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</p:sldIdLst>
  <p:sldSz cx="9359900" cy="622776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62" userDrawn="1">
          <p15:clr>
            <a:srgbClr val="A4A3A4"/>
          </p15:clr>
        </p15:guide>
        <p15:guide id="2" pos="29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28" autoAdjust="0"/>
    <p:restoredTop sz="94660"/>
  </p:normalViewPr>
  <p:slideViewPr>
    <p:cSldViewPr snapToGrid="0">
      <p:cViewPr>
        <p:scale>
          <a:sx n="121" d="100"/>
          <a:sy n="121" d="100"/>
        </p:scale>
        <p:origin x="57" y="93"/>
      </p:cViewPr>
      <p:guideLst>
        <p:guide orient="horz" pos="3662"/>
        <p:guide pos="29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09:21.3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0 713 12784 0 0,'3'-18'1063'0'0,"3"-3"-696"0"0,-5 15-232 0 0,3-3 353 0 0,-3 9-465 0 0,0 0-1 0 0,0-1 0 0 0,-1 1 1 0 0,1 0-1 0 0,0 0 0 0 0,0 0 1 0 0,-1 0-1 0 0,1 0 0 0 0,0 0 1 0 0,0 1-1 0 0,0-1 0 0 0,-1 0 1 0 0,1 0-1 0 0,0 1 1 0 0,0-1-1 0 0,-1 0 0 0 0,1 1 1 0 0,0-1-23 0 0,3 2 9 0 0,0 0 0 0 0,1 0 1 0 0,-1 1-1 0 0,0 0 1 0 0,0-1-1 0 0,0 1 1 0 0,-1 1-1 0 0,1-1 1 0 0,-1 1-1 0 0,0-1 1 0 0,1 2-10 0 0,6 9-7 0 0,-1-1-1 0 0,5 12 8 0 0,6 8 7 0 0,-5-4 324 0 0,-13-23-56 0 0,1 0 0 0 0,0 0 0 0 0,0 0 0 0 0,5 5-275 0 0,5 9 538 0 0,-11-15-524 0 0,1 0 0 0 0,0-1 0 0 0,0 0 0 0 0,0 0 0 0 0,2 1-14 0 0,11 14 0 0 0,-6-11 0 0 0,-6-9 0 0 0,-2 1 0 0 0,9 1 0 0 0,-2-3 0 0 0,-7 1 0 0 0,-1 0 0 0 0,0 0 0 0 0,1 0 0 0 0,-1-1 0 0 0,0 1 0 0 0,0 0 0 0 0,0 0 0 0 0,0-1 0 0 0,0 1 0 0 0,0-1 0 0 0,0 1 0 0 0,0-1 0 0 0,6-9 0 0 0,-4 8 0 0 0,-1 0 0 0 0,0 0 0 0 0,0 0 0 0 0,-1 0 0 0 0,1 0 0 0 0,-1 0 0 0 0,1 0 0 0 0,-1-1 0 0 0,0 1 0 0 0,0 0 0 0 0,-1-1 0 0 0,1 1 0 0 0,-1-1 0 0 0,1 1 0 0 0,-1-1 0 0 0,-1-2 0 0 0,2 1 0 0 0,0-4 82 0 0,1 0 0 0 0,0 0-1 0 0,1 1 1 0 0,0-1-1 0 0,0 1 1 0 0,1 0-1 0 0,0 0 1 0 0,0 0-1 0 0,1 0 1 0 0,0 1 0 0 0,0 0-1 0 0,3-3-81 0 0,-7 9-10 0 0,0 0 1 0 0,0-1-1 0 0,1 1 0 0 0,-1 0 1 0 0,0 0-1 0 0,1 0 1 0 0,-1 0-1 0 0,0 0 0 0 0,1 1 1 0 0,-1-1-1 0 0,1 0 0 0 0,-1 1 1 0 0,1-1-1 0 0,0 1 0 0 0,-1-1 1 0 0,1 1-1 0 0,0 0 0 0 0,-1 0 1 0 0,1-1-1 0 0,0 1 0 0 0,-1 1 1 0 0,1-1-1 0 0,0 0 0 0 0,-1 0 1 0 0,1 0-1 0 0,-1 1 0 0 0,1-1 1 0 0,0 1-1 0 0,-1 0 0 0 0,1-1 1 0 0,-1 1-1 0 0,1 0 0 0 0,-1 0 1 0 0,0 0-1 0 0,1 0 0 0 0,-1 0 1 0 0,1 0 9 0 0,5 7-152 0 0,1-1 0 0 0,-1 0 0 0 0,1-1 0 0 0,9 6 152 0 0,-2-1-390 0 0,20 13 374 0 0,-33-22 16 0 0,-1-1 0 0 0,0 0 0 0 0,1 0 0 0 0,-1 0 0 0 0,0-1 0 0 0,1 1 0 0 0,-1 0 0 0 0,1 0 0 0 0,-1-1 0 0 0,1 1 0 0 0,0-1 0 0 0,-1 0 1 0 0,1 1-1 0 0,-1-1 0 0 0,1 0-1 0 0,-1 1 11 0 0,0-1 0 0 0,-1 0 0 0 0,1 0-1 0 0,0 1 1 0 0,-1-1 0 0 0,1 0-1 0 0,0 0 1 0 0,0 0 0 0 0,0 0-1 0 0,-1 0 1 0 0,1 0 0 0 0,0 0 0 0 0,0 0-1 0 0,-1 0 1 0 0,1 0 0 0 0,0 0-1 0 0,0-1 1 0 0,-1 1 0 0 0,1 0-1 0 0,0 0 1 0 0,0-1 0 0 0,-1 1-1 0 0,1-1 1 0 0,0 1 0 0 0,-1 0 0 0 0,1-1-1 0 0,-1 1 1 0 0,1-1 0 0 0,-1 1-1 0 0,1-1 1 0 0,-1 0 0 0 0,1 1-1 0 0,-1-1 1 0 0,1 0 0 0 0,-1 1 0 0 0,0-1-1 0 0,1 0 1 0 0,-1 1 0 0 0,0-1-1 0 0,0 0 1 0 0,1 0 0 0 0,-1 1-1 0 0,0-1 1 0 0,0 0 0 0 0,0 0-1 0 0,0 0-9 0 0,0-2 38 0 0,0 0-1 0 0,0 0 0 0 0,-1-1 0 0 0,1 1 1 0 0,-1 0-1 0 0,0 0 0 0 0,1 0 0 0 0,-2-1-37 0 0,-16-67 128 0 0,17 64-70 0 0,0 0 0 0 0,1 0 0 0 0,0 1 0 0 0,0-1 0 0 0,0 0 0 0 0,1 0 0 0 0,0 0 0 0 0,1 0 0 0 0,-1 0 0 0 0,1 1 0 0 0,1-1 0 0 0,-1 1 0 0 0,1-1-58 0 0,0 2-173 0 0,0 1 0 0 0,0-1-1 0 0,0 1 1 0 0,1-1 0 0 0,-1 1 0 0 0,1 0 0 0 0,0 1 0 0 0,0-1 0 0 0,1 1 0 0 0,-1-1 0 0 0,1 1 173 0 0,9-6-1462 0 0,1 1 0 0 0,0 1 1 0 0,2-1 1461 0 0,1 0-1056 0 0</inkml:trace>
  <inkml:trace contextRef="#ctx0" brushRef="#br0" timeOffset="956.375">1054 477 8288 0 0,'0'0'190'0'0,"0"0"28"0"0,0 0 7 0 0,-6 5 891 0 0,-6 4 14 0 0,-1-2 0 0 0,1 0-1 0 0,-11 4-1129 0 0,-24 14 1902 0 0,19-10-1664 0 0,19-11-51 0 0,-1 1 0 0 0,2 0 1 0 0,-7 5-188 0 0,0 1 277 0 0,8-7-198 0 0,1 1 1 0 0,0 0-1 0 0,0 0 0 0 0,0 0 1 0 0,1 1-1 0 0,-1-1 1 0 0,1 1-1 0 0,1 0 0 0 0,-2 3-79 0 0,4-4 43 0 0,1 1 0 0 0,0-1-1 0 0,0 0 1 0 0,1 1 0 0 0,-1-1-1 0 0,1 6-42 0 0,1-10 0 0 0,-1 0 0 0 0,1 0 0 0 0,0 0 0 0 0,-1 0 0 0 0,1 0 0 0 0,0 0 0 0 0,0 0 0 0 0,0-1 0 0 0,0 1 0 0 0,0 0 0 0 0,0 0 0 0 0,0 0 0 0 0,0-1 0 0 0,0 1 0 0 0,0-1 0 0 0,0 1 0 0 0,0-1 0 0 0,0 1 0 0 0,0-1 0 0 0,0 0 0 0 0,1 1 0 0 0,-1-1 0 0 0,0 0 0 0 0,0 0 0 0 0,0 0 0 0 0,1 0 0 0 0,0 0 0 0 0,0 0 0 0 0,1 0 0 0 0,-1-1 0 0 0,1 1 0 0 0,0-1 0 0 0,-1 1 0 0 0,1-1 0 0 0,-1 0 0 0 0,1 0 0 0 0,-1 0 0 0 0,0 0 0 0 0,1-1 0 0 0,-1 1 0 0 0,7-5 0 0 0,-1 0 0 0 0,0 0 0 0 0,0-1 0 0 0,0 0 0 0 0,-1-1 0 0 0,0 0 0 0 0,0 0 0 0 0,3-6 0 0 0,-3 2 0 0 0,-5 8 0 0 0,-1 0 0 0 0,2 1 0 0 0,-1-1 0 0 0,0 1 0 0 0,1-1 0 0 0,-1 1 0 0 0,1 0 0 0 0,0 0 0 0 0,1 0 0 0 0,-4 3 0 0 0,0-1 0 0 0,0 1 0 0 0,0 0 0 0 0,1 0 0 0 0,-1 0 0 0 0,0 0 0 0 0,0 0 0 0 0,1 0 0 0 0,-1 0 0 0 0,0-1 0 0 0,0 1 0 0 0,1 0 0 0 0,-1 0 0 0 0,0 0 0 0 0,0 0 0 0 0,1 0 0 0 0,-1 0 0 0 0,0 0 0 0 0,0 0 0 0 0,1 0 0 0 0,-1 0 0 0 0,0 1 0 0 0,0-1 0 0 0,1 0 0 0 0,-1 0 0 0 0,0 0 0 0 0,0 0 0 0 0,1 0 0 0 0,-1 0 0 0 0,0 0 0 0 0,0 1 0 0 0,0-1 0 0 0,1 0 0 0 0,-1 0 0 0 0,0 0 0 0 0,0 0 0 0 0,0 1 0 0 0,0-1 0 0 0,1 0 0 0 0,-1 0 0 0 0,0 1 0 0 0,0-1 0 0 0,0 0 0 0 0,0 0 0 0 0,0 1 0 0 0,0-1 0 0 0,0 0 0 0 0,0 0 0 0 0,0 1 0 0 0,1-1 0 0 0,-1 0 0 0 0,0 0 0 0 0,0 1 0 0 0,-1-1 0 0 0,4 10 0 0 0,0 1 0 0 0,-1 0 0 0 0,0 1 0 0 0,3 16 0 0 0,-2-11 0 0 0,-3-14 0 0 0,1 1 0 0 0,-1-1 0 0 0,1 1 0 0 0,0-1 0 0 0,0 1 0 0 0,1-1 0 0 0,-1 0 0 0 0,1 0 0 0 0,-1 1 0 0 0,3 1 0 0 0,-1-1 0 0 0,0 0 0 0 0,0 0 0 0 0,0 0 0 0 0,0-1 0 0 0,1 1 0 0 0,3 1 0 0 0,-6-4 0 0 0,0 0 0 0 0,0 0 0 0 0,1-1 0 0 0,-1 1 0 0 0,0 0 0 0 0,1-1 0 0 0,-1 1 0 0 0,0-1 0 0 0,1 0 0 0 0,-1 1 0 0 0,0-1 0 0 0,1 0 0 0 0,-1 0 0 0 0,1 0 0 0 0,-1 0 0 0 0,1 0 0 0 0,-1 0 0 0 0,0-1 0 0 0,1 1 0 0 0,-1 0 0 0 0,1-1 0 0 0,0 0 0 0 0,6-2 311 0 0,0 0-1 0 0,0-1 0 0 0,6-5-310 0 0,-10 6 157 0 0,0 0 0 0 0,0-1 0 0 0,-1 0 0 0 0,0 0 0 0 0,0 0-1 0 0,0 0 1 0 0,2-4-157 0 0,7-11 19 0 0,3-3-19 0 0,0-1 0 0 0,-2 0 0 0 0,2-8 0 0 0,-5 8 23 0 0,-1-1 0 0 0,0-5-23 0 0,4-9 18 0 0,8-27-140 0 0,4-30 122 0 0,-11 39-54 0 0,-9 36 34 0 0,0-1-1 0 0,-2 1 1 0 0,0-1-1 0 0,-2 0 1 0 0,0 0-1 0 0,-1 0 0 0 0,-3-16 21 0 0,1 14-97 0 0,2 18 136 0 0,0 1-1 0 0,-1-1 1 0 0,0 0 0 0 0,0 0-1 0 0,0 1 1 0 0,-2-5-39 0 0,3 7 71 0 0,-6 5 73 0 0,3-1-143 0 0,1 0-1 0 0,0 0 1 0 0,0 0 0 0 0,1 0 0 0 0,-1 0-1 0 0,0 0 1 0 0,1 0 0 0 0,-1 0 0 0 0,1 1-1 0 0,0-1 1 0 0,-1 1 0 0 0,1-1 0 0 0,0 1 0 0 0,1-1-1 0 0,-1 1 0 0 0,-9 42-1 0 0,5-8-63 0 0,2 0-1 0 0,2 22 65 0 0,0 13-23 0 0,-2-10 23 0 0,3 0 0 0 0,3 0 0 0 0,2 0 0 0 0,13 55 0 0 0,-16-108 0 0 0,0 1-1 0 0,1-1 1 0 0,0 0-1 0 0,0 0 0 0 0,1-1 1 0 0,1 1-1 0 0,-1-1 1 0 0,3 2 0 0 0,-6-7 2 0 0,1-1 0 0 0,0 1 0 0 0,0-1 1 0 0,0 1-1 0 0,1-1 0 0 0,-1 0 0 0 0,1 0 1 0 0,-1 0-1 0 0,1 0 0 0 0,-1-1 0 0 0,1 1 1 0 0,0-1-1 0 0,0 1 0 0 0,0-1 0 0 0,0 0 0 0 0,0 0 1 0 0,0 0-1 0 0,0-1 0 0 0,0 1 0 0 0,0-1 1 0 0,1 0-1 0 0,-1 0 0 0 0,0 0 0 0 0,0 0 1 0 0,0 0-1 0 0,2-1-2 0 0,2 0 1 0 0,0-1-1 0 0,0 0 1 0 0,1-1 0 0 0,-2 1 0 0 0,1-1 0 0 0,0-1 0 0 0,-1 1-1 0 0,1-1 1 0 0,-1 0 0 0 0,0-1 0 0 0,0 1 0 0 0,-1-1 0 0 0,1 0-1 0 0,0-2 0 0 0,4-5 0 0 0,-1 0 0 0 0,-1 0 0 0 0,0-1 0 0 0,0 0 0 0 0,-1-1-1 0 0,2-8 1 0 0,3-9 475 0 0,-2-1-1 0 0,4-17-474 0 0,3-14 1067 0 0,-11 28-1051 0 0,-6 34-16 0 0,0 1 0 0 0,0 0 0 0 0,0-1 0 0 0,0 1 0 0 0,1 0 0 0 0,-1 0 0 0 0,0-1 0 0 0,0 1 0 0 0,0 0 0 0 0,0-1 0 0 0,0 1 0 0 0,0 0 0 0 0,0 0 0 0 0,0-1 0 0 0,0 1 0 0 0,0 0 0 0 0,0-1 0 0 0,0 1 0 0 0,0 0 0 0 0,0-1 0 0 0,0 1 0 0 0,0 0 0 0 0,-1 0 0 0 0,1-1 0 0 0,0 1 0 0 0,0 0 0 0 0,0 0 0 0 0,0-1 0 0 0,-1 1 0 0 0,1 0 0 0 0,0 0 0 0 0,0-1 0 0 0,0 1 0 0 0,-1 0 0 0 0,1 0 0 0 0,0 0 0 0 0,0-1 0 0 0,-1 1 0 0 0,1 0 0 0 0,0 0 0 0 0,0 0 0 0 0,-1 0 0 0 0,1 0 0 0 0,0 0 0 0 0,-1 0 0 0 0,1-1 0 0 0,0 1 0 0 0,-1 0 0 0 0,1 0 0 0 0,0 0 0 0 0,0 0 0 0 0,-1 0 0 0 0,1 0 0 0 0,0 1 0 0 0,-1-1 0 0 0,1 0 0 0 0,0 0 0 0 0,-1 0 0 0 0,1 0 0 0 0,0 0 0 0 0,0 0 0 0 0,-1 0 0 0 0,-1 1 0 0 0,1 0 0 0 0,-1-1 0 0 0,0 1 0 0 0,1 0 0 0 0,-1 0 0 0 0,0 0 0 0 0,1 0 0 0 0,-1 0 0 0 0,0 2 0 0 0,-6 7 0 0 0,0 2 0 0 0,1-1 0 0 0,0 1 0 0 0,1 0 0 0 0,-4 11 0 0 0,-4 7 0 0 0,10-23 0 0 0,1 1 0 0 0,0 0 0 0 0,0 0 0 0 0,1 0 0 0 0,0 0 0 0 0,0 0 0 0 0,1 0 0 0 0,0 0 0 0 0,0 1 0 0 0,1-1 0 0 0,0 0 0 0 0,1 1 0 0 0,0-1 0 0 0,0 0 0 0 0,1 0 0 0 0,0 0 0 0 0,0 1 0 0 0,-1-6 0 0 0,0 0 0 0 0,0 0 0 0 0,-1 0 0 0 0,1 0 0 0 0,-1 1 0 0 0,0 1 0 0 0,3 19 0 0 0,-2-22 0 0 0,0 1 0 0 0,1 0 0 0 0,-1-1 0 0 0,1 1 0 0 0,-1-1 0 0 0,1 1 0 0 0,0-1 0 0 0,0 0 0 0 0,0 0 0 0 0,0 0 0 0 0,1 0 0 0 0,-1 0 0 0 0,0 0 0 0 0,1-1 0 0 0,-1 1 0 0 0,1-1 0 0 0,0 0 0 0 0,-1 1 0 0 0,1-1 0 0 0,0 0 0 0 0,0-1 0 0 0,0 1 0 0 0,0-1 0 0 0,0 1 0 0 0,0-1 0 0 0,2 0 0 0 0,2 1 0 0 0,0-1 0 0 0,1 0 0 0 0,-1-1 0 0 0,0 1 0 0 0,0-2 0 0 0,1 1 0 0 0,-1-1 0 0 0,0 0 0 0 0,0 0 0 0 0,3-2 0 0 0,16-8 120 0 0,-1-1-1 0 0,-1-1 0 0 0,0 0 1 0 0,1-4-120 0 0,-17 12-148 0 0,2-2 107 0 0,0 0 0 0 0,-1 0 0 0 0,6-8 41 0 0,-12 14-86 0 0,-1-1 1 0 0,0 0-1 0 0,0 0 0 0 0,0 0 0 0 0,-1 0 0 0 0,1 0 0 0 0,-1 0 0 0 0,1-1 0 0 0,-1 1 0 0 0,0 0 1 0 0,0-1-1 0 0,-1 1 0 0 0,1-1 0 0 0,-1 1 0 0 0,0-2 86 0 0,0-8-1277 0 0,0 1-61 0 0</inkml:trace>
  <inkml:trace contextRef="#ctx0" brushRef="#br0" timeOffset="1253.925">1058 249 17503 0 0,'0'0'399'0'0,"0"0"60"0"0,0 0 21 0 0,0 0-59 0 0,6 5-260 0 0,-1-4-307 0 0,0 0-1 0 0,0 0 0 0 0,0-1 1 0 0,0 0-1 0 0,1 0 1 0 0,-1-1-1 0 0,0 1 0 0 0,0-1 1 0 0,3-1 146 0 0,15-1-507 0 0,174-14 1017 0 0,-134 11-255 0 0,-30 4-358 0 0,19-2-5082 0 0,-25-1-433 0 0</inkml:trace>
  <inkml:trace contextRef="#ctx0" brushRef="#br0" timeOffset="1510.8">2007 364 10136 0 0,'1'11'367'0'0,"0"0"0"0"0,-1 1 0 0 0,-1 4-367 0 0,1 17 799 0 0,0 33 2013 0 0,-1-22-2398 0 0,0-34 2 0 0,0 0-1 0 0,-1 1 1 0 0,0-1-1 0 0,-2 5-415 0 0,4-13 133 0 0,-1 0-38 0 0,1-1-1 0 0,0 0 1 0 0,-1 0 0 0 0,1 0-1 0 0,-1 0 1 0 0,0 1 0 0 0,1-1-1 0 0,-1 0 1 0 0,0 0 0 0 0,0 0 0 0 0,1 0-1 0 0,-1-1 1 0 0,0 1 0 0 0,0 0-1 0 0,0 0 1 0 0,0 0 0 0 0,0-1 0 0 0,0 1-1 0 0,-1 0 1 0 0,1-1 0 0 0,0 1-1 0 0,0-1 1 0 0,0 0 0 0 0,-1 1-1 0 0,1-1 1 0 0,0 0 0 0 0,0 0 0 0 0,-1 1-1 0 0,1-1 1 0 0,0 0 0 0 0,-1-1-95 0 0,0 1 101 0 0,1 0 0 0 0,-1-1 0 0 0,0 0 1 0 0,1 1-1 0 0,-1-1 0 0 0,0 0 0 0 0,1 0 0 0 0,0 0 1 0 0,-1 0-1 0 0,1 0 0 0 0,-1 0 0 0 0,1 0 1 0 0,0-1-1 0 0,0 1 0 0 0,0 0 0 0 0,0-1 0 0 0,0 1 1 0 0,0-1-1 0 0,0 1 0 0 0,0-1-101 0 0,0 0 68 0 0,0-1 0 0 0,0 0-1 0 0,1 0 1 0 0,-1 0 0 0 0,1 1 0 0 0,0-1-1 0 0,-1 0 1 0 0,1 0 0 0 0,0 0-1 0 0,1 0 1 0 0,-1-2-68 0 0,3-6 140 0 0,-1 1 0 0 0,2-1-1 0 0,-1 0 1 0 0,1 1 0 0 0,5-8-140 0 0,-5 10-37 0 0,1 0 1 0 0,0 1-1 0 0,1-1 1 0 0,-1 1-1 0 0,1 1 1 0 0,1-1-1 0 0,1-1 37 0 0,10-7-45 0 0,0 0 0 0 0,7-2 45 0 0,-15 10-16 0 0,1 1-1 0 0,-1 1 0 0 0,1-1 1 0 0,0 2-1 0 0,1 0 1 0 0,7-2 16 0 0,14-2-1630 0 0,25-2 1630 0 0,-27 5-859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24:50.542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</inkml:definitions>
  <inkml:trace contextRef="#ctx0" brushRef="#br0">928 327 5008 0 0,'0'0'231'0'0,"0"0"46"0"0,0 0 92 0 0,0 0 42 0 0,0 0 5 0 0,0 0-11 0 0,0 0-45 0 0,0 0-21 0 0,0 0-3 0 0,0 0-7 0 0,0 0-28 0 0,0 0-11 0 0,0 0-2 0 0,0 0-16 0 0,0 0-70 0 0,0 0-36 0 0,0 0-6 0 0,0 0-10 0 0,0 0-38 0 0,0 0-16 0 0,0 0-6 0 0,0 0-6 0 0,0 0-11 0 0,2 14 426 0 0,1-5-326 0 0,-1 0 0 0 0,-1 0 1 0 0,1 0-1 0 0,-1 0 1 0 0,-1 0-1 0 0,0 0 0 0 0,0 0 1 0 0,0 1-174 0 0,1 39 285 0 0,1-19-202 0 0,-2 1 0 0 0,-1 12-83 0 0,-1 14 87 0 0,0 220 180 0 0,2-183-3 0 0,-1-48 196 0 0,5 33-460 0 0,6 79 532 0 0,-6-111-419 0 0,1 20 42 0 0,-8-6 126 0 0,-2 3-281 0 0,-1 10 11 0 0,-2 37 613 0 0,-8 17-624 0 0,12-91-66 0 0,2 0 0 0 0,1 1 0 0 0,2 0 0 0 0,2 0 66 0 0,3 46 0 0 0,-2 87 0 0 0,-4-124 0 0 0,-3 106 0 0 0,2-133 0 0 0,1 1 0 0 0,2 2 0 0 0,0 22 0 0 0,-2 116 0 0 0,1-126 0 0 0,3 13 0 0 0,0-12 0 0 0,-2 13 0 0 0,1-16 0 0 0,-2-25 0 0 0,0-1 0 0 0,-1 0 0 0 0,1 1 0 0 0,-2-1 0 0 0,1 1 0 0 0,-1 4 0 0 0,-1 1 22 0 0,0 1 0 0 0,1 0 0 0 0,1 6-22 0 0,-1 18 62 0 0,2 13-62 0 0,0-16 0 0 0,0 3 0 0 0,-1-1 0 0 0,-1 10 0 0 0,-5 89 64 0 0,1 19 64 0 0,6-111-128 0 0,0-19 0 0 0,-1 0 0 0 0,-2 8 0 0 0,2-22 6 0 0,0-1 1 0 0,0 1-1 0 0,1-1 1 0 0,2 9-7 0 0,2 28 38 0 0,-5-36-11 0 0,1-1 0 0 0,1 1 1 0 0,0-1-1 0 0,0 1-27 0 0,3 12 19 0 0,-3-6 165 0 0,-1-1 1 0 0,0 14-185 0 0,1-18 223 0 0,-2-11-204 0 0,1 0 0 0 0,-1 1 0 0 0,0-1-1 0 0,0 0 1 0 0,1 0 0 0 0,-1 0 0 0 0,0 0 0 0 0,0 0 0 0 0,0 1 0 0 0,0-1 0 0 0,-1 0 0 0 0,1 0 0 0 0,0 1-19 0 0,3 24 316 0 0,-3-23-273 0 0,0 3-22 0 0,0 1 22 0 0,0-1-22 0 0,0 0 84 0 0,0-5-3006 0 0,0-1 1687 0 0</inkml:trace>
  <inkml:trace contextRef="#ctx0" brushRef="#br0" timeOffset="1">1149 3755 3224 0 0,'-6'0'1233'0'0,"6"1"7194"0"0,1-1-8367 0 0,-1 1 1 0 0,0 0 0 0 0,1-1 0 0 0,-1 1 0 0 0,0 0 0 0 0,1-1 0 0 0,-1 1 0 0 0,0 0-1 0 0,0 0 1 0 0,0-1 0 0 0,0 1 0 0 0,0 0 0 0 0,0 0 0 0 0,0-1 0 0 0,0 1 0 0 0,0 0 0 0 0,0 0-1 0 0,0-1 1 0 0,0 1 0 0 0,0 0 0 0 0,-1-1 0 0 0,1 1 0 0 0,0 0 0 0 0,-1 0 0 0 0,1-1-1 0 0,-1 1-60 0 0,-13 27 1398 0 0,3-7-96 0 0,9-15-963 0 0,-1 0-1 0 0,1-1 0 0 0,-1 1 1 0 0,0-1-1 0 0,0 1 1 0 0,-3 2-339 0 0,5-6-59 0 0,0 0-1 0 0,0 1 1 0 0,0-1 0 0 0,0 1 0 0 0,0-1 0 0 0,0 1 0 0 0,1-1 0 0 0,-1 1 0 0 0,1 0-1 0 0,0 1 60 0 0,-4 16-34 0 0,-16 45 1206 0 0,14-51-958 0 0,-1-2-1 0 0,0 1 0 0 0,-7 9-213 0 0,9-15 27 0 0,2-1 45 0 0,-1 0 0 0 0,0 0-1 0 0,0 0 1 0 0,-1-1 0 0 0,1 1-1 0 0,-1-1 1 0 0,0-1-1 0 0,-4 3-71 0 0,8-6 35 0 0,0 0 0 0 0,0-1-1 0 0,-1 1 1 0 0,1-1-1 0 0,0 1 1 0 0,-1-1-1 0 0,1 1 1 0 0,0-1 0 0 0,-1 0-1 0 0,1 0 1 0 0,-1 0-1 0 0,1 0 1 0 0,-1 0 0 0 0,1 0-1 0 0,0 0 1 0 0,-1 0-1 0 0,1 0 1 0 0,-2-1-35 0 0,1 0 65 0 0,-1 0-1 0 0,0 0 1 0 0,0-1 0 0 0,1 1 0 0 0,-1-1 0 0 0,1 1-1 0 0,-1-1 1 0 0,1 0 0 0 0,-1 0-65 0 0,-2-4 76 0 0,-1 0 1 0 0,1 0-1 0 0,0-1 1 0 0,0 1-1 0 0,0-1 0 0 0,0-2-76 0 0,-16-25 5 0 0,13 22-248 0 0,0 0 0 0 0,-3-8 243 0 0,10 18-206 0 0,0 0 1 0 0,-1 0-1 0 0,1 0 0 0 0,-1 0 1 0 0,0 0-1 0 0,1 0 0 0 0,-1 1 1 0 0,0-1-1 0 0,0 1 0 0 0,0-1 1 0 0,0 1-1 0 0,-1-1 206 0 0,-4-2-1243 0 0</inkml:trace>
  <inkml:trace contextRef="#ctx0" brushRef="#br1" timeOffset="2">974 378 4176 0 0,'0'0'191'0'0,"0"0"42"0"0,0 0 76 0 0,0 0 38 0 0,0 0 5 0 0,0 0-8 0 0,0 0-34 0 0,0 0-12 0 0,0 0-2 0 0,0 0-7 0 0,0 0-26 0 0,0 0-9 0 0,0 0-4 0 0,0 0-24 0 0,0 0-88 0 0,0 0-40 0 0,0 0-8 0 0,0 0-4 0 0,0 0-4 0 0,0 0-4 0 0,0 0-4 0 0,0 0-2 0 0,0 0 0 0 0,0 0-2 0 0,19 1 401 0 0,-18 0-459 0 0,10 5 133 0 0,11 4-67 0 0,0-4-1 0 0,-21-5-45 0 0,1 0-1 0 0,-1 0 1 0 0,1 0-1 0 0,-1 0 1 0 0,1 0 0 0 0,0-1-1 0 0,0 1 1 0 0,-1 0-1 0 0,1-1 1 0 0,0 0 0 0 0,0 1-1 0 0,-1-1 1 0 0,2 0-32 0 0,-2 0 88 0 0,3 4 88 0 0,15 9 60 0 0,19 2 688 0 0,-7 0-566 0 0,-17-7-228 0 0,14 0-130 0 0,-10-2 10 0 0,-14-5 13 0 0,0 0-5 0 0,0 0-1 0 0,0 0 1 0 0,-1 0-1 0 0,1 1 0 0 0,0-1 1 0 0,-1 1-1 0 0,1 0 1 0 0,-1 0-1 0 0,0 0 1 0 0,3 3-18 0 0,-4-4 66 0 0,4 2-52 0 0,0 0-14 0 0,0 0 0 0 0,0 0 0 0 0,0 1 0 0 0,-1 0 0 0 0,4 3 0 0 0,-1 0 0 0 0,4 4 0 0 0,4 2 0 0 0,7 10 64 0 0,-23-23-64 0 0,0 1 0 0 0,0-1 0 0 0,1 1 0 0 0,-1-1 0 0 0,0 1 0 0 0,0-1 0 0 0,1 1 0 0 0,-1-1 0 0 0,0 0 0 0 0,1 1 0 0 0,-1-1 0 0 0,1 0 0 0 0,-1 1 0 0 0,0-1 0 0 0,1 0 0 0 0,-1 1 0 0 0,1-1 0 0 0,-1 0 0 0 0,1 0 0 0 0,-1 0 0 0 0,1 1 0 0 0,-1-1 0 0 0,1 0 0 0 0,-1 0 0 0 0,1 0 0 0 0,-1 0 0 0 0,1 0 0 0 0,-1 0 0 0 0,1 0 0 0 0,0 0 0 0 0,-1 0 0 0 0,1 0 0 0 0,-1 0 0 0 0,1 0 0 0 0,-1 0 0 0 0,1 0 0 0 0,-1 0 0 0 0,1 1 0 0 0,-1-1 0 0 0,1 0 0 0 0,-1 0 0 0 0,0 0 0 0 0,1 1 0 0 0,-1-1 0 0 0,1 0 0 0 0,-1 0 0 0 0,0 1 0 0 0,1-1 0 0 0,-1 0 0 0 0,1 1 0 0 0,-1-1 0 0 0,0 0 0 0 0,0 1 0 0 0,1-1 0 0 0,-1 1 0 0 0,0-1 0 0 0,0 0 0 0 0,1 1 0 0 0,-1-1 0 0 0,0 1 0 0 0,22 26 0 0 0,-20-24 7 0 0,1-1 0 0 0,0 1 1 0 0,-1 0-1 0 0,0 0 0 0 0,0 0 1 0 0,0 0-1 0 0,0 0 0 0 0,0 1 0 0 0,-1-1 1 0 0,1 3-8 0 0,10 17-9 0 0,0-6 9 0 0,-7-11 3 0 0,-2-3-9 0 0,8 5 62 0 0,4 10-45 0 0,-12-12-11 0 0,1 0 0 0 0,-1 2 0 0 0,-2-7 0 0 0,0 0 0 0 0,0 1 0 0 0,1-1 0 0 0,-1 0 0 0 0,0 1 0 0 0,0-1 0 0 0,1 0 0 0 0,-1 0 0 0 0,1 0 0 0 0,-1 0 0 0 0,1 0 0 0 0,0 0 0 0 0,0 1 0 0 0,0-1 0 0 0,0 1 0 0 0,0 0 0 0 0,-1-1 0 0 0,1 1 0 0 0,0 0 0 0 0,-1 0 0 0 0,1 0 0 0 0,-1 0 0 0 0,1 1 0 0 0,8 17 0 0 0,5 1 0 0 0,-14-20 0 0 0,1 1 0 0 0,-1-1 0 0 0,0 1 0 0 0,1-1 0 0 0,-1 1 0 0 0,0-1 0 0 0,0 1 0 0 0,0 0 0 0 0,0-1 0 0 0,0 1 0 0 0,0 0 0 0 0,0 0 0 0 0,-1 0 0 0 0,1-1 0 0 0,-1 0 0 0 0,0 0 0 0 0,1 0 0 0 0,-1 0 0 0 0,0 0 0 0 0,1 0 0 0 0,-1 0 0 0 0,1 0 0 0 0,0-1 0 0 0,-1 1 0 0 0,1 0 0 0 0,-1 0 0 0 0,1-1 0 0 0,0 1 0 0 0,0-1 0 0 0,0 1 0 0 0,0 0 0 0 0,-1-1 0 0 0,0 0 0 0 0,1 0 0 0 0,-1 0 0 0 0,1 0 0 0 0,-1 1 0 0 0,1-1 0 0 0,-1 0 0 0 0,0 1 0 0 0,1-1 0 0 0,-1 0 0 0 0,0 1 0 0 0,1-1 0 0 0,-1 0 0 0 0,0 1 0 0 0,1-1 0 0 0,-1 0 0 0 0,0 1 0 0 0,0-1 0 0 0,1 1 0 0 0,-1-1 0 0 0,0 1 0 0 0,0-1 0 0 0,0 1 0 0 0,0-1 0 0 0,0 1 0 0 0,0-1 0 0 0,1 1 0 0 0,-1-1 0 0 0,0 0 0 0 0,0 1 0 0 0,0-1 0 0 0,0 1 0 0 0,0-1 0 0 0,0 1 0 0 0,0-1 0 0 0,1 1 0 0 0,-1-1 0 0 0,0 0 0 0 0,0 1 0 0 0,1-1 0 0 0,-1 1 0 0 0,0-1 0 0 0,1 0 0 0 0,-1 1 0 0 0,0-1 0 0 0,1 0 0 0 0,-1 1 0 0 0,0-1 0 0 0,1 0 0 0 0,-1 0 0 0 0,1 1 0 0 0,-1-1 0 0 0,23 24 0 0 0,-5-10 10 0 0,-15-11 12 0 0,1 8 29 0 0,2 2 26 0 0,12 23-77 0 0,-14-30 0 0 0,3 4 0 0 0,-7-9 0 0 0,1 0 0 0 0,-1 0 0 0 0,1 0 0 0 0,-1 0 0 0 0,1 0 0 0 0,-1 0 0 0 0,0 0 0 0 0,1 0 0 0 0,-1 0 0 0 0,0 0 0 0 0,0 0 0 0 0,0 0 0 0 0,1 0 0 0 0,-1 0 0 0 0,-1 0 0 0 0,1 0 0 0 0,0 0 0 0 0,0 0 0 0 0,0 1 0 0 0,0 10-4 0 0,0 0 0 0 0,-1 1 1 0 0,-1-1-1 0 0,0 0 4 0 0,4-2-63 0 0,-2-9 67 0 0,0 0 1 0 0,0-1 0 0 0,0 1-1 0 0,1-1 1 0 0,-1 1-1 0 0,0 0 1 0 0,0-1 0 0 0,0 1-1 0 0,0 0 1 0 0,0-1 0 0 0,0 1-1 0 0,0 0 1 0 0,0-1-1 0 0,-1 1 1 0 0,1 0 0 0 0,0 0-5 0 0,-2 2 49 0 0,-2 11 34 0 0,2-9-66 0 0,0 0 1 0 0,0 0-1 0 0,0 0 0 0 0,-1 0 1 0 0,0 0-1 0 0,0-1 1 0 0,0 1-18 0 0,-1 0 6 0 0,4-5-6 0 0,-1 1 0 0 0,1 0 0 0 0,-1 0 0 0 0,0 0 0 0 0,1 0 0 0 0,0 0 0 0 0,-1-1 0 0 0,1 1 0 0 0,-1 0 0 0 0,1 0 0 0 0,0 0 0 0 0,0 0 0 0 0,0 0 0 0 0,0 0 0 0 0,-1 0 0 0 0,1 0 0 0 0,0 0 0 0 0,1 1 0 0 0,-3 5 0 0 0,2-6 0 0 0,0-1 0 0 0,-1 1 0 0 0,1 0 0 0 0,0-1 0 0 0,-1 1 0 0 0,1-1 0 0 0,0 1 0 0 0,0 0 0 0 0,0-1 0 0 0,0 1 0 0 0,0 0 0 0 0,0-1 0 0 0,-1 1 0 0 0,1 0 0 0 0,1-1 0 0 0,-1 1 0 0 0,0 0 0 0 0,0-1 0 0 0,0 1 0 0 0,0-1 0 0 0,0 1 0 0 0,1 0 0 0 0,-1 6 0 0 0,-9 11-79 0 0,8-15 85 0 0,-1-1 0 0 0,1 0 0 0 0,0 1 0 0 0,0 0 0 0 0,0-1 0 0 0,1 1 1 0 0,-1-1-1 0 0,1 1 0 0 0,-1 0-6 0 0,-21 31 0 0 0,14-27 0 0 0,1 2 0 0 0,7-5 0 0 0,0-2 0 0 0,-2 3 0 0 0,0 0 0 0 0,-1 0 0 0 0,0 0 0 0 0,0 0 0 0 0,0 0 0 0 0,0 0 0 0 0,-3 1 0 0 0,6-5 0 0 0,-1-1 0 0 0,0 1 0 0 0,1 0 0 0 0,-1-1 0 0 0,1 1 0 0 0,-1-1 0 0 0,1 1 0 0 0,-1 0 0 0 0,1-1 0 0 0,-1 1 0 0 0,1 0 0 0 0,0 0 0 0 0,-1-1 0 0 0,1 1 0 0 0,0 0 0 0 0,0 0 0 0 0,0 0 0 0 0,-1-1 0 0 0,1 2 0 0 0,0-1 0 0 0,0-1 0 0 0,0 1 0 0 0,0 0 0 0 0,0-1 0 0 0,-1 1 0 0 0,1 0 0 0 0,0-1 0 0 0,-1 1 0 0 0,1 0 0 0 0,0-1 0 0 0,-1 1 0 0 0,1 0 0 0 0,-1-1 0 0 0,1 1 0 0 0,-1-1 0 0 0,1 1 0 0 0,-1-1 0 0 0,0 1 0 0 0,1-1 0 0 0,-1 0 0 0 0,1 1 0 0 0,-1-1 0 0 0,0 1 0 0 0,-6 5 21 0 0,0 0 1 0 0,1 1 0 0 0,-4 6-22 0 0,-17 16 55 0 0,21-24-39 0 0,-1 1 0 0 0,1 0 0 0 0,0 1 0 0 0,1 0 0 0 0,-1 0 0 0 0,1 0 0 0 0,1 0 0 0 0,-1 1-16 0 0,4-6 0 0 0,-1 1 0 0 0,0-1 0 0 0,1 0 0 0 0,-1 0 0 0 0,0-1 0 0 0,0 1 0 0 0,0 0 0 0 0,-1 0 0 0 0,-14 14 0 0 0,2 2-96 0 0,0-2 0 0 0,-1 1 1 0 0,-3 1 95 0 0,9-5 426 0 0,9-11-397 0 0,0-1 1 0 0,1 1-1 0 0,-1-1 0 0 0,0 0 0 0 0,0 0 0 0 0,0 1 0 0 0,0-1 1 0 0,0 0-1 0 0,0 0 0 0 0,0 0 0 0 0,0 0 0 0 0,-1 0 0 0 0,1 0 1 0 0,-1 0-30 0 0,-31 19-441 0 0,11-6 534 0 0,-22 12-53 0 0,22-8-168 0 0,-31 17 584 0 0,51-34-460 0 0,1 1 1 0 0,-1-1-1 0 0,0 0 0 0 0,0-1 1 0 0,0 1-1 0 0,0 0 1 0 0,1 0-1 0 0,-1-1 1 0 0,-1 1 3 0 0,-3 1-55 0 0,-49 26-314 0 0,44-20 369 0 0,-27 8 52 0 0,25-11-22 0 0,0 0 1 0 0,1 1 0 0 0,-5 3-31 0 0,-52 25 0 0 0,66-33 3 0 0,0 1 1 0 0,0-1 0 0 0,-1 1-1 0 0,1-1 1 0 0,0 0 0 0 0,-3 0-4 0 0,3-1 9 0 0,-1 1 0 0 0,1 0 0 0 0,0 0 1 0 0,0 0-1 0 0,0 0 0 0 0,0 1 0 0 0,0-1 1 0 0,0 1-10 0 0,-22 13 286 0 0,-3 1-364 0 0,-23 20 48 0 0,44-29 28 0 0,-2 0 1 0 0,1-1-1 0 0,-1 0 0 0 0,0-1 0 0 0,0 0 1 0 0,-1 0 1 0 0,2-1 0 0 0,0 1 0 0 0,1-1 0 0 0,-1 1 0 0 0,1 1 0 0 0,1-1 0 0 0,-1 1 0 0 0,1 0 0 0 0,0 1 0 0 0,-3 4 0 0 0,2-5 0 0 0,0 1 0 0 0,0-1 0 0 0,-3 2 0 0 0,-19 15 0 0 0,-23 23 0 0 0,8-8 0 0 0,-22 14 0 0 0,2-5 192 0 0,56-40-85 0 0,7-6-120 0 0,0 1 1 0 0,-1-1-1 0 0,1 0 0 0 0,-1 0 1 0 0,0 0-1 0 0,1 0 0 0 0,-1 0 1 0 0,0 0-1 0 0,0 0 0 0 0,1 0 1 0 0,-3 0 12 0 0,-18 15-64 0 0,21-15 64 0 0,-1-1 0 0 0,1 1 0 0 0,-1 0 0 0 0,1 0 0 0 0,-1 0 0 0 0,1 0 0 0 0,0 0 0 0 0,-1 0 0 0 0,1 0 0 0 0,0 0 0 0 0,0 0 0 0 0,0 1 0 0 0,-3 2 0 0 0,-6 6 0 0 0,10-7 0 0 0,-1 1 0 0 0,-32 33 0 0 0,19-20-4 0 0,2 1 0 0 0,0 0 1 0 0,0 2 3 0 0,-16 20-4 0 0,19-28 9 0 0,1-1 0 0 0,0 1 0 0 0,-1 4-5 0 0,-19 34-47 0 0,19-35 13 0 0,0 1 0 0 0,1 0 1 0 0,0 0-1 0 0,-3 13 34 0 0,6-14-11 0 0,4-11 11 0 0,-1 0 0 0 0,1 0 1 0 0,0 0-1 0 0,0 0 0 0 0,0 0 0 0 0,1 0 0 0 0,0 4 0 0 0,-1-2 36 0 0,0 1 0 0 0,0 0 1 0 0,0 0-1 0 0,0 0 0 0 0,-1 0 1 0 0,-3 6-37 0 0,2-6 8 0 0,3-3-46 0 0,0 1 0 0 0,-1-1 0 0 0,1 1 0 0 0,1-1 0 0 0,-1 0 0 0 0,1 1 0 0 0,-1-1 0 0 0,2 2 38 0 0,0 7 14 0 0,-2-12-14 0 0,1 13 0 0 0,1-1 0 0 0,1 1 0 0 0,0-1 0 0 0,4 11 0 0 0,12 31 181 0 0,6 22 194 0 0,-23-72-327 0 0,0-1 1 0 0,0 0 0 0 0,1 1 0 0 0,-1-1 0 0 0,1 0 0 0 0,1 1-49 0 0,6 9 268 0 0,1-2-60 0 0,-9-10-160 0 0,1 0-1 0 0,-1 1 1 0 0,0-1-1 0 0,0 1 1 0 0,0-1-1 0 0,0 1 1 0 0,-1 0-1 0 0,1-1 1 0 0,0 3-48 0 0,0-1 40 0 0,1 0 0 0 0,0 0-1 0 0,0 0 1 0 0,0 0 0 0 0,0-1 0 0 0,3 3-40 0 0,12 14 32 0 0,13 9 101 0 0,22 22-122 0 0,-42-39 54 0 0,0-1 1 0 0,1 0 0 0 0,4 2-66 0 0,9 8 163 0 0,-3-6-65 0 0,-10-1-53 0 0,-7-10-30 0 0,0 1-1 0 0,0 1 1 0 0,-1-1-1 0 0,0 1 0 0 0,2 2-14 0 0,-3-3 13 0 0,0-1 0 0 0,1 0 0 0 0,-1 1 0 0 0,1-1-1 0 0,3 1-12 0 0,12 15 1 0 0,19 25 52 0 0,-35-42-46 0 0,1 1 0 0 0,-1-1 0 0 0,1-1 1 0 0,0 1-1 0 0,0 0 0 0 0,0-1 0 0 0,0 0 0 0 0,0 0 0 0 0,0 0 1 0 0,1 0-1 0 0,-1-1 0 0 0,2 1-7 0 0,15 5-12 0 0,-19-6 15 0 0,-1-1-1 0 0,-1 0 1 0 0,1 0-1 0 0,-1 0 1 0 0,1 1-1 0 0,0-1 0 0 0,-1 0 1 0 0,1 1-1 0 0,-1-1 1 0 0,1 0-1 0 0,-1 1 1 0 0,1-1-1 0 0,-1 1 0 0 0,1-1 1 0 0,-1 0-1 0 0,1 1 1 0 0,-1-1-1 0 0,0 1 1 0 0,1 0-1 0 0,-1-1 0 0 0,0 1 1 0 0,0-1-3 0 0,7 5 15 0 0,0 0 0 0 0,1 0 0 0 0,-1-1 0 0 0,1-1-1 0 0,5 3-14 0 0,-6-4 4 0 0,24 7 56 0 0,50 5 132 0 0,6 14 156 0 0,-70-23 75 0 0,-14-3-361 0 0,0-1 0 0 0,1 0 0 0 0,-1 0 0 0 0,0 0 0 0 0,1 0 0 0 0,-1-1-1 0 0,1 1 1 0 0,-1-1 0 0 0,3 0-62 0 0,20 1 3 0 0,-21-1 21 0 0,0 1 0 0 0,1-1 0 0 0,-1 0 0 0 0,1-1 0 0 0,-1 1 0 0 0,1-1 0 0 0,-1 0 0 0 0,0 0 0 0 0,5-2-24 0 0,-8 2 53 0 0,3 1 11 0 0,2-2-10 0 0,1 2-33 0 0,16 0 107 0 0,-22 0-203 0 0,-1 1-530 0 0,4 4-246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54:48.77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197 100 9216 0 0,'-27'-5'823'0'0,"18"3"-202"0"0,-1 1 1 0 0,1 0-1 0 0,-5 0-621 0 0,8 1 929 0 0,1 1-1 0 0,0-1 0 0 0,-1 1 1 0 0,1 0-1 0 0,0 0-928 0 0,-26 8 1782 0 0,31-8-1755 0 0,0-1-1 0 0,-1 0 1 0 0,1 0-1 0 0,-1 0 1 0 0,1 0-1 0 0,0 0 1 0 0,-1 0-1 0 0,1 1 0 0 0,0-1 1 0 0,-1 0-1 0 0,1 0 1 0 0,0 1-1 0 0,-1-1 1 0 0,1 0-1 0 0,0 0 1 0 0,-1 1-1 0 0,1-1 0 0 0,0 0 1 0 0,0 1-1 0 0,-1-1 1 0 0,1 0-1 0 0,0 1 1 0 0,0-1-1 0 0,0 1 1 0 0,0-1-1 0 0,-1 0 0 0 0,1 1 1 0 0,0-1-1 0 0,0 1 1 0 0,0-1-1 0 0,0 0 1 0 0,0 1-1 0 0,0-1 0 0 0,0 1 1 0 0,0-1-27 0 0,0 1 6 0 0,0-1-1 0 0,0 1 1 0 0,0-1-1 0 0,0 1 1 0 0,0-1-1 0 0,0 1 1 0 0,0-1-1 0 0,0 1 1 0 0,0 0 0 0 0,0-1-1 0 0,-1 1 1 0 0,1-1-1 0 0,0 1 1 0 0,0-1-1 0 0,-1 0 1 0 0,1 1 0 0 0,0-1-1 0 0,-1 1 1 0 0,1-1-1 0 0,0 1 1 0 0,-1-1-1 0 0,1 0-5 0 0,-8 8-9 0 0,5-5 50 0 0,-1 0 0 0 0,1 0 0 0 0,0 1 1 0 0,0-1-1 0 0,1 1 0 0 0,-1 0 0 0 0,1 0 0 0 0,-1 1-41 0 0,-5 8 221 0 0,-1 1-79 0 0,8-13-140 0 0,1 0-1 0 0,0-1 1 0 0,0 1 0 0 0,0-1-1 0 0,0 1 1 0 0,0-1 0 0 0,0 1-1 0 0,0 0 1 0 0,0-1 0 0 0,0 1-1 0 0,0-1 1 0 0,0 1 0 0 0,1-1 0 0 0,-1 1-1 0 0,0 0 1 0 0,0-1 0 0 0,1 1-1 0 0,-1-1 1 0 0,0 1 0 0 0,0-1-1 0 0,1 0 1 0 0,-1 1 0 0 0,1-1-1 0 0,-1 1 1 0 0,0-1 0 0 0,1 1-1 0 0,-1-1-1 0 0,7 5 31 0 0,-5-4-25 0 0,0 0-1 0 0,-1 0 0 0 0,1 0 0 0 0,-1 0 0 0 0,0 1 0 0 0,1-1 0 0 0,-1 0 0 0 0,0 1 0 0 0,0-1 0 0 0,0 1 0 0 0,0-1 0 0 0,1 2-5 0 0,-2-1 4 0 0,1 0-1 0 0,0 0 0 0 0,0-1 0 0 0,0 1 0 0 0,0 0 0 0 0,0 0 0 0 0,1 0 0 0 0,-1-1 1 0 0,0 1-1 0 0,1 0 0 0 0,-1-1 0 0 0,1 1 0 0 0,0-1 0 0 0,-1 0 0 0 0,1 0 0 0 0,0 0 1 0 0,0 0-1 0 0,0 0 0 0 0,0 0 0 0 0,0 0 0 0 0,0 0 0 0 0,0-1 0 0 0,0 1-3 0 0,45 21 69 0 0,18 8 6 0 0,-54-26-53 0 0,-1 0 1 0 0,0 0 1 0 0,1 0 0 0 0,-2 1 0 0 0,1 1-1 0 0,5 3-23 0 0,21 10 18 0 0,-29-16-18 0 0,-1 0-1 0 0,0 0 1 0 0,1 0 0 0 0,-1 1 0 0 0,-1 0 0 0 0,1 1 0 0 0,0-1-1 0 0,-1 1 1 0 0,1 0 0 0 0,0 1 0 0 0,0-1 0 0 0,1-1 0 0 0,-1 0 0 0 0,1 1 0 0 0,2-1 0 0 0,10 7 0 0 0,-18-10 2 0 0,0-1 0 0 0,0 1 0 0 0,-1-1 0 0 0,1 1-1 0 0,0 0 1 0 0,0 0 0 0 0,-1-1 0 0 0,1 1 0 0 0,0 0-1 0 0,-1 0 1 0 0,1 0 0 0 0,-1-1 0 0 0,1 1 0 0 0,-1 0 0 0 0,0 0-1 0 0,1 0 1 0 0,-1 0 0 0 0,0 0 0 0 0,1 1-2 0 0,-1-1 2 0 0,0 0 1 0 0,0 0-1 0 0,1 0 1 0 0,-1 0-1 0 0,1 0 1 0 0,-1 0-1 0 0,1 0 1 0 0,-1 0-1 0 0,1 0 0 0 0,0 0 1 0 0,-1 0-1 0 0,2 1-2 0 0,2 1 1 0 0,-4-2 3 0 0,1-1-1 0 0,-1 0 0 0 0,1 1 0 0 0,-1-1 0 0 0,1 1 0 0 0,-1-1 0 0 0,1 0 1 0 0,-1 1-1 0 0,1-1 0 0 0,-1 1 0 0 0,0-1 0 0 0,1 1 0 0 0,-1-1 1 0 0,0 1-1 0 0,0-1 0 0 0,1 1 0 0 0,-1 0 0 0 0,0-1 0 0 0,0 1 0 0 0,0-1 1 0 0,0 1-1 0 0,0 0 0 0 0,0-1 0 0 0,0 1 0 0 0,0-1 0 0 0,0 1 1 0 0,0 0-1 0 0,0-1 0 0 0,0 1 0 0 0,0-1 0 0 0,0 1 0 0 0,0-1 0 0 0,-1 1 1 0 0,1 0-1 0 0,0-1 0 0 0,0 1 0 0 0,-1-1 0 0 0,1 1 0 0 0,-1 0-3 0 0,1-1 11 0 0,0 1 0 0 0,-1 0-1 0 0,1 0 1 0 0,0 0-1 0 0,0 0 1 0 0,0-1 0 0 0,0 1-1 0 0,0 0 1 0 0,0 0-1 0 0,0 0 1 0 0,0 0 0 0 0,0 0-1 0 0,0 0 1 0 0,0-1-1 0 0,1 1 1 0 0,-1 0 0 0 0,0 1-11 0 0,1-2 19 0 0,-1 1 0 0 0,0 0 0 0 0,0-1 0 0 0,1 1 0 0 0,-1 0 0 0 0,0 0 0 0 0,0-1 0 0 0,0 1 0 0 0,0 0 0 0 0,0 0 0 0 0,0-1 0 0 0,0 1 0 0 0,0 0 0 0 0,0 0 1 0 0,0-1-1 0 0,-1 1 0 0 0,1 0 0 0 0,0-1 0 0 0,0 1 0 0 0,-1 0 0 0 0,1-1 0 0 0,0 1 0 0 0,-1 0-19 0 0,-2 2 107 0 0,0 0 0 0 0,0 0 0 0 0,0 0 0 0 0,-1 0 0 0 0,1 0 0 0 0,-1-1-1 0 0,0 1 1 0 0,1-1 0 0 0,-1 0 0 0 0,0 0 0 0 0,0-1 0 0 0,-2 1-107 0 0,-9 2 132 0 0,0 0 0 0 0,1-1 1 0 0,-2-1-133 0 0,-13 3 277 0 0,0-1-184 0 0,0-1 0 0 0,0-2 1 0 0,0-1-1 0 0,-1-1 0 0 0,1-2 0 0 0,-18-3-93 0 0,42 5-134 0 0,0-1 1 0 0,0 1-1 0 0,0-1 1 0 0,0 0-1 0 0,0 0 0 0 0,0-1 1 0 0,1 1-1 0 0,-4-3 134 0 0,-3-1-816 0 0,10 5 705 0 0,0 1 1 0 0,0 0 0 0 0,0-1 0 0 0,0 0 0 0 0,1 1 0 0 0,-1-1-1 0 0,0 0 1 0 0,0 1 0 0 0,0-1 0 0 0,0 0 0 0 0,1 0 0 0 0,-1 1-1 0 0,0-1 1 0 0,1 0 0 0 0,-1 0 0 0 0,0 0 0 0 0,1 0 0 0 0,0 0-1 0 0,-1 0 1 0 0,1 0 0 0 0,-1 0 0 0 0,1 0 0 0 0,0-1 0 0 0,0 1-1 0 0,0 0 1 0 0,0 0 0 0 0,0-1 110 0 0,6-15-1535 0 0</inkml:trace>
  <inkml:trace contextRef="#ctx0" brushRef="#br0" timeOffset="382.822">378 175 12032 0 0,'2'0'96'0'0,"1"1"-1"0"0,-1-1 1 0 0,0 1 0 0 0,0 0 0 0 0,0 0 0 0 0,1 0 0 0 0,-1 0 0 0 0,0 0 0 0 0,0 1 0 0 0,-1-1 0 0 0,1 1 0 0 0,0-1 0 0 0,0 1-1 0 0,-1 0 1 0 0,1-1 0 0 0,-1 1 0 0 0,1 0-96 0 0,7 12 492 0 0,-7-12-419 0 0,-1 0-1 0 0,0 0 0 0 0,1 0 1 0 0,-1 0-1 0 0,1-1 1 0 0,0 1-1 0 0,-1 0 1 0 0,1-1-1 0 0,2 2-72 0 0,1 0 138 0 0,-3-1-31 0 0,1-1 0 0 0,0 1 0 0 0,-1 0 0 0 0,1-1 0 0 0,-1 1 0 0 0,0 0 0 0 0,0 1 0 0 0,0-1 0 0 0,0 0 0 0 0,0 0 0 0 0,0 1 0 0 0,0 0 0 0 0,-1-1 0 0 0,1 1 0 0 0,-1 0 0 0 0,0-1 0 0 0,0 1 0 0 0,0 0 0 0 0,0 2-107 0 0,0-2 124 0 0,1 1 1 0 0,-1 0 0 0 0,1-1-1 0 0,0 1 1 0 0,0-1-1 0 0,0 1 1 0 0,0-1-1 0 0,0 0 1 0 0,2 1-125 0 0,-1 0 119 0 0,0 0 0 0 0,0 0 0 0 0,-1 0 0 0 0,1 0 1 0 0,-1 0-1 0 0,1 2-119 0 0,9 30 763 0 0,-6-16-251 0 0,2 0-1 0 0,4 7-511 0 0,-8-17 151 0 0,0 0-1 0 0,-1 0 1 0 0,0 1-1 0 0,0-1 1 0 0,-1 1-1 0 0,0 2-150 0 0,0-2 92 0 0,-1-6-48 0 0,0 0 1 0 0,1 0-1 0 0,0 0 1 0 0,0 0-1 0 0,0-1 1 0 0,1 1-1 0 0,0 1-44 0 0,0-2 37 0 0,-1 0 0 0 0,0 1 0 0 0,0-1 0 0 0,0 1 0 0 0,0 0-1 0 0,-1-1 1 0 0,1 3-37 0 0,1 14 70 0 0,-3-15-57 0 0,1 0-1 0 0,0 0 1 0 0,0 0 0 0 0,0-1 0 0 0,1 1-1 0 0,0 0 1 0 0,2 4-13 0 0,27 62 160 0 0,-21-58-128 0 0,-9-11-17 0 0,1-1-1 0 0,0 0 1 0 0,-1 1 0 0 0,0-1 0 0 0,1 1 0 0 0,-1-1 0 0 0,0 1 0 0 0,0 0 0 0 0,-1 0 0 0 0,1-1 0 0 0,0 3-15 0 0,-1-5 2 0 0,0 1 1 0 0,0-1-1 0 0,0 0 0 0 0,0 0 0 0 0,0 1 1 0 0,0-1-1 0 0,0 0 0 0 0,1 0 0 0 0,-1 1 1 0 0,0-1-1 0 0,0 0 0 0 0,0 0 0 0 0,0 1 1 0 0,0-1-1 0 0,-1 0 0 0 0,1 0 0 0 0,0 1 1 0 0,0-1-1 0 0,0 0 0 0 0,0 1 0 0 0,0-1 1 0 0,0 0-1 0 0,0 0 0 0 0,0 0 0 0 0,-1 1 1 0 0,1-1-1 0 0,0 0 0 0 0,0 0 1 0 0,0 0-1 0 0,0 1 0 0 0,-1-1 0 0 0,1 0 1 0 0,0 0-1 0 0,0 0 0 0 0,-1 0 0 0 0,1 1 1 0 0,0-1-1 0 0,0 0 0 0 0,0 0 0 0 0,-1 0 1 0 0,1 0-1 0 0,0 0 0 0 0,-1 0 0 0 0,1 0 1 0 0,0 0-1 0 0,0 0 0 0 0,-1 0 0 0 0,1 0 1 0 0,0 0-1 0 0,0 0 0 0 0,-1 0 0 0 0,1 0 1 0 0,0 0-1 0 0,0 0 0 0 0,-1 0 1 0 0,1 0-1 0 0,0 0 0 0 0,0-1 0 0 0,-1 1 1 0 0,1 0-1 0 0,0 0 0 0 0,0 0-2 0 0,-2-1-280 0 0,1 1 0 0 0,-1-1 0 0 0,1 0 0 0 0,0 1-1 0 0,-1-1 1 0 0,1 0 0 0 0,0 0 0 0 0,0 0 0 0 0,0 0 0 0 0,0 0 0 0 0,-1-1 280 0 0,-3-6-7185 0 0</inkml:trace>
  <inkml:trace contextRef="#ctx0" brushRef="#br0" timeOffset="704.025">588 271 12608 0 0,'20'-11'578'0'0,"-17"9"-269"0"0,-3 1-54 0 0,0 1-251 0 0,-1 0 0 0 0,1 0-1 0 0,0 0 1 0 0,0 0 0 0 0,0 0 0 0 0,0-1-1 0 0,0 1 1 0 0,0 0 0 0 0,0 0 0 0 0,0 0 0 0 0,0 0-1 0 0,0 0 1 0 0,0 0 0 0 0,0 0 0 0 0,0 0-1 0 0,0 0 1 0 0,0 0 0 0 0,0 0 0 0 0,0 0-1 0 0,0 0 1 0 0,0 0 0 0 0,0 0 0 0 0,0 0-1 0 0,0 0 1 0 0,0 0 0 0 0,-1-1 0 0 0,1 1-1 0 0,0 0 1 0 0,0 0 0 0 0,0 0 0 0 0,0 0-1 0 0,0 0 1 0 0,0 0 0 0 0,1 0 0 0 0,-1 0-1 0 0,0 0 1 0 0,0 0 0 0 0,0 0 0 0 0,0 0-1 0 0,0 0 1 0 0,0 0 0 0 0,0 0 0 0 0,0-1-1 0 0,0 1 1 0 0,0 0 0 0 0,0 0 0 0 0,0 0-1 0 0,0 0 1 0 0,0 0 0 0 0,0 0 0 0 0,0 0-1 0 0,0 0 1 0 0,0 0 0 0 0,0 0 0 0 0,0 0-1 0 0,0 0 1 0 0,0 0 0 0 0,0 0 0 0 0,0 0-1 0 0,1 0-3 0 0,5-2-4 0 0,13 0 293 0 0,-11 2-19 0 0,-2-1-125 0 0,0 1 0 0 0,1 0 0 0 0,-1 0 0 0 0,0 1 1 0 0,0 0-1 0 0,0 0 0 0 0,0 0 0 0 0,0 1 0 0 0,0 0 0 0 0,0 0 0 0 0,0 1 1 0 0,4 2-146 0 0,18 9 532 0 0,-21-11-372 0 0,0 0 0 0 0,-1 1 0 0 0,1-1-1 0 0,-1 1 1 0 0,0 1 0 0 0,-1-1 0 0 0,1 1-1 0 0,-1 0 1 0 0,3 3-160 0 0,0 0 170 0 0,-6-6-121 0 0,0 0-1 0 0,1 1 1 0 0,-1-1-1 0 0,0 1 1 0 0,0-1-1 0 0,0 1 1 0 0,-1 0 0 0 0,1-1-1 0 0,-1 1 1 0 0,1 0-1 0 0,-1 0 1 0 0,0 0-1 0 0,0 1 1 0 0,0-1-1 0 0,-1 0 1 0 0,1 0 0 0 0,-1 0-1 0 0,1 2-48 0 0,-2 1 123 0 0,1 0 0 0 0,0 0 0 0 0,0 0 0 0 0,1 6-123 0 0,0-6 61 0 0,-1-5-49 0 0,0 1 0 0 0,0-1 0 0 0,0 1 0 0 0,0-1-1 0 0,-1 1 1 0 0,1-1 0 0 0,-1 0 0 0 0,1 1 0 0 0,-1-1-1 0 0,1 1 1 0 0,-1-1 0 0 0,0 0 0 0 0,1 0 0 0 0,-1 1-1 0 0,0-1 1 0 0,0 0 0 0 0,0 0 0 0 0,-1 1-12 0 0,-23 19 34 0 0,9-8 13 0 0,8-6-14 0 0,0-1 1 0 0,-1 0 0 0 0,0 0 0 0 0,0-1-1 0 0,0-1 1 0 0,-1 1 0 0 0,0-1-1 0 0,0-1 1 0 0,0 0 0 0 0,0 0 0 0 0,-9 0-34 0 0,1 0-820 0 0,0-1 0 0 0,0-1 0 0 0,0-1 0 0 0,0 0 0 0 0,0-1 0 0 0,-7-3 820 0 0,-1 2-5784 0 0</inkml:trace>
  <inkml:trace contextRef="#ctx0" brushRef="#br0" timeOffset="984.07">765 482 7368 0 0,'0'0'333'0'0,"2"1"0"0"0,2 1-328 0 0,0 0 0 0 0,0 0 0 0 0,0-1 0 0 0,0 1 0 0 0,0-1 0 0 0,0 0 0 0 0,1-1-5 0 0,19 7 1344 0 0,-15-6-680 0 0,-1 1-1 0 0,0-1 1 0 0,0 0-1 0 0,1-1 1 0 0,-1 0-1 0 0,0 0 1 0 0,8-2-664 0 0,63-11 2228 0 0,-53 7-1840 0 0,-15 4-218 0 0,0-1-1 0 0,-1 0 1 0 0,1 0 0 0 0,-1-2-1 0 0,0 1 1 0 0,0-1 0 0 0,-1 0-1 0 0,1-1-169 0 0,-5 1 26 0 0,0 1-1 0 0,-1-1 0 0 0,1 0 0 0 0,-1 0 1 0 0,0 0-1 0 0,0-1 0 0 0,-1 1 0 0 0,1-1 0 0 0,-1 0 1 0 0,-1 0-1 0 0,3-5-25 0 0,-3 6 4 0 0,0-1 0 0 0,1 1-1 0 0,-2-1 1 0 0,1 0 0 0 0,-1 0 0 0 0,0 0 0 0 0,0 0 0 0 0,-1 0 0 0 0,1 0 0 0 0,-1 0 0 0 0,-1 0 0 0 0,1 0 0 0 0,-1 0-1 0 0,-1-3-3 0 0,-2-5-39 0 0,4 12 31 0 0,-1-1 1 0 0,0 0 0 0 0,0 1-1 0 0,0-1 1 0 0,0 1 0 0 0,0-1 0 0 0,0 1-1 0 0,0 0 1 0 0,-1 0 0 0 0,1-1-1 0 0,-1 1 1 0 0,0 0 0 0 0,0 0-1 0 0,0 0 1 0 0,0 1 0 0 0,0-1-1 0 0,0 0 8 0 0,-7-6 7 0 0,8 7 0 0 0,0 1 0 0 0,1-1 0 0 0,-1 0 0 0 0,0 0 0 0 0,1 1 0 0 0,-1-1 0 0 0,0 0-1 0 0,0 1 1 0 0,0-1 0 0 0,0 1 0 0 0,0-1 0 0 0,0 1 0 0 0,0-1 0 0 0,0 1 0 0 0,0 0 0 0 0,0-1 0 0 0,0 1 0 0 0,0 0-1 0 0,0 0 1 0 0,0 0 0 0 0,0 0 0 0 0,0 0 0 0 0,0 0 0 0 0,0 0 0 0 0,0 0 0 0 0,0 0 0 0 0,0 0 0 0 0,0 1 0 0 0,0-1-1 0 0,0 0 1 0 0,0 1 0 0 0,0-1 0 0 0,0 1 0 0 0,0-1 0 0 0,0 1 0 0 0,1-1 0 0 0,-1 1 0 0 0,0 0-7 0 0,-9 4 154 0 0,8-4-134 0 0,0 0 1 0 0,1 0 0 0 0,-1 0 0 0 0,0 0-1 0 0,0 0 1 0 0,1 0 0 0 0,-1 0 0 0 0,1 0-1 0 0,-1 1 1 0 0,1-1 0 0 0,-1 1 0 0 0,1-1 0 0 0,0 1-1 0 0,0-1 1 0 0,0 1 0 0 0,0 0 0 0 0,0 0-1 0 0,0-1 1 0 0,0 1 0 0 0,0 0 0 0 0,1 0-1 0 0,-1 0-20 0 0,0 4 64 0 0,0-1-1 0 0,-1 0 0 0 0,1 0 1 0 0,-1-1-1 0 0,0 1 0 0 0,-3 3-63 0 0,3-4 44 0 0,0-1 0 0 0,1 1 0 0 0,-1-1 0 0 0,1 1 0 0 0,0 0 0 0 0,-1-1 0 0 0,2 1 0 0 0,-1 0 0 0 0,0 0 0 0 0,1 0 0 0 0,0 0 0 0 0,-1 0 0 0 0,2 1-44 0 0,-2 19 218 0 0,0-21-203 0 0,1 0-1 0 0,0 0 1 0 0,0 0-1 0 0,0 0 1 0 0,0 0-1 0 0,0 0 1 0 0,1 0-1 0 0,-1 0 1 0 0,1 0-1 0 0,0 0 1 0 0,-1-1-1 0 0,2 2-14 0 0,0 1 21 0 0,0 0 13 0 0,0 0 0 0 0,0 0 1 0 0,1 0-1 0 0,-1 0 0 0 0,1-1 1 0 0,1 1-1 0 0,-1-1 0 0 0,0 1 1 0 0,1-1-1 0 0,0 0 0 0 0,0-1 1 0 0,0 1-1 0 0,1-1-34 0 0,5 3 82 0 0,0 0 0 0 0,0-1 0 0 0,0 0 0 0 0,1-1 1 0 0,0 0-1 0 0,0-1 0 0 0,3 0-82 0 0,-6-1-117 0 0,0-1 0 0 0,-1 0 0 0 0,1-1 0 0 0,0 0 0 0 0,0 0 0 0 0,0-1 0 0 0,0 0 0 0 0,-1 0 0 0 0,1-1 0 0 0,0 0 0 0 0,0 0 117 0 0,14-7-859 0 0</inkml:trace>
  <inkml:trace contextRef="#ctx0" brushRef="#br0" timeOffset="1223.941">1564 149 13824 0 0,'-7'3'1430'0'0,"1"0"-1115"0"0,1 0 1 0 0,-1 1-1 0 0,1-1 0 0 0,-1 1 0 0 0,1 0 0 0 0,1 0 0 0 0,-1 0 0 0 0,0 1 1 0 0,1 0-1 0 0,-3 4-315 0 0,-16 15 980 0 0,12-12-843 0 0,0 1 0 0 0,1 0 1 0 0,0 0-1 0 0,1 1 0 0 0,0 0 0 0 0,1 1 1 0 0,1 0-1 0 0,1 0 0 0 0,0 0 0 0 0,0 1 0 0 0,0 6-137 0 0,5-16 19 0 0,1 0-1 0 0,0 0 1 0 0,-1 0-1 0 0,2 0 1 0 0,-1-1-1 0 0,1 1 1 0 0,0 0-1 0 0,0 0 1 0 0,0 0-1 0 0,1-1 1 0 0,0 1-1 0 0,0 0 1 0 0,1-1-1 0 0,-1 0 1 0 0,1 1-1 0 0,2 1-18 0 0,-3-5 24 0 0,0 0 0 0 0,0 0-1 0 0,0-1 1 0 0,0 1-1 0 0,0 0 1 0 0,1-1 0 0 0,-1 1-1 0 0,1-1 1 0 0,-1 0-1 0 0,1 0 1 0 0,0 0 0 0 0,0 0-1 0 0,-1 0 1 0 0,1-1-1 0 0,0 1 1 0 0,0-1 0 0 0,0 0-1 0 0,1 1-23 0 0,7-1 88 0 0,1 0 0 0 0,-1-1 1 0 0,12-2-89 0 0,-8 1-96 0 0,-1-1 1 0 0,10-3 95 0 0,10-8-5978 0 0,-15 3-774 0 0</inkml:trace>
  <inkml:trace contextRef="#ctx0" brushRef="#br0" timeOffset="2015.964">1817 0 3224 0 0,'0'0'533'0'0,"1"2"1033"0"0,2 1-581 0 0,-1 0 1 0 0,1 0 0 0 0,0-1 0 0 0,0 1 0 0 0,0-1-1 0 0,3 2-985 0 0,-4-2 158 0 0,1-1-1 0 0,-1 1 1 0 0,1 0-1 0 0,-1 0 1 0 0,0 0-1 0 0,0 0 1 0 0,0 0-1 0 0,0 1 1 0 0,0-1-1 0 0,0 0 1 0 0,0 1-1 0 0,-1 0 1 0 0,0-1-158 0 0,6 18 663 0 0,-4-12-156 0 0,0 0 0 0 0,0 0 0 0 0,1 0 0 0 0,2 4-507 0 0,6 10 426 0 0,-1-1 0 0 0,-1 2 0 0 0,-1-1 0 0 0,-1 1 0 0 0,-1 0 1 0 0,-1 1-1 0 0,-1 0 0 0 0,-1 0 0 0 0,-1 0 0 0 0,-1 0 0 0 0,-1 19-426 0 0,-1-43 0 0 0,0 11 59 0 0,0-1-1 0 0,-1 1 0 0 0,0 0 0 0 0,-3 8-58 0 0,3-15 0 0 0,0 1 0 0 0,-1 0-1 0 0,0-1 1 0 0,0 1 0 0 0,-1-1 0 0 0,1 1-1 0 0,-1-1 1 0 0,0 0 0 0 0,0 0 0 0 0,0 0-1 0 0,0-1 1 0 0,-1 1 0 0 0,-1 0 0 0 0,5-3-82 0 0,-1-1 1 0 0,0 1 0 0 0,0-1 0 0 0,0 1-1 0 0,0-1 1 0 0,0 1 0 0 0,0-1-1 0 0,0 0 1 0 0,0 1 0 0 0,0-1-1 0 0,0 0 1 0 0,0 0 0 0 0,0 0 0 0 0,0 0-1 0 0,0 0 1 0 0,0 0 0 0 0,0 0-1 0 0,0 0 1 0 0,0 0 0 0 0,0 0-1 0 0,0 0 1 0 0,0-1 0 0 0,0 1 0 0 0,0 0-1 0 0,0-1 1 0 0,0 1 0 0 0,1-1-1 0 0,-1 1 1 0 0,0-1 0 0 0,0 1 0 0 0,0-1 80 0 0,-2-1-634 0 0,1 0-1 0 0,0 0 1 0 0,0 0-1 0 0,0-1 1 0 0,0 1-1 0 0,0 0 1 0 0,0-1-1 0 0,0 1 1 0 0,0-2 635 0 0,0-2-249 0 0,0 0-1 0 0,0 1 1 0 0,1-1-1 0 0,-1 0 1 0 0,1 0-1 0 0,1 0 1 0 0,-1 0-1 0 0,1 0 1 0 0,0 0 0 0 0,1 0-1 0 0,-1 0 1 0 0,1 0-1 0 0,1-2 250 0 0,2-10-171 0 0,0 1-1 0 0,2 0 1 0 0,6-16 171 0 0,-9 28 52 0 0,0 0 0 0 0,1 0 0 0 0,-1 0 0 0 0,1 0 0 0 0,0 0 0 0 0,0 1 0 0 0,0 0 0 0 0,1-1 0 0 0,0 2 0 0 0,0-1 0 0 0,0 0 0 0 0,0 1 0 0 0,0 0 1 0 0,1 0-1 0 0,-1 1 0 0 0,1 0-52 0 0,1-2 340 0 0,1 2 1 0 0,-1-1-1 0 0,1 1 1 0 0,0 0 0 0 0,0 1-1 0 0,-1 0 1 0 0,1 0-1 0 0,0 0 1 0 0,0 1-1 0 0,0 1 1 0 0,0-1 0 0 0,3 2-341 0 0,-8-1 117 0 0,1 0 1 0 0,-1 0-1 0 0,0 0 1 0 0,0 1-1 0 0,0-1 1 0 0,-1 1-1 0 0,1 0 1 0 0,0 0-1 0 0,-1 0 1 0 0,1 0-1 0 0,-1 1 1 0 0,1 0-118 0 0,27 34 857 0 0,-21-24-617 0 0,-4-6-94 0 0,-1 0-1 0 0,0 1 0 0 0,0 0 0 0 0,0 0 0 0 0,-1 0 0 0 0,0 1 1 0 0,1 5-146 0 0,3 15 1242 0 0,1 16-1242 0 0,-8-40 89 0 0,3 30 758 0 0,-3-34-662 0 0,0-1 5 0 0,-6-1 468 0 0,3-5-539 0 0,0 0 1 0 0,0 0-1 0 0,1-1 0 0 0,0 1 0 0 0,0-1 0 0 0,1 1 0 0 0,0-1 0 0 0,0 0 0 0 0,0 1 0 0 0,1-1 0 0 0,0 0 0 0 0,0 1 0 0 0,1-5-119 0 0,1-5-17 0 0,1 0 1 0 0,1 0-1 0 0,0 1 0 0 0,1-1 0 0 0,2-2 17 0 0,-3 8-89 0 0,1 0 0 0 0,0 1 0 0 0,1 0 0 0 0,0 0 0 0 0,0 0 0 0 0,1 1 0 0 0,0 0 0 0 0,1 0 0 0 0,0 0 0 0 0,0 1 0 0 0,0 1 0 0 0,9-6 89 0 0,0 1-380 0 0,0 2 1 0 0,1 0-1 0 0,0 1 1 0 0,0 0 0 0 0,0 2-1 0 0,15-4 380 0 0,-24 8-75 0 0,0 1 1 0 0,0-1-1 0 0,0 1 1 0 0,0 1-1 0 0,4 0 75 0 0,-8 0-15 0 0,0 0-1 0 0,0 1 1 0 0,0 0-1 0 0,-1 0 1 0 0,1 0 0 0 0,0 0-1 0 0,-1 1 1 0 0,1-1-1 0 0,-1 1 1 0 0,1 1-1 0 0,-1-1 16 0 0,-3-2 0 0 0,-1 0 0 0 0,0 1 0 0 0,1-1 0 0 0,-1 0 0 0 0,1 0 0 0 0,-1 0 0 0 0,1 0 0 0 0,-1 1 0 0 0,0-1 0 0 0,1 0 0 0 0,-1 0 0 0 0,0 1 0 0 0,1-1 0 0 0,-1 0 0 0 0,0 1 0 0 0,1-1 0 0 0,-1 0 0 0 0,0 1 0 0 0,0-1 0 0 0,0 1 0 0 0,1-1 0 0 0,-1 0 0 0 0,0 1 0 0 0,0-1 0 0 0,0 1 0 0 0,0-1 0 0 0,0 1 0 0 0,1-1 0 0 0,-1 0 0 0 0,0 1 0 0 0,0-1 0 0 0,0 1 0 0 0,0-1 0 0 0,0 1 0 0 0,-1-1 0 0 0,1 1 0 0 0,0 0 0 0 0,0 2 26 0 0,0 1 0 0 0,-1-1-1 0 0,1 0 1 0 0,-1 1 0 0 0,0-1-1 0 0,0 0 1 0 0,0 0 0 0 0,0 0-1 0 0,-1 0 1 0 0,1 0 0 0 0,-1 0-1 0 0,0 0 1 0 0,0 0-26 0 0,-3 5 109 0 0,1-1 16 0 0,0-1 0 0 0,-1 1 1 0 0,0-1-1 0 0,-2 1-125 0 0,-14 19 271 0 0,-44 70 242 0 0,63-91-497 0 0,0-1-1 0 0,1 0 1 0 0,-1 1-1 0 0,1-1 1 0 0,0 1-1 0 0,0-1 0 0 0,0 1 1 0 0,1-1-1 0 0,-1 1 1 0 0,1 0-1 0 0,0-1 1 0 0,1 1-1 0 0,-1 0 0 0 0,1 2-15 0 0,0-6 7 0 0,-1 1-1 0 0,1 0 0 0 0,-1-1 1 0 0,1 1-1 0 0,0 0 0 0 0,-1-1 1 0 0,1 1-1 0 0,0-1 0 0 0,0 1 1 0 0,0-1-1 0 0,0 0 1 0 0,1 1-1 0 0,-1-1 0 0 0,0 0 1 0 0,1 0-1 0 0,-1 1 0 0 0,0-1 1 0 0,1 0-1 0 0,-1-1 0 0 0,1 1 1 0 0,0 0-1 0 0,-1 0 0 0 0,1-1 1 0 0,-1 1-1 0 0,1-1 0 0 0,0 1 1 0 0,0-1-1 0 0,-1 0 0 0 0,1 1 1 0 0,0-1-1 0 0,0 0 0 0 0,-1 0 1 0 0,2-1-7 0 0,4 1 44 0 0,0 0-1 0 0,-1-1 1 0 0,1 0 0 0 0,0-1 0 0 0,-1 1 0 0 0,1-1 0 0 0,-1-1-1 0 0,2 0-43 0 0,-2 1 22 0 0,0-1-1 0 0,0 1 0 0 0,0-1 1 0 0,-1-1-1 0 0,1 1 0 0 0,-1-1 1 0 0,0 0-1 0 0,0 0 0 0 0,0 0 1 0 0,-1-1-1 0 0,0 0 0 0 0,1 1 1 0 0,-1-2-1 0 0,-1 1 0 0 0,3-5-21 0 0,-1 1 27 0 0,0-1 0 0 0,-1-1 0 0 0,0 1 0 0 0,0 0 0 0 0,-1-1 0 0 0,-1 0 0 0 0,0 0-1 0 0,0 0 1 0 0,-1 0 0 0 0,0 0 0 0 0,-1 0 0 0 0,-1-7-27 0 0,-2 0-10 0 0,2 7-49 0 0,0 1 0 0 0,-1-1 0 0 0,0 1 0 0 0,-1 0 0 0 0,0 0 0 0 0,-2-2 59 0 0,3 6-22 0 0,-2-1-1 0 0,1 1 1 0 0,-1 0-1 0 0,0-1 23 0 0,-8-5-1514 0 0,-4 4-4230 0 0,15 7-98 0 0</inkml:trace>
  <inkml:trace contextRef="#ctx0" brushRef="#br0" timeOffset="2336.721">2946 39 16384 0 0,'-13'-4'953'0'0,"13"3"-917"0"0,-1 1 0 0 0,0-1 1 0 0,0 1-1 0 0,0-1 0 0 0,0 1 0 0 0,0 0 0 0 0,1 0 0 0 0,-1-1 0 0 0,0 1 0 0 0,0 0 0 0 0,0 0 0 0 0,0 0 0 0 0,0 0 1 0 0,0 0-1 0 0,0 0 0 0 0,0 0 0 0 0,0 0 0 0 0,0 0 0 0 0,0 1 0 0 0,0-1 0 0 0,0 0 0 0 0,1 1 0 0 0,-2-1-36 0 0,-15 8 138 0 0,0 1-1 0 0,1 1 0 0 0,0 0 0 0 0,-12 10-137 0 0,19-13 83 0 0,0 1 1 0 0,0 1-1 0 0,0-1 1 0 0,1 1-1 0 0,1 1 1 0 0,-1 0-1 0 0,2 0 0 0 0,-2 2-83 0 0,6-9 6 0 0,1 1-1 0 0,-1 0 1 0 0,1 0-1 0 0,-1 0 0 0 0,1 0 1 0 0,1 1-1 0 0,-1-1 1 0 0,0 0-1 0 0,1 0 0 0 0,0 0 1 0 0,0 1-1 0 0,0-1 0 0 0,1 0 1 0 0,-1 0-1 0 0,2 4-5 0 0,0 0 15 0 0,1 0-1 0 0,-1-1 0 0 0,2 1 1 0 0,-1 0-1 0 0,1-1 0 0 0,0 0 1 0 0,3 3-15 0 0,30 50 74 0 0,-33-53-70 0 0,10 12 76 0 0,-13-18-69 0 0,-1 0 0 0 0,1 0-1 0 0,-1 0 1 0 0,0 0 0 0 0,0 0-1 0 0,1 0 1 0 0,-1 0-1 0 0,0 0 1 0 0,0 0 0 0 0,0 0-1 0 0,0 0 1 0 0,0 0 0 0 0,0 0-1 0 0,0 0 1 0 0,-1 0 0 0 0,1 0-1 0 0,0 0 1 0 0,0 0-1 0 0,-1 0 1 0 0,1 0 0 0 0,-1 0-1 0 0,1 0 1 0 0,-1-1 0 0 0,1 1-1 0 0,-1 0 1 0 0,0 0-1 0 0,1 0 1 0 0,-1 0 0 0 0,0-1-1 0 0,1 1 1 0 0,-1 0 0 0 0,0-1-1 0 0,0 1 1 0 0,0-1 0 0 0,0 1-1 0 0,0-1 1 0 0,0 1-1 0 0,0-1 1 0 0,0 1-11 0 0,-15 3 274 0 0,1 0-41 0 0,0 0 0 0 0,0-1 0 0 0,-8 0-233 0 0,-5 0 281 0 0,4-1-1261 0 0,7-1-4226 0 0,8-1-1328 0 0</inkml:trace>
  <inkml:trace contextRef="#ctx0" brushRef="#br0" timeOffset="2933.85">3199 94 13360 0 0,'0'0'1026'0'0,"-3"6"-535"0"0,-7 15 753 0 0,8-15-1054 0 0,0-1 1 0 0,-1 1 0 0 0,0 0-1 0 0,0-1 1 0 0,0 0 0 0 0,-1 0-1 0 0,0 0 1 0 0,-3 3-191 0 0,-33 29 287 0 0,10-10-49 0 0,1 1 0 0 0,0 4-238 0 0,21-23 150 0 0,0 1 0 0 0,2-1 0 0 0,-1 1 0 0 0,1 1 0 0 0,0-1 0 0 0,1 1 0 0 0,1 0 0 0 0,-1 0 0 0 0,1 3-150 0 0,3-12 13 0 0,0 1-1 0 0,1-1 1 0 0,0 0-1 0 0,-1 1 1 0 0,1-1-1 0 0,0 0 0 0 0,0 1 1 0 0,0-1-1 0 0,0 1 1 0 0,1-1-1 0 0,-1 0 0 0 0,0 1 1 0 0,1-1-1 0 0,0 0 1 0 0,0 1-1 0 0,-1-1 1 0 0,1 0-1 0 0,1 0 0 0 0,-1 0 1 0 0,0 0-1 0 0,0 0 1 0 0,1 0-1 0 0,-1 0 1 0 0,1 0-1 0 0,0-1 0 0 0,0 1 1 0 0,-1-1-1 0 0,1 1 1 0 0,0-1-1 0 0,0 1 0 0 0,0-1 1 0 0,0 0-1 0 0,1 0 1 0 0,-1 0-1 0 0,0 0 1 0 0,0-1-1 0 0,1 1 0 0 0,0 0-12 0 0,9 1 24 0 0,0 0-1 0 0,1 0 0 0 0,-1-2 0 0 0,0 1 0 0 0,1-2 0 0 0,-1 1 0 0 0,4-2-23 0 0,13-2-18 0 0,-1-2 0 0 0,18-6 18 0 0,-27 5-548 0 0,1-1 0 0 0,-1-1 0 0 0,-1-1 0 0 0,1-1 0 0 0,9-8 548 0 0,15-8-2429 0 0,-38 24 2054 0 0,93-55-7568 0 0,-34 18 5945 0 0,-63 39 2211 0 0,1 0 1 0 0,-1 0 0 0 0,0 0-1 0 0,0 0 1 0 0,0 0-1 0 0,0 0 1 0 0,0 0-1 0 0,0 0 1 0 0,0 0 0 0 0,0 0-1 0 0,-1 0 1 0 0,1-1-1 0 0,0 1 1 0 0,-1 0 0 0 0,1-1-1 0 0,-1 1-213 0 0,1 0 1540 0 0,-1 1 129 0 0,-2 0 26 0 0,-4 0-1233 0 0,0 1 0 0 0,1 0 0 0 0,-1 0 0 0 0,0 0 0 0 0,0 1 0 0 0,1 0 0 0 0,-1 0 0 0 0,1 1 1 0 0,-2 0-463 0 0,-49 31 865 0 0,39-23-547 0 0,4-1-150 0 0,0 0 0 0 0,1 1 0 0 0,0 0 0 0 0,1 1 0 0 0,1 0 0 0 0,-1 1 0 0 0,2 0 0 0 0,0 1 0 0 0,-4 8-168 0 0,12-20 2 0 0,-1 0-1 0 0,1 0 1 0 0,0 0-1 0 0,0 0 0 0 0,1 0 1 0 0,-1 1-1 0 0,0-1 0 0 0,1 0 1 0 0,-1 0-1 0 0,1 1 1 0 0,0-1-1 0 0,0 0 0 0 0,0 1 1 0 0,0-1-1 0 0,0 0 0 0 0,0 1 1 0 0,1-1-1 0 0,-1 0 1 0 0,1 1-1 0 0,0-1 0 0 0,0 0 1 0 0,-1 0-1 0 0,2 1-1 0 0,-1-1 15 0 0,1 0-1 0 0,-1 0 1 0 0,1 0-1 0 0,0 0 0 0 0,0 0 1 0 0,0 0-1 0 0,0 0 1 0 0,0-1-1 0 0,0 1 1 0 0,0-1-1 0 0,1 1 1 0 0,-1-1-1 0 0,0 0 1 0 0,1 0-1 0 0,-1 0 1 0 0,1 0-1 0 0,-1-1 1 0 0,1 1-1 0 0,0-1 1 0 0,1 1-15 0 0,8-1 52 0 0,0 0 0 0 0,0-1 0 0 0,0 0 0 0 0,0 0 0 0 0,0-2 1 0 0,0 1-1 0 0,-1-2 0 0 0,1 0 0 0 0,-1 0 0 0 0,4-2-52 0 0,-8 2 16 0 0,0 1 0 0 0,0-1 0 0 0,-1-1-1 0 0,1 1 1 0 0,-1-1 0 0 0,0 0 0 0 0,0 0 0 0 0,-1-1 0 0 0,0 0-1 0 0,0 0 1 0 0,0 0 0 0 0,-1 0 0 0 0,1-1 0 0 0,-2 0 0 0 0,1 0-1 0 0,-1 0 1 0 0,0 0 0 0 0,0-1 0 0 0,-1 1 0 0 0,0-1 0 0 0,0 1-1 0 0,-1-1 1 0 0,0 0 0 0 0,0 0-16 0 0,-2 3-3 0 0,1 0 0 0 0,-1 1 0 0 0,0-1 0 0 0,0 0 0 0 0,-1 1 1 0 0,1-1-1 0 0,-1 1 0 0 0,0-1 0 0 0,0 1 0 0 0,-1 0 0 0 0,1 0 0 0 0,-1 0 0 0 0,0 0 0 0 0,0 0 0 0 0,0 1 0 0 0,0-1 0 0 0,-1 1 1 0 0,1 0-1 0 0,-1 0 0 0 0,0 0 0 0 0,0 0 0 0 0,0 1 0 0 0,-1 0 0 0 0,1 0 0 0 0,0 0 0 0 0,-1 0 0 0 0,-2 0 3 0 0,2 1-90 0 0,0 0 0 0 0,-1-1 0 0 0,1 1 0 0 0,0-1 0 0 0,0 0 0 0 0,0 0 90 0 0,4 1-357 0 0,1 1-84 0 0,0 0-21 0 0,0 0-58 0 0,2 0-234 0 0,16-5-2217 0 0,-9 2-393 0 0,6-3-1730 0 0</inkml:trace>
  <inkml:trace contextRef="#ctx0" brushRef="#br0" timeOffset="3255.736">3858 52 4608 0 0,'1'1'255'0'0,"0"-1"0"0"0,1 0 0 0 0,-1 0 0 0 0,0 1 0 0 0,0-1 0 0 0,0 1 0 0 0,1-1 0 0 0,-1 1 0 0 0,0 0 0 0 0,0-1 0 0 0,0 1 0 0 0,0 0 1 0 0,0 0-1 0 0,0 0 0 0 0,0 0 0 0 0,0 0 0 0 0,-1 0 0 0 0,1 0 0 0 0,0 0 0 0 0,0 0 0 0 0,-1 0 0 0 0,1 0 0 0 0,-1 0 0 0 0,1 0 0 0 0,-1 1 0 0 0,1-1 0 0 0,-1 0 0 0 0,0 0 0 0 0,0 1 0 0 0,1-1 0 0 0,-1 0 1 0 0,0 1-256 0 0,1 6 609 0 0,-1 0 1 0 0,1-1-1 0 0,-1 1 1 0 0,-1 6-610 0 0,-3 19 796 0 0,-1 0 0 0 0,-2 0 1 0 0,-4 11-797 0 0,6-23 359 0 0,1 0 0 0 0,0 10-359 0 0,-5 28 500 0 0,5-30-140 0 0,0 0 0 0 0,2 0-1 0 0,1 23-359 0 0,0 15 329 0 0,0-44-235 0 0,1 1 0 0 0,1 0-1 0 0,2 9-93 0 0,-1-20 41 0 0,1 0 0 0 0,0 0-1 0 0,0 0 1 0 0,1-1 0 0 0,1 1 0 0 0,6 10-41 0 0,-9-18-1 0 0,5 8 83 0 0,0-1 0 0 0,1 1 0 0 0,7 8-82 0 0,-12-16 72 0 0,-3-5 87 0 0,6-22 345 0 0,-7 4-769 0 0,-2 0 0 0 0,0 0 0 0 0,0 0 0 0 0,-4-7 265 0 0,-6-26-3560 0 0,-2-39 3560 0 0,13 69-2565 0 0,1 0 1 0 0,1-4 2564 0 0,0 23-376 0 0,0-34-4644 0 0</inkml:trace>
  <inkml:trace contextRef="#ctx0" brushRef="#br0" timeOffset="4012.775">3913 216 2760 0 0,'27'-21'257'0'0,"-22"17"349"0"0,0-1 0 0 0,1 1 0 0 0,-1 0 0 0 0,1 1-1 0 0,6-4-605 0 0,-5 4 626 0 0,1 0 0 0 0,-1 1 0 0 0,1-1-1 0 0,-1 1 1 0 0,1 1 0 0 0,0 0-1 0 0,0 0 1 0 0,0 0 0 0 0,3 1-626 0 0,-8 0 165 0 0,1 0 1 0 0,0 1-1 0 0,-1-1 1 0 0,1 1-1 0 0,-1 0 1 0 0,1 0-1 0 0,0 0 1 0 0,-1 1-1 0 0,0-1 1 0 0,1 1-1 0 0,-1 0 1 0 0,0 0-1 0 0,0 0 1 0 0,0 0-1 0 0,0 0 0 0 0,0 1 1 0 0,-1 0-1 0 0,1-1 1 0 0,-1 1-1 0 0,1 0 1 0 0,-1 1-166 0 0,0-1 120 0 0,1 0 0 0 0,-1 0 0 0 0,0 1-1 0 0,0-1 1 0 0,-1 1 0 0 0,1-1 0 0 0,-1 1 0 0 0,0 0 0 0 0,0 0 0 0 0,0 0 0 0 0,0-1-1 0 0,-1 1 1 0 0,0 0 0 0 0,0 0 0 0 0,0 0 0 0 0,0 0 0 0 0,0 0 0 0 0,-1 0 0 0 0,1 0-1 0 0,-1 0 1 0 0,0-1 0 0 0,-1 1 0 0 0,0 1-120 0 0,0 0 91 0 0,0-1 0 0 0,-1 1 1 0 0,0-1-1 0 0,0 0 0 0 0,0 0 0 0 0,0 0 0 0 0,-1 0 0 0 0,1-1 0 0 0,-1 1 1 0 0,0-1-1 0 0,0 0 0 0 0,0 0 0 0 0,-1-1 0 0 0,-3 3-91 0 0,-10 3 395 0 0,0 0 0 0 0,-1-1 0 0 0,-5 1-395 0 0,0 0 378 0 0,-17 4-129 0 0,-1-1 1 0 0,-1-2 0 0 0,0-2-1 0 0,-28 0-249 0 0,29-7 96 0 0,63-8 28 0 0,67-13-308 0 0,-50 13-240 0 0,-1-1 0 0 0,2-2 424 0 0,-12 1-269 0 0,3 1-267 0 0,-1-2 0 0 0,0-1 0 0 0,22-14 536 0 0,-36 17-130 0 0,38-21-108 0 0,-2-3-1 0 0,12-12 239 0 0,-62 44 135 0 0,-1 1 22 0 0,-6 14 241 0 0,2-7-339 0 0,-1 0 1 0 0,1 0 0 0 0,-1 0-1 0 0,-4 3-59 0 0,-14 21 220 0 0,21-28-208 0 0,0 0 0 0 0,0 0 0 0 0,0 0 0 0 0,1 0 0 0 0,-1 0 0 0 0,1 1-1 0 0,0-1 1 0 0,0 1 0 0 0,0-1 0 0 0,0 1 0 0 0,1-1 0 0 0,-1 1-1 0 0,1-1 1 0 0,0 1 0 0 0,0-1 0 0 0,0 1 0 0 0,1 0 0 0 0,0 1-12 0 0,-1-3 5 0 0,0-1 0 0 0,1 0 0 0 0,-1 0 0 0 0,0 1 0 0 0,1-1 0 0 0,-1 0 0 0 0,1 0 0 0 0,-1 0 1 0 0,1 0-1 0 0,0 0 0 0 0,0 0 0 0 0,-1 0 0 0 0,1 0 0 0 0,0 0 0 0 0,0 0 0 0 0,0 0 0 0 0,0 0 0 0 0,0 0 0 0 0,0-1 0 0 0,0 1 1 0 0,2 0-6 0 0,-1 0 20 0 0,1 0 0 0 0,-1 0 0 0 0,1-1 1 0 0,0 1-1 0 0,-1-1 0 0 0,1 1 1 0 0,0-1-1 0 0,-1 0 0 0 0,1 0 0 0 0,1 0-20 0 0,4-1 59 0 0,0-1-1 0 0,0 1 0 0 0,0-1 0 0 0,0-1 0 0 0,0 1 0 0 0,5-4-58 0 0,-2 0 39 0 0,1-1 0 0 0,-2 0 0 0 0,1 0 0 0 0,-1-1 0 0 0,0 0 0 0 0,-1-1 0 0 0,0 0 0 0 0,-1-1 1 0 0,1 0-1 0 0,-2 0 0 0 0,3-4-39 0 0,9-17-39 0 0,-2 0 0 0 0,-1-2 1 0 0,4-13 38 0 0,-1 7-166 0 0,-19 38 108 0 0,0 1-9 0 0,0 12-70 0 0,0 66 500 0 0,4 0 1 0 0,3 0-1 0 0,7 18-363 0 0,16 26 777 0 0,-11-48-442 0 0,4 33-26 0 0,-21-87-188 0 0,1-1 0 0 0,-2 1-1 0 0,-1 0 1 0 0,-1 11-121 0 0,0-21 114 0 0,-1 1 1 0 0,0 0-1 0 0,0-1 0 0 0,-2 1 0 0 0,-1 5-114 0 0,3-12 45 0 0,1 0 0 0 0,-1-1 0 0 0,0 1 1 0 0,0 0-1 0 0,0 0 0 0 0,-1-1 0 0 0,0 0 0 0 0,1 1 0 0 0,-1-1 1 0 0,0 0-1 0 0,0 0 0 0 0,-1 0 0 0 0,1-1 0 0 0,0 1 0 0 0,-1-1-45 0 0,1-1 28 0 0,-2 2 25 0 0,1 0 1 0 0,-1-1 0 0 0,0 0-1 0 0,0 0 1 0 0,0 0 0 0 0,0-1 0 0 0,-1 1-1 0 0,1-1 1 0 0,0-1 0 0 0,0 1 0 0 0,-1-1-1 0 0,0 0-53 0 0,-1 0 59 0 0,-1-1 1 0 0,1 0-1 0 0,0 0 0 0 0,0-1 0 0 0,-1 0 1 0 0,1 0-1 0 0,0-1 0 0 0,1 0 0 0 0,-1 0 0 0 0,-1-2-59 0 0,-7-3 207 0 0,0-2 0 0 0,1 0 1 0 0,-11-10-208 0 0,22 16 25 0 0,0 1 1 0 0,0 0-1 0 0,0-1 1 0 0,0 1 0 0 0,1-1-1 0 0,-1 0 1 0 0,1 0-1 0 0,0 0 1 0 0,0 0 0 0 0,1 0-1 0 0,-1 0 1 0 0,1-1-1 0 0,0 1 1 0 0,0 0-1 0 0,0-1 1 0 0,1 1 0 0 0,-1-1-1 0 0,1 1 1 0 0,0-1-1 0 0,1 1 1 0 0,-1-1 0 0 0,1-1-26 0 0,0-1 24 0 0,1-1 0 0 0,0 1 0 0 0,0 0-1 0 0,0-1 1 0 0,1 1 0 0 0,0 0 0 0 0,1 1 0 0 0,0-1 0 0 0,0 0 0 0 0,0 1 0 0 0,1 0 0 0 0,2-3-24 0 0,10-9-38 0 0,1 1 0 0 0,0 1 0 0 0,1 1-1 0 0,1 1 1 0 0,0 0 0 0 0,1 1 0 0 0,0 2-1 0 0,1 0 1 0 0,12-4 38 0 0,103-34-2045 0 0,-100 38 1018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54:57.97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 42 5528 0 0,'4'-4'156'0'0,"0"0"1"0"0,0 1-1 0 0,0 0 0 0 0,0 0 1 0 0,0 0-1 0 0,1 1 0 0 0,-1-1 1 0 0,1 1-1 0 0,0 0 1 0 0,0 0-1 0 0,0 1 0 0 0,0-1 1 0 0,0 1-1 0 0,4 0-156 0 0,-1-1 831 0 0,13-2 263 0 0,-20 4-1080 0 0,0 0-1 0 0,0 0 0 0 0,0 0 0 0 0,0 0 0 0 0,-1 0 0 0 0,1 1 0 0 0,0-1 1 0 0,0 0-1 0 0,0 0 0 0 0,0 1 0 0 0,-1-1 0 0 0,1 0 0 0 0,0 1 0 0 0,0-1 1 0 0,-1 1-1 0 0,1-1 0 0 0,0 1 0 0 0,-1-1 0 0 0,1 1 0 0 0,0-1 0 0 0,-1 1-13 0 0,1 0 226 0 0,7 13 686 0 0,-8-12-826 0 0,1-1-1 0 0,-1 1 1 0 0,0-1 0 0 0,0 1 0 0 0,0-1 0 0 0,0 1 0 0 0,0-1 0 0 0,0 1-1 0 0,0-1 1 0 0,0 1 0 0 0,-1-1 0 0 0,1 1 0 0 0,0-1 0 0 0,-1 1 0 0 0,1-1-1 0 0,-1 0 1 0 0,0 1 0 0 0,0-1 0 0 0,1 0 0 0 0,-1 0 0 0 0,0 1-86 0 0,-1 1 124 0 0,-1 0-1 0 0,1 0 1 0 0,-1-1 0 0 0,1 1 0 0 0,-1 0-1 0 0,0-1 1 0 0,0 0 0 0 0,0 1-124 0 0,-4 0 118 0 0,1 1 0 0 0,0-1 0 0 0,-1 0 0 0 0,0 0 0 0 0,0-1 0 0 0,-1 1-118 0 0,6-2 4 0 0,1-1-1 0 0,-1 0 0 0 0,0 1 1 0 0,0-1-1 0 0,1 0 1 0 0,-1 0-1 0 0,0 1 0 0 0,1-1 1 0 0,-1-1-1 0 0,0 1 1 0 0,0 0-1 0 0,1 0 1 0 0,-1-1-1 0 0,0 1 0 0 0,1-1 1 0 0,-1 1-1 0 0,0-1 1 0 0,1 0-1 0 0,-1 0 1 0 0,1 1-1 0 0,-1-1 0 0 0,1 0 1 0 0,0 0-1 0 0,-1-1 1 0 0,1 1-1 0 0,0 0 0 0 0,0 0 1 0 0,-1-1-4 0 0,2 1-41 0 0,-1-1 1 0 0,0 1-1 0 0,1-1 1 0 0,-1 1-1 0 0,1-1 1 0 0,-1 0-1 0 0,1 1 1 0 0,0-1-1 0 0,0 0 1 0 0,0 1-1 0 0,-1-1 1 0 0,2 1-1 0 0,-1-1 1 0 0,0 0-1 0 0,0 1 1 0 0,0-1-1 0 0,1 0 1 0 0,-1 1-1 0 0,1-1 1 0 0,0 1-1 0 0,-1-1 1 0 0,1 1-1 0 0,0-1 1 0 0,0 1-1 0 0,0 0 1 0 0,0-1-1 0 0,0 0 41 0 0,2-1-134 0 0,0-1 0 0 0,0 1 0 0 0,0 0-1 0 0,0 0 1 0 0,0 0 0 0 0,1 1 0 0 0,-1-1 0 0 0,1 1 0 0 0,3-2 134 0 0,-3 2-62 0 0,1 0 1 0 0,-1 0 0 0 0,1 1 0 0 0,0-1-1 0 0,0 1 1 0 0,0 0 0 0 0,-1 1-1 0 0,1-1 1 0 0,0 1 0 0 0,3 0 61 0 0,-5 1-1 0 0,0-1 1 0 0,0 0-1 0 0,-1 1 1 0 0,1-1-1 0 0,0 1 1 0 0,0 0-1 0 0,-1 0 0 0 0,1 0 1 0 0,-1 1-1 0 0,1-1 1 0 0,-1 0-1 0 0,0 1 1 0 0,1 0-1 0 0,-1-1 1 0 0,0 1-1 0 0,0 0 1 0 0,0 0-1 0 0,1 2 1 0 0,1 1 140 0 0,1 0 1 0 0,-2 1-1 0 0,1 0 0 0 0,-1-1 1 0 0,0 1-1 0 0,0 0 0 0 0,-1 1 1 0 0,2 3-141 0 0,-3-6 219 0 0,0 1 1 0 0,0-1-1 0 0,0 1 1 0 0,0 0-1 0 0,-1 0 1 0 0,0-1-1 0 0,0 3-219 0 0,0-6 58 0 0,0 0 0 0 0,0 1 0 0 0,0-1-1 0 0,0 1 1 0 0,-1-1 0 0 0,1 0 0 0 0,-1 0 0 0 0,1 1 0 0 0,-1-1-1 0 0,1 0 1 0 0,-1 0 0 0 0,0 1 0 0 0,0-1 0 0 0,1 0 0 0 0,-1 0-1 0 0,0 0 1 0 0,0 0 0 0 0,0 0 0 0 0,0 0 0 0 0,0-1 0 0 0,0 1-1 0 0,-1 0 1 0 0,1 0 0 0 0,0-1 0 0 0,0 1 0 0 0,0-1 0 0 0,-1 1 0 0 0,1-1-58 0 0,-7 3 271 0 0,-1-1 0 0 0,1 0 1 0 0,0-1-1 0 0,-5 1-271 0 0,11-2-81 0 0,-1 0-1 0 0,1 0 0 0 0,-1 0 1 0 0,1 0-1 0 0,-1 0 1 0 0,1 0-1 0 0,-1-1 0 0 0,0 0 1 0 0,1 1-1 0 0,0-1 1 0 0,-1 0-1 0 0,1 0 1 0 0,-1 0-1 0 0,1 0 0 0 0,0-1 1 0 0,0 1-1 0 0,0-1 82 0 0,-4-3-858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54:58.35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17 129 10136 0 0,'0'0'230'0'0,"-10"-15"596"0"0,4-7-185 0 0,6 21-490 0 0,0-1 0 0 0,-1 1 0 0 0,1 0 1 0 0,0-1-1 0 0,0 1 0 0 0,0-1 0 0 0,0 1 0 0 0,0 0 0 0 0,0-1 0 0 0,1 1 0 0 0,-1 0 1 0 0,0-1-1 0 0,1 1 0 0 0,-1 0 0 0 0,1-1 0 0 0,-1 1 0 0 0,1 0-151 0 0,1-4 270 0 0,-1 4-32 0 0,6 0 174 0 0,-4 1-412 0 0,0-1 0 0 0,1 1 0 0 0,-1 0 0 0 0,0 0 0 0 0,1 1 0 0 0,-1-1 0 0 0,0 0 0 0 0,0 1 0 0 0,0 0 0 0 0,1 0 0 0 0,-1 0 0 0 0,0 0 0 0 0,0 1 0 0 0,0-1 0 0 0,0 1 0 0 0,-1-1 0 0 0,1 1 0 0 0,0 0 0 0 0,-1 0 0 0 0,1 1 0 0 0,4 4 194 0 0,0 1 1 0 0,-1 0 0 0 0,0 0 0 0 0,0 0 0 0 0,3 8-195 0 0,-8-15 270 0 0,-1-1 95 0 0,0 0 41 0 0,0 0 8 0 0,0 0 4 0 0,-17 0 798 0 0,15 0-1154 0 0,0 0 0 0 0,0 0 0 0 0,-1 0 0 0 0,1 0 0 0 0,0 0 0 0 0,0 0 0 0 0,0-1 0 0 0,0 1 0 0 0,-1-1 0 0 0,1 0-62 0 0,-2 0 13 0 0,1 0 0 0 0,0 0 0 0 0,-1-1 0 0 0,1 0 0 0 0,0 0 0 0 0,0 0 0 0 0,0 0 0 0 0,0 0 0 0 0,1 0 0 0 0,-1-1 0 0 0,0 1 0 0 0,1-1 0 0 0,0 0 0 0 0,0 0 0 0 0,0 0 0 0 0,0 0 0 0 0,0 0 0 0 0,0 0 0 0 0,1 0 0 0 0,0-1 0 0 0,0 1 0 0 0,0-1 0 0 0,0 1 0 0 0,0-1 0 0 0,0 1 0 0 0,1-1 0 0 0,0 1 0 0 0,0-1 0 0 0,0 0 0 0 0,0 1 0 0 0,0-1 0 0 0,1-1-13 0 0,0-4 23 0 0,-1 7-93 0 0,0-1 1 0 0,1 1-1 0 0,-1-1 0 0 0,0 1 0 0 0,1-1 0 0 0,0 1 0 0 0,0 0 0 0 0,0-1 70 0 0,6-5-350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55:21.02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1 367 6448 0 0,'2'-18'810'0'0,"-2"18"-699"0"0,0-1-1 0 0,0 1 1 0 0,-1 0-1 0 0,1-1 1 0 0,0 1-1 0 0,0-1 1 0 0,0 1-1 0 0,0-1 1 0 0,0 1-1 0 0,0 0 1 0 0,0-1-1 0 0,0 1 1 0 0,1-1-1 0 0,-1 1 1 0 0,0-1-1 0 0,0 1 1 0 0,0 0-1 0 0,0-1 1 0 0,1 1-1 0 0,-1-1 0 0 0,0 1 1 0 0,0 0-1 0 0,1-1 1 0 0,-1 1-1 0 0,0 0 1 0 0,0-1-1 0 0,1 1-110 0 0,6 8 2974 0 0,5 21-1587 0 0,-3 6-1027 0 0,-1 1-1 0 0,-2-1 1 0 0,0 15-360 0 0,-5-29 60 0 0,-1-1-1 0 0,0 1 1 0 0,-1-1 0 0 0,-2 1 0 0 0,0-1 0 0 0,-4 14-60 0 0,-3-13 775 0 0,8-25-733 0 0,1 0-1 0 0,-1 0 1 0 0,1 0-1 0 0,0 0 1 0 0,0 0-1 0 0,0-1 1 0 0,1 1-1 0 0,0 0 1 0 0,-1-1-1 0 0,1 1 0 0 0,1-4-41 0 0,1-6 52 0 0,1 1 0 0 0,0-1 0 0 0,1 1 0 0 0,0-1 0 0 0,1 1 0 0 0,1 0 0 0 0,0 1 0 0 0,2-4-52 0 0,-3 10 144 0 0,0 1-1 0 0,0-1 1 0 0,0 1-1 0 0,0 0 1 0 0,1 0-1 0 0,0 1 1 0 0,0 0-1 0 0,0 0 1 0 0,1 0-1 0 0,-1 1 1 0 0,1 0-1 0 0,0 0 1 0 0,1 0-144 0 0,-3 1-96 0 0,0 1 0 0 0,0 0 1 0 0,0 0-1 0 0,1 1 0 0 0,-1-1 1 0 0,0 1-1 0 0,0 0 0 0 0,0 1 1 0 0,0-1-1 0 0,4 2 96 0 0,8 1-80 0 0,0 2 1 0 0,8 3 79 0 0,96 33 580 0 0,-115-39-557 0 0,0 0 0 0 0,0 0 0 0 0,0-1-1 0 0,0 0 1 0 0,0-1 0 0 0,0 1 0 0 0,1-1 0 0 0,-1 0 0 0 0,0 0 0 0 0,0-1 0 0 0,3 0-23 0 0,-5 0 42 0 0,1 0 0 0 0,-1-1-1 0 0,0 1 1 0 0,1-1 0 0 0,-1 0 0 0 0,0 0 0 0 0,0 0 0 0 0,0 0-1 0 0,-1-1 1 0 0,1 1 0 0 0,-1-1 0 0 0,1 0 0 0 0,-1 0-1 0 0,0-1 1 0 0,0 1 0 0 0,0-1-42 0 0,-1 2 11 0 0,-1 0 0 0 0,0 0 1 0 0,0 0-1 0 0,0-1 0 0 0,-1 1 0 0 0,1 0 0 0 0,-1 0 1 0 0,1-1-1 0 0,-1 1 0 0 0,0 0 0 0 0,1-1 0 0 0,-1 1 1 0 0,0-1-1 0 0,-1 1 0 0 0,1 0 0 0 0,0-1 0 0 0,-1 1 1 0 0,1-1-12 0 0,-1 0 12 0 0,0 0 0 0 0,0 0 0 0 0,0 0 0 0 0,-1 0 0 0 0,1 0 0 0 0,-1 0 0 0 0,1 0-1 0 0,-1 0 1 0 0,0 0 0 0 0,0 1 0 0 0,0-1 0 0 0,0 1 0 0 0,-1-1-12 0 0,0 1 4 0 0,-1-1 0 0 0,1 1 0 0 0,-1 0 0 0 0,0 0 0 0 0,1 0 0 0 0,-1 1 0 0 0,0-1-1 0 0,0 1 1 0 0,0 0 0 0 0,0 0 0 0 0,0 0 0 0 0,-1 1 0 0 0,1-1 0 0 0,0 1 0 0 0,0 0-1 0 0,0 0 1 0 0,-1 0 0 0 0,1 1 0 0 0,0 0 0 0 0,0 0 0 0 0,0 0 0 0 0,0 0 0 0 0,0 0-1 0 0,0 1 1 0 0,0 0 0 0 0,1 0 0 0 0,-1 0 0 0 0,0 0 0 0 0,1 0 0 0 0,0 1 0 0 0,-1 0 0 0 0,1-1-1 0 0,0 2-3 0 0,-5 4 6 0 0,0 0-1 0 0,1 0 1 0 0,1 1-1 0 0,-1 0 1 0 0,2 0-1 0 0,-1 1-5 0 0,3-4 23 0 0,0 1-1 0 0,1-1 0 0 0,-1 1 1 0 0,1-1-1 0 0,0 1 0 0 0,1 0 0 0 0,0 0 1 0 0,0 0-1 0 0,1 0 0 0 0,-1 1-22 0 0,1 1 33 0 0,1 0 0 0 0,-1 0 0 0 0,1-1-1 0 0,1 1 1 0 0,-1 0 0 0 0,2 1-33 0 0,-1-6 8 0 0,-1 0 0 0 0,1 0 0 0 0,0 0 0 0 0,0 0 0 0 0,1 0 0 0 0,-1 0 0 0 0,1-1 0 0 0,0 1 0 0 0,-1-1-1 0 0,2 0 1 0 0,-1 0 0 0 0,0 0 0 0 0,1 0-8 0 0,1 0 14 0 0,-1 0 0 0 0,1-1 0 0 0,0 1 0 0 0,0-1-1 0 0,0 0 1 0 0,0-1 0 0 0,0 1 0 0 0,0-1 0 0 0,0 0-1 0 0,0 0 1 0 0,1-1 0 0 0,-1 0 0 0 0,0 0 0 0 0,1 0-1 0 0,-1 0 1 0 0,0-1 0 0 0,0 0 0 0 0,3-1-14 0 0,13-3-186 0 0,1-1 1 0 0,-2-1 0 0 0,17-7 185 0 0,-36 13-22 0 0,6-2-195 0 0,14-5-1573 0 0,-1-2 1 0 0,10-5 1789 0 0,-6-1-1430 0 0</inkml:trace>
  <inkml:trace contextRef="#ctx0" brushRef="#br0" timeOffset="318.345">868 330 9672 0 0,'-2'1'748'0'0,"-20"10"-321"0"0,16-9 154 0 0,0 1 0 0 0,1-1 1 0 0,0 1-1 0 0,-1 1 0 0 0,1-1-581 0 0,-32 30 3724 0 0,33-29-3637 0 0,-1 1 1 0 0,1 1-1 0 0,0-1 0 0 0,1 1 1 0 0,-1-1-1 0 0,1 1 1 0 0,0 0-1 0 0,0 0 0 0 0,-1 5-87 0 0,4-9 22 0 0,0 0-1 0 0,0 0 0 0 0,0 0 0 0 0,0 0 0 0 0,0 0 0 0 0,0 0 0 0 0,1-1 0 0 0,-1 1 1 0 0,1 0-1 0 0,-1 0 0 0 0,1 0 0 0 0,0-1 0 0 0,-1 1 0 0 0,1 0 0 0 0,0-1 0 0 0,0 1 1 0 0,0 0-1 0 0,0-1 0 0 0,1 1 0 0 0,0 0-21 0 0,1 2 47 0 0,1 0 0 0 0,0 0 0 0 0,0 0 0 0 0,0-1-1 0 0,1 1 1 0 0,1 0-47 0 0,28 15 570 0 0,1-2 0 0 0,11 3-570 0 0,16 7 291 0 0,-24-4 416 0 0,-38-22-690 0 0,0-1 1 0 0,0 0 0 0 0,0 0 0 0 0,0 1-1 0 0,0-1 1 0 0,0 0 0 0 0,1 0 0 0 0,-1 1-1 0 0,0-1 1 0 0,0 0 0 0 0,0 0 0 0 0,0 1-1 0 0,0-1 1 0 0,0 0 0 0 0,0 1 0 0 0,0-1-1 0 0,0 0 1 0 0,0 0 0 0 0,0 1 0 0 0,-1-1-1 0 0,1 0 1 0 0,0 1 0 0 0,0-1-1 0 0,0 0 1 0 0,0 0 0 0 0,0 1 0 0 0,0-1-1 0 0,-1 0 1 0 0,1 0 0 0 0,0 1 0 0 0,0-1-1 0 0,0 0 1 0 0,-1 0 0 0 0,1 0 0 0 0,0 1-1 0 0,0-1 1 0 0,0 0 0 0 0,-1 0 0 0 0,1 0-18 0 0,-10 8 338 0 0,1-2-166 0 0,-1-2-1 0 0,0 1 0 0 0,0-1 1 0 0,0-1-1 0 0,0 0 0 0 0,-8 2-171 0 0,-19 1-48 0 0,-10 0 48 0 0,29-4-124 0 0,10-1-461 0 0,0 0 0 0 0,0-1 0 0 0,0 0 0 0 0,0 0 0 0 0,0-1 0 0 0,0 0 0 0 0,0 0 0 0 0,-7-3 585 0 0,0-1-6783 0 0</inkml:trace>
  <inkml:trace contextRef="#ctx0" brushRef="#br0" timeOffset="620.537">1223 120 16152 0 0,'0'0'737'0'0,"0"0"-13"0"0,1 2-442 0 0,1 1-239 0 0,-1 1-1 0 0,0-1 0 0 0,1 0 0 0 0,-1 1 0 0 0,-1-1 0 0 0,1 1 0 0 0,0-1 1 0 0,-1 1-1 0 0,1 2-42 0 0,-1 37 420 0 0,0-32-268 0 0,-1 31 724 0 0,-3-1-1 0 0,-2 4-875 0 0,-4 42 1129 0 0,7-52-817 0 0,1-14-293 0 0,0 1-1 0 0,2-1 1 0 0,1 12-19 0 0,-1-29 0 0 0,0 1 0 0 0,0-1 0 0 0,0 0 0 0 0,-1 1 0 0 0,0-1 0 0 0,0 1 0 0 0,0 0 0 0 0,-3 15 0 0 0,4-18 0 0 0,-1 0 1 0 0,1 0-1 0 0,-1 0 0 0 0,0 1 0 0 0,1-1 0 0 0,-1 0 0 0 0,0 0 0 0 0,-1 0 0 0 0,-1 5-218 0 0,3-7 131 0 0,-1 1 0 0 0,1-1 0 0 0,0 0 1 0 0,0 0-1 0 0,0 0 0 0 0,0 0 0 0 0,-1 0 0 0 0,1 1 0 0 0,0-1 1 0 0,0 0-1 0 0,0 0 0 0 0,-1 0 0 0 0,1 0 0 0 0,0 0 0 0 0,0 0 1 0 0,-1 0-1 0 0,1 0 0 0 0,0 0 0 0 0,0 0 0 0 0,0 0 1 0 0,-1 0-1 0 0,1 0 0 0 0,0 0 0 0 0,0 0 0 0 0,-1 0 0 0 0,1 0 1 0 0,0 0 86 0 0,-1 0-321 0 0,-4 0-1301 0 0</inkml:trace>
  <inkml:trace contextRef="#ctx0" brushRef="#br0" timeOffset="919.202">1133 411 10680 0 0,'0'0'21'0'0,"0"0"0"0"0,-1-1 0 0 0,1 1 0 0 0,0 0 0 0 0,0 0 0 0 0,0 0 0 0 0,0 0 0 0 0,-1-1 0 0 0,1 1 0 0 0,0 0 1 0 0,0 0-1 0 0,0 0 0 0 0,0 0 0 0 0,0-1 0 0 0,0 1 0 0 0,0 0 0 0 0,0 0 0 0 0,-1-1 0 0 0,1 1 0 0 0,0 0 0 0 0,0 0 0 0 0,0 0 0 0 0,0-1 1 0 0,0 1-1 0 0,0 0 0 0 0,0 0 0 0 0,0-1 0 0 0,0 1 0 0 0,1 0 0 0 0,-1 0 0 0 0,0 0 0 0 0,0-1 0 0 0,0 1 0 0 0,0 0 0 0 0,0 0 0 0 0,0 0 1 0 0,0-1-1 0 0,0 1 0 0 0,1 0 0 0 0,-1 0 0 0 0,0 0 0 0 0,0 0 0 0 0,0-1 0 0 0,0 1 0 0 0,1 0 0 0 0,-1 0 0 0 0,0 0-21 0 0,10-5 545 0 0,-10 5-562 0 0,7-3 329 0 0,1 1-1 0 0,-1 0 0 0 0,1 0 1 0 0,0 1-1 0 0,0 0 0 0 0,0 1 1 0 0,0-1-1 0 0,6 2-311 0 0,5 0 879 0 0,1 2-1 0 0,-1 0 1 0 0,2 1-879 0 0,-10-1 368 0 0,0 0 0 0 0,-1 1 1 0 0,1 0-1 0 0,-1 1 0 0 0,4 3-368 0 0,1 5 229 0 0,-13-12-147 0 0,0 0-20 0 0,7 1-38 0 0,-7-1 39 0 0,-2-1 22 0 0,0 0 3 0 0,0 0 0 0 0,0 0-89 0 0,1 0 0 0 0,0 1 0 0 0,0-1 0 0 0,0 1 0 0 0,-1-1 0 0 0,1 1 0 0 0,0-1 0 0 0,-1 1 0 0 0,1-1 0 0 0,0 1 0 0 0,-1-1 0 0 0,1 1 0 0 0,-1 0 0 0 0,1-1 0 0 0,-1 1 1 0 0,7 6 151 0 0,-6-6-73 0 0,-1-1 4 0 0,3 5 40 0 0,-2-5-162 0 0,-1 0 1 0 0,0 0-1 0 0,0 0 1 0 0,0 0-1 0 0,0 0 1 0 0,0 0 0 0 0,1 0-1 0 0,-1 0 1 0 0,0 0-1 0 0,0 1 1 0 0,0-1-1 0 0,0 0 1 0 0,0 0-1 0 0,0 0 1 0 0,0 0-1 0 0,1 0 1 0 0,-1 0-1 0 0,0 1 1 0 0,0-1-1 0 0,0 0 1 0 0,0 0 0 0 0,0 0-1 0 0,0 0 1 0 0,0 1-1 0 0,0-1 1 0 0,0 0-1 0 0,0 0 1 0 0,0 0-1 0 0,0 0 1 0 0,0 0-1 0 0,0 1 1 0 0,0-1-1 0 0,0 0 1 0 0,0 0-1 0 0,0 0 1 0 0,0 0 0 0 0,0 1-1 0 0,0-1 1 0 0,0 0-1 0 0,0 0 1 0 0,0 0-1 0 0,-1 0 1 0 0,1 0-1 0 0,0 1 1 0 0,0-1-1 0 0,0 0 1 0 0,0 0-1 0 0,0 0 1 0 0,0 0-1 0 0,0 0 1 0 0,-1 0 0 0 0,1 0-1 0 0,0 1 1 0 0,0-1-1 0 0,0 0 1 0 0,0 0-1 0 0,0 0 1 0 0,-1 0-1 0 0,1 0 1 0 0,0 0 39 0 0,-3 2-1154 0 0</inkml:trace>
  <inkml:trace contextRef="#ctx0" brushRef="#br0" timeOffset="3139.154">1342 505 9848 0 0,'0'0'448'0'0,"0"0"-7"0"0,3 8-56 0 0,11 33 277 0 0,3-1 0 0 0,7 13-662 0 0,-13-31 1658 0 0,4-34-1153 0 0,-8 3-357 0 0,1-1 1 0 0,-2 0-1 0 0,0 0 0 0 0,0 0 1 0 0,0-1-1 0 0,-2 0 1 0 0,3-6-149 0 0,0 3 17 0 0,1 0 1 0 0,0 0-1 0 0,1 1 1 0 0,1 1 0 0 0,0 0-1 0 0,1 0 1 0 0,0 1-1 0 0,0 0 1 0 0,1 1 0 0 0,8-5-18 0 0,-11 7 5 0 0,1 1 1 0 0,1 0 0 0 0,0 1 0 0 0,-1 0 0 0 0,2 1 0 0 0,-1 0 0 0 0,10-3-6 0 0,-14 6-992 0 0,1 1 0 0 0,-1 0 0 0 0,1 0 0 0 0,-1 0 0 0 0,3 1 992 0 0,2 0-4697 0 0</inkml:trace>
  <inkml:trace contextRef="#ctx0" brushRef="#br0" timeOffset="3430.375">1775 458 7368 0 0,'0'0'568'0'0,"-3"14"-150"0"0,-7 31 5799 0 0,-1 24-1427 0 0,10-59-4339 0 0,1-8-371 0 0,0 0 0 0 0,0-1 1 0 0,0 1-1 0 0,-1 0 1 0 0,1 0-1 0 0,-1-1 0 0 0,1 1 1 0 0,-1 0-1 0 0,1-1 0 0 0,-2 2-80 0 0,2-3 7 0 0,0 1 0 0 0,0-1 0 0 0,-1 0 0 0 0,1 0 0 0 0,0 1 0 0 0,0-1 0 0 0,0 0 0 0 0,0 1 0 0 0,0-1 0 0 0,0 0 0 0 0,0 1 0 0 0,-1-1 0 0 0,1 0 0 0 0,0 1 0 0 0,0-1 0 0 0,0 0 0 0 0,0 1 0 0 0,0-1 0 0 0,1 0 0 0 0,-1 1 0 0 0,0-1 0 0 0,0 0 0 0 0,0 1 0 0 0,0-1 0 0 0,0 0 0 0 0,0 0 0 0 0,1 1 0 0 0,-1-1 0 0 0,0 0 0 0 0,0 1 0 0 0,0-1 0 0 0,1 0 0 0 0,-1 0 0 0 0,0 1 0 0 0,0-1 0 0 0,1 0 0 0 0,-1 0 0 0 0,0 0 0 0 0,0 0 0 0 0,1 1 0 0 0,-1-1 0 0 0,0 0 0 0 0,1 0 0 0 0,-1 0 0 0 0,0 0 0 0 0,1 0 0 0 0,-1 0 0 0 0,0 0 0 0 0,1 0 0 0 0,-1 0 0 0 0,0 0 0 0 0,1 0 0 0 0,-1 0 0 0 0,0 0-7 0 0,2 1-108 0 0,0-1 0 0 0,0 0 0 0 0,0 0-1 0 0,0 0 1 0 0,0 0 0 0 0,0-1 0 0 0,0 1 0 0 0,0 0-1 0 0,0-1 109 0 0,8-4-1188 0 0</inkml:trace>
  <inkml:trace contextRef="#ctx0" brushRef="#br0" timeOffset="3727.607">1912 186 16783 0 0,'0'0'770'0'0,"-8"-3"254"0"0,-7-7-962 0 0,14 9 98 0 0,-12 13 416 0 0,12-10-576 0 0,1 0 1 0 0,-1 0-1 0 0,1 0 0 0 0,-1 0 0 0 0,1 0 0 0 0,0 0 0 0 0,0 0 0 0 0,0 0 0 0 0,0 0 0 0 0,0 0 0 0 0,0 0 0 0 0,0 0 0 0 0,1 0 0 0 0,-1-1 0 0 0,1 1 1 0 0,-1 0-1 0 0,2 2 0 0 0,0 1-280 0 0,1 0 0 0 0,0 0 0 0 0,0-1 0 0 0,1 1 0 0 0,2 3 280 0 0,4 3-1346 0 0</inkml:trace>
  <inkml:trace contextRef="#ctx0" brushRef="#br0" timeOffset="3728.607">2194 239 10592 0 0,'0'0'818'0'0,"-16"1"634"0"0,12 0-855 0 0,0 1-1 0 0,0 0 0 0 0,1 1 1 0 0,-1-1-1 0 0,0 1 0 0 0,1-1 1 0 0,0 1-1 0 0,0 0 0 0 0,-2 1-596 0 0,-24 33 1021 0 0,14-17-320 0 0,9-11-485 0 0,0 1 0 0 0,1 0-1 0 0,0 0 1 0 0,0 0-1 0 0,1 1 1 0 0,1-1 0 0 0,-3 12-216 0 0,5-19 27 0 0,0 0 0 0 0,1 0-1 0 0,-1 0 1 0 0,1 0 0 0 0,-1 0 0 0 0,1 0 0 0 0,0 0 0 0 0,1 0 0 0 0,-1 0 0 0 0,0 0 0 0 0,1 0 0 0 0,0 0 0 0 0,-1 0-1 0 0,1 0 1 0 0,0 0 0 0 0,1 0 0 0 0,-1 0 0 0 0,0-1-27 0 0,2 2 11 0 0,-1-1 0 0 0,1 0 0 0 0,-1 0 0 0 0,1 0-1 0 0,0 0 1 0 0,0-1 0 0 0,0 1 0 0 0,0-1 0 0 0,1 0 0 0 0,-1 0 0 0 0,0 0-1 0 0,4 1-10 0 0,1 0 2 0 0,0 0 0 0 0,1 0-1 0 0,-1-1 1 0 0,1 0 0 0 0,-1-1-1 0 0,1 1 1 0 0,0-2 0 0 0,0 1-1 0 0,-1-1 1 0 0,1-1 0 0 0,0 0-1 0 0,2 0-1 0 0,6-3-118 0 0,0 0 1 0 0,-1-1-1 0 0,0 0 0 0 0,0-1 0 0 0,0-1 0 0 0,-1-1 0 0 0,6-4 118 0 0,-8 4-2174 0 0,0-2 1 0 0,0 1-1 0 0,-1-2 2174 0 0,6-5-6357 0 0</inkml:trace>
  <inkml:trace contextRef="#ctx0" brushRef="#br0" timeOffset="3931.229">2452 0 13072 0 0,'-6'1'1393'0'0,"4"1"-1273"0"0,0 0 0 0 0,0 1 1 0 0,0-1-1 0 0,0 1 0 0 0,1-1 1 0 0,-1 1-1 0 0,1 0 0 0 0,0 0 0 0 0,0 0 1 0 0,0-1-1 0 0,0 1 0 0 0,1 0 1 0 0,-1 0-1 0 0,1 0 0 0 0,0 0 0 0 0,-1 0 1 0 0,1 0-1 0 0,1 2-120 0 0,0 7 245 0 0,1-1 0 0 0,0 0 0 0 0,0 0 0 0 0,3 4-245 0 0,2 12 155 0 0,4 22 1291 0 0,9 19-1446 0 0,5 20 751 0 0,-17-54-537 0 0,-2 0 0 0 0,-2 1 0 0 0,-1 0 0 0 0,-1 12-214 0 0,-9-49-1075 0 0,1-3-213 0 0</inkml:trace>
  <inkml:trace contextRef="#ctx0" brushRef="#br0" timeOffset="4280.167">2525 206 7368 0 0,'6'-3'762'0'0,"12"-5"149"0"0,0 1-1 0 0,1 1 0 0 0,16-3-910 0 0,115-19 1243 0 0,-115 25-835 0 0,18-2 560 0 0,-42 3-562 0 0,0 1 0 0 0,0 1 0 0 0,4 0-406 0 0,-4 0 958 0 0,-11 1-888 0 0,0 0 0 0 0,0 1 1 0 0,1-1-1 0 0,-1 0 1 0 0,0 0-1 0 0,0 1 1 0 0,0-1-1 0 0,-1 0 1 0 0,1 0-1 0 0,0 1 1 0 0,0-1-1 0 0,-1 0 1 0 0,1 0-1 0 0,-1 1-70 0 0,-36 27 717 0 0,18-13-433 0 0,-1 0-1 0 0,-6 3-283 0 0,4-4 280 0 0,-18 17-280 0 0,17-12 55 0 0,13-12-16 0 0,1 1 1 0 0,0 0-1 0 0,-9 9-39 0 0,10-8 29 0 0,4-5-13 0 0,1-1 0 0 0,-1 1 0 0 0,1 0-1 0 0,0 0 1 0 0,0 0 0 0 0,-1 2-16 0 0,4-5-4 0 0,-1-1 1 0 0,1 0 0 0 0,-1 1-1 0 0,1 0 1 0 0,0-1 0 0 0,-1 1-1 0 0,1-1 1 0 0,0 1-1 0 0,0-1 1 0 0,0 1 0 0 0,1-1-1 0 0,-1 1 1 0 0,0 0 0 0 0,0-1-1 0 0,1 1 1 0 0,-1-1 0 0 0,1 1-1 0 0,0-1 1 0 0,-1 0 0 0 0,1 1-1 0 0,0-1 1 0 0,0 0 0 0 0,-1 1-1 0 0,1-1 1 0 0,0 0-1 0 0,1 1 4 0 0,4 2 12 0 0,0-1 0 0 0,0 0 0 0 0,0 0 0 0 0,0 0 0 0 0,0-1 0 0 0,1 0 0 0 0,-1 0 0 0 0,1-1 0 0 0,6 2-12 0 0,143 19 740 0 0,-137-19-519 0 0,13 2 336 0 0,-31-5-279 0 0,-1 0-12 0 0,0 0-64 0 0,0 0-30 0 0,-1 1-146 0 0,0-1-1 0 0,0 1 0 0 0,0 0 0 0 0,0-1 0 0 0,0 1 0 0 0,0 0 0 0 0,0-1 0 0 0,0 1 1 0 0,0-1-1 0 0,0 1 0 0 0,0-1 0 0 0,0 0 0 0 0,-1 0 0 0 0,1 1 0 0 0,0-1 1 0 0,-1 0-26 0 0,0 0 43 0 0,-58 22 3 0 0,40-15-387 0 0,-7 2-5705 0 0,11-6-434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55:27.602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101 284 9672 0 0,'0'0'748'0'0,"0"9"-464"0"0,1 50 377 0 0,-2 65 3050 0 0,0-100-3056 0 0,-2 0-1 0 0,-1 1 0 0 0,-1-2 0 0 0,-1 2-654 0 0,4-17 125 0 0,-1 6 151 0 0,-2 0 0 0 0,1 0 1 0 0,-2-1-1 0 0,0 0 0 0 0,-1 2-276 0 0,-5 9 228 0 0,11-21-178 0 0,0 0 0 0 0,0 0-1 0 0,0 0 1 0 0,-1 0-1 0 0,1 0 1 0 0,-1 0-1 0 0,0-1 1 0 0,1 1 0 0 0,-1-1-1 0 0,-1 1 1 0 0,1-1-1 0 0,0 0 1 0 0,-1 1-1 0 0,1-1 1 0 0,-1 0-1 0 0,1-1 1 0 0,-2 2-50 0 0,3-3 95 0 0,1 0-21 0 0,0-2-50 0 0,0 0-1 0 0,0 0 0 0 0,0-1 0 0 0,1 1 1 0 0,-1 0-1 0 0,0 0 0 0 0,1 0 1 0 0,0 0-1 0 0,-1 0 0 0 0,1 0 0 0 0,1-1-23 0 0,2-10 80 0 0,-2 9-120 0 0,-1-1 0 0 0,1 1 0 0 0,0 0 0 0 0,0-1 0 0 0,0 1 0 0 0,1 0 0 0 0,-1 0 0 0 0,1 0 0 0 0,0 1 0 0 0,0-1 0 0 0,0 1 0 0 0,1-1 0 0 0,-1 1 0 0 0,1 0 0 0 0,0 1 0 0 0,0-1 0 0 0,0 1 0 0 0,0-1 0 0 0,0 1 0 0 0,1 0 0 0 0,-1 1 0 0 0,1-1 0 0 0,-1 1 0 0 0,1 0 0 0 0,-1 0 0 0 0,1 0 0 0 0,4 0 40 0 0,0 2 29 0 0,-1 1 0 0 0,1 0 0 0 0,0 0 0 0 0,-1 1 0 0 0,0 0 0 0 0,0 0 1 0 0,0 1-1 0 0,6 4-29 0 0,3 0 15 0 0,8 4-26 0 0,1 0 157 0 0,17 6-146 0 0,-34-15 81 0 0,0 0 1 0 0,0-1 0 0 0,1 0-1 0 0,-1-1 1 0 0,1 0-1 0 0,7 0-81 0 0,-5 0 150 0 0,0-2 0 0 0,0 1-1 0 0,0-2 1 0 0,-1 0 0 0 0,1 0 0 0 0,0-1-1 0 0,-1 0 1 0 0,0-1 0 0 0,0 0-1 0 0,0-1 1 0 0,7-4-150 0 0,-15 7 2 0 0,0-1-1 0 0,0 1 1 0 0,0-1-1 0 0,0 0 1 0 0,0 0-1 0 0,-1 0 1 0 0,0 0 0 0 0,1 0-1 0 0,-1-1 1 0 0,0 1-1 0 0,-1-1 1 0 0,1 1-1 0 0,-1-1 1 0 0,1 0-1 0 0,-1 1 1 0 0,0-1 0 0 0,-1 0-1 0 0,1 0 1 0 0,0 0-1 0 0,-1 0 1 0 0,0 0-1 0 0,0 0 1 0 0,-1-2-2 0 0,-1-5-141 0 0,-1 0 1 0 0,0 1-1 0 0,0 0 0 0 0,-4-6 141 0 0,6 13-21 0 0,0 1-1 0 0,0 0 1 0 0,0 0-1 0 0,0 0 1 0 0,0 0-1 0 0,-1 0 0 0 0,1 1 1 0 0,0-1-1 0 0,-1 0 1 0 0,0 0-1 0 0,1 1 1 0 0,-1-1-1 0 0,0 1 1 0 0,0 0-1 0 0,0-1 0 0 0,0 1 1 0 0,0 0-1 0 0,0 0 1 0 0,0 0-1 0 0,0 1 1 0 0,0-1-1 0 0,0 0 1 0 0,-1 1-1 0 0,-1-1 22 0 0,3 1-5 0 0,-1 1-1 0 0,1-1 1 0 0,-1 0 0 0 0,0 1-1 0 0,1-1 1 0 0,-1 1 0 0 0,1-1-1 0 0,-1 1 1 0 0,1 0 0 0 0,-1 0-1 0 0,1 0 1 0 0,0 0 0 0 0,-1 0-1 0 0,1 0 1 0 0,0 0 0 0 0,0 0-1 0 0,0 0 1 0 0,0 0 0 0 0,0 1-1 0 0,0-1 1 0 0,0 0 0 0 0,0 1-1 0 0,0-1 1 0 0,1 1 0 0 0,-1-1-1 0 0,1 1 1 0 0,-1-1 0 0 0,1 1-1 0 0,-1 0 1 0 0,1-1 0 0 0,0 2 5 0 0,-1 1-4 0 0,0 1 0 0 0,1-1 0 0 0,0 0 0 0 0,0 1 1 0 0,0-1-1 0 0,0 0 0 0 0,0 0 0 0 0,1 1 1 0 0,0-1-1 0 0,0 0 0 0 0,0 0 0 0 0,1 0 4 0 0,2 5 0 0 0,0 0 0 0 0,0 0 0 0 0,1-1 0 0 0,1 0 0 0 0,-1 0 0 0 0,6 6 0 0 0,-7-10 0 0 0,0 0 0 0 0,1-1 0 0 0,-1 1 0 0 0,1-1 0 0 0,0 1 0 0 0,0-2 0 0 0,0 1 0 0 0,0 0 0 0 0,1-1 0 0 0,-1 0 0 0 0,1 0 0 0 0,1 0 0 0 0,9 1-75 0 0,1 0 0 0 0,-1-1 0 0 0,15 1 75 0 0,5-3-5577 0 0,-8 0-940 0 0</inkml:trace>
  <inkml:trace contextRef="#ctx0" brushRef="#br0" timeOffset="277.596">1455 7 12440 0 0,'-1'0'88'0'0,"0"-1"0"0"0,0 0 0 0 0,-1 0 0 0 0,1 1 0 0 0,0-1 0 0 0,0 1 0 0 0,-1-1 0 0 0,1 1 0 0 0,0 0 0 0 0,-1-1 0 0 0,1 1 0 0 0,0 0 0 0 0,-1 0 0 0 0,1 0 0 0 0,0 0 0 0 0,-1 0-88 0 0,-24 2-127 0 0,21-1 270 0 0,-11 2 163 0 0,1 1 0 0 0,-1 0 1 0 0,1 1-1 0 0,0 1 0 0 0,1 0 1 0 0,-1 1-1 0 0,1 0 0 0 0,1 2 0 0 0,-1-1 1 0 0,1 2-1 0 0,1 0 0 0 0,-9 8-306 0 0,12-9 168 0 0,1-1 0 0 0,0 1 0 0 0,0 0 0 0 0,1 1 0 0 0,0 0 0 0 0,1 0-1 0 0,0 0 1 0 0,1 1 0 0 0,-2 3-168 0 0,4-6 58 0 0,0-1 1 0 0,1 1-1 0 0,0 0 0 0 0,0 0 0 0 0,1 0 1 0 0,0 0-1 0 0,0 1 0 0 0,0-1 0 0 0,1 0 1 0 0,1 0-1 0 0,-1 0 0 0 0,1 1 0 0 0,2 5-58 0 0,1 2 76 0 0,1-1 0 0 0,0 0-1 0 0,1 0 1 0 0,1 0-1 0 0,0-1 1 0 0,10 13-76 0 0,0-1 72 0 0,58 89 306 0 0,-46-60-207 0 0,-26-49-144 0 0,-1 0-1 0 0,1 0 1 0 0,-1 1 0 0 0,-1-1-1 0 0,1 0 1 0 0,-1 1 0 0 0,0-1-1 0 0,-1 3-26 0 0,1-8-33 0 0,-1 0-1 0 0,0 1 1 0 0,0-1 0 0 0,0 1-1 0 0,0-1 1 0 0,0 1-1 0 0,-1-1 1 0 0,1 0-1 0 0,0 1 1 0 0,-1-1-1 0 0,1 1 1 0 0,-1-1 0 0 0,1 0-1 0 0,-1 0 1 0 0,1 1-1 0 0,-1-1 1 0 0,0 0-1 0 0,0 0 1 0 0,0 0-1 0 0,0 0 1 0 0,0 0 0 0 0,0 0-1 0 0,0 0 1 0 0,0 0-1 0 0,0 0 1 0 0,0 0-1 0 0,0 0 1 0 0,-1-1-1 0 0,1 1 1 0 0,0 0 0 0 0,-1-1-1 0 0,1 1 1 0 0,0-1-1 0 0,-1 0 1 0 0,1 1-1 0 0,-1-1 34 0 0,-13 0-788 0 0</inkml:trace>
  <inkml:trace contextRef="#ctx0" brushRef="#br0" timeOffset="838.597">937 440 6912 0 0,'2'-19'314'0'0,"-1"18"-287"0"0,-1 0 1 0 0,0 0-1 0 0,1 0 0 0 0,-1 0 0 0 0,1 0 0 0 0,0 0 0 0 0,-1 0 0 0 0,1 0 0 0 0,0 0 0 0 0,-1 0 0 0 0,1 0 0 0 0,0 0 0 0 0,0 0 0 0 0,0 0 0 0 0,0 1-27 0 0,2-3 24 0 0,1-1 172 0 0,0 0 1 0 0,0 1-1 0 0,1-1 1 0 0,-1 1-1 0 0,1 0 1 0 0,0 0 0 0 0,0 0-1 0 0,1 0-196 0 0,46-17 3266 0 0,-37 15-2960 0 0,6-1 127 0 0,0 0 1 0 0,0 2 0 0 0,0 1 0 0 0,1 1 0 0 0,-1 0-1 0 0,2 2-433 0 0,11-2 719 0 0,-19 1-406 0 0,0 2 1 0 0,1 0-1 0 0,-1 1 1 0 0,0 0-1 0 0,0 2 1 0 0,0-1-1 0 0,0 2 1 0 0,0 0-1 0 0,-1 1 0 0 0,1 0-313 0 0,-8-2 49 0 0,-1 0 1 0 0,0 0-1 0 0,0 0 0 0 0,-1 1 0 0 0,1-1 0 0 0,-1 1 0 0 0,0 1 0 0 0,0-1 0 0 0,3 6-49 0 0,2 1 226 0 0,-8-10-217 0 0,0 2 0 0 0,0-1-1 0 0,0 0 1 0 0,-1 0 0 0 0,1 1-1 0 0,-1-1 1 0 0,0 1 0 0 0,0-1-1 0 0,0 1 1 0 0,0-1 0 0 0,-1 1 0 0 0,1 0-1 0 0,-1-1 1 0 0,0 1 0 0 0,0 0-1 0 0,0-1-8 0 0,-2 12 87 0 0,0 0 1 0 0,0 0-1 0 0,-2 4-87 0 0,3-17 22 0 0,-9 33 86 0 0,10-33-90 0 0,-1 0 0 0 0,0 0 0 0 0,0 0 0 0 0,1 0 0 0 0,-1-1 0 0 0,0 1 0 0 0,-1 0 0 0 0,1-1 1 0 0,0 1-1 0 0,0 0 0 0 0,-1-1 0 0 0,1 1 0 0 0,-1-1 0 0 0,1 0 0 0 0,-1 0 0 0 0,0 1-18 0 0,1-2 64 0 0,-5-8 160 0 0,7 3-208 0 0,0 1-1 0 0,0 0 0 0 0,0 0 1 0 0,0 0-1 0 0,1 0 1 0 0,0 0-1 0 0,-1 0 0 0 0,1 0 1 0 0,1 1-1 0 0,0-2-15 0 0,7-13 150 0 0,-4 4-197 0 0,0 1 0 0 0,1 1 0 0 0,1-1 0 0 0,0 1 0 0 0,1 1 0 0 0,0 0 0 0 0,5-5 47 0 0,-8 11-37 0 0,1-1 0 0 0,-1 1 0 0 0,1 0 0 0 0,0 0 0 0 0,0 1 0 0 0,1 0 0 0 0,-1 0 0 0 0,1 1 0 0 0,0-1 0 0 0,0 2 0 0 0,0-1 0 0 0,1 1 0 0 0,3 0 37 0 0,10-1-21 0 0,-1 1 0 0 0,1 0 0 0 0,0 2-1 0 0,-1 1 1 0 0,20 2 21 0 0,-31-1-7 0 0,1-1-1 0 0,-1-1 1 0 0,1 0-1 0 0,-1-1 1 0 0,1 0-1 0 0,-1 0 1 0 0,1-1-1 0 0,2-1 8 0 0,-11 2 0 0 0,0 0-1 0 0,0 1 0 0 0,-1-1 0 0 0,1 0 0 0 0,0 0 0 0 0,0 0 1 0 0,0-1-1 0 0,-1 1 0 0 0,1 0 0 0 0,-1-1 0 0 0,1 1 0 0 0,-1-1 1 0 0,0 1-1 0 0,1-1 0 0 0,-1 0 0 0 0,0 0 0 0 0,0 1 0 0 0,0-1 1 0 0,0 0-1 0 0,0 0 0 0 0,-1 0 0 0 0,1 0 0 0 0,-1 0 0 0 0,1 0 1 0 0,-1 0-1 0 0,0 0 0 0 0,1 0 0 0 0,-1 0 0 0 0,0 0 0 0 0,-1-1 1 0 0,1 1-1 0 0,0 0 0 0 0,0 0 0 0 0,-1 0 0 0 0,1 0 0 0 0,-1 0 1 0 0,0 0-1 0 0,0 0 0 0 0,0 0 0 0 0,0 1 0 0 0,0-1 0 0 0,0 0 1 0 0,0 0-1 0 0,0 1 0 0 0,-1-1 0 0 0,1 1 0 0 0,-1-1 0 0 0,0 0 1 0 0,-2-1-30 0 0,0 0 0 0 0,0 0 0 0 0,0 0 0 0 0,0 0 0 0 0,-1 1 0 0 0,0-1 0 0 0,1 1 0 0 0,-1 0 0 0 0,0 1 0 0 0,0-1 0 0 0,0 1-1 0 0,0 0 1 0 0,0 0 0 0 0,0 1 0 0 0,0-1 0 0 0,0 1 0 0 0,-1 0 0 0 0,1 1 0 0 0,0-1 0 0 0,0 1 0 0 0,0 0 0 0 0,0 0 0 0 0,0 1-1 0 0,0 0 1 0 0,-4 1 30 0 0,5-1-4 0 0,0 0 0 0 0,0 0 0 0 0,0 1 0 0 0,0 0 0 0 0,0-1 0 0 0,1 1-1 0 0,-1 0 1 0 0,1 1 0 0 0,0-1 0 0 0,0 0 0 0 0,0 1 0 0 0,0 0-1 0 0,0 0 1 0 0,1 0 0 0 0,0 0 0 0 0,0 0 0 0 0,0 0 0 0 0,0 2 4 0 0,-2 5-27 0 0,1 0 17 0 0,0 0 0 0 0,0 0 0 0 0,1 2 10 0 0,2-9 1 0 0,-1 1-1 0 0,1-1 0 0 0,0 0 0 0 0,1 0 1 0 0,-1 0-1 0 0,1 0 0 0 0,-1 0 1 0 0,1-1-1 0 0,0 1 0 0 0,1 0 0 0 0,-1 0 0 0 0,4 7-2 0 0,0 1 0 0 0,0-1-1 0 0,1-1 1 0 0,7 10 2 0 0,-10-16 11 0 0,1 0-1 0 0,0 0 1 0 0,0 0 0 0 0,0 0 0 0 0,0-1 0 0 0,1 0 0 0 0,0 0-1 0 0,-1 0 1 0 0,1 0 0 0 0,0-1 0 0 0,5 3-11 0 0,1-2-93 0 0,0 0 1 0 0,1-1-1 0 0,-1 0 0 0 0,0 0 1 0 0,1-1-1 0 0,-1-1 0 0 0,1 0 1 0 0,-1 0-1 0 0,1-1 1 0 0,-1-1-1 0 0,0 0 0 0 0,1-1 1 0 0,9-3 92 0 0,0-1-1578 0 0</inkml:trace>
  <inkml:trace contextRef="#ctx0" brushRef="#br0" timeOffset="1192.68">2294 243 14888 0 0,'-1'0'332'0'0,"-51"16"953"0"0,44-14-1248 0 0,1 1 0 0 0,0-1 0 0 0,0 1 0 0 0,0 1 0 0 0,0-1-1 0 0,0 1 1 0 0,-5 4-37 0 0,1 0 271 0 0,1 0 0 0 0,0 0-1 0 0,1 1 1 0 0,-4 4-271 0 0,5-4 108 0 0,1 0 0 0 0,0 1 0 0 0,0 0 0 0 0,1 0 0 0 0,0 1 0 0 0,0-1 0 0 0,2 1 0 0 0,-1 0 0 0 0,1 1 0 0 0,-1 6-108 0 0,5-17 14 0 0,0 0 1 0 0,0 0-1 0 0,0 0 1 0 0,0 0-1 0 0,0 0 0 0 0,0-1 1 0 0,0 1-1 0 0,0 0 0 0 0,0 0 1 0 0,0 0-1 0 0,1-1 1 0 0,-1 1-1 0 0,0 0 0 0 0,1 0 1 0 0,-1 0-1 0 0,1-1 0 0 0,-1 1 1 0 0,0 0-1 0 0,1-1 1 0 0,0 1-1 0 0,-1 0 0 0 0,1-1 1 0 0,-1 1-1 0 0,1-1 0 0 0,0 1 1 0 0,-1-1-1 0 0,1 1 1 0 0,0-1-1 0 0,0 0 0 0 0,-1 1 1 0 0,1-1-1 0 0,0 0 0 0 0,0 1 1 0 0,0-1-1 0 0,-1 0 1 0 0,1 0-1 0 0,0 0 0 0 0,0 0 1 0 0,0 0-1 0 0,0 0 0 0 0,-1 0 1 0 0,1 0-15 0 0,4 0 46 0 0,0 0 0 0 0,-1 0 1 0 0,1 0-1 0 0,-1 0 0 0 0,1-1 0 0 0,4-1-46 0 0,-2-1 57 0 0,0 0-1 0 0,0-1 1 0 0,0 1-1 0 0,-1-2 1 0 0,1 1-1 0 0,-1-1 1 0 0,0 1-1 0 0,4-6-56 0 0,-1 3-67 0 0,-1 0-1 0 0,2 0 1 0 0,6-4 67 0 0,-16 11-1 0 0,5-2-26 0 0,-1-1 1 0 0,1 1 0 0 0,-1 0 0 0 0,1 0 0 0 0,0 1 0 0 0,-1-1 0 0 0,5 0 26 0 0,-8 2 3 0 0,0 0 0 0 0,1 0 1 0 0,-1 0-1 0 0,1 0 0 0 0,-1 1 0 0 0,1-1 1 0 0,-1 0-1 0 0,0 1 0 0 0,1-1 0 0 0,-1 1 1 0 0,0-1-1 0 0,1 1 0 0 0,-1-1 0 0 0,0 1 1 0 0,0 0-1 0 0,0 0 0 0 0,0 0 0 0 0,1 0 0 0 0,-1 0 1 0 0,0 0-1 0 0,-1 0 0 0 0,1 0 0 0 0,0 0 1 0 0,0 0-1 0 0,0 0 0 0 0,-1 1 0 0 0,1-1 1 0 0,0 0-1 0 0,-1 1 0 0 0,1-1-3 0 0,5 15-28 0 0,-1 1 0 0 0,-1 0 0 0 0,0-1-1 0 0,-1 1 1 0 0,1 15 28 0 0,-1-9-110 0 0,11 86 434 0 0,-14-84-273 0 0,0-18-35 0 0,-1 0-1 0 0,2 0 1 0 0,-1-1 0 0 0,1 2-16 0 0,2 20 44 0 0,-2-20-6 0 0,0 0 0 0 0,0 0 0 0 0,0 0 0 0 0,1 0 0 0 0,2 4-38 0 0,-4-11-38 0 0,1 0 0 0 0,-1 0 0 0 0,1 1-1 0 0,0-1 1 0 0,-1 0 0 0 0,1 0 0 0 0,0-1-1 0 0,-1 1 1 0 0,1 0 0 0 0,0 0-1 0 0,0 0 1 0 0,0 0 0 0 0,0-1 0 0 0,0 1-1 0 0,0 0 1 0 0,0-1 0 0 0,0 1 0 0 0,0-1-1 0 0,0 1 1 0 0,0-1 0 0 0,0 0 0 0 0,0 1-1 0 0,1-1 1 0 0,-1 0 0 0 0,0 0 0 0 0,0 0-1 0 0,0 0 1 0 0,1 0 0 0 0,-1 0 0 0 0,0 0-1 0 0,0 0 1 0 0,0 0 0 0 0,0 0-1 0 0,1-1 1 0 0,-1 1 0 0 0,0 0 0 0 0,0-1-1 0 0,0 1 1 0 0,0-1 0 0 0,0 0 0 0 0,0 1-1 0 0,0-1 1 0 0,0 0 38 0 0,9-8-6738 0 0</inkml:trace>
  <inkml:trace contextRef="#ctx0" brushRef="#br0" timeOffset="2077.629">2500 290 13448 0 0,'0'0'298'0'0,"-1"8"414"0"0,0 23-500 0 0,1-1-1 0 0,1 0 1 0 0,2 1-1 0 0,2 9-211 0 0,-2-19 229 0 0,-2-13-120 0 0,2 16 795 0 0,4 17-904 0 0,-5-33 242 0 0,0-1 0 0 0,1 1 0 0 0,0-1 0 0 0,0 1 0 0 0,1-1-1 0 0,0 0 1 0 0,0 0-242 0 0,-3-6 48 0 0,0 0 0 0 0,0 0 0 0 0,0 0 0 0 0,0 0-1 0 0,-1 0 1 0 0,1 0 0 0 0,0 0 0 0 0,1-1 0 0 0,-1 1 0 0 0,0 0-1 0 0,0-1 1 0 0,0 1 0 0 0,0-1 0 0 0,0 0 0 0 0,0 1-1 0 0,1-1 1 0 0,-1 0 0 0 0,0 1 0 0 0,0-1 0 0 0,1 0-1 0 0,-1 0 1 0 0,0 0 0 0 0,0 0 0 0 0,1 0 0 0 0,-1-1-1 0 0,0 1 1 0 0,0 0 0 0 0,1 0 0 0 0,-1-1 0 0 0,0 1 0 0 0,0-1-1 0 0,0 1 1 0 0,0-1 0 0 0,0 1 0 0 0,0-1 0 0 0,1 0-48 0 0,2-2 56 0 0,-1 1 1 0 0,0 0 0 0 0,1-1-1 0 0,-1 0 1 0 0,0 1 0 0 0,0-1-1 0 0,0-1 1 0 0,-1 1 0 0 0,1 0-1 0 0,0-3-56 0 0,10-15 128 0 0,1 0 0 0 0,1 0-128 0 0,18-26-105 0 0,-4 8-224 0 0,-18 26 163 0 0,-10 12 164 0 0,-1 1-1 0 0,1-1 1 0 0,-1 1-1 0 0,1-1 1 0 0,-1 1-1 0 0,1-1 1 0 0,-1 1-1 0 0,1 0 1 0 0,-1-1-1 0 0,1 1 1 0 0,-1 0-1 0 0,1-1 1 0 0,-1 1-1 0 0,1 0 1 0 0,0 0-1 0 0,-1 0 1 0 0,1-1-1 0 0,-1 1 1 0 0,1 0-1 0 0,0 0 1 0 0,-1 0-1 0 0,1 0 1 0 0,0 0-1 0 0,-1 0 1 0 0,1 0-1 0 0,0 0 1 0 0,-1 1-1 0 0,1-1 1 0 0,-1 0-1 0 0,1 0 1 0 0,0 0-1 0 0,-1 1 1 0 0,1-1-1 0 0,-1 0 1 0 0,1 1-1 0 0,-1-1 1 0 0,1 0-1 0 0,-1 1 1 0 0,1-1-1 0 0,-1 1 0 0 0,1-1 1 0 0,-1 1 2 0 0,4 3 4 0 0,-1 0-1 0 0,1 0 1 0 0,-1 0-1 0 0,0 0 1 0 0,0 1-4 0 0,0 1-9 0 0,2 2 0 0 0,-1 0-1 0 0,0 0 0 0 0,0 0 0 0 0,0 3 10 0 0,-1-3-8 0 0,0 0 0 0 0,0-1 0 0 0,1 1 0 0 0,0-1-1 0 0,5 6 9 0 0,-8-12 0 0 0,5 7 58 0 0,0 0 0 0 0,1-1 0 0 0,0 0 0 0 0,3 3-58 0 0,-7-8 77 0 0,1 0 0 0 0,-1 0 0 0 0,0 0 0 0 0,1 0 0 0 0,-1 0 0 0 0,1-1 1 0 0,0 0-1 0 0,-1 0 0 0 0,1 0 0 0 0,0 0 0 0 0,0 0 0 0 0,0-1 0 0 0,0 1-77 0 0,3-1 58 0 0,0-1 1 0 0,0 1-1 0 0,0-1 0 0 0,0 0 1 0 0,0-1-1 0 0,0 0 1 0 0,-1 0-1 0 0,1 0 1 0 0,0-1-1 0 0,-1 0 0 0 0,0 0 1 0 0,1 0-1 0 0,-1-1 1 0 0,-1 0-1 0 0,1 0 1 0 0,-1-1-1 0 0,1 0 1 0 0,-1 0-1 0 0,0 0 0 0 0,-1 0 1 0 0,0-1-1 0 0,1 0 1 0 0,-2 0-1 0 0,1 0 1 0 0,-1 0-1 0 0,0 0 0 0 0,0-1 1 0 0,0 0-1 0 0,0-4-58 0 0,0 0-22 0 0,2-6-93 0 0,-2-1-1 0 0,1 1 1 0 0,-2-2 115 0 0,-1 13-100 0 0,-1 0 0 0 0,0 0 0 0 0,-1 0 0 0 0,1 0 0 0 0,-1 0 0 0 0,0 0 0 0 0,-1 0 0 0 0,1 0 0 0 0,-1 1 0 0 0,-3-6 100 0 0,4 8-22 0 0,0 1-1 0 0,-1-1 0 0 0,0 1 0 0 0,1 0 0 0 0,-1 0 1 0 0,0 0-1 0 0,0 0 0 0 0,0 0 0 0 0,-1 0 0 0 0,1 0 1 0 0,0 1-1 0 0,-1-1 0 0 0,1 1 0 0 0,-1-1 0 0 0,1 1 1 0 0,-1 0-1 0 0,0 0 0 0 0,0 0 0 0 0,1 1 0 0 0,-1-1 1 0 0,0 1-1 0 0,0-1 0 0 0,0 1 0 0 0,0 0 0 0 0,1 0 1 0 0,-1 0-1 0 0,0 1 0 0 0,0-1 0 0 0,0 1 0 0 0,0-1 1 0 0,1 1-1 0 0,-1 0 0 0 0,0 0 0 0 0,1 0 0 0 0,-1 0 1 0 0,1 1-1 0 0,-1-1 0 0 0,1 1 0 0 0,-1-1 0 0 0,0 2 23 0 0,-5 7-30 0 0,0-1 1 0 0,0 2-1 0 0,1-1 0 0 0,1 1 0 0 0,0-1 0 0 0,0 2 0 0 0,-3 10 30 0 0,6-14-4 0 0,0 1 0 0 0,1-1 0 0 0,0 0 0 0 0,0 0 1 0 0,1 1-1 0 0,0-1 0 0 0,1 1 0 0 0,0-1 0 0 0,0 1 0 0 0,0 0 0 0 0,1-1 0 0 0,1 1 4 0 0,-2-8 15 0 0,0 1 0 0 0,1 0 0 0 0,-1 0 0 0 0,0-1 0 0 0,1 1-1 0 0,0 0 1 0 0,-1-1 0 0 0,1 1 0 0 0,0 0 0 0 0,0-1 0 0 0,0 1-1 0 0,0-1 1 0 0,0 1 0 0 0,0-1 0 0 0,0 0 0 0 0,0 0 0 0 0,1 1-1 0 0,-1-1 1 0 0,0 0 0 0 0,1 0 0 0 0,-1 0 0 0 0,1 0 0 0 0,0 0 0 0 0,-1-1-1 0 0,1 1 1 0 0,-1 0 0 0 0,1-1 0 0 0,0 1 0 0 0,0-1 0 0 0,-1 0-1 0 0,1 1 1 0 0,0-1 0 0 0,0 0 0 0 0,0 0 0 0 0,-1 0 0 0 0,1-1-1 0 0,0 1 1 0 0,0 0 0 0 0,-1 0 0 0 0,1-1 0 0 0,0 1 0 0 0,-1-1-1 0 0,2 0-14 0 0,5-2 62 0 0,1-1-1 0 0,-1 0 0 0 0,0-1 0 0 0,0 1 0 0 0,-1-2 0 0 0,1 1 0 0 0,-1-1 0 0 0,0 0-61 0 0,79-83 537 0 0,-69 72-577 0 0,13-12-522 0 0,-29 28 542 0 0,0 0 1 0 0,1 0-1 0 0,0 0 0 0 0,-1 0 0 0 0,1 0 0 0 0,0 0 1 0 0,-1 0-1 0 0,1 1 0 0 0,0-1 0 0 0,0 0 0 0 0,0 1 1 0 0,0 0-1 0 0,-1-1 0 0 0,1 1 0 0 0,0 0 0 0 0,0 0 1 0 0,1 0 19 0 0,-1 1-8 0 0,-1-1 1 0 0,1 1-1 0 0,0 0 1 0 0,-1 0-1 0 0,1 0 1 0 0,-1 0-1 0 0,1 0 1 0 0,-1 0-1 0 0,0 0 1 0 0,1 0 0 0 0,-1 0-1 0 0,0 1 1 0 0,0-1-1 0 0,0 0 1 0 0,0 1-1 0 0,0-1 1 0 0,0 1-1 0 0,0 0 1 0 0,-1-1-1 0 0,1 1 1 0 0,0 0 7 0 0,3 8-7 0 0,-1 0 0 0 0,0 0 0 0 0,0 2 7 0 0,-2-6 4 0 0,2 10-8 0 0,0 1 0 0 0,-1 9 4 0 0,5 25 100 0 0,5-10 464 0 0,-11-40-340 0 0,-1-1-24 0 0,2 0-172 0 0,0 0 0 0 0,0 0 0 0 0,0 0 0 0 0,0 0 0 0 0,0 0 0 0 0,0 0 0 0 0,0-1 0 0 0,0 1 0 0 0,0-1-1 0 0,-1 0 1 0 0,1 1 0 0 0,0-1 0 0 0,0 0 0 0 0,0 0 0 0 0,-1 0 0 0 0,2-1-28 0 0,8-8 94 0 0,-1 0 1 0 0,-1-1-1 0 0,0 0 0 0 0,5-9-94 0 0,-3 5-5 0 0,0 1 1 0 0,1 0-1 0 0,2-1 5 0 0,-10 11-13 0 0,0 1 1 0 0,0-1 0 0 0,0 1-1 0 0,1 0 1 0 0,-1 0 0 0 0,1 1-1 0 0,0-1 1 0 0,0 1 0 0 0,0 0-1 0 0,0 0 1 0 0,0 1 0 0 0,3-1 12 0 0,-7 2-3 0 0,1 0 0 0 0,0 0 0 0 0,-1 0 1 0 0,1 0-1 0 0,-1 0 0 0 0,1 0 0 0 0,-1 1 0 0 0,1-1 1 0 0,-1 1-1 0 0,1-1 0 0 0,-1 1 0 0 0,1 0 1 0 0,-1-1-1 0 0,0 1 0 0 0,1 0 0 0 0,-1 0 0 0 0,0 0 1 0 0,0 0-1 0 0,2 1 3 0 0,21 26-61 0 0,-13-15 49 0 0,6 8 8 0 0,-11-14-1 0 0,0 1-1 0 0,1-1 1 0 0,-1 0-1 0 0,1-1 1 0 0,1 1-1 0 0,-1-2 1 0 0,1 1-1 0 0,0-1 1 0 0,3 2 5 0 0,-8-6-34 0 0,0 1 0 0 0,1-1 0 0 0,-1 0 1 0 0,0 0-1 0 0,1 0 0 0 0,-1-1 0 0 0,1 1 0 0 0,-1-1 0 0 0,1 0 0 0 0,2 0 34 0 0,23-6-3085 0 0,-14 1-3877 0 0</inkml:trace>
  <inkml:trace contextRef="#ctx0" brushRef="#br0" timeOffset="2711.481">3873 240 14368 0 0,'0'0'330'0'0,"0"0"45"0"0,0 0 17 0 0,0 0-47 0 0,-1 2-155 0 0,-11 13 620 0 0,7-10-544 0 0,1 2 0 0 0,-1-1 0 0 0,1 0 1 0 0,1 1-1 0 0,-4 6-266 0 0,-2 12 328 0 0,0 0 1 0 0,2 1-1 0 0,1 0 1 0 0,1 0-1 0 0,0 4-328 0 0,4-22 161 0 0,1-4-132 0 0,-1-1-1 0 0,1 1 0 0 0,-1 0 1 0 0,1 0-1 0 0,0-1 0 0 0,1 4-28 0 0,-1-6 14 0 0,0-1 0 0 0,0 1-1 0 0,1 0 1 0 0,-1 0 0 0 0,0 0-1 0 0,1 0 1 0 0,-1 0 0 0 0,1 0-1 0 0,-1-1 1 0 0,1 1 0 0 0,-1 0 0 0 0,1 0-1 0 0,0-1 1 0 0,-1 1 0 0 0,1 0-1 0 0,0-1 1 0 0,-1 1 0 0 0,1-1-1 0 0,0 1 1 0 0,0-1 0 0 0,0 1-1 0 0,0-1 1 0 0,-1 1 0 0 0,1-1 0 0 0,0 0-1 0 0,0 1 1 0 0,0-1 0 0 0,0 0-1 0 0,0 0-13 0 0,3 0 29 0 0,0 0-1 0 0,-1 0 1 0 0,1 0-1 0 0,0-1 1 0 0,-1 1-1 0 0,1-1 0 0 0,0 0 1 0 0,-1 0-1 0 0,1 0 1 0 0,-1-1-1 0 0,0 1 1 0 0,1-1-1 0 0,2-2-28 0 0,4-2 79 0 0,1-1 1 0 0,-1 0-1 0 0,5-6-79 0 0,23-21-293 0 0,-17 14-966 0 0,16-12 1259 0 0,-35 30-76 0 0,5-2-176 0 0,-7 4 250 0 0,1 0 0 0 0,0 0-1 0 0,0 0 1 0 0,0 0-1 0 0,0 1 1 0 0,0-1-1 0 0,0 0 1 0 0,0 0-1 0 0,0 1 1 0 0,0-1 0 0 0,0 0-1 0 0,0 1 1 0 0,-1-1-1 0 0,1 1 1 0 0,0-1-1 0 0,0 1 1 0 0,-1-1 0 0 0,1 1-1 0 0,0 0 1 0 0,-1 0-1 0 0,1-1 1 0 0,0 1-1 0 0,-1 0 1 0 0,1 0-1 0 0,-1-1 1 0 0,1 1 0 0 0,-1 0-1 0 0,0 0 1 0 0,1 0-1 0 0,-1 0 3 0 0,2 3-7 0 0,1 2 44 0 0,-1 1 0 0 0,1 0 0 0 0,-1 0-1 0 0,0 0 1 0 0,-1 0 0 0 0,0 0 0 0 0,1 7-37 0 0,3 18 358 0 0,-4-29-326 0 0,0 0 0 0 0,0 0 0 0 0,0 1 0 0 0,0-1 0 0 0,0 0 0 0 0,1 0 0 0 0,0-1 0 0 0,-1 1 0 0 0,1 0 0 0 0,0-1 0 0 0,0 1 0 0 0,1-1 0 0 0,-1 1 0 0 0,0-1 0 0 0,1 0 0 0 0,0 1-32 0 0,-1-3 32 0 0,-1 1 0 0 0,1 0 0 0 0,-1-1 0 0 0,1 1 0 0 0,0-1 0 0 0,-1 0 0 0 0,1 0-1 0 0,0 1 1 0 0,-1-1 0 0 0,1 0 0 0 0,0 0 0 0 0,-1 0 0 0 0,1-1 0 0 0,1 1-32 0 0,0-1 47 0 0,6 0-3 0 0,0 0 1 0 0,-1-1 0 0 0,1 0-1 0 0,-1-1 1 0 0,0 0 0 0 0,0 0-1 0 0,0-1 1 0 0,0 0 0 0 0,0 0-1 0 0,-1 0 1 0 0,0-1-1 0 0,1-1-44 0 0,15-14-460 0 0,0 0-1 0 0,17-21 461 0 0,-12 12-724 0 0,-26 27 686 0 0,-1 1 0 0 0,1-1-1 0 0,0 1 1 0 0,0 0 0 0 0,-1-1-1 0 0,1 1 1 0 0,0 0 0 0 0,1 0-1 0 0,-1 0 1 0 0,0 1 0 0 0,0-1-1 0 0,1 0 39 0 0,-2 1-7 0 0,0 0-1 0 0,0 0 0 0 0,0 0 1 0 0,0 0-1 0 0,0 0 0 0 0,0 0 0 0 0,0 1 1 0 0,0-1-1 0 0,0 0 0 0 0,0 1 0 0 0,0-1 1 0 0,0 0-1 0 0,0 1 0 0 0,0-1 1 0 0,-1 1-1 0 0,1 0 0 0 0,0-1 0 0 0,0 1 1 0 0,-1-1-1 0 0,1 1 0 0 0,0 0 0 0 0,-1 0 1 0 0,1 0-1 0 0,0-1 0 0 0,-1 1 1 0 0,1 0-1 0 0,-1 0 0 0 0,0 0 0 0 0,1 0 1 0 0,-1 1 7 0 0,12 31-117 0 0,-5 4 140 0 0,-2 1 0 0 0,-1 0 0 0 0,-1 30-23 0 0,0-8 147 0 0,0 61 557 0 0,-2-66-349 0 0,-1-36-184 0 0,0 0-1 0 0,2 7-170 0 0,1-3 294 0 0,-1 1-1 0 0,-2 4-293 0 0,0-19 167 0 0,0 1 0 0 0,-1 0 0 0 0,-1 0 0 0 0,0 0-1 0 0,0 0 1 0 0,-2 4-167 0 0,3-13 36 0 0,1 0 1 0 0,-1 0-1 0 0,0 0 0 0 0,0 0 0 0 0,0 0 0 0 0,1 0 0 0 0,-1 0 0 0 0,0 0 0 0 0,-1 0 0 0 0,1 0 0 0 0,0 0 1 0 0,0 0-1 0 0,0-1 0 0 0,0 1 0 0 0,-1-1 0 0 0,1 1 0 0 0,0-1 0 0 0,-1 1 0 0 0,1-1 0 0 0,0 0 0 0 0,-1 1-36 0 0,-34 3 868 0 0,27-4-608 0 0,-7 0-100 0 0,0-1-1 0 0,0 0 1 0 0,0-1 0 0 0,0-1 0 0 0,-9-3-160 0 0,-16-3 143 0 0,0 2-342 0 0,-2-2-1466 0 0,-33 0 1665 0 0,59 7-2374 0 0,0-1-5219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55:26.88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242 10 9672 0 0,'-11'-8'440'0'0,"9"6"-6"0"0,2 2-112 0 0,0 0 552 0 0,0 0 277 0 0,-7 16 1354 0 0,4-8-2333 0 0,2-3-138 0 0,-1 0 0 0 0,1 0-1 0 0,0 0 1 0 0,1-1 0 0 0,-1 1 0 0 0,1 0-1 0 0,0 0 1 0 0,0 0 0 0 0,0 0 0 0 0,1 0-34 0 0,-1 2 95 0 0,0 1 0 0 0,0-1 1 0 0,0 0-1 0 0,-2 5-95 0 0,1-4 77 0 0,0-1 0 0 0,1 1 0 0 0,-1-1 0 0 0,1 1 0 0 0,1-1 0 0 0,-1 1 0 0 0,1-1 0 0 0,1 1 0 0 0,0 2-77 0 0,-1-3 68 0 0,0 0-1 0 0,-1 0 0 0 0,0 1 1 0 0,0-1-1 0 0,0 0 1 0 0,-1 0-1 0 0,-1 4-67 0 0,0-2 82 0 0,1 1 1 0 0,0-1-1 0 0,1 9-82 0 0,-1 1 69 0 0,0-1 1 0 0,-1 0 0 0 0,0 1 0 0 0,-2-1-1 0 0,0 0 1 0 0,-2 0-70 0 0,6-18 0 0 0,-1 3 57 0 0,0 1 0 0 0,0-1-1 0 0,-1 0 1 0 0,1 0-1 0 0,-1 0 1 0 0,0 0-1 0 0,-2 2-56 0 0,-6 13-852 0 0,7-3-3557 0 0,3-14-1277 0 0</inkml:trace>
  <inkml:trace contextRef="#ctx0" brushRef="#br0" timeOffset="274.738">1 188 9672 0 0,'0'0'440'0'0,"2"0"-6"0"0,0-1-357 0 0,-1 1-65 0 0,0 0-1 0 0,0 0 0 0 0,-1 0 1 0 0,1 0-1 0 0,0 0 1 0 0,0 0-1 0 0,0 0 1 0 0,0 0-1 0 0,0 1 1 0 0,-1-1-1 0 0,1 0 1 0 0,0 0-1 0 0,0 1 1 0 0,0-1-1 0 0,-1 1 1 0 0,1-1-1 0 0,0 1 1 0 0,0-1-1 0 0,0 1-11 0 0,17 6 1292 0 0,2 0 0 0 0,-1-1-1 0 0,20 3-1291 0 0,-22-6-1106 0 0,1-1-1 0 0,0-1 1 0 0,0 0-1 0 0,11-2 1107 0 0,-15-1-4418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55:31.77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1 128 11000 0 0,'0'0'498'0'0,"0"0"-3"0"0,0 0-274 0 0,0 1 17 0 0,5 299 4533 0 0,-5-257-4077 0 0,0-41-588 0 0,0-2-2 0 0,0 0 0 0 0,0 0 7 0 0,1-9 178 0 0,2-4-183 0 0,0 1-1 0 0,0 1 1 0 0,1-1-1 0 0,1 0 1 0 0,0 1-1 0 0,2-3-105 0 0,12-20 111 0 0,9-10-111 0 0,-22 34 0 0 0,16-21 0 0 0,-20 29 0 0 0,0 0 0 0 0,0 0 0 0 0,0 0 0 0 0,0 1 0 0 0,0-1 0 0 0,0 0 0 0 0,1 1 0 0 0,-1-1 0 0 0,1 1 0 0 0,-1 0 0 0 0,3-1 0 0 0,10-3 9 0 0,-9 3-19 0 0,1-1-1 0 0,0 1 0 0 0,0 1 1 0 0,0-1-1 0 0,-1 1 1 0 0,2 0-1 0 0,-1 1 1 0 0,0 0-1 0 0,0 0 1 0 0,0 0-1 0 0,0 1 1 0 0,0 0-1 0 0,1 0 11 0 0,106 35-64 0 0,-106-34 63 0 0,1 0-1 0 0,-1-1 0 0 0,0 0 1 0 0,1-1-1 0 0,-1 0 0 0 0,5 0 2 0 0,-9-1 8 0 0,-1 1 0 0 0,1 0 0 0 0,-1-1 0 0 0,0 0 0 0 0,1 1 0 0 0,-1-2 0 0 0,0 1-1 0 0,0 0 1 0 0,0 0 0 0 0,0-1 0 0 0,0 0 0 0 0,0 0 0 0 0,0 1 0 0 0,0-2 0 0 0,-1 1 0 0 0,1 0-1 0 0,-1-1-7 0 0,-1 3 6 0 0,0-1 0 0 0,-1 0 0 0 0,1 0 0 0 0,-1 1 0 0 0,1-1-1 0 0,-1 0 1 0 0,0 0 0 0 0,1 0 0 0 0,-1 1 0 0 0,0-1-1 0 0,1 0 1 0 0,-1 0 0 0 0,0 0 0 0 0,0 0 0 0 0,0 0 0 0 0,0 1-1 0 0,0-1 1 0 0,0 0 0 0 0,0 0 0 0 0,0 0 0 0 0,0 0-1 0 0,0 0 1 0 0,0 0 0 0 0,-1 0-6 0 0,0 0 7 0 0,1-1 1 0 0,-1 1-1 0 0,0-1 0 0 0,0 1 0 0 0,0 0 1 0 0,-1-1-1 0 0,1 1 0 0 0,0 0 0 0 0,0 0 1 0 0,0 0-1 0 0,-1 0 0 0 0,0-1-7 0 0,-4-1 2 0 0,1 0 0 0 0,-1 1-1 0 0,0-1 1 0 0,0 1 0 0 0,0 0 0 0 0,-5 0-2 0 0,5 1-5 0 0,0 0 1 0 0,0 0 0 0 0,0 1 0 0 0,0 0-1 0 0,0 0 1 0 0,0 0 0 0 0,0 1-1 0 0,1 0 1 0 0,-1 0 0 0 0,0 1 0 0 0,0-1-1 0 0,0 1 1 0 0,1 0 0 0 0,-1 1-1 0 0,1 0 1 0 0,0 0 0 0 0,0 0 0 0 0,0 0-1 0 0,0 1 1 0 0,0-1 0 0 0,1 1-1 0 0,-1 1 1 0 0,1-1 0 0 0,0 0-1 0 0,1 1 1 0 0,-1 0 0 0 0,1 0 0 0 0,0 0-1 0 0,0 1 1 0 0,0-1 0 0 0,1 0-1 0 0,0 1 5 0 0,-6 14 0 0 0,6-16 0 0 0,0 1 0 0 0,0 0 0 0 0,1 0 0 0 0,-1 0 0 0 0,1 0 0 0 0,0 1 0 0 0,0-1 0 0 0,1 0 0 0 0,-1 0 0 0 0,1 1 0 0 0,0-1 0 0 0,1 0 0 0 0,-1 1 0 0 0,2 1 0 0 0,-1-2 20 0 0,0-1-1 0 0,1 1 0 0 0,-1-1 0 0 0,1 0 0 0 0,0 0 1 0 0,0 0-1 0 0,1 0 0 0 0,-1 0 0 0 0,1-1 0 0 0,0 1 0 0 0,0-1 1 0 0,0 1-1 0 0,1-1 0 0 0,-1 0 0 0 0,1 0 0 0 0,-1-1 1 0 0,1 1-1 0 0,0-1 0 0 0,0 0 0 0 0,0 0 0 0 0,1 0 0 0 0,-1 0 1 0 0,4 0-20 0 0,2 1-1 0 0,0-1 0 0 0,0-1-1 0 0,0 0 1 0 0,0 0 0 0 0,0-1 0 0 0,1-1 0 0 0,-1 1 0 0 0,0-1 0 0 0,0-1 0 0 0,4-1 1 0 0,4-1-896 0 0,0-1-1 0 0,-1-1 1 0 0,1 0 0 0 0,11-7 896 0 0,-2 0-1333 0 0</inkml:trace>
  <inkml:trace contextRef="#ctx0" brushRef="#br0" timeOffset="278.036">758 138 12440 0 0,'-1'0'120'0'0,"0"1"1"0"0,0-1 0 0 0,0 0 0 0 0,0 1-1 0 0,0-1 1 0 0,0 1 0 0 0,0-1-1 0 0,0 1 1 0 0,0 0 0 0 0,0-1 0 0 0,0 1-121 0 0,-3 2 176 0 0,1 0 1 0 0,0 1 0 0 0,1-1 0 0 0,-1 1 0 0 0,0-1-1 0 0,1 1 1 0 0,0 0 0 0 0,0 0 0 0 0,0 0 0 0 0,0 0-1 0 0,1 0 1 0 0,0 0 0 0 0,0 1 0 0 0,0-1-1 0 0,0 0 1 0 0,0 1 0 0 0,1-1 0 0 0,0 0 0 0 0,0 1-1 0 0,0 2-176 0 0,2 5 32 0 0,0-1 0 0 0,1 0 0 0 0,0 0-1 0 0,1 0 1 0 0,0-1 0 0 0,4 9-32 0 0,0-2 107 0 0,-3-7 9 0 0,1 0 1 0 0,0-1-1 0 0,1 0 1 0 0,-1 0 0 0 0,2 0-1 0 0,4 4-116 0 0,7 8 459 0 0,8 11 477 0 0,-27-31-734 0 0,0 0-185 0 0,0 0 1 0 0,0 0 0 0 0,0 0-1 0 0,0-1 1 0 0,0 1 0 0 0,-1 0-1 0 0,1 0 1 0 0,0 0-1 0 0,-1-1 1 0 0,1 1 0 0 0,0 0-1 0 0,-1 0 1 0 0,1-1 0 0 0,-1 1-1 0 0,1 0 1 0 0,-1-1-1 0 0,0 1 1 0 0,1-1 0 0 0,-1 1-1 0 0,0-1 1 0 0,1 1 0 0 0,-1-1-1 0 0,0 1 1 0 0,1-1 0 0 0,-1 1-1 0 0,0-1 1 0 0,0 0-1 0 0,0 0 1 0 0,1 1 0 0 0,-1-1-1 0 0,0 0 1 0 0,0 0 0 0 0,0 0-1 0 0,0 0-17 0 0,-5 1 77 0 0,-1-1-1 0 0,1 0 1 0 0,-1 0 0 0 0,-3-1-77 0 0,-3 1 94 0 0,-17-1-101 0 0,-16-2 7 0 0,36 2-777 0 0,0-1-1 0 0,0 0 0 0 0,0 0 0 0 0,0-1 0 0 0,1 0 1 0 0,-5-2 777 0 0,4-1-6056 0 0</inkml:trace>
  <inkml:trace contextRef="#ctx0" brushRef="#br0" timeOffset="730.475">899 161 3224 0 0,'5'1'1009'0'0,"1"0"0"0"0,-1 0 0 0 0,1 1 0 0 0,-1-1 0 0 0,1 1 0 0 0,-1 0 0 0 0,3 2-1009 0 0,-5-2 952 0 0,0 1-1 0 0,1-1 1 0 0,-1 1 0 0 0,0-1-1 0 0,-1 1 1 0 0,3 2-952 0 0,1 2-297 0 0,1 1 788 0 0,-1 1 0 0 0,0 0 0 0 0,-1 0 1 0 0,4 6-492 0 0,4 8 814 0 0,-8-13-426 0 0,0 0-1 0 0,-1 1 1 0 0,3 7-388 0 0,6 16 476 0 0,-5-14-247 0 0,-1 0 0 0 0,-1 1-1 0 0,-1 0 1 0 0,1 18-229 0 0,3 6 113 0 0,-6-29-28 0 0,-1-1-1 0 0,-1 1 1 0 0,0 0-1 0 0,-2 0 1 0 0,1 0 0 0 0,-2 0-1 0 0,0 0 1 0 0,-1 0-1 0 0,0-1 1 0 0,-2 1 0 0 0,-1 3-85 0 0,5-16 3 0 0,1-2-6 0 0,0-1 0 0 0,0 1-1 0 0,0 0 1 0 0,-1-1 0 0 0,1 1 0 0 0,0 0 0 0 0,-1-1 0 0 0,1 1 0 0 0,0-1-1 0 0,-1 1 1 0 0,1 0 0 0 0,-1-1 0 0 0,1 1 0 0 0,-1-1 0 0 0,1 1 0 0 0,-1-1-1 0 0,1 0 1 0 0,-1 1 3 0 0,0-1-39 0 0,0 0-1 0 0,1 0 1 0 0,-1 0-1 0 0,1-1 0 0 0,-1 1 1 0 0,1 0-1 0 0,-1 0 1 0 0,0 0-1 0 0,1-1 1 0 0,-1 1-1 0 0,1 0 0 0 0,-1-1 1 0 0,1 1-1 0 0,-1 0 1 0 0,1-1-1 0 0,-1 1 0 0 0,1-1 40 0 0,-1 1-80 0 0,-2-3-281 0 0,-1-1 1 0 0,1 1-1 0 0,0-1 0 0 0,0 1 0 0 0,0-1 1 0 0,0 0-1 0 0,0 0 0 0 0,1-1 1 0 0,0 1-1 0 0,0 0 0 0 0,-1-4 361 0 0,-4-11-2621 0 0,1-1 0 0 0,1-1 2621 0 0,4 19-159 0 0,-4-21-5712 0 0,-3-24 5871 0 0,6 24-1031 0 0,0 0-1 0 0,2-5 1032 0 0,0 11 411 0 0,2 1-1 0 0,0-1 0 0 0,0 1 1 0 0,2-1-1 0 0,0 1 0 0 0,0 0 1 0 0,7-12-411 0 0,-2 2 1052 0 0,-7 21-769 0 0,-1-1 0 0 0,1 1 0 0 0,0 0-1 0 0,0 0 1 0 0,1 0 0 0 0,0 0 0 0 0,-1 1-1 0 0,2-1 1 0 0,-1 1 0 0 0,1-2-283 0 0,4-1 527 0 0,-1 1 0 0 0,1-1 0 0 0,0 1 1 0 0,0 0-1 0 0,1 1 0 0 0,0 0-527 0 0,-5 3 150 0 0,1 0 0 0 0,-1 0-1 0 0,0 1 1 0 0,1 0 0 0 0,-1 0 0 0 0,1 0-1 0 0,0 0 1 0 0,-1 1 0 0 0,1-1 0 0 0,0 1-1 0 0,-1 1 1 0 0,1-1 0 0 0,-1 0 0 0 0,2 1-150 0 0,-5 0 17 0 0,5-1 120 0 0,1 1-1 0 0,-1 1 1 0 0,0-1 0 0 0,1 1-1 0 0,-1 0 1 0 0,0 1-1 0 0,0-1 1 0 0,0 1-1 0 0,-1 1 1 0 0,1-1-1 0 0,0 1-136 0 0,0 1 127 0 0,0 0-1 0 0,-1 0 1 0 0,1 0-1 0 0,-1 1 1 0 0,-1-1-1 0 0,1 1 1 0 0,-1 0-1 0 0,0 1 1 0 0,0-1-1 0 0,2 7-126 0 0,-5-11 47 0 0,0 1-1 0 0,0 0 0 0 0,0 0 1 0 0,0 0-1 0 0,-1 0 0 0 0,1 0 1 0 0,-1 1-1 0 0,0-1 0 0 0,0 0 1 0 0,0 0-1 0 0,0 0 0 0 0,-1 0 1 0 0,1 0-1 0 0,-1 0 0 0 0,0 0 1 0 0,0 0-1 0 0,0 0 0 0 0,0 0 1 0 0,0 0-1 0 0,0-1 0 0 0,-1 1 1 0 0,0 0-1 0 0,1-1 0 0 0,-1 1 1 0 0,0-1-1 0 0,0 0 0 0 0,-2 2-46 0 0,-6 4 61 0 0,0 0 1 0 0,0-1-1 0 0,-1 0 0 0 0,0 0 0 0 0,-1-2 0 0 0,1 1 0 0 0,-1-1 0 0 0,0-1 0 0 0,-1 0 0 0 0,1 0 0 0 0,0-2 0 0 0,-1 1 0 0 0,0-2 0 0 0,0 0 0 0 0,0 0 0 0 0,1-1 0 0 0,-1 0 1 0 0,0-2-1 0 0,0 1 0 0 0,-9-4-61 0 0,14 3-216 0 0,1 0 0 0 0,0 0 0 0 0,1-1 0 0 0,-1-1 0 0 0,-1 0 216 0 0,7 4-121 0 0,0-1 1 0 0,0 1 0 0 0,0-1 0 0 0,0 1-1 0 0,0-1 1 0 0,1 0 0 0 0,-1 0-1 0 0,0 1 1 0 0,0-1 0 0 0,0 0-1 0 0,1 0 1 0 0,-1 0 0 0 0,0 0 0 0 0,1 0-1 0 0,-1 0 1 0 0,1 0 0 0 0,-1 0-1 0 0,1 0 1 0 0,-1 0 0 0 0,1 0-1 0 0,0 0 1 0 0,0-1 0 0 0,-1 1 0 0 0,1 0-1 0 0,0 0 1 0 0,0 0 0 0 0,0 0-1 0 0,0-1 1 0 0,0 1 0 0 0,1 0-1 0 0,-1 0 1 0 0,0 0 0 0 0,0 0-1 0 0,1 0 1 0 0,0-1 120 0 0,4-9-1522 0 0</inkml:trace>
  <inkml:trace contextRef="#ctx0" brushRef="#br0" timeOffset="1585.354">1619 138 7832 0 0,'-1'-1'77'0'0,"0"0"-1"0"0,-1 0 1 0 0,1 1 0 0 0,-1-1-1 0 0,1 0 1 0 0,-1 1 0 0 0,0-1 0 0 0,1 1-1 0 0,-1-1 1 0 0,0 1 0 0 0,1 0 0 0 0,-1 0-1 0 0,0-1 1 0 0,1 1 0 0 0,-1 1 0 0 0,0-1-1 0 0,1 0 1 0 0,-1 0 0 0 0,0 1 0 0 0,1-1-1 0 0,-1 1 1 0 0,0-1 0 0 0,0 1-77 0 0,-7 3 1185 0 0,0 0 0 0 0,0 0 1 0 0,-6 5-1186 0 0,0-1 943 0 0,-85 51 1062 0 0,98-57-1928 0 0,-1 0 0 0 0,1 0 1 0 0,-1 0-1 0 0,1 0 0 0 0,0 0 0 0 0,0 1 0 0 0,0-1 1 0 0,0 1-1 0 0,0-1 0 0 0,1 1 0 0 0,-1 0 1 0 0,1 0-1 0 0,-1-1 0 0 0,1 1 0 0 0,0 0 0 0 0,0 0 1 0 0,1 0-1 0 0,-1 1 0 0 0,1-1 0 0 0,-1 0 1 0 0,1 0-1 0 0,0 0 0 0 0,0 0 0 0 0,0 0 0 0 0,1 2-77 0 0,0 4 176 0 0,-1-5-129 0 0,1 0-1 0 0,0 0 1 0 0,0 0-1 0 0,0-1 0 0 0,1 5-46 0 0,11 39 486 0 0,-12-41-451 0 0,1-1 0 0 0,0 1 1 0 0,0-1-1 0 0,1 0 0 0 0,0 0 1 0 0,-1 0-1 0 0,2-1 0 0 0,-1 1 1 0 0,0 0-1 0 0,1-1 0 0 0,0 0 1 0 0,1 1-36 0 0,-2-3 41 0 0,-1 0-1 0 0,1 0 1 0 0,0 0 0 0 0,0-1 0 0 0,0 1 0 0 0,0-1 0 0 0,1 1 0 0 0,-1-1 0 0 0,0 0 0 0 0,1 0 0 0 0,-1-1 0 0 0,0 1 0 0 0,1-1 0 0 0,-1 1 0 0 0,1-1 0 0 0,-1 0 0 0 0,1-1 0 0 0,-1 1-1 0 0,0 0 1 0 0,3-2-41 0 0,0 1 92 0 0,0-2-1 0 0,0 1 0 0 0,0-1 0 0 0,-1 0 1 0 0,1 0-1 0 0,-1 0 0 0 0,5-5-91 0 0,5-2 216 0 0,-12 8-172 0 0,0 0-1 0 0,0-1 1 0 0,-1 1-1 0 0,1-1 1 0 0,-1 0-1 0 0,1 1 1 0 0,-1-1-1 0 0,0-1 1 0 0,-1 1 0 0 0,1 0-1 0 0,0 0 1 0 0,-1-1-1 0 0,1 0-43 0 0,3-10 219 0 0,-1-1-1 0 0,2-9-218 0 0,-4 12 46 0 0,-1 7-48 0 0,0-1-1 0 0,0 0 0 0 0,-1 1 1 0 0,1-1-1 0 0,-1 0 0 0 0,-1 1 1 0 0,1-1-1 0 0,-1 0 0 0 0,0 1 1 0 0,0-1-1 0 0,-1 1 0 0 0,0-1 1 0 0,0 1-1 0 0,0 0 0 0 0,0 0 1 0 0,-1 0-1 0 0,0 0 0 0 0,0 0 1 0 0,0 0-1 0 0,-1 1 0 0 0,1-1 1 0 0,-1 1-1 0 0,0 0 0 0 0,-2 0 3 0 0,-12-16 64 0 0,17 20-141 0 0,1 0-4 0 0,0-1 83 0 0,1 0 1 0 0,-1-1-1 0 0,0 1 0 0 0,1 0 1 0 0,-1 0-1 0 0,1 0 1 0 0,0 0-1 0 0,-1 0 1 0 0,1 0-1 0 0,0 0 0 0 0,-1 1 1 0 0,1-1-1 0 0,0 0 1 0 0,0 0-1 0 0,0 0 1 0 0,0 1-1 0 0,0-1 0 0 0,0 1 1 0 0,0-1-1 0 0,0 1 1 0 0,0-1-1 0 0,0 1 1 0 0,0-1-1 0 0,0 1 0 0 0,1 0 1 0 0,-1 0-1 0 0,0-1 1 0 0,1 1-3 0 0,40-6-355 0 0,-34 6 240 0 0,13-2-55 0 0,0 1 0 0 0,0 1 0 0 0,0 1 0 0 0,3 1 170 0 0,-18-2-13 0 0,-1 2-1 0 0,1-1 1 0 0,-1 0 0 0 0,0 1-1 0 0,0 0 1 0 0,0 0-1 0 0,0 1 1 0 0,0-1-1 0 0,1 2 14 0 0,-3-2-11 0 0,-1 0-1 0 0,1 0 0 0 0,-1 0 0 0 0,0 0 1 0 0,1 1-1 0 0,-1-1 0 0 0,0 0 0 0 0,0 1 0 0 0,-1 0 1 0 0,1 0-1 0 0,0-1 0 0 0,-1 1 0 0 0,0 0 1 0 0,0 0-1 0 0,0 0 0 0 0,1 2 12 0 0,0 5 4 0 0,1 1 0 0 0,-1-1 0 0 0,-1 1 0 0 0,0 0 1 0 0,-1 0-1 0 0,0-1 0 0 0,0 1 0 0 0,-1 0 0 0 0,0-1 0 0 0,-1 1 0 0 0,-1-1 0 0 0,-2 10-4 0 0,-2 1 50 0 0,4-14-3 0 0,1 1-1 0 0,-1-1 1 0 0,0 0-1 0 0,-1 1-46 0 0,0-1 46 0 0,3-5-28 0 0,1 0 0 0 0,-1-1 0 0 0,0 1 0 0 0,0 0 0 0 0,0-1 0 0 0,0 0 0 0 0,0 1 0 0 0,-1-1 0 0 0,0 1-18 0 0,1-1 72 0 0,-5 2 144 0 0,4-6-168 0 0,1-1-1 0 0,0 1 0 0 0,0 0 0 0 0,1 0 0 0 0,-1 0 0 0 0,0-1 1 0 0,1 1-1 0 0,0 0 0 0 0,0-1 0 0 0,0 1 0 0 0,0 0 0 0 0,1-1 1 0 0,-1 1-1 0 0,1 0 0 0 0,0 0 0 0 0,1-3-47 0 0,3-11-57 0 0,1 1 0 0 0,6-11 57 0 0,-10 23-34 0 0,2-6-52 0 0,4-8-254 0 0,0 1 0 0 0,2-1 0 0 0,0 1 340 0 0,-7 13-56 0 0,0-1 0 0 0,1 1 0 0 0,-1 0 0 0 0,1 0 0 0 0,0 0 0 0 0,0 0 0 0 0,1 1 0 0 0,-1-1 0 0 0,1 1 1 0 0,-1 0-1 0 0,1 0 0 0 0,5-1 56 0 0,-7 3-33 0 0,-1 0 0 0 0,1 1 0 0 0,-1-1 0 0 0,1 1 0 0 0,0 0 0 0 0,-1 0 0 0 0,1 0 0 0 0,0 0 0 0 0,-1 0 0 0 0,1 0 0 0 0,-1 1 0 0 0,1-1 0 0 0,0 1 0 0 0,-1 0 0 0 0,1 0 0 0 0,-1 0 0 0 0,0 0 0 0 0,1 0 0 0 0,-1 1 0 0 0,0-1-1 0 0,0 1 1 0 0,0-1 0 0 0,0 1 0 0 0,2 2 33 0 0,2 1-22 0 0,0 1 0 0 0,-1 0-1 0 0,0 1 1 0 0,0-1-1 0 0,-1 1 1 0 0,0 0-1 0 0,2 3 23 0 0,3 7 0 0 0,-6-14 0 0 0,-1 1 0 0 0,0 0 0 0 0,0 0 0 0 0,0 0 0 0 0,-1 0 0 0 0,1 1 0 0 0,0 2 0 0 0,0 1 16 0 0,0 0-1 0 0,1 0 0 0 0,1 0 0 0 0,2 5-15 0 0,7 19 143 0 0,-12-29-141 0 0,1 0-1 0 0,-1 1 0 0 0,1-1 0 0 0,0 0 1 0 0,-1 1-1 0 0,1-1 0 0 0,1 0 0 0 0,-1-1 1 0 0,0 1-1 0 0,1 0 0 0 0,0-1 1 0 0,-1 1-1 0 0,1-1 0 0 0,0 0 0 0 0,0 0 1 0 0,0 0-1 0 0,1 0 0 0 0,-1 0 0 0 0,0-1 1 0 0,1 1-1 0 0,-1-1 0 0 0,1 0 0 0 0,-1 0 1 0 0,1-1-1 0 0,0 1 0 0 0,-1-1 0 0 0,1 1 1 0 0,0-1-1 0 0,-1 0 0 0 0,1-1 0 0 0,0 1 1 0 0,-1-1-1 0 0,1 1 0 0 0,0-1 0 0 0,0-1-1 0 0,8-3-216 0 0</inkml:trace>
  <inkml:trace contextRef="#ctx0" brushRef="#br0" timeOffset="2004.588">2421 3 4608 0 0,'-9'-3'803'0'0,"7"5"48"0"0,-1 0 1 0 0,0-1 0 0 0,1 1 0 0 0,-1 0 0 0 0,1 0 0 0 0,-1 1 0 0 0,1-1 0 0 0,0 0 0 0 0,0 1 0 0 0,-1 1-852 0 0,-11 12 891 0 0,-4 0-338 0 0,2 2 0 0 0,0-1 0 0 0,-3 7-553 0 0,1-2 439 0 0,18-22-438 0 0,-14 17 356 0 0,0 1 0 0 0,2-1 0 0 0,-9 18-357 0 0,17-28 81 0 0,2 0-1 0 0,-1 0 0 0 0,1 0 0 0 0,1 0 0 0 0,-1 1 0 0 0,1-1 0 0 0,0 1 0 0 0,1-1 0 0 0,0 1 1 0 0,0 0-1 0 0,0-1 0 0 0,2 7-80 0 0,0-9 154 0 0,0 0 0 0 0,1 0 0 0 0,-1 0 0 0 0,1-1 0 0 0,0 1 1 0 0,0-1-1 0 0,3 4-154 0 0,-2-3-41 0 0,-2-3 45 0 0,-1-1 0 0 0,1 1-1 0 0,-1-1 1 0 0,1 0 0 0 0,-1 0 0 0 0,1 0-1 0 0,0 0 1 0 0,0 0 0 0 0,-1 0-1 0 0,1 0 1 0 0,0-1 0 0 0,0 1-1 0 0,0 0 1 0 0,0-1 0 0 0,0 0-1 0 0,0 1-3 0 0,33 1 215 0 0,-32-2-186 0 0,84 0 500 0 0,-72 5-370 0 0,-13-4-144 0 0,-2-1-12 0 0,1 0 0 0 0,-1 0-1 0 0,1 1 1 0 0,0-1 0 0 0,-1 0 0 0 0,1 0 0 0 0,-1 1 0 0 0,1-1 0 0 0,0 0 0 0 0,-1 1 0 0 0,1-1 0 0 0,-1 1 0 0 0,1-1 0 0 0,-1 1 0 0 0,0-1-1 0 0,1 1 1 0 0,-1-1 0 0 0,1 1 0 0 0,-1-1 0 0 0,0 1 0 0 0,1-1 0 0 0,-1 1-3 0 0,1 1 2 0 0,1 1 13 0 0,1 0-1 0 0,-1 0 0 0 0,0 0 0 0 0,0 1 1 0 0,-1-1-1 0 0,1 0 0 0 0,-1 1 1 0 0,0-1-1 0 0,1 1 0 0 0,-2 0 0 0 0,1-1 1 0 0,0 1-1 0 0,-1 0 0 0 0,1-1 1 0 0,-1 1-1 0 0,0 0 0 0 0,-1 2-14 0 0,1 1 44 0 0,-1 0-1 0 0,-1-1 1 0 0,1 1-1 0 0,-1 0 1 0 0,0-1-1 0 0,-1 1 1 0 0,1-1-1 0 0,-1 1 1 0 0,-2 0-44 0 0,4-5 20 0 0,0 0 0 0 0,0 0-1 0 0,-1-1 1 0 0,1 1 0 0 0,-1-1 0 0 0,0 1 0 0 0,1-1-1 0 0,-1 0 1 0 0,0 1 0 0 0,0-1 0 0 0,0 0 0 0 0,0 0-1 0 0,0 0 1 0 0,0-1 0 0 0,0 1 0 0 0,0 0 0 0 0,0-1-1 0 0,-1 1-19 0 0,-2 0 48 0 0,0-1 1 0 0,0 1-1 0 0,0-1 0 0 0,1 0 0 0 0,-1 0 0 0 0,0-1 0 0 0,-3 0-48 0 0,-2-1 75 0 0,4 2-83 0 0,1-1-1 0 0,-1-1 0 0 0,1 1 0 0 0,0-1 0 0 0,-1 0 0 0 0,-4-2 9 0 0,1-4-3644 0 0,8 7-3245 0 0</inkml:trace>
  <inkml:trace contextRef="#ctx0" brushRef="#br0" timeOffset="2426.678">2583 282 13416 0 0,'0'0'298'0'0,"0"9"414"0"0,-2 4-287 0 0,1-12-423 0 0,1 0 0 0 0,0 0 0 0 0,-1 0-1 0 0,1 0 1 0 0,0 0 0 0 0,0 0 0 0 0,-1 0 0 0 0,1 0 0 0 0,0 0 0 0 0,0 1 0 0 0,0-1 0 0 0,1 0 0 0 0,-1 0 0 0 0,0 0 0 0 0,0 0 0 0 0,0 0 0 0 0,1 0 0 0 0,-1 0 0 0 0,1 0-2 0 0,0 2 97 0 0,1 1-1 0 0,-1-1 1 0 0,1 0 0 0 0,0 0 0 0 0,0 0 0 0 0,1-1 0 0 0,-1 1 0 0 0,1 0 0 0 0,-1-1 0 0 0,1 0 0 0 0,0 1 0 0 0,0-1 0 0 0,0 0 0 0 0,0 0 0 0 0,0-1 0 0 0,0 1 0 0 0,0-1 0 0 0,1 1 0 0 0,1-1-97 0 0,-1 0 152 0 0,1 0-1 0 0,-1-1 1 0 0,1 1 0 0 0,-1-1 0 0 0,1 0-1 0 0,-1 0 1 0 0,1-1 0 0 0,-1 0 0 0 0,1 1-1 0 0,-1-2 1 0 0,1 1 0 0 0,-1 0 0 0 0,0-1-1 0 0,0 0 1 0 0,1 0-152 0 0,0 0 32 0 0,-1-1-1 0 0,0 0 1 0 0,1 0-1 0 0,-1 0 1 0 0,-1 0-1 0 0,1 0 1 0 0,0-1 0 0 0,-1 0-1 0 0,0 1 1 0 0,0-1-1 0 0,0-1 1 0 0,0 1-1 0 0,-1 0 1 0 0,1-1-1 0 0,1-3-31 0 0,2-3 75 0 0,0 0-1 0 0,-1 0 0 0 0,0 0 1 0 0,-1-1-1 0 0,0 0 0 0 0,-1 0 0 0 0,0-2-74 0 0,-2 11 0 0 0,-1 0 0 0 0,0 0 0 0 0,0 1 0 0 0,0-1 0 0 0,0 0 0 0 0,0 0 0 0 0,-1 0 0 0 0,0 0 0 0 0,1 0 0 0 0,-1 0 0 0 0,0 1 0 0 0,0-1 0 0 0,0 0 0 0 0,-1 0 0 0 0,1 1 0 0 0,-2-3 0 0 0,2 5-14 0 0,0 0-1 0 0,0 0 0 0 0,1 0 0 0 0,-1 0 0 0 0,0 0 1 0 0,0 0-1 0 0,1 0 0 0 0,-1 0 0 0 0,0 0 0 0 0,0 0 1 0 0,1 0-1 0 0,-1 0 0 0 0,0 1 0 0 0,0-1 0 0 0,1 0 0 0 0,-1 1 1 0 0,0-1-1 0 0,1 0 0 0 0,-1 1 0 0 0,0 0 15 0 0,-14 9-237 0 0,9-4 197 0 0,1 0 1 0 0,0 1-1 0 0,1 0 0 0 0,0 0 0 0 0,0 0 1 0 0,0 0-1 0 0,-2 7 40 0 0,-1 7-2 0 0,0 0-1 0 0,0 5 3 0 0,6-20 48 0 0,0 0-1 0 0,1 0 0 0 0,0 0 1 0 0,0-1-1 0 0,0 1 0 0 0,1 0 1 0 0,-1 0-1 0 0,1-1 0 0 0,1 1 1 0 0,-1 0-1 0 0,1-1 0 0 0,0 1 1 0 0,1-1-1 0 0,-1 0 0 0 0,1 0 1 0 0,0 0-1 0 0,0 0 0 0 0,0 0 1 0 0,1 0-1 0 0,0-1 0 0 0,0 0 1 0 0,0 0-1 0 0,0 0 0 0 0,2 1-47 0 0,0-1 95 0 0,1-1 0 0 0,0 1-1 0 0,0-1 1 0 0,0 0 0 0 0,0-1-1 0 0,0 0 1 0 0,0 0-1 0 0,1 0 1 0 0,-1-1 0 0 0,5 0-95 0 0,17 1 217 0 0,-1-1 0 0 0,8-2-217 0 0,3 0-387 0 0,-27 1-175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55:37.14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0 245 3680 0 0,'0'0'284'0'0,"2"0"-187"0"0,7-1 153 0 0,6 0 549 0 0,-7 3 3311 0 0,-7-2-3577 0 0,5 15 1056 0 0,-5-11-1333 0 0,-1 0 0 0 0,0 0 0 0 0,1 0 0 0 0,-1 0 0 0 0,-1 1 0 0 0,1-1 0 0 0,0 0-1 0 0,-1 0 1 0 0,0 0 0 0 0,0 0-256 0 0,-3 25 1323 0 0,4-27-1292 0 0,0 1 0 0 0,0-1 0 0 0,0 0 0 0 0,0 0 0 0 0,0 0 0 0 0,1 0 0 0 0,-1 0 0 0 0,1 1 0 0 0,-1-1 0 0 0,1 0 0 0 0,0 0 0 0 0,0 0 0 0 0,0 0 0 0 0,0 0 0 0 0,0-1 0 0 0,0 1 0 0 0,1 0 0 0 0,-1 0 0 0 0,1-1 0 0 0,-1 1 0 0 0,1-1 0 0 0,-1 1 0 0 0,1-1 1 0 0,0 0-1 0 0,0 0 0 0 0,0 0 0 0 0,0 0 0 0 0,0 0 0 0 0,0 0 0 0 0,0 0 0 0 0,0-1 0 0 0,0 1 0 0 0,1 0-31 0 0,4 0 33 0 0,0-1 0 0 0,0 1-1 0 0,1-1 1 0 0,-1 0 0 0 0,0-1 0 0 0,1 0 0 0 0,-1 0 0 0 0,0 0 0 0 0,2-2-34 0 0,6-1 53 0 0,1-1 0 0 0,-2-1-1 0 0,1 0 1 0 0,-1-1 0 0 0,0 0-1 0 0,0-1 1 0 0,-1-1 0 0 0,3-2-52 0 0,-15 10 1 0 0,0 0 1 0 0,1-1-1 0 0,-1 1 1 0 0,1 0-1 0 0,-1 0 1 0 0,0-1-1 0 0,0 1 1 0 0,0-1-1 0 0,0 1 1 0 0,0-1-1 0 0,0 1 1 0 0,0-1-1 0 0,0 0 1 0 0,-1 1-1 0 0,1-1-1 0 0,-1 0 4 0 0,0 1-1 0 0,0 0 1 0 0,0 0-1 0 0,0 0 1 0 0,0 0-1 0 0,0-1 1 0 0,0 1-1 0 0,0 0 0 0 0,0 0 1 0 0,-1 0-1 0 0,1 0 1 0 0,0 0-1 0 0,-1-1 1 0 0,1 1-1 0 0,-1 0 1 0 0,1 0-1 0 0,-2-1-3 0 0,1 0 4 0 0,-1 0-1 0 0,0 0 1 0 0,0 0 0 0 0,0 0-1 0 0,-1 0 1 0 0,1 1-1 0 0,0-1 1 0 0,-1 0-1 0 0,1 1 1 0 0,-1 0 0 0 0,0 0-1 0 0,1-1 1 0 0,-1 2-1 0 0,0-1 1 0 0,1 0-1 0 0,-3 0-3 0 0,-8-1-17 0 0,1 0 0 0 0,-1 1 0 0 0,0 0 0 0 0,1 1 0 0 0,-1 1 0 0 0,0 0 0 0 0,0 0 0 0 0,-2 2 17 0 0,-6 4-95 0 0,22-6 35 0 0,5-1 79 0 0,16-3-121 0 0,1-1-1 0 0,-1-2 0 0 0,0 0 0 0 0,-1-1 0 0 0,13-6 103 0 0,2-3-749 0 0,-1-2 1 0 0,26-18 748 0 0,-44 25-57 0 0,-1 0 0 0 0,-1-2 1 0 0,0 0-1 0 0,0-1 1 0 0,-2 0-1 0 0,0-1 1 0 0,2-3 56 0 0,-13 15 35 0 0,1 0 1 0 0,-1 0 0 0 0,0 0-1 0 0,-1 0 1 0 0,1 0 0 0 0,0 0 0 0 0,-1-1-1 0 0,0 1 1 0 0,0 0 0 0 0,1-4-36 0 0,-2 6 315 0 0,-9 0 393 0 0,8 1-656 0 0,0 0 0 0 0,0 0 0 0 0,0-1 1 0 0,0 1-1 0 0,0 0 0 0 0,0 0 0 0 0,0 1 0 0 0,0-1 1 0 0,0 0-1 0 0,0 0 0 0 0,0 0 0 0 0,0 1 0 0 0,0-1 0 0 0,0 0 1 0 0,0 1-1 0 0,0-1 0 0 0,1 1 0 0 0,-1-1 0 0 0,0 1 1 0 0,0-1-54 0 0,-2 3 89 0 0,-1 0 0 0 0,1-1 0 0 0,0 1 0 0 0,0 1 0 0 0,1-1-1 0 0,-1 0 1 0 0,1 1 0 0 0,0-1 0 0 0,-1 1 0 0 0,1 0 0 0 0,-1 3-88 0 0,-4 10 194 0 0,2 0 1 0 0,-2 4-195 0 0,3-8 75 0 0,-1 5 32 0 0,0 0-1 0 0,2 0 1 0 0,-2 8-107 0 0,0 16 124 0 0,2-14-21 0 0,0 0-1 0 0,2 2-102 0 0,0 17 97 0 0,0-15-41 0 0,2 0 1 0 0,1-1 0 0 0,2 12-57 0 0,1-10 42 0 0,-3-15 2 0 0,1 0-1 0 0,1 0 0 0 0,0-1 0 0 0,1 1 1 0 0,4 6-44 0 0,-6-18-100 0 0,1 0 0 0 0,-1 0 0 0 0,1-1 1 0 0,1 1-1 0 0,-1-1 0 0 0,1 0 0 0 0,4 3 100 0 0,-7-7-4524 0 0,3-1-1578 0 0</inkml:trace>
  <inkml:trace contextRef="#ctx0" brushRef="#br0" timeOffset="290.194">340 411 11976 0 0,'0'0'922'0'0,"0"0"-600"0"0,0-3-148 0 0,0 2 540 0 0,13-8 2120 0 0,-9 8-2634 0 0,1 0 0 0 0,-1 1-1 0 0,0-1 1 0 0,1 1 0 0 0,-1 0-1 0 0,0 0 1 0 0,1 1 0 0 0,-1-1 0 0 0,0 1-1 0 0,1 0 1 0 0,-1 0-200 0 0,20 3-409 0 0,64-1 115 0 0,1-5 0 0 0,44-7 294 0 0,-111 7-143 0 0</inkml:trace>
  <inkml:trace contextRef="#ctx0" brushRef="#br0" timeOffset="597.659">1048 71 13360 0 0,'0'0'1026'0'0,"7"11"-239"0"0,13 25 1583 0 0,4 4-2370 0 0,-11-21 581 0 0,-2 0 1 0 0,0 1-1 0 0,-1 1 0 0 0,-1 0 0 0 0,6 19-581 0 0,-11-23 113 0 0,0-6 6 0 0,-1 0-1 0 0,-1 1 1 0 0,1 7-119 0 0,-1-3-308 0 0,-1-13 482 0 0,0 1 1 0 0,-1 0 0 0 0,1 0-1 0 0,-1 0 1 0 0,0 0-1 0 0,0 0-174 0 0,-1-2-316 0 0,1-1 1 0 0,0 0-1 0 0,-1 1 0 0 0,1-1 0 0 0,0 0 1 0 0,-1 0-1 0 0,0 1 0 0 0,1-1 0 0 0,-1 0 1 0 0,0 0-1 0 0,0 0 0 0 0,1 0 0 0 0,-1 0 1 0 0,0 0-1 0 0,0 0 0 0 0,0 0 0 0 0,0 0 1 0 0,0 0-1 0 0,0-1 0 0 0,-1 1 316 0 0,-10 5-6590 0 0</inkml:trace>
  <inkml:trace contextRef="#ctx0" brushRef="#br0" timeOffset="598.659">887 267 6912 0 0,'0'0'528'0'0,"2"0"-342"0"0,9-8-3 0 0,-8 6 465 0 0,-1 0 0 0 0,1 0 0 0 0,0 0 0 0 0,0 1 0 0 0,0-1 0 0 0,0 1 0 0 0,1 0-648 0 0,20-6 801 0 0,0 2 0 0 0,0 1 0 0 0,0 1 0 0 0,1 1 0 0 0,1 0-801 0 0,30 0 887 0 0,28-6-887 0 0,-53 5 96 0 0,-15 1 48 0 0,0 0 0 0 0,-1-1 0 0 0,5-2-144 0 0,6-6-4825 0 0,-13 3-731 0 0</inkml:trace>
  <inkml:trace contextRef="#ctx0" brushRef="#br0" timeOffset="1103.527">1304 57 11808 0 0,'0'0'538'0'0,"0"0"-8"0"0,0 9-318 0 0,2 20 558 0 0,2-1 1 0 0,0 0 0 0 0,6 18-771 0 0,-4-17 461 0 0,18 98 1228 0 0,-20-104-1349 0 0,-2-13 36 0 0,0 1-1 0 0,-1-1 1 0 0,0 5-376 0 0,-1-14 130 0 0,0-1-39 0 0,0 0-10 0 0,0 0 15 0 0,0 0 67 0 0,10-21 510 0 0,5-30-579 0 0,-11 42-242 0 0,0 0 1 0 0,1 0 0 0 0,0 0-1 0 0,1 0 1 0 0,0 1 0 0 0,0 0 147 0 0,-4 5-45 0 0,1 1 1 0 0,0-1 0 0 0,-1 1-1 0 0,1 0 1 0 0,0 0 0 0 0,0 0 0 0 0,0 0-1 0 0,1 1 1 0 0,-1-1 0 0 0,0 1 0 0 0,0 0-1 0 0,1 0 1 0 0,-1 0 0 0 0,1 0 0 0 0,-1 0-1 0 0,1 1 1 0 0,-1 0 0 0 0,1 0-1 0 0,0 0 45 0 0,2 0-14 0 0,0 0-1 0 0,0 1 1 0 0,0 0-1 0 0,0 0 0 0 0,0 1 1 0 0,0 0-1 0 0,-1 0 0 0 0,1 0 1 0 0,1 1 14 0 0,9 6-30 0 0,1 1 0 0 0,4 3 30 0 0,-11-5 7 0 0,0-2-1 0 0,1 1 1 0 0,0-2 0 0 0,0 1 0 0 0,0-1 0 0 0,4 0-7 0 0,-5-2 67 0 0,-1 0 0 0 0,1-1 1 0 0,-1 0-1 0 0,1-1 0 0 0,0 0 1 0 0,-1-1-1 0 0,1 0 0 0 0,7-1-67 0 0,-12 1 58 0 0,-1-1 0 0 0,0 0 0 0 0,0 0 0 0 0,0 0-1 0 0,1 0 1 0 0,-1-1 0 0 0,-1 0 0 0 0,1 1 0 0 0,0-2-1 0 0,0 1 1 0 0,3-3-58 0 0,-5 3 12 0 0,0 0-1 0 0,1 0 1 0 0,-1-1-1 0 0,0 1 0 0 0,-1 0 1 0 0,1-1-1 0 0,0 0 1 0 0,-1 1-1 0 0,0-1 1 0 0,1 0-1 0 0,-1 0 1 0 0,0 0-1 0 0,0 0 1 0 0,-1 0-1 0 0,1 0 1 0 0,-1 0-1 0 0,1-1-11 0 0,-1 1-56 0 0,-1 0 0 0 0,1 1-1 0 0,-1-1 1 0 0,1 0 0 0 0,-1 1 0 0 0,0-1-1 0 0,0 1 1 0 0,0-1 0 0 0,0 1 0 0 0,0-1-1 0 0,-1 1 1 0 0,1-1 56 0 0,-22-27-1132 0 0,21 28 1129 0 0,0 0 0 0 0,0 0 0 0 0,-1 0 0 0 0,1 0 0 0 0,-1 0 0 0 0,1 1 0 0 0,-1-1 0 0 0,0 1 0 0 0,1 0 0 0 0,-1 0 0 0 0,0 0-1 0 0,0 0 1 0 0,0 0 0 0 0,0 0 0 0 0,0 1 0 0 0,0-1 0 0 0,-2 1 3 0 0,3 0 12 0 0,1 0 1 0 0,-1 1-1 0 0,0-1 0 0 0,1 0 0 0 0,-1 1 1 0 0,1-1-1 0 0,-1 1 0 0 0,1-1 0 0 0,-1 1 1 0 0,1 0-1 0 0,-1 0 0 0 0,1 0 0 0 0,0 0 1 0 0,-1 0-1 0 0,1 0 0 0 0,0 0 0 0 0,0 0 1 0 0,0 0-1 0 0,0 1 0 0 0,0-1 0 0 0,0 0 1 0 0,0 1-1 0 0,0-1 0 0 0,0 1 0 0 0,1-1 1 0 0,-1 1-1 0 0,0-1 0 0 0,1 1 0 0 0,0-1 1 0 0,-1 1-1 0 0,1 0 0 0 0,0-1 0 0 0,0 2-12 0 0,-1 2 8 0 0,1-1 0 0 0,0 1 0 0 0,0 0 0 0 0,0-1 0 0 0,1 1 0 0 0,0 0 0 0 0,0-1 0 0 0,0 1 0 0 0,0-1 0 0 0,1 1 0 0 0,-1-1 0 0 0,1 0 0 0 0,0 0 0 0 0,1 0 0 0 0,-1 0 0 0 0,1 0 0 0 0,-1 0 0 0 0,1 0 0 0 0,1-1 0 0 0,-1 1 0 0 0,0-1 0 0 0,1 0 0 0 0,-1 0 0 0 0,2 0-8 0 0,3 3 40 0 0,0-1-1 0 0,1 1 0 0 0,-1-2 0 0 0,1 1 1 0 0,0-1-1 0 0,1-1 0 0 0,-1 0 1 0 0,1 0-1 0 0,-1-1 0 0 0,1 0 0 0 0,0 0-39 0 0,9-1 5 0 0,0 0-1 0 0,0-1 0 0 0,5-2-4 0 0,10-1-5051 0 0,-9 0-950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55:44.43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70 23 16439 0 0,'-4'-7'1491'0'0,"2"5"-1338"0"0,2 1-142 0 0,-1 0 1 0 0,1 0-1 0 0,-1 0 0 0 0,0 0 1 0 0,1 1-1 0 0,-1-1 0 0 0,0 0 0 0 0,0 0 1 0 0,0 1-1 0 0,1-1 0 0 0,-1 0 0 0 0,0 1 1 0 0,0-1-1 0 0,0 1 0 0 0,0-1 1 0 0,0 1-1 0 0,0 0 0 0 0,0-1-11 0 0,0 1 56 0 0,0 0 0 0 0,0 0 1 0 0,0-1-1 0 0,1 1 0 0 0,-1 0 0 0 0,0 0 0 0 0,0 0 0 0 0,0 0 1 0 0,0 0-1 0 0,1 1 0 0 0,-1-1 0 0 0,0 0 0 0 0,0 0 1 0 0,0 0-1 0 0,1 1 0 0 0,-1-1 0 0 0,0 0 0 0 0,0 1 0 0 0,1-1 1 0 0,-1 1-1 0 0,0-1 0 0 0,1 1 0 0 0,-1-1 0 0 0,0 1 0 0 0,1 0 1 0 0,-1-1-1 0 0,1 1 0 0 0,-1 0-56 0 0,-13 22 147 0 0,11-19-114 0 0,3-1-33 0 0,-1-1 0 0 0,0 0 0 0 0,1 1 0 0 0,-1-1 0 0 0,1 0 0 0 0,0 1 0 0 0,-1-1 0 0 0,1 0 0 0 0,0 1 0 0 0,1-1 0 0 0,-1 1 0 0 0,0-1 0 0 0,1 0 0 0 0,-1 0 0 0 0,1 1 0 0 0,0-1 0 0 0,0 1 0 0 0,1 2 0 0 0,0 0 0 0 0,0 0 0 0 0,0-1 0 0 0,1 1 0 0 0,0 0 0 0 0,0-1 0 0 0,1 2 0 0 0,12 9 15 0 0,0 1-1 0 0,2-2 0 0 0,-1 0 0 0 0,2-1 0 0 0,15 8-14 0 0,21 15 57 0 0,-43-29-43 0 0,-9-5-9 0 0,0 0 1 0 0,0 0 0 0 0,-1-1-1 0 0,1 2 1 0 0,0-1-1 0 0,-1 0 1 0 0,0 0-1 0 0,1 1 1 0 0,-1 0-1 0 0,0-1 1 0 0,1 3-6 0 0,-2-4 3 0 0,-1-1 1 0 0,0 0-1 0 0,0 1 1 0 0,1-1-1 0 0,-1 1 1 0 0,0-1-1 0 0,0 0 1 0 0,0 1-1 0 0,0-1 0 0 0,1 1 1 0 0,-1-1-1 0 0,0 1 1 0 0,0-1-1 0 0,0 1 1 0 0,0-1-1 0 0,0 1 0 0 0,0-1 1 0 0,0 0-1 0 0,0 1 1 0 0,-1-1-1 0 0,1 1 1 0 0,0-1-1 0 0,0 1 1 0 0,0-1-1 0 0,0 1 0 0 0,-1-1 1 0 0,1 0-1 0 0,0 1 1 0 0,0-1-1 0 0,-1 0 1 0 0,1 1-1 0 0,0-1 0 0 0,-1 1 1 0 0,1-1-1 0 0,-1 0-3 0 0,-11 4 41 0 0,10-3-13 0 0,-16 3 122 0 0,2-1 43 0 0,0 0-1 0 0,-14 1-192 0 0,4-1 193 0 0,-22 5-193 0 0,20-2 0 0 0,15-4 0 0 0,11-1 0 0 0,0 0 0 0 0,-1-1 0 0 0,1 1 0 0 0,-1-1 0 0 0,1 0 0 0 0,0 0 0 0 0,-1 0 0 0 0,1 0 0 0 0,-1 0 0 0 0,1 0 0 0 0,-1 0 0 0 0,0-1 0 0 0,-2-2-44 0 0,3 2-174 0 0,3 0 163 0 0,-1 0-1 0 0,0 0 1 0 0,0 0 0 0 0,1 0 0 0 0,-1 0 0 0 0,1 0 0 0 0,-1 0-1 0 0,1 0 1 0 0,-1 0 0 0 0,1 0 0 0 0,0 0 0 0 0,-1 1 0 0 0,1-1 0 0 0,0 0-1 0 0,0 0 1 0 0,-1 1 0 0 0,1-1 0 0 0,0 1 0 0 0,1-1 55 0 0,19-11-881 0 0,-17 10 620 0 0,23-10-1905 0 0,16-5 2166 0 0,10-4-469 0 0,-26 11 394 0 0,1 1 0 0 0,1 2 1 0 0,16-3 74 0 0,-32 9 199 0 0,-1 0 0 0 0,0 0 1 0 0,0 1-1 0 0,10 1-199 0 0,11 0 1178 0 0,36 3 117 0 0,-67-4-1174 0 0,0-1-98 0 0,0 1 0 0 0,0-1 0 0 0,0 1-1 0 0,0-1 1 0 0,0 1 0 0 0,1 0 0 0 0,-1 0 0 0 0,0 0-23 0 0,6 0 1 0 0,-4-1 42 0 0,0 0 0 0 0,0-1 0 0 0,-1 1 0 0 0,1-1 0 0 0,-1 1-1 0 0,0-1 1 0 0,1 0 0 0 0,-1 0 0 0 0,0-1 0 0 0,0 1 0 0 0,0-1 0 0 0,0 1-1 0 0,-1-1 1 0 0,2-1-43 0 0,16-15 212 0 0,-15 16-200 0 0,-3 2-12 0 0,-1-1 1 0 0,1 1-1 0 0,0 0 1 0 0,-1 0-1 0 0,0-1 1 0 0,1 1-1 0 0,-1-1 1 0 0,0 1 0 0 0,1-1-1 0 0,-1 1 1 0 0,0-1-1 0 0,0 0 1 0 0,0 0-1 0 0,-1 0 1 0 0,1 1-1 0 0,0-3 0 0 0,0 2 0 0 0,0-1 0 0 0,1 1 0 0 0,-1-1 0 0 0,0 1 0 0 0,1 0 0 0 0,0-1 0 0 0,-1 1 0 0 0,1 0 0 0 0,1-1 0 0 0,-1 1 0 0 0,1 0 0 0 0,-1-1 0 0 0,0 1 0 0 0,-1-1 0 0 0,1 0 0 0 0,0 0 0 0 0,-1 1 0 0 0,2-4 0 0 0,-3 6 0 0 0,0-1 0 0 0,0 0 0 0 0,1 1 0 0 0,-1-1 0 0 0,0 0 0 0 0,0 1 0 0 0,1-1 0 0 0,-1 0 0 0 0,1 1 0 0 0,-1-1 0 0 0,1 1 0 0 0,-1-1 0 0 0,1 1 0 0 0,-1-1 0 0 0,1 1 0 0 0,-1 0 0 0 0,1-1 0 0 0,0 1 0 0 0,-1-1 0 0 0,1 1 0 0 0,3-5-12 0 0,-4 6 10 0 0,0-1 0 0 0,0 0 0 0 0,0 0 0 0 0,0 0 0 0 0,0 0 0 0 0,1 0 1 0 0,-1 0-1 0 0,0 0 0 0 0,0 1 0 0 0,0-1 0 0 0,0 0 0 0 0,0 0 0 0 0,0 0 0 0 0,0 0 0 0 0,0 0 0 0 0,0 0 0 0 0,0 0 0 0 0,0 0 0 0 0,1 0 0 0 0,-1 0 0 0 0,0 1 0 0 0,0-1 0 0 0,0 0 0 0 0,0 0 0 0 0,0 0 0 0 0,0 0 0 0 0,0 0 0 0 0,0 0 0 0 0,1 0 0 0 0,-1 0 0 0 0,0 0 0 0 0,0 0 0 0 0,0 0 0 0 0,0 0 0 0 0,0 0 0 0 0,0 0 0 0 0,1 0 0 0 0,-1 0 0 0 0,0 0 0 0 0,0 0 0 0 0,0 0 0 0 0,0 0 0 0 0,0-1 0 0 0,0 1 0 0 0,0 0 0 0 0,0 0 0 0 0,1 0 0 0 0,-1 0 0 0 0,0 0 0 0 0,0 0 0 0 0,0 0 0 0 0,0 0 0 0 0,0 0 0 0 0,0 0 0 0 0,0 0 0 0 0,0-1 0 0 0,0 1 0 0 0,0 0 0 0 0,0 0 0 0 0,0 0 0 0 0,0 0 0 0 0,1 0 0 0 0,-1 0 1 0 0,0-1 1 0 0,2 13-59 0 0,-2-9 54 0 0,-1 1 0 0 0,1 0 0 0 0,0 0 0 0 0,1 0 0 0 0,-1 0 1 0 0,1 0-1 0 0,-1-1 0 0 0,1 1 0 0 0,0 0 0 0 0,1-1 0 0 0,-1 1 0 0 0,1 0 0 0 0,-1-1 0 0 0,1 0 0 0 0,1 2 5 0 0,-2-3-1 0 0,1 2 9 0 0,-1 0 0 0 0,0 0 0 0 0,0 0 0 0 0,0 0-1 0 0,0 0 1 0 0,0 0 0 0 0,-1 1-8 0 0,5 21 9 0 0,-4-22-9 0 0,0 0 0 0 0,-1 0 0 0 0,1 0 0 0 0,-1 0 0 0 0,0 3 0 0 0,0-4 0 0 0,-1 1 0 0 0,2-1 0 0 0,-1 0 0 0 0,0 0 0 0 0,1 0 0 0 0,-1 1 0 0 0,1-1 0 0 0,0 0 0 0 0,0 0 0 0 0,0 0 0 0 0,2 2 0 0 0,-2-2-1 0 0,0-3 7 0 0,-1 1-1 0 0,1-1 0 0 0,-1 0 1 0 0,1 1-1 0 0,-1 0 0 0 0,0-1 1 0 0,1 1-1 0 0,-1-1 0 0 0,0 1 1 0 0,1-1-1 0 0,-1 1 0 0 0,0-1 0 0 0,0 1 1 0 0,0 0-1 0 0,0-1 0 0 0,1 1 1 0 0,-1 0-1 0 0,0-1 0 0 0,0 1 1 0 0,0-1-1 0 0,0 1 0 0 0,-1 0 1 0 0,1-1-1 0 0,0 1 0 0 0,0 0 1 0 0,0-1-1 0 0,0 1 0 0 0,0-1 1 0 0,-1 2-6 0 0,1-2 25 0 0,1 0 0 0 0,-1 1 0 0 0,1-1 0 0 0,-1 1 1 0 0,1-1-1 0 0,-1 1 0 0 0,1-1 0 0 0,-1 0 0 0 0,1 0 1 0 0,-1 1-1 0 0,1-1 0 0 0,-1 0 0 0 0,1 0 0 0 0,0 1 1 0 0,-1-1-1 0 0,1 0 0 0 0,-1 0 0 0 0,1 0 0 0 0,0 0-25 0 0,14-11 218 0 0,-12 9-181 0 0,0 0 1 0 0,-1 0-1 0 0,1 0 1 0 0,0 0-1 0 0,-1 0 1 0 0,0 0-1 0 0,2-2-37 0 0,11-13 108 0 0,6-7-45 0 0,-5 4 73 0 0,-13 15-72 0 0,1 1-1 0 0,-1 0 1 0 0,0-1-1 0 0,0 0 1 0 0,0 0-1 0 0,0 0-63 0 0,1-5-45 0 0,1 0 0 0 0,0 1-1 0 0,0-1 1 0 0,1 2 0 0 0,0-1-1 0 0,1 1 1 0 0,0-1 0 0 0,1 2-1 0 0,-1-1 1 0 0,4-1 45 0 0,-6 3-56 0 0,-4 6 51 0 0,-1-1 0 0 0,1 0 0 0 0,-1 1-1 0 0,1-1 1 0 0,-1 1 0 0 0,1-1 0 0 0,-1 0 0 0 0,1 1-1 0 0,-1-1 1 0 0,1 1 0 0 0,0 0 0 0 0,-1-1 0 0 0,1 1-1 0 0,0-1 1 0 0,-1 1 0 0 0,1 0 0 0 0,0 0 0 0 0,0-1-1 0 0,-1 1 1 0 0,1 0 0 0 0,0 0 0 0 0,0 0 0 0 0,0 0-1 0 0,-1 0 1 0 0,1 0 0 0 0,0 0 0 0 0,0 0 0 0 0,0 0-1 0 0,-1 0 1 0 0,1 1 0 0 0,0-1 0 0 0,0 0 0 0 0,-1 0-1 0 0,1 1 1 0 0,0-1 0 0 0,-1 0 0 0 0,1 1 0 0 0,0-1-1 0 0,0 1 6 0 0,3 2-25 0 0,-3-3 20 0 0,1 1 0 0 0,-1 0 1 0 0,1 0-1 0 0,-1 0 0 0 0,0-1 0 0 0,1 2 0 0 0,-1-1 0 0 0,0 0 0 0 0,0 0 0 0 0,1 0 0 0 0,-1 1 0 0 0,0-1 0 0 0,0 0 0 0 0,-1 1 0 0 0,1-1 0 0 0,0 1 0 0 0,0-1 0 0 0,-1 1 0 0 0,1-1 1 0 0,-1 1-1 0 0,1 0 0 0 0,-1-1 0 0 0,0 2 5 0 0,7 19-53 0 0,-6-20 53 0 0,1 1 0 0 0,-1-1 0 0 0,0 1 0 0 0,-1 0-1 0 0,1-1 1 0 0,0 1 0 0 0,-1 0 0 0 0,0 0 0 0 0,0-1 0 0 0,1 1 0 0 0,-2 1 0 0 0,1 1 0 0 0,0 2 0 0 0,0-1 0 0 0,0 0 0 0 0,0 0 0 0 0,1 0 0 0 0,0-1 0 0 0,0 1 0 0 0,1 0 0 0 0,0 2 0 0 0,-1-6 0 0 0,-1 1 0 0 0,1 0 0 0 0,-1-1 0 0 0,0 1 0 0 0,0 0 0 0 0,0-1 0 0 0,-1 1 0 0 0,1 1 0 0 0,-1-2 0 0 0,1 1 0 0 0,0 0 0 0 0,0 0 0 0 0,0-1 0 0 0,0 1 0 0 0,0 0 0 0 0,1 0 0 0 0,-1-1 0 0 0,1 1 0 0 0,3 8 0 0 0,-2-6 0 0 0,-1 0 0 0 0,1 0 0 0 0,-1 0 0 0 0,0 0 0 0 0,0 0 0 0 0,0 0 0 0 0,-1 0 0 0 0,0 5 0 0 0,0-5 0 0 0,1 0 0 0 0,-1 0 0 0 0,1 0 0 0 0,0 0 0 0 0,0 0 0 0 0,0 0 0 0 0,0 0 0 0 0,1 0 0 0 0,0 0 0 0 0,0-1 0 0 0,1 1 0 0 0,-1-1 0 0 0,2 2 0 0 0,2 6 0 0 0,-5-10 0 0 0,1 1 0 0 0,-1 0 0 0 0,-1 0 0 0 0,1 0 0 0 0,0 0 0 0 0,-1 0 0 0 0,1 3 0 0 0,-1-3 0 0 0,0 0 0 0 0,0-1 0 0 0,1 1 0 0 0,-1-1 0 0 0,1 1 0 0 0,0-1 0 0 0,0 1 0 0 0,0-1 0 0 0,0 1 0 0 0,0-1 0 0 0,0 1 0 0 0,7 7 0 0 0,-7-9 0 0 0,1 1 0 0 0,0 0 0 0 0,-1 1 0 0 0,1-1 0 0 0,-1 0 0 0 0,0 0 0 0 0,0 1 0 0 0,0-1 0 0 0,0 1 0 0 0,0-1 0 0 0,0 0 0 0 0,-1 1 0 0 0,1 0 0 0 0,-1-1 0 0 0,0 1 0 0 0,1 0 0 0 0,-1 3 0 0 0,1 0 0 0 0,0-1 0 0 0,0 1 0 0 0,0-1 0 0 0,1 3 0 0 0,0-6 0 0 0,-1 1 0 0 0,-1 0 0 0 0,1 0 0 0 0,0-1 0 0 0,-1 1 0 0 0,1 0 0 0 0,-1 0 0 0 0,0 0 0 0 0,0-1 0 0 0,0 1 0 0 0,0 0 0 0 0,0 0 0 0 0,-1 0 0 0 0,1 0 0 0 0,-1-1 0 0 0,0 1 0 0 0,1 0 0 0 0,-2-1 0 0 0,1 2 0 0 0,-1-1 0 0 0,1-1 0 0 0,0 1 0 0 0,0 0 0 0 0,0 0 0 0 0,0 0 0 0 0,-1 3 0 0 0,2-4 5 0 0,0 0-1 0 0,-1 0 1 0 0,0 0 0 0 0,1 0-1 0 0,-1 0 1 0 0,0 0 0 0 0,0 0-1 0 0,0-1 1 0 0,0 1-1 0 0,0 0 1 0 0,0-1 0 0 0,-1 1-1 0 0,0 1-4 0 0,-9 8 25 0 0,7-7 27 0 0,-1 1-1 0 0,1-1 1 0 0,-1 0 0 0 0,0 0 0 0 0,-1-1-1 0 0,1 1 1 0 0,0-1-52 0 0,1-1 25 0 0,2-1-1 0 0,0 0 1 0 0,-1 0 0 0 0,1 1-1 0 0,-1-1 1 0 0,1-1-1 0 0,0 1 1 0 0,-1 0-1 0 0,0-1 1 0 0,1 1 0 0 0,-1-1-1 0 0,1 0 1 0 0,-1 0-1 0 0,0 0 1 0 0,1 0-1 0 0,-2 0-24 0 0,-6-2 36 0 0,8 2-23 0 0,0 0 0 0 0,0 0 0 0 0,1-1 1 0 0,-1 1-1 0 0,0-1 0 0 0,0 1 0 0 0,0-1 0 0 0,0 0 0 0 0,1 1 0 0 0,-1-1 0 0 0,0 0 1 0 0,1 0-1 0 0,-1 0 0 0 0,1-1 0 0 0,-1 1 0 0 0,1 0 0 0 0,-1 0 0 0 0,1-1-13 0 0,-2-1 12 0 0,1 1 0 0 0,0-1-1 0 0,0 0 1 0 0,0 1 0 0 0,0-1-1 0 0,1 0 1 0 0,-1 0 0 0 0,1 0-1 0 0,0 0 1 0 0,-1 0-1 0 0,1-1 1 0 0,1 1 0 0 0,-1 0-1 0 0,0 0 1 0 0,1-1 0 0 0,0 1-1 0 0,0 0 1 0 0,0-1 0 0 0,0 1-12 0 0,1-7 35 0 0,-1 5-33 0 0,0 0 1 0 0,0 0 0 0 0,1 0-1 0 0,-1 0 1 0 0,1 1 0 0 0,1-1-1 0 0,-1 0 1 0 0,1 1-1 0 0,-1-1 1 0 0,1 1 0 0 0,1-1-1 0 0,0 0-2 0 0,19-37-134 0 0,-17 30 59 0 0,2 0 0 0 0,-1 0-1 0 0,4-2 76 0 0,51-63-548 0 0,-31 41 216 0 0,51-56-772 0 0,-56 65 720 0 0,14-12-159 0 0,-26 27 290 0 0,-1 0-1 0 0,0-1 0 0 0,7-10 254 0 0,9-10-293 0 0,-9 12 314 0 0,-15 11 115 0 0,-4 9-39 0 0,0 0 1 0 0,0 0-1 0 0,0 1 1 0 0,0-1-1 0 0,1 0 1 0 0,-1 0-1 0 0,0 1 1 0 0,0-1-1 0 0,1 0 1 0 0,-1 0-1 0 0,0 1 1 0 0,1-1-1 0 0,-1 0 1 0 0,1 1-1 0 0,-1-1 1 0 0,1 1-1 0 0,-1-1 0 0 0,1 1 1 0 0,-1-1-1 0 0,1 1 1 0 0,0-1-1 0 0,0 0-97 0 0,-1 2 14 0 0,1 0-1 0 0,0-1 0 0 0,-1 1 1 0 0,0 0-1 0 0,1-1 0 0 0,-1 1 1 0 0,1 0-1 0 0,-1 0 0 0 0,0-1 1 0 0,0 1-1 0 0,1 0 0 0 0,-1 0 1 0 0,0 0-1 0 0,0-1 0 0 0,0 1 1 0 0,0 0-1 0 0,0 0 0 0 0,0 0 1 0 0,0 0-1 0 0,0-1 0 0 0,0 2-13 0 0,-1-1 0 0 0,1 1 0 0 0,0-1 0 0 0,-1 1 0 0 0,1-1 0 0 0,0 1 0 0 0,0-1 0 0 0,0 1 0 0 0,0-1 0 0 0,1 0 0 0 0,-1 1 0 0 0,0-1 0 0 0,0 1 0 0 0,1-1 0 0 0,-1 1 0 0 0,1-1 0 0 0,0 1 0 0 0,-1-1 0 0 0,1 0 0 0 0,0 1 0 0 0,-1-2 0 0 0,1 2 0 0 0,-1-1 0 0 0,1 1 0 0 0,-1 0 0 0 0,0-1 0 0 0,0 1 0 0 0,1 0 0 0 0,-1-1 0 0 0,0 1 0 0 0,0 0 0 0 0,-1-1 0 0 0,1 1 0 0 0,0 0 0 0 0,0-1 0 0 0,-1 1 0 0 0,0 0 0 0 0,1 0 0 0 0,0 1 0 0 0,-1-1 0 0 0,1 0 0 0 0,0 0 0 0 0,0 0 0 0 0,0 0 0 0 0,1 1 0 0 0,-1 0 0 0 0,1 2 0 0 0,0 0 0 0 0,-1 0 0 0 0,0 0 0 0 0,0 0 0 0 0,0 2 0 0 0,0-3 0 0 0,0 0 0 0 0,0 0 0 0 0,0 0 0 0 0,0-1 0 0 0,1 1 0 0 0,-1 0 0 0 0,1 0 0 0 0,1 3 0 0 0,-1-5 6 0 0,0 1 0 0 0,0-1 1 0 0,0 1-1 0 0,0-1 0 0 0,-1 1 0 0 0,1 0 0 0 0,-1-1 0 0 0,1 1 0 0 0,-1 0 0 0 0,0-1 0 0 0,0 1 0 0 0,-1 0 0 0 0,1-1 0 0 0,0 1 0 0 0,-1 2-6 0 0,0-3 7 0 0,1-1 1 0 0,0 1-1 0 0,0 0 0 0 0,1-1 0 0 0,-1 1 1 0 0,0-1-1 0 0,0 1 0 0 0,1 0 1 0 0,-1-1-1 0 0,1 1 0 0 0,-1-1 0 0 0,1 1 1 0 0,0-1-1 0 0,0 1 0 0 0,0-1 1 0 0,-1 0-1 0 0,2 1-7 0 0,-1 0 19 0 0,0 0-1 0 0,0 0 1 0 0,0 0 0 0 0,0 0-1 0 0,0 0 1 0 0,0 0 0 0 0,-1 1-1 0 0,1 1-18 0 0,3 23 552 0 0,-5-26-510 0 0,1 0 0 0 0,0 0 0 0 0,-1 0 0 0 0,1 0-1 0 0,-1 0 1 0 0,1 0 0 0 0,-1 0 0 0 0,0 0 0 0 0,1-1 0 0 0,-1 1-1 0 0,0 0 1 0 0,1 0 0 0 0,-1 0 0 0 0,0-1 0 0 0,0 1 0 0 0,0-1-1 0 0,0 1 1 0 0,0 0 0 0 0,0-1-42 0 0,-8 4 66 0 0,0-1 0 0 0,0 0 0 0 0,0-1 0 0 0,0 0 0 0 0,-1 0 1 0 0,1-1-1 0 0,-6 0-66 0 0,7 0-266 0 0,0 0 0 0 0,0-1 1 0 0,-1-1-1 0 0,1 1 0 0 0,0-1 0 0 0,0-1 1 0 0,-8-1 265 0 0,8-3-1114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55:44.72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13 1 14280 0 0,'0'0'1102'0'0,"2"0"-719"0"0,11 7-229 0 0,-11-6-107 0 0,0 0 1 0 0,0-1 0 0 0,0 1-1 0 0,0 0 1 0 0,0 0-1 0 0,-1 0 1 0 0,1 1-1 0 0,0-1 1 0 0,-1 0 0 0 0,1 1-1 0 0,-1-1 1 0 0,1 1-1 0 0,-1-1 1 0 0,0 1-1 0 0,1 0 1 0 0,-1 0-1 0 0,0 0-47 0 0,14 24 507 0 0,-12-22-443 0 0,0 0 0 0 0,-1-1 0 0 0,0 1 0 0 0,0 0 0 0 0,0 0 1 0 0,0 1-1 0 0,-1-1 0 0 0,1 0 0 0 0,-1 1 0 0 0,0-1 0 0 0,0 2-64 0 0,-1 4 100 0 0,2 3 13 0 0,-2 0 1 0 0,1-1-1 0 0,-2 1 1 0 0,0 0-1 0 0,-2 10-113 0 0,-2 18 223 0 0,4-33-151 0 0,1 1 1 0 0,-1-1 0 0 0,-1 0-1 0 0,0 1 1 0 0,0-1 0 0 0,-2 3-73 0 0,-14 42 460 0 0,17-52-447 0 0,1 1 0 0 0,-1 0 0 0 0,0-1 0 0 0,0 1 0 0 0,0-1 0 0 0,1 0 0 0 0,-1 1 0 0 0,0-1 0 0 0,-1 0 0 0 0,1 1 0 0 0,0-1 1 0 0,0 0-1 0 0,-1 0-13 0 0,1 0 3 0 0,-1 0 1 0 0,1 1 0 0 0,0-1-1 0 0,0 0 1 0 0,0 0 0 0 0,0 1 0 0 0,0-1-1 0 0,0 1 1 0 0,0-1 0 0 0,0 1-1 0 0,0 0-3 0 0,0 2-205 0 0,1-4 161 0 0,0 1 0 0 0,0-1 1 0 0,0 1-1 0 0,0-1 0 0 0,0 1 1 0 0,-1-1-1 0 0,1 1 0 0 0,0-1 1 0 0,0 0-1 0 0,-1 1 0 0 0,1-1 1 0 0,0 1-1 0 0,0-1 0 0 0,-1 0 1 0 0,1 1-1 0 0,0-1 0 0 0,-1 0 0 0 0,1 1 1 0 0,-1-1-1 0 0,1 0 0 0 0,0 0 1 0 0,-1 1-1 0 0,1-1 0 0 0,-1 0 1 0 0,1 0-1 0 0,-1 0 44 0 0,-13 3-835 0 0</inkml:trace>
  <inkml:trace contextRef="#ctx0" brushRef="#br0" timeOffset="800.506">1 253 9384 0 0,'1'0'430'0'0,"6"-1"-313"0"0,0 0-1 0 0,0 0 1 0 0,1 1-1 0 0,-1 0 1 0 0,7 2-117 0 0,14-1 80 0 0,15 0 981 0 0,-21 0-295 0 0,0-1 0 0 0,-1 0-1 0 0,1-2 1 0 0,21-4-766 0 0,-11 0 839 0 0,-25 6-594 0 0,0-1 1 0 0,0 0-1 0 0,0-1 0 0 0,0 0 1 0 0,0 0-1 0 0,0 0 1 0 0,-1-1-1 0 0,1 0 1 0 0,-1 0-1 0 0,3-2-245 0 0,-9 5 17 0 0,1-1-1 0 0,-1 1 0 0 0,1-1 1 0 0,0 0-1 0 0,-1 1 1 0 0,0-1-1 0 0,1 1 1 0 0,-1-1-1 0 0,1 0 0 0 0,-1 1 1 0 0,0-1-1 0 0,1 0 1 0 0,-1 0-1 0 0,0 1 1 0 0,0-1-1 0 0,1 0 1 0 0,-1 0-1 0 0,0 1 0 0 0,0-1 1 0 0,0 0-1 0 0,0 0 1 0 0,0 0-1 0 0,0 1 1 0 0,0-1-1 0 0,-1 0 0 0 0,1 0 1 0 0,0 1-1 0 0,0-1 1 0 0,0 0-1 0 0,-1 0 1 0 0,1 1-1 0 0,0-1 0 0 0,-1 0 1 0 0,1 1-1 0 0,-1-1 1 0 0,1 0-1 0 0,-1 1 1 0 0,1-1-1 0 0,-1 1 1 0 0,1-1-1 0 0,-1 1 0 0 0,0-1 1 0 0,1 1-1 0 0,-1-1 1 0 0,0 1-1 0 0,0-1-16 0 0,-3 0 10 0 0,-1-1 0 0 0,1 1 0 0 0,-1 0 0 0 0,1 0 0 0 0,-1 0 0 0 0,0 1 0 0 0,0-1 0 0 0,1 1 0 0 0,-1 0 0 0 0,0 1 0 0 0,1-1-1 0 0,-1 1 1 0 0,0 0 0 0 0,1 0 0 0 0,-1 0 0 0 0,1 1 0 0 0,-1 0 0 0 0,1-1 0 0 0,0 2 0 0 0,-2 0-10 0 0,-9 6-44 0 0,0 0-1 0 0,1 2 1 0 0,0 0-1 0 0,-11 11 45 0 0,22-18 0 0 0,-1 1 0 0 0,0-1 0 0 0,1 1 0 0 0,0 0 0 0 0,1 0 0 0 0,-1 1 0 0 0,1-1 0 0 0,0 0 0 0 0,0 1 0 0 0,0-1 0 0 0,1 1 0 0 0,0 0 0 0 0,0 0 0 0 0,0-1 0 0 0,1 1 0 0 0,0 0 0 0 0,0 0 0 0 0,1 0 0 0 0,-1 0 0 0 0,2 4 0 0 0,-1-8 9 0 0,0-1-1 0 0,-1 0 1 0 0,1 0-1 0 0,0 1 1 0 0,0-1-1 0 0,0 0 0 0 0,0 0 1 0 0,0 0-1 0 0,0 0 1 0 0,0 0-1 0 0,0 0 0 0 0,0 0 1 0 0,1 0-1 0 0,-1-1 1 0 0,0 1-1 0 0,1 0 1 0 0,-1-1-1 0 0,0 1 0 0 0,1-1 1 0 0,-1 1-1 0 0,1-1-8 0 0,32 5 317 0 0,-30-5-275 0 0,4 0 3 0 0,-1 0-1 0 0,0 0 0 0 0,1-1 1 0 0,-1 0-1 0 0,0-1 0 0 0,0 1 0 0 0,5-3-44 0 0,48-19 218 0 0,-21 6-106 0 0,-29 13-111 0 0,0-1-1 0 0,-1-1 1 0 0,1 1-1 0 0,-1-2 1 0 0,0 1-1 0 0,8-8 0 0 0,22-16-271 0 0,19-1-61 0 0,-58 32 316 0 0,1 0 0 0 0,0 1 0 0 0,-1-1 0 0 0,0 0 0 0 0,1 0 0 0 0,-1 1 0 0 0,1-1 0 0 0,-1 0 0 0 0,0 1 0 0 0,0-1 0 0 0,0 0 0 0 0,0 1 16 0 0,0 6-17 0 0,-1 1-1 0 0,-1 0 0 0 0,1-1 1 0 0,-1 1-1 0 0,-1-1 0 0 0,0 0 0 0 0,0 2 18 0 0,-27 55 254 0 0,28-61-232 0 0,-3 6 33 0 0,3-8-27 0 0,1 0-1 0 0,0 0 1 0 0,0 0 0 0 0,0 0-1 0 0,0 0 1 0 0,0 0-1 0 0,0 1 1 0 0,1-1-1 0 0,-1 0 1 0 0,1 2-28 0 0,0-3 149 0 0,0-1 3 0 0,0 0-10 0 0,0 0-46 0 0,0 0-22 0 0,0 0-2 0 0,14-14 118 0 0,31-27-643 0 0,-25 22-557 0 0,0 2 0 0 0,0 0 1 0 0,2 1-1 0 0,8-4 1010 0 0,-27 19-68 0 0,1-1 0 0 0,0 1 0 0 0,-1 0 0 0 0,1 0 0 0 0,0 0 0 0 0,0 0 0 0 0,0 1 0 0 0,-1 0 0 0 0,1-1 0 0 0,0 1 0 0 0,0 1 68 0 0,-2-1 21 0 0,-1 1 1 0 0,0-1 0 0 0,1 1-1 0 0,-1 0 1 0 0,0 0 0 0 0,1-1-1 0 0,-1 1 1 0 0,0 0-1 0 0,0 0 1 0 0,1 1-22 0 0,0 0 77 0 0,-1-1-42 0 0,1 1 0 0 0,-1-1 0 0 0,0 1 0 0 0,0-1 0 0 0,0 1 1 0 0,0-1-1 0 0,0 1 0 0 0,0 0 0 0 0,0 0 0 0 0,-1-1 0 0 0,1 1 0 0 0,-1 0 0 0 0,1 0 0 0 0,-1 0 0 0 0,0 0 0 0 0,1 1-35 0 0,1 30 201 0 0,-2-18 299 0 0,-1 1 1 0 0,0-1 0 0 0,-1 0 0 0 0,0 1-501 0 0,1-15 36 0 0,1-1 0 0 0,0 0-1 0 0,0 0 1 0 0,0 0 0 0 0,0 0-1 0 0,0 0 1 0 0,0 0 0 0 0,0 0-1 0 0,0 0 1 0 0,0 0 0 0 0,0 0-1 0 0,0 0 1 0 0,0 0 0 0 0,0 0-1 0 0,-1 1 1 0 0,1-1-1 0 0,0 0 1 0 0,0 0 0 0 0,0 0-1 0 0,0 0 1 0 0,0 0 0 0 0,0 0-1 0 0,0 0 1 0 0,0 0 0 0 0,0 1-1 0 0,0-1 1 0 0,0 0 0 0 0,0 0-1 0 0,0 0 1 0 0,0 0 0 0 0,0 0-1 0 0,0 0 1 0 0,0 0-1 0 0,0 0 1 0 0,0 0 0 0 0,1 1-1 0 0,-1-1 1 0 0,0 0 0 0 0,0 0-1 0 0,0 0 1 0 0,0 0 0 0 0,0 0-1 0 0,0 0 1 0 0,0 0 0 0 0,0 0-1 0 0,0 0 1 0 0,0 0 0 0 0,0 0-1 0 0,0 0 1 0 0,0 0-1 0 0,1 1 1 0 0,-1-1 0 0 0,0 0-1 0 0,0 0 1 0 0,0 0 0 0 0,0 0-1 0 0,0 0 1 0 0,0 0-36 0 0,6-6 449 0 0,4-12-572 0 0,-7 13 49 0 0,1-1 0 0 0,0 0 0 0 0,0 1 0 0 0,0 0 0 0 0,0 0 0 0 0,1 0 74 0 0,7-10-142 0 0,2 0-893 0 0,0 0 0 0 0,2 1 0 0 0,-1 0 0 0 0,2 1 0 0 0,0 1 0 0 0,2-1 1035 0 0,-11 9-256 0 0,0 0-1 0 0,0 0 1 0 0,0 0 0 0 0,0 1-1 0 0,0 1 1 0 0,1-1 0 0 0,-1 1 0 0 0,1 1-1 0 0,1-1 257 0 0,-8 2 13 0 0,-1 0 0 0 0,1 0 0 0 0,0 0-1 0 0,-1 0 1 0 0,1 0 0 0 0,-1 0 0 0 0,1 0-1 0 0,0 0 1 0 0,-1 1 0 0 0,1-1 0 0 0,-1 0-1 0 0,1 1 1 0 0,0 0 0 0 0,-1-1 0 0 0,0 1-1 0 0,1 0 1 0 0,-1 0 0 0 0,1 0 0 0 0,-1 0-1 0 0,0 0 1 0 0,0 0 0 0 0,1 0 0 0 0,-1 0-1 0 0,0 1 1 0 0,0-1 0 0 0,0 0 0 0 0,0 2-13 0 0,1 0 198 0 0,0 1 0 0 0,-1 0 0 0 0,0 0 0 0 0,0 0 0 0 0,0 0 0 0 0,0 0 0 0 0,0 0 0 0 0,-1 0 0 0 0,0 0 1 0 0,0 2-199 0 0,0 14 1152 0 0,-1-1 1 0 0,-3 15-1153 0 0,2-26 268 0 0,0 1 0 0 0,0 0 0 0 0,0 0 0 0 0,-1-1 1 0 0,-1 1-1 0 0,1-1 0 0 0,-2 0-268 0 0,-7 23 321 0 0,8-23-321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25:07.2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71 2304 0 0,'0'0'348'0'0,"0"0"620"0"0,8-4 2724 0 0,-6 5-3546 0 0,0-1 1 0 0,1 0-1 0 0,-1 1 1 0 0,0-1-1 0 0,0 1 1 0 0,0 0-1 0 0,0 0 1 0 0,0 0-1 0 0,0 0 1 0 0,0 0-1 0 0,0 0 1 0 0,0 1-1 0 0,0-1 1 0 0,0 1-1 0 0,-1-1 1 0 0,1 1-1 0 0,-1 0 1 0 0,1-1 0 0 0,0 2-147 0 0,4 6 200 0 0,1 1 1 0 0,-1 0 0 0 0,2 4-201 0 0,-3-5 206 0 0,7 16 490 0 0,0 0 0 0 0,4 16-696 0 0,-11-14 480 0 0,-4-26-413 0 0,0 1 1 0 0,-1-1 0 0 0,1 1 0 0 0,0-1 0 0 0,0 1 0 0 0,0-1-1 0 0,0 1 1 0 0,0-1 0 0 0,0 0 0 0 0,1 0 0 0 0,-1 1-1 0 0,0-1 1 0 0,1 0 0 0 0,-1 0 0 0 0,0 0 0 0 0,1-1 0 0 0,-1 1-1 0 0,1 0 1 0 0,0 0 0 0 0,-1-1 0 0 0,2 1-68 0 0,-1 0 54 0 0,1 0 0 0 0,0-1 0 0 0,-1 1 0 0 0,1-1 0 0 0,0 0 0 0 0,0 0 0 0 0,0 0 0 0 0,-1 0 0 0 0,1 0 0 0 0,0 0 0 0 0,0-1 0 0 0,-1 1-54 0 0,6-3 97 0 0,0 1 1 0 0,0-1 0 0 0,-1 0-1 0 0,1-1 1 0 0,-1 0-98 0 0,-5 3 52 0 0,0-1 0 0 0,1 1 0 0 0,-1-1 0 0 0,0 0 0 0 0,0 0-1 0 0,0 0 1 0 0,0 0 0 0 0,0 0 0 0 0,-1 0 0 0 0,1-1 0 0 0,-1 1 0 0 0,1 0 0 0 0,-1-1-1 0 0,0 1 1 0 0,0-1 0 0 0,0 0-52 0 0,2-7 203 0 0,-2 0 0 0 0,1 0 0 0 0,-1-1 0 0 0,-1 1 0 0 0,1 0 0 0 0,-2 0-1 0 0,1-1 1 0 0,-2 1 0 0 0,1 0 0 0 0,-1 0 0 0 0,-1-1-203 0 0,-13-47 425 0 0,6 16-130 0 0,10 41-592 0 0,-1-5 628 0 0,1 4-5738 0 0,0 2-506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55:39.38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328 253 5064 0 0,'0'0'232'0'0,"-13"-8"32"0"0,5 5 417 0 0,-1 1 1 0 0,1 0 0 0 0,-1 0-1 0 0,0 1 1 0 0,1 0 0 0 0,-1 1-1 0 0,0-1 1 0 0,1 2 0 0 0,-1-1-1 0 0,0 1 1 0 0,1 1 0 0 0,-1 0-1 0 0,-1 0-681 0 0,0 1 321 0 0,0 0-1 0 0,0 1 0 0 0,0 0 0 0 0,1 0 0 0 0,0 1 1 0 0,0 0-1 0 0,0 1 0 0 0,0 0 0 0 0,1 0 0 0 0,-7 7-320 0 0,10-8 174 0 0,-8 8 195 0 0,1 0-1 0 0,0 0 1 0 0,1 1 0 0 0,0 2-369 0 0,8-13 41 0 0,1 1 1 0 0,-1 0-1 0 0,1 0 0 0 0,0 0 1 0 0,1 1-1 0 0,-1-1 0 0 0,1 0 0 0 0,0 1 1 0 0,0-1-1 0 0,0 0 0 0 0,0 1 1 0 0,1-1-1 0 0,0 1 0 0 0,0 0 1 0 0,0-1-1 0 0,1 1 0 0 0,-1-1 0 0 0,2 3-41 0 0,-2-4 14 0 0,1-1 0 0 0,0 1-1 0 0,0 0 1 0 0,0-1-1 0 0,0 1 1 0 0,0-1-1 0 0,1 0 1 0 0,-1 1 0 0 0,1-1-1 0 0,0 0 1 0 0,0 0-1 0 0,0 0 1 0 0,-1 0-1 0 0,2 0 1 0 0,-1 0 0 0 0,0-1-1 0 0,0 1 1 0 0,2 0-14 0 0,0 0 26 0 0,0-1 1 0 0,0 1-1 0 0,-1-1 1 0 0,1 0-1 0 0,0-1 1 0 0,0 1-1 0 0,0-1 1 0 0,0 1-1 0 0,0-1 1 0 0,0-1-1 0 0,0 1 0 0 0,1 0-26 0 0,7-3 71 0 0,1 1 0 0 0,-1-2-1 0 0,1 1 1 0 0,-1-2-1 0 0,0 0 1 0 0,0 0-1 0 0,5-4-70 0 0,-6 2 9 0 0,0 0-1 0 0,0-1 1 0 0,0 0-1 0 0,-1 0 0 0 0,0-1 1 0 0,-1-1-1 0 0,0 1 1 0 0,0-2-1 0 0,-1 1 0 0 0,-1-1 1 0 0,0 0-1 0 0,0-1 0 0 0,-1 1 1 0 0,0-1-1 0 0,-1-1 1 0 0,-1 1-1 0 0,2-5-8 0 0,-3 4-46 0 0,4-11-378 0 0,-1-1 0 0 0,-2 0 1 0 0,0 0-1 0 0,-1-18 424 0 0,-3 40-30 0 0,0 0 0 0 0,0 0 0 0 0,0 1 0 0 0,-1-1 0 0 0,1 0 0 0 0,-1 0 1 0 0,0 1-1 0 0,0-1 0 0 0,0 0 0 0 0,0 1 0 0 0,0-1 0 0 0,-1 0 30 0 0,2 3 0 0 0,0 0 0 0 0,0 0-1 0 0,0 0 1 0 0,-1-1 0 0 0,1 1 0 0 0,0 0-1 0 0,0 0 1 0 0,0 0 0 0 0,-1 0 0 0 0,1 0 0 0 0,0 0-1 0 0,0 0 1 0 0,-1 0 0 0 0,1-1 0 0 0,0 1-1 0 0,0 0 1 0 0,0 0 0 0 0,-1 0 0 0 0,1 0 0 0 0,0 0-1 0 0,0 0 1 0 0,-1 0 0 0 0,1 1 0 0 0,0-1-1 0 0,0 0 1 0 0,0 0 0 0 0,-1 0 0 0 0,1 0-1 0 0,0 0 1 0 0,0 0 0 0 0,-1 0 0 0 0,1 0 0 0 0,0 1-1 0 0,0-1 1 0 0,0 0 0 0 0,0 0 0 0 0,-1 0-1 0 0,1 0 1 0 0,0 0 0 0 0,0 1 0 0 0,0-1-1 0 0,0 0 1 0 0,0 0 0 0 0,0 0 0 0 0,-1 1 0 0 0,1-1-1 0 0,0 0 1 0 0,0 0 0 0 0,0 1 0 0 0,0-1-1 0 0,0 0 1 0 0,-6 12 1 0 0,3 1-1 0 0,1 0 0 0 0,0 0 0 0 0,1 0 0 0 0,1 1 0 0 0,0-1 0 0 0,0 1 0 0 0,2 5 0 0 0,1 31 0 0 0,-2-31 23 0 0,1 0 0 0 0,1-1 0 0 0,0 1 0 0 0,1-1 0 0 0,2 0 0 0 0,3 10-23 0 0,-7-23 26 0 0,0 0 0 0 0,0 1 0 0 0,1-1 1 0 0,0 0-1 0 0,0 0 0 0 0,0-1 0 0 0,0 1 1 0 0,1 0-1 0 0,-1-1 0 0 0,1 0 0 0 0,1 0 1 0 0,-1 0-1 0 0,0-1 0 0 0,1 1 0 0 0,0-1 1 0 0,0 0-1 0 0,0 0 0 0 0,0-1 0 0 0,0 0 1 0 0,0 0-1 0 0,1 0 0 0 0,-1 0 0 0 0,1-1 1 0 0,0 0-1 0 0,-1 0 0 0 0,1 0 0 0 0,0-1 1 0 0,-1 0-1 0 0,1 0 0 0 0,0 0 0 0 0,-1-1 1 0 0,5-1-27 0 0,2 0 65 0 0,0-1 1 0 0,-1 0 0 0 0,1-1 0 0 0,-1 0-1 0 0,0-1 1 0 0,0-1 0 0 0,0 1 0 0 0,-1-2-1 0 0,0 1 1 0 0,0-2 0 0 0,-1 1 0 0 0,0-1-1 0 0,3-3-65 0 0,-3 0 65 0 0,0 0 0 0 0,0-1 0 0 0,-1 1 1 0 0,1-5-66 0 0,-6 10 13 0 0,0 0 0 0 0,0 0 1 0 0,-1-1-1 0 0,0 1 1 0 0,0 0-1 0 0,0-1 1 0 0,-1 0-1 0 0,0 1 1 0 0,0-1-1 0 0,-1-1-13 0 0,0 3-42 0 0,-1 1 0 0 0,0 0 0 0 0,1 0 0 0 0,-2 0 0 0 0,1 0 0 0 0,0 0 0 0 0,-3-3 42 0 0,4 5-13 0 0,-1 0 1 0 0,1 1-1 0 0,-1-1 0 0 0,0 1 1 0 0,0 0-1 0 0,0-1 1 0 0,0 1-1 0 0,0-1 0 0 0,0 1 1 0 0,0 0-1 0 0,0 0 0 0 0,-1 0 1 0 0,1 0-1 0 0,0 0 1 0 0,-1 0-1 0 0,1 0 0 0 0,-1 0 1 0 0,1 0-1 0 0,-1 1 0 0 0,0-1 13 0 0,-2 0-11 0 0,0 1 0 0 0,0 0 0 0 0,-1 0 0 0 0,1 1 0 0 0,0-1 0 0 0,0 1 0 0 0,0 0 0 0 0,0 0 0 0 0,0 0 0 0 0,0 0 0 0 0,0 1 0 0 0,0 0 0 0 0,0 0 0 0 0,1 0 0 0 0,-1 0 0 0 0,0 0 0 0 0,1 1 0 0 0,0 0 0 0 0,0-1 0 0 0,0 1 0 0 0,0 0 0 0 0,0 1 0 0 0,1-1 0 0 0,-1 0 0 0 0,1 1 0 0 0,0 0 0 0 0,0-1 0 0 0,0 1 0 0 0,0 0 0 0 0,1 0 0 0 0,-1 0 0 0 0,1 2 11 0 0,-3 7 0 0 0,2-8 0 0 0,0 1 0 0 0,0-1 0 0 0,1 1 0 0 0,-1 5 0 0 0,2-9 0 0 0,0-1 0 0 0,0 1 0 0 0,0 0 0 0 0,0 0 0 0 0,1 0 0 0 0,-1 0 0 0 0,0 0 0 0 0,1-1 0 0 0,0 1 0 0 0,-1 0 0 0 0,1 0 0 0 0,0-1 0 0 0,0 1 0 0 0,0-1 0 0 0,0 1 0 0 0,0 0 0 0 0,0 0 0 0 0,5 5 4 0 0,0-1 0 0 0,0 0 0 0 0,0 0-1 0 0,1 0 1 0 0,-1-1 0 0 0,1 0 0 0 0,1 0 0 0 0,-1-1-1 0 0,1 0 1 0 0,-1 0 0 0 0,1 0 0 0 0,1-1-1 0 0,-1-1 1 0 0,0 1 0 0 0,0-1 0 0 0,1-1-1 0 0,0 1-3 0 0,8 0 54 0 0,0-1 1 0 0,0-1-1 0 0,-1 0 0 0 0,1-2 0 0 0,4 0-54 0 0,24-6-5845 0 0,-23 3-572 0 0</inkml:trace>
  <inkml:trace contextRef="#ctx0" brushRef="#br0" timeOffset="305.802">1138 239 17191 0 0,'-2'1'787'0'0,"-10"2"-658"0"0,1 0 0 0 0,0 2 0 0 0,0-1 1 0 0,1 1-1 0 0,-1 1 0 0 0,1-1 0 0 0,0 2 0 0 0,1 0 0 0 0,0 0 0 0 0,0 0 0 0 0,0 1 1 0 0,1 1-1 0 0,0-1 0 0 0,1 1 0 0 0,-1 0 0 0 0,2 1 0 0 0,0 0 0 0 0,0 0 0 0 0,-4 10-129 0 0,9-19 26 0 0,0 1 0 0 0,1 0 0 0 0,-1 0-1 0 0,0 0 1 0 0,1-1 0 0 0,0 1 0 0 0,-1 0-1 0 0,1 0 1 0 0,0 0 0 0 0,0 0 0 0 0,0 0-1 0 0,0 0 1 0 0,0 0 0 0 0,0 0 0 0 0,1 0-1 0 0,-1-1 1 0 0,1 1 0 0 0,-1 0 0 0 0,1 0-1 0 0,0 0 1 0 0,-1-1 0 0 0,1 1 0 0 0,0 0-1 0 0,0-1 1 0 0,0 1 0 0 0,1 0 0 0 0,-1-1-1 0 0,0 0 1 0 0,1 2-26 0 0,1-1 58 0 0,1 0 0 0 0,-1 0 0 0 0,0 0 0 0 0,0 0 0 0 0,1-1 0 0 0,-1 1 0 0 0,1-1 0 0 0,0 0 0 0 0,-1 0 0 0 0,1 0 0 0 0,0-1-1 0 0,-1 1 1 0 0,1-1 0 0 0,0 0 0 0 0,0 0-58 0 0,23-2 26 0 0,1-1-1 0 0,-1-1 0 0 0,0-1 1 0 0,0-1-1 0 0,10-5-25 0 0,0-5-922 0 0,-14 4-4598 0 0,-7 2-1244 0 0</inkml:trace>
  <inkml:trace contextRef="#ctx0" brushRef="#br0" timeOffset="581.754">1328 1 12608 0 0,'0'0'289'0'0,"0"0"40"0"0,0 0 21 0 0,0 0-46 0 0,7 6-192 0 0,-5-2-114 0 0,1 0 0 0 0,-1 1 1 0 0,0-1-1 0 0,0 1 0 0 0,-1-1 1 0 0,1 2 1 0 0,7 16 140 0 0,12 32 3016 0 0,-21-60-3747 0 0</inkml:trace>
  <inkml:trace contextRef="#ctx0" brushRef="#br0" timeOffset="1760.661">970 28 2304 0 0,'0'0'340'0'0,"0"0"588"0"0,0 0 257 0 0,0 0 51 0 0,0 0-43 0 0,0 0-222 0 0,0 0-99 0 0,0 0-21 0 0,0 0-29 0 0,0 0-106 0 0,0 0-48 0 0,0 0-10 0 0,0 0-34 0 0,0 0-135 0 0,0 0-60 0 0,0 0-11 0 0,6 4 306 0 0,-1 1-543 0 0,-1-1 0 0 0,-1 0 0 0 0,1 1 0 0 0,-1 0 0 0 0,0 0 0 0 0,0 0 0 0 0,0 0 0 0 0,0 0 0 0 0,-1 0 0 0 0,0 1 0 0 0,0 1-181 0 0,1 3 284 0 0,-1 1 0 0 0,0-1 0 0 0,-1 1 0 0 0,0 0 0 0 0,0 8-284 0 0,-1-13 106 0 0,1 0-1 0 0,0 0 0 0 0,0 0 0 0 0,1-1 0 0 0,1 6-105 0 0,5 17 288 0 0,-6-14-172 0 0,-2-8-53 0 0,1 0 0 0 0,0-1 0 0 0,0 1 1 0 0,1 0-1 0 0,0 0-63 0 0,1 4 99 0 0,0 1 0 0 0,0 0 0 0 0,-1-1 0 0 0,-1 1 1 0 0,1 6-100 0 0,-1 57 441 0 0,-1-50-361 0 0,-4 7 29 0 0,2-22-14 0 0,1-1 0 0 0,0 1 0 0 0,0-1 0 0 0,1 5-95 0 0,0-9 96 0 0,0-3-108 0 0,0-1 0 0 0,0 0 0 0 0,1 0 0 0 0,-1 0 0 0 0,0 0 0 0 0,0 1 0 0 0,0-1 0 0 0,1 0 0 0 0,-1 0 0 0 0,0 0 0 0 0,0 0 0 0 0,0 0 0 0 0,1 0 0 0 0,-1 1 0 0 0,0-1 0 0 0,0 0 0 0 0,1 0 0 0 0,-1 0 0 0 0,0 0 0 0 0,0 0-1 0 0,1 0 1 0 0,-1 0 0 0 0,0 0 0 0 0,0 0 0 0 0,1 0 0 0 0,-1 0 0 0 0,0 0 0 0 0,0 0 0 0 0,1 0 0 0 0,-1-1 0 0 0,0 1 0 0 0,0 0 12 0 0,6-15-1911 0 0,-3 7 7 0 0</inkml:trace>
  <inkml:trace contextRef="#ctx0" brushRef="#br0" timeOffset="2265.792">902 370 6912 0 0,'0'0'528'0'0,"-1"0"-342"0"0,-4 0 36 0 0,4 0 814 0 0,1 0 352 0 0,0 0 69 0 0,0 0-84 0 0,7-3 378 0 0,21-6-979 0 0,1 1 0 0 0,0 2 0 0 0,0 0 0 0 0,5 2-772 0 0,167-29 424 0 0,-191 31-404 0 0,165-38 536 0 0,-173 39-550 0 0,0 1 0 0 0,-1-1 1 0 0,1 0-1 0 0,0 1 0 0 0,-1-1 1 0 0,1 0-1 0 0,-1 0 0 0 0,1 0 1 0 0,-1 0-1 0 0,0 0 0 0 0,1-1 1 0 0,-1 1-1 0 0,0 0 0 0 0,0-1 1 0 0,0 1-1 0 0,0 0 0 0 0,0-1 1 0 0,0-1-7 0 0,1 0 27 0 0,-1 1 1 0 0,0-1 0 0 0,-1 0 0 0 0,1 0 0 0 0,0 0 0 0 0,-1 0 0 0 0,0 0 0 0 0,1 0 0 0 0,-1 0 0 0 0,-1-3-28 0 0,1 2 13 0 0,0 0 0 0 0,-1-1-1 0 0,0 1 1 0 0,0 0 0 0 0,0 0 0 0 0,0 0-1 0 0,-1 0 1 0 0,0 0 0 0 0,1 0 0 0 0,-1 1-1 0 0,-1-1 1 0 0,1 1 0 0 0,0-1 0 0 0,-1 1-1 0 0,0 0 1 0 0,0 0-13 0 0,1 1 2 0 0,0 0 1 0 0,0 0-1 0 0,-1 1 0 0 0,1-1 1 0 0,0 1-1 0 0,-1 0 0 0 0,1-1 1 0 0,-1 1-1 0 0,0 0 0 0 0,1 1 1 0 0,-1-1-1 0 0,0 0 0 0 0,1 1 1 0 0,-1-1-1 0 0,0 1 0 0 0,0 0 0 0 0,1 0 1 0 0,-1 0-1 0 0,0 0 0 0 0,0 1 1 0 0,0-1-1 0 0,1 1 0 0 0,-2 0-2 0 0,-2 1 2 0 0,-1 0-1 0 0,1 0 1 0 0,0 1 0 0 0,-1 0-1 0 0,1 1 1 0 0,0-1-1 0 0,1 1 1 0 0,-4 3-2 0 0,-5 4 62 0 0,0 1-1 0 0,-8 10-61 0 0,16-16 36 0 0,0 1-1 0 0,0 0 0 0 0,0 0 0 0 0,1 1 0 0 0,0 0 1 0 0,1-1-1 0 0,0 2 0 0 0,0-1 0 0 0,0 0 0 0 0,1 1 1 0 0,1 0-1 0 0,-1-1 0 0 0,2 1 0 0 0,-1 0 0 0 0,0 7-35 0 0,2-12 21 0 0,1-1-1 0 0,-1 0 0 0 0,1 0 0 0 0,0 1 0 0 0,0-1 1 0 0,0 0-1 0 0,0 0 0 0 0,0 0 0 0 0,1 0 0 0 0,-1 0 0 0 0,1 0 1 0 0,0-1-1 0 0,0 1 0 0 0,0 0 0 0 0,0-1 0 0 0,0 0 1 0 0,1 1-1 0 0,-1-1 0 0 0,1 0 0 0 0,-1 0 0 0 0,3 1-20 0 0,-1-1 32 0 0,0-1 0 0 0,1 1 0 0 0,-1-1-1 0 0,1 0 1 0 0,-1 0 0 0 0,1 0 0 0 0,-1 0-1 0 0,1-1 1 0 0,4 0-32 0 0,43-4 213 0 0,-25 1-136 0 0,30-4 36 0 0,-1-3-1 0 0,15-6-112 0 0,1 0-1405 0 0,-43 9-175 0 0</inkml:trace>
  <inkml:trace contextRef="#ctx0" brushRef="#br0" timeOffset="2580.036">1893 176 11952 0 0,'0'0'546'0'0,"0"-1"-10"0"0,-3-1-344 0 0,0 0-44 0 0,0 0-1 0 0,-1 0 0 0 0,1 1 1 0 0,0-1-1 0 0,-1 1 0 0 0,0 0 1 0 0,1 0-1 0 0,-1 0 0 0 0,0 1 1 0 0,1-1-1 0 0,-1 1 0 0 0,0 0 1 0 0,1 0-1 0 0,-1 0 0 0 0,0 1 1 0 0,-2 0-148 0 0,-3 1 341 0 0,0 1 1 0 0,-1 0-1 0 0,2 0 1 0 0,-1 1-1 0 0,-1 2-341 0 0,4-4 180 0 0,-7 6 12 0 0,1-1-1 0 0,-1 2 0 0 0,2 0 1 0 0,-1 0-1 0 0,1 1 0 0 0,1 1 1 0 0,0-1-1 0 0,0 2 0 0 0,1-1 1 0 0,-1 4-192 0 0,7-11 45 0 0,0 1 1 0 0,1 0-1 0 0,-1 0 1 0 0,1 0-1 0 0,0 0 1 0 0,0 0-1 0 0,1 1 1 0 0,-1-1-1 0 0,1 0 1 0 0,1 1-1 0 0,-1-1 0 0 0,1 1 1 0 0,0 2-46 0 0,0-5 13 0 0,0-1 1 0 0,0 1-1 0 0,0-1 1 0 0,1 1-1 0 0,-1-1 1 0 0,1 1-1 0 0,0-1 1 0 0,-1 1-1 0 0,1-1 0 0 0,1 0 1 0 0,-1 0-1 0 0,0 1 1 0 0,0-1-1 0 0,1 0 1 0 0,-1 0-1 0 0,1 0 1 0 0,0 0-1 0 0,-1 0 1 0 0,1-1-1 0 0,0 1 0 0 0,0-1 1 0 0,0 1-1 0 0,0-1 1 0 0,1 1-1 0 0,-1-1 1 0 0,0 0-1 0 0,0 0 1 0 0,1 0-1 0 0,1 0-13 0 0,8 2 82 0 0,0 0 1 0 0,0-1-1 0 0,1 0 0 0 0,0-1 0 0 0,-1 0 1 0 0,1-1-1 0 0,6-1-82 0 0,5 0 59 0 0,-12 0 9 0 0,0 0 1 0 0,0-1-1 0 0,1 0 1 0 0,-1 0-1 0 0,6-3-68 0 0,6-4-305 0 0,0 0-1 0 0,-1-2 306 0 0,5-5-5734 0 0,-15 3-720 0 0</inkml:trace>
  <inkml:trace contextRef="#ctx0" brushRef="#br0" timeOffset="3012.867">2109 20 13704 0 0,'0'0'306'0'0,"0"0"46"0"0,0 9 362 0 0,2 54 292 0 0,5 16-1006 0 0,-4 15 1703 0 0,-3-63-921 0 0,-1-24-616 0 0,1 1 0 0 0,0-1-1 0 0,0 0 1 0 0,1 4-166 0 0,0-6 77 0 0,-1 0-1 0 0,1 0 1 0 0,-2 0-1 0 0,1 0 1 0 0,0-1-1 0 0,-1 3-76 0 0,-2 26 862 0 0,4-34-878 0 0,-1-1 0 0 0,1 1 0 0 0,0-1 0 0 0,0 1-1 0 0,0-1 1 0 0,0 1 0 0 0,0-1 0 0 0,0 1 0 0 0,1 0-1 0 0,0-1 17 0 0,5-7-399 0 0,-5 6 287 0 0,9-14-907 0 0,-1 0 0 0 0,0 0 0 0 0,1-6 1019 0 0,-9 17-145 0 0,1 0-1 0 0,1 0 1 0 0,-1 0 0 0 0,1 1 0 0 0,4-5 145 0 0,-6 7-36 0 0,1 0 0 0 0,-1 1 0 0 0,1-1 0 0 0,-1 1-1 0 0,1-1 1 0 0,0 1 0 0 0,0 0 0 0 0,1 0 0 0 0,-1 0 0 0 0,3-1 36 0 0,-5 3 139 0 0,18 3 559 0 0,-17-2-576 0 0,0 0-1 0 0,0 1 1 0 0,0-1-1 0 0,0 1 0 0 0,-1-1 1 0 0,1 1-1 0 0,0-1 0 0 0,-1 1 1 0 0,1 0-1 0 0,-1 0 1 0 0,0 0-1 0 0,1 0 0 0 0,-1 0 1 0 0,0 0-1 0 0,0 2-121 0 0,13 38 615 0 0,-7-20-5 0 0,0 5 172 0 0,-5-21-660 0 0,-1-1 0 0 0,1 1 0 0 0,0-1 0 0 0,0 0 0 0 0,0 1 0 0 0,1-1 0 0 0,1 2-122 0 0,-2-4 33 0 0,0-1-1 0 0,0 0 1 0 0,0 0 0 0 0,0 0 0 0 0,0 0 0 0 0,0-1-1 0 0,0 1 1 0 0,0 0 0 0 0,1-1 0 0 0,-1 0 0 0 0,1 1 0 0 0,-1-1-1 0 0,1 0 1 0 0,0-1 0 0 0,-1 1 0 0 0,1 0 0 0 0,0-1-1 0 0,0 1 1 0 0,-1-1 0 0 0,1 0 0 0 0,0 0 0 0 0,0 0 0 0 0,0 0-1 0 0,-1 0 1 0 0,1-1 0 0 0,1 0-33 0 0,-2 0-86 0 0,0 1-1 0 0,0-1 1 0 0,0 0 0 0 0,-1-1-1 0 0,1 1 1 0 0,0 0 0 0 0,-1 0-1 0 0,1-1 1 0 0,-1 1 0 0 0,1-1 86 0 0,5-4-930 0 0,2-2-129 0 0,0 0-12 0 0</inkml:trace>
  <inkml:trace contextRef="#ctx0" brushRef="#br0" timeOffset="3661.347">2652 129 12384 0 0,'0'0'564'0'0,"0"0"-10"0"0,0 8-336 0 0,-9 47 190 0 0,8-50-270 0 0,1-1 1 0 0,-1 0-1 0 0,0 1 1 0 0,0-1 0 0 0,-1 0-1 0 0,1 1 1 0 0,-1-1-1 0 0,-1 2-138 0 0,-5 14 610 0 0,3-9-285 0 0,-1 0-1 0 0,0-1 0 0 0,0 0 1 0 0,-1 0-1 0 0,0 0 0 0 0,-1-1 1 0 0,0 0-325 0 0,7-7 9 0 0,-3 2 2 0 0,1 0 0 0 0,0-1 0 0 0,0 2 0 0 0,0-1 0 0 0,0 0 0 0 0,1 1 0 0 0,0-1 0 0 0,0 1 0 0 0,0 0 0 0 0,0-1 0 0 0,1 1 0 0 0,-1 4-11 0 0,-2-2 184 0 0,3-3 3 0 0,8 0-121 0 0,-2-2-24 0 0,-1-1-1 0 0,1 0 0 0 0,-1 0 0 0 0,1 0 1 0 0,-1 0-1 0 0,1-1 0 0 0,0 0 0 0 0,0 0 1 0 0,-1 0-1 0 0,1-1 0 0 0,-1 0 0 0 0,1 1 1 0 0,4-3-42 0 0,6-1 76 0 0,1-1 1 0 0,-1-1 0 0 0,5-3-77 0 0,-11 4 28 0 0,-1 0 0 0 0,0-1-1 0 0,0 0 1 0 0,0 0 0 0 0,-1-1 0 0 0,0 0 0 0 0,0 0-1 0 0,4-7-27 0 0,-2 3 52 0 0,1 1 0 0 0,0-1-1 0 0,9-5-51 0 0,-15 13-7 0 0,-1 0 0 0 0,1 1 0 0 0,0-1 0 0 0,0 1 0 0 0,0 0 0 0 0,1 0 0 0 0,-1 1 0 0 0,0-1-1 0 0,4 0 8 0 0,-6 2 6 0 0,0 0-1 0 0,0 0 1 0 0,0 0-1 0 0,0 0 1 0 0,0 0-1 0 0,-1 0 1 0 0,1 1-1 0 0,0-1 1 0 0,0 1-1 0 0,0-1 1 0 0,-1 1-1 0 0,1 0 1 0 0,0 0-1 0 0,-1 0 0 0 0,1 0 1 0 0,-1 0-1 0 0,1 0 1 0 0,-1 0-1 0 0,1 0 1 0 0,-1 1-1 0 0,0-1 1 0 0,1 0-1 0 0,-1 1 1 0 0,0-1-1 0 0,0 1 1 0 0,0 0-6 0 0,5 7 27 0 0,-1-1 1 0 0,0 1 0 0 0,-1 1 0 0 0,1 2-28 0 0,-2-4 4 0 0,-1 1-1 0 0,0-1 1 0 0,-1 1 0 0 0,0 0 0 0 0,0 5-4 0 0,0-10 7 0 0,-1 6 51 0 0,1 0 0 0 0,-1 0-1 0 0,-1 1 1 0 0,0-1-1 0 0,-2 8-57 0 0,3-18 11 0 0,0 0 0 0 0,0 0 0 0 0,0 1 1 0 0,1-1-1 0 0,-1 0 0 0 0,0 0 0 0 0,0 0 0 0 0,0 0 0 0 0,0 1 0 0 0,0-1 0 0 0,0 0 0 0 0,0 0 0 0 0,0 0 0 0 0,0 0 0 0 0,-1 1 0 0 0,1-1 0 0 0,0 0 0 0 0,0 0 0 0 0,0 0 0 0 0,0 0 0 0 0,0 1 0 0 0,0-1 0 0 0,0 0 0 0 0,0 0 0 0 0,0 0 0 0 0,0 0 0 0 0,-1 0 0 0 0,1 1 0 0 0,0-1 0 0 0,0 0 0 0 0,0 0 0 0 0,0 0 0 0 0,0 0 0 0 0,0 0 1 0 0,-1 0-1 0 0,1 0 0 0 0,0 0 0 0 0,0 0 0 0 0,0 0 0 0 0,0 0 0 0 0,-1 0 0 0 0,1 0 0 0 0,0 0 0 0 0,0 1 0 0 0,0-1 0 0 0,0 0 0 0 0,-1-1-11 0 0,-5-8 348 0 0,5 6-301 0 0,0 0 0 0 0,0 0-1 0 0,1 0 1 0 0,-1 0 0 0 0,0 0 0 0 0,1 0-1 0 0,0-1 1 0 0,0 1 0 0 0,0 0 0 0 0,0 0 0 0 0,0 0-1 0 0,1 0 1 0 0,-1-1 0 0 0,1 1 0 0 0,0-1-47 0 0,3-8 56 0 0,0 0 1 0 0,1 0 0 0 0,2-2-57 0 0,-6 11-3 0 0,3-6-95 0 0,1 1-1 0 0,-1 0 0 0 0,2 0 0 0 0,-1 0 0 0 0,1 1 1 0 0,0 0-1 0 0,0 0 0 0 0,1 0 0 0 0,0 1 1 0 0,0 0-1 0 0,1 0 0 0 0,0 1 0 0 0,0 0 99 0 0,9-5-183 0 0,-11 6 88 0 0,1 1 0 0 0,-1-1 0 0 0,1 1 0 0 0,6-2 95 0 0,-10 5-14 0 0,-1-1 0 0 0,0 1 1 0 0,0-1-1 0 0,0 1 0 0 0,0 0 0 0 0,0 0 0 0 0,0 0 1 0 0,0 0-1 0 0,0 0 0 0 0,1 1 0 0 0,-1-1 1 0 0,0 1-1 0 0,0-1 0 0 0,0 1 0 0 0,0 0 0 0 0,0 0 1 0 0,0-1-1 0 0,-1 1 0 0 0,2 1 14 0 0,4 3 16 0 0,-1 0 0 0 0,0 1 0 0 0,0 0 0 0 0,0 0 0 0 0,0 0 0 0 0,-1 1 0 0 0,0 0 0 0 0,0 0 0 0 0,-1 0 0 0 0,0 1 0 0 0,0-1 0 0 0,-1 1 0 0 0,0 0 0 0 0,2 7-16 0 0,22 72 503 0 0,-23-71-316 0 0,-2-7-130 0 0,1-1 1 0 0,0 1-1 0 0,3 7-57 0 0,-5-15 0 0 0,0 1 0 0 0,0-1 0 0 0,0 1 0 0 0,0-1 0 0 0,0 1 0 0 0,0-1 0 0 0,0 1 0 0 0,0-1 0 0 0,0 0 0 0 0,0 0 0 0 0,1 0 0 0 0,-1 0 0 0 0,1 0 0 0 0,-1 0 0 0 0,1 0 0 0 0,-1 0 0 0 0,1 0 0 0 0,-1-1-1 0 0,1 1 1 0 0,0-1 0 0 0,-1 1 0 0 0,1-1 0 0 0,10 1 0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55:48.132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290 30 5528 0 0,'0'0'249'0'0,"-3"-11"102"0"0,2 10-100 0 0,-1-1 0 0 0,1 0 1 0 0,-1 1-1 0 0,0-1 0 0 0,0 1 0 0 0,1 0 0 0 0,-1 0 1 0 0,0-1-1 0 0,0 1 0 0 0,0 1 0 0 0,0-1 1 0 0,0 0-1 0 0,0 0 0 0 0,0 1 0 0 0,-1-1 1 0 0,1 1-1 0 0,0-1 0 0 0,0 1 0 0 0,0 0 1 0 0,-1 0-1 0 0,1 0 0 0 0,-2 1-251 0 0,0-1 573 0 0,-1 0 0 0 0,1 1 0 0 0,-1 0 0 0 0,1 0 1 0 0,-1 1-1 0 0,1-1 0 0 0,0 1 0 0 0,0 0 0 0 0,-1 0 0 0 0,-1 2-573 0 0,-74 53 1857 0 0,66-46-1630 0 0,1 1 0 0 0,1 0 0 0 0,0 1 0 0 0,-6 8-227 0 0,14-15 7 0 0,-1 0-1 0 0,1 0 1 0 0,0 0-1 0 0,0 1 0 0 0,0 0 1 0 0,1 0-1 0 0,0 0 1 0 0,1 0-1 0 0,-1 0 0 0 0,1 2-6 0 0,1-6 1 0 0,1 1-1 0 0,-1-1 0 0 0,1 0 0 0 0,-1 1 0 0 0,1-1 0 0 0,0 1 0 0 0,1-1 0 0 0,-1 2 0 0 0,0-4 7 0 0,1 0 0 0 0,-1 0 0 0 0,1 0 0 0 0,-1 1 0 0 0,1-1 0 0 0,-1 0 0 0 0,1 0 0 0 0,0 0 0 0 0,-1 0 0 0 0,1 0-1 0 0,0 0 1 0 0,0 0 0 0 0,0 0 0 0 0,0 0 0 0 0,0-1 0 0 0,0 1 0 0 0,0 0 0 0 0,0-1 0 0 0,0 1 0 0 0,0 0 0 0 0,0-1-1 0 0,1 1 1 0 0,-1-1-7 0 0,1 1 12 0 0,0-1-1 0 0,0 1 1 0 0,1-1-1 0 0,-1 0 1 0 0,0 0-1 0 0,0 0 1 0 0,0 0-1 0 0,0 0 0 0 0,1 0 1 0 0,-1 0-1 0 0,0-1 1 0 0,0 1-1 0 0,0-1 1 0 0,0 0-12 0 0,30-12 190 0 0,-16 6-111 0 0,-6 2-47 0 0,1 0 0 0 0,-1 0 1 0 0,0-1-1 0 0,-1-1 0 0 0,1 1 1 0 0,-1-2-1 0 0,-1 1 0 0 0,8-8-32 0 0,-5 2 0 0 0,0 0 0 0 0,4-6 0 0 0,10-14 0 0 0,-22 30-14 0 0,-6 20-140 0 0,2-12 150 0 0,1 1 0 0 0,-1-1-1 0 0,1 1 1 0 0,0 0 0 0 0,0-1-1 0 0,1 1 1 0 0,-1 0 0 0 0,1-1-1 0 0,1 1 1 0 0,-1-1-1 0 0,1 1 1 0 0,0-1 0 0 0,0 0-1 0 0,0 0 1 0 0,1 1 0 0 0,0-1 4 0 0,-1-2 0 0 0,0 0 0 0 0,0-1 0 0 0,1 1 1 0 0,-1 0-1 0 0,1-1 0 0 0,0 1 0 0 0,0-1 1 0 0,0 0-1 0 0,0 0 0 0 0,0 0 0 0 0,0 0 0 0 0,1-1 1 0 0,-1 1-1 0 0,0-1 0 0 0,1 0 0 0 0,-1 0 1 0 0,1 0-1 0 0,0 0 0 0 0,-1-1 0 0 0,1 1 0 0 0,0-1 1 0 0,-1 0-1 0 0,1 0 0 0 0,0-1 0 0 0,0 1 0 0 0,31-5-1157 0 0,-15 2-150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55:48.68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33 6448 0 0,'0'0'297'0'0,"13"9"102"0"0,7 13 522 0 0,-8-10 512 0 0,-1 0 0 0 0,-1 1 0 0 0,0 0 0 0 0,0 1 0 0 0,2 5-1433 0 0,-4-5 627 0 0,-6-11-432 0 0,0 0 0 0 0,0 0-1 0 0,0 0 1 0 0,0 1 0 0 0,-1-1 0 0 0,1 1-1 0 0,-1-1 1 0 0,0 1 0 0 0,0 0 0 0 0,0 0-195 0 0,-1-3 59 0 0,0 0 1 0 0,1 1 0 0 0,-1-1-1 0 0,1 1 1 0 0,-1-1 0 0 0,1 0-1 0 0,-1 1 1 0 0,1-1 0 0 0,0 0-1 0 0,0 1-59 0 0,5 8 626 0 0,9 39 330 0 0,-8-36-857 0 0,-5-8-57 0 0,0 0 1 0 0,0-1 0 0 0,0 1 0 0 0,1-1-1 0 0,0 1-42 0 0,-2-4 17 0 0,-1 0 0 0 0,1 1 0 0 0,-1-1 0 0 0,1 1 0 0 0,-1-1 0 0 0,0 1 0 0 0,0-1 1 0 0,0 1-1 0 0,1-1 0 0 0,-1 1 0 0 0,-1-1 0 0 0,1 1 0 0 0,0-1 0 0 0,0 0 0 0 0,-1 1 0 0 0,1-1 0 0 0,-1 1 0 0 0,1-1 0 0 0,-1 0 0 0 0,1 1 0 0 0,-2 0-17 0 0,2-1 85 0 0,0-1-13 0 0,0 0 5 0 0,0 0 3 0 0,0 0 0 0 0,-2-2-45 0 0,1 0 0 0 0,0-1 0 0 0,0 1 0 0 0,0-1 0 0 0,0 1 0 0 0,0-1 0 0 0,0 1 0 0 0,1-1 0 0 0,-1 1 0 0 0,1-1 0 0 0,0 0 0 0 0,0 1 0 0 0,0-1 0 0 0,0-1-35 0 0,0 2 38 0 0,0-1-1 0 0,0 1 1 0 0,0-1 0 0 0,0 1 0 0 0,0 0 0 0 0,-1-1 0 0 0,1 1-1 0 0,-1 0 1 0 0,0-1-38 0 0,0 1 16 0 0,1 0-1 0 0,-1 0 1 0 0,1 0-1 0 0,-1-1 0 0 0,1 1 1 0 0,0 0-1 0 0,0-1 1 0 0,0 1-1 0 0,0 0 0 0 0,1-2-15 0 0,2-12 52 0 0,0-3-153 0 0,2 1 0 0 0,0-1 0 0 0,0 1 0 0 0,7-14 101 0 0,-9 29-12 0 0,-1-1 0 0 0,0 1 0 0 0,1-1-1 0 0,0 1 1 0 0,0 0 0 0 0,0 0 0 0 0,0 0 0 0 0,0 1-1 0 0,1-1 1 0 0,-1 1 0 0 0,1-1 0 0 0,0 1-1 0 0,-1 0 1 0 0,1 1 0 0 0,0-1 0 0 0,0 1-1 0 0,0-1 1 0 0,0 1 0 0 0,1 0 0 0 0,-1 1 0 0 0,0-1-1 0 0,0 1 1 0 0,0 0 0 0 0,1 0 0 0 0,-1 0-1 0 0,0 0 1 0 0,0 1 0 0 0,1 0 0 0 0,-1 0-1 0 0,0 0 1 0 0,0 0 0 0 0,0 1 0 0 0,0-1 0 0 0,0 1-1 0 0,1 1 13 0 0,-1 0-7 0 0,-1 0 0 0 0,0-1 0 0 0,0 1 0 0 0,0 0 0 0 0,0 1 0 0 0,-1-1 0 0 0,1 0 0 0 0,-1 1 0 0 0,0 0-1 0 0,0-1 1 0 0,0 1 0 0 0,-1 0 0 0 0,1 0 0 0 0,-1 0 0 0 0,0 0 0 0 0,0 0 0 0 0,0 3 7 0 0,1 3-2 0 0,-1 0 0 0 0,0 0 0 0 0,0 1 0 0 0,-2-1 0 0 0,1 1 0 0 0,-2 5 2 0 0,1-11 0 0 0,1 0 0 0 0,-1 1 0 0 0,1-1 0 0 0,0 0 0 0 0,1 0 0 0 0,-1 1 0 0 0,1-1 0 0 0,0 0 0 0 0,1 0 0 0 0,-1 0 0 0 0,1 0 0 0 0,0 0 0 0 0,0 0 0 0 0,1 0 0 0 0,-3-4 16 0 0,1 0-1 0 0,0 1 0 0 0,0-1 1 0 0,0-1-1 0 0,0 1 1 0 0,0 0-1 0 0,0 0 0 0 0,0 0 1 0 0,1-1-1 0 0,-1 1 1 0 0,0 0-1 0 0,0-1 0 0 0,0 1 1 0 0,1-1-1 0 0,-1 1 0 0 0,0-1 1 0 0,2 0-16 0 0,23 2-2550 0 0,-18-2-957 0 0,8 0-3073 0 0</inkml:trace>
  <inkml:trace contextRef="#ctx0" brushRef="#br0" timeOffset="536.983">734 122 9216 0 0,'-7'0'427'0'0,"0"0"0"0"0,1 0 0 0 0,-1 0 0 0 0,0 1 0 0 0,1 0 0 0 0,-1 0 1 0 0,1 0-1 0 0,-1 1 0 0 0,1 0 0 0 0,0 1 0 0 0,0-1 0 0 0,0 1 0 0 0,0 0 1 0 0,-5 4-428 0 0,-8 8 804 0 0,9-9-596 0 0,0 1 0 0 0,1 1-1 0 0,0-1 1 0 0,0 2 0 0 0,1-1 0 0 0,0 1 0 0 0,1 0-1 0 0,0 1 1 0 0,-2 4-208 0 0,5-8 49 0 0,2 0-1 0 0,-1 0 1 0 0,1 0-1 0 0,0 0 1 0 0,0 1-1 0 0,0 0 1 0 0,0 4-49 0 0,2-10 2 0 0,0 1-1 0 0,0-1 1 0 0,0 0 0 0 0,0 1-1 0 0,0-1 1 0 0,0 1-1 0 0,0-1 1 0 0,0 0 0 0 0,1 1-1 0 0,-1-1 1 0 0,0 0 0 0 0,1 1-1 0 0,-1-1 1 0 0,1 0 0 0 0,0 1-1 0 0,-1-1 1 0 0,1 0 0 0 0,0 0-1 0 0,0 0 1 0 0,0 0 0 0 0,0 0-1 0 0,-1 0 1 0 0,2 0-1 0 0,-1 0 1 0 0,0 0 0 0 0,0 0-1 0 0,0-1 1 0 0,0 1 0 0 0,0 0-1 0 0,1-1 1 0 0,-1 1 0 0 0,0-1-1 0 0,1 1 1 0 0,-1-1 0 0 0,0 1-1 0 0,1-1 1 0 0,-1 0-1 0 0,0 0 1 0 0,2 0-2 0 0,4 1 53 0 0,1-1-1 0 0,0-1 1 0 0,-1 0-1 0 0,1 0 1 0 0,0 0-1 0 0,-1-1 1 0 0,0 0-1 0 0,1 0 1 0 0,-1-1-53 0 0,21-8 405 0 0,18-11-405 0 0,-25 12 137 0 0,-15 6-75 0 0,0 0-1 0 0,0 0 1 0 0,-1-1 0 0 0,1 1 0 0 0,-1-1 0 0 0,0-1 0 0 0,-1 1-1 0 0,4-5-61 0 0,-7 7 25 0 0,1 0 0 0 0,-1 0 1 0 0,0 0-1 0 0,0 0 0 0 0,0 0 0 0 0,0-1 0 0 0,-1 1 0 0 0,1 0 0 0 0,-1-1 0 0 0,0 1 0 0 0,0 0 0 0 0,0-1 0 0 0,0 1 0 0 0,0 0 0 0 0,-1-1 0 0 0,0 1 0 0 0,1 0 0 0 0,-1-1 0 0 0,-1 1 0 0 0,1 0 0 0 0,0 0 0 0 0,-1 0 0 0 0,-1-2-25 0 0,-1 2 0 0 0,-1 6-10 0 0,3-2 7 0 0,0 1 0 0 0,0-1 0 0 0,1 1 0 0 0,-1 0 0 0 0,0 0 1 0 0,1 0-1 0 0,0 0 0 0 0,0 0 0 0 0,-1 0 0 0 0,1 0 0 0 0,0 0 0 0 0,1 0 0 0 0,-1 0 1 0 0,0 1-1 0 0,1-1 0 0 0,-1 0 0 0 0,0 2 3 0 0,0 2-5 0 0,1-2 5 0 0,-1-3 0 0 0,1 0 0 0 0,0 0 0 0 0,0 0 0 0 0,0 1 0 0 0,0-1 0 0 0,0 0 0 0 0,0 0 0 0 0,0 1 0 0 0,0-1 0 0 0,1 0 0 0 0,-1 0 0 0 0,0 1 0 0 0,1-1 0 0 0,-1 0 0 0 0,1 0 0 0 0,-1 0 0 0 0,1 1 0 0 0,4 10 11 0 0,0-1-1 0 0,1 1 1 0 0,0-1 0 0 0,0-1-1 0 0,6 7-10 0 0,-10-13 23 0 0,1-1 1 0 0,0 1-1 0 0,1-1 0 0 0,-1 1 0 0 0,0-1 0 0 0,1 0 1 0 0,0 0-1 0 0,-1-1 0 0 0,1 1 0 0 0,0-1 0 0 0,1 0 1 0 0,-1 0-1 0 0,0 0 0 0 0,1 0 0 0 0,-1-1 0 0 0,3 1-23 0 0,4 0 95 0 0,-9-1-83 0 0,-1-1 1 0 0,1 0-1 0 0,0 1 0 0 0,-1-1 1 0 0,1 0-1 0 0,-1 0 0 0 0,1 0 1 0 0,0 0-1 0 0,-1 0 0 0 0,1 0 0 0 0,-1 0 1 0 0,1 0-1 0 0,0-1 0 0 0,-1 1 1 0 0,1-1-1 0 0,-1 1 0 0 0,2-2-12 0 0,-1 1-38 0 0,-1 0-112 0 0,1 0 1 0 0,0 0-1 0 0,0 0 1 0 0,-1 0-1 0 0,1 0 1 0 0,-1-1-1 0 0,1 1 1 0 0,-1-1 0 0 0,1 1-1 0 0,0-2 150 0 0,3-5-1635 0 0</inkml:trace>
  <inkml:trace contextRef="#ctx0" brushRef="#br0" timeOffset="897.216">946 114 10856 0 0,'0'0'496'0'0,"0"0"-12"0"0,6 14-235 0 0,-4-7 95 0 0,0-1 1 0 0,0 1-1 0 0,-1 0 1 0 0,0 0-1 0 0,0 5-344 0 0,0-4 434 0 0,0 1-1 0 0,0-1 1 0 0,3 7-434 0 0,-1-2 956 0 0,0 0 1 0 0,1 9-957 0 0,-3-13 351 0 0,0-1 0 0 0,1 1 0 0 0,0-1 1 0 0,0 1-1 0 0,1-1 0 0 0,0 0 0 0 0,4 7-351 0 0,-5-12 70 0 0,-2-2-44 0 0,1 0-1 0 0,-1 0 0 0 0,1 0 0 0 0,-1 0 0 0 0,1 0 0 0 0,-1 0 0 0 0,1-1 1 0 0,0 1-1 0 0,-1 0 0 0 0,1 0 0 0 0,0-1 0 0 0,0 1 0 0 0,-1 0 0 0 0,1-1 1 0 0,0 1-1 0 0,0-1 0 0 0,0 1 0 0 0,0-1 0 0 0,0 1 0 0 0,0-1 0 0 0,0 0 0 0 0,0 1 1 0 0,0-1-1 0 0,0 0 0 0 0,0 0 0 0 0,0 0 0 0 0,0 0 0 0 0,0 0 0 0 0,0 0 1 0 0,0 0-1 0 0,0 0-25 0 0,1 0 18 0 0,0 0 1 0 0,-1 0-1 0 0,1 0 0 0 0,-1 0 1 0 0,1 0-1 0 0,0-1 1 0 0,-1 1-1 0 0,1-1 0 0 0,-1 1 1 0 0,1-1-1 0 0,-1 1 1 0 0,1-1-1 0 0,-1 0 0 0 0,1 0 1 0 0,-1 0-1 0 0,0 0 1 0 0,1 0-1 0 0,-1 0 0 0 0,0 0 1 0 0,0 0-1 0 0,0-1 1 0 0,0 1-1 0 0,0 0 1 0 0,0-1-1 0 0,0 1 0 0 0,0-2-18 0 0,15-30 304 0 0,-13 18-261 0 0,1 0 0 0 0,0 1-1 0 0,2-1 1 0 0,-1 1 0 0 0,2 1-1 0 0,4-9-42 0 0,-4 13-18 0 0,-1-1 0 0 0,2 2 0 0 0,-1-1 0 0 0,7-5 18 0 0,-7 9-11 0 0,1 1-1 0 0,0-1 0 0 0,0 2 1 0 0,0-1-1 0 0,1 1 1 0 0,-1 0-1 0 0,1 1 0 0 0,-1-1 1 0 0,1 2-1 0 0,0-1 0 0 0,1 1 12 0 0,-4 1 107 0 0,-1 0 0 0 0,1 0 0 0 0,0 1 0 0 0,0-1 0 0 0,0 1-107 0 0,6 1-1550 0 0,-2-1-3520 0 0,-4-1-1412 0 0</inkml:trace>
  <inkml:trace contextRef="#ctx0" brushRef="#br0" timeOffset="1237.32">1330 116 3680 0 0,'0'0'167'0'0,"0"1"-7"0"0,6 57 6271 0 0,-9-30-4637 0 0,3 22 476 0 0,1-28-839 0 0,-1 1 1 0 0,-3 16-1432 0 0,2-15 3266 0 0,0-69-2433 0 0,0 19-524 0 0,1 0-1 0 0,1-3-308 0 0,0 21-1 0 0,0-1 0 0 0,1 1 0 0 0,0-1-1 0 0,0 1 1 0 0,1-1 0 0 0,0 1 0 0 0,0 0-1 0 0,2-2 2 0 0,-1 3-62 0 0,0 0-1 0 0,0 0 1 0 0,0 0-1 0 0,1 0 0 0 0,0 1 1 0 0,1 0-1 0 0,-1 0 1 0 0,1 0-1 0 0,0 1 0 0 0,0 0 1 0 0,1 0-1 0 0,0 0 1 0 0,0 1-1 0 0,0 0 0 0 0,0 1 1 0 0,1-1-1 0 0,-1 1 1 0 0,1 1 62 0 0,18-7-681 0 0,1 2 1 0 0,23-3 680 0 0,-4 4-4918 0 0,-33 5 2321 0 0,-4 0-24 0 0</inkml:trace>
  <inkml:trace contextRef="#ctx0" brushRef="#br0" timeOffset="1946.779">1676 53 9648 0 0,'-7'6'292'0'0,"1"-1"1"0"0,-1 0 0 0 0,0 0 0 0 0,-4 1-293 0 0,5-2 353 0 0,0 0 0 0 0,0 0 0 0 0,0 0 0 0 0,0 1 0 0 0,1 0 0 0 0,-3 3-353 0 0,-8 10 1117 0 0,11-13-944 0 0,0-1 0 0 0,1 1 0 0 0,0 0 0 0 0,0 0 0 0 0,0 0 0 0 0,1 1 0 0 0,0-1 0 0 0,0 1 0 0 0,0 0 0 0 0,1 0 0 0 0,0 0 0 0 0,0 0 1 0 0,-1 3-174 0 0,0 9 212 0 0,2-16-157 0 0,0 0 0 0 0,1 0 0 0 0,-1-1 0 0 0,1 1-1 0 0,0 0 1 0 0,-1 0 0 0 0,1 0 0 0 0,0 0 0 0 0,0 0 0 0 0,0 0-1 0 0,1 0 1 0 0,-1 0 0 0 0,0-1 0 0 0,1 1 0 0 0,-1 0-1 0 0,1 0 1 0 0,-1 0 0 0 0,1-1 0 0 0,0 1 0 0 0,0 0 0 0 0,0 0-1 0 0,0-1 1 0 0,0 1 0 0 0,0-1 0 0 0,0 1 0 0 0,1-1 0 0 0,-1 0-1 0 0,1 2-54 0 0,1-1 70 0 0,-1 0 0 0 0,1 0-1 0 0,0-1 1 0 0,-1 1-1 0 0,1 0 1 0 0,0-1-1 0 0,0 0 1 0 0,0 0-1 0 0,0 0 1 0 0,0 0-1 0 0,0 0 1 0 0,0 0-1 0 0,0-1 1 0 0,2 1-70 0 0,5-1-193 0 0,0 0 1 0 0,0-1 0 0 0,0 0-1 0 0,0 0 193 0 0,17-2 424 0 0,-20 2-386 0 0,0 0 0 0 0,-1 0 0 0 0,1 0 0 0 0,0-1 0 0 0,-1 0 0 0 0,0 0 0 0 0,1-1 0 0 0,-1 0 0 0 0,0 0 0 0 0,0-1-38 0 0,-4 3 26 0 0,0 0 0 0 0,0-1 0 0 0,0 1 0 0 0,0 0 0 0 0,0-1 0 0 0,-1 0 0 0 0,1 0 0 0 0,-1 1 0 0 0,1-1 0 0 0,-1 0 0 0 0,0 0 0 0 0,1 0 0 0 0,-1 0 0 0 0,0-1 0 0 0,0 1 0 0 0,-1 0 0 0 0,1 0 0 0 0,0-1 0 0 0,-1 1 0 0 0,1 0 0 0 0,-1-1 0 0 0,0 1 0 0 0,0 0 0 0 0,0-1 0 0 0,0 1 0 0 0,0 0 0 0 0,0-1 0 0 0,-1 1 0 0 0,1 0 0 0 0,-1-1-26 0 0,-1-6 14 0 0,-1 1 0 0 0,0-1 0 0 0,0 1 0 0 0,-1-1-1 0 0,0 1 1 0 0,-1 1 0 0 0,1-1 0 0 0,-2 0 0 0 0,1 1 0 0 0,-1 0-1 0 0,-5-5-13 0 0,7 9 0 0 0,-21-19 0 0 0,23 20 0 0 0,1 1 0 0 0,0-1 0 0 0,0 1 0 0 0,-1-1 0 0 0,1 1 0 0 0,0-1 0 0 0,0 0 0 0 0,1 1 0 0 0,-1-1 0 0 0,0 0 0 0 0,1 0 0 0 0,-1 0 0 0 0,1 0 0 0 0,-1 0 0 0 0,1 0 0 0 0,2-7 0 0 0,1 8 0 0 0,-1 1 0 0 0,13-5-98 0 0,0 1-1 0 0,0 0 0 0 0,1 2 1 0 0,-1 0-1 0 0,1 0 0 0 0,3 1 99 0 0,2 1-10 0 0,-4 0-19 0 0,1 0 0 0 0,-1 1 1 0 0,1 1-1 0 0,3 1 29 0 0,-9-1-11 0 0,-2 0 1 0 0,-4 4-33 0 0,-4-3 50 0 0,0-1 0 0 0,-1 1 0 0 0,1 0 0 0 0,-1 0 1 0 0,0-1-1 0 0,1 1 0 0 0,-2 0 0 0 0,1 0 0 0 0,0 0 0 0 0,0 0 0 0 0,-1 0 0 0 0,0 1 0 0 0,1-1 0 0 0,-1 0 0 0 0,-1 0 0 0 0,1 0 1 0 0,0 0-1 0 0,-1 0 0 0 0,0 3-7 0 0,-1 12 358 0 0,1-8-230 0 0,-1 0 0 0 0,0 0 0 0 0,0 0 0 0 0,-1 0-128 0 0,2-5 9 0 0,1-1-1 0 0,0 0 0 0 0,0 1 1 0 0,0-1-1 0 0,0 0 0 0 0,0 1 1 0 0,1-1-1 0 0,0 0 0 0 0,0 0 1 0 0,0 0-1 0 0,1 0 0 0 0,1 4-8 0 0,-1-6 32 0 0,0 0-1 0 0,0 0 0 0 0,0 0 1 0 0,0 0-1 0 0,0 0 1 0 0,1-1-1 0 0,-1 1 0 0 0,1-1 1 0 0,-1 0-1 0 0,1 0 0 0 0,0 0 1 0 0,2 1-32 0 0,4 2 83 0 0,-4-2-54 0 0,0-1-1 0 0,0 0 1 0 0,0 0-1 0 0,0 0 0 0 0,0 0 1 0 0,0-1-1 0 0,0 0 1 0 0,0 0-1 0 0,1-1 1 0 0,-1 1-1 0 0,0-1 0 0 0,0 0 1 0 0,4-1-29 0 0,-2 0 48 0 0,-1 0 0 0 0,1 0 0 0 0,0-1 0 0 0,-1 0 1 0 0,1 0-1 0 0,-1-1 0 0 0,0 1 0 0 0,0-1 0 0 0,5-5-48 0 0,0-3 190 0 0,-8 9-150 0 0,0 0 0 0 0,0 0 0 0 0,0 0-1 0 0,0 0 1 0 0,1 1 0 0 0,3-3-40 0 0,8-4 25 0 0,16-9-3 0 0,-30 18-22 0 0,0 0-1 0 0,-1 0 1 0 0,1 0-1 0 0,0 0 1 0 0,-1 0-1 0 0,1-1 1 0 0,0 1-1 0 0,-1 1 1 0 0,1-1-1 0 0,0 0 1 0 0,-1 0-1 0 0,1 0 1 0 0,0 0-1 0 0,-1 0 1 0 0,1 1-1 0 0,0-1 1 0 0,-1 0-1 0 0,1 1 1 0 0,-1-1-1 0 0,1 0 1 0 0,0 1-1 0 0,-1-1 1 0 0,1 1-1 0 0,-1-1 1 0 0,1 0-1 0 0,-1 1 1 0 0,1 0-1 0 0,-1-1 1 0 0,0 1-1 0 0,1-1 1 0 0,-1 1-1 0 0,0-1 1 0 0,1 1 0 0 0,-1 0-1 0 0,11 26-8 0 0,-7-15-82 0 0,5 20-317 0 0,0-11 392 0 0,-8-16-7 0 0,0-2-1 0 0,1 1 1 0 0,0 0-1 0 0,-1 0 0 0 0,1 0 1 0 0,1-1-1 0 0,-1 1 1 0 0,0-1-1 0 0,1 0 1 0 0,0 1-1 0 0,0-1 1 0 0,0-1-1 0 0,1 2 24 0 0,0-1 62 0 0,0 0-1 0 0,0-1 0 0 0,1 0 0 0 0,-1 1 0 0 0,1-2 1 0 0,-1 1-1 0 0,1 0 0 0 0,-1-1 0 0 0,1 0 0 0 0,0 0 0 0 0,0 0 1 0 0,3-1-62 0 0,-5 0 14 0 0,-1 0 1 0 0,1 0 0 0 0,0 0-1 0 0,0 0 1 0 0,-1-1 0 0 0,1 1-1 0 0,0-1 1 0 0,-1 0 0 0 0,1 0-1 0 0,-1 0 1 0 0,1 0 0 0 0,-1 0 0 0 0,0 0-1 0 0,1-1 1 0 0,-1 1 0 0 0,0-1-1 0 0,0 0 1 0 0,0 1 0 0 0,0-1-1 0 0,0 0 1 0 0,0 0 0 0 0,-1 0-1 0 0,1-1-14 0 0,3-5 36 0 0,-1 0-1 0 0,0-1 0 0 0,0 1 0 0 0,-1-1 0 0 0,0 0 1 0 0,0 0-1 0 0,-1 0 0 0 0,0 0 0 0 0,-1 0 0 0 0,1-9-35 0 0,1-17 127 0 0,-1-21-127 0 0,-2 42-147 0 0,-1-1 0 0 0,-1 1 0 0 0,0 0-1 0 0,-1 0 1 0 0,-1-4 147 0 0,-5 1-6320 0 0,6 11-438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55:47.05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160 1 9672 0 0,'0'0'748'0'0,"0"0"-276"0"0,0 0 673 0 0,0 0 346 0 0,0 2 69 0 0,-3 8-835 0 0,1 0 0 0 0,1 0 1 0 0,0 6-726 0 0,-5 26 431 0 0,4-24-111 0 0,1 1-1 0 0,0 0 1 0 0,2 0-1 0 0,0 0 1 0 0,1 6-320 0 0,-1-17 61 0 0,2 17 138 0 0,2 1-1 0 0,0 0 1 0 0,3 5-199 0 0,-6-23 6 0 0,-1-6-8 0 0,-1 0-1 0 0,0 0 1 0 0,1 0 0 0 0,-1-1-1 0 0,1 1 1 0 0,0 0 0 0 0,0 0-1 0 0,0-1 1 0 0,-1 1 0 0 0,2 0-1 0 0,-1-1 1 0 0,0 1 0 0 0,0-1-1 0 0,1 2 3 0 0,-1-2-872 0 0,-1-1-324 0 0</inkml:trace>
  <inkml:trace contextRef="#ctx0" brushRef="#br0" timeOffset="562.484">1 188 10136 0 0,'7'-6'1080'0'0,"-1"4"-784"0"0,1 0-1 0 0,-1 0 1 0 0,1 1 0 0 0,0 0 0 0 0,-1 0 0 0 0,1 1 0 0 0,0 0 0 0 0,4 1-296 0 0,-4-1 97 0 0,56-3-99 0 0,-15 4-109 0 0,0-2 0 0 0,47-8 111 0 0,-38 3 160 0 0,49 1 320 0 0,-105 5-479 0 0,-1 0 0 0 0,0-1 0 0 0,0 1 0 0 0,0 0 0 0 0,1 0 1 0 0,-1 0-1 0 0,0 0 0 0 0,0 0 0 0 0,0 0 0 0 0,0 0 1 0 0,1 0-1 0 0,-1 0 0 0 0,0 1 0 0 0,0-1 0 0 0,0 0 0 0 0,1 0 1 0 0,-1 0-1 0 0,0 0 0 0 0,0 0 0 0 0,0 0 0 0 0,0 0 0 0 0,1 0 1 0 0,-1 0-1 0 0,0 1 0 0 0,0-1 0 0 0,0 0 0 0 0,0 0 1 0 0,0 0-1 0 0,1 0 0 0 0,-1 0 0 0 0,0 1 0 0 0,0-1 0 0 0,0 0 1 0 0,0 0-1 0 0,0 0 0 0 0,0 0 0 0 0,0 1 0 0 0,0-1 0 0 0,0 0 1 0 0,0 0-1 0 0,0 0 0 0 0,0 1 0 0 0,0-1 0 0 0,0 0 1 0 0,0 0-1 0 0,0 0 0 0 0,0 1 0 0 0,0-1 0 0 0,0 0 0 0 0,0 0 1 0 0,0 0-1 0 0,0 1 0 0 0,0-1 0 0 0,0 0 0 0 0,0 0 0 0 0,0 0 1 0 0,0 0-1 0 0,-1 1 0 0 0,1-1 0 0 0,0 0 0 0 0,0 0 1 0 0,0 0-1 0 0,0 0 0 0 0,0 0 0 0 0,-1 0 0 0 0,1 1 0 0 0,0-1 1 0 0,0 0-1 0 0,0 0 0 0 0,0 0-1 0 0,-1 0 6 0 0,-7 11 69 0 0,-1 0 0 0 0,-1-1 0 0 0,0-1 0 0 0,0 0 0 0 0,-5 3-75 0 0,-6 6 233 0 0,6-3 198 0 0,1 0 0 0 0,0 1 0 0 0,-3 7-431 0 0,3-5 358 0 0,11-15-289 0 0,1 1-1 0 0,0 0 0 0 0,0-1 0 0 0,0 1 0 0 0,1 0 0 0 0,-1 0 0 0 0,1 0 0 0 0,0 0 0 0 0,0 1 0 0 0,0 0-68 0 0,1-4 14 0 0,0 1 1 0 0,0-1 0 0 0,-1 0 0 0 0,1 1 0 0 0,0-1 0 0 0,0 1-1 0 0,0-1 1 0 0,0 0 0 0 0,1 1 0 0 0,-1-1 0 0 0,0 1 0 0 0,0-1-1 0 0,1 0 1 0 0,-1 1 0 0 0,1-1 0 0 0,-1 0 0 0 0,1 1 0 0 0,0-1-1 0 0,0 0 1 0 0,-1 0 0 0 0,1 0 0 0 0,0 0 0 0 0,0 0 0 0 0,0 0-1 0 0,0 0 1 0 0,0 0 0 0 0,0 0 0 0 0,1 0 0 0 0,-1 0 0 0 0,0-1-1 0 0,1 1-14 0 0,3 1 35 0 0,-1-1-1 0 0,1 0 1 0 0,0 0-1 0 0,0 0 0 0 0,0-1 1 0 0,0 0-1 0 0,1 0 0 0 0,-1 0 1 0 0,0-1-1 0 0,0 1 1 0 0,0-1-1 0 0,0-1-34 0 0,13-3 183 0 0,1 0-1 0 0,10-7-182 0 0,-5 3 94 0 0,-4 2-23 0 0,0-1 0 0 0,-1-1-1 0 0,0-1 1 0 0,13-9-71 0 0,-25 15 35 0 0,-1-1 0 0 0,0 0 0 0 0,0 0 0 0 0,0-1 0 0 0,-1 1 0 0 0,1-1 0 0 0,-1-1 0 0 0,-1 1 0 0 0,1-1-1 0 0,-1 0 1 0 0,-1 1 0 0 0,1-2 0 0 0,-1 1 0 0 0,1-5-35 0 0,-3 9 13 0 0,-1 1-1 0 0,1-1 0 0 0,-1 0 1 0 0,0 0-1 0 0,0 0 1 0 0,0 0-1 0 0,0 0 0 0 0,-1 0 1 0 0,1 0-1 0 0,-1 0 0 0 0,0 0 1 0 0,1 0-1 0 0,-1 0 0 0 0,-1 1 1 0 0,1-1-1 0 0,0 0 0 0 0,-1 1 1 0 0,1-1-1 0 0,-2 0-12 0 0,0-3 20 0 0,-2 1 0 0 0,1 0 1 0 0,0 0-1 0 0,-1 0 0 0 0,0 1 0 0 0,0 0 0 0 0,-1-1 0 0 0,-1 0-20 0 0,-19-4 82 0 0,12 4 140 0 0,13 5-147 0 0,1 0-124 0 0,-5-3-177 0 0,2 1 270 0 0,-1 0-1 0 0,0 1 1 0 0,1-1 0 0 0,-1 0-1 0 0,0 1 1 0 0,-2-1-44 0 0,-7-2-212 0 0,12 3 206 0 0,-1 1 0 0 0,1 0 1 0 0,-1-1-1 0 0,0 1 0 0 0,1 0 0 0 0,-1 0 1 0 0,0 0-1 0 0,1 0 0 0 0,-1 0 1 0 0,1 0-1 0 0,-1 1 0 0 0,0-1 0 0 0,1 0 1 0 0,-1 1-1 0 0,1 0 0 0 0,-2 0 6 0 0,-12 2 116 0 0,7-1-448 0 0,-1 1-1 0 0,1-1 1 0 0,0 1 0 0 0,-4 2 332 0 0,9-4-287 0 0,-9 5-707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55:52.88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476 63 5984 0 0,'33'-22'1604'0'0,"-32"22"-1401"0"0,0-1 0 0 0,0 0 0 0 0,-1 0 0 0 0,1 1 0 0 0,0-1 0 0 0,0 0 0 0 0,-1 0 0 0 0,1 0 0 0 0,-1 0 0 0 0,1 0 0 0 0,0 0 0 0 0,-1 0 0 0 0,0 0 0 0 0,1 0 0 0 0,-1 0 0 0 0,0 0 0 0 0,1-1-203 0 0,-1 2 83 0 0,0-1 0 0 0,0 0 0 0 0,-1 1 0 0 0,1-1 0 0 0,0 0 0 0 0,0 1 0 0 0,0-1 0 0 0,-1 0 0 0 0,1 1 1 0 0,0-1-1 0 0,0 0 0 0 0,-1 1 0 0 0,1-1 0 0 0,-1 1 0 0 0,1-1 0 0 0,0 0 0 0 0,-1 1 0 0 0,1 0 1 0 0,-1-1-1 0 0,0 0-83 0 0,-1 0 93 0 0,0 0 0 0 0,0-1 0 0 0,-1 1 0 0 0,1 0 0 0 0,0 0 0 0 0,-1 0 0 0 0,1 0 0 0 0,-1 1 0 0 0,1-1 0 0 0,0 1 0 0 0,-1-1 0 0 0,0 1 0 0 0,-1 0-93 0 0,-7 1 235 0 0,0 1 0 0 0,-1 0 0 0 0,1 0 0 0 0,0 1 0 0 0,0 0 0 0 0,-1 2-235 0 0,7-3 120 0 0,-4 1 25 0 0,0 0 1 0 0,0 0-1 0 0,1 1 1 0 0,0 1 0 0 0,0-1-1 0 0,0 1 1 0 0,0 1-1 0 0,1 0 1 0 0,0 0 0 0 0,0 0-1 0 0,0 1 1 0 0,1-1 0 0 0,0 2-1 0 0,-2 3-145 0 0,3-3 61 0 0,0 0-1 0 0,0 1 1 0 0,1 0-1 0 0,1 0 0 0 0,-1 0 1 0 0,2 1-1 0 0,-1-1 1 0 0,1 1-1 0 0,1-1 1 0 0,-1 1-1 0 0,2 0 1 0 0,-1 0-1 0 0,1-1 1 0 0,1 1-1 0 0,0 0 1 0 0,0-1-1 0 0,1 1 1 0 0,0 0-1 0 0,1-1 0 0 0,0 1-60 0 0,16 46 140 0 0,-13-34-58 0 0,2-1 0 0 0,1 2-82 0 0,-1-5 60 0 0,0 0-1 0 0,-1 0 0 0 0,-1 1 0 0 0,0 0 0 0 0,0 10-59 0 0,-5-26 27 0 0,-1 1-1 0 0,0-1 1 0 0,0 0-1 0 0,0 1 1 0 0,0-1-1 0 0,0 0 1 0 0,-1 1-1 0 0,0-1 1 0 0,1 0-1 0 0,-1 0 1 0 0,0 0-1 0 0,-1 1 1 0 0,1-1-1 0 0,0 0 1 0 0,-1 0-1 0 0,0-1 1 0 0,0 1-1 0 0,0 0 1 0 0,0-1-1 0 0,0 1 1 0 0,0-1-1 0 0,-1 1 1 0 0,1-1-1 0 0,-1 0 1 0 0,1 0-1 0 0,-1 0 0 0 0,0-1 1 0 0,0 1-1 0 0,0 0 1 0 0,0-1-1 0 0,0 0 1 0 0,-2 1-27 0 0,-3 0-155 0 0,0 1 0 0 0,0-1-1 0 0,0-1 1 0 0,0 0 0 0 0,0 0 0 0 0,0 0 155 0 0,-3-1-1457 0 0,0 0 0 0 0,0 0 1 0 0,1-2-1 0 0,-2 1 1457 0 0,-3-2-5769 0 0</inkml:trace>
  <inkml:trace contextRef="#ctx0" brushRef="#br0" timeOffset="750.652">1 432 7920 0 0,'0'-1'48'0'0,"1"-1"-1"0"0,-1 1 1 0 0,1-1 0 0 0,-1 0 0 0 0,1 1 0 0 0,0-1 0 0 0,0 1 0 0 0,0 0-1 0 0,0-1 1 0 0,0 1 0 0 0,0 0 0 0 0,0-1 0 0 0,0 1 0 0 0,0 0 0 0 0,1 0-1 0 0,-1 0-47 0 0,25-17 140 0 0,-7 9 733 0 0,0 1-1 0 0,1 1 1 0 0,0 1-1 0 0,1 1 1 0 0,-1 1-1 0 0,7 0-872 0 0,-24 3 52 0 0,168-40 2811 0 0,-119 27-2287 0 0,-33 9-506 0 0,1 2 0 0 0,0 0 0 0 0,-1 1 0 0 0,20 1-70 0 0,-37 1 1 0 0,-1 0-1 0 0,1 0 1 0 0,-1 0-1 0 0,1 1 1 0 0,-1-1-1 0 0,0 0 1 0 0,1 1-1 0 0,-1-1 1 0 0,0 1-1 0 0,1 0 1 0 0,-1-1-1 0 0,0 1 1 0 0,0 0-1 0 0,1 0 1 0 0,-1 0-1 0 0,0 0 1 0 0,0 0-1 0 0,0 0 7 0 0,2 1 22 0 0,-1 0-1 0 0,1 1 1 0 0,-1-1-1 0 0,0 1 1 0 0,0-1-1 0 0,0 1 1 0 0,0 0-1 0 0,0 0 0 0 0,-1 0 1 0 0,1 0-1 0 0,-1 0 1 0 0,0 0-1 0 0,0 0 1 0 0,0 0-1 0 0,0 3-28 0 0,6 35 285 0 0,-6-12-141 0 0,0-16-61 0 0,-1 0 0 0 0,0 0-1 0 0,-1 2-82 0 0,1 7 110 0 0,0-18-87 0 0,0 0-1 0 0,1 1 1 0 0,-2-1-1 0 0,1 0 1 0 0,0 0-1 0 0,-1 0 1 0 0,0 0-1 0 0,0 0 1 0 0,0 0-1 0 0,0 0 1 0 0,-1 0-23 0 0,1-2 104 0 0,1-2-7 0 0,0-4-13 0 0,0 0 0 0 0,-1 1 0 0 0,0-1 0 0 0,0 1 0 0 0,0-1 0 0 0,0 1-1 0 0,0-1 1 0 0,-2 0-84 0 0,2-1 20 0 0,-1 1 0 0 0,0-1-1 0 0,1 1 1 0 0,0-1-1 0 0,-1-1-19 0 0,1-2-27 0 0,0 0-1 0 0,0-1 1 0 0,1 1-1 0 0,0 0 1 0 0,0-1-1 0 0,1 1 1 0 0,0 0-1 0 0,0 0 0 0 0,1-1 1 0 0,0 1-1 0 0,1 0 1 0 0,3-7 27 0 0,-3 8-35 0 0,0-1 0 0 0,1 1 0 0 0,0 0 0 0 0,1 1 0 0 0,-1-1 0 0 0,1 1 0 0 0,2-2 35 0 0,-6 6-16 0 0,1 1 0 0 0,0-1 0 0 0,0 1 0 0 0,0-1 0 0 0,0 1 1 0 0,0 0-1 0 0,0 0 0 0 0,0 0 0 0 0,0 0 0 0 0,0 0 1 0 0,0 0-1 0 0,1 1 0 0 0,-1-1 0 0 0,0 1 0 0 0,1-1 1 0 0,-1 1-1 0 0,0 0 0 0 0,1 0 0 0 0,-1 0 0 0 0,0 0 1 0 0,1 0-1 0 0,-1 1 0 0 0,0-1 0 0 0,0 1 0 0 0,1 0 1 0 0,-1-1-1 0 0,1 2 16 0 0,30 9-151 0 0,34 8 151 0 0,-47-14-7 0 0,-10-2 29 0 0,0-1 0 0 0,1-1 0 0 0,-1 0 0 0 0,0 0 0 0 0,1-1 0 0 0,-1-1 0 0 0,1 1 0 0 0,-1-2 0 0 0,2 0-22 0 0,-12 2 7 0 0,1 0 0 0 0,0 0 0 0 0,0 0-1 0 0,0 0 1 0 0,0 0 0 0 0,-1 0 0 0 0,1-1 0 0 0,0 1 0 0 0,0 0 0 0 0,-1-1 0 0 0,1 1 0 0 0,0 0 0 0 0,-1-1 0 0 0,1 1 0 0 0,0-1 0 0 0,-1 1-1 0 0,1-1 1 0 0,0 1 0 0 0,-1-1 0 0 0,1 0 0 0 0,-1 1 0 0 0,1-1 0 0 0,-1 0 0 0 0,0 1 0 0 0,1-1 0 0 0,-1 0-7 0 0,1-1 20 0 0,0 1-12 0 0,0 0 0 0 0,-1 0 0 0 0,1 0 0 0 0,-1 0 0 0 0,0 0 0 0 0,1 0 0 0 0,-1 0 0 0 0,0 0 0 0 0,1 0 0 0 0,-1 0 0 0 0,0 0 0 0 0,0 0 0 0 0,0-1 0 0 0,0 1 0 0 0,0 0 0 0 0,0 0 0 0 0,0 0 0 0 0,0 0 0 0 0,0 0 0 0 0,-1 0 0 0 0,1 0 0 0 0,0 0 0 0 0,-1 0 0 0 0,1 0 0 0 0,-1-1-8 0 0,0 0 11 0 0,0 1 0 0 0,0-1 0 0 0,0 0 0 0 0,-1 1-1 0 0,1-1 1 0 0,0 0 0 0 0,-1 1 0 0 0,1 0 0 0 0,-1-1 0 0 0,1 1 0 0 0,-1 0-1 0 0,-1-1-10 0 0,-1 0 5 0 0,0 0 0 0 0,1 0 0 0 0,-1 0 0 0 0,0 1 0 0 0,0 0 0 0 0,0 0 0 0 0,0 0 0 0 0,0 0 0 0 0,0 0-1 0 0,0 1 1 0 0,0 0 0 0 0,-1 0 0 0 0,1 0 0 0 0,0 0-5 0 0,0 1 5 0 0,1 0 0 0 0,0 1 0 0 0,0-1 0 0 0,0 0 0 0 0,0 1 0 0 0,0 0 0 0 0,0 0 0 0 0,0 0 0 0 0,1 0 0 0 0,-1 0 0 0 0,1 1 0 0 0,0-1 0 0 0,-1 1 0 0 0,-1 2-5 0 0,1-1-33 0 0,0 0 0 0 0,1 0-1 0 0,-1 0 1 0 0,1 0 0 0 0,0 0-1 0 0,0 1 1 0 0,0-1 0 0 0,0 1 0 0 0,1 0-1 0 0,0-1 1 0 0,0 1 0 0 0,0 0 0 0 0,1 0-1 0 0,-1-1 1 0 0,1 2 33 0 0,0-3-1 0 0,1 0 0 0 0,-1 0 0 0 0,0 0 0 0 0,1 0 1 0 0,0 0-1 0 0,0 0 0 0 0,0 0 0 0 0,0 0 0 0 0,0-1 0 0 0,0 1 0 0 0,1 0 0 0 0,-1-1 0 0 0,1 1 0 0 0,0-1 0 0 0,0 1 0 0 0,0-1 1 0 0,0 0-1 0 0,0 0 0 0 0,1 0 0 0 0,-1 0 0 0 0,1 0 0 0 0,-1 0 0 0 0,3 1 1 0 0,12 4 116 0 0,0 0-1 0 0,1-1 0 0 0,0-1 1 0 0,0-1-1 0 0,9 1-115 0 0,-11-1-12 0 0,0-1-424 0 0,1 0 0 0 0,0-1 0 0 0,1 0 0 0 0,-1-2-1 0 0,0 0 1 0 0,12-2 436 0 0,-10-1-958 0 0</inkml:trace>
  <inkml:trace contextRef="#ctx0" brushRef="#br0" timeOffset="1463.321">1250 247 3680 0 0,'0'0'167'0'0,"-2"-1"-7"0"0,-2 0 76 0 0,-14-1 5431 0 0,-9 7-3754 0 0,-1 0-1048 0 0,-7-3 3070 0 0,33-2-3692 0 0,2 0 12 0 0,0 0 7 0 0,0 0 2 0 0,0 0-21 0 0,0 0-90 0 0,0 0-38 0 0,0 0-10 0 0,0 0-2 0 0,0 0-6 0 0,0 0-1 0 0,0 0 0 0 0,0 0-4 0 0,0 0-17 0 0,0 0-10 0 0,0 0-1 0 0,0 0 3 0 0,0 0 10 0 0,0 0 3 0 0,0 0 0 0 0,0 0 14 0 0,0 0 54 0 0,0 0 20 0 0,0 0 6 0 0,0 0-12 0 0,0 0-64 0 0,0 0-30 0 0,0 0-4 0 0,-8 4 128 0 0,5-3-173 0 0,0 1 0 0 0,1-1 0 0 0,-1 1 0 0 0,0 0-1 0 0,1 0 1 0 0,0 0 0 0 0,-1 0 0 0 0,1 0 0 0 0,0 0 0 0 0,0 1-1 0 0,0-1 1 0 0,1 1 0 0 0,-1-1 0 0 0,0 2-19 0 0,-1 1-2 0 0,-1 0 0 0 0,0-1 0 0 0,1 1 0 0 0,-4 1 2 0 0,4-2 20 0 0,-1 0-1 0 0,1 0 0 0 0,0 1 1 0 0,1-1-1 0 0,-1 1 1 0 0,1-1-1 0 0,-1 1 0 0 0,1 0 1 0 0,0 2-20 0 0,-8 16 33 0 0,9-22-32 0 0,1 0-1 0 0,-1 0 0 0 0,1 0 0 0 0,0 0 0 0 0,-1 0 0 0 0,1 0 0 0 0,0 0 0 0 0,-1 0 1 0 0,1 0-1 0 0,0 0 0 0 0,0 0 0 0 0,0 0 0 0 0,0 0 0 0 0,0 0 0 0 0,0 0 0 0 0,0 0 1 0 0,0 0-1 0 0,0 0 0 0 0,1 0 0 0 0,-1 0 0 0 0,0 0 0 0 0,1 0 0 0 0,-1 0 1 0 0,1 0-1 0 0,-1 0 0 0 0,1 0 0 0 0,-1 0 0 0 0,1-1 0 0 0,-1 1 0 0 0,1 0 0 0 0,1 1 7 0 0,-1 0 3 0 0,0-1 1 0 0,0 0-1 0 0,1 0 0 0 0,-1 0 1 0 0,0 0-1 0 0,1 0 1 0 0,-1 0-1 0 0,1 0 0 0 0,-1 0 1 0 0,1 0-1 0 0,0-1 0 0 0,-1 1 1 0 0,1-1-1 0 0,0 1 0 0 0,-1-1 1 0 0,1 1-1 0 0,0-1 0 0 0,-1 0 1 0 0,1 0-1 0 0,0 0 1 0 0,0 0-1 0 0,1 0-10 0 0,1-1 58 0 0,0 1 1 0 0,1-1-1 0 0,-1 0 0 0 0,0 0 1 0 0,1 0-1 0 0,-1-1 0 0 0,0 1 1 0 0,2-2-59 0 0,-2 0 30 0 0,1 0 0 0 0,-1 0 0 0 0,0 0 0 0 0,0 0 0 0 0,0 0 0 0 0,-1-1 0 0 0,1 0-1 0 0,-1 0 1 0 0,0 0 0 0 0,0-1-30 0 0,5-7-349 0 0,0-1 0 0 0,3-12 349 0 0,-7 13-118 0 0,2-3-47 0 0,-6 15 101 0 0,0 0 0 0 0,0 0 0 0 0,0 0-5 0 0,1 1-22 0 0,1 11 37 0 0,0 1 0 0 0,0-1 0 0 0,-1 0 0 0 0,-1 1-1 0 0,0-1 1 0 0,-1 1 0 0 0,0 1 54 0 0,0-6-37 0 0,-9 53 57 0 0,3 6 115 0 0,3-36-59 0 0,1 23-76 0 0,3-44 76 0 0,1 1 1 0 0,-1-1 0 0 0,2 1 0 0 0,0-1 0 0 0,0 1 0 0 0,1-1-1 0 0,0 1-76 0 0,-3-9 28 0 0,1 1 8 0 0,8 5 12 0 0,-8-6-35 0 0,1-1-1 0 0,0 0 1 0 0,-1 0-1 0 0,1 0 1 0 0,0-1-1 0 0,-1 1 1 0 0,1 0-1 0 0,0-1 1 0 0,0 1-1 0 0,0-1 1 0 0,0 1-1 0 0,-1-1 1 0 0,1 0-1 0 0,0 0 0 0 0,0 0 1 0 0,0 0-1 0 0,0 0 1 0 0,0 0-1 0 0,0-1 1 0 0,0 1-1 0 0,-1 0 1 0 0,1-1-1 0 0,0 0 1 0 0,0 1-1 0 0,1-2-12 0 0,-1 1-279 0 0,-1 0-1 0 0,1 0 1 0 0,-1-1-1 0 0,1 1 1 0 0,-1 0 0 0 0,1-1-1 0 0,-1 1 1 0 0,1-1-1 0 0,-1 0 1 0 0,0 0 279 0 0,3-8-6789 0 0</inkml:trace>
  <inkml:trace contextRef="#ctx0" brushRef="#br0" timeOffset="2796.168">1378 231 11056 0 0,'-1'-6'1091'0'0,"1"8"1064"0"0,3 13-471 0 0,-3-13-1652 0 0,1 0-1 0 0,-1 0 1 0 0,0 0-1 0 0,0 0 1 0 0,0 1 0 0 0,0-1-1 0 0,0 0 1 0 0,0 0-1 0 0,0 0 1 0 0,-1 1-1 0 0,1 0-31 0 0,-2 14 401 0 0,1-6 136 0 0,0-1 0 0 0,-1 1-1 0 0,-2 8-536 0 0,-2 10 1031 0 0,2-13-454 0 0,3-15-555 0 0,1 0 0 0 0,-1 0-1 0 0,1 0 1 0 0,0 0 0 0 0,-1 0 0 0 0,1 1 0 0 0,0-1-1 0 0,0 0 1 0 0,0 0 0 0 0,0 0 0 0 0,0 1 0 0 0,0-1-1 0 0,0 0 1 0 0,0 0 0 0 0,0 0 0 0 0,0 1 0 0 0,1-1 0 0 0,-1 0-1 0 0,1 0 1 0 0,-1 0 0 0 0,1 0 0 0 0,-1 0 0 0 0,1 0-1 0 0,-1 1-21 0 0,2-1 43 0 0,-1 0-1 0 0,0 0 0 0 0,0 1 0 0 0,1-1 0 0 0,-1 0 0 0 0,0 0 1 0 0,1 0-1 0 0,-1 0 0 0 0,1 0 0 0 0,-1-1 0 0 0,1 1 0 0 0,0 0 1 0 0,-1-1-1 0 0,1 1 0 0 0,0-1-42 0 0,2 2 42 0 0,-3-2-32 0 0,0 1 0 0 0,0-1 0 0 0,0 0 1 0 0,0 0-1 0 0,0 1 0 0 0,0-1 0 0 0,0 0 0 0 0,0 0 0 0 0,0 0 1 0 0,0 0-1 0 0,0 0 0 0 0,0 0 0 0 0,0-1 0 0 0,0 1 0 0 0,0 0 0 0 0,0 0 1 0 0,0-1-1 0 0,0 1 0 0 0,0 0 0 0 0,0-1 0 0 0,-1 1 0 0 0,1-1-10 0 0,2 0 34 0 0,4-2 13 0 0,0-1-1 0 0,-1 0 0 0 0,1 0 1 0 0,-1 0-1 0 0,0-1 0 0 0,0 0 0 0 0,0 0 1 0 0,0-1-47 0 0,0 0-41 0 0,1 0 0 0 0,0 0 0 0 0,0 1 0 0 0,0 0 0 0 0,3-1 41 0 0,-3 3-54 0 0,-5 5 31 0 0,0-1-1 0 0,0 1 1 0 0,-1-1-1 0 0,1 1 1 0 0,-1-1-1 0 0,1 1 1 0 0,-1 0-1 0 0,1 1 24 0 0,-2-3-4 0 0,16 35-238 0 0,-14-28 235 0 0,1-1 0 0 0,-1 0 0 0 0,1 0 0 0 0,0 0 0 0 0,1 0 0 0 0,0-1 0 0 0,0 1 0 0 0,1 0 7 0 0,-2-2 32 0 0,18 16 351 0 0,-20-19-353 0 0,0 0 0 0 0,1-1 1 0 0,-1 1-1 0 0,0 0 0 0 0,1-1 1 0 0,-1 1-1 0 0,1-1 0 0 0,-1 1 1 0 0,1-1-1 0 0,-1 0 0 0 0,0 1 1 0 0,1-1-1 0 0,-1 0 0 0 0,1 0 1 0 0,0 0-1 0 0,-1 0 0 0 0,1 0-30 0 0,6-2 94 0 0,0 1 0 0 0,-1-1-1 0 0,0 0 1 0 0,1-1 0 0 0,-1 0-1 0 0,0 0 1 0 0,2-2-94 0 0,-6 3 19 0 0,0 0 0 0 0,0 0 0 0 0,0 0-1 0 0,0 0 1 0 0,-1-1 0 0 0,1 1 0 0 0,-1-1 0 0 0,0 0 0 0 0,0 0-1 0 0,0 0 1 0 0,0 0 0 0 0,0 0 0 0 0,-1 0 0 0 0,1 0 0 0 0,-1 0-1 0 0,0-1 1 0 0,1-1-19 0 0,7-40-330 0 0,-1 0-1 0 0,-3-2 331 0 0,-1 24-34 0 0,-3 16-2 0 0,0 0 0 0 0,0-1 0 0 0,0 1 0 0 0,-1 0 1 0 0,0 0-1 0 0,-1-6 36 0 0,1 7-75 0 0,-1 6 76 0 0,1-1-1 0 0,0 1 1 0 0,0 0 0 0 0,0-1 0 0 0,0 1-1 0 0,0 0 1 0 0,0 0 0 0 0,0-1 0 0 0,-1 1-1 0 0,1 0 1 0 0,0-1 0 0 0,0 1 0 0 0,0 0-1 0 0,0 0 1 0 0,-1-1 0 0 0,1 1 0 0 0,0 0-1 0 0,0 0 1 0 0,-1 0 0 0 0,1-1 0 0 0,0 1-1 0 0,-1 0 1 0 0,1 0 0 0 0,0 0 0 0 0,0 0-1 0 0,-1 0 1 0 0,1 0 0 0 0,0 0 0 0 0,-1-1-1 0 0,1 1 1 0 0,0 0 0 0 0,-1 0 0 0 0,1 0-1 0 0,0 0 1 0 0,-1 0 0 0 0,1 0 0 0 0,0 1-1 0 0,-1-1 1 0 0,1 0 0 0 0,0 0 0 0 0,-1 0-1 0 0,-11 4 29 0 0,5 1-164 0 0,0 1 0 0 0,0 0 0 0 0,0 1 0 0 0,1-1 1 0 0,-4 7 134 0 0,-5 4 47 0 0,12-14-32 0 0,1 0 0 0 0,0 0 0 0 0,-1 0 0 0 0,1 0 0 0 0,0 1-1 0 0,1-1 1 0 0,-1 0 0 0 0,1 1 0 0 0,-1-1 0 0 0,1 1 0 0 0,0 0 0 0 0,1-1-1 0 0,-1 1 1 0 0,0 0 0 0 0,1 0 0 0 0,0 0 0 0 0,0-1 0 0 0,0 1 0 0 0,0 0-1 0 0,1 0 1 0 0,0-1 0 0 0,-1 1 0 0 0,1 0 0 0 0,1-1 0 0 0,-1 1 0 0 0,0 0-1 0 0,1-1 1 0 0,0 1-15 0 0,1 1 12 0 0,1 1 0 0 0,-1-1-1 0 0,1-1 1 0 0,0 1 0 0 0,0 0-1 0 0,0-1 1 0 0,1 0-1 0 0,-1 0 1 0 0,1 0 0 0 0,0-1-1 0 0,3 2-11 0 0,2 1 37 0 0,0-1 0 0 0,0 0-1 0 0,1-1 1 0 0,-1 0 0 0 0,1-1-1 0 0,0 0 1 0 0,0 0 0 0 0,0-1-1 0 0,0-1 1 0 0,0 0 0 0 0,0-1-1 0 0,1 0 1 0 0,-1 0 0 0 0,0-1-1 0 0,0-1 1 0 0,3 0-37 0 0,-11 1 9 0 0,-1 0 1 0 0,0 0-1 0 0,0 0 0 0 0,0 0 1 0 0,0 0-1 0 0,0 0 0 0 0,0-1 1 0 0,1 0-10 0 0,12-7 58 0 0,-12 7-39 0 0,-1-1 0 0 0,1 1 0 0 0,0 0 0 0 0,-1-1 0 0 0,1 1-1 0 0,-1-1 1 0 0,0 0 0 0 0,0 0 0 0 0,0 0 0 0 0,0 0 0 0 0,0 0-1 0 0,-1-1 1 0 0,2-2-19 0 0,5-10 43 0 0,8-13 22 0 0,-10 18-25 0 0,0 1-1 0 0,7-9-39 0 0,14-22-14 0 0,-26 40-58 0 0,-1 1-10 0 0,-1 1 16 0 0,-3 3 38 0 0,-4 4-21 0 0,1 1 1 0 0,0 0-1 0 0,-4 7 49 0 0,7-11-6 0 0,-1 3-9 0 0,0-1 1 0 0,0 1 0 0 0,1 0-1 0 0,-1 0 15 0 0,3 1 0 0 0,2-9 0 0 0,0 1 0 0 0,0-1 0 0 0,0 1 0 0 0,0-1 0 0 0,0 1 0 0 0,0-1 0 0 0,0 1 0 0 0,0-1 0 0 0,0 1 0 0 0,0-1 0 0 0,0 0 0 0 0,0 1 0 0 0,1-1 0 0 0,-1 1 0 0 0,0-1 0 0 0,0 1 0 0 0,0-1 0 0 0,1 0 0 0 0,-1 1 0 0 0,0-1 0 0 0,1 1 0 0 0,-1-1 0 0 0,0 0 0 0 0,1 1 0 0 0,-1-1 0 0 0,0 0 0 0 0,1 0 0 0 0,-1 1 0 0 0,0-1 0 0 0,1 0 0 0 0,-1 0 0 0 0,1 1 0 0 0,-1-1 0 0 0,1 0 0 0 0,-1 0 0 0 0,1 0 0 0 0,-1 0 0 0 0,0 0 0 0 0,1 0 0 0 0,-1 0 0 0 0,1 0 0 0 0,0 0 0 0 0,-1 0 0 0 0,3 1 5 0 0,-1-1 0 0 0,0 0-1 0 0,1 0 1 0 0,-1 0 0 0 0,1-1-1 0 0,-1 1 1 0 0,0 0 0 0 0,1-1-1 0 0,-1 0 1 0 0,0 1 0 0 0,0-1-1 0 0,1 0 1 0 0,-1 0-1 0 0,0 0 1 0 0,1-1-5 0 0,34-24 130 0 0,-9 5-63 0 0,-14 13-3 0 0,-13 7-37 0 0,-1 1-91 0 0,0 0-6 0 0,7 7-4 0 0,-5-4 48 0 0,-1 1 0 0 0,1 0 1 0 0,-1 0-1 0 0,0 0 1 0 0,0 0-1 0 0,0 0 1 0 0,-1 0-1 0 0,0 0 0 0 0,1 0 1 0 0,-1 0-1 0 0,-1 2 26 0 0,1-2-11 0 0,-1-3 11 0 0,1 0-1 0 0,0 1 0 0 0,0-1 1 0 0,0 0-1 0 0,0 0 0 0 0,0 0 1 0 0,0 0-1 0 0,0 0 0 0 0,0 0 1 0 0,1 0-1 0 0,-1 0 1 0 0,0 0-1 0 0,0 0 0 0 0,1 0 1 0 0,-1 0-1 0 0,1 0 0 0 0,-1 0 1 0 0,1 0 0 0 0,0 1-43 0 0,-1-1 43 0 0,0 0-1 0 0,0 0 1 0 0,0-1 0 0 0,0 1 0 0 0,0 0-1 0 0,0-1 1 0 0,0 1 0 0 0,1 0 0 0 0,-1-1-1 0 0,0 1 1 0 0,1 0 0 0 0,-1-1 0 0 0,0 1-1 0 0,1-1 1 0 0,-1 1 0 0 0,0-1-1 0 0,1 1 1 0 0,-1-1 0 0 0,1 1 0 0 0,-1-1-1 0 0,1 1 1 0 0,-1-1 0 0 0,1 1 0 0 0,0-1-1 0 0,-1 0 1 0 0,1 1 0 0 0,-1-1-1 0 0,1 0 1 0 0,0 0 0 0 0,-1 1 0 0 0,1-1-1 0 0,0 0 1 0 0,0 0 0 0 0,-1 0 0 0 0,1 0 0 0 0,5 2 13 0 0,-5-1-3 0 0,0 0-1 0 0,1 0 1 0 0,-1-1-1 0 0,1 1 1 0 0,-1 0 0 0 0,1-1-1 0 0,-1 1 1 0 0,1-1 0 0 0,0 0-1 0 0,-1 0 1 0 0,1 1-1 0 0,-1-1 1 0 0,1 0 0 0 0,0 0-1 0 0,-1-1 1 0 0,1 1 0 0 0,-1 0-1 0 0,1 0 1 0 0,-1-1-1 0 0,1 1 1 0 0,-1-1 0 0 0,1 0-10 0 0,18-2 180 0 0,-16 3-170 0 0,-1-1 1 0 0,0 1-1 0 0,1-1 0 0 0,-1 0 0 0 0,0 1 1 0 0,0-1-1 0 0,0-1 0 0 0,0 1 0 0 0,0 0 1 0 0,0-1-1 0 0,0 1 0 0 0,0-1 1 0 0,-1 0-1 0 0,1 0 0 0 0,-1 0 0 0 0,1 0 1 0 0,0-2-11 0 0,19-13 2 0 0,-15 12-2 0 0,0-1 0 0 0,0 0 0 0 0,-1 0 0 0 0,0 0 0 0 0,0-1 0 0 0,21-20 0 0 0,-16 17-4 0 0,0-1 0 0 0,0 1 0 0 0,5-10 4 0 0,-14 19-12 0 0,-1-1 0 0 0,0 1 0 0 0,1-1 0 0 0,-1 1 0 0 0,0 0 0 0 0,1 0 0 0 0,0-1 0 0 0,-1 1 0 0 0,1 0 0 0 0,0 1 0 0 0,-1-1 0 0 0,1 0 0 0 0,0 0 12 0 0,-1 1-2 0 0,-1 0 0 0 0,0 0 0 0 0,0 0 0 0 0,1 0 0 0 0,-1 0 0 0 0,0 0-1 0 0,0 0 1 0 0,1 0 0 0 0,-1 0 0 0 0,0 0 0 0 0,1 0 0 0 0,-1 0 0 0 0,0 0 0 0 0,0 0-1 0 0,1 0 1 0 0,-1 0 0 0 0,0 1 0 0 0,0-1 0 0 0,1 0 0 0 0,-1 0 0 0 0,0 0 0 0 0,0 0 0 0 0,0 0-1 0 0,1 1 1 0 0,-1-1 0 0 0,0 0 0 0 0,0 0 0 0 0,0 0 0 0 0,0 1 0 0 0,1-1 0 0 0,-1 0-1 0 0,0 0 1 0 0,0 1 2 0 0,5 12-110 0 0,-2 14-86 0 0,3 199 130 0 0,-7-213 73 0 0,0-7 5 0 0,1-1-1 0 0,0 1 0 0 0,0-1 0 0 0,1 1 0 0 0,0-1 0 0 0,0 2-11 0 0,2 17 94 0 0,0 14 60 0 0,-3-35-58 0 0,-3 11 54 0 0,-11 67 108 0 0,14-78-235 0 0,-1 0 1 0 0,0 0-1 0 0,-1 0 0 0 0,1-1 0 0 0,-1 1 1 0 0,1 0-1 0 0,-1-1 0 0 0,0 1 0 0 0,0-1 0 0 0,0 0 1 0 0,0 1-1 0 0,0-1 0 0 0,0 0 0 0 0,-1-1 0 0 0,1 1 1 0 0,-1 0-1 0 0,1 0 0 0 0,-3 0-23 0 0,-9 5 162 0 0,0 0-1 0 0,-1-1 1 0 0,-2 1-162 0 0,3-2 9 0 0,-15 6 79 0 0,-1-2-1 0 0,0 0 1 0 0,0-2 0 0 0,0-2-1 0 0,-26 2-87 0 0,24-5-6790 0 0,-27-3 6790 0 0,33 0-7623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55:56.83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0 208 3224 0 0,'0'-9'288'0'0,"0"-28"2584"0"0,1 36-2626 0 0,-1 0 0 0 0,0 0 1 0 0,0 0-1 0 0,1 1 0 0 0,-1-1 1 0 0,0 0-1 0 0,1 0 0 0 0,-1 0 0 0 0,1 0 1 0 0,-1 0-1 0 0,1 1 0 0 0,-1-1 1 0 0,1 0-247 0 0,3-5 408 0 0,-2-2 190 0 0,2 0 0 0 0,-1 0 0 0 0,1 1 0 0 0,1-1 0 0 0,-1 1 0 0 0,1 0 0 0 0,1-1-598 0 0,-6 8 594 0 0,0 0-539 0 0,0 0 0 0 0,0-1 0 0 0,0 1 0 0 0,1 0-1 0 0,-1 0 1 0 0,0 0 0 0 0,0-1 0 0 0,0 1 0 0 0,0 0 0 0 0,0 0-1 0 0,0 0 1 0 0,1 0 0 0 0,-1-1 0 0 0,0 1 0 0 0,0 0 0 0 0,0 0 0 0 0,1 0-1 0 0,-1 0 1 0 0,0 0 0 0 0,0 0 0 0 0,0-1 0 0 0,1 1 0 0 0,-1 0-1 0 0,0 0 1 0 0,0 0 0 0 0,0 0 0 0 0,1 0 0 0 0,-1 0 0 0 0,0 0-1 0 0,0 0 1 0 0,1 0 0 0 0,-1 0 0 0 0,0 0 0 0 0,0 0 0 0 0,0 0-1 0 0,1 0 1 0 0,-1 0 0 0 0,0 0 0 0 0,0 1 0 0 0,1-1 0 0 0,-1 0 0 0 0,0 0-1 0 0,0 0 1 0 0,0 0 0 0 0,0 0 0 0 0,1 0 0 0 0,-1 1 0 0 0,0-1-1 0 0,0 0 1 0 0,0 0 0 0 0,0 0 0 0 0,1 0 0 0 0,-1 1 0 0 0,0-1-1 0 0,0 0 1 0 0,0 0 0 0 0,0 0 0 0 0,0 1 0 0 0,0-1 0 0 0,0 0-1 0 0,0 0-54 0 0,5 13 59 0 0,-2 0 0 0 0,1 0 0 0 0,-2 1 0 0 0,0-1 0 0 0,0 5-59 0 0,0 1 77 0 0,2 0-1 0 0,0 3-76 0 0,12 41 128 0 0,24 81 192 0 0,-28-114-48 0 0,-12-28-192 0 0,0-2 0 0 0,0 0 7 0 0,0 0 28 0 0,0 0 11 0 0,0 0 2 0 0,0 0-109 0 0,-1-1 0 0 0,0 1 0 0 0,1 0 0 0 0,-1-1 0 0 0,0 1 0 0 0,1-1-1 0 0,-1 1 1 0 0,1-1 0 0 0,-1 1 0 0 0,1-1 0 0 0,-1 1 0 0 0,1-1 0 0 0,-1 1 0 0 0,1-1-1 0 0,0 0 1 0 0,-1 1 0 0 0,1-1 0 0 0,0 1 0 0 0,0-1 0 0 0,-1 0 0 0 0,1 0 0 0 0,0 1-1 0 0,0-1 1 0 0,0 0-19 0 0,-4-16 187 0 0,5 10-172 0 0,0 0-1 0 0,0 0 1 0 0,0 0-1 0 0,1 1 1 0 0,0-1-1 0 0,0 0 1 0 0,0 1-1 0 0,1 0 1 0 0,0-1-1 0 0,0 1 1 0 0,3-3-15 0 0,-1 2-32 0 0,0 0 0 0 0,0 1 1 0 0,0 0-1 0 0,1 0 1 0 0,-1 0-1 0 0,1 0 0 0 0,1 1 1 0 0,-1 0-1 0 0,6-3 32 0 0,-6 6-8 0 0,-1 0 0 0 0,1 0 0 0 0,0 0-1 0 0,0 1 1 0 0,0 0 0 0 0,0 0 0 0 0,-1 0 0 0 0,1 1 0 0 0,0 0 0 0 0,0 0-1 0 0,0 0 1 0 0,0 1 0 0 0,0 0 0 0 0,0 0 0 0 0,0 0 0 0 0,0 1 0 0 0,-1 0-1 0 0,6 2 9 0 0,-6-1-7 0 0,0-1-1 0 0,-1 1 1 0 0,1 0-1 0 0,-1 0 1 0 0,0 0-1 0 0,0 1 1 0 0,0-1-1 0 0,0 1 0 0 0,-1 0 1 0 0,1 0-1 0 0,-1 0 1 0 0,0 1-1 0 0,-1-1 1 0 0,1 1-1 0 0,-1 0 1 0 0,0-1-1 0 0,0 1 0 0 0,0 0 1 0 0,0 0-1 0 0,-1 0 1 0 0,0 1-1 0 0,0-1 1 0 0,-1 0-1 0 0,1 3 8 0 0,-2-4 13 0 0,0-1 0 0 0,0 0 1 0 0,0 0-1 0 0,-1 0 0 0 0,0 0 0 0 0,1 0 0 0 0,-1 0 0 0 0,0 0 0 0 0,0 0 1 0 0,0 0-1 0 0,-1-1 0 0 0,1 1 0 0 0,-2 0-13 0 0,-3 5 58 0 0,-1 0 13 0 0,0-1-1 0 0,-1-1 1 0 0,1 0-1 0 0,-1 0 0 0 0,0 0 1 0 0,-1-1-1 0 0,1 0 1 0 0,-1-1-1 0 0,0 0 0 0 0,-4 0-70 0 0,0 1 87 0 0,5-1-63 0 0,-1 0 1 0 0,0-1-1 0 0,0 0 0 0 0,0-1 0 0 0,0 0 0 0 0,0-1 0 0 0,0 0 0 0 0,-6 0-24 0 0,15-2-5 0 0,-1 1 0 0 0,0-1-1 0 0,1 0 1 0 0,-1 1 0 0 0,1-1-1 0 0,-1 0 1 0 0,1 0-1 0 0,-1 0 1 0 0,1 0 0 0 0,-1 0-1 0 0,1 0 6 0 0,-5-8-1496 0 0,6 9 1267 0 0,0-1 0 0 0,0 1-1 0 0,0 0 1 0 0,0-1 0 0 0,0 1 0 0 0,0-1-1 0 0,0 1 1 0 0,0 0 0 0 0,0-1 0 0 0,0 1-1 0 0,0 0 1 0 0,1-1 0 0 0,-1 1 0 0 0,0 0-1 0 0,0-1 1 0 0,0 1 0 0 0,0 0 0 0 0,1-1-1 0 0,-1 1 1 0 0,0 0 0 0 0,0-1 0 0 0,1 1-1 0 0,-1 0 1 0 0,0-1 229 0 0,9-4-6134 0 0</inkml:trace>
  <inkml:trace contextRef="#ctx0" brushRef="#br0" timeOffset="765.072">599 280 10592 0 0,'4'-5'964'0'0,"0"2"-618"0"0,-3 2 592 0 0,-1 1 292 0 0,-5 6 1221 0 0,-1 2-2159 0 0,0-1 0 0 0,0 1 1 0 0,-1-2-1 0 0,0 1 0 0 0,0-1 0 0 0,-6 5-292 0 0,-20 17 580 0 0,28-23-500 0 0,-3 2 146 0 0,1 1 0 0 0,0 0 0 0 0,0 0 0 0 0,1 0 1 0 0,-1 3-227 0 0,2-5 19 0 0,4-4-12 0 0,0-1 1 0 0,0 0 0 0 0,0 0 0 0 0,0 1 0 0 0,1-1 0 0 0,-1 0-1 0 0,0 1 1 0 0,0-1 0 0 0,1 1 0 0 0,-1-1 0 0 0,1 1 0 0 0,0 0 0 0 0,-1-1-1 0 0,1 1 1 0 0,0-1 0 0 0,0 1 0 0 0,0 0 0 0 0,0-1-8 0 0,0 0 4 0 0,0-1 1 0 0,0 1-1 0 0,1 0 1 0 0,-1-1-1 0 0,0 1 0 0 0,0-1 1 0 0,1 1-1 0 0,-1 0 1 0 0,0-1-1 0 0,1 1 1 0 0,-1-1-1 0 0,1 1 1 0 0,-1-1-1 0 0,0 1 0 0 0,1-1 1 0 0,-1 0-1 0 0,1 1 1 0 0,0-1-1 0 0,-1 0 1 0 0,1 1-1 0 0,-1-1 1 0 0,1 0-1 0 0,-1 0 0 0 0,1 1 1 0 0,0-1-1 0 0,-1 0 1 0 0,1 0-1 0 0,0 0-4 0 0,16 3 80 0 0,-6-4-14 0 0,0 0 1 0 0,0 0 0 0 0,-1-1-1 0 0,1-1 1 0 0,-1 1 0 0 0,1-2-1 0 0,-1 0 1 0 0,0 0 0 0 0,-1 0-1 0 0,3-3-66 0 0,-7 5 18 0 0,0-1 0 0 0,0 0 0 0 0,-1 0-1 0 0,0-1 1 0 0,1 0 0 0 0,-1 1 0 0 0,0-1 0 0 0,-1-1-1 0 0,1 1 1 0 0,-1 0 0 0 0,0-1 0 0 0,0 0-1 0 0,0 1 1 0 0,-1-1 0 0 0,1-1 0 0 0,-1 1 0 0 0,-1 0-1 0 0,2-3-17 0 0,1-2 0 0 0,-3 8-2 0 0,0 0 1 0 0,-1 0-1 0 0,1 0 0 0 0,0 1 0 0 0,-1-1 0 0 0,0 0 0 0 0,1 0 0 0 0,-1 0 1 0 0,0 0-1 0 0,0-2 2 0 0,0 4-91 0 0,0 0-8 0 0,0 0 30 0 0,0 8 160 0 0,0 0-86 0 0,0-3-4 0 0,0 1-1 0 0,0 0 1 0 0,0-1 0 0 0,1 1-1 0 0,0-1 1 0 0,0 1-1 0 0,0 0 1 0 0,1-1-1 0 0,1 3 0 0 0,1 4 33 0 0,-4-10-20 0 0,0-1 0 0 0,0 0 0 0 0,1 1 1 0 0,-1-1-1 0 0,1 1 0 0 0,0-1 0 0 0,-1 0 0 0 0,1 1 0 0 0,0-1 0 0 0,0 1-13 0 0,27 27 170 0 0,-26-28-148 0 0,-1 0 1 0 0,1-1 0 0 0,0 1 0 0 0,-1 0-1 0 0,1-1 1 0 0,0 0 0 0 0,0 1 0 0 0,0-1-1 0 0,-1 0 1 0 0,1 0 0 0 0,0 0 0 0 0,0 0-1 0 0,0 0 1 0 0,-1-1 0 0 0,1 1 0 0 0,0-1 0 0 0,0 1-1 0 0,-1-1 1 0 0,2 0-23 0 0,30-14 186 0 0,-30 14-162 0 0,2-2-8 0 0,0 1 0 0 0,-1-1 0 0 0,1 0 0 0 0,0-1 0 0 0,-1 1 0 0 0,0-1 0 0 0,0 0 0 0 0,0-1-16 0 0,1 1 0 0 0,3-5 0 0 0,0-1 0 0 0,6-8 0 0 0,-10 13 0 0 0,-1 0 0 0 0,2 0 0 0 0,-1 1 0 0 0,1-1 0 0 0,0 0 0 0 0,6-5 0 0 0,-9 9-3 0 0,-1 0 0 0 0,1 0-1 0 0,0 0 1 0 0,0 0 0 0 0,0 1 0 0 0,0-1-1 0 0,0 0 1 0 0,0 1 0 0 0,0 0-1 0 0,0-1 1 0 0,0 1 0 0 0,0 0 0 0 0,0 0-1 0 0,0 0 1 0 0,0 0 0 0 0,0 0 0 0 0,0 0-1 0 0,0 1 1 0 0,0-1 0 0 0,0 1-1 0 0,0 0 1 0 0,0-1 0 0 0,0 1 0 0 0,0 0-1 0 0,-1 0 1 0 0,2 1 3 0 0,3 1-20 0 0,-2 1 0 0 0,1 0 0 0 0,0 0 1 0 0,-1 0-1 0 0,0 1 0 0 0,0-1 0 0 0,0 1 0 0 0,-1 0 0 0 0,1 0 0 0 0,-1 0 0 0 0,0 1 1 0 0,2 5 19 0 0,0-1-7 0 0,0 0 0 0 0,2 0 0 0 0,0 0 7 0 0,-2 0-6 0 0,-4-7 24 0 0,0-1-1 0 0,0 1 1 0 0,0-1-1 0 0,1 0 1 0 0,-1 1 0 0 0,1-1-1 0 0,-1 0 1 0 0,2 1-18 0 0,-2-1 96 0 0,-1-2 0 0 0,0 0-7 0 0,0 0 1 0 0,0 0 4 0 0,0 0 2 0 0,6-14 176 0 0,22-53 40 0 0,-28 67-312 0 0,0-1 0 0 0,1 0 0 0 0,-1 1 0 0 0,0-1 0 0 0,0 0 0 0 0,1 1 0 0 0,-1-1 0 0 0,0 0 0 0 0,1 1 0 0 0,-1-1 0 0 0,1 0 0 0 0,-1 1 0 0 0,1-1 0 0 0,-1 1 0 0 0,1-1 0 0 0,-1 1 0 0 0,1-1 0 0 0,-1 1 0 0 0,1 0 0 0 0,0-1 0 0 0,-1 1 0 0 0,1 0 0 0 0,0-1 0 0 0,-1 1 0 0 0,1 0 0 0 0,0 0 0 0 0,-1-1 0 0 0,1 1 0 0 0,0 0 0 0 0,2 0 0 0 0,-1-1-7 0 0,1 1 1 0 0,-1 0-1 0 0,0 0 0 0 0,0 1 0 0 0,0-1 0 0 0,0 0 0 0 0,0 1 0 0 0,0-1 1 0 0,0 1-1 0 0,0 0 0 0 0,0 0 0 0 0,0-1 0 0 0,0 1 0 0 0,0 1 1 0 0,0-1-1 0 0,0 0 0 0 0,0 0 0 0 0,-1 1 0 0 0,1-1 0 0 0,0 2 7 0 0,4 1-20 0 0,4 3-35 0 0,0 0 1 0 0,1-1-1 0 0,-1 0 0 0 0,2 0 1 0 0,-1-1-1 0 0,0-1 0 0 0,1 0 1 0 0,0 0-1 0 0,0-2 0 0 0,5 2 55 0 0,-8-4-1077 0 0,0-1 0 0 0,0 1 1 0 0,0-1-1 0 0,7-2 1077 0 0,2 0-1343 0 0,2 0-630 0 0</inkml:trace>
  <inkml:trace contextRef="#ctx0" brushRef="#br0" timeOffset="1212.821">1588 208 8752 0 0,'0'0'673'0'0,"-10"-2"684"0"0,8 2-1009 0 0,-1 0-1 0 0,1 0 0 0 0,0 0 0 0 0,0 0 0 0 0,-1 1 1 0 0,1-1-1 0 0,0 1 0 0 0,0-1 0 0 0,0 1 1 0 0,0 0-1 0 0,0 0 0 0 0,0 0 0 0 0,0 0 0 0 0,-1 1-347 0 0,-2 1 422 0 0,0 0-1 0 0,1 1 0 0 0,0-1 1 0 0,0 1-1 0 0,-3 3-421 0 0,-4 5 356 0 0,1 0 1 0 0,1 1-1 0 0,0 0 0 0 0,0 1 0 0 0,1 0 0 0 0,-4 12-356 0 0,6-12 232 0 0,3-7-180 0 0,0 1 0 0 0,1-1 0 0 0,0 1 0 0 0,-2 7-52 0 0,4-9 9 0 0,-1-2 22 0 0,0-1-1 0 0,1 1 1 0 0,-1 0 0 0 0,1 0 0 0 0,0 0 0 0 0,1 0 0 0 0,-1 2-31 0 0,1-5 11 0 0,-1 0 0 0 0,0 0 1 0 0,1 0-1 0 0,-1 0 0 0 0,1 0 0 0 0,-1 0 1 0 0,1 0-1 0 0,0 0 0 0 0,-1 0 0 0 0,1-1 1 0 0,0 1-1 0 0,0 0 0 0 0,-1 0 0 0 0,1-1 1 0 0,0 1-1 0 0,0 0 0 0 0,0-1 0 0 0,0 1 1 0 0,0-1-1 0 0,0 1 0 0 0,0-1 0 0 0,0 1 1 0 0,0-1-1 0 0,0 0 0 0 0,0 0 0 0 0,0 0 1 0 0,0 1-1 0 0,0-1 0 0 0,2 0-11 0 0,1 0 35 0 0,0-1-1 0 0,0 1 1 0 0,0-1-1 0 0,-1 1 1 0 0,1-1-1 0 0,0 0 1 0 0,0-1-1 0 0,0 1 1 0 0,0-1 0 0 0,-1 1-1 0 0,1-1 1 0 0,-1 0-1 0 0,1 0 1 0 0,1-2-35 0 0,0 0 4 0 0,0 0 0 0 0,0 0 0 0 0,0-1 0 0 0,-1 1 0 0 0,1-1 0 0 0,-1 0 0 0 0,0-1 0 0 0,3-4-4 0 0,3-10-258 0 0,0-1 0 0 0,-2 0-1 0 0,0-1 1 0 0,-1 0 0 0 0,2-17 258 0 0,-1-2-1279 0 0,-3 0 0 0 0,1-30 1279 0 0,3-2-786 0 0,-12 55 1216 0 0,1 15 479 0 0,-2 11-536 0 0,-1 18-195 0 0,1 1 0 0 0,1 0 0 0 0,2 1 0 0 0,1 24-178 0 0,5 12 840 0 0,6 32-840 0 0,-8-80 146 0 0,1 0 0 0 0,1 0 0 0 0,0 0 0 0 0,4 9-146 0 0,-7-22 23 0 0,0 0 0 0 0,0 0-1 0 0,0 0 1 0 0,0 0-1 0 0,0-1 1 0 0,1 1-1 0 0,-1 0 1 0 0,1-1-1 0 0,0 0 1 0 0,0 0 0 0 0,0 0-1 0 0,0 0 1 0 0,0 0-23 0 0,-1-1-40 0 0,11 3-1106 0 0,3-2 438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56:05.26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1 230 10592 0 0,'0'0'818'0'0,"7"11"1392"0"0,5 8 41 0 0,-10-17-2022 0 0,0 0-1 0 0,-1 0 0 0 0,1 0 1 0 0,-1 0-1 0 0,1 0 1 0 0,-1 1-1 0 0,0-1 0 0 0,0 1 1 0 0,0-1-1 0 0,0 1 0 0 0,0 0-228 0 0,4 18 899 0 0,-3-16-938 0 0,-1 0 0 0 0,1 0-1 0 0,-1 0 1 0 0,-1 0 0 0 0,1 3 39 0 0,-1 13-17 0 0,1-8 393 0 0,-1 0 0 0 0,-1 0 0 0 0,0 0 0 0 0,-1 1-376 0 0,0 29 905 0 0,1-42-712 0 0,1-1-1 0 0,0 5 101 0 0,0-2-139 0 0,3-7-54 0 0,1-2-87 0 0,0 0 1 0 0,0 1-1 0 0,0-1 0 0 0,1 1 1 0 0,0 0-1 0 0,0 0 1 0 0,3-1-14 0 0,13-14-23 0 0,0-2-536 0 0,1 1 1 0 0,22-17 558 0 0,-36 32-52 0 0,-1 1 0 0 0,1 0-1 0 0,0 0 1 0 0,1 1 0 0 0,-1 0 0 0 0,1 0 0 0 0,0 1 0 0 0,-1 0 0 0 0,1 0 0 0 0,1 1 0 0 0,5 0 52 0 0,-9 1 0 0 0,-1 1-1 0 0,0 0 0 0 0,1 0 1 0 0,-1 1-1 0 0,0-1 0 0 0,1 1 1 0 0,-1 0-1 0 0,0 1 0 0 0,0-1 0 0 0,1 1 1 0 0,-4-1 5 0 0,0 1-1 0 0,1-1 0 0 0,-1 0 1 0 0,0 0-1 0 0,0 1 0 0 0,0 0 0 0 0,0-1 1 0 0,0 1-1 0 0,0 0 0 0 0,0 0 1 0 0,-1 0-1 0 0,1 0 0 0 0,-1 0 0 0 0,1 0 1 0 0,-1 0-1 0 0,0 1 0 0 0,0-1 0 0 0,0 1 1 0 0,0-1-1 0 0,0 2-4 0 0,1 4 101 0 0,-1 0 1 0 0,-1 1-1 0 0,1-1 1 0 0,-1 0-1 0 0,-1 0 1 0 0,0 1-1 0 0,0-1 1 0 0,0 0-1 0 0,-1 0 0 0 0,0 0 1 0 0,-3 7-102 0 0,1-5 112 0 0,1 0-1 0 0,1 0 1 0 0,0 0 0 0 0,0 0 0 0 0,1 0-1 0 0,0 1 1 0 0,1-1 0 0 0,0 0 0 0 0,1 0-1 0 0,1 7-111 0 0,-2-15 8 0 0,0-1 1 0 0,1 0-1 0 0,-1 1 0 0 0,1-1 0 0 0,-1 0 0 0 0,1 1 0 0 0,0-1 1 0 0,0 0-1 0 0,-1 0 0 0 0,1 0 0 0 0,0 0 0 0 0,0 0 0 0 0,0 0 0 0 0,0 0 1 0 0,0 0-1 0 0,1 0 0 0 0,-1 0 0 0 0,0 0 0 0 0,1 0-8 0 0,0 0 38 0 0,1 0 0 0 0,0 1 0 0 0,0-1 0 0 0,0-1 0 0 0,0 1 0 0 0,0 0 0 0 0,0-1-1 0 0,0 1 1 0 0,2-1-38 0 0,-1 0 38 0 0,1 0 1 0 0,-1 0-1 0 0,0 0 0 0 0,1-1 0 0 0,-1 0 0 0 0,0 1 0 0 0,1-2 1 0 0,-1 1-1 0 0,0 0 0 0 0,0-1 0 0 0,0 0 0 0 0,0 0 0 0 0,1-1-38 0 0,3-3-43 0 0,-3 3-133 0 0,-1 0 0 0 0,0 0 0 0 0,0-1 0 0 0,-1 1 0 0 0,1-1-1 0 0,-1 0 1 0 0,1-1 176 0 0,2-1-1348 0 0,3-2-68 0 0</inkml:trace>
  <inkml:trace contextRef="#ctx0" brushRef="#br0" timeOffset="595.846">593 487 10592 0 0,'0'0'488'0'0,"0"0"-12"0"0,-2 11-194 0 0,2-8 137 0 0,0-1 1 0 0,0 1-1 0 0,0-1 0 0 0,1 1 0 0 0,-1-1 0 0 0,1 1 1 0 0,-1-1-1 0 0,1 1 0 0 0,0-1 0 0 0,0 1 0 0 0,0-1 1 0 0,0 1-420 0 0,0-2 151 0 0,0 0 1 0 0,0 0 0 0 0,0 0 0 0 0,0 0 0 0 0,0 0 0 0 0,1 0-1 0 0,-1 0 1 0 0,0-1 0 0 0,0 1 0 0 0,1 0 0 0 0,-1-1-1 0 0,0 1 1 0 0,1-1 0 0 0,-1 1 0 0 0,1-1 0 0 0,-1 0 0 0 0,0 0-1 0 0,1 1 1 0 0,-1-1 0 0 0,1 0 0 0 0,-1 0 0 0 0,2-1-152 0 0,25 2 582 0 0,-16 0-254 0 0,1-1 0 0 0,-1 0 0 0 0,10-2-328 0 0,16-3 339 0 0,2-1 266 0 0,28-8-605 0 0,-57 12 155 0 0,0-2 0 0 0,-1 1-1 0 0,1-1 1 0 0,-1-1-1 0 0,0 0 1 0 0,0 0 0 0 0,0-1-155 0 0,-7 4 23 0 0,-1 0 0 0 0,1 0 0 0 0,-1 0 0 0 0,0 0 0 0 0,1 0 0 0 0,-1-1 0 0 0,0 1 0 0 0,0-1 0 0 0,0 1 1 0 0,-1-1-1 0 0,1 0 0 0 0,-1 0 0 0 0,0 0 0 0 0,1 0 0 0 0,-1 0 0 0 0,0 0 0 0 0,-1 0 0 0 0,1 0 0 0 0,-1 0 0 0 0,1 0 0 0 0,-1 0 1 0 0,0-1-1 0 0,0 1 0 0 0,0 0 0 0 0,0 0 0 0 0,-1-3-23 0 0,-3-9 25 0 0,0-1 1 0 0,0 1-1 0 0,-1-1 1 0 0,-1 2-1 0 0,-3-5-25 0 0,-10-17-63 0 0,-11-15 63 0 0,27 46-10 0 0,0 0 0 0 0,1-1-1 0 0,-1 1 1 0 0,1 0 0 0 0,0-1 0 0 0,0 0 0 0 0,1 1-1 0 0,0-1 1 0 0,0 0 0 0 0,0 0 0 0 0,1 0 0 0 0,-1 0-1 0 0,1 1 1 0 0,1-1 0 0 0,-1 0 0 0 0,1 0 0 0 0,0 0-1 0 0,1 1 1 0 0,-1-1 0 0 0,1 0 0 0 0,0 1 0 0 0,0-1-1 0 0,1 1 1 0 0,0 0 0 0 0,0 0 0 0 0,0 0 0 0 0,0 0-1 0 0,1 0 1 0 0,0 1 0 0 0,0 0 0 0 0,0 0 0 0 0,1 0-1 0 0,-1 0 1 0 0,1 0 0 0 0,0 1 0 0 0,0 0 0 0 0,3-1 10 0 0,3-2-73 0 0,1 1 1 0 0,0 1 0 0 0,0 0 0 0 0,0 1-1 0 0,1 0 1 0 0,-1 1 0 0 0,1 0 0 0 0,-1 1-1 0 0,5 1 73 0 0,2 0-47 0 0,-1 0-1 0 0,1 2 0 0 0,-1 0 0 0 0,0 1 0 0 0,0 1 0 0 0,1 1 48 0 0,-9-2-3 0 0,0 1 0 0 0,0 0-1 0 0,0 1 1 0 0,-1 0-1 0 0,0 0 1 0 0,0 1 0 0 0,0 0-1 0 0,-1 1 1 0 0,1 0 0 0 0,-2 0-1 0 0,1 1 1 0 0,-1 0 0 0 0,0 0-1 0 0,-1 1 1 0 0,0 0-1 0 0,0 0 1 0 0,-1 0 0 0 0,0 0-1 0 0,0 3 4 0 0,-3-6 3 0 0,0-1 0 0 0,-1 0-1 0 0,0 0 1 0 0,0 1 0 0 0,-1-1-1 0 0,1 1 1 0 0,-1-1 0 0 0,0 0 0 0 0,-1 1-1 0 0,1-1 1 0 0,-1 0 0 0 0,0 1-1 0 0,-1-1 1 0 0,1 0 0 0 0,-1 0-1 0 0,0 0 1 0 0,0 0 0 0 0,-1 0 0 0 0,-1 3-4 0 0,-7 10 19 0 0,-1-1 0 0 0,-1-1-1 0 0,-1 0 1 0 0,-8 7-18 0 0,0 2 6 0 0,7-8 17 0 0,-33 37-74 0 0,-35 52 51 0 0,82-104 26 0 0,0 1 0 0 0,-1-1-1 0 0,1 0 1 0 0,0 1 0 0 0,0-1 0 0 0,0 1-1 0 0,0 1-25 0 0,1-3 4 0 0,0-1-1 0 0,0 1 0 0 0,-1-1 0 0 0,1 1 0 0 0,0-1 1 0 0,0 0-1 0 0,0 1 0 0 0,0-1 0 0 0,0 1 0 0 0,0-1 1 0 0,0 1-1 0 0,0-1 0 0 0,0 1 0 0 0,0-1 1 0 0,0 1-1 0 0,0-1 0 0 0,0 1 0 0 0,0-1 0 0 0,0 1 1 0 0,1-1-1 0 0,-1 1 0 0 0,0-1 0 0 0,0 1 1 0 0,1-1-1 0 0,-1 0 0 0 0,0 1 0 0 0,0-1 0 0 0,1 1-3 0 0,0 0 6 0 0,-1-1-2 0 0,0 1 0 0 0,0-1 0 0 0,0 0 0 0 0,0 1 0 0 0,1-1-1 0 0,-1 1 1 0 0,0-1 0 0 0,0 0 0 0 0,0 1 0 0 0,1-1 0 0 0,-1 0 0 0 0,0 1 0 0 0,0-1-1 0 0,1 0 1 0 0,-1 1 0 0 0,0-1 0 0 0,1 0 0 0 0,-1 1 0 0 0,0-1 0 0 0,1 0-1 0 0,-1 0 1 0 0,0 0 0 0 0,1 1 0 0 0,-1-1 0 0 0,1 0 0 0 0,-1 0 0 0 0,0 0 0 0 0,1 0-1 0 0,-1 0 1 0 0,1 0 0 0 0,-1 0 0 0 0,1 0 0 0 0,-1 0 0 0 0,0 0-4 0 0,2 0 35 0 0,8 2 46 0 0,-1-1 0 0 0,1 0 1 0 0,0 0-1 0 0,0-1 0 0 0,-1 0 0 0 0,1-1 0 0 0,0 0-81 0 0,31-2 72 0 0,-23 1-26 0 0,0 0 1 0 0,-1-1-1 0 0,1-1 1 0 0,-1-1-1 0 0,15-6-46 0 0,-30 10 1 0 0,14-5-536 0 0,-1-1 0 0 0,0-1 0 0 0,6-4 535 0 0,-8 4-915 0 0</inkml:trace>
  <inkml:trace contextRef="#ctx0" brushRef="#br0" timeOffset="885.214">1661 465 18223 0 0,'0'0'400'0'0,"4"0"80"0"0,-4 0 24 0 0,5 6 8 0 0,1-6-408 0 0,7 2-104 0 0,-4 2 0 0 0,0-2 0 0 0,-2 1 352 0 0,-1-3 56 0 0,7 0 8 0 0,-4 3 0 0 0,-9-3-256 0 0,0 0-40 0 0,0 0-16 0 0,0 0-6007 0 0,0 0-1201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56:04.40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151 220 3224 0 0,'-2'-3'34'0'0,"0"0"0"0"0,1 1 0 0 0,0-1 0 0 0,0 0 0 0 0,0 1 0 0 0,0-1 0 0 0,0 0 0 0 0,0 0 0 0 0,0-2-34 0 0,2-9 2616 0 0,-1 13-2298 0 0,0 0-1 0 0,-1 0 1 0 0,1 1-1 0 0,0-1 1 0 0,0 0-1 0 0,0 1 0 0 0,-1-1 1 0 0,1 0-1 0 0,-1 1 1 0 0,1-1-1 0 0,0 0 0 0 0,-1 1 1 0 0,1-1-1 0 0,-1 1 1 0 0,1-1-1 0 0,-1 0 0 0 0,1 1 1 0 0,-1 0-1 0 0,0-1 1 0 0,1 1-1 0 0,-1-1 0 0 0,1 1 1 0 0,-1 0-1 0 0,0-1 1 0 0,0 1-1 0 0,1 0 1 0 0,-1 0-1 0 0,0-1 0 0 0,1 1 1 0 0,-1 0-318 0 0,0 0 140 0 0,0 0 0 0 0,0-1 0 0 0,0 1 0 0 0,0 0 0 0 0,-1 0 0 0 0,1 0 0 0 0,0 0 0 0 0,0 0 0 0 0,0 0 0 0 0,0 0 0 0 0,0 0 0 0 0,0 0 0 0 0,0 0 0 0 0,0 1 0 0 0,0-1 0 0 0,0 0 0 0 0,0 1 0 0 0,0-1 0 0 0,0 1 0 0 0,0-1 0 0 0,0 1 0 0 0,0 0 0 0 0,0-1 0 0 0,0 1-140 0 0,-9 10 159 0 0,0 1 0 0 0,1 0 1 0 0,0 0-1 0 0,1 1 0 0 0,0 0 1 0 0,1 0-1 0 0,1 1 0 0 0,-4 10-159 0 0,1 0 154 0 0,6-16 4 0 0,1 0 1 0 0,-1 0 0 0 0,0 6-159 0 0,2-11 36 0 0,1 0 1 0 0,0 0-1 0 0,0 0 0 0 0,0 0 0 0 0,0 0 0 0 0,0 0 0 0 0,1 0 1 0 0,-1 1-1 0 0,1-1 0 0 0,0-1 0 0 0,0 1 0 0 0,0 1-36 0 0,0-3 27 0 0,-1 0 0 0 0,1 0-1 0 0,-1 0 1 0 0,0 0-1 0 0,1-1 1 0 0,0 1 0 0 0,-1 0-1 0 0,1 0 1 0 0,-1-1-1 0 0,1 1 1 0 0,0-1 0 0 0,-1 1-1 0 0,1 0 1 0 0,0-1-1 0 0,0 1 1 0 0,0-1 0 0 0,-1 1-1 0 0,1-1 1 0 0,0 0 0 0 0,0 1-1 0 0,0-1 1 0 0,0 0-1 0 0,0 0-26 0 0,1 0 13 0 0,0 1 0 0 0,0-1-1 0 0,0-1 1 0 0,0 1 0 0 0,0 0-1 0 0,0 0 1 0 0,0-1-1 0 0,0 0 1 0 0,0 1 0 0 0,0-1-1 0 0,0 0-12 0 0,6-2 34 0 0,-1-1-1 0 0,1-1 1 0 0,-1 1 0 0 0,7-6-34 0 0,47-49 128 0 0,-51 50-117 0 0,-9 7-11 0 0,0 1 0 0 0,1-1 0 0 0,-1 1 0 0 0,1 0-1 0 0,0-1 1 0 0,-1 1 0 0 0,1 0 0 0 0,0 0 0 0 0,0 0 0 0 0,-1 0 0 0 0,1 0 0 0 0,20-7 0 0 0,-8 5 0 0 0,-13 3 0 0 0,-1 0-1 0 0,1 0-1 0 0,-1-1 0 0 0,0 1 1 0 0,1 0-1 0 0,-1 0 0 0 0,0 0 0 0 0,1 0 1 0 0,-1 1-1 0 0,1-1 0 0 0,-1 0 1 0 0,0 0-1 0 0,1 0 0 0 0,-1 0 1 0 0,0 0-1 0 0,1 0 0 0 0,-1 0 0 0 0,0 1 1 0 0,0-1-1 0 0,1 0 0 0 0,-1 0 1 0 0,0 0-1 0 0,1 1 0 0 0,-1-1 0 0 0,0 0 1 0 0,0 0-1 0 0,1 1 0 0 0,-1-1 1 0 0,0 0-1 0 0,0 1 0 0 0,0-1 1 0 0,0 0-1 0 0,1 1 0 0 0,-1-1 0 0 0,0 0 1 0 0,0 1-1 0 0,0-1 0 0 0,0 0 2 0 0,0 1-10 0 0,2 1 7 0 0,-2-1-2 0 0,1 0 1 0 0,0 0-1 0 0,0 0 0 0 0,0 0 0 0 0,-1 0 0 0 0,1 0 0 0 0,0 0 1 0 0,-1 1-1 0 0,1-1 0 0 0,-1 0 0 0 0,0 0 0 0 0,1 0 0 0 0,-1 1 1 0 0,0-1-1 0 0,0 0 0 0 0,0 1 0 0 0,0-1 0 0 0,0 0 0 0 0,0 2 5 0 0,0-2-4 0 0,1 0 0 0 0,-1 1 0 0 0,0-1 0 0 0,1 1 0 0 0,-1-1-1 0 0,1 0 1 0 0,0 1 0 0 0,-1-1 0 0 0,1 0 0 0 0,0 0 0 0 0,0 1 0 0 0,0-1-1 0 0,1 1 5 0 0,-1-1 0 0 0,0 0-1 0 0,0 1 0 0 0,0-1 0 0 0,0 1 1 0 0,0-1-1 0 0,-1 1 0 0 0,1-1 0 0 0,0 1 1 0 0,-1 0-1 0 0,1 0 1 0 0,-1-1 6 0 0,1 0-1 0 0,-1 0 1 0 0,1 0-1 0 0,-1-1 1 0 0,1 1-1 0 0,0 0 1 0 0,-1 0-1 0 0,1-1 1 0 0,0 1 0 0 0,-1 0-1 0 0,1-1 1 0 0,0 1-1 0 0,0-1 1 0 0,0 1-1 0 0,-1-1 1 0 0,1 0-1 0 0,0 1 1 0 0,0-1 0 0 0,0 0-1 0 0,0 1 1 0 0,0-1-1 0 0,0 0 1 0 0,0 0-6 0 0,24 5 54 0 0,-23-5-55 0 0,8 1 1 0 0,-1 0 0 0 0,0-1 0 0 0,0 1 0 0 0,1-2 0 0 0,-1 0 0 0 0,0 0 0 0 0,8-2 0 0 0,-14 2 0 0 0,0 0 0 0 0,0 0 0 0 0,0-1 0 0 0,0 1 0 0 0,0-1 0 0 0,-1 0 0 0 0,1 0 0 0 0,0 0 0 0 0,-1 0 0 0 0,1 0 0 0 0,-1-1 0 0 0,0 1 0 0 0,0-1 0 0 0,0 1 0 0 0,0-1 0 0 0,0 0 0 0 0,0 0 0 0 0,-1 0 0 0 0,0 0 0 0 0,1 0 0 0 0,-1 0 0 0 0,0 0 0 0 0,0-1 0 0 0,-1 2-5 0 0,1 0 1 0 0,0-1-1 0 0,0 1 0 0 0,0 0 0 0 0,0 0 0 0 0,0 0 0 0 0,0 0 1 0 0,0 0-1 0 0,1 0 0 0 0,1-1 5 0 0,8-15-89 0 0,-7 6-249 0 0,0 1 0 0 0,1 0-1 0 0,2-3 339 0 0,-3 4-319 0 0,1 0-1 0 0,-2 0 0 0 0,2-8 320 0 0,-2 7-320 0 0,1 0 0 0 0,0 1-1 0 0,3-8 321 0 0,-2 8-104 0 0,0-1-1 0 0,-1 0 1 0 0,-1 0 104 0 0,3-6-87 0 0,-5 14 74 0 0,1 0 0 0 0,-1 0 0 0 0,1 0 0 0 0,0 0 0 0 0,0 0 0 0 0,0 1 0 0 0,1-1 13 0 0,-2 2 0 0 0,1-1 0 0 0,-1 0-1 0 0,0 1 1 0 0,1-1 0 0 0,-1 0-1 0 0,0 0 1 0 0,0 0 0 0 0,0 0-1 0 0,0 0 1 0 0,0 0-1 0 0,-1 0 1 0 0,1 0 0 0 0,-1 0-1 0 0,1-2 1 0 0,-1 4 8 0 0,0-1 0 0 0,0 1-1 0 0,0-1 1 0 0,0 1 0 0 0,0 0-1 0 0,0-1 1 0 0,0 1 0 0 0,0-1-1 0 0,0 1 1 0 0,1 0 0 0 0,-1-1-1 0 0,0 1 1 0 0,0-1-1 0 0,0 1 1 0 0,1 0 0 0 0,-1-1-1 0 0,0 1 1 0 0,0 0 0 0 0,1-1-1 0 0,-1 1 1 0 0,0 0 0 0 0,1-1-8 0 0,1 2 164 0 0,-4 5-113 0 0,2-5-41 0 0,0-1-1 0 0,0 1 0 0 0,0 0 1 0 0,0 0-1 0 0,0 0 0 0 0,0 0 1 0 0,0 0-1 0 0,0-1 0 0 0,0 1 1 0 0,0 0-1 0 0,0 0 0 0 0,1 0 1 0 0,-1 0-1 0 0,0 0 0 0 0,1 0-9 0 0,-1 0 8 0 0,0-1 1 0 0,1 1-1 0 0,-1 0 0 0 0,0 0 1 0 0,0 0-1 0 0,0 0 0 0 0,1-1 1 0 0,-1 1-1 0 0,0 0 0 0 0,0 0 1 0 0,0 0-1 0 0,-1 0 0 0 0,1 0-8 0 0,-3 9 100 0 0,2-9-79 0 0,0 1 0 0 0,0 0-1 0 0,1 0 1 0 0,-1-1-1 0 0,1 1 1 0 0,-1 0-1 0 0,1 0 1 0 0,0 0-1 0 0,0-1 1 0 0,0 1-1 0 0,0 0 1 0 0,0 0-1 0 0,0 0 1 0 0,0 0-1 0 0,1 1-20 0 0,0 5 36 0 0,0 1 0 0 0,-1-1 0 0 0,0 1 1 0 0,0-1-1 0 0,-1 8-36 0 0,-1-5 27 0 0,2 0 0 0 0,0 0 0 0 0,0 4-27 0 0,-1 13 57 0 0,1-24-38 0 0,-1 0-1 0 0,1 0 1 0 0,0 0-1 0 0,0 1 1 0 0,0-1-1 0 0,0 0 1 0 0,1 0-1 0 0,1 4-18 0 0,-2-2 41 0 0,1 0-1 0 0,-1 0 1 0 0,0 0-1 0 0,0 0 0 0 0,-1 0 1 0 0,1 0-1 0 0,-2 0 1 0 0,1 0-1 0 0,0 0 1 0 0,-1 0-1 0 0,-1 2-40 0 0,2-6 20 0 0,0 2 7 0 0,-8 3-7 0 0,7-6-996 0 0,0-1-3833 0 0,-5 0-1640 0 0</inkml:trace>
  <inkml:trace contextRef="#ctx0" brushRef="#br0" timeOffset="266.507">405 170 16439 0 0,'0'0'15'0'0,"0"0"0"0"0,0 0 0 0 0,0 0 0 0 0,0 0 0 0 0,0 0 0 0 0,0 0 0 0 0,0 0 0 0 0,0 0 0 0 0,-1 0 0 0 0,1 0 0 0 0,0 0 0 0 0,0 0 0 0 0,0 0 0 0 0,0 0 0 0 0,0 0 0 0 0,0 0 0 0 0,0 1 0 0 0,0-1 0 0 0,0 0 0 0 0,0 0 0 0 0,0 0 0 0 0,0 0 0 0 0,0 0 0 0 0,-1 0 0 0 0,1 0 0 0 0,0 0 0 0 0,0 0 0 0 0,0 0 0 0 0,0 0 0 0 0,0 1 0 0 0,0-1 0 0 0,0 0 0 0 0,0 0 0 0 0,0 0 0 0 0,0 0 0 0 0,0 0 0 0 0,0 0 0 0 0,0 0 0 0 0,0 0 0 0 0,0 0 0 0 0,0 0 0 0 0,0 1 0 0 0,0-1 0 0 0,0 0 0 0 0,0 0 0 0 0,0 0 0 0 0,0 0 0 0 0,1 0 0 0 0,-1 0 0 0 0,0 0 0 0 0,0 0 0 0 0,0 0 0 0 0,0 0 0 0 0,0 0 0 0 0,0 1 0 0 0,0-1 0 0 0,0 0 0 0 0,0 0 0 0 0,0 0 0 0 0,0 0 0 0 0,0 0 0 0 0,0 0-15 0 0,10 4 569 0 0,13 2-260 0 0,-14-4-256 0 0,0 0 0 0 0,0 0 0 0 0,7 3-53 0 0,19 5 148 0 0,-8-5-229 0 0,14 2-1127 0 0,35 2 1208 0 0,-52-7-6185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56:02.122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238 464 6912 0 0,'1'-2'94'0'0,"0"1"1"0"0,0-1-1 0 0,0 0 1 0 0,0 0-1 0 0,0 0 1 0 0,0 0-1 0 0,0 1 0 0 0,0-1 1 0 0,-1 0-1 0 0,1 0 1 0 0,-1 0-1 0 0,0 0 1 0 0,0-1-1 0 0,1 1 1 0 0,-1 0-1 0 0,-1-1-94 0 0,1 0 495 0 0,0 0 0 0 0,-1-1 0 0 0,1 1 1 0 0,-1 0-1 0 0,0 0 0 0 0,0 0 0 0 0,0 0 0 0 0,0 0 0 0 0,-1 0 0 0 0,0 0-495 0 0,2-2 765 0 0,0 5-752 0 0,0 0 0 0 0,0 0 0 0 0,0-1 0 0 0,0 1 0 0 0,0 0 0 0 0,0 0 0 0 0,0 0 1 0 0,0 0-1 0 0,0-1 0 0 0,0 1 0 0 0,0 0 0 0 0,-1 0 0 0 0,1 0 0 0 0,0 0 0 0 0,0-1 0 0 0,0 1 0 0 0,0 0 0 0 0,0 0 0 0 0,0 0 0 0 0,0 0 0 0 0,0 0 0 0 0,0 0 0 0 0,-1-1 0 0 0,1 1 0 0 0,0 0 0 0 0,0 0 0 0 0,0 0 0 0 0,0 0 0 0 0,0 0 0 0 0,-1 0 1 0 0,1 0-1 0 0,0 0 0 0 0,0 0 0 0 0,0 0 0 0 0,0-1 0 0 0,0 1 0 0 0,-1 0 0 0 0,1 0 0 0 0,0 0 0 0 0,0 0-13 0 0,-4-1 366 0 0,-1-1-1 0 0,1 1 1 0 0,-1-1-1 0 0,1 1 1 0 0,-1 1 0 0 0,0-1-1 0 0,1 0 1 0 0,-1 1-366 0 0,2 0 94 0 0,0 1 0 0 0,0-1 0 0 0,0 1 0 0 0,0 0 0 0 0,1-1 0 0 0,-1 1 0 0 0,0 0 0 0 0,1 1 0 0 0,-1-1 0 0 0,0 0 0 0 0,1 1 0 0 0,0 0 0 0 0,-1-1 0 0 0,-1 3-94 0 0,-58 48 1049 0 0,53-44-1015 0 0,0 2-1 0 0,1-1 0 0 0,0 1 1 0 0,0 0-1 0 0,1 0 0 0 0,1 1 1 0 0,-1 0-1 0 0,2 0 0 0 0,0 1 1 0 0,0 0-1 0 0,1 0 0 0 0,0 1-33 0 0,3-8 27 0 0,0 0 0 0 0,0 0 0 0 0,1-1 0 0 0,0 1 1 0 0,0 0-1 0 0,0 0 0 0 0,0 0 0 0 0,1 0 0 0 0,0 0 0 0 0,0 0 0 0 0,0-1 0 0 0,1 1 0 0 0,-1 0 0 0 0,1-1 0 0 0,0 1 0 0 0,1-1 0 0 0,2 4-27 0 0,-2-3 25 0 0,1 0 0 0 0,1-1 0 0 0,-1 1-1 0 0,0-1 1 0 0,1 0 0 0 0,0-1 0 0 0,0 1 0 0 0,0-1 0 0 0,1 0 0 0 0,-1 0 0 0 0,1 0 0 0 0,-1-1-1 0 0,1 0 1 0 0,1 0-25 0 0,21 6-44 0 0,1-1 0 0 0,14 0 44 0 0,-30-6 206 0 0,0 0-1 0 0,0-1 0 0 0,5-1-205 0 0,6 1 360 0 0,-11-1-361 0 0,11 1 94 0 0,-20 1-64 0 0,0-1 0 0 0,1 0 0 0 0,-1 0-1 0 0,0 0 1 0 0,1-1 0 0 0,-1 1 0 0 0,3-2-29 0 0,18-1 2 0 0,-21 3 2 0 0,0 0 0 0 0,0 0 0 0 0,-1-1 0 0 0,1 0 0 0 0,0 1 0 0 0,0-1 0 0 0,-1 0 0 0 0,1-1 0 0 0,-1 1 0 0 0,1-1 0 0 0,-1 1 0 0 0,1-1 0 0 0,-1 0-1 0 0,0-1 1 0 0,0 1 0 0 0,0 0 0 0 0,0-1 0 0 0,2-2-4 0 0,-2 1 21 0 0,1-1 0 0 0,-1 0 0 0 0,0 0 0 0 0,0 0 0 0 0,-1 0 0 0 0,0 0 0 0 0,1-1 0 0 0,-2 1 0 0 0,1-1 0 0 0,-1 1 0 0 0,1-1 0 0 0,-2 0-21 0 0,1 3 12 0 0,1-9-2 0 0,0 0 1 0 0,1-1-1 0 0,0 1 0 0 0,2-3-10 0 0,-4 13 0 0 0,0 0 0 0 0,0 0 0 0 0,-1 0 0 0 0,1 0 0 0 0,-1 0 0 0 0,1-1 0 0 0,-1 1 0 0 0,0 0 0 0 0,1 0 0 0 0,-1 0 0 0 0,-1-1 0 0 0,1 1 0 0 0,0 0 0 0 0,0 0 0 0 0,-1 0 0 0 0,1-1 0 0 0,-1 1 0 0 0,1 1 0 0 0,0 1 0 0 0,0-1 0 0 0,-1 0 0 0 0,1 1 0 0 0,0-1 0 0 0,0 0 0 0 0,-1 1 0 0 0,1-1 0 0 0,0 1 0 0 0,-1-1 0 0 0,1 0 0 0 0,0 1 0 0 0,-1-1 0 0 0,1 1 0 0 0,-1-1 0 0 0,1 1 0 0 0,-1 0 0 0 0,1-1 0 0 0,-1 1 0 0 0,0-1 0 0 0,-1 0 0 0 0,2 0 0 0 0,-1 1 0 0 0,0-1 0 0 0,0 1 0 0 0,0 0 0 0 0,0-1 0 0 0,0 1 0 0 0,0 0 0 0 0,0 0 0 0 0,1-1 0 0 0,-1 1 0 0 0,0 0 0 0 0,0 0 0 0 0,0 0 0 0 0,0 0 0 0 0,0 0 0 0 0,0 0 0 0 0,0 0 0 0 0,-1 1 0 0 0,-13 2 0 0 0,7 2-8 0 0,0 0 0 0 0,0 0 0 0 0,1 1 0 0 0,-1 0 0 0 0,2 0 0 0 0,-1 1 0 0 0,1 0 0 0 0,-5 6 8 0 0,1 1-10 0 0,2 1-1 0 0,0 0 0 0 0,0 0 1 0 0,2 0-1 0 0,0 1 0 0 0,-2 6 11 0 0,7-17 0 0 0,-1 1 0 0 0,1-1 0 0 0,0 1 0 0 0,1 0 0 0 0,-1 0 0 0 0,1-1 0 0 0,0 1 0 0 0,1 4 0 0 0,3 1 0 0 0,0-9 0 0 0,-3-2 0 0 0,3 3 5 0 0,0 0 0 0 0,0-1-1 0 0,1 0 1 0 0,-1 1 0 0 0,1-1-1 0 0,-1-1 1 0 0,1 1 0 0 0,0-1 0 0 0,0 0-1 0 0,0 0 1 0 0,-1 0 0 0 0,1-1-1 0 0,0 1 1 0 0,0-1 0 0 0,0-1-1 0 0,0 1 1 0 0,0-1 0 0 0,0 1-1 0 0,0-2 1 0 0,0 1 0 0 0,-1 0 0 0 0,1-1-1 0 0,0 0 1 0 0,-1 0 0 0 0,1 0-5 0 0,20-11 21 0 0,-12 7 17 0 0,0-1 0 0 0,-1 0 1 0 0,5-4-39 0 0,-4 0-33 0 0,-2 0 1 0 0,1 0-1 0 0,-2-1 1 0 0,1-1-1 0 0,-2 0 1 0 0,0 0-1 0 0,0 0 1 0 0,2-7 32 0 0,56-82-507 0 0,-66 101 500 0 0,0 0 0 0 0,0 0-1 0 0,0 0 1 0 0,0 0 0 0 0,0 0 0 0 0,0 0 0 0 0,0 0 0 0 0,0 0-1 0 0,0 1 1 0 0,0-1 0 0 0,0 0 0 0 0,0 1 0 0 0,0-1 0 0 0,1 1-1 0 0,-1-1 1 0 0,0 1 0 0 0,0-1 0 0 0,1 1 0 0 0,-1 0 0 0 0,0 0-1 0 0,2 0 8 0 0,-2 0 3 0 0,-1 0-1 0 0,1 0 0 0 0,0 0 0 0 0,0 0 0 0 0,-1 0 0 0 0,1 0 0 0 0,0 0 1 0 0,0 1-1 0 0,-1-1 0 0 0,1 0 0 0 0,0 1 0 0 0,-1-1 0 0 0,1 0 1 0 0,0 1-1 0 0,-1-1 0 0 0,1 1 0 0 0,-1-1 0 0 0,1 1 0 0 0,0-1 1 0 0,-1 1-1 0 0,1 0 0 0 0,-1-1 0 0 0,0 1 0 0 0,1 0 0 0 0,-1-1 1 0 0,0 1-1 0 0,1 0 0 0 0,-1 0-2 0 0,1 0 3 0 0,2 4-41 0 0,-1 0 0 0 0,0 0 0 0 0,1 1 0 0 0,-2-1 0 0 0,2 5 38 0 0,2 5-163 0 0,15 51 44 0 0,-13-43 291 0 0,13 34 176 0 0,-17-52-332 0 0,-3-4 64 0 0,0-1 18 0 0,1-1-75 0 0,0 0 1 0 0,0 0 0 0 0,0-1-1 0 0,0 1 1 0 0,0-1 0 0 0,-1 1-1 0 0,1-1 1 0 0,0 1 0 0 0,-1-2-24 0 0,1 2 25 0 0,3-9 17 0 0,1-1 18 0 0,1 0 1 0 0,0 1 0 0 0,4-7-61 0 0,1-3 1 0 0,-10 17-8 0 0,1 0 0 0 0,-1 1 1 0 0,0-1-1 0 0,1 0 0 0 0,0 1 0 0 0,0-1 1 0 0,0 1-1 0 0,0-1 0 0 0,0 1 7 0 0,10-13-54 0 0,-10 13 41 0 0,0-1 0 0 0,-1 1 0 0 0,1 0 0 0 0,0 0 0 0 0,0 0 0 0 0,0 0 0 0 0,0 0 0 0 0,0 0 0 0 0,1 1 0 0 0,-1-1 0 0 0,0 1 0 0 0,1-1-1 0 0,-1 1 1 0 0,1 0 0 0 0,0 0 0 0 0,-1 0 0 0 0,3 0 13 0 0,-3 1-2 0 0,-1 0-1 0 0,0 0 0 0 0,1 0 0 0 0,-1 0 1 0 0,0 0-1 0 0,1 0 0 0 0,-1 0 0 0 0,1 1 0 0 0,-1-1 1 0 0,0 1-1 0 0,1-1 0 0 0,-1 1 0 0 0,0-1 1 0 0,0 1-1 0 0,0 0 0 0 0,1 0 0 0 0,-1-1 1 0 0,0 1-1 0 0,0 0 0 0 0,0 0 0 0 0,0 0 1 0 0,0 0-1 0 0,0 1 3 0 0,4 5-59 0 0,0-1 0 0 0,0 2 0 0 0,2 4 59 0 0,0-1 8 0 0,1 3 67 0 0,-1-1 0 0 0,5 14-75 0 0,8 16 66 0 0,-14-36-66 0 0,-3-3-232 0 0,-2-3-977 0 0,10-13-2176 0 0,0-1 1628 0 0</inkml:trace>
  <inkml:trace contextRef="#ctx0" brushRef="#br0" timeOffset="301.668">1225 308 8288 0 0,'0'0'638'0'0,"1"1"-414"0"0,13 7 369 0 0,-11-7-402 0 0,0 1-1 0 0,-1-1 1 0 0,1 1-1 0 0,0-1 1 0 0,-1 1-1 0 0,1 0 1 0 0,-1 0-1 0 0,1 0 1 0 0,-1 1 0 0 0,0-1-1 0 0,0 0 1 0 0,0 1-1 0 0,0-1 1 0 0,-1 1-1 0 0,1 0 1 0 0,-1 0-1 0 0,1 0 1 0 0,-1 0-191 0 0,7 20 456 0 0,-5-15-8 0 0,0 1 0 0 0,0 0 0 0 0,-1 1 0 0 0,0-1 0 0 0,0 0 0 0 0,-1 0 0 0 0,0 4-448 0 0,-1 15 1065 0 0,-2 54 787 0 0,1-69-1820 0 0,0 0 1 0 0,-1-1-1 0 0,-1 1 0 0 0,0-1 0 0 0,-1 3-32 0 0,-2-4-5414 0 0,6-10-783 0 0</inkml:trace>
  <inkml:trace contextRef="#ctx0" brushRef="#br0" timeOffset="1137.898">1243 563 10968 0 0,'8'1'833'0'0,"7"4"-471"0"0,1-1 1 0 0,0 0-1 0 0,1 0 1 0 0,-1-2-1 0 0,1 0 1 0 0,16-1-363 0 0,-13-2 511 0 0,0-1 0 0 0,-1 0 1 0 0,1-2-1 0 0,0 0 0 0 0,-1-1 0 0 0,0-2 1 0 0,-1 1-1 0 0,1-2 0 0 0,-1-1 1 0 0,6-4-512 0 0,-21 12-1 0 0,-1-1 0 0 0,0 1-1 0 0,0-1 1 0 0,0 0 0 0 0,0 0 0 0 0,0 0 0 0 0,0 0 0 0 0,0 0 0 0 0,-1-1 0 0 0,1 1 0 0 0,-1 0-1 0 0,0-1 1 0 0,0 1 0 0 0,0-1 0 0 0,0 1 0 0 0,0-1 0 0 0,0 0 0 0 0,0 1 0 0 0,-1-1 0 0 0,0 0-1 0 0,1 1 1 0 0,-1-1 0 0 0,0 0 0 0 0,0 0 0 0 0,-1 1 0 0 0,1-1 0 0 0,0 0 0 0 0,-1 0 0 0 0,0 1-1 0 0,0-1 1 0 0,0 1 0 0 0,0-1 0 0 0,0 1 0 0 0,0-1 0 0 0,0 1 0 0 0,-1-1 0 0 0,1 1 0 0 0,-1 0-1 0 0,0 0 1 0 0,0 0 0 0 0,0 0 0 0 0,-1-1 1 0 0,2 2 3 0 0,-1 0 0 0 0,0 0 0 0 0,0 0 0 0 0,1 0-1 0 0,-1 0 1 0 0,0 1 0 0 0,0-1 0 0 0,0 1 0 0 0,0-1 0 0 0,0 1 0 0 0,0-1-1 0 0,0 1 1 0 0,0 0 0 0 0,0 0 0 0 0,1 0 0 0 0,-1 0 0 0 0,0 1 0 0 0,0-1-1 0 0,0 0 1 0 0,0 1 0 0 0,0-1 0 0 0,0 1 0 0 0,0 0 0 0 0,0 0 0 0 0,1-1 0 0 0,-1 1-1 0 0,0 1 1 0 0,1-1 0 0 0,-1 0 0 0 0,1 0 0 0 0,-1 0 0 0 0,1 1 0 0 0,-1-1-1 0 0,1 1-2 0 0,-12 10-653 0 0,5-4 416 0 0,0-1-1 0 0,1 1 1 0 0,0 1 0 0 0,-4 6 237 0 0,6-8 6 0 0,2-3 37 0 0,1 0 0 0 0,-1 0-1 0 0,1 1 1 0 0,0-1 0 0 0,0 1-1 0 0,-1 3-42 0 0,-3 12 170 0 0,4-15-120 0 0,0-1 0 0 0,0 1 0 0 0,1-1 0 0 0,0 1 0 0 0,0 0 0 0 0,0-1 0 0 0,1 1 0 0 0,0 0 0 0 0,-1 0 0 0 0,2 0 0 0 0,-1-1 0 0 0,1 5-50 0 0,1-3 37 0 0,-2-2 76 0 0,1-1 0 0 0,0 1-1 0 0,1-1 1 0 0,-1 1 0 0 0,0-1 0 0 0,1 0-1 0 0,0 0-112 0 0,-1-1 40 0 0,0-1 0 0 0,0 0 0 0 0,0 0-1 0 0,0 0 1 0 0,0 0 0 0 0,0 0 0 0 0,1-1 0 0 0,-1 1-1 0 0,0 0 1 0 0,0 0 0 0 0,1-1 0 0 0,-1 1 0 0 0,1-1-1 0 0,-1 1 1 0 0,0-1 0 0 0,1 0 0 0 0,-1 1 0 0 0,1-1-1 0 0,0 0-39 0 0,1 0 53 0 0,0 0 0 0 0,0 0 0 0 0,0 0 0 0 0,0-1 0 0 0,0 1 1 0 0,1-1-1 0 0,-1 1 0 0 0,0-1 0 0 0,-1 0 0 0 0,1 0 0 0 0,0-1 0 0 0,0 1 0 0 0,0-1-53 0 0,7-4 120 0 0,0 0 1 0 0,8-8-121 0 0,4-3 79 0 0,75-52-339 0 0,-93 66 202 0 0,6-3-72 0 0,-1 0-1 0 0,1 0 0 0 0,0 1 1 0 0,1 0-1 0 0,-1 0 0 0 0,1 1 1 0 0,0 1-1 0 0,3-1 131 0 0,-13 4-3 0 0,1 0 0 0 0,-1 0 0 0 0,1 0 0 0 0,0 0-1 0 0,-1 0 1 0 0,1 0 0 0 0,-1 1 0 0 0,1-1 0 0 0,-1 0 0 0 0,1 1 0 0 0,-1-1 0 0 0,1 1 0 0 0,-1 0-1 0 0,1-1 1 0 0,-1 1 0 0 0,1 0 0 0 0,-1 0 0 0 0,0 0 0 0 0,0 0 0 0 0,1 0 0 0 0,-1 0-1 0 0,0 0 1 0 0,0 0 0 0 0,0 1 0 0 0,0-1 0 0 0,0 0 0 0 0,0 1 3 0 0,1 2 45 0 0,0 0 1 0 0,0 1-1 0 0,0-1 1 0 0,0 1-1 0 0,0-1 1 0 0,-1 1 0 0 0,0-1-1 0 0,0 3-45 0 0,3 16 128 0 0,-2-15-32 0 0,0-1 0 0 0,-1 1-1 0 0,0 1 1 0 0,-1-1 0 0 0,0 0 0 0 0,0 0 0 0 0,-1 0-96 0 0,-1 27 1260 0 0,2-35-1256 0 0,0 0 0 0 0,0 1 1 0 0,0-1-1 0 0,0 0 1 0 0,0 0-1 0 0,0 0 0 0 0,0 1 1 0 0,0-1-1 0 0,0 0 0 0 0,0 0 1 0 0,0 0-1 0 0,0 0 0 0 0,0 1 1 0 0,0-1-1 0 0,0 0 1 0 0,0 0-1 0 0,0 0 0 0 0,-1 0 1 0 0,1 1-1 0 0,0-1 0 0 0,0 0 1 0 0,0 0-1 0 0,0 0 1 0 0,0 0-1 0 0,0 0 0 0 0,0 0 1 0 0,-1 1-1 0 0,1-1 0 0 0,0 0 1 0 0,0 0-1 0 0,0 0 0 0 0,0 0 1 0 0,0 0-1 0 0,-1 0 1 0 0,1 0-1 0 0,0 0 0 0 0,0 0 1 0 0,0 0-1 0 0,0 1 0 0 0,-1-1-4 0 0,-6-4 253 0 0,-5-10 53 0 0,11 11-288 0 0,-1 0-1 0 0,1 0 1 0 0,0 0 0 0 0,0 0 0 0 0,1 0-1 0 0,-1 0 1 0 0,1 0 0 0 0,-1 0-1 0 0,1 0 1 0 0,0-1 0 0 0,0 1 0 0 0,0 0-1 0 0,1 0 1 0 0,-1 0 0 0 0,1 0-1 0 0,0-1 1 0 0,0 1 0 0 0,0 0 0 0 0,1-2-18 0 0,3-7-58 0 0,1 0 1 0 0,0 0 0 0 0,0 1 0 0 0,4-4 57 0 0,-7 10-38 0 0,0 0-1 0 0,1 0 1 0 0,-1 0 0 0 0,1 0 0 0 0,0 1-1 0 0,1 0 1 0 0,-1 0 0 0 0,1 0 0 0 0,-1 0-1 0 0,1 1 1 0 0,0 0 0 0 0,1 0-1 0 0,-1 0 1 0 0,0 1 0 0 0,1 0 0 0 0,0 0-1 0 0,4-2 39 0 0,-7 4-19 0 0,3 0-40 0 0,9 6-7 0 0,10 12 41 0 0,-22-15 9 0 0,1 0 0 0 0,0 0-1 0 0,0 0 1 0 0,0-1-1 0 0,0 0 1 0 0,0 1-1 0 0,2-1 17 0 0,6 4-13 0 0,-9-5 21 0 0,0 1 0 0 0,0-1-1 0 0,1 1 1 0 0,-1-1 0 0 0,0 0 0 0 0,0 0 0 0 0,3 0-8 0 0,10 0 20 0 0,0-1 1 0 0,0 0-1 0 0,-1-1 1 0 0,1-1-1 0 0,0-1 1 0 0,-1 0-1 0 0,0-1 1 0 0,1 0-1 0 0,-1-1 1 0 0,-1-1-1 0 0,1 0 1 0 0,-1-1-1 0 0,8-6-20 0 0,-17 9-7 0 0,0 0-1 0 0,0 0 1 0 0,-1-1 0 0 0,1 1-1 0 0,-1-1 1 0 0,0-1-1 0 0,0 1 1 0 0,-1 0-1 0 0,1-1 1 0 0,-1 0 7 0 0,-2 4-32 0 0,0-1-1 0 0,0 1 1 0 0,0-1 0 0 0,0 1-1 0 0,-1-1 1 0 0,1 0 0 0 0,-1 1-1 0 0,1-1 1 0 0,-1 0 0 0 0,0 0-1 0 0,0-1 33 0 0,-1 2-34 0 0,1 0 0 0 0,0 1 0 0 0,-1-1 0 0 0,1 0-1 0 0,-1 1 1 0 0,0-1 0 0 0,1 1 0 0 0,-1-1-1 0 0,0 1 1 0 0,0-1 0 0 0,0 1 0 0 0,0-1 0 0 0,0 1-1 0 0,-1 0 1 0 0,1 0 0 0 0,0-1 0 0 0,-1 1 0 0 0,1 0-1 0 0,-1 0 35 0 0,1 0-11 0 0,-1 0-1 0 0,0 1 0 0 0,1-1 0 0 0,-1 1 0 0 0,0-1 1 0 0,0 1-1 0 0,0-1 0 0 0,0 1 0 0 0,1 0 1 0 0,-1 0-1 0 0,0 0 0 0 0,0 0 0 0 0,0 0 0 0 0,0 0 1 0 0,0 1-1 0 0,0-1 0 0 0,1 1 0 0 0,-1-1 0 0 0,0 1 1 0 0,0-1-1 0 0,1 1 0 0 0,-1 0 0 0 0,0 0 1 0 0,1 0-1 0 0,-1 0 0 0 0,0 1 12 0 0,-5 3-21 0 0,-1 0-1 0 0,1 1 1 0 0,1 0-1 0 0,-6 6 22 0 0,5-5 0 0 0,1 1 0 0 0,0 0 0 0 0,0 1 0 0 0,0-1 0 0 0,1 1-1 0 0,-4 9 1 0 0,7-13 24 0 0,0 0-1 0 0,0 1 0 0 0,1-1 0 0 0,-1 0 1 0 0,1 1-1 0 0,0-1 0 0 0,1 1 0 0 0,-1 0 1 0 0,1-1-1 0 0,0 1 0 0 0,0-1 0 0 0,1 1 1 0 0,0 2-24 0 0,0-5 55 0 0,0 0 0 0 0,0 1 0 0 0,0-1 0 0 0,0 0 0 0 0,1 0 0 0 0,-1 0 0 0 0,1 0 0 0 0,0 0 0 0 0,0 0 0 0 0,0 0 1 0 0,0 0-1 0 0,0-1 0 0 0,1 1 0 0 0,-1-1 0 0 0,1 0 0 0 0,0 1-55 0 0,1 0 39 0 0,1-1 0 0 0,-1 0 0 0 0,0 0 0 0 0,1 0 0 0 0,-1-1 0 0 0,1 1 0 0 0,-1-1 0 0 0,1 0 0 0 0,0 0 0 0 0,4 0-39 0 0,10-1-28 0 0,0-1-1 0 0,1 0 1 0 0,-1-1-1 0 0,0-2 0 0 0,7-1 29 0 0,-9 1-80 0 0,-3 1-817 0 0,1-2 0 0 0,-1 0-1 0 0,7-3 899 0 0,-6 2-1477 0 0,6-3-538 0 0</inkml:trace>
  <inkml:trace contextRef="#ctx0" brushRef="#br0" timeOffset="1585.463">2803 433 7832 0 0,'0'0'602'0'0,"0"0"-139"0"0,0 0 885 0 0,0 0 424 0 0,0 0 85 0 0,0 0-127 0 0,-7 0 212 0 0,0 0-1575 0 0,-1 2 0 0 0,1-1 0 0 0,0 1 0 0 0,0 0 0 0 0,0 0 0 0 0,-3 2-367 0 0,-8 2 314 0 0,3 0-220 0 0,1-1-1 0 0,-1 2 1 0 0,1 0-1 0 0,1 1 1 0 0,0 0-1 0 0,0 1 1 0 0,0 0-1 0 0,-9 10-93 0 0,-5 4 50 0 0,20-19-49 0 0,0 1-1 0 0,1 1 0 0 0,-1-1 1 0 0,1 1-1 0 0,1 0 0 0 0,-1 1 0 0 0,1-1 1 0 0,0 1-1 0 0,1 0 0 0 0,-3 5 0 0 0,3-4 1 0 0,-2 10 10 0 0,6-16 48 0 0,3-1-36 0 0,0 0 0 0 0,0 0 0 0 0,0 0 0 0 0,1 0 0 0 0,-1 0 0 0 0,0-1 0 0 0,0 1 0 0 0,1-1 0 0 0,-1 0 0 0 0,0 0 0 0 0,1 0 0 0 0,-1 0 0 0 0,2-1-23 0 0,6-2 99 0 0,0 0 0 0 0,0 0 0 0 0,3-2-99 0 0,5-1 165 0 0,-7 1-107 0 0,1-1 0 0 0,-1 0-1 0 0,1 0 1 0 0,-2-1-1 0 0,1 0 1 0 0,-1-1-1 0 0,9-9-57 0 0,-3 2-17 0 0,-2 0 0 0 0,0-1-1 0 0,0-1 1 0 0,5-10 17 0 0,-8 9-242 0 0,-1 0 0 0 0,-1 0 0 0 0,-1-1 1 0 0,0-2 241 0 0,28-81-1383 0 0,-22 57 745 0 0,15-53 538 0 0,-10 31-347 0 0,5-12-860 0 0,-42 149 2695 0 0,-3 51-1388 0 0,6-34 316 0 0,7-47 106 0 0,2 0 0 0 0,0 6-422 0 0,3-6 226 0 0,0-22-240 0 0,1 1-1 0 0,1-1 1 0 0,1 0 0 0 0,0 0 0 0 0,2 7 14 0 0,-1-15 2 0 0,-1-3 23 0 0,1 1 0 0 0,0 0-1 0 0,0 0 1 0 0,4 6-25 0 0,-5-11-126 0 0,1 0-1 0 0,0 0 0 0 0,0 0 1 0 0,0 0-1 0 0,0 0 0 0 0,0-1 1 0 0,1 1-1 0 0,-1 0 0 0 0,1-1 1 0 0,0 0-1 0 0,0 0 0 0 0,0 0 1 0 0,2 1 126 0 0,29 14-995 0 0,3-6-12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56:23.92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213 135 9272 0 0,'-5'-56'1094'0'0,"5"46"-999"0"0,1-1-1 0 0,0 1 0 0 0,1-1 1 0 0,2-7-95 0 0,-3 6 850 0 0,0 6 1962 0 0,1 12-1948 0 0,1 47-230 0 0,3 0-210 0 0,-3-17-297 0 0,9 88 95 0 0,1 1-44 0 0,12 72 408 0 0,9 97 231 0 0,-27-232-591 0 0,8 57 128 0 0,10 49 63 0 0,6 50 213 0 0,-16-98-284 0 0,-9-60-90 0 0,-2 2-256 0 0,0-3 110 0 0,7 16 23 0 0,-9-55-79 0 0,1 0 1 0 0,1 0-1 0 0,4 13-54 0 0,-6-21 10 0 0,0-2-3 0 0,0 0 0 0 0,-1 0 0 0 0,-1 4-7 0 0,1-4 33 0 0,-1-1-1 0 0,1 1 0 0 0,2 3-32 0 0,-2-5 38 0 0,0 0 1 0 0,0 0 0 0 0,0 7-39 0 0,1 15 65 0 0,-1-22-32 0 0,0 0 0 0 0,-1 0 0 0 0,0 1 0 0 0,-1 4-33 0 0,0 8 113 0 0,1-19-105 0 0,0-1 1 0 0,0 1-1 0 0,0 0 0 0 0,0 0 0 0 0,-1 0 0 0 0,1 0 0 0 0,-1 0 0 0 0,1-1 0 0 0,-1 1 0 0 0,0 0 0 0 0,0 0 0 0 0,1-1 1 0 0,-1 1-1 0 0,-2 1-8 0 0,3-3 3 0 0,0 0 0 0 0,0 0 0 0 0,0 0-1 0 0,0 0 1 0 0,-1 1 0 0 0,1-1 0 0 0,0 0 0 0 0,0 0 0 0 0,0 0 0 0 0,0 0 0 0 0,0 0 0 0 0,0 1 0 0 0,-1-1 0 0 0,1 0 0 0 0,0 0 0 0 0,0 0 0 0 0,0 0 0 0 0,0 1 0 0 0,0-1 0 0 0,0 0 0 0 0,0 0-1 0 0,0 0 1 0 0,0 0 0 0 0,0 1 0 0 0,0-1 0 0 0,0 0 0 0 0,0 0 0 0 0,0 0 0 0 0,0 1 0 0 0,0-1 0 0 0,0 0 0 0 0,0 0 0 0 0,0 0 0 0 0,0 1 0 0 0,0-1 0 0 0,0 0 0 0 0,0 0 0 0 0,1 0 0 0 0,-1 0-1 0 0,0 1 1 0 0,0-1 0 0 0,0 0 0 0 0,0 0 0 0 0,0 0 0 0 0,0 0 0 0 0,1 0 0 0 0,-1 0 0 0 0,0 1 0 0 0,0-1 0 0 0,0 0 0 0 0,0 0 0 0 0,1 0 0 0 0,-1 0 0 0 0,0 0-3 0 0,0 0-116 0 0,1 0 1 0 0,-1 0-1 0 0,0 1 1 0 0,0-1-1 0 0,1 0 1 0 0,-1 0-1 0 0,0 0 1 0 0,0 0-1 0 0,1 1 1 0 0,-1-1-1 0 0,0 0 1 0 0,0 0-1 0 0,0 0 1 0 0,1 1-1 0 0,-1-1 1 0 0,0 0-1 0 0,0 0 1 0 0,0 1-1 0 0,0-1 1 0 0,0 0-1 0 0,0 0 1 0 0,1 1-1 0 0,-1-1 1 0 0,0 0-1 0 0,0 1 1 0 0,0-1 115 0 0,0 0-6781 0 0</inkml:trace>
  <inkml:trace contextRef="#ctx0" brushRef="#br0" timeOffset="503.788">1 2148 9328 0 0,'0'0'429'0'0,"0"0"-13"0"0,31-1-37 0 0,-13 0-59 0 0,0 1 0 0 0,0 1 0 0 0,0 1 0 0 0,1 0-320 0 0,2 1 92 0 0,1-1 0 0 0,0 0 0 0 0,8-2-92 0 0,19 1 156 0 0,-12 0 330 0 0,11-3-486 0 0,11 0 402 0 0,140 8 525 0 0,-111-3-674 0 0,-43-3-82 0 0,3-3-171 0 0,28 1 105 0 0,348-10 6 0 0,-133 1-78 0 0,-109 2-33 0 0,39-1 0 0 0,209-13 142 0 0,-124 2 140 0 0,451-25 257 0 0,-494 27-350 0 0,238-21-108 0 0,-365 27 57 0 0,82-8-608 0 0,-137 13 153 0 0,-2 2-3 0 0</inkml:trace>
  <inkml:trace contextRef="#ctx0" brushRef="#br0" timeOffset="2062.391">348 650 4144 0 0,'0'0'319'0'0,"0"0"-155"0"0,0 0 130 0 0,-7-9 1487 0 0,7 4-1525 0 0,0 4-171 0 0,0 0 0 0 0,0 0 1 0 0,0 1-1 0 0,0-1 0 0 0,0 0 1 0 0,0 0-1 0 0,0 0 0 0 0,0 0 0 0 0,0 0 1 0 0,0 1-1 0 0,1-1 0 0 0,-1 0 1 0 0,0 0-1 0 0,0 0 0 0 0,1 0 1 0 0,-1 1-1 0 0,1-1 0 0 0,-1 0 1 0 0,1 1-1 0 0,-1-1 0 0 0,1 0 1 0 0,-1 1-1 0 0,1-1 0 0 0,0 0 0 0 0,-1 1 1 0 0,1-1-1 0 0,0 1 0 0 0,0-1 1 0 0,0 1-86 0 0,6-5 182 0 0,-1 1-72 0 0,0 0 1 0 0,1 0 0 0 0,-1 1 0 0 0,6-2-111 0 0,6-1 16 0 0,33-6-4 0 0,-25 7 64 0 0,0 1-1 0 0,0 1 1 0 0,18 1-76 0 0,-22 1 62 0 0,-14 1 62 0 0,0-1 0 0 0,0 2 0 0 0,6 0-124 0 0,-11-1 30 0 0,-1 1 0 0 0,1-1 0 0 0,-1 1 0 0 0,1 0 0 0 0,0 0 0 0 0,-1 0 0 0 0,0 0 0 0 0,1 1 0 0 0,-1-1 0 0 0,0 1 0 0 0,1-1 0 0 0,-1 1 0 0 0,0 0-30 0 0,1 1 53 0 0,0 0 1 0 0,0 1 0 0 0,-1-1 0 0 0,1 1 0 0 0,-1 0-1 0 0,0 0 1 0 0,0 0 0 0 0,0 0 0 0 0,0 0-1 0 0,-1 0 1 0 0,0 0 0 0 0,0 1-54 0 0,3 12 219 0 0,-1-1 0 0 0,0 12-219 0 0,2 11 125 0 0,-1-11-43 0 0,5 19 209 0 0,12 39-291 0 0,-17-71 21 0 0,2 0-1 0 0,0 0 1 0 0,1-1-1 0 0,0 1 1 0 0,1-2-1 0 0,0 1 1 0 0,7 6-21 0 0,-3-6 77 0 0,0-1-1 0 0,0 0 1 0 0,1-1 0 0 0,1 0-1 0 0,0-1 1 0 0,15 8-77 0 0,-24-17 72 0 0,-1 0-1 0 0,0 0 1 0 0,1 0 0 0 0,0-1 0 0 0,-1 1-1 0 0,1-1 1 0 0,0 0-72 0 0,21 6-182 0 0,-13-1 209 0 0,0 0 0 0 0,-1 0-1 0 0,0 1 1 0 0,0 1 0 0 0,-1 0 0 0 0,0 1 0 0 0,0 0 0 0 0,0 1-27 0 0,1 3-63 0 0,0 0 1 0 0,-1 1-1 0 0,0 0 1 0 0,-1 1 0 0 0,-1 0 62 0 0,0-1-5 0 0,1 0 1 0 0,0-1 0 0 0,0 0 0 0 0,3 1 4 0 0,15 18 14 0 0,-19-21-14 0 0,1-1 1 0 0,0 0 0 0 0,0 0-1 0 0,1-1 1 0 0,0-1-1 0 0,10 6 0 0 0,8 3-8 0 0,0-2 0 0 0,10 3 8 0 0,-9-4 7 0 0,-16-7 27 0 0,1 0-1 0 0,14 3-33 0 0,-8-2 131 0 0,-1 1 0 0 0,10 5-131 0 0,-20-8-26 0 0,-2 0 1 0 0,1 0 0 0 0,-1 0 0 0 0,0 1 0 0 0,6 7 25 0 0,17 14-74 0 0,8 5 75 0 0,-26-21 11 0 0,0-1 1 0 0,1 0-1 0 0,0-1 0 0 0,1 0 1 0 0,0-1-1 0 0,1-1 1 0 0,3 2-13 0 0,17 3 16 0 0,-12-3 33 0 0,0-1 0 0 0,1-1 1 0 0,13 1-50 0 0,-17-6 122 0 0,1-1 1 0 0,19-1-123 0 0,4 0 41 0 0,36-1 13 0 0,-48 2-54 0 0,-25-3 13 0 0,0 2 0 0 0,0-1 0 0 0,-1 1 0 0 0,1 0 0 0 0,0 0 0 0 0,-1 1 0 0 0,1 0 0 0 0,0 1-13 0 0,11 4 25 0 0,1-1 0 0 0,-1-1 0 0 0,15 1-25 0 0,-1 1 15 0 0,-21-5 20 0 0,4 2-26 0 0,1-2 1 0 0,6 1-10 0 0,15 4-4 0 0,-29-5 18 0 0,0 0 1 0 0,0-1-1 0 0,0 0 0 0 0,2 0-14 0 0,-4-1 20 0 0,-1 1 0 0 0,1 0 1 0 0,-1 1-1 0 0,1 0 0 0 0,-1 0 1 0 0,0 0-1 0 0,1 1-20 0 0,31 9 397 0 0,102 23 272 0 0,-107-29-658 0 0,9 3 48 0 0,1-3-1 0 0,14 0-58 0 0,119 1 128 0 0,-66-2-117 0 0,-20-2-22 0 0,-63-3-42 0 0</inkml:trace>
  <inkml:trace contextRef="#ctx0" brushRef="#br0" timeOffset="3442.852">1586 1078 4144 0 0,'-1'-3'262'0'0,"-1"-1"-1"0"0,1 1 1 0 0,0-1 0 0 0,0 1 0 0 0,0-1 0 0 0,0 0 0 0 0,0 1-1 0 0,1-1 1 0 0,0 0 0 0 0,0 0 0 0 0,0 1 0 0 0,0-4-262 0 0,0 2 823 0 0,-2-10 1260 0 0,4 26 783 0 0,1 37-1844 0 0,-1-37-929 0 0,0 0 0 0 0,0 1 0 0 0,-1-1 0 0 0,0 0 0 0 0,-1 1 0 0 0,0-1 0 0 0,-1 1 0 0 0,-2 7-93 0 0,3-14 16 0 0,0-1 1 0 0,0 1-1 0 0,0-1 1 0 0,1 1 0 0 0,-1-1-1 0 0,1 1 1 0 0,0-1-1 0 0,1 1 1 0 0,-1-1 0 0 0,1 1-17 0 0,0 1 26 0 0,0 0 1 0 0,0 1-1 0 0,-1-1 1 0 0,1 6-27 0 0,8 77 352 0 0,-5-66-233 0 0,0 6 99 0 0,-4-13-24 0 0,0-1-1 0 0,1 1 1 0 0,2 2-194 0 0,2 25 411 0 0,-4-24-258 0 0,2 16 380 0 0,-2 11-533 0 0,-1-33 126 0 0,0 0 0 0 0,1 0 0 0 0,2 6-126 0 0,2 23 254 0 0,-2-6-71 0 0,1 0 0 0 0,2 0-1 0 0,3 4-182 0 0,-3 11 114 0 0,7 29 20 0 0,-11-69-120 0 0,-2-1 0 0 0,0 1 0 0 0,0 0 0 0 0,-1 0 0 0 0,0 0 0 0 0,-1 7-14 0 0,0 14 46 0 0,4 10-20 0 0,-1-32-9 0 0,-1 0 0 0 0,0 1 0 0 0,-1-1 0 0 0,0 1-17 0 0,0-4 29 0 0,0 0-1 0 0,1 0 1 0 0,-1 0-1 0 0,2 2-28 0 0,-1-4 23 0 0,0 1 0 0 0,-1-1 0 0 0,1 0-1 0 0,-1 0 1 0 0,0 1 0 0 0,0-1 0 0 0,-1 4-23 0 0,-5 5-2202 0 0,6-14 1375 0 0</inkml:trace>
  <inkml:trace contextRef="#ctx0" brushRef="#br0" timeOffset="3893.141">1942 1025 5528 0 0,'-9'0'248'0'0,"-12"1"-44"0"0,20-1-110 0 0,1 0-1 0 0,-1 0 1 0 0,0 1 0 0 0,0-1 0 0 0,1 0 0 0 0,-1 1 0 0 0,0-1 0 0 0,1 1 0 0 0,-1-1 0 0 0,0 1-1 0 0,1-1 1 0 0,-1 1 0 0 0,1-1 0 0 0,-1 1 0 0 0,1-1 0 0 0,-1 1 0 0 0,1 0 0 0 0,-1-1 0 0 0,1 1 0 0 0,0 0-1 0 0,-1-1 1 0 0,1 1 0 0 0,0 0 0 0 0,-1 0-94 0 0,-2 9 856 0 0,2-9-834 0 0,1 0 1 0 0,0 0-1 0 0,-1 0 0 0 0,1 0 1 0 0,0 0-1 0 0,0 0 1 0 0,-1 0-1 0 0,1 0 0 0 0,0 0 1 0 0,0 0-1 0 0,0 0 1 0 0,0 0-1 0 0,0 0 0 0 0,0 0 1 0 0,1 0-1 0 0,-1 0 1 0 0,0 0-1 0 0,1 0 1 0 0,-1 0-1 0 0,0 0 0 0 0,1 0 1 0 0,-1 0-1 0 0,1 0 1 0 0,-1-1-1 0 0,1 2-22 0 0,8 29 1220 0 0,-5-21-989 0 0,-3-8-134 0 0,1 1 0 0 0,-1 0 0 0 0,0 1 0 0 0,0-1 1 0 0,0 0-1 0 0,0 0 0 0 0,0 0 0 0 0,-1 1 0 0 0,1-1 1 0 0,-1 0-98 0 0,1 19 751 0 0,1 0 0 0 0,2 6-751 0 0,2 22 831 0 0,0-9-328 0 0,-4-28-297 0 0,0 1 1 0 0,-1 0 0 0 0,0 1-207 0 0,5 91 1445 0 0,-2-48 63 0 0,0-10-845 0 0,1 32-1361 0 0,-4-59 580 0 0,1 0-1 0 0,3 14 119 0 0,2 17 246 0 0,-1-5-48 0 0,-3-29-142 0 0,-1 1 0 0 0,0 0 0 0 0,-2 0 0 0 0,-1 12-56 0 0,-1-14 30 0 0,1-1 1 0 0,0 1 0 0 0,2 0-1 0 0,0 5-30 0 0,9 107 149 0 0,-8-89-68 0 0,-2-32-59 0 0,0 0 0 0 0,-1 0 0 0 0,-1 6-22 0 0,1-6 20 0 0,0-1 0 0 0,0 1 0 0 0,1-1 0 0 0,0 2-20 0 0,1 51-138 0 0,-2-34-3286 0 0,0-20 1735 0 0,-1 17-4371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25:06.662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0 92 3224 0 0,'0'0'252'0'0,"0"0"-144"0"0,0 0-13 0 0,0 0 94 0 0,0 0 40 0 0,0 0 10 0 0,0 0 8 0 0,0 0 27 0 0,0 0 13 0 0,0 0 1 0 0,0 0-3 0 0,0 0-10 0 0,0 0-3 0 0,0 0 0 0 0,14-7 1646 0 0,-11 6-1837 0 0,0 0-1 0 0,-1 0 0 0 0,1 1 0 0 0,0-1 0 0 0,0 1 1 0 0,0-1-1 0 0,3 1-80 0 0,-5 0 128 0 0,17-2 230 0 0,116-17 788 0 0,-57 5-372 0 0,-51 8-607 0 0,0 2-1 0 0,1 0 1 0 0,17 1-167 0 0,-10 4 42 0 0,-15 0 5 0 0,1-1-1 0 0,-1-1 1 0 0,14-3-47 0 0,-26 3 0 0 0,1 1 0 0 0,-1 0 0 0 0,0 0 0 0 0,4 0 0 0 0,-4 1 0 0 0,-1-1 0 0 0,1 0 0 0 0,0 0 0 0 0,0-1 0 0 0,-1 1 0 0 0,2-2 0 0 0,-1 1 8 0 0,0 0-1 0 0,1 1 1 0 0,-1-1 0 0 0,0 1 0 0 0,0 1 0 0 0,3 0-8 0 0,17 0 17 0 0,13-2-17 0 0,39-5 0 0 0,-25 1 23 0 0,-20 2 18 0 0,12-3-41 0 0,-13 5 260 0 0,-32 1-202 0 0,-1 0 8 0 0,0 0-2 0 0,0 0 0 0 0,0 0 0 0 0,0 0 2 0 0,0 0 10 0 0,0 0-2 0 0,0 0-4 0 0,0 0-4 0 0,0 0-25 0 0,0 0-96 0 0,0 0-15 0 0,0 0 106 0 0,1 0 17 0 0,8 2-41 0 0,-5 1-14 0 0,17 1 3 0 0,16 3-1 0 0,-28-6 0 0 0,-33 0 15 0 0,10 1 19 0 0,-1-2 0 0 0,0 0 0 0 0,-7-1-34 0 0,16 1 3 0 0,1 0 1 0 0,-1 1-1 0 0,0-1 1 0 0,0 1-1 0 0,1 0 0 0 0,-3 1-3 0 0,-15 2 44 0 0,-208 23 221 0 0,93-10-119 0 0,54-12-76 0 0,48-3 4 0 0,1 0 0 0 0,-2 3-74 0 0,12-2 419 0 0,1-1 0 0 0,0-2 0 0 0,-16-1-419 0 0,-4 0 811 0 0,7-3-78 0 0,23 1-248 0 0,11 1-190 0 0,5 2 43 0 0,18-2 680 0 0,1 1 0 0 0,5 2-1018 0 0,2 1-5616 0 0,-15-2-549 0 0</inkml:trace>
  <inkml:trace contextRef="#ctx0" brushRef="#br1" timeOffset="62783.194">19 164 2304 0 0,'0'0'215'0'0,"0"0"59"0"0,0 0 22 0 0,0 0 7 0 0,0 0-23 0 0,0 0-101 0 0,0 0-47 0 0,0 0-11 0 0,0 0 24 0 0,0 0 107 0 0,0 0 48 0 0,0 0 11 0 0,-8 11 1198 0 0,7-9 3115 0 0,5-2-4577 0 0,-1-1 0 0 0,0 0-1 0 0,0 1 1 0 0,0-1 0 0 0,0 1 0 0 0,0 0-1 0 0,1 0 1 0 0,0 1-47 0 0,35 1 229 0 0,-25-1-37 0 0,-13-1-112 0 0,12 1 176 0 0,0 3-71 0 0,-8-2-142 0 0,0 0 0 0 0,0-1-1 0 0,0 0 1 0 0,1 0 0 0 0,-1 0 0 0 0,0 0-43 0 0,19-1 64 0 0,-21 0-21 0 0,3 2-22 0 0,-4-1 3 0 0,1 0-1 0 0,-1 0 1 0 0,0 0-1 0 0,1 0 0 0 0,-1 0 1 0 0,0 1-1 0 0,0-1 1 0 0,0 1-1 0 0,0 0 1 0 0,0-1-1 0 0,0 1 0 0 0,-1 0 1 0 0,1 0-1 0 0,1 2-23 0 0,-2-2 54 0 0,0-2-45 0 0,1 1 1 0 0,-1 0 0 0 0,0 0 0 0 0,1 0-1 0 0,-1 0 1 0 0,0 0 0 0 0,1 0 0 0 0,-1 0-1 0 0,0 0 1 0 0,0 0 0 0 0,1 2-10 0 0,3 2 21 0 0,1 1-21 0 0,-2 0 0 0 0,1 1 10 0 0,-3-1 44 0 0,3 5 8 0 0,-5-11-62 0 0,1 1 0 0 0,-1-1 0 0 0,0 1 0 0 0,0-1 0 0 0,1 1 0 0 0,-1-1 0 0 0,0 0 0 0 0,1 1 0 0 0,-1-1 0 0 0,1 0 0 0 0,-1 1 0 0 0,0-1 0 0 0,1 0 0 0 0,-1 1 0 0 0,1-1 0 0 0,-1 0 0 0 0,1 0 0 0 0,0 1 0 0 0,6 3 14 0 0,-1 1 23 0 0,-2-1-18 0 0,22 10 65 0 0,20 5-4 0 0,-44-18-65 0 0,1 1 1 0 0,-1-1-1 0 0,0 1 1 0 0,0 0-1 0 0,0 0 1 0 0,0-1-1 0 0,-1 1 1 0 0,1 0-1 0 0,0 1-15 0 0,12 12 49 0 0,-13-14-56 0 0,5 6 45 0 0,7 14 15 0 0,1 1-53 0 0,15 27 0 0 0,-21-33-27 0 0,-7-13 23 0 0,0 0-1 0 0,0 0 0 0 0,0-1 1 0 0,0 1-1 0 0,1-1 1 0 0,-1 1-1 0 0,1-1 1 0 0,0 1-1 0 0,0-1 1 0 0,0 0 4 0 0,8 23 0 0 0,-9-21 4 0 0,7 7 135 0 0,3 2-18 0 0,-7-8-57 0 0,-2-3-36 0 0,0 0 0 0 0,0 0 0 0 0,0 0 0 0 0,0 0 1 0 0,0 0-1 0 0,-1 1 0 0 0,1-1 0 0 0,-1 0 0 0 0,1 1-28 0 0,2 5 163 0 0,-3-7-99 0 0,3 9 96 0 0,16 15-30 0 0,-19-23-211 0 0,-1 4 201 0 0,0-5-86 0 0,-1 2-4 0 0,8 8 125 0 0,-3-2-134 0 0,-4-9-21 0 0,0 0 0 0 0,0 0 0 0 0,0 0 0 0 0,0 0 0 0 0,0 0 0 0 0,0 0 0 0 0,0 0 0 0 0,-1 0 0 0 0,1 0 0 0 0,0 0 0 0 0,0 0 0 0 0,0 0 0 0 0,0 0 0 0 0,0 0 0 0 0,0 0 0 0 0,0 0 0 0 0,0 0 0 0 0,0 1 0 0 0,0-1 0 0 0,0 0 0 0 0,0 0 0 0 0,0 0-1 0 0,0 0 1 0 0,0 0 0 0 0,-1 0 0 0 0,1 0 0 0 0,0 0 0 0 0,0 0 0 0 0,0 0 0 0 0,0 0 0 0 0,0 0 0 0 0,0 0 0 0 0,0 0 0 0 0,0 0 0 0 0,0 0 0 0 0,0 1 0 0 0,0-1 0 0 0,0 0 0 0 0,0 0 0 0 0,0 0 0 0 0,0 0 0 0 0,0 0 0 0 0,0 0 0 0 0,0 0 0 0 0,0 0 0 0 0,0 0-1 0 0,0 0 1 0 0,0 0 0 0 0,0 0 0 0 0,0 0 0 0 0,0 1 0 0 0,0-1 0 0 0,0 0 0 0 0,0 0 0 0 0,1 0 0 0 0,-1 0 0 0 0,0 0 0 0 0,0 0 0 0 0,0 0 0 0 0,0 0 0 0 0,0 0 0 0 0,0 0 0 0 0,10 23 1 0 0,21 37 63 0 0,-27-55-64 0 0,0 0 10 0 0,-3-4 45 0 0,-1-1 14 0 0,0 0 2 0 0,0 0 20 0 0,0 0 1 0 0,0 0-18 0 0,-3-11-8 0 0,-4-20 51 0 0,-14-4-106 0 0,-15-29-11 0 0,34 60 0 0 0,0 1 0 0 0,0-1 0 0 0,-1 1 0 0 0,1 0 0 0 0,-1 0 0 0 0,0 0 0 0 0,0 0 0 0 0,0 0 0 0 0,-1 1 0 0 0,-24-26-72 0 0,-6-5-504 0 0,24 25 331 0 0,-1 0 1 0 0,1-1-1 0 0,0 0 1 0 0,-3-5 244 0 0,-10-9-4 0 0,-10-16-218 0 0,27 32 218 0 0,0 1 0 0 0,0-1 0 0 0,0-1 1 0 0,-1-1 3 0 0,4 4 0 0 0,1 1 0 0 0,-1 0 1 0 0,-1 0-1 0 0,1 1 0 0 0,-1-1 1 0 0,1 1-1 0 0,-1 0 1 0 0,-4-3-1 0 0,6 5 0 0 0,0-1 0 0 0,0 1 0 0 0,0-1 0 0 0,0 0 0 0 0,0 1 0 0 0,0-1 0 0 0,1 0 0 0 0,-1 0 0 0 0,0 0 0 0 0,1-1 0 0 0,-1-1 0 0 0,1 3 0 0 0,0-1 0 0 0,0 1 0 0 0,0-1 0 0 0,0 1 0 0 0,0 0 0 0 0,0-1 0 0 0,-1 1 0 0 0,1 0 0 0 0,-1-1 0 0 0,-29-18 0 0 0,26 14-39 0 0,5 6 37 0 0,0-1 0 0 0,0 1 0 0 0,0 0 0 0 0,0-1 0 0 0,-1 1 0 0 0,1 0 0 0 0,0-1 0 0 0,0 1 0 0 0,-1 0 0 0 0,1 0 0 0 0,0-1 0 0 0,0 1 0 0 0,-1 0 0 0 0,1 0 0 0 0,0-1 0 0 0,0 1 0 0 0,-1 0 0 0 0,1 0 1 0 0,0 0-1 0 0,-1 0 0 0 0,1-1 0 0 0,0 1 0 0 0,-1 0 0 0 0,1 0 0 0 0,-1 0 2 0 0,-27-9-26 0 0,26 8 22 0 0,0 0-1 0 0,-1 1 1 0 0,1-1 0 0 0,0 1 0 0 0,0-1-1 0 0,0 1 1 0 0,-1 0 0 0 0,1 0 0 0 0,-1 0 4 0 0,-4-1 0 0 0,-1 0 0 0 0,1 0 0 0 0,0-1 0 0 0,-3-1 0 0 0,-1 1 0 0 0,8 1 0 0 0,-1 0 0 0 0,1-1 0 0 0,-1 1 0 0 0,1-1 0 0 0,0 1 0 0 0,-1-1 0 0 0,1 0 0 0 0,0-1 0 0 0,-13-5 0 0 0,13 7-11 0 0,3 1-42 0 0,0 0-11 0 0,1 1 45 0 0,-1-1-25 0 0,2-1 44 0 0,10 2 68 0 0,13 7-253 0 0,3 0 119 0 0,-9-1 41 0 0,-1 1 0 0 0,-1 0 1 0 0,12 8 24 0 0,20 14-47 0 0,-36-21 19 0 0,1 1 3 0 0,-1 0-1 0 0,7 9 26 0 0,-6-5 8 0 0,120 121 222 0 0,-128-129-156 0 0,22 30-226 0 0,-22-28 100 0 0,0 1 1 0 0,1-1 0 0 0,6 6 51 0 0,27 29 0 0 0,4 3 0 0 0,-28-27 0 0 0,-15-19 2 0 0,0 1 0 0 0,0-1 0 0 0,0 1 0 0 0,0 0 0 0 0,0 0 0 0 0,0 0 0 0 0,0-1 0 0 0,0 1 0 0 0,0 0 0 0 0,0 0 0 0 0,-1 0 0 0 0,1 1 0 0 0,0-1 0 0 0,-1 0 0 0 0,1 0-2 0 0,-1 0 4 0 0,0 0 1 0 0,1-1-1 0 0,-1 1 0 0 0,0-1 1 0 0,1 1-1 0 0,-1 0 1 0 0,1-1-1 0 0,-1 1 0 0 0,1-1 1 0 0,-1 1-1 0 0,1-1 0 0 0,-1 1 1 0 0,1-1-1 0 0,-1 0 1 0 0,1 1-5 0 0,-1-1 2 0 0,8 8 118 0 0,0 5-272 0 0,-3-8 206 0 0,-4-4 10 0 0,-1-1 0 0 0,0 0-624 0 0,0 0-2622 0 0,0 0-1124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56:30.40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 64 5528 0 0,'-2'-14'709'0'0,"2"14"-517"0"0,0-1-1 0 0,0 1 1 0 0,0 0 0 0 0,0-1-1 0 0,0 1 1 0 0,0-1-1 0 0,0 1 1 0 0,0 0 0 0 0,0-1-1 0 0,0 1 1 0 0,0 0-1 0 0,0-1 1 0 0,1 1 0 0 0,-1 0-1 0 0,0-1 1 0 0,0 1-1 0 0,0 0 1 0 0,1 0 0 0 0,-1-1-1 0 0,0 1 1 0 0,0 0 0 0 0,1 0-1 0 0,-1-1 1 0 0,0 1-1 0 0,1 0 1 0 0,-1 0 0 0 0,0 0-1 0 0,0-1 1 0 0,1 1-192 0 0,11 1 1738 0 0,-10-1-1652 0 0,0 1 1 0 0,0-1 0 0 0,-1 1-1 0 0,1 0 1 0 0,0 0 0 0 0,0 0-1 0 0,-1 0 1 0 0,1 0 0 0 0,-1 0-1 0 0,1 1 1 0 0,-1-1 0 0 0,1 0-1 0 0,-1 1-86 0 0,7 11 158 0 0,-1 1-1 0 0,-1 0 0 0 0,0 0 1 0 0,-1 0-1 0 0,-1 1 0 0 0,0 0 1 0 0,-1 0-1 0 0,0 0 0 0 0,-1 0 1 0 0,-1 1-158 0 0,-1-8 54 0 0,0 0 1 0 0,0-1 0 0 0,-1 1 0 0 0,0 2-55 0 0,-2 22 156 0 0,2-23-85 0 0,0 1-1 0 0,-1 0 0 0 0,0-1 0 0 0,0 1 0 0 0,-1-1 0 0 0,-3 8-70 0 0,-7 25 267 0 0,12-25-169 0 0,1-16-80 0 0,0 1 1 0 0,0 0-1 0 0,0 0 0 0 0,0 0 0 0 0,0 0 1 0 0,-1 0-1 0 0,1-1 0 0 0,-1 1 0 0 0,1 0 0 0 0,-1 1-18 0 0,1-2 9 0 0,0-1-1 0 0,0 1 1 0 0,0-1-1 0 0,0 0 0 0 0,0 1 1 0 0,0-1-1 0 0,0 0 1 0 0,0 1-1 0 0,1-1 0 0 0,-1 1 1 0 0,0-1-1 0 0,0 0 0 0 0,0 1 1 0 0,1-1-1 0 0,-1 0 1 0 0,0 1-1 0 0,0-1 0 0 0,1 0 1 0 0,-1 0-1 0 0,0 1 1 0 0,1-1-1 0 0,-1 0 0 0 0,0 0 1 0 0,1 0-1 0 0,-1 1 0 0 0,0-1 1 0 0,1 0-9 0 0,9 6 109 0 0,-7-6-77 0 0,1 0 0 0 0,-1 0-1 0 0,1 0 1 0 0,0 0 0 0 0,-1-1-1 0 0,1 1 1 0 0,-1-1 0 0 0,1 0-1 0 0,-1 0 1 0 0,0 0 0 0 0,1 0-1 0 0,-1-1 1 0 0,0 0 0 0 0,0 1-1 0 0,0-1 1 0 0,0 0 0 0 0,0 0-1 0 0,2-3-31 0 0,5-3 144 0 0,-1-1-1 0 0,0 0 1 0 0,-1 0-1 0 0,7-9-143 0 0,-8 8 85 0 0,6-6 161 0 0,-1-1 1 0 0,0-1-1 0 0,-1 1 0 0 0,-1-2 1 0 0,-1 1-1 0 0,0-2-246 0 0,1-8 381 0 0,-2 7 78 0 0,-1-1 1 0 0,-1 0-1 0 0,0 0 1 0 0,0-14-460 0 0,-5 30 69 0 0,-1 0 0 0 0,0 0 1 0 0,-1 0-1 0 0,1 0 1 0 0,-1 0-1 0 0,0 0 0 0 0,-2-6-69 0 0,3 10-39 0 0,-1-1-1 0 0,0 1 1 0 0,0 0 0 0 0,0-1-1 0 0,0 1 1 0 0,0 0-1 0 0,-1 0 1 0 0,1 0 0 0 0,-1 0-1 0 0,1 0 1 0 0,-1 0-1 0 0,0 0 1 0 0,0 0-1 0 0,0 1 1 0 0,0-1 0 0 0,0 0-1 0 0,0 1 1 0 0,0 0-1 0 0,0 0 1 0 0,-1-1 39 0 0,0 1-270 0 0,0 1 0 0 0,-1-1 0 0 0,1 1 0 0 0,0-1-1 0 0,0 1 1 0 0,-1 0 0 0 0,1 0 270 0 0,1 0-109 0 0,-16 0-938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23T08:57:25.82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85,'0'0,"0"0,0 0,6-11,2-7,2-2,1 0,-2 5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23T08:57:02.225"/>
    </inkml:context>
    <inkml:brush xml:id="br0">
      <inkml:brushProperty name="width" value="0.05" units="cm"/>
      <inkml:brushProperty name="height" value="0.05" units="cm"/>
      <inkml:brushProperty name="ignorePressure" value="1"/>
    </inkml:brush>
    <inkml:context xml:id="ctx1">
      <inkml:inkSource xml:id="inkSrc1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1" timeString="2018-10-23T08:57:03.960"/>
    </inkml:context>
    <inkml:brush xml:id="br1">
      <inkml:brushProperty name="width" value="0.05" units="cm"/>
      <inkml:brushProperty name="height" value="0.05" units="cm"/>
    </inkml:brush>
    <inkml:brush xml:id="br2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3055 4216,'0'0,"0"0,-7-4,-4 0,1-2,2 0</inkml:trace>
  <inkml:trace contextRef="#ctx1" brushRef="#br1">2804 1 3224 0 0,'0'0'143'0'0,"0"0"177"0"0,0 0 638 0 0,0 0 275 0 0,0 0 58 0 0,-2 0 3100 0 0,2 1-4336 0 0,1-1 1 0 0,0 1-1 0 0,-1 0 1 0 0,0-1-1 0 0,1 1 1 0 0,-1 0-1 0 0,1 0 1 0 0,-1-1-1 0 0,0 1 1 0 0,1 0-1 0 0,-1 0 1 0 0,0 0-1 0 0,0 0 1 0 0,0-1 0 0 0,0 1-1 0 0,0 0 1 0 0,0 0-1 0 0,0 0 1 0 0,0 0-1 0 0,0 0 1 0 0,0 0-56 0 0,0 6 235 0 0,4 50 809 0 0,4 2-239 0 0,-3 0 1 0 0,-3 0-806 0 0,1 12 416 0 0,-1 65-111 0 0,-3-78-2 0 0,3-1 0 0 0,6 33-303 0 0,5 70 444 0 0,-11-128-400 0 0,-1 14 77 0 0,-2-1 0 0 0,-1 1-121 0 0,1 15 142 0 0,2-38-61 0 0,-1 1 0 0 0,-2 1-81 0 0,-3 59 271 0 0,4 0 0 0 0,5 29-271 0 0,0-54 194 0 0,0 39 292 0 0,-1-38-286 0 0,-2-27-200 0 0,-1 15 0 0 0,0-22 0 0 0,3 21 0 0 0,-2-28 0 0 0,0 0 0 0 0,-1 1 0 0 0,-2 14 0 0 0,-1-17 0 0 0,2 1 0 0 0,0 0 0 0 0,1 0 0 0 0,2 14 0 0 0,0 3 0 0 0,-2 12 0 0 0,3 34 0 0 0,-2-62-15 0 0,-1 1 0 0 0,-2 13 15 0 0,0-14 244 0 0,2 0 0 0 0,1 15-244 0 0,0-18 416 0 0,-1 0-1 0 0,-1 0 1 0 0,-2 13-416 0 0,-1 19 351 0 0,0 16-333 0 0,-1 25-20 0 0,5-80 2 0 0,-1 1 0 0 0,0-1 0 0 0,-1 0 0 0 0,0 1 0 0 0,-1-1 0 0 0,-3 8 0 0 0,4-10 0 0 0,1-4 0 0 0,1 0 0 0 0,-1 1 0 0 0,1-1 0 0 0,0 1 0 0 0,-1-1 0 0 0,2 0 0 0 0,-1 1 0 0 0,0-1 0 0 0,1 1 0 0 0,-1-1 0 0 0,1 1 0 0 0,0 1 0 0 0,0 0 0 0 0,0 0 0 0 0,-1 0 0 0 0,0 1 0 0 0,0-1 0 0 0,-1 8 0 0 0,0 0 0 0 0,1-1 0 0 0,1 1 0 0 0,1 10 0 0 0,2 2 0 0 0,-1 0 0 0 0,-2 0 0 0 0,0 6 0 0 0,3 14 287 0 0,-2-34 1 0 0,-1 0 1 0 0,0 0-1 0 0,-1 0 0 0 0,0 3-288 0 0,0-4 125 0 0,1 0-1 0 0,-1-1 1 0 0,2 1-1 0 0,-1-1 1 0 0,2 4-125 0 0,-1-3-4 0 0,0 0 0 0 0,0 1 1 0 0,-1-1-1 0 0,-1 10 4 0 0,2 16 0 0 0,-1-29 0 0 0,0 0 0 0 0,-1 0 0 0 0,0 1 0 0 0,0-1 0 0 0,-1 6 0 0 0,0-11 0 0 0,0 2 0 0 0,0 0 0 0 0,0 1 0 0 0,0-1 0 0 0,1 1 0 0 0,-1-1 0 0 0,1 1 0 0 0,0-1 0 0 0,1 1 0 0 0,-1-1 0 0 0,1 1 0 0 0,0 2 0 0 0,1 5 0 0 0,0-1 0 0 0,-1 0 0 0 0,0 1 0 0 0,-1 6 0 0 0,0-5 0 0 0,1-1 0 0 0,0 1 0 0 0,1 5 0 0 0,-1-12 0 0 0,0 1 0 0 0,-1-1 0 0 0,0 1 0 0 0,0-1 0 0 0,-1 2 0 0 0,0 27 0 0 0,2-27 0 0 0,-1 0 0 0 0,-1 0 0 0 0,1 0 0 0 0,-2 4 0 0 0,-2 25 0 0 0,4-33 0 0 0,-1 1 0 0 0,0-1 0 0 0,0 1 0 0 0,0-1 0 0 0,0 0 0 0 0,0 1 0 0 0,-2 2 0 0 0,-7 24 0 0 0,10-29 0 0 0,-1 0 0 0 0,0 0 0 0 0,1 0 0 0 0,-1 0 0 0 0,0 0 0 0 0,0 0 0 0 0,0 0 0 0 0,0-1 0 0 0,-1 1 0 0 0,0 0 0 0 0,1 0 0 0 0,0-1 0 0 0,0 0 0 0 0,0 0 0 0 0,1 1 0 0 0,-1-1 0 0 0,0 1 0 0 0,0-1 0 0 0,1 1 0 0 0,-1-1 0 0 0,1 1 0 0 0,-1-1 0 0 0,1 1 0 0 0,0-1 0 0 0,-1 1 0 0 0,1 0 0 0 0,0-1 0 0 0,0 1 0 0 0,0 0 0 0 0,1 1 0 0 0,-1 0 0 0 0,0-1 0 0 0,1 1 0 0 0,-1 0 0 0 0,-1 0 0 0 0,1 0 0 0 0,0 0 0 0 0,-1-1 0 0 0,1 1 0 0 0,-1 0 0 0 0,0 0 0 0 0,-1 1 0 0 0,0 30 0 0 0,0-20 0 0 0,-2-8 0 0 0,3-5 11 0 0,1 0 0 0 0,-1 0 0 0 0,1 0 0 0 0,-1 0 0 0 0,1 0 0 0 0,-1 0 0 0 0,1 0 0 0 0,0 0 0 0 0,0 0 0 0 0,0 0 0 0 0,0 0 0 0 0,0 2-11 0 0,-2 6-1251 0 0,-3-1-4098 0 0,-7-1-1966 0 0</inkml:trace>
  <inkml:trace contextRef="#ctx1" brushRef="#br1" timeOffset="1592.557">0 3899 6448 0 0,'0'0'141'0'0,"0"0"23"0"0,0 0 13 0 0,0 0 55 0 0,13-4 1182 0 0,23 5-734 0 0,-22-1 116 0 0,-1-1 0 0 0,10-3-796 0 0,-2 1 384 0 0,41-8-401 0 0,25-2 106 0 0,-54 6 690 0 0,-24 5-484 0 0,-1 0 0 0 0,1 0 1 0 0,0 1-1 0 0,4 0-295 0 0,18 0 9 0 0,0-2 1 0 0,6-2-10 0 0,14-2-3 0 0,28-4 224 0 0,-33 4 488 0 0,31-1-709 0 0,15 3 520 0 0,53-1 78 0 0,1 6-598 0 0,-83 0 0 0 0,16-4 0 0 0,29 0 0 0 0,-63 1 0 0 0,-29 2 0 0 0,0 0 0 0 0,7 1 0 0 0,49 1 744 0 0,31-6-744 0 0,24 0 695 0 0,107-3-1193 0 0,-152 3 1604 0 0,49 4-1106 0 0,2-1 0 0 0,-36-1 0 0 0,84 0 0 0 0,-123 0 0 0 0,8 0 0 0 0,17 3 0 0 0,36 1 0 0 0,-64-1 0 0 0,163-6 0 0 0,-102 1 0 0 0,-57 1 0 0 0,-30 2 0 0 0,-18 0 0 0 0,0 2 0 0 0,0-1 0 0 0,1 2 0 0 0,22 0 0 0 0,14-2 0 0 0,-6 0 0 0 0,94-4 0 0 0,-44 0 0 0 0,-53 4 0 0 0,166-4 0 0 0,-39-2-38 0 0,-63 2 519 0 0,112-2 1124 0 0,-126 4-1605 0 0,113-6 0 0 0,-92 8 0 0 0,-14 0 0 0 0,70-1 0 0 0,27-2 0 0 0,-61 1 0 0 0,2 0 0 0 0,385-6 0 0 0,-372 10 0 0 0,-75 5-201 0 0,-64-6-753 0 0,0 1 0 0 0,0 0-1 0 0,0 0 1 0 0,6 3 954 0 0,-11-4-184 0 0,14 4-1349 0 0</inkml:trace>
  <inkml:trace contextRef="#ctx1" brushRef="#br2" timeOffset="25534.509">802 3583 1376 0 0,'0'0'203'0'0,"0"0"314"0"0,0 0 143 0 0,0 0 32 0 0,0 0-5 0 0,0 0-38 0 0,0 0-10 0 0,0 0-6 0 0,0 0-23 0 0,0 16 2598 0 0,0-5-2746 0 0,0-11-238 0 0,0 0-8 0 0,0 0-35 0 0,0 0-18 0 0,4 8 266 0 0,-1 0-297 0 0,-3-6-91 0 0,0-1-1 0 0,1 1 1 0 0,-1-1 0 0 0,1 1-1 0 0,0 0 1 0 0,0-1 0 0 0,0 1-1 0 0,0-1 1 0 0,-1 1 0 0 0,2-1-41 0 0,-1 1-64 0 0,0 0 64 0 0,0 0 1 0 0,0 0 0 0 0,-1 0-1 0 0,1 0 1 0 0,-1 0 0 0 0,1 0-1 0 0,-1 0 1 0 0,0 0 0 0 0,0 0-1 0 0,0 0 1 0 0,0 0 0 0 0,0 0 0 0 0,0 0-1 0 0,0 0 1 0 0,-1 0 0 0 0,1 0-1 0 0,-1 0 1 0 0,0 0 0 0 0,1 0-1 0 0,-1 0 1 0 0,0 0 0 0 0,0 0-1 0 0,0 0 1 0 0,0-1 0 0 0,-1 1-1 0 0,1 0 1 0 0,0-1 0 0 0,-1 1 0 0 0,1-1-1 0 0,-1 1 1 0 0,0-1 0 0 0,1 0-1 0 0,-1 0 1 0 0,0 0 0 0 0,-1 1-1 0 0,-37 18-395 0 0,33-19 469 0 0,6-1-68 0 0,0 0 0 0 0,-1 0-1 0 0,1 0 1 0 0,0-1-1 0 0,-1 1 1 0 0,1 1-1 0 0,0-1 1 0 0,-1 0 0 0 0,1 0-1 0 0,0 0 1 0 0,0 1-1 0 0,-1-1-5 0 0,1 0-13 0 0,0 1 0 0 0,0-1 0 0 0,0 0 0 0 0,0 0 0 0 0,0 0 0 0 0,0 0-1 0 0,0-1 1 0 0,0 1 0 0 0,0 0 0 0 0,0 0 0 0 0,0-1 0 0 0,0 1 13 0 0,0 0 10 0 0,1 0 0 0 0,0 0 0 0 0,0-1 0 0 0,-1 1 0 0 0,1 0 0 0 0,0 0 0 0 0,0 0 0 0 0,-1 0 0 0 0,1 0 0 0 0,0 0 0 0 0,0-1 0 0 0,0 1 0 0 0,-1 0 0 0 0,1 0 0 0 0,0 0 0 0 0,0 0 0 0 0,0-1 0 0 0,-1 1 0 0 0,1 0 0 0 0,0 0 0 0 0,0-1 0 0 0,0 1 0 0 0,0 0 0 0 0,0 0 0 0 0,0-1 0 0 0,0 1 0 0 0,0 0 0 0 0,-1 0 0 0 0,1-1 0 0 0,0 1 0 0 0,0 0 1 0 0,0 0-1 0 0,0-1 0 0 0,0 1 0 0 0,0 0 0 0 0,1-1 0 0 0,-1 1-10 0 0,16-4 189 0 0,-15 4-182 0 0,13-3 160 0 0,-1-1-1 0 0,1 0 1 0 0,0-1-167 0 0,-3 1 208 0 0,0 1 1 0 0,0 0-1 0 0,6 0-208 0 0,24-7 463 0 0,78-31 755 0 0,21-16-1218 0 0,-110 43 502 0 0,14-11-502 0 0,21-10 496 0 0,-28 12-152 0 0,-28 16-235 0 0,1 1 0 0 0,0 0 0 0 0,0 1-109 0 0,11-6 419 0 0,0-2-1 0 0,-1 0 1 0 0,0-1-1 0 0,-1 0 0 0 0,2-4-418 0 0,-12 11-341 0 0,1 1 0 0 0,-1-1 0 0 0,4 1 341 0 0,21-16-441 0 0,34-34 705 0 0,-3-4-1 0 0,29-35-263 0 0,-84 85 24 0 0,27-31 48 0 0,-18 20-41 0 0,0 0-1 0 0,12-7-30 0 0,-24 21 0 0 0,0-1 0 0 0,0 1 0 0 0,-1-1 0 0 0,0 0 0 0 0,0-1 0 0 0,-1 0 0 0 0,20-26 0 0 0,-25 35 0 0 0,29-36 38 0 0,-1-1-1 0 0,20-38-37 0 0,-23 39 54 0 0,-17 25-28 0 0,-1-1 1 0 0,6-10-27 0 0,16-34 5 0 0,36-76 128 0 0,-38 79-133 0 0,-18 37 11 0 0,-1 0 0 0 0,0-1-1 0 0,-1 0 1 0 0,-1 0 0 0 0,0-2-11 0 0,0-3 3 0 0,2 1 0 0 0,0-1 1 0 0,4-4-4 0 0,-2 4 0 0 0,6-13 0 0 0,9-10 0 0 0,6-12 0 0 0,-26 43 0 0 0,1 0 0 0 0,0-6 0 0 0,5-11 0 0 0,-8 22 0 0 0,-1-1 0 0 0,0 1 0 0 0,1-8 0 0 0,6-25 0 0 0,-8 40 5 0 0,0 0-1 0 0,-1-1 0 0 0,1 1 0 0 0,-1 0 1 0 0,0 0-1 0 0,0 0 0 0 0,0 0 0 0 0,0-1 1 0 0,0 1-1 0 0,0 0 0 0 0,-1 0 0 0 0,1 0 1 0 0,-1 0-1 0 0,1 0 0 0 0,-1-1-4 0 0,-2-6 0 0 0,3 6 3 0 0,0 1 0 0 0,0-1 1 0 0,0 0-1 0 0,0 0 0 0 0,0 1 0 0 0,1-1 0 0 0,-1 0 0 0 0,1 0 0 0 0,0 1 0 0 0,-1-1 0 0 0,1 0 0 0 0,1 0-3 0 0,4-19 27 0 0,-5 9-27 0 0,2 0 0 0 0,-1 0 0 0 0,2 1 0 0 0,0-2 0 0 0,0 3 0 0 0,-1 1 0 0 0,-1-1 0 0 0,0 0 0 0 0,0 0 0 0 0,0-9 0 0 0,-1 2 0 0 0,0 1 0 0 0,4-15 0 0 0,0 3 0 0 0,1-6 0 0 0,-5 26 9 0 0,1 0-1 0 0,-1 0 0 0 0,2 0 1 0 0,-1 0-1 0 0,1 1 0 0 0,0-1 0 0 0,1 1 1 0 0,1-3-9 0 0,12-31-3 0 0,-15 37 3 0 0,0-1 0 0 0,0 1 0 0 0,1 0 0 0 0,0 0 0 0 0,1-1 0 0 0,5-10 0 0 0,1 1 0 0 0,-7 11 0 0 0,-1 0 0 0 0,0 0 0 0 0,0 0 0 0 0,0 0 0 0 0,1-3 0 0 0,2-3 7 0 0,-1 1 0 0 0,1-1 0 0 0,1 1 0 0 0,0 0 0 0 0,0 0 0 0 0,4-3-7 0 0,1-3-66 0 0,22-24 66 0 0,-23 27 4 0 0,1-1-1 0 0,-1 0 1 0 0,5-10-4 0 0,-10 15 11 0 0,1 1-1 0 0,-1-1 1 0 0,6-4-11 0 0,12-16-43 0 0,-22 26 43 0 0,0 1 0 0 0,1-1 0 0 0,-1 1 0 0 0,1-1 0 0 0,-1 1 0 0 0,1 0 0 0 0,0-1 0 0 0,0 0 0 0 0,1 0 0 0 0,0 0 0 0 0,0 0 0 0 0,0 0 0 0 0,-1-1 0 0 0,1 0 0 0 0,-1 1 0 0 0,0-1 0 0 0,0 0 0 0 0,1-1 0 0 0,-1 1 0 0 0,0 0 0 0 0,-1 0 0 0 0,1 0 0 0 0,-1-1 0 0 0,1 1 0 0 0,-1 0 0 0 0,0-1 0 0 0,0 0 0 0 0,-1 2 0 0 0,1 1 0 0 0,-1 0 0 0 0,1 0 0 0 0,0-1 0 0 0,-1 1 0 0 0,1 0 0 0 0,0 0 0 0 0,0 0 0 0 0,0 0 0 0 0,0 0 0 0 0,0 0 0 0 0,0 0 0 0 0,0 0 0 0 0,0 0 0 0 0,0 1 0 0 0,0-1 0 0 0,0 0 0 0 0,1 1 0 0 0,-1-1-1 0 0,0 0 1 0 0,1 1 0 0 0,-1-1 2 0 0,1 1-1 0 0,-1-1 0 0 0,1 0 0 0 0,-1 0 0 0 0,1 0 0 0 0,-1 0 1 0 0,0 0-1 0 0,1 0 0 0 0,-1-1 0 0 0,1 1-1 0 0,-2 0 3 0 0,1 0-1 0 0,-1 0 1 0 0,1 0-1 0 0,0 1 1 0 0,-1-1-1 0 0,1 0 0 0 0,0 1 1 0 0,0-1-1 0 0,-1 1 1 0 0,1-1-1 0 0,0 1 1 0 0,0-1-1 0 0,0 1 1 0 0,0 0-1 0 0,0-1 1 0 0,0 1-1 0 0,0 0 1 0 0,0 0-1 0 0,0-1 1 0 0,0 1-1 0 0,-1 0 1 0 0,1 0-1 0 0,1 0-2 0 0,-1 0 0 0 0,0 0 0 0 0,-1 0 0 0 0,1 0-1 0 0,0 0 1 0 0,0 0 0 0 0,-1 0 0 0 0,1 0 0 0 0,0 0 0 0 0,0-1-1 0 0,-1 1 1 0 0,1 0 0 0 0,0-1 0 0 0,0 1 0 0 0,-1 0 0 0 0,1-1-1 0 0,0 1 1 0 0,-1-1 0 0 0,1 1 0 0 0,-1-1 0 0 0,1 1-1 0 0,0-2 1 0 0,-1 2-5 0 0,1 0 0 0 0,0-1 0 0 0,-1 1 0 0 0,1-1-1 0 0,0 1 1 0 0,0 0 0 0 0,-1-1 0 0 0,1 1 0 0 0,0 0-1 0 0,0 0 1 0 0,-1 0 0 0 0,1 0 0 0 0,0 0 0 0 0,0-1-1 0 0,0 2 6 0 0,10-4-50 0 0,-10 1 50 0 0,2 0 0 0 0,15 1 0 0 0,5 2 0 0 0,-10 1 0 0 0,-12-2 0 0 0,0 0 0 0 0,0 0 0 0 0,0 1 0 0 0,0-1 0 0 0,0 0 0 0 0,0 0 0 0 0,0 1 0 0 0,-1-1 0 0 0,1 1 0 0 0,0-1 0 0 0,0 1 0 0 0,0-1 0 0 0,-1 1 0 0 0,1 0 0 0 0,0-1 0 0 0,-1 1 0 0 0,1 0 0 0 0,0 0 0 0 0,-1-1 0 0 0,1 1 0 0 0,-1 0 0 0 0,1 0 0 0 0,-1 0 0 0 0,0 0 0 0 0,1-1 0 0 0,-1 2 0 0 0,1 1 0 0 0,5 4 0 0 0,-5-7 0 0 0,0 1 0 0 0,-1-1 0 0 0,1 0 0 0 0,-1 1 0 0 0,1-1 0 0 0,-1 1 0 0 0,1-1 0 0 0,-1 1 0 0 0,1 0 0 0 0,-1-1 0 0 0,0 1 0 0 0,1-1 0 0 0,-1 1 0 0 0,0 0 0 0 0,1-1 0 0 0,-1 1 0 0 0,0 0 0 0 0,0-1 0 0 0,0 1 0 0 0,0 0 0 0 0,0-1 0 0 0,0 1 0 0 0,0 0 0 0 0,0 0 0 0 0,0-1 0 0 0,0 1 0 0 0,0 0 0 0 0,0 0 0 0 0,-3 3 0 0 0,3-3 0 0 0,0-1 0 0 0,-1 0 0 0 0,1 1 0 0 0,0-1 0 0 0,0 1 0 0 0,-1-1 0 0 0,1 0 0 0 0,0 1 0 0 0,0-1 0 0 0,0 1 0 0 0,-1-1 0 0 0,1 1 0 0 0,0-1 0 0 0,0 1 0 0 0,0-1 0 0 0,0 1 0 0 0,0-1 0 0 0,0 1 0 0 0,0-1 0 0 0,0 1 0 0 0,0-1 0 0 0,0 1 0 0 0,0-1 0 0 0,0 1 0 0 0,1-1 0 0 0,-1 1 0 0 0,0-1 0 0 0,0 1 0 0 0,0-1 0 0 0,1 0 0 0 0,-1 1 0 0 0,0-1 0 0 0,1 1 0 0 0,-1-1 0 0 0,0 0 0 0 0,1 1 0 0 0,-1-1 0 0 0,0 0 0 0 0,1 1 0 0 0,-1-1 0 0 0,1 0 0 0 0,-1 1 0 0 0,1-1 0 0 0,-1 0 0 0 0,2 2 0 0 0,-1-1 0 0 0,0 1 0 0 0,1 0 0 0 0,-1 0 0 0 0,0 0 0 0 0,0 0 0 0 0,0 0 0 0 0,-1 0 0 0 0,1 0 0 0 0,0 0 0 0 0,-1 1 0 0 0,1 1 0 0 0,6 18 0 0 0,-4-16 0 0 0,-1 0 0 0 0,0 0 0 0 0,0 0 0 0 0,-1 0 0 0 0,0 1 0 0 0,0-1 0 0 0,0 0 0 0 0,-1 4 0 0 0,1-4 0 0 0,-1 0 0 0 0,1 1 0 0 0,0-1 0 0 0,0 0 0 0 0,1 0 0 0 0,-1 0 0 0 0,1 0 0 0 0,1 0 0 0 0,0 1 0 0 0,2 3 0 0 0,0 1 0 0 0,-1-1 0 0 0,1 3 0 0 0,3 10 0 0 0,14 51 75 0 0,-12-40-46 0 0,-2 0-1 0 0,0 15-28 0 0,-2-19 50 0 0,13 62 32 0 0,-3-1 89 0 0,8 35-6 0 0,-4-65 22 0 0,-14-44-171 0 0,0 0 0 0 0,-1 0 0 0 0,-1 1 0 0 0,1 10-16 0 0,4 47 53 0 0,-8-73-53 0 0,-1-1 0 0 0,0 1 0 0 0,0 0 0 0 0,1-1 0 0 0,-1 1 0 0 0,1-1 0 0 0,-1 1 0 0 0,1 0 0 0 0,0-1 0 0 0,0 1 0 0 0,-1-1 0 0 0,1 1 0 0 0,0-1 0 0 0,0 0 0 0 0,1 1 0 0 0,-1-1 0 0 0,2 3 0 0 0,-2-3 0 0 0,-1 0 0 0 0,1 0 0 0 0,-1 0 0 0 0,1-1 0 0 0,-1 1 0 0 0,1 0 0 0 0,-1 0 0 0 0,0 0 0 0 0,0 0 0 0 0,0 0 0 0 0,0 0 0 0 0,1 0 0 0 0,-1 0 0 0 0,0 0 0 0 0,-1 0 0 0 0,1 0 0 0 0,0 1 0 0 0,2 13 0 0 0,4-4 0 0 0,-5-10 0 0 0,0 0 0 0 0,0 1 0 0 0,0-1 0 0 0,-1 0 0 0 0,1 0 0 0 0,0 1 0 0 0,-1-1 0 0 0,1 0 0 0 0,-1 1 0 0 0,1-1 0 0 0,-1 1 0 0 0,0-1 0 0 0,0 0 0 0 0,0 1 0 0 0,1 0 0 0 0,-1-1 0 0 0,0 1 0 0 0,0 0 0 0 0,1-1 0 0 0,-1 1 0 0 0,1-1 0 0 0,0 1 0 0 0,-1-1 0 0 0,1 1 0 0 0,0-1 0 0 0,0 0 0 0 0,0 1 0 0 0,0-1 0 0 0,0 0 0 0 0,1 1 0 0 0,19 17 0 0 0,-16-16 0 0 0,-5-2 0 0 0,1-1 0 0 0,0 1 0 0 0,-1-1 0 0 0,1 1 0 0 0,-1 0 0 0 0,1-1 0 0 0,-1 1 0 0 0,1 0 0 0 0,-1-1 0 0 0,1 1 0 0 0,-1 0 0 0 0,0 0 0 0 0,1-1 0 0 0,-1 1 0 0 0,0 0 0 0 0,1 0 0 0 0,-1 0 0 0 0,0 0 0 0 0,0 0 0 0 0,0-1 0 0 0,0 1 0 0 0,1 0 0 0 0,-1-1 0 0 0,0 1 0 0 0,0-1 0 0 0,1 1 0 0 0,-1-1 0 0 0,0 1 0 0 0,1-1 0 0 0,-1 1 0 0 0,1-1 0 0 0,-1 1 0 0 0,0-1 0 0 0,1 1 0 0 0,-1-1 0 0 0,1 1 0 0 0,0-1 0 0 0,-1 0 0 0 0,1 1 0 0 0,-1-1 0 0 0,1 0 0 0 0,0 0 0 0 0,5 3 0 0 0,11 6 0 0 0,-16-9 0 0 0,-1 0 0 0 0,0 1 0 0 0,1-1 0 0 0,-1 0 0 0 0,1 1 0 0 0,-1-1 0 0 0,0 1 0 0 0,1-1 0 0 0,-1 0 0 0 0,0 1 0 0 0,1-1 0 0 0,-1 1 0 0 0,0-1 0 0 0,0 1 0 0 0,1 0 0 0 0,-1-1 0 0 0,0 1 0 0 0,0-1 0 0 0,0 1 0 0 0,0-1 0 0 0,0 1 0 0 0,0-1 0 0 0,0 1 0 0 0,0 0 0 0 0,0-1 0 0 0,0 1 0 0 0,0-1 0 0 0,0 1 0 0 0,0-1 0 0 0,0 2 0 0 0,-1-1 0 0 0,1 0 0 0 0,0 0 0 0 0,0 0 0 0 0,0 0 0 0 0,1 0 0 0 0,-1 0 0 0 0,0 0 0 0 0,0 0 0 0 0,1 1 0 0 0,-1-1 0 0 0,0 0 0 0 0,1 0 0 0 0,-1 0 0 0 0,1 0 0 0 0,-1 0 0 0 0,1-1 0 0 0,0 1 0 0 0,0 0 0 0 0,-1 0 0 0 0,1 0 0 0 0,0 0 0 0 0,-1 0 0 0 0,1 0 0 0 0,-1 0 0 0 0,1 0 0 0 0,-1 0 0 0 0,1 0 0 0 0,-1 0 0 0 0,0 0 0 0 0,0 0 0 0 0,1 0 0 0 0,-1 1 0 0 0,0-1 0 0 0,0 0 0 0 0,0 0 0 0 0,0 0 0 0 0,0 0 0 0 0,0 0 0 0 0,-1 1 0 0 0,1-1 0 0 0,-1 1 0 0 0,1-1 0 0 0,-1 0 0 0 0,1 1 0 0 0,0-1 0 0 0,0 1 0 0 0,0-1 0 0 0,0 1 0 0 0,0-1 0 0 0,0 1 0 0 0,0-1 0 0 0,0 0 0 0 0,0 1 0 0 0,1-1 0 0 0,-1 1 0 0 0,1-1 0 0 0,-1 0 0 0 0,1 1 0 0 0,-1-1 0 0 0,1 0 0 0 0,0 1 0 0 0,-1-1 0 0 0,1 0 0 0 0,0 0 0 0 0,1 1 0 0 0,-1 0 0 0 0,0-1 0 0 0,-1 0 0 0 0,1 0 0 0 0,-1 0 0 0 0,1 1 0 0 0,-1-1 0 0 0,0 0 0 0 0,0 1 0 0 0,1-1 0 0 0,-1 0 0 0 0,0 0 0 0 0,0 2 0 0 0,0-2 0 0 0,0 0 0 0 0,0 0 0 0 0,0 1 0 0 0,0-1 0 0 0,1 0 0 0 0,-1 0 0 0 0,0 1 0 0 0,1-1 0 0 0,-1 0 0 0 0,1 0 0 0 0,-1 0 0 0 0,3 3 0 0 0,-3-4 0 0 0,1 1 0 0 0,0 0 0 0 0,-1 0 0 0 0,1 0 0 0 0,0 0 0 0 0,-1 0 0 0 0,1 0 0 0 0,-1 1 0 0 0,0-1 0 0 0,1 0 0 0 0,-1 0 0 0 0,0 0 0 0 0,0 0 0 0 0,1 1 0 0 0,-1-1 0 0 0,0 0 0 0 0,0 0 0 0 0,0 0 0 0 0,-1 0 0 0 0,1 1 0 0 0,0-1 0 0 0,0 0 0 0 0,-1 0 0 0 0,1 0 0 0 0,0 0 0 0 0,0 0 0 0 0,-1 0 0 0 0,1 1 0 0 0,0-1 0 0 0,0 0 0 0 0,0 0 0 0 0,0 0 0 0 0,1 0 0 0 0,-1 0 0 0 0,0 0 0 0 0,0 0 0 0 0,1 0 0 0 0,-1 0 0 0 0,0 0 0 0 0,1 0 0 0 0,-1 0 0 0 0,1 0 0 0 0,1 6 0 0 0,-1-3 0 0 0,-1-1 0 0 0,1 1 0 0 0,0-1 0 0 0,0 1 0 0 0,0-1 0 0 0,0 1 0 0 0,1-1 0 0 0,1 3 0 0 0,6 16 0 0 0,-2-3 0 0 0,2 9 0 0 0,-2-15 0 0 0,-6-12 0 0 0,0-1 0 0 0,-1 1 0 0 0,1 0 0 0 0,0 0 0 0 0,-1 0 0 0 0,1 0 0 0 0,-1 0 0 0 0,1-1 0 0 0,-1 1 0 0 0,0 0 0 0 0,1 0 0 0 0,-1 0 0 0 0,0 0 0 0 0,0 0 0 0 0,0 1 0 0 0,1 0 0 0 0,-1 1 0 0 0,0-1 0 0 0,0 0 0 0 0,1 1 0 0 0,-1-1 0 0 0,1 0 0 0 0,0 0 0 0 0,0 1 0 0 0,0-1 0 0 0,0 0 0 0 0,1 2 0 0 0,3 5 0 0 0,1 30 0 0 0,-4-36 0 0 0,-1-1 0 0 0,0 1 0 0 0,0 0 0 0 0,-1 0 0 0 0,1 0 0 0 0,-1-1 0 0 0,1 1 0 0 0,-1 0 0 0 0,0 2 0 0 0,0-4 0 0 0,1 1 0 0 0,-1-1 0 0 0,1 0 0 0 0,-1 1 0 0 0,1-1 0 0 0,-1 0 0 0 0,1 0 0 0 0,0 1 0 0 0,-1-1 0 0 0,1 0 0 0 0,0 0 0 0 0,0 0 0 0 0,0 0 0 0 0,0 0 0 0 0,7 9 0 0 0,-6-5 0 0 0,1-1 0 0 0,0 1 0 0 0,0-1 0 0 0,1 1 0 0 0,-1-1 0 0 0,1 0 0 0 0,0-1 0 0 0,-1 1 0 0 0,0 1 0 0 0,1-1 0 0 0,-1 0 0 0 0,-1 1 0 0 0,1-1 0 0 0,10 14 0 0 0,-11-17 0 0 0,-1 1 0 0 0,1-1 0 0 0,-1 1 0 0 0,1 0 0 0 0,-1 0 0 0 0,0 0 0 0 0,0 0 0 0 0,0 0 0 0 0,0 0 0 0 0,1 2 0 0 0,-1 0 0 0 0,1 0 0 0 0,0-1 0 0 0,0 1 0 0 0,0-1 0 0 0,2 3 0 0 0,3 6 0 0 0,-5-10 0 0 0,0 0 0 0 0,0 0 0 0 0,0 0 0 0 0,0-1 0 0 0,0 1 0 0 0,0-1 0 0 0,0 1 0 0 0,1-1 0 0 0,1 1 0 0 0,4 3 0 0 0,-8-4 0 0 0,1-1 0 0 0,-1 0 0 0 0,1 1 0 0 0,-1-1 0 0 0,1 0 0 0 0,-1 1 0 0 0,1-1 0 0 0,-1 1 0 0 0,1-1 0 0 0,-1 1 0 0 0,0-1 0 0 0,1 1 0 0 0,-1-1 0 0 0,0 1 0 0 0,1-1 0 0 0,-1 1 0 0 0,0 0 0 0 0,0 0 0 0 0,-3 6 0 0 0,3-7 0 0 0,-1 0 0 0 0,1 1 0 0 0,0-1 0 0 0,0 0 0 0 0,-1 1 0 0 0,1-1 0 0 0,0 1 0 0 0,0-1 0 0 0,-1 0 0 0 0,1 1 0 0 0,0-1 0 0 0,0 1 0 0 0,0-1 0 0 0,0 1 0 0 0,-1-1 0 0 0,1 1 0 0 0,0-1 0 0 0,0 1 0 0 0,0-1 0 0 0,0 1 0 0 0,0-1 0 0 0,0 1 0 0 0,0-1 0 0 0,1 1 0 0 0,-1-1 0 0 0,0 0 0 0 0,0 1 0 0 0,0-1 0 0 0,0 1 0 0 0,1 0 0 0 0,6 7 0 0 0,-6-7 0 0 0,-1 0 0 0 0,1-1 0 0 0,0 1 0 0 0,0 0 0 0 0,-1-1 0 0 0,1 1 0 0 0,-1 0 0 0 0,1 0 0 0 0,-1 0 0 0 0,1 0 0 0 0,-1 0 0 0 0,1-1 0 0 0,-1 1 0 0 0,0 0 0 0 0,0 0 0 0 0,1 0 0 0 0,-1 0 0 0 0,0 0 0 0 0,0 0 0 0 0,0 0 0 0 0,0 0 0 0 0,0 0 0 0 0,0 0 0 0 0,0 0 0 0 0,0 0 0 0 0,-1 0 0 0 0,1 0 0 0 0,0 1 0 0 0,-1 1 0 0 0,1-1 0 0 0,0 1 0 0 0,0-1 0 0 0,0 1 0 0 0,0-1 0 0 0,0 1 0 0 0,1-1 0 0 0,-1 1 0 0 0,1-1 0 0 0,-1 0 0 0 0,1 1 0 0 0,2 9 0 0 0,-3-12 0 0 0,0 1 0 0 0,0-1 0 0 0,0 1 0 0 0,0 0 0 0 0,0-1 0 0 0,0 1 0 0 0,0-1 0 0 0,0 1 0 0 0,0-1 0 0 0,0 1 0 0 0,-1-1 0 0 0,1 1 0 0 0,0-1 0 0 0,0 1 0 0 0,-1-1 0 0 0,1 1 0 0 0,0-1 0 0 0,-1 1 0 0 0,1-1 0 0 0,0 1 0 0 0,-1-1 0 0 0,1 0 0 0 0,-1 1 0 0 0,1-1 0 0 0,-1 0 0 0 0,1 1 0 0 0,-1-1 0 0 0,1 0 0 0 0,-1 1 0 0 0,1-1 0 0 0,-1 0 0 0 0,1 1 0 0 0,-1-1 0 0 0,1 0 0 0 0,-1 1 0 0 0,1-1 0 0 0,-1 1 0 0 0,1-1 0 0 0,-1 1 0 0 0,1-1 0 0 0,0 1 0 0 0,-1-1 0 0 0,1 1 0 0 0,0-1 0 0 0,0 1 0 0 0,-1 0 0 0 0,1-1 0 0 0,0 1 0 0 0,0-1 0 0 0,0 1 0 0 0,0 0 0 0 0,0-1 0 0 0,0 1 0 0 0,0 0 0 0 0,0-1 0 0 0,0 1 0 0 0,0-1 0 0 0,0 3 0 0 0,1-1 0 0 0,0-1 0 0 0,0 1 0 0 0,0 0 0 0 0,0 0 0 0 0,0 0 0 0 0,0 0 0 0 0,0-1 0 0 0,1 2 0 0 0,0-1 0 0 0,-1 0 0 0 0,1 0 0 0 0,-1 0 0 0 0,0 0 0 0 0,0 0 0 0 0,0 0 0 0 0,0 1 0 0 0,0-1 0 0 0,0 1 0 0 0,0-1 0 0 0,-1 0 0 0 0,1 0 0 0 0,0-1 0 0 0,0 1 0 0 0,0 0 0 0 0,-1-1 0 0 0,2 1 0 0 0,-1-1 0 0 0,0 1 0 0 0,0-1 0 0 0,0 0 0 0 0,1 1 0 0 0,-1-1 0 0 0,1 0 0 0 0,-1 0 0 0 0,1 0 0 0 0,-1 0 0 0 0,2 0 0 0 0,-2 0 0 0 0,1 0 0 0 0,-1 0 0 0 0,1 0 0 0 0,-1 0 0 0 0,0 0 0 0 0,1 0 0 0 0,-1 0 0 0 0,0 1 0 0 0,0-1 0 0 0,0 0 0 0 0,0 1 0 0 0,0-1 0 0 0,0 1 0 0 0,0-1 0 0 0,0 1 0 0 0,0 1 0 0 0,-1-2 0 0 0,0 0 0 0 0,1-1 0 0 0,-1 1 0 0 0,1 0 0 0 0,-1 0 0 0 0,1 0 0 0 0,0-1 0 0 0,-1 1 0 0 0,1 0 0 0 0,0-1 0 0 0,-1 1 0 0 0,1 0 0 0 0,0-1 0 0 0,0 1 0 0 0,-1-1 0 0 0,1 1 0 0 0,0-1 0 0 0,0 0 0 0 0,1 1 0 0 0,-1 0 0 0 0,0-1 0 0 0,0 1 0 0 0,0-1 0 0 0,0 1 0 0 0,0 0 0 0 0,0-1 0 0 0,0 1 0 0 0,0 0 0 0 0,0 0 0 0 0,0 0 0 0 0,-1 0 0 0 0,1 0 0 0 0,1 1 0 0 0,2 9 0 0 0,-3-8 0 0 0,0 0 0 0 0,0-1 0 0 0,0 1 0 0 0,0 0 0 0 0,1 0 0 0 0,-1-1 0 0 0,1 1 0 0 0,-1-2 0 0 0,0-1 0 0 0,-1 1 0 0 0,1 0 0 0 0,-1 0 0 0 0,1-1 0 0 0,-1 1 0 0 0,1 0 0 0 0,-1 0 0 0 0,1 0 0 0 0,-1 0 0 0 0,0-1 0 0 0,1 1 0 0 0,-1 0 0 0 0,0 0 0 0 0,0 0 0 0 0,0 0 0 0 0,0 0 0 0 0,0 0 0 0 0,0 0 0 0 0,0 0 0 0 0,0 0 0 0 0,0 0 0 0 0,0 0 0 0 0,-1 0 0 0 0,1-1 0 0 0,0 1 0 0 0,-1 0 0 0 0,1 0 0 0 0,0 0 0 0 0,-1 0 0 0 0,1-1 0 0 0,0 1 0 0 0,0-1 0 0 0,0 1 0 0 0,0-1 0 0 0,0 0 0 0 0,0 1 0 0 0,0-1 0 0 0,0 1 0 0 0,0-1 0 0 0,0 1 0 0 0,0-1 0 0 0,0 1 0 0 0,0-1 0 0 0,1 1 0 0 0,-1-1 0 0 0,0 0 0 0 0,0 1 0 0 0,0-1 0 0 0,1 1 0 0 0,-1-1 0 0 0,0 0 0 0 0,1 1 0 0 0,-1-1 0 0 0,0 0 0 0 0,0 1 0 0 0,1-1 0 0 0,-1 0 0 0 0,1 1 0 0 0,-1-1 0 0 0,1 0 0 0 0,-1 0 0 0 0,0 1 0 0 0,1-1 0 0 0,-1 0 0 0 0,0 0 0 0 0,0 1 0 0 0,1-1 0 0 0,-1 0 0 0 0,0 1 0 0 0,1-1 0 0 0,-1 0 0 0 0,0 1 0 0 0,0-1 0 0 0,0 0 0 0 0,0 1 0 0 0,1-1 0 0 0,-1 1 0 0 0,0-1 0 0 0,0 0 0 0 0,0 1 0 0 0,0-1 0 0 0,0 1 0 0 0,0-1 0 0 0,0 0 0 0 0,0 1 0 0 0,0-1 0 0 0,0 1 0 0 0,0-1 0 0 0,-3 4 0 0 0,3-4 0 0 0,0 0 0 0 0,-1 0 0 0 0,1 0 0 0 0,0 0 0 0 0,0 1 0 0 0,-1-1 0 0 0,1 0 0 0 0,0 0 0 0 0,0 0 0 0 0,0 1 0 0 0,-1-1 0 0 0,1 0 0 0 0,0 0 0 0 0,0 0 0 0 0,0 1 0 0 0,0-1 0 0 0,0 0 0 0 0,0 1 0 0 0,0-1 0 0 0,-1 0 0 0 0,1 0 0 0 0,0 1 0 0 0,0-1 0 0 0,0 0 0 0 0,0 0 0 0 0,0 1 0 0 0,0-1 0 0 0,0 0 0 0 0,0 1 0 0 0,0-1 0 0 0,0 0 0 0 0,1 0 0 0 0,-1 1 0 0 0,0-1 0 0 0,0 0 0 0 0,0 0 0 0 0,0 1 0 0 0,0-1 0 0 0,0 0 0 0 0,1 0 0 0 0,-1 1 0 0 0,0-1 0 0 0,0 0 0 0 0,35 26 0 0 0,-33-25 5 0 0,1 1 0 0 0,-1-1 0 0 0,0 1-1 0 0,1-1 1 0 0,-1 0 0 0 0,0 0 0 0 0,1 0-1 0 0,1 0-4 0 0,-3 0 29 0 0,1-1 1 0 0,0 1-1 0 0,0 0 0 0 0,0-1 0 0 0,-1 1 0 0 0,1 0 1 0 0,0 0-1 0 0,-1 0 0 0 0,1 0 0 0 0,-1 1 0 0 0,1-1 1 0 0,-1 0-1 0 0,0 0 0 0 0,2 2-29 0 0,-1 2 110 0 0,-2-5-99 0 0,0 1 0 0 0,0-1 0 0 0,1 1 0 0 0,-1-1 0 0 0,0 1 0 0 0,1-1 0 0 0,-1 1 0 0 0,0-1 0 0 0,1 1 0 0 0,-1-1 1 0 0,1 0-1 0 0,-1 1 0 0 0,1-1 0 0 0,-1 1 0 0 0,1-1 0 0 0,-1 0 0 0 0,1 0 0 0 0,-1 1 0 0 0,1-1 0 0 0,-1 0 0 0 0,1 0 0 0 0,-1 1 0 0 0,1-1 0 0 0,0 0 0 0 0,-1 0 0 0 0,1 0-11 0 0,14 4 49 0 0,-8-3-65 0 0,-1 1 0 0 0,1 0 0 0 0,-1 0 0 0 0,0 0-1 0 0,0 1 1 0 0,4 2 16 0 0,-7-3 59 0 0,6 3 5 0 0,-5-2-63 0 0,13 7 10 0 0,-14-9-5 0 0,-1 1 0 0 0,1 0 1 0 0,0-1-1 0 0,-1 1 0 0 0,0 0 0 0 0,1 0 0 0 0,-1 0 1 0 0,0 1-1 0 0,1-1-6 0 0,5 5 8 0 0,15 4 48 0 0,-10-5-82 0 0,0 1 0 0 0,0 0 1 0 0,2 3 25 0 0,20 7-54 0 0,-26-13 64 0 0,1 0 0 0 0,-1-1-1 0 0,1 0 1 0 0,0-1-1 0 0,0 0 1 0 0,6 0-10 0 0,-4 0 20 0 0,-1 0 16 0 0,-8-2-21 0 0,1 0 0 0 0,-1 1 0 0 0,0 0 0 0 0,1 0 0 0 0,-1 0 0 0 0,2 1-15 0 0,-2-1 8 0 0,0 0-1 0 0,0 0 0 0 0,0-1 1 0 0,0 1-1 0 0,0-1 1 0 0,0 0-1 0 0,1 1-7 0 0,16 1 24 0 0,18 7 20 0 0,-30-8-40 0 0,0 0 0 0 0,0 1 0 0 0,-1 0 0 0 0,1 1 0 0 0,0 0-4 0 0,1 1 23 0 0,0-1-1 0 0,1 0 1 0 0,3 0-23 0 0,-4-1 57 0 0,0 1 1 0 0,1 0-1 0 0,6 4-57 0 0,1 0 149 0 0,1 0 0 0 0,-1-1 0 0 0,1 0 0 0 0,0-2 0 0 0,1 0 0 0 0,-1-1 0 0 0,0-1 0 0 0,16 0-149 0 0,59-3 720 0 0,-38 0-2255 0 0,-18 1-3661 0 0,-16 0-1712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57:10.082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832 2705 3680 0 0,'0'0'284'0'0,"2"0"-187"0"0,4 0 14 0 0,18 4 1885 0 0,-2 0-1058 0 0,-13-3-766 0 0,1 0-1 0 0,-1 0 1 0 0,0 2-1 0 0,1-1 1 0 0,8 4-172 0 0,10 3 148 0 0,3-3 84 0 0,0-1 1 0 0,26 1-233 0 0,-16-2 431 0 0,9 3-431 0 0,-15-2 333 0 0,25 0-333 0 0,-2 0 171 0 0,-10-2 90 0 0,1-3 1 0 0,4-1-262 0 0,18 0 301 0 0,395-2 1016 0 0,-288 8-1031 0 0,-61-1-249 0 0,58-7-37 0 0,-106 1 22 0 0,41 5-22 0 0,32 0 54 0 0,345-7 386 0 0,-372 1-221 0 0,-48 0-75 0 0,-1 3 1 0 0,6 3-145 0 0,190 6 215 0 0,-116-7 274 0 0,-35 1-388 0 0,116 5-501 0 0,161 12 451 0 0,-286-13-51 0 0,84 0 117 0 0,-81-2-66 0 0,-53-3-62 0 0,168 2 86 0 0,-60-4 56 0 0,-58 2 98 0 0,-59-2-168 0 0,118-3-50 0 0,-138 0-11 0 0</inkml:trace>
  <inkml:trace contextRef="#ctx0" brushRef="#br0" timeOffset="4214.046">3067 7 3224 0 0,'0'-1'240'0'0,"2"0"-43"0"0,-2 0 570 0 0,8-2 3204 0 0,-5 2 334 0 0,0 8-3049 0 0,0 6-1178 0 0,-2-9-49 0 0,0-1-1 0 0,0 0 1 0 0,0 1 0 0 0,-1-1 0 0 0,1 1-1 0 0,-1 1-28 0 0,1 3 69 0 0,-1 0-1 0 0,2-1 0 0 0,-1 1 1 0 0,1 1-69 0 0,0-1 73 0 0,0 0 1 0 0,-1 1 0 0 0,0-1-1 0 0,0 2-73 0 0,-7 64 214 0 0,6-69-180 0 0,1 0 0 0 0,-1 0 0 0 0,1 0 0 0 0,0 0 1 0 0,1 5-35 0 0,2 19 125 0 0,1 67 186 0 0,-2-63-197 0 0,-2-1 0 0 0,-1 1 0 0 0,-1-1 1 0 0,-4 17-115 0 0,3-36 51 0 0,1 0 0 0 0,1 0 0 0 0,0 1-51 0 0,0-2 61 0 0,0 0 0 0 0,-1 1 0 0 0,-1 4-61 0 0,-1 6 106 0 0,1 0 0 0 0,1 0 0 0 0,2 21-106 0 0,-2 27 188 0 0,-6 75 313 0 0,6-137-440 0 0,-1 1 0 0 0,0-1 0 0 0,0 0 0 0 0,-2 4-61 0 0,-4 13 140 0 0,-5 14-13 0 0,9-32-114 0 0,1 0-1 0 0,0 1 1 0 0,1-1-1 0 0,0 1 1 0 0,-1 5-13 0 0,2 3 126 0 0,-2 0 0 0 0,0-1 0 0 0,-3 8-126 0 0,-3 44 28 0 0,4-34 108 0 0,1-1-1 0 0,2 1 0 0 0,2 0 1 0 0,1 2-136 0 0,-1 10 286 0 0,0-22-116 0 0,-1-15-163 0 0,1 0 1 0 0,0 0-1 0 0,1 5-7 0 0,-1-10 0 0 0,0 0 0 0 0,0-1 0 0 0,0 1 0 0 0,-1 0 0 0 0,1-1 0 0 0,-1 1 0 0 0,0 1 0 0 0,-2 18 0 0 0,0 19 302 0 0,2-27-194 0 0,0 0-1 0 0,2 0 0 0 0,0 7-107 0 0,4 77 91 0 0,-3-39-14 0 0,-2-39-14 0 0,1-1 0 0 0,1 7-63 0 0,0 45 74 0 0,-1-69-69 0 0,5 46 337 0 0,-1 45-342 0 0,2-38 80 0 0,-4-9 48 0 0,-2-29-32 0 0,0 0 0 0 0,-2 15-96 0 0,-2 45 69 0 0,3-74-46 0 0,0-1 0 0 0,0 1-1 0 0,0-1 1 0 0,1 1 0 0 0,-1-1-1 0 0,1 1 1 0 0,1 2-23 0 0,-1-3 6 0 0,0 1 0 0 0,0-1 0 0 0,-1 1 1 0 0,1-1-1 0 0,-1 1 0 0 0,0-1 0 0 0,0 1 0 0 0,0 1-6 0 0,0 1 0 0 0,-1 0 0 0 0,1 0 0 0 0,1 0 0 0 0,-1 0 0 0 0,2 3 0 0 0,0 18 0 0 0,-2 4 284 0 0,-1-1 0 0 0,-4 20-284 0 0,4-45-25 0 0,1-1 0 0 0,0 1 1 0 0,0-1-1 0 0,0 1 0 0 0,2 3 25 0 0,0 14-302 0 0,-2-20 265 0 0,0 0 0 0 0,0 0 0 0 0,0-1 0 0 0,0 1 0 0 0,1 0 1 0 0,-1 0-1 0 0,1 0 0 0 0,0-1 0 0 0,-1 1 0 0 0,1 0 0 0 0,1 0 37 0 0,4 9-208 0 0</inkml:trace>
  <inkml:trace contextRef="#ctx0" brushRef="#br0" timeOffset="9973.329">5604 5622 5528 0 0,'0'0'249'0'0,"0"0"-1"0"0,0 0-105 0 0,0 0 129 0 0,0 0 74 0 0,0 0 20 0 0,0 0-45 0 0,-8 0-186 0 0,-20 0 261 0 0,0 2 1 0 0,-3 2-397 0 0,-107 15 1735 0 0,104-15-780 0 0,1-1 0 0 0,-34-2-955 0 0,-25 2 842 0 0,-86 7-118 0 0,33-3-515 0 0,-47-3 81 0 0,60-3-281 0 0,-32 0-162 0 0,17-1 134 0 0,27 5 223 0 0,-50 1 156 0 0,-195-1 528 0 0,34 0-192 0 0,47 1-1 0 0,247-4-597 0 0,11 0 113 0 0,-1-2 0 0 0,-16-1-211 0 0,-6-2 360 0 0,0 4 0 0 0,-42 4-360 0 0,22 0 96 0 0,4-3 14 0 0,-25 1 15 0 0,-174 11 169 0 0,182-11-164 0 0,-56-2 124 0 0,-15 0-87 0 0,44 3-156 0 0,86-4 17 0 0,-1 0 0 0 0,-10-2-28 0 0,-25-1-3 0 0,12 0-837 0 0,47 3-192 0 0</inkml:trace>
  <inkml:trace contextRef="#ctx0" brushRef="#br0" timeOffset="11330.106">3098 4277 3680 0 0,'0'0'12'0'0,"-1"0"0"0"0,1-1-1 0 0,0 1 1 0 0,-1-1 0 0 0,1 1 0 0 0,0 0 0 0 0,0-1 0 0 0,0 1 0 0 0,-1-1-1 0 0,1 1 1 0 0,0-1 0 0 0,0 1 0 0 0,0-1 0 0 0,0 1 0 0 0,0 0 0 0 0,0-1-1 0 0,-1 1 1 0 0,1-1 0 0 0,0 1 0 0 0,0-1 0 0 0,1 1 0 0 0,-1-1 0 0 0,0 1-1 0 0,0-1 1 0 0,0 1 0 0 0,0-1 0 0 0,0 1 0 0 0,1-1-12 0 0,9-16 1582 0 0,-6 14-1168 0 0,-1-1-1 0 0,1 1 0 0 0,0 0 1 0 0,0-1-1 0 0,0 2 0 0 0,0-1 1 0 0,1 0-414 0 0,-4 2 66 0 0,-1 1-1 0 0,0 0 1 0 0,1 0 0 0 0,-1-1 0 0 0,1 1 0 0 0,-1 0 0 0 0,0 0-1 0 0,1-1 1 0 0,-1 1 0 0 0,1 0 0 0 0,-1 0 0 0 0,1 0-1 0 0,-1 0 1 0 0,1 0 0 0 0,-1 0 0 0 0,1 0 0 0 0,-1 0 0 0 0,1 0-1 0 0,-1 0 1 0 0,1 0 0 0 0,-1 0 0 0 0,0 0 0 0 0,1 0-66 0 0,-3 13 1682 0 0,-4-1-1560 0 0,5-10-104 0 0,0 0 1 0 0,0 1-1 0 0,0-1 1 0 0,0 0 0 0 0,1 0-1 0 0,-1 1 1 0 0,0 1-19 0 0,-6 47 221 0 0,-7 59 302 0 0,1 19-278 0 0,11-100-176 0 0,-5 18-69 0 0,-1 22-9 0 0,3-14 31 0 0,2-11 453 0 0,1 4-475 0 0,-2 109 382 0 0,0-92-181 0 0,-1 20-48 0 0,-1 120 638 0 0,-2-133-304 0 0,5-44-303 0 0,0 0 0 0 0,2 0 0 0 0,1 6-184 0 0,6 217 410 0 0,-2-190-214 0 0,-1-28-81 0 0,-1-1 0 0 0,-2 0 0 0 0,-3 21-115 0 0,-5 47 220 0 0,4-38-61 0 0,1 62 392 0 0,3-97-529 0 0,1-9 31 0 0,0 0 0 0 0,2 0-1 0 0,0 0-52 0 0,3 25 152 0 0,-6-42-152 0 0,1 8 45 0 0,0-1-1 0 0,-1 1 0 0 0,0 0 0 0 0,-1 5-44 0 0,1-8 36 0 0,0 0 0 0 0,0 0-1 0 0,1 0 1 0 0,1 5-36 0 0,1 17 114 0 0,4 41 206 0 0,-8-46-218 0 0,1-10-92 0 0,0 0 1 0 0,0 1 0 0 0,1-1-1 0 0,2 3-10 0 0,-2-5 55 0 0,0 0-1 0 0,0 0 1 0 0,-1 0-1 0 0,-1 5-54 0 0,0 7 70 0 0,-1 0 82 0 0,1-19-109 0 0,0 0-1 0 0,1 0 1 0 0,0 0 0 0 0,0 0 0 0 0,0 0-1 0 0,0 3-42 0 0,4 28 88 0 0,-1 0 0 0 0,-1 2-88 0 0,1-15 55 0 0,-3-18-32 0 0,1 0-1 0 0,0 1 1 0 0,-1-1 0 0 0,0 0-1 0 0,0 3-22 0 0,-1 62 511 0 0,3-49-384 0 0,-1-18-110 0 0,-1 0-1 0 0,1 1 0 0 0,-1-1 0 0 0,0 0 1 0 0,1 1-1 0 0,-1-1 0 0 0,0 0 0 0 0,-1 2-16 0 0,0 1 29 0 0,1 1-1 0 0,-1-1 1 0 0,1 0 0 0 0,0 0-1 0 0,0 1 1 0 0,1-1-1 0 0,-1 0 1 0 0,1 0-1 0 0,0 1 1 0 0,1-1-1 0 0,-1 0 1 0 0,2 1-29 0 0,-2-3 69 0 0,-1 1 0 0 0,1-1 1 0 0,-1 0-1 0 0,1 1 0 0 0,-1-1 0 0 0,0 0 0 0 0,0 1 1 0 0,-1-1-1 0 0,1 0 0 0 0,-1 0 0 0 0,0 3-69 0 0,-2 16-12 0 0,3-19-29 0 0,0 0 0 0 0,0 0-1 0 0,-1 0 1 0 0,1 0-1 0 0,-1 1 1 0 0,0-1 0 0 0,0 1 41 0 0,-6 20 80 0 0,15 0 211 0 0,-5-19-503 0 0,-3-5 81 0 0,0 0 0 0 0,1 0 1 0 0,-1 0-1 0 0,0 0 0 0 0,0 0 0 0 0,0 1 0 0 0,0-1 0 0 0,0 0 0 0 0,1 0 0 0 0,-1 0 0 0 0,0 0 0 0 0,0 0 1 0 0,0 1-1 0 0,0-1 0 0 0,0 0 0 0 0,0 0 0 0 0,0 0 0 0 0,0 0 0 0 0,0 1 0 0 0,0-1 0 0 0,0 0 0 0 0,0 0 1 0 0,0 0-1 0 0,0 0 0 0 0,0 1 0 0 0,0-1 0 0 0,0 0 0 0 0,0 0 0 0 0,0 0 0 0 0,0 0 0 0 0,0 1 1 0 0,0-1-1 0 0,0 0 0 0 0,0 0 0 0 0,0 0 0 0 0,0 0 0 0 0,0 1 0 0 0,0-1 0 0 0,0 0 0 0 0,0 0 0 0 0,-1 0 1 0 0,1 0-1 0 0,0 0 0 0 0,0 1 0 0 0,0-1 0 0 0,0 0 0 0 0,0 0 0 0 0,-1 0 131 0 0,-2 6-6726 0 0</inkml:trace>
  <inkml:trace contextRef="#ctx0" brushRef="#br1" timeOffset="35061.256">1497 2643 6392 0 0,'0'0'290'0'0,"0"0"-3"0"0,-9 15 981 0 0,-13 26-1001 0 0,4-18-267 0 0,14-15-567 0 0,1 0-2266 0 0</inkml:trace>
  <inkml:trace contextRef="#ctx0" brushRef="#br1" timeOffset="37398.128">1288 2780 3536 0 0,'21'0'431'0'0,"-16"2"164"0"0,-1 1 0 0 0,1 1 1 0 0,-1-1-1 0 0,1 1 1 0 0,0 1-596 0 0,-3-2 121 0 0,0 1 0 0 0,1-1 0 0 0,-1 0 0 0 0,1 0 0 0 0,0 0 0 0 0,0 0 0 0 0,0 0 0 0 0,0 0 0 0 0,0-1 0 0 0,1 0 0 0 0,-1 0 0 0 0,1 0 1 0 0,0 0-1 0 0,-1 0 0 0 0,1 0 0 0 0,0-1 0 0 0,0 0 0 0 0,0 0 0 0 0,0 0 0 0 0,0 0 0 0 0,0-1 0 0 0,2 0-121 0 0,7 1 263 0 0,-1-1 0 0 0,0 0 1 0 0,1-1-1 0 0,-1 0 0 0 0,0-1 0 0 0,11-3-263 0 0,11-5 1382 0 0,19-7-1382 0 0,-19 3 534 0 0,0 0 0 0 0,-1-2 0 0 0,1-3-534 0 0,-19 10 262 0 0,-1 0 1 0 0,1-1-1 0 0,-2 0 0 0 0,1-1 0 0 0,-1 0 1 0 0,8-11-263 0 0,-14 14 41 0 0,1-1 1 0 0,-1-1 0 0 0,-1 0-1 0 0,0 0 1 0 0,0 0 0 0 0,-1 0 0 0 0,0-1-1 0 0,-1 0 1 0 0,0 0 0 0 0,-1 0-1 0 0,0 0 1 0 0,-1-1 0 0 0,0 1-1 0 0,0-12-40 0 0,-2 18 10 0 0,1 0 1 0 0,-1 0-1 0 0,1 1 1 0 0,0-1-1 0 0,1 0 1 0 0,-1 0-12 0 0,5-23 11 0 0,-2-4-71 0 0,1 1 1 0 0,1 0 0 0 0,1 0 0 0 0,2 0 0 0 0,1 1 0 0 0,2 0 0 0 0,4-6 59 0 0,-12 27-12 0 0,1 0 1 0 0,0 0-1 0 0,1 1 0 0 0,0-1 0 0 0,0 1 0 0 0,1 1 1 0 0,6-6 11 0 0,52-59-60 0 0,-61 69 66 0 0,0 0 0 0 0,-1-1 1 0 0,1 1-1 0 0,1 1 1 0 0,-1-1-1 0 0,0 1 1 0 0,1-1-1 0 0,-1 1 0 0 0,4-1-6 0 0,-6 3 3 0 0,20-11-4 0 0,-18 8-1 0 0,0 1-1 0 0,0 0 1 0 0,0 0 0 0 0,0 1 0 0 0,0-1 0 0 0,1 1-1 0 0,-1 0 1 0 0,1 0 0 0 0,-1 0 0 0 0,3 0 2 0 0,-5 1-108 0 0,-2 0 0 0 0,1 0 27 0 0,2 0 75 0 0,-1 0 18 0 0,-1 1 0 0 0,0-1 0 0 0,0 0 1 0 0,1 0-1 0 0,-1 1 0 0 0,0-1 0 0 0,0 1 0 0 0,0-1 0 0 0,0 1 0 0 0,0-1 0 0 0,0 1 0 0 0,0 0 0 0 0,0 0 0 0 0,0-1 0 0 0,0 1 1 0 0,1 1-13 0 0,14 18-244 0 0,0-2 516 0 0,-12-14-302 0 0,0 1 0 0 0,0-1 0 0 0,-1 1 0 0 0,1 0 0 0 0,-1 0 1 0 0,1 3 29 0 0,12 17 84 0 0,13 16 192 0 0,-8-7-65 0 0,-18-30-178 0 0,0 1 1 0 0,0 0 0 0 0,0 1 0 0 0,-1-1 0 0 0,0 0 0 0 0,0 2-34 0 0,0-1 26 0 0,1-1-1 0 0,-1 1 0 0 0,1-1 1 0 0,0 1-1 0 0,1 1-25 0 0,10 13 116 0 0,-2 1 0 0 0,1 1-116 0 0,14 26 184 0 0,-14-12 133 0 0,2 3-534 0 0,-11-31 349 0 0,-1 1 1 0 0,1 0-1 0 0,-1 0 0 0 0,-1-1 0 0 0,0 2 0 0 0,1 3-132 0 0,1 3 144 0 0,-4-15-137 0 0,1 1-1 0 0,-1-1 1 0 0,1 0 0 0 0,-1 1-1 0 0,0-1 1 0 0,1 1-1 0 0,-1-1 1 0 0,0 1 0 0 0,0-1-1 0 0,0 0 1 0 0,0 1-1 0 0,0-1 1 0 0,-1 1 0 0 0,1-1-1 0 0,0 1 1 0 0,-1-1-1 0 0,1 1-6 0 0,0 0 13 0 0,-1 0-1 0 0,1 0 1 0 0,0 0-1 0 0,0 1 1 0 0,1-1-1 0 0,-1 0 1 0 0,0 0-1 0 0,1 0 1 0 0,-1 0-1 0 0,1 0 0 0 0,0 0 1 0 0,0 1-13 0 0,3 13 68 0 0,0 19 152 0 0,-3-24-167 0 0,0 0 0 0 0,0 0 0 0 0,1 0 0 0 0,1 0 0 0 0,0-1-1 0 0,0 1 1 0 0,5 8-53 0 0,16 40 176 0 0,-21-52-165 0 0,0 0 0 0 0,0 1-1 0 0,-1 0 1 0 0,0-1 0 0 0,0 1-11 0 0,5 16-50 0 0,2 9 206 0 0,-1 1 0 0 0,-2 0 0 0 0,-1 7-156 0 0,-2-22 104 0 0,4 24 232 0 0,8 25-336 0 0,-6 6 0 0 0,-1-40 136 0 0,-1 1 0 0 0,1 22-136 0 0,-7-53 0 0 0,0 0 0 0 0,0 0 0 0 0,0 0 0 0 0,0 0 0 0 0,1 0 0 0 0,1 2 0 0 0,5 16 0 0 0,9 28-23 0 0,-12-37 22 0 0,0 1 0 0 0,-1-1 1 0 0,-1 1-1 0 0,1 2 1 0 0,-1-2 2 0 0,1 0 1 0 0,0-1-1 0 0,1 1 1 0 0,3 3-3 0 0,-7-15 0 0 0,5 10 0 0 0,-5-10 0 0 0,0 0 0 0 0,0 0 0 0 0,-1 0 0 0 0,1 0 0 0 0,0 0 0 0 0,-1 0 0 0 0,1 0 0 0 0,-1 0 0 0 0,1 0 0 0 0,-1 0 0 0 0,0 0 0 0 0,0 1 0 0 0,0-1 0 0 0,0-1 0 0 0,1 1 0 0 0,-1-1 0 0 0,1 1 0 0 0,-1-1 0 0 0,1 0 0 0 0,0 1 0 0 0,-1-1 0 0 0,1 0 0 0 0,0 1 0 0 0,0-1 0 0 0,0 0 0 0 0,0 0 0 0 0,0 0 0 0 0,0 1 0 0 0,1 0 0 0 0,-1 0 0 0 0,0-1 0 0 0,1 1 0 0 0,-1 0 0 0 0,0 0 0 0 0,0 0 0 0 0,0 2 0 0 0,1 4 9 0 0,1 0 0 0 0,1 0 0 0 0,0 0 0 0 0,0 0-1 0 0,0-1 1 0 0,3 3-9 0 0,15 30 11 0 0,-21-38-9 0 0,0 1 6 0 0,0 0 0 0 0,1 0 0 0 0,-1 0-1 0 0,0 1 1 0 0,-1-1 0 0 0,1 0 0 0 0,-1 0-1 0 0,1 1-7 0 0,-1-2 0 0 0,1-1 0 0 0,-1 1 0 0 0,1 0 0 0 0,0 0 0 0 0,0-1 0 0 0,0 1 0 0 0,0 0 0 0 0,0-1 0 0 0,0 1 0 0 0,0-1 0 0 0,0 1 0 0 0,0-1 0 0 0,2 2 0 0 0,8 11 0 0 0,-10-10 4 0 0,2 3 11 0 0,0-1 0 0 0,1 0 0 0 0,-1 0 0 0 0,5 6-15 0 0,-3-5 0 0 0,-1 0 0 0 0,-1 0 0 0 0,1 1 0 0 0,-1-1 0 0 0,0 2 0 0 0,9 35 144 0 0,-6-31-144 0 0,-5-11 0 0 0,0 0 0 0 0,-1-1 0 0 0,1 1 0 0 0,0 0 0 0 0,-1-1 0 0 0,1 1 0 0 0,-1 0 0 0 0,1 0 0 0 0,-1-1 0 0 0,0 1 0 0 0,0 0 0 0 0,0 1 1 0 0,1 1-3 0 0,7 6 14 0 0,0 0 38 0 0,-6-8-50 0 0,0 0 0 0 0,0 1 1 0 0,0-1-1 0 0,0 0 0 0 0,0 0 0 0 0,1 0 1 0 0,-1 0-1 0 0,1-1 0 0 0,-1 1 1 0 0,1 0-1 0 0,-1-1 0 0 0,1 0 0 0 0,1 0 0 0 0,-1 1 13 0 0,0-1 0 0 0,1 1-1 0 0,-1-1 1 0 0,1 0 0 0 0,0 0-1 0 0,-1-1 1 0 0,1 1 0 0 0,-1-1-1 0 0,1 0 1 0 0,0 0-1 0 0,3 0-12 0 0,5-2 55 0 0,0-1 0 0 0,0 0-1 0 0,6-3-54 0 0,-10 3 36 0 0,-6 3-32 0 0,-1 0 1 0 0,0-1-1 0 0,0 1 1 0 0,0-1-1 0 0,1 0 0 0 0,-1 1 1 0 0,0-1-1 0 0,0 0 1 0 0,0 1-1 0 0,0-1 1 0 0,0 0-1 0 0,1-1-4 0 0,0-1 2 0 0,1 1 1 0 0,0-1-1 0 0,0 1 0 0 0,0 0 1 0 0,0 0-1 0 0,1 0 0 0 0,0 0-2 0 0,-3 1 19 0 0,1 0 0 0 0,-1-1 0 0 0,1 1 0 0 0,-1 0 0 0 0,0 0 0 0 0,1-1-1 0 0,-1 1 1 0 0,0-1 0 0 0,0 1 0 0 0,0-1 0 0 0,0 0 0 0 0,0 1 0 0 0,-1-1 0 0 0,1 0-1 0 0,0 1 1 0 0,-1-1 0 0 0,0 0 0 0 0,1-2-19 0 0,8-19 44 0 0,-7 21-44 0 0,-1-1 0 0 0,0 1 0 0 0,0-1 0 0 0,0 0 0 0 0,-1 1 0 0 0,1-1 0 0 0,-1 0 0 0 0,1 0 0 0 0,-1 0 0 0 0,0 0 0 0 0,0 0 0 0 0,0 1 0 0 0,1-1 0 0 0,-1 0 0 0 0,1 0 0 0 0,-1 0 0 0 0,1 0 0 0 0,0 0 0 0 0,2-2 0 0 0,-3 4 0 0 0,1 0 0 0 0,-1 0 0 0 0,0 0 0 0 0,1-1 0 0 0,-1 1 0 0 0,0 0 0 0 0,0 0 0 0 0,1-1 0 0 0,-1 1 0 0 0,0 0 0 0 0,0 0 0 0 0,-1-1 0 0 0,1 1 0 0 0,0 0 0 0 0,0-1 0 0 0,0-14 0 0 0,2 8 38 0 0,1 0 0 0 0,0 0-1 0 0,4-4-37 0 0,6-19 295 0 0,-6 13-175 0 0,-5 12-118 0 0,0 1-1 0 0,0-1 1 0 0,0 0 0 0 0,-1 1-1 0 0,1-6-1 0 0,-1 6-3 0 0,0 1-1 0 0,0-1 0 0 0,0 1 0 0 0,1-1 0 0 0,1-2 4 0 0,-1 3-31 0 0,-1 0-1 0 0,1 0 1 0 0,-1 0-1 0 0,0 0 1 0 0,0 0 0 0 0,-1 0-1 0 0,1 0 1 0 0,-1-1 31 0 0,1-5-31 0 0,0 1 0 0 0,0 0 0 0 0,1 0 0 0 0,0-1 31 0 0,0 2 2 0 0,0 1-1 0 0,-1-1 1 0 0,0 0 0 0 0,-1 1 0 0 0,1-1-1 0 0,-2-4-1 0 0,1 9 0 0 0,0 1 0 0 0,1-1 0 0 0,-1 0 0 0 0,0 1 0 0 0,1-1 0 0 0,-1 0 0 0 0,1 1 0 0 0,1-2 0 0 0,-2 1 0 0 0,1 1 0 0 0,0-1 0 0 0,-1 0 0 0 0,1 1 0 0 0,-1-1 0 0 0,0 1 0 0 0,1-1 0 0 0,-1-2 0 0 0,-1-2 0 0 0,0 4 0 0 0,1 0 0 0 0,-1 1 0 0 0,1-1 0 0 0,0 0 0 0 0,0 1 0 0 0,0-1 0 0 0,0 0 0 0 0,1 1 0 0 0,-1-1 0 0 0,1 0 0 0 0,0 1 0 0 0,-1-1 0 0 0,1 1 0 0 0,0-1 0 0 0,1 0 0 0 0,0-2 37 0 0,0-1-1 0 0,0 1 1 0 0,0-1-1 0 0,-1 1 1 0 0,1-1-1 0 0,-2 0 1 0 0,1 0 0 0 0,0-4-37 0 0,0-1 67 0 0,-1 8-58 0 0,1 0 0 0 0,0 1 0 0 0,0-1-1 0 0,0 0 1 0 0,0 0 0 0 0,0 0-1 0 0,0 1 1 0 0,3-3-9 0 0,-3 2-24 0 0,1 0 0 0 0,-1 0 1 0 0,1 0-1 0 0,-1 0 0 0 0,0 0 0 0 0,1-2 24 0 0,-1-12-113 0 0,-2 14 98 0 0,1 0-1 0 0,0 0 1 0 0,1 0 0 0 0,-1 0 0 0 0,1 0-1 0 0,-1 1 1 0 0,1-2 15 0 0,6-13 36 0 0,-4 12 1 0 0,-1 0-1 0 0,0 0 1 0 0,-1 0 0 0 0,1-1 0 0 0,-1 1 0 0 0,0 0-1 0 0,0-3-36 0 0,1-19-76 0 0,0 1 0 0 0,3-6 76 0 0,-1-29 58 0 0,-2 53-25 0 0,0 0 1 0 0,-1 0-1 0 0,0 0 1 0 0,0 0-1 0 0,-1 0 1 0 0,-1-6-34 0 0,1 6-38 0 0,1 0 1 0 0,0 1-1 0 0,0-1 0 0 0,0 0 0 0 0,1 1 1 0 0,0-1-1 0 0,0 1 0 0 0,1-1 38 0 0,7-26-5 0 0,-9 31 4 0 0,0 1 1 0 0,0-1-1 0 0,0 0 0 0 0,0 1 0 0 0,0-1 0 0 0,1 1 0 0 0,0-1 0 0 0,-1 1 0 0 0,2-1 1 0 0,-2 1-5 0 0,1 0 0 0 0,-1 1 0 0 0,1-1 0 0 0,-1 0 0 0 0,0 0 0 0 0,0 0 0 0 0,0 0 0 0 0,0-1 1 0 0,0 1-1 0 0,-1 0 0 0 0,1 0 0 0 0,-1-1 0 0 0,1 1 0 0 0,-1 0 0 0 0,0-2 5 0 0,1 0 14 0 0,-1-1 0 0 0,1 0 1 0 0,0 0-1 0 0,1 1 1 0 0,-1-1-1 0 0,1 1 0 0 0,0-1 1 0 0,0 0-15 0 0,0 0 43 0 0,0 0 1 0 0,0 0-1 0 0,0 0 1 0 0,-1 0-1 0 0,0 0 1 0 0,0-3-44 0 0,0 0-53 0 0,1-1 0 0 0,0 1 0 0 0,0 0 1 0 0,0 0-1 0 0,1 0 53 0 0,0 0-39 0 0,-1-1-1 0 0,1 1 1 0 0,-2-1-1 0 0,1-2 40 0 0,-2 9 0 0 0,1 0 0 0 0,-1 0 0 0 0,1 0 0 0 0,-1 1 0 0 0,1-1 0 0 0,0 0 0 0 0,0 0 0 0 0,-1 1 0 0 0,1-1 0 0 0,0 1 0 0 0,1-1 0 0 0,-1 1 0 0 0,0-1 0 0 0,0 1 0 0 0,1-1 0 0 0,-1 1 0 0 0,0 0 0 0 0,2-1 0 0 0,-1 0 0 0 0,1 0 0 0 0,-1 0 0 0 0,0 0 0 0 0,0 0 0 0 0,-1 0 0 0 0,1-1 0 0 0,0 1 0 0 0,0-1 0 0 0,5-20 0 0 0,-6 20 0 0 0,0-1 0 0 0,0 1 0 0 0,0 0 0 0 0,0 0 0 0 0,0-1 0 0 0,1 1 0 0 0,-1 0 0 0 0,1 0 0 0 0,1 0 0 0 0,15-16 0 0 0,-15 17 0 0 0,1-1 0 0 0,-1 0 0 0 0,0-1 0 0 0,0 1 0 0 0,0-1 0 0 0,-1 1 0 0 0,1-1 0 0 0,-1 0 0 0 0,0 0 0 0 0,2-6 1 0 0,-3 7 0 0 0,-1 1 0 0 0,1-1 1 0 0,0 1-1 0 0,0-1 1 0 0,1 1-1 0 0,-1 0 1 0 0,0 0-1 0 0,1 0 1 0 0,0-1-2 0 0,2-2 10 0 0,-2 3 11 0 0,0 0-1 0 0,0 0 0 0 0,0-1 0 0 0,-1 1 0 0 0,1-1 0 0 0,-1 1 0 0 0,1-1 0 0 0,-1 0-20 0 0,-1 2 15 0 0,1-1 0 0 0,-1 1-1 0 0,0-1 1 0 0,0 0 0 0 0,0 1-1 0 0,0-1 1 0 0,0 1 0 0 0,0-1-1 0 0,-1 0 1 0 0,1 1 0 0 0,0-1 0 0 0,-1 1-1 0 0,1-1 1 0 0,-1 1 0 0 0,0-1-1 0 0,0 1 1 0 0,0-1-15 0 0,1 1 1 0 0,-1-1 0 0 0,1 1 0 0 0,-1 0 0 0 0,1-1 0 0 0,0 1-1 0 0,0-1 1 0 0,0 1 0 0 0,-1 0 0 0 0,1-1 0 0 0,1 1 0 0 0,-1-1 0 0 0,0 1 0 0 0,0 0 0 0 0,0-1 0 0 0,1 1 0 0 0,-1-1 0 0 0,1 1-1 0 0,-1 0 1 0 0,1-1 0 0 0,-1 1 0 0 0,1 0 0 0 0,0 0 0 0 0,0 0 0 0 0,0-1-1 0 0,0 0 0 0 0,1-1 0 0 0,-1 1 0 0 0,0-1 0 0 0,0 1 0 0 0,0-1-1 0 0,-1 0 1 0 0,2-2 0 0 0,-2 3 1 0 0,1 0-1 0 0,-1-1 1 0 0,1 1-1 0 0,0 0 0 0 0,0 0 1 0 0,0 0-1 0 0,0-1 1 0 0,0 1-1 0 0,1 0 0 0 0,-1 0-10 0 0,0 0 0 0 0,0 0 0 0 0,0 0 0 0 0,0 0 0 0 0,0 0 0 0 0,0 0 0 0 0,0-1 0 0 0,-1 1 0 0 0,1-2 10 0 0,0-1-58 0 0,0 0 1 0 0,1 0 0 0 0,-1 0 0 0 0,1 1 0 0 0,0-1-1 0 0,3-4 58 0 0,6-14-39 0 0,-9 18 29 0 0,0 0 0 0 0,0 1 0 0 0,1-1 0 0 0,0 1 0 0 0,0-1 0 0 0,0 1 0 0 0,3-2 10 0 0,14-22 3 0 0,-3 6-62 0 0,-15 20 47 0 0,1-1 1 0 0,-1 1-1 0 0,0-1 1 0 0,0 0-1 0 0,0 0 0 0 0,0 1 1 0 0,0-1-1 0 0,1-4 12 0 0,8-16-80 0 0,-9 20 58 0 0,-1 0 0 0 0,1 0 0 0 0,-1 0 0 0 0,1 0 0 0 0,-1 0-1 0 0,0 0 1 0 0,0-1 0 0 0,0 1 0 0 0,-1-1 0 0 0,1-2 22 0 0,-1 6-1 0 0,0-1 0 0 0,0 1 1 0 0,0 0-1 0 0,0-1 0 0 0,0 1 0 0 0,1 0 1 0 0,-1-1-1 0 0,0 1 0 0 0,0 0 0 0 0,0-1 0 0 0,1 1 1 0 0,-1 0-1 0 0,0-1 0 0 0,0 1 0 0 0,1 0 0 0 0,-1-1 1 0 0,0 1-1 0 0,0 0 0 0 0,1 0 0 0 0,-1-1 1 0 0,0 1-1 0 0,1 0 0 0 0,-1 0 0 0 0,1 0 1 0 0,13-6-40 0 0,4-1-64 0 0,5-1-2 0 0,-22 8 102 0 0,0 0 0 0 0,0 0 1 0 0,1 0-1 0 0,-1 0 1 0 0,0 0-1 0 0,1 0 1 0 0,-1 0-1 0 0,0 0 0 0 0,0 0 1 0 0,1 1-1 0 0,-1-1 1 0 0,0 0-1 0 0,0 1 1 0 0,0-1-1 0 0,1 1 0 0 0,0 0 4 0 0,-1 0-64 0 0,1 1-12 0 0,-1-2 74 0 0,0 0-1 0 0,-1 0 1 0 0,1 1-1 0 0,0-1 0 0 0,-1 1 1 0 0,1-1-1 0 0,-1 1 1 0 0,1-1-1 0 0,-1 1 0 0 0,1-1 1 0 0,-1 1-1 0 0,1-1 1 0 0,-1 1-1 0 0,1 0 0 0 0,-1-1 1 0 0,1 1-1 0 0,-1 0 1 0 0,0-1-1 0 0,0 1 1 0 0,1 0-1 0 0,-1-1 0 0 0,0 1 1 0 0,0 0-1 0 0,0 0 1 0 0,0-1-1 0 0,0 1 0 0 0,0 0 1 0 0,0 0-1 0 0,0-1 1 0 0,0 1-1 0 0,0 0 0 0 0,0 0 1 0 0,0-1-1 0 0,0 1 1 0 0,-1 0-1 0 0,1-1 0 0 0,-1 2 3 0 0,1-2 0 0 0,0 1 0 0 0,0-1 0 0 0,0 0 0 0 0,0 1 0 0 0,0-1 0 0 0,0 1 0 0 0,0-1 0 0 0,0 1 0 0 0,0-1-1 0 0,0 1 1 0 0,0-1 0 0 0,0 1 0 0 0,0-1 0 0 0,1 1 0 0 0,-1-1 0 0 0,0 1 0 0 0,0-1 0 0 0,0 1 0 0 0,1-1 0 0 0,-1 0 0 0 0,0 1-1 0 0,1-1 1 0 0,-1 0 0 0 0,0 1 0 0 0,1-1 0 0 0,-1 1 0 0 0,0-1 0 0 0,1 0 0 0 0,-1 0 0 0 0,1 1 0 0 0,-1-1 0 0 0,1 0-4 0 0,-1 1 1 0 0,1 0 0 0 0,0-1-1 0 0,-1 1 1 0 0,1-1-1 0 0,-1 1 1 0 0,1 0 0 0 0,-1 0-1 0 0,1-1 1 0 0,-1 1 0 0 0,1 0-1 0 0,-1 0 1 0 0,0-1-1 0 0,1 1 1 0 0,-1 0 3 0 0,1 2-3 0 0,0 0 0 0 0,0 0 0 0 0,0 0-1 0 0,0 0 1 0 0,0-1 0 0 0,1 1 0 0 0,-1 0 0 0 0,1-1 0 0 0,0 0 0 0 0,0 1-1 0 0,1 1 4 0 0,4 4-29 0 0,-6-6 28 0 0,0 0 0 0 0,0-1 0 0 0,0 1 0 0 0,0 0 0 0 0,0 1-1 0 0,0-1 1 0 0,-1 0 0 0 0,1 0 0 0 0,-1 0 0 0 0,1 1 1 0 0,-1-2-4 0 0,0 1 1 0 0,0-1-1 0 0,1 1 1 0 0,-1 0-1 0 0,1-1 1 0 0,0 1-1 0 0,-1-1 1 0 0,1 1-1 0 0,0-1 1 0 0,0 1-1 0 0,0-1 1 0 0,0 1-1 0 0,0-1 1 0 0,0 0-1 0 0,1 1 4 0 0,-2-1-1 0 0,3 0 1 0 0,-1 1-1 0 0,0 0 0 0 0,0 0 1 0 0,1 0-1 0 0,-2 0 1 0 0,1 0-1 0 0,0 1 1 0 0,0-1-1 0 0,-1 0 0 0 0,1 1 1 0 0,-1 0-1 0 0,0-1 1 0 0,0 1-1 0 0,0 0 1 0 0,0-1-1 0 0,0 1 0 0 0,0 1 1 0 0,13 63 0 0 0,-14-63 0 0 0,1-1 0 0 0,0 0 0 0 0,0 0 0 0 0,1 0 0 0 0,-1 0 0 0 0,1 1 0 0 0,-1-2 0 0 0,0-1 0 0 0,0 1 0 0 0,0 0 0 0 0,0 0 0 0 0,0-1 0 0 0,-1 1 0 0 0,1 0 0 0 0,-1 0 0 0 0,1 0 0 0 0,-1 0 0 0 0,0 0 0 0 0,1 0 0 0 0,-1-1 0 0 0,0 1 0 0 0,-1 0 0 0 0,1 2 0 0 0,0-4 0 0 0,-1 2 0 0 0,0 0 0 0 0,1 0 0 0 0,-1 0 0 0 0,1 0 0 0 0,-1 0 0 0 0,1 0 0 0 0,0 0 0 0 0,0 0 0 0 0,0 0 0 0 0,0 0 0 0 0,1-1 0 0 0,-1 0 0 0 0,1 1 0 0 0,-1-1 0 0 0,1 0 0 0 0,0 0 0 0 0,-1 0 0 0 0,1 0 0 0 0,0 0 0 0 0,0 0 0 0 0,0 0 0 0 0,0 0 0 0 0,0 0 0 0 0,1 0 0 0 0,0 2 0 0 0,1 0 0 0 0,-1 0 0 0 0,0 0 0 0 0,0 0 0 0 0,0 0 0 0 0,0 0 0 0 0,-1 0 0 0 0,1 1 0 0 0,-1-1 0 0 0,0 0 0 0 0,0 1 0 0 0,1 1 0 0 0,0-1 0 0 0,-1 0 0 0 0,1 1 0 0 0,0-1 0 0 0,3 3 0 0 0,-3-4 0 0 0,0 0 0 0 0,0 0 0 0 0,0 0 0 0 0,-1 1 0 0 0,1-1 0 0 0,-1 0 0 0 0,0 1 0 0 0,0-1 0 0 0,0 1 0 0 0,0-1 0 0 0,-1 1 0 0 0,1-2 0 0 0,-1 0 0 0 0,1-1 0 0 0,0 1 0 0 0,0 0 0 0 0,0 0 0 0 0,0-1 0 0 0,0 1 0 0 0,0 0 0 0 0,1-1 0 0 0,-1 1 0 0 0,1 0 0 0 0,-1-1 0 0 0,1 0 0 0 0,-1 1 0 0 0,0-1 0 0 0,0 1 0 0 0,0-1 0 0 0,0 1 0 0 0,0 0 0 0 0,0 0 0 0 0,0-1 0 0 0,0 2 0 0 0,2 13 0 0 0,-3-13 0 0 0,1 0 0 0 0,-1 1 0 0 0,1-1 0 0 0,0 0 0 0 0,0 0 0 0 0,0 0 0 0 0,2 3 0 0 0,-2-4 0 0 0,-1 0 0 0 0,1 0 0 0 0,0 1 0 0 0,-1-1 0 0 0,1 0 0 0 0,-1 1 0 0 0,0-1 0 0 0,1 0 0 0 0,-1 1 0 0 0,0-1 0 0 0,-1 1 0 0 0,1 0 0 0 0,0-1 0 0 0,-1 0 0 0 0,1 0 0 0 0,0 0 0 0 0,0 1 0 0 0,1-1 0 0 0,-1 0 0 0 0,0 0 0 0 0,1 0 0 0 0,-1 0 0 0 0,1 0 0 0 0,-1 0 0 0 0,1 0 0 0 0,0 0 0 0 0,1 2 0 0 0,-1-3-3 0 0,1 1 0 0 0,-1 0-1 0 0,0-1 1 0 0,0 1 0 0 0,0 0-1 0 0,0 0 1 0 0,-1-1-1 0 0,1 1 1 0 0,0 0 0 0 0,-1 0-1 0 0,1 0 1 0 0,-1 0 0 0 0,0 0-1 0 0,1 0 1 0 0,-1 0 0 0 0,0 0-1 0 0,0 0 1 0 0,-1 0-1 0 0,1 2 4 0 0,0-2 4 0 0,0-1-1 0 0,0 1 0 0 0,1 0 0 0 0,-1 0 1 0 0,1-1-1 0 0,-1 1 0 0 0,1 0 0 0 0,-1-1 1 0 0,1 1-1 0 0,0 0 0 0 0,0-1 0 0 0,0 1 1 0 0,0-1-1 0 0,0 1 0 0 0,0-1 0 0 0,1 1-3 0 0,8 13 12 0 0,-4 2 10 0 0,-6-14-18 0 0,1 0 0 0 0,0-1 0 0 0,0 1 0 0 0,0 0 1 0 0,0-1-1 0 0,0 1 0 0 0,1-1 0 0 0,-1 1 1 0 0,1-1-1 0 0,-1 0 0 0 0,1 0 0 0 0,0 0 0 0 0,0 0-4 0 0,2 2 16 0 0,-2-2-8 0 0,1-1 0 0 0,-1 1-1 0 0,-1 0 1 0 0,1 0 0 0 0,0 0 0 0 0,0 0 0 0 0,-1 0-1 0 0,1 1 1 0 0,-1-1 0 0 0,0 0 0 0 0,0 1-1 0 0,0-1 1 0 0,0 1 0 0 0,0-1 0 0 0,0 1-1 0 0,-1 0-7 0 0,1-1 5 0 0,0-1 0 0 0,0 1 0 0 0,-1 0 1 0 0,1 0-1 0 0,0 0 0 0 0,1-1 0 0 0,-1 1 0 0 0,0 0 0 0 0,0-1 0 0 0,1 1 0 0 0,-1-1 0 0 0,1 1 0 0 0,-1-1 0 0 0,2 1-5 0 0,-1-1 3 0 0,0 1 0 0 0,0 0 1 0 0,0 0-1 0 0,-1 0 0 0 0,1 0 1 0 0,0 0-1 0 0,-1 0 0 0 0,1 1 0 0 0,0 1-3 0 0,-1-1 13 0 0,1 0 0 0 0,0 0 0 0 0,0-1 0 0 0,0 1-1 0 0,1 0 1 0 0,0 0-13 0 0,-1-1 9 0 0,-1-1-1 0 0,1 1 1 0 0,-1 0 0 0 0,1-1-1 0 0,-1 1 1 0 0,0 0 0 0 0,1 0-1 0 0,-1 0 1 0 0,0 0 0 0 0,0 0-1 0 0,-1 0 1 0 0,1 1 0 0 0,0-1-1 0 0,-1 0 1 0 0,1 1-9 0 0,-1 1 11 0 0,-1-4-11 0 0,1 1 0 0 0,0-1 0 0 0,0 1 0 0 0,0-1 0 0 0,0 1 0 0 0,0-1 0 0 0,0 1 0 0 0,0-1 0 0 0,0 1 0 0 0,0-1 1 0 0,0 1-1 0 0,1-1 0 0 0,-1 1 0 0 0,0-1 0 0 0,0 0 0 0 0,0 1 0 0 0,0-1 0 0 0,1 1 0 0 0,-1-1 0 0 0,0 1 0 0 0,1-1 1 0 0,-1 0-1 0 0,0 1 0 0 0,1-1 0 0 0,-1 0 0 0 0,0 1 0 0 0,1-1 0 0 0,-1 0 0 0 0,0 0 0 0 0,1 1 0 0 0,0-1 0 0 0,8 5 0 0 0,-8-4 0 0 0,1-1 0 0 0,-1 1 0 0 0,0-1 0 0 0,0 1 0 0 0,1 0 0 0 0,-1-1 0 0 0,0 1 0 0 0,0 0 0 0 0,0 0 0 0 0,0 0 0 0 0,0 0 0 0 0,0 0 0 0 0,0 0 0 0 0,0 0 0 0 0,0 0 0 0 0,-1 1 0 0 0,1-1 0 0 0,0 0 0 0 0,-1 0 0 0 0,1 1 0 0 0,-1-1 0 0 0,1 1 0 0 0,-1-1 4 0 0,1 0 0 0 0,-1 0 0 0 0,1 1-1 0 0,0-1 1 0 0,-1 0 0 0 0,1 0 0 0 0,0 0 0 0 0,0 0-1 0 0,0 0 1 0 0,0 0 0 0 0,0 0 0 0 0,0 0-1 0 0,0 0 1 0 0,0-1 0 0 0,0 1 0 0 0,1 0-4 0 0,23 11 93 0 0,-11-6-71 0 0,-2 0-125 0 0,0-2 0 0 0,1 0-1 0 0,-1 0 1 0 0,1-1 0 0 0,6 0 103 0 0,-10-1-304 0 0,23 6-836 0 0</inkml:trace>
  <inkml:trace contextRef="#ctx0" brushRef="#br1" timeOffset="48978.678">1644 5686 3224 0 0,'0'0'143'0'0,"0"0"139"0"0,0 0 484 0 0,-2 1 207 0 0,-6 0 40 0 0,5-1-125 0 0,3 0-563 0 0,0 0-185 0 0,0 0 186 0 0,-1 1 82 0 0,-1 1-254 0 0,0 0 0 0 0,-1-1 1 0 0,1 1-1 0 0,-1-1 1 0 0,1 0-1 0 0,-1 0 0 0 0,1 0 1 0 0,-1 0-1 0 0,0 0-154 0 0,1-1 571 0 0,2 0 5 0 0,0 0-42 0 0,0 0-171 0 0,-3 4 235 0 0,5 1-277 0 0,0-2-274 0 0,0 1 1 0 0,1-1 0 0 0,0 0 0 0 0,-1 0 0 0 0,1 0 0 0 0,0-1 0 0 0,0 1 0 0 0,1-1-1 0 0,-1 1 1 0 0,3 0-48 0 0,-5-2 82 0 0,13 14 334 0 0,-13-15-403 0 0,0 1 1 0 0,0-1-1 0 0,0 0 1 0 0,0 1-1 0 0,0-1 0 0 0,1 0 1 0 0,-1 0-1 0 0,0 0 1 0 0,0 0-1 0 0,0 0 1 0 0,0 0-1 0 0,1 0 1 0 0,-1 0-1 0 0,0 0 1 0 0,0 0-1 0 0,0-1 1 0 0,0 1-1 0 0,1-1-13 0 0,22-8 351 0 0,-14 3-199 0 0,20-13 153 0 0,16-14-305 0 0,-23 9 68 0 0,-20 19-58 0 0,1 1 0 0 0,0 0 0 0 0,0 0 0 0 0,0 0 0 0 0,3-1-10 0 0,13-12 37 0 0,0 0 1 0 0,0-2 0 0 0,-2 0 0 0 0,14-19-38 0 0,-18 22 30 0 0,82-107 55 0 0,-36 47-31 0 0,-39 49-1 0 0,14-13-42 0 0,-19 21-11 0 0,-12 14 0 0 0,4 2 0 0 0,-3 1-11 0 0,-4 2 32 0 0,0 0 1 0 0,0 0-1 0 0,0 1 0 0 0,1-1 1 0 0,-1 0-1 0 0,0 1 0 0 0,0-1 1 0 0,-1 1-1 0 0,1-1 0 0 0,0 1 1 0 0,0-1-1 0 0,0 1 0 0 0,0 0 1 0 0,0-1-1 0 0,0 2-21 0 0,12 20 435 0 0,-7-9-258 0 0,-3-8-154 0 0,0-1 159 0 0,-1 0-1 0 0,0 1 1 0 0,0-1 0 0 0,1 5-182 0 0,17 59 1216 0 0,-21-66-1132 0 0,1-1-79 0 0,0-1 0 0 0,-1 0-1 0 0,1 0 1 0 0,0 1 0 0 0,0-1-1 0 0,-1 0 1 0 0,1 0-1 0 0,0 1 1 0 0,0-1 0 0 0,-1 0-1 0 0,1 1 1 0 0,0-1-1 0 0,0 0 1 0 0,0 1 0 0 0,0-1-1 0 0,0 0 1 0 0,-1 1-1 0 0,1-1 1 0 0,0 1 0 0 0,0-1-1 0 0,0 0 1 0 0,0 1 0 0 0,0-1-1 0 0,0 0 1 0 0,0 1-1 0 0,0-1 1 0 0,1 1 0 0 0,-1-1-1 0 0,0 0 1 0 0,0 1-1 0 0,0-1 1 0 0,0 0 0 0 0,0 1-1 0 0,0-1 1 0 0,1 0 0 0 0,-1 1-1 0 0,0-1 1 0 0,0 0-1 0 0,1 1 1 0 0,-1-1 0 0 0,0 0-1 0 0,0 0-4 0 0,2 3 24 0 0,-1-1-14 0 0,1 20 177 0 0,1-1 18 0 0,-3-20-133 0 0,1 1-43 0 0,0-1 0 0 0,0 1 0 0 0,-1 0 0 0 0,1 0-1 0 0,-1 0 1 0 0,1 0 0 0 0,-1 0 0 0 0,0 0 0 0 0,0 0-1 0 0,0 0-28 0 0,-1 7 117 0 0,1-7-89 0 0,0 0 0 0 0,0 0 1 0 0,0 1-1 0 0,0-1 0 0 0,0 0 0 0 0,1 0 1 0 0,-1 0-1 0 0,0 0 0 0 0,2 2-28 0 0,-1 2 50 0 0,7 18 69 0 0,-5-16-60 0 0,3-2 6 0 0,-2 3 1 0 0,1-2 8 0 0,7 17 178 0 0,-11-23-239 0 0,-1 1-1 0 0,1-1 1 0 0,-1 1 0 0 0,1-1-1 0 0,-1 0 1 0 0,0 1-1 0 0,0-1 1 0 0,1 1-1 0 0,-1-1 1 0 0,0 1-1 0 0,-1-1 1 0 0,1 2-13 0 0,1 9 68 0 0,3 5-5 0 0,4 8-38 0 0,2 6 52 0 0,-4-7 25 0 0,-3-14-62 0 0,-1 0 1 0 0,0 0-1 0 0,-1 0 1 0 0,0 0-1 0 0,0 8-40 0 0,-1-10 17 0 0,1 0-1 0 0,0 1 1 0 0,1-1-1 0 0,0 2-16 0 0,5 26 62 0 0,-2 6-61 0 0,-2-23 57 0 0,-1 0 1 0 0,-1 7-59 0 0,2 23 149 0 0,4-9 168 0 0,-8-38-280 0 0,5 21 134 0 0,2-8-160 0 0,-5-11-2 0 0,0 1 1 0 0,0 0-1 0 0,0-1 0 0 0,-1 1 1 0 0,1 0-1 0 0,-1 0 0 0 0,0-1 0 0 0,-1 6-9 0 0,0 5 131 0 0,-5 15 13 0 0,6-25-144 0 0,-3 15 0 0 0,2-16 7 0 0,1 0 0 0 0,-1 0 0 0 0,1 0 0 0 0,0 0 0 0 0,-1 0 0 0 0,2 0 0 0 0,-1 0 0 0 0,1 1-7 0 0,0 8 8 0 0,-2-10-7 0 0,2 13 74 0 0,0-13-65 0 0,0 1 1 0 0,0-1-1 0 0,-1 1 0 0 0,1-1 0 0 0,-1 1 0 0 0,0-1 0 0 0,0 1 1 0 0,0-1-1 0 0,-1 1 0 0 0,1-1 0 0 0,-1 1 0 0 0,0-1 0 0 0,0 2-10 0 0,0-2 0 0 0,0 0 0 0 0,0 0 0 0 0,0 0 0 0 0,1 0 0 0 0,0 0 0 0 0,-1 0 0 0 0,1 0 0 0 0,0 1 0 0 0,0 1 0 0 0,0 16 0 0 0,-1-16 0 0 0,1 1 0 0 0,0-1 0 0 0,0 1 0 0 0,2 4 0 0 0,-1 13 0 0 0,2 43 64 0 0,-5-55-64 0 0,2-10 0 0 0,-1 1 0 0 0,1 0 0 0 0,0-1 0 0 0,0 1 0 0 0,0-1 0 0 0,-1 1 0 0 0,2 0 0 0 0,-1-1 0 0 0,0 1 0 0 0,0 0 0 0 0,1 0 0 0 0,4 50 0 0 0,-2-13 54 0 0,-2-37-49 0 0,-1-1-1 0 0,-3 8-3 0 0,1-1 3 0 0,1-2-6 0 0,4 5 54 0 0,0 0-42 0 0,-2-9-7 0 0,0 18-6 0 0,0-11 25 0 0,0 0-1 0 0,1 0 0 0 0,2 8-21 0 0,-3-16 0 0 0,-1 1 0 0 0,0 0 0 0 0,0-1 0 0 0,1 1 0 0 0,-1 0 0 0 0,0-1 0 0 0,0 1 0 0 0,-1 0 0 0 0,1 0 0 0 0,0-1 0 0 0,-1 2 0 0 0,0 1 0 0 0,1-1 0 0 0,-1 1 0 0 0,1-1 0 0 0,0 0 0 0 0,0 1 0 0 0,0-1 0 0 0,0 1 0 0 0,1 2 0 0 0,0-2 0 0 0,-1-2 0 0 0,0 1 0 0 0,0-1 0 0 0,0 0 0 0 0,1 1 0 0 0,-1-1 0 0 0,1 0 0 0 0,0 1 0 0 0,0-1 0 0 0,0 0 0 0 0,0 0 0 0 0,0 0 0 0 0,0 1 0 0 0,2 2 0 0 0,4 21 64 0 0,-6-23-64 0 0,1 1 0 0 0,0-1 0 0 0,-1 0 0 0 0,1 1 0 0 0,0-1 0 0 0,2 1 0 0 0,-2-1 0 0 0,0-1 0 0 0,-1 0 0 0 0,1 1 0 0 0,-1-1 0 0 0,1 1 0 0 0,-1 0 0 0 0,1 2 0 0 0,-2-4 0 0 0,0 0 0 0 0,1 1 0 0 0,0-1 0 0 0,-1 0 0 0 0,1 1 0 0 0,0-1 0 0 0,0 0 0 0 0,-1 0 0 0 0,1 0 0 0 0,0 0 0 0 0,1 1 0 0 0,2 2 0 0 0,0 1 16 0 0,1 0 0 0 0,0 0 0 0 0,0-1 0 0 0,1 1-16 0 0,0-2 11 0 0,22-2 42 0 0,-6-6 25 0 0,-13 5-29 0 0,2-1-32 0 0,-7 0-17 0 0,0 0 0 0 0,-1-1 0 0 0,1 1 0 0 0,-1-1 0 0 0,1 1 0 0 0,-1-1 0 0 0,0 0 0 0 0,1-1 0 0 0,-1 1 0 0 0,0 0 0 0 0,-1-1 0 0 0,3-2 0 0 0,-1 1 22 0 0,-1-6 20 0 0,-2 4-47 0 0,1 2 0 0 0,-1 1 0 0 0,1-1 0 0 0,0 1 0 0 0,0 0 0 0 0,0 0 1 0 0,0 0-1 0 0,0 0 0 0 0,3-2 5 0 0,-2 1 23 0 0,0 1 1 0 0,0-1-1 0 0,-1 0 0 0 0,1 0 1 0 0,-1 0-1 0 0,2-3-23 0 0,1-9 13 0 0,-4 10-4 0 0,1 1-1 0 0,0 0 1 0 0,0 0-1 0 0,0 0 1 0 0,1 1-1 0 0,1-3-8 0 0,-3 6 2 0 0,-1-1 1 0 0,1 1-1 0 0,0-1 0 0 0,-1 1 0 0 0,1-1 0 0 0,0 0 0 0 0,-1 1 0 0 0,0-1 0 0 0,1 0 1 0 0,-1-1-3 0 0,4-14 32 0 0,2 5-30 0 0,-2 1 0 0 0,1-1 0 0 0,-2-1 0 0 0,1 1 0 0 0,-1-3-2 0 0,9-43 0 0 0,-11 51 17 0 0,1-1-1 0 0,0 0 0 0 0,1 1 1 0 0,-1-1-1 0 0,1 1 1 0 0,1-1-17 0 0,0 0 85 0 0,-1 0 0 0 0,0-1 1 0 0,0 1-1 0 0,1-9-85 0 0,-1 5-4 0 0,0 0 1 0 0,6-12 3 0 0,-2 1-145 0 0,20-51-73 0 0,3-15 188 0 0,-14 49 34 0 0,-12 32-37 0 0,-1 0 0 0 0,0 0-1 0 0,2-6 34 0 0,0-4-75 0 0,2 1-1 0 0,0-1 1 0 0,1 2-1 0 0,0-1 76 0 0,18-39 168 0 0,-18 33-121 0 0,2 0 1 0 0,0 1 0 0 0,1 1-1 0 0,10-14-47 0 0,-16 27 0 0 0,0-1-1 0 0,0 0 1 0 0,1-3 0 0 0,11-20-88 0 0,41-69 0 0 0,-49 84 54 0 0,0 0 0 0 0,-2-1 0 0 0,0 0 0 0 0,3-15 34 0 0,-5 16 37 0 0,1-1 0 0 0,0 1 0 0 0,2 0 0 0 0,0 1 0 0 0,4-7-37 0 0,-10 20 0 0 0,0 0 0 0 0,-1-1 0 0 0,1 1 0 0 0,-1-1 0 0 0,0 1 0 0 0,0-1 0 0 0,10-21 0 0 0,12-17-148 0 0,11-30 148 0 0,-33 70 11 0 0,5-19 55 0 0,-6 18-79 0 0,1 0 1 0 0,0 0 0 0 0,0 0 0 0 0,0 1-1 0 0,0-1 1 0 0,0 0 0 0 0,0 0 12 0 0,1 0-10 0 0,0 1-1 0 0,-1 0 1 0 0,0-1 0 0 0,0 1 0 0 0,0-1-1 0 0,0 1 1 0 0,0-1 0 0 0,0 0-1 0 0,0 1 1 0 0,-1-1 0 0 0,0 0 0 0 0,1 0-1 0 0,-1 1 1 0 0,0-2 10 0 0,0 3 5 0 0,0-1 0 0 0,1 1 0 0 0,-1-1 0 0 0,0 1 0 0 0,1-1 0 0 0,-1 1 0 0 0,1 0-1 0 0,0-1 1 0 0,-1 1 0 0 0,1 0 0 0 0,0-1 0 0 0,0 1-5 0 0,7-14 68 0 0,0-10-66 0 0,-5 16-29 0 0,0 1 0 0 0,-1-1 0 0 0,0 1-1 0 0,0-1 1 0 0,0-9 27 0 0,-2 14-8 0 0,1-1-1 0 0,-1 1 1 0 0,1 0 0 0 0,0-1-1 0 0,1 1 1 0 0,-1 0-1 0 0,2-3 9 0 0,6-22-35 0 0,-8 23 21 0 0,0 0 1 0 0,0-1 0 0 0,1 1-1 0 0,2-3 14 0 0,-1-2 0 0 0,-2 9-4 0 0,-1 0-1 0 0,1 0 0 0 0,-1 0 1 0 0,0 0-1 0 0,0 1 0 0 0,0-1 1 0 0,0 0-1 0 0,0 0 0 0 0,0 0 1 0 0,-1 0-1 0 0,1-1 5 0 0,-1 1-8 0 0,1 0 1 0 0,0 1-1 0 0,-1-1 1 0 0,1 0-1 0 0,0 1 1 0 0,0-1-1 0 0,0 0 1 0 0,0 0-1 0 0,1 1 1 0 0,-1-1-1 0 0,0 0 1 0 0,1 1-1 0 0,0-2 8 0 0,1-2-26 0 0,-1 1-1 0 0,1 0 1 0 0,-1-1-1 0 0,0 1 1 0 0,0-1-1 0 0,0 0 1 0 0,0-3 26 0 0,-1 4-20 0 0,1 0 1 0 0,1 0 0 0 0,-1 1-1 0 0,1-1 1 0 0,-1 0-1 0 0,1 1 1 0 0,0 0 0 0 0,0-1-1 0 0,3-2 20 0 0,9-19-19 0 0,-13 23 14 0 0,0 0-1 0 0,1-1 0 0 0,-1 1 0 0 0,1 0 1 0 0,-1 0-1 0 0,1 0 0 0 0,0 0 1 0 0,0 0-1 0 0,0 0 0 0 0,0 0 1 0 0,1 0 5 0 0,3-4-62 0 0,-5 6 54 0 0,-1-1 0 0 0,1 1-1 0 0,-1-1 1 0 0,1 0 0 0 0,-1 1-1 0 0,1-1 1 0 0,-1 0-1 0 0,1 0 1 0 0,-1 0 0 0 0,1 1-1 0 0,-1-1 1 0 0,0 0 0 0 0,0 0-1 0 0,1 0 1 0 0,-1 0-1 0 0,0 1 1 0 0,0-1 0 0 0,0-1 8 0 0,0 1-12 0 0,0 0 1 0 0,0 0 0 0 0,1 0-1 0 0,-1-1 1 0 0,0 1-1 0 0,0 0 1 0 0,1 0 0 0 0,-1 0-1 0 0,1 0 1 0 0,-1 0-1 0 0,1 0 1 0 0,-1 0 0 0 0,1 0 11 0 0,6-6-17 0 0,-6 7 18 0 0,0-1 0 0 0,0 0-1 0 0,0 0 1 0 0,0 0 0 0 0,0 0 0 0 0,0 0-1 0 0,0 1 1 0 0,-1-2 0 0 0,1 1-1 0 0,0 0 1 0 0,-1 0 0 0 0,1 0-1 0 0,0 0 1 0 0,-1 0 0 0 0,0 0-1 0 0,1-1 1 0 0,-1 1 0 0 0,0-1-1 0 0,1 1-2 0 0,-1 0 0 0 0,0 0 1 0 0,0 0-1 0 0,0 0 1 0 0,1 0-1 0 0,-1 0 0 0 0,1 0 1 0 0,-1 0-1 0 0,1 0 1 0 0,-1 0-1 0 0,1 0 0 0 0,-1 0 1 0 0,1 0-1 0 0,0 0 2 0 0,0 1-4 0 0,-1 0 1 0 0,0 0-1 0 0,0-1 0 0 0,1 1 0 0 0,-1 0 0 0 0,0 0 1 0 0,0-1-1 0 0,1 1 0 0 0,-1 0 0 0 0,0 0 0 0 0,0-1 1 0 0,0 1-1 0 0,1 0 0 0 0,-1 0 0 0 0,0-1 1 0 0,0 1-1 0 0,0 0 0 0 0,0-1 0 0 0,0 1 0 0 0,0 0 1 0 0,0-1-1 0 0,1 1 0 0 0,-1 0 0 0 0,0-1 1 0 0,0 1-1 0 0,0 0 0 0 0,-1-1 0 0 0,1 1 0 0 0,0 0 1 0 0,0-1-1 0 0,0 1 0 0 0,0 0 0 0 0,0-1 0 0 0,0 1 1 0 0,0 0-1 0 0,0 0 0 0 0,-1-1 0 0 0,1 1 1 0 0,0 0-1 0 0,0-1 0 0 0,0 1 0 0 0,-1 0 0 0 0,1 0 1 0 0,0-1-1 0 0,0 1 0 0 0,-1 0 0 0 0,1 0 0 0 0,0 0 1 0 0,0 0-1 0 0,-1-1 0 0 0,1 1 0 0 0,0 0 1 0 0,-1 0-1 0 0,1 0 0 0 0,-1 0 4 0 0,2 0-7 0 0,0 0 0 0 0,-1-1 0 0 0,1 1 0 0 0,-1 0 1 0 0,1 0-1 0 0,0 0 0 0 0,-1-1 0 0 0,1 1 0 0 0,-1 0 0 0 0,1-1 0 0 0,-1 1 0 0 0,1 0 0 0 0,-1-1 1 0 0,1 1-1 0 0,-1-1 0 0 0,0 1 0 0 0,1-1 0 0 0,-1 1 0 0 0,1-1 0 0 0,-1 1 0 0 0,0-1 0 0 0,0 1 1 0 0,1-1-1 0 0,-1 0 7 0 0,-4-3-38 0 0,4 4 37 0 0,0 0-1 0 0,0 0 1 0 0,0 0 0 0 0,0 0 0 0 0,0 0 0 0 0,1 0-1 0 0,-1 0 1 0 0,0 0 0 0 0,0 0 0 0 0,0 0-1 0 0,0 0 1 0 0,0 0 0 0 0,0 0 0 0 0,0-1 0 0 0,0 1-1 0 0,0 0 1 0 0,0 0 0 0 0,0 0 0 0 0,0 0 0 0 0,0 0-1 0 0,0 0 1 0 0,0 0 0 0 0,0 0 0 0 0,0 0-1 0 0,0 0 1 0 0,0 0 0 0 0,0 0 0 0 0,0 0 0 0 0,0-1-1 0 0,0 1 1 0 0,0 0 0 0 0,0 0 0 0 0,0 0 0 0 0,0 0-1 0 0,0 0 1 0 0,0 0 0 0 0,0 0 0 0 0,0 0-1 0 0,0 0 1 0 0,0 0 0 0 0,0 0 0 0 0,0 0 0 0 0,0 0-1 0 0,0-1 1 0 0,0 1 0 0 0,0 0 0 0 0,0 0 0 0 0,0 0-1 0 0,0 0 1 0 0,0 0 0 0 0,0 0 0 0 0,0 0-1 0 0,-1 0 1 0 0,1 0 0 0 0,0 0 0 0 0,0 0 1 0 0,13-4-49 0 0,-9 2-5 0 0,0 1 0 0 0,0-1 0 0 0,0 1 0 0 0,0-1 0 0 0,3 1 54 0 0,37-1-203 0 0,-44 2 149 0 0,-1 0 1 0 0,1 0 53 0 0,-1 0 0 0 0,1 0-1 0 0,0 0 1 0 0,0 0 0 0 0,0 0 0 0 0,0 0 0 0 0,0 0 0 0 0,-1 0-1 0 0,1 0 1 0 0,0 0 0 0 0,0 0 0 0 0,0 1 0 0 0,0-1-1 0 0,0 0 1 0 0,-1 0 0 0 0,1 0 0 0 0,0 0 0 0 0,0 0 0 0 0,0 0-1 0 0,0 0 1 0 0,0 0 0 0 0,0 0 0 0 0,-1 1 0 0 0,1-1-1 0 0,0 0 1 0 0,0 0 0 0 0,0 0 0 0 0,0 0 0 0 0,0 0 0 0 0,0 1-1 0 0,0-1 1 0 0,0 0 0 0 0,0 0 0 0 0,0 0 0 0 0,0 0-1 0 0,0 0 1 0 0,0 1 0 0 0,0-1 0 0 0,0 0 0 0 0,0 0 0 0 0,0 0-1 0 0,0 0 1 0 0,0 0 0 0 0,0 1 0 0 0,0-1 0 0 0,0 0-1 0 0,0 0 1 0 0,0 0 0 0 0,0 0 0 0 0,0 0 0 0 0,0 1 0 0 0,0-1 0 0 0,1 8-66 0 0,2-5 43 0 0,0 1-1 0 0,1-1 1 0 0,-1 0 0 0 0,1 0-1 0 0,1 1 24 0 0,-1-2-6 0 0,7 7-3 0 0,-11-9 7 0 0,0 1 0 0 0,1-1 0 0 0,-1 1 0 0 0,0-1 0 0 0,0 1 0 0 0,0-1 0 0 0,0 1 0 0 0,1-1 0 0 0,-1 1 0 0 0,0-1 0 0 0,0 1 0 0 0,0-1-1 0 0,0 1 1 0 0,0-1 0 0 0,0 1 0 0 0,-1-1 0 0 0,1 1 0 0 0,0-1 0 0 0,0 1 0 0 0,0-1 0 0 0,0 1 0 0 0,0-1 0 0 0,-1 1 0 0 0,1-1 0 0 0,0 0-1 0 0,-1 1 1 0 0,1-1 2 0 0,-2 3-6 0 0,2-1 1 0 0,4 8 4 0 0,-4-9 1 0 0,0-1 0 0 0,0 1 0 0 0,0 0 0 0 0,0-1 0 0 0,0 1 0 0 0,0 0 0 0 0,0-1 0 0 0,0 1 0 0 0,0-1 0 0 0,0 1 0 0 0,0 0 0 0 0,0-1 0 0 0,0 1 0 0 0,-1-1 0 0 0,1 1 0 0 0,0-1 0 0 0,0 1 0 0 0,-1 0 0 0 0,1-1 0 0 0,0 1 0 0 0,-1-1 0 0 0,1 0 0 0 0,0 1 0 0 0,-1-1 0 0 0,1 1 0 0 0,-1-1 0 0 0,1 1 0 0 0,-1-1 0 0 0,-2 8 0 0 0,7 1 0 0 0,-4-9 0 0 0,1 0 0 0 0,-1 1 0 0 0,0-1 0 0 0,0 0 0 0 0,1 1 0 0 0,-1-1 0 0 0,0 0 0 0 0,0 1 0 0 0,0-1 0 0 0,0 0 0 0 0,0 1 0 0 0,0-1 0 0 0,0 0 0 0 0,1 1 0 0 0,-1-1 0 0 0,0 0 0 0 0,0 1 0 0 0,0-1 0 0 0,0 1 0 0 0,0-1 0 0 0,-1 0 0 0 0,1 1 0 0 0,0-1 0 0 0,0 0 0 0 0,0 1 0 0 0,0-1 0 0 0,0 0 0 0 0,0 1 0 0 0,-1-1 0 0 0,1 0 0 0 0,0 1 0 0 0,0-1 0 0 0,0 0 0 0 0,-1 0 0 0 0,1 1 0 0 0,0-1 0 0 0,0 0 0 0 0,-1 0 0 0 0,1 1 0 0 0,0-1 0 0 0,-1 0 0 0 0,1 0 0 0 0,0 0 0 0 0,-1 1 0 0 0,1 0 0 0 0,0 0 0 0 0,0 0 0 0 0,0 0 0 0 0,-1 0 0 0 0,1-1 0 0 0,0 1 0 0 0,0 0 0 0 0,0 0 0 0 0,1 0 0 0 0,-1 0 0 0 0,0 0 0 0 0,0-1 0 0 0,0 1 0 0 0,1 0 0 0 0,-1 0 0 0 0,0 0 0 0 0,1 0 0 0 0,-1-1 0 0 0,0 1 0 0 0,1 0 0 0 0,0 0 0 0 0,4 15 0 0 0,-5-14 0 0 0,0-1 0 0 0,1 1 0 0 0,-1-1 0 0 0,0 1 0 0 0,1-1 0 0 0,0 1 0 0 0,-1-1 0 0 0,1 1 0 0 0,0-1 0 0 0,0 1 0 0 0,-1-1 0 0 0,1 0 0 0 0,0 1 0 0 0,1-1 0 0 0,-1 0 0 0 0,0 0 0 0 0,0 0 0 0 0,0 0 0 0 0,2 1 0 0 0,5 6 0 0 0,-7-7 0 0 0,-1-1 0 0 0,0 1 0 0 0,0-1 1 0 0,1 0-1 0 0,-1 1 0 0 0,0-1 0 0 0,0 1 0 0 0,0-1 0 0 0,0 1 0 0 0,0-1 0 0 0,0 1 0 0 0,0-1 0 0 0,0 1 0 0 0,0-1 0 0 0,0 1 0 0 0,0-1 0 0 0,0 1 0 0 0,0-1 0 0 0,0 1 0 0 0,0-1 0 0 0,0 0 0 0 0,0 1 0 0 0,-1-1 0 0 0,1 1 0 0 0,0-1 0 0 0,0 1 0 0 0,-1-1 0 0 0,1 0 0 0 0,0 1 0 0 0,-1-1 2 0 0,1 1 0 0 0,0-1 0 0 0,0 1 0 0 0,-1-1-1 0 0,1 1 1 0 0,0-1 0 0 0,0 0 0 0 0,-1 1 0 0 0,1-1-1 0 0,0 1 1 0 0,0-1 0 0 0,0 1 0 0 0,0-1 0 0 0,0 1-1 0 0,0-1 1 0 0,0 1 0 0 0,0-1 0 0 0,0 1 0 0 0,0-1-1 0 0,0 1 1 0 0,0-1 0 0 0,0 1 0 0 0,0-1 0 0 0,1 0-1 0 0,-1 1 1 0 0,0-1 0 0 0,0 1 0 0 0,0-1 0 0 0,1 1-2 0 0,5 5 9 0 0,-6-6-9 0 0,1 1 0 0 0,-1-1 0 0 0,1 0 0 0 0,-1 1 0 0 0,1-1 0 0 0,-1 1 0 0 0,1-1 0 0 0,-1 1 1 0 0,1-1-1 0 0,-1 1 0 0 0,0-1 0 0 0,1 1 0 0 0,-1-1 0 0 0,0 1 0 0 0,0 0 0 0 0,1-1 0 0 0,-1 1 0 0 0,0-1 0 0 0,0 1 0 0 0,0 0 0 0 0,0-1 0 0 0,0 1 0 0 0,0 0 0 0 0,0-1 0 0 0,0 1 0 0 0,0 0 0 0 0,0-1 0 0 0,0 1 0 0 0,0 0 0 0 0,0-1 0 0 0,0 1 0 0 0,-1 0 0 0 0,1-1 0 0 0,0 1 0 0 0,0-1 0 0 0,-1 1 0 0 0,1 0 0 0 0,-1-1 0 0 0,1 1 0 0 0,0 0 0 0 0,0 0 0 0 0,-1-1 0 0 0,1 1 0 0 0,0 0 0 0 0,0 0 0 0 0,0-1 0 0 0,0 1 0 0 0,0 0 0 0 0,0 0 0 0 0,0 0 0 0 0,0-1 0 0 0,0 1 0 0 0,0 0 0 0 0,0 0 0 0 0,1 0 0 0 0,-1-1 0 0 0,0 1 0 0 0,1 0 0 0 0,-1-1 0 0 0,0 1 0 0 0,1 0 0 0 0,0 0 0 0 0,-1 1 0 0 0,1-1 0 0 0,-1 0 0 0 0,1 0 0 0 0,-1 0 0 0 0,0 0 0 0 0,0 1 0 0 0,1-1 0 0 0,-1 0 0 0 0,0 0 0 0 0,0 0 0 0 0,0 1 0 0 0,0 0 0 0 0,-4 9 18 0 0,4-10-12 0 0,-1 0 0 0 0,1 0 0 0 0,0-1 0 0 0,-1 1 1 0 0,1 0-1 0 0,0 0 0 0 0,0 0 0 0 0,0 0 1 0 0,-1 0-1 0 0,1 0 0 0 0,0 0 0 0 0,0 0 0 0 0,0 0 1 0 0,1 0-1 0 0,-1 0 0 0 0,0-1 0 0 0,0 1 0 0 0,0 0 1 0 0,1 0-1 0 0,-1 0 0 0 0,0 0 0 0 0,1 0 0 0 0,-1 0-6 0 0,1 0 1 0 0,-1-1 0 0 0,0 1 0 0 0,1 0 0 0 0,-1 0 1 0 0,0-1-1 0 0,0 1 0 0 0,0 0 0 0 0,0 0 0 0 0,0 0 0 0 0,1-1 0 0 0,-2 1 0 0 0,1 0 0 0 0,0 0 0 0 0,0 0 0 0 0,0 0 0 0 0,0-1 0 0 0,0 1-1 0 0,-1 0 0 0 0,1 0 0 0 0,0-1 0 0 0,0 1 0 0 0,0 0 0 0 0,0 0-1 0 0,0-1 1 0 0,0 1 0 0 0,0 0 0 0 0,0 0 0 0 0,0-1 0 0 0,0 1 0 0 0,0 0 0 0 0,0 0 0 0 0,1-1 0 0 0,-1 1 0 0 0,0 0 0 0 0,0 0 0 0 0,1-1 0 0 0,-1 1-1 0 0,1 0 1 0 0,-1-1 0 0 0,5 7 0 0 0,9 12 81 0 0,-13-19-81 0 0,0 1 0 0 0,-1-1 0 0 0,1 1 0 0 0,0 0 0 0 0,-1-1 0 0 0,1 1 0 0 0,-1-1 0 0 0,1 1 0 0 0,-1 0 0 0 0,0 0 0 0 0,1-1 0 0 0,-1 1-1 0 0,0 0 1 0 0,1 0 0 0 0,-1-1 0 0 0,0 1 0 0 0,0 0 0 0 0,0 0 0 0 0,1 0 0 0 0,-1 0 0 0 0,0-1 0 0 0,0 1 0 0 0,0 0 0 0 0,-1 0 0 0 0,1 0 0 0 0,0-1 0 0 0,0 1 0 0 0,0 1 0 0 0,-1-2 1 0 0,1 1 0 0 0,0 0 0 0 0,0-1-1 0 0,0 1 1 0 0,0 0 0 0 0,0-1-1 0 0,0 1 1 0 0,0 0 0 0 0,0-1 0 0 0,0 1-1 0 0,0 0 1 0 0,0-1 0 0 0,1 1 0 0 0,-1 0-1 0 0,0-1 1 0 0,0 1 0 0 0,1-1 0 0 0,-1 1-1 0 0,0 0 1 0 0,1-1 0 0 0,-1 1-1 0 0,1-1 1 0 0,-1 1 0 0 0,1-1 0 0 0,-1 1-1 0 0,1-1 1 0 0,-1 0 1 0 0,0 1-1 0 0,1-1 1 0 0,-1 1 0 0 0,0-1-1 0 0,1 0 1 0 0,-1 1-1 0 0,0-1 1 0 0,1 1-1 0 0,-1-1 1 0 0,0 1 0 0 0,0-1-1 0 0,0 1 1 0 0,0-1-1 0 0,1 1 1 0 0,-1-1-1 0 0,0 1 1 0 0,0-1 0 0 0,0 1-1 0 0,0-1 1 0 0,0 1-1 0 0,0 0 1 0 0,0-1-1 0 0,0 1 1 0 0,0-1 0 0 0,-1 1-1 0 0,1-1 1 0 0,0 1-1 0 0,0-1-1 0 0,-6 18 83 0 0,5-15-67 0 0,0 0 1 0 0,0 0-1 0 0,0 0 1 0 0,0-1 0 0 0,-1 1-1 0 0,1 0 1 0 0,-1-1-1 0 0,1 1 1 0 0,-1-1-1 0 0,0 1-16 0 0,1-2-3 0 0,1-1 0 0 0,0 1-1 0 0,-1 0 1 0 0,1-1 0 0 0,0 1-1 0 0,0 0 1 0 0,0 0 0 0 0,-1-1-1 0 0,1 1 1 0 0,0 0 0 0 0,0 0-1 0 0,0 0 1 0 0,0-1-1 0 0,0 1 1 0 0,0 0 0 0 0,0 0-1 0 0,1-1 1 0 0,-1 1 0 0 0,0 0-1 0 0,0 0 1 0 0,1 0 3 0 0,-1 0 0 0 0,0 0-1 0 0,1 1 1 0 0,-1-1 0 0 0,0 0-1 0 0,0 0 1 0 0,0 1 0 0 0,0-1-1 0 0,0 0 1 0 0,0 0 0 0 0,0 1-1 0 0,0-1 1 0 0,-1 0 0 0 0,1 1 0 0 0,0-1 13 0 0,-1 0 1 0 0,1 0 0 0 0,0 1-1 0 0,0-1 1 0 0,0 0 0 0 0,0 0-1 0 0,0 0 1 0 0,0 0 0 0 0,0 0-1 0 0,0 1 1 0 0,0-1 0 0 0,0 0-1 0 0,1 0 1 0 0,-1 0-1 0 0,0 0 1 0 0,1 0 0 0 0,-1 0-1 0 0,1 0 1 0 0,-1 0 0 0 0,1 0-1 0 0,0 0 1 0 0,0 0-14 0 0,6 16 30 0 0,-7-15-24 0 0,1-1-1 0 0,-1 1 1 0 0,1 0-1 0 0,-1-1 1 0 0,1 1-1 0 0,-1-1 1 0 0,1 0 0 0 0,0 1-1 0 0,0-1 1 0 0,0 0-1 0 0,0 1 1 0 0,0-1-1 0 0,0 0 1 0 0,0 0-1 0 0,1 1-5 0 0,3 3 71 0 0,-5-5-64 0 0,0 0 0 0 0,0 0 0 0 0,1 1 0 0 0,-1-1 0 0 0,0 1 0 0 0,0-1 0 0 0,1 0 0 0 0,-1 1 0 0 0,0-1 0 0 0,0 0 0 0 0,0 1 0 0 0,1-1 0 0 0,-1 1 0 0 0,0-1 0 0 0,0 1 0 0 0,0-1 0 0 0,0 0 0 0 0,0 1 0 0 0,0-1 0 0 0,0 1 0 0 0,0-1 0 0 0,0 1 0 0 0,0-1 0 0 0,0 1 0 0 0,0-1 0 0 0,-1 0 0 0 0,1 1 0 0 0,0-1 0 0 0,0 1 0 0 0,0-1 0 0 0,0 0 0 0 0,-1 1 0 0 0,1-1 0 0 0,0 1-7 0 0,-1-1 9 0 0,1 1 0 0 0,0-1 1 0 0,-1 1-1 0 0,1-1 0 0 0,0 1 0 0 0,0-1 1 0 0,-1 1-1 0 0,1 0 0 0 0,0-1 1 0 0,0 1-1 0 0,0-1 0 0 0,0 1 1 0 0,0-1-1 0 0,0 1 0 0 0,0 0 1 0 0,0-1-1 0 0,0 1 0 0 0,0-1 0 0 0,0 1 1 0 0,0 0-1 0 0,1-1 0 0 0,-1 1 1 0 0,0 0-10 0 0,4 4 23 0 0,-4-4-24 0 0,1 0 1 0 0,0 0-1 0 0,-1-1 1 0 0,1 1-1 0 0,0 0 1 0 0,-1 0 0 0 0,1 0-1 0 0,-1 1 1 0 0,0-1-1 0 0,1 0 1 0 0,-1 0-1 0 0,0 0 1 0 0,0 0-1 0 0,1 0 1 0 0,-1 0-1 0 0,0 0 1 0 0,0 0-1 0 0,0 1 1 0 0,-1 0-9 0 0,1 0 6 0 0,-1 0 0 0 0,1-1 0 0 0,0 1 0 0 0,0 0 0 0 0,0 0 0 0 0,0 0 0 0 0,0 0 0 0 0,0 0-1 0 0,0 0 1 0 0,1 0 0 0 0,-1 0 0 0 0,1 0 0 0 0,0 1 3 0 0,-1-2 5 0 0,1 0 0 0 0,-1 0 0 0 0,1 0 0 0 0,-1 0 0 0 0,0 1 0 0 0,0-1 0 0 0,1 0 0 0 0,-1 0 1 0 0,0 1-1 0 0,0-1 0 0 0,0 0 0 0 0,0 1 0 0 0,-1-1 0 0 0,1 0 0 0 0,0 0 0 0 0,0 1 0 0 0,-1-1 0 0 0,1 0 0 0 0,-1 0 0 0 0,1 0 0 0 0,-1 0 0 0 0,1 0 0 0 0,-1 1 0 0 0,0-1-4 0 0,1 0 8 0 0,-1 0-6 0 0,1 0 1 0 0,0 0 0 0 0,0-1 0 0 0,-1 1-1 0 0,1 0 1 0 0,0 0 0 0 0,0 0-1 0 0,0 0 1 0 0,0 0 0 0 0,0 0 0 0 0,0 0-1 0 0,0-1 1 0 0,1 1 0 0 0,-1 0 0 0 0,0 0-1 0 0,0 0 1 0 0,1 0 0 0 0,-1 0-1 0 0,0-1 1 0 0,1 1-4 0 0,-1 0 7 0 0,1 0-1 0 0,-1 1 1 0 0,1-1-1 0 0,-1 0 1 0 0,0 0 0 0 0,1 0-1 0 0,-1 1 1 0 0,0-1-1 0 0,0 0 1 0 0,0 0-1 0 0,0 1-6 0 0,-1 6 13 0 0,0-6-13 0 0,1 0 1 0 0,0-1-1 0 0,-1 1 0 0 0,1 0 0 0 0,0 0 0 0 0,0-1 1 0 0,0 1-1 0 0,0 0 0 0 0,1-1 0 0 0,-1 1 0 0 0,0 0 1 0 0,1-1-1 0 0,-1 1 0 0 0,1 0 0 0 0,-1-1 0 0 0,2 2 0 0 0,0 3 0 0 0,1 0 0 0 0,-1 0 0 0 0,-1 0 0 0 0,2 4 0 0 0,-2-6 0 0 0,0 1 0 0 0,0-1 0 0 0,0 1 0 0 0,1-1 0 0 0,0 0 0 0 0,0 0 0 0 0,0 0 0 0 0,2 3 0 0 0,-3-6 0 0 0,0 1 0 0 0,-1-1 0 0 0,1 1 0 0 0,0-1 0 0 0,-1 1 0 0 0,0-1 0 0 0,1 1 0 0 0,-1-1 0 0 0,0 1 0 0 0,1-1 0 0 0,-1 1 0 0 0,0-1 0 0 0,0 1 0 0 0,0 0 0 0 0,-1 1 0 0 0,1-1 0 0 0,1 0 0 0 0,-1 0 0 0 0,0 0 0 0 0,0 0 0 0 0,1 0 0 0 0,-1 0 0 0 0,1 0 0 0 0,0 1 0 0 0,0-1 0 0 0,-1 0 0 0 0,1-1 0 0 0,-1 1 0 0 0,0 0 0 0 0,0-1 0 0 0,0 1 0 0 0,0 0 0 0 0,0-1 0 0 0,0 1 0 0 0,0 0 0 0 0,-1-1 0 0 0,1 2 0 0 0,0-2 0 0 0,-1 1 0 0 0,1 0 0 0 0,0 0 0 0 0,0 0 0 0 0,0 0 0 0 0,0 0 0 0 0,0 0 0 0 0,0 0 0 0 0,0 0 0 0 0,1 0 0 0 0,0 1 0 0 0,-1-2 3 0 0,1 0 1 0 0,-1-1-1 0 0,0 1 0 0 0,1 0 0 0 0,-1 0 0 0 0,0-1 0 0 0,1 1 1 0 0,-1 0-1 0 0,0 0 0 0 0,0 0 0 0 0,0-1 0 0 0,0 1 0 0 0,0 0 1 0 0,0 0-1 0 0,0 0 0 0 0,0-1 0 0 0,0 1 0 0 0,0 0 0 0 0,0 0 1 0 0,-1 0-1 0 0,1-1 0 0 0,0 1 0 0 0,0 0 0 0 0,-1 0 0 0 0,1-1 0 0 0,-1 1 1 0 0,1 0-4 0 0,0 0 3 0 0,-1-1 0 0 0,1 1 0 0 0,0-1-1 0 0,0 1 1 0 0,0-1 0 0 0,0 1 0 0 0,0-1 0 0 0,0 1 0 0 0,0-1 0 0 0,0 1 0 0 0,0-1 0 0 0,0 1 0 0 0,0-1 0 0 0,0 0 0 0 0,1 1 0 0 0,-1-1 0 0 0,0 1 0 0 0,0-1 0 0 0,0 1 0 0 0,1-1 0 0 0,-1 1 0 0 0,0-1-1 0 0,1 0 1 0 0,-1 1 0 0 0,0-1 0 0 0,1 1 0 0 0,-1-1 0 0 0,1 0-3 0 0,-1 1 3 0 0,1-1-1 0 0,-1 1 1 0 0,0-1-1 0 0,1 0 1 0 0,-1 1-1 0 0,0-1 0 0 0,1 1 1 0 0,-1-1-1 0 0,0 1 1 0 0,1-1-1 0 0,-1 1 1 0 0,0-1-1 0 0,0 1 1 0 0,0-1-1 0 0,0 1 1 0 0,0 0-1 0 0,1-1 1 0 0,-1 1-1 0 0,0-1 1 0 0,0 1-1 0 0,0-1 0 0 0,0 1 1 0 0,0 0-1 0 0,-1-1 1 0 0,1 1-1 0 0,0 0-2 0 0,0 0 3 0 0,0-1 0 0 0,-1 1-1 0 0,1 0 1 0 0,0 0 0 0 0,0-1 0 0 0,0 1-1 0 0,0 0 1 0 0,0 0 0 0 0,0 0-1 0 0,0-1 1 0 0,0 1 0 0 0,1 0 0 0 0,-1 0-1 0 0,0-1 1 0 0,0 1 0 0 0,1 0-1 0 0,-1 0 1 0 0,0-1 0 0 0,1 1 0 0 0,-1 0-1 0 0,1-1 1 0 0,-1 1-3 0 0,16 14 126 0 0,-15-13-113 0 0,1-1 0 0 0,0 0 1 0 0,0 1-1 0 0,-1 0 0 0 0,1-1 1 0 0,-1 1-1 0 0,0 0 0 0 0,1 0 1 0 0,-1 0-1 0 0,1 1-13 0 0,0 31 129 0 0,-1-30-136 0 0,-1-1-1 0 0,1 1 0 0 0,-1-1 1 0 0,0 1-1 0 0,0-1 1 0 0,-1 1-1 0 0,0 1 8 0 0,1-5-1 0 0,0 1 1 0 0,0 0-1 0 0,0 0 0 0 0,0-1 1 0 0,0 1-1 0 0,0 0 1 0 0,1-1-1 0 0,-1 1 0 0 0,0 0 1 0 0,0-1-1 0 0,0 1 0 0 0,1 0 1 0 0,-1-1-1 0 0,0 1 0 0 0,1 0 1 0 0,-1-1-1 0 0,0 1 1 0 0,1 0-1 0 0,-1-1 0 0 0,1 1 1 0 0,0 0 0 0 0,-1-1 0 0 0,1 1 0 0 0,-1-1 0 0 0,1 1 0 0 0,-1-1 0 0 0,0 1 0 0 0,1-1 1 0 0,-1 1-1 0 0,0-1 0 0 0,1 1 0 0 0,-1 0 0 0 0,0-1 0 0 0,0 1 0 0 0,1 0 0 0 0,-1-1 1 0 0,0 1-1 0 0,0 0 0 0 0,0-1 0 0 0,0 1 0 0 0,0 0 0 0 0,0-1 0 0 0,0 1 0 0 0,-2 7 6 0 0,2-7-4 0 0,0 0 0 0 0,-1-1 0 0 0,1 1 1 0 0,0 0-1 0 0,0 0 0 0 0,0 0 1 0 0,0 0-1 0 0,0 0 0 0 0,0 0 0 0 0,0 0 1 0 0,0 0-1 0 0,0 0 0 0 0,1 0 1 0 0,-1-1-1 0 0,0 1 0 0 0,0 0 0 0 0,1 0 1 0 0,-1 0-1 0 0,1 0 0 0 0,-1 0 1 0 0,1 0-3 0 0,0 0 5 0 0,-1 1 0 0 0,1-1 0 0 0,-1 1 0 0 0,1 0 0 0 0,-1 0 1 0 0,0-1-1 0 0,0 1 0 0 0,1 0 0 0 0,-1 0 0 0 0,0-1 0 0 0,-1 1 0 0 0,1 1-5 0 0,0-2 4 0 0,0 0-1 0 0,0 1 0 0 0,-1-1 0 0 0,1 0 0 0 0,0 1 0 0 0,0-1 1 0 0,1 0-1 0 0,-1 0 0 0 0,0 1 0 0 0,0-1 0 0 0,1 0 0 0 0,-1 1 0 0 0,1-1 1 0 0,-1 0-1 0 0,1 0 0 0 0,-1 0 0 0 0,1 0 0 0 0,0 0 0 0 0,0 1 0 0 0,-1-1 1 0 0,2 0-4 0 0,-1 0 2 0 0,0 0-1 0 0,1 0 1 0 0,-1 0-1 0 0,0 0 0 0 0,0 1 0 0 0,1-1 0 0 0,-1 0 0 0 0,0 0 0 0 0,0 1 0 0 0,0-1 0 0 0,-1 1 0 0 0,1-1 0 0 0,0 1 1 0 0,0-1-1 0 0,-1 1 0 0 0,1-1 0 0 0,-1 1 0 0 0,1 1-1 0 0,-1-1 4 0 0,0-1-1 0 0,1 0 1 0 0,-1 0 0 0 0,1 0-1 0 0,-1 0 1 0 0,1 0-1 0 0,-1 0 1 0 0,1 0 0 0 0,0 0-1 0 0,-1 0 1 0 0,1 0 0 0 0,0 0-1 0 0,0 0 1 0 0,0-1 0 0 0,0 2-4 0 0,0-2 0 0 0,0 1 0 0 0,-1-1 1 0 0,1 1-1 0 0,-1-1 0 0 0,1 1 1 0 0,0-1-1 0 0,-1 1 0 0 0,0 0 1 0 0,1-1-1 0 0,-1 1 0 0 0,1 0 1 0 0,-1-1-1 0 0,0 1 0 0 0,1 0 1 0 0,-1 0-1 0 0,0-1 0 0 0,0 1 1 0 0,1 0-1 0 0,-1 0 0 0 0,0-1 1 0 0,0 1-1 0 0,0 0 0 0 0,0 0 1 0 0,0 0-1 0 0,0-1 0 0 0,0 1 1 0 0,-1 0-1 0 0,1 0 0 0 0,0 0 10 0 0,0 0 1 0 0,0 0-1 0 0,0 0 0 0 0,0 1 0 0 0,0-1 1 0 0,1 0-1 0 0,-1 0 0 0 0,0 0 0 0 0,1 1 1 0 0,-1-1-1 0 0,0 0 0 0 0,1 0 1 0 0,0 0-1 0 0,-1 0 0 0 0,1 0 0 0 0,0 1-10 0 0,0-1 9 0 0,-1 0-1 0 0,1 0 1 0 0,0 0-1 0 0,-1 0 0 0 0,1 0 1 0 0,-1 0-1 0 0,1 0 1 0 0,-1 0-1 0 0,0 0 0 0 0,0 0 1 0 0,1 0-1 0 0,-1 1 0 0 0,0-1 1 0 0,0 0-1 0 0,0 0 1 0 0,0 1-9 0 0,-1 2 9 0 0,0-3-9 0 0,1-1 0 0 0,0 1 0 0 0,0 0 0 0 0,0-1 0 0 0,-1 1 0 0 0,1-1 1 0 0,0 1-1 0 0,0 0 0 0 0,0-1 0 0 0,0 1 0 0 0,0 0 0 0 0,0-1 0 0 0,0 1 0 0 0,1 0 0 0 0,-1-1 0 0 0,0 2 0 0 0,0-2-2 0 0,1 1-1 0 0,-1-1 0 0 0,0 1 1 0 0,1-1-1 0 0,-1 1 0 0 0,0-1 1 0 0,0 1-1 0 0,1-1 1 0 0,-1 1-1 0 0,0-1 0 0 0,0 1 1 0 0,0-1-1 0 0,0 1 0 0 0,0-1 1 0 0,0 1-1 0 0,0 0 1 0 0,0-1-1 0 0,0 1 0 0 0,0-1 1 0 0,0 1-1 0 0,0-1 0 0 0,0 1 1 0 0,-1 0 2 0 0,1-1-6 0 0,0 0 1 0 0,0 0 0 0 0,0 1-1 0 0,0-1 1 0 0,0 0-1 0 0,0 0 1 0 0,0 1 0 0 0,0-1-1 0 0,0 0 1 0 0,0 0-1 0 0,0 1 1 0 0,0-1 0 0 0,0 0-1 0 0,0 0 1 0 0,0 1-1 0 0,1-1 1 0 0,-1 0 0 0 0,0 0-1 0 0,0 1 1 0 0,0-1-1 0 0,0 0 1 0 0,0 0 0 0 0,0 0-1 0 0,1 1 1 0 0,-1-1-1 0 0,0 0 1 0 0,0 0 0 0 0,0 0-1 0 0,1 0 1 0 0,-1 1-1 0 0,0-1 1 0 0,0 0 0 0 0,1 0 5 0 0,6 13-59 0 0,-7-12 57 0 0,0 0 0 0 0,1 0 1 0 0,-1 0-1 0 0,1-1 1 0 0,-1 1-1 0 0,1 0 0 0 0,-1 0 1 0 0,1 0-1 0 0,-1 0 1 0 0,1 0-1 0 0,0-1 0 0 0,0 1 1 0 0,-1 0-1 0 0,1-1 1 0 0,0 1-1 0 0,0 0 0 0 0,0-1 1 0 0,0 1-1 0 0,-1-1 1 0 0,1 0-1 0 0,0 1 0 0 0,0-1 1 0 0,0 0-1 0 0,1 1 2 0 0,8 2 86 0 0,25 6 224 0 0,-25-8-240 0 0,-9-1-70 0 0,0 0 1 0 0,-1 0 0 0 0,1 0-1 0 0,0 0 1 0 0,0 0 0 0 0,0 0 0 0 0,-1 0-1 0 0,1 0 1 0 0,0 0 0 0 0,0 0 0 0 0,0 0-1 0 0,-1 0 1 0 0,1 0 0 0 0,0-1-1 0 0,0 1 1 0 0,-1 0 0 0 0,1-1 0 0 0,0 1-1 0 0,0-1 1 0 0,0 1-1 0 0,2-2 0 0 0,6 1 0 0 0,-7 1 0 0 0,1-1 0 0 0,-1 1 0 0 0,1-1 0 0 0,-1 1 0 0 0,0-1 0 0 0,1 0 0 0 0,-1 1 0 0 0,0-1 0 0 0,0-1 0 0 0,1 1 0 0 0,-1 0 0 0 0,0 0 8 0 0,1 0-1 0 0,-1 0 0 0 0,0 0 0 0 0,1 0 0 0 0,-1 1 1 0 0,0-1-1 0 0,1 1 0 0 0,-1 0 0 0 0,1 0-7 0 0,-1 0 19 0 0,0-1 0 0 0,0 1 0 0 0,0 0 0 0 0,0-1 0 0 0,0 1 0 0 0,0-1-1 0 0,0 0 1 0 0,2 0-19 0 0,-2 0 104 0 0,-2 1-99 0 0,0-1 0 0 0,1 1 0 0 0,-1 0 0 0 0,0-1 0 0 0,0 1 0 0 0,1 0 0 0 0,-1 0 0 0 0,0 0 0 0 0,0-1 0 0 0,1 1 0 0 0,-1 0 0 0 0,0 0 0 0 0,0 0 0 0 0,1 0 0 0 0,-1-1 0 0 0,0 1 0 0 0,1 0 0 0 0,-1 0 0 0 0,0 0 0 0 0,0 0 0 0 0,1 0-1 0 0,-1 0 1 0 0,0 0 0 0 0,1 0-5 0 0,0 0-18 0 0,-1 0 0 0 0,1 0 0 0 0,-1-1 0 0 0,1 1 0 0 0,0 0-1 0 0,-1 0 1 0 0,1 0 0 0 0,-1-1 0 0 0,1 1 0 0 0,-1 0 0 0 0,1-1-1 0 0,-1 1 1 0 0,1 0 0 0 0,-1-1 0 0 0,1 1 0 0 0,-1-1-1 0 0,0 1 1 0 0,1-1 18 0 0,0-1-1 0 0,1 0-1 0 0,-1 0 1 0 0,0 1-1 0 0,1-1 1 0 0,0 0-1 0 0,0 0 1 0 0,-1 1-1 0 0,1-1 1 0 0,0 1-1 0 0,0-1 2 0 0,0 1-1 0 0,-2 1 2 0 0,1 0 1 0 0,-1 0-1 0 0,0 0 0 0 0,0-1 0 0 0,1 1 0 0 0,-1 0 0 0 0,0 0 0 0 0,0 0 0 0 0,1-1 0 0 0,-1 1 0 0 0,0 0 1 0 0,0 0-1 0 0,0-1 0 0 0,1 1 0 0 0,-1 0 0 0 0,0 0 0 0 0,0-1 0 0 0,0 1 0 0 0,0 0 0 0 0,0-1 1 0 0,0 1-1 0 0,0 0 0 0 0,0 0 0 0 0,0-1 0 0 0,0 1 0 0 0,1 0 0 0 0,-2-1 0 0 0,1 1 0 0 0,0 0 1 0 0,0-1-1 0 0,0 1 0 0 0,0 0 0 0 0,0-1 0 0 0,0 1 0 0 0,0 0 0 0 0,0-1-1 0 0,0 1 4 0 0,-1 0-1 0 0,1-1 1 0 0,0 1 0 0 0,0 0-1 0 0,0-1 1 0 0,0 1-1 0 0,0 0 1 0 0,0-1 0 0 0,0 1-1 0 0,0-1 1 0 0,0 1-1 0 0,0 0 1 0 0,0-1-1 0 0,0 1 1 0 0,0 0 0 0 0,0-1-1 0 0,0 1 1 0 0,1 0-1 0 0,-1-1 1 0 0,0 1 0 0 0,0 0-1 0 0,0-1 1 0 0,0 1-1 0 0,1 0 1 0 0,-1-1 0 0 0,0 1-1 0 0,0 0 1 0 0,1 0-1 0 0,-1-1-3 0 0,6-4 46 0 0,-6 4-42 0 0,1 1 1 0 0,0-1 0 0 0,0 0 0 0 0,0 1-1 0 0,0-1 1 0 0,-1 0 0 0 0,1 0 0 0 0,0 0-1 0 0,-1 0 1 0 0,1 0 0 0 0,-1 0 0 0 0,1 0 0 0 0,-1 0-1 0 0,1 0 1 0 0,-1 0 0 0 0,0 0 0 0 0,1 0-1 0 0,-1 0 1 0 0,0 0 0 0 0,0 0 0 0 0,0 0-5 0 0,1-1-8 0 0,-1-1 0 0 0,1 1 0 0 0,0 0 0 0 0,-1 0 0 0 0,1 0 1 0 0,0 0-1 0 0,0 0 0 0 0,1 0 0 0 0,-1 0 0 0 0,0 0 0 0 0,1 0 0 0 0,-1 1 1 0 0,1-1-1 0 0,-1 0 0 0 0,1 1 0 0 0,0-1 0 0 0,0 1 0 0 0,0 0 8 0 0,1-2-10 0 0,-1 1 0 0 0,1 0 0 0 0,-1-1 0 0 0,1 1 0 0 0,-1-1 0 0 0,2-2 10 0 0,-3 2 1 0 0,1 0-1 0 0,0 0 1 0 0,0 1 0 0 0,0-1-1 0 0,0 1 1 0 0,0 0-1 0 0,1 0 1 0 0,-1-1 0 0 0,1 1-1 0 0,-1 1 1 0 0,3-3-1 0 0,1 0 15 0 0,-4 3 0 0 0,-1 0 0 0 0,0-1 1 0 0,1 1-1 0 0,-1-1 0 0 0,0 1 0 0 0,0-1 1 0 0,0 1-1 0 0,0-1 0 0 0,0 0 1 0 0,0 0-1 0 0,0 1 0 0 0,-1-1 0 0 0,1 0 1 0 0,-1 0-1 0 0,1 0-15 0 0,-1-1 8 0 0,1 1-1 0 0,0-1 1 0 0,0 1 0 0 0,0 0-1 0 0,0-1 1 0 0,0 1 0 0 0,0 0-1 0 0,2-2-7 0 0,2-2-4 0 0,-3 4-3 0 0,0 0 1 0 0,0 0 0 0 0,0 0 0 0 0,0-1 0 0 0,-1 1-1 0 0,1 0 1 0 0,-1-1 0 0 0,1 0 0 0 0,-1 1 0 0 0,0-1-1 0 0,0 0 1 0 0,0 0 0 0 0,0-1 6 0 0,-1 3-13 0 0,0 0 1 0 0,1-1-1 0 0,-1 1 0 0 0,1 0 1 0 0,-1 0-1 0 0,1 0 1 0 0,0 0-1 0 0,-1 0 0 0 0,1-1 1 0 0,0 1-1 0 0,0 1 0 0 0,0-2 13 0 0,0 1-11 0 0,0 0 0 0 0,0 1 1 0 0,-1-1-1 0 0,1 0 0 0 0,-1 0 0 0 0,1 0 0 0 0,0 0 0 0 0,-1 1 0 0 0,0-1 0 0 0,1 0 0 0 0,-1 0 0 0 0,0 0 0 0 0,1 0 0 0 0,-1 0 0 0 0,0 0 0 0 0,0-1 11 0 0,0 1-1 0 0,0 0-1 0 0,0 0 1 0 0,0 0 0 0 0,0-1-1 0 0,0 1 1 0 0,0 0 0 0 0,1 0-1 0 0,-1 0 1 0 0,0 0-1 0 0,1 0 1 0 0,-1 0 0 0 0,0 0-1 0 0,1 0 1 0 0,-1 0-1 0 0,1 0 1 0 0,0 0 0 0 0,-1 0-1 0 0,1 0 1 0 0,0 0-1 0 0,-1 0 1 0 0,1 0 0 0 0,0 1-1 0 0,0-1 2 0 0,9-9-18 0 0,-8 7 13 0 0,0 0 0 0 0,1 0 1 0 0,0 1-1 0 0,0-1 1 0 0,0 1-1 0 0,0 0 0 0 0,0 0 1 0 0,0 0-1 0 0,4-2 5 0 0,19-7 2 0 0,25-9-14 0 0,-24 11-36 0 0,12-4 42 0 0,46 2-128 0 0,-53 7-280 0 0,1 2 1 0 0,13 0 413 0 0,-10 2-785 0 0,1-1 107 0 0</inkml:trace>
  <inkml:trace contextRef="#ctx0" brushRef="#br1" timeOffset="61370.56">5310 658 15664 0 0,'0'0'356'0'0,"0"0"49"0"0,0 0 21 0 0,0-1-42 0 0,0 1-378 0 0,0-1-1 0 0,0 0 0 0 0,0 1 0 0 0,0-1 0 0 0,0 1 1 0 0,0-1-1 0 0,0 1 0 0 0,1-1 0 0 0,-1 1 0 0 0,0-1 1 0 0,1 1-1 0 0,-1-1 0 0 0,0 1 0 0 0,1-1 0 0 0,-1 1 0 0 0,0 0 1 0 0,1-1-1 0 0,-1 1 0 0 0,1 0 0 0 0,-1-1 0 0 0,0 1 1 0 0,1 0-1 0 0,-1-1 0 0 0,1 1 0 0 0,-1 0 0 0 0,1 0 1 0 0,0-1-6 0 0,2 0 7 0 0,-1-1-7 0 0,1 0 0 0 0,0 1 0 0 0,-1-1 0 0 0,1 1 0 0 0,0-1 0 0 0,0 1 0 0 0,0 0 0 0 0,0 0 0 0 0,0 0 0 0 0,0 1 0 0 0,0-1 0 0 0,0 1 0 0 0,1 0 0 0 0,7-1 0 0 0,0 0 0 0 0,0 2 0 0 0,3-1 0 0 0,-2 2 211 0 0,0-1 0 0 0,-1 1 1 0 0,1 1-1 0 0,-1 0 0 0 0,0 0 0 0 0,0 1 0 0 0,0 1 0 0 0,0 1-211 0 0,-6-4 99 0 0,0 1 1 0 0,0-1-1 0 0,-1 1 1 0 0,0 1-1 0 0,0-1 1 0 0,0 1-1 0 0,0-1 1 0 0,0 1-1 0 0,-1 0 1 0 0,1 1 0 0 0,-1-1-1 0 0,0 0 1 0 0,0 1-1 0 0,-1 0 1 0 0,0 0-1 0 0,1-1 1 0 0,-2 1-1 0 0,3 5-99 0 0,-3-3 32 0 0,1-1 0 0 0,-1 1 0 0 0,0-1 0 0 0,0 1 0 0 0,0 0 0 0 0,-1-1 0 0 0,0 1 0 0 0,-1 0 0 0 0,1-1 0 0 0,-1 1 0 0 0,-1-1 0 0 0,1 1 0 0 0,-1-1 0 0 0,0 0 0 0 0,-1 1 0 0 0,1-1 0 0 0,-1 0 0 0 0,0 0 0 0 0,-4 5-32 0 0,-2-1-1 0 0,-1 1-1 0 0,0-2 0 0 0,0 1 0 0 0,-1-1 1 0 0,0-1-1 0 0,-1 0 0 0 0,1 0 0 0 0,-1-1 1 0 0,-1-1-1 0 0,-2 1 2 0 0,-1 1-127 0 0,0-1-1 0 0,-11 3 128 0 0,-3 1 16 0 0,28-11 64 0 0,2 0 15 0 0,10 3-6 0 0,19 5-93 0 0,28 7 444 0 0,-24-8 368 0 0,-1 2 1 0 0,19 7-809 0 0,-19-5-7 0 0,2-1 1 0 0,10 1 6 0 0,-19-6 0 0 0,-13-2 0 0 0,-1-1 0 0 0,2 0 0 0 0,9 0 0 0 0,-19-2 9 0 0,-1 0 0 0 0,0 0 0 0 0,0-1 0 0 0,1 0-1 0 0,-1 1 1 0 0,0-1 0 0 0,0 0 0 0 0,0 0 0 0 0,0 0 0 0 0,0 0 0 0 0,0 0-1 0 0,0-1 1 0 0,0 1 0 0 0,0-1 0 0 0,-1 1 0 0 0,1-1 0 0 0,0 1-1 0 0,-1-1 1 0 0,0 0 0 0 0,1 0-9 0 0,1-3-379 0 0,1 0 1 0 0,-1-1-1 0 0,0 0 0 0 0,0 1 0 0 0,-1-1 0 0 0,2-3 379 0 0,-3 3-713 0 0,1 0 0 0 0,-1 0 0 0 0,0 0 0 0 0,-1 0 0 0 0,0 0 0 0 0,0-2 713 0 0,1 0-645 0 0,-1-26-1911 0 0</inkml:trace>
  <inkml:trace contextRef="#ctx0" brushRef="#br1" timeOffset="61770.929">5781 400 17503 0 0,'0'0'399'0'0,"1"2"60"0"0,19 26 604 0 0,-15-23-1063 0 0,-1 1-1 0 0,1 0 1 0 0,-1 1 0 0 0,2 3 0 0 0,15 32 0 0 0,-13-29 0 0 0,-1 0 0 0 0,0 1 0 0 0,-2 1 0 0 0,1 1 0 0 0,-4-13 6 0 0,-1 5-18 0 0,-1-7 18 0 0,0 0 0 0 0,-1 0 0 0 0,1 0 0 0 0,-1-1 0 0 0,1 1 0 0 0,-1 0 0 0 0,1 0 0 0 0,-1 0 0 0 0,0 0 0 0 0,0 0 0 0 0,1-1 0 0 0,-1 1 0 0 0,-1 0-6 0 0,-1 3 933 0 0,8-7-354 0 0,6-9-131 0 0,-9 7-446 0 0,-1 1 0 0 0,1 0 0 0 0,1 0 0 0 0,-1 0 0 0 0,0 0 0 0 0,1 0 0 0 0,0 0 0 0 0,0 1-2 0 0,9-18 0 0 0,-10 19 0 0 0,-1-1 0 0 0,0 1 0 0 0,1-1 0 0 0,-1 1 0 0 0,1 0 0 0 0,-1 0 0 0 0,1 0 0 0 0,0 0 0 0 0,0 0 0 0 0,2-2 0 0 0,17-12 0 0 0,-15 11 0 0 0,-1 0 0 0 0,1 0 0 0 0,1 1 0 0 0,-1 0 0 0 0,1 0 0 0 0,1 0 0 0 0,-5 3 0 0 0,-1 0 0 0 0,1-1 0 0 0,0 1 0 0 0,0 0 0 0 0,0 1 0 0 0,0-1 0 0 0,0 0 0 0 0,-1 1 0 0 0,1 0 0 0 0,2-1 0 0 0,-4 1 0 0 0,0 0 0 0 0,0 1 0 0 0,0-1 0 0 0,0 0 0 0 0,0 0 0 0 0,0 0 0 0 0,0 1 0 0 0,-1-1 0 0 0,1 0 0 0 0,0 1 0 0 0,0-1 0 0 0,0 0 0 0 0,0 1 0 0 0,0-1 0 0 0,-1 1 0 0 0,1 0 0 0 0,0-1 0 0 0,-1 1 0 0 0,1 0 0 0 0,0-1 0 0 0,-1 1 0 0 0,1 0 0 0 0,-1 0 0 0 0,1 0 0 0 0,1 1 0 0 0,0 1 0 0 0,0 0 0 0 0,0-1 0 0 0,0 1 0 0 0,-1 0 0 0 0,1 0 0 0 0,-1 0 0 0 0,1 1 0 0 0,-1-1 0 0 0,0 0 0 0 0,0 0 0 0 0,-1 1 0 0 0,1-1 0 0 0,-1 0 0 0 0,1 1 0 0 0,-1-1 0 0 0,0 1 0 0 0,-1-1 0 0 0,1 0 0 0 0,0 1 0 0 0,-2 2 0 0 0,-13 51 0 0 0,10-34 0 0 0,5-19 0 0 0,-1-1 0 0 0,1 0 0 0 0,-1 1 0 0 0,0-1 0 0 0,0 0 0 0 0,0 1 0 0 0,-1-1 0 0 0,1 0 0 0 0,-1 1 0 0 0,1 0 0 0 0,6-4 0 0 0,6-5 0 0 0,0-2-1755 0 0,-1-1 0 0 0,1 0 1 0 0,-1 0-1 0 0,1-3 1755 0 0,4-3-2556 0 0</inkml:trace>
  <inkml:trace contextRef="#ctx0" brushRef="#br1" timeOffset="62150.216">6311 376 15664 0 0,'0'0'356'0'0,"0"0"49"0"0,0 0 21 0 0,0 0-42 0 0,-1 8-236 0 0,-4 1 183 0 0,0 0 0 0 0,-1-1 0 0 0,0 1 0 0 0,0-1 0 0 0,-6 5-331 0 0,-6 8 369 0 0,6-6-359 0 0,0-1-9 0 0,1-1 0 0 0,1 1 0 0 0,1 1 0 0 0,0 0 0 0 0,0 1 0 0 0,-3 11-1 0 0,10-20 0 0 0,7-2 0 0 0,-3-5 0 0 0,0 0 0 0 0,0 0 0 0 0,-1 1 0 0 0,1-1 0 0 0,0-1 0 0 0,0 1 0 0 0,-1 0 0 0 0,1 0 0 0 0,0-1 0 0 0,0 1 0 0 0,-1 0 0 0 0,1-1 0 0 0,0 0 0 0 0,-1 1 0 0 0,1-1 0 0 0,25-13 0 0 0,-26 13 0 0 0,12-8 0 0 0,-1 0 0 0 0,0-1 0 0 0,0-1 0 0 0,-1 1 0 0 0,4-6 0 0 0,29-28 0 0 0,-29 30 0 0 0,0 0 0 0 0,-2-1 0 0 0,0-1 0 0 0,0 0 0 0 0,-2 0 0 0 0,0-2 0 0 0,6-12 0 0 0,7-20 0 0 0,-2-1 0 0 0,1-12 0 0 0,-21 57 9 0 0,-1-1-1 0 0,1 1 0 0 0,-1 0 0 0 0,0-1 0 0 0,-1 1 0 0 0,0 0 1 0 0,0-1-1 0 0,0-1-8 0 0,-1-8 377 0 0,2 16-332 0 0,-1-1 1 0 0,0 1-1 0 0,0-1 1 0 0,0 1-1 0 0,0-1 1 0 0,0 1-1 0 0,0-1 0 0 0,0 1 1 0 0,0 0-1 0 0,0-1 1 0 0,0 1-1 0 0,0-1 1 0 0,0 1-1 0 0,-1-1 0 0 0,1 1 1 0 0,0 0-1 0 0,0-1 1 0 0,0 1-1 0 0,0-1 1 0 0,-1 1-1 0 0,1 0 0 0 0,0-1 1 0 0,0 1-1 0 0,-1 0 1 0 0,1-1-1 0 0,0 1 0 0 0,-1 0 1 0 0,1-1-1 0 0,0 1 1 0 0,-1 0-1 0 0,1 0 1 0 0,-1-1-1 0 0,1 1-45 0 0,-1 0 16 0 0,0 1 0 0 0,0-1 0 0 0,1 0 1 0 0,-1 0-1 0 0,0 1 0 0 0,0-1 0 0 0,0 1 0 0 0,1-1 0 0 0,-1 0 0 0 0,0 1 1 0 0,0-1-1 0 0,1 1 0 0 0,-1 0 0 0 0,0-1 0 0 0,0 1-16 0 0,-20 27-136 0 0,12-14 136 0 0,1 1 0 0 0,1 0 0 0 0,0 1 0 0 0,1-1 0 0 0,1 1 0 0 0,1 0 0 0 0,0 1 0 0 0,1-1 0 0 0,0 1 0 0 0,2 0 0 0 0,0-1 0 0 0,1 1 0 0 0,0 0 0 0 0,1 0 0 0 0,2 0 0 0 0,2 33 0 0 0,-1-18 0 0 0,3 16 0 0 0,11 87-829 0 0,-15-118 398 0 0,-1 0 1 0 0,-1 1-1 0 0,0-1 0 0 0,-2 2 431 0 0,1-4-241 0 0,0 41-782 0 0</inkml:trace>
  <inkml:trace contextRef="#ctx0" brushRef="#br1" timeOffset="63052.906">5300 4108 5528 0 0,'4'-8'497'0'0,"10"-11"2350"0"0,-5 8 3836 0 0,-6 8-4769 0 0,-2 2-1432 0 0,-1 1-2 0 0,0 0 0 0 0,0 0 0 0 0,0 0-50 0 0,0 0-214 0 0,13 8 98 0 0,14 12 60 0 0,-25-19-362 0 0,0 1 0 0 0,0-1 1 0 0,0 0-1 0 0,0 1 1 0 0,-1 0-1 0 0,1-1 0 0 0,-1 1 1 0 0,1 0-13 0 0,-1 0 5 0 0,1 0 1 0 0,-1-1-1 0 0,0 1 0 0 0,1-1 1 0 0,0 1-1 0 0,-1-1 1 0 0,1 0-1 0 0,0 1 1 0 0,0-1-1 0 0,0 0 0 0 0,0 0-5 0 0,125 43 330 0 0,-122-41-295 0 0,1-1 0 0 0,0 1 1 0 0,-1 0-1 0 0,0 1 0 0 0,0-1 0 0 0,0 1 1 0 0,0 0-1 0 0,-1 0 0 0 0,1 1 0 0 0,-1-1 1 0 0,0 1-1 0 0,0 0 0 0 0,2 4-35 0 0,-5-7 19 0 0,0 1 0 0 0,0-1 0 0 0,-1 0-1 0 0,1 0 1 0 0,0 0 0 0 0,-1 0 0 0 0,0 0 0 0 0,1 1-1 0 0,-1-1 1 0 0,0 0 0 0 0,0 0 0 0 0,0 1 0 0 0,0-1-1 0 0,-1 0 1 0 0,1 0 0 0 0,-1 1 0 0 0,0 0-19 0 0,0 1-5 0 0,-1 0 0 0 0,0 0 1 0 0,0 0-1 0 0,0 0 1 0 0,-1 0-1 0 0,1 0 1 0 0,-1 0-1 0 0,-2 1 5 0 0,-3 4 13 0 0,-1-1-1 0 0,0 0 1 0 0,0 0 0 0 0,0-1-1 0 0,-1 0 1 0 0,-4 1-13 0 0,-1 0 50 0 0,0 0 0 0 0,-1-1 0 0 0,0-1-1 0 0,0 0 1 0 0,-3 0-50 0 0,8-5-5 0 0,-4-1 80 0 0,15 0-73 0 0,0 0 1 0 0,0 0 0 0 0,0-1-1 0 0,0 1 1 0 0,0 0 0 0 0,1 0-1 0 0,-1 0 1 0 0,0 0 0 0 0,0 0-1 0 0,0 0 1 0 0,0 0 0 0 0,0-1-1 0 0,0 1 1 0 0,0 0 0 0 0,0 0-1 0 0,0 0 1 0 0,0 0 0 0 0,0 0-1 0 0,0 0 1 0 0,0 0 0 0 0,0-1-1 0 0,0 1 1 0 0,0 0-1 0 0,0 0 1 0 0,0 0 0 0 0,0 0-1 0 0,0 0 1 0 0,0 0 0 0 0,0-1-1 0 0,0 1 1 0 0,0 0 0 0 0,0 0-1 0 0,0 0 1 0 0,0 0 0 0 0,0 0-1 0 0,0 0 1 0 0,-1 0 0 0 0,1-1-1 0 0,0 1 1 0 0,0 0 0 0 0,0 0-1 0 0,0 0 1 0 0,0 0 0 0 0,0 0-1 0 0,0 0 1 0 0,0 0 0 0 0,-1 0-1 0 0,1 0 1 0 0,0 0 0 0 0,0 0-1 0 0,0 0 1 0 0,0 0 0 0 0,0 0-1 0 0,0 0 1 0 0,-1 0 0 0 0,1 0-1 0 0,0 0 1 0 0,0 0 0 0 0,0 0-1 0 0,0 0 1 0 0,0 0 0 0 0,0 0-1 0 0,-1 0 1 0 0,1 0 0 0 0,0 0-3 0 0,8-6 67 0 0,-4 4-66 0 0,1 0 0 0 0,0 0 0 0 0,0 0 0 0 0,0 1-1 0 0,0-1 1 0 0,0 1 0 0 0,0 1 0 0 0,0-1 0 0 0,0 1 0 0 0,0 0 0 0 0,0 0 0 0 0,3 1-1 0 0,9 1 0 0 0,0 1-1 0 0,0 1 1 0 0,2 1 0 0 0,17 4 0 0 0,-29-7 4 0 0,-1 0 0 0 0,1 0 0 0 0,-1 0 0 0 0,0 1 0 0 0,0 0 0 0 0,0 0 0 0 0,-1 1 0 0 0,1-1 0 0 0,-1 1 0 0 0,1 0 0 0 0,2 4-4 0 0,-6-6 12 0 0,1 1-1 0 0,-1-1 1 0 0,0 1-1 0 0,0-1 1 0 0,0 1 0 0 0,0 0-1 0 0,-1 0 1 0 0,1 0-1 0 0,-1 0 1 0 0,0 0-1 0 0,1 0 1 0 0,-1 0-1 0 0,-1 0 1 0 0,1 0 0 0 0,0 1-1 0 0,-1-1 1 0 0,0 0-1 0 0,0 1 1 0 0,0-1-1 0 0,0 0 1 0 0,0 0 0 0 0,-1 1-1 0 0,1-1 1 0 0,-1 2-12 0 0,-2 1 64 0 0,1 1 0 0 0,-1-1 0 0 0,0 1 0 0 0,-1-1 0 0 0,1 0 0 0 0,-1 0 0 0 0,0-1 0 0 0,-1 1 0 0 0,0-1 0 0 0,1 0 0 0 0,-2 0 0 0 0,1-1 0 0 0,-4 3-64 0 0,-4 2 72 0 0,0-1 0 0 0,0 0-1 0 0,-1-1 1 0 0,0 0-1 0 0,-11 3-71 0 0,-8 1 114 0 0,0-1 0 0 0,-35 6-114 0 0,57-14-1 0 0,1-1 0 0 0,-1 0-1 0 0,0 0 1 0 0,0-1 0 0 0,0-1-1 0 0,0 1 1 0 0,-3-2 1 0 0,12 1-43 0 0,1 1 1 0 0,-1 0-1 0 0,1-1 0 0 0,-1 1 1 0 0,1-1-1 0 0,0 0 1 0 0,-1 0-1 0 0,1 1 0 0 0,-1-1 1 0 0,1 0-1 0 0,0 0 1 0 0,0 0-1 0 0,0 0 0 0 0,-1 0 1 0 0,1-1-1 0 0,0 1 1 0 0,0 0-1 0 0,1 0 0 0 0,-1-1 1 0 0,0 1-1 0 0,0-1 1 0 0,1 1-1 0 0,-1-1 0 0 0,0 0 43 0 0,1 1-627 0 0,0 0-1 0 0,-1-1 1 0 0,1 1-1 0 0,0-1 1 0 0,0 1-1 0 0,0-1 1 0 0,0 1-1 0 0,0 0 1 0 0,1-1-1 0 0,-1 1 1 0 0,0-1 627 0 0,3-11-7069 0 0</inkml:trace>
  <inkml:trace contextRef="#ctx0" brushRef="#br1" timeOffset="63461.44">5809 3841 15288 0 0,'0'0'348'0'0,"0"0"49"0"0,0 0 20 0 0,-1 1-45 0 0,0 0-364 0 0,0 0-1 0 0,1-1 0 0 0,-1 1 1 0 0,1 0-1 0 0,-1 0 0 0 0,0-1 1 0 0,1 1-1 0 0,0 0 1 0 0,-1 0-1 0 0,1 0 0 0 0,-1 0 1 0 0,1 0-1 0 0,0-1 1 0 0,0 1-1 0 0,-1 0 0 0 0,1 0 1 0 0,0 0-1 0 0,0 0 0 0 0,0 1-7 0 0,0 2 5 0 0,-2 2 32 0 0,1-1 0 0 0,0 0 0 0 0,0 1 0 0 0,0-1-1 0 0,1 1 1 0 0,0-1 0 0 0,0 1 0 0 0,0-1-1 0 0,1 2-36 0 0,0 15 373 0 0,3 47 1054 0 0,-3-51-1124 0 0,-1-14-237 0 0,1-1-1 0 0,-1 1 1 0 0,0 0 0 0 0,0 0-1 0 0,-1-1 1 0 0,1 1 0 0 0,-1 1-66 0 0,11-16 947 0 0,5-14-796 0 0,-11 19-120 0 0,0-1-1 0 0,0 1 1 0 0,1 0-1 0 0,0 0 1 0 0,1-1-31 0 0,12-14 7 0 0,-16 19-5 0 0,-1 0-1 0 0,1 0 0 0 0,-1 0 0 0 0,1 0 0 0 0,0 1 1 0 0,0-1-1 0 0,0 1 0 0 0,0-1 0 0 0,0 1 1 0 0,0 0-1 0 0,0 0 0 0 0,1-1 0 0 0,-1 2 0 0 0,0-1 1 0 0,1 0-1 0 0,-1 0 0 0 0,1 1 0 0 0,-1 0 1 0 0,0-1-1 0 0,1 1 0 0 0,-1 0 0 0 0,1 0 0 0 0,-1 0 1 0 0,1 0-1 0 0,-1 1 0 0 0,1-1-1 0 0,1 1 13 0 0,0 1 0 0 0,0-1 0 0 0,0 0-1 0 0,0 1 1 0 0,0 0 0 0 0,-1 0 0 0 0,1 0 0 0 0,-1 0-1 0 0,1 1 1 0 0,-1 0 0 0 0,0-1 0 0 0,0 1 0 0 0,0 0 0 0 0,0 0-1 0 0,1 2-12 0 0,8 11 49 0 0,1 0 0 0 0,1-1 0 0 0,6 4-49 0 0,-19-18 8 0 0,0 0 0 0 0,0 0 0 0 0,0 0 0 0 0,1 0 0 0 0,-1-1 0 0 0,0 1 0 0 0,0 0 0 0 0,0-1 0 0 0,1 1 0 0 0,-1-1 0 0 0,0 1 0 0 0,1-1 0 0 0,-1 0 0 0 0,1 0 0 0 0,-1 1 0 0 0,0-1 0 0 0,1 0 0 0 0,0 0-8 0 0,10-1-3512 0 0,-8 0 928 0 0,8-1-4098 0 0</inkml:trace>
  <inkml:trace contextRef="#ctx0" brushRef="#br1" timeOffset="64103.231">6290 3814 15896 0 0,'0'0'362'0'0,"0"0"47"0"0,0 0 29 0 0,-4 6 82 0 0,-4 3-236 0 0,1 0 1 0 0,0 1-1 0 0,1 0 1 0 0,0 1-1 0 0,-3 7-284 0 0,7-13 243 0 0,-1-1 0 0 0,1 0 0 0 0,-1 0 0 0 0,0 0 0 0 0,0 0-1 0 0,0 0 1 0 0,-1-1 0 0 0,0 2-243 0 0,3-5 152 0 0,1 0-7 0 0,0 0-11 0 0,0 0-46 0 0,0 0-22 0 0,0 0-2 0 0,0 0 2 0 0,0 0 8 0 0,0 0 14 0 0,0 0-12 0 0,0 0-4 0 0,0 0 0 0 0,0 0 0 0 0,0 0 0 0 0,0 0 0 0 0,0 0-1 0 0,0 0 0 0 0,0 0 14 0 0,-2 4-56 0 0,0-1 0 0 0,0 1 1 0 0,0-1-1 0 0,0 0 0 0 0,-1 0 0 0 0,1 0 0 0 0,-1 0-29 0 0,3-3-7 0 0,-15 31 128 0 0,8-14-39 0 0,4-10-71 0 0,0 1 0 0 0,1-1 0 0 0,0 1 0 0 0,1 0 0 0 0,0 0 0 0 0,0 0 0 0 0,1 7-11 0 0,0-11 6 0 0,0 1-1 0 0,1-1 1 0 0,0 1 0 0 0,0-1-1 0 0,1 3-5 0 0,-2-5 2 0 0,0-1 0 0 0,1 0 0 0 0,-1 0 0 0 0,1 0 0 0 0,-1 0 0 0 0,1 0 0 0 0,-1 0 0 0 0,1 0 0 0 0,-1 0 0 0 0,1 0-1 0 0,0 0 1 0 0,-1 0 0 0 0,1 0 0 0 0,0-1 0 0 0,0 1 0 0 0,0 0 0 0 0,0 0 0 0 0,0-1 0 0 0,0 1 0 0 0,0-1 0 0 0,0 1 0 0 0,0-1 0 0 0,0 1 0 0 0,0-1-1 0 0,0 1 1 0 0,0-1 0 0 0,1 0-2 0 0,1 0 25 0 0,0-1 1 0 0,0 1-1 0 0,0-1 0 0 0,0 0 0 0 0,0 0 0 0 0,-1 0 0 0 0,1 0 0 0 0,0 0 0 0 0,0-1 0 0 0,-1 1 1 0 0,1-1-1 0 0,-1 0 0 0 0,1 0 0 0 0,-1 0 0 0 0,0 0 0 0 0,0 0-25 0 0,7-7 84 0 0,-1 0 0 0 0,0 0 0 0 0,1-4-84 0 0,-4 4 54 0 0,0-1 1 0 0,0 0-1 0 0,-1-1 1 0 0,-1 1-1 0 0,0-1 1 0 0,0 0-1 0 0,1-8-54 0 0,-3 11 29 0 0,7-55 51 0 0,-1 13-80 0 0,-5 33 0 0 0,0 1 0 0 0,1 0 0 0 0,4-9 0 0 0,-3 8-93 0 0,0 0 0 0 0,-1 0 0 0 0,-1 0 0 0 0,0-11 93 0 0,2-14-270 0 0,-2 23 237 0 0,0 10 15 0 0,-1-1-1 0 0,0 1 1 0 0,0 0 0 0 0,-1-1 0 0 0,-1-8 18 0 0,0 17-14 0 0,1 0-1 0 0,0 0 1 0 0,-1 0 0 0 0,1 0 0 0 0,-1 0 0 0 0,1 0 0 0 0,-1 0 0 0 0,1 0 0 0 0,-1 0 0 0 0,0 0-1 0 0,0 0 1 0 0,0 0 14 0 0,0 0-78 0 0,1 10-6 0 0,-1 5 31 0 0,2 8-14 0 0,0-15 64 0 0,-1 0 0 0 0,0 0 0 0 0,0 0 0 0 0,-1 0 0 0 0,0 4 3 0 0,-1 28-52 0 0,4 3 40 0 0,-4 15 12 0 0,1-31 1 0 0,1 1-1 0 0,1-1 0 0 0,1 1 0 0 0,1-1 0 0 0,2 4 0 0 0,-2-19 0 0 0,-1 0 0 0 0,0 1 0 0 0,-1-1 0 0 0,0 0 0 0 0,-1 12 0 0 0,0-11 24 0 0,1 0-1 0 0,0 0 0 0 0,1 0 0 0 0,0 0 1 0 0,1-1-1 0 0,0 1 0 0 0,1-1 0 0 0,1 0 1 0 0,-1 0-1 0 0,2 0 0 0 0,3 5-23 0 0,8 6 61 0 0,-10-14-126 0 0,0 1-3 0 0</inkml:trace>
  <inkml:trace contextRef="#ctx0" brushRef="#br1" timeOffset="79922.461">240 561 15664 0 0,'0'0'356'0'0,"0"0"49"0"0,0 0 21 0 0,0 0-42 0 0,6 6-236 0 0,6 2-148 0 0,-11-7 0 0 0,1-1 0 0 0,-1 1 0 0 0,0 0 0 0 0,1 0 0 0 0,-1 0 0 0 0,0 0 0 0 0,1 0 0 0 0,-1 0 0 0 0,0 0 0 0 0,0 0 0 0 0,0 1 0 0 0,0-1 0 0 0,0 0 0 0 0,-1 1 0 0 0,1-1 0 0 0,2 9 0 0 0,0 0 0 0 0,-1 0 0 0 0,0 0 0 0 0,-1 0 0 0 0,0 1 0 0 0,0-1 0 0 0,-1 8 0 0 0,0 9 0 0 0,-1 9 476 0 0,-1 0-1 0 0,-2 1 1 0 0,-8 34-476 0 0,-2 18 255 0 0,11-71-776 0 0,-1 1-1 0 0,-3 5 522 0 0,2-5-4284 0 0,2-2-1622 0 0</inkml:trace>
  <inkml:trace contextRef="#ctx0" brushRef="#br1" timeOffset="80174.593">0 1341 13360 0 0,'0'0'1026'0'0,"9"-4"-526"0"0,11-5 109 0 0,1 0-1 0 0,0 1 0 0 0,1 2 1 0 0,0 0-1 0 0,1 1-608 0 0,11-3-354 0 0,15-7 354 0 0,0 1 462 0 0,0 1 1 0 0,0 3-1 0 0,1 1 0 0 0,11 2-462 0 0,-51 6-27 0 0,0 1-1 0 0,0 0 1 0 0,0 0-1 0 0,0 1 1 0 0,-1 0 0 0 0,6 1 27 0 0,-9 0-432 0 0,-1-1 0 0 0,0 1 1 0 0,0 0-1 0 0,0 0 0 0 0,0 1 1 0 0,0-1-1 0 0,4 4 432 0 0,4 5-5957 0 0</inkml:trace>
  <inkml:trace contextRef="#ctx0" brushRef="#br1" timeOffset="80573.639">289 1554 17503 0 0,'-6'-1'191'0'0,"-1"1"-1"0"0,0 0 1 0 0,0 1-1 0 0,0-1 0 0 0,0 1 1 0 0,0 0-1 0 0,0 1 1 0 0,1 0-1 0 0,-1 0 0 0 0,0 1-190 0 0,2-1 45 0 0,-1 0-1 0 0,1 0 0 0 0,0 1 1 0 0,0 0-1 0 0,0 0 0 0 0,0 0 1 0 0,1 1-1 0 0,-1 0 0 0 0,1 0 0 0 0,0 0 1 0 0,0 0-1 0 0,0 1 0 0 0,0 0-44 0 0,-11 15 152 0 0,1-4-138 0 0,2 1-1 0 0,0 0 0 0 0,-4 10-13 0 0,5-3 20 0 0,0 0-1 0 0,2 0 1 0 0,-6 25-20 0 0,14-42-8 0 0,0 1-1 0 0,0 0 1 0 0,1-1 0 0 0,-1 1-1 0 0,2 0 1 0 0,-1 0 0 0 0,1-1-1 0 0,1 4 9 0 0,2-3 0 0 0,-3-8 2 0 0,0 1 0 0 0,0 0-1 0 0,0-1 1 0 0,0 1-1 0 0,0-1 1 0 0,0 1 0 0 0,0-1-1 0 0,0 0 1 0 0,0 1-1 0 0,0-1 1 0 0,0 0 0 0 0,0 0-1 0 0,0 0 1 0 0,0 0-1 0 0,0 0 1 0 0,1 0 0 0 0,-1 0-1 0 0,0 0 1 0 0,0 0-1 0 0,0 0 1 0 0,0-1 0 0 0,0 1-1 0 0,0 0 1 0 0,0-1-1 0 0,0 1 1 0 0,0-1 0 0 0,0 1-1 0 0,0-1 1 0 0,0 0-1 0 0,0 1 1 0 0,0-1 0 0 0,0 0-1 0 0,0 0-1 0 0,4-4 40 0 0,1 0 0 0 0,-1 0 0 0 0,0 0 0 0 0,2-5-40 0 0,-5 8 26 0 0,73-85 969 0 0,-72 83-990 0 0,0 1-1 0 0,0-1 1 0 0,0 0 0 0 0,1 1 0 0 0,0 0 0 0 0,0 0 0 0 0,0 0-1 0 0,4-2-4 0 0,-8 4 0 0 0,1 1 0 0 0,-1 0 0 0 0,1 0 0 0 0,-1 0 0 0 0,0 0 0 0 0,1 0 0 0 0,-1 0 0 0 0,1 0 0 0 0,-1 0 0 0 0,1 0 0 0 0,-1 0 0 0 0,0 0 0 0 0,1 0 0 0 0,-1 0 0 0 0,1 0 0 0 0,-1 1 0 0 0,0-1 0 0 0,1 0 0 0 0,-1 0 0 0 0,0 0 0 0 0,1 1 0 0 0,-1-1 0 0 0,0 0 0 0 0,1 0 0 0 0,-1 1 0 0 0,0-1 0 0 0,1 0 0 0 0,-1 0 0 0 0,0 1 0 0 0,0-1 0 0 0,1 0 0 0 0,-1 1 0 0 0,0-1 0 0 0,0 1 0 0 0,4 11 0 0 0,-3-11 0 0 0,0 7 0 0 0,1 0 0 0 0,-1 0 0 0 0,0-1 0 0 0,-1 1 0 0 0,0 0 0 0 0,0 1 0 0 0,0 0 0 0 0,0 0 0 0 0,0-1 0 0 0,1 1 0 0 0,2 6 0 0 0,-3-11 0 0 0,1-1 0 0 0,-1 1 0 0 0,0 0 0 0 0,0-1 0 0 0,0 1 0 0 0,0 0 0 0 0,-1 1 0 0 0,0 20 0 0 0,1-9 403 0 0,-3-2-6691 0 0,3-14-386 0 0</inkml:trace>
  <inkml:trace contextRef="#ctx0" brushRef="#br1" timeOffset="80910.888">552 1379 19351 0 0,'0'0'439'0'0,"17"0"1225"0"0,-14 1-1662 0 0,0 1 0 0 0,0-1 0 0 0,0 1 0 0 0,-1-1 0 0 0,1 1 1 0 0,0 0-1 0 0,-1 0 0 0 0,0 0 0 0 0,2 2-2 0 0,-3-3 0 0 0,1 1 0 0 0,-1-1 0 0 0,0 0 0 0 0,0 1-1 0 0,-1-1 1 0 0,1 1 0 0 0,0-1 0 0 0,0 1 0 0 0,-1-1 0 0 0,1 1 0 0 0,-1 0 0 0 0,1-1 0 0 0,-1 1 0 0 0,0 0 0 0 0,0-1 0 0 0,0 1 0 0 0,0 0-1 0 0,0 0 1 0 0,0 0 0 0 0,-1 13 0 0 0,1-11 0 0 0,-1 0 0 0 0,1-1 0 0 0,-1 1 0 0 0,0-1 0 0 0,1 1 0 0 0,-1-1 0 0 0,-1 0 0 0 0,1 1 0 0 0,0-1 0 0 0,-2 2 0 0 0,-9 19 124 0 0,10-18-41 0 0,0-1 1 0 0,0 0-1 0 0,-1 0 0 0 0,0 0 1 0 0,0-1-1 0 0,-2 3-83 0 0,-1 0 43 0 0,0 0 0 0 0,-1 0 0 0 0,0 0 0 0 0,0-1 0 0 0,-1 0 0 0 0,0 0 0 0 0,0-1 0 0 0,0 0 0 0 0,-1-1-43 0 0,8-3 213 0 0,1-1 45 0 0,19-9-105 0 0,1-3-724 0 0,1 1 1 0 0,0 1-1 0 0,22-7 571 0 0,69-17 258 0 0,-80 25-383 0 0,-20 5 5 0 0,10-3-319 0 0,0 2 0 0 0,0 0 0 0 0,9 0 439 0 0,-8 3-7186 0 0</inkml:trace>
  <inkml:trace contextRef="#ctx0" brushRef="#br1" timeOffset="81579.297">452 4293 10136 0 0,'-3'-15'140'0'0,"3"6"2268"0"0,0 1 1048 0 0,5 30-2617 0 0,-1-5-736 0 0,-2 1 8 0 0,-1-1 0 0 0,-1 1 1 0 0,-2 14-112 0 0,1 11 229 0 0,-9 258 1053 0 0,6-268-1517 0 0,-1-1 0 0 0,-2 1 0 0 0,-1-2 0 0 0,-1 1 235 0 0,-1-1-6411 0 0</inkml:trace>
  <inkml:trace contextRef="#ctx0" brushRef="#br1" timeOffset="81826.549">44 5237 14280 0 0,'0'0'1102'0'0,"12"-8"158"0"0,41-4 1851 0 0,3-1-3081 0 0,-31 9 170 0 0,150-20 870 0 0,-120 19-893 0 0,0 2 0 0 0,12 3-177 0 0,-33 2-488 0 0,15 3 488 0 0,-13 1-5439 0 0,-5 0-1225 0 0</inkml:trace>
  <inkml:trace contextRef="#ctx0" brushRef="#br1" timeOffset="82306.712">321 5611 2760 0 0,'-4'2'248'0'0,"-3"0"638"0"0,0 1 0 0 0,1-1 1 0 0,-1 1-1 0 0,1 0 0 0 0,0 1 0 0 0,-1 0 0 0 0,2 0 1 0 0,-1 0-1 0 0,0 0 0 0 0,1 1 0 0 0,0 0 0 0 0,-2 2-886 0 0,-8 9 643 0 0,1 2 0 0 0,1-1-1 0 0,-5 8-642 0 0,0 7 666 0 0,1 0 0 0 0,-4 11-666 0 0,6-11 367 0 0,6-8-22 0 0,0 0 0 0 0,1 0 1 0 0,-3 23-346 0 0,-1 2 214 0 0,8-21-114 0 0,4-25-100 0 0,0 1 1 0 0,0-1-1 0 0,-1 1 1 0 0,1-1 0 0 0,-1 0-1 0 0,0 1 1 0 0,0-1-1 0 0,-1 3 0 0 0,2-6 8 0 0,0 0 0 0 0,0 0 0 0 0,1 0 0 0 0,-1 0 0 0 0,0 0 0 0 0,0 0 0 0 0,0 0 0 0 0,0 0 0 0 0,0 0 0 0 0,0 0 0 0 0,0 0 0 0 0,0 0 0 0 0,0 0-1 0 0,0 0 1 0 0,0 0 0 0 0,0 0 0 0 0,0 0 0 0 0,0 0 0 0 0,0 0 0 0 0,0 0 0 0 0,0 0 0 0 0,0 0 0 0 0,0 0 0 0 0,0 0 0 0 0,0 0 0 0 0,0 0 0 0 0,1 0 0 0 0,-1 0-1 0 0,0 0 1 0 0,0 0 0 0 0,0 0 0 0 0,0 0 0 0 0,0 1 0 0 0,0-1 0 0 0,0 0 0 0 0,0 0 0 0 0,0 0 0 0 0,0 0 0 0 0,0 0 0 0 0,0 0 0 0 0,0 0 0 0 0,0 0-1 0 0,0 0 1 0 0,0 0 0 0 0,0 0 0 0 0,0 0 0 0 0,0 0 0 0 0,0 0 0 0 0,0 0 0 0 0,0 0 0 0 0,0 0 0 0 0,-1 0 0 0 0,1 0 0 0 0,0 1 0 0 0,0-1-8 0 0,8-6 262 0 0,8-10 135 0 0,10-20-109 0 0,-18 24-269 0 0,1 0 0 0 0,0 0-1 0 0,1 0 1 0 0,7-5-19 0 0,9-8 100 0 0,-18 17-109 0 0,-1 1-1 0 0,1 0 1 0 0,0 0 0 0 0,1 0-1 0 0,0 1 1 0 0,0 1 0 0 0,1-1 9 0 0,-9 6-8 0 0,0-1 0 0 0,1 1 0 0 0,-1-1 0 0 0,1 1 1 0 0,-1 0-1 0 0,0-1 0 0 0,1 1 0 0 0,-1 0 0 0 0,1 0 0 0 0,-1 0 1 0 0,0 0-1 0 0,1 1 0 0 0,-1-1 0 0 0,1 0 0 0 0,-1 0 1 0 0,0 1-1 0 0,1-1 0 0 0,-1 1 0 0 0,0-1 0 0 0,0 1 0 0 0,1 0 1 0 0,-1-1-1 0 0,0 1 0 0 0,0 0 0 0 0,0 0 0 0 0,0 0 0 0 0,0 0 1 0 0,0 0-1 0 0,0 0 0 0 0,1 1 8 0 0,0 1 20 0 0,0 0 1 0 0,0 0-1 0 0,0 1 0 0 0,0-1 1 0 0,-1 1-1 0 0,1-1 1 0 0,-1 1-1 0 0,0-1 0 0 0,0 1 1 0 0,0 0-1 0 0,0 0-20 0 0,3 42 87 0 0,-1 1-1 0 0,-3 4-86 0 0,0-49-334 0 0,0 1 861 0 0,3 2-1109 0 0,3 11-4543 0 0,-4-9-1216 0 0</inkml:trace>
  <inkml:trace contextRef="#ctx0" brushRef="#br1" timeOffset="82726.012">514 5483 16871 0 0,'0'0'771'0'0,"0"0"-14"0"0,0 0-434 0 0,0 0-42 0 0,0 0 37 0 0,2 1 8 0 0,30 6 77 0 0,-10 2-259 0 0,-13-6-85 0 0,-3 0-58 0 0,0 0-1 0 0,0-1 1 0 0,0 0 0 0 0,0-1 0 0 0,0 1 0 0 0,0-1-1 0 0,0 0 1 0 0,0-1 0 0 0,1 0 0 0 0,-1 0 0 0 0,0 0 0 0 0,4-1-1 0 0,8 1 0 0 0,1-1-2 0 0,-14 0 7 0 0,-1 1-1 0 0,0 0 0 0 0,0 0 1 0 0,1 0-1 0 0,-1 0 1 0 0,0 1-1 0 0,0-1 1 0 0,0 1-1 0 0,0 0 0 0 0,0 0 1 0 0,0 1-1 0 0,0-1 1 0 0,0 1-1 0 0,0 0 0 0 0,0 0-4 0 0,-2-1 12 0 0,0 1 0 0 0,0-1 0 0 0,0 1 0 0 0,0-1 0 0 0,0 1 0 0 0,-1 0 0 0 0,1-1-1 0 0,0 1 1 0 0,-1 0 0 0 0,0 0 0 0 0,1 0 0 0 0,-1 0 0 0 0,0 1 0 0 0,0-1 0 0 0,0 0 0 0 0,0 0-1 0 0,0 1 1 0 0,-1-1 0 0 0,1 0 0 0 0,-1 1 0 0 0,1-1 0 0 0,-1 1 0 0 0,0-1 0 0 0,0 1 0 0 0,0-1-1 0 0,0 0 1 0 0,-1 1 0 0 0,1-1 0 0 0,-1 1 0 0 0,1-1 0 0 0,-1 0 0 0 0,0 1 0 0 0,0-1 0 0 0,0 0-1 0 0,-1 2-11 0 0,-4 7 92 0 0,0 0 0 0 0,-1 0 0 0 0,0 0 0 0 0,-1-1 0 0 0,0 0 0 0 0,-1-1 0 0 0,0 0 0 0 0,-3 3-92 0 0,-2 1 95 0 0,12-10-73 0 0,0-1 0 0 0,0 1 0 0 0,0-1 1 0 0,-1 0-1 0 0,1 0 0 0 0,-1 0 0 0 0,1-1 0 0 0,-1 1 1 0 0,0 0-1 0 0,1-1 0 0 0,-1 0 0 0 0,0 0 0 0 0,0 1 1 0 0,-1-1-23 0 0,15-6 67 0 0,-1 1 1 0 0,1 0-1 0 0,7-1-67 0 0,-15 4-1 0 0,3 0-2 0 0,0 0 1 0 0,0 0-1 0 0,0 1 0 0 0,-1 0 1 0 0,1 0-1 0 0,0 0 0 0 0,0 1 1 0 0,0-1 2 0 0,10 3-169 0 0,-4-1 3 0 0,0 1-1 0 0,0 0 1 0 0,5 2 166 0 0,-13-4-6 0 0,0 1 1 0 0,-1-1-1 0 0,1 1 1 0 0,-1 0-1 0 0,1 1 0 0 0,-1-1 1 0 0,0 0-1 0 0,0 1 1 0 0,0 0-1 0 0,0 0 1 0 0,0 0-1 0 0,1 2 6 0 0,-4-4 19 0 0,1-1-1 0 0,-1 1 0 0 0,1 0 1 0 0,-1 0-1 0 0,1 0 1 0 0,-1 0-1 0 0,0 0 1 0 0,1 0-1 0 0,-1 0 1 0 0,0 0-1 0 0,0 0 1 0 0,1 0-1 0 0,-1 0 1 0 0,0 0-1 0 0,0 0 1 0 0,0 0-1 0 0,0 0 1 0 0,-1 0-1 0 0,1 0 1 0 0,0 0-1 0 0,0 0 1 0 0,-1 0-1 0 0,1 0 1 0 0,0 0-1 0 0,-1-1 1 0 0,1 1-1 0 0,-1 0 1 0 0,1 0-1 0 0,-1 0 1 0 0,1 0-1 0 0,-1-1 1 0 0,0 1-1 0 0,1 0 1 0 0,-1 0-1 0 0,0-1 1 0 0,0 1-1 0 0,0 0-18 0 0,-4 3 175 0 0,-1 0-1 0 0,0 0 0 0 0,0-1 1 0 0,0 1-1 0 0,-2-1-174 0 0,-1 1 104 0 0,-30 16 243 0 0,0-2 0 0 0,-2-2 0 0 0,-4 0-347 0 0,8-5 96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57:07.307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1081 2677 1840 0 0,'0'0'83'0'0,"-1"0"-6"0"0,-1 0 74 0 0,1 0 546 0 0,1 0 235 0 0,-24-2 1738 0 0,23 1-2520 0 0,1 1 2 0 0,0 0-11 0 0,0 0-45 0 0,0 0-21 0 0,0 0-3 0 0,0 0 1 0 0,0 0 6 0 0,5 2 481 0 0,12-4-128 0 0,11-3 393 0 0,3 2 159 0 0,-28 3-881 0 0,0-1 1 0 0,0 1-1 0 0,0-1 1 0 0,0 1-1 0 0,0 0 1 0 0,0 0-1 0 0,0 1 1 0 0,2-1-104 0 0,17 1 331 0 0,-4-2-45 0 0,0 0 0 0 0,0 2 1 0 0,14 2-287 0 0,23 0 293 0 0,-16-3 107 0 0,11 3-400 0 0,0 0 125 0 0,0-3 1 0 0,27-5-126 0 0,-7 1 239 0 0,42 3 657 0 0,75 8-896 0 0,-131-4 246 0 0,50-6-246 0 0,-44 0 72 0 0,16 4-72 0 0,-52-1 61 0 0,21-3-61 0 0,6 0 93 0 0,143-5 537 0 0,-67 8-564 0 0,-50 2 76 0 0,32-4-142 0 0,-38-6 57 0 0,-37 3 24 0 0,14 1-81 0 0,12-1 113 0 0,17-5-113 0 0,31-2 5 0 0,-62 8 34 0 0,95-3 60 0 0,-59 4 39 0 0,30-7-138 0 0,-74 6 54 0 0,14-2 0 0 0,-13 0-54 0 0,40 2 0 0 0,-48 3 26 0 0,95 3 345 0 0,-83-1-292 0 0,0-3 0 0 0,14-3-79 0 0,30-2 52 0 0,11 0-2 0 0,-42 3 28 0 0,6 1-78 0 0,183-3 235 0 0,-50-2-43 0 0,-108 4-138 0 0,-35 0-44 0 0,-25 2 27 0 0,106-2-21 0 0,5-1 63 0 0,46-1 1582 0 0,-95 1-3215 0 0,46-10 1554 0 0,-52 1-1527 0 0,-54 10-4243 0 0</inkml:trace>
  <inkml:trace contextRef="#ctx0" brushRef="#br0" timeOffset="1192.827">3283 18 6448 0 0,'0'0'297'0'0,"0"0"-9"0"0,1-1-188 0 0,5-4-89 0 0,1-1-11 0 0,-8 2 70 0 0,1 3 296 0 0,0 1 120 0 0,0 0 24 0 0,0 0-68 0 0,-6 3 1756 0 0,6-3-2196 0 0,0 0 0 0 0,0 1 0 0 0,-1-1 0 0 0,1 0 0 0 0,0 1 0 0 0,0-1 0 0 0,0 1 0 0 0,0-1 0 0 0,-1 0 0 0 0,1 1 0 0 0,0-1 0 0 0,0 1 0 0 0,0-1 0 0 0,0 1 0 0 0,0-1 0 0 0,0 0 0 0 0,0 1 0 0 0,0-1 0 0 0,0 1 0 0 0,1-1 1 0 0,-1 1-1 0 0,0-1 0 0 0,0 0 0 0 0,0 1 0 0 0,0-1 0 0 0,0 1 0 0 0,1-1 0 0 0,-1 0 0 0 0,0 1 0 0 0,0-1 0 0 0,1 0 0 0 0,-1 1 0 0 0,0-1 0 0 0,1 0-2 0 0,-1 0 19 0 0,2 5 252 0 0,-1 0 0 0 0,0 0 0 0 0,0 0 0 0 0,0 0 0 0 0,0-1 0 0 0,-1 4-271 0 0,3 12 386 0 0,-2-12-338 0 0,0 1 0 0 0,-1 0 0 0 0,0 6-48 0 0,0 16 161 0 0,1-22-85 0 0,-2 0 0 0 0,1 0 0 0 0,-1 0 0 0 0,-2 5-76 0 0,2-4 86 0 0,-1 0 0 0 0,2 0 1 0 0,-1 10-87 0 0,2-12 35 0 0,1 18 134 0 0,-2-1 0 0 0,0 1 0 0 0,-3 13-169 0 0,1-17 119 0 0,1 0 0 0 0,1 9-119 0 0,-1 29 154 0 0,-1-4 116 0 0,2 8-270 0 0,-1 28 236 0 0,0-38-119 0 0,1-21 16 0 0,-4 32-133 0 0,-3 3 257 0 0,3 5-257 0 0,2-17 163 0 0,-3-1 0 0 0,-3 8-163 0 0,5-46 54 0 0,1 0-1 0 0,0 1 1 0 0,2-1-1 0 0,0 16-53 0 0,-1 32 209 0 0,-1-45-77 0 0,2 0 1 0 0,0 0-1 0 0,2 4-132 0 0,-2-21 15 0 0,2 12 110 0 0,-1-1 0 0 0,0 0-1 0 0,-1 0 1 0 0,-1 9-125 0 0,0-13 102 0 0,1 0 0 0 0,1-1 0 0 0,0 1-1 0 0,1 7-101 0 0,0-6 137 0 0,-1 0-1 0 0,0 0 0 0 0,0 8-136 0 0,-4 29 321 0 0,2-12-25 0 0,-2-1-1 0 0,-2 5-295 0 0,2 11 268 0 0,0-2-57 0 0,1-32-145 0 0,1 1 0 0 0,1 0 1 0 0,1 9-67 0 0,1 11 154 0 0,-2 6 36 0 0,0 34 60 0 0,-4 47-98 0 0,5-90-122 0 0,0-11-13 0 0,-2-1 0 0 0,-1 12-17 0 0,1-21 16 0 0,1 1-1 0 0,1 11-15 0 0,0 4 33 0 0,0-21-32 0 0,0-1-1 0 0,0 0 0 0 0,1 0 0 0 0,0 0 1 0 0,1 0-1 0 0,0 0 0 0 0,3 8 0 0 0,1 0 9 0 0,-6-13-13 0 0,0-1 0 0 0,0 0 0 0 0,0 0 1 0 0,1 0-1 0 0,-1 0 0 0 0,1 0 0 0 0,-1 0 0 0 0,1 0 4 0 0,0-1-29 0 0,0 1 1 0 0,-1 0-1 0 0,1 0 1 0 0,-1 0-1 0 0,0 0 0 0 0,0 1 1 0 0,1-1-1 0 0,-1 1 29 0 0,5 14-1532 0 0,-1-2-5398 0 0</inkml:trace>
  <inkml:trace contextRef="#ctx0" brushRef="#br1" timeOffset="27162.366">1611 2570 5496 0 0,'0'0'249'0'0,"0"0"-1"0"0,0 0-89 0 0,-10 4 3287 0 0,9-4-3359 0 0,1 0 0 0 0,0 0 0 0 0,-1 0 0 0 0,1 0 0 0 0,-1 0 0 0 0,1 0 0 0 0,0 0 0 0 0,-1 0 0 0 0,1 0 0 0 0,0 0 0 0 0,-1 0 0 0 0,1 1 0 0 0,0-1 0 0 0,-1 0 0 0 0,1 0 0 0 0,0 0-1 0 0,-1 1 1 0 0,1-1 0 0 0,0 0 0 0 0,-1 0 0 0 0,1 1 0 0 0,0-1 0 0 0,0 0 0 0 0,0 1 0 0 0,-1-1 0 0 0,1 0 0 0 0,0 1 0 0 0,0-1 0 0 0,0 0 0 0 0,0 1-87 0 0,5 9 953 0 0,-4-9-936 0 0,0-1 1 0 0,0 1 0 0 0,0-1 0 0 0,0 0 0 0 0,0 1 0 0 0,0-1-1 0 0,0 0 1 0 0,0 0 0 0 0,0 0 0 0 0,0 0 0 0 0,0 0 0 0 0,0 0-1 0 0,1 0-17 0 0,-1 0 33 0 0,19-2 342 0 0,-5-1-96 0 0,-9 3-239 0 0,-1 0 0 0 0,1 0 1 0 0,-1-1-1 0 0,1 0 0 0 0,-1 0 0 0 0,1-1 0 0 0,-1 1 0 0 0,0-1 0 0 0,0 0 0 0 0,0 0 0 0 0,0-1 0 0 0,0 1 1 0 0,2-3-41 0 0,0 2 62 0 0,0-1 1 0 0,0 1-1 0 0,0 1 0 0 0,1-1-62 0 0,27-11 255 0 0,-6 1-16 0 0,-24 11-206 0 0,0 0 1 0 0,0 0-1 0 0,0-1 0 0 0,0 1 0 0 0,0-1 0 0 0,0 0 1 0 0,0-1-34 0 0,-1 1 26 0 0,0 0 1 0 0,0 1 0 0 0,0 0 0 0 0,0 0 0 0 0,3-1-27 0 0,18-11 122 0 0,9-9 68 0 0,-23 17-86 0 0,-1-1 1 0 0,0 0-1 0 0,7-8-103 0 0,18-16 238 0 0,-13 11 64 0 0,15-17-303 0 0,1 1 124 0 0,-27 27-111 0 0,0-1 1 0 0,-1 0-1 0 0,4-5-13 0 0,2-4 237 0 0,-9 11 193 0 0,0-1 0 0 0,-1 0 0 0 0,5-7-430 0 0,7-10 372 0 0,-14 20-588 0 0,0 0 1 0 0,0 0-1 0 0,0-1 0 0 0,-1 1 0 0 0,3-7 216 0 0,-3 5-151 0 0,1 0 0 0 0,0 1 0 0 0,1-1 0 0 0,2-4 151 0 0,11-17 69 0 0,6-9 1083 0 0,-21 33-1247 0 0,1 0 0 0 0,-1 0-1 0 0,1 0 1 0 0,0 1 0 0 0,1 0-1 0 0,-1-1 1 0 0,4-1 95 0 0,-1 0-199 0 0,-1 1 0 0 0,-1-1 0 0 0,6-6 199 0 0,0-1-72 0 0,1 0-1 0 0,6-4 73 0 0,12-14 143 0 0,-15 20-131 0 0,-13 10-13 0 0,0-1 1 0 0,0 1 0 0 0,0-1 0 0 0,0 1 0 0 0,-1-1 0 0 0,1 0-1 0 0,1-1 1 0 0,-2 2 0 0 0,-1 0 0 0 0,1 0 0 0 0,0 0 0 0 0,0 0 0 0 0,0 1 0 0 0,0-1 0 0 0,0 0 0 0 0,0 0 0 0 0,0 1 0 0 0,0-1 0 0 0,0 0 0 0 0,0 1 0 0 0,0-1 0 0 0,0 1 0 0 0,0-1 0 0 0,2 1 0 0 0,1-2 0 0 0,6-4 0 0 0,-2 3 0 0 0,2 1 0 0 0,-9 1-3 0 0,3 1 12 0 0,6 0-87 0 0,-7 0 78 0 0,1 0 0 0 0,-1 1 0 0 0,0-1 0 0 0,0 1 0 0 0,0-1 0 0 0,0 1 0 0 0,0 0 0 0 0,0 0 0 0 0,1 1 0 0 0,20 4-104 0 0,-22-6 101 0 0,-1 1-1 0 0,1-1 1 0 0,0 1 0 0 0,0-1 0 0 0,0 1-1 0 0,-1 0 1 0 0,1-1 0 0 0,0 1-1 0 0,-1 0 1 0 0,1 0 0 0 0,-1 0-1 0 0,1 0 4 0 0,8 4 158 0 0,-9-5-158 0 0,0 0 0 0 0,0 1 0 0 0,0-1-1 0 0,0 1 1 0 0,0-1 0 0 0,0 1 0 0 0,0-1-1 0 0,0 1 1 0 0,0-1 0 0 0,0 1-1 0 0,0 0 1 0 0,0-1 0 0 0,-1 1 0 0 0,1 0-1 0 0,0 0 1 0 0,0 0 0 0 0,-1 0 0 0 0,1 0-1 0 0,-1 0 1 0 0,1 0 0 0 0,-1 0-1 0 0,1 0 1 0 0,17 21 0 0 0,-17-21-1 0 0,9 9 39 0 0,-1 1 0 0 0,6 9-38 0 0,2-2 58 0 0,-14-16-59 0 0,-1 0 1 0 0,1 0 0 0 0,-1 1-1 0 0,0-1 1 0 0,0 1-1 0 0,0 0 1 0 0,0-1-1 0 0,0 1 1 0 0,-1 0-1 0 0,1 1 1 0 0,1 2 17 0 0,0 1 0 0 0,1-1-1 0 0,0 1 1 0 0,0-1 0 0 0,3 3-17 0 0,3 5 44 0 0,16 15-19 0 0,-2-3 14 0 0,-7-3-27 0 0,-7-11 210 0 0,-1 1-1 0 0,5 9-221 0 0,-14-21-13 0 0,5 8 6 0 0,0 1 1 0 0,1 0-1 0 0,1-1 0 0 0,-1 0 1 0 0,1 0-1 0 0,1-1 0 0 0,3 4 7 0 0,-9-11 2 0 0,-1 0-1 0 0,0 1 0 0 0,0-1 1 0 0,0 0-1 0 0,0 1 1 0 0,0-1-1 0 0,-1 1 1 0 0,1-1-1 0 0,0 1 0 0 0,0 0-1 0 0,8 13-1 0 0,13 16 292 0 0,-18-25-279 0 0,0 0-1 0 0,0 0 1 0 0,1 0-1 0 0,0-1 1 0 0,0 1-1 0 0,1 0-11 0 0,-1-1 0 0 0,0 0 0 0 0,-1 0 0 0 0,0 1 0 0 0,0 0 0 0 0,-1-1 0 0 0,1 2 0 0 0,1 5 0 0 0,11 17 0 0 0,4 0 0 0 0,19 31 0 0 0,-16-10 42 0 0,-9-16-20 0 0,-4-4-11 0 0,-4-21 5 0 0,-1 1 0 0 0,0 1 0 0 0,3 9-16 0 0,-4-11 34 0 0,-1 0-1 0 0,2 0 0 0 0,-1 0 0 0 0,6 8-33 0 0,1 0 18 0 0,0 0 1 0 0,7 18-19 0 0,5 8 219 0 0,-13-20-96 0 0,5 5 24 0 0,-6-6-43 0 0,-3-7-51 0 0,10 31 64 0 0,-16-45-117 0 0,1 0 0 0 0,-1 0 0 0 0,0 0 0 0 0,0 0 0 0 0,0 0 0 0 0,0 0 0 0 0,0 0 0 0 0,0 0 0 0 0,0 0 0 0 0,0 0 0 0 0,0 0 0 0 0,0 0 0 0 0,0 0 0 0 0,-1-1 0 0 0,1 1 0 0 0,0 0 0 0 0,-1 0 0 0 0,1 0 0 0 0,-1 1 0 0 0,0-2 0 0 0,1 1 0 0 0,-1 0 0 0 0,1 0 0 0 0,0 0 0 0 0,-1 0 0 0 0,1 0 0 0 0,0-1 0 0 0,0 1 0 0 0,0 0 0 0 0,-1 0 0 0 0,1 0 0 0 0,0 0 0 0 0,0 0 0 0 0,0 0 0 0 0,1 0 0 0 0,-1 0 0 0 0,0 0 0 0 0,0 0 0 0 0,0 0 0 0 0,1 0 0 0 0,-1-1 0 0 0,0 1 0 0 0,1 1 0 0 0,1 1 7 0 0,-1 1 0 0 0,0-1 0 0 0,0 1 0 0 0,0-1 0 0 0,0 1 0 0 0,0-1-7 0 0,3 14 22 0 0,-2-9-6 0 0,0-1 0 0 0,0 1 0 0 0,1 6-16 0 0,-2-6 16 0 0,1 0 6 0 0,1 1 0 0 0,-1-1-1 0 0,5 7-21 0 0,4 15 74 0 0,-6-17-10 0 0,0 0-1 0 0,1 0 1 0 0,6 11-64 0 0,-6-13-2 0 0,-4-8 10 0 0,0-1-1 0 0,0 1 1 0 0,1 0-1 0 0,-1 0 1 0 0,0-1-1 0 0,1 1 1 0 0,0-1-1 0 0,0 0 1 0 0,-1 0-1 0 0,1 0 1 0 0,0 0-1 0 0,1-1 1 0 0,-1 1-1 0 0,0-1 0 0 0,0 0 1 0 0,1 1-1 0 0,-1-2 1 0 0,3 2-8 0 0,0-1 13 0 0,0 0 0 0 0,0 0 0 0 0,0-1 0 0 0,0 0 0 0 0,1 0 0 0 0,-1 0 0 0 0,0-1 0 0 0,0 0-1 0 0,0 0 1 0 0,2-1-13 0 0,42-9 224 0 0,-30 6-224 0 0,-15 4 0 0 0,-1 0 0 0 0,0 0 0 0 0,1 0 0 0 0,-1 0 0 0 0,0-1 0 0 0,0 0 0 0 0,0 0 0 0 0,-2 1 0 0 0,0 0 0 0 0,0 1 0 0 0,0-1 0 0 0,0 0 0 0 0,0 1 0 0 0,0 0 0 0 0,1-1 0 0 0,-1 1 0 0 0,1 0 0 0 0,0 0 0 0 0,0 0 0 0 0,0 0 0 0 0,-1-1 0 0 0,1 1 0 0 0,0-1 0 0 0,0 0 0 0 0,1 0 0 0 0,14-2 10 0 0,-16 3-3 0 0,0 0 1 0 0,0 0-1 0 0,-1-1 1 0 0,1 1-1 0 0,0 0 0 0 0,0 0 1 0 0,-1-1-1 0 0,1 1 0 0 0,0-1 1 0 0,-1 0-1 0 0,2 0-7 0 0,-2 0 5 0 0,-1 1-3 0 0,1 0 1 0 0,-1-1-1 0 0,1 1 1 0 0,-1 0-1 0 0,1 0 1 0 0,-1-1 0 0 0,1 1-1 0 0,-1 0 1 0 0,1 0-1 0 0,0 0 1 0 0,-1 0-1 0 0,1 0 1 0 0,-1 0-1 0 0,1 0 1 0 0,-1-1-1 0 0,1 2 1 0 0,-1-1-1 0 0,1 0 1 0 0,0 0-3 0 0,10 0-14 0 0,-10 0 10 0 0,-1 0 0 0 0,0 0 0 0 0,1 0 0 0 0,-1-1 0 0 0,1 1 0 0 0,-1 0 0 0 0,1 0 0 0 0,-1-1 0 0 0,0 1 0 0 0,1 0 0 0 0,-1 0 0 0 0,0-1 0 0 0,1 1 0 0 0,-1 0 0 0 0,0-1 0 0 0,1 1 0 0 0,-1 0 0 0 0,0-1 4 0 0,2-1-2 0 0,3-1 3 0 0,11-8 4 0 0,2 2 0 0 0,5-3-5 0 0,-12 6 17 0 0,0-1-1 0 0,0 0 1 0 0,-1-1 0 0 0,1 0-1 0 0,-2 0 1 0 0,1-1 0 0 0,1-3-17 0 0,7-6 0 0 0,-15 16 7 0 0,0-1 1 0 0,0 0-1 0 0,-1-1 0 0 0,0 1 0 0 0,1 0 0 0 0,-1-1 0 0 0,0 1 0 0 0,-1-1 0 0 0,1 0-7 0 0,-1 2 0 0 0,0 1 0 0 0,1-1 0 0 0,-1 1 0 0 0,0-1 0 0 0,1 1 0 0 0,-1 0 0 0 0,0-1 0 0 0,1 1 0 0 0,0 0 0 0 0,-1 0-1 0 0,1 0 1 0 0,0 0 0 0 0,13-10 12 0 0,0 0 39 0 0,-14 10-48 0 0,0 1 1 0 0,1-1-1 0 0,-1 0 1 0 0,0 0-1 0 0,0 0 1 0 0,0 0-1 0 0,0 0 1 0 0,0 0-1 0 0,0 0 1 0 0,0 0-1 0 0,0 0 1 0 0,-1 0-1 0 0,1 0 1 0 0,0-1-1 0 0,0 1 1 0 0,-1 0-1 0 0,1 0 1 0 0,-1-1-1 0 0,1 0-3 0 0,-1 1 1 0 0,0 0 1 0 0,1 1-1 0 0,-1-1 0 0 0,1 0 0 0 0,0 0 0 0 0,-1 0 0 0 0,1 1 0 0 0,0-1 0 0 0,-1 0 0 0 0,1 0 0 0 0,0 1 0 0 0,0-1 0 0 0,-1 1 0 0 0,1-1 0 0 0,0 1 1 0 0,0-1-1 0 0,0 1 0 0 0,0-1 0 0 0,0 1 0 0 0,0 0 0 0 0,0 0-1 0 0,25-7 40 0 0,-18 5-55 0 0,55-21-193 0 0,-60 22 208 0 0,0 0 0 0 0,1 0 0 0 0,-1 0 0 0 0,0-1 0 0 0,0 1 0 0 0,0-1 0 0 0,0 0 0 0 0,0 0 0 0 0,0 0 0 0 0,0 0 0 0 0,-1 0 0 0 0,1-1 0 0 0,-1 1 0 0 0,0-1 0 0 0,1 0 0 0 0,-1 1 0 0 0,1-4 0 0 0,-1 4 0 0 0,0 0 0 0 0,1 0 0 0 0,-1-1 0 0 0,1 2 0 0 0,-1-1 0 0 0,1 0 0 0 0,0 0 0 0 0,0 1 0 0 0,0 0 0 0 0,0-1 0 0 0,0 1 0 0 0,0 0 0 0 0,0 0 0 0 0,0 1 0 0 0,11-6 0 0 0,26-16 0 0 0,-18 9 0 0 0,-17 10-1 0 0,8-4 14 0 0,0-1 0 0 0,-1 0 0 0 0,1 0 0 0 0,-2-1 0 0 0,7-6-13 0 0,-14 11 0 0 0,0 1 0 0 0,0 0 0 0 0,0 1 0 0 0,0-1 0 0 0,1 1 0 0 0,-1 0 0 0 0,2-1 0 0 0,1 0 0 0 0,-1 0 0 0 0,0 0 0 0 0,0-1 0 0 0,0 0 0 0 0,9-7 0 0 0,1 0 0 0 0,0 2 0 0 0,0 0 0 0 0,1 0 0 0 0,0 2 0 0 0,1 0 0 0 0,0 1 0 0 0,0 1 0 0 0,11-2 0 0 0,0-1 0 0 0,-23 6 0 0 0,1 0 0 0 0,-1 0 0 0 0,1 1 0 0 0,-1 0 0 0 0,2 0 0 0 0,64-6 0 0 0,-30 5 53 0 0,1-2 0 0 0,17-5-53 0 0,20-2 126 0 0,-27 5-40 0 0,-23 1-133 0 0,0 2 0 0 0,9 1 47 0 0,-8 1 0 0 0,-14 0 0 0 0,0 1 0 0 0,11 2 0 0 0,-16-1 10 0 0,21 4-1051 0 0,-12 0-3647 0 0,1 4-1768 0 0</inkml:trace>
  <inkml:trace contextRef="#ctx0" brushRef="#br1" timeOffset="55652.707">4993 664 10136 0 0,'0'0'777'0'0,"6"6"-400"0"0,-5-4-252 0 0,1 0-1 0 0,-1 0 0 0 0,0 0 0 0 0,0 0 0 0 0,0 0 1 0 0,0 1-1 0 0,-1-1 0 0 0,1 0 0 0 0,0 1 0 0 0,-1-1 1 0 0,0 0-1 0 0,1 1 0 0 0,-1 0-124 0 0,-2 33 1303 0 0,-13 103 3855 0 0,14-129-5146 0 0,0 0 0 0 0,1 0 0 0 0,1 7-12 0 0,-1 22-3 0 0,-2 44 3 0 0,1-60-20 0 0,1 0 0 0 0,2 9 20 0 0,0 18 498 0 0,-2-34 225 0 0,0-5-1035 0 0,0 1 1 0 0,0 0-1 0 0,-3 9 312 0 0,3-19 2 0 0,-5 15-1456 0 0,4-16 4 0 0,1-1-71 0 0,0 0-13 0 0</inkml:trace>
  <inkml:trace contextRef="#ctx0" brushRef="#br1" timeOffset="55960.689">5293 525 15664 0 0,'0'0'718'0'0,"0"0"-19"0"0,-16 3-421 0 0,11 0-278 0 0,1 1 0 0 0,0-1 0 0 0,-1 1 0 0 0,2 0 0 0 0,-1 0 0 0 0,0 0 0 0 0,1 0 0 0 0,0 1 0 0 0,0 0 0 0 0,-1 1 0 0 0,2-3 0 0 0,0 1 0 0 0,1-1 0 0 0,-1 1 0 0 0,1-1 0 0 0,0 1 0 0 0,0 0 0 0 0,0 0 0 0 0,1-1 0 0 0,-1 1 0 0 0,1 0 0 0 0,0 0 0 0 0,0 0 0 0 0,0 0 0 0 0,0 0 0 0 0,1 0 0 0 0,0-2 0 0 0,1 0 0 0 0,-1 0 0 0 0,0 0 0 0 0,1 1 0 0 0,0-2 0 0 0,-1 1 0 0 0,1 0 0 0 0,0 0 0 0 0,0 0 0 0 0,0-1 0 0 0,0 1 0 0 0,0-1 0 0 0,1 0 0 0 0,0 1 0 0 0,8 6 0 0 0,6 5 0 0 0,-13-10 0 0 0,-1-1 0 0 0,1 0 0 0 0,-1 1 0 0 0,0 0 0 0 0,1 0 0 0 0,-1 0 0 0 0,-1 0 0 0 0,1 1 0 0 0,0-1 0 0 0,-1 1 0 0 0,0-1 0 0 0,0 1 0 0 0,0 0 0 0 0,0 0 0 0 0,0 2 0 0 0,1 4 157 0 0,-3-8-84 0 0,1-1 0 0 0,-1 0-1 0 0,1 0 1 0 0,-1 1 0 0 0,0-1-1 0 0,0 0 1 0 0,0 0 0 0 0,0 1 0 0 0,0-1-1 0 0,0 0 1 0 0,0 1 0 0 0,0-1 0 0 0,0 0-1 0 0,0 1 1 0 0,-1-1 0 0 0,1 0 0 0 0,-1 0-1 0 0,1 1 1 0 0,-1-1 0 0 0,1 0 0 0 0,-1 0-1 0 0,0 0 1 0 0,1 0 0 0 0,-1 0 0 0 0,0 0-1 0 0,0 1-72 0 0,-2 1 2 0 0,0 1-1 0 0,1-1 0 0 0,-1 0 1 0 0,0-1-1 0 0,-1 1 0 0 0,1 0 1 0 0,0-1-1 0 0,-1 0 0 0 0,1 0 1 0 0,-1 0-1 0 0,0 0 0 0 0,-1 0-1 0 0,-19 9 0 0 0,13-5 0 0 0,0-1 0 0 0,-1 0 0 0 0,-11 2 0 0 0,0-2-120 0 0,10-4-5103 0 0,11-1-825 0 0</inkml:trace>
  <inkml:trace contextRef="#ctx0" brushRef="#br1" timeOffset="56460.334">5582 450 15664 0 0,'0'0'356'0'0,"0"0"49"0"0,0 2 21 0 0,-3 6-310 0 0,1 0 0 0 0,-1 0 0 0 0,0 0 0 0 0,-1-1 0 0 0,0 1-116 0 0,1-2 3 0 0,0 0-1 0 0,0 0 1 0 0,1 0-1 0 0,-1 0 1 0 0,1 1 0 0 0,1-1-1 0 0,-1 1 1 0 0,1-1-1 0 0,0 7-2 0 0,-3 21 828 0 0,3-26-546 0 0,0 1-1 0 0,0-1 0 0 0,1 0 0 0 0,0 7-281 0 0,1 9 18 0 0,-2-20-18 0 0,1 1-1 0 0,0-1 1 0 0,0 0 0 0 0,1 0 0 0 0,-1 0 0 0 0,1 0-1 0 0,1 4 1 0 0,7 42 0 0 0,-9-50-379 0 0,1 6 838 0 0,-3-2-5882 0 0,-3-1-625 0 0</inkml:trace>
  <inkml:trace contextRef="#ctx0" brushRef="#br1" timeOffset="56722.572">5417 608 13824 0 0,'0'0'314'0'0,"7"-5"428"0"0,1 2-682 0 0,1 0 0 0 0,-1 1 0 0 0,1 0 0 0 0,0 1 1 0 0,0 0-1 0 0,0 0 0 0 0,9 1-60 0 0,3-2 35 0 0,38-1-35 0 0,52 4 0 0 0,-91-1 0 0 0</inkml:trace>
  <inkml:trace contextRef="#ctx0" brushRef="#br1" timeOffset="61482.074">6207 847 15664 0 0,'-29'-45'1719'0'0,"27"43"-1644"0"0,0 0-1 0 0,1 0 0 0 0,-1 0 1 0 0,0 0-1 0 0,0 1 0 0 0,-1-1 0 0 0,1 0 1 0 0,0 1-1 0 0,0 0 0 0 0,-1-1 0 0 0,1 1 1 0 0,-1 0-1 0 0,1 0 0 0 0,-1 0 0 0 0,1 1 1 0 0,-1-1-1 0 0,-1 0-74 0 0,-1 1-109 0 0,1-1 0 0 0,-1 1 0 0 0,0 0 0 0 0,0 0 0 0 0,1 0 0 0 0,-1 1 0 0 0,0-1 0 0 0,1 1 0 0 0,-5 2 109 0 0,2-1 196 0 0,-1 1 0 0 0,1 0 1 0 0,1 1-1 0 0,-1-1 0 0 0,0 1 0 0 0,1 1 1 0 0,-2 0-197 0 0,-8 9 528 0 0,-14 15-528 0 0,20-18-72 0 0,2-3 320 0 0,2 0 0 0 0,-1 1-1 0 0,1 0 1 0 0,0 0-1 0 0,1 0 1 0 0,0 1 0 0 0,-2 6-248 0 0,-1 4 81 0 0,1 0-1 0 0,1 0 1 0 0,-1 12-81 0 0,6-28 0 0 0,0 1 0 0 0,1 0 0 0 0,0 0 0 0 0,0 0 0 0 0,1 0 0 0 0,0 0 0 0 0,-1-1 0 0 0,1 1 0 0 0,1 0 0 0 0,-1-1 0 0 0,2 4 0 0 0,-2-5 0 0 0,0 0 0 0 0,0-1 0 0 0,1 1 0 0 0,-1-1 0 0 0,0 0 0 0 0,1 1 0 0 0,0-1 0 0 0,-1 0 0 0 0,1 0 0 0 0,0 0 0 0 0,0 0 0 0 0,0 0 0 0 0,0 0 0 0 0,1-1 0 0 0,-1 1 0 0 0,0-1 0 0 0,1 1 0 0 0,-1-1 0 0 0,1 0 0 0 0,2 1 0 0 0,-1-2 0 0 0,0 1 0 0 0,0-1 0 0 0,-1 0 0 0 0,1 0 0 0 0,0 0 0 0 0,0 0 0 0 0,0-1 0 0 0,0 0 0 0 0,0 0 0 0 0,0 0 0 0 0,0 0 0 0 0,-1-1 0 0 0,1 1 0 0 0,-1-1 0 0 0,1 0 0 0 0,1-1 0 0 0,2 0 0 0 0,8-5 0 0 0,0-1 0 0 0,-1 0 0 0 0,0-1 0 0 0,0 0 0 0 0,-1-1 0 0 0,-1-1 0 0 0,0 0 0 0 0,0 0 0 0 0,-1-2 0 0 0,-1 1 0 0 0,0-1 0 0 0,-1-1 0 0 0,0 1 0 0 0,-1-2 0 0 0,-1 1 0 0 0,0-3 0 0 0,10-32 0 0 0,-3-1 0 0 0,-2-1 0 0 0,-3 0 0 0 0,-1-2 0 0 0,-6 42 0 0 0,-1 0 0 0 0,0 0 0 0 0,-1 0 0 0 0,-1 0 0 0 0,0 0 0 0 0,0 0 0 0 0,-1 0 0 0 0,0 0 0 0 0,-2-2 0 0 0,2 11 72 0 0,2 3 299 0 0,0 0 117 0 0,-7 35 629 0 0,7 0-1857 0 0,-1 27 114 0 0,4 0 0 0 0,8 55 626 0 0,-9-96 0 0 0,0 1 0 0 0,-2 21 0 0 0,0-25 0 0 0,0 0 0 0 0,1 0 0 0 0,1 0 0 0 0,3 15 0 0 0,-1-16 35 0 0,-2-7-60 0 0,1 1 1 0 0,0-1 0 0 0,1 4 24 0 0,-3-12 28 0 0,0 0-1 0 0,0 1 1 0 0,1-1-1 0 0,-1 0 1 0 0,0 0-1 0 0,1 0 0 0 0,-1 0 1 0 0,1 0-1 0 0,-1 0 1 0 0,1 0-1 0 0,0-1 1 0 0,0 1-1 0 0,0-1 1 0 0,0 1-1 0 0,0-1 1 0 0,1 1-28 0 0,-1-2 78 0 0,0 1 1 0 0,0-1 0 0 0,0 1 0 0 0,0-1 0 0 0,0 0-1 0 0,1 0 1 0 0,-1 0 0 0 0,0 0 0 0 0,0-1-1 0 0,0 1 1 0 0,0 0 0 0 0,0-1 0 0 0,0 1 0 0 0,0-1-1 0 0,0 0 1 0 0,0 0 0 0 0,0 0 0 0 0,0 0-1 0 0,-1 0 1 0 0,1 0 0 0 0,0-1-79 0 0,6-3-21 0 0,0-1 0 0 0,-1 0-1 0 0,7-7 22 0 0,-10 8 0 0 0,1 1 0 0 0,0-1 0 0 0,0 0 0 0 0,-1-1 0 0 0,1 1 0 0 0,-1-1 0 0 0,-1 1 0 0 0,1-1 0 0 0,1-5 0 0 0,0 2 0 0 0,0 0 0 0 0,0 0 0 0 0,1 1 0 0 0,0 0 0 0 0,1 0 0 0 0,-2 1 0 0 0,1-1 0 0 0,-1 1 0 0 0,0-1 0 0 0,0 1 0 0 0,-1-1 0 0 0,0-1 0 0 0,-1 0 0 0 0,3-7 0 0 0,-4 11 0 0 0,0 0 0 0 0,0-1 0 0 0,-1 1 0 0 0,0-1 0 0 0,0 0 0 0 0,0 1 0 0 0,0-1 0 0 0,-1 0 0 0 0,0-2 0 0 0,2-13 0 0 0,-2 19 0 0 0,1 0 0 0 0,-1 0 0 0 0,0 1 0 0 0,0-1 0 0 0,0 0 0 0 0,0 0 0 0 0,0 0 0 0 0,0 0 0 0 0,0 1 0 0 0,0-1 0 0 0,-1 0 0 0 0,1 0 0 0 0,-1 0 0 0 0,1 1 0 0 0,-1-1 0 0 0,-3-7 0 0 0,4 8 0 0 0,0 1 0 0 0,0-1 0 0 0,0 1 0 0 0,0 0 0 0 0,0-1 0 0 0,0 1 0 0 0,0-1 0 0 0,-1 1 0 0 0,1 0 0 0 0,0-1 0 0 0,0 1 0 0 0,0 0 0 0 0,0-1 0 0 0,-1 1 0 0 0,1 0 0 0 0,0-1 0 0 0,0 1 0 0 0,-1 0 0 0 0,1 0 0 0 0,0-1 0 0 0,-1 1 0 0 0,1 0 0 0 0,0 0 0 0 0,-1-1 0 0 0,1 1 0 0 0,0 0 0 0 0,-1 0 0 0 0,1 0 0 0 0,0 0 0 0 0,-1 0 0 0 0,1-1 0 0 0,-1 1 0 0 0,1 0 0 0 0,0 0 0 0 0,-1 0 0 0 0,1 0 0 0 0,-1 0 0 0 0,1 0 0 0 0,0 0 0 0 0,-1 0 0 0 0,1 0 0 0 0,0 1 0 0 0,-1-1 0 0 0,0 0 0 0 0,-1 0 0 0 0,1 0 0 0 0,-1 0 0 0 0,0 0 0 0 0,0 1 0 0 0,0-1 0 0 0,0 1 0 0 0,0-1 0 0 0,1 1 0 0 0,-1-1 0 0 0,0 1 0 0 0,1 0 0 0 0,-1 0 0 0 0,0 0 0 0 0,1 0 0 0 0,-1 0 0 0 0,1 0 0 0 0,-1 1 0 0 0,1-1 0 0 0,0 0 0 0 0,0 1 0 0 0,-1-1 0 0 0,1 1 0 0 0,0-1 0 0 0,0 2 0 0 0,-4 5 0 0 0,0 1 0 0 0,1-1 0 0 0,0 1 0 0 0,-1 4 0 0 0,2-5 0 0 0,-3 7 0 0 0,1 0 0 0 0,0 0 0 0 0,1 1 0 0 0,-1 10 0 0 0,1-5 0 0 0,3-17 0 0 0,1 0 0 0 0,-1 0 0 0 0,0 0 0 0 0,1 0 0 0 0,0 0 0 0 0,0 0 0 0 0,0 0 0 0 0,0 1 0 0 0,1-1 0 0 0,0 0 0 0 0,0 0 0 0 0,0 0 0 0 0,0 0 0 0 0,2 3 0 0 0,-3-4 0 0 0,1-2 0 0 0,-1 0 0 0 0,0 0 0 0 0,1 0 0 0 0,-1-1 0 0 0,0 1 0 0 0,1 0 0 0 0,-1 0 0 0 0,1 0 0 0 0,-1-1 0 0 0,1 1 0 0 0,0 0 0 0 0,-1 0 0 0 0,1-1 0 0 0,0 1 0 0 0,-1-1 0 0 0,2 1 0 0 0,-1 2 0 0 0,17 3 0 0 0,-17-6 0 0 0,4 1 4 0 0,0-1 0 0 0,0 1 0 0 0,0-1 0 0 0,0 0-1 0 0,0 0 1 0 0,0 0 0 0 0,0-1 0 0 0,-1 0 0 0 0,1 0 0 0 0,0 0 0 0 0,0-1-1 0 0,0 1 1 0 0,-1-1 0 0 0,1 0 0 0 0,-1 0 0 0 0,0-1 0 0 0,1 0-1 0 0,-1 1 1 0 0,0-1 0 0 0,1-2-4 0 0,5-3-136 0 0,-1-1 0 0 0,0 0 0 0 0,0 0 0 0 0,-1-1 0 0 0,0 0-1 0 0,-1-1 1 0 0,3-4 136 0 0,-2 2-223 0 0,-1 0 0 0 0,-1-1 0 0 0,0 0 0 0 0,0 0-1 0 0,2-12 224 0 0,-8 23-3 0 0,7-9-55 0 0,-7 11 47 0 0,1 1-33 0 0,-1 0-1 0 0,1 0 1 0 0,-1 0-1 0 0,0 0 1 0 0,1 0-1 0 0,-1 0 1 0 0,0 0-1 0 0,1 0 0 0 0,-1 0 1 0 0,1 0-1 0 0,-1 0 1 0 0,0 0-1 0 0,1 0 1 0 0,-1 1-1 0 0,0-1 1 0 0,1 0-1 0 0,-1 0 1 0 0,0 0-1 0 0,1 0 0 0 0,-1 1 1 0 0,0-1-1 0 0,1 0 1 0 0,-1 0-1 0 0,0 1 1 0 0,0-1-1 0 0,1 0 1 0 0,-1 1-1 0 0,0-1 1 0 0,0 0-1 0 0,0 1 0 0 0,1-1 1 0 0,-1 0-1 0 0,0 1 1 0 0,0-1-1 0 0,0 0 45 0 0,8 12-401 0 0,-2-1 398 0 0,0 1-1 0 0,-1 0 1 0 0,0-1-1 0 0,-2 1 1 0 0,3 8 3 0 0,1 15 2 0 0,0 12-2 0 0,-7-43-1 0 0,9 36 403 0 0,-9-39 72 0 0,0-1 34 0 0,0 0-65 0 0,11-19-278 0 0,-4-1-165 0 0,0 0 0 0 0,-1 0 0 0 0,-1-1 0 0 0,1-6 0 0 0,-4 16 0 0 0,-2 6 0 0 0,0 4 0 0 0,1-1 0 0 0,-1 1 0 0 0,0-1 0 0 0,1 1 0 0 0,-1-1 0 0 0,1 1 0 0 0,-1-1 0 0 0,1 1 0 0 0,-1 0 0 0 0,1-1 0 0 0,0 1 0 0 0,0 0 0 0 0,0 0 0 0 0,0-1 0 0 0,0 1 0 0 0,0 0 0 0 0,1-1 0 0 0,4-2 0 0 0,-5 4 0 0 0,-1 0 0 0 0,0-1 0 0 0,1 1 0 0 0,-1 0 0 0 0,1 0 0 0 0,-1 0 0 0 0,1-1 0 0 0,-1 1 0 0 0,1 0 0 0 0,-1 0 0 0 0,1 0 0 0 0,-1 0 0 0 0,1 0 0 0 0,-1 0 0 0 0,1 0 0 0 0,-1 0 0 0 0,1 0 0 0 0,-1 0 0 0 0,1 0 0 0 0,-1 0 0 0 0,1 1 0 0 0,-1-1 0 0 0,1 0 0 0 0,-1 0 0 0 0,0 0 0 0 0,1 1 0 0 0,-1-1 0 0 0,1 0 0 0 0,-1 1 0 0 0,0-1 0 0 0,1 0 0 0 0,-1 1 0 0 0,1-1 0 0 0,-1 0 0 0 0,0 1 0 0 0,0-1 0 0 0,1 1 0 0 0,-1-1 0 0 0,0 1 0 0 0,2 1 0 0 0,10 10 0 0 0,-11-6 0 0 0,-1-3 0 0 0,34 84 0 0 0,-16-51 0 0 0,-14-30 0 0 0,-4-6-39 0 0,0 1-1 0 0,1-1 0 0 0,-1 0 1 0 0,0 0-1 0 0,1 0 0 0 0,-1 0 1 0 0,0 0-1 0 0,0 0 0 0 0,1 0 1 0 0,-1 0-1 0 0,0 0 0 0 0,1 0 1 0 0,-1 0-1 0 0,0 0 0 0 0,0 0 1 0 0,1 0-1 0 0,-1 0 0 0 0,0 0 1 0 0,1 0-1 0 0,-1 0 0 0 0,0 0 1 0 0,0 0-1 0 0,1 0 0 0 0,-1-1 40 0 0,5-6-4954 0 0,4-4-1731 0 0</inkml:trace>
  <inkml:trace contextRef="#ctx0" brushRef="#br1" timeOffset="61759.24">6778 683 17503 0 0,'0'0'399'0'0,"0"0"60"0"0,0 0 21 0 0,0 0-59 0 0,0-1-276 0 0,0 1-144 0 0,0 0-1 0 0,0-1 1 0 0,0 1-1 0 0,0 0 1 0 0,0 0-1 0 0,0-1 0 0 0,0 1 1 0 0,1 0-1 0 0,-1 0 1 0 0,0-1-1 0 0,0 1 0 0 0,0 0 1 0 0,0 0-1 0 0,1-1 1 0 0,-1 1-1 0 0,0 0 1 0 0,0 0-1 0 0,1 0 0 0 0,-1 0 1 0 0,0-1-1 0 0,0 1 1 0 0,1 0-1 0 0,-1 0 0 0 0,0 0 1 0 0,0 0-1 0 0,1 0 1 0 0,-1 0-1 0 0,0 0 1 0 0,1 0-1 0 0,-1 0 0 0 0,0 0 1 0 0,0 0-1 0 0,1 0 1 0 0,-1 0-1 0 0,0 0 0 0 0,1 0 1 0 0,-1 0-1 0 0,0 0 1 0 0,0 0-1 0 0,1 0 1 0 0,-1 0-1 0 0,0 0 0 0 0,13 4-2 0 0,-13-4 2 0 0,27 11-2132 0 0,13 7 2132 0 0,-26-11-2070 0 0,1 1 537 0 0</inkml:trace>
  <inkml:trace contextRef="#ctx0" brushRef="#br1" timeOffset="62254.639">7056 825 10136 0 0,'0'0'464'0'0,"1"1"-10"0"0,0 3-422 0 0,0-1 0 0 0,0 0 0 0 0,0 0 0 0 0,0 1 0 0 0,-1-1 0 0 0,1 0 0 0 0,-1 1 0 0 0,0-1 0 0 0,0 3-32 0 0,2 12 755 0 0,4 38 2848 0 0,-1-16-2148 0 0,-3-19-1235 0 0,-1-15 251 0 0,0 0 0 0 0,0 0-1 0 0,1 0 1 0 0,1 4-471 0 0,6-22 165 0 0,-2 1-165 0 0,-2-1 0 0 0,0 0 0 0 0,0 0 0 0 0,-1 0 0 0 0,0 0 0 0 0,-1-1 0 0 0,0-6 0 0 0,-1 14 0 0 0,0 0 0 0 0,1 0 0 0 0,-1 0 0 0 0,1 0 0 0 0,0 0 0 0 0,0 1 0 0 0,1-1 0 0 0,-1 1 0 0 0,4-3 0 0 0,11-15 0 0 0,-13 15 0 0 0,2-1 0 0 0,-1 1 0 0 0,1 1 0 0 0,0-1 0 0 0,0 1 0 0 0,1 0 0 0 0,0 1 0 0 0,0 0 0 0 0,0 0 0 0 0,0 1 0 0 0,1 0 0 0 0,0 0 0 0 0,0 1 0 0 0,0 0 0 0 0,0 1 0 0 0,9-2 0 0 0,-2 2-265 0 0,-1 1 0 0 0,1 1 0 0 0,0 0 0 0 0,-1 1 0 0 0,1 0 0 0 0,0 2 0 0 0,-1 0 0 0 0,4 1 265 0 0,6 1 128 0 0,-13-2-128 0 0,-4 2 0 0 0,-7-5 0 0 0,-1 0 0 0 0,0 1 0 0 0,0-1 0 0 0,0 0 0 0 0,0 0 0 0 0,1 0 0 0 0,-1 0 0 0 0,0 1 0 0 0,0-1 0 0 0,0 0 0 0 0,0 0 0 0 0,0 0 0 0 0,0 1 0 0 0,1-1 0 0 0,-1 0 0 0 0,0 0 0 0 0,0 0 0 0 0,0 1 0 0 0,0-1 0 0 0,0 0 0 0 0,0 0 0 0 0,0 1 0 0 0,0-1 0 0 0,0 0 0 0 0,0 0 0 0 0,0 0 0 0 0,0 1 0 0 0,0-1 0 0 0,0 0 0 0 0,-2 3 0 0 0,0-1 0 0 0,1 1 0 0 0,-1-1 0 0 0,0 1 0 0 0,0-1 0 0 0,-1 0 0 0 0,1 0 0 0 0,0 0 0 0 0,-1 0 0 0 0,-1 1 0 0 0,-28 16 0 0 0,8-6 213 0 0,1 0-1 0 0,0 2 1 0 0,1 1-1 0 0,1 1-212 0 0,10-8 143 0 0,1 1 0 0 0,1 0-1 0 0,-1 0 1 0 0,2 0 0 0 0,-1 1 0 0 0,2 1 0 0 0,-1 0-1 0 0,-3 9-142 0 0,9-18 0 0 0,1 9 0 0 0,1-6 0 0 0,6-4 0 0 0,-1-3-3 0 0,0 1 0 0 0,0-1 0 0 0,-1 0 0 0 0,1 0 0 0 0,-1-1 0 0 0,1 1 1 0 0,-1-1-1 0 0,1 0 0 0 0,-1 0 0 0 0,0 0 0 0 0,0-1 0 0 0,0 1 0 0 0,3-4 3 0 0,-1 1 60 0 0,0 0 0 0 0,-1 0 0 0 0,1-1 0 0 0,-1 0 1 0 0,-1 0-1 0 0,1 0 0 0 0,-1 0 0 0 0,1-3-60 0 0,-1 2 246 0 0,0 2-1 0 0,1-1 1 0 0,-1 0 0 0 0,1 1-1 0 0,0 0 1 0 0,5-3-246 0 0,12-14 131 0 0,-17 16-131 0 0,-3 4 0 0 0,0 0 0 0 0,0-1 0 0 0,0 1 0 0 0,1 0 0 0 0,-1 1 0 0 0,1-1 0 0 0,-1 0 0 0 0,1 1 0 0 0,-1-1 0 0 0,1 1 0 0 0,0 0 0 0 0,0 0 0 0 0,-1 0 0 0 0,3-1 0 0 0,-3 2-35 0 0,-1 0 0 0 0,0-1 0 0 0,0 1-1 0 0,1 0 1 0 0,-1 0 0 0 0,0 0 0 0 0,1 0-1 0 0,-1 0 1 0 0,0 0 0 0 0,0 0-1 0 0,1 0 1 0 0,-1 0 0 0 0,0 1 0 0 0,0-1-1 0 0,1 0 1 0 0,-1 1 35 0 0,4 0-312 0 0,-4 0 233 0 0,1 0-1 0 0,-1 1 0 0 0,0-1 1 0 0,0 0-1 0 0,0 0 0 0 0,0 0 0 0 0,0 1 1 0 0,0-1-1 0 0,0 0 0 0 0,0 1 1 0 0,-1-1-1 0 0,1 1 0 0 0,-1-1 0 0 0,1 2 80 0 0,2 5 0 0 0,-1 1 0 0 0,0 0 0 0 0,-1 0 0 0 0,0-1 0 0 0,0 8 0 0 0,-1-7 0 0 0,1 0 0 0 0,0 0 0 0 0,0 0 0 0 0,1 0 0 0 0,2 5 0 0 0,-1-5 113 0 0,-1-3 129 0 0,0-1 1 0 0,0 1-1 0 0,0-1 1 0 0,1 0-1 0 0,0 1 1 0 0,3 3-243 0 0,-6-8 11 0 0,1 0 1 0 0,0 0-1 0 0,0 0 1 0 0,0-1-1 0 0,0 1 1 0 0,-1 0-1 0 0,1 0 1 0 0,0-1-1 0 0,0 1 1 0 0,1-1-1 0 0,-1 1 1 0 0,0-1-1 0 0,0 1 1 0 0,0-1-1 0 0,0 0 1 0 0,0 1-1 0 0,0-1 0 0 0,1 0 1 0 0,-1 0-1 0 0,0 0 1 0 0,0 0-1 0 0,0 0 1 0 0,1 0-1 0 0,-1 0 1 0 0,0 0-1 0 0,0-1 1 0 0,0 1-1 0 0,0 0 1 0 0,0-1-1 0 0,1 1 1 0 0,-1-1-1 0 0,0 1 0 0 0,0-1 1 0 0,0 0-1 0 0,0 1 1 0 0,0-1-1 0 0,0 0-11 0 0,7-5-561 0 0,0-1 0 0 0,0 0 0 0 0,0-1 0 0 0,-1 0 0 0 0,0 0 0 0 0,0-1 0 0 0,-1 1 0 0 0,0-1 0 0 0,-1-1 0 0 0,4-7 561 0 0,4-16-2045 0 0</inkml:trace>
  <inkml:trace contextRef="#ctx0" brushRef="#br1" timeOffset="62662.839">7764 573 15664 0 0,'0'0'356'0'0,"0"0"49"0"0,0 2 21 0 0,4 13-141 0 0,-1 1 0 0 0,0 7-285 0 0,6 26-38 0 0,-1-11 534 0 0,0-1-1 0 0,-3 1 0 0 0,-1 1 0 0 0,-2-1 0 0 0,-1 0 0 0 0,-3 3-495 0 0,2-38 59 0 0,0 0 0 0 0,-1 1-1 0 0,0-1 1 0 0,1 0 0 0 0,-1 0 0 0 0,-1 0 0 0 0,1 0-1 0 0,0 0 1 0 0,-1 0 0 0 0,1 0 0 0 0,-1 0 0 0 0,0-1 0 0 0,0 1-1 0 0,0 0 1 0 0,0-1 0 0 0,0 0 0 0 0,-1 1 0 0 0,1-1-1 0 0,-3 1-58 0 0,5-3-22 0 0,-1 0-1 0 0,0 0 0 0 0,1 1 1 0 0,-1-1-1 0 0,1 0 0 0 0,-1 0 1 0 0,0 0-1 0 0,1 0 0 0 0,-1-1 0 0 0,0 1 1 0 0,1 0-1 0 0,-1 0 0 0 0,1 0 1 0 0,-1 0-1 0 0,1 0 0 0 0,-1-1 1 0 0,0 1-1 0 0,1 0 0 0 0,-1-1 1 0 0,1 1-1 0 0,-1 0 0 0 0,1-1 0 0 0,-1 1 1 0 0,1-1-1 0 0,0 1 0 0 0,-1-1 1 0 0,1 1-1 0 0,-1-1 0 0 0,1 1 23 0 0,-1-1-171 0 0,0-1-23 0 0,0 1 0 0 0,0-1 1 0 0,-1 1-1 0 0,1-1 0 0 0,0 0 0 0 0,1 1 0 0 0,-1-1 0 0 0,0 0 0 0 0,0 0 1 0 0,1 0-1 0 0,-1 1 0 0 0,1-1 0 0 0,0 0 0 0 0,-1 0 0 0 0,1 0 1 0 0,0 0-1 0 0,0 0 0 0 0,0 0 194 0 0,5-37-1482 0 0,-4 34 1299 0 0,1 0-22 0 0,-1-1 1 0 0,1 1 0 0 0,1 0 0 0 0,-1 0 0 0 0,1 0-1 0 0,0 0 1 0 0,0 1 0 0 0,0-1 0 0 0,1 1 0 0 0,-1 0 0 0 0,1 0 204 0 0,13-17-826 0 0,-14 17 777 0 0,1 0 0 0 0,-1 1 1 0 0,1 0-1 0 0,0-1 0 0 0,0 1 0 0 0,0 0 1 0 0,1 1-1 0 0,-1-1 0 0 0,3 0 49 0 0,9-6 1207 0 0,-15 9-1080 0 0,1 0 1 0 0,0 0 0 0 0,-1 1 0 0 0,1-1-1 0 0,0 0 1 0 0,-1 1 0 0 0,1-1 0 0 0,0 1 0 0 0,-1-1-1 0 0,2 2-127 0 0,1-1 259 0 0,2 1 88 0 0,-1 1 0 0 0,0-1 0 0 0,0 1 1 0 0,0 0-1 0 0,0 0 0 0 0,0 1 0 0 0,0-1 1 0 0,-1 1-1 0 0,0 0 0 0 0,0 0 0 0 0,0 1 1 0 0,0 0-348 0 0,9 11 733 0 0,-2 1 0 0 0,9 15-733 0 0,31 69 3166 0 0,-50-99-3166 0 0,-1-2 0 0 0,1 1 0 0 0,-1 0 0 0 0,0-1 0 0 0,1 1 0 0 0,-1 0 0 0 0,0-1 0 0 0,1 1 0 0 0,-1-1 0 0 0,1 1 0 0 0,-1-1 0 0 0,1 1 0 0 0,0-1 0 0 0,-1 1 0 0 0,1-1 0 0 0,-1 1 0 0 0,1-1 0 0 0,0 0 0 0 0,-1 1 0 0 0,1-1 0 0 0,0 0 0 0 0,-1 0 0 0 0,1 1 0 0 0,0-1-3 0 0,-1 0 0 0 0,0 0 0 0 0,0 0 0 0 0,1 0 0 0 0,-1 0 0 0 0,0 0 0 0 0,1 0 0 0 0,-1 0 0 0 0,0 0 0 0 0,0 0 0 0 0,1 0 0 0 0,-1 0 0 0 0,0 0 0 0 0,0 0 0 0 0,1 0 0 0 0,-1 0 0 0 0,0 0 0 0 0,0 0 0 0 0,1 0 0 0 0,-1 0 0 0 0,0-1 0 0 0,0 1 0 0 0,1 0 0 0 0,-1 0 0 0 0,0 0 0 0 0,0 0-1 0 0,0-1 1 0 0,1 1 0 0 0,-1 0 0 0 0,0 0 0 0 0,0 0 0 0 0,0-1 0 0 0,0 1 0 0 0,0 0 0 0 0,1 0 0 0 0,-1-1 0 0 0,0 1 0 0 0,0 0 0 0 0,0 0 0 0 0,0-1 0 0 0,0 1 0 0 0,0 0 0 0 0,0 0 0 0 0,0-1 3 0 0,1-2-486 0 0,0 0 0 0 0,0 1 0 0 0,0-1 0 0 0,0 0 0 0 0,-1 0 0 0 0,1 0 0 0 0,-1-1 0 0 0,0 1 486 0 0,0-9-7162 0 0</inkml:trace>
  <inkml:trace contextRef="#ctx0" brushRef="#br1" timeOffset="63376.669">8100 634 15664 0 0,'0'0'356'0'0,"0"0"49"0"0,0 0 21 0 0,7 3 92 0 0,0 1-516 0 0,-1 1-1 0 0,0 1 1 0 0,0-1 0 0 0,0 1 0 0 0,-1 0-1 0 0,0 0 1 0 0,0 1 0 0 0,0 0-2 0 0,-4-4 0 0 0,7 7 0 0 0,-2 0 0 0 0,1 1 0 0 0,-2 0 0 0 0,1 0 0 0 0,-2 0 0 0 0,1 1 0 0 0,-1-1 0 0 0,-1 1 0 0 0,0 0 0 0 0,-1 0 0 0 0,0 1 0 0 0,-1-1 0 0 0,-1 9 0 0 0,4 37 0 0 0,-4-48 0 0 0,1 0 0 0 0,1-1 0 0 0,-1 1 0 0 0,1 0 0 0 0,1-1 0 0 0,0 0 0 0 0,0 1 0 0 0,1-1 0 0 0,5 8 0 0 0,-9-15 94 0 0,1-1 0 0 0,0 1 0 0 0,0-1-1 0 0,-1 1 1 0 0,1-1 0 0 0,0 0 0 0 0,0 1-1 0 0,0-1 1 0 0,0 0 0 0 0,1 1 0 0 0,-1-1-1 0 0,0 0 1 0 0,1 0 0 0 0,-1 0-1 0 0,0 0 1 0 0,1-1 0 0 0,-1 1 0 0 0,1 0-1 0 0,-1 0 1 0 0,2-1-94 0 0,-1 0 149 0 0,-2 1-148 0 0,1-1-1 0 0,-1 0 1 0 0,1 0-1 0 0,-1-1 0 0 0,1 1 1 0 0,-1 0-1 0 0,1 0 1 0 0,-1 0-1 0 0,1 0 0 0 0,-1 0 1 0 0,1 0-1 0 0,-1-1 1 0 0,1 1-1 0 0,-1 0 0 0 0,0 0 1 0 0,1-1-1 0 0,-1 1 1 0 0,1 0-1 0 0,-1-1 0 0 0,0 1 1 0 0,1-1-1 0 0,-1 1 1 0 0,0 0-1 0 0,1-1 0 0 0,-1 1 1 0 0,0-1-1 0 0,0 1 1 0 0,1-1-1 0 0,-1 1 0 0 0,0-1 1 0 0,0 1-1 0 0,0-1 0 0 0,0 1 1 0 0,1-1-1 0 0,-1 1 1 0 0,0-1-1 0 0,0 1 0 0 0,0-2 1 0 0,4-8 334 0 0,-1 1-1 0 0,1-1 1 0 0,-2 0-1 0 0,0 0 1 0 0,0 0-1 0 0,0-1-334 0 0,-2 8 25 0 0,1-4-21 0 0,-1 1-1 0 0,0-1 1 0 0,-1 0-1 0 0,1 0 1 0 0,-2-1-4 0 0,1 0-1 0 0,1 0 1 0 0,-1 0 0 0 0,1 0-1 0 0,1-4 1 0 0,2-20 0 0 0,0-17 0 0 0,-1 42 0 0 0,5 1 0 0 0,-6 5 0 0 0,0 1 0 0 0,0 0 0 0 0,0 0 0 0 0,-1 0 0 0 0,1 0 0 0 0,0 0 0 0 0,0 0 0 0 0,-1 0 0 0 0,1 0 0 0 0,0 0 0 0 0,0 0 0 0 0,-1 1 0 0 0,1-1 0 0 0,0 0 0 0 0,0 0 0 0 0,-1 1 0 0 0,1-1 0 0 0,0 0 0 0 0,-1 1 0 0 0,1-1 0 0 0,0 1 0 0 0,-1-1 0 0 0,1 1 0 0 0,-1-1 0 0 0,1 1 0 0 0,-1-1 0 0 0,1 1 0 0 0,-1 0 0 0 0,1 0 0 0 0,12 22 0 0 0,-9-15 0 0 0,21 50 0 0 0,-21-51 0 0 0,0 0 0 0 0,1-1 0 0 0,0 1 0 0 0,0-1 0 0 0,0 0 0 0 0,2 1 0 0 0,-4-4 0 0 0,1-1 0 0 0,-1 1 0 0 0,1-1 0 0 0,-1 0 0 0 0,1 0 0 0 0,0 0 0 0 0,0 0 0 0 0,-1-1 0 0 0,1 0 0 0 0,0 1 0 0 0,1-2 0 0 0,2 2 0 0 0,2-2 0 0 0,-1 0 0 0 0,1-1 0 0 0,-1 0 0 0 0,1 0 0 0 0,-1-1 0 0 0,0 0 0 0 0,4-1 0 0 0,2-1 0 0 0,-4 2 0 0 0,0-2 0 0 0,0 1 0 0 0,-1-1 0 0 0,0 0 0 0 0,0-1 0 0 0,0 0 0 0 0,0-1 0 0 0,-1 0 0 0 0,1 0 0 0 0,-1-1 0 0 0,-1 0 0 0 0,0 0 0 0 0,0-1 0 0 0,5-7 0 0 0,-4 3 0 0 0,-2-1 0 0 0,0 0 0 0 0,0 0 0 0 0,-2-1 0 0 0,1 0 0 0 0,-2 1 0 0 0,0-2 0 0 0,-1 9 0 0 0,-1 1 0 0 0,0-1 0 0 0,0 0 0 0 0,-1 1 0 0 0,0-1 0 0 0,0 0 0 0 0,0 1 0 0 0,0-1 0 0 0,-2-2 0 0 0,2 7 0 0 0,0 0 0 0 0,0 1 0 0 0,-1-1 0 0 0,1 1 0 0 0,0-1 0 0 0,-1 0 0 0 0,1 1 0 0 0,0-1 0 0 0,-1 1 0 0 0,1-1 0 0 0,-1 1 0 0 0,1-1 0 0 0,0 1 0 0 0,-1 0 0 0 0,1-1 0 0 0,-1 1 0 0 0,0 0 0 0 0,1-1 0 0 0,-1 1 0 0 0,1 0 0 0 0,-1-1 0 0 0,1 1 0 0 0,-1 0 0 0 0,0 0 0 0 0,1 0 0 0 0,-2 0 0 0 0,-13 0 0 0 0,12 1 0 0 0,-1 0 0 0 0,1 0 0 0 0,0 0 0 0 0,-1 0 0 0 0,1 0 0 0 0,0 1 0 0 0,0 0 0 0 0,0 0 0 0 0,0 0 0 0 0,0 0 0 0 0,0 0 0 0 0,1 0 0 0 0,-1 1 0 0 0,1-1 0 0 0,0 1 0 0 0,-1 0 0 0 0,1-1 0 0 0,0 2 0 0 0,-3 4 0 0 0,0 1 0 0 0,0 1 0 0 0,1-1 0 0 0,0 0 0 0 0,1 1 0 0 0,0 0 0 0 0,1 0 0 0 0,0 0 0 0 0,0 0 0 0 0,1 0 0 0 0,0 1 0 0 0,1-1 0 0 0,0 0 0 0 0,2 9 0 0 0,0-6 12 0 0,2-1 0 0 0,0 1 0 0 0,0-1 0 0 0,1 1 0 0 0,1-1 0 0 0,3 6-12 0 0,1 0 462 0 0,0 0 0 0 0,2-1 0 0 0,0 0 0 0 0,6 6-462 0 0,-12-17 9 0 0,-1 0 1 0 0,0-1 0 0 0,1 0 0 0 0,0 0 0 0 0,0 0 0 0 0,1-1 0 0 0,-1 1 0 0 0,1-2 0 0 0,0 1 0 0 0,0-1-1 0 0,0 0 1 0 0,1 0 0 0 0,2 0-10 0 0,49 8-1566 0 0,-37-8-6267 0 0</inkml:trace>
  <inkml:trace contextRef="#ctx0" brushRef="#br1" timeOffset="77094.005">0 997 10136 0 0,'0'0'230'0'0,"0"0"30"0"0,0 0 19 0 0,0 0 37 0 0,0 0 125 0 0,2 0 58 0 0,35 8 2652 0 0,-5-5-2428 0 0,-24-2-388 0 0,0 0 0 0 0,0 0 0 0 0,0-1 0 0 0,2 0-335 0 0,18-4 782 0 0,10 0 468 0 0,-14 3-1202 0 0,17 1 1360 0 0,16 4-740 0 0,-35-3-698 0 0,0 1 0 0 0,5 2 30 0 0,-27-4 44 0 0,1 0 0 0 0,-1 0 0 0 0,0 0 0 0 0,0 0 0 0 0,1 1 0 0 0,-1-1 0 0 0,0 0 0 0 0,1 0 0 0 0,-1 0 0 0 0,1 0 0 0 0,-1 0 0 0 0,0 0 0 0 0,1 0 0 0 0,-1 0 0 0 0,0 0 0 0 0,1 0 0 0 0,-1 0 0 0 0,0 0 0 0 0,1 0 0 0 0,-1-1 0 0 0,0 1 0 0 0,1 0 0 0 0,-1 0 0 0 0,0 0 0 0 0,0 0 0 0 0,1-1 0 0 0,-1 1 0 0 0,0 0 0 0 0,1 0 0 0 0,-1 0 0 0 0,0-1 0 0 0,0 1 0 0 0,1 0 0 0 0,-1 0-1 0 0,0-1 1 0 0,0 1 0 0 0,0-1-44 0 0,-4-10-831 0 0,4 10-605 0 0,0 1-78 0 0,0 0-20 0 0</inkml:trace>
  <inkml:trace contextRef="#ctx0" brushRef="#br1" timeOffset="81473.596">288 356 11976 0 0,'1'-8'576'0'0,"24"-39"203"0"0,-16 33 427 0 0,-1-1 1 0 0,2-6-1207 0 0,-10 21 87 0 0,0 0 1 0 0,0-1-1 0 0,0 1 1 0 0,0 0-1 0 0,0 0 1 0 0,0-1-1 0 0,0 1 1 0 0,0 0-1 0 0,0-1 1 0 0,0 1-1 0 0,0 0 1 0 0,0-1-1 0 0,1 1 1 0 0,-1 0-1 0 0,0 0 1 0 0,0-1-1 0 0,0 1 1 0 0,0 0-1 0 0,1 0 1 0 0,-1 0-1 0 0,0-1 1 0 0,0 1 0 0 0,1 0-1 0 0,-1 0 1 0 0,0 0-1 0 0,0-1 1 0 0,1 1-1 0 0,-1 0 1 0 0,0 0-1 0 0,0 0 1 0 0,1 0-1 0 0,-1 0 1 0 0,0 0-1 0 0,1 0 1 0 0,-1 0-1 0 0,0 0 1 0 0,1 0-1 0 0,-1 0 1 0 0,0 0-88 0 0,5 12 845 0 0,-2 23 16 0 0,-5 8-199 0 0,-4 19-662 0 0,2-18-54 0 0,1 20 54 0 0,-3 37 0 0 0,2-42 0 0 0,3-48-357 0 0,0 1 0 0 0,0-1-1 0 0,-2 1 1 0 0,0 3 357 0 0,-3 2-7146 0 0</inkml:trace>
  <inkml:trace contextRef="#ctx0" brushRef="#br1" timeOffset="81939.062">170 1252 13824 0 0,'-4'-1'111'0'0,"0"0"0"0"0,-1 0 1 0 0,1 1-1 0 0,0 0 0 0 0,0 0 1 0 0,0 0-1 0 0,-1 0 0 0 0,1 1 1 0 0,0-1-1 0 0,0 1 1 0 0,0 0-1 0 0,0 1 0 0 0,0-1 1 0 0,0 1-1 0 0,0-1 0 0 0,0 1 1 0 0,0 1-112 0 0,-2 1 182 0 0,-1 1 1 0 0,1 0-1 0 0,1 0 1 0 0,-1 1-1 0 0,1-1 1 0 0,0 1-1 0 0,0 0 1 0 0,0 1-1 0 0,1 0-182 0 0,-1-1 7 0 0,1 1-1 0 0,0-1 0 0 0,0 1 1 0 0,0 1-1 0 0,1-1 0 0 0,0 0 0 0 0,1 1 1 0 0,-1-1-1 0 0,1 1 0 0 0,1 0 1 0 0,0 0-1 0 0,0 0 0 0 0,0 0 0 0 0,1 5-6 0 0,-1-5 180 0 0,1 0 0 0 0,0 1-1 0 0,1-1 1 0 0,0 0 0 0 0,0 1-1 0 0,0-1 1 0 0,1 0 0 0 0,1 0-1 0 0,-1 0 1 0 0,1 0-1 0 0,3 5-179 0 0,-5-12 0 0 0,0 1 0 0 0,1-1 0 0 0,-1 1 0 0 0,0-1 0 0 0,1 1 0 0 0,-1-1 0 0 0,1 0 0 0 0,0 1 0 0 0,-1-1 0 0 0,1 0 0 0 0,0 0 0 0 0,0 0 0 0 0,-1-1 0 0 0,1 1 0 0 0,0 0 0 0 0,0-1 0 0 0,0 1 0 0 0,0-1 0 0 0,0 0 0 0 0,0 1 0 0 0,0-1 0 0 0,1 0 0 0 0,-1 0 0 0 0,1 0 0 0 0,-1 0 0 0 0,1 0 0 0 0,0-1 0 0 0,-1 1 0 0 0,1-1 0 0 0,-1 0 0 0 0,1 1 0 0 0,-1-1 0 0 0,1 0 0 0 0,-1-1 0 0 0,0 1 0 0 0,1 0 0 0 0,-1-1 0 0 0,0 1 0 0 0,0-1 0 0 0,1 0 0 0 0,5-7 12 0 0,0 1 0 0 0,0-1 0 0 0,-1-1 0 0 0,-1 0 0 0 0,1 0 0 0 0,2-6-12 0 0,11-17 762 0 0,-15 24-462 0 0,1 0-1 0 0,-1 1 1 0 0,-1-2-1 0 0,3-7-299 0 0,-6 15 1 0 0,0-1 0 0 0,0 0 0 0 0,0 0 0 0 0,0 1 0 0 0,1-1-1 0 0,-1 1 1 0 0,1-1 0 0 0,-1 1 0 0 0,1-1 0 0 0,0 1 0 0 0,0 0-1 0 0,0 0 1 0 0,0 0 0 0 0,0 0 0 0 0,1 0 0 0 0,-1 1 0 0 0,1-1 0 0 0,-1 1-1 0 0,2-1 0 0 0,-4 2 0 0 0,1 0 0 0 0,-1 0 0 0 0,0 0 0 0 0,0 0 0 0 0,0-1 0 0 0,1 1 0 0 0,-1 1 0 0 0,0-1 0 0 0,0 0 0 0 0,0 0 0 0 0,1 0 0 0 0,-1 0 0 0 0,0 0 0 0 0,0 0 0 0 0,0 0 0 0 0,1 0 0 0 0,-1 0 0 0 0,0 0 0 0 0,0 0 0 0 0,0 0 0 0 0,0 1 0 0 0,1-1 0 0 0,-1 0 0 0 0,0 0 0 0 0,0 0 0 0 0,0 0 0 0 0,0 0 0 0 0,0 1 0 0 0,0-1 0 0 0,1 0 0 0 0,-1 0 0 0 0,0 0 0 0 0,0 0 0 0 0,0 1 0 0 0,0-1 0 0 0,0 0 0 0 0,0 0 0 0 0,0 0 0 0 0,0 1 0 0 0,0-1 0 0 0,0 0 0 0 0,0 0 0 0 0,0 0 0 0 0,0 1 0 0 0,0-1 0 0 0,0 0 0 0 0,0 0 0 0 0,0 0 0 0 0,0 1 0 0 0,1 10 0 0 0,-1-11 0 0 0,0 69 443 0 0,-10 38 1162 0 0,-5-1-1605 0 0,14-90-515 0 0,-1 0 1 0 0,2 14 514 0 0,0-25-537 0 0,0 25-7296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58:44.68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297 292 11976 0 0,'-21'7'560'0'0,"0"0"1"0"0,1 2 0 0 0,1 0-1 0 0,-1 1 1 0 0,1 2 0 0 0,1 0 0 0 0,0 0-1 0 0,1 2 1 0 0,0 0 0 0 0,1 1-1 0 0,-3 5-560 0 0,3-5 621 0 0,9-8-592 0 0,-1 1 0 0 0,1-1 0 0 0,0 1-1 0 0,1 1 1 0 0,-1-1 0 0 0,2 1 0 0 0,-2 3-29 0 0,7-11 11 0 0,-1 1 0 0 0,1-1 0 0 0,0 1 0 0 0,0-1 0 0 0,0 1 0 0 0,0-1 0 0 0,0 1 0 0 0,0-1 0 0 0,0 1 0 0 0,0 0 0 0 0,1-1 0 0 0,-1 0 0 0 0,1 1 0 0 0,-1-1-1 0 0,1 1 1 0 0,-1-1 0 0 0,1 1 0 0 0,0-1 0 0 0,0 0 0 0 0,0 0 0 0 0,0 1 0 0 0,0-1 0 0 0,0 0 0 0 0,0 0 0 0 0,0 0 0 0 0,0 0 0 0 0,0 0 0 0 0,2 1-11 0 0,3 3 37 0 0,1 0 0 0 0,1-1 0 0 0,-1 1 0 0 0,4 0-37 0 0,0 0 3 0 0,1 0-1 0 0,-1-1 1 0 0,1-1 0 0 0,2 0-3 0 0,32 11-1 0 0,-31-9 76 0 0,-11-4-20 0 0,0 0 1 0 0,1 1-1 0 0,-1-1 1 0 0,0 1-1 0 0,0 0 1 0 0,0 0-1 0 0,0 1 1 0 0,0-1-1 0 0,-1 1 1 0 0,1 0-1 0 0,-1 0 1 0 0,0 0-1 0 0,1 0 1 0 0,-1 0-1 0 0,0 2-55 0 0,-2-4 73 0 0,-1 0 1 0 0,1-1-1 0 0,-1 1 1 0 0,0 0-1 0 0,1-1 1 0 0,-1 1-1 0 0,0 0 0 0 0,0 0 1 0 0,0 0-1 0 0,0-1 1 0 0,1 1-1 0 0,-1 0 0 0 0,0 0 1 0 0,0 0-1 0 0,-1 0 1 0 0,1-1-1 0 0,0 1 0 0 0,0 0 1 0 0,0 0-1 0 0,0 0 1 0 0,-1-1-1 0 0,1 1 1 0 0,0 0-1 0 0,-1 0 0 0 0,1-1 1 0 0,-1 1-1 0 0,1 0 1 0 0,0-1-1 0 0,-1 1 0 0 0,0-1 1 0 0,1 1-1 0 0,-1 0 1 0 0,1-1-1 0 0,-1 1 1 0 0,0-1-1 0 0,1 1 0 0 0,-1-1 1 0 0,0 0-1 0 0,0 1-73 0 0,-5 2 293 0 0,0 1 1 0 0,0-1-1 0 0,-1-1 0 0 0,-4 2-293 0 0,2 0 128 0 0,-7 2 16 0 0,-1 0 1 0 0,-1-1 0 0 0,1-1-1 0 0,-1-1 1 0 0,-1 0-145 0 0,-11-2-1405 0 0,12-5-7203 0 0,12 2 2028 0 0</inkml:trace>
  <inkml:trace contextRef="#ctx0" brushRef="#br0" timeOffset="254.323">425 497 17879 0 0,'-1'2'110'0'0,"1"-1"1"0"0,-1 0-1 0 0,1 1 0 0 0,-1-1 0 0 0,1 0 0 0 0,-1 1 0 0 0,0-1 0 0 0,0 0 0 0 0,0 1 0 0 0,1-1 0 0 0,-1 0 0 0 0,0 0 0 0 0,-1 0 0 0 0,1 0 0 0 0,0 0 0 0 0,0 0 0 0 0,0 0-110 0 0,-5 3 41 0 0,6-4-40 0 0,0 0 0 0 0,0 1 0 0 0,-1-1-1 0 0,1 0 1 0 0,0 0 0 0 0,0 1-1 0 0,-1-1 1 0 0,1 0 0 0 0,0 1 0 0 0,0-1-1 0 0,0 0 1 0 0,0 1 0 0 0,0-1 0 0 0,-1 0-1 0 0,1 1 1 0 0,0-1 0 0 0,0 0-1 0 0,0 1 1 0 0,0-1 0 0 0,0 1 0 0 0,0-1-1 0 0,0 0 1 0 0,0 1 0 0 0,0-1 0 0 0,1 0-1 0 0,-1 1 1 0 0,0-1 0 0 0,0 0-1 0 0,0 1 1 0 0,0-1 0 0 0,0 0 0 0 0,1 1-1 0 0,-1-1 1 0 0,0 0 0 0 0,0 1 0 0 0,0-1-1 0 0,1 0 1 0 0,-1 0 0 0 0,0 1-1 0 0,0-1 1 0 0,1 0 0 0 0,-1 0-1 0 0,1 1 2 0 0,-1-1 0 0 0,0 1-1 0 0,1-1 1 0 0,-1 0 0 0 0,0 1 0 0 0,1-1 0 0 0,-1 1 0 0 0,0-1-1 0 0,1 1 1 0 0,-1-1 0 0 0,0 1 0 0 0,0-1 0 0 0,0 1 0 0 0,0-1-1 0 0,0 1 1 0 0,1-1 0 0 0,-1 1 0 0 0,0-1 0 0 0,0 1 0 0 0,0-1-1 0 0,0 1 1 0 0,0-1 0 0 0,0 1 0 0 0,-1-1 0 0 0,1 1 0 0 0,0 0-1 0 0,0-1-1 0 0,-10 13 244 0 0,8-12-186 0 0,1 0 0 0 0,0 1-1 0 0,-1-1 1 0 0,1 1 0 0 0,0 0 0 0 0,0-1 0 0 0,0 1-1 0 0,0 0 1 0 0,0 1-58 0 0,0-2 18 0 0,1 0 0 0 0,0 0-1 0 0,0 0 1 0 0,0 0 0 0 0,0 0 0 0 0,0 0-1 0 0,0 0 1 0 0,1 0 0 0 0,-1 0 0 0 0,0 0-1 0 0,0 0 1 0 0,1-1 0 0 0,-1 1 0 0 0,1 0-1 0 0,-1 0 1 0 0,1 0 0 0 0,-1 0 0 0 0,1-1-1 0 0,-1 1 1 0 0,1 0 0 0 0,0 0 0 0 0,-1-1-1 0 0,1 1 1 0 0,0-1 0 0 0,-1 1 0 0 0,1 0-18 0 0,16 11 359 0 0,-13-10-249 0 0,-1 0 1 0 0,0 1-1 0 0,0-1 0 0 0,0 1 1 0 0,0-1-1 0 0,0 1 0 0 0,-1 0 1 0 0,1 0-1 0 0,-1 0 0 0 0,2 3-110 0 0,9 18 654 0 0,-5-11-264 0 0,0 0 0 0 0,-2 1 0 0 0,3 7-390 0 0,-1-7 499 0 0,-3-8-255 0 0,-5-5-35 0 0,0-1-105 0 0,0 0-436 0 0,0 0-188 0 0,0 0-1024 0 0,1-1-4153 0 0,0-4-1777 0 0</inkml:trace>
  <inkml:trace contextRef="#ctx0" brushRef="#br0" timeOffset="547.314">624 422 16815 0 0,'0'0'382'0'0,"0"0"54"0"0,0 0 22 0 0,0 0-46 0 0,1 1-268 0 0,55 45-280 0 0,-50-42-410 0 0,-1 0 0 0 0,1 0 0 0 0,0-1 0 0 0,0 1-1 0 0,0-1 1 0 0,3 0 546 0 0,3 0-5602 0 0</inkml:trace>
  <inkml:trace contextRef="#ctx0" brushRef="#br0" timeOffset="1142.661">871 467 6912 0 0,'0'0'528'0'0,"-7"-6"1709"0"0,4 5-1431 0 0,-1 1-1 0 0,1-1 0 0 0,0 0 1 0 0,-1 1-1 0 0,1 0 1 0 0,0-1-1 0 0,-1 1 1 0 0,-2 1-806 0 0,-1 0 607 0 0,0 0-1 0 0,0 0 1 0 0,0 1 0 0 0,-2 1-607 0 0,-4 2 359 0 0,0 0 0 0 0,1 1 0 0 0,0 0-1 0 0,-4 4-358 0 0,12-8 119 0 0,1 1 0 0 0,-1 1-1 0 0,1-1 1 0 0,-1 0 0 0 0,1 1-1 0 0,0 0 1 0 0,1-1 0 0 0,-1 1 0 0 0,0 2-119 0 0,-18 38 1077 0 0,19-40-979 0 0,0 0 0 0 0,1 1 1 0 0,0-1-1 0 0,0 1 0 0 0,1-1 0 0 0,-1 1 1 0 0,1-1-1 0 0,0 1 0 0 0,0-1 1 0 0,0 1-1 0 0,1-1 0 0 0,0 5-98 0 0,0-7 13 0 0,0 0 0 0 0,-1 0 0 0 0,1 1 0 0 0,0-1 0 0 0,0 0 0 0 0,0 0 0 0 0,0 0 1 0 0,0-1-1 0 0,1 1 0 0 0,-1 0 0 0 0,0 0 0 0 0,1-1 0 0 0,0 1 0 0 0,-1 0 0 0 0,1-1 0 0 0,0 0 0 0 0,0 1 0 0 0,0-1 0 0 0,0 0 0 0 0,0 0 0 0 0,0 0 0 0 0,0 0 0 0 0,0-1 0 0 0,0 1 0 0 0,0 0 0 0 0,2-1-13 0 0,142 23-64 0 0,-131-21 64 0 0,1 2 0 0 0,-2 0 0 0 0,1 0 0 0 0,0 1 0 0 0,-1 1 0 0 0,3 2 0 0 0,-10-3 0 0 0,-1 0 0 0 0,-1 0 0 0 0,1 0 0 0 0,-1 0 0 0 0,0 1 0 0 0,0 0 0 0 0,0 0 0 0 0,-1 1 0 0 0,0-1 0 0 0,0 1 0 0 0,-1 0 0 0 0,0 0 0 0 0,1 3 0 0 0,0-1 0 0 0,-1 1 0 0 0,0 0 0 0 0,-1 0 0 0 0,0 1 0 0 0,0-1 0 0 0,-1 0 0 0 0,0 1 0 0 0,-1-1 0 0 0,0 0 0 0 0,-1 1 0 0 0,-1 6 0 0 0,-1 3 474 0 0,-1 0 0 0 0,-6 16-474 0 0,8-29 84 0 0,0-1 0 0 0,-1 0 0 0 0,1 0 0 0 0,-1 0 0 0 0,-1 0 0 0 0,1-1 0 0 0,-1 1 0 0 0,0-1 0 0 0,-1 0 0 0 0,1 0 0 0 0,-1 0-84 0 0,1-2-21 0 0,0 1 0 0 0,0-1 0 0 0,0 0 0 0 0,0 0-1 0 0,0-1 1 0 0,-1 0 0 0 0,1 1 0 0 0,-1-1 0 0 0,0-1 0 0 0,1 1-1 0 0,-5 0 22 0 0,5-1 24 0 0,1-1 0 0 0,0 0-1 0 0,-1 0 1 0 0,1 0-1 0 0,0 0 1 0 0,-1-1 0 0 0,1 1-1 0 0,0-1 1 0 0,0 0-1 0 0,0 0 1 0 0,0 0 0 0 0,-1 0-1 0 0,2-1 1 0 0,-1 1-1 0 0,0-1 1 0 0,0 0 0 0 0,0 1-1 0 0,1-2-23 0 0,-1 1 24 0 0,1-1 0 0 0,-1 0-1 0 0,1 0 1 0 0,0 0 0 0 0,0 0 0 0 0,1 0-1 0 0,-1 0 1 0 0,1-1 0 0 0,-1 1 0 0 0,1-1-1 0 0,0-1-23 0 0,-2-3 43 0 0,2 5-35 0 0,0 0-1 0 0,1 0 1 0 0,0 1-1 0 0,0-1 1 0 0,0 0-1 0 0,0 0 1 0 0,0 0-1 0 0,0 0 1 0 0,1 0-1 0 0,0-1-7 0 0,8-31 50 0 0,-9 34-43 0 0,4-10-48 0 0,1 0 0 0 0,1 0 0 0 0,-1 1 0 0 0,8-10 41 0 0,4-8-153 0 0,34-58-1074 0 0,4 3-1 0 0,35-37 1228 0 0,-72 97-261 0 0,2 0 0 0 0,2 0 261 0 0,-14 15 65 0 0,0 1-1 0 0,1 0 0 0 0,-1 0 0 0 0,1 1 1 0 0,1 0-1 0 0,-1 1 0 0 0,4-2-64 0 0,-3 2 172 0 0,-9 4-233 0 0,0 0 0 0 0,0 0 0 0 0,1 0 0 0 0,-1 0 0 0 0,1 1 0 0 0,-1-1 0 0 0,1 0 0 0 0,-1 1 1 0 0,1 0-1 0 0,-1-1 0 0 0,2 1 61 0 0,-2 1 59 0 0,0 0 0 0 0,0 1 0 0 0,0-1 0 0 0,0 1 0 0 0,0 0 0 0 0,-1-1 0 0 0,1 1 0 0 0,-1 0 0 0 0,1-1 0 0 0,-1 1 0 0 0,0 0 0 0 0,1 0-59 0 0,0 10-9 0 0,-1 1 1 0 0,1-1-1 0 0,-2 0 1 0 0,0 0 0 0 0,0 0-1 0 0,-1 0 1 0 0,-1 0 0 0 0,-1 1 8 0 0,-1 10-91 0 0,1 18 108 0 0,3-33 16 0 0,1 0 1 0 0,-1 0-1 0 0,-1 0 1 0 0,1 0-1 0 0,-1 0 1 0 0,-2 4-34 0 0,3-10 104 0 0,1-2 9 0 0,0 0-8 0 0,0 0-42 0 0,0 0-160 0 0,0 0-19 0 0,4-15 524 0 0,-1 6-373 0 0,1 1 0 0 0,0 0 1 0 0,0 0-1 0 0,1 0 0 0 0,0 0 1 0 0,0 0-1 0 0,1 1 0 0 0,0 0 1 0 0,0 1-1 0 0,5-5-35 0 0,17-14-504 0 0,-14 12 346 0 0,0 1 0 0 0,4-2 158 0 0,-14 11-21 0 0,1-1 0 0 0,1 1 0 0 0,-1 1 1 0 0,0-1-1 0 0,1 1 0 0 0,0 0 0 0 0,-1 0 0 0 0,6-1 21 0 0,-9 3-8 0 0,0 0-1 0 0,-1 0 1 0 0,1 0 0 0 0,0 0-1 0 0,-1 0 1 0 0,1 1 0 0 0,-1-1-1 0 0,1 1 1 0 0,0-1-1 0 0,-1 1 1 0 0,1-1 0 0 0,-1 1-1 0 0,0 0 1 0 0,1 0-1 0 0,-1 0 1 0 0,1-1 0 0 0,-1 2-1 0 0,0-1 1 0 0,0 0-1 0 0,0 0 1 0 0,0 0 0 0 0,0 0-1 0 0,1 2 9 0 0,4 5 40 0 0,0 0-1 0 0,-1 0 1 0 0,3 7-40 0 0,1 1 146 0 0,-6-10-95 0 0,-1-1-1 0 0,1 0 1 0 0,-1 1-1 0 0,1 3-50 0 0,-2-4 20 0 0,1-1 0 0 0,-1 1 1 0 0,1-1-1 0 0,0 0 0 0 0,1 0 0 0 0,-1 0 0 0 0,1 0 0 0 0,0 0-20 0 0,-3-3 2 0 0,7 8 58 0 0,1-1 1 0 0,0 0 0 0 0,0 0-1 0 0,7 4-60 0 0,-13-10 14 0 0,1 0 1 0 0,0 0-1 0 0,0 0 0 0 0,0-1 0 0 0,0 0 0 0 0,1 1 0 0 0,-1-1 1 0 0,0 0-1 0 0,1-1 0 0 0,-1 1 0 0 0,0 0 0 0 0,1-1 1 0 0,-1 0-1 0 0,1 0 0 0 0,-1 0 0 0 0,0 0 0 0 0,3-1-14 0 0,30-4-472 0 0,8-1-1880 0 0,-16-1-3026 0 0,1-2-1595 0 0</inkml:trace>
  <inkml:trace contextRef="#ctx0" brushRef="#br0" timeOffset="1761.749">2034 481 13824 0 0,'0'0'629'0'0,"0"-1"-12"0"0,0 1-609 0 0,-1-1 0 0 0,1 1-1 0 0,-1 0 1 0 0,1-1 0 0 0,-1 1 0 0 0,1 0 0 0 0,0 0-1 0 0,-1-1 1 0 0,1 1 0 0 0,-1 0 0 0 0,1 0-1 0 0,-1 0 1 0 0,1 0 0 0 0,-1 0 0 0 0,1 0-1 0 0,-1 0 1 0 0,1 0 0 0 0,-1 0 0 0 0,1 0-1 0 0,-1 0 1 0 0,1 0 0 0 0,-1 0 0 0 0,1 0-1 0 0,-1 0 1 0 0,1 0 0 0 0,-1 1 0 0 0,1-1 0 0 0,-1 0-1 0 0,1 0 1 0 0,-1 0 0 0 0,1 1 0 0 0,0-1-1 0 0,-1 0 1 0 0,1 1-8 0 0,-3 0 127 0 0,-2 1 348 0 0,0 1 0 0 0,0-1 0 0 0,0 1 0 0 0,0 0 0 0 0,1 0 1 0 0,-1 1-1 0 0,1 0 0 0 0,0-1 0 0 0,-3 4-475 0 0,1 0 373 0 0,-1-1 0 0 0,0 0-1 0 0,-5 2-372 0 0,-3 2 381 0 0,1 2-1 0 0,0 0 1 0 0,0 0 0 0 0,1 1-1 0 0,1 1 1 0 0,0 0-1 0 0,-8 13-380 0 0,18-25-5 0 0,0 1-1 0 0,1 0 1 0 0,-1 0-1 0 0,0 0 1 0 0,1 1 0 0 0,0-1-1 0 0,0 0 1 0 0,0 0-1 0 0,0 1 1 0 0,0-1-1 0 0,1 2 6 0 0,3 2-12 0 0,-2-6 20 0 0,0 1-1 0 0,0-1 1 0 0,0 0-1 0 0,1 0 1 0 0,-1 0-1 0 0,1 0 1 0 0,-1 0-1 0 0,1 0 1 0 0,-1-1-1 0 0,1 1 1 0 0,0 0-1 0 0,-1-1 1 0 0,1 1-1 0 0,0-1 0 0 0,-1 1 1 0 0,1-1-1 0 0,0 0 1 0 0,-1 0-1 0 0,1 0 1 0 0,0 0-1 0 0,0 0 1 0 0,-1 0-1 0 0,1-1 1 0 0,1 1-8 0 0,3-1 45 0 0,0 0 0 0 0,0-1 0 0 0,1 0 0 0 0,-1 0 0 0 0,0 0 0 0 0,0-1-45 0 0,2-1 8 0 0,0 0 1 0 0,0 0-1 0 0,0-1 1 0 0,0 0-1 0 0,-1 0 1 0 0,0-1 0 0 0,2-2-9 0 0,-2 1-16 0 0,1-1 1 0 0,0 1 0 0 0,0 0-1 0 0,0 1 1 0 0,1 0 0 0 0,1 0 15 0 0,-8 5-26 0 0,0 1 0 0 0,0-1 1 0 0,0 1-1 0 0,0-1 0 0 0,-1 1 0 0 0,1 0 1 0 0,0 0-1 0 0,0 0 0 0 0,0 0 1 0 0,0 0-1 0 0,2 1 26 0 0,-3-1-1 0 0,-1 0 1 0 0,1 0-1 0 0,-1 0 0 0 0,1 0 1 0 0,-1 0-1 0 0,1 0 0 0 0,-1 0 1 0 0,1 0-1 0 0,-1 1 1 0 0,1-1-1 0 0,-1 0 0 0 0,1 0 1 0 0,-1 1-1 0 0,1-1 0 0 0,-1 0 1 0 0,0 1-1 0 0,1-1 0 0 0,-1 0 1 0 0,1 1-1 0 0,-1-1 0 0 0,0 1 1 0 0,1-1-1 0 0,-1 0 0 0 0,0 1 1 0 0,0-1-1 0 0,1 1 1 0 0,-1-1-1 0 0,0 1 0 0 0,0-1 1 0 0,0 1-1 0 0,0-1 0 0 0,1 1 1 0 0,-1 0-4 0 0,12 22-21 0 0,9 17-100 0 0,5 4 125 0 0,-24-41 18 0 0,0-1 0 0 0,0 1-1 0 0,0-1 1 0 0,0 0 0 0 0,1 1-1 0 0,-1-1 1 0 0,1 0 0 0 0,-1 0 0 0 0,1 0-1 0 0,0-1 1 0 0,-1 1 0 0 0,1-1-1 0 0,0 1 1 0 0,0-1 0 0 0,0 0-1 0 0,0 0 1 0 0,0 0 0 0 0,1-1 0 0 0,-1 1-1 0 0,2-1-17 0 0,7 1 115 0 0,-1-2 0 0 0,0 1 0 0 0,1-1 0 0 0,-1-1 0 0 0,3-1-115 0 0,4 0 95 0 0,-6 1 17 0 0,0-1 1 0 0,-1 0-1 0 0,1-1 0 0 0,-1 0 0 0 0,0-1 1 0 0,0 0-1 0 0,0 0 0 0 0,0-1 0 0 0,1-3-112 0 0,-4 4 9 0 0,-1 0-1 0 0,-1-1 1 0 0,1 0-1 0 0,-1 0 1 0 0,0-1-1 0 0,0 0 1 0 0,-1 0-1 0 0,0 0 1 0 0,0-1-1 0 0,-1 0 1 0 0,0 0-1 0 0,3-8-8 0 0,5-19-304 0 0,-2-1 0 0 0,6-34 304 0 0,5-76-1502 0 0,-5 29 1120 0 0,-16 115 380 0 0,13-93-713 0 0,-12 81 735 0 0,0-1 0 0 0,-1 1-1 0 0,-1-1 1 0 0,-1 0 0 0 0,-1-5-20 0 0,3 19 24 0 0,0 0-1 0 0,0 0 1 0 0,0-1 0 0 0,-1 1 0 0 0,1 0 0 0 0,0 1 0 0 0,-1-1 0 0 0,1 0 0 0 0,-1 0-1 0 0,1 0 1 0 0,-1 0 0 0 0,1 0 0 0 0,-1 0 0 0 0,0 0 0 0 0,0 1 0 0 0,1-1 0 0 0,-2 0-24 0 0,2 0 18 0 0,-1 1 1 0 0,1 0 0 0 0,-1 0-1 0 0,1 0 1 0 0,-1 0 0 0 0,0 0 0 0 0,1 0-1 0 0,-1-1 1 0 0,1 1 0 0 0,-1 0-1 0 0,1 1 1 0 0,-1-1 0 0 0,1 0 0 0 0,-1 0-1 0 0,0 0 1 0 0,1 0 0 0 0,-1 0-1 0 0,1 0 1 0 0,-1 1 0 0 0,1-1 0 0 0,-1 0-1 0 0,1 1 1 0 0,-1-1-19 0 0,-2 2 25 0 0,1 0 0 0 0,-1 1 0 0 0,0-1 1 0 0,1 1-1 0 0,-1-1 0 0 0,1 1 0 0 0,0 0 0 0 0,0 0 0 0 0,0 0-25 0 0,-11 21 0 0 0,2 1 0 0 0,1 0 0 0 0,0 0 0 0 0,-4 24 0 0 0,1-5 0 0 0,5-22 0 0 0,1 0 0 0 0,2 1 0 0 0,0 0 0 0 0,1 0 0 0 0,1 10 0 0 0,0 15 51 0 0,3 0-1 0 0,3 12-50 0 0,-2-44 86 0 0,2-1-1 0 0,-1 1 0 0 0,2-1 1 0 0,0 0-1 0 0,1 1 1 0 0,0-2-1 0 0,1 1 0 0 0,8 11-85 0 0,-12-21 19 0 0,1-1-1 0 0,0 0 1 0 0,0 0 0 0 0,1 0-1 0 0,-1 0 1 0 0,1-1 0 0 0,0 1-1 0 0,0-1 1 0 0,0 0-1 0 0,0 0 1 0 0,0 0 0 0 0,4 1-19 0 0,-1-1 57 0 0,0 0 1 0 0,0-1-1 0 0,1 1 1 0 0,-1-1-1 0 0,1-1 1 0 0,0 0-1 0 0,7 1-57 0 0,10-2 161 0 0,1-1-1 0 0,-1-1 1 0 0,0-1 0 0 0,16-5-161 0 0,-26 6 11 0 0,31-8-1653 0 0,-2-2-3748 0 0,-18 2-2569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58:41.6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38 266 6448 0 0,'-15'3'512'0'0,"3"1"-278"0"0,10-3 148 0 0,2-1 108 0 0,-8 12 2456 0 0,9-11-2959 0 0,2 2 1323 0 0,-7-2 33 0 0,3-1-799 0 0,1 0-28 0 0,0 0-4 0 0,0-1-376 0 0,1-1 0 0 0,-1 1 1 0 0,0 0-1 0 0,1-1 0 0 0,-1 1 1 0 0,1 0-1 0 0,-1 0 0 0 0,1 0 1 0 0,0-1-1 0 0,-1 1 0 0 0,1 0 1 0 0,0 0-1 0 0,0 0-136 0 0,7-14 362 0 0,-5 3-344 0 0,-3 10-18 0 0,0-1 0 0 0,1 1 0 0 0,-1-1 0 0 0,1 1 0 0 0,0-1 0 0 0,0 1 0 0 0,0 0 0 0 0,0 0-1 0 0,1-2 1 0 0,0 1 0 0 0,0 0 0 0 0,0 0 0 0 0,0 0 0 0 0,0 0 0 0 0,-1 0 0 0 0,1 0 0 0 0,-1-1 0 0 0,0 1 0 0 0,0-1 0 0 0,0 1 0 0 0,0-2 0 0 0,0 0 51 0 0,1 1 0 0 0,0 0 0 0 0,0 0 0 0 0,0 0 0 0 0,0 0 0 0 0,0 0 0 0 0,1 0 0 0 0,0 1 0 0 0,0-1 0 0 0,1 0-51 0 0,0-2 233 0 0,1 1-1 0 0,-1-1 1 0 0,0 0-1 0 0,1-4-232 0 0,-2 4 208 0 0,-1 0-164 0 0,1 1 1 0 0,0-1-1 0 0,0 1 1 0 0,0 0-1 0 0,0 0 1 0 0,1 0-1 0 0,0 1 1 0 0,0-1-1 0 0,2-1-44 0 0,2 0 0 0 0,-1 1 0 0 0,1 0 0 0 0,0 0 0 0 0,0 0 0 0 0,0 1 0 0 0,1 0 0 0 0,-1 1 0 0 0,2 0 0 0 0,-5 1 0 0 0,1 1 0 0 0,-1 0 0 0 0,1 0 0 0 0,-1 0 0 0 0,1 1 0 0 0,0 0 0 0 0,-1 0 0 0 0,1 0 0 0 0,-1 1 0 0 0,1 0 0 0 0,-1 0 0 0 0,1 0 0 0 0,3 3 0 0 0,-7-4 0 0 0,-1 1 0 0 0,0-1 0 0 0,1 1 0 0 0,-1 0 0 0 0,0 0 0 0 0,0 0 0 0 0,0 0 0 0 0,0 0 0 0 0,1 0 0 0 0,-1 0 0 0 0,-1 0 0 0 0,1 0 0 0 0,0 1 0 0 0,0-1 0 0 0,11 12 0 0 0,-9-10 0 0 0,1 1 0 0 0,0-1 0 0 0,-1 0 0 0 0,1 1 0 0 0,-1-1 0 0 0,0 1 0 0 0,0 0 0 0 0,0 0 0 0 0,-1 1 0 0 0,0-1 0 0 0,1 2 0 0 0,4 12 348 0 0,-2-1 0 0 0,1 5-348 0 0,-5-17 119 0 0,0 0-1 0 0,0 1 1 0 0,-1-1 0 0 0,0 0 0 0 0,0 0-1 0 0,0 1 1 0 0,0-1 0 0 0,-1 0-1 0 0,0 0 1 0 0,0 2-119 0 0,1-5 11 0 0,-6 14 41 0 0,2 0-1 0 0,0 0 0 0 0,0 9-51 0 0,3-20 0 0 0,0 0 0 0 0,-1 0 0 0 0,1 0 0 0 0,-1-1 0 0 0,0 1 0 0 0,-1 0 0 0 0,1-1 0 0 0,-1 0 0 0 0,-2 4 0 0 0,1-3 0 0 0,0 2 0 0 0,1-1 0 0 0,-1 0 0 0 0,1 1 0 0 0,0 0 0 0 0,0 1 0 0 0,-1 0 0 0 0,0 0 0 0 0,0-1 0 0 0,-1 1 0 0 0,0-1 0 0 0,-3 3 0 0 0,-8 12 0 0 0,16-22 0 0 0,0 1 0 0 0,-1-1 0 0 0,1 0 0 0 0,0 1 0 0 0,0-1 0 0 0,-1 0 0 0 0,1 1 0 0 0,0-1 0 0 0,0 0 0 0 0,-1 0 0 0 0,1 1 0 0 0,0-1 0 0 0,-1 0 0 0 0,1 0 0 0 0,0 0 0 0 0,-1 1 0 0 0,1-1 0 0 0,-1 0 0 0 0,1 0 0 0 0,0 0 0 0 0,-1 0 0 0 0,1 0 0 0 0,-1 0 0 0 0,1 0 0 0 0,0 0 0 0 0,-1 0 0 0 0,1 0 0 0 0,0 0 0 0 0,-1 0 0 0 0,1 0 0 0 0,-1 0 0 0 0,1 0 0 0 0,0-1 0 0 0,-1 1 0 0 0,1 0 0 0 0,0 0 0 0 0,-1 0 0 0 0,1 0 0 0 0,0-1 0 0 0,-1 1 0 0 0,1 0 0 0 0,0 0 0 0 0,-1-1 0 0 0,1 1 0 0 0,0 0 0 0 0,0-1 0 0 0,-1 1 0 0 0,1 0 0 0 0,0-1 0 0 0,0 1 0 0 0,0 0 0 0 0,0-1 0 0 0,-2 0 0 0 0,1-1 0 0 0,0 1 0 0 0,1-1 0 0 0,-1 1 0 0 0,0-1 0 0 0,0 0 0 0 0,1 1 0 0 0,-1-1 0 0 0,1 0 0 0 0,-1 0 0 0 0,2-3-1 0 0,-1 1 0 0 0,1-1 0 0 0,0 0 0 0 0,1 1 0 0 0,-1-1 0 0 0,1 0 1 0 0,5-21 78 0 0,-5 17 196 0 0,0-1 0 0 0,0 0-1 0 0,1 1 1 0 0,0-1-1 0 0,3-3-273 0 0,2-16 349 0 0,-7 23-454 0 0,0 1 1 0 0,0 0 0 0 0,1-1 0 0 0,0 1-1 0 0,0 0 1 0 0,1-2 104 0 0,2-1-165 0 0,1 1 1 0 0,-1 1 0 0 0,1-1-1 0 0,0 1 1 0 0,2-2 164 0 0,-1 2 200 0 0,0-2 0 0 0,0 1 1 0 0,3-6-201 0 0,-6 8 74 0 0,-1 0 1 0 0,1 0 0 0 0,0 0-1 0 0,0 1 1 0 0,0-1 0 0 0,1 1-1 0 0,0 0 1 0 0,0 0 0 0 0,3-1-75 0 0,-7 4-17 0 0,1 0-63 0 0,-1 0 0 0 0,1 0 0 0 0,0 0 0 0 0,-1 0 1 0 0,1 0-1 0 0,-1-1 0 0 0,0 1 0 0 0,1 0 0 0 0,-1-1 0 0 0,0 1 0 0 0,1-2 80 0 0,-2 3-55 0 0,1-1 21 0 0,0 0 0 0 0,1 1-1 0 0,-1-1 1 0 0,0 0 0 0 0,0 1 0 0 0,0-1 0 0 0,1 1-1 0 0,-1 0 1 0 0,0-1 0 0 0,0 1 0 0 0,1 0 0 0 0,-1 0 0 0 0,0 0-1 0 0,1 0 1 0 0,-1 0 0 0 0,0 0 0 0 0,1 0 34 0 0,0 0-10 0 0,14 2-7 0 0,-14 2 19 0 0,-1-1-3 0 0,10 7 4 0 0,-9-9 0 0 0,0 1 0 0 0,-1-1 0 0 0,1 0 0 0 0,-1 1 0 0 0,1-1 1 0 0,-1 1-1 0 0,1-1 0 0 0,-1 1 0 0 0,0 0 0 0 0,0-1 0 0 0,0 1 0 0 0,0 0 0 0 0,0 0 0 0 0,0 0 0 0 0,0 0 0 0 0,-1 0 0 0 0,1 0 0 0 0,-1 0 0 0 0,1 0 0 0 0,-1 1-3 0 0,-3 10 239 0 0,2-11-168 0 0,1 1 1 0 0,-1-1 0 0 0,1 1 0 0 0,-1 0-1 0 0,1-1 1 0 0,0 1 0 0 0,0 0-1 0 0,0 0-71 0 0,4 15 408 0 0,-3-14-338 0 0,0 0-1 0 0,-1-1 0 0 0,1 1 0 0 0,-1 0 0 0 0,0 0 1 0 0,0 0-1 0 0,0 0 0 0 0,0 0 0 0 0,-1 0 0 0 0,0 2-69 0 0,0 0 5 0 0,0 1-1 0 0,1-1 0 0 0,-1 0 1 0 0,1 3-5 0 0,1-5 0 0 0,-2 1-1 0 0,1 0 1 0 0,0-1 0 0 0,-1 1 0 0 0,0 0 0 0 0,0-1 0 0 0,0 1-1 0 0,-1-1 1 0 0,0 2 0 0 0,-10 16 0 0 0,9-18 0 0 0,1 1 0 0 0,-1-1 0 0 0,1 1 0 0 0,0 0 0 0 0,0 0 0 0 0,0 0 0 0 0,0 2 0 0 0,2-5 0 0 0,0-1 0 0 0,0 0 0 0 0,-1 0 0 0 0,1 1 0 0 0,0-1 0 0 0,-1 0 0 0 0,1 0 0 0 0,-1 0 0 0 0,1 0 0 0 0,-1 0 0 0 0,0 1 0 0 0,0 0 0 0 0,0-2 0 0 0,1 1 0 0 0,0-1 0 0 0,-1 1 0 0 0,1-1 0 0 0,-1 1 0 0 0,1-1 0 0 0,-1 1 0 0 0,1-1 0 0 0,-1 1 0 0 0,0-1 0 0 0,1 0 0 0 0,-1 1 0 0 0,1-1 0 0 0,-1 0 0 0 0,0 0 0 0 0,1 1 0 0 0,-1-1 0 0 0,0 0 0 0 0,1 0 0 0 0,-1 0 0 0 0,0 0 0 0 0,1 0 0 0 0,-1 0 0 0 0,0 0 0 0 0,0 0 0 0 0,1 0 0 0 0,-1 0 0 0 0,0 0 0 0 0,1 0 0 0 0,-1-1 0 0 0,0 1 0 0 0,0 0 0 0 0,0-1 0 0 0,1 1 0 0 0,-1 0 0 0 0,1 0 0 0 0,-1 0 0 0 0,1 0 0 0 0,-1 0 0 0 0,1 0 0 0 0,-1 0 0 0 0,1-1 0 0 0,-1 1 0 0 0,1 0 0 0 0,-1 0 0 0 0,1 0 0 0 0,-1-1 0 0 0,1 1 0 0 0,0 0 0 0 0,-1-1 0 0 0,1 1 0 0 0,-1-1 0 0 0,1 1 0 0 0,0 0 0 0 0,-1-1 0 0 0,1 1 0 0 0,0-1 0 0 0,-1 1 0 0 0,1-1 0 0 0,0 1 0 0 0,0-1 0 0 0,0 1 0 0 0,-1-1 0 0 0,1 0 0 0 0,2-15 0 0 0,0 1 0 0 0,-3 6 0 0 0,1 7 0 0 0,-1 1 0 0 0,1-1 0 0 0,0 0 0 0 0,-1 0 0 0 0,1 1 0 0 0,0-1 0 0 0,0 0 0 0 0,1 1 0 0 0,-1-1 0 0 0,0 0 0 0 0,0 1 0 0 0,1-1 0 0 0,-1 0 0 0 0,1 1 0 0 0,0-1 0 0 0,-1 0 0 0 0,1 1 0 0 0,0-1 0 0 0,0 1 0 0 0,0-1 0 0 0,1-1 0 0 0,13-19 0 0 0,0 0 0 0 0,1 0 0 0 0,7-5 0 0 0,-13 18 0 0 0,-1 0 0 0 0,2 1 0 0 0,-1 0 0 0 0,1 0 0 0 0,0 1 0 0 0,1 1 0 0 0,-1 0 0 0 0,11-4 0 0 0,-21 9 0 0 0,0 1 0 0 0,0-1 0 0 0,0 1 0 0 0,1 0 0 0 0,-1-1 0 0 0,0 1 0 0 0,0 0 0 0 0,0 0 0 0 0,1-1 0 0 0,-1 1 0 0 0,0 0 0 0 0,0 0 0 0 0,0 0 0 0 0,1 1 0 0 0,-1-1 0 0 0,0 0 0 0 0,0 0 0 0 0,0 1 0 0 0,1-1 0 0 0,-1 0 0 0 0,0 1 0 0 0,0-1 0 0 0,0 1 0 0 0,0 0 0 0 0,0-1 0 0 0,0 1 0 0 0,0 0 0 0 0,0 0 0 0 0,0 0 0 0 0,0-1 0 0 0,-1 1 0 0 0,1 0 0 0 0,0 0 0 0 0,0 1 0 0 0,6 7 0 0 0,-6-8 0 0 0,0 0 0 0 0,0-1 0 0 0,-1 1 0 0 0,1-1 0 0 0,-1 1 0 0 0,1 0 0 0 0,0 0 0 0 0,-1-1 0 0 0,0 1 0 0 0,1 0 0 0 0,-1 0 0 0 0,1-1 0 0 0,-1 1 0 0 0,0 0 0 0 0,1 0 0 0 0,-1 0 0 0 0,0 0 0 0 0,0 0 0 0 0,0 0 0 0 0,0-1 0 0 0,0 1 0 0 0,0 0 0 0 0,0 0 0 0 0,-1 2 0 0 0,1 0 0 0 0,-1 0 0 0 0,1 0 0 0 0,0-1 0 0 0,0 1 0 0 0,0 0 0 0 0,0 0 0 0 0,0 0 0 0 0,1-1 0 0 0,-1 1 0 0 0,1 0 0 0 0,0 1 0 0 0,4 32 0 0 0,-1-3 0 0 0,-1-25 0 0 0,-1 1 0 0 0,0 1 0 0 0,0-1 0 0 0,-1 0 0 0 0,0 7 0 0 0,-1-15-118 0 0,0 0 0 0 0,1 0 0 0 0,-1 0 0 0 0,0 1-1 0 0,1-1 1 0 0,-1 0 0 0 0,0 0 0 0 0,1 0 0 0 0,-1 0 0 0 0,1 0-1 0 0,0 0 1 0 0,-1 0 0 0 0,1 0 0 0 0,0 0 0 0 0,0 0 0 0 0,0 0 0 0 0,-1 0-1 0 0,1-1 1 0 0,0 1 0 0 0,0 0 0 0 0,0-1 0 0 0,0 1 0 0 0,1 0-1 0 0,-1-1 1 0 0,0 1 118 0 0,1 0-329 0 0,0-1-1 0 0,0 1 0 0 0,0 0 0 0 0,-1-1 1 0 0,1 1-1 0 0,0-1 0 0 0,0 0 1 0 0,0 0-1 0 0,0 0 0 0 0,0 0 0 0 0,0 0 1 0 0,0 0-1 0 0,0 0 0 0 0,0 0 1 0 0,1-1 329 0 0,8-4-1028 0 0,-4 0 4 0 0</inkml:trace>
  <inkml:trace contextRef="#ctx0" brushRef="#br0" timeOffset="407.161">980 135 10136 0 0,'0'-2'57'0'0,"-1"-1"1"0"0,1 1 0 0 0,0-1-1 0 0,0 1 1 0 0,0-1 0 0 0,0 1-1 0 0,0-1 1 0 0,1 0 0 0 0,-1 1 0 0 0,1-1-1 0 0,0 1 1 0 0,0 0 0 0 0,0-1-1 0 0,0 1 1 0 0,0 0 0 0 0,0-1-1 0 0,0 1 1 0 0,1 0 0 0 0,0-1-58 0 0,-1 2 56 0 0,-1 1 1 0 0,1-1 0 0 0,-1 1 0 0 0,0-1-1 0 0,1 0 1 0 0,-1 1 0 0 0,0-1 0 0 0,0 0-1 0 0,1 1 1 0 0,-1-1 0 0 0,0 0 0 0 0,0 1-1 0 0,0-1 1 0 0,0 0 0 0 0,0 1 0 0 0,0-1 0 0 0,0 0-1 0 0,0 0 1 0 0,0 1 0 0 0,0-1-57 0 0,0 0 97 0 0,0 1 0 0 0,-1 0 0 0 0,1 0 0 0 0,0-1 0 0 0,0 1 0 0 0,-1 0 0 0 0,1-1 0 0 0,0 1 0 0 0,0 0 0 0 0,-1 0 0 0 0,1 0 0 0 0,0-1 0 0 0,-1 1 0 0 0,1 0 0 0 0,0 0 0 0 0,-1 0 1 0 0,1 0-1 0 0,0-1 0 0 0,-1 1 0 0 0,1 0 0 0 0,0 0 0 0 0,-1 0 0 0 0,1 0 0 0 0,-1 0 0 0 0,1 0 0 0 0,0 0-97 0 0,-1 0 140 0 0,0 0 0 0 0,0 0-1 0 0,0 1 1 0 0,0-1 0 0 0,0 0 0 0 0,0 0 0 0 0,0 0 0 0 0,0 1 0 0 0,0-1 0 0 0,1 1-1 0 0,-1-1 1 0 0,0 1 0 0 0,0-1 0 0 0,0 1 0 0 0,1-1 0 0 0,-1 1 0 0 0,0-1-1 0 0,1 1 1 0 0,-1 0 0 0 0,0 0 0 0 0,1-1 0 0 0,-1 1 0 0 0,1 0 0 0 0,-1 0 0 0 0,1 0-1 0 0,0-1 1 0 0,-1 1 0 0 0,1 0-140 0 0,-2 5 228 0 0,0-1-1 0 0,-1 0 1 0 0,0 0-1 0 0,0-1 1 0 0,0 1-1 0 0,0-1 1 0 0,-2 2-228 0 0,0 0 300 0 0,0 1 0 0 0,1 0 0 0 0,-3 5-300 0 0,-12 25 183 0 0,13-26-186 0 0,0 1 1 0 0,1 0-1 0 0,0-1 0 0 0,-2 10 3 0 0,-6 17 0 0 0,9-29 0 0 0,0 1 0 0 0,1-1 0 0 0,1 0 0 0 0,0 1 0 0 0,0 1 0 0 0,1-4 0 0 0,1-6 0 0 0,0 1 0 0 0,0 0 0 0 0,-1 0 0 0 0,1-1 0 0 0,0 1 0 0 0,-1 0 0 0 0,1 0 0 0 0,-1-1 0 0 0,0 1 0 0 0,1 0 0 0 0,-3 1 0 0 0,3-3 0 0 0,0 0 0 0 0,-1 1 0 0 0,1-1 0 0 0,0 0 0 0 0,0 1 0 0 0,-1-1 0 0 0,1 1 0 0 0,0-1 0 0 0,0 0 0 0 0,-1 1 0 0 0,1-1 0 0 0,0 1 0 0 0,0-1 0 0 0,0 0 0 0 0,0 1 0 0 0,-1-1 0 0 0,1 1 0 0 0,0-1 0 0 0,0 1 0 0 0,0-1 0 0 0,0 1 0 0 0,0-1 0 0 0,0 1 0 0 0,0-1 0 0 0,1 0 0 0 0,-1 1 0 0 0,0-1 0 0 0,0 1 0 0 0,0-1 0 0 0,0 1 0 0 0,0-1 0 0 0,1 0 0 0 0,-1 1 0 0 0,0-1 0 0 0,0 1 0 0 0,1-1 0 0 0,-1 1 0 0 0,8 4 0 0 0,-12-1 0 0 0,8-6 0 0 0,0-1 0 0 0,0 0 0 0 0,0 1 0 0 0,0 0 0 0 0,1 0 0 0 0,-1 0 0 0 0,2 0 0 0 0,0 0 0 0 0,0-1 0 0 0,0 0 0 0 0,0 0 0 0 0,0 0 0 0 0,1-1 0 0 0,-1-2 15 0 0,0-1-1 0 0,0 1 1 0 0,-1-1-1 0 0,5-7-14 0 0,3-3 385 0 0,-10 13-221 0 0,0 0 0 0 0,-1 0 1 0 0,0 0-1 0 0,0 0 0 0 0,0-1 0 0 0,1-3-164 0 0,-2 4 31 0 0,1-1 0 0 0,0 1 0 0 0,0-1 0 0 0,0 1 0 0 0,1 0 0 0 0,1-2-31 0 0,4-4-304 0 0,-5 7 157 0 0,0 0 1 0 0,-1 0-1 0 0,1-1 0 0 0,-1 1 0 0 0,0-1 1 0 0,0 0-1 0 0,0 1 0 0 0,1-4 147 0 0,-2 6 322 0 0,11 9 1035 0 0,-11-5-1480 0 0,0-1 0 0 0,-1 1 0 0 0,1-1 0 0 0,-1 1 0 0 0,0-1 0 0 0,0 1 0 0 0,1-1 0 0 0,-2 1 0 0 0,1-1-1 0 0,0 1 124 0 0,0 16-93 0 0,0 34 1634 0 0,0-33-1539 0 0,0-17-24 0 0,0 0-1 0 0,0 0 0 0 0,0 0 0 0 0,0 0 0 0 0,0 0 1 0 0,0-1-1 0 0,1 1 0 0 0,-1 0 0 0 0,1 0 0 0 0,0 0 1 0 0,0 0-1 0 0,0-1 0 0 0,0 1 0 0 0,0 0 1 0 0,1-1-1 0 0,-1 1 0 0 0,2 1 23 0 0,-2-3-87 0 0,0 0 0 0 0,0-1 0 0 0,-1 1 0 0 0,1 0 0 0 0,0 0 0 0 0,0-1 0 0 0,0 1 0 0 0,0 0 0 0 0,0-1 0 0 0,1 1 0 0 0,-1-1 0 0 0,0 1 0 0 0,0-1 0 0 0,0 0 0 0 0,0 1 0 0 0,0-1 0 0 0,1 0 0 0 0,-1 0 0 0 0,0 0 0 0 0,0 0 0 0 0,0 0 0 0 0,1 0-1 0 0,-1 0 1 0 0,0 0 0 0 0,0 0 0 0 0,0-1 0 0 0,0 1 0 0 0,1-1 0 0 0,-1 1 87 0 0,4-3-652 0 0,-1 1 0 0 0,1-1-1 0 0,-1 0 1 0 0,0 0 0 0 0,0 0-1 0 0,1-2 653 0 0,5-3-818 0 0,12-9-1228 0 0</inkml:trace>
  <inkml:trace contextRef="#ctx0" brushRef="#br0" timeOffset="705.618">1423 17 13824 0 0,'2'-3'150'0'0,"-1"2"-95"0"0,-1 1-1 0 0,1-1 1 0 0,-1 1 0 0 0,1-1-1 0 0,-1 1 1 0 0,1-1-1 0 0,-1 1 1 0 0,1-1 0 0 0,0 1-1 0 0,-1 0 1 0 0,1-1 0 0 0,0 1-1 0 0,-1 0 1 0 0,1 0-1 0 0,0-1 1 0 0,0 1 0 0 0,-1 0-1 0 0,1 0 1 0 0,0 0-1 0 0,0 0 1 0 0,-1 0 0 0 0,1 0-1 0 0,0 0 1 0 0,0 0 0 0 0,-1 0-1 0 0,1 0-54 0 0,1 0 378 0 0,-1 1 108 0 0,0 0-408 0 0,0 0 1 0 0,0-1-1 0 0,0 1 0 0 0,0 0 0 0 0,0 0 1 0 0,-1 0-1 0 0,1 0 0 0 0,0 0 1 0 0,-1 0-1 0 0,1 0 0 0 0,-1 0 0 0 0,1 0 1 0 0,-1 0-1 0 0,1 0 0 0 0,-1 0 0 0 0,0 0 1 0 0,1 0-1 0 0,-1 1-78 0 0,0 1 292 0 0,0 1 0 0 0,1-1-1 0 0,-1 0 1 0 0,-1 1 0 0 0,1-1 0 0 0,-1 4-292 0 0,-1 3 606 0 0,-1 1 1 0 0,0-1-1 0 0,-1 0 0 0 0,0 0-606 0 0,-7 12 210 0 0,0 0-1 0 0,-2-1 1 0 0,-1 0-1 0 0,0-1 1 0 0,-1-1-1 0 0,-1 0 1 0 0,-1-1-1 0 0,-2 0-209 0 0,-12 16 0 0 0,22-22 0 0 0,-2 0 0 0 0,0-2 0 0 0,0 1 0 0 0,-7 4 0 0 0,3-4-69 0 0,-18 12 216 0 0,30-22-238 0 0,0 1 1 0 0,0-1-1 0 0,-1 1 0 0 0,1-1 1 0 0,0 0-1 0 0,0 0 0 0 0,-1-1 0 0 0,1 1 1 0 0,0-1-1 0 0,-2 1 91 0 0,4-1-150 0 0,0-1 0 0 0,1 1 0 0 0,-1 0 0 0 0,0 0 0 0 0,1 0 0 0 0,-1-1 0 0 0,0 1 0 0 0,1 0 0 0 0,-1-1 0 0 0,1 1 0 0 0,-1 0 0 0 0,0-1-1 0 0,1 1 1 0 0,-1-1 0 0 0,1 1 0 0 0,0-1 0 0 0,-1 1 0 0 0,1-1 0 0 0,-1 1 0 0 0,1-1 0 0 0,0 1 0 0 0,-1-1 0 0 0,1 0 150 0 0,-5-14-2484 0 0,2 3 169 0 0,-3-1-3141 0 0</inkml:trace>
  <inkml:trace contextRef="#ctx0" brushRef="#br0" timeOffset="990.171">1174 155 13824 0 0,'0'0'314'0'0,"7"2"760"0"0,-1 0-944 0 0,-1 0 1 0 0,0 0 0 0 0,1 0 0 0 0,-1 0 0 0 0,0 1 0 0 0,0 0-1 0 0,0 0 1 0 0,1 2-131 0 0,29 36 2945 0 0,-25-31-1798 0 0,0 0 0 0 0,-1 1 0 0 0,8 10-1147 0 0,9 12 858 0 0,2 7-839 0 0,-21-29-19 0 0,0-1-1 0 0,0-1 1 0 0,0 1-1 0 0,2-1 1 0 0,1 2-27 0 0,8 7-567 0 0,-17-17 150 0 0,0 0 0 0 0,1-1 0 0 0,-1 1 1 0 0,0-1-1 0 0,0 1 0 0 0,0-1 0 0 0,1 1 0 0 0,-1-1 0 0 0,0 0 1 0 0,0 0-1 0 0,1 0 0 0 0,-1 0 0 0 0,0 0 0 0 0,1 0 0 0 0,-1 0 1 0 0,0 0-1 0 0,1 0 0 0 0,0-1 444 0 0,7-1-6437 0 0</inkml:trace>
  <inkml:trace contextRef="#ctx0" brushRef="#br0" timeOffset="991.171">1626 208 15664 0 0,'0'0'718'0'0,"13"8"259"0"0,-9-6-902 0 0,1 0 203 0 0,0 1 1 0 0,-1 0-1 0 0,0-1 0 0 0,1 2 0 0 0,-1-1 1 0 0,0 0-1 0 0,0 1 0 0 0,-1 0 1 0 0,1 0-1 0 0,0 2-278 0 0,7 8 835 0 0,-1 1 0 0 0,2 4-835 0 0,-11-15 205 0 0,1 0-1 0 0,-1-1 0 0 0,0 1 0 0 0,0 0 0 0 0,0 0 1 0 0,0 0-1 0 0,0 0 0 0 0,-1 0 0 0 0,0 0 0 0 0,0 0 0 0 0,0 3-204 0 0,-1-2 178 0 0,1-1-1 0 0,0 1 0 0 0,1-1 0 0 0,-1 1 1 0 0,1-1-1 0 0,0 1 0 0 0,0-1 0 0 0,1 2-177 0 0,-2-5 1 0 0,1 0 0 0 0,-1 0 0 0 0,1 0 0 0 0,-1 1 0 0 0,1-1 0 0 0,-1 0 0 0 0,0 0 0 0 0,0 0 0 0 0,0 0 0 0 0,1 1 0 0 0,-1-1 0 0 0,0 0-1 0 0,-1 0 1 0 0,1 0 0 0 0,0 1 0 0 0,0-1 0 0 0,0 0-1 0 0,-1 0-5 0 0,-1 2 16 0 0,6 6-81 0 0,-3-7-267 0 0,-10-3-1364 0 0,7-4-1237 0 0,1-3 1729 0 0,-2-3-326 0 0</inkml:trace>
  <inkml:trace contextRef="#ctx0" brushRef="#br0" timeOffset="2695.541">1810 52 11976 0 0,'2'0'46'0'0,"0"-1"0"0"0,0 1 0 0 0,0-1 1 0 0,0 1-1 0 0,0 0 0 0 0,0 0 1 0 0,0 0-1 0 0,0 0 0 0 0,0 0 0 0 0,0 0 1 0 0,0 1-1 0 0,0-1 0 0 0,0 1 1 0 0,0-1-1 0 0,0 1 0 0 0,0 0 0 0 0,0-1 1 0 0,0 1-1 0 0,-1 0 0 0 0,1 0 1 0 0,0 1-1 0 0,-1-1 0 0 0,1 0 0 0 0,-1 0 1 0 0,1 1-1 0 0,-1-1 0 0 0,0 1 1 0 0,1 0-47 0 0,30 35 435 0 0,-2-2 1095 0 0,-1 1 0 0 0,11 20-1530 0 0,-34-46 269 0 0,6 8-184 0 0,-1 1 0 0 0,0 0 0 0 0,-2 1-1 0 0,2 4-84 0 0,-11-22 56 0 0,0 0-1 0 0,1-1 0 0 0,-1 1 0 0 0,0 0 0 0 0,0 0 0 0 0,0-1 0 0 0,0 1 0 0 0,0 0 1 0 0,0-1-1 0 0,0 2-55 0 0,-1 7 888 0 0,-1-10-832 0 0,1 1-1 0 0,0-1 0 0 0,-1 0 1 0 0,1 0-1 0 0,0 0 0 0 0,-1 0 0 0 0,1 0 1 0 0,0 0-1 0 0,-1 0 0 0 0,1 0 0 0 0,-1-1-55 0 0,-1-1 0 0 0,0 0 0 0 0,0-1 0 0 0,1 1 0 0 0,-1-1 0 0 0,0 1 0 0 0,1-1 0 0 0,0 0 0 0 0,0 0 0 0 0,0 0 0 0 0,0 0 0 0 0,0 0 0 0 0,0-1 0 0 0,1 1 0 0 0,0-1 0 0 0,0 1 0 0 0,0-1 0 0 0,0 1 0 0 0,0-1 0 0 0,1 0 0 0 0,-1 1 0 0 0,1-1 0 0 0,0 0 0 0 0,0 1 0 0 0,0-1 0 0 0,1 0 0 0 0,0-3 0 0 0,0-1-6 0 0,0 1 0 0 0,1-1 0 0 0,0 0-1 0 0,0 1 1 0 0,1-1 0 0 0,0 1 0 0 0,0 0 6 0 0,-1 5 77 0 0,-1-1 0 0 0,0 1 0 0 0,0 0 0 0 0,1 0 0 0 0,-1 1 0 0 0,1-1 0 0 0,-1 0 0 0 0,1 0 0 0 0,0 1 0 0 0,0-1 0 0 0,0 1 0 0 0,0-1 0 0 0,0 1 0 0 0,0 0 0 0 0,0 0 1 0 0,0 0-1 0 0,0 0 0 0 0,1 0 0 0 0,-1 1 0 0 0,0-1 0 0 0,1 1 0 0 0,-1-1 0 0 0,0 1 0 0 0,1 0 0 0 0,0 0-77 0 0,0 0 18 0 0,1 0 0 0 0,-1 1 0 0 0,1 0 1 0 0,-1-1-1 0 0,1 2 0 0 0,-1-1 0 0 0,1 0 0 0 0,-1 0 0 0 0,0 1 1 0 0,1 0-19 0 0,32 22-31 0 0,-27-17 45 0 0,-3-3-14 0 0,-1 1 0 0 0,0 0 0 0 0,-1 0 0 0 0,1 0 0 0 0,0 3 0 0 0,12 12 0 0 0,-9-10 339 0 0,1 0 0 0 0,-2 1-1 0 0,1 0 1 0 0,-2 0 0 0 0,1 0-1 0 0,-1 2-338 0 0,-3-8 12 0 0,-2-3-11 0 0,-1 0-1 0 0,1 0 1 0 0,0 1-1 0 0,0-1 0 0 0,-1 0 1 0 0,1 0-1 0 0,-1 0 1 0 0,0 1-1 0 0,0 0 0 0 0,0-3 0 0 0,0 1 0 0 0,0 0 0 0 0,0 0 0 0 0,0-1 0 0 0,-1 1 0 0 0,1-1 0 0 0,0 1 0 0 0,-1 0 0 0 0,1-1 0 0 0,-1 1 0 0 0,1-1 0 0 0,-1 1 0 0 0,1-1 0 0 0,0 1 0 0 0,-1-1 0 0 0,0 1 0 0 0,1-1 0 0 0,-1 1 0 0 0,1-1 0 0 0,-1 0 0 0 0,0 1 0 0 0,1-1 0 0 0,-1 0 0 0 0,0 1 0 0 0,1-1 0 0 0,-1 0 0 0 0,0 0 0 0 0,1 0 0 0 0,-1 0 0 0 0,-1 0 1 0 0,1 0 0 0 0,-1 0-1 0 0,1 0 1 0 0,-1 0 0 0 0,0-1-1 0 0,1 1 1 0 0,-1-1-1 0 0,1 1 1 0 0,0-1 0 0 0,-1 1-1 0 0,1-1 1 0 0,-1 0 0 0 0,1 0-1 0 0,0 0 1 0 0,-1 0 0 0 0,1 0-1 0 0,0 0 1 0 0,0 0 0 0 0,0 0-1 0 0,0 0 1 0 0,0 0-1 0 0,0-1 1 0 0,0 1 0 0 0,0 0-1 0 0,1-1 1 0 0,-1 1 0 0 0,0-1-1 0 0,1 1 1 0 0,-1-1 0 0 0,1 1-1 0 0,-1-1 1 0 0,1 1 0 0 0,0-1-1 0 0,-1-8 6 0 0,0 1 0 0 0,0-1 0 0 0,1 0 0 0 0,0 1 0 0 0,1-4-6 0 0,0-6 4 0 0,0-6-4 0 0,4-21 0 0 0,-4 35 0 0 0,0 9 0 0 0,-1 0 0 0 0,1 0 0 0 0,0 0 0 0 0,0 0 0 0 0,0 0 0 0 0,0 0 0 0 0,0 1 0 0 0,0-1 0 0 0,0 0 0 0 0,0 1 0 0 0,1-1 0 0 0,-1 1 0 0 0,1-1 0 0 0,-1 1 0 0 0,1 0 0 0 0,0-1 0 0 0,-1 1 0 0 0,1 0 0 0 0,0 0 0 0 0,0 0 0 0 0,0 1 0 0 0,0-1 0 0 0,1 0 0 0 0,6-4 0 0 0,-8 5 0 0 0,0 0 0 0 0,1-1 0 0 0,-1 1 0 0 0,0 0 0 0 0,0 0 0 0 0,1-1 0 0 0,-1 1 0 0 0,0 0 0 0 0,0 0 0 0 0,1 1 0 0 0,-1-1 0 0 0,0 0 0 0 0,0 0 0 0 0,1 0 0 0 0,-1 1 0 0 0,0-1 0 0 0,0 1 0 0 0,0-1 0 0 0,0 1 0 0 0,0-1 0 0 0,1 1 0 0 0,-1 0 0 0 0,0 0 0 0 0,0-1 0 0 0,0 1 0 0 0,0 0 0 0 0,4 4 0 0 0,-1-1 0 0 0,1 1 0 0 0,-1 0 0 0 0,2 3 0 0 0,15 22 558 0 0,-2 0 0 0 0,-1 2-1 0 0,7 18-557 0 0,-14-26 154 0 0,-7-12-9 0 0,-3-9-143 0 0,0-1 0 0 0,0 1 0 0 0,0 0 0 0 0,0 0 0 0 0,1-1 0 0 0,-1 1 0 0 0,1-1 0 0 0,-1 1 0 0 0,1-1 0 0 0,0 1-2 0 0,-1-3 0 0 0,-1 1 0 0 0,0-1 0 0 0,0 0 0 0 0,1 1 0 0 0,-1-1 0 0 0,0 1 0 0 0,1-1 0 0 0,-1 0 0 0 0,1 1 0 0 0,-1-1 0 0 0,0 0 0 0 0,1 0 0 0 0,-1 1 0 0 0,1-1 0 0 0,-1 0 0 0 0,1 0 0 0 0,-1 0 0 0 0,1 1 0 0 0,-1-1 0 0 0,1 0 0 0 0,-1 0 0 0 0,1 0 0 0 0,-1 0 0 0 0,1 0 0 0 0,-1 0 0 0 0,1 0 0 0 0,-1 0 0 0 0,1 0 0 0 0,-1 0 0 0 0,1 0 0 0 0,-1-1 0 0 0,1 1 0 0 0,-1 0 0 0 0,1 0 0 0 0,-1 0 0 0 0,0-1 0 0 0,1 1 0 0 0,-1 0 0 0 0,1 0 0 0 0,-1-1 0 0 0,0 1 0 0 0,1 0 0 0 0,-1-1 0 0 0,0 1 0 0 0,1-1 0 0 0,-1 1 0 0 0,0 0 0 0 0,1-1 0 0 0,-1 1 0 0 0,0-1 0 0 0,0 1 0 0 0,1-1 0 0 0,-1 1 0 0 0,0-1 0 0 0,0 1 0 0 0,0-1 0 0 0,0 1 0 0 0,0-1 0 0 0,0 1 0 0 0,0-1 0 0 0,0 1 0 0 0,24-138 0 0 0,-22 131 0 0 0,0 1 0 0 0,0-1 0 0 0,0 1 0 0 0,1-1 0 0 0,1-1 0 0 0,6-14 0 0 0,-9 20 0 0 0,-1 1 0 0 0,1 0 0 0 0,0-1 0 0 0,-1 1 0 0 0,1 0 0 0 0,0 0 0 0 0,0 0 0 0 0,0-1 0 0 0,0 1 0 0 0,0 0 0 0 0,0 0 0 0 0,-1 1 0 0 0,0 0 0 0 0,1-1 0 0 0,-1 1 0 0 0,0 0 0 0 0,1-1 0 0 0,-1 1 0 0 0,0 0 0 0 0,1-1 0 0 0,-1 1 0 0 0,0 0 0 0 0,1 0 0 0 0,-1-1 0 0 0,1 1 0 0 0,-1 0 0 0 0,0 0 0 0 0,1 0 0 0 0,-1 0 0 0 0,1-1 0 0 0,-1 1 0 0 0,1 0 0 0 0,-1 0 0 0 0,1 0 0 0 0,-1 0 0 0 0,0 0 0 0 0,1 0 0 0 0,-1 0 0 0 0,1 0 0 0 0,-1 1 0 0 0,1-1 0 0 0,-1 0 0 0 0,1 0 0 0 0,-1 0 0 0 0,0 0 0 0 0,1 1 0 0 0,-1-1 0 0 0,1 0 0 0 0,-1 0 0 0 0,0 1 0 0 0,1-1 0 0 0,-1 0 0 0 0,0 0 0 0 0,1 1 0 0 0,-1-1 0 0 0,1 1 0 0 0,2 1 0 0 0,-1-1 0 0 0,1 1 0 0 0,-1 0 0 0 0,1-1 0 0 0,-1 1 0 0 0,0 0 0 0 0,0 1 0 0 0,0-1 0 0 0,0 0 0 0 0,0 0 0 0 0,-1 1 0 0 0,1-1 0 0 0,-1 1 0 0 0,1 0 0 0 0,3 8 0 0 0,0 1 0 0 0,2 10 0 0 0,2 1 0 0 0,26 79 0 0 0,-35-99 0 0 0,2 0 0 0 0,-1 1 0 0 0,0-1 0 0 0,1 0 0 0 0,-1-1 0 0 0,1 1 0 0 0,0 0 0 0 0,0 0 0 0 0,0-1 0 0 0,0 1 0 0 0,1-1 0 0 0,-1 0 0 0 0,0 0 0 0 0,1 0 0 0 0,2 2 0 0 0,-3-3 0 0 0,0-1 0 0 0,0 1 0 0 0,-1 0 0 0 0,1-1 0 0 0,0 1 0 0 0,0-1 0 0 0,0 1 0 0 0,1-1 0 0 0,-1 0 0 0 0,0 0 0 0 0,0 0 0 0 0,0 0 0 0 0,0 0 0 0 0,0-1 0 0 0,0 1 0 0 0,0-1 0 0 0,0 1 0 0 0,0-1 0 0 0,0 0 0 0 0,-1 1 0 0 0,1-1 0 0 0,0 0 0 0 0,0 0 0 0 0,0-1 0 0 0,0 0 0 0 0,4-2 0 0 0,-1 0 0 0 0,1 0 0 0 0,-1-1 0 0 0,0 0 0 0 0,-1 0 0 0 0,1 0 0 0 0,-1-1 0 0 0,0 1 0 0 0,0-1 0 0 0,-1 0 0 0 0,0 0 0 0 0,3-6 0 0 0,8-16 32 0 0,-9 18 320 0 0,-1 1 0 0 0,1-1 0 0 0,-2 0 0 0 0,4-9-352 0 0,28-97 608 0 0,-34 107-608 0 0,-1 4-64 0 0,0 4-273 0 0,0 13-1088 0 0,1 34 1245 0 0,1 1 180 0 0,0-31 3 0 0,0 0 1 0 0,1-1 0 0 0,0 1-1 0 0,6 12-3 0 0,-7-22 0 0 0,0 0 0 0 0,1-1 0 0 0,0 0 0 0 0,0 0 0 0 0,0 0 0 0 0,3 3 0 0 0,-5-7 0 0 0,0 1 0 0 0,0-1 0 0 0,1 0 0 0 0,-1 1 0 0 0,0-1 0 0 0,1 0 0 0 0,-1 0 0 0 0,0 0 0 0 0,1 0 0 0 0,0 0 0 0 0,-1-1 0 0 0,1 1 0 0 0,-1 0 0 0 0,1-1 0 0 0,0 1 0 0 0,-1-1 0 0 0,1 1 0 0 0,0-1 0 0 0,0 0 0 0 0,-1 0 0 0 0,1 0 0 0 0,0 0 0 0 0,0 0 0 0 0,-1 0 0 0 0,2 0 0 0 0,3-1 0 0 0,-3 1 22 0 0,0 0 1 0 0,-1 0-1 0 0,1-1 0 0 0,0 1 0 0 0,0-1 1 0 0,0 0-1 0 0,0 0 0 0 0,0 0 0 0 0,-1 0 1 0 0,1-1-1 0 0,0 1 0 0 0,-1-1 0 0 0,1 1 0 0 0,0-2-22 0 0,1 0 98 0 0,0-1 0 0 0,0 0 0 0 0,0 0 0 0 0,-1 0 0 0 0,0 0-1 0 0,1-1 1 0 0,1-3-98 0 0,2-8 249 0 0,0 1 0 0 0,-1-1 0 0 0,0 0 0 0 0,2-11-249 0 0,-5 11 0 0 0,-2 11 0 0 0,0 0 0 0 0,1 1 0 0 0,-1-1 0 0 0,1 0 0 0 0,-1 1 0 0 0,1 0 0 0 0,2-3 0 0 0,-2 5 9 0 0,2-13-76 0 0,-4 14 61 0 0,0 0-331 0 0,0 1-138 0 0,4 10-625 0 0,2 0 1096 0 0,-2 1 0 0 0,1-1 0 0 0,-2 1-1 0 0,2 3 5 0 0,10 28 1 0 0,-13-36-1 0 0,3 5 0 0 0,1 0 0 0 0,-1 0 0 0 0,2-1 0 0 0,4 7 0 0 0,-9-15 2 0 0,-1 0 0 0 0,0 0 0 0 0,1 0 0 0 0,-1-1 0 0 0,0 1 0 0 0,1 0-1 0 0,0-1 1 0 0,-1 0 0 0 0,1 1 0 0 0,0-1 0 0 0,0 0 0 0 0,-1 0 0 0 0,1 0 0 0 0,0 0-1 0 0,0 0 1 0 0,0 0 0 0 0,2 0-2 0 0,-2 0 87 0 0,1-1 1 0 0,0 1-1 0 0,0-1 0 0 0,0 0 0 0 0,0 0 0 0 0,0 0 0 0 0,0-1 0 0 0,0 1 1 0 0,0 0-1 0 0,0-1 0 0 0,0 0 0 0 0,1 0-87 0 0,34-16-479 0 0,-31 13 132 0 0,-4 2 73 0 0,0 0 0 0 0,1 0 0 0 0,-1-1-1 0 0,0 1 1 0 0,0-1 0 0 0,-1 0 0 0 0,1 0 0 0 0,-1 0-1 0 0,1 0 1 0 0,-1 0 0 0 0,0-1 274 0 0,3-4-1253 0 0,-1 0 0 0 0,0 0-1 0 0,0 0 1 0 0,0-4 1253 0 0,21-43-8022 0 0,-24 49 7463 0 0,1 1-1 0 0,-1-1 1 0 0,-1 1 0 0 0,1-1 0 0 0,-1-1 559 0 0,0-8 8460 0 0,9 29-5618 0 0,-8-9-2518 0 0,1 0 0 0 0,-1 1 0 0 0,1-1 0 0 0,0 0 0 0 0,1 1-324 0 0,-1-1 216 0 0,0 0-1 0 0,0-1 1 0 0,-1 1-1 0 0,1 0 1 0 0,-1 0-1 0 0,0 3-215 0 0,2 15 802 0 0,2 0-1 0 0,0 0 0 0 0,3 5-801 0 0,-7-25 9 0 0,-1 1 0 0 0,0-1-1 0 0,1 0 1 0 0,-1 0 0 0 0,-1 0-1 0 0,1 0 1 0 0,-1 2-9 0 0,0 9 1190 0 0,-2-28-833 0 0,2 0-203 0 0,1 10-139 0 0,0 0 0 0 0,0 0 0 0 0,0 0-1 0 0,0 0 1 0 0,1 1 0 0 0,-1-1 0 0 0,1 0 0 0 0,0 0 0 0 0,0 0-15 0 0,6-22-23 0 0,-6 20-39 0 0,1 0 0 0 0,-1 0 0 0 0,1 1 0 0 0,0-1 0 0 0,0 0-1 0 0,1 1 1 0 0,0 0 0 0 0,1-3 62 0 0,9-11-154 0 0,-9 12 1 0 0,1 0 1 0 0,0 0 0 0 0,0 1-1 0 0,0 0 1 0 0,6-6 152 0 0,-9 11-20 0 0,0 0 0 0 0,0-1-1 0 0,-1 1 1 0 0,1 0 0 0 0,0 0 0 0 0,0 0 0 0 0,0 0 0 0 0,0 1-1 0 0,0-1 1 0 0,0 0 0 0 0,0 1 0 0 0,1 0 0 0 0,-1-1 0 0 0,0 1 0 0 0,0 0-1 0 0,0 0 1 0 0,0 0 0 0 0,0 0 0 0 0,1 0 0 0 0,-1 1 0 0 0,0-1 0 0 0,0 1-1 0 0,0-1 1 0 0,1 2 20 0 0,0-1 0 0 0,0 1 0 0 0,0-1 0 0 0,-1 1 0 0 0,1 0 0 0 0,-1 0 0 0 0,1 0 0 0 0,-1 0 0 0 0,0 0 0 0 0,0 0 0 0 0,0 1 0 0 0,0-1 0 0 0,1 3 0 0 0,19 34 0 0 0,-19-32 0 0 0,13 22 250 0 0,-11-20-59 0 0,0-1 0 0 0,0 2 0 0 0,-1-1 0 0 0,0 0 1 0 0,0 1-1 0 0,-1 0 0 0 0,-1 0 0 0 0,2 8-191 0 0,-4-15 45 0 0,0-1-36 0 0,0 0 0 0 0,0 0-1 0 0,1 1 1 0 0,-1-1-1 0 0,1 0 1 0 0,-1 0-1 0 0,1 0 1 0 0,0 0-1 0 0,-1 0 1 0 0,1 0 0 0 0,0 0-1 0 0,0 0 1 0 0,1 0-1 0 0,-1 0-8 0 0,3 5 0 0 0,-4-7 0 0 0,0 0 0 0 0,0 0 0 0 0,-1 1 0 0 0,1-1 0 0 0,0 0 0 0 0,0 0 0 0 0,0 0 0 0 0,0 0 0 0 0,0 0 0 0 0,0 1 0 0 0,-1-1 0 0 0,1 0 0 0 0,0 0 0 0 0,0 0 0 0 0,0 0 0 0 0,0 0 0 0 0,0 0 0 0 0,-1 0 0 0 0,1 0 0 0 0,0 0 0 0 0,0 0 0 0 0,0 0 0 0 0,-1 0 0 0 0,1 0 0 0 0,0 0 0 0 0,0 0 0 0 0,0 0 0 0 0,0 0 0 0 0,-1 0 0 0 0,1 0 0 0 0,0 0 0 0 0,0 0 0 0 0,0 0 0 0 0,-1 0 0 0 0,1 0 0 0 0,0 0 0 0 0,-1 0 0 0 0,1-1 0 0 0,0 1 0 0 0,-1 0 0 0 0,1-1 0 0 0,0 1 0 0 0,-1 0 0 0 0,1-1 0 0 0,0 1 0 0 0,0 0 0 0 0,-1-1 0 0 0,1 1 0 0 0,0-1 0 0 0,0 1 0 0 0,0 0 0 0 0,0-1 0 0 0,-1 1 0 0 0,1-1 0 0 0,0 1 0 0 0,0-1 0 0 0,0 1 0 0 0,0-1 0 0 0,0 1 0 0 0,0 0 0 0 0,0-1 0 0 0,2-16 0 0 0,0 0 0 0 0,-3 13 0 0 0,1 0 0 0 0,0-1 0 0 0,0 1 0 0 0,1 0 0 0 0,0 0 0 0 0,-1-1 0 0 0,1 1 0 0 0,0 0 0 0 0,1 0 0 0 0,0-3 0 0 0,6-20 0 0 0,-6 21-16 0 0,-1 0 0 0 0,1 0 0 0 0,0 0 0 0 0,0 0 0 0 0,1 0 0 0 0,0 1 0 0 0,0-1 0 0 0,0 1 0 0 0,1 0 0 0 0,0 0 0 0 0,0 0 0 0 0,0 0 0 0 0,0 1 0 0 0,1-1 0 0 0,0 1 0 0 0,4-3 16 0 0,-8 7 2 0 0,1-1 0 0 0,-1 1 0 0 0,0-1 0 0 0,1 1 0 0 0,-1-1 0 0 0,0 1 0 0 0,1 0 0 0 0,-1-1 0 0 0,1 1 0 0 0,-1 0 0 0 0,0 0 0 0 0,1 0 0 0 0,-1 0 0 0 0,1 1 0 0 0,-1-1 0 0 0,0 0 0 0 0,1 0 0 0 0,-1 1 0 0 0,1-1 0 0 0,-1 1 0 0 0,0-1 0 0 0,0 1 0 0 0,1 0 0 0 0,-1 0 0 0 0,0-1 0 0 0,0 1 0 0 0,0 0 0 0 0,0 0 0 0 0,0 0 0 0 0,0 0 0 0 0,0 0 0 0 0,0 0 0 0 0,0 1-2 0 0,5 5-61 0 0,-1 0 0 0 0,0 0 1 0 0,-1 0-1 0 0,4 8 61 0 0,0 1-119 0 0,-6-11 161 0 0,0 1-1 0 0,1-1 1 0 0,0 0 0 0 0,0 0-1 0 0,1 1-41 0 0,0-1 39 0 0,-1 1-1 0 0,0-1 1 0 0,0 1-1 0 0,0 0 1 0 0,-1 0 0 0 0,2 5-39 0 0,-3-7-73 0 0,1 1 1 0 0,-1-1 0 0 0,1 0 0 0 0,0 0-1 0 0,0 0 1 0 0,0 0 0 0 0,0 0 0 0 0,1 0-1 0 0,0-1 1 0 0,-1 1 0 0 0,1-1 0 0 0,1 0-1 0 0,1 2 73 0 0,23 13-1643 0 0,-8-8-4348 0 0,-5-4-1274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58:49.0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6 634 14768 0 0,'0'0'678'0'0,"0"1"-14"0"0,0-1-654 0 0,0 1 0 0 0,-1-1 0 0 0,1 0 0 0 0,0 1 0 0 0,0-1 0 0 0,0 1 0 0 0,0-1 1 0 0,0 1-1 0 0,0-1 0 0 0,0 1 0 0 0,0-1 0 0 0,0 0 0 0 0,0 1 0 0 0,0-1 0 0 0,0 1 0 0 0,0-1 0 0 0,1 1 0 0 0,-1-1 0 0 0,0 1 0 0 0,0-1 0 0 0,0 0 0 0 0,1 1 0 0 0,-1-1 0 0 0,0 1 0 0 0,1-1-10 0 0,0 2 15 0 0,-5 9 25 0 0,3-10-33 0 0,1-1-1 0 0,-1 1 1 0 0,1 0 0 0 0,-1 0-1 0 0,1-1 1 0 0,0 1 0 0 0,-1 0-1 0 0,1 0 1 0 0,0 0-1 0 0,0 0 1 0 0,0-1 0 0 0,0 1-1 0 0,-1 0 1 0 0,1 0 0 0 0,0 0-1 0 0,0 0 1 0 0,1-1 0 0 0,-1 1-1 0 0,0 0 1 0 0,0 0-7 0 0,2 10 332 0 0,-1-9-275 0 0,-1-1 0 0 0,0 1 0 0 0,0-1 0 0 0,1 1 0 0 0,-1-1 0 0 0,1 1 0 0 0,-1-1 0 0 0,1 1 0 0 0,0-1 0 0 0,-1 1 0 0 0,1-1 0 0 0,0 0 0 0 0,0 1 0 0 0,0-1 0 0 0,0 0 0 0 0,0 0 0 0 0,0 0 0 0 0,0 0 0 0 0,1 0 0 0 0,-1 0 0 0 0,0 0 0 0 0,1 0-57 0 0,4 2 123 0 0,0 0-1 0 0,1 0 1 0 0,-1-1-1 0 0,1 0 1 0 0,-1 0-1 0 0,1 0 1 0 0,-1-1-1 0 0,1 0 1 0 0,0 0-1 0 0,0-1 0 0 0,-1 0 1 0 0,1 0-1 0 0,0-1 1 0 0,0 0-123 0 0,20-3 464 0 0,0-1 1 0 0,24-8-465 0 0,-15 3 195 0 0,3-1 137 0 0,-1-2 1 0 0,0-2-333 0 0,9-3 396 0 0,-29 10-268 0 0,-1 0 0 0 0,9-6-128 0 0,3-2 52 0 0,-26 15-52 0 0,0-1 0 0 0,0 0 0 0 0,0 0 0 0 0,0 0 0 0 0,0 0 0 0 0,-1-1 0 0 0,0 1 0 0 0,2-2 0 0 0,-4 4 0 0 0,1-1 0 0 0,-1 1 0 0 0,1-1 0 0 0,-1 0 0 0 0,1 1 0 0 0,-1-1 0 0 0,0 1 0 0 0,1-1 0 0 0,-1 0 0 0 0,0 1 0 0 0,0-1 0 0 0,1 1 0 0 0,-1-1 0 0 0,0 0 0 0 0,0 1 0 0 0,0-1 0 0 0,0 0 0 0 0,0 0 0 0 0,0 1 0 0 0,0-1 0 0 0,0 0 0 0 0,0 1 0 0 0,0-1 0 0 0,0 0 0 0 0,0 1 0 0 0,-1-1 0 0 0,1 0 0 0 0,0 1 0 0 0,0-1 0 0 0,-1 0 0 0 0,1 1 0 0 0,0-1 0 0 0,-1 1 0 0 0,1-1 0 0 0,-1 1 0 0 0,1-1 0 0 0,-1 1 0 0 0,1-1 0 0 0,-1 1 0 0 0,1-1 0 0 0,-1 1 0 0 0,1 0 0 0 0,-1-1 0 0 0,-1 0 24 0 0,0-1 0 0 0,1 1 0 0 0,-1-1 0 0 0,1 1 0 0 0,-1-1 0 0 0,1 0 0 0 0,-1 1 0 0 0,0-3-24 0 0,1 3 13 0 0,0-1 1 0 0,0 0-1 0 0,0 1 0 0 0,0-1 1 0 0,-1 1-1 0 0,1-1 1 0 0,-1 1-1 0 0,1 0 0 0 0,-1 0 1 0 0,1-1-1 0 0,-1 1 0 0 0,0 0-13 0 0,-43-18 1 0 0,29 13 22 0 0,0-1 1 0 0,0 0-1 0 0,1-1 0 0 0,0-1 1 0 0,-4-3-24 0 0,9 3 9 0 0,-1 1 1 0 0,1-1-1 0 0,1 0 1 0 0,-1-1-1 0 0,-2-4-9 0 0,9 9 1 0 0,0 0 0 0 0,0 0-1 0 0,0 0 1 0 0,1 0 0 0 0,0 0-1 0 0,0-1 1 0 0,0 1 0 0 0,1-1 0 0 0,-1 1-1 0 0,1-1 1 0 0,1 0 0 0 0,-1 1-1 0 0,1-1 1 0 0,0 0-1 0 0,0-3 7 0 0,1-1 0 0 0,0 1 0 0 0,1 0 0 0 0,0 0 0 0 0,0 0 1 0 0,1 0-1 0 0,0 0 0 0 0,1 0 0 0 0,0 1 0 0 0,1-2-7 0 0,3-4-1 0 0,0 1 0 0 0,1 0 0 0 0,1 1-1 0 0,0-1 1 0 0,9-7 1 0 0,-6 10-23 0 0,0 0-1 0 0,0 1 1 0 0,1 0 0 0 0,1 1-1 0 0,-1 0 1 0 0,15-4 23 0 0,2-3-28 0 0,-8 4 19 0 0,0 1-1 0 0,17-4 10 0 0,-32 12-5 0 0,1-1 0 0 0,-1 1 0 0 0,1 1 0 0 0,-1 0 0 0 0,1 0 0 0 0,0 1 0 0 0,-1 0 0 0 0,1 0 0 0 0,3 1 5 0 0,3 1-1 0 0,-11-1 0 0 0,-1-1 0 0 0,1 0 0 0 0,0 1 0 0 0,-1 0 0 0 0,1 0 0 0 0,-1 0 0 0 0,1 0-1 0 0,-1 1 1 0 0,0-1 0 0 0,1 1 0 0 0,1 2 1 0 0,0-2-22 0 0,0 2 1 0 0,-1-1-1 0 0,0 0 0 0 0,0 1 0 0 0,0 0 1 0 0,0 0-1 0 0,0 0 0 0 0,-1 0 1 0 0,0 1-1 0 0,0-1 0 0 0,0 1 0 0 0,0 0 1 0 0,-1 0-1 0 0,1 3 22 0 0,4 11-57 0 0,-4-11 55 0 0,-1 0-1 0 0,1 0 1 0 0,-2 0-1 0 0,2 7 3 0 0,-1 4 0 0 0,-1-10 0 0 0,0 0 0 0 0,0-1 0 0 0,-1 1 0 0 0,-1-1 0 0 0,0 8 0 0 0,-22 152 0 0 0,14-104 84 0 0,3-24-34 0 0,3-21 42 0 0,1 0 0 0 0,-1 13-92 0 0,3-27 6 0 0,0 1 1 0 0,1-1-1 0 0,-1 1 0 0 0,1-1 0 0 0,0 1 1 0 0,1-1-1 0 0,-1 1 0 0 0,1-1 0 0 0,0 0 1 0 0,0 0-1 0 0,1 1-6 0 0,9 14 59 0 0,0-1-1 0 0,10 11-58 0 0,-20-28 25 0 0,1-1 1 0 0,0 1-1 0 0,0 0 0 0 0,0-1 0 0 0,0 0 0 0 0,0 1 1 0 0,0-1-1 0 0,0 0 0 0 0,2 0-25 0 0,1-1 55 0 0,-4 1 3 0 0,2 1-34 0 0,-3-1 35 0 0,-1-1 6 0 0,0 0-26 0 0,0 0-328 0 0,0 0-974 0 0,0 0-392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58:49.7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1 252 11600 0 0,'0'0'530'0'0,"0"0"-7"0"0,9-14 265 0 0,-2-2-39 0 0,1 1 0 0 0,1 0 0 0 0,0 1-1 0 0,1 0 1 0 0,1 0 0 0 0,0 1 0 0 0,1 0 0 0 0,0 1 0 0 0,11-8-749 0 0,-9 9 215 0 0,-9 7-142 0 0,-1 1-1 0 0,1-1 1 0 0,1 1-1 0 0,-1 0 1 0 0,0 0-1 0 0,1 0-72 0 0,20-8 37 0 0,-19 7 79 0 0,0 1 1 0 0,0 0-1 0 0,0 0 1 0 0,0 1-1 0 0,1 0 1 0 0,-1 0-1 0 0,1 1 0 0 0,-1-1 1 0 0,1 2-1 0 0,0-1 1 0 0,5 1-117 0 0,9 1 234 0 0,-21-1-224 0 0,-1 0 1 0 0,1 1-1 0 0,0-1 0 0 0,-1 0 0 0 0,1 1 0 0 0,0-1 0 0 0,-1 1 0 0 0,1-1 1 0 0,-1 1-1 0 0,1-1 0 0 0,-1 1 0 0 0,1-1 0 0 0,-1 1 0 0 0,0 0 0 0 0,1-1 1 0 0,-1 1-1 0 0,1 0-10 0 0,0 1 26 0 0,7 7 61 0 0,-1 0-1 0 0,0 0 1 0 0,0 1 0 0 0,-1 0-1 0 0,0 0 1 0 0,-1 1 0 0 0,0-1-1 0 0,-1 1 1 0 0,0 0 0 0 0,-1 0-1 0 0,0 1-86 0 0,-1-9 49 0 0,-1 0 0 0 0,1-1-1 0 0,0 1 1 0 0,0 0-1 0 0,0-1 1 0 0,0 1 0 0 0,1-1-1 0 0,-1 0 1 0 0,0 0-1 0 0,1 0 1 0 0,0 0 0 0 0,0 0-1 0 0,1 1-48 0 0,-2-3 19 0 0,0 1-1 0 0,0 0 1 0 0,0-1-1 0 0,0 1 0 0 0,0-1 1 0 0,-1 0-1 0 0,1 0 1 0 0,0 0-1 0 0,0 0 1 0 0,0 0-1 0 0,0 0 1 0 0,0 0-1 0 0,0 0 0 0 0,0-1 1 0 0,0 1-1 0 0,0-1 1 0 0,0 0-1 0 0,0 1 1 0 0,-1-1-1 0 0,1 0 1 0 0,1-1-19 0 0,5-3 84 0 0,0 0-1 0 0,0-1 1 0 0,-1 0 0 0 0,1-1-84 0 0,5-4 96 0 0,-2 2-27 0 0,0-2 0 0 0,-1 1 0 0 0,0-2 0 0 0,0-1-69 0 0,21-23 233 0 0,-28 33-330 0 0,2-2-258 0 0,1-1 0 0 0,-1 0 0 0 0,0 0 0 0 0,-1 0 1 0 0,0 0-1 0 0,0-1 0 0 0,2-3 355 0 0,-6 8-2451 0 0,-2 2-5092 0 0</inkml:trace>
  <inkml:trace contextRef="#ctx0" brushRef="#br0" timeOffset="491.071">10 449 9152 0 0,'0'0'421'0'0,"-1"-1"-12"0"0,-1-3-211 0 0,2 3 84 0 0,0 1 64 0 0,0-2-145 0 0,0 0 1 0 0,1 1 0 0 0,-1-1 0 0 0,1 0-1 0 0,-1 0 1 0 0,1 0 0 0 0,0 1 0 0 0,0-1-1 0 0,0 0 1 0 0,0 1 0 0 0,0-1 0 0 0,0 0-1 0 0,0 1 1 0 0,1 0 0 0 0,0-2-202 0 0,27-22 2289 0 0,-16 15-1482 0 0,-6 3-508 0 0,1 1-1 0 0,-1 0 0 0 0,1 1 1 0 0,0 0-1 0 0,0 0 0 0 0,1 0 1 0 0,0 1-1 0 0,0 1 0 0 0,2-1-298 0 0,4-1 303 0 0,-10 3-213 0 0,0 0-1 0 0,0 1 1 0 0,1 0-1 0 0,-1 0 1 0 0,0 0-1 0 0,6 0-89 0 0,11 1 253 0 0,-14-1-122 0 0,-1 1-1 0 0,1 0 1 0 0,-1 1 0 0 0,0-1 0 0 0,1 1 0 0 0,-1 1-1 0 0,6 1-130 0 0,-8-2 58 0 0,-1 1-1 0 0,1 0 1 0 0,-1-1 0 0 0,0 2-1 0 0,1-1 1 0 0,-1 0-1 0 0,0 1 1 0 0,0 0-1 0 0,-1 0 1 0 0,1 0 0 0 0,-1 0-1 0 0,1 1 1 0 0,-1-1-1 0 0,0 1 1 0 0,0 0-1 0 0,0 0 1 0 0,0 2-58 0 0,6 9 148 0 0,-8-12-118 0 0,1-1-1 0 0,0 1 0 0 0,-1 0 1 0 0,0-1-1 0 0,0 1 1 0 0,1 0-1 0 0,-2 0 1 0 0,1 0-1 0 0,0 0 0 0 0,-1 0 1 0 0,1 0-1 0 0,-1 3-29 0 0,1-3 41 0 0,-1 1 0 0 0,1 0 0 0 0,0-1-1 0 0,0 1 1 0 0,0-1 0 0 0,0 1-1 0 0,1-1 1 0 0,-1 1 0 0 0,2 2-41 0 0,-1-5 3 0 0,-1 1 1 0 0,0 0-1 0 0,1-1 1 0 0,-1 1-1 0 0,1-1 1 0 0,0 1 0 0 0,-1-1-1 0 0,1 0 1 0 0,0 0-1 0 0,0 1 1 0 0,0-1-1 0 0,0-1 1 0 0,0 1-1 0 0,0 0 1 0 0,0 0-1 0 0,0-1 1 0 0,0 1-1 0 0,0-1 1 0 0,0 0-1 0 0,1 0 1 0 0,-1 1-1 0 0,0-1 1 0 0,0-1-1 0 0,0 1 1 0 0,2 0-4 0 0,6-2 10 0 0,-1 0-1 0 0,0 0 1 0 0,0 0 0 0 0,0-1 0 0 0,1-1-10 0 0,6-3 317 0 0,0-2 0 0 0,0 1 0 0 0,-1-2 0 0 0,0 0 0 0 0,3-3-317 0 0,18-13 375 0 0,-17 13-368 0 0,-1-2-1 0 0,0-1-6 0 0,26-20-146 0 0,-4 5-3879 0 0,-30 20-3824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58:51.9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46 306 10592 0 0,'-16'-17'488'0'0,"16"17"-476"0"0,-1-1 0 0 0,1 1 0 0 0,0 0 0 0 0,0 0 0 0 0,-1-1 0 0 0,1 1 0 0 0,0 0 0 0 0,0-1-1 0 0,0 1 1 0 0,0 0 0 0 0,-1-1 0 0 0,1 1 0 0 0,0 0 0 0 0,0-1 0 0 0,0 1 0 0 0,0 0 0 0 0,0-1 0 0 0,0 1 0 0 0,0 0 0 0 0,0-1 0 0 0,0 1 0 0 0,0 0 0 0 0,0-1 0 0 0,0 1 0 0 0,0 0 0 0 0,0-1 0 0 0,0 1 0 0 0,1 0 0 0 0,-1-1 0 0 0,0 1 0 0 0,0 0 0 0 0,0-1 0 0 0,0 1 0 0 0,1 0 0 0 0,-1-1 0 0 0,0 1 0 0 0,0 0 0 0 0,1 0 0 0 0,-1-1 0 0 0,0 1 0 0 0,1 0-12 0 0,-1 0 4 0 0,0 0 0 0 0,0-1 1 0 0,0 1-1 0 0,1 0 0 0 0,-1 0 0 0 0,0 0 0 0 0,0 0 1 0 0,0-1-1 0 0,0 1 0 0 0,1 0 0 0 0,-1 0 0 0 0,0 0 1 0 0,0-1-1 0 0,0 1 0 0 0,0 0 0 0 0,0 0 0 0 0,0 0 1 0 0,0-1-1 0 0,0 1 0 0 0,0 0 0 0 0,0 0 1 0 0,0-1-1 0 0,0 1 0 0 0,1 0 0 0 0,-2 0 0 0 0,1-1 1 0 0,0 1-1 0 0,0 0 0 0 0,0 0 0 0 0,0-1 0 0 0,0 1 1 0 0,0 0-1 0 0,0 0 0 0 0,0-1 0 0 0,0 1 1 0 0,0 0-1 0 0,0 0 0 0 0,-1 0 0 0 0,1-1 0 0 0,0 1 1 0 0,0 0-5 0 0,-30-31 1064 0 0,30 31-1028 0 0,0 0 0 0 0,0-1 1 0 0,-1 1-1 0 0,1 0 1 0 0,0-1-1 0 0,0 1 1 0 0,0 0-1 0 0,0-1 0 0 0,0 1 1 0 0,0 0-1 0 0,-1-1 1 0 0,1 1-1 0 0,0-1 1 0 0,0 1-1 0 0,0 0 0 0 0,0-1 1 0 0,0 1-1 0 0,0 0 1 0 0,1-1-1 0 0,-1 1 0 0 0,0-1 1 0 0,0 1-1 0 0,0 0 1 0 0,0-1-1 0 0,0 1 1 0 0,0 0-1 0 0,1-1 0 0 0,-1 1 1 0 0,0 0-1 0 0,0-1 1 0 0,1 1-1 0 0,-1 0 1 0 0,0 0-1 0 0,0-1 0 0 0,1 1 1 0 0,-1 0-1 0 0,0 0 1 0 0,1-1-1 0 0,-1 1 1 0 0,0 0-1 0 0,1 0 0 0 0,-1 0-36 0 0,20-10 1722 0 0,-16 8-1533 0 0,1 0-43 0 0,0 1 1 0 0,0 0-1 0 0,1 0 1 0 0,-1 0-1 0 0,0 0 1 0 0,1 1-1 0 0,-1 0 1 0 0,0 0-1 0 0,0 1 1 0 0,1-1-1 0 0,-1 1 1 0 0,0 0-1 0 0,0 1 1 0 0,1-1-1 0 0,-1 1 1 0 0,0 0-147 0 0,12 5 193 0 0,0 1 1 0 0,0 1-1 0 0,-1 0 1 0 0,0 1-194 0 0,3 2 55 0 0,-2 1 0 0 0,0 0 1 0 0,0 1-1 0 0,-1 1 0 0 0,3 5-55 0 0,-12-12 100 0 0,0 1 1 0 0,0-1-1 0 0,-1 1 1 0 0,0 0-1 0 0,-1 0 0 0 0,0 1 1 0 0,-1 0-1 0 0,0 0 0 0 0,0 0 1 0 0,-1 0-1 0 0,2 8-100 0 0,2 25 480 0 0,0 38-480 0 0,-6-66 89 0 0,-1-1 0 0 0,-1 1 0 0 0,0 0 0 0 0,-1 0 0 0 0,0-1 0 0 0,-2 0 0 0 0,-1 6-89 0 0,-1-5 120 0 0,-1-1 0 0 0,0 0 0 0 0,-1 0 0 0 0,-1-1 0 0 0,-1 2-120 0 0,-14 23 168 0 0,17-30-130 0 0,1 0 1 0 0,-1 0 0 0 0,-1-1-1 0 0,0 1 1 0 0,0-1 0 0 0,0-1-1 0 0,-6 4-38 0 0,9-7 23 0 0,1-1 0 0 0,-1 0 0 0 0,1-1-1 0 0,-1 1 1 0 0,0-1 0 0 0,0 1-1 0 0,1-2 1 0 0,-1 1 0 0 0,0 0 0 0 0,0-1-1 0 0,0 0 1 0 0,0 0 0 0 0,0 0 0 0 0,0-1-1 0 0,0 0 1 0 0,0 0 0 0 0,1 0 0 0 0,-1 0-1 0 0,-4-2-22 0 0,8 2 7 0 0,0 0 0 0 0,-1 0-1 0 0,1 0 1 0 0,0 0 0 0 0,0 0-1 0 0,0-1 1 0 0,0 1 0 0 0,0 0-1 0 0,0-1 1 0 0,0 1 0 0 0,0 0-1 0 0,1-1 1 0 0,-1 1 0 0 0,0-1-1 0 0,1 1 1 0 0,0-1 0 0 0,-1 1-1 0 0,1-1 1 0 0,0 0 0 0 0,-1 1-1 0 0,1-1 1 0 0,0 1 0 0 0,0-1-1 0 0,0 0-6 0 0,1-8 26 0 0,0 1 0 0 0,0 0 0 0 0,2-8-26 0 0,-1 8 73 0 0,0 0-20 0 0,1-1 0 0 0,0 0-1 0 0,1 1 1 0 0,0 0 0 0 0,1 0 0 0 0,0 0-53 0 0,6-14-133 0 0,-3 9 72 0 0,0 1-1 0 0,0 1 1 0 0,1-1 0 0 0,10-9 61 0 0,13-19 40 0 0,-10 13 451 0 0,0 1 1 0 0,11-8-492 0 0,-15 15 81 0 0,1 3-41 0 0,0 0 1 0 0,1 1 0 0 0,9-6-41 0 0,2 0 72 0 0,12-10 42 0 0,26-20 80 0 0,-57 43-120 0 0,0 1 1 0 0,13-7-75 0 0,-11 7 77 0 0,-1 0 1 0 0,11-10-78 0 0,-8 7 59 0 0,0-1-1 0 0,1 2 0 0 0,1 0-58 0 0,31-20 17 0 0,-30 20-18 0 0,-15 8 22 0 0,0 0 0 0 0,0 0 0 0 0,0 0 1 0 0,-1-1-1 0 0,1 1 0 0 0,-1-1 0 0 0,1 0 0 0 0,-1 0-21 0 0,-2 2 5 0 0,0 0 0 0 0,0 0 0 0 0,0 0 0 0 0,0 1 1 0 0,0-1-1 0 0,0 0 0 0 0,0 0 0 0 0,0 1 0 0 0,0-1 0 0 0,1 1 0 0 0,-1-1 0 0 0,1 1-5 0 0,-1 0 1 0 0,0-1 0 0 0,-1 1 0 0 0,1 0 0 0 0,0 0 0 0 0,-1 0 0 0 0,1-1 0 0 0,-1 1 0 0 0,1 0 0 0 0,0-1 0 0 0,-1 1 1 0 0,1-1-1 0 0,-1 1 0 0 0,1-1 0 0 0,-1 1 0 0 0,1-1 0 0 0,-1 1 0 0 0,1-1 0 0 0,-1 1 0 0 0,0-1 0 0 0,1 0 0 0 0,-1 1 0 0 0,0-1 0 0 0,1 1 0 0 0,-1-1 0 0 0,0 0 0 0 0,0 0-1 0 0,1 0-4 0 0,-1 1 0 0 0,0-1 0 0 0,0 1 0 0 0,1-1 0 0 0,-1 1 0 0 0,0-1 0 0 0,1 1 1 0 0,-1-1-1 0 0,0 1 0 0 0,1-1 0 0 0,-1 1 0 0 0,1-1 0 0 0,-1 1 0 0 0,1 0 0 0 0,-1-1 0 0 0,1 1 4 0 0,-1 0-5 0 0,1-1 0 0 0,-1 1 0 0 0,0 0 0 0 0,1 0 0 0 0,-1-1 0 0 0,0 1 0 0 0,1 0 0 0 0,-1-1 0 0 0,0 1 0 0 0,1 0 0 0 0,-1-1 0 0 0,0 1 0 0 0,0 0 0 0 0,0-1 0 0 0,1 1 0 0 0,-1-1 0 0 0,0 1 0 0 0,0 0 0 0 0,0-1 0 0 0,0 1 0 0 0,0-1 0 0 0,0 1 0 0 0,0-1 0 0 0,0 1 0 0 0,0-1 0 0 0,0 1 0 0 0,0 0 0 0 0,0-1 0 0 0,0 0 5 0 0,0 0 12 0 0,0 0 0 0 0,-1-1 0 0 0,1 1 0 0 0,0-1 0 0 0,0 1-1 0 0,0-1 1 0 0,0 1 0 0 0,0 0 0 0 0,0-1 0 0 0,1 1 0 0 0,-1-1 0 0 0,0 1 0 0 0,1 0-1 0 0,-1-1 1 0 0,1 1 0 0 0,0 0 0 0 0,-1-1 0 0 0,1 1 0 0 0,0 0 0 0 0,0 0 0 0 0,0-1-12 0 0,0 1 8 0 0,0-1 1 0 0,-1 1 0 0 0,1 0 0 0 0,-1-1 0 0 0,1 1-1 0 0,-1 0 1 0 0,0-1 0 0 0,1 1 0 0 0,-1 0-1 0 0,0-1 1 0 0,0 1 0 0 0,0-1 0 0 0,0 0-9 0 0,1-11 20 0 0,3-3-1706 0 0,-2 1-3833 0 0,-2 1-2603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22:39.963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  <inkml:brush xml:id="br2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4415 261 3680 0 0,'0'0'284'0'0,"0"0"-95"0"0,0 0 298 0 0,0 0 149 0 0,0 0 32 0 0,0 0-59 0 0,4-6 870 0 0,-4 5-1518 0 0,0 1 12 0 0,1 0 0 0 0,-1-1 0 0 0,0 1 0 0 0,0-1 0 0 0,0 1 0 0 0,1 0 0 0 0,-1-1 0 0 0,0 1 0 0 0,1 0 0 0 0,-1-1 0 0 0,0 1 0 0 0,1 0 0 0 0,-1 0 0 0 0,0-1 0 0 0,1 1 0 0 0,-1 0 0 0 0,1 0 1 0 0,-1 0-1 0 0,0-1 0 0 0,1 1 0 0 0,-1 0 0 0 0,1 0 0 0 0,-1 0 0 0 0,1 0 0 0 0,-1 0 0 0 0,1 0 27 0 0,4 2-3132 0 0</inkml:trace>
  <inkml:trace contextRef="#ctx0" brushRef="#br0" timeOffset="1153.005">4506 267 2760 0 0,'0'0'415'0'0,"0"0"701"0"0,0 0 311 0 0,0 0 64 0 0,13-1 1746 0 0,-10 1-3030 0 0,0-1 0 0 0,0 1 0 0 0,0 0 0 0 0,-1 0 0 0 0,1 0 0 0 0,0 0 0 0 0,0 0 0 0 0,0 0 0 0 0,0 1 0 0 0,-1-1 0 0 0,1 1-1 0 0,0 0 1 0 0,-1 0 0 0 0,1 0 0 0 0,0 0-207 0 0,-1 1 133 0 0,0-1 0 0 0,-1 1-1 0 0,1 0 1 0 0,-1 0 0 0 0,1-1-1 0 0,-1 1 1 0 0,1 0 0 0 0,-1 0-1 0 0,0 0 1 0 0,0 1-133 0 0,0 0 195 0 0,3 4-5 0 0,0 1 0 0 0,-1-1 1 0 0,0 1-1 0 0,-1 0 0 0 0,0 0 1 0 0,0 0-1 0 0,-1 1 0 0 0,0-1 1 0 0,0 0-1 0 0,-1 5-190 0 0,0 1 94 0 0,-1 1 0 0 0,-1-1 0 0 0,0 0 0 0 0,-1 0 0 0 0,-3 10-94 0 0,2-8 74 0 0,3-11-37 0 0,0-1 0 0 0,0 1 0 0 0,-1-1 0 0 0,1 1 0 0 0,-1-1 0 0 0,0 0 0 0 0,0 0 0 0 0,-1 0-37 0 0,3-4 10 0 0,0 1-1 0 0,-1-1 1 0 0,1 0-1 0 0,0 1 0 0 0,0-1 1 0 0,-1 0-1 0 0,1 1 0 0 0,0-1 1 0 0,0 0-1 0 0,0 1 0 0 0,-1-1 1 0 0,1 1-1 0 0,0-1 0 0 0,0 0 1 0 0,0 1-1 0 0,0-1 1 0 0,0 1-1 0 0,0-1 0 0 0,0 0 1 0 0,0 1-1 0 0,0-1 0 0 0,0 1 1 0 0,0-1-1 0 0,0 0 0 0 0,0 1 1 0 0,0-1-1 0 0,0 1-9 0 0,1-1 8 0 0,-1 0 0 0 0,0 1 0 0 0,1-1 0 0 0,-1 0 0 0 0,1 0 0 0 0,-1 1 0 0 0,1-1 0 0 0,-1 0 0 0 0,0 0 0 0 0,1 0 0 0 0,-1 0 0 0 0,1 0 0 0 0,-1 0 0 0 0,1 0 0 0 0,-1 1 0 0 0,1-1 0 0 0,-1 0 1 0 0,1-1-10 0 0,21-2-44 0 0,-13 0 67 0 0,-1 0 0 0 0,0-1 0 0 0,6-3-22 0 0,4-2 97 0 0,8-4-97 0 0,0-1 1 0 0,-1-2-1 0 0,-1 0 0 0 0,0-2 0 0 0,19-18 0 0 0,-40 33 19 0 0,0 0 0 0 0,0 0 0 0 0,0 0 0 0 0,-1-1-1 0 0,1 1 1 0 0,-1 0 0 0 0,0-1 0 0 0,0 0 0 0 0,0 1-1 0 0,0-1 1 0 0,-1 0 0 0 0,0 0 0 0 0,0 0 0 0 0,0 0-1 0 0,0 0 1 0 0,0 0 0 0 0,-1 0 0 0 0,1 0 0 0 0,-1-1-1 0 0,-1-1-18 0 0,0 2 63 0 0,-1-1 0 0 0,0 1 0 0 0,0 0 0 0 0,-1 0 0 0 0,1 0 0 0 0,-1 1 0 0 0,0-1 0 0 0,0 1 0 0 0,0-1 0 0 0,0 1-1 0 0,-3-2-62 0 0,3 3 37 0 0,0-1 33 0 0,0 1-1 0 0,0 0 1 0 0,0-1-1 0 0,1 1 0 0 0,-1-1 1 0 0,1 0-1 0 0,-1 0 0 0 0,0-2-69 0 0,-3-2 8 0 0,6 7-32 0 0,0 0 1 0 0,-1 0-1 0 0,1-1 1 0 0,0 1 0 0 0,-1 0-1 0 0,1-1 1 0 0,0 1-1 0 0,-1 0 1 0 0,1-1 0 0 0,0 1-1 0 0,0 0 1 0 0,-1-1-1 0 0,1 1 1 0 0,0-1 0 0 0,0 1-1 0 0,0 0 1 0 0,0-1-1 0 0,0 1 1 0 0,0-1 0 0 0,-1 1-1 0 0,1 0 1 0 0,0-1-1 0 0,0 1 1 0 0,0-1 0 0 0,0 1-1 0 0,1-1 1 0 0,-1 1 0 0 0,0-1-1 0 0,0 1 1 0 0,0 0 23 0 0,-4-5-1707 0 0,3 1 812 0 0</inkml:trace>
  <inkml:trace contextRef="#ctx0" brushRef="#br0" timeOffset="-700.851">1994 561 1840 0 0,'12'-1'4727'0'0,"4"-4"-2954"0"0,-13 4-1728 0 0,0 0 0 0 0,0 0-1 0 0,0 0 1 0 0,0 1-1 0 0,0-1 1 0 0,2 1-45 0 0,26-1 332 0 0,-16 0-3 0 0,0 1 0 0 0,0 1 1 0 0,8 1-330 0 0,-13-1 76 0 0,0-1 0 0 0,0-1 0 0 0,0 0 0 0 0,6-1-76 0 0,18 1 344 0 0,-31 1-265 0 0,0-1 0 0 0,1 0 0 0 0,-1 0 0 0 0,0 0 0 0 0,1 0 0 0 0,0-1-79 0 0,10-2 178 0 0,12-1-22 0 0,-8 1-7 0 0,0 1 0 0 0,0 0 1 0 0,10 2-150 0 0,-13 0 190 0 0,0 1 0 0 0,-1-2 0 0 0,12-2-190 0 0,38-10 1443 0 0,-41 11-1607 0 0,-1-1 270 0 0,-1 1 0 0 0,21 0-106 0 0,-20 0 75 0 0,-20 4-74 0 0,0-1 0 0 0,1 0 0 0 0,-1 1 0 0 0,0-1 1 0 0,1 0-1 0 0,-1 0 0 0 0,0-1 0 0 0,1 1 1 0 0,1-1-2 0 0,30-2 63 0 0,41-2-100 0 0,-62 4-173 0 0,-1 0-1 0 0,1-1 1 0 0,-1 0 210 0 0,1 0-5 0 0,0 0 0 0 0,0 1 1 0 0,1 0 4 0 0,147 1 1484 0 0,-152 0-1442 0 0,-1-1 0 0 0,1-1 1 0 0,-1 1-1 0 0,0-1 1 0 0,2-1-43 0 0,25-4-8 0 0,14 4 261 0 0,-25 4-250 0 0,28-1-3 0 0,-17 0 0 0 0,18 4 0 0 0,-18-4 0 0 0,-26-1 0 0 0,1 1 0 0 0,-1 1 0 0 0,5 0 0 0 0,18-1 0 0 0,-24 0 0 0 0,0 0 0 0 0,0 0 0 0 0,0 0 0 0 0,7 2 0 0 0,-11-1 0 0 0,0 0 0 0 0,0-1 0 0 0,0 0 0 0 0,0 0 0 0 0,0 0 0 0 0,0 0 0 0 0,0-1 0 0 0,3 0 0 0 0,-3 0 0 0 0,1 0 0 0 0,0 0 0 0 0,-1 1 0 0 0,1 0 0 0 0,0 0 0 0 0,3 1 0 0 0,1 1 0 0 0,0-1 0 0 0,-1 0 0 0 0,0 0 0 0 0,0-1 0 0 0,6 0 0 0 0,6 2 0 0 0,-15-1 0 0 0,-1-1 0 0 0,1 1 0 0 0,-1-1 0 0 0,1 0 0 0 0,0 0 0 0 0,-1-1 0 0 0,1 0 0 0 0,-1 1 0 0 0,1-1 0 0 0,5-1 0 0 0,0 1 0 0 0,0 1 0 0 0,0 0 0 0 0,0 0 0 0 0,2 1 0 0 0,17 0 0 0 0,-3-2 0 0 0,-13 1 0 0 0,-1-1 0 0 0,1 2 0 0 0,-1 0 0 0 0,11 2 0 0 0,-15-2 74 0 0,0 0 0 0 0,0 0 0 0 0,1-1 1 0 0,3 0-75 0 0,-3-1 586 0 0,-1 1 0 0 0,1 1 0 0 0,7 1-586 0 0,-10-1 10 0 0,-2-1-2 0 0,13-1-10 0 0,-53 5 1885 0 0,-114-2-3275 0 0,78 6 2249 0 0,48-7-1316 0 0,1 1 0 0 0,-15 4 459 0 0,-23 3 113 0 0,41-8-51 0 0,10 1-57 0 0,0-1-1 0 0,0-1 1 0 0,0 0-1 0 0,0 0 1 0 0,0-1-1 0 0,0 0-4 0 0,-18-4 196 0 0,-22 1-196 0 0,31 3 34 0 0,-184-13-24 0 0,110 5 108 0 0,81 7-116 0 0,1 2 0 0 0,-12 0-2 0 0,-13-1 80 0 0,-7 1 110 0 0,31-2-114 0 0,0 2 0 0 0,1-1 0 0 0,-1 1 0 0 0,-9 2-76 0 0,7-1 68 0 0,0 0 0 0 0,-13-2-68 0 0,-11 2 0 0 0,14 0 0 0 0,16 0 0 0 0,-1-1 0 0 0,1 2-1 0 0,-7 1 1 0 0,6-1 4 0 0,1-1 0 0 0,0 0 0 0 0,-8 1-4 0 0,-43-2 53 0 0,-98 8-53 0 0,82 1 182 0 0,57-9-203 0 0,-1 1 0 0 0,0 0 0 0 0,-11 4 21 0 0,-55 9-35 0 0,39-8-190 0 0,30-4 373 0 0,-1-1-1 0 0,-13-1-147 0 0,17 0-26 0 0,-47-2 14 0 0,62 1-11 0 0,0 1 0 0 0,1-1 0 0 0,-1 1 0 0 0,0-1 0 0 0,1 0 0 0 0,-1 0 0 0 0,2-1 23 0 0,-2 1-5 0 0,1 0 0 0 0,0 0-1 0 0,-1 0 1 0 0,1 0-1 0 0,0 0 1 0 0,-1 1 0 0 0,1-1-1 0 0,1 1 6 0 0,24-3-2 0 0,-21 2 16 0 0,0 0 0 0 0,0 0 0 0 0,0 1 0 0 0,3 0-14 0 0,15 1 31 0 0,0-1 0 0 0,10-2-31 0 0,-7 0 27 0 0,20 1-27 0 0,19 5 128 0 0,51 2-239 0 0,-97-5-30 0 0,19 3 141 0 0,-20-1 261 0 0,21-1-261 0 0,50 2 662 0 0,-57-3-633 0 0,-24 0-30 0 0,1 0 0 0 0,-1-1 0 0 0,9-1 1 0 0,-11 1-161 0 0,0-1-1 0 0,-1 1 0 0 0,1 1 0 0 0,0 0 0 0 0,6 1 162 0 0,-3 1-295 0 0</inkml:trace>
  <inkml:trace contextRef="#ctx0" brushRef="#br0" timeOffset="3217.086">2173 552 5008 0 0,'0'0'231'0'0,"0"0"46"0"0,0 0 92 0 0,0 0 42 0 0,0 0 5 0 0,0 0-11 0 0,0 0-45 0 0,0 0-21 0 0,0 0-3 0 0,0 0-7 0 0,0 0-28 0 0,0 0-11 0 0,0 0-2 0 0,0 0-16 0 0,0 0-70 0 0,0 0-36 0 0,0 0-6 0 0,0 0-10 0 0,0 0-38 0 0,0 0-16 0 0,0 0-6 0 0,0 0-6 0 0,0 0-11 0 0,2 14 426 0 0,1-5-326 0 0,-1 0 0 0 0,-1 0 1 0 0,1 0-1 0 0,-1 0 1 0 0,-1 0-1 0 0,0 0 0 0 0,0 0 1 0 0,0 1-174 0 0,1 39 285 0 0,1-19-202 0 0,-2 1 0 0 0,-1 12-83 0 0,-1 14 87 0 0,0 220 180 0 0,2-183-3 0 0,-1-48 196 0 0,5 33-460 0 0,6 79 532 0 0,-6-111-419 0 0,1 20 42 0 0,-8-6 126 0 0,-2 3-281 0 0,-1 10 11 0 0,-2 37 613 0 0,-8 17-624 0 0,12-91-66 0 0,2 0 0 0 0,1 1 0 0 0,2 0 0 0 0,2 0 66 0 0,3 46 0 0 0,-2 87 0 0 0,-4-124 0 0 0,-3 106 0 0 0,2-133 0 0 0,1 1 0 0 0,2 2 0 0 0,0 22 0 0 0,-2 116 0 0 0,1-126 0 0 0,3 13 0 0 0,0-12 0 0 0,-2 13 0 0 0,1-16 0 0 0,-2-25 0 0 0,0-1 0 0 0,-1 0 0 0 0,1 1 0 0 0,-2-1 0 0 0,1 1 0 0 0,-1 4 0 0 0,-1 1 22 0 0,0 1 0 0 0,1 0 0 0 0,1 6-22 0 0,-1 18 62 0 0,2 13-62 0 0,0-16 0 0 0,0 3 0 0 0,-1-1 0 0 0,-1 10 0 0 0,-5 89 64 0 0,1 19 64 0 0,6-111-128 0 0,0-19 0 0 0,-1 0 0 0 0,-2 8 0 0 0,2-22 6 0 0,0-1 1 0 0,0 1-1 0 0,1-1 1 0 0,2 9-7 0 0,2 28 38 0 0,-5-36-11 0 0,1-1 0 0 0,1 1 1 0 0,0-1-1 0 0,0 1-27 0 0,3 12 19 0 0,-3-6 165 0 0,-1-1 1 0 0,0 14-185 0 0,1-18 223 0 0,-2-11-204 0 0,1 0 0 0 0,-1 1 0 0 0,0-1-1 0 0,0 0 1 0 0,1 0 0 0 0,-1 0 0 0 0,0 0 0 0 0,0 0 0 0 0,0 1 0 0 0,0-1 0 0 0,-1 0 0 0 0,1 0 0 0 0,0 1-19 0 0,3 24 316 0 0,-3-23-273 0 0,0 3-22 0 0,0 1 22 0 0,0-1-22 0 0,0 0 84 0 0,0-5-3006 0 0,0-1 1687 0 0</inkml:trace>
  <inkml:trace contextRef="#ctx0" brushRef="#br0" timeOffset="3666.539">2394 3980 3224 0 0,'-6'0'1233'0'0,"6"1"7194"0"0,1-1-8367 0 0,-1 1 1 0 0,0 0 0 0 0,1-1 0 0 0,-1 1 0 0 0,0 0 0 0 0,1-1 0 0 0,-1 1 0 0 0,0 0-1 0 0,0 0 1 0 0,0-1 0 0 0,0 1 0 0 0,0 0 0 0 0,0 0 0 0 0,0-1 0 0 0,0 1 0 0 0,0 0 0 0 0,0 0-1 0 0,0-1 1 0 0,0 1 0 0 0,0 0 0 0 0,-1-1 0 0 0,1 1 0 0 0,0 0 0 0 0,-1 0 0 0 0,1-1-1 0 0,-1 1-60 0 0,-13 27 1398 0 0,3-7-96 0 0,9-15-963 0 0,-1 0-1 0 0,1-1 0 0 0,-1 1 1 0 0,0-1-1 0 0,0 1 1 0 0,-3 2-339 0 0,5-6-59 0 0,0 0-1 0 0,0 1 1 0 0,0-1 0 0 0,0 1 0 0 0,0-1 0 0 0,0 1 0 0 0,1-1 0 0 0,-1 1 0 0 0,1 0-1 0 0,0 1 60 0 0,-4 16-34 0 0,-16 45 1206 0 0,14-51-958 0 0,-1-2-1 0 0,0 1 0 0 0,-7 9-213 0 0,9-15 27 0 0,2-1 45 0 0,-1 0 0 0 0,0 0-1 0 0,0 0 1 0 0,-1-1 0 0 0,1 1-1 0 0,-1-1 1 0 0,0-1-1 0 0,-4 3-71 0 0,8-6 35 0 0,0 0 0 0 0,0-1-1 0 0,-1 1 1 0 0,1-1-1 0 0,0 1 1 0 0,-1-1-1 0 0,1 1 1 0 0,0-1 0 0 0,-1 0-1 0 0,1 0 1 0 0,-1 0-1 0 0,1 0 1 0 0,-1 0 0 0 0,1 0-1 0 0,0 0 1 0 0,-1 0-1 0 0,1 0 1 0 0,-2-1-35 0 0,1 0 65 0 0,-1 0-1 0 0,0 0 1 0 0,0-1 0 0 0,1 1 0 0 0,-1-1 0 0 0,1 1-1 0 0,-1-1 1 0 0,1 0 0 0 0,-1 0-65 0 0,-2-4 76 0 0,-1 0 1 0 0,1 0-1 0 0,0-1 1 0 0,0 1-1 0 0,0-1 0 0 0,0-2-76 0 0,-16-25 5 0 0,13 22-248 0 0,0 0 0 0 0,-3-8 243 0 0,10 18-206 0 0,0 0 1 0 0,-1 0-1 0 0,1 0 0 0 0,-1 0 1 0 0,0 0-1 0 0,1 0 0 0 0,-1 1 1 0 0,0-1-1 0 0,0 1 0 0 0,0-1 1 0 0,0 1-1 0 0,-1-1 206 0 0,-4-2-1243 0 0</inkml:trace>
  <inkml:trace contextRef="#ctx0" brushRef="#br1" timeOffset="21801.557">2219 603 4176 0 0,'0'0'191'0'0,"0"0"42"0"0,0 0 76 0 0,0 0 38 0 0,0 0 5 0 0,0 0-8 0 0,0 0-34 0 0,0 0-12 0 0,0 0-2 0 0,0 0-7 0 0,0 0-26 0 0,0 0-9 0 0,0 0-4 0 0,0 0-24 0 0,0 0-88 0 0,0 0-40 0 0,0 0-8 0 0,0 0-4 0 0,0 0-4 0 0,0 0-4 0 0,0 0-4 0 0,0 0-2 0 0,0 0 0 0 0,0 0-2 0 0,19 1 401 0 0,-18 0-459 0 0,10 5 133 0 0,11 4-67 0 0,0-4-1 0 0,-21-5-45 0 0,1 0-1 0 0,-1 0 1 0 0,1 0-1 0 0,-1 0 1 0 0,1 0 0 0 0,0-1-1 0 0,0 1 1 0 0,-1 0-1 0 0,1-1 1 0 0,0 0 0 0 0,0 1-1 0 0,-1-1 1 0 0,2 0-32 0 0,-2 0 88 0 0,3 4 88 0 0,15 9 60 0 0,19 2 688 0 0,-7 0-566 0 0,-17-7-228 0 0,14 0-130 0 0,-10-2 10 0 0,-14-5 13 0 0,0 0-5 0 0,0 0-1 0 0,0 0 1 0 0,-1 0-1 0 0,1 1 0 0 0,0-1 1 0 0,-1 1-1 0 0,1 0 1 0 0,-1 0-1 0 0,0 0 1 0 0,3 3-18 0 0,-4-4 66 0 0,4 2-52 0 0,0 0-14 0 0,0 0 0 0 0,0 0 0 0 0,0 1 0 0 0,-1 0 0 0 0,4 3 0 0 0,-1 0 0 0 0,4 4 0 0 0,4 2 0 0 0,7 10 64 0 0,-23-23-64 0 0,0 1 0 0 0,0-1 0 0 0,1 1 0 0 0,-1-1 0 0 0,0 1 0 0 0,0-1 0 0 0,1 1 0 0 0,-1-1 0 0 0,0 0 0 0 0,1 1 0 0 0,-1-1 0 0 0,1 0 0 0 0,-1 1 0 0 0,0-1 0 0 0,1 0 0 0 0,-1 1 0 0 0,1-1 0 0 0,-1 0 0 0 0,1 0 0 0 0,-1 0 0 0 0,1 1 0 0 0,-1-1 0 0 0,1 0 0 0 0,-1 0 0 0 0,1 0 0 0 0,-1 0 0 0 0,1 0 0 0 0,-1 0 0 0 0,1 0 0 0 0,0 0 0 0 0,-1 0 0 0 0,1 0 0 0 0,-1 0 0 0 0,1 0 0 0 0,-1 0 0 0 0,1 0 0 0 0,-1 0 0 0 0,1 1 0 0 0,-1-1 0 0 0,1 0 0 0 0,-1 0 0 0 0,0 0 0 0 0,1 1 0 0 0,-1-1 0 0 0,1 0 0 0 0,-1 0 0 0 0,0 1 0 0 0,1-1 0 0 0,-1 0 0 0 0,1 1 0 0 0,-1-1 0 0 0,0 0 0 0 0,0 1 0 0 0,1-1 0 0 0,-1 1 0 0 0,0-1 0 0 0,0 0 0 0 0,1 1 0 0 0,-1-1 0 0 0,0 1 0 0 0,22 26 0 0 0,-20-24 7 0 0,1-1 0 0 0,0 1 1 0 0,-1 0-1 0 0,0 0 0 0 0,0 0 1 0 0,0 0-1 0 0,0 0 0 0 0,0 1 0 0 0,-1-1 1 0 0,1 3-8 0 0,10 17-9 0 0,0-6 9 0 0,-7-11 3 0 0,-2-3-9 0 0,8 5 62 0 0,4 10-45 0 0,-12-12-11 0 0,1 0 0 0 0,-1 2 0 0 0,-2-7 0 0 0,0 0 0 0 0,0 1 0 0 0,1-1 0 0 0,-1 0 0 0 0,0 1 0 0 0,0-1 0 0 0,1 0 0 0 0,-1 0 0 0 0,1 0 0 0 0,-1 0 0 0 0,1 0 0 0 0,0 0 0 0 0,0 1 0 0 0,0-1 0 0 0,0 1 0 0 0,0 0 0 0 0,-1-1 0 0 0,1 1 0 0 0,0 0 0 0 0,-1 0 0 0 0,1 0 0 0 0,-1 0 0 0 0,1 1 0 0 0,8 17 0 0 0,5 1 0 0 0,-14-20 0 0 0,1 1 0 0 0,-1-1 0 0 0,0 1 0 0 0,1-1 0 0 0,-1 1 0 0 0,0-1 0 0 0,0 1 0 0 0,0 0 0 0 0,0-1 0 0 0,0 1 0 0 0,0 0 0 0 0,0 0 0 0 0,-1 0 0 0 0,1-1 0 0 0,-1 0 0 0 0,0 0 0 0 0,1 0 0 0 0,-1 0 0 0 0,0 0 0 0 0,1 0 0 0 0,-1 0 0 0 0,1 0 0 0 0,0-1 0 0 0,-1 1 0 0 0,1 0 0 0 0,-1 0 0 0 0,1-1 0 0 0,0 1 0 0 0,0-1 0 0 0,0 1 0 0 0,0 0 0 0 0,-1-1 0 0 0,0 0 0 0 0,1 0 0 0 0,-1 0 0 0 0,1 0 0 0 0,-1 1 0 0 0,1-1 0 0 0,-1 0 0 0 0,0 1 0 0 0,1-1 0 0 0,-1 0 0 0 0,0 1 0 0 0,1-1 0 0 0,-1 0 0 0 0,0 1 0 0 0,1-1 0 0 0,-1 0 0 0 0,0 1 0 0 0,0-1 0 0 0,1 1 0 0 0,-1-1 0 0 0,0 1 0 0 0,0-1 0 0 0,0 1 0 0 0,0-1 0 0 0,0 1 0 0 0,0-1 0 0 0,1 1 0 0 0,-1-1 0 0 0,0 0 0 0 0,0 1 0 0 0,0-1 0 0 0,0 1 0 0 0,0-1 0 0 0,0 1 0 0 0,0-1 0 0 0,1 1 0 0 0,-1-1 0 0 0,0 0 0 0 0,0 1 0 0 0,1-1 0 0 0,-1 1 0 0 0,0-1 0 0 0,1 0 0 0 0,-1 1 0 0 0,0-1 0 0 0,1 0 0 0 0,-1 1 0 0 0,0-1 0 0 0,1 0 0 0 0,-1 0 0 0 0,1 1 0 0 0,-1-1 0 0 0,23 24 0 0 0,-5-10 10 0 0,-15-11 12 0 0,1 8 29 0 0,2 2 26 0 0,12 23-77 0 0,-14-30 0 0 0,3 4 0 0 0,-7-9 0 0 0,1 0 0 0 0,-1 0 0 0 0,1 0 0 0 0,-1 0 0 0 0,1 0 0 0 0,-1 0 0 0 0,0 0 0 0 0,1 0 0 0 0,-1 0 0 0 0,0 0 0 0 0,0 0 0 0 0,0 0 0 0 0,1 0 0 0 0,-1 0 0 0 0,-1 0 0 0 0,1 0 0 0 0,0 0 0 0 0,0 0 0 0 0,0 1 0 0 0,0 10-4 0 0,0 0 0 0 0,-1 1 1 0 0,-1-1-1 0 0,0 0 4 0 0,4-2-63 0 0,-2-9 67 0 0,0 0 1 0 0,0-1 0 0 0,0 1-1 0 0,1-1 1 0 0,-1 1-1 0 0,0 0 1 0 0,0-1 0 0 0,0 1-1 0 0,0 0 1 0 0,0-1 0 0 0,0 1-1 0 0,0 0 1 0 0,0-1-1 0 0,-1 1 1 0 0,1 0 0 0 0,0 0-5 0 0,-2 2 49 0 0,-2 11 34 0 0,2-9-66 0 0,0 0 1 0 0,0 0-1 0 0,0 0 0 0 0,-1 0 1 0 0,0 0-1 0 0,0-1 1 0 0,0 1-18 0 0,-1 0 6 0 0,4-5-6 0 0,-1 1 0 0 0,1 0 0 0 0,-1 0 0 0 0,0 0 0 0 0,1 0 0 0 0,0 0 0 0 0,-1-1 0 0 0,1 1 0 0 0,-1 0 0 0 0,1 0 0 0 0,0 0 0 0 0,0 0 0 0 0,0 0 0 0 0,0 0 0 0 0,-1 0 0 0 0,1 0 0 0 0,0 0 0 0 0,1 1 0 0 0,-3 5 0 0 0,2-6 0 0 0,0-1 0 0 0,-1 1 0 0 0,1 0 0 0 0,0-1 0 0 0,-1 1 0 0 0,1-1 0 0 0,0 1 0 0 0,0 0 0 0 0,0-1 0 0 0,0 1 0 0 0,0 0 0 0 0,0-1 0 0 0,-1 1 0 0 0,1 0 0 0 0,1-1 0 0 0,-1 1 0 0 0,0 0 0 0 0,0-1 0 0 0,0 1 0 0 0,0-1 0 0 0,0 1 0 0 0,1 0 0 0 0,-1 6 0 0 0,-9 11-79 0 0,8-15 85 0 0,-1-1 0 0 0,1 0 0 0 0,0 1 0 0 0,0 0 0 0 0,0-1 0 0 0,1 1 1 0 0,-1-1-1 0 0,1 1 0 0 0,-1 0-6 0 0,-21 31 0 0 0,14-27 0 0 0,1 2 0 0 0,7-5 0 0 0,0-2 0 0 0,-2 3 0 0 0,0 0 0 0 0,-1 0 0 0 0,0 0 0 0 0,0 0 0 0 0,0 0 0 0 0,0 0 0 0 0,-3 1 0 0 0,6-5 0 0 0,-1-1 0 0 0,0 1 0 0 0,1 0 0 0 0,-1-1 0 0 0,1 1 0 0 0,-1-1 0 0 0,1 1 0 0 0,-1 0 0 0 0,1-1 0 0 0,-1 1 0 0 0,1 0 0 0 0,0 0 0 0 0,-1-1 0 0 0,1 1 0 0 0,0 0 0 0 0,0 0 0 0 0,0 0 0 0 0,-1-1 0 0 0,1 2 0 0 0,0-1 0 0 0,0-1 0 0 0,0 1 0 0 0,0 0 0 0 0,0-1 0 0 0,-1 1 0 0 0,1 0 0 0 0,0-1 0 0 0,-1 1 0 0 0,1 0 0 0 0,0-1 0 0 0,-1 1 0 0 0,1 0 0 0 0,-1-1 0 0 0,1 1 0 0 0,-1-1 0 0 0,1 1 0 0 0,-1-1 0 0 0,0 1 0 0 0,1-1 0 0 0,-1 0 0 0 0,1 1 0 0 0,-1-1 0 0 0,0 1 0 0 0,-6 5 21 0 0,0 0 1 0 0,1 1 0 0 0,-4 6-22 0 0,-17 16 55 0 0,21-24-39 0 0,-1 1 0 0 0,1 0 0 0 0,0 1 0 0 0,1 0 0 0 0,-1 0 0 0 0,1 0 0 0 0,1 0 0 0 0,-1 1-16 0 0,4-6 0 0 0,-1 1 0 0 0,0-1 0 0 0,1 0 0 0 0,-1 0 0 0 0,0-1 0 0 0,0 1 0 0 0,0 0 0 0 0,-1 0 0 0 0,-14 14 0 0 0,2 2-96 0 0,0-2 0 0 0,-1 1 1 0 0,-3 1 95 0 0,9-5 426 0 0,9-11-397 0 0,0-1 1 0 0,1 1-1 0 0,-1-1 0 0 0,0 0 0 0 0,0 0 0 0 0,0 1 0 0 0,0-1 1 0 0,0 0-1 0 0,0 0 0 0 0,0 0 0 0 0,0 0 0 0 0,-1 0 0 0 0,1 0 1 0 0,-1 0-30 0 0,-31 19-441 0 0,11-6 534 0 0,-22 12-53 0 0,22-8-168 0 0,-31 17 584 0 0,51-34-460 0 0,1 1 1 0 0,-1-1-1 0 0,0 0 0 0 0,0-1 1 0 0,0 1-1 0 0,0 0 1 0 0,1 0-1 0 0,-1-1 1 0 0,-1 1 3 0 0,-3 1-55 0 0,-49 26-314 0 0,44-20 369 0 0,-27 8 52 0 0,25-11-22 0 0,0 0 1 0 0,1 1 0 0 0,-5 3-31 0 0,-52 25 0 0 0,66-33 3 0 0,0 1 1 0 0,0-1 0 0 0,-1 1-1 0 0,1-1 1 0 0,0 0 0 0 0,-3 0-4 0 0,3-1 9 0 0,-1 1 0 0 0,1 0 0 0 0,0 0 1 0 0,0 0-1 0 0,0 0 0 0 0,0 1 0 0 0,0-1 1 0 0,0 1-10 0 0,-22 13 286 0 0,-3 1-364 0 0,-23 20 48 0 0,44-29 28 0 0,-2 0 1 0 0,1-1-1 0 0,-1 0 0 0 0,0-1 0 0 0,0 0 1 0 0,-1 0 1 0 0,2-1 0 0 0,0 1 0 0 0,1-1 0 0 0,-1 1 0 0 0,1 1 0 0 0,1-1 0 0 0,-1 1 0 0 0,1 0 0 0 0,0 1 0 0 0,-3 4 0 0 0,2-5 0 0 0,0 1 0 0 0,0-1 0 0 0,-3 2 0 0 0,-19 15 0 0 0,-23 23 0 0 0,8-8 0 0 0,-22 14 0 0 0,2-5 192 0 0,56-40-85 0 0,7-6-120 0 0,0 1 1 0 0,-1-1-1 0 0,1 0 0 0 0,-1 0 1 0 0,0 0-1 0 0,1 0 0 0 0,-1 0 1 0 0,0 0-1 0 0,0 0 0 0 0,1 0 1 0 0,-3 0 12 0 0,-18 15-64 0 0,21-15 64 0 0,-1-1 0 0 0,1 1 0 0 0,-1 0 0 0 0,1 0 0 0 0,-1 0 0 0 0,1 0 0 0 0,0 0 0 0 0,-1 0 0 0 0,1 0 0 0 0,0 0 0 0 0,0 0 0 0 0,0 1 0 0 0,-3 2 0 0 0,-6 6 0 0 0,10-7 0 0 0,-1 1 0 0 0,-32 33 0 0 0,19-20-4 0 0,2 1 0 0 0,0 0 1 0 0,0 2 3 0 0,-16 20-4 0 0,19-28 9 0 0,1-1 0 0 0,0 1 0 0 0,-1 4-5 0 0,-19 34-47 0 0,19-35 13 0 0,0 1 0 0 0,1 0 1 0 0,0 0-1 0 0,-3 13 34 0 0,6-14-11 0 0,4-11 11 0 0,-1 0 0 0 0,1 0 1 0 0,0 0-1 0 0,0 0 0 0 0,0 0 0 0 0,1 0 0 0 0,0 4 0 0 0,-1-2 36 0 0,0 1 0 0 0,0 0 1 0 0,0 0-1 0 0,0 0 0 0 0,-1 0 1 0 0,-3 6-37 0 0,2-6 8 0 0,3-3-46 0 0,0 1 0 0 0,-1-1 0 0 0,1 1 0 0 0,1-1 0 0 0,-1 0 0 0 0,1 1 0 0 0,-1-1 0 0 0,2 2 38 0 0,0 7 14 0 0,-2-12-14 0 0,1 13 0 0 0,1-1 0 0 0,1 1 0 0 0,0-1 0 0 0,4 11 0 0 0,12 31 181 0 0,6 22 194 0 0,-23-72-327 0 0,0-1 1 0 0,0 0 0 0 0,1 1 0 0 0,-1-1 0 0 0,1 0 0 0 0,1 1-49 0 0,6 9 268 0 0,1-2-60 0 0,-9-10-160 0 0,1 0-1 0 0,-1 1 1 0 0,0-1-1 0 0,0 1 1 0 0,0-1-1 0 0,0 1 1 0 0,-1 0-1 0 0,1-1 1 0 0,0 3-48 0 0,0-1 40 0 0,1 0 0 0 0,0 0-1 0 0,0 0 1 0 0,0 0 0 0 0,0-1 0 0 0,3 3-40 0 0,12 14 32 0 0,13 9 101 0 0,22 22-122 0 0,-42-39 54 0 0,0-1 1 0 0,1 0 0 0 0,4 2-66 0 0,9 8 163 0 0,-3-6-65 0 0,-10-1-53 0 0,-7-10-30 0 0,0 1-1 0 0,0 1 1 0 0,-1-1-1 0 0,0 1 0 0 0,2 2-14 0 0,-3-3 13 0 0,0-1 0 0 0,1 0 0 0 0,-1 1 0 0 0,1-1-1 0 0,3 1-12 0 0,12 15 1 0 0,19 25 52 0 0,-35-42-46 0 0,1 1 0 0 0,-1-1 0 0 0,1-1 1 0 0,0 1-1 0 0,0 0 0 0 0,0-1 0 0 0,0 0 0 0 0,0 0 0 0 0,0 0 1 0 0,1 0-1 0 0,-1-1 0 0 0,2 1-7 0 0,15 5-12 0 0,-19-6 15 0 0,-1-1-1 0 0,-1 0 1 0 0,1 0-1 0 0,-1 0 1 0 0,1 1-1 0 0,0-1 0 0 0,-1 0 1 0 0,1 1-1 0 0,-1-1 1 0 0,1 0-1 0 0,-1 1 1 0 0,1-1-1 0 0,-1 1 0 0 0,1-1 1 0 0,-1 0-1 0 0,1 1 1 0 0,-1-1-1 0 0,0 1 1 0 0,1 0-1 0 0,-1-1 0 0 0,0 1 1 0 0,0-1-3 0 0,7 5 15 0 0,0 0 0 0 0,1 0 0 0 0,-1-1 0 0 0,1-1-1 0 0,5 3-14 0 0,-6-4 4 0 0,24 7 56 0 0,50 5 132 0 0,6 14 156 0 0,-70-23 75 0 0,-14-3-361 0 0,0-1 0 0 0,1 0 0 0 0,-1 0 0 0 0,0 0 0 0 0,1 0 0 0 0,-1-1-1 0 0,1 1 1 0 0,-1-1 0 0 0,3 0-62 0 0,20 1 3 0 0,-21-1 21 0 0,0 1 0 0 0,1-1 0 0 0,-1 0 0 0 0,1-1 0 0 0,-1 1 0 0 0,1-1 0 0 0,-1 0 0 0 0,0 0 0 0 0,5-2-24 0 0,-8 2 53 0 0,3 1 11 0 0,2-2-10 0 0,1 2-33 0 0,16 0 107 0 0,-22 0-203 0 0,-1 1-530 0 0,4 4-246 0 0</inkml:trace>
  <inkml:trace contextRef="#ctx0" brushRef="#br2" timeOffset="29449.536">3036 1382 2760 0 0,'0'0'379'0'0,"0"0"549"0"0,0 0 242 0 0,0 0 50 0 0,0 0-69 0 0,0 0-335 0 0,10-4 2176 0 0,-5 0-2647 0 0,0 1 0 0 0,0 1 0 0 0,0-1 0 0 0,0 1 0 0 0,0 0 0 0 0,0 0 0 0 0,1 0 0 0 0,-1 1 0 0 0,1 0 0 0 0,-1 0 0 0 0,1 0 0 0 0,2 0-345 0 0,18 0 83 0 0,1 1 0 0 0,4 1-83 0 0,7 0 360 0 0,118 4 26 0 0,-129-5-319 0 0,1 0 1 0 0,0-1 0 0 0,1-2-68 0 0,-13 4-4 0 0,12 2 62 0 0,-19-2-48 0 0,-3 1-58 0 0,-6-2-203 0 0,0 0-101 0 0,0 0-28 0 0,0 0-158 0 0,0 0-643 0 0,0 0-276 0 0</inkml:trace>
  <inkml:trace contextRef="#ctx0" brushRef="#br2" timeOffset="30048.945">3183 1204 7224 0 0,'0'0'165'0'0,"0"0"22"0"0,0 0 7 0 0,13-6 469 0 0,-9 5-56 0 0,0 0-1 0 0,0 0 0 0 0,0 0 1 0 0,0 1-1 0 0,0-1 1 0 0,1 1-607 0 0,-4 0 440 0 0,-1 0 0 0 0,0 0-15 0 0,4 5 444 0 0,-3-4-833 0 0,-1-1 1 0 0,0 0-1 0 0,1 0 1 0 0,-1 1-1 0 0,0-1 0 0 0,1 0 1 0 0,-1 1-1 0 0,0-1 1 0 0,1 0-1 0 0,-1 1 1 0 0,0-1-1 0 0,0 0 0 0 0,0 1 1 0 0,1-1-1 0 0,-1 1 1 0 0,0-1-1 0 0,0 0 0 0 0,0 1 1 0 0,0-1-1 0 0,0 1 1 0 0,0-1-1 0 0,0 1 1 0 0,1-1-1 0 0,-1 0 0 0 0,-1 1 1 0 0,1-1-1 0 0,0 1 1 0 0,0-1-1 0 0,0 1-36 0 0,-2 5 111 0 0,0 0 0 0 0,-1 0-1 0 0,0 0 1 0 0,0 0 0 0 0,0-1-1 0 0,-1 1 1 0 0,0-1 0 0 0,0 0-1 0 0,0 0 1 0 0,-1 0 0 0 0,1-1-111 0 0,-14 17 40 0 0,5-7-40 0 0,0 1-1 0 0,-1-2 1 0 0,-1 1 0 0 0,0-2 0 0 0,-4 2 0 0 0,10-7 0 0 0,0 1 0 0 0,0 0 0 0 0,-6 9 0 0 0,9-11 0 0 0,0 1 0 0 0,3-1 0 0 0,3-5 1 0 0,-1-1 0 0 0,1 1 0 0 0,0-1-1 0 0,-1 1 1 0 0,1-1 0 0 0,0 1-1 0 0,0 0 1 0 0,-1-1 0 0 0,1 1-1 0 0,0-1 1 0 0,0 1 0 0 0,0 0-1 0 0,0-1 1 0 0,0 1 0 0 0,0-1-1 0 0,0 1 1 0 0,0 0 0 0 0,0-1-1 0 0,0 1 1 0 0,0 0 0 0 0,0-1-1 0 0,1 1 1 0 0,-1-1 0 0 0,0 1 0 0 0,0 0-1 0 0,1-1 1 0 0,-1 1 0 0 0,0-1-1 0 0,1 1 1 0 0,-1-1-1 0 0,15 9 105 0 0,-8-6-38 0 0,-3-1 204 0 0,0 0 0 0 0,0-1 0 0 0,1 1 0 0 0,-1-1 0 0 0,0 0 1 0 0,1 0-1 0 0,-1 0 0 0 0,4 0-271 0 0,9 1 25 0 0,8 4-231 0 0,0 1 0 0 0,0 1 0 0 0,-1 1 0 0 0,21 11 206 0 0,-2 2-1123 0 0,-33-19-4956 0 0</inkml:trace>
  <inkml:trace contextRef="#ctx0" brushRef="#br2" timeOffset="33120.035">3954 1171 8264 0 0,'0'0'182'0'0,"6"-6"254"0"0,9-9 58 0 0,-14 14-238 0 0,-1 1 0 0 0,0 0 8 0 0,0 0 34 0 0,0 0 20 0 0,0 0 2 0 0,0 0-19 0 0,-6 5 116 0 0,2 3-310 0 0,0-1-1 0 0,1 0 0 0 0,1 1 1 0 0,-1-1-1 0 0,1 1 0 0 0,0 0 0 0 0,0 6-106 0 0,-5 17 226 0 0,-3 6-112 0 0,1 1 90 0 0,-2-1 0 0 0,-15 33-204 0 0,1-17 406 0 0,7-27-276 0 0,18-26-129 0 0,0 0 0 0 0,0 0 1 0 0,0 0-1 0 0,0 0 0 0 0,0 0 0 0 0,-1 0 0 0 0,1 1 0 0 0,0-1 0 0 0,0 0 0 0 0,0 0 1 0 0,0 0-1 0 0,0 0 0 0 0,0 0 0 0 0,0 1 0 0 0,0-1 0 0 0,0 0 0 0 0,0 0 0 0 0,0 0 1 0 0,0 0-1 0 0,0 0 0 0 0,0 1 0 0 0,0-1 0 0 0,0 0 0 0 0,0 0 0 0 0,0 0 0 0 0,0 0 1 0 0,0 0-1 0 0,0 0 0 0 0,0 1 0 0 0,1-1 0 0 0,-1 0 0 0 0,0 0 0 0 0,0 0 0 0 0,0 0 1 0 0,0 0-1 0 0,0 0 0 0 0,0 0 0 0 0,0 1-1 0 0,2-2 2 0 0,-1 0-1 0 0,1 0 1 0 0,-1 1 0 0 0,0-1 0 0 0,1 0-1 0 0,-1 0 1 0 0,0-1 0 0 0,0 1 0 0 0,0 0-1 0 0,0 0 1 0 0,0 0 0 0 0,0-1 0 0 0,0 1-1 0 0,0 0 1 0 0,0-1-2 0 0,13-25-295 0 0,-6 11 59 0 0,-2 1 1 0 0,0-1 0 0 0,-1 0 0 0 0,0 0 0 0 0,1-10 235 0 0,-5 20-7 0 0,0 1-1 0 0,0 0 1 0 0,1 0 0 0 0,0 0 0 0 0,0 1 0 0 0,0-1 0 0 0,1 0 0 0 0,0 1 0 0 0,0-2 7 0 0,-1 4-54 0 0,3-2 33 0 0,2 2-22 0 0,-5 2 42 0 0,-1-1 0 0 0,1 1 0 0 0,-1 1-1 0 0,1-1 1 0 0,-1 0 0 0 0,1 0 0 0 0,-1 0 0 0 0,1 1-1 0 0,-1-1 1 0 0,1 1 0 0 0,-1-1 0 0 0,1 1-1 0 0,-1 0 1 0 0,1-1 0 0 0,-1 1 0 0 0,0 0-1 0 0,0 0 1 0 0,1 0 0 0 0,-1 0 0 0 0,0 0 0 0 0,0 0-1 0 0,0 0 1 0 0,0 1 0 0 0,0-1 0 0 0,0 0-1 0 0,0 1 1 0 0,0 0 1 0 0,2 2-31 0 0,8 9 35 0 0,-7-10 4 0 0,-1 1 1 0 0,0-1-1 0 0,0 1 0 0 0,-1 0 0 0 0,1 0 1 0 0,0 0-9 0 0,-1 0 0 0 0,1 0 0 0 0,0 0 0 0 0,0-1 0 0 0,1 1 0 0 0,2 1 0 0 0,9 11 0 0 0,8 8-64 0 0,-7-12 63 0 0,-15-11 2 0 0,1 0 0 0 0,-1 0 0 0 0,0 0 0 0 0,0 0 0 0 0,0 0 0 0 0,0 0 0 0 0,0 0 0 0 0,0 0 0 0 0,0 0 0 0 0,-1 1 1 0 0,1-1-1 0 0,0 1-1 0 0,0-1 34 0 0,0-1 0 0 0,-1 1 0 0 0,1 0 0 0 0,0 0 0 0 0,-1 0 0 0 0,1 0 1 0 0,0 1-1 0 0,-1-1 0 0 0,0 0 0 0 0,1 0 0 0 0,-1 0 0 0 0,0 0 0 0 0,1 0 0 0 0,-1 1 1 0 0,0-1-1 0 0,0 1-34 0 0,-1-1 49 0 0,1 0 1 0 0,-1 0-1 0 0,1 1 1 0 0,-1-1-1 0 0,0 0 1 0 0,0 0 0 0 0,1 0-1 0 0,-1 0 1 0 0,0 0-1 0 0,0 0 1 0 0,0 0-1 0 0,0-1 1 0 0,0 1 0 0 0,-1 0-50 0 0,-3 2 190 0 0,0 0 0 0 0,0 0 0 0 0,0 0 0 0 0,-1-1 1 0 0,1 0-1 0 0,-1 0 0 0 0,1 0 0 0 0,-6 0-190 0 0,-17 6 448 0 0,-25 6-13 0 0,29-10-389 0 0,19-3-43 0 0,1-1 0 0 0,-1 1 0 0 0,1 0 0 0 0,0 0 0 0 0,-1 1 0 0 0,0 0-3 0 0,-6 0-39 0 0,6-2-2893 0 0,5 0-1769 0 0</inkml:trace>
  <inkml:trace contextRef="#ctx0" brushRef="#br2" timeOffset="33633.844">4327 1204 3224 0 0,'0'0'425'0'0,"-5"-5"3142"0"0,4 6-3419 0 0,0-1 1 0 0,1 0-1 0 0,-1 0 1 0 0,0 1-1 0 0,0-1 0 0 0,0 0 1 0 0,1 1-1 0 0,-1-1 1 0 0,0 1-1 0 0,0-1 1 0 0,1 1-1 0 0,-1-1 1 0 0,0 1-1 0 0,1 0 1 0 0,-1-1-1 0 0,1 1 0 0 0,-1 0 1 0 0,1-1-1 0 0,-1 2-148 0 0,-9 16 516 0 0,6-12 28 0 0,-1 4-120 0 0,0 0 1 0 0,0 1-1 0 0,1-1 1 0 0,0 1-1 0 0,-1 6-424 0 0,5-13 6 0 0,0 0 0 0 0,0-1 0 0 0,0 1-1 0 0,1-1 1 0 0,0 1 0 0 0,0 0 0 0 0,0-1 0 0 0,1 3-6 0 0,1 6 7 0 0,-2-10 66 0 0,0 1 0 0 0,0-1 1 0 0,0 0-1 0 0,0 0 1 0 0,0 0-1 0 0,0 0 1 0 0,1 0-1 0 0,-1 0 0 0 0,1-1 1 0 0,0 1-1 0 0,-1 0 1 0 0,1-1-1 0 0,0 1 1 0 0,1 0-74 0 0,28 17 1028 0 0,-28-18-1030 0 0,0-1 0 0 0,0 1 0 0 0,-1 0 0 0 0,1-1 0 0 0,0 1 0 0 0,0-1 0 0 0,0 0 0 0 0,0 0 0 0 0,0 0 0 0 0,0-1 0 0 0,0 1 1 0 0,0 0-1 0 0,-1-1 0 0 0,1 0 0 0 0,0 0 0 0 0,0 0 2 0 0,3-1 1 0 0,0 0 1 0 0,-1-1-1 0 0,1 0 0 0 0,-1 0 1 0 0,0 0-1 0 0,0 0 0 0 0,1-1-1 0 0,-5 3 132 0 0,-1 1 22 0 0,0 0-2 0 0,0 0-54 0 0,0 0-223 0 0,0 0-99 0 0,0 0-21 0 0,1 1 55 0 0,1 2 203 0 0,-1 0-1 0 0,1-1 0 0 0,0 1 0 0 0,-1 0 1 0 0,0 0-1 0 0,0 0 0 0 0,0 0 1 0 0,0 0-1 0 0,0 0 0 0 0,-1 0 1 0 0,1 0-1 0 0,-1 0 0 0 0,0 3-12 0 0,0 0-16 0 0,0 1 0 0 0,1-1-1 0 0,0 0 1 0 0,0 1 0 0 0,1-1-1 0 0,0 0 1 0 0,0 0 0 0 0,2 4 16 0 0,-4-9-1 0 0,0-1 1 0 0,0 1 0 0 0,0-1 0 0 0,0 1 0 0 0,1-1-1 0 0,-1 1 1 0 0,0-1 0 0 0,0 1 0 0 0,1-1 0 0 0,-1 1-1 0 0,0-1 1 0 0,1 0 0 0 0,-1 1 0 0 0,0-1 0 0 0,1 1 0 0 0,-1-1-1 0 0,0 0 1 0 0,1 0 0 0 0,-1 1 0 0 0,1-1 0 0 0,-1 0-1 0 0,1 0 1 0 0,-1 1 0 0 0,1-1 0 0 0,-1 0 0 0 0,1 0-1 0 0,-1 0 1 0 0,1 0 0 0 0,-1 0 0 0 0,1 0 0 0 0,-1 0 0 0 0,2 0-5 0 0,9 1-48 0 0,-7-2 78 0 0,0 0 0 0 0,0 0 0 0 0,0 0 1 0 0,0-1-1 0 0,-1 1 0 0 0,1-1 1 0 0,0 0-1 0 0,-1 0 0 0 0,0 0 1 0 0,1-1-1 0 0,-1 1 0 0 0,0-1 1 0 0,0 0-1 0 0,-1 0 0 0 0,1 0 1 0 0,0 0-1 0 0,-1 0 0 0 0,0-1 1 0 0,0 1-1 0 0,1-1-25 0 0,2-6 61 0 0,0 0 0 0 0,0 0 0 0 0,-1 0 0 0 0,-1-1 0 0 0,0 1 0 0 0,2-10-61 0 0,-4 9 1 0 0,0 0 0 0 0,0 0 0 0 0,-1 0 0 0 0,-2-11-1 0 0,1-11-88 0 0,0 23-283 0 0,1 0 0 0 0,-2 0 0 0 0,1 0 0 0 0,-1 1 0 0 0,-1-1 0 0 0,0 1 1 0 0,0-1 370 0 0,-1 1-4808 0 0</inkml:trace>
  <inkml:trace contextRef="#ctx0" brushRef="#br2" timeOffset="34246.384">4733 1540 3224 0 0,'18'0'1544'0'0,"-17"0"-154"0"0,-1 0 61 0 0,0 0-103 0 0,0 0-480 0 0,0 0-209 0 0,0 0-41 0 0,-1 0-492 0 0,1 0 0 0 0,-1 0-1 0 0,1 0 1 0 0,-1 0 0 0 0,1 0-1 0 0,0 0 1 0 0,-1 0 0 0 0,1 1-1 0 0,-1-1 1 0 0,1 0 0 0 0,-1 0-1 0 0,1 0 1 0 0,0 0 0 0 0,-1 1-1 0 0,1-1 1 0 0,-1 0 0 0 0,1 1-1 0 0,0-1 1 0 0,-1 0 0 0 0,1 1-126 0 0,9 19 488 0 0,-5-8-388 0 0,-3-10-87 0 0,-1-1 0 0 0,1 0 0 0 0,-1 0 0 0 0,1 1 0 0 0,-1-1-1 0 0,0 1 1 0 0,1-1 0 0 0,-1 0 0 0 0,0 1 0 0 0,0-1 0 0 0,0 1 0 0 0,0-1 0 0 0,0 0 0 0 0,0 1 0 0 0,-1-1 0 0 0,1 0 0 0 0,0 1-13 0 0,-8 23 149 0 0,6-19-109 0 0,0 0-1 0 0,0 0 0 0 0,0 0 1 0 0,-1-1-1 0 0,-3 6-39 0 0,-3 7 54 0 0,6-14-17 0 0,1 0 0 0 0,0 0 0 0 0,0 0 0 0 0,0 0 0 0 0,-1 4-37 0 0,1-3 71 0 0,2-4-7 0 0,0-1 0 0 0,-3 6 160 0 0,3-6-192 0 0,0 1 0 0 0,0-1 1 0 0,0 1-1 0 0,0-1 1 0 0,0 1-1 0 0,0-1 1 0 0,1 1-1 0 0,-1-1 1 0 0,0 0-1 0 0,0 1 1 0 0,1-1-1 0 0,-1 1 1 0 0,0-1-1 0 0,1 1 1 0 0,-1-1-1 0 0,0 0 1 0 0,1 1-1 0 0,-1-1 0 0 0,0 0 1 0 0,1 0-1 0 0,-1 1 1 0 0,1-1-1 0 0,-1 0 1 0 0,1 0-1 0 0,-1 1 1 0 0,1-1-1 0 0,-1 0 1 0 0,1 0-1 0 0,-1 0-32 0 0,22 3 907 0 0,-13-3-360 0 0,0-1 1 0 0,0 0-1 0 0,7-2-547 0 0,0-1-269 0 0,0 2 1 0 0,1 0-1 0 0,0 1 269 0 0,17-2-61 0 0,-3-2 59 0 0,-10 2-570 0 0,0 1 0 0 0,10 0 572 0 0,-10 2-6053 0 0</inkml:trace>
  <inkml:trace contextRef="#ctx0" brushRef="#br2" timeOffset="42143.837">3513 638 1376 0 0,'0'0'252'0'0,"0"0"521"0"0,0 0 231 0 0,0 0 48 0 0,0 0-62 0 0,0 0-308 0 0,0 0-135 0 0,0 0-31 0 0,0 0-42 0 0,18-2 940 0 0,-1-8-1246 0 0,-6 4 80 0 0,-1-1 0 0 0,0 0 0 0 0,9-8-248 0 0,-7 3 23 0 0,-8 7-4 0 0,1 1 0 0 0,-1-1-1 0 0,1 1 1 0 0,0 0 0 0 0,0 1 0 0 0,5-4-19 0 0,-1 4 25 0 0,-8 2-11 0 0,0 0 0 0 0,1 0 0 0 0,-1 0 0 0 0,0 1 1 0 0,1-1-1 0 0,-1 0 0 0 0,1 1 0 0 0,-1 0 1 0 0,1-1-1 0 0,0 1 0 0 0,-1 0 0 0 0,1-1 0 0 0,-1 1 1 0 0,1 0-1 0 0,0 0 0 0 0,-1 1 0 0 0,1-1 1 0 0,-1 0-1 0 0,1 0 0 0 0,-1 1 0 0 0,1-1 0 0 0,0 1 1 0 0,-1-1-1 0 0,0 1 0 0 0,1 0 0 0 0,0 0-14 0 0,3 3 90 0 0,-3-3-57 0 0,0 0 0 0 0,-1-1 0 0 0,1 1 0 0 0,-1 1 0 0 0,1-1 0 0 0,-1 0 0 0 0,1 0 0 0 0,-1 0 0 0 0,0 1 1 0 0,0-1-1 0 0,1 1 0 0 0,-1-1 0 0 0,0 1 0 0 0,0 0 0 0 0,-1-1 0 0 0,1 1 0 0 0,0 0 0 0 0,-1-1 0 0 0,1 1 0 0 0,0 2-33 0 0,-1 0 64 0 0,1 1 1 0 0,0 0-1 0 0,0-1 1 0 0,0 1-1 0 0,1-1 1 0 0,0 0-1 0 0,0 1 0 0 0,0-1 1 0 0,0 0-1 0 0,3 4-64 0 0,2 4 59 0 0,-6-9-31 0 0,1-1-1 0 0,-1 1 1 0 0,1-1 0 0 0,0 1 0 0 0,0-1 0 0 0,0 0 0 0 0,1 0 0 0 0,-1 0 0 0 0,1 0-1 0 0,-1 0 1 0 0,1 0-28 0 0,-2-1-250 0 0,0 0-1 0 0,0-1 0 0 0,0 1 0 0 0,0-1 0 0 0,0 1 1 0 0,0-1-1 0 0,1 1 0 0 0,-1-1 0 0 0,0 0 1 0 0,0 1-1 0 0,0-1 0 0 0,1 0 0 0 0,-1 0 251 0 0,8 0-3870 0 0</inkml:trace>
  <inkml:trace contextRef="#ctx0" brushRef="#br2" timeOffset="43778.984">3636 597 3224 0 0,'0'0'143'0'0,"0"0"49"0"0,0 0 101 0 0,0 0 40 0 0,0 0 10 0 0,0 0 8 0 0,0 0 29 0 0,0 0 17 0 0,0 0 3 0 0,0 0 9 0 0,0 0 40 0 0,0 0 21 0 0,0 0 2 0 0,0 0-31 0 0,0 0-128 0 0,0 0-51 0 0,0 0-8 0 0,0 0-20 0 0,0 0-70 0 0,0 0-32 0 0,0 0-4 0 0,0 0-7 0 0,0 0-29 0 0,0 0-17 0 0,0 0-3 0 0,0 0-2 0 0,0 0 1 0 0,0 0 14 0 0,0 0-15 0 0,0 0-6 0 0,0 0 0 0 0,0 0 0 0 0,0 0 0 0 0,0 0 0 0 0,0 0 0 0 0,0 0 0 0 0,0 0 2 0 0,0 0 12 0 0,0 0-1 0 0,0 0-5 0 0,0 0 20 0 0,0 0 11 0 0,0 0 1 0 0,0 0 4 0 0,0 0 16 0 0,0 0 4 0 0,0 0 0 0 0,0 1-22 0 0,2 3-64 0 0,-2-3 54 0 0,0-1 2 0 0,0 1-8 0 0,1 5-17 0 0,1 1-58 0 0,8 28 49 0 0,-7-27-54 0 0,-2-6 1 0 0,0 0 0 0 0,0 0 0 0 0,-1 0 0 0 0,1 0 1 0 0,-1 0-1 0 0,1 0 0 0 0,-1 0 0 0 0,1 0 0 0 0,-1 0 0 0 0,0 0 0 0 0,0 0 0 0 0,0 1-11 0 0,-1 6 65 0 0,1 47 47 0 0,2-21-47 0 0,-2 21-65 0 0,0-21 63 0 0,2 17-63 0 0,2 23 12 0 0,2 3 36 0 0,-4-35-36 0 0,0 6 129 0 0,-3 1 0 0 0,-2-1 0 0 0,-3 4-141 0 0,-1 21 118 0 0,4 15 212 0 0,1-43-90 0 0,-1 0 1 0 0,-4 17-241 0 0,3-33 51 0 0,2 0 0 0 0,1 1 0 0 0,1 4-51 0 0,0 38 204 0 0,-5-3-203 0 0,-2 83 211 0 0,1-62-158 0 0,4-47 210 0 0,-3 9-264 0 0,1-10 576 0 0,2 10-576 0 0,0-18 0 0 0,-4 24 0 0 0,2-17 0 0 0,-15 140 312 0 0,22-131-232 0 0,-13 80 159 0 0,-5-1-175 0 0,10-90 0 0 0,1 15-64 0 0,2-14 0 0 0,-6 117 128 0 0,8-145-114 0 0,-2-1-1 0 0,1 1 0 0 0,-3 6-13 0 0,1-7 8 0 0,1 1 0 0 0,1 0 0 0 0,-1 6-8 0 0,-5 64 64 0 0,7-65-64 0 0,0 11 64 0 0,0-24-57 0 0,1 0 0 0 0,-1 0 0 0 0,0 0 0 0 0,-1 0 0 0 0,1 0 0 0 0,-1 0-1 0 0,0 0 1 0 0,-1 3-7 0 0,-3 20 136 0 0,-1 60 1916 0 0,6-82-2041 0 0,-1-1-1 0 0,1 0 1 0 0,-2 0 0 0 0,1 0-1 0 0,-1 1-10 0 0,0-1 11 0 0,1 0 0 0 0,0 0-1 0 0,0 0 1 0 0,0 0 0 0 0,1 1-11 0 0,-7 21-1747 0 0,7-26 1956 0 0,0 18 39 0 0,2-20-254 0 0,0 1-1 0 0,0-1 0 0 0,0 0 1 0 0,-1 0-1 0 0,1 0 0 0 0,0 0 1 0 0,0 0-1 0 0,-1 0 0 0 0,2-1 7 0 0,5-6-89 0 0,-6 6-15 0 0,0 1 0 0 0,-1-1 0 0 0,1 1 0 0 0,-1-1 0 0 0,1 0 0 0 0,-1 1 0 0 0,0-1 0 0 0,0 0 0 0 0,0 0 0 0 0,0 0 0 0 0,0 0 0 0 0,0 0 104 0 0,0-1-123 0 0,0 1 0 0 0,0-1-1 0 0,0 1 1 0 0,1 0 0 0 0,-1-1-1 0 0,1 1 1 0 0,-1 0 0 0 0,1 0-1 0 0,0 0 1 0 0,0 0 0 0 0,0 1-1 0 0,1-2 124 0 0,1-3-481 0 0,-2 1 391 0 0,12-10-233 0 0,6 2 248 0 0,-19 12 44 0 0,-1 5 122 0 0,0-1 0 0 0,0 0 0 0 0,0 0-1 0 0,0 1 1 0 0,-1-1 0 0 0,0 0 0 0 0,1 0-1 0 0,-1 0 1 0 0,0 1 0 0 0,-1-1 0 0 0,1 0 0 0 0,-1 0-91 0 0,-12 29 678 0 0,12-26-591 0 0,-1-1-1 0 0,1 1 1 0 0,-1-1-1 0 0,0 0 1 0 0,0 0-1 0 0,0 0 1 0 0,0 0-1 0 0,-1-1 1 0 0,0 1-1 0 0,-2 1-86 0 0,-1 0 544 0 0,1 1-1 0 0,-1 1 0 0 0,-1 2-543 0 0,3-3-16 0 0,0-1 0 0 0,0 1 1 0 0,-1-1-1 0 0,0-1 0 0 0,-1 1 16 0 0,-1 0-239 0 0,-22 15 342 0 0,28-20-35 0 0,0 0 1 0 0,1 0 0 0 0,-1-1 0 0 0,0 1 0 0 0,0-1 0 0 0,0 1 0 0 0,0-1-1 0 0,0 1 1 0 0,0-1 0 0 0,1 0 0 0 0,-1 0 0 0 0,0 0 0 0 0,0 0 0 0 0,0 0 0 0 0,0-1-1 0 0,-2 1-68 0 0,2-1 98 0 0,0 1 0 0 0,-1-1 0 0 0,1 0 0 0 0,0 0 0 0 0,0 0 0 0 0,0 0 0 0 0,0 0 0 0 0,0 0 0 0 0,0-1 0 0 0,0 1 0 0 0,0-1 0 0 0,0 1 0 0 0,0-2-98 0 0,-7-6 295 0 0,7 8-232 0 0,0-1-1 0 0,0 0 1 0 0,0 0-1 0 0,1 0 0 0 0,-1 0 1 0 0,1 0-1 0 0,-1 0 1 0 0,1 0-1 0 0,0-1 1 0 0,0 1-1 0 0,0 0-62 0 0,-14-29 457 0 0,11 25-449 0 0,1 0 1 0 0,0 0 0 0 0,0 0 0 0 0,0-3-9 0 0,-1-1-56 0 0,3 10 49 0 0,1-1 0 0 0,-1 0 1 0 0,1 0-1 0 0,-1 0 0 0 0,1 0 0 0 0,0 0 1 0 0,-1 0-1 0 0,1 0 0 0 0,0 0 0 0 0,-1 0 1 0 0,1 0-1 0 0,0 0 0 0 0,0-1 0 0 0,0 1 1 0 0,0 0-1 0 0,0 0 0 0 0,0 0 0 0 0,0 0 1 0 0,1 0-1 0 0,-1 0 0 0 0,0 0 0 0 0,1 0 1 0 0,-1 0-1 0 0,0 0 0 0 0,1 0 1 0 0,-1 0-1 0 0,1 0 0 0 0,0 0 7 0 0,-1 1-259 0 0,0-1 178 0 0,0 1 0 0 0,1-1 0 0 0,-1 1 0 0 0,0-1 0 0 0,0 1-1 0 0,0-1 1 0 0,0 1 0 0 0,1 0 0 0 0,-1-1 0 0 0,0 1 0 0 0,0-1-1 0 0,1 1 1 0 0,-1 0 0 0 0,0-1 0 0 0,1 1 0 0 0,-1 0 0 0 0,0-1-1 0 0,1 1 82 0 0,1-3-2811 0 0,-2 3 1028 0 0</inkml:trace>
  <inkml:trace contextRef="#ctx0" brushRef="#br2" timeOffset="44064.438">3168 3894 3224 0 0,'0'0'143'0'0,"0"0"107"0"0,0 0 349 0 0,0 0 148 0 0,0 0 27 0 0,0 0-65 0 0,0 0-306 0 0,0 0-136 0 0,0 0-31 0 0,0 0-22 0 0,0 0-74 0 0,0 0-38 0 0,0 0-6 0 0,2-3-30 0 0,1 3-92 0 0,4 0 66 0 0</inkml:trace>
  <inkml:trace contextRef="#ctx0" brushRef="#br2" timeOffset="44733.421">3158 3885 5552 0 0,'0'0'256'0'0,"0"0"-7"0"0,0 0-114 0 0,0 0 94 0 0,0 0 56 0 0,0 0 17 0 0,0 0 10 0 0,0 0 34 0 0,0 0 20 0 0,0 0 2 0 0,0 0-20 0 0,0 0-84 0 0,0 0-38 0 0,0 0-8 0 0,0 0-8 0 0,16 4 734 0 0,-7-1-635 0 0,0 0 0 0 0,0-1 0 0 0,0 0 0 0 0,0-1 0 0 0,0 0 0 0 0,5 0-309 0 0,25-1 502 0 0,-10-1-152 0 0,0 2 0 0 0,17 2-350 0 0,8 0 346 0 0,-37-3-325 0 0,1 0 78 0 0,1 0 1 0 0,14-4-100 0 0,-21 1 0 0 0,-10 2 0 0 0,19-3 0 0 0,-18 3 2 0 0,12 0 257 0 0,-3 1 127 0 0,9 0-253 0 0,-19 0-7 0 0,-2 0 88 0 0,3 0-228 0 0,0 0 0 0 0,0-1 1 0 0,0 1-1 0 0,0-1 1 0 0,0 0-1 0 0,-1 0 0 0 0,1 0 1 0 0,0 0-1 0 0,0-1 1 0 0,1 0 13 0 0,-3 1-120 0 0</inkml:trace>
  <inkml:trace contextRef="#ctx0" brushRef="#br2" timeOffset="45797.716">4172 2604 6792 0 0,'0'0'308'0'0,"1"-1"-2"0"0,4-3-84 0 0,-4 3 368 0 0,-1 1-62 0 0,1 0-315 0 0,0-1 0 0 0,0 1 0 0 0,1-1 0 0 0,-1 1 0 0 0,0-1-1 0 0,0 1 1 0 0,1 0 0 0 0,-1 0 0 0 0,0-1 0 0 0,0 1-1 0 0,1 0 1 0 0,-1 0 0 0 0,0 0 0 0 0,0 1 0 0 0,1-1 0 0 0,-1 0-213 0 0,3 6 457 0 0,-3-5-420 0 0,0 0 1 0 0,-1 0 0 0 0,1 0-1 0 0,0 0 1 0 0,-1-1-1 0 0,1 1 1 0 0,-1 0 0 0 0,1 0-1 0 0,-1 0 1 0 0,0 1 0 0 0,1-1-1 0 0,-1 0 1 0 0,0 0 0 0 0,0 0-38 0 0,8 80 1573 0 0,-8-65-1245 0 0,-2 1 0 0 0,0-1 0 0 0,0 1 0 0 0,-4 10-328 0 0,4-15 173 0 0,0 1 1 0 0,1-1 0 0 0,0 1-1 0 0,2 4-173 0 0,-3 27 404 0 0,2-37-341 0 0,0-1 0 0 0,0 0-1 0 0,1 0 1 0 0,0 0 0 0 0,0 2-63 0 0,0-2 37 0 0,0-1 0 0 0,0 1 0 0 0,-1-1 0 0 0,1 0 0 0 0,-1 1 1 0 0,-1-1-1 0 0,1 1-37 0 0,-5 17 321 0 0,4-19-189 0 0,3-15-957 0 0,-2 2-3390 0 0,-3-1-1419 0 0</inkml:trace>
  <inkml:trace contextRef="#ctx0" brushRef="#br2" timeOffset="46100.968">4075 2713 6912 0 0,'0'0'528'0'0,"0"0"-260"0"0,0 0 173 0 0,0 0 115 0 0,0 0 20 0 0,0 0-71 0 0,7 2-307 0 0,-2-1-103 0 0,-1 0 1 0 0,0 0 0 0 0,1 0 0 0 0,-1-1-1 0 0,1 0 1 0 0,-1 0 0 0 0,1 0 0 0 0,-1 0-1 0 0,4-1-95 0 0,41-11 972 0 0,7-10-325 0 0,34 1-237 0 0,-62 13-352 0 0,-23 6-59 0 0,1 0 0 0 0,-1 0 1 0 0,1 1-1 0 0,0 0 0 0 0,0 0 1 0 0,4 1 0 0 0,9-3-859 0 0,-7 1-3434 0 0</inkml:trace>
  <inkml:trace contextRef="#ctx0" brushRef="#br2" timeOffset="46346.731">4391 2860 10336 0 0,'0'0'472'0'0,"0"0"-10"0"0,15 2-246 0 0,-4-1 262 0 0,0 0 0 0 0,0 0-1 0 0,0-1 1 0 0,7-1-478 0 0,11-1 879 0 0,-2 2-195 0 0,-10-1-375 0 0,1 2 0 0 0,0 0 1 0 0,8 1-310 0 0,-23-1-22 0 0,0 0 1 0 0,0 0 0 0 0,1 0-1 0 0,-1 0 1 0 0,0 0 0 0 0,1 1 21 0 0,-3-1-64 0 0,-1-1 0 0 0,0 0-194 0 0,0 1-811 0 0,0 3-348 0 0</inkml:trace>
  <inkml:trace contextRef="#ctx0" brushRef="#br2" timeOffset="46670.092">4446 2954 5528 0 0,'0'0'249'0'0,"0"0"-1"0"0,0 0 47 0 0,0 0 769 0 0,0 0 360 0 0,2 0 72 0 0,59-9 1164 0 0,-39 6-2557 0 0,0-2 0 0 0,20-6-103 0 0,-22 5 22 0 0,-2 1-38 0 0,-2-4-64 0 0</inkml:trace>
  <inkml:trace contextRef="#ctx0" brushRef="#br2" timeOffset="46906.174">4927 2468 5064 0 0,'1'-1'389'0'0,"1"-2"-240"0"0,1 0 0 0 0,-1 0 0 0 0,1 1-1 0 0,0-1 1 0 0,-1 1 0 0 0,1 0 0 0 0,0-1 0 0 0,0 1 0 0 0,1 1-1 0 0,1-2-148 0 0,37-12 3141 0 0,-15 7-2089 0 0,-22 6-807 0 0,0 1 1 0 0,0 0-1 0 0,0 0 0 0 0,0 0 0 0 0,0 1 0 0 0,0 0 0 0 0,1 0 0 0 0,-1 0 1 0 0,0 1-1 0 0,0-1 0 0 0,0 1 0 0 0,0 1 0 0 0,0-1 0 0 0,4 2-245 0 0,-7-2 35 0 0,-1-1 0 0 0,0 1 0 0 0,0 0 0 0 0,0-1 0 0 0,0 1 0 0 0,0 0 0 0 0,0 0-1 0 0,0 0 1 0 0,0 0 0 0 0,0 0 0 0 0,0 0 0 0 0,0 0 0 0 0,0 0 0 0 0,-1 0 0 0 0,1 0 0 0 0,0 0 0 0 0,-1 1 0 0 0,1-1-1 0 0,-1 0 1 0 0,1 0 0 0 0,-1 1 0 0 0,0-1 0 0 0,0 0 0 0 0,1 1 0 0 0,-1-1 0 0 0,0 0 0 0 0,0 1 0 0 0,0-1-1 0 0,0 1 1 0 0,-1-1 0 0 0,1 0 0 0 0,0 1 0 0 0,-1-1 0 0 0,1 0 0 0 0,0 0 0 0 0,-1 1 0 0 0,0-1 0 0 0,1 0-35 0 0,-3 5 53 0 0,1-1 0 0 0,-1-1 0 0 0,0 1 0 0 0,0 0 0 0 0,0-1 0 0 0,-1 1 0 0 0,1-1 0 0 0,-4 3-53 0 0,-76 73 554 0 0,79-76-532 0 0,-1 0-1 0 0,1 1 1 0 0,0 0-1 0 0,0 0 0 0 0,1 0 1 0 0,-3 3-22 0 0,-18 27-1 0 0,24-35 19 0 0,-1 0 0 0 0,1 0 0 0 0,0 1 0 0 0,0-1 0 0 0,0 0 0 0 0,-1 1-1 0 0,1-1 1 0 0,0 0 0 0 0,0 1 0 0 0,0-1 0 0 0,0 0 0 0 0,0 1-1 0 0,0-1 1 0 0,0 0 0 0 0,0 1 0 0 0,0-1 0 0 0,0 0 0 0 0,0 1 0 0 0,0-1-1 0 0,0 0 1 0 0,0 1 0 0 0,0-1 0 0 0,0 0 0 0 0,0 1 0 0 0,0-1-1 0 0,0 0 1 0 0,0 0 0 0 0,1 1 0 0 0,-1-1 0 0 0,0 0 0 0 0,0 1 0 0 0,0-1-1 0 0,1 0 1 0 0,-1 0 0 0 0,0 1 0 0 0,0-1 0 0 0,1 0 0 0 0,-1 0-1 0 0,0 0 1 0 0,0 1 0 0 0,1-1 0 0 0,-1 0 0 0 0,0 0 0 0 0,1 0-18 0 0,12 5 706 0 0,-13-4-646 0 0,5 0 29 0 0,0-1 0 0 0,0 1 0 0 0,0-1 0 0 0,0 1 0 0 0,0-2 0 0 0,1 1 0 0 0,-1 0 0 0 0,0-1 0 0 0,0 0 0 0 0,0 0 0 0 0,0-1 0 0 0,4-1-89 0 0,7-3-1066 0 0,-1-1 0 0 0,1 0 0 0 0,1-3 1066 0 0,-8 4-6013 0 0</inkml:trace>
  <inkml:trace contextRef="#ctx0" brushRef="#br2" timeOffset="47146.202">5298 2427 5064 0 0,'0'0'389'0'0,"0"0"16"0"0,0 0 997 0 0,0 0 467 0 0,0 0 92 0 0,1 1-214 0 0,0 1-1643 0 0,-1 0 1 0 0,1 0 0 0 0,0 0-1 0 0,-1 0 1 0 0,0 0-1 0 0,1 0 1 0 0,-1 0-1 0 0,0 0 1 0 0,0 0-1 0 0,0 1 1 0 0,0-1-1 0 0,-1 0 1 0 0,1 0 0 0 0,0 0-1 0 0,-1 0 1 0 0,0 0-1 0 0,0 1-104 0 0,-4 27 615 0 0,0-16-464 0 0,0 1 0 0 0,0 1 0 0 0,2-1 0 0 0,0 1 0 0 0,0 1-151 0 0,3-16-73 0 0,0 0 0 0 0,-1 1 1 0 0,1-1-1 0 0,-1 0 1 0 0,1 0-1 0 0,-1 0 1 0 0,1-1-1 0 0,-1 1 1 0 0,1 0-1 0 0,-1 0 1 0 0,0 0-1 0 0,1 0 1 0 0,-2 0 72 0 0,1 0-5361 0 0</inkml:trace>
  <inkml:trace contextRef="#ctx0" brushRef="#br2" timeOffset="47472.301">5346 2438 6912 0 0,'0'0'528'0'0,"0"0"-111"0"0,0 0 800 0 0,0 0 390 0 0,1 8 1573 0 0,2 6-2409 0 0,-2-9-579 0 0,0 0 0 0 0,-1 0 0 0 0,1 0 0 0 0,-1 0 0 0 0,0 0 0 0 0,0 0 0 0 0,-1 5-192 0 0,1 7 438 0 0,1-15-419 0 0,-1 0 1 0 0,0-1-1 0 0,0 1 0 0 0,0 0 1 0 0,0 0-1 0 0,0-1 0 0 0,0 1 1 0 0,0 0-1 0 0,-1 0 1 0 0,0 1-21 0 0,0 12 100 0 0,1-14-92 0 0,1 0 0 0 0,-1 1 1 0 0,0-1-1 0 0,0 0 0 0 0,-1 1 1 0 0,1-1-1 0 0,0 1 0 0 0,0-1 1 0 0,0 0-1 0 0,-1 0 0 0 0,1 1 1 0 0,-1-1-1 0 0,1 0 0 0 0,-1 0 1 0 0,0 1-1 0 0,1-1 0 0 0,-1 0 0 0 0,0 0 1 0 0,0 1-8 0 0,0-1 90 0 0,-6 4-1789 0 0,7-5-3801 0 0</inkml:trace>
  <inkml:trace contextRef="#ctx0" brushRef="#br2" timeOffset="47717.284">5227 2413 6912 0 0,'0'0'314'0'0,"1"0"-6"0"0,57-5 3159 0 0,167 5 1556 0 0,-212 0-6087 0 0,-10 0-4256 0 0</inkml:trace>
  <inkml:trace contextRef="#ctx0" brushRef="#br2" timeOffset="48019.16">4921 2904 10104 0 0,'0'0'464'0'0,"0"0"-10"0"0,0 0-220 0 0,0 0 160 0 0,0 0 101 0 0,0 0 17 0 0,0 0-11 0 0,7-1 317 0 0,64-18 750 0 0,-44 12-1399 0 0,1 2 0 0 0,2 0-169 0 0,12-2 8 0 0,28-1 46 0 0,-34 5-1 0 0,-24 1-46 0 0,0 1 1 0 0,0 1-1 0 0,0 0 1 0 0,0 0-1 0 0,11 3-7 0 0,1-1-1285 0 0,-12 1-4016 0 0</inkml:trace>
  <inkml:trace contextRef="#ctx0" brushRef="#br2" timeOffset="48486.542">4911 3312 5064 0 0,'0'0'389'0'0,"7"5"-85"0"0,-3-1 203 0 0,1-1 1 0 0,0 1-1 0 0,0-1 0 0 0,1 0 0 0 0,-1 0 1 0 0,1-1-1 0 0,-1 1 0 0 0,1-1 1 0 0,0 0-1 0 0,0-1 0 0 0,0 0 0 0 0,0 0 1 0 0,1 0-508 0 0,7 0 837 0 0,10-1 332 0 0,15-8 1011 0 0,-25 4-737 0 0,-9 3-1387 0 0,-1 0 0 0 0,0-1 0 0 0,1 1 1 0 0,-1-1-1 0 0,0 0 0 0 0,3-1-56 0 0,-7 2 0 0 0,0 1-1 0 0,1-1 1 0 0,-1 1 0 0 0,1-1-1 0 0,-1 0 1 0 0,0 1 0 0 0,1-1-1 0 0,-1 1 1 0 0,0-1-1 0 0,0 0 1 0 0,0 1 0 0 0,1-1-1 0 0,-1 0 1 0 0,0 1 0 0 0,0-1-1 0 0,0 0 1 0 0,0 1-1 0 0,0-1 1 0 0,0 0 0 0 0,0 1-1 0 0,0-1 1 0 0,-1 0 0 0 0,1 1-1 0 0,0-1 1 0 0,0 0-1 0 0,0 1 1 0 0,-1-1 0 0 0,1 1-1 0 0,0-1 1 0 0,-1 0 0 0 0,-10-17 388 0 0,10 16-375 0 0,0 1 0 0 0,-1 0 0 0 0,1 0 0 0 0,0 0 0 0 0,-1 0 0 0 0,1 1 0 0 0,-1-1 0 0 0,1 0 0 0 0,-2 0-13 0 0,-12-8 14 0 0,15 9-14 0 0,-10-9-77 0 0,0 0 0 0 0,0-1 0 0 0,-7-10 77 0 0,14 16-92 0 0,0 1 0 0 0,1-1 0 0 0,0 0-1 0 0,0 0 1 0 0,0-1 0 0 0,0 1 0 0 0,1 0 0 0 0,0-1 0 0 0,0 1-1 0 0,0-1 1 0 0,0 1 0 0 0,1-1 0 0 0,-1-4 92 0 0,1 4-79 0 0,1-1 1 0 0,-1 0-1 0 0,1 1 1 0 0,0-1-1 0 0,0 1 1 0 0,1-1-1 0 0,0 1 0 0 0,0 0 1 0 0,0-1-1 0 0,0 1 1 0 0,1 0-1 0 0,0 0 1 0 0,2-3 78 0 0,1 1-57 0 0,-1 1 1 0 0,1 0 0 0 0,0 0 0 0 0,1 1-1 0 0,-1-1 1 0 0,1 1 0 0 0,0 1 0 0 0,7-4 56 0 0,3-1-62 0 0,1 1 0 0 0,0 1 0 0 0,1 1 0 0 0,0 1 1 0 0,0 0-1 0 0,0 1 0 0 0,13 0 62 0 0,-19 3 68 0 0,0 0 1 0 0,0 1-1 0 0,1 0 1 0 0,-1 1-1 0 0,0 1 1 0 0,10 2-69 0 0,-20-3 13 0 0,0 0 0 0 0,0 0 1 0 0,0 1-1 0 0,0-1 1 0 0,0 0-1 0 0,-1 1 1 0 0,1 0-1 0 0,0 0 1 0 0,-1 0-1 0 0,1 0 1 0 0,-1 0-1 0 0,0 0 1 0 0,1 1-14 0 0,-2-2 26 0 0,0 0 1 0 0,0 1-1 0 0,0-1 0 0 0,0 0 0 0 0,0 1 1 0 0,0-1-1 0 0,-1 1 0 0 0,1 0 1 0 0,0-1-1 0 0,-1 1 0 0 0,1-1 1 0 0,-1 1-1 0 0,0 0 0 0 0,1-1 0 0 0,-1 1 1 0 0,0 0-1 0 0,0-1 0 0 0,0 1 1 0 0,0 0-1 0 0,0 0 0 0 0,-1-1 1 0 0,1 1-1 0 0,0 0 0 0 0,-1 0-26 0 0,-4 12 181 0 0,4-11-136 0 0,1 0 0 0 0,-1 0 0 0 0,0 0 0 0 0,-1-1-1 0 0,1 1 1 0 0,0 0 0 0 0,-1-1 0 0 0,0 1 0 0 0,0 1-45 0 0,-1 0 65 0 0,0 1-1 0 0,0 0 1 0 0,1 0-1 0 0,-1 0 0 0 0,1 1 1 0 0,0-1-1 0 0,1 1 1 0 0,0-1-65 0 0,-10 26 308 0 0,5-12-186 0 0,-3 3-124 0 0,9-22 2 0 0,-1 0 0 0 0,1 0 0 0 0,0 1 0 0 0,0-1 0 0 0,0 0-1 0 0,-1 0 1 0 0,1 1 0 0 0,0-1 0 0 0,0 0 0 0 0,0 0-1 0 0,0 1 1 0 0,0-1 0 0 0,0 0 0 0 0,0 0 0 0 0,-1 1 0 0 0,1-1-1 0 0,0 0 1 0 0,0 1 0 0 0,0-1 0 0 0,0 0 0 0 0,0 1-1 0 0,0-1 1 0 0,0 0 0 0 0,0 0 0 0 0,1 1 0 0 0,-1-1 0 0 0,0 0-1 0 0,0 1 1 0 0,2 9 71 0 0,-1-7-49 0 0,1-1 0 0 0,0 1 0 0 0,0-1 1 0 0,0 1-1 0 0,1-1 0 0 0,-1 0 0 0 0,0 0 1 0 0,1 0-23 0 0,0 0 78 0 0,3 0 31 0 0,0 0 1 0 0,0 0-1 0 0,0-1 1 0 0,1 0-1 0 0,-1 0 1 0 0,0-1-1 0 0,5 0-109 0 0,65 0 891 0 0,-89-6-4231 0 0,13 6 2094 0 0</inkml:trace>
  <inkml:trace contextRef="#ctx0" brushRef="#br0" timeOffset="150488.758">0 561 3680 0 0,'0'0'284'0'0,"0"0"-64"0"0,0 0 425 0 0,17-10 4110 0 0,-4 4-3378 0 0,-10 5-1228 0 0,0-1 0 0 0,1 1-1 0 0,-1 0 1 0 0,0-1 0 0 0,0 2 0 0 0,0-1 0 0 0,1 0 0 0 0,1 0-149 0 0,10-1 215 0 0,1 1 1 0 0,-1 1 0 0 0,1 0-1 0 0,5 1-215 0 0,5-2 166 0 0,1 0-18 0 0,2 3 62 0 0,0-1 0 0 0,9-1-210 0 0,35 1 238 0 0,89 2 72 0 0,-108-3-145 0 0,20-3-158 0 0,21-5-7 0 0,-63 5-12 0 0,-4 0 24 0 0,18-1 184 0 0,14 1-196 0 0,-46 2 61 0 0,-12 0-63 0 0,0 1 1 0 0,0 0 0 0 0,0 0-1 0 0,0 0 1 0 0,1 0 0 0 0,-1 0-1 0 0,0 1 1 0 0,0-1 0 0 0,0 1 1 0 0,3 0 14 0 0,-1 0 0 0 0,0 0 1 0 0,0-1-1 0 0,0 1 0 0 0,0-1 0 0 0,0 0 1 0 0,1 0-1 0 0,-1 0 0 0 0,0-1 1 0 0,1 1-15 0 0,-4-1 10 0 0,0 1 0 0 0,0 0 0 0 0,0 0 1 0 0,0 0-1 0 0,-1 0 0 0 0,1 0 1 0 0,0 0-1 0 0,0 0 0 0 0,0 0 1 0 0,0 0-1 0 0,0 0 0 0 0,0 1 0 0 0,0-1 1 0 0,0 0-1 0 0,0 1-10 0 0,1 0 3 0 0,0-1 0 0 0,-1 1 0 0 0,1-1 0 0 0,0 0-1 0 0,-1 1 1 0 0,1-1 0 0 0,0 0 0 0 0,0 0 0 0 0,-1 0 0 0 0,1 0 0 0 0,0 0 0 0 0,0 0 0 0 0,0-1-3 0 0,4 1-185 0 0,9-1 991 0 0,-15 1-845 0 0,0 0-1 0 0,1 0 0 0 0,-1 0 1 0 0,0 0-1 0 0,1 0 0 0 0,-1 0 1 0 0,0 0-1 0 0,1 0 0 0 0,-1 0 1 0 0,0 0-1 0 0,1-1 0 0 0,-1 1 1 0 0,0 0-1 0 0,1 0 0 0 0,-1 0 1 0 0,0 0-1 0 0,0-1 0 0 0,1 1 1 0 0,-1 0-1 0 0,0 0 1 0 0,0 0-1 0 0,1-1 0 0 0,-1 1 1 0 0,0 0-1 0 0,0-1 0 0 0,0 1 1 0 0,1 0-1 0 0,-1 0 0 0 0,0-1 1 0 0,0 1 39 0 0,0 0-5200 0 0</inkml:trace>
  <inkml:trace contextRef="#ctx0" brushRef="#br0" timeOffset="151021.501">1068 159 3680 0 0,'0'0'284'0'0,"0"0"-25"0"0,13-4 2894 0 0,-3 5-2633 0 0,-1-1 0 0 0,1 2 0 0 0,-1-1 0 0 0,0 1 0 0 0,1 1 0 0 0,-1 0 0 0 0,4 2-520 0 0,18 11 622 0 0,-30-15-607 0 0,1 0 0 0 0,-1 0-1 0 0,0 0 1 0 0,0 0-1 0 0,0 1 1 0 0,0-1 0 0 0,0 0-1 0 0,0 1 1 0 0,0-1 0 0 0,0 1-1 0 0,0-1 1 0 0,-1 1-1 0 0,1-1-14 0 0,2 5 68 0 0,-2-3-37 0 0,0-1 0 0 0,0 0 0 0 0,0 0-1 0 0,0 1 1 0 0,-1-1 0 0 0,1 0 0 0 0,-1 1 0 0 0,1-1 0 0 0,-1 1 0 0 0,0-1 0 0 0,0 1 0 0 0,0-1 0 0 0,0 0 0 0 0,-1 1 0 0 0,1-1 0 0 0,-1 1 0 0 0,1-1 0 0 0,-1 0 0 0 0,0 1 0 0 0,0-1 0 0 0,0 0 0 0 0,0 0 0 0 0,-1 2-31 0 0,-21 34 449 0 0,17-30-370 0 0,4-5 18 0 0,1-1-33 0 0,-1-1 0 0 0,1 0 0 0 0,0 1 0 0 0,0-1 0 0 0,0 1 0 0 0,0 0 0 0 0,1-1 0 0 0,-1 1 0 0 0,0 1-64 0 0,1-3-32 0 0,6 0 40 0 0,0-1 1 0 0,0 0-1 0 0,1 0 0 0 0,-1 0 0 0 0,0-1 1 0 0,0 0-1 0 0,0 0 0 0 0,3-2-8 0 0,47-27 151 0 0,-24 12-73 0 0,5 0 24 0 0,-14 9-17 0 0,-1-2 1 0 0,-1-1-1 0 0,10-8-85 0 0,-26 17 113 0 0,-1 0 0 0 0,1-1 0 0 0,-1 0 0 0 0,0 0 0 0 0,0 0 1 0 0,-1 0-1 0 0,0 0 0 0 0,0-1 0 0 0,0 0 0 0 0,0 1 0 0 0,1-7-113 0 0,-3 9 80 0 0,0 0 0 0 0,0-1-1 0 0,0 1 1 0 0,0 0 0 0 0,-1-1 0 0 0,1 1 0 0 0,-1 0 0 0 0,0-1 0 0 0,0 1 0 0 0,0-1 0 0 0,-1 1 0 0 0,1 0-1 0 0,-1-1 1 0 0,0 1 0 0 0,0 0 0 0 0,0 0 0 0 0,0-1 0 0 0,0 1 0 0 0,-1 0 0 0 0,1 0 0 0 0,-1 0 0 0 0,0 1-1 0 0,0-1-79 0 0,-5-13 166 0 0,6 13-158 0 0,-1-1-1 0 0,1 1 0 0 0,0 0 1 0 0,-1-1-1 0 0,0 1 1 0 0,1 0-1 0 0,-1 0 1 0 0,-1 0-1 0 0,1 0 0 0 0,-1 0-7 0 0,2 2-80 0 0</inkml:trace>
  <inkml:trace contextRef="#ctx0" brushRef="#br2" timeOffset="252927.308">2191 627 1376 0 0,'0'0'240'0'0,"0"0"469"0"0,0 0 203 0 0,0 0 44 0 0,0 0-86 0 0,0 0-411 0 0,14-2 1906 0 0,-6 1 2820 0 0,-8 0-5014 0 0,14 0 2370 0 0,-13 1-2530 0 0,9-2-6 0 0,-1 4-5 0 0,-6-2 3 0 0,0 1 1 0 0,-1-1 0 0 0,1 1 0 0 0,0-1-1 0 0,0 0 1 0 0,-1 0 0 0 0,1 0 0 0 0,0 0 0 0 0,-1-1-1 0 0,1 1 1 0 0,0-1 0 0 0,0 0 0 0 0,1 0-4 0 0,-2 0 17 0 0,-1 1 61 0 0,1 0-61 0 0,0 1 1 0 0,0 0 0 0 0,0-1 0 0 0,-1 0-1 0 0,1 1 1 0 0,0-1 0 0 0,0 0 0 0 0,0 0 0 0 0,0 0-18 0 0,53 5 21 0 0,-50-6 2 0 0,-3 1-17 0 0,0 0 0 0 0,0 0-1 0 0,0 0 1 0 0,0 1 0 0 0,0-1-1 0 0,0 0 1 0 0,0 1 0 0 0,0-1-1 0 0,1 2-5 0 0,14-1 1 0 0,-16-1 2 0 0,0 0 1 0 0,0-1 0 0 0,0 1 0 0 0,0 0 0 0 0,0 0 0 0 0,0 0 0 0 0,0 1 0 0 0,0-1 0 0 0,0 0 0 0 0,0 0 0 0 0,0 0 0 0 0,0 1 0 0 0,0-1 0 0 0,0 1-1 0 0,0-1 1 0 0,0 1 0 0 0,0-1 0 0 0,0 1 0 0 0,0-1-4 0 0,0 1 43 0 0,4 1-22 0 0,22 12 33 0 0,35 3 63 0 0,-53-15-107 0 0,-9-2-7 0 0,1 0-1 0 0,0 0 0 0 0,-1 0 0 0 0,1 0 0 0 0,0 1 1 0 0,-1-1-1 0 0,1 0 0 0 0,0 0 0 0 0,-1 0 0 0 0,1 1 1 0 0,0-1-1 0 0,-1 0 0 0 0,1 1 0 0 0,0-1 0 0 0,-1 1 0 0 0,1-1 1 0 0,-1 1-1 0 0,1-1-2 0 0,2 4 24 0 0,0-2-1 0 0,0 1 1 0 0,0 0 0 0 0,1-1-1 0 0,-1 1 1 0 0,5 1-24 0 0,-6-4 8 0 0,1 1-6 0 0,8 8 52 0 0,6 6 127 0 0,-12-10-122 0 0,-1 0-47 0 0,-1-2-17 0 0,6 2 75 0 0,25 15 146 0 0,-33-19-173 0 0,1 3-22 0 0,8 0 32 0 0,-8-2-52 0 0,11 4 52 0 0,3 2-43 0 0,-12-5-3 0 0,1 0 0 0 0,-2 1 1 0 0,1 0-1 0 0,0 0 0 0 0,-1 0 0 0 0,0 0 0 0 0,2 4-7 0 0,-1-3 13 0 0,0 0 0 0 0,0 0 0 0 0,0 0 0 0 0,0 0 0 0 0,1-1 0 0 0,3 3-13 0 0,21 19 1382 0 0,-13-11-632 0 0,6 7-866 0 0,-17-17-208 0 0,0 0 0 0 0,0 0-1 0 0,0 0 1 0 0,-1 1-1 0 0,3 4 325 0 0,9 10-66 0 0,6 6 26 0 0,-7-9 111 0 0,-11-12-69 0 0,-1 0 0 0 0,1 0 0 0 0,1-1-1 0 0,-1 1 1 0 0,5 2-2 0 0,-3-3 0 0 0,0 3 14 0 0,-5-6 50 0 0,4 4 66 0 0,4 3-62 0 0,-2 2-72 0 0,2 2-72 0 0,-6-10 0 0 0,3 3 60 0 0,-4 3 16 0 0,-2-6 1 0 0,1 8-2 0 0,-3 7 12 0 0,3-15 32 0 0,-1-1-39 0 0,0 0 1 0 0,0-1-1 0 0,1 1 1 0 0,-1 0 0 0 0,0 0-1 0 0,0-1 1 0 0,0 1-1 0 0,0 0 1 0 0,0-1-1 0 0,0 1 1 0 0,0 0-1 0 0,0 0 1 0 0,0-1-1 0 0,0 1 1 0 0,0 0 0 0 0,0-1-1 0 0,-1 2-4 0 0,-5-3 364 0 0,4 0-349 0 0,-1-2-3 0 0,0 0 1 0 0,0-1-1 0 0,0 0 1 0 0,0 0-1 0 0,0 1 0 0 0,0-3-12 0 0,0 1 20 0 0,0 0 0 0 0,-1 1 0 0 0,0-1 0 0 0,0 1 0 0 0,0-1-20 0 0,-14-16 28 0 0,14 15-22 0 0,-1 0 0 0 0,0 0 0 0 0,0 0 0 0 0,0 1 0 0 0,-1 0-1 0 0,0 0 1 0 0,0 0 0 0 0,0 1 0 0 0,0 0 0 0 0,-1 0-1 0 0,-1 0-5 0 0,1 0 0 0 0,1 0 0 0 0,-1-1 0 0 0,1 0 0 0 0,-4-3 0 0 0,-16-12 0 0 0,6 7 0 0 0,-33-19 0 0 0,50 30 0 0 0,0 0 0 0 0,-1-1 0 0 0,1 1 0 0 0,0-1 0 0 0,1 1 0 0 0,-1-1 0 0 0,0-1 0 0 0,-16-13 0 0 0,12 12-11 0 0,0-1-1 0 0,1 1 1 0 0,-1-1-1 0 0,1 0 1 0 0,1 0-1 0 0,-1-1 1 0 0,1 0-1 0 0,0 0 0 0 0,-1-2 12 0 0,3 4-7 0 0,-1 0-1 0 0,1 0 1 0 0,-1 1-1 0 0,0 0 1 0 0,-1-1-1 0 0,1 1 0 0 0,-1 1 1 0 0,0-1-1 0 0,0 1 1 0 0,0 0-1 0 0,0 0 0 0 0,0 0 1 0 0,-1 1-1 0 0,1-1 1 0 0,-1 1-1 0 0,0 1 1 0 0,1-1-1 0 0,-1 1 0 0 0,-2 0 8 0 0,3 1-1 0 0,-9-5-75 0 0,11 2 12 0 0,16 8-69 0 0,15 6 23 0 0,-27-11 110 0 0,1 0 0 0 0,-1 0 0 0 0,0 1 0 0 0,1-1 0 0 0,-1 0 0 0 0,0 1 0 0 0,1 0 0 0 0,-1-1 0 0 0,0 1 0 0 0,0 0 0 0 0,1-1 0 0 0,-1 1 0 0 0,0 1 0 0 0,5 1 0 0 0,-3-2-10 0 0,0 0-1 0 0,0 0 0 0 0,-1 0 1 0 0,1 1-1 0 0,0-1 0 0 0,-1 1 0 0 0,1-1 1 0 0,-1 1-1 0 0,1 0 0 0 0,-1 0 1 0 0,0 0-1 0 0,0 1 0 0 0,0-1 0 0 0,0 0 1 0 0,0 2 10 0 0,13 11-146 0 0,8 4 140 0 0,-1 1 1 0 0,20 22 5 0 0,-34-35 14 0 0,-5-4-14 0 0,-1 0 0 0 0,1-1 0 0 0,-1 1-1 0 0,1 0 1 0 0,-1 0 0 0 0,0 0 0 0 0,0 0 1 0 0,0 0-1 0 0,0 0 1 0 0,1 0-1 0 0,-1 0 1 0 0,1-1-1 0 0,-1 1 0 0 0,1-1 1 0 0,2 2-1 0 0,-1-2-10 0 0,-1 1 1 0 0,0 0-1 0 0,0 0 1 0 0,0 0 0 0 0,0 0-1 0 0,1 1 10 0 0,24 29-50 0 0,-6-9 496 0 0,-15-17-475 0 0,0 1 0 0 0,0-1 0 0 0,0 0-1 0 0,1-1 1 0 0,0 1 0 0 0,1-1 0 0 0,-1-1 0 0 0,1 0-1 0 0,7 3 30 0 0,-16-8 0 0 0,1 0 0 0 0,-1 0 0 0 0,1 0 0 0 0,-1 0 0 0 0,1 1 0 0 0,-1-1 0 0 0,1 0 0 0 0,-1 0 0 0 0,1 0 0 0 0,-1 1 0 0 0,0-1 0 0 0,1 0 0 0 0,-1 0 0 0 0,0 1 0 0 0,1-1 0 0 0,-1 0 0 0 0,0 1 0 0 0,1-1 0 0 0,-1 0 0 0 0,0 1 0 0 0,1-1 0 0 0,-1 1 0 0 0,0-1 0 0 0,0 1 0 0 0,1-1 0 0 0,-1 1 0 0 0,0 0 0 0 0,0-1 0 0 0,0 1 0 0 0,1 0 0 0 0,-1-1 0 0 0,0 1 0 0 0,1-1 0 0 0,-1 1 0 0 0,0 0 0 0 0,1-1 0 0 0,-1 1 0 0 0,1-1 0 0 0,-1 1 0 0 0,1-1 0 0 0,-1 1 0 0 0,1-1 0 0 0,0 0 0 0 0,-1 1 0 0 0,1-1 0 0 0,0 0 0 0 0,1 1 0 0 0,5 9 0 0 0,0 0 0 0 0,8 31 248 0 0,-14-33-248 0 0,2 1 0 0 0,2-2 0 0 0,-7-1 11 0 0,2-4 32 0 0,0 3-22 0 0,0-3 32 0 0,0-2 11 0 0,0 0 0 0 0,0 0 0 0 0,0 0-25 0 0,0 0-76 0 0,0 0 75 0 0,0 0 1 0 0,-4-17-584 0 0,5 12-3802 0 0,2-1-1559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59:13.8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11 521 17503 0 0,'-9'-22'1588'0'0,"9"21"-1576"0"0,0 1 0 0 0,0-1 0 0 0,-1 1 0 0 0,1-1 0 0 0,0 0 0 0 0,0 1 0 0 0,0-1 0 0 0,0 1 0 0 0,0-1 0 0 0,0 0 0 0 0,0 1 0 0 0,0-1-1 0 0,0 0 1 0 0,0 1 0 0 0,0-1 0 0 0,0 1 0 0 0,1-1 0 0 0,-1 0 0 0 0,0 1 0 0 0,0-1 0 0 0,0 1 0 0 0,1-1 0 0 0,-1 1 0 0 0,0-1 0 0 0,1 0-12 0 0,1-1 17 0 0,0-5-17 0 0,1 0 0 0 0,0 0 0 0 0,0 0 0 0 0,1 0 0 0 0,0 0 0 0 0,0 1 0 0 0,0 0 0 0 0,1 0 0 0 0,0 0 0 0 0,0 0 0 0 0,1 1 0 0 0,2-2 0 0 0,15-12 50 0 0,-9 7-90 0 0,1 0-1 0 0,7-3 41 0 0,-17 12 122 0 0,1-1 1 0 0,0 1-1 0 0,0 1 0 0 0,0-1 0 0 0,1 1 1 0 0,-1 0-1 0 0,0 1 0 0 0,7-2-122 0 0,5 0 190 0 0,1 1 0 0 0,-1 1 1 0 0,1 1-1 0 0,0 0 0 0 0,0 1 0 0 0,17 4-190 0 0,-7 1 238 0 0,-1 2 0 0 0,20 8-238 0 0,-37-12-41 0 0,0 1 1 0 0,0 1-1 0 0,0 0 1 0 0,-1 0-1 0 0,0 1 1 0 0,-1 0-1 0 0,10 9 41 0 0,-10-7-60 0 0,1 0 98 0 0,0 0 0 0 0,0 1 1 0 0,-1 0-1 0 0,-1 1 1 0 0,0 0-1 0 0,0 0 0 0 0,5 12-38 0 0,-9-15 46 0 0,6 12 5 0 0,-1 0 0 0 0,4 16-51 0 0,-11-29 5 0 0,0-1 0 0 0,-1 1 0 0 0,0-1 0 0 0,0 1 1 0 0,-1-1-1 0 0,1 1 0 0 0,-1 0 0 0 0,-1-1 0 0 0,1 1 0 0 0,-1 0 0 0 0,-1 1-5 0 0,0 2 15 0 0,-1 0 0 0 0,1 0 0 0 0,-2 0 0 0 0,0-1 0 0 0,0 1 0 0 0,0-1 0 0 0,-1 0 0 0 0,-1 0 0 0 0,1-1-1 0 0,-1 0 1 0 0,-6 7-15 0 0,-7 4 58 0 0,0-1 1 0 0,-1 0-1 0 0,-21 14-58 0 0,34-28 12 0 0,-1 1 1 0 0,1-1-1 0 0,-1 0 1 0 0,1-1-1 0 0,-1 1 1 0 0,0-2-1 0 0,0 1 1 0 0,-1-1-1 0 0,1 0 1 0 0,0-1-1 0 0,-1 0 1 0 0,1 0-1 0 0,-1-1 1 0 0,-4 0-13 0 0,11 0 26 0 0,0 0 1 0 0,-1-1-1 0 0,1 1 1 0 0,0 0 0 0 0,0-1-1 0 0,-1 0 1 0 0,1 1-1 0 0,0-1 1 0 0,0 0-1 0 0,0 0 1 0 0,0 0 0 0 0,0-1-1 0 0,0 1 1 0 0,0 0-1 0 0,0-1 1 0 0,1 1 0 0 0,-1-1-1 0 0,0 0 1 0 0,1 1-1 0 0,-1-1 1 0 0,1 0 0 0 0,0 0-1 0 0,0 0 1 0 0,0 0-1 0 0,0 0 1 0 0,0 0-1 0 0,0 0 1 0 0,0-1 0 0 0,0 1-1 0 0,1 0-26 0 0,-2-8 15 0 0,1 0 1 0 0,0 1-1 0 0,1-1 0 0 0,0 0 0 0 0,0 0 0 0 0,2-4-15 0 0,-2 8-14 0 0,2-3 18 0 0,0 0 0 0 0,1 0 0 0 0,0 0-1 0 0,0 0 1 0 0,1 0 0 0 0,0 1 0 0 0,0-1-1 0 0,2 0-3 0 0,4-10 65 0 0,10-20 68 0 0,3 0-1 0 0,2-1-132 0 0,-2 3 3 0 0,-13 19-10 0 0,1 0 1 0 0,2 0 6 0 0,11-14-61 0 0,19-25-69 0 0,27-26 130 0 0,-43 53 19 0 0,-10 11-505 0 0,0 1 0 0 0,1 1 0 0 0,14-11 486 0 0,-31 28 1 0 0,-1 0-97 0 0,1 0 0 0 0,-1-1-1 0 0,1 1 1 0 0,-1 0 0 0 0,1-1 0 0 0,-1 1 0 0 0,1 0-1 0 0,-1-1 1 0 0,1 1 0 0 0,-1 0 0 0 0,0-1 0 0 0,1 1-1 0 0,-1-1 1 0 0,0 1 0 0 0,1-1 0 0 0,-1 1 0 0 0,0-1-1 0 0,1 1 1 0 0,-1-1 0 0 0,0 1 0 0 0,0-1 0 0 0,0 1-1 0 0,1-1 1 0 0,-1 1 0 0 0,0-1 0 0 0,0 1 0 0 0,0-1-1 0 0,0 0 1 0 0,0 1 0 0 0,0-1 0 0 0,0 1 0 0 0,0-1-1 0 0,0 1 1 0 0,0-1 0 0 0,-1 0 0 0 0,1 1 96 0 0,-5-3-1642 0 0</inkml:trace>
  <inkml:trace contextRef="#ctx0" brushRef="#br0" timeOffset="434.693">1444 128 14832 0 0,'0'0'332'0'0,"0"0"50"0"0,0 0 25 0 0,0 0-47 0 0,-8 12 14 0 0,6-9-351 0 0,1 0-1 0 0,-2 0 1 0 0,1-1-1 0 0,0 1 0 0 0,-1 0 1 0 0,1-1-1 0 0,-1 1 0 0 0,0-1 1 0 0,0 0-1 0 0,0 0 0 0 0,0 0 1 0 0,0 0-1 0 0,0 0 0 0 0,0-1 1 0 0,-2 1-23 0 0,-19 12 112 0 0,19-10-70 0 0,0 1 0 0 0,1-1 0 0 0,0 1 0 0 0,0 0 0 0 0,0 0 0 0 0,-1 3-42 0 0,2-3 30 0 0,-1 0 0 0 0,0-1 0 0 0,0 1 0 0 0,0 0 0 0 0,0-1 0 0 0,-2 1-30 0 0,-9 6 70 0 0,7-6-25 0 0,1 0 0 0 0,1 1 1 0 0,-6 4-46 0 0,-31 31 99 0 0,-1-1-1 0 0,-3-3 1 0 0,-5 1-99 0 0,35-25 221 0 0,-53 46 488 0 0,70-59-699 0 0,-1 0 0 0 0,1 0-1 0 0,0 0 1 0 0,-1 1 0 0 0,1-1-1 0 0,0 0 1 0 0,-1 0 0 0 0,1 1-1 0 0,0-1 1 0 0,-1 0-1 0 0,1 1 1 0 0,0-1 0 0 0,0 0-1 0 0,-1 1 1 0 0,1-1 0 0 0,0 0-1 0 0,0 1 1 0 0,0-1 0 0 0,0 1-1 0 0,-1-1 1 0 0,1 0-1 0 0,0 1 1 0 0,0-1 0 0 0,0 1-1 0 0,0-1 1 0 0,0 0 0 0 0,0 1-1 0 0,0-1 1 0 0,0 1 0 0 0,0-1-1 0 0,0 1-9 0 0,1 0 34 0 0,-1-1-1 0 0,1 1 1 0 0,-1 0-1 0 0,1 0 0 0 0,0-1 1 0 0,-1 1-1 0 0,1 0 1 0 0,0-1-1 0 0,0 1 1 0 0,-1 0-1 0 0,1-1 1 0 0,0 0-1 0 0,0 1 1 0 0,0-1-34 0 0,30 12 570 0 0,-15-9-312 0 0,0 0 1 0 0,1-1-1 0 0,14 1-258 0 0,-8-2 623 0 0,18 4-623 0 0,-7 1 75 0 0,24 9-75 0 0,-47-11-95 0 0,0 0 0 0 0,0 0 0 0 0,0 1-1 0 0,-1 1 1 0 0,1 0 0 0 0,-1 0-1 0 0,0 2 96 0 0,-2-3-5115 0 0,-7-4-1769 0 0</inkml:trace>
  <inkml:trace contextRef="#ctx0" brushRef="#br0" timeOffset="728.167">1900 105 17503 0 0,'18'-4'803'0'0,"-14"4"-18"0"0,-9 0-469 0 0,0 0-262 0 0,1 0 0 0 0,0 1 0 0 0,0-1-1 0 0,0 1 1 0 0,0 0 0 0 0,0 1 0 0 0,0-1-1 0 0,1 1 1 0 0,-1 0 0 0 0,0 0 0 0 0,1 0-1 0 0,-1 0-53 0 0,-9 7 498 0 0,0 1-1 0 0,-6 7-497 0 0,-4 3 160 0 0,-2 1 36 0 0,0 0-178 0 0,0-2 0 0 0,-5 2-18 0 0,-17 10 0 0 0,-46 27 0 0 0,56-38 0 0 0,1 3 0 0 0,0 0 0 0 0,-29 27 0 0 0,63-48 0 0 0,0 1 0 0 0,0-1 0 0 0,0 0 0 0 0,0 0 0 0 0,0 1 0 0 0,0-1 0 0 0,0 1 0 0 0,1 0 0 0 0,-1 0 0 0 0,0 2 0 0 0,2-4 0 0 0,-1 0 0 0 0,1 1 0 0 0,0-1 0 0 0,0 0 0 0 0,0 0 0 0 0,0 0 0 0 0,0 0 0 0 0,0 1 0 0 0,0-1 0 0 0,0 0 0 0 0,1 0 0 0 0,-1 0 0 0 0,0 0 0 0 0,1 0 0 0 0,-1 0 0 0 0,1 1 0 0 0,-1-1 0 0 0,1 0 0 0 0,-1 0 0 0 0,1 0 0 0 0,0-1 0 0 0,-1 1 0 0 0,1 0 0 0 0,0 0 0 0 0,0 0 0 0 0,0 0 0 0 0,0-1 0 0 0,0 1 0 0 0,0 0 0 0 0,5 3 0 0 0,1-1 0 0 0,0 0 0 0 0,-1 0 0 0 0,1 0 0 0 0,0-1 0 0 0,5 1 0 0 0,3 1 0 0 0,14 3 0 0 0,-1-1 0 0 0,1-2 0 0 0,0-1 0 0 0,25 0 0 0 0,36 4-211 0 0,-30 2-3431 0 0,-39-6-2840 0 0</inkml:trace>
  <inkml:trace contextRef="#ctx0" brushRef="#br0" timeOffset="1348.582">2015 752 10592 0 0,'0'0'818'0'0,"-1"3"5795"0"0,3 0-6238 0 0,8-1-242 0 0,-1 0 0 0 0,0 0-1 0 0,1 0 1 0 0,0-1 0 0 0,-1 0 0 0 0,1-1-1 0 0,-1 0 1 0 0,1-1 0 0 0,0 0 0 0 0,-1-1-1 0 0,0 1 1 0 0,2-2-133 0 0,23-7 1115 0 0,0-1-1 0 0,22-11-1114 0 0,-28 10 433 0 0,-11 5-317 0 0,0 0 0 0 0,-1-1 0 0 0,0-1 0 0 0,0 0 0 0 0,-1-1 0 0 0,0-1 0 0 0,4-4-116 0 0,-14 11 8 0 0,-1-1 1 0 0,0 1 0 0 0,0-1-1 0 0,0 1 1 0 0,-1-1-1 0 0,1 0 1 0 0,-1 0 0 0 0,0-1-1 0 0,-1 1 1 0 0,1-1-1 0 0,-1 1 1 0 0,0-1 0 0 0,0 0-1 0 0,-1 1 1 0 0,0-1-1 0 0,0 0 1 0 0,0 0 0 0 0,-1 0-1 0 0,0 0 1 0 0,0 0-1 0 0,0 0 1 0 0,-1 0 0 0 0,0 0-1 0 0,-1-3-8 0 0,-5-15-41 0 0,-1 0-1 0 0,-2 0 1 0 0,-3-7 41 0 0,-9-20-44 0 0,18 42 29 0 0,1-1-1 0 0,0 0 1 0 0,0 0-1 0 0,1 0 1 0 0,0 0-1 0 0,1 0 1 0 0,0-1-1 0 0,1 1 1 0 0,0 0-1 0 0,1 0 1 0 0,1-11 15 0 0,-1 18-8 0 0,0-1 0 0 0,1 0 0 0 0,-1 0 0 0 0,1 1 1 0 0,0-1-1 0 0,0 1 0 0 0,0 0 0 0 0,0-1 0 0 0,1 1 0 0 0,-1 0 1 0 0,4-2 7 0 0,35-32-35 0 0,-33 31 38 0 0,14-10-16 0 0,1 1 0 0 0,0 2-1 0 0,1 0 1 0 0,15-4 13 0 0,-18 8-1 0 0,0 1 0 0 0,1 1 0 0 0,0 1 0 0 0,0 1 0 0 0,0 2 0 0 0,1 0-1 0 0,0 1 1 0 0,-1 1 0 0 0,1 1 0 0 0,13 2 1 0 0,-28-2 29 0 0,-1 2-1 0 0,1-1 0 0 0,-1 1 1 0 0,0 0-1 0 0,0 0 0 0 0,0 1 0 0 0,0 0 1 0 0,0 0-1 0 0,-1 0 0 0 0,1 1 1 0 0,-1 0-1 0 0,0 1 0 0 0,4 3-28 0 0,-7-6 0 0 0,-1 1 0 0 0,-1-1-1 0 0,1 1 1 0 0,0 0-1 0 0,0-1 1 0 0,-1 1 0 0 0,0 0-1 0 0,1 0 1 0 0,-1 0-1 0 0,0 0 1 0 0,-1 0 0 0 0,1 0-1 0 0,0 1 1 0 0,-1-1-1 0 0,0 0 1 0 0,0 0 0 0 0,0 0-1 0 0,0 1 1 0 0,0-1 0 0 0,0 0-1 0 0,-1 0 1 0 0,0 0-1 0 0,0 0 1 0 0,0 0 0 0 0,0 0-1 0 0,0 1 1 0 0,-5 9-12 0 0,0 0-1 0 0,0-1 1 0 0,-1 0 0 0 0,-1-1-1 0 0,-3 5 13 0 0,-30 37 97 0 0,-30 27-97 0 0,23-26 321 0 0,-7 13-321 0 0,45-52-53 0 0,0-1 0 0 0,1 1 1 0 0,-2 6 52 0 0,8-14 1 0 0,0 0 1 0 0,0 0-1 0 0,1 0 1 0 0,0 0-1 0 0,0 0 1 0 0,1 0 0 0 0,-1 1-1 0 0,2-1 1 0 0,-1 1-2 0 0,1-6 15 0 0,0 0 0 0 0,0 0 1 0 0,0 0-1 0 0,1 0 0 0 0,-1 0 1 0 0,1 0-1 0 0,-1 0 0 0 0,1 0 1 0 0,0 0-1 0 0,-1 0 0 0 0,1 0 1 0 0,0 0-1 0 0,0 0 0 0 0,0 0 1 0 0,1-1-1 0 0,-1 1 0 0 0,0 0 1 0 0,1-1-1 0 0,-1 1-15 0 0,2 0 30 0 0,0 0 0 0 0,-1-1 0 0 0,1 1 0 0 0,0-1 1 0 0,0 1-1 0 0,0-1 0 0 0,0 0 0 0 0,0 0 0 0 0,0 0 0 0 0,0 0 0 0 0,3 0-30 0 0,8 0 119 0 0,1-1-1 0 0,0 0 1 0 0,-1 0 0 0 0,1-1 0 0 0,2-2-119 0 0,-8 2 57 0 0,71-10 520 0 0,62-17-577 0 0,-49 3-7086 0 0,-56 14-847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9:00:02.5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113 295 3224 0 0,'2'-1'48'0'0,"-1"-1"0"0"0,0 0 0 0 0,0 0 0 0 0,1 0 0 0 0,-1 0 0 0 0,-1 0 0 0 0,1 0 0 0 0,0 0 0 0 0,0 0 0 0 0,-1-1 0 0 0,1 0-48 0 0,2-7 1091 0 0,3-10 1887 0 0,3-4 743 0 0,-6 17-330 0 0,1 1 1174 0 0,2 8-4577 0 0,-4 1 151 0 0,-1 0 1 0 0,1 0-1 0 0,-1 1 0 0 0,0-1 0 0 0,-1 0 1 0 0,1 0-1 0 0,0 1 0 0 0,-1 0-139 0 0,1 2 167 0 0,5 36 545 0 0,-1 0 0 0 0,-3 0-1 0 0,-2 35-711 0 0,0-44 215 0 0,-1-15 158 0 0,-1 0 0 0 0,-2 11-373 0 0,-2 10 212 0 0,3-11-203 0 0,0 2-8 0 0,0 0 0 0 0,2 0 0 0 0,2 10-1 0 0,-1-33 8 0 0,0 1-1 0 0,-1 0 0 0 0,1 0 0 0 0,-2 1-7 0 0,-1 20 146 0 0,6-19-49 0 0,-2-9-182 0 0,0 1 0 0 0,-1 0 0 0 0,1-1 0 0 0,0 1 0 0 0,-1 0 0 0 0,1-1 0 0 0,-1 1 0 0 0,0 0-1 0 0,0 0 1 0 0,1 0 0 0 0,-1 1 85 0 0,8-26-2372 0 0,-7 6 94 0 0,2-2-4655 0 0</inkml:trace>
  <inkml:trace contextRef="#ctx0" brushRef="#br0" timeOffset="250.047">20 346 4608 0 0,'-11'-11'488'0'0,"10"11"-444"0"0,-7-7 6665 0 0,8 6-6486 0 0,0 1-1 0 0,0-1 1 0 0,0 1 0 0 0,1-1 0 0 0,-1 1 0 0 0,0 0 0 0 0,0-1 0 0 0,0 1 0 0 0,1-1 0 0 0,-1 1 0 0 0,0 0 0 0 0,0-1 0 0 0,1 1 0 0 0,-1 0 0 0 0,0-1 0 0 0,1 1 0 0 0,-1 0 0 0 0,0-1 0 0 0,1 1 0 0 0,-1 0 0 0 0,0 0 0 0 0,1-1 0 0 0,-1 1 0 0 0,1 0 0 0 0,-1 0 0 0 0,0 0-1 0 0,1 0 1 0 0,0-1-223 0 0,7-2 301 0 0,1-1-1 0 0,0 1 0 0 0,5-1-300 0 0,11-4 567 0 0,114-34 1272 0 0,-122 37-1525 0 0,1 0 1 0 0,12 0-315 0 0,14-4 306 0 0,-23 4-175 0 0,48-13 324 0 0,3-4-455 0 0,-45 13-1 0 0,-1 1 0 0 0,1 1-1 0 0,1 2 1 0 0,14-2 1 0 0,-18 7-435 0 0,-23 0 284 0 0,0 0 1 0 0,0 0 0 0 0,0 0 0 0 0,0 0 0 0 0,1 0 0 0 0,-1 1 0 0 0,0-1-1 0 0,0 0 1 0 0,0 1 0 0 0,0-1 0 0 0,0 1 0 0 0,0-1 0 0 0,0 1 0 0 0,0-1-1 0 0,0 1 1 0 0,0 0 0 0 0,0-1 150 0 0,0 10-1583 0 0</inkml:trace>
  <inkml:trace contextRef="#ctx0" brushRef="#br0" timeOffset="251.047">148 512 11056 0 0,'0'0'852'0'0,"0"0"-432"0"0,0 0 272 0 0,0 0 178 0 0,2 0 33 0 0,19-7 283 0 0,1-1 0 0 0,13-7-1186 0 0,31-11 1670 0 0,-37 16-268 0 0,17-9-1402 0 0,-22 8 199 0 0,0 1 0 0 0,15-3-199 0 0,-32 11 10 0 0,3-1 6 0 0,1 0 1 0 0,0 1 0 0 0,0 0-1 0 0,8 1-16 0 0,40-3-440 0 0,-52 8 264 0 0,-7-4 176 0 0,0 0-1 0 0,0 0 1 0 0,1 0 0 0 0,-1 0-1 0 0,0 0 1 0 0,0 0-1 0 0,1 0 1 0 0,-1 0-1 0 0,0 1 1 0 0,0-1-1 0 0,0 0 1 0 0,1 0-1 0 0,-1 0 1 0 0,0 0-1 0 0,0 1 1 0 0,0-1 0 0 0,1 0-1 0 0,-1 0 1 0 0,0 0-1 0 0,0 1 1 0 0,0-1-1 0 0,0 0 1 0 0,0 0-1 0 0,0 1 1 0 0,0-1-1 0 0,1 0 1 0 0,-1 0-1 0 0,0 1 1 0 0,0-1 0 0 0,0 0-1 0 0,0 0 1 0 0,0 1-1 0 0,0-1 1 0 0,0 0-1 0 0,0 0 1 0 0,0 1-1 0 0,0-1 1 0 0,0 0-1 0 0,-1 1 1 0 0,1-1-1 0 0,0 0 1 0 0,0 0-1 0 0,0 0 1 0 0,0 1 0 0 0,0-1-1 0 0,0 0 1 0 0,0 0-1 0 0,-1 1 1 0 0,1-1-1 0 0,0 0 1 0 0,0 0 0 0 0,0 0-3 0 0,-3 18-229 0 0,3-15 209 0 0,0-1 1 0 0,0 1-1 0 0,0 0 0 0 0,-1 0 0 0 0,0-1 1 0 0,1 1-1 0 0,-2 2 23 0 0,-1 4-10 0 0,0 0 1 0 0,0 1-1 0 0,1-1 0 0 0,1 1 0 0 0,-1 0 1 0 0,2 0-1 0 0,-1 0 10 0 0,1 1 19 0 0,1 3 131 0 0,-2 1 0 0 0,0 0 0 0 0,-1 2-150 0 0,2 8 156 0 0,1-23-140 0 0,-1 1-1 0 0,1 0 1 0 0,-1-1 0 0 0,0 1-1 0 0,0 0 1 0 0,-1-1-1 0 0,1 1 1 0 0,0-1 0 0 0,-1 1-1 0 0,0 2-15 0 0,-1-1 21 0 0,1 0-1 0 0,-1 0 0 0 0,1 0 1 0 0,0 0-1 0 0,0 1 1 0 0,0-1-1 0 0,1 0 0 0 0,0 1 1 0 0,-1-1-1 0 0,2 0 0 0 0,-1 3-20 0 0,0-1 27 0 0,-1-1-1 0 0,1 0 0 0 0,-1 0 0 0 0,0 1 1 0 0,-1-1-1 0 0,1 0 0 0 0,-1 0 1 0 0,0 0-1 0 0,0 0 0 0 0,-1-1 0 0 0,0 2-26 0 0,-8 18 191 0 0,-12 22-168 0 0,23-46 46 0 0,0-16 77 0 0,0 13-141 0 0,1 0 1 0 0,0-1 0 0 0,0 1-1 0 0,0 0 1 0 0,0 0-1 0 0,1 0 1 0 0,-1 0 0 0 0,1 0-1 0 0,0 0 1 0 0,0 1 0 0 0,0-1-1 0 0,0 1 1 0 0,0-1 0 0 0,3-1-6 0 0,6-9-94 0 0,3-5 73 0 0,0 1-1 0 0,2 0 0 0 0,4-2 22 0 0,-12 11-11 0 0,0 1 0 0 0,1 1 0 0 0,0 0 0 0 0,0 0 0 0 0,1 1 0 0 0,0 0-1 0 0,7-3 12 0 0,-3 4-10 0 0,-1 0 0 0 0,1 0 0 0 0,1 1-1 0 0,-1 1 1 0 0,0 1 0 0 0,1 0-1 0 0,1 1 11 0 0,-2-1 44 0 0,-1 0 0 0 0,0-1 0 0 0,14-4-44 0 0,-3 1 72 0 0,16-8 68 0 0,-38 12-126 0 0,0 0-1 0 0,0 0 1 0 0,0 0 0 0 0,0-1-1 0 0,0 1 1 0 0,0-1-1 0 0,-1 1 1 0 0,1-1-1 0 0,0 1 1 0 0,-1-1-1 0 0,1 0 1 0 0,-1 0 0 0 0,0 1-1 0 0,0-1 1 0 0,0 0-1 0 0,0 0 1 0 0,0-1-1 0 0,0 1 1 0 0,0 0-1 0 0,-1 0 1 0 0,1 0 0 0 0,-1 0-1 0 0,1-1 1 0 0,-1 1-1 0 0,0 0 1 0 0,0 0-1 0 0,0-1 1 0 0,0 1-1 0 0,-1 0 1 0 0,1 0 0 0 0,0-1-1 0 0,-1 1 1 0 0,0 0-1 0 0,1 0 1 0 0,-1 0-1 0 0,-1-2-13 0 0,1 2 3 0 0,0 0 0 0 0,0 0 0 0 0,0 1 0 0 0,0-1 0 0 0,0 1 0 0 0,0-1 0 0 0,-1 0 0 0 0,1 1 0 0 0,-1 0 0 0 0,1-1 0 0 0,-1 1 0 0 0,1 0 1 0 0,-1 0-1 0 0,0 0 0 0 0,1 0 0 0 0,-1 0 0 0 0,0 0 0 0 0,0 1 0 0 0,0-1 0 0 0,0 0 0 0 0,0 1 0 0 0,0 0 0 0 0,-1-1-3 0 0,-3 1 17 0 0,0 1 1 0 0,0-1 0 0 0,0 1-1 0 0,0 0 1 0 0,1 1 0 0 0,-1-1 0 0 0,0 1-1 0 0,0 1 1 0 0,1-1 0 0 0,-1 1-1 0 0,-2 1-17 0 0,4-1 53 0 0,0-1 0 0 0,0 1 0 0 0,0 0 0 0 0,1 0 0 0 0,-1 0 0 0 0,1 0 0 0 0,0 1 0 0 0,0 0 0 0 0,0-1 0 0 0,0 1 0 0 0,1 0 0 0 0,-1 0 0 0 0,1 0 0 0 0,0 1 0 0 0,1-1 0 0 0,-2 4-53 0 0,-1 6 102 0 0,1 0 0 0 0,1 1-1 0 0,0 0 1 0 0,0 9-102 0 0,2-16-12 0 0,0 0 34 0 0,1-1 1 0 0,0 0-1 0 0,1 0 0 0 0,0 0 0 0 0,0 0 1 0 0,0 0-1 0 0,1 0 0 0 0,0-1 1 0 0,0 1-1 0 0,0-1 0 0 0,2 1-22 0 0,-3-3-9 0 0,0-1 0 0 0,1 0 0 0 0,-1 0 0 0 0,1 0 0 0 0,0 0-1 0 0,0 0 1 0 0,0-1 0 0 0,0 1 0 0 0,0-1 0 0 0,0 0 0 0 0,1 0-1 0 0,-1 0 1 0 0,1-1 0 0 0,0 1 0 0 0,1 0 9 0 0,1-1 11 0 0,-1 0-1 0 0,0 0 1 0 0,1 0-1 0 0,-1-1 1 0 0,1 0-1 0 0,-1 0 1 0 0,1 0-1 0 0,-1-1 1 0 0,0 1 0 0 0,3-2-11 0 0,4-1-577 0 0,0 0 0 0 0,0-1 0 0 0,-1-1 0 0 0,6-3 577 0 0,39-23-7375 0 0,-32 17 1330 0 0</inkml:trace>
  <inkml:trace contextRef="#ctx0" brushRef="#br0" timeOffset="252.047">1249 435 13016 0 0,'0'0'596'0'0,"0"0"-14"0"0,-7-3-195 0 0,-1 9 768 0 0,1 0 0 0 0,0 0 1 0 0,-1 1-1 0 0,2 0 0 0 0,-6 7-1155 0 0,-2 1 786 0 0,4-2-525 0 0,0 1-1 0 0,1 0 1 0 0,0 1 0 0 0,1 0-1 0 0,1 0 1 0 0,-1 4-261 0 0,1-5 131 0 0,3-4-76 0 0,0 1 0 0 0,0-1 0 0 0,1 1 0 0 0,1 0 0 0 0,-1 0 0 0 0,2 0 0 0 0,-1 2-55 0 0,0 7 15 0 0,1-16-10 0 0,1 1 0 0 0,-1 0 0 0 0,1-1 0 0 0,0 1-1 0 0,0 0 1 0 0,1-1 0 0 0,-1 1 0 0 0,1-1 0 0 0,0 1 0 0 0,0 0-5 0 0,3 12 20 0 0,-4-14-15 0 0,1 0 1 0 0,-1 0 0 0 0,1 0-1 0 0,0 0 1 0 0,0 0-1 0 0,0 0 1 0 0,0 0-1 0 0,2 2-5 0 0,-2-4-7 0 0,0 1 0 0 0,0-1 0 0 0,1 1-1 0 0,-1-1 1 0 0,1 0 0 0 0,-1 0 0 0 0,1 0 0 0 0,-1 0-1 0 0,1 0 1 0 0,-1 0 0 0 0,1 0 0 0 0,0 0-1 0 0,0-1 1 0 0,-1 1 0 0 0,1-1 0 0 0,0 1 0 0 0,0-1-1 0 0,0 0 1 0 0,-1 0 0 0 0,1 0 0 0 0,0 0-1 0 0,0 0 1 0 0,0 0 0 0 0,1 0 7 0 0,-2-1 14 0 0,0 1 1 0 0,0-1-1 0 0,0 1 0 0 0,0-1 1 0 0,0 0-1 0 0,0 1 1 0 0,0-1-1 0 0,0 0 0 0 0,0 0 1 0 0,0 0-1 0 0,0 0 0 0 0,0 0 1 0 0,-1 0-1 0 0,1 0 1 0 0,0 0-1 0 0,0 0-14 0 0,0-2 55 0 0,2 0-39 0 0,0-1-1 0 0,-1 0 1 0 0,0 0 0 0 0,0 0-1 0 0,0 0 1 0 0,0-1-16 0 0,11-21 26 0 0,46-47-311 0 0,-50 55 205 0 0,-9 18 78 0 0,0 0 0 0 0,0-1 0 0 0,1 1 0 0 0,-1 0 0 0 0,0 0 0 0 0,0 0 0 0 0,1-1 0 0 0,-1 1 0 0 0,0 0 0 0 0,1 0 0 0 0,-1 0 0 0 0,0 0 0 0 0,0 0 0 0 0,1 0 0 0 0,-1 0 0 0 0,0-1 0 0 0,1 1 0 0 0,-1 0 0 0 0,0 0 0 0 0,1 0 0 0 0,-1 0 0 0 0,0 0 0 0 0,1 1 0 0 0,-1-1 0 0 0,0 0 0 0 0,1 0 0 0 0,-1 0 0 0 0,0 0 0 0 0,1 0 0 0 0,-1 0 0 0 0,0 0 0 0 0,0 1 0 0 0,1-1 0 0 0,-1 0 0 0 0,0 0 0 0 0,0 0 2 0 0,11 7 5 0 0,-9-5-2 0 0,-1 0-1 0 0,0 0 1 0 0,0 0-1 0 0,0 0 0 0 0,0 0 1 0 0,0 0-1 0 0,0 0 1 0 0,-1 0-1 0 0,1 0 0 0 0,-1 1 1 0 0,1-1-1 0 0,-1 0 1 0 0,0 1-3 0 0,0 32 376 0 0,-1-19-80 0 0,1 20-49 0 0,0 31-238 0 0,1 7 217 0 0,-2-42-172 0 0,4 55 10 0 0,-3-81-59 0 0,0 0-1 0 0,0 0 0 0 0,-1 0 0 0 0,0 3-4 0 0,0-4-25 0 0,0-1-1 0 0,1 0 1 0 0,-1 0-1 0 0,1 1 1 0 0,0-1 0 0 0,0 0-1 0 0,1 0 1 0 0,-1 1-1 0 0,1 1 26 0 0,0-4-491 0 0,3 12 845 0 0,-4-9-5558 0 0,5-12 3669 0 0</inkml:trace>
  <inkml:trace contextRef="#ctx0" brushRef="#br0" timeOffset="253.047">1464 398 9216 0 0,'-1'0'21'0'0,"1"0"1"0"0,0 0 0 0 0,0 0 0 0 0,0-1-1 0 0,-1 1 1 0 0,1 0 0 0 0,0 0 0 0 0,0 0-1 0 0,-1 0 1 0 0,1 0 0 0 0,0 0-1 0 0,0 0 1 0 0,0 0 0 0 0,-1 0 0 0 0,1 0-1 0 0,0 0 1 0 0,0 0 0 0 0,-1 0-1 0 0,1 0 1 0 0,0 0 0 0 0,0 0 0 0 0,0 1-1 0 0,-1-1 1 0 0,1 0 0 0 0,0 0 0 0 0,0 0-1 0 0,0 0 1 0 0,-1 0 0 0 0,1 0-1 0 0,0 0 1 0 0,0 1 0 0 0,0-1 0 0 0,0 0-1 0 0,-1 0 1 0 0,1 0 0 0 0,0 1 0 0 0,0-1-1 0 0,0 0 1 0 0,0 0 0 0 0,0 0-1 0 0,0 1 1 0 0,0-1 0 0 0,0 0 0 0 0,0 0-1 0 0,-1 0 1 0 0,1 1 0 0 0,0-1 0 0 0,0 0-22 0 0,-3 10 169 0 0,3-10-140 0 0,-3 12 2793 0 0,1 1 1 0 0,-1 10-2823 0 0,0 26 2071 0 0,2-7-1534 0 0,1-32-246 0 0,0 1 1 0 0,1-1-1 0 0,0 0 0 0 0,1 0 0 0 0,0 2-291 0 0,4 27 569 0 0,4 12 527 0 0,-10-50-1071 0 0,0 0 0 0 0,0 0-1 0 0,1 0 1 0 0,-1 0 0 0 0,0 0-1 0 0,1 0 1 0 0,-1 0-1 0 0,1 0 1 0 0,-1 0 0 0 0,1 0-1 0 0,-1-1 1 0 0,1 1 0 0 0,0 0-1 0 0,0 0-24 0 0,6 9 175 0 0,-7-9-80 0 0,12-1 10 0 0,7-1 82 0 0,-13-4-145 0 0,-3 2-7 0 0,2-2 16 0 0,0 0-1 0 0,0 0 1 0 0,-1-1-1 0 0,0 1 1 0 0,0-1-1 0 0,0 0 1 0 0,0-1-51 0 0,9-14 124 0 0,-6 4-52 0 0,-7 16-63 0 0,1-1 1 0 0,-1 1-1 0 0,1 0 0 0 0,-1-1 1 0 0,1 1-1 0 0,0 0 0 0 0,-1-1 0 0 0,1 1 1 0 0,0 0-1 0 0,0 0 0 0 0,0-1-9 0 0,-1 2-11 0 0,1-1-1 0 0,0 1 1 0 0,0-1-1 0 0,-1 0 0 0 0,1 1 1 0 0,0-1-1 0 0,0 1 1 0 0,0-1-1 0 0,-1 1 1 0 0,1 0-1 0 0,0-1 0 0 0,0 1 1 0 0,0 0-1 0 0,0 0 1 0 0,0 0-1 0 0,0-1 0 0 0,0 1 1 0 0,0 0-1 0 0,0 0 1 0 0,0 0-1 0 0,0 0 1 0 0,0 1-1 0 0,-1-1 0 0 0,1 0 1 0 0,0 0-1 0 0,0 1 1 0 0,0-1-1 0 0,0 0 1 0 0,0 1-1 0 0,0-1 0 0 0,-1 1 1 0 0,1-1-1 0 0,0 1 12 0 0,3 2 38 0 0,-1 0 0 0 0,0 0 0 0 0,0 1-1 0 0,-1-1 1 0 0,1 1 0 0 0,1 3-38 0 0,2 2 70 0 0,4 5 31 0 0,1 0 1 0 0,0-1 0 0 0,1 0-1 0 0,1-1 1 0 0,4 3-102 0 0,-11-10 42 0 0,1 1 0 0 0,1-1 0 0 0,-1 0-1 0 0,1-1 1 0 0,0 1 0 0 0,0-2 0 0 0,0 1 0 0 0,1-1 0 0 0,-1 0 0 0 0,1-1 0 0 0,2 1-42 0 0,-8-3 6 0 0,0 0 0 0 0,0 0 0 0 0,0 0 0 0 0,-1 0 0 0 0,1 0 0 0 0,0-1 0 0 0,0 1 0 0 0,0-1 0 0 0,0 0 0 0 0,-1 1 0 0 0,1-1 0 0 0,0-1 0 0 0,-1 1 0 0 0,1 0 0 0 0,-1-1 0 0 0,2 0-5 0 0,0-1 25 0 0,0-1 0 0 0,0 1 1 0 0,0-1-1 0 0,0 0 1 0 0,-1-1-1 0 0,0 1 1 0 0,0 0-1 0 0,2-4-26 0 0,2-5 52 0 0,-1 0-1 0 0,0-1 0 0 0,-1 1 1 0 0,0-1-1 0 0,-1 0 0 0 0,0-2-51 0 0,-4 12-1 0 0,5-18-134 0 0,-1 0 0 0 0,-1-1 0 0 0,0-8 135 0 0,-3 26-25 0 0,0-1 0 0 0,0 1 0 0 0,0 0-1 0 0,-1 0 1 0 0,1-1 0 0 0,-1 1 0 0 0,-1 0 0 0 0,1 0-1 0 0,-1 0 1 0 0,0 0 0 0 0,0 0 0 0 0,0 0 0 0 0,-1 1-1 0 0,0-1 1 0 0,0 1 0 0 0,-2-4 25 0 0,3 7-11 0 0,1-1 0 0 0,-1 1 0 0 0,0-1-1 0 0,0 1 1 0 0,0 0 0 0 0,0-1 0 0 0,0 1 0 0 0,0 0 0 0 0,0 0 0 0 0,0 0 0 0 0,0 1-1 0 0,0-1 1 0 0,0 1 0 0 0,-1-1 0 0 0,1 1 0 0 0,0-1 0 0 0,0 1 0 0 0,-1 0 0 0 0,1 0-1 0 0,0 0 1 0 0,-1 1 0 0 0,1-1 0 0 0,0 0 0 0 0,0 1 0 0 0,-1 0 0 0 0,1-1 0 0 0,0 1 0 0 0,0 0-1 0 0,0 0 1 0 0,0 0 0 0 0,-1 1 11 0 0,-2 1 21 0 0,0 0-1 0 0,1 0 1 0 0,-1 1 0 0 0,1-1-1 0 0,0 1 1 0 0,0 0-1 0 0,0 1 1 0 0,0-1 0 0 0,1 1-1 0 0,0-1 1 0 0,0 1 0 0 0,0 1-21 0 0,-20 46-208 0 0,21-47 224 0 0,0-1 0 0 0,1 1 0 0 0,0 0 0 0 0,0 0 0 0 0,0 0 1 0 0,1 0-1 0 0,0 0 0 0 0,0 0 0 0 0,0 0 0 0 0,0 1-16 0 0,3 12 36 0 0,-2-11-29 0 0,0 0-1 0 0,0 0 1 0 0,1-1 0 0 0,0 1-1 0 0,0 0 1 0 0,0-1 0 0 0,1 0-1 0 0,1 3-6 0 0,5 6-33 0 0,-6-10 18 0 0,0 0 0 0 0,0 0-1 0 0,0 0 1 0 0,1-1 0 0 0,-1 0 0 0 0,1 1-1 0 0,1-1 16 0 0,-3-3 13 0 0,0-1 0 0 0,-1 0-1 0 0,1 1 1 0 0,0-1-1 0 0,0 0 1 0 0,0 0 0 0 0,0 0-1 0 0,-1-1 1 0 0,1 1-1 0 0,0 0 1 0 0,0-1 0 0 0,-1 1-1 0 0,2-1-12 0 0,0 0 8 0 0,2 0 11 0 0,0-1-1 0 0,-1 0 0 0 0,1-1 0 0 0,0 1 1 0 0,-1-1-1 0 0,0 0 0 0 0,1 0 1 0 0,-1 0-1 0 0,0-1 0 0 0,-1 1 0 0 0,1-1 1 0 0,-1 0-1 0 0,0 0 0 0 0,1-1-18 0 0,24-40-5 0 0,-23 35 4 0 0,1 0-1 0 0,0 1 0 0 0,1 0 0 0 0,0 0 0 0 0,0 0 0 0 0,7-6 2 0 0,-4 6-7 0 0,-8 7 2 0 0,-1 0 0 0 0,1 0 0 0 0,0 0 0 0 0,0 1-1 0 0,1-1 1 0 0,-1 1 0 0 0,0-1 0 0 0,1 1 0 0 0,1-1 5 0 0,6 0-42 0 0,-8 3 26 0 0,-1 0 3 0 0,7 2 12 0 0,-7-3 8 0 0,0 0-1 0 0,0 1 1 0 0,0-1 0 0 0,-1 0 0 0 0,1 1-1 0 0,0-1 1 0 0,0 1 0 0 0,0-1 0 0 0,-1 1-1 0 0,1-1 1 0 0,0 1 0 0 0,0-1 0 0 0,-1 1-1 0 0,1 0-6 0 0,0 5 18 0 0,-1-5-3 0 0,2 7-11 0 0,0-1 1 0 0,1 0-1 0 0,0 0 1 0 0,1 0-5 0 0,7 21-4 0 0,23 55 68 0 0,-19-53-64 0 0,-14-23 11 0 0,-1-5 42 0 0,0-2 17 0 0,2-2-52 0 0,-1 0 1 0 0,1 0 0 0 0,0 0 0 0 0,0-1 0 0 0,-1 1 0 0 0,1 0 0 0 0,-1-1 0 0 0,0 1 0 0 0,0-1 0 0 0,0 1 0 0 0,0-1-1 0 0,0 1 1 0 0,0-3-19 0 0,2-3 16 0 0,7-30 27 0 0,-9 29-69 0 0,1-1-1 0 0,1 1 1 0 0,3-8 26 0 0,2-5-104 0 0,-5 14 36 0 0,0 0-1 0 0,1 0 0 0 0,-1 0 0 0 0,1 0 1 0 0,1 1-1 0 0,2-3 69 0 0,-6 8-2 0 0,0 0 1 0 0,0 0-1 0 0,0 1 1 0 0,1-1-1 0 0,-1 0 1 0 0,1 1-1 0 0,-1-1 1 0 0,1 1-1 0 0,0 0 1 0 0,0-1-1 0 0,-1 1 1 0 0,1 0-1 0 0,0 0 1 0 0,0 0-1 0 0,0 0 1 0 0,0 1-1 0 0,0-1 0 0 0,0 0 1 0 0,0 1-1 0 0,1 0 1 0 0,1-1 1 0 0,-3 2-10 0 0,0-1 0 0 0,0 0 1 0 0,1 1-1 0 0,-1 0 0 0 0,0-1 0 0 0,0 1 1 0 0,0 0-1 0 0,0-1 0 0 0,0 1 0 0 0,0 0 1 0 0,0 0-1 0 0,0 0 0 0 0,0 0 0 0 0,0 0 0 0 0,-1 0 1 0 0,1 0 9 0 0,7 7 1 0 0,-1-3 20 0 0,0 0 0 0 0,-1 1 0 0 0,1 0-1 0 0,3 4-20 0 0,-4-3 69 0 0,-2-2-44 0 0,0 0 0 0 0,0 1-1 0 0,-1-1 1 0 0,0 1 0 0 0,0 0 0 0 0,0 1-25 0 0,8 15 91 0 0,-5-11-107 0 0,-3-5 37 0 0,1 0 0 0 0,-1-1 0 0 0,1 1-1 0 0,1 0-20 0 0,-4-4-4 0 0,0-1 0 0 0,1 0-1 0 0,-1 0 1 0 0,1 1 0 0 0,-1-1-1 0 0,1 0 1 0 0,-1 0-1 0 0,1 0 1 0 0,-1-1 0 0 0,1 1-1 0 0,0 0 1 0 0,0-1 0 0 0,-1 1-1 0 0,1-1 1 0 0,0 1 0 0 0,1-1 4 0 0,1 1-384 0 0,-1-1 0 0 0,0 0-1 0 0,1 0 1 0 0,-1-1 0 0 0,0 1 0 0 0,2-1 384 0 0,11-6-6716 0 0,-4 0 28 0 0</inkml:trace>
  <inkml:trace contextRef="#ctx0" brushRef="#br0" timeOffset="254.047">2630 295 9672 0 0,'0'0'748'0'0,"-12"10"-170"0"0,6-6 542 0 0,1 0-1 0 0,-1 1 0 0 0,1 0 0 0 0,0 0 1 0 0,0 0-1 0 0,0 0 0 0 0,1 1 1 0 0,-1 1-1120 0 0,-5 5 278 0 0,-3 7 307 0 0,0 1-1 0 0,2 0 0 0 0,0 1-584 0 0,8-15 55 0 0,-1 1 30 0 0,0 1 0 0 0,0 1-1 0 0,1-1 1 0 0,0 0 0 0 0,1 1 0 0 0,-1-1-1 0 0,2 1 1 0 0,-1 0 0 0 0,1-1 0 0 0,1 1-1 0 0,0 2-84 0 0,-1 19 60 0 0,0-26-55 0 0,1 1 0 0 0,0-1 1 0 0,0 0-1 0 0,0 1 1 0 0,0-1-1 0 0,1 0 0 0 0,0 1 1 0 0,-1-1-1 0 0,2 0 1 0 0,-1 2-6 0 0,4 10 9 0 0,-4-12-8 0 0,-1 0-1 0 0,2 0 0 0 0,-1-1 0 0 0,0 1 1 0 0,3 3-1 0 0,-4-6 0 0 0,0 0 0 0 0,1 0 0 0 0,-1-1 0 0 0,1 1-1 0 0,0 0 1 0 0,-1-1 0 0 0,1 1 0 0 0,0-1 0 0 0,-1 1 0 0 0,1-1 0 0 0,0 1 0 0 0,-1-1 0 0 0,1 1 0 0 0,0-1 0 0 0,0 0 0 0 0,0 1 0 0 0,-1-1 0 0 0,1 0 0 0 0,0 0 0 0 0,0 1 0 0 0,0-1 0 0 0,0 0 0 0 0,0 0 0 0 0,0 0 0 0 0,-1 0 0 0 0,1 0 0 0 0,1 0 0 0 0,3-1 9 0 0,-1 0-1 0 0,1 0 1 0 0,-1 0 0 0 0,0 0-1 0 0,1-1 1 0 0,-1 0-1 0 0,0 1 1 0 0,0-2-1 0 0,0 1 1 0 0,0 0 0 0 0,2-2-9 0 0,3-4-73 0 0,-1 0 0 0 0,0 0 0 0 0,-1 0 0 0 0,2-3 73 0 0,11-15-203 0 0,-7 10 0 0 0,0 1-1 0 0,0 0 1 0 0,15-12 203 0 0,-28 27-10 0 0,0-1 0 0 0,1 1 0 0 0,-1 0 0 0 0,0-1 1 0 0,0 1-1 0 0,1 0 0 0 0,-1 0 0 0 0,0-1 0 0 0,1 1 0 0 0,-1 0 1 0 0,0 0-1 0 0,1-1 0 0 0,-1 1 0 0 0,0 0 0 0 0,1 0 1 0 0,-1 0-1 0 0,1 0 0 0 0,-1 0 0 0 0,0 0 0 0 0,1-1 0 0 0,-1 1 1 0 0,1 0-1 0 0,-1 0 0 0 0,1 0 0 0 0,-1 0 0 0 0,0 0 1 0 0,1 1-1 0 0,-1-1 0 0 0,1 0 0 0 0,-1 0 0 0 0,0 0 0 0 0,1 0 1 0 0,-1 0-1 0 0,1 0 0 0 0,-1 1 0 0 0,0-1 0 0 0,1 0 1 0 0,-1 1 9 0 0,6 15 100 0 0,-4-8 71 0 0,2 8 69 0 0,-2-12-173 0 0,-1 0-1 0 0,1 0 1 0 0,-1 1 0 0 0,-1-1 0 0 0,1 1-1 0 0,-1 3-66 0 0,1 1 53 0 0,0 0-1 0 0,0-1 1 0 0,1 1 0 0 0,0 0-1 0 0,1-1 1 0 0,0 1-1 0 0,1 2-52 0 0,-3-8 2 0 0,1 0 0 0 0,0 1 0 0 0,0-1 0 0 0,0 0 0 0 0,0 0 0 0 0,0 0 0 0 0,1 0 0 0 0,-1 0 0 0 0,1-1 0 0 0,0 1 0 0 0,0-1 0 0 0,1 2-2 0 0,-2-3 7 0 0,0 0 1 0 0,0 0-1 0 0,-1 0 0 0 0,1-1 0 0 0,0 1 1 0 0,0 0-1 0 0,0-1 0 0 0,0 1 0 0 0,0-1 0 0 0,0 0 1 0 0,0 0-1 0 0,0 1 0 0 0,0-2 0 0 0,1 1 1 0 0,-1 0-1 0 0,0 0 0 0 0,0 0 0 0 0,0-1 1 0 0,0 1-1 0 0,0-1 0 0 0,0 0 0 0 0,-1 0 0 0 0,1 0 1 0 0,1 0-8 0 0,5-3-3 0 0,-1-1-1 0 0,0 0 1 0 0,0-1 0 0 0,0 0 0 0 0,-1 0 0 0 0,1 0 0 0 0,-1-1 0 0 0,0 0 3 0 0,12-18 75 0 0,12-19-75 0 0,8-11-25 0 0,-11 17-174 0 0,-26 38 195 0 0,0 0 0 0 0,0 0-1 0 0,-1 0 1 0 0,1 0 0 0 0,0 0-1 0 0,0 0 1 0 0,0 1 0 0 0,0-1-1 0 0,-1 0 1 0 0,1 0-1 0 0,0 1 1 0 0,0-1 0 0 0,0 0-1 0 0,-1 1 1 0 0,1-1 0 0 0,0 1-1 0 0,0-1 5 0 0,0 1-6 0 0,2 1 10 0 0,0-1 1 0 0,0 1-1 0 0,-1 0 0 0 0,1 0 0 0 0,-1 0 0 0 0,0 1 1 0 0,1-1-1 0 0,-1 0 0 0 0,0 1 0 0 0,0-1 0 0 0,0 1 1 0 0,0 0-5 0 0,15 36 148 0 0,-13-30-128 0 0,-4-6-18 0 0,1-1-1 0 0,0 0 1 0 0,-1 0-1 0 0,0 1 1 0 0,1-1 0 0 0,-1 1-1 0 0,0-1 1 0 0,0 0-1 0 0,-1 1-1 0 0,1 0 0 0 0,0 0 0 0 0,0 0 0 0 0,0 0 0 0 0,1 0 0 0 0,-1 0-1 0 0,1-1 1 0 0,0 2 0 0 0,10 27-47 0 0,-6-18 102 0 0,-1 0 1 0 0,0 1-1 0 0,0 0-55 0 0,2 7 132 0 0,-4-16-70 0 0,0 0-1 0 0,-1 0 1 0 0,0 0 0 0 0,0 0 0 0 0,0 0-62 0 0,3 28 288 0 0,-2-22-283 0 0,0 0-1 0 0,-1 0 0 0 0,0 0 0 0 0,-1 0 0 0 0,-1 1 0 0 0,0-1 1 0 0,-1 5-5 0 0,-8 44 282 0 0,9-55-251 0 0,0 0 0 0 0,0-1 0 0 0,-1 1-1 0 0,0-1 1 0 0,0 1 0 0 0,0-1 0 0 0,-1 0 0 0 0,-2 4-31 0 0,1-2 54 0 0,0 0-1 0 0,1 1 1 0 0,-3 6-54 0 0,2-4 93 0 0,0 0-1 0 0,-1 0 1 0 0,0 0-1 0 0,-1 0 1 0 0,1-1-1 0 0,-7 6-92 0 0,-12 13 669 0 0,-8 5-669 0 0,23-22 79 0 0,1-1-18 0 0,-1-1 0 0 0,1 0 0 0 0,-2 0 1 0 0,1-1-1 0 0,-1 0 0 0 0,0 0 0 0 0,0-1 0 0 0,-1-1 1 0 0,-3 2-62 0 0,11-6 9 0 0,1 0 0 0 0,-1-1 1 0 0,1 1-1 0 0,-1-1 1 0 0,0 1-1 0 0,1-1 1 0 0,-1 0-1 0 0,0 0 0 0 0,1 0 1 0 0,-1 0-1 0 0,-1-1-9 0 0,2 1 6 0 0,1 0 0 0 0,0-1-1 0 0,0 1 1 0 0,-1-1 0 0 0,1 1-1 0 0,0-1 1 0 0,0 0 0 0 0,0 0-1 0 0,0 1 1 0 0,0-1 0 0 0,0 0-1 0 0,0 0 1 0 0,0 0 0 0 0,0 0-1 0 0,0 0 1 0 0,0 0 0 0 0,1 0-1 0 0,-1 0 1 0 0,0 0 0 0 0,1-1-1 0 0,-1 1 1 0 0,1 0 0 0 0,-1 0-1 0 0,1 0 1 0 0,0-1-6 0 0,-1-5-265 0 0,0 1 0 0 0,0-1 0 0 0,1 1 0 0 0,0-1 1 0 0,0 1-1 0 0,1-1 0 0 0,1-5 265 0 0,0-6-1862 0 0,2-12-6560 0 0</inkml:trace>
  <inkml:trace contextRef="#ctx0" brushRef="#br0" timeOffset="255.047">3985 429 2304 0 0,'9'6'198'0'0,"-8"-2"-269"0"0,-17 0 311 0 0,13-4 288 0 0,0 0 1 0 0,0 1-1 0 0,0-1 1 0 0,0 1-1 0 0,0 0 1 0 0,0 0-1 0 0,0 0-528 0 0,3-1 216 0 0,0 0-1 0 0,1 1 0 0 0,-1-1 0 0 0,0 0 0 0 0,0 0 0 0 0,1 0 0 0 0,-1 1 0 0 0,0-1 0 0 0,0 0 1 0 0,0 0-1 0 0,0 1 0 0 0,0-1 0 0 0,1 0 0 0 0,-1 0 0 0 0,0 1 0 0 0,0-1 0 0 0,0 0 0 0 0,0 1 0 0 0,0-1 1 0 0,0 0-1 0 0,0 0 0 0 0,0 1 0 0 0,0-1 0 0 0,0 0 0 0 0,0 1 0 0 0,0-1-215 0 0,1 7 1075 0 0,-1-6-1028 0 0,0-1-1 0 0,0 1 0 0 0,1-1 1 0 0,-1 1-1 0 0,0-1 0 0 0,0 1 1 0 0,1-1-1 0 0,-1 1 0 0 0,0-1 1 0 0,1 1-1 0 0,-1-1 0 0 0,1 0 1 0 0,-1 1-1 0 0,1-1 0 0 0,-1 0 1 0 0,1 1-1 0 0,-1-1 0 0 0,1 0 1 0 0,-1 1-1 0 0,1-1 0 0 0,-1 0 1 0 0,1 0-1 0 0,-1 0 1 0 0,1 0-1 0 0,-1 1-46 0 0,3 0 608 0 0,-10 4-165 0 0,6-4-331 0 0,1-1 1 0 0,-1 0 0 0 0,0 1 0 0 0,1-1 0 0 0,-1 1 0 0 0,1-1 0 0 0,-1 1 0 0 0,1-1 0 0 0,-1 1-1 0 0,1-1 1 0 0,0 1 0 0 0,-1-1 0 0 0,1 1 0 0 0,0 0 0 0 0,-1-1 0 0 0,1 1 0 0 0,0 0 0 0 0,-1 0-113 0 0,1 0 32 0 0,0-1 0 0 0,0 1 0 0 0,0 0 0 0 0,-1-1 0 0 0,1 1 0 0 0,0-1 0 0 0,-1 1 0 0 0,1 0 0 0 0,-1-1 0 0 0,1 1 0 0 0,0-1 1 0 0,-1 1-1 0 0,1-1 0 0 0,-1 1 0 0 0,0-1-32 0 0,-3 3 119 0 0,-1-1 0 0 0,0 1 0 0 0,0-1 0 0 0,0 0 0 0 0,0-1 0 0 0,-3 1-119 0 0,2 0 20 0 0,-1 2 92 0 0,9 0-38 0 0,-1-4-62 0 0,-1 0-1 0 0,0 0 0 0 0,0 1 0 0 0,0-1 1 0 0,1 0-1 0 0,-1 0 0 0 0,0 1 0 0 0,0-1 1 0 0,0 0-1 0 0,0 1 0 0 0,1-1 0 0 0,-1 0 0 0 0,0 1 1 0 0,0-1-1 0 0,0 0 0 0 0,0 1 0 0 0,0-1 1 0 0,0 0-1 0 0,0 1 0 0 0,0-1 0 0 0,0 0 0 0 0,0 1 1 0 0,0-1-1 0 0,0 0 0 0 0,0 1-11 0 0,11 8 1021 0 0,-8-9-717 0 0,-2 1-272 0 0,7 1 80 0 0,-8 0-46 0 0,-4 0 23 0 0,4-2-79 0 0,0 0-1 0 0,0 0 1 0 0,0 0 0 0 0,1 0 0 0 0,-1 0-1 0 0,0 0 1 0 0,0 0 0 0 0,0 0-1 0 0,0 0 1 0 0,1 0 0 0 0,-1 0-1 0 0,0 0 1 0 0,0-1 0 0 0,0 1-1 0 0,0 0 1 0 0,0 0 0 0 0,0 0 0 0 0,1 0-1 0 0,-1 0 1 0 0,0 0 0 0 0,0-1-1 0 0,0 1 1 0 0,0 0 0 0 0,0 0-1 0 0,0 0 1 0 0,0 0 0 0 0,0-1 0 0 0,0 1-1 0 0,0 0 1 0 0,0 0 0 0 0,0 0-1 0 0,0 0 1 0 0,0-1 0 0 0,0 1-1 0 0,0 0 1 0 0,0 0 0 0 0,0 0-10 0 0,-4-7 176 0 0,3 6-156 0 0,1 1 1 0 0,-1 0-1 0 0,1-1 0 0 0,-1 1 1 0 0,1-1-1 0 0,0 0 1 0 0,-1 1-1 0 0,1-1 1 0 0,0 1-1 0 0,-1-1 0 0 0,1 0 1 0 0,0 1-1 0 0,0-1 1 0 0,-1 0-1 0 0,1 1 1 0 0,0-1-1 0 0,0 0 0 0 0,0 1 1 0 0,0-1-1 0 0,0 0 1 0 0,0 1-1 0 0,0-1 0 0 0,0 0 1 0 0,0 1-1 0 0,0-1-20 0 0,2-2 103 0 0,-1 2-90 0 0,-1 1-1 0 0,0 0 0 0 0,1-1 0 0 0,-1 1 0 0 0,0 0 1 0 0,0-1-1 0 0,1 1 0 0 0,-1-1 0 0 0,0 1 0 0 0,0 0 0 0 0,0-1 1 0 0,0 1-1 0 0,0-1 0 0 0,0 1 0 0 0,1-1 0 0 0,-1 1 0 0 0,0 0 1 0 0,0-1-1 0 0,0 1 0 0 0,0-1 0 0 0,-1 1 0 0 0,1-1 1 0 0,0 1-1 0 0,0 0 0 0 0,0-1 0 0 0,0 1 0 0 0,0-1 0 0 0,0 1 1 0 0,-1 0-1 0 0,1-1 0 0 0,0 1 0 0 0,0-1 0 0 0,-1 1 1 0 0,1 0-1 0 0,0-1 0 0 0,0 1 0 0 0,-1 0 0 0 0,1-1 0 0 0,0 1 1 0 0,-1 0-1 0 0,1 0 0 0 0,-1-1-12 0 0,-2-1 58 0 0,2 2-52 0 0,0-1-1 0 0,0 1 1 0 0,1 0-1 0 0,-1-1 1 0 0,0 1-1 0 0,1 0 1 0 0,-1-1-1 0 0,0 1 1 0 0,1-1-1 0 0,-1 1 1 0 0,1-1-1 0 0,-1 0 1 0 0,1 1-1 0 0,-1-1 1 0 0,1 1-1 0 0,-1-1 1 0 0,1 0-1 0 0,0 0 1 0 0,-1 1-1 0 0,1-1 1 0 0,0 0-1 0 0,-1 1 1 0 0,1-1-1 0 0,0 0 1 0 0,0 0-1 0 0,0 0 1 0 0,0 1-1 0 0,0-1 1 0 0,0 0-1 0 0,0 0 1 0 0,0 0-1 0 0,0 1 1 0 0,0-2-6 0 0,12-13 74 0 0,-10 13-67 0 0,0-1-1 0 0,0 1 1 0 0,0-1-1 0 0,0 1 0 0 0,0-1 1 0 0,-1 0-1 0 0,1 1 1 0 0,-1-1-1 0 0,0 0 1 0 0,0 0-1 0 0,0 0-6 0 0,2-6 7 0 0,-1 1 1 0 0,1 0-1 0 0,1 1 0 0 0,-1-1 0 0 0,1 0 0 0 0,0 1 0 0 0,1 0 0 0 0,0 0 0 0 0,1-1-7 0 0,-3 4 0 0 0,-1 1 0 0 0,0-1 0 0 0,0 1-1 0 0,0-1 1 0 0,0 0 0 0 0,-1 0 0 0 0,1-3 0 0 0,-1 3 3 0 0,1-1 1 0 0,-1 1-1 0 0,1 0 1 0 0,0 0 0 0 0,0 0-1 0 0,2-2-3 0 0,4-4 39 0 0,-6 8-23 0 0,0 0 0 0 0,0 0-1 0 0,0 0 1 0 0,-1 0 0 0 0,1-1 0 0 0,-1 1-1 0 0,1-1 1 0 0,-1 1 0 0 0,0-1-1 0 0,1-2-15 0 0,-1-4 54 0 0,-1 7-46 0 0,1 0 0 0 0,-1 0 0 0 0,0-1 0 0 0,1 1 1 0 0,0 0-1 0 0,-1 0 0 0 0,1 0 0 0 0,0 0 0 0 0,0 0 1 0 0,0 0-1 0 0,0 1 0 0 0,1-1 0 0 0,-1 0 0 0 0,1-1-8 0 0,0 1-29 0 0,0-1-1 0 0,0 0 0 0 0,-1 0 1 0 0,1 1-1 0 0,-1-1 0 0 0,0 0 1 0 0,0 0-1 0 0,0 0 0 0 0,0-1 30 0 0,6-14-69 0 0,-7 18 69 0 0,1-1 0 0 0,-1 0-1 0 0,1 0 1 0 0,0 1-1 0 0,-1-1 1 0 0,1 0 0 0 0,0 1-1 0 0,-1-1 1 0 0,1 1 0 0 0,0-1-1 0 0,0 1 1 0 0,0-1 0 0 0,0 1-1 0 0,-1 0 1 0 0,1-1-1 0 0,0 1 1 0 0,0 0 0 0 0,0 0-1 0 0,1-1 1 0 0,3 0-53 0 0,-5 1 53 0 0,-1 0 0 0 0,1 0 0 0 0,0 0-1 0 0,0 0 1 0 0,0 0 0 0 0,0 0 0 0 0,0 0 0 0 0,0 0-1 0 0,0 0 1 0 0,0 1 0 0 0,-1-1 0 0 0,1 0 0 0 0,0 0-1 0 0,0 0 1 0 0,0 0 0 0 0,0 0 0 0 0,0 0-1 0 0,0 0 1 0 0,0 1 0 0 0,0-1 0 0 0,0 0 0 0 0,0 0-1 0 0,0 0 1 0 0,0 0 0 0 0,0 0 0 0 0,0 0-1 0 0,0 1 1 0 0,0-1 0 0 0,0 0 0 0 0,0 0 0 0 0,0 0-1 0 0,0 0 1 0 0,0 0 0 0 0,0 0 0 0 0,0 1 0 0 0,0-1-1 0 0,0 0 1 0 0,0 0 0 0 0,0 0 0 0 0,0 0-1 0 0,0 0 1 0 0,0 0 0 0 0,0 0 0 0 0,1 1 0 0 0,-1-1-1 0 0,0 0 1 0 0,0 0 0 0 0,0 0 0 0 0,0 0-1 0 0,0 0 1 0 0,0 0 0 0 0,0 0 0 0 0,0 0 0 0 0,1 0-1 0 0,-1 0 1 0 0,11 10 0 0 0,-8-8 0 0 0,0 1 0 0 0,0-1 0 0 0,0 1 0 0 0,0 0 0 0 0,1 2 0 0 0,9 16 0 0 0,6 10 0 0 0,-14-25 0 0 0,-3-4 0 0 0,0-1 0 0 0,-1 1 0 0 0,1-1 0 0 0,-1 1 0 0 0,0 0 0 0 0,0 0 0 0 0,0 0 0 0 0,0 0 0 0 0,0 0 0 0 0,0 0 0 0 0,0 0 0 0 0,0 0 0 0 0,-1 0 0 0 0,1 0 0 0 0,-1 1 0 0 0,0-1 0 0 0,0 10 0 0 0,0-7 0 0 0,0 0 0 0 0,0 0 0 0 0,0-1 0 0 0,1 1 0 0 0,-1 0 0 0 0,1-1 0 0 0,0 1 0 0 0,1-1 0 0 0,-1 1 0 0 0,1 0 0 0 0,0 1 0 0 0,0 0 0 0 0,-1-1 0 0 0,0 1 0 0 0,0 0 0 0 0,-1-1 0 0 0,1 1 0 0 0,-1 0 0 0 0,-1 1 0 0 0,4 28 0 0 0,-2-31 0 0 0,0 0 0 0 0,-1 0 0 0 0,1 0 0 0 0,0-1 0 0 0,-1 1 0 0 0,0 0 0 0 0,0 0 0 0 0,0 0 0 0 0,-1 0 0 0 0,1 0 0 0 0,-1 0 0 0 0,0 0 0 0 0,0 0 0 0 0,0-1 0 0 0,-2 3 0 0 0,1 7-1 0 0,2-12 2 0 0,0 0 0 0 0,0-1 0 0 0,0 1-1 0 0,0 0 1 0 0,0-1 0 0 0,0 1-1 0 0,0-1 1 0 0,0 1 0 0 0,0 0-1 0 0,0-1 1 0 0,0 1 0 0 0,0-1 0 0 0,-1 1-1 0 0,1-1 1 0 0,0 1 0 0 0,0 0-1 0 0,-1-1 1 0 0,1 1 0 0 0,0-1-1 0 0,-1 1 1 0 0,1-1 0 0 0,-1 0 0 0 0,1 1-1 0 0,-1-1 0 0 0,-5 4 29 0 0,-2 0 120 0 0,8-4-146 0 0,0 0-1 0 0,0 0 1 0 0,0 1 0 0 0,0-1-1 0 0,0 0 1 0 0,0 0 0 0 0,0 0-1 0 0,0 1 1 0 0,0-1 0 0 0,1 0-1 0 0,-1 0 1 0 0,0 0-1 0 0,0 1 1 0 0,0-1 0 0 0,0 0-1 0 0,0 0 1 0 0,0 0 0 0 0,1 0-1 0 0,-1 1 1 0 0,0-1 0 0 0,0 0-1 0 0,0 0 1 0 0,0 0 0 0 0,1 0-1 0 0,-1 0 1 0 0,0 0 0 0 0,0 0-1 0 0,0 0 1 0 0,1 1 0 0 0,-1-1-1 0 0,0 0 1 0 0,0 0 0 0 0,0 0-1 0 0,1 0 1 0 0,-1 0 0 0 0,0 0-1 0 0,0 0 1 0 0,1 0 0 0 0,-1 0-1 0 0,0 0-2 0 0,0 0 1 0 0,0 0 0 0 0,1 0 0 0 0,-1 0 0 0 0,0 0 0 0 0,0 0 0 0 0,0 0 0 0 0,0 0 0 0 0,0-1 0 0 0,1 1 0 0 0,-1 0 0 0 0,0 0 0 0 0,0 0 0 0 0,0 0 0 0 0,0 0 0 0 0,0 0 0 0 0,1 0 0 0 0,-1 0 0 0 0,0 0 0 0 0,0 0 0 0 0,0 0 0 0 0,0-1 0 0 0,0 1 0 0 0,0 0 0 0 0,0 0 0 0 0,0 0 0 0 0,1 0 0 0 0,-1 0 0 0 0,0 0 0 0 0,0 0-1 0 0,0-1 1 0 0,0 1 0 0 0,0 0 0 0 0,0 0 0 0 0,0 0 0 0 0,0 0 0 0 0,0-1 0 0 0,0 1 0 0 0,0 0 0 0 0,0 0 0 0 0,0 0 0 0 0,0 0 0 0 0,0 0 0 0 0,0-1 0 0 0,0 1 0 0 0,0 0 0 0 0,0 0 0 0 0,0 0 0 0 0,0 0 0 0 0,0 0 0 0 0,0-1 0 0 0,-1 1 0 0 0,1 0 0 0 0,0 0 0 0 0,0 0-1 0 0,0-1 2 0 0,0 1 0 0 0,0-1 0 0 0,0 0 0 0 0,0 1 0 0 0,0-1 0 0 0,0 1 0 0 0,0-1 0 0 0,0 0 0 0 0,0 1-1 0 0,1-1 1 0 0,-1 0 0 0 0,0 1 0 0 0,0-1 0 0 0,1 1 0 0 0,-1-1 0 0 0,1 0-2 0 0,6-6 0 0 0,-7 7 0 0 0,1 0 0 0 0,-1-1 0 0 0,1 1 0 0 0,0-1 0 0 0,-1 1 0 0 0,1-1 0 0 0,-1 1 0 0 0,1-1 0 0 0,-1 0 0 0 0,1 1 0 0 0,-1-1 0 0 0,0 0 0 0 0,1 1 0 0 0,-1-1 0 0 0,0 0 0 0 0,1 1 0 0 0,-1-1 0 0 0,0 0 0 0 0,0 0 0 0 0,0 1 0 0 0,0-1 0 0 0,0 0 0 0 0,0 0 0 0 0,0 1 0 0 0,0-1 0 0 0,0 0 0 0 0,0 0 0 0 0,0 1 0 0 0,0-1 0 0 0,0 0 0 0 0,-1 1 0 0 0,1-1 0 0 0,0 0 0 0 0,0 0 0 0 0,-1 0 0 0 0,1 0 0 0 0,-1-1 1 0 0,1 1-1 0 0,0-1 0 0 0,0 1 0 0 0,0-1 0 0 0,0 1 0 0 0,0-1 0 0 0,0 1 0 0 0,1-1 1 0 0,-1 1-1 0 0,0-1 0 0 0,1 1 0 0 0,-1 0 0 0 0,1-1 0 0 0,-1 1 0 0 0,1-1 1 0 0,0 1-1 0 0,0 0 0 0 0,0-2 0 0 0,8-16-15 0 0,-7-23-73 0 0,-2 35 49 0 0,0-1-1 0 0,0 1 1 0 0,1 0 0 0 0,0 0 0 0 0,0 0-1 0 0,2-5 40 0 0,2-2-63 0 0,-3 10 36 0 0,0-1 0 0 0,-1 1 1 0 0,0-1-1 0 0,1 1 0 0 0,-2-1 0 0 0,1 1 1 0 0,0-4 26 0 0,-2-7-61 0 0,1 12 49 0 0,-1 0 0 0 0,1 0 0 0 0,0-1 0 0 0,0 1 0 0 0,0 0 0 0 0,1 0-1 0 0,-1 0 1 0 0,1 0 0 0 0,0 0 0 0 0,0-1 12 0 0,10-21-79 0 0,-7 19 41 0 0,-2 0 0 0 0,1 0 0 0 0,-1 0 0 0 0,0 0 1 0 0,0-1-1 0 0,1-2 38 0 0,-3 7-22 0 0,0 0 1 0 0,1 0-1 0 0,-1 0 1 0 0,1 0-1 0 0,-1 0 1 0 0,1 0-1 0 0,0 0 1 0 0,0 1-1 0 0,0-1 1 0 0,0 0-1 0 0,0 1 1 0 0,0-1-1 0 0,1 0 1 0 0,-1 1-1 0 0,1 0 1 0 0,-1-1-1 0 0,2 0 22 0 0,0 0-8 0 0,0 0-1 0 0,0 1 0 0 0,0 0 1 0 0,1-1-1 0 0,-1 1 1 0 0,0 0-1 0 0,1 0 0 0 0,-1 1 1 0 0,1-1-1 0 0,-1 1 1 0 0,1 0-1 0 0,-1 0 0 0 0,2 0 9 0 0,-5 0 0 0 0,1 0 0 0 0,0-1 0 0 0,0 1 0 0 0,0 0 0 0 0,0 0 0 0 0,0 0 0 0 0,0 0 0 0 0,0 0 0 0 0,0 0 0 0 0,0 0 0 0 0,0 1 0 0 0,0-1 0 0 0,0 0 0 0 0,0 0 0 0 0,0 1 0 0 0,-1-1 0 0 0,1 1 0 0 0,0-1 0 0 0,0 1 0 0 0,0-1 0 0 0,0 1 0 0 0,-1-1 0 0 0,1 1 0 0 0,0 0 0 0 0,-1-1 0 0 0,1 1 0 0 0,0 0 0 0 0,-1 0 0 0 0,1 0 0 0 0,-1-1 0 0 0,1 1 0 0 0,-1 0 0 0 0,1 0 0 0 0,-1 0 0 0 0,0 0 0 0 0,1 0 0 0 0,-1 1 35 0 0,1 0-1 0 0,-1 0 1 0 0,1 0-1 0 0,0 0 0 0 0,-1 0 1 0 0,1-1-1 0 0,0 1 0 0 0,1 0 1 0 0,-1 0-1 0 0,0-1 1 0 0,0 1-1 0 0,2 0-34 0 0,-2-1 60 0 0,0 1 0 0 0,0-1 0 0 0,1 0 0 0 0,-1 0 0 0 0,0 1 0 0 0,0-1-1 0 0,-1 1 1 0 0,1-1 0 0 0,0 1 0 0 0,0-1 0 0 0,-1 1 0 0 0,1-1 0 0 0,-1 1 0 0 0,1 0 0 0 0,-1-1 0 0 0,0 1 0 0 0,0 0-1 0 0,0-1 1 0 0,0 1 0 0 0,0 0 0 0 0,0-1 0 0 0,0 1 0 0 0,0 0 0 0 0,-1 0-60 0 0,0 1 9 0 0,0-1 0 0 0,0 1 1 0 0,1 0-1 0 0,-1 0 0 0 0,1-1 0 0 0,-1 1 0 0 0,1 0 0 0 0,0 0 1 0 0,0 0-1 0 0,0 0 0 0 0,0-1 0 0 0,1 1 0 0 0,-1 0 1 0 0,1 0-1 0 0,0 0 0 0 0,-1-1 0 0 0,1 1 0 0 0,1 2-9 0 0,0-1 0 0 0,0 1 0 0 0,0-1 0 0 0,-1 1 0 0 0,0 0 0 0 0,0 0 0 0 0,0 0 0 0 0,-1 0 0 0 0,1-1 0 0 0,-1 1 0 0 0,0 0 0 0 0,-1 0 0 0 0,1 0 0 0 0,-1 0 0 0 0,0 0 0 0 0,0 0 0 0 0,-1 1 0 0 0,-2 10 8 0 0,1 0 0 0 0,0-1 0 0 0,2 2-8 0 0,-7 36 360 0 0,5-44-389 0 0,2-5-134 0 0,0 0 0 0 0,0 0 0 0 0,0 0 0 0 0,1 0 0 0 0,-1 0 0 0 0,1 0 0 0 0,0 0 0 0 0,0 0 0 0 0,0 0 0 0 0,1 0 0 0 0,-1 1 163 0 0,1-4-155 0 0,-1-1 0 0 0,0 1 0 0 0,0-1 0 0 0,1 1 0 0 0,-1-1 0 0 0,0 1 0 0 0,1-1 0 0 0,-1 1 0 0 0,1-1 0 0 0,-1 0 0 0 0,0 1 1 0 0,1-1-1 0 0,-1 1 0 0 0,1-1 0 0 0,-1 0 0 0 0,1 0 0 0 0,-1 1 0 0 0,1-1 0 0 0,0 0 0 0 0,-1 0 155 0 0,7 4-1599 0 0</inkml:trace>
  <inkml:trace contextRef="#ctx0" brushRef="#br0" timeOffset="582.213">4706 354 14280 0 0,'-3'1'117'0'0,"1"-1"0"0"0,-1 0 0 0 0,1 1 0 0 0,0 0 0 0 0,-1 0 1 0 0,1 0-1 0 0,0 0 0 0 0,0 0 0 0 0,-1 0 0 0 0,1 0 1 0 0,0 1-1 0 0,0-1 0 0 0,0 1 0 0 0,1 0-117 0 0,-14 8 550 0 0,7-5 12 0 0,0 1 0 0 0,0 1 0 0 0,1-1 0 0 0,-7 8-562 0 0,-9 8 415 0 0,18-17-352 0 0,0-1 0 0 0,0 1 1 0 0,1 0-1 0 0,0 0 0 0 0,0 0 1 0 0,0 0-1 0 0,1 1 0 0 0,-1 1-63 0 0,1-3 48 0 0,1-1-1 0 0,-1 1 1 0 0,0-1-1 0 0,0 0 0 0 0,0 0 1 0 0,0 0-1 0 0,-2 1-47 0 0,2-2 43 0 0,0 1-1 0 0,0 0 1 0 0,1-1 0 0 0,-1 1 0 0 0,1 0-1 0 0,-1 1 1 0 0,1-1 0 0 0,0 0-1 0 0,0 1 1 0 0,0 0-43 0 0,-25 54 481 0 0,27-57-481 0 0,0 1 0 0 0,-1-1 0 0 0,1 0 0 0 0,0 1 0 0 0,0-1 0 0 0,0 0 0 0 0,0 0-1 0 0,0 1 1 0 0,0-1 0 0 0,0 0 0 0 0,1 1 0 0 0,-1-1 0 0 0,1 1 0 0 0,-1 0 2 0 0,1-1 0 0 0,-1 1 0 0 0,0 0 0 0 0,1-1 0 0 0,-1 1 0 0 0,0-1-1 0 0,0 1 1 0 0,0 0 0 0 0,0 0-2 0 0,0-1 5 0 0,0-1-1 0 0,0 1 0 0 0,0-1 1 0 0,0 0-1 0 0,0 1 1 0 0,0-1-1 0 0,0 1 0 0 0,0-1 1 0 0,0 0-1 0 0,1 1 0 0 0,-1-1 1 0 0,0 0-1 0 0,0 1 1 0 0,0-1-1 0 0,1 1 0 0 0,-1-1 1 0 0,0 0-1 0 0,0 0 0 0 0,1 1 1 0 0,-1-1-1 0 0,0 0 1 0 0,1 0-1 0 0,-1 1 0 0 0,0-1 1 0 0,1 0-1 0 0,-1 0 0 0 0,1 0 1 0 0,-1 0-1 0 0,0 1 1 0 0,1-1-1 0 0,-1 0 0 0 0,1 0 1 0 0,-1 0-1 0 0,0 0 0 0 0,1 0 1 0 0,-1 0-1 0 0,1 0 1 0 0,-1 0-1 0 0,0 0 0 0 0,1 0-4 0 0,23-1 37 0 0,-15 0-41 0 0,-4 1 4 0 0,1-1 0 0 0,-1 1 0 0 0,0-2 0 0 0,0 1 0 0 0,0 0 0 0 0,0-1 0 0 0,0 0 0 0 0,0 0 0 0 0,0-1 0 0 0,-1 1 0 0 0,1-1 0 0 0,0-1 0 0 0,7-4 0 0 0,0-2 0 0 0,0 0 0 0 0,6-7 0 0 0,-9 7 52 0 0,0-1 0 0 0,-1 0 0 0 0,0 0 0 0 0,2-7-52 0 0,6-8 480 0 0,-14 24-471 0 0,-1 0 0 0 0,0-1 0 0 0,1 1 0 0 0,-1-1-1 0 0,0 1 1 0 0,0-1 0 0 0,-1 0 0 0 0,1 1 0 0 0,-1-1 0 0 0,1 0-1 0 0,-1 0 1 0 0,0 1 0 0 0,0-1 0 0 0,0 0 0 0 0,0 0 0 0 0,0 1-1 0 0,-1-1 1 0 0,1 0 0 0 0,-1 0 0 0 0,0 1 0 0 0,0-1 0 0 0,0 1-1 0 0,0-1 1 0 0,0 1 0 0 0,-1-1 0 0 0,1 1 0 0 0,-1-1 0 0 0,1 1-1 0 0,-3-2-8 0 0,2 3 0 0 0,0 0 0 0 0,-1 0 0 0 0,1 0 0 0 0,0 0 0 0 0,-1 0 0 0 0,1 0 0 0 0,-1 1 0 0 0,1-1 0 0 0,-1 1 0 0 0,1 0 0 0 0,1 0 0 0 0,0-1 0 0 0,-1 1 0 0 0,1 0 0 0 0,0 0 0 0 0,0 0 0 0 0,0 0 0 0 0,-1 0 0 0 0,1 0 0 0 0,0 0 0 0 0,0 0 0 0 0,0 0 0 0 0,0 0 0 0 0,-1 1 0 0 0,1-1 0 0 0,0 1 0 0 0,0-1 0 0 0,0 1 0 0 0,0-1 0 0 0,0 1 0 0 0,-1 0 0 0 0,-14 8-2256 0 0,13-4-2398 0 0,2 4-1859 0 0</inkml:trace>
  <inkml:trace contextRef="#ctx0" brushRef="#br0" timeOffset="1256.365">5165 340 12440 0 0,'-8'-4'1322'0'0,"7"3"-1297"0"0,0 0-1 0 0,-1 1 0 0 0,1-1 1 0 0,0 1-1 0 0,0 0 0 0 0,0-1 1 0 0,0 1-1 0 0,-1 0 1 0 0,1 0-1 0 0,0 0 0 0 0,0 0 1 0 0,-1 0-1 0 0,1 0 0 0 0,0 0 1 0 0,0 0-1 0 0,-1 0 1 0 0,1 1-1 0 0,-1-1-24 0 0,-23 8 2768 0 0,11-2-2355 0 0,1 1 0 0 0,0 1 0 0 0,0 0 0 0 0,1 1 0 0 0,-8 7-413 0 0,-7 4 511 0 0,14-9-363 0 0,0 0-1 0 0,0 1 1 0 0,2 0 0 0 0,-1 1 0 0 0,1 0 0 0 0,1 1 0 0 0,1 0-1 0 0,-2 3-147 0 0,10-15 4 0 0,0 0 0 0 0,1 0 0 0 0,-1 0 0 0 0,0 0 0 0 0,1 0 0 0 0,-1 0 0 0 0,1 1 0 0 0,0-1 0 0 0,-1 0 0 0 0,1 0 0 0 0,0 0 0 0 0,0 1 0 0 0,1-1 0 0 0,-1 0 0 0 0,0 0 0 0 0,1 0 0 0 0,0 1 0 0 0,-1-1 0 0 0,1 0 0 0 0,1 2-4 0 0,-1-3 6 0 0,0 0 0 0 0,0-1 0 0 0,0 1 0 0 0,0 0 0 0 0,0 0-1 0 0,0 0 1 0 0,0-1 0 0 0,0 1 0 0 0,0-1 0 0 0,1 1 0 0 0,-1-1 0 0 0,0 1-1 0 0,0-1 1 0 0,1 0 0 0 0,-1 1 0 0 0,0-1 0 0 0,1 0 0 0 0,-1 0 0 0 0,0 0-1 0 0,2 0-5 0 0,1 0 8 0 0,0 0-1 0 0,1 0 0 0 0,-1 0 0 0 0,0-1 0 0 0,0 0 0 0 0,1 1-7 0 0,4-4 33 0 0,0 1-1 0 0,-1-1 0 0 0,1-1 1 0 0,-1 0-1 0 0,0 0 0 0 0,0 0 1 0 0,-1-1-1 0 0,1-1-32 0 0,14-13 208 0 0,17-21-208 0 0,-33 35 3 0 0,7-9 52 0 0,-1-1 1 0 0,-1 0 0 0 0,0-1-1 0 0,-1 0 1 0 0,-1-1 0 0 0,0 0-1 0 0,-2 0 1 0 0,2-5-56 0 0,8-33-119 0 0,-2-1 1 0 0,-2-6 118 0 0,-11 56-2 0 0,0 0-1 0 0,-1 0 1 0 0,0 0 0 0 0,0 0 0 0 0,-1 0 0 0 0,0-1 0 0 0,0 1 0 0 0,-1 0-1 0 0,0 0 1 0 0,0 0 2 0 0,1 6 2 0 0,0 1-1 0 0,0 0 1 0 0,0 0-1 0 0,0 0 1 0 0,0 0 0 0 0,0-1-1 0 0,0 1 1 0 0,0 0-1 0 0,0 0 1 0 0,0 0-1 0 0,0-1 1 0 0,0 1-1 0 0,0 0 1 0 0,0 0-1 0 0,0 0 1 0 0,0 0-1 0 0,0-1 1 0 0,0 1-1 0 0,0 0 1 0 0,-1 0 0 0 0,1 0-1 0 0,0 0 1 0 0,0 0-1 0 0,0 0 1 0 0,0-1-1 0 0,0 1 1 0 0,0 0-1 0 0,-1 0 1 0 0,1 0-1 0 0,0 0 1 0 0,0 0-1 0 0,0 0 1 0 0,0 0-1 0 0,-1 0 1 0 0,1 0 0 0 0,0 0-1 0 0,0-1 1 0 0,0 1-1 0 0,0 0 1 0 0,-1 0-1 0 0,1 0 1 0 0,0 0-1 0 0,0 0 1 0 0,0 0-1 0 0,0 0 1 0 0,-1 0-1 0 0,1 1 1 0 0,0-1-1 0 0,0 0 1 0 0,0 0 0 0 0,-1 0-1 0 0,1 0 1 0 0,0 0-1 0 0,0 0 1 0 0,0 0-1 0 0,0 0 1 0 0,0 0-1 0 0,-1 0 1 0 0,1 1-1 0 0,0-1 1 0 0,0 0-1 0 0,0 0 1 0 0,0 0-1 0 0,0 0 1 0 0,0 0 0 0 0,0 1-1 0 0,-1-1-1 0 0,-2 2-3 0 0,-1 1-1 0 0,1 0 1 0 0,-1 0 0 0 0,1 0 0 0 0,0 1-1 0 0,0-1 1 0 0,0 1 0 0 0,0-1-1 0 0,1 1 1 0 0,0 0 0 0 0,0 0-1 0 0,0 0 1 0 0,0 0 0 0 0,0 1 0 0 0,1-1-1 0 0,0 0 1 0 0,-1 3 3 0 0,-5 18 50 0 0,2 0 0 0 0,0 1 0 0 0,2-1 0 0 0,0 1 0 0 0,2 0 1 0 0,1 0-1 0 0,2 18-50 0 0,1-16 49 0 0,-1-4-77 0 0,1 1 0 0 0,4 10 28 0 0,-4-22-13 0 0,-2-6 17 0 0,1 0 0 0 0,0-1 0 0 0,0 0 0 0 0,2 4-4 0 0,-3-8 9 0 0,0 0-1 0 0,0-1 1 0 0,0 1-1 0 0,1 0 1 0 0,-1-1-1 0 0,0 1 1 0 0,1 0-1 0 0,-1-1 1 0 0,1 0 0 0 0,0 1-1 0 0,-1-1 1 0 0,1 0-1 0 0,0 0 1 0 0,0 0-1 0 0,0 0 1 0 0,0 0-9 0 0,1 0 34 0 0,1 1 0 0 0,-1-1 0 0 0,1 0 0 0 0,-1-1 0 0 0,1 1 0 0 0,-1 0 0 0 0,1-1 0 0 0,0 0 0 0 0,-1 0 0 0 0,1 0 0 0 0,0 0 0 0 0,-1-1 0 0 0,1 1 0 0 0,0-1 0 0 0,-1 0 0 0 0,1 0 0 0 0,-1 0 0 0 0,0-1 0 0 0,1 1 0 0 0,-1-1 0 0 0,2-1-34 0 0,5-4 146 0 0,0-1-1 0 0,0 0 0 0 0,-1 0 1 0 0,0-1-1 0 0,4-6-145 0 0,-8 9-60 0 0,9-12-160 0 0,-1 0-1 0 0,0-2 1 0 0,-2 1-1 0 0,6-14 221 0 0,-10 20-46 0 0,7-14 128 0 0,-13 26 167 0 0,-1 1 20 0 0,-5 19-55 0 0,3-7-325 0 0,1-1 0 0 0,1 1 0 0 0,0 0 0 0 0,0 0 0 0 0,1 0 0 0 0,1 0 0 0 0,0-1 0 0 0,1 1 0 0 0,0-1 0 0 0,1 3 111 0 0,-3-11-7 0 0,1 1-1 0 0,0-1 1 0 0,0 0-1 0 0,-1 0 1 0 0,2 0-1 0 0,1 2 8 0 0,5 7-285 0 0,-9-12 321 0 0,0 1 1 0 0,0-1 0 0 0,0 0-1 0 0,0 1 1 0 0,1-1-1 0 0,-1 0 1 0 0,0 1 0 0 0,1-1-1 0 0,-1 0 1 0 0,0 1 0 0 0,1-1-1 0 0,-1 0 1 0 0,0 1 0 0 0,1-1-1 0 0,-1 0 1 0 0,0 0-1 0 0,1 1 1 0 0,-1-1 0 0 0,1 0-1 0 0,-1 0 1 0 0,0 0 0 0 0,1 0-1 0 0,-1 0 1 0 0,1 0 0 0 0,-1 0-1 0 0,1 0 1 0 0,-1 0-1 0 0,0 0 1 0 0,1 0 0 0 0,-1 0-1 0 0,1 0 1 0 0,-1 0 0 0 0,1 0-1 0 0,-1 0 1 0 0,0 0-1 0 0,1 0 1 0 0,-1 0 0 0 0,1-1-1 0 0,-1 1 1 0 0,0 0 0 0 0,1 0-1 0 0,-1-1-36 0 0,6-2-61 0 0,-1 0-1 0 0,1-1 0 0 0,-1 0 0 0 0,-1 0 1 0 0,1-1-1 0 0,0 1 0 0 0,-1-1 0 0 0,0 0 1 0 0,0 0-1 0 0,1-2 62 0 0,1-1-9 0 0,0 0-1 0 0,1 0 1 0 0,2-1 9 0 0,-7 7 41 0 0,-1 1-13 0 0,0 0 0 0 0,0 0 0 0 0,1 0 0 0 0,-1 1 0 0 0,0-1 0 0 0,0 0 0 0 0,0 1 0 0 0,1-1 0 0 0,-1 1 0 0 0,0-1 0 0 0,1 1 0 0 0,-1 0 0 0 0,1-1 0 0 0,-1 1 0 0 0,0 0 0 0 0,1 0 0 0 0,-1 0 0 0 0,1 0 0 0 0,-1 0 0 0 0,0 0 0 0 0,2 1-28 0 0,1 0-31 0 0,0 0 1 0 0,1 0-1 0 0,-1 1 0 0 0,0-1 0 0 0,0 1 0 0 0,0 0 0 0 0,0 1 1 0 0,0-1 30 0 0,2 1-67 0 0,51 36 174 0 0,-41-29 71 0 0,-12-7-174 0 0,1 0-1 0 0,-1 0 0 0 0,1-1 1 0 0,0 0-1 0 0,0 0 0 0 0,4 1-3 0 0,8 2 18 0 0,-10-3-57 0 0,0 0 1 0 0,1 0-1 0 0,-1 0 1 0 0,1-1-1 0 0,-1 0 1 0 0,1-1-1 0 0,-1 0 0 0 0,1 0 1 0 0,0 0-1 0 0,2-2 39 0 0,3 0 87 0 0,-7 1-60 0 0,0 0 0 0 0,-1-1 0 0 0,1 0 0 0 0,0 1 0 0 0,-1-2 0 0 0,1 1 0 0 0,-1-1 0 0 0,1 0 0 0 0,-1 0 0 0 0,0 0 0 0 0,0-1-27 0 0,0 0 0 0 0,0 0 0 0 0,0 0 0 0 0,-1 0 0 0 0,0-1 0 0 0,0 0 0 0 0,0 0 0 0 0,0 0 0 0 0,-1 0 0 0 0,0 0 0 0 0,0-1 0 0 0,0 1 0 0 0,-1-1 0 0 0,0 0 0 0 0,0 0 0 0 0,0 0 0 0 0,-1 0 0 0 0,0 0 0 0 0,0 0 0 0 0,0-3 0 0 0,-1-4-15 0 0,2-14-177 0 0,-2-1-1 0 0,-2-13 193 0 0,-2-22-876 0 0,1 19-512 0 0,-3-11 1388 0 0,4 40-249 0 0,-1 0-1 0 0,-1 0 1 0 0,0 0 0 0 0,-1 1 0 0 0,-5-9 249 0 0,4 13 253 0 0,5 10-230 0 0,1 0 0 0 0,0 0 0 0 0,0 0 0 0 0,0 0 0 0 0,0 0 1 0 0,0 0-1 0 0,-1 0 0 0 0,1 0 0 0 0,0 0 0 0 0,0 0 0 0 0,0 0 0 0 0,0 0 0 0 0,0 0 0 0 0,-1 0 0 0 0,1 0 0 0 0,0 0 0 0 0,0 0 0 0 0,0 0 0 0 0,0 0 0 0 0,0 0 0 0 0,-1 0 0 0 0,1 0 0 0 0,0 1 0 0 0,0-1 0 0 0,0 0 0 0 0,0 0 0 0 0,0 0 0 0 0,0 0 0 0 0,-1 0 0 0 0,1 0 0 0 0,0 0 0 0 0,0 0 0 0 0,0 1 0 0 0,0-1 0 0 0,0 0 0 0 0,0 0 0 0 0,0 0-23 0 0,-6 21 1128 0 0,5-15-1491 0 0,0 5 363 0 0,0-1 0 0 0,1 0 0 0 0,0 1 0 0 0,1-1 0 0 0,1 7 0 0 0,0 3 0 0 0,27 221 0 0 0,-28-230-224 0 0,1 0 0 0 0,1-1-1 0 0,-1 1 1 0 0,3 3 224 0 0,4 9-6074 0 0,-4-12-170 0 0</inkml:trace>
  <inkml:trace contextRef="#ctx0" brushRef="#br0" timeOffset="1584.067">6337 254 16416 0 0,'0'0'751'0'0,"-1"0"-19"0"0,-3 0-677 0 0,1 0-1 0 0,-1 1 1 0 0,1-1-1 0 0,0 1 1 0 0,-1 0-1 0 0,1 0 1 0 0,0 0-1 0 0,0 0 1 0 0,0 0-1 0 0,0 1 0 0 0,0 0 1 0 0,-2 0-55 0 0,-3 4 516 0 0,0 1 1 0 0,0-1-1 0 0,-5 7-516 0 0,12-11 41 0 0,-11 9 372 0 0,2 0 0 0 0,-1 1 0 0 0,-7 13-413 0 0,12-17 9 0 0,1 1 0 0 0,0 0-1 0 0,0 1 1 0 0,1-1 0 0 0,0 1 0 0 0,1 0-1 0 0,0 0 1 0 0,0 0 0 0 0,1 0 0 0 0,1 0 0 0 0,-1 1-1 0 0,2 0-8 0 0,-1-11 0 0 0,1 1 0 0 0,0-1 0 0 0,0 1 0 0 0,0-1 0 0 0,0 1 0 0 0,0-1 0 0 0,0 1 0 0 0,0 0 0 0 0,0-1 0 0 0,0 1 0 0 0,0-1 0 0 0,0 1 0 0 0,0-1 0 0 0,0 1 0 0 0,1-1 0 0 0,-1 1 0 0 0,0-1 0 0 0,0 1 0 0 0,1-1 0 0 0,-1 1 0 0 0,0-1 0 0 0,1 1 0 0 0,-1-1 0 0 0,0 1 0 0 0,1-1 0 0 0,-1 0 0 0 0,0 1 0 0 0,1-1 0 0 0,-1 0 0 0 0,1 1 0 0 0,-1-1 0 0 0,1 0 0 0 0,-1 1 0 0 0,1-1 0 0 0,-1 0 0 0 0,1 0 0 0 0,0 1 0 0 0,1-1 71 0 0,0 1 0 0 0,0 0 0 0 0,0-1 0 0 0,0 1 0 0 0,0-1 0 0 0,0 1 0 0 0,-1-1 0 0 0,1 0 0 0 0,0 0 0 0 0,0 0 0 0 0,0 0 0 0 0,0 0-1 0 0,0-1 1 0 0,0 1 0 0 0,0 0 0 0 0,0-1 0 0 0,0 0 0 0 0,0 1 0 0 0,-1-1 0 0 0,1 0 0 0 0,0 0 0 0 0,0 0 0 0 0,-1 0 0 0 0,2-1-71 0 0,3-2-71 0 0,-1 0 0 0 0,0 0 0 0 0,0 0-1 0 0,0-1 1 0 0,0 0 0 0 0,3-5 71 0 0,8-14 275 0 0,-14 20-279 0 0,1-1 1 0 0,-1 1-1 0 0,1-1 0 0 0,0 1 1 0 0,1 0-1 0 0,-1 0 1 0 0,1 0-1 0 0,0 1 0 0 0,-1-1 1 0 0,2 1-1 0 0,-1-1 4 0 0,1 1-147 0 0,5-4 85 0 0,-9 7 81 0 0,0 1 0 0 0,0-1 0 0 0,0 1 0 0 0,0-1 0 0 0,0 1 0 0 0,0-1 1 0 0,0 1-1 0 0,0 0 0 0 0,-1-1 0 0 0,1 1 0 0 0,0 0 0 0 0,0 1-19 0 0,1-1 64 0 0,5 6-36 0 0,0 1 1 0 0,-1 0-1 0 0,0 0 1 0 0,0 0-1 0 0,0 0 0 0 0,3 9-28 0 0,-3-5 76 0 0,1-1 0 0 0,1 0-1 0 0,3 4-75 0 0,-8-11-23 0 0,1-1 1 0 0,-1 1-1 0 0,1-1 1 0 0,0 0-1 0 0,0 0 0 0 0,0 0 1 0 0,0-1-1 0 0,0 1 0 0 0,1-1 1 0 0,-1 0-1 0 0,2 0 23 0 0,-4-1 7 0 0,-1-1-1 0 0,1 1 1 0 0,0-1 0 0 0,0 0-1 0 0,0 0 1 0 0,-1 0 0 0 0,1 0-1 0 0,0 0 1 0 0,0 0 0 0 0,0 0-1 0 0,-1-1 1 0 0,1 1 0 0 0,0-1-1 0 0,0 1 1 0 0,-1-1 0 0 0,1 0-1 0 0,-1 1 1 0 0,1-1 0 0 0,0 0-1 0 0,-1 0 1 0 0,1 0 0 0 0,-1 0-1 0 0,0 0 1 0 0,1-1 0 0 0,-1 1-1 0 0,0 0 1 0 0,0-1 0 0 0,0 1-1 0 0,0-1 1 0 0,0 0-7 0 0,5-6-691 0 0,-1-1 0 0 0,0 0 0 0 0,-1 0 1 0 0,4-9 690 0 0,-7 15-525 0 0,6-14-1098 0 0</inkml:trace>
  <inkml:trace contextRef="#ctx0" brushRef="#br0" timeOffset="1964.584">6599 68 12440 0 0,'-1'4'162'0'0,"0"-1"1"0"0,0 1-1 0 0,1 0 1 0 0,-1-1 0 0 0,1 1-1 0 0,0 0 1 0 0,0 0-1 0 0,0-1 1 0 0,0 2-163 0 0,7 35 785 0 0,-5-31-76 0 0,3 20 1 0 0,2-1 0 0 0,1 0 1 0 0,2 0-1 0 0,2 3-710 0 0,13 44 1441 0 0,-23-69-1290 0 0,-1 0 0 0 0,0 0 0 0 0,0 1 0 0 0,-1-1 0 0 0,1 0-151 0 0,-1 1 171 0 0,0-1 0 0 0,1 0 0 0 0,0 0 0 0 0,2 6-171 0 0,-3-12-7 0 0,0 0 17 0 0,0 0-1 0 0,0 1 1 0 0,0-1-1 0 0,1 0 1 0 0,-1 1-1 0 0,0-1 1 0 0,0 0-1 0 0,0 0 1 0 0,0 1-1 0 0,0-1 1 0 0,0 0-1 0 0,0 1 1 0 0,0-1-1 0 0,0 0 1 0 0,0 1-1 0 0,0-1 1 0 0,0 0-1 0 0,0 0 1 0 0,0 1-1 0 0,0-1 1 0 0,0 0 0 0 0,0 1-1 0 0,0-1 1 0 0,0 0-1 0 0,0 0 1 0 0,-1 1-1 0 0,1-1 1 0 0,0 0-1 0 0,0 0 1 0 0,0 1-1 0 0,0-1 1 0 0,-1 0-1 0 0,1 0 1 0 0,0 1-1 0 0,0-1 1 0 0,-1 0-1 0 0,1 0 1 0 0,0 0-1 0 0,0 0 1 0 0,-1 1-1 0 0,1-1 1 0 0,0 0-1 0 0,0 0 1 0 0,-1 0-1 0 0,1 0-9 0 0,-1 0 68 0 0,-8-14-404 0 0,8 12 164 0 0,0-1-1 0 0,1 0 1 0 0,-1 1-1 0 0,1-1 1 0 0,0 0-1 0 0,0 0 1 0 0,0 0-1 0 0,0 0 1 0 0,0 1-1 0 0,0-1 1 0 0,1 0-1 0 0,0-2 173 0 0,0 1-138 0 0,-1 1 1 0 0,1-1-1 0 0,-1 0 1 0 0,0 0-1 0 0,0 0 0 0 0,0 0 138 0 0,0 0-119 0 0,0 0 0 0 0,0 0 0 0 0,1 0 0 0 0,0 0 0 0 0,0 0-1 0 0,0 0 1 0 0,0 0 0 0 0,1 0 0 0 0,-1 1 0 0 0,2-4 119 0 0,4-8-515 0 0,-7 14 529 0 0,1 0-1 0 0,-1-1 1 0 0,1 1 0 0 0,0 0-1 0 0,-1 0 1 0 0,1 0 0 0 0,0 0-1 0 0,0 0 1 0 0,0 0 0 0 0,0 0 0 0 0,0 0-1 0 0,0 0 1 0 0,0 0 0 0 0,0 0-1 0 0,0 1 1 0 0,0-1 0 0 0,0 0-1 0 0,1 1 1 0 0,-1-1 0 0 0,0 1 0 0 0,0-1-1 0 0,1 1 1 0 0,-1 0 0 0 0,0-1-1 0 0,1 1 1 0 0,-1 0 0 0 0,0 0 0 0 0,1 0-1 0 0,-1 0 1 0 0,0 0 0 0 0,1 0-1 0 0,-1 1 1 0 0,0-1 0 0 0,1 0-1 0 0,-1 1 1 0 0,0-1 0 0 0,0 1 0 0 0,1-1-1 0 0,-1 1-13 0 0,4 1 176 0 0,0 0-1 0 0,-1 0 1 0 0,1 1 0 0 0,-1-1-1 0 0,0 1 1 0 0,0 0 0 0 0,0 0-1 0 0,0 1 1 0 0,0-1-1 0 0,0 1-175 0 0,23 26 1248 0 0,-16-20-572 0 0,-2 1 0 0 0,0-1 0 0 0,0 2 0 0 0,3 6-676 0 0,38 61 599 0 0,-49-78-488 0 0,5 1 165 0 0,-5-2-300 0 0,9-5-1003 0 0,-3-1-4674 0 0,0-2-1668 0 0</inkml:trace>
  <inkml:trace contextRef="#ctx0" brushRef="#br0" timeOffset="2228.283">6990 222 15664 0 0,'0'0'696'0'0,"0"0"135"0"0,0 0-663 0 0,0 0-168 0 0,0 0 0 0 0,0 8 0 0 0,0-8 352 0 0,2 8 32 0 0,-2-3 0 0 0,0 4 8 0 0,4 2-328 0 0,-4-3-64 0 0,3 0 0 0 0,0 4-5055 0 0,-9-4-1009 0 0</inkml:trace>
  <inkml:trace contextRef="#ctx0" brushRef="#br0" timeOffset="2732.202">7288 332 11056 0 0,'-5'2'298'0'0,"0"0"1"0"0,0 0-1 0 0,1 1 1 0 0,-1-1-1 0 0,0 1 1 0 0,1 0-1 0 0,0 1 1 0 0,-3 1-299 0 0,-7 6 956 0 0,6-6-511 0 0,0 1 0 0 0,0 0 0 0 0,0 1 0 0 0,1 0 0 0 0,0 0 0 0 0,1 0 0 0 0,-1 1 1 0 0,1 0-1 0 0,1 0 0 0 0,0 1 0 0 0,0-1 0 0 0,0 1 0 0 0,1 1 0 0 0,-1 3-445 0 0,4-12 66 0 0,0 1-1 0 0,0 0 1 0 0,-1-1-1 0 0,1 1 1 0 0,-1-1-1 0 0,1 1 1 0 0,-1-1-1 0 0,0 0 1 0 0,1 1-1 0 0,-3-1-65 0 0,1 2 151 0 0,11-6-117 0 0,4-2-35 0 0,0-1 0 0 0,-1 0 1 0 0,0-1-1 0 0,3-2 1 0 0,15-10 75 0 0,-3 2 1432 0 0,13-12-1507 0 0,-23 16-149 0 0,2 1 1 0 0,-1 0-1 0 0,2 2 0 0 0,14-8 149 0 0,-27 16-6 0 0,-1 0 0 0 0,1 1-1 0 0,0-1 1 0 0,0 1 0 0 0,0 0-1 0 0,0 1 1 0 0,0-1 0 0 0,0 1-1 0 0,0 0 1 0 0,0 1 0 0 0,0-1-1 0 0,0 1 1 0 0,0 1 0 0 0,0-1-1 0 0,0 1 1 0 0,-1 0 0 0 0,5 2 6 0 0,-2-1 82 0 0,-1 1-1 0 0,0 0 1 0 0,-1 0 0 0 0,1 1 0 0 0,-1 0 0 0 0,0 0-1 0 0,0 1 1 0 0,0-1 0 0 0,-1 1 0 0 0,0 0 0 0 0,0 1-1 0 0,-1-1 1 0 0,2 3-82 0 0,10 13-214 0 0,-13-20 165 0 0,-1 1 1 0 0,1 0-1 0 0,-1 0 1 0 0,0 0-1 0 0,0 0 1 0 0,0 0 0 0 0,-1 0-1 0 0,1 0 1 0 0,-1 1-1 0 0,1-1 1 0 0,-1 1-1 0 0,0 2 49 0 0,0-5 4 0 0,-1 1-1 0 0,0-1 0 0 0,1 1 0 0 0,0-1 0 0 0,-1 1 1 0 0,1-1-1 0 0,0 1 0 0 0,0-1 0 0 0,0 0 0 0 0,0 1-3 0 0,0-2 5 0 0,-1 0-1 0 0,0 1 0 0 0,1-1 0 0 0,-1 0 1 0 0,0 1-1 0 0,1-1 0 0 0,-1 0 0 0 0,0 1 1 0 0,1-1-1 0 0,-1 1 0 0 0,0-1 0 0 0,1 1 1 0 0,-1-1-1 0 0,0 1 0 0 0,0-1 0 0 0,0 1 1 0 0,0-1-1 0 0,0 1 0 0 0,1-1 0 0 0,-1 1 1 0 0,0-1-1 0 0,0 1 0 0 0,0-1 0 0 0,0 1 1 0 0,0-1-1 0 0,-1 1 0 0 0,1-1 0 0 0,0 1 1 0 0,0-1-1 0 0,0 1 0 0 0,0-1 0 0 0,0 1 1 0 0,-1-1-1 0 0,1 1 0 0 0,0-1 0 0 0,0 1 1 0 0,-1-1-1 0 0,1 0 0 0 0,0 1 0 0 0,-1-1 1 0 0,1 0-1 0 0,-1 1-4 0 0,-6 8 394 0 0,6-7-156 0 0,2-7-190 0 0,-1 5-46 0 0,1-1 0 0 0,-1 1 0 0 0,0 0 0 0 0,0-1 0 0 0,0 1 0 0 0,0 0 0 0 0,-1-1 0 0 0,1 1 0 0 0,0-1 0 0 0,0 1 0 0 0,0 0 0 0 0,0-1 0 0 0,0 1 0 0 0,0 0 0 0 0,-1-1 0 0 0,1 1 0 0 0,0 0 0 0 0,0 0 0 0 0,0-1 0 0 0,-1 1 0 0 0,1 0 0 0 0,0-1 0 0 0,0 1 0 0 0,-1 0 0 0 0,1 0 0 0 0,0 0 0 0 0,-1-1 0 0 0,1 1-2 0 0,0 0 0 0 0,-1 0 0 0 0,1-1-1 0 0,-1 1 1 0 0,1 0 0 0 0,0-1 0 0 0,-1 1 0 0 0,1-1 0 0 0,-1 1 0 0 0,1 0 0 0 0,0-1 0 0 0,0 1 0 0 0,-1-1 0 0 0,1 1 0 0 0,0-1 0 0 0,0 1-1 0 0,0-1 1 0 0,-1 1 0 0 0,1-1 0 0 0,0 1 0 0 0,0-1 0 0 0,0 1 0 0 0,0-1 0 0 0,0 1 0 0 0,0-1 0 0 0,0 1 0 0 0,0-1 0 0 0,0 1-1 0 0,0-1 1 0 0,0 1 0 0 0,1-1 0 0 0,-1 0 0 0 0,1-19 1 0 0,-1 17-20 0 0,0 0-1 0 0,0 1 1 0 0,0-1 0 0 0,0 0-1 0 0,1 1 1 0 0,-1-1-1 0 0,1 0 1 0 0,0-1 19 0 0,4-8-240 0 0,1 0 1 0 0,0 1-1 0 0,1-1 0 0 0,0 1 1 0 0,0 1-1 0 0,2-1 1 0 0,-1 1-1 0 0,1 1 1 0 0,5-5 239 0 0,-9 11-5 0 0,-1-1 0 0 0,1 1 1 0 0,0 0-1 0 0,0 0 1 0 0,1 1-1 0 0,-1-1 0 0 0,0 1 1 0 0,1 0-1 0 0,0 1 1 0 0,-1-1-1 0 0,1 1 0 0 0,0 0 1 0 0,0 1-1 0 0,-1-1 0 0 0,1 1 1 0 0,0 0-1 0 0,0 1 1 0 0,0-1-1 0 0,0 1 0 0 0,-1 1 1 0 0,1-1-1 0 0,0 1 1 0 0,-1-1-1 0 0,1 2 0 0 0,-1-1 1 0 0,1 1 4 0 0,10 6 122 0 0,0 0 1 0 0,-1 1-1 0 0,0 0 0 0 0,-1 1 1 0 0,0 1-1 0 0,11 12-122 0 0,-7 4 605 0 0,-4-6 14 0 0,13 28-179 0 0,-26-50-440 0 0,-1 1 0 0 0,0-1 0 0 0,1 1 0 0 0,-1 0 0 0 0,0-1 0 0 0,1 1 0 0 0,-1 0 0 0 0,0-1 0 0 0,0 1 0 0 0,0 0 0 0 0,0-1 0 0 0,1 1 0 0 0,-1 0 0 0 0,0 0 0 0 0,0-1 0 0 0,0 1 0 0 0,0 0 0 0 0,-1-1 0 0 0,1 1 0 0 0,0 0 0 0 0,0-1 0 0 0,0 1 0 0 0,0 0 0 0 0,-1-1 0 0 0,1 1 0 0 0,0 0 0 0 0,-1-1 0 0 0,1 1 0 0 0,0-1 0 0 0,-1 1 0 0 0,1 0 0 0 0,-1-1 0 0 0,0 1 0 0 0,-1 3 0 0 0,1 0-1044 0 0,1-3-4386 0 0,0-1-1887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9:00:15.18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2385 107 7112 0 0,'4'-2'59'0'0,"12"0"674"0"0,-15 2-233 0 0,-1 0 106 0 0,0 0 24 0 0,0 0 14 0 0,0 0 49 0 0,0 0 19 0 0,0 0 7 0 0,0 0 9 0 0,0 0 32 0 0,0 0 9 0 0,-25 9 1843 0 0,11-5-2258 0 0,-1-2 1 0 0,0 0-1 0 0,0 0 1 0 0,-1-1-1 0 0,1-1 1 0 0,0-1-355 0 0,-36 2 57 0 0,-102 4 1837 0 0,62-3-1778 0 0,26-1 284 0 0,22-1 1067 0 0,-27 4-1467 0 0,12 0-142 0 0,-22-3 142 0 0,-15 1-157 0 0,35 0 200 0 0,11 0 117 0 0,-8 2-160 0 0,-1 0 246 0 0,-48-3-246 0 0,-12 0 7 0 0,-33 4-7 0 0,-40-4 84 0 0,23-1-16 0 0,51-3-114 0 0,23 0 12 0 0,-118-5 124 0 0,198 8-90 0 0,0-1 0 0 0,1 0 0 0 0,-1-1 0 0 0,1-1 0 0 0,-13-3 0 0 0,25 5-214 0 0,1 1-520 0 0,4-7-2477 0 0,1 0-3951 0 0</inkml:trace>
  <inkml:trace contextRef="#ctx0" brushRef="#br0" timeOffset="327.609">496 0 17503 0 0,'-13'1'1904'0'0,"-12"8"-1888"0"0,2-1-16 0 0,0-1 0 0 0,-6 0 0 0 0,-79 17 1440 0 0,70-16-960 0 0,-33 4-697 0 0,37-7 482 0 0,-1 1 0 0 0,1 2 0 0 0,-15 6-265 0 0,38-7 532 0 0,10-7-525 0 0,1 0 0 0 0,0 0 0 0 0,0 0 0 0 0,0 1 0 0 0,-1-1 0 0 0,1 0 0 0 0,0 0 0 0 0,0 1 0 0 0,0-1 0 0 0,0 0 0 0 0,0 1 0 0 0,0-1 0 0 0,-1 0 0 0 0,1 0 0 0 0,0 1 0 0 0,0-1 0 0 0,0 0 0 0 0,0 1 0 0 0,0-1 0 0 0,0 0 0 0 0,0 1 0 0 0,0-1 0 0 0,0 0 0 0 0,0 0 0 0 0,0 1 0 0 0,1-1 0 0 0,-1 0 0 0 0,0 1 0 0 0,0-1 0 0 0,0 0 0 0 0,0 0 0 0 0,0 1 0 0 0,0-1 0 0 0,1 0 0 0 0,-1 0-7 0 0,7 8 210 0 0,-6-7-143 0 0,2 3-28 0 0,1-1 1 0 0,0 0-1 0 0,0 0 0 0 0,0 0 0 0 0,1 0 0 0 0,-1 0 0 0 0,1-1 0 0 0,-1 0 0 0 0,1 0 1 0 0,0 0-1 0 0,0-1 0 0 0,-1 0 0 0 0,1 0-39 0 0,27 11-18 0 0,27 16-434 0 0,-12-5 709 0 0,23 6-257 0 0,-69-28 10 0 0,32 11-86 0 0,0-1-1 0 0,1-1 0 0 0,14 1 77 0 0,-35-8 47 0 0,-1 0-1 0 0,0 1 1 0 0,3 1-47 0 0,23 7 112 0 0,-25-8-34 0 0,0 0 0 0 0,-1 1-1 0 0,1 0 1 0 0,4 3-78 0 0,9 8-6573 0 0,-20-11-740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9:00:11.1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41 541 11976 0 0,'0'0'266'0'0,"6"1"205"0"0,-4 0-391 0 0,-3-1 303 0 0,-3 0-155 0 0,1 1 0 0 0,0-1 0 0 0,0 0 0 0 0,0 1 1 0 0,-1 0-1 0 0,1 0 0 0 0,-2 1-228 0 0,4-2 827 0 0,3 1-34 0 0,5 4 447 0 0,5 1 376 0 0,-3-2-1034 0 0,-8-3 2 0 0,-6-1 1775 0 0,5 0-2338 0 0,0-1 1 0 0,-1 1 0 0 0,1 0-1 0 0,-1 0 1 0 0,1-1-1 0 0,-1 1 1 0 0,1 0-1 0 0,0-1 1 0 0,-1 1-1 0 0,1 0 1 0 0,0-1-1 0 0,-1 1 1 0 0,1-1-1 0 0,0 1 1 0 0,0-1-1 0 0,-1 1 1 0 0,1 0-1 0 0,0-1 1 0 0,0 1-1 0 0,0-1 1 0 0,0 1-1 0 0,-1-1 1 0 0,1 1-1 0 0,0-1 1 0 0,0 1-1 0 0,0-1 1 0 0,0 0-22 0 0,0 0 29 0 0,0 0 0 0 0,0 0 0 0 0,0 0 0 0 0,-1 0 0 0 0,1 0 0 0 0,0 0 0 0 0,-1 0 0 0 0,1 0-1 0 0,-1 0 1 0 0,1 0 0 0 0,-1 0 0 0 0,1 0 0 0 0,-1 0 0 0 0,0 1 0 0 0,1-1 0 0 0,-1 0 0 0 0,-1 0-29 0 0,-4-4 80 0 0,-11-8 50 0 0,16 13-121 0 0,1-1-1 0 0,-1 1 1 0 0,1-1-1 0 0,0 1 1 0 0,-1-1-1 0 0,1 0 1 0 0,-1 1-1 0 0,1-1 1 0 0,0 0-1 0 0,-1 1 1 0 0,1-1 0 0 0,0 0-1 0 0,0 1 1 0 0,0-1-1 0 0,-1 0 1 0 0,1 1-1 0 0,0-1 1 0 0,0 0-1 0 0,0 0 1 0 0,0 1 0 0 0,0-1-1 0 0,0 0 1 0 0,1 0-1 0 0,-1 1 1 0 0,0-1-1 0 0,0 0-8 0 0,2-5 43 0 0,0-1-1 0 0,0 1 1 0 0,-1-1-1 0 0,0 1 0 0 0,0-1 1 0 0,-1-6-43 0 0,1-3 25 0 0,0 12-21 0 0,0 1 0 0 0,0 0 0 0 0,0 1 0 0 0,0-1-1 0 0,0 0 1 0 0,1 0 0 0 0,-1 0 0 0 0,1 1 0 0 0,0-1 0 0 0,0 0-1 0 0,0 1 1 0 0,0 0 0 0 0,0 0 0 0 0,0-1 0 0 0,1 1-4 0 0,0-1 3 0 0,0 0-1 0 0,0-1 1 0 0,0 1 0 0 0,0 0 0 0 0,-1-1 0 0 0,1 0-1 0 0,-1 0 1 0 0,0-1-3 0 0,0-2 72 0 0,0-1 0 0 0,-1 1 1 0 0,0 0-1 0 0,-1-1 0 0 0,0 1 0 0 0,0-1 0 0 0,0 1 0 0 0,-2-6-72 0 0,1-28 263 0 0,2 20-414 0 0,1 0 0 0 0,1 0 0 0 0,2-3 151 0 0,-3 15-78 0 0,1-1 0 0 0,0 1 0 0 0,0 0 0 0 0,1 0 0 0 0,0 0-1 0 0,1 1 1 0 0,4-7 78 0 0,-8 13-288 0 0,11 3-225 0 0,-8 1 550 0 0,0 0 1 0 0,-1 0-1 0 0,1 0 0 0 0,-1 1 1 0 0,0-1-1 0 0,0 1 1 0 0,0 0-1 0 0,0 0 0 0 0,0 0 1 0 0,-1 0-1 0 0,1 1-37 0 0,4 3 72 0 0,-1 1-143 0 0,0 0 1 0 0,-1 0 0 0 0,1 1-1 0 0,-2-1 1 0 0,1 1 0 0 0,0 3 70 0 0,20 56-148 0 0,-19-46 160 0 0,-1 1 0 0 0,-1 0-1 0 0,-1 0 1 0 0,-1 0-1 0 0,-1 0 1 0 0,-1 0 0 0 0,-2 19-12 0 0,4 4 360 0 0,-4-37-322 0 0,1-8 37 0 0,1-1-6 0 0,8-9 15 0 0,-6 7-65 0 0,0 0 1 0 0,-1 0-1 0 0,1 0 0 0 0,-1-1 0 0 0,1 1 0 0 0,-1 0 0 0 0,0-1 0 0 0,1 1 1 0 0,-1-1-1 0 0,0 1 0 0 0,-1-1 0 0 0,1 0 0 0 0,0 1 0 0 0,-1-4-19 0 0,2-1-46 0 0,-1 0 0 0 0,1 0 0 0 0,0 1 0 0 0,2-5 46 0 0,-1 4-162 0 0,-1-1-1 0 0,1 0 0 0 0,0-6 163 0 0,-2 4-123 0 0,2-8 159 0 0,0 0 1 0 0,1 0-1 0 0,0 0 1 0 0,3-2-37 0 0,2-10 123 0 0,-5 19-193 0 0,-1 0 0 0 0,2 0 0 0 0,4-9 70 0 0,-2 3-71 0 0,6-9 10 0 0,-12 25 57 0 0,0-1 0 0 0,0 1 0 0 0,0 0 1 0 0,0-1-1 0 0,0 1 0 0 0,1 0 1 0 0,-1 0-1 0 0,0 0 0 0 0,1 0 1 0 0,-1 0-1 0 0,0 1 0 0 0,1-1 1 0 0,-1 0-1 0 0,1 0 0 0 0,0 1 4 0 0,5 1-48 0 0,-4 1 47 0 0,0 0 1 0 0,-1 1-1 0 0,1-1 0 0 0,-1 1 0 0 0,1-1 0 0 0,-1 1 0 0 0,0 0 1 0 0,0 0-1 0 0,0 0 0 0 0,0 0 0 0 0,-1 0 0 0 0,1 0 0 0 0,-1 0 0 0 0,0 1 1 0 0,0-1-1 0 0,0 0 0 0 0,0 1 1 0 0,1 10 0 0 0,0 0 1 0 0,0 1-1 0 0,-2 10 0 0 0,3 18 1 0 0,-1-19 58 0 0,-2 0-1 0 0,0 0 0 0 0,-1 0 0 0 0,-5 19-58 0 0,2-5-2 0 0,3-25-46 0 0,1-1 0 0 0,0 1 1 0 0,1-1-1 0 0,1 0 0 0 0,0 1 48 0 0,2-5 0 0 0,7-2 0 0 0,-7-6-462 0 0,1 0 0 0 0,-1 0 0 0 0,1 0 0 0 0,-1 0 0 0 0,1-1 0 0 0,-1 0 0 0 0,1 0 0 0 0,-1 0 0 0 0,0 0 0 0 0,1-1 0 0 0,2-1 462 0 0,-3 2-563 0 0,17-7-6167 0 0</inkml:trace>
  <inkml:trace contextRef="#ctx0" brushRef="#br0" timeOffset="353.19">861 338 6912 0 0,'19'-21'2965'0'0,"-33"37"4494"0"0,-12 6-4770 0 0,-4 3-1995 0 0,-11 15-187 0 0,15-15-376 0 0,1 0 0 0 0,1 2 0 0 0,1 0 0 0 0,-4 9-131 0 0,23-31 46 0 0,1-1-1 0 0,1 1 1 0 0,-1 0 0 0 0,1 0-1 0 0,0 0 1 0 0,0 0-1 0 0,0 0 1 0 0,0 0 0 0 0,1 3-46 0 0,0-7 10 0 0,1 0 0 0 0,0 0 1 0 0,0-1-1 0 0,0 1 0 0 0,0 0 0 0 0,-1 0 1 0 0,1 0-1 0 0,0 0 0 0 0,1 0 1 0 0,-1-1-1 0 0,0 1 0 0 0,0 0 0 0 0,0 0 1 0 0,0 0-1 0 0,1-1 0 0 0,-1 1 1 0 0,0 0-1 0 0,1 0 0 0 0,-1-1 1 0 0,0 1-1 0 0,1 0 0 0 0,-1 0 0 0 0,1-1 1 0 0,0 1-1 0 0,-1-1 0 0 0,1 1 1 0 0,-1 0-1 0 0,1-1 0 0 0,0 1-10 0 0,1-1 8 0 0,-1 1-1 0 0,1 0 1 0 0,0-1-1 0 0,-1 0 1 0 0,1 1-1 0 0,0-1 1 0 0,0 0 0 0 0,0 0-1 0 0,-1 0 1 0 0,1 0-1 0 0,0 0 1 0 0,0-1-1 0 0,1 1-7 0 0,6-2 98 0 0,0-1 0 0 0,0 0 0 0 0,-1 0 0 0 0,1 0 0 0 0,2-3-98 0 0,2-1 2 0 0,-1-1 0 0 0,0 0 0 0 0,0-1 0 0 0,0 0 0 0 0,-1-1 0 0 0,-1 0 0 0 0,1-1-1 0 0,1-4-1 0 0,3-4 75 0 0,-1-1-1 0 0,-1 0 0 0 0,-1-1 0 0 0,6-16-74 0 0,-13 27-20 0 0,-2 0 0 0 0,1 0 0 0 0,-1-1 0 0 0,-1 1-1 0 0,0-1 1 0 0,0 1 0 0 0,-1-1 0 0 0,-1 0 20 0 0,0 9 9 0 0,0 1 1 0 0,0-1-1 0 0,0 1 1 0 0,-1-1-1 0 0,1 1 1 0 0,-1-1-1 0 0,1 1 1 0 0,-1 0-1 0 0,1-1 1 0 0,-1 1-1 0 0,0 0 1 0 0,0-1-1 0 0,0 1 1 0 0,0 0-1 0 0,0 0 1 0 0,0 0-1 0 0,0-1 0 0 0,0 1 1 0 0,0 0-1 0 0,0 1 1 0 0,0-1-1 0 0,-1 0 1 0 0,1 0-1 0 0,-1 0-9 0 0,0 0-18 0 0,0 0-1 0 0,0 0 1 0 0,0 1-1 0 0,0-1 1 0 0,0 0-1 0 0,0 1 1 0 0,0-1-1 0 0,-1 1 0 0 0,1 0 1 0 0,0 0-1 0 0,0 0 1 0 0,-1 0-1 0 0,1 0 1 0 0,0 0-1 0 0,-2 1 19 0 0,-8 2-238 0 0,6-2 134 0 0,1 0 1 0 0,-1 1 0 0 0,0 0-1 0 0,1 0 1 0 0,-3 2 103 0 0,6-3-253 0 0,0 0 0 0 0,1 0 0 0 0,-1 0 0 0 0,1 0 1 0 0,-1 0-1 0 0,1 1 0 0 0,0-1 0 0 0,-1 0 0 0 0,1 1 0 0 0,0 0 0 0 0,0-1 0 0 0,0 1 1 0 0,0-1-1 0 0,0 1 0 0 0,0 0 0 0 0,1 0 0 0 0,-1 0 0 0 0,1-1 0 0 0,-1 2 253 0 0,0 7-6483 0 0</inkml:trace>
  <inkml:trace contextRef="#ctx0" brushRef="#br0" timeOffset="2338.933">1230 380 13824 0 0,'-4'-11'1500'0'0,"2"10"-1449"0"0,0 1 1 0 0,0-1 0 0 0,0 1-1 0 0,0 0 1 0 0,0-1 0 0 0,0 1 0 0 0,0 0-1 0 0,0 1 1 0 0,0-1 0 0 0,0 0-1 0 0,0 0 1 0 0,0 1 0 0 0,0 0 0 0 0,0-1-1 0 0,0 1 1 0 0,0 0 0 0 0,0 0-1 0 0,0 0-50 0 0,-5 2 418 0 0,0 1 0 0 0,0 0 0 0 0,0 0 0 0 0,-1 2-419 0 0,1 0 180 0 0,0 0-1 0 0,1 1 0 0 0,-1 0 1 0 0,2 0-1 0 0,-1 0 0 0 0,1 1 1 0 0,-3 6-180 0 0,-8 15 436 0 0,-4 17-436 0 0,19-44 28 0 0,-3 4 99 0 0,2 1-1 0 0,-1-1 0 0 0,1 1 1 0 0,0 0-1 0 0,0-1 0 0 0,1 1 1 0 0,0 0-1 0 0,0 0 0 0 0,0 0 1 0 0,1 0-1 0 0,0 0 0 0 0,1 5-126 0 0,-1-11 9 0 0,1 1 0 0 0,-1-1-1 0 0,1 0 1 0 0,-1 0 0 0 0,1 0 0 0 0,-1 1-1 0 0,1-1 1 0 0,0 0 0 0 0,-1 0-1 0 0,1 0 1 0 0,0 0 0 0 0,0 0-1 0 0,0 0 1 0 0,0 0 0 0 0,0 0 0 0 0,0-1-1 0 0,0 1 1 0 0,0 0 0 0 0,0-1-1 0 0,0 1 1 0 0,0 0 0 0 0,1-1-1 0 0,-1 1 1 0 0,0-1 0 0 0,0 0 0 0 0,1 1-1 0 0,-1-1 1 0 0,0 0 0 0 0,1 0-1 0 0,-1 0 1 0 0,0 0 0 0 0,1 0-1 0 0,-1 0-8 0 0,3 0-2 0 0,0 0 0 0 0,-1-1 0 0 0,1 1 0 0 0,-1-1 0 0 0,1 0 0 0 0,-1 0 0 0 0,1 0 0 0 0,-1-1 0 0 0,1 1-1 0 0,-1-1 1 0 0,2-1 2 0 0,6-4 0 0 0,-1 0 0 0 0,0-1 0 0 0,-1 0 0 0 0,0-1 0 0 0,0 0 0 0 0,-1 0 0 0 0,0-1 0 0 0,3-5 0 0 0,6-13-216 0 0,-1 0-1 0 0,-1-1 1 0 0,-2 0-1 0 0,-1-1 1 0 0,8-31 216 0 0,-1-2-674 0 0,-9 37 695 0 0,-2-2 1 0 0,-2 1 0 0 0,0-1 0 0 0,-1-8-22 0 0,1 8-166 0 0,-4 23 188 0 0,-1 0-1 0 0,0 0 1 0 0,0 0 0 0 0,0-1 0 0 0,-1-1-22 0 0,0 7 142 0 0,0 0 1 0 0,-6 6 130 0 0,3 2-345 0 0,0 1 0 0 0,1 0 0 0 0,0-1-1 0 0,0 1 1 0 0,1 0 0 0 0,0 0-1 0 0,1 0 1 0 0,0 2 72 0 0,-1 4-60 0 0,-6 73 1320 0 0,-1-1-2455 0 0,5 7 1195 0 0,3-82 116 0 0,0 0 0 0 0,1 0 0 0 0,1 0 0 0 0,0 1-116 0 0,-1-10-25 0 0,0 0 1 0 0,-1 0-1 0 0,1 1 0 0 0,0-1 1 0 0,1 0-1 0 0,-1-1 0 0 0,0 1 0 0 0,1 0 1 0 0,0 0-1 0 0,-1 0 0 0 0,1-1 1 0 0,0 1-1 0 0,1-1 0 0 0,-1 0 0 0 0,0 0 1 0 0,1 1-1 0 0,0-1 25 0 0,-1-1 56 0 0,0 0-1 0 0,0-1 1 0 0,0 1-1 0 0,-1-1 1 0 0,1 0 0 0 0,0 0-1 0 0,0 1 1 0 0,0-1 0 0 0,0-1-1 0 0,0 1 1 0 0,0 0-1 0 0,0 0 1 0 0,-1-1 0 0 0,1 1-1 0 0,0-1 1 0 0,0 1-1 0 0,0-1 1 0 0,-1 0 0 0 0,3 0-56 0 0,33-21 289 0 0,-33 19-251 0 0,0 0-15 0 0,0 0 0 0 0,0 0 0 0 0,0 0 0 0 0,-1 0 1 0 0,1 0-1 0 0,-1-1 0 0 0,0 0 0 0 0,0 1 0 0 0,0-1 0 0 0,-1 0 0 0 0,1-1 0 0 0,-1 1 0 0 0,0 0 1 0 0,0-1-1 0 0,1-3-23 0 0,4-15 12 0 0,26-65-10 0 0,-30 77-2 0 0,-3 12-1 0 0,0-1 0 0 0,0 0-1 0 0,0 0 1 0 0,0 0-1 0 0,0 0 1 0 0,0 0 0 0 0,0 0-1 0 0,0 0 1 0 0,0 0 0 0 0,0 0-1 0 0,0 0 1 0 0,0 0-1 0 0,0 0 1 0 0,0 0 0 0 0,0 0-1 0 0,0 0 1 0 0,1 0-1 0 0,-1 0 1 0 0,0 0 0 0 0,0 0-1 0 0,0 0 1 0 0,0 0 0 0 0,0 0-1 0 0,0 0 1 0 0,0 0-1 0 0,0 0 1 0 0,0 0 0 0 0,0 0-1 0 0,0 0 1 0 0,0 0 0 0 0,0 0-1 0 0,0 0 1 0 0,0 0-1 0 0,0 0 1 0 0,0 0 0 0 0,0 0-1 0 0,0 0 1 0 0,0 0-1 0 0,1 0 1 0 0,-1 0 0 0 0,0 0-1 0 0,0 0 1 0 0,0 0 0 0 0,0 0-1 0 0,0 0 1 0 0,0 0-1 0 0,0 0 1 0 0,0 0 0 0 0,0 0-1 0 0,0 0 1 0 0,0 0 0 0 0,0-1-1 0 0,0 1 1 0 0,0 0-1 0 0,0 0 1 0 0,0 0 0 0 0,0 0-1 0 0,0 0 1 0 0,0 0 0 0 0,0 0-1 0 0,0 0 1 0 0,0 0-1 0 0,0 0 1 0 0,0 0 0 0 0,0 0-1 0 0,0 0 1 0 0,0 0-1 0 0,0 0 2 0 0,3 6-66 0 0,2 8-10 0 0,6 44-94 0 0,-7-36 165 0 0,0-1 0 0 0,2 4 5 0 0,-4-22 7 0 0,-1 1 0 0 0,1 0 0 0 0,0 0-1 0 0,0-1 1 0 0,0 1 0 0 0,0-1-1 0 0,0 0 1 0 0,1 0 0 0 0,0 1 0 0 0,-1-2-1 0 0,1 1 1 0 0,0 0 0 0 0,1-1 0 0 0,-1 1-1 0 0,0-1 1 0 0,1 0 0 0 0,-1 0 0 0 0,1 0-1 0 0,0 0 1 0 0,0-1 0 0 0,3 1-7 0 0,-4-1 25 0 0,1 0 0 0 0,0 0 0 0 0,-1-1 0 0 0,1 1 0 0 0,-1-1 0 0 0,1 0 1 0 0,0 0-1 0 0,-1 0 0 0 0,1-1 0 0 0,0 1 0 0 0,-1-1 0 0 0,1 0 0 0 0,-1 0 0 0 0,1 0 0 0 0,-1-1 0 0 0,0 1 1 0 0,1-1-1 0 0,-1 0 0 0 0,0 0 0 0 0,0 0 0 0 0,0 0 0 0 0,0 0 0 0 0,-1-1 0 0 0,1 0-25 0 0,1 0-16 0 0,-1-1-1 0 0,0 1 0 0 0,0-1 0 0 0,0 0 0 0 0,-1 0 1 0 0,0 0-1 0 0,1 0 0 0 0,-1 0 0 0 0,-1-1 0 0 0,2-3 17 0 0,6-14 123 0 0,-7 17 107 0 0,0 1 0 0 0,0-1 0 0 0,-1 0-1 0 0,0 0 1 0 0,1-1-230 0 0,-1-1 10 0 0,1 1 0 0 0,0-1-1 0 0,0 1 1 0 0,2-4-10 0 0,-3 9-225 0 0,-1 1-46 0 0,0 0-17 0 0,0 0-7 0 0,12 9-1 0 0,-10-6 296 0 0,1 0 0 0 0,-1 0 0 0 0,-1 0 0 0 0,1 0 0 0 0,0 0 0 0 0,-1 1 0 0 0,0-1 0 0 0,1 0 0 0 0,-1-1 0 0 0,0 1 0 0 0,1-1 0 0 0,-1 1 0 0 0,1-1 0 0 0,0 0 0 0 0,0 1 0 0 0,0-1 0 0 0,1 1 0 0 0,2 0 0 0 0,-3-1 0 0 0,0 0 0 0 0,0 0 0 0 0,0 0 0 0 0,0-1 0 0 0,1 0 0 0 0,-1 1 0 0 0,1-1 0 0 0,-1 0 0 0 0,1 0 0 0 0,-1 0 0 0 0,1 0 0 0 0,0-1 0 0 0,-1 1 0 0 0,1-1 0 0 0,0 1 0 0 0,-1-1 0 0 0,1 0 0 0 0,6-1 79 0 0,0 1 0 0 0,0-2-1 0 0,0 1 1 0 0,-1-1 0 0 0,1-1-1 0 0,-1 1 1 0 0,1-1 0 0 0,-1-1-1 0 0,0 0 1 0 0,0 0 0 0 0,0 0-1 0 0,-1-1 1 0 0,0 0 0 0 0,6-5-79 0 0,-4 1 56 0 0,1 0 0 0 0,-1 0 1 0 0,-1-1-1 0 0,1 0 0 0 0,-2 0 0 0 0,1-1 1 0 0,-2 0-1 0 0,1 0 0 0 0,3-10-56 0 0,-2-5-14 0 0,0 0-1 0 0,-2 0 0 0 0,-1 0 1 0 0,-1-1-1 0 0,-1-5 15 0 0,-1 3-784 0 0,-1 1 0 0 0,-2-8 784 0 0,0-5-15 0 0,0 31 15 0 0,-1 9 0 0 0,0 5 0 0 0,-2 7 0 0 0,-1 12 0 0 0,2 1 0 0 0,0 0 0 0 0,2 0 0 0 0,1 0 0 0 0,2 14 0 0 0,-2 10 0 0 0,0-38 4 0 0,0 19 9 0 0,0 0 0 0 0,2 1 0 0 0,1-1 1 0 0,1 0-1 0 0,6 18-13 0 0,-9-43 1 0 0,1 0 0 0 0,0 0 0 0 0,0 0-1 0 0,0 0 1 0 0,0 0 0 0 0,0 0 0 0 0,1-1 0 0 0,0 1 0 0 0,-1-1 0 0 0,1 0 0 0 0,1 0 0 0 0,-1 0 0 0 0,0 0 0 0 0,1 0 0 0 0,-1-1 0 0 0,1 0 0 0 0,0 1 0 0 0,0-2 0 0 0,0 1 0 0 0,0 0-1 0 0,0-1 1 0 0,0 1 0 0 0,1-1 0 0 0,-1 0 0 0 0,0-1 0 0 0,1 1 0 0 0,-1-1 0 0 0,0 0 0 0 0,1 0 0 0 0,-1 0 0 0 0,1 0 0 0 0,-1-1 0 0 0,0 0 0 0 0,3-1-1 0 0,5-1-252 0 0,0-1 1 0 0,0-1-1 0 0,0 0 1 0 0,-1 0 0 0 0,1-2-1 0 0,-1 1 1 0 0,-1-1-1 0 0,0-1 1 0 0,0 0 0 0 0,0 0-1 0 0,-1-1 1 0 0,0 0-1 0 0,0 0 1 0 0,-1-1 0 0 0,-1-1-1 0 0,7-10 252 0 0,-9 13-40 0 0,0 0 1 0 0,1 0-1 0 0,0 1 0 0 0,6-6 40 0 0,-10 10 36 0 0,0 1 1 0 0,0-1-1 0 0,0 0 0 0 0,-1 0 0 0 0,1 0 0 0 0,-1 0 0 0 0,1 0 0 0 0,0-2-36 0 0,-2 3 30 0 0,1 1 123 0 0,-15-7 1530 0 0,13 8-1591 0 0,0 0 1 0 0,-1 0-1 0 0,1 0 1 0 0,0 0-1 0 0,0 1 0 0 0,-1-1 1 0 0,1 0-1 0 0,0 1 0 0 0,-1-1 1 0 0,1 1-1 0 0,0-1 1 0 0,0 1-1 0 0,0-1 0 0 0,-1 1 1 0 0,1 0-1 0 0,0 0 0 0 0,0 0 1 0 0,0-1-1 0 0,0 1 1 0 0,0 1-93 0 0,-21 22-53 0 0,17-18 111 0 0,-9 11 57 0 0,1 0-1 0 0,-7 12-114 0 0,17-23 71 0 0,0-1 0 0 0,0 1 0 0 0,0 0-1 0 0,1-1 1 0 0,0 1 0 0 0,0 1 0 0 0,0-1 0 0 0,1 0 0 0 0,0 0-1 0 0,0 1 1 0 0,0 0-71 0 0,1-6 11 0 0,0 0 0 0 0,0 0 0 0 0,0 1 1 0 0,0-1-1 0 0,1 0 0 0 0,-1 0 0 0 0,0 0 0 0 0,0 0 0 0 0,1 0 0 0 0,-1 0 0 0 0,1 1 0 0 0,-1-1 0 0 0,1 0 0 0 0,-1 0 0 0 0,1 0 0 0 0,0 0 0 0 0,-1-1 0 0 0,1 1 0 0 0,0 0 1 0 0,0 0-1 0 0,0 0 0 0 0,-1 0 0 0 0,1-1 0 0 0,0 1 0 0 0,0-1 0 0 0,0 1 0 0 0,0 0 0 0 0,0-1 0 0 0,1 1 0 0 0,-1-1 0 0 0,0 0 0 0 0,0 1 0 0 0,0-1 0 0 0,0 0 0 0 0,0 0 1 0 0,1 0-1 0 0,-1 0 0 0 0,1 0-11 0 0,2 0 55 0 0,-1 0-1 0 0,1 0 1 0 0,0-1 0 0 0,-1 0 0 0 0,1 0 0 0 0,0 0 0 0 0,-1 0 0 0 0,1 0 0 0 0,-1-1-1 0 0,0 1 1 0 0,3-2-55 0 0,5-4-48 0 0,-1 0-1 0 0,1 0 0 0 0,-1-1 0 0 0,-1-1 0 0 0,1 0 1 0 0,-1 0-1 0 0,2-4 49 0 0,33-45-99 0 0,-44 58 95 0 0,1-1-1 0 0,-1 0 1 0 0,1 0-1 0 0,0 0 1 0 0,-1 0-1 0 0,1 0 1 0 0,0 1-1 0 0,-1-1 1 0 0,1 0-1 0 0,0 0 1 0 0,0 1-1 0 0,0-1 1 0 0,0 1-1 0 0,0-1 1 0 0,0 1-1 0 0,0-1 1 0 0,0 1 0 0 0,0-1-1 0 0,0 1 1 0 0,0 0-1 0 0,0 0 1 0 0,0-1-1 0 0,0 1 1 0 0,0 0-1 0 0,0 0 1 0 0,0 0-1 0 0,0 0 1 0 0,0 0-1 0 0,0 1 1 0 0,0-1-1 0 0,0 0 1 0 0,0 0-1 0 0,0 1 1 0 0,0-1-1 0 0,0 0 1 0 0,0 1-1 0 0,0-1 1 0 0,0 1-1 0 0,0 0 1 0 0,1 0 4 0 0,2 3-37 0 0,1 0 0 0 0,-1 1 0 0 0,0-1 0 0 0,0 1 1 0 0,-1 0-1 0 0,3 4 37 0 0,-2-4-8 0 0,1 3 3 0 0,-1-2-8 0 0,0 0-1 0 0,1 0 1 0 0,-1 0 0 0 0,1-1-1 0 0,2 2 14 0 0,-4-5 0 0 0,0 1 0 0 0,0-1-1 0 0,0 1 1 0 0,1-1-1 0 0,-1 0 1 0 0,1 0-1 0 0,-1-1 1 0 0,1 1 0 0 0,3 0 0 0 0,-4-1 1 0 0,0-1 0 0 0,-1 1 1 0 0,1-1-1 0 0,0 0 0 0 0,0 0 1 0 0,0 0-1 0 0,0 0 0 0 0,-1-1 0 0 0,1 1 1 0 0,0-1-1 0 0,0 0 0 0 0,-1 0 1 0 0,1 0-1 0 0,2-1-1 0 0,5-3 57 0 0,0 0-1 0 0,0-1 1 0 0,0 0-1 0 0,-1-1 1 0 0,5-4-57 0 0,-10 8 7 0 0,0-1-1 0 0,0 0 1 0 0,-1 0 0 0 0,1 0-1 0 0,-1 0 1 0 0,0 0-1 0 0,0-1 1 0 0,0 1 0 0 0,-1-1-1 0 0,0 0 1 0 0,0 0 0 0 0,0 0-1 0 0,0-1-6 0 0,0 1-48 0 0,0-1 0 0 0,0 0 0 0 0,0 1 0 0 0,3-5 48 0 0,-2 6-99 0 0,-1 0 0 0 0,0-1 0 0 0,-1 1 0 0 0,1-1 0 0 0,-1 1 0 0 0,1-1 0 0 0,-1 1 0 0 0,0-4 99 0 0,11-129-2174 0 0,-3 48 1059 0 0,-3 50 916 0 0,-6 38 386 0 0,0 1 18 0 0,1 1-5 0 0,1 2-148 0 0,0 0 1 0 0,0 0-1 0 0,-1 1 0 0 0,1-1 0 0 0,-1 0 0 0 0,0 1 0 0 0,0-1 0 0 0,0 1 0 0 0,0-1 0 0 0,-1 1 0 0 0,1 0 0 0 0,-1 2-52 0 0,1 4-7 0 0,0-2-19 0 0,-1-1 1 0 0,0 1-1 0 0,-1-1 1 0 0,1 0-1 0 0,-1 1 1 0 0,-1-1-1 0 0,0 0 1 0 0,0 3 25 0 0,-1 1-5 0 0,0 1 1 0 0,1-1-1 0 0,0 3 5 0 0,2-6 2 0 0,-1 12 201 0 0,-1 0 0 0 0,-4 15-203 0 0,-2 21 978 0 0,7-39-463 0 0,-1 0 0 0 0,-3 6-515 0 0,0 0 361 0 0,0 0 0 0 0,2 0-1 0 0,0 0 1 0 0,1 4-361 0 0,2-26 5 0 0,0 0-1 0 0,0 0 1 0 0,0 0-1 0 0,0-1 1 0 0,0 1 0 0 0,1 0-1 0 0,-1 0 1 0 0,0 0 0 0 0,0-1-1 0 0,1 1 1 0 0,-1 0-1 0 0,0 0 1 0 0,1-1 0 0 0,-1 1-1 0 0,1 0-4 0 0,-1-1 9 0 0,0 0 1 0 0,0 1-1 0 0,0-1 0 0 0,1 0 0 0 0,-1 0 1 0 0,0 0-1 0 0,0 0 0 0 0,1 0 0 0 0,-1 0 1 0 0,0 0-1 0 0,0 0 0 0 0,0 0 0 0 0,1 0 1 0 0,-1 0-1 0 0,0 0 0 0 0,0 0 0 0 0,0 0 1 0 0,1 0-1 0 0,-1 0 0 0 0,0 0 0 0 0,0 0 1 0 0,1-1-1 0 0,-1 1 0 0 0,0 0 0 0 0,0 0 1 0 0,0 0-1 0 0,0 0 0 0 0,1 0 0 0 0,-1 0 1 0 0,0-1-1 0 0,0 1 0 0 0,0 0 0 0 0,0 0 1 0 0,1 0-1 0 0,-1 0 0 0 0,0-1 0 0 0,0 1 1 0 0,0 0-1 0 0,0 0 0 0 0,0 0 0 0 0,0-1 1 0 0,0 1-1 0 0,0 0 0 0 0,0 0 0 0 0,0-1-9 0 0,16-30-39 0 0,-11 21 11 0 0,1-1-1 0 0,0 1 1 0 0,0 0-1 0 0,1 0 1 0 0,1 0 28 0 0,18-25-332 0 0,-19 25 40 0 0,0 0 1 0 0,1 1-1 0 0,0 0 0 0 0,2-1 292 0 0,1 0-209 0 0,0 1 0 0 0,2-1 0 0 0,0 1 209 0 0,-9 7 2 0 0,0-1 0 0 0,0 1 0 0 0,1 0-1 0 0,-1 0 1 0 0,0 0 0 0 0,1 1-1 0 0,0 0 1 0 0,-1-1 0 0 0,1 2 0 0 0,0-1-1 0 0,2 0-1 0 0,-5 2 56 0 0,0-1 0 0 0,0 1 0 0 0,0-1-1 0 0,0 1 1 0 0,-1 0 0 0 0,1 0-1 0 0,0 0 1 0 0,-1 0 0 0 0,1 0 0 0 0,-1 0-1 0 0,1 0 1 0 0,-1 0 0 0 0,1 1-1 0 0,-1-1 1 0 0,0 0 0 0 0,0 1 0 0 0,1-1-1 0 0,-1 1-55 0 0,18 29 973 0 0,-19-29-971 0 0,4 4 0 0 0,-1 1 1 0 0,0 0-1 0 0,-1 0 1 0 0,0 1-1 0 0,0-1 0 0 0,1 8-2 0 0,-1-3 90 0 0,1 0-1 0 0,0 0 1 0 0,1 0 0 0 0,0-1-1 0 0,4 7-89 0 0,-6-15 57 0 0,-1-1-1 0 0,1 0 1 0 0,0 1-1 0 0,0-1 0 0 0,0 0 1 0 0,0 0-1 0 0,0 0 1 0 0,1-1-1 0 0,-1 1 1 0 0,1 0-1 0 0,-1-1 1 0 0,1 1-57 0 0,0-3-60 0 0,-1 0 0 0 0,1-1 1 0 0,-1 1-1 0 0,0-1 0 0 0,0 1 0 0 0,0-1 1 0 0,0 0-1 0 0,0 0 0 0 0,0 1 1 0 0,0-2-1 0 0,0 1 0 0 0,-1 0 1 0 0,2-2 59 0 0,-2-6-1502 0 0</inkml:trace>
  <inkml:trace contextRef="#ctx0" brushRef="#br0" timeOffset="2672.401">3292 113 15632 0 0,'-8'-7'718'0'0,"6"6"-19"0"0,2 1-374 0 0,0 0 87 0 0,0 0 89 0 0,16 6 2539 0 0,7 8-4333 0 0,-14-9-5853 0 0</inkml:trace>
  <inkml:trace contextRef="#ctx0" brushRef="#br0" timeOffset="2996.418">3601 184 11976 0 0,'-4'3'1244'0'0,"-24"22"1334"0"0,1 2 1 0 0,-15 21-2579 0 0,5-7 789 0 0,31-33-623 0 0,0 0 0 0 0,0 1-1 0 0,1 0 1 0 0,1 0 0 0 0,-1 0 0 0 0,1 1-1 0 0,-1 4-165 0 0,1-3 616 0 0,3-10-421 0 0,1-1-71 0 0,0 0-18 0 0,16 0 310 0 0,-12-2-332 0 0,1-1 0 0 0,0 1-1 0 0,-1-1 1 0 0,0 0 0 0 0,3-2-84 0 0,14-10 133 0 0,-9 6-296 0 0,1 0-1 0 0,-1 0 0 0 0,-1-1 1 0 0,4-5 163 0 0,0 1-61 0 0,1 0 0 0 0,7-4 61 0 0,-11 10-12 0 0,0 0-1 0 0,1 0 1 0 0,1 2-1 0 0,-1-1 1 0 0,1 2-1 0 0,0 0 1 0 0,0 0-1 0 0,6 0 13 0 0,-17 5-17 0 0,-1 0 0 0 0,1 0 0 0 0,0 0 0 0 0,-1 0 0 0 0,1 0 0 0 0,0 1 0 0 0,-1-1 0 0 0,1 1 0 0 0,-1-1 0 0 0,1 1 0 0 0,-1 0 0 0 0,1 0 0 0 0,-1 0 0 0 0,1 1 0 0 0,-1-1 0 0 0,0 0 0 0 0,0 1 0 0 0,0 0 0 0 0,1 0 17 0 0,0 1-23 0 0,1 0 0 0 0,-1 1 0 0 0,0-1 0 0 0,0 1 1 0 0,0 0-1 0 0,0 0 0 0 0,-1 0 0 0 0,1 0 0 0 0,1 5 23 0 0,4 13 315 0 0,0 1 0 0 0,-2 0 0 0 0,0 0-1 0 0,-2 1 1 0 0,0-1 0 0 0,-2 1 0 0 0,0 24-315 0 0,-3-38 431 0 0,-1-8 139 0 0,-1-6-331 0 0,2 2-240 0 0,0-1 0 0 0,0 0 0 0 0,0 0 0 0 0,0 0 0 0 0,0 0 0 0 0,1 0 0 0 0,-1 0 1 0 0,1 1-33 0 0,0 1-1 0 0,1-1 0 0 0,-1 1 1 0 0,0-1-1 0 0,1 1 1 0 0,-1-1-1 0 0,1 1 0 0 0,-1-1 1 0 0,1 1-1 0 0,0 0 1 0 0,-1-1-1 0 0,1 1 0 0 0,0 0 1 0 0,0 0-1 0 0,1-2 34 0 0,7-9-224 0 0,0-2 0 0 0,-1 1 0 0 0,-1-1 224 0 0,10-16-325 0 0,-11 20 190 0 0,1 0 1 0 0,0 1-1 0 0,1 0 0 0 0,-1 0 1 0 0,2 0-1 0 0,-1 1 0 0 0,1 1 1 0 0,1-1-1 0 0,-1 1 0 0 0,8-3 135 0 0,-15 9 0 0 0,-1 0 0 0 0,1 0 0 0 0,-1 1 0 0 0,1-1 0 0 0,0 1 0 0 0,-1-1 0 0 0,1 1 0 0 0,0 0 0 0 0,0 0 0 0 0,-1-1 0 0 0,1 1 0 0 0,0 0 0 0 0,-1 1 0 0 0,3-1 0 0 0,6 5 0 0 0,-6-1-19 0 0,0 0-1 0 0,0 0 1 0 0,-1 1 0 0 0,0 0-1 0 0,1 0 1 0 0,-1 0-1 0 0,-1 0 1 0 0,1 0-1 0 0,-1 0 1 0 0,0 1 0 0 0,0-1-1 0 0,-1 1 1 0 0,1 0-1 0 0,-1-1 1 0 0,0 1-1 0 0,-1 0 1 0 0,0 0-1 0 0,0 0 1 0 0,0 0 19 0 0,4 77 764 0 0,-4-50 27 0 0,0-28-675 0 0,1 1 1 0 0,-1-1-1 0 0,0 1 1 0 0,-1-1-1 0 0,0 1 1 0 0,1-1-1 0 0,-2 1 1 0 0,1 0-117 0 0,-4 10 138 0 0,1-3-58 0 0,0-1 1 0 0,-1 1 0 0 0,-1-1-81 0 0,1 6-229 0 0,5-16 194 0 0,0 0 1 0 0,-1-1-1 0 0,1 1 0 0 0,-1 0 1 0 0,1-1-1 0 0,-1 1 1 0 0,1-1-1 0 0,-1 1 0 0 0,0-1 1 0 0,0 1-1 0 0,0-1 1 0 0,0 1 34 0 0,-9 9-1940 0 0,7-7-5757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9:00:07.0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32 660 3680 0 0,'0'0'167'0'0,"-1"1"-7"0"0,-3 4 94 0 0,3-3 890 0 0,-5 8 5185 0 0,6-9-6236 0 0,0-1 0 0 0,-1 0 0 0 0,1 1 0 0 0,0-1 0 0 0,0 0 0 0 0,0 0 0 0 0,0 1 1 0 0,0-1-1 0 0,0 0 0 0 0,-1 0 0 0 0,1 1 0 0 0,0-1 0 0 0,0 0 0 0 0,0 0 0 0 0,-1 1 0 0 0,1-1 0 0 0,0 0 1 0 0,0 0-1 0 0,-1 0 0 0 0,1 1 0 0 0,0-1 0 0 0,-1 0 0 0 0,1 0 0 0 0,0 0 0 0 0,0 0 0 0 0,-1 0 0 0 0,1 0 1 0 0,0 0-1 0 0,-1 0 0 0 0,1 0 0 0 0,0 0 0 0 0,-1 0 0 0 0,1 0 0 0 0,0 0 0 0 0,-1 0 0 0 0,1 0 0 0 0,0 0 1 0 0,-1 0-94 0 0,-3-5 619 0 0,3 4-550 0 0,1 1 1 0 0,0-1-1 0 0,-1 1 1 0 0,1-1-1 0 0,-1 1 0 0 0,1-1 1 0 0,-1 0-1 0 0,1 1 1 0 0,0-1-1 0 0,0 0 1 0 0,-1 1-1 0 0,1-1 0 0 0,0 0 1 0 0,0 1-1 0 0,0-1 1 0 0,0 0-1 0 0,0 1 1 0 0,0-1-1 0 0,0 0 0 0 0,0 0-69 0 0,0-2 156 0 0,0 1 0 0 0,0-1 0 0 0,1 0-1 0 0,0 0 1 0 0,-1 1 0 0 0,1-1-1 0 0,0 1 1 0 0,0-1 0 0 0,1 0-1 0 0,-1 1 1 0 0,0 0 0 0 0,1-1-156 0 0,5-10 270 0 0,6-32 73 0 0,4-1 776 0 0,4-10-560 0 0,10-43-559 0 0,-22 67 0 0 0,12-26 0 0 0,-10 28 0 0 0,-7 20 0 0 0,1-1 0 0 0,1 1 0 0 0,0 0 0 0 0,0 0 0 0 0,1 1 0 0 0,0 0 0 0 0,1 0 0 0 0,0 1 0 0 0,0 0 0 0 0,5-3 0 0 0,-8 6 0 0 0,-3 3 0 0 0,-1 0 0 0 0,1 1 0 0 0,0-1 0 0 0,0 1 0 0 0,0 0 0 0 0,0 0 0 0 0,0 0 0 0 0,1 0 0 0 0,-1 0 0 0 0,0 0 0 0 0,0 0 0 0 0,1 1 0 0 0,-1-1 0 0 0,0 1 0 0 0,1-1 0 0 0,1 1 0 0 0,-2 0 0 0 0,-1 0 0 0 0,1 0 0 0 0,0 0 0 0 0,-1 0 0 0 0,1 0 0 0 0,0 1 0 0 0,-1-1 0 0 0,1 0 0 0 0,0 1 0 0 0,-1-1 0 0 0,1 1 0 0 0,-1 0 0 0 0,1 0 0 0 0,-1-1 0 0 0,1 1 0 0 0,-1 0 0 0 0,0 0 0 0 0,1 0 0 0 0,-1 0 0 0 0,0 1 0 0 0,0-1 0 0 0,1 1 0 0 0,3 4 0 0 0,0 1 0 0 0,-1-1 0 0 0,0 1 0 0 0,1 3 0 0 0,5 6 0 0 0,-8-12 98 0 0,0 1-1 0 0,-1-1 0 0 0,1 1 1 0 0,-1-1-1 0 0,1 1 0 0 0,-1 0 1 0 0,-1-1-1 0 0,1 1 0 0 0,0 4-97 0 0,2 16 596 0 0,-1-6-492 0 0,0 0-1 0 0,-1 12-103 0 0,0 4-367 0 0,0-5 568 0 0,-2-1 0 0 0,-1 0 0 0 0,-5 30-201 0 0,-8 9-587 0 0,14-64 579 0 0,0 0-1 0 0,-1-1 0 0 0,1 1 0 0 0,-1-1 0 0 0,0 1 1 0 0,0-1-1 0 0,0 0 0 0 0,0 1 9 0 0,-8 12-642 0 0,6-10-723 0 0,-2-3-3667 0 0,0-2-1706 0 0</inkml:trace>
  <inkml:trace contextRef="#ctx0" brushRef="#br0" timeOffset="263.641">126 457 13104 0 0,'0'0'297'0'0,"0"0"39"0"0,0 0 19 0 0,0 0-34 0 0,13 0 1275 0 0,-4 1-841 0 0,1 0 0 0 0,-1 0-1 0 0,1 1 1 0 0,0 1-755 0 0,20 3-990 0 0,-20-4 913 0 0,1-1-1 0 0,-1 0 0 0 0,1-1 1 0 0,-1 0-1 0 0,1-1 1 0 0,-1 0-1 0 0,0-1 0 0 0,1 0 1 0 0,-1 0-1 0 0,4-2 78 0 0,1-2-6182 0 0</inkml:trace>
  <inkml:trace contextRef="#ctx0" brushRef="#br0" timeOffset="717.274">653 377 10592 0 0,'-2'4'149'0'0,"0"1"1"0"0,1-1-1 0 0,-1 0 1 0 0,1 0-1 0 0,0 1 1 0 0,0-1-1 0 0,0 1 1 0 0,1-1 0 0 0,-1 1-1 0 0,1-1 1 0 0,0 1-1 0 0,1 2-149 0 0,-2 16 798 0 0,0 5-23 0 0,0-19-547 0 0,1 0 0 0 0,-1-1 0 0 0,0 1 1 0 0,-1 0-229 0 0,-3 13 952 0 0,-2-1-1 0 0,0 1 1 0 0,-6 10-952 0 0,12-30 101 0 0,-1 1 0 0 0,1-1-1 0 0,0 0 1 0 0,-1 0-1 0 0,0-1 1 0 0,1 1-1 0 0,-1 0 1 0 0,0 0-1 0 0,0-1 1 0 0,0 1 0 0 0,0-1-1 0 0,0 1 1 0 0,0-1-1 0 0,0 0 1 0 0,-1 0-1 0 0,1 0 1 0 0,0 0-1 0 0,-1-1 1 0 0,0 1-101 0 0,1 0 273 0 0,2-2-194 0 0,0-2-24 0 0,0 1 1 0 0,0-1-1 0 0,0 1 1 0 0,0-1-1 0 0,0 1 1 0 0,1-1-1 0 0,-1 1 1 0 0,1-1-1 0 0,0 1 0 0 0,0 0 1 0 0,0-1-1 0 0,0 0-55 0 0,0 1 19 0 0,0 0-1 0 0,0 0 0 0 0,0-1 0 0 0,-1 1 1 0 0,1 0-1 0 0,-1 0 0 0 0,1-3-18 0 0,4-14 31 0 0,20-30-943 0 0,-18 37 851 0 0,0 1-1 0 0,0 0 0 0 0,1 0 1 0 0,1 1-1 0 0,0 0 1 0 0,0 0-1 0 0,9-6 62 0 0,-13 12-40 0 0,0 0 0 0 0,0 0-1 0 0,1 0 1 0 0,-1 0 0 0 0,5-2 40 0 0,-8 5-99 0 0,0 1 1 0 0,1-1-1 0 0,-1 0 1 0 0,0 0 0 0 0,0 1-1 0 0,0 0 1 0 0,1-1-1 0 0,-1 1 1 0 0,0 0 0 0 0,1 0-1 0 0,-1 0 1 0 0,0 0-1 0 0,0 0 1 0 0,1 1 0 0 0,-1-1-1 0 0,0 1 1 0 0,2 0 98 0 0,2 2 113 0 0,0 0 0 0 0,-1 1 0 0 0,1-1 0 0 0,-1 1 1 0 0,1 0-1 0 0,-1 1 0 0 0,0-1 0 0 0,-1 1 0 0 0,1 0 0 0 0,-1 0 1 0 0,0 0-1 0 0,0 1 0 0 0,-1-1 0 0 0,1 1 0 0 0,-1 0 0 0 0,0 2-113 0 0,1 2 246 0 0,-1 1 0 0 0,-1-1 0 0 0,1 1 0 0 0,-2 0 0 0 0,1 0 0 0 0,-2 0 0 0 0,1 0 0 0 0,-2 4-246 0 0,0-4-38 0 0,1-11 41 0 0,0 0 0 0 0,0 1 1 0 0,-1-1-1 0 0,1 0 0 0 0,0 0 0 0 0,0 0 0 0 0,0 0 0 0 0,0 0 0 0 0,0 0 0 0 0,0 0 0 0 0,0 0 0 0 0,0 0 0 0 0,0 0 1 0 0,0 0-1 0 0,0 0 0 0 0,0 0 0 0 0,0 0 0 0 0,-1 0 0 0 0,1 0 0 0 0,0 0 0 0 0,0 0 0 0 0,0 0 0 0 0,0 0 1 0 0,0 0-1 0 0,0 0 0 0 0,0 0 0 0 0,0 0 0 0 0,0 0 0 0 0,-1 0 0 0 0,1 0 0 0 0,0 0 0 0 0,0 0 0 0 0,0 0 0 0 0,0 0 1 0 0,0 0-1 0 0,0 0 0 0 0,0 0 0 0 0,0 0 0 0 0,0 0 0 0 0,0 0 0 0 0,0 0 0 0 0,-1 0 0 0 0,1 0 0 0 0,0 0 0 0 0,0 0 1 0 0,0 0-1 0 0,0 0 0 0 0,0 0 0 0 0,0-1 0 0 0,0 1-3 0 0,-1-1 37 0 0,0 0 0 0 0,0-1 0 0 0,1 1 0 0 0,-1-1 1 0 0,0 1-1 0 0,1-1 0 0 0,-1 1 0 0 0,1-1 0 0 0,-1-1-37 0 0,0-1-1 0 0,0 0 0 0 0,0 0-1 0 0,1 0 1 0 0,-1 0 0 0 0,1 0 0 0 0,0-1-1 0 0,0 1 1 0 0,0 0 0 0 0,1 0 0 0 0,-1 0 0 0 0,1 0-1 0 0,1-2 2 0 0,1-5-228 0 0,1 0 0 0 0,0 0-1 0 0,1 1 1 0 0,0-1-1 0 0,1 1 1 0 0,0 1 0 0 0,1-1-1 0 0,0 1 1 0 0,0 0-1 0 0,2-1 229 0 0,-8 9 2 0 0,0 1 0 0 0,0-1 0 0 0,0 0 0 0 0,0 0 0 0 0,0 1 0 0 0,0-1-1 0 0,0 1 1 0 0,0-1 0 0 0,0 1 0 0 0,0-1 0 0 0,1 1 0 0 0,-1 0 0 0 0,0-1 0 0 0,0 1-1 0 0,1 0 1 0 0,-1 0 0 0 0,0 0 0 0 0,0 0 0 0 0,1 0 0 0 0,-1 0 0 0 0,1 0-2 0 0,1 1-10 0 0,-1 0 0 0 0,0 0 0 0 0,1 0 1 0 0,-1 0-1 0 0,0 0 0 0 0,1 1 0 0 0,-1-1 1 0 0,0 1-1 0 0,0-1 0 0 0,1 2 10 0 0,4 4 224 0 0,0 1-1 0 0,-1 0 1 0 0,1 0-1 0 0,3 8-223 0 0,38 68 1108 0 0,-41-73-503 0 0,1 0 0 0 0,0-1 0 0 0,5 5-605 0 0,-12-15-34 0 0,-1 0-1 0 0,1 0 1 0 0,0 0-1 0 0,0 0 1 0 0,-1 0 0 0 0,1 0-1 0 0,0 0 1 0 0,-1 0 0 0 0,1 0-1 0 0,0 0 1 0 0,0 0 0 0 0,-1 0-1 0 0,1-1 1 0 0,0 1-1 0 0,-1 0 1 0 0,1-1 34 0 0,1 1-102 0 0,5-3-405 0 0,1 1-1 0 0,-1-1 1 0 0,1-1 0 0 0,-1 1 0 0 0,0-1-1 0 0,0 0 1 0 0,-1-1 0 0 0,1 0 0 0 0,-1 0-1 0 0,0 0 1 0 0,1-2 507 0 0,16-15-1614 0 0</inkml:trace>
  <inkml:trace contextRef="#ctx0" brushRef="#br0" timeOffset="944.742">1299 318 13824 0 0,'0'0'314'0'0,"0"0"46"0"0,-1 2 22 0 0,-1 5-309 0 0,1 0 0 0 0,0 1 0 0 0,0-1 1 0 0,1 1-1 0 0,-1-1 0 0 0,2 1 1 0 0,-1-1-1 0 0,1 1 0 0 0,1 4-73 0 0,0 8 366 0 0,0-5-66 0 0,3 54 1732 0 0,-2 5-2032 0 0,-3-60 639 0 0,0 22 124 0 0,-1-1 1 0 0,-1 0-1 0 0,-4 8-763 0 0,0 10 95 0 0,4-34 245 0 0,0 0 0 0 0,-3 7-340 0 0,2-10 49 0 0,3-12-53 0 0,0-1 0 0 0,-1 1 1 0 0,0 0-1 0 0,1-1 0 0 0,-1 1 0 0 0,-1-1 1 0 0,1 1-1 0 0,0-1 0 0 0,-1 0 0 0 0,0 1 0 0 0,0-1 1 0 0,-1 1 3 0 0,2-3 122 0 0,1-1 10 0 0,0 0-74 0 0,0-12-2073 0 0,0 5-2885 0 0,-2-1-1706 0 0</inkml:trace>
  <inkml:trace contextRef="#ctx0" brushRef="#br0" timeOffset="1265.126">1317 368 7368 0 0,'4'-2'213'0'0,"0"1"0"0"0,0-1 0 0 0,0 1 0 0 0,0 0 0 0 0,0 0 0 0 0,0 1 0 0 0,0-1 1 0 0,0 1-1 0 0,1 0 0 0 0,-1 0 0 0 0,0 0 0 0 0,0 0 0 0 0,0 1 0 0 0,0 0 0 0 0,0 0 0 0 0,0 0 0 0 0,0 0 1 0 0,0 1-1 0 0,0-1 0 0 0,0 1 0 0 0,-1 0 0 0 0,1 0 0 0 0,-1 0 0 0 0,1 1 0 0 0,-1-1 0 0 0,0 1 0 0 0,1 1-213 0 0,1 0 264 0 0,-1 0 0 0 0,-1 0 0 0 0,1 1 0 0 0,0-1 0 0 0,-1 1 0 0 0,0-1 0 0 0,0 1 0 0 0,-1 0 0 0 0,1 1-1 0 0,-1-1 1 0 0,0 0 0 0 0,-1 1 0 0 0,1-1 0 0 0,-1 1 0 0 0,0-1 0 0 0,0 1 0 0 0,-1-1 0 0 0,0 1 0 0 0,0 0-1 0 0,0 0-263 0 0,-1-2 174 0 0,0 1 0 0 0,0-1 0 0 0,-1 0-1 0 0,1 0 1 0 0,-1 1 0 0 0,0-1 0 0 0,0-1 0 0 0,-1 1-1 0 0,1 0 1 0 0,-2 1-174 0 0,-3 4 357 0 0,-1 1 0 0 0,0-2-1 0 0,-4 4-356 0 0,3-5 115 0 0,0 0 0 0 0,0-1 0 0 0,0 0 0 0 0,-1-1 0 0 0,0 0 0 0 0,0 0 0 0 0,-10 3-115 0 0,11-5-37 0 0,1 0-1 0 0,-1-1 0 0 0,0 0 0 0 0,0-1 0 0 0,0 0 0 0 0,0 0 0 0 0,0-1 0 0 0,0 0 0 0 0,-7-1 38 0 0,11 0-427 0 0,0 0 1 0 0,0 0-1 0 0,1-1 0 0 0,-1 0 0 0 0,1 0 0 0 0,-1 0 0 0 0,1-1 0 0 0,0 1 0 0 0,0-1 0 0 0,0 0 0 0 0,-3-3 427 0 0,-2-7-1599 0 0</inkml:trace>
  <inkml:trace contextRef="#ctx0" brushRef="#br0" timeOffset="1476.005">1708 30 7368 0 0,'-2'1'35'0'0,"1"-1"0"0"0,-1 1 0 0 0,0-1 0 0 0,0 1 0 0 0,1 0 0 0 0,-1 0 0 0 0,0 0 0 0 0,1 0 0 0 0,-1 0 0 0 0,1 0 0 0 0,-1 0-1 0 0,1 0 1 0 0,0 1 0 0 0,-1-1 0 0 0,1 1-35 0 0,-1 0 244 0 0,1 1-1 0 0,0 0 1 0 0,0-1-1 0 0,0 1 1 0 0,0 0-1 0 0,1 0 1 0 0,-1 0-1 0 0,1 0 1 0 0,-1 2-244 0 0,-4 49 6367 0 0,0 4-5435 0 0,3-29-248 0 0,0 1 0 0 0,3 8-684 0 0,-1-10 559 0 0,-1 19 158 0 0,0-23-468 0 0,1 0 1 0 0,0 0-1 0 0,2 0 1 0 0,1 0-1 0 0,4 12-249 0 0,1-2 64 0 0,-4-15 270 0 0,0-1 0 0 0,6 12-334 0 0,-9-29-188 0 0,-1-1-120 0 0,0 0-20 0 0,0-1 138 0 0,1 1 0 0 0,-1-1 1 0 0,1 0-1 0 0,-1 0 0 0 0,0 0 0 0 0,1 0 0 0 0,-1 0 1 0 0,0 1-1 0 0,0-1 0 0 0,1 0 0 0 0,-1 0 0 0 0,0 0 0 0 0,0 0 1 0 0,0 0-1 0 0,0 0 190 0 0,0-1-462 0 0,3-8-1163 0 0,0-3-7 0 0</inkml:trace>
  <inkml:trace contextRef="#ctx0" brushRef="#br0" timeOffset="1641.016">1754 399 13824 0 0,'0'0'314'0'0,"0"0"46"0"0,7 4 354 0 0,-4-2-686 0 0,-1 1 0 0 0,0 0 1 0 0,0 0-1 0 0,0 0 1 0 0,0 0-1 0 0,0 1 0 0 0,0-1 1 0 0,-1 0-1 0 0,1 2-28 0 0,10 35 1018 0 0,-7-21-194 0 0,-3-12-412 0 0,-1 0-1 0 0,0-1 1 0 0,0 1 0 0 0,-1 0-1 0 0,0 2-411 0 0,0-1 464 0 0,1 0 0 0 0,0 0 0 0 0,0-1 0 0 0,0 2-464 0 0,0-5 95 0 0,0 0 0 0 0,0 0 0 0 0,-1 0-1 0 0,1 1 1 0 0,-1-1 0 0 0,0 0 0 0 0,-1 0-1 0 0,1 0 1 0 0,-1 1 0 0 0,0-1 0 0 0,0 0 0 0 0,0 0-1 0 0,-1 1-94 0 0,2-3 76 0 0,0-2 0 0 0,0 0-74 0 0,0 0 1 0 0,0 0-1 0 0,0 0 0 0 0,0 0 0 0 0,0 0 0 0 0,0 0 0 0 0,0 0 0 0 0,0 1 0 0 0,0-1 0 0 0,0 0 1 0 0,0 0-1 0 0,0 0 0 0 0,0 0 0 0 0,0 0 0 0 0,0 0 0 0 0,0 0 0 0 0,0 0 0 0 0,0 0 1 0 0,0 1-1 0 0,0-1 0 0 0,0 0 0 0 0,0 0 0 0 0,0 0 0 0 0,0 0 0 0 0,0 0 0 0 0,0 0 0 0 0,0 0 1 0 0,0 0-1 0 0,0 0 0 0 0,0 0 0 0 0,0 1 0 0 0,0-1 0 0 0,0 0 0 0 0,0 0 0 0 0,0 0 0 0 0,0 0 1 0 0,0 0-1 0 0,0 0 0 0 0,-1 0 0 0 0,1 0 0 0 0,0 0 0 0 0,0 0 0 0 0,0 0 0 0 0,0 0 0 0 0,0 0 1 0 0,0 0-1 0 0,0 0 0 0 0,0 0 0 0 0,0 0 0 0 0,0 0 0 0 0,-1 0 0 0 0,1 0 0 0 0,0 0 1 0 0,0 0-1 0 0,0 0 0 0 0,0 0 0 0 0,0 0 0 0 0,0 0 0 0 0,0 0 0 0 0,0 0-2 0 0,-1 0-10 0 0,1 0 0 0 0,0 0-1 0 0,0 0 1 0 0,-1-1 0 0 0,1 1 0 0 0,0 0-1 0 0,0 0 1 0 0,-1-1 0 0 0,1 1-1 0 0,0 0 1 0 0,0 0 0 0 0,0-1-1 0 0,0 1 1 0 0,0 0 0 0 0,-1 0 0 0 0,1-1-1 0 0,0 1 1 0 0,0 0 0 0 0,0-1-1 0 0,0 1 1 0 0,0 0 0 0 0,0-1 0 0 0,0 1-1 0 0,0 0 11 0 0,0-6-1650 0 0,0-2-5835 0 0</inkml:trace>
  <inkml:trace contextRef="#ctx0" brushRef="#br0" timeOffset="1943.3">1963 83 12840 0 0,'0'0'289'0'0,"2"1"40"0"0,7 1-27 0 0,0 1 0 0 0,0 1 0 0 0,0 0 0 0 0,8 5-302 0 0,-15-8 124 0 0,-1 0 1 0 0,0 0-1 0 0,0 0 0 0 0,0 1 1 0 0,0-1-1 0 0,0 1 0 0 0,0-1 0 0 0,0 0 1 0 0,-1 1-1 0 0,1 0-124 0 0,5 7 517 0 0,-6-8-469 0 0,1 0-1 0 0,0 0 0 0 0,-1 0 1 0 0,1 0-1 0 0,-1 0 1 0 0,0 1-1 0 0,1-1 1 0 0,-1 0-1 0 0,0 0 1 0 0,0 0-1 0 0,1 0 0 0 0,-1 0 1 0 0,0 1-48 0 0,2 11 275 0 0,1-4-177 0 0,0 1 0 0 0,0-1 1 0 0,-1 1-1 0 0,0 0 0 0 0,-1 0 0 0 0,0 0 0 0 0,0 2-98 0 0,-2 9-275 0 0,0 0 0 0 0,-3 20 275 0 0,2-17 76 0 0,1-1 0 0 0,0 1 0 0 0,3 1-76 0 0,-1 18 534 0 0,-1-21-285 0 0,0 21-54 0 0,-1-17-149 0 0,1-22-55 0 0,0 0 0 0 0,0 0 1 0 0,0 0-1 0 0,0 0 0 0 0,-1 0 1 0 0,0 0-1 0 0,0 0 0 0 0,0 0 1 0 0,-1 1 8 0 0,-3 6-1330 0 0,2 1-4873 0 0</inkml:trace>
  <inkml:trace contextRef="#ctx0" brushRef="#br0" timeOffset="2352.767">1948 401 9216 0 0,'0'0'706'0'0,"2"0"-463"0"0,98 6 3769 0 0,-61-3-2496 0 0,-1-1 0 0 0,32-3-1516 0 0,-64 0 162 0 0,1 0 1 0 0,-1-1-1 0 0,1 0 1 0 0,-1 0-1 0 0,0 0 1 0 0,2-2-163 0 0,9-2 229 0 0,-16 5-198 0 0,0 1-26 0 0,0 0 0 0 0,-1 0 1 0 0,1-1-1 0 0,0 1 0 0 0,0 0 0 0 0,-1-1 0 0 0,1 1 0 0 0,0 0 0 0 0,-1-1 1 0 0,1 1-1 0 0,-1-1 0 0 0,1 1 0 0 0,0-1 0 0 0,-1 0 0 0 0,1 1 0 0 0,-1-1 0 0 0,1 1 1 0 0,-1-1-1 0 0,0 0 0 0 0,1 0 0 0 0,-1 1 0 0 0,0-1 0 0 0,1 0 0 0 0,-1 0-5 0 0,0-4-5 0 0,0 4-96 0 0,-1 2 77 0 0,0-1 0 0 0,0 0 0 0 0,0 1 0 0 0,0-1 0 0 0,0 1 1 0 0,0-1-1 0 0,0 1 0 0 0,0 0 0 0 0,0-1 0 0 0,0 1 0 0 0,1 0 0 0 0,-1-1 1 0 0,0 1-1 0 0,0 0 0 0 0,0 0 0 0 0,1 0 0 0 0,-1 0 0 0 0,1 0 0 0 0,-1 0 1 0 0,1 0-1 0 0,-1 0 0 0 0,1 0 0 0 0,-1 0 0 0 0,1 0 24 0 0,-9 31-239 0 0,7-24 125 0 0,1-2 106 0 0,1 1 0 0 0,0-1 0 0 0,0 0 0 0 0,0 1 0 0 0,1-1 0 0 0,-1 1 0 0 0,2-1 0 0 0,-1 0 0 0 0,1 1 0 0 0,0-1 0 0 0,0 0 0 0 0,0 0 0 0 0,3 3 8 0 0,-4-7 22 0 0,0-1 0 0 0,0 1 0 0 0,1 0-1 0 0,-1-1 1 0 0,1 1 0 0 0,-1-1-1 0 0,1 0 1 0 0,-1 1 0 0 0,1-1 0 0 0,0 0-1 0 0,0 0 1 0 0,-1 0 0 0 0,1 0-1 0 0,0 0 1 0 0,0-1 0 0 0,0 1 0 0 0,0 0-1 0 0,0-1 1 0 0,0 0 0 0 0,0 1-1 0 0,0-1 1 0 0,1 0 0 0 0,-1 0-1 0 0,0 0 1 0 0,0 0 0 0 0,0-1 0 0 0,0 1-1 0 0,0 0 1 0 0,0-1 0 0 0,0 0-22 0 0,8-2 176 0 0,-1-1 0 0 0,0 0 0 0 0,0 0-1 0 0,0-1 1 0 0,7-5-176 0 0,2-2 44 0 0,-11 8-14 0 0,-1 0 1 0 0,1-1-1 0 0,-1 0 0 0 0,-1 0 1 0 0,1-1-1 0 0,-1 1 0 0 0,0-1 1 0 0,0-1-31 0 0,9-9 65 0 0,-14 15-64 0 0,1 1 1 0 0,-1 0-1 0 0,1-1 0 0 0,-1 1 0 0 0,1 0 1 0 0,-1 0-1 0 0,1-1 0 0 0,-1 1 1 0 0,1 0-1 0 0,-1 0 0 0 0,1-1 0 0 0,-1 1 1 0 0,1 0-1 0 0,-1 0 0 0 0,1 0 1 0 0,0 0-1 0 0,-1 0 0 0 0,1 0 0 0 0,-1 0 1 0 0,1 0-1 0 0,-1 0 0 0 0,1 0 0 0 0,-1 0 1 0 0,1 1-1 0 0,0-1 0 0 0,-1 0 1 0 0,1 0-1 0 0,-1 0 0 0 0,1 1 0 0 0,-1-1 1 0 0,1 0-1 0 0,-1 1 0 0 0,1-1 1 0 0,-1 0-1 0 0,0 1 0 0 0,1-1 0 0 0,-1 1 1 0 0,0-1-1 0 0,1 0 0 0 0,-1 1 0 0 0,0-1 1 0 0,1 1-1 0 0,-1-1 0 0 0,0 1-1 0 0,18 28-30 0 0,-14-22 41 0 0,-2-2-21 0 0,0-2 19 0 0,-1-1 0 0 0,0 0 0 0 0,1 0 0 0 0,-1 1 0 0 0,1-1 0 0 0,-1-1 0 0 0,1 1 0 0 0,0 0 0 0 0,0 0 0 0 0,2 1-9 0 0,-4-3-2 0 0,8 6 9 0 0,-1 0 0 0 0,1-1 0 0 0,0 0 0 0 0,1-1 0 0 0,-1 0-7 0 0,-4-2-34 0 0,-1-1-1 0 0,1 0 1 0 0,-1 0 0 0 0,1-1 0 0 0,0 1 0 0 0,-1-1 0 0 0,1 0 0 0 0,0 0-1 0 0,-1 0 1 0 0,1 0 0 0 0,0-1 0 0 0,-1 1 0 0 0,1-1 0 0 0,0 0-1 0 0,-1 0 35 0 0,14-4-1465 0 0,1 2-4837 0 0</inkml:trace>
  <inkml:trace contextRef="#ctx0" brushRef="#br0" timeOffset="3026.348">2921 299 5528 0 0,'-1'-1'0'0'0,"0"1"1"0"0,0 0-1 0 0,0 0 0 0 0,0-1 1 0 0,0 1-1 0 0,0 0 1 0 0,0 0-1 0 0,0 0 1 0 0,0 0-1 0 0,0 0 0 0 0,0 0 1 0 0,-1 1-1 0 0,0-1 500 0 0,0 1 0 0 0,0 0-1 0 0,0 0 1 0 0,0 0 0 0 0,1 0 0 0 0,-1 0 0 0 0,0 0 0 0 0,0 0 0 0 0,1 1-1 0 0,-1-1-499 0 0,-15 17 5442 0 0,9-7-4650 0 0,-1 4-571 0 0,1-1 1 0 0,0 2-1 0 0,0-1 1 0 0,2 1 0 0 0,0 0-1 0 0,1 1 1 0 0,1-1-1 0 0,0 1 1 0 0,1 0-1 0 0,1 0 1 0 0,0 0-1 0 0,2 6-221 0 0,1-12 0 0 0,-1-10 8 0 0,0 0-1 0 0,1 1 0 0 0,-1-1 0 0 0,1 0 0 0 0,-1 0 1 0 0,1 0-1 0 0,0 1 0 0 0,-1-1 0 0 0,1 0 0 0 0,0 0 1 0 0,0 0-1 0 0,0 0 0 0 0,0 0 0 0 0,0-1 1 0 0,0 1-1 0 0,0 0 0 0 0,0 0 0 0 0,0-1 0 0 0,0 1 1 0 0,0 0-1 0 0,1-1 0 0 0,-1 1 0 0 0,1-1-7 0 0,0 1 76 0 0,1-1-1 0 0,0 0 1 0 0,0 1-1 0 0,-1-1 1 0 0,1 0-1 0 0,0-1 1 0 0,0 1-1 0 0,0-1-75 0 0,3 1 160 0 0,-1-2-106 0 0,1 1 1 0 0,-1-1-1 0 0,0-1 1 0 0,1 1-1 0 0,-1-1 0 0 0,0 1 1 0 0,-1-1-1 0 0,1-1 1 0 0,0 1-1 0 0,-1-1 1 0 0,0 0-1 0 0,0 0 1 0 0,3-3-55 0 0,28-48 157 0 0,-25 38-116 0 0,-1-1 1 0 0,-1 1-1 0 0,-1-1 0 0 0,0-1 1 0 0,3-16-42 0 0,1-2 22 0 0,-7 25-20 0 0,-2 0 0 0 0,0 0-1 0 0,1-6-1 0 0,-2 6-22 0 0,1 0 0 0 0,1 1 0 0 0,0-2 22 0 0,2-3-260 0 0,0 1 1 0 0,-2-1-1 0 0,0 0 0 0 0,0 0 0 0 0,-1-4 260 0 0,7-70-645 0 0,-13 73 618 0 0,4 16 41 0 0,-1 0 1 0 0,1 0 0 0 0,0 0-1 0 0,-1 1 1 0 0,1-1-1 0 0,0 0 1 0 0,0 0 0 0 0,-1 0-1 0 0,1 0 1 0 0,0 0 0 0 0,0 0-1 0 0,0 0 1 0 0,0 0 0 0 0,0 0-1 0 0,1 0 1 0 0,-1 0-1 0 0,0-1-14 0 0,-5 7 233 0 0,4-5-220 0 0,0 1 1 0 0,1-1-1 0 0,-1 0 0 0 0,0 1 1 0 0,1-1-1 0 0,-1 1 0 0 0,1 0 0 0 0,-1-1 1 0 0,1 1-1 0 0,-1-1 0 0 0,1 1 1 0 0,-1 0-1 0 0,1-1 0 0 0,0 1 1 0 0,-1 0-1 0 0,1 0 0 0 0,0-1 0 0 0,0 1 1 0 0,-1 0-1 0 0,1 0 0 0 0,0 0-13 0 0,-1 4 32 0 0,-2 17-266 0 0,0 1-1 0 0,1-1 0 0 0,1 20 235 0 0,1-19-4 0 0,-2 20 4 0 0,-1 12 219 0 0,1 3 292 0 0,0-31-174 0 0,2 1 0 0 0,1-1-1 0 0,2 7-336 0 0,-1-13 154 0 0,-2-16-149 0 0,0 0 0 0 0,0 0 1 0 0,1 0-1 0 0,0 0 1 0 0,0-1-1 0 0,0 1 1 0 0,1 0-1 0 0,0 0 1 0 0,0-1-1 0 0,0 2-5 0 0,0-4 96 0 0,-1 1-1 0 0,1-1 0 0 0,-1 0 1 0 0,1 0-1 0 0,0 1 0 0 0,0-1 1 0 0,0-1-1 0 0,0 1 0 0 0,0 0 1 0 0,1 0-1 0 0,-1-1-95 0 0,0 0 77 0 0,1 0 1 0 0,-1 0-1 0 0,0-1 1 0 0,0 1-1 0 0,1-1 1 0 0,-1 0-1 0 0,1 1 1 0 0,-1-1-1 0 0,0 0 1 0 0,1-1-1 0 0,-1 1 1 0 0,0 0-1 0 0,3-1-77 0 0,2-1 2 0 0,1 0-1 0 0,0 0 0 0 0,-1-1 1 0 0,0 1-1 0 0,1-2 0 0 0,-1 1 1 0 0,-1-1-1 0 0,1 0 0 0 0,0-1 1 0 0,-1 1-1 0 0,0-1 0 0 0,1-1-1 0 0,13-25 0 0 0,-15 25 0 0 0,-1 2 0 0 0,0-1 0 0 0,0 1 0 0 0,-1-1 0 0 0,1 0 0 0 0,-1 0 0 0 0,0 0 0 0 0,0 0 0 0 0,-1 0 0 0 0,0-1 0 0 0,0 1 0 0 0,0-2 0 0 0,4-26 0 0 0,-5 24 0 0 0,1-1 0 0 0,0 1 0 0 0,1-1 0 0 0,2-7 0 0 0,-2 12 0 0 0,-1 2 0 0 0,-1-1 0 0 0,1 0 0 0 0,-1 1 0 0 0,1-1 0 0 0,-1 0 0 0 0,0 0 0 0 0,0 0 0 0 0,-1 1 0 0 0,1-1 0 0 0,-1 0 0 0 0,0 0 0 0 0,0 0 0 0 0,0 0 0 0 0,-1 0 0 0 0,0-3 0 0 0,0 4 0 0 0,1 0 0 0 0,-1 0 0 0 0,1 0 0 0 0,0 0 0 0 0,0 0 0 0 0,0 0 0 0 0,0 0 0 0 0,0 0 0 0 0,1 0 0 0 0,-1 0 0 0 0,1 2-3 0 0,-1 0 1 0 0,0 0-1 0 0,0 0 0 0 0,0 0 0 0 0,0 0 1 0 0,0 0-1 0 0,0 0 0 0 0,0 0 0 0 0,0 0 0 0 0,0 0 1 0 0,-1 0-1 0 0,1 0 0 0 0,0 1 0 0 0,-1-2 3 0 0,-1-7-137 0 0,2 8 41 0 0,0 1 27 0 0,-11 14 306 0 0,10-12-239 0 0,1-1 0 0 0,0 1 1 0 0,-1-1-1 0 0,1 1 0 0 0,0 0 0 0 0,0-1 0 0 0,0 1 0 0 0,0-1 0 0 0,0 1 0 0 0,0 0 0 0 0,0-1 0 0 0,0 1 2 0 0,1 0-27 0 0,-1 0 0 0 0,0 0 0 0 0,0 0 0 0 0,0 0 0 0 0,0 0 0 0 0,0 0 0 0 0,-1 0 0 0 0,1 0 0 0 0,-1 1 27 0 0,-4 12-166 0 0,2-9 110 0 0,1 1 0 0 0,0 0 0 0 0,0 0 0 0 0,0 0 0 0 0,0 7 56 0 0,-6 32-4 0 0,5-37 74 0 0,1 1 0 0 0,1-1 1 0 0,-1 0-1 0 0,1 1 0 0 0,1 8-70 0 0,0-12 64 0 0,0 1-1 0 0,0-1 1 0 0,0 1-1 0 0,-1-1 1 0 0,0 1 0 0 0,0-1-1 0 0,-2 3-63 0 0,3-7 0 0 0,0 0 0 0 0,0 0 0 0 0,0 0 0 0 0,0 0 0 0 0,0 0 0 0 0,0 0 0 0 0,1-1 0 0 0,-1 1 0 0 0,0 0 0 0 0,1 0 0 0 0,0 0 0 0 0,-1-1 0 0 0,1 1 0 0 0,0 0 0 0 0,0-1 0 0 0,0 1 0 0 0,0 0 0 0 0,7 13 0 0 0,-7-13 0 0 0,0-1 0 0 0,0 1 0 0 0,0-1 0 0 0,0 1 0 0 0,0-1 0 0 0,0 0 0 0 0,1 0 0 0 0,-1 1 0 0 0,0-1 0 0 0,1 0 0 0 0,-1 0 0 0 0,1 0 0 0 0,0-1 0 0 0,-1 1 0 0 0,1 0 0 0 0,0-1 0 0 0,-1 1 0 0 0,1-1 0 0 0,0 1 0 0 0,0-1 0 0 0,-1 0 0 0 0,2 1 0 0 0,7 0 0 0 0,0 0 0 0 0,1 0 0 0 0,1-1 0 0 0,-11 0 0 0 0,10-1 0 0 0,1 0 0 0 0,-1 0 0 0 0,3-2 0 0 0,0 1 0 0 0,2-2-43 0 0,-1 0-1 0 0,14-5 44 0 0,-6 1-299 0 0,-12 4-26 0 0,0 0 1 0 0,0 0-1 0 0,6-4 325 0 0,5-5-512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9:00:20.3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32 344 13824 0 0,'12'-13'629'0'0,"-9"10"-12"0"0,6-11-367 0 0,-8 14-155 0 0,-1-1 1 0 0,1 0 0 0 0,-1 1-1 0 0,1-1 1 0 0,-1 0 0 0 0,1 1 0 0 0,-1-1-1 0 0,1 1 1 0 0,0-1 0 0 0,-1 1 0 0 0,1-1-1 0 0,0 1 1 0 0,-1-1 0 0 0,1 1-1 0 0,0 0 1 0 0,0-1 0 0 0,-1 1 0 0 0,1 0-1 0 0,0 0 1 0 0,0 0 0 0 0,-1 0-1 0 0,1-1 1 0 0,0 1 0 0 0,0 0 0 0 0,0 0-1 0 0,0 0 1 0 0,-1 0 0 0 0,2 1-96 0 0,1-1 334 0 0,6 18 686 0 0,-5-12-926 0 0,-1 0 0 0 0,-1 0 0 0 0,1 0 0 0 0,-1 1 0 0 0,0-1 0 0 0,0 1 0 0 0,-1 0 0 0 0,0-1 0 0 0,0 1 1 0 0,0 0-1 0 0,-1 0 0 0 0,0-1 0 0 0,-1 7-94 0 0,-2 11 165 0 0,-1 1-1 0 0,-1-1 1 0 0,-3 5-165 0 0,6-20 51 0 0,0-1 0 0 0,-1 1 0 0 0,0-1 0 0 0,-1 1 0 0 0,0-1 0 0 0,0 0 0 0 0,-1-1 0 0 0,-4 6-51 0 0,8-12 12 0 0,0 0-1 0 0,0 0 1 0 0,0-1-1 0 0,0 1 1 0 0,0 0-1 0 0,-1-1 1 0 0,1 1-1 0 0,0-1 1 0 0,0 0-1 0 0,-1 1 1 0 0,1-1-1 0 0,0 0 1 0 0,-1 0-1 0 0,1 0 0 0 0,0 0 1 0 0,0 0-1 0 0,-1 0 1 0 0,1 0-1 0 0,0 0 1 0 0,-1 0-1 0 0,1-1 1 0 0,0 1-1 0 0,0 0 1 0 0,-1-1-1 0 0,1 1 1 0 0,0-1-1 0 0,0 0 1 0 0,0 1-1 0 0,0-1 1 0 0,0 0-1 0 0,-1 1 1 0 0,2-1-1 0 0,-1 0 0 0 0,0 0 1 0 0,0 0-1 0 0,0 0 1 0 0,0 0-1 0 0,0 0-11 0 0,-3-8 676 0 0,4 8-628 0 0,-1 1 0 0 0,1-1-1 0 0,-1 0 1 0 0,1 1 0 0 0,-1-1-1 0 0,1 0 1 0 0,0 1 0 0 0,0-1-1 0 0,-1 0 1 0 0,1 0 0 0 0,0 1-1 0 0,0-1 1 0 0,0 0 0 0 0,0 0-1 0 0,0 0 1 0 0,0 1-48 0 0,0-6 11 0 0,0 0 0 0 0,1 0 0 0 0,0 1 0 0 0,0-1 0 0 0,0 0 0 0 0,1 1 0 0 0,0-1 0 0 0,0 1 0 0 0,1 0 0 0 0,-1 0 0 0 0,1 0 0 0 0,0 0 0 0 0,0 0 0 0 0,1 0 0 0 0,2-2-11 0 0,-3 2-20 0 0,1 1-1 0 0,0 0 1 0 0,0-1-1 0 0,0 1 1 0 0,1 0-1 0 0,-1 1 1 0 0,1-1-1 0 0,0 1 1 0 0,0 0-1 0 0,0 0 1 0 0,0 1-1 0 0,1 0 1 0 0,3-2 20 0 0,8-1-395 0 0,-1 1 1 0 0,1 1-1 0 0,0 1 1 0 0,10-1 394 0 0,68 1 70 0 0,-87 2 11 0 0,11 0 157 0 0,-11 0-286 0 0,-1 1 0 0 0,1-2 0 0 0,0 1 0 0 0,-1-1 0 0 0,1 0-1 0 0,-1-1 1 0 0,2 0 48 0 0,-1 0-28 0 0,-3 0-4 0 0,-1 1 0 0 0,1-1 0 0 0,-1 1 0 0 0,0-1 0 0 0,1 0 0 0 0,2-3 32 0 0,-6 4 88 0 0,1 0 0 0 0,-1 0 0 0 0,0 0 0 0 0,0-1 0 0 0,0 1 0 0 0,0 0 0 0 0,0-1 0 0 0,0 1 0 0 0,0-1 0 0 0,-1 1 0 0 0,1-1 0 0 0,0 1-1 0 0,-1-1 1 0 0,1 1 0 0 0,-1-1 0 0 0,0 0 0 0 0,0 1 0 0 0,1-1 0 0 0,-1 0 0 0 0,0 1 0 0 0,0-2-88 0 0,0 1-31 0 0,0 0 1 0 0,-1-1-1 0 0,1 1 1 0 0,0 0-1 0 0,-1 0 1 0 0,1 0-1 0 0,-1-1 1 0 0,0 1-1 0 0,1 0 1 0 0,-1 0-1 0 0,0 0 1 0 0,0 0-1 0 0,-1 0 1 0 0,1 0-1 0 0,0 1 1 0 0,-1-1-1 0 0,0-1 31 0 0,-1 1-68 0 0,1 0 0 0 0,-1 0 0 0 0,0 0 0 0 0,0 0 0 0 0,0 0 0 0 0,0 1 0 0 0,0-1 0 0 0,0 1 0 0 0,0 0 0 0 0,-4-1 68 0 0,-2 0-40 0 0,1 1 1 0 0,-1 0-1 0 0,0 0 0 0 0,0 1 0 0 0,1 0 0 0 0,-1 0 1 0 0,0 1-1 0 0,-3 1 40 0 0,12-2-9 0 0,-1 0 0 0 0,1 0 1 0 0,0 0-1 0 0,0 1 0 0 0,-1-1 0 0 0,1 0 1 0 0,0 0-1 0 0,0 0 0 0 0,0 0 1 0 0,-1 0-1 0 0,1 1 0 0 0,0-1 0 0 0,0 0 1 0 0,0 0-1 0 0,-1 0 0 0 0,1 1 1 0 0,0-1-1 0 0,0 0 0 0 0,0 0 0 0 0,0 1 1 0 0,0-1-1 0 0,0 0 0 0 0,0 0 1 0 0,-1 1-1 0 0,1-1 0 0 0,0 0 0 0 0,0 0 1 0 0,0 1 8 0 0,0 1-32 0 0,-18 30 7 0 0,14-25 25 0 0,0 0 0 0 0,0 0 0 0 0,0 0 0 0 0,1 1 0 0 0,0 0 0 0 0,1-1 0 0 0,-1 1-1 0 0,1 0 1 0 0,1 0 0 0 0,0 0 0 0 0,0 3 0 0 0,0 9 0 0 0,1-10 0 0 0,0 0 0 0 0,0 0 0 0 0,1 0 0 0 0,1 6 0 0 0,-2-14 0 0 0,1 1 0 0 0,0 0 0 0 0,0 0 0 0 0,0-1 0 0 0,0 1 0 0 0,0-1 0 0 0,1 1 0 0 0,-1-1 0 0 0,1 1 0 0 0,0-1 0 0 0,-1 0 0 0 0,1 0 0 0 0,0 1 0 0 0,0-2 0 0 0,1 1 0 0 0,-1 0 0 0 0,2 1 0 0 0,1 0 0 0 0,1 0 0 0 0,-1 0 0 0 0,0-1 0 0 0,1 0 0 0 0,-1 0 0 0 0,1 0 0 0 0,-1-1 0 0 0,1 0 0 0 0,0 0 0 0 0,0 0 0 0 0,-1-1 0 0 0,1 0 0 0 0,0 0 0 0 0,0-1 0 0 0,0 1 0 0 0,1-1 0 0 0,15-2-1319 0 0,0-1-1 0 0,0-1 1 0 0,3-2 1319 0 0,-1-1-6481 0 0</inkml:trace>
  <inkml:trace contextRef="#ctx0" brushRef="#br0" timeOffset="954.305">809 294 17071 0 0,'0'0'388'0'0,"-2"1"52"0"0,1 0-406 0 0,1-1 0 0 0,-1 0 0 0 0,0 0 0 0 0,1 1 0 0 0,-1-1 0 0 0,1 0 0 0 0,-1 1 0 0 0,0-1 0 0 0,1 0 0 0 0,-1 1 0 0 0,1-1 0 0 0,0 1 0 0 0,-1-1 0 0 0,1 1 0 0 0,-1-1 0 0 0,1 1-1 0 0,0-1 1 0 0,-1 1 0 0 0,1 0 0 0 0,0-1 0 0 0,-1 1 0 0 0,1 0-34 0 0,0 0 23 0 0,0 0 0 0 0,0 0 0 0 0,1 0 0 0 0,-1 1-1 0 0,0-1 1 0 0,1 0 0 0 0,-1 0 0 0 0,0 0 0 0 0,1 0 0 0 0,-1 1 0 0 0,1-1 0 0 0,0 0-1 0 0,0 0-22 0 0,4 16 0 0 0,-4-15 0 0 0,-1 0 0 0 0,1 0 0 0 0,-1 0 0 0 0,1-1 0 0 0,0 1 0 0 0,0 0 0 0 0,0 0 0 0 0,0 0 0 0 0,0 0 0 0 0,14 18 6 0 0,-9-10 77 0 0,0-2 0 0 0,1 1 0 0 0,0-1 0 0 0,5 4-83 0 0,2 2 346 0 0,0 1 0 0 0,8 12-346 0 0,1 0 668 0 0,-22-25-625 0 0,0 0 0 0 0,0-1 0 0 0,0 1 0 0 0,-1 0 0 0 0,1 0 0 0 0,-1 0 0 0 0,1 0 0 0 0,-1 0 0 0 0,0 0 0 0 0,1 0 0 0 0,-1 0 0 0 0,0-1 0 0 0,0 1 0 0 0,-1 0 0 0 0,1 0 0 0 0,0 1-43 0 0,-1 3 44 0 0,1-5-29 0 0,0 1 0 0 0,0-1 0 0 0,-1 0 0 0 0,1 0 0 0 0,0 0 0 0 0,-1 1 0 0 0,1-1 0 0 0,-1 0 0 0 0,1 0 0 0 0,-1 0 0 0 0,1 0 0 0 0,-1 0 0 0 0,0 0 0 0 0,1 0 0 0 0,-1 0 0 0 0,0 0 0 0 0,0 0 0 0 0,0-1 0 0 0,0 1 0 0 0,0 0 0 0 0,0-1 0 0 0,0 1-15 0 0,-25 11 254 0 0,19-9-204 0 0,-14 5 88 0 0,0-1 0 0 0,0-1 0 0 0,-11 1-138 0 0,2 0-368 0 0,-14 5 368 0 0,32-8-188 0 0,1-1 0 0 0,-1 0 1 0 0,0-1-1 0 0,0 0 0 0 0,0-1 1 0 0,0-1-1 0 0,0 1 0 0 0,-7-2 188 0 0,-1 2-333 0 0,18-1 300 0 0,1 0 0 0 0,-1 1 0 0 0,1-1 0 0 0,-1 0 0 0 0,0 0 0 0 0,1 0 0 0 0,-1 0 0 0 0,1 0 0 0 0,-1 0 0 0 0,0 0 0 0 0,1 0 1 0 0,-1-1-1 0 0,1 1 0 0 0,-1-1 0 0 0,0 1 0 0 0,1-1 0 0 0,0 0 0 0 0,-1 1 0 0 0,1-1 0 0 0,-1 0 0 0 0,1 0 0 0 0,-1-1 33 0 0,2 2-2 0 0,0-1 1 0 0,0 1-1 0 0,1-1 1 0 0,-1 1-1 0 0,0-1 1 0 0,0 1 0 0 0,1-1-1 0 0,-1 1 1 0 0,0-1-1 0 0,1 1 1 0 0,-1 0-1 0 0,1-1 1 0 0,-1 1-1 0 0,0 0 1 0 0,1-1-1 0 0,-1 1 1 0 0,1 0-1 0 0,-1 0 1 0 0,1-1 0 0 0,-1 1-1 0 0,1 0 1 0 0,-1 0 1 0 0,16-9 4 0 0,-15 9-6 0 0,38-13-26 0 0,-29 10-162 0 0,0-1-1 0 0,0 1 1 0 0,8-1 190 0 0,14-4-161 0 0,-1 0 50 0 0,1 2-1 0 0,16-1 112 0 0,23-5-689 0 0,2 1 331 0 0,-54 10 563 0 0,0-1 0 0 0,0-2 1 0 0,0 0-1 0 0,-1 0 0 0 0,0-2 1 0 0,0 0-1 0 0,4-3-205 0 0,-14 5 22 0 0,-1 0 50 0 0,1 0 0 0 0,-1 0 0 0 0,1-1 0 0 0,3-4-72 0 0,-9 8 14 0 0,0-1-1 0 0,-1 1 0 0 0,1-1 0 0 0,-1 0 0 0 0,1 0 1 0 0,-1 0-1 0 0,0 0 0 0 0,1 0 0 0 0,-1 0 0 0 0,0 0 1 0 0,-1 0-1 0 0,1 0 0 0 0,0 0 0 0 0,0-1 1 0 0,-1 1-1 0 0,1 0 0 0 0,-1-1 0 0 0,0 1 0 0 0,0-1-13 0 0,0 3 0 0 0,0 0 0 0 0,0 0 0 0 0,0-1 0 0 0,0 1 0 0 0,0 0 0 0 0,0 0 0 0 0,0 0 0 0 0,0 0 0 0 0,0 0 0 0 0,0-1 0 0 0,0 1 0 0 0,0 0 0 0 0,0 0 0 0 0,0 0 0 0 0,0 0 0 0 0,0 0 0 0 0,0-1 0 0 0,0 1 0 0 0,0 0 0 0 0,0 0 0 0 0,0 0 0 0 0,0 0 0 0 0,0 0 0 0 0,0 0 0 0 0,-1-1 0 0 0,1 1 0 0 0,0 0 0 0 0,0 0 0 0 0,0 0 0 0 0,0 0 0 0 0,0 0 0 0 0,0 0 0 0 0,-1 0 0 0 0,1 0 0 0 0,0 0 0 0 0,0 0 0 0 0,0 0 0 0 0,0-1 0 0 0,0 1 0 0 0,-1 0 0 0 0,1 0 0 0 0,0 0 0 0 0,0 0 0 0 0,0 0 0 0 0,0 0 0 0 0,0 0 0 0 0,-1 0 0 0 0,1 0 0 0 0,0 1 0 0 0,-9-3 0 0 0,9 2 0 0 0,0 0 0 0 0,-1 0 0 0 0,1 0 0 0 0,0 0 0 0 0,-1 0 0 0 0,1 0 0 0 0,-1 0 0 0 0,1 0 0 0 0,0 0 0 0 0,-1 1 0 0 0,1-1 0 0 0,0 0 0 0 0,-1 0 0 0 0,1 0 0 0 0,0 1 0 0 0,-1-1 0 0 0,1 0 0 0 0,0 0 0 0 0,-1 1 0 0 0,1-1 0 0 0,0 0 0 0 0,0 1 0 0 0,-1-1 0 0 0,1 0 0 0 0,0 1 0 0 0,0-1 0 0 0,0 0 0 0 0,-1 1 0 0 0,1-1 0 0 0,0 0 0 0 0,0 1 0 0 0,0 0 0 0 0,-1 0 0 0 0,0 0 0 0 0,0 0 0 0 0,0 0 0 0 0,1 0 0 0 0,-1 0 0 0 0,0 0 0 0 0,1 1 0 0 0,-1-1 0 0 0,1 0 0 0 0,-1 1 0 0 0,1-1 0 0 0,0 0 0 0 0,0 1 0 0 0,-1-1 0 0 0,1 0 0 0 0,0 1 0 0 0,0-1 0 0 0,0 1 0 0 0,1 5 0 0 0,-2-6 0 0 0,1 0 0 0 0,0 0 0 0 0,0 0 0 0 0,0 0 0 0 0,0 0 0 0 0,1 0 0 0 0,-1 0 0 0 0,0 0 0 0 0,0 0 0 0 0,0 0 0 0 0,1-1 0 0 0,-1 1 0 0 0,0 0 0 0 0,1 0 0 0 0,0 0 0 0 0,-1 0 0 0 0,1-1 0 0 0,-1 1 0 0 0,1-1 0 0 0,-1 1 0 0 0,1 0 0 0 0,-1-1 0 0 0,1 1 0 0 0,-1-1 0 0 0,0 1 0 0 0,1 0 0 0 0,-1-1 0 0 0,0 1 0 0 0,1 0 0 0 0,-1 0 0 0 0,0-1 0 0 0,0 1 0 0 0,0 0 0 0 0,0 0 0 0 0,0 0 0 0 0,0 0 0 0 0,-1-1 0 0 0,1 1 0 0 0,-1 0 0 0 0,1 0 0 0 0,-1 0 0 0 0,1-1 0 0 0,-1 1 0 0 0,0 0 0 0 0,1-1 0 0 0,-1 1 0 0 0,0 0 0 0 0,0-1 0 0 0,0 1 0 0 0,1-1 1 0 0,-1 0-1 0 0,1 1 0 0 0,0-1 0 0 0,0 0 0 0 0,-1 0 0 0 0,1 0 0 0 0,0 0 0 0 0,0 0 1 0 0,-1 1-1 0 0,1-1 0 0 0,0 0 0 0 0,0 0 0 0 0,-1 1 0 0 0,1-1 0 0 0,0 0 0 0 0,0 0 1 0 0,0 1-1 0 0,0-1 0 0 0,-1 0 0 0 0,1 0 0 0 0,0 1 0 0 0,0-1 0 0 0,0 0 1 0 0,0 1-1 0 0,0-1 0 0 0,0 0 0 0 0,0 1 0 0 0,0-1 0 0 0,0 0 0 0 0,0 0 0 0 0,0 1 1 0 0,0-1-1 0 0,0 1 0 0 0,5 0 29 0 0,-4-1-15 0 0,16 3 298 0 0,1-1 0 0 0,-1-1 0 0 0,1-1-1 0 0,-1 0 1 0 0,6-2-312 0 0,-18 1 31 0 0,1 0-1 0 0,0 0 1 0 0,-1-1 0 0 0,1 0-1 0 0,-1 0 1 0 0,0 0 0 0 0,1-1-1 0 0,-1 0 1 0 0,1-1-31 0 0,-4 3 18 0 0,-1-1-1 0 0,1 1 1 0 0,0-1-1 0 0,-1 0 1 0 0,1 0-1 0 0,-1 0 1 0 0,1 1-1 0 0,-1-1 1 0 0,0 0-1 0 0,0-1 1 0 0,0 1-1 0 0,0-1-17 0 0,0 1 1 0 0,-1 1 0 0 0,1-1 0 0 0,0 1 1 0 0,0-1-1 0 0,-1 1 0 0 0,1-1 0 0 0,0 1 0 0 0,0 0 0 0 0,0-1 0 0 0,0 1 1 0 0,1 0-1 0 0,-1 0 0 0 0,0 0 0 0 0,0 0 0 0 0,1 0 0 0 0,-1 0 0 0 0,2-1-1 0 0,0 1 0 0 0,-3 1 0 0 0,1 0 0 0 0,-1 0 0 0 0,0 0 0 0 0,1 0 0 0 0,-1 0 0 0 0,0 0 0 0 0,1-1 0 0 0,-1 1 0 0 0,0 0 0 0 0,1 0 0 0 0,-1 0 0 0 0,0-1 0 0 0,1 1 0 0 0,-1 0 0 0 0,0 0 0 0 0,0-1 0 0 0,0 1 0 0 0,1 0 0 0 0,-1-1 0 0 0,0 1 0 0 0,0 0 0 0 0,0-1 0 0 0,1 1 0 0 0,-1 0 0 0 0,0-1 0 0 0,0 1 0 0 0,0 0 0 0 0,1-1 0 0 0,-1 1 0 0 0,0 0 0 0 0,1 0 0 0 0,-1-1 0 0 0,0 1 0 0 0,1 0 0 0 0,-1 0 0 0 0,0-1 0 0 0,1 1 0 0 0,-1 0 0 0 0,1 0 0 0 0,-1 0 0 0 0,0 0 0 0 0,1 0 0 0 0,-1 0 0 0 0,1 0 0 0 0,-1 0 0 0 0,0 0 0 0 0,1 0 0 0 0,-1 0 0 0 0,1 0 0 0 0,-1 0 0 0 0,1 0 0 0 0,-1 0 0 0 0,0 0 0 0 0,1 0 0 0 0,-1 0 0 0 0,0 1 0 0 0,1-1 0 0 0,-1 0 0 0 0,1 0 0 0 0,-1 0 0 0 0,0 1 0 0 0,1-1 0 0 0,-1 0 0 0 0,0 0 0 0 0,0 1 0 0 0,1-1 0 0 0,-1 0 0 0 0,0 1 0 0 0,1-1 0 0 0,79 49 0 0 0,-64-36 0 0 0,-14-11 0 0 0,0 0 0 0 0,1 0 0 0 0,-1 0 0 0 0,1-1 0 0 0,-1 1 0 0 0,1-1 0 0 0,0 1 0 0 0,-1-1 0 0 0,1 0 0 0 0,0 0 0 0 0,1 0 0 0 0,30 8 28 0 0,-21-5-58 0 0,0-1 1 0 0,12 1 29 0 0,-21-3 57 0 0,1-1 0 0 0,-1 0-1 0 0,1 0 1 0 0,-1 0 0 0 0,1-1 0 0 0,0 1 0 0 0,-1-1 0 0 0,0 0 0 0 0,1-1 0 0 0,1 0-57 0 0,2-1 59 0 0,-1 0 1 0 0,0 0-1 0 0,1-1 1 0 0,-2 0 0 0 0,1-1-1 0 0,0 1 1 0 0,-1-1 0 0 0,0-1-1 0 0,0 1 1 0 0,0-1-1 0 0,-1 0 1 0 0,0 0 0 0 0,0-1-1 0 0,0 1 1 0 0,-1-1-1 0 0,0 0 1 0 0,-1 0 0 0 0,1-1-1 0 0,-1 1 1 0 0,-1-1-1 0 0,1 0 1 0 0,-1 1 0 0 0,-1-1-1 0 0,1-4-59 0 0,26-287-1992 0 0,-27 216 1976 0 0,-2 76 16 0 0,-1 15 0 0 0,2 7 0 0 0,7 116-3 0 0,-6-107-4 0 0,3 62-60 0 0,5 7 67 0 0,-7-78 20 0 0,0-1-1 0 0,1 0 1 0 0,1 0 0 0 0,0 0 0 0 0,1-1-1 0 0,4 9-19 0 0,-7-18 5 0 0,0 0-1 0 0,0 0 1 0 0,0-1-1 0 0,1 1 1 0 0,-1-1 0 0 0,1 1-1 0 0,0-1 1 0 0,0 0-1 0 0,0 0 1 0 0,1 0-1 0 0,-1 0 1 0 0,1-1-1 0 0,-1 1 1 0 0,1-1-1 0 0,0 0 1 0 0,0 0-1 0 0,0 0 1 0 0,0-1 0 0 0,0 0-1 0 0,0 1 1 0 0,1-1-1 0 0,-1-1 1 0 0,4 1-5 0 0,1 0 178 0 0,0 0 0 0 0,0-2-1 0 0,0 1 1 0 0,0-1 0 0 0,0 0 0 0 0,0-1 0 0 0,0 0 0 0 0,1-1-178 0 0,-3 1-444 0 0,-1-1-1 0 0,0 0 1 0 0,0 0-1 0 0,3-2 445 0 0,2-2-1247 0 0</inkml:trace>
  <inkml:trace contextRef="#ctx0" brushRef="#br0" timeOffset="1233.068">2232 89 15664 0 0,'15'0'718'0'0,"-12"0"-19"0"0,-3 2-449 0 0,-6 12 88 0 0,2 1-1 0 0,0-1 0 0 0,0 4-337 0 0,-9 32 622 0 0,6-28-706 0 0,2 0 1 0 0,1 1-1 0 0,0-1 1 0 0,1 1-1 0 0,2 2 84 0 0,0 21 2759 0 0,5 47-2759 0 0,-2-65 149 0 0,2-1 1 0 0,4 13-150 0 0,-8-38-134 0 0,0-2-936 0 0,0 0-420 0 0,0 0-80 0 0,0 0-19 0 0</inkml:trace>
  <inkml:trace contextRef="#ctx0" brushRef="#br0" timeOffset="1534.307">2094 350 13824 0 0,'1'-2'1061'0'0,"2"-1"-959"0"0,-1 0 0 0 0,1 0 0 0 0,0 0 0 0 0,0 0 0 0 0,0 0 0 0 0,0 1 0 0 0,0-1 0 0 0,1 1 0 0 0,-1 0 0 0 0,1 0 0 0 0,0 0 0 0 0,-1 1 0 0 0,1-1 0 0 0,0 1 0 0 0,3-1-101 0 0,9 0 85 0 0,0 0 1 0 0,0 1 0 0 0,0 0 0 0 0,0 2-1 0 0,4 0-86 0 0,20 0 14 0 0,106 4 25 0 0,-135-5 10 0 0,0-1 0 0 0,1 0 0 0 0,-1-1 0 0 0,0 0 0 0 0,1-1-1 0 0,-1 0 1 0 0,-1-1 0 0 0,1 0-49 0 0,4-2-111 0 0,1 1 0 0 0,-1 1-1 0 0,15-2 112 0 0,-27 6 13 0 0,1 0-1 0 0,0-1 1 0 0,0 0-1 0 0,0 1 0 0 0,0-1 1 0 0,-1-1-1 0 0,1 1 1 0 0,0-1-1 0 0,-1 1 0 0 0,1-1 1 0 0,-1 0-1 0 0,0 0 1 0 0,1 0-1 0 0,-1-1 0 0 0,0 1 1 0 0,-1-1-1 0 0,1 0 1 0 0,0 0-1 0 0,-1 0 0 0 0,2-1-12 0 0,11-18 160 0 0,-15 22-161 0 0,0-1 0 0 0,0 1-1 0 0,0 0 1 0 0,0 0 0 0 0,1 0-1 0 0,-1-1 1 0 0,0 1 0 0 0,0 0-1 0 0,0 0 1 0 0,0-1 0 0 0,0 1-1 0 0,0 0 1 0 0,0 0 0 0 0,0-1-1 0 0,0 1 1 0 0,0 0 0 0 0,0 0-1 0 0,0-1 1 0 0,0 1 0 0 0,0 0-1 0 0,0 0 1 0 0,0-1 0 0 0,0 1-1 0 0,0 0 1 0 0,0 0 0 0 0,0-1-1 0 0,0 1 1 0 0,0 0 0 0 0,0 0-1 0 0,0 0 1 0 0,-1-1 0 0 0,1 1-1 0 0,0 0 1 0 0,0 0 0 0 0,0 0-1 0 0,0-1 1 0 0,-1 1 0 0 0,1 0-1 0 0,0 0 1 0 0,0 0 0 0 0,0 0-1 0 0,-1 0 1 0 0,1-1 0 0 0,0 1-1 0 0,0 0 1 0 0,-1 0 0 0 0,1 0-1 0 0,0 0 2 0 0,-1-1-55 0 0,0 0-1 0 0,0 1 0 0 0,-1-1 0 0 0,1 0 0 0 0,0 1 1 0 0,0-1-1 0 0,0 1 0 0 0,-1-1 0 0 0,1 1 0 0 0,0-1 1 0 0,0 1-1 0 0,-1 0 0 0 0,1 0 0 0 0,0 0 0 0 0,-1 0 1 0 0,1 0-1 0 0,0 0 0 0 0,-1 0 0 0 0,1 0 0 0 0,0 0 1 0 0,-1 0-1 0 0,1 1 0 0 0,0-1 0 0 0,0 1 0 0 0,0-1 1 0 0,-1 1 55 0 0,-3 2 22 0 0,0 0 0 0 0,1 0 0 0 0,-1 0 1 0 0,1 1-1 0 0,-4 3-22 0 0,-14 11 805 0 0,16-14-661 0 0,1-1 1 0 0,0 1-1 0 0,0 0 1 0 0,0 1-1 0 0,0-1 1 0 0,0 1-1 0 0,1 0 0 0 0,0 0 1 0 0,0 0-1 0 0,0 1 1 0 0,1-1-1 0 0,0 1 1 0 0,0 0-1 0 0,0 0 1 0 0,1 0-1 0 0,0 0 0 0 0,0 0 1 0 0,0 3-145 0 0,1-2 4 0 0,0 0-1 0 0,0 1 1 0 0,1-1-1 0 0,0 1 1 0 0,0-1 0 0 0,1 1-1 0 0,0-1 1 0 0,0 1 0 0 0,1-1-1 0 0,0 0 1 0 0,0 0 0 0 0,1 0-1 0 0,0 0 1 0 0,0 0-1 0 0,4 6-3 0 0,1 3 65 0 0,-6-13 73 0 0,-1 0-1 0 0,1 0 1 0 0,-1 0-1 0 0,1 0 1 0 0,0 0-1 0 0,0-1 1 0 0,0 1-1 0 0,0-1 1 0 0,1 1-1 0 0,1 0-137 0 0,-4-3 51 0 0,1 1 1 0 0,-1-1-1 0 0,1 0 0 0 0,-1 0 0 0 0,0 1 0 0 0,1-1 0 0 0,-1 0 0 0 0,1 1 0 0 0,-1-1 0 0 0,0 0 0 0 0,1 1 0 0 0,-1-1 0 0 0,0 1 0 0 0,0-1 0 0 0,1 1 1 0 0,-1-1-1 0 0,0 0 0 0 0,0 1 0 0 0,1-1 0 0 0,-1 1 0 0 0,0-1 0 0 0,0 1 0 0 0,0-1 0 0 0,0 1 0 0 0,0-1 0 0 0,0 1 0 0 0,0-1 0 0 0,0 1 1 0 0,0-1-1 0 0,0 1 0 0 0,0-1 0 0 0,0 1 0 0 0,0-1 0 0 0,0 1 0 0 0,-1-1 0 0 0,1 1 0 0 0,0-1 0 0 0,0 1 0 0 0,-1-1 0 0 0,1 1 0 0 0,0-1 0 0 0,0 0 1 0 0,-1 1-1 0 0,1-1 0 0 0,0 1 0 0 0,-1-1 0 0 0,1 0 0 0 0,-1 1 0 0 0,1-1 0 0 0,0 0 0 0 0,-1 0 0 0 0,0 1-51 0 0,-6 1-17 0 0,0-1 0 0 0,-1 0 0 0 0,1 0 0 0 0,-1 0 0 0 0,1-1 0 0 0,-5 0 17 0 0,-26-3-3152 0 0,22 2-62 0 0,-24-4-4101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9:00:17.6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30 11976 0 0,'0'-13'901'0'0,"-1"11"-784"0"0,0 2-93 0 0,1 0 1 0 0,0-1-1 0 0,-1 1 0 0 0,1 0 1 0 0,0-1-1 0 0,0 1 0 0 0,-1 0 1 0 0,1-1-1 0 0,0 1 0 0 0,0-1 1 0 0,0 1-1 0 0,0 0 0 0 0,0-1 0 0 0,-1 1 1 0 0,1-1-1 0 0,0 1 0 0 0,0-1 1 0 0,0 1-1 0 0,0-1 0 0 0,0 1 1 0 0,0 0-1 0 0,1-1 0 0 0,-1 1 1 0 0,0-1-1 0 0,0 1 0 0 0,0-1 1 0 0,0 1-1 0 0,0 0 0 0 0,1-1 1 0 0,-1 1-25 0 0,0 0 35 0 0,0 0 0 0 0,0-1 0 0 0,0 1 0 0 0,-1 0 0 0 0,1 0 0 0 0,0 0 1 0 0,0 0-1 0 0,0 0 0 0 0,0 0 0 0 0,0 0 0 0 0,0 0 0 0 0,0-1 0 0 0,-1 1 1 0 0,1 0-1 0 0,0 0 0 0 0,0 0 0 0 0,0 0 0 0 0,0 0 0 0 0,0 0 0 0 0,0 0 1 0 0,-1 0-1 0 0,1 0 0 0 0,0 0 0 0 0,0 0 0 0 0,0 0 0 0 0,0 0 0 0 0,0 0 1 0 0,-1 0-1 0 0,1 0 0 0 0,0 0 0 0 0,0 0 0 0 0,0 0 0 0 0,0 0 0 0 0,0 0 1 0 0,0 0-1 0 0,-1 0 0 0 0,1 0 0 0 0,0 0 0 0 0,0 1 0 0 0,0-1 0 0 0,0 0 1 0 0,0 0-1 0 0,0 0 0 0 0,0 0 0 0 0,-1 0 0 0 0,1 0 0 0 0,0 0 0 0 0,0 0 1 0 0,0 1-1 0 0,0-1 0 0 0,0 0 0 0 0,0 0 0 0 0,0 0 0 0 0,0 0 0 0 0,0 0 1 0 0,0 0-1 0 0,0 1 0 0 0,0-1 0 0 0,0 0 0 0 0,0 0 0 0 0,0 0 0 0 0,0 0 1 0 0,0 0-1 0 0,0 1 0 0 0,0-1 0 0 0,0 0 0 0 0,0 0 0 0 0,0 0 0 0 0,0 0 0 0 0,0 0-34 0 0,1 10 228 0 0,0-1 0 0 0,0 0 0 0 0,1 0 1 0 0,1 0-1 0 0,1 6-229 0 0,6 19 155 0 0,-2 0 86 0 0,9 18-241 0 0,-6-15-35 0 0,2 9 35 0 0,-7-19 425 0 0,-1-8-210 0 0,0 1 1 0 0,-2 0-1 0 0,0 0 0 0 0,-1 1 0 0 0,-2-1 0 0 0,0 7-215 0 0,0-23 0 0 0,0-2 0 0 0,0 0 0 0 0,-1 0 0 0 0,1-1 0 0 0,-1 1 0 0 0,1 0 0 0 0,-1 0 0 0 0,1 0 0 0 0,-1-1 0 0 0,0 1 0 0 0,0 0 0 0 0,0-1 0 0 0,-1 2 0 0 0,-1-28 0 0 0,4 17 44 0 0,0-1-1 0 0,0 0 1 0 0,1 0-1 0 0,0 0 0 0 0,1 1 1 0 0,0 0-1 0 0,0-1 0 0 0,1 1 1 0 0,0 0-1 0 0,1 0 0 0 0,-1 1 1 0 0,1-1-1 0 0,1 1 1 0 0,-1 0-1 0 0,1 1 0 0 0,1-1 1 0 0,-1 1-1 0 0,1 1 0 0 0,0-1-43 0 0,-1 3-34 0 0,-1 0 0 0 0,1 0 0 0 0,-1 0 0 0 0,1 1 0 0 0,0 0-1 0 0,0 0 1 0 0,0 1 0 0 0,0-1 0 0 0,0 1 0 0 0,1 1 0 0 0,-1-1-1 0 0,0 1 1 0 0,4 0 34 0 0,-3 1-26 0 0,1-1-1 0 0,-1 1 1 0 0,1 1-1 0 0,-1-1 1 0 0,0 1-1 0 0,0 0 1 0 0,0 1-1 0 0,0 0 0 0 0,0 0 1 0 0,-1 0-1 0 0,3 2 27 0 0,-6-2-5 0 0,1 0 0 0 0,-1-1-1 0 0,0 2 1 0 0,1-1-1 0 0,-1 0 1 0 0,2 4 5 0 0,-4-6 26 0 0,0 1 1 0 0,0 0 0 0 0,0-1-1 0 0,0 1 1 0 0,0 0-1 0 0,0 0 1 0 0,0-1 0 0 0,-1 1-1 0 0,1 0 1 0 0,-1 0 0 0 0,1 0-1 0 0,-1 0 1 0 0,0 0-1 0 0,0 0 1 0 0,0 0 0 0 0,0 0-27 0 0,1 19 770 0 0,-1-19-736 0 0,1 0-1 0 0,-1-1 1 0 0,0 1 0 0 0,0 0 0 0 0,0 0 0 0 0,0 0 0 0 0,0-1 0 0 0,0 1-1 0 0,0 0 1 0 0,-1 0 0 0 0,1-1 0 0 0,0 1 0 0 0,-1 0 0 0 0,0 0 0 0 0,1-1-1 0 0,-1 1 1 0 0,0-1 0 0 0,0 1 0 0 0,0 0 0 0 0,0-1 0 0 0,0 0 0 0 0,0 1-1 0 0,0-1 1 0 0,-1 1-34 0 0,-10 9 142 0 0,0-1-1 0 0,0 0 0 0 0,-1-1 1 0 0,-1 0-1 0 0,1-1 0 0 0,-1-1 1 0 0,0 0-1 0 0,-1-1 0 0 0,-12 3-141 0 0,-10 4 541 0 0,18-6-824 0 0,0-1 0 0 0,-5 0 283 0 0,19-5-185 0 0,-1 0 1 0 0,0 0-1 0 0,1 0 0 0 0,-1-1 0 0 0,0 0 0 0 0,1 0 1 0 0,-1-1-1 0 0,0 0 0 0 0,1 0 0 0 0,-1 0 185 0 0,4 0-170 0 0,0 1-1 0 0,0-1 1 0 0,0 0 0 0 0,0 0-1 0 0,0 0 1 0 0,0 0-1 0 0,1-1 1 0 0,-1 1 0 0 0,0 0-1 0 0,1-1 1 0 0,-1 1 0 0 0,1-1-1 0 0,-2-1 171 0 0,2 2-263 0 0,1 0-1 0 0,-1 0 1 0 0,1 0-1 0 0,-1 0 0 0 0,1 0 1 0 0,-1 0-1 0 0,1-1 1 0 0,-1 1-1 0 0,1 0 1 0 0,0 0-1 0 0,0 0 1 0 0,0 0-1 0 0,0-1 0 0 0,0 1 1 0 0,0 0-1 0 0,0-1 264 0 0,3-9-5454 0 0</inkml:trace>
  <inkml:trace contextRef="#ctx0" brushRef="#br0" timeOffset="476.891">524 437 11920 0 0,'0'0'546'0'0,"0"0"-10"0"0,3 1-344 0 0,1-1-60 0 0,0 1-1 0 0,0-1 0 0 0,1 0 0 0 0,-1-1 1 0 0,4 0-132 0 0,14-1 846 0 0,0 0-97 0 0,10 0 564 0 0,-24 2-1022 0 0,0 0-1 0 0,0-1 0 0 0,0 0 0 0 0,0 0 0 0 0,1-1-290 0 0,28-3 931 0 0,-30-9-655 0 0,-7 13-275 0 0,1 0 0 0 0,0 0 0 0 0,0 0 0 0 0,0 0 0 0 0,-1 0 0 0 0,1 0 0 0 0,-1 0 0 0 0,1 0 0 0 0,-1-1 0 0 0,1 1 0 0 0,-1 0 0 0 0,0 0 1 0 0,1-1-1 0 0,-1 1 0 0 0,0-1-1 0 0,0 1 0 0 0,-1-1 0 0 0,1 1-1 0 0,-1 0 1 0 0,1 0 0 0 0,-1 0 0 0 0,0 0 0 0 0,1 0 0 0 0,-1 0 0 0 0,0 0 0 0 0,0 0 0 0 0,0 0 0 0 0,0 0-1 0 0,0 0 1 0 0,0 0 0 0 0,-36-30 0 0 0,30 20 35 0 0,6 10 7 0 0,1 0-1 0 0,-1 0 1 0 0,0 0-1 0 0,1 1 0 0 0,-1-1 1 0 0,0 0-1 0 0,1 0 1 0 0,-1 0-1 0 0,0 1 0 0 0,0-1 1 0 0,0 0-1 0 0,0 1 1 0 0,0-1-1 0 0,0 1 0 0 0,0-1-41 0 0,-2 0 67 0 0,0 0-1 0 0,0 0 1 0 0,0 0-1 0 0,0 0 1 0 0,1 1-1 0 0,-1 0 1 0 0,0-1-1 0 0,0 1 0 0 0,0 0 1 0 0,0 0-1 0 0,0 1 1 0 0,0-1-1 0 0,0 1 1 0 0,0-1-1 0 0,0 1 1 0 0,1 0-1 0 0,-1 0 1 0 0,0 0-1 0 0,-2 2-66 0 0,-14 2-218 0 0,-11 4 13 0 0,29-8 216 0 0,0-1-1 0 0,0 1 1 0 0,-1 0-1 0 0,1-1 1 0 0,0 1-1 0 0,0 0 1 0 0,0 0-1 0 0,0 0 1 0 0,0 0-1 0 0,0 0 1 0 0,0 0 0 0 0,1 0-1 0 0,-1 0 1 0 0,0 0-1 0 0,0 0 1 0 0,1 0-1 0 0,-1 0 1 0 0,1 1-1 0 0,-1 0-10 0 0,0 0 28 0 0,1 1 0 0 0,-1-1 1 0 0,0 0-1 0 0,0 1 0 0 0,-1-1 0 0 0,1 0 0 0 0,0 0 0 0 0,-1 0 0 0 0,1 0 0 0 0,-1 0 0 0 0,0 0 0 0 0,-1 2-28 0 0,0-1-9 0 0,2-3 9 0 0,0 1 0 0 0,1 0 0 0 0,-1-1 0 0 0,1 1 0 0 0,0 0 0 0 0,-1-1 0 0 0,1 1 0 0 0,-1 0 0 0 0,1 0 0 0 0,0-1 0 0 0,0 1 0 0 0,-1 0 0 0 0,1 0 0 0 0,0-1 0 0 0,0 1 0 0 0,0 0 0 0 0,0 0 0 0 0,0 0 0 0 0,0-1 0 0 0,0 1 0 0 0,0 0 0 0 0,0 0 0 0 0,0 0 0 0 0,1-1 0 0 0,-1 1 0 0 0,0 0 0 0 0,0 0 0 0 0,1 0 0 0 0,-1-1 0 0 0,1 1 0 0 0,-1 0 0 0 0,1 0 0 0 0,-1 1 0 0 0,1-1 0 0 0,-1 0 0 0 0,0 0 0 0 0,0 0 0 0 0,1 0 0 0 0,-1 0 0 0 0,0 0 0 0 0,0 1 0 0 0,0-1 0 0 0,0 0 0 0 0,0 0 0 0 0,-1 1 0 0 0,-2 9 0 0 0,2-10 0 0 0,0 0 0 0 0,1 0 0 0 0,-1 0 0 0 0,1 0 0 0 0,0 1 0 0 0,-1-1 0 0 0,1 0 0 0 0,0 0 0 0 0,0 1 0 0 0,0-1 0 0 0,0 0 0 0 0,0 0 0 0 0,0 1 0 0 0,0-1 0 0 0,0 0 0 0 0,0 0 0 0 0,1 0 0 0 0,-1 1 0 0 0,0-1 0 0 0,1 0 0 0 0,-1 0 0 0 0,1 1 0 0 0,8 13 0 0 0,-7-13 0 0 0,-1 1 0 0 0,1-1 0 0 0,-1 1 0 0 0,0-1 0 0 0,1 1 0 0 0,-1 0 0 0 0,0 0 0 0 0,-1-1 0 0 0,1 1 0 0 0,-1-1 0 0 0,1 0 0 0 0,-1 0 0 0 0,1-1 0 0 0,-1 1 0 0 0,1 0 0 0 0,0-1 0 0 0,0 1 0 0 0,0 0 0 0 0,0-1 0 0 0,0 1 0 0 0,0-1 0 0 0,0 0 0 0 0,0 1 0 0 0,0-1 0 0 0,1 0 0 0 0,-1 0 0 0 0,1 0 0 0 0,-1 0 0 0 0,1 0 0 0 0,-1 0 0 0 0,1 0 0 0 0,0 0 0 0 0,0 1 0 0 0,0-1 0 0 0,0 0 0 0 0,-1 1 0 0 0,1-1 0 0 0,0 1 0 0 0,-1-1 0 0 0,1 1 0 0 0,-1 0 0 0 0,0-1 0 0 0,1 1 0 0 0,-1 0 0 0 0,0 1 0 0 0,0-2 0 0 0,0 0 0 0 0,-1 0 0 0 0,1 0 0 0 0,0 0 0 0 0,-1 0 0 0 0,1 0 0 0 0,0-1 0 0 0,0 1 0 0 0,0 0 0 0 0,0 0 0 0 0,0-1 0 0 0,0 1 0 0 0,0-1 0 0 0,0 1 0 0 0,0-1 0 0 0,0 1 0 0 0,0-1 0 0 0,23 6 0 0 0,-7-1 31 0 0,-15-5 4 0 0,-1 1 0 0 0,0-1 0 0 0,1 0 0 0 0,-1 0 1 0 0,0 1-1 0 0,1-1 0 0 0,-1 0 0 0 0,1 0 0 0 0,-1-1 0 0 0,0 1 0 0 0,1 0 0 0 0,-1 0 1 0 0,0-1-1 0 0,1 1 0 0 0,-1-1 0 0 0,1 0-35 0 0,21-11 22 0 0,-11 4-183 0 0,-11 8 160 0 0,2-1-222 0 0,0-1-1 0 0,1 0 1 0 0,-1 1-1 0 0,0-1 1 0 0,0 0-1 0 0,0-1 1 0 0,0 1 0 0 0,-1 0-1 0 0,1-1 1 0 0,0 0-1 0 0,-1 1 1 0 0,0-1-1 0 0,0 0 1 0 0,0 0-1 0 0,0-1 1 0 0,0 1 0 0 0,0 0-1 0 0,-1-1 224 0 0,10-24-2776 0 0,3-1-3022 0 0</inkml:trace>
  <inkml:trace contextRef="#ctx0" brushRef="#br0" timeOffset="742.886">865 38 13824 0 0,'12'5'629'0'0,"-9"-4"-12"0"0,11 15 23 0 0,-6 7 69 0 0,-1 2-129 0 0,-4-21-473 0 0,-1 1-1 0 0,1 0 0 0 0,-1 0 0 0 0,0 0 0 0 0,-1 0 1 0 0,1 0-1 0 0,-1 1 0 0 0,0-1 0 0 0,-1 0 0 0 0,1 0 0 0 0,-1 1-106 0 0,0 7 410 0 0,2-1-1 0 0,1 11-409 0 0,-1-15 182 0 0,-1 1 1 0 0,0 0-1 0 0,0 0 1 0 0,-1 0-1 0 0,0 0 1 0 0,-1 4-183 0 0,1-8 81 0 0,-1 0 0 0 0,1 0 1 0 0,0 0-1 0 0,1 0 0 0 0,-1 0 0 0 0,1 0 1 0 0,0 0-1 0 0,0 0 0 0 0,1 0 0 0 0,0-1 1 0 0,0 3-82 0 0,1 1 112 0 0,-2-6-89 0 0,-1 0-1 0 0,1 0 1 0 0,-1-1-1 0 0,0 1 1 0 0,0 0-1 0 0,0 0 0 0 0,0 0 1 0 0,0 0-1 0 0,0 0 1 0 0,0-1-1 0 0,-1 1 1 0 0,1 0-1 0 0,0 0 0 0 0,-1 0 1 0 0,0-1-1 0 0,0 2-22 0 0,0 0 4 0 0,0-1 1 0 0,0 1-1 0 0,1-1 0 0 0,-1 1 0 0 0,1 0 0 0 0,-1-1 0 0 0,1 1 0 0 0,0 2-4 0 0,12 53 230 0 0,-12-56-216 0 0,0 0 39 0 0,0 1-1 0 0,0-1 1 0 0,0 1 0 0 0,0 0-1 0 0,1-1 1 0 0,-1 1-1 0 0,1-1 1 0 0,0 1-1 0 0,0-1 1 0 0,0 1 0 0 0,0-1-1 0 0,0 1 1 0 0,0-1-1 0 0,2 2-52 0 0,2 3 124 0 0,-5-7-125 0 0,0 0 0 0 0,0 1 0 0 0,0-1 0 0 0,0 0 1 0 0,0 0-1 0 0,0 1 0 0 0,0-1 0 0 0,0 0 0 0 0,0 1 0 0 0,1-1 0 0 0,-1 0 0 0 0,0 0 0 0 0,0 1 0 0 0,0-1 0 0 0,0 0 0 0 0,0 0 0 0 0,1 1 0 0 0,-1-1 0 0 0,0 0 0 0 0,0 0 0 0 0,1 1 0 0 0,-1-1 0 0 0,0 0 0 0 0,0 0 0 0 0,1 0 0 0 0,-1 0 0 0 0,0 1 1 0 0,0-1-1 0 0,1 0 0 0 0,-1 0 0 0 0,0 0 1 0 0,0 0-16 0 0,1 0 1 0 0,-1-1-1 0 0,0 1 1 0 0,0 0 0 0 0,0 0-1 0 0,0-1 1 0 0,0 1-1 0 0,0 0 1 0 0,0 0 0 0 0,0-1-1 0 0,0 1 1 0 0,0 0-1 0 0,0 0 1 0 0,-1-1 0 0 0,1 1-1 0 0,0 0 1 0 0,0 0-1 0 0,0-1 1 0 0,0 1 0 0 0,0 0-1 0 0,0 0 1 0 0,0 0-1 0 0,-1-1 1 0 0,1 1 0 0 0,0 0-1 0 0,0 0 1 0 0,0 0 0 0 0,0 0-1 0 0,-1-1 1 0 0,1 1-1 0 0,0 0 1 0 0,0 0 0 0 0,-1 0-1 0 0,1 0 1 0 0,0 0-1 0 0,0 0 16 0 0,-1-1-219 0 0,1 1 0 0 0,0 0 0 0 0,-1-1 0 0 0,1 1 0 0 0,0 0 0 0 0,0 0-1 0 0,-1-1 1 0 0,1 1 0 0 0,0-1 0 0 0,0 1 0 0 0,0 0 0 0 0,0-1 0 0 0,-1 1 0 0 0,1-1-1 0 0,0 1 1 0 0,0 0 0 0 0,0-1 0 0 0,0 1 0 0 0,0-1 0 0 0,0 1 219 0 0,0-2-138 0 0,-2-8-1557 0 0</inkml:trace>
  <inkml:trace contextRef="#ctx0" brushRef="#br0" timeOffset="1085.268">1114 36 14888 0 0,'2'1'-96'0'0,"3"0"834"0"0,-8 1 107 0 0,4-1-835 0 0,-1-1 0 0 0,1 1 0 0 0,-1-1 0 0 0,0 1-1 0 0,1-1 1 0 0,-1 1 0 0 0,0 0 0 0 0,1-1-1 0 0,-1 1 1 0 0,0-1 0 0 0,0 1 0 0 0,1 0-1 0 0,-1-1 1 0 0,0 1 0 0 0,0-1 0 0 0,0 1-1 0 0,0 0 1 0 0,0-1 0 0 0,0 1 0 0 0,0 0-1 0 0,0-1 1 0 0,0 1-10 0 0,-3 4 222 0 0,2-4-193 0 0,1-1 0 0 0,-1 1-1 0 0,1-1 1 0 0,0 1-1 0 0,-1-1 1 0 0,1 1 0 0 0,0-1-1 0 0,0 1 1 0 0,-1 0 0 0 0,1-1-1 0 0,0 1 1 0 0,0 0-1 0 0,0-1 1 0 0,0 1 0 0 0,0 0-1 0 0,0-1 1 0 0,0 1 0 0 0,0 0-1 0 0,0-1 1 0 0,0 1 0 0 0,0 0-1 0 0,0-1-28 0 0,5 17 480 0 0,-3-13-340 0 0,0 0 0 0 0,-1 0 0 0 0,0 0-1 0 0,0 1 1 0 0,0-1 0 0 0,-1 0 0 0 0,1 2-140 0 0,0 7 361 0 0,0 1 0 0 0,1-1 0 0 0,1 0 1 0 0,3 10-362 0 0,6 34 885 0 0,-6-29-463 0 0,-4-23-303 0 0,-1 1 1 0 0,1-1-1 0 0,-1 1 0 0 0,-1-1 1 0 0,1 1-1 0 0,-1-1 1 0 0,0 4-120 0 0,-5 18 515 0 0,3-21-433 0 0,1 1 0 0 0,0 0-1 0 0,0 0 1 0 0,0 0 0 0 0,1 3-82 0 0,0-4-21 0 0,-1-1 1 0 0,1 1 0 0 0,-1 0 0 0 0,0 0 0 0 0,-1-1-1 0 0,0 1 1 0 0,0-1 0 0 0,0 0 0 0 0,0 1 0 0 0,-1-1-1 0 0,0 0 1 0 0,0 0 0 0 0,-2 2 20 0 0,-2 10 124 0 0,7-15-117 0 0,0 0-1 0 0,-1 0 1 0 0,0 0-1 0 0,1-1 1 0 0,-1 1-1 0 0,0 0 1 0 0,0-1-1 0 0,0 1 0 0 0,0-1 1 0 0,0 1-1 0 0,0-1 1 0 0,0 1-1 0 0,-1-1 1 0 0,1 1-7 0 0,-6 2-298 0 0,-6 4-208 0 0,12-8 410 0 0,1 0 1 0 0,0 0-1 0 0,-1 0 0 0 0,1 1 0 0 0,0-1 1 0 0,0 0-1 0 0,-1 0 0 0 0,1 0 1 0 0,0 1-1 0 0,0-1 0 0 0,0 0 0 0 0,-1 0 1 0 0,1 1-1 0 0,0-1 0 0 0,0 0 1 0 0,0 1-1 0 0,0-1 0 0 0,-1 0 0 0 0,1 0 1 0 0,0 1-1 0 0,0-1 0 0 0,0 0 1 0 0,0 1-1 0 0,0-1 0 0 0,0 0 0 0 0,0 1 1 0 0,0-1-1 0 0,0 0 0 0 0,0 1 1 0 0,0-1-1 0 0,0 0 0 0 0,0 1 96 0 0,1 0-7162 0 0</inkml:trace>
  <inkml:trace contextRef="#ctx0" brushRef="#br0" timeOffset="1547.551">905 327 13824 0 0,'1'0'629'0'0,"2"1"-429"0"0,17 3 442 0 0,-13-3-617 0 0,38 7 15 0 0,-30-5 335 0 0,-1-1 0 0 0,0 0 1 0 0,1-1-1 0 0,-1 0 0 0 0,1-1 0 0 0,1-1-375 0 0,-6 1 403 0 0,0-1 0 0 0,0 2-1 0 0,8 0-402 0 0,-6 0 293 0 0,0 0 0 0 0,11-1-293 0 0,21-5 512 0 0,0-1 1 0 0,-1-2 0 0 0,1-2-1 0 0,-1-2-512 0 0,-13 1-27 0 0,17-10 27 0 0,-34 16-58 0 0,-7 2-4 0 0,0 0 0 0 0,-1-1-1 0 0,0 1 1 0 0,0-1 0 0 0,0 0 0 0 0,4-5 62 0 0,-7 8 4 0 0,0-1 1 0 0,0-1 0 0 0,0 1 0 0 0,0 0 0 0 0,0 0 0 0 0,-1-1-1 0 0,1 1 1 0 0,-1-1 0 0 0,0 1 0 0 0,0-1 0 0 0,0 0 0 0 0,0 1 0 0 0,0-1-1 0 0,0 0 1 0 0,-1 0 0 0 0,1 0-5 0 0,-15 2 349 0 0,11 0-347 0 0,0 1 0 0 0,0-1 0 0 0,0 1 0 0 0,0 0 0 0 0,0 0 0 0 0,0 0 0 0 0,0 0-1 0 0,0 0 1 0 0,0 0 0 0 0,0 1 0 0 0,0 0 0 0 0,0 0 0 0 0,0-1 0 0 0,1 1 0 0 0,-1 1-1 0 0,0-1 1 0 0,-1 1-2 0 0,-15 8-23 0 0,14-8-8 0 0,0 0 0 0 0,0 1 0 0 0,1-1 0 0 0,-1 1 1 0 0,1 0-1 0 0,0 0 0 0 0,0 0 0 0 0,0 1 0 0 0,0 0 1 0 0,1-1-1 0 0,-1 1 0 0 0,0 2 31 0 0,1-3-151 0 0,1 1-1 0 0,-1-1 1 0 0,-1 0-1 0 0,1 0 1 0 0,-3 3 151 0 0,2-4-94 0 0,1 1-1 0 0,0-1 1 0 0,1 1 0 0 0,-1 0-1 0 0,0 0 1 0 0,1 1 0 0 0,-1-1 94 0 0,-39 72-134 0 0,40-73 171 0 0,1 0 0 0 0,-1 0 0 0 0,1 0 0 0 0,0 0 0 0 0,0 1 0 0 0,0-1 0 0 0,0 0 0 0 0,0 1 0 0 0,0-1 0 0 0,1 1 0 0 0,-1-1 0 0 0,1 1 0 0 0,0-1 0 0 0,-1 1 0 0 0,1-1 0 0 0,0 1 0 0 0,1-1 0 0 0,-1 3-37 0 0,0 8 218 0 0,-1-13-215 0 0,1 1 0 0 0,0 0 0 0 0,0 0 0 0 0,0-1-1 0 0,0 1 1 0 0,0 0 0 0 0,0 0 0 0 0,0-1 0 0 0,0 1-1 0 0,0 0 1 0 0,1 0 0 0 0,-1-1 0 0 0,0 1 0 0 0,0 0 0 0 0,0-1-1 0 0,1 1 1 0 0,-1 0 0 0 0,1-1 0 0 0,-1 1 0 0 0,0 0-1 0 0,1-1 1 0 0,-1 1 0 0 0,1-1 0 0 0,-1 1 0 0 0,1-1-1 0 0,0 1 1 0 0,-1-1 0 0 0,1 1-3 0 0,15 8 188 0 0,-11-8-144 0 0,-1 0 0 0 0,1 0 0 0 0,0 0 0 0 0,0-1 0 0 0,-1 1 0 0 0,1-1 0 0 0,0-1 0 0 0,0 1 0 0 0,-1 0 0 0 0,4-2-44 0 0,47-12 373 0 0,-51 12-385 0 0,-1 1 13 0 0,1-1-1 0 0,-1 1 0 0 0,0-1 1 0 0,1 0-1 0 0,-1-1 0 0 0,0 1 1 0 0,0 0-1 0 0,-1-1 1 0 0,4-2-1 0 0,14-13 67 0 0,-15 15-54 0 0,0-1-1 0 0,-1 1 1 0 0,1-1-1 0 0,-1 0 1 0 0,0 0-1 0 0,0 0 1 0 0,-1-1-1 0 0,1 1 1 0 0,-1-1 0 0 0,0 0-1 0 0,0 0 1 0 0,1-3-13 0 0,-1 3-15 0 0,1 0 0 0 0,0 0 0 0 0,0 1 1 0 0,0-1-1 0 0,1 1 0 0 0,0 0 0 0 0,-1 1 0 0 0,3-2 15 0 0,11-10-39 0 0,-15 13 39 0 0,0 0 0 0 0,-1 0 0 0 0,1 0 0 0 0,0 0 0 0 0,0 0 0 0 0,0 1 0 0 0,0 0 0 0 0,0-1 0 0 0,0 1 0 0 0,0 0 0 0 0,1 1 0 0 0,-1-1 0 0 0,0 0 0 0 0,0 1 0 0 0,1 0 0 0 0,-1 0 0 0 0,1 0 0 0 0,-1 0 0 0 0,0 0 0 0 0,0 1 0 0 0,1-1 0 0 0,-1 1 0 0 0,0 0 0 0 0,0 0 0 0 0,1 0 0 0 0,-1 1 0 0 0,0-1 0 0 0,0 1 0 0 0,-1-1 0 0 0,1 1 0 0 0,0 0 0 0 0,0 0 0 0 0,-1 1 0 0 0,1-1 0 0 0,0 1 0 0 0,1 2-1 0 0,1 0-1 0 0,-1 1 0 0 0,0-1 0 0 0,0 1 0 0 0,-1-1 1 0 0,1 1-1 0 0,-1 0 0 0 0,-1 1 0 0 0,2 4 2 0 0,6 19-149 0 0,-5-16 62 0 0,0 0 1 0 0,0 8 86 0 0,-1-5 167 0 0,0 1 1 0 0,0-1-1 0 0,5 7-167 0 0,-9-23-65 0 0,0-1 33 0 0,0 0 276 0 0,0-1-179 0 0,-1 0 0 0 0,1 1 0 0 0,0-1 0 0 0,0 0 0 0 0,-1 0 0 0 0,1 1 0 0 0,0-1 0 0 0,0 0 0 0 0,0 0 1 0 0,0 0-1 0 0,0 1 0 0 0,0-1 0 0 0,0 0 0 0 0,0 0 0 0 0,0 0 0 0 0,0 1 0 0 0,1-1 0 0 0,-1 0 0 0 0,0 0-65 0 0,1-1 87 0 0,-1-1-44 0 0,0 0 0 0 0,0 0 0 0 0,0 0 1 0 0,-1 0-1 0 0,1 0 0 0 0,-1-3-43 0 0,0 2 17 0 0,0 1-1 0 0,0-1 1 0 0,1 0-1 0 0,0 0 1 0 0,0 1-1 0 0,0-3-16 0 0,4-17 134 0 0,0 1 1 0 0,2 0-1 0 0,0 0 0 0 0,2 0 0 0 0,4-8-134 0 0,-6 17-75 0 0,2 0-1 0 0,0 1 1 0 0,0 0-1 0 0,1 0 1 0 0,0 1-1 0 0,1 1 1 0 0,7-7 75 0 0,-10 11 55 0 0,0 0 1 0 0,1 0-1 0 0,0 1 1 0 0,0 0-1 0 0,3-1-55 0 0,18-12-18 0 0,-26 16-57 0 0,0 0 1 0 0,-1 0-1 0 0,1 0 0 0 0,0 1 1 0 0,0-1-1 0 0,1 1 1 0 0,-1-1-1 0 0,0 1 1 0 0,0 0-1 0 0,1 0 1 0 0,-1 1-1 0 0,0-1 1 0 0,1 1-1 0 0,-1 0 0 0 0,1-1 1 0 0,-1 2-1 0 0,1-1 1 0 0,-1 0-1 0 0,0 1 1 0 0,1-1-1 0 0,-1 1 1 0 0,3 1 74 0 0,10 4-1450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9:00:42.3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1 120 10592 0 0,'7'-9'285'0'0,"-5"7"-224"0"0,0 0 0 0 0,0-1 0 0 0,0 1-1 0 0,-1-1 1 0 0,1 0 0 0 0,0 1 0 0 0,-1-1-1 0 0,0 0 1 0 0,0 0 0 0 0,0 0-1 0 0,0 0 1 0 0,0 0 0 0 0,0 0 0 0 0,-1-1-61 0 0,0-3-21 0 0,0 4 306 0 0,-1 1 1 0 0,1-1-1 0 0,0 1 0 0 0,0-1 0 0 0,0 1 0 0 0,0-1 1 0 0,1 1-1 0 0,-1-1 0 0 0,1 1 0 0 0,-1-1 0 0 0,1 1 0 0 0,0 0 1 0 0,0-1-1 0 0,0 1 0 0 0,0 0 0 0 0,1 0 0 0 0,-1 0 1 0 0,0 0-1 0 0,1 0 0 0 0,0 0 0 0 0,-1 0 0 0 0,1 0 1 0 0,0 0-1 0 0,0 1 0 0 0,0-1 0 0 0,0 1 0 0 0,1-1-285 0 0,-2 2 0 0 0,-1 0 0 0 0,0-1 0 0 0,1 1 0 0 0,-1 0 0 0 0,0 0 0 0 0,1 0 0 0 0,-1 0 0 0 0,0 0 0 0 0,1 0 0 0 0,-1 0 0 0 0,0 1 0 0 0,1-1 0 0 0,-1 0 0 0 0,0 0 0 0 0,1 0 0 0 0,-1 0 0 0 0,0 0 0 0 0,1 0 0 0 0,-1 1 0 0 0,0-1 0 0 0,0 0 0 0 0,1 0 0 0 0,-1 0 0 0 0,0 1 0 0 0,0-1 0 0 0,1 0 0 0 0,-1 0 0 0 0,0 1 0 0 0,0-1 0 0 0,0 0 0 0 0,1 0 0 0 0,-1 1 0 0 0,0-1 0 0 0,0 0 0 0 0,6 12 0 0 0,-6-11 0 0 0,4 9 32 0 0,-2-1 0 0 0,1 1-1 0 0,-1 0 1 0 0,0 0-1 0 0,-1 0 1 0 0,0 0 0 0 0,-1 3-32 0 0,1-2 234 0 0,-1 17 437 0 0,-1 0 0 0 0,-2 0-1 0 0,0 0 1 0 0,-5 14-671 0 0,-5 49 957 0 0,8-46-939 0 0,1-20-19 0 0,2 0 0 0 0,1 1 1 0 0,0-1 0 0 0,1-13 0 0 0,0-1 0 0 0,0 1 0 0 0,1 0 0 0 0,0-1 0 0 0,1 1 0 0 0,0-1 0 0 0,2 3 0 0 0,-1-6 44 0 0,1 5-79 0 0,1 1 1 0 0,0-2-1 0 0,5 10 35 0 0,-7-18 76 0 0,-1 0 1 0 0,1 0-1 0 0,0 0 0 0 0,0-1 0 0 0,0 0 0 0 0,0 1 1 0 0,1-1-1 0 0,-1 0 0 0 0,1 0 0 0 0,0-1 0 0 0,0 1 1 0 0,0-1-1 0 0,0 0-76 0 0,1 0 2 0 0,0 0 0 0 0,0-1 1 0 0,0 0-1 0 0,0 0 0 0 0,0 0 0 0 0,0 0 1 0 0,0-1-1 0 0,0 0 0 0 0,0 0 0 0 0,1-1 1 0 0,-1 1-1 0 0,0-1 0 0 0,0 0 0 0 0,1-1-2 0 0,6-1-521 0 0,1-1 0 0 0,-1 0 0 0 0,0-1 0 0 0,0-1-1 0 0,1-1 522 0 0,8-4-1562 0 0,0-1-1 0 0,-1-2 0 0 0,0 0 1 0 0,-1 0-1 0 0,8-10 1563 0 0,-5 0-2062 0 0</inkml:trace>
  <inkml:trace contextRef="#ctx0" brushRef="#br0" timeOffset="296.487">538 383 15408 0 0,'0'0'348'0'0,"0"0"49"0"0,0 0 21 0 0,-7 6 92 0 0,2-1-484 0 0,3-4 1 0 0,1 0 1 0 0,0 0 0 0 0,-1 0-1 0 0,1 0 1 0 0,0 1-1 0 0,0-1 1 0 0,0 0-1 0 0,0 1 1 0 0,0-1-1 0 0,0 0 1 0 0,0 1-1 0 0,1-1 1 0 0,-1 1-1 0 0,0 0 1 0 0,1-1 0 0 0,-1 1-1 0 0,1 0 1 0 0,0-1-1 0 0,-1 2-27 0 0,-13 41 1835 0 0,9-23-731 0 0,-1 1 0 0 0,-7 17-1104 0 0,6-19 530 0 0,1 0 0 0 0,0 1 0 0 0,1 2-530 0 0,3-12 179 0 0,1-10-176 0 0,1 1 1 0 0,-1 0-1 0 0,1 0 0 0 0,0 0 0 0 0,0-1 0 0 0,-1 1 1 0 0,1 0-1 0 0,0 0 0 0 0,1 0 0 0 0,-1-1 1 0 0,0 1-1 0 0,0 0 0 0 0,1 0 0 0 0,-1 0-3 0 0,1-2 0 0 0,-1 1 0 0 0,0-1 0 0 0,0 0 0 0 0,0 0 0 0 0,0 1 0 0 0,0-1 0 0 0,0 0 0 0 0,0 0 0 0 0,0 1 0 0 0,0-1 0 0 0,0 0 0 0 0,0 0 0 0 0,1 0 0 0 0,-1 1 0 0 0,0-1 0 0 0,0 0 0 0 0,0 0 0 0 0,0 0 0 0 0,1 1 0 0 0,-1-1 0 0 0,0 0 0 0 0,0 0 0 0 0,0 0 0 0 0,1 0 0 0 0,-1 0 0 0 0,0 0 0 0 0,0 0 0 0 0,0 1 0 0 0,1-1 0 0 0,-1 0 0 0 0,0 0 0 0 0,0 0 0 0 0,1 0 0 0 0,-1 0 0 0 0,0 0 0 0 0,0 0 0 0 0,1 0 0 0 0,-1 0 0 0 0,0 0 0 0 0,0 0 0 0 0,1 0 0 0 0,-1 0 0 0 0,0-1 0 0 0,0 1 0 0 0,1 0 0 0 0,-1 0 0 0 0,0 0 0 0 0,0 0 0 0 0,0 0 0 0 0,1 0 0 0 0,-1-1 0 0 0,0 1 0 0 0,1 0 0 0 0,0-1-71 0 0,1 1 0 0 0,-1-1 0 0 0,1 0 0 0 0,-1 0 1 0 0,1 0-1 0 0,-1 0 0 0 0,0 0 0 0 0,0 0 0 0 0,1 0 0 0 0,-1 0 0 0 0,0 0 0 0 0,0-1 0 0 0,0 1 0 0 0,0-1 0 0 0,0 1 71 0 0,7-10-5382 0 0,4 0-1923 0 0</inkml:trace>
  <inkml:trace contextRef="#ctx0" brushRef="#br0" timeOffset="1168.828">812 356 6448 0 0,'1'1'297'0'0,"1"5"-265"0"0,0-1 1 0 0,0 0-1 0 0,1 1 0 0 0,0-1 0 0 0,0 0 0 0 0,0 0 0 0 0,1 0 1 0 0,0-1-1 0 0,0 1 0 0 0,0-1 0 0 0,0 0 0 0 0,2 1-32 0 0,12 9 235 0 0,1-1-1 0 0,12 7-234 0 0,-16-11 488 0 0,-10-6-202 0 0,1 0 1 0 0,-1-1 0 0 0,0 1 0 0 0,1-1-1 0 0,4 1-286 0 0,-8-3 152 0 0,0 1 0 0 0,-1-1 0 0 0,1 1 0 0 0,0-1 0 0 0,0 0 0 0 0,0 0 0 0 0,0 0 0 0 0,-1 0 0 0 0,1 0-1 0 0,0 0 1 0 0,0 0 0 0 0,0-1 0 0 0,0 1 0 0 0,-1-1 0 0 0,1 1 0 0 0,0-1 0 0 0,0 0 0 0 0,-1 1 0 0 0,2-2-152 0 0,-2 1 112 0 0,0 0-1 0 0,-1 1 1 0 0,0-1 0 0 0,1 0 0 0 0,-1 0 0 0 0,1 0 0 0 0,-1 0 0 0 0,0 0 0 0 0,1 0 0 0 0,-1 1 0 0 0,0-1-1 0 0,0 0 1 0 0,0 0 0 0 0,0 0 0 0 0,0 0 0 0 0,0 0 0 0 0,0 0 0 0 0,0 0 0 0 0,0 0 0 0 0,0 0 0 0 0,-1 0-1 0 0,1 0 1 0 0,0 1 0 0 0,-1-2-112 0 0,-9-21 1506 0 0,9 19-1371 0 0,-6-14 281 0 0,6 15-350 0 0,1 1 0 0 0,-1-1 0 0 0,0 1 0 0 0,0-1 0 0 0,0 1 0 0 0,0 0 0 0 0,-1 0 0 0 0,1 0 1 0 0,-1 0-1 0 0,1 0 0 0 0,-1 0 0 0 0,0 0 0 0 0,0-1-66 0 0,-1 1 81 0 0,-1-1 0 0 0,1 1 0 0 0,0 0 0 0 0,-1 0 0 0 0,1 0-1 0 0,-1 1 1 0 0,1-1 0 0 0,-1 1 0 0 0,0 0 0 0 0,0 0 0 0 0,0 0 0 0 0,1 1 0 0 0,-1-1 0 0 0,0 1 0 0 0,0 0 0 0 0,0 0 0 0 0,0 0 0 0 0,0 0 0 0 0,0 1 0 0 0,0 0 0 0 0,0 0 0 0 0,1 0 0 0 0,-1 0 0 0 0,-2 1-81 0 0,-10 5 292 0 0,0 1 1 0 0,1 0-1 0 0,-1 1 1 0 0,2 1-1 0 0,0 0-292 0 0,5-4 57 0 0,-2 3-57 0 0,-1 0 0 0 0,2 1 0 0 0,-1 0 0 0 0,1 1 0 0 0,1 0 0 0 0,0 1 0 0 0,0 0 0 0 0,-2 6 0 0 0,10-16 0 0 0,0 0 0 0 0,0-1 0 0 0,0 1 0 0 0,0 0 0 0 0,0 0 0 0 0,1 0 0 0 0,-1 0 0 0 0,1 0 0 0 0,-1 0 0 0 0,1 0 0 0 0,0 0 0 0 0,-1 0 0 0 0,1 1 0 0 0,1-1 0 0 0,-1 0 0 0 0,0 0 0 0 0,0 0 0 0 0,1 0 0 0 0,-1 0 0 0 0,1 0 0 0 0,-1 0 0 0 0,1 0 0 0 0,0 0 0 0 0,0 0 0 0 0,0-1 0 0 0,1 2 0 0 0,1 4 0 0 0,-3-6 0 0 0,0-1 0 0 0,0 1 0 0 0,1-1 0 0 0,-1 0 0 0 0,0 1 0 0 0,0-1 0 0 0,1 1 0 0 0,-1-1 0 0 0,0 0 0 0 0,1 1 0 0 0,-1-1 0 0 0,0 0 0 0 0,1 0 0 0 0,-1 1 0 0 0,0-1 0 0 0,1 0 0 0 0,-1 0 0 0 0,1 1 0 0 0,-1-1 0 0 0,1 0 0 0 0,-1 0 0 0 0,0 0 0 0 0,1 0 0 0 0,-1 0 0 0 0,1 0 0 0 0,-1 0 0 0 0,1 1 0 0 0,-1-2 0 0 0,1 1 0 0 0,-1 0 0 0 0,1 0 0 0 0,-1 0 0 0 0,1 0 0 0 0,-1 0 0 0 0,1 0 0 0 0,-1 0 0 0 0,2-1 0 0 0,9 1 396 0 0,0-2 0 0 0,0 1 0 0 0,0-2 0 0 0,9-2-396 0 0,15-3 236 0 0,4-1-484 0 0,-26 5 127 0 0,0 1 0 0 0,0 1 0 0 0,1 0 0 0 0,10 0 121 0 0,-13 2 77 0 0,1 0 0 0 0,0 1-1 0 0,-1 0 1 0 0,1 1 0 0 0,-1 0-1 0 0,6 3-76 0 0,-13-4 22 0 0,0 0 0 0 0,-1 1 0 0 0,1 0 0 0 0,-1-1 0 0 0,1 1 0 0 0,-1 0 0 0 0,0 1 0 0 0,0-1-1 0 0,0 1 1 0 0,0-1 0 0 0,0 1 0 0 0,-1 0 0 0 0,1 0 0 0 0,-1 0 0 0 0,0 0 0 0 0,1 1 0 0 0,-2-1 0 0 0,1 1-1 0 0,0-1 1 0 0,-1 1 0 0 0,1 1-22 0 0,5 16-40 0 0,-3-10-49 0 0,0 0 1 0 0,0 0 0 0 0,-1 1 0 0 0,-1 0 0 0 0,0 0 0 0 0,-1-1 0 0 0,0 1 0 0 0,-1 5 88 0 0,0 14-274 0 0,0-25 273 0 0,0 0-1 0 0,0 0 1 0 0,-1 1 0 0 0,1-1 0 0 0,-1 0 0 0 0,-1 0 0 0 0,1 0 0 0 0,-1 0 0 0 0,-1 2 1 0 0,-3 7 11 0 0,-2 4 64 0 0,0 1-1 0 0,-2-1 1 0 0,-7 11-75 0 0,13-25 38 0 0,0 1 0 0 0,0-1 1 0 0,-1 0-1 0 0,1 0 1 0 0,-1-1-1 0 0,0 1 1 0 0,-1-1-1 0 0,1 0 1 0 0,-1 0-1 0 0,1-1 1 0 0,-1 0-1 0 0,0 0 1 0 0,-4 2-39 0 0,6-4 29 0 0,0 0 0 0 0,0 1-1 0 0,0-2 1 0 0,0 1 0 0 0,0 0 0 0 0,-1-1 0 0 0,1 0 0 0 0,0 1 0 0 0,0-2 0 0 0,-4 1-29 0 0,6-1 12 0 0,0 1 1 0 0,0-1-1 0 0,0 1 0 0 0,1-1 0 0 0,-1 0 0 0 0,0 1 1 0 0,0-1-1 0 0,1 0 0 0 0,-1 0 0 0 0,1 0 0 0 0,-1 0 1 0 0,1-1-1 0 0,-1 1 0 0 0,1 0 0 0 0,0-1 0 0 0,0 1 1 0 0,-1-1-1 0 0,1 1 0 0 0,0-1 0 0 0,0 1 0 0 0,1-1 1 0 0,-1 0-1 0 0,0 1 0 0 0,0-1 0 0 0,1-1-12 0 0,-7-14 389 0 0,6 15-352 0 0,0 0-1 0 0,0 0 0 0 0,0-1 0 0 0,0 1 0 0 0,1-1 1 0 0,-1 1-1 0 0,1-1 0 0 0,-1 1 0 0 0,1 0 0 0 0,0-1 0 0 0,0 1 1 0 0,0-1-1 0 0,0 1 0 0 0,1-1 0 0 0,-1 1-36 0 0,2-14 34 0 0,0 0 0 0 0,-1-9-34 0 0,-1 17 12 0 0,0-1 0 0 0,0 0 0 0 0,1 0 0 0 0,1 0 0 0 0,-1 0 0 0 0,1 0 0 0 0,1 1 0 0 0,0-1 0 0 0,3-5-12 0 0,148-259-738 0 0,-95 181-180 0 0,63-72 918 0 0,-75 104-632 0 0,25-30-192 0 0,-56 69 673 0 0,-12 15 138 0 0,0 1 1 0 0,0 0 0 0 0,0 0 0 0 0,1 0-1 0 0,-1 1 1 0 0,1-1 0 0 0,1 0 12 0 0,-5 5 60 0 0,-1 4-24 0 0,-1-1-1 0 0,0 1 1 0 0,0 0-1 0 0,0-1 1 0 0,-1 1-1 0 0,1-1 1 0 0,-1 1-1 0 0,0 0-35 0 0,-2 5-33 0 0,-2 6-18 0 0,0-1 1 0 0,2 2 0 0 0,0-1 0 0 0,0 0 0 0 0,2 1-1 0 0,-1 4 51 0 0,-5 33 265 0 0,-6 10-265 0 0,5-21-2 0 0,-5 14-144 0 0,8-33 98 0 0,0 0 0 0 0,2 0-1 0 0,0 6 49 0 0,0 7 0 0 0,2-20 0 0 0,0-1 0 0 0,1 1 0 0 0,1 12 0 0 0,0-5-4 0 0,0-18 38 0 0,0 0 1 0 0,0 1 0 0 0,1-1 0 0 0,-1 0 0 0 0,2 3-35 0 0,-2-6 208 0 0,0-2 14 0 0,0 0-10 0 0,0 0-50 0 0,2-1-24 0 0,2-1-90 0 0,-1 0 0 0 0,1-1 0 0 0,-1 1 0 0 0,0-1 0 0 0,0 0 0 0 0,0 0 0 0 0,0 0 0 0 0,0 0 0 0 0,-1 0 0 0 0,1 0 0 0 0,-1-1 0 0 0,1 0-48 0 0,3-7 79 0 0,1 1 0 0 0,0-1-1 0 0,0 2 1 0 0,5-4-79 0 0,-2 1-5 0 0,0-1-1 0 0,2-5 6 0 0,0 0 17 0 0,1 0 0 0 0,0 1 0 0 0,1 0 0 0 0,1 1 0 0 0,1 1 0 0 0,0 0 0 0 0,1 1 0 0 0,1 0-17 0 0,6 1 0 0 0,-16 12-13 0 0,-6 1 9 0 0,0 2 0 0 0,-1-1-1 0 0,1 0 1 0 0,0 0 0 0 0,-1 0 0 0 0,0 1 0 0 0,1-1-1 0 0,-1 1 1 0 0,0-1 0 0 0,0 1 0 0 0,0 0 0 0 0,0-1 0 0 0,0 1-1 0 0,0 0 1 0 0,0 0 0 0 0,0-1 0 0 0,-1 1 0 0 0,1 0 4 0 0,1 6-14 0 0,0-1 0 0 0,0 1 0 0 0,-1-1 0 0 0,1 2 14 0 0,1 42 0 0 0,-4-40 0 0 0,1 1 0 0 0,1-1 0 0 0,0 0 0 0 0,1 1 0 0 0,0-1 0 0 0,1 0 0 0 0,0 0 0 0 0,0 0 0 0 0,4 5 0 0 0,0-7 0 0 0,-4-7 42 0 0,0 0 0 0 0,0 0 0 0 0,0 0 0 0 0,1 0 0 0 0,-1-1 0 0 0,1 1 0 0 0,-1-1 0 0 0,1 0 0 0 0,0 0 0 0 0,-1 0 0 0 0,1 0 0 0 0,0-1 0 0 0,0 0 0 0 0,0 0 0 0 0,-1 0 0 0 0,1 0 0 0 0,0 0 0 0 0,0-1 0 0 0,-1 1 0 0 0,3-2-42 0 0,3 0 56 0 0,0-1 0 0 0,0 0 0 0 0,0-1 0 0 0,0 0 0 0 0,0 0 0 0 0,-1-1 0 0 0,5-3-56 0 0,-9 5-669 0 0,-1 0-1 0 0,1 0 1 0 0,-1 0-1 0 0,1-1 0 0 0,0-1 670 0 0,6-6-7843 0 0</inkml:trace>
  <inkml:trace contextRef="#ctx0" brushRef="#br0" timeOffset="1501.268">2003 65 7856 0 0,'1'0'46'0'0,"0"1"0"0"0,0-1 1 0 0,1 0-1 0 0,-1 1 0 0 0,0-1 0 0 0,-1 1 1 0 0,1 0-1 0 0,0-1 0 0 0,0 1 1 0 0,0 0-1 0 0,0-1 0 0 0,0 1 0 0 0,-1 0 1 0 0,1 0-1 0 0,0 0 0 0 0,0 0 0 0 0,-1 0 1 0 0,1-1-1 0 0,-1 1 0 0 0,1 0 1 0 0,-1 0-1 0 0,1 2-46 0 0,-1-1 253 0 0,0 1 1 0 0,1 0-1 0 0,-1 0 1 0 0,-1 0 0 0 0,1 0-1 0 0,0 0 1 0 0,-1 2-254 0 0,-1 8 1232 0 0,1-6-788 0 0,-1 5 483 0 0,1 2 0 0 0,0-1 0 0 0,1 0 0 0 0,0 0-1 0 0,3 11-926 0 0,1 7 1083 0 0,-2-1-1 0 0,0 0 1 0 0,-2 7-1083 0 0,-1-13 268 0 0,1 0 1 0 0,2 0 0 0 0,0 0-1 0 0,2 0 1 0 0,5 18-269 0 0,-5-30 401 0 0,-1-1 0 0 0,2 0-1 0 0,0 0 1 0 0,5 8-401 0 0,-8-15 28 0 0,1 0 1 0 0,0-1-1 0 0,0 1 0 0 0,0 0 0 0 0,0-1 0 0 0,0 0 0 0 0,1 0 0 0 0,0 0 1 0 0,-1 0-1 0 0,1 0 0 0 0,0-1 0 0 0,0 0 0 0 0,1 1-28 0 0,-4-3-3 0 0,0 0-1 0 0,0 1 1 0 0,1-1 0 0 0,-1 0-1 0 0,0 0 1 0 0,0 0-1 0 0,0 0 1 0 0,0 0-1 0 0,0 0 1 0 0,0 0 0 0 0,0 0-1 0 0,0 0 1 0 0,0-1-1 0 0,1 1 1 0 0,-1 0-1 0 0,0-1 1 0 0,0 1-1 0 0,0-1 1 0 0,0 1 0 0 0,-1-1-1 0 0,1 0 1 0 0,0 1-1 0 0,0-1 1 0 0,0 0-1 0 0,0 0 1 0 0,-1 1 0 0 0,1-1-1 0 0,0 0 1 0 0,-1 0 3 0 0,2 0-63 0 0,-1-1 0 0 0,0 1 1 0 0,0-1-1 0 0,0 1 0 0 0,0-1 1 0 0,-1 1-1 0 0,1-1 0 0 0,0 0 1 0 0,-1 1-1 0 0,1-1 0 0 0,-1 0 0 0 0,1 0 1 0 0,-1 1-1 0 0,0-1 0 0 0,0 0 1 0 0,0 0-1 0 0,0-1 63 0 0,-3-7-2041 0 0,-3-5-633 0 0</inkml:trace>
  <inkml:trace contextRef="#ctx0" brushRef="#br0" timeOffset="1718.488">1957 411 13824 0 0,'-2'-11'1006'0'0,"1"4"-400"0"0,14 5 1121 0 0,158 0 2978 0 0,-85 0-5555 0 0,0 2-4604 0 0,-53 0-1230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9:00:38.9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0 865 10136 0 0,'0'-15'1080'0'0,"1"7"-734"0"0,2 6 570 0 0,4 12 1871 0 0,5 19 1374 0 0,-7-8-3893 0 0,0 1 0 0 0,-1-1 1 0 0,-2 1-1 0 0,0 0 0 0 0,-1 0 0 0 0,-1-1 0 0 0,-2 6-268 0 0,2-20 40 0 0,0 1-1 0 0,-1 0 1 0 0,0-1-1 0 0,-1 0 1 0 0,0 1-1 0 0,0-1 1 0 0,0 0-1 0 0,-2 2-39 0 0,-1-2 1152 0 0,3-6-512 0 0,4-13-412 0 0,-1 7-291 0 0,1 0 0 0 0,-1 1 0 0 0,1 0 0 0 0,0-1 0 0 0,1 1 0 0 0,0-1 63 0 0,15-15-11 0 0,-2 0 1 0 0,0-1-1 0 0,5-10 11 0 0,-7 10 91 0 0,1 0 0 0 0,1 1 0 0 0,8-7-91 0 0,-22 25-16 0 0,-1 1 1 0 0,1-1-1 0 0,-1 1 1 0 0,1 0-1 0 0,-1 0 1 0 0,1-1-1 0 0,0 1 1 0 0,0 0 0 0 0,0 0-1 0 0,0 1 1 0 0,0-1-1 0 0,0 0 1 0 0,0 1-1 0 0,0-1 1 0 0,0 1-1 0 0,0 0 1 0 0,0-1-1 0 0,0 1 1 0 0,0 0-1 0 0,0 0 1 0 0,0 1-1 0 0,0-1 1 0 0,1 0 15 0 0,-1 1-12 0 0,0 0 0 0 0,1 0 0 0 0,-1 0 0 0 0,0 0 0 0 0,0 0 1 0 0,0 0-1 0 0,0 1 0 0 0,0-1 0 0 0,0 1 0 0 0,0 0 0 0 0,-1-1 1 0 0,1 1-1 0 0,0 0 0 0 0,-1 0 0 0 0,0 0 0 0 0,1 0 0 0 0,-1 0 0 0 0,0 0 1 0 0,1 2 11 0 0,7 19-5 0 0,0 0 1 0 0,-1 0-1 0 0,-1 1 1 0 0,-1 0-1 0 0,1 18 5 0 0,-7-38 23 0 0,0-1-1 0 0,0 1 1 0 0,0 0-1 0 0,-1 0 1 0 0,0-1-1 0 0,0 1 1 0 0,0-1-1 0 0,0 1 1 0 0,0-1-1 0 0,-1 2-22 0 0,1-4 132 0 0,1-1-4 0 0,-1 0-123 0 0,1 0-1 0 0,-1-1 1 0 0,0 1-1 0 0,0 0 1 0 0,0-1-1 0 0,0 1 1 0 0,0 0-1 0 0,0-1 1 0 0,0 1-1 0 0,0-1 1 0 0,1 1-1 0 0,-1-1 1 0 0,0 0-1 0 0,0 1 1 0 0,1-1-1 0 0,-1 0 1 0 0,0 0-1 0 0,1 1 1 0 0,-1-1-1 0 0,1 0 1 0 0,-1 0-1 0 0,1 0 1 0 0,-1 0-1 0 0,1 0 1 0 0,0 0-1 0 0,-1 1 1 0 0,1-1-1 0 0,0 0 1 0 0,0 0-1 0 0,0 0 0 0 0,-1-1-3 0 0,1-4-4 0 0,-1 0 0 0 0,1 1 0 0 0,-1-1 0 0 0,2-5 3 0 0,0-2 11 0 0,1 1 0 0 0,1 0-1 0 0,0 0 1 0 0,1 0 0 0 0,0 0-1 0 0,0 0 1 0 0,1 1 0 0 0,1 0-1 0 0,0 0 1 0 0,1 0 0 0 0,0 1-1 0 0,0 0 1 0 0,1 0 0 0 0,0 1-1 0 0,3-2-10 0 0,-9 9-3 0 0,-1 0 0 0 0,0 1 0 0 0,1-1 0 0 0,0 1 0 0 0,-1 0 0 0 0,1-1 0 0 0,0 1 0 0 0,0 0 0 0 0,0 0 0 0 0,0 0 0 0 0,-1 0 0 0 0,1 0 0 0 0,1 1 0 0 0,-1-1 0 0 0,0 1 0 0 0,0-1 0 0 0,0 1 0 0 0,0 0 0 0 0,0 0 0 0 0,0 0 0 0 0,0 0 0 0 0,1 0 1 0 0,-1 0-1 0 0,0 0 0 0 0,0 1 0 0 0,0-1 0 0 0,0 1 0 0 0,0 0 0 0 0,0-1 0 0 0,0 1 0 0 0,0 0 0 0 0,0 0 0 0 0,0 0 0 0 0,0 0 0 0 0,-1 1 0 0 0,1-1 0 0 0,0 1 3 0 0,4 2-21 0 0,0 1 0 0 0,-1 0 0 0 0,0 1 0 0 0,0-1 0 0 0,0 1 0 0 0,0 0 0 0 0,-1 0 0 0 0,1 2 21 0 0,6 12 54 0 0,9 21-54 0 0,-13-25 27 0 0,5 10-20 0 0,2-1-1 0 0,5 6-6 0 0,-18-29-63 0 0,0-1 1 0 0,0 0-1 0 0,0 0 0 0 0,0 0 0 0 0,0 1 0 0 0,0-1 0 0 0,0 0 1 0 0,0-1-1 0 0,1 1 0 0 0,-1 0 0 0 0,0 0 0 0 0,1 0 0 0 0,-1-1 0 0 0,0 1 1 0 0,1-1-1 0 0,-1 1 0 0 0,2-1 63 0 0,1 1-674 0 0,0-1 1 0 0,-1 1 0 0 0,1-1-1 0 0,0-1 1 0 0,0 1-1 0 0,2-1 674 0 0,12-3-6858 0 0</inkml:trace>
  <inkml:trace contextRef="#ctx0" brushRef="#br0" timeOffset="283.941">955 818 14168 0 0,'9'-7'1279'0'0,"-23"19"1075"0"0,0 0-1345 0 0,-122 116 868 0 0,125-117-1794 0 0,0 1 0 0 0,1 0-1 0 0,1 0 1 0 0,0 1 0 0 0,0 1-1 0 0,-1 3-82 0 0,-12 38 172 0 0,21-54-270 0 0,2-1 100 0 0,-1 1 0 0 0,1 0 1 0 0,-1-1-1 0 0,0 1 1 0 0,1-1-1 0 0,-1 1 0 0 0,1-1 1 0 0,0 1-1 0 0,-1-1 0 0 0,1 1 1 0 0,-1-1-1 0 0,1 1 1 0 0,0-1-1 0 0,0 0-2 0 0,15-3 154 0 0,-11 3-149 0 0,0-1 0 0 0,0 0 0 0 0,-1 0 0 0 0,1-1 0 0 0,0 0 0 0 0,-1 1 0 0 0,4-3-5 0 0,0-2 0 0 0,5-2 0 0 0,0 0 0 0 0,7-8 0 0 0,-16 12 0 0 0,0 1 0 0 0,0-1 0 0 0,-1 0 0 0 0,1 0 0 0 0,-1-1 0 0 0,0 1 0 0 0,-1-1 0 0 0,1 1 0 0 0,1-4 0 0 0,2-7 22 0 0,0 2 117 0 0,0-1 1 0 0,1-9-140 0 0,-6 20-19 0 0,0 0 0 0 0,0-1 0 0 0,-1 1 1 0 0,1 0-1 0 0,-1-1 0 0 0,0 1 0 0 0,0-1 0 0 0,0 1 0 0 0,-1 0 0 0 0,1-1 0 0 0,-1 1 0 0 0,1 0 0 0 0,-2-3 19 0 0,2 5 0 0 0,0 1-1 0 0,0 0 1 0 0,-1-1-1 0 0,1 1 1 0 0,0-1 0 0 0,0 1-1 0 0,0 0 1 0 0,0-1-1 0 0,-1 1 1 0 0,1-1 0 0 0,0 1-1 0 0,-1 0 1 0 0,1-1-1 0 0,0 1 1 0 0,-1 0 0 0 0,1-1-1 0 0,0 1 1 0 0,-1 0 0 0 0,1 0-1 0 0,0-1 1 0 0,-1 1-1 0 0,1 0 1 0 0,-1 0 0 0 0,1 0-1 0 0,0 0 1 0 0,-1-1-1 0 0,1 1 1 0 0,-1 0 0 0 0,1 0-1 0 0,-1 0 1 0 0,1 0-1 0 0,-1 0 1 0 0,1 0 0 0 0,-1 0 0 0 0,0 0-2 0 0,-2-1 2 0 0,2 0 0 0 0,0 1 0 0 0,0 0 0 0 0,0-1 0 0 0,0 1 0 0 0,0-1 0 0 0,0 1 0 0 0,0 0 0 0 0,0 0 0 0 0,0 0 0 0 0,0 0 0 0 0,0 0 0 0 0,0 0 0 0 0,-1 0 0 0 0,1 0 0 0 0,0 0 0 0 0,0 0 0 0 0,0 0 0 0 0,0 1 0 0 0,0-1 0 0 0,0 1 0 0 0,0-1 0 0 0,0 0 0 0 0,0 1 0 0 0,0 0 0 0 0,0-1 0 0 0,0 1 0 0 0,-10 9-614 0 0,9-5-2047 0 0,2-2-3 0 0,-3 3-4028 0 0</inkml:trace>
  <inkml:trace contextRef="#ctx0" brushRef="#br0" timeOffset="2073.121">1343 843 15088 0 0,'0'0'42'0'0,"0"0"1"0"0,1 0 0 0 0,-1 0 0 0 0,1 0 0 0 0,-1 0 0 0 0,1 0 0 0 0,-1-1 0 0 0,0 1 0 0 0,1 0-1 0 0,-1 0 1 0 0,0-1 0 0 0,1 1 0 0 0,-1 0 0 0 0,0 0 0 0 0,1-1 0 0 0,-1 1 0 0 0,0 0-1 0 0,1-1 1 0 0,-1 1 0 0 0,0-1 0 0 0,0 1 0 0 0,1 0 0 0 0,-1-1 0 0 0,0 1 0 0 0,0-1 0 0 0,0 1-1 0 0,0 0 1 0 0,0-1 0 0 0,0 1 0 0 0,1-1 0 0 0,-1 0-43 0 0,-1 0 23 0 0,0 0 1 0 0,1 0-1 0 0,-1 0 0 0 0,0 0 0 0 0,0 0 1 0 0,0 1-1 0 0,1-1 0 0 0,-1 0 0 0 0,0 0 1 0 0,0 1-1 0 0,0-1 0 0 0,0 0 0 0 0,-1 0-23 0 0,0 1 91 0 0,1-1 0 0 0,-1 1-1 0 0,1 0 1 0 0,0-1-1 0 0,-1 1 1 0 0,1 0 0 0 0,-1 0-1 0 0,1 0 1 0 0,-1 0-1 0 0,1 0 1 0 0,-1 0 0 0 0,1 0-1 0 0,-1 1 1 0 0,1-1-1 0 0,0 1 1 0 0,-1-1 0 0 0,1 1-1 0 0,-1-1 1 0 0,1 1-1 0 0,0 0 1 0 0,-1 0-91 0 0,-29 18 1144 0 0,28-17-1171 0 0,-14 11 221 0 0,0 1-1 0 0,1 0 0 0 0,1 1 1 0 0,0 0-1 0 0,1 1 0 0 0,1 1 1 0 0,1 0-1 0 0,0 1 0 0 0,0 2-193 0 0,10-16 0 0 0,-1 1 0 0 0,1 0 0 0 0,0 0-1 0 0,1 1 1 0 0,-1-1 0 0 0,1 0 0 0 0,0 1-1 0 0,0-1 1 0 0,1 0 0 0 0,-1 4 0 0 0,1-8 1 0 0,0 1-1 0 0,0-1 1 0 0,0 1 0 0 0,1-1 0 0 0,-1 1-1 0 0,0-1 1 0 0,1 0 0 0 0,-1 1 0 0 0,1-1-1 0 0,-1 1 1 0 0,1-1 0 0 0,0 0 0 0 0,-1 1-1 0 0,1-1 1 0 0,0 0 0 0 0,0 0 0 0 0,0 0-1 0 0,0 0 1 0 0,0 0 0 0 0,0 1 0 0 0,0-2-1 0 0,0 1 1 0 0,1 0 0 0 0,-1 0 0 0 0,0 0-1 0 0,1-1 1 0 0,-1 1 0 0 0,0 0 0 0 0,1-1-1 0 0,-1 1 1 0 0,1-1 0 0 0,-1 0 0 0 0,1 0-1 0 0,-1 1 1 0 0,1-1 0 0 0,-1 0 0 0 0,1 0-1 0 0,-1 0 1 0 0,1 0-1 0 0,1-1 37 0 0,0 1 0 0 0,0-1 1 0 0,0 1-1 0 0,0-1 0 0 0,0 0 0 0 0,0 0 0 0 0,0 0 0 0 0,2-2-37 0 0,15-4 204 0 0,-13 5-176 0 0,0 0 0 0 0,0-1-1 0 0,-1 0 1 0 0,1 0 0 0 0,-1-1-1 0 0,0 0 1 0 0,0 0-1 0 0,0 0 1 0 0,0-1 0 0 0,-1 0-1 0 0,1 0 1 0 0,-1 0 0 0 0,-1-1-1 0 0,1 0-27 0 0,13-17 69 0 0,-2-1 0 0 0,13-24-69 0 0,-21 35 19 0 0,9-22 10 0 0,-1 0 0 0 0,-1-2 0 0 0,-2 1 0 0 0,-2-2-1 0 0,7-37-28 0 0,-15 60-23 0 0,0 0 0 0 0,-1 0-1 0 0,-1-3 24 0 0,-1 13 31 0 0,1 0 0 0 0,-1 1 0 0 0,-1-1 0 0 0,1 1-1 0 0,-1-1 1 0 0,0 1 0 0 0,0-1 0 0 0,0 1 0 0 0,0-1 0 0 0,-1 1-1 0 0,0 0 1 0 0,-1-3-31 0 0,3 6 19 0 0,-1 1 0 0 0,1-1 0 0 0,0 1 1 0 0,-1-1-1 0 0,1 1 0 0 0,-1-1 0 0 0,1 1 0 0 0,-1-1 0 0 0,1 1 0 0 0,-1-1 0 0 0,1 1 0 0 0,-1-1 0 0 0,0 1 0 0 0,1 0 0 0 0,-1-1 0 0 0,1 1 0 0 0,-1 0 0 0 0,0 0 1 0 0,1 0-1 0 0,-1-1 0 0 0,0 1 0 0 0,1 0 0 0 0,-1 0 0 0 0,0 0 0 0 0,0 0-19 0 0,0 0 2 0 0,0 1 1 0 0,0-1-1 0 0,0 0 1 0 0,0 1-1 0 0,0-1 1 0 0,0 1-1 0 0,0 0 1 0 0,0-1-1 0 0,0 1 1 0 0,0 0-1 0 0,0-1 1 0 0,0 1-1 0 0,0 0 1 0 0,0 0-3 0 0,-2 3-145 0 0,0 1 1 0 0,-1-1 0 0 0,2 1 0 0 0,-1 0 0 0 0,0 0 0 0 0,1 0 144 0 0,-6 14-139 0 0,0 0-1 0 0,2 1 1 0 0,0-1 0 0 0,1 1-1 0 0,1 0 1 0 0,1 0 0 0 0,1 1-1 0 0,0 9 140 0 0,2-6 0 0 0,0 11 0 0 0,4 29 0 0 0,-3-52 0 0 0,1 0 0 0 0,0-1 0 0 0,1 1 0 0 0,1 0 0 0 0,0-1 0 0 0,0 0 0 0 0,3 4 0 0 0,-5-11-3 0 0,0 0 0 0 0,0 0 0 0 0,1-1 0 0 0,-1 1-1 0 0,1-1 1 0 0,0 1 0 0 0,0-1 0 0 0,0 0 0 0 0,0 0-1 0 0,0 0 1 0 0,2 1 3 0 0,-2-3 27 0 0,0 1 1 0 0,0-1-1 0 0,0 0 0 0 0,-1 0 1 0 0,1 0-1 0 0,0-1 0 0 0,0 1 0 0 0,1-1 1 0 0,-1 0-1 0 0,0 0 0 0 0,0 0 1 0 0,0 0-1 0 0,0 0 0 0 0,0-1 0 0 0,0 1 1 0 0,3-2-28 0 0,1 1 111 0 0,0-1 0 0 0,0 0 1 0 0,0-1-1 0 0,0 0 0 0 0,-1 0 1 0 0,1-1-1 0 0,-1 1 0 0 0,0-1 1 0 0,0-1-1 0 0,0 1 1 0 0,0-1-1 0 0,-1 0 0 0 0,2-2-111 0 0,1-2 18 0 0,-2 0 0 0 0,1 0 0 0 0,-1 0 0 0 0,0-1 0 0 0,-1 0 0 0 0,0 0-1 0 0,-1 0 1 0 0,2-6-18 0 0,12-36 0 0 0,-17 50-2 0 0,-1 1 0 0 0,0 1 0 0 0,0-1 0 0 0,0 1 0 0 0,0-1 0 0 0,0 1 0 0 0,0-1 0 0 0,1 1 0 0 0,-1-1 1 0 0,0 1-1 0 0,0 0 0 0 0,0-1 0 0 0,1 1 0 0 0,-1-1 0 0 0,0 1 0 0 0,1 0 0 0 0,-1-1 0 0 0,0 1 0 0 0,1 0 0 0 0,-1-1 0 0 0,0 1 0 0 0,1 0 1 0 0,-1-1-1 0 0,1 1 2 0 0,-1 16 54 0 0,-2-5-54 0 0,0-1 0 0 0,1 1 0 0 0,1 0 0 0 0,0 0 0 0 0,0-1 0 0 0,1 1 0 0 0,0 0 0 0 0,1-1 0 0 0,0 1 0 0 0,1-1 0 0 0,3 9 0 0 0,-4-15 0 0 0,0 0 0 0 0,1 0 0 0 0,-1 1 0 0 0,1-1 0 0 0,0-1 0 0 0,0 1 0 0 0,0 0 0 0 0,1-1 0 0 0,-1 0 0 0 0,1 1 0 0 0,3 1 0 0 0,-6-4 0 0 0,-1-1 0 0 0,0 1 0 0 0,1-1 0 0 0,-1 0 0 0 0,1 1 0 0 0,-1-1 0 0 0,1 1 0 0 0,-1-1 0 0 0,1 0 0 0 0,-1 1 0 0 0,1-1 0 0 0,-1 0 0 0 0,1 0 0 0 0,-1 0 0 0 0,1 1 0 0 0,-1-1 0 0 0,1 0 0 0 0,0 0 0 0 0,-1 0 0 0 0,1 0 0 0 0,-1 0 0 0 0,1 0 0 0 0,0 0 0 0 0,-1 0 0 0 0,1 0 0 0 0,-1 0 0 0 0,1 0 0 0 0,-1-1 0 0 0,1 1 0 0 0,0 0 0 0 0,1-1-12 0 0,2 1 0 0 0,-1-1 0 0 0,0 1-1 0 0,0-1 1 0 0,0 0 0 0 0,0 0-1 0 0,0 0 1 0 0,0-1 0 0 0,0 1 0 0 0,0-1-1 0 0,0 0 1 0 0,0 1 0 0 0,-1-1-1 0 0,1 0 1 0 0,-1-1 0 0 0,1 1-1 0 0,-1 0 1 0 0,0-1 0 0 0,0 1 0 0 0,0-1-1 0 0,0 0 1 0 0,0 0 0 0 0,0-2 12 0 0,12-12 44 0 0,-11 15-38 0 0,-1 0-1 0 0,0-1 1 0 0,0 1-1 0 0,-1 0 0 0 0,1-1 1 0 0,0 0-1 0 0,0-1-5 0 0,2-6 14 0 0,1 1-1 0 0,0 0 1 0 0,0 0 0 0 0,1 0-1 0 0,0 1 1 0 0,0-1-1 0 0,1 2 1 0 0,0-1 0 0 0,0 1-1 0 0,3-2-13 0 0,-8 8-6 0 0,-1 0-1 0 0,0 0 1 0 0,0 1-1 0 0,0-1 1 0 0,1 0-1 0 0,-1 1 1 0 0,0-1-1 0 0,1 1 1 0 0,-1 0-1 0 0,1-1 1 0 0,-1 1-1 0 0,0 0 1 0 0,1 0-1 0 0,-1 0 1 0 0,1 0-1 0 0,-1 0 1 0 0,1 0-1 0 0,-1 0 1 0 0,0 0-1 0 0,1 1 1 0 0,-1-1-1 0 0,1 0 1 0 0,-1 1-1 0 0,0 0 1 0 0,1-1-1 0 0,-1 1 1 0 0,0 0-1 0 0,0-1 1 0 0,0 1-1 0 0,1 0 1 0 0,-1 0-1 0 0,0 0 7 0 0,5 4-37 0 0,-1 1 0 0 0,1 0 0 0 0,-1 0 0 0 0,0 0 0 0 0,2 4 37 0 0,2 3-20 0 0,-4-7 27 0 0,0 0-1 0 0,0-1 1 0 0,0 0 0 0 0,1 0-1 0 0,0 0 1 0 0,-1 0 0 0 0,2-1-1 0 0,3 2-6 0 0,-7-4 24 0 0,1-1 1 0 0,0 1-1 0 0,0-1 0 0 0,0 0 0 0 0,0 0 0 0 0,0 0 0 0 0,0-1 0 0 0,0 1 0 0 0,0-1 0 0 0,0 0 0 0 0,0 0 0 0 0,0-1 0 0 0,1 1 0 0 0,-1-1 1 0 0,0 0-1 0 0,0 0-24 0 0,6-2-11 0 0,0 0 0 0 0,-1-1 0 0 0,1 0 0 0 0,-1-1 0 0 0,0 0 0 0 0,-1-1 0 0 0,1 1 0 0 0,-1-2 0 0 0,0 1 0 0 0,0-1 0 0 0,-1 0 0 0 0,0-1 0 0 0,2-3 11 0 0,-5 5 16 0 0,-1 1 0 0 0,0-1 0 0 0,0 0 0 0 0,0-1 0 0 0,-1 1 0 0 0,0 0 0 0 0,0-1 0 0 0,0-2-16 0 0,2-9-137 0 0,-1-1-1 0 0,-1-7 138 0 0,4-60-840 0 0,-4 0 0 0 0,-7-43 840 0 0,5 117 0 0 0,0 12 0 0 0,0 0 0 0 0,0 0 0 0 0,0 0 0 0 0,0 0 0 0 0,-1 0 0 0 0,1 0 0 0 0,0 0 0 0 0,0 0 0 0 0,0 0 0 0 0,0 0 0 0 0,0 0 0 0 0,0 0 0 0 0,0 0 0 0 0,0 0 0 0 0,0 0 0 0 0,-1 0 0 0 0,1 0 0 0 0,0 0 0 0 0,0 0 0 0 0,0 0 0 0 0,0 0 0 0 0,0 0 0 0 0,0 0 0 0 0,0 0 0 0 0,0 0 0 0 0,0 0 0 0 0,-1 0 0 0 0,1 0 0 0 0,0 0 0 0 0,0 0 0 0 0,0 0 0 0 0,0 0 0 0 0,0 0 0 0 0,0 0 0 0 0,0-1 0 0 0,0 1 0 0 0,0 0 0 0 0,-4 10 0 0 0,-1 18 11 0 0,2 0 1 0 0,1 0-1 0 0,1 25-11 0 0,3 3-34 0 0,6 28 34 0 0,-7-68 2 0 0,1 0 1 0 0,1 0-1 0 0,1-1 0 0 0,0 1 0 0 0,1-1 0 0 0,1 0 0 0 0,5 10-2 0 0,-9-21 5 0 0,1-1 1 0 0,0 0-1 0 0,-1 1 1 0 0,2-1-1 0 0,-1 0 0 0 0,0 0 1 0 0,1-1-1 0 0,-1 1 1 0 0,1-1-1 0 0,0 0 0 0 0,-1 0 1 0 0,1 0-1 0 0,0 0 1 0 0,0 0-1 0 0,1-1 1 0 0,-1 0-1 0 0,0 0 0 0 0,0 0 1 0 0,1-1-1 0 0,-1 1 1 0 0,3-1-6 0 0,11 1 17 0 0,0-2 1 0 0,1 0-1 0 0,-1-1 1 0 0,8-2-18 0 0,-19 3 65 0 0,-1 0-87 0 0,0-1-1 0 0,0 0 1 0 0,-1 0-1 0 0,1 0 0 0 0,-1 0 1 0 0,1-1-1 0 0,-1 0 1 0 0,0 0 22 0 0,40-30-623 0 0,-30 22 469 0 0,13-11-403 0 0,-1-1-1 0 0,0-2 1 0 0,-2-1 0 0 0,-1 0-1 0 0,4-9 558 0 0,-26 34 3 0 0,-2 0-1 0 0,1 1 0 0 0,-1-1 0 0 0,1 1 0 0 0,-1-1-1 0 0,0 1 1 0 0,1-1 0 0 0,-1 1 0 0 0,0-1 0 0 0,1 1-1 0 0,-1-1 1 0 0,0 1 0 0 0,0-1 0 0 0,0 1 0 0 0,1-1-1 0 0,-1 0 1 0 0,0 1 0 0 0,0-1 0 0 0,0 1 0 0 0,0-1-1 0 0,0 0 1 0 0,0 1 0 0 0,0-1 0 0 0,0 1 0 0 0,0-1-1 0 0,-1 0-1 0 0,1 1 18 0 0,0 0-1 0 0,0-1 0 0 0,0 1 0 0 0,-1 0 0 0 0,1 0 0 0 0,0 0 1 0 0,0 0-1 0 0,0 0 0 0 0,0 0 0 0 0,-1-1 0 0 0,1 1 0 0 0,0 0 1 0 0,0 0-1 0 0,0 0 0 0 0,-1 0 0 0 0,1 0 0 0 0,0 0 0 0 0,0 0 1 0 0,-1 0-1 0 0,1 0 0 0 0,0 0 0 0 0,0 0 0 0 0,0 0 0 0 0,-1 0 1 0 0,1 0-1 0 0,0 0 0 0 0,0 0 0 0 0,-1 0 0 0 0,1 0 0 0 0,0 1 1 0 0,0-1-18 0 0,-1 0 71 0 0,-6 1 125 0 0,0 1-1 0 0,0 1 1 0 0,0-1-1 0 0,1 1 1 0 0,-1 0-1 0 0,1 0 1 0 0,0 1 0 0 0,-1 0-1 0 0,2 0 1 0 0,-1 0-1 0 0,0 1 1 0 0,-1 2-196 0 0,-4 4 86 0 0,0 1 1 0 0,0 0 0 0 0,2 1 0 0 0,-1 0-1 0 0,1 2-86 0 0,-6 7 4 0 0,11-17 6 0 0,0 0 0 0 0,1 0 0 0 0,-1 1 0 0 0,1 0 0 0 0,1-1 1 0 0,-1 1-1 0 0,1 0 0 0 0,0 0 0 0 0,0 1-10 0 0,-2 6 79 0 0,4-11-76 0 0,-1-1 0 0 0,0 1 1 0 0,1 0-1 0 0,-1-1 0 0 0,1 1 0 0 0,0 0 0 0 0,-1-1 1 0 0,1 1-1 0 0,0 0 0 0 0,0 0 0 0 0,0-1 0 0 0,0 1 0 0 0,1 0 1 0 0,-1-1-1 0 0,0 1 0 0 0,1 0 0 0 0,-1-1 0 0 0,1 1 0 0 0,-1 0 1 0 0,1 0-4 0 0,0-1-100 0 0,9-1 262 0 0,-9 1-119 0 0,1-1 0 0 0,-1 0 0 0 0,1 0 0 0 0,-1 0 0 0 0,1 0-1 0 0,-1 0 1 0 0,0 0 0 0 0,1 0 0 0 0,-1-1 0 0 0,1 1 0 0 0,-1 0 0 0 0,1-1 0 0 0,-1 1 0 0 0,0-1-1 0 0,1 0 1 0 0,-1 1 0 0 0,0-1 0 0 0,0 0 0 0 0,2-1-43 0 0,8-5 91 0 0,-8 5-69 0 0,0 0 1 0 0,0-1-1 0 0,0 1 0 0 0,0-1 0 0 0,0 1 0 0 0,0-1 0 0 0,-1 0 1 0 0,1 0-1 0 0,-1 0 0 0 0,0 0 0 0 0,0 0 0 0 0,0-1-22 0 0,1 0 15 0 0,-1 0 0 0 0,1 0 0 0 0,0 0 0 0 0,0 0 0 0 0,0 1-1 0 0,0-1 1 0 0,4-2-15 0 0,13-16 71 0 0,-10 9-33 0 0,0 1 1 0 0,1 0-1 0 0,0 1 0 0 0,3-2-38 0 0,-13 12 6 0 0,0 0 0 0 0,0 0 1 0 0,0 1-1 0 0,1-1 0 0 0,-1 0 0 0 0,0 1 0 0 0,0-1 0 0 0,0 1 0 0 0,0-1 0 0 0,1 1 0 0 0,-1-1 0 0 0,0 1 0 0 0,1 0 0 0 0,-1 0 1 0 0,0 0-1 0 0,0 0 0 0 0,1 0 0 0 0,-1 0 0 0 0,0 0 0 0 0,1 0 0 0 0,-1 0 0 0 0,0 0 0 0 0,0 1 0 0 0,1-1 0 0 0,-1 1 1 0 0,1 0-7 0 0,0 0-19 0 0,0 0 1 0 0,0 0 0 0 0,0 1 0 0 0,0-1-1 0 0,0 1 1 0 0,-1-1 0 0 0,1 1 0 0 0,0 0-1 0 0,-1 0 1 0 0,0-1 0 0 0,1 1-1 0 0,-1 0 1 0 0,0 0 0 0 0,1 2 18 0 0,-2-3-6 0 0,1 0 0 0 0,-1 0-1 0 0,0 0 1 0 0,0 0 0 0 0,0-1 0 0 0,0 1-1 0 0,0 0 1 0 0,1 0 0 0 0,-1 0 0 0 0,-1 0 0 0 0,1 0-1 0 0,0-1 1 0 0,0 1 0 0 0,0 0 0 0 0,0 0 0 0 0,-1 0-1 0 0,1-1 1 0 0,0 1 0 0 0,-1 0 0 0 0,1 0-1 0 0,0 0 1 0 0,-1 0 6 0 0,0-1-2 0 0,1 1 0 0 0,-1 0 0 0 0,1-1 0 0 0,0 1 0 0 0,-1 0 0 0 0,1 0 0 0 0,0 0 0 0 0,0-1 0 0 0,-1 1 0 0 0,1 0 0 0 0,0 0 0 0 0,0 0 0 0 0,0-1 0 0 0,0 1-1 0 0,0 0 1 0 0,0 0 0 0 0,0 0 0 0 0,0 0 0 0 0,1-1 0 0 0,-1 1 0 0 0,0 0 0 0 0,0 0 0 0 0,1-1 0 0 0,-1 1 0 0 0,0 0 2 0 0,35 42-11 0 0,-32-38 11 0 0,-1 0 0 0 0,1 0 0 0 0,1-1 0 0 0,-1 1 0 0 0,1-1 0 0 0,-1 0 0 0 0,1 0 0 0 0,0 0 0 0 0,1-1 0 0 0,-1 1 0 0 0,1-1 0 0 0,0 0 0 0 0,-1 0 0 0 0,1-1 0 0 0,0 1 0 0 0,5 0 0 0 0,-4-1 2 0 0,-3-1-1 0 0,1 1 0 0 0,-1-2 0 0 0,1 1 0 0 0,0 0 0 0 0,-1-1 0 0 0,1 1 1 0 0,-1-1-1 0 0,1 0 0 0 0,0 0 0 0 0,-1-1 0 0 0,1 1 0 0 0,0-1 0 0 0,0 0-1 0 0,3-1 34 0 0,0 0-1 0 0,0-1 0 0 0,0 0 1 0 0,0 0-1 0 0,-1-1 0 0 0,1 0 1 0 0,-1 0-1 0 0,0 0 0 0 0,0-1 1 0 0,2-2-34 0 0,16-15 73 0 0,-14 15-57 0 0,-1-1 0 0 0,0 0 1 0 0,-1-1-1 0 0,0 0 0 0 0,0 0 0 0 0,6-11-16 0 0,-4 1-6 0 0,0 0 1 0 0,-2-1-1 0 0,0 0 0 0 0,-1-1 0 0 0,3-14 6 0 0,3-29-286 0 0,0-14 286 0 0,7-39-223 0 0,-18 108 321 0 0,-1-1 1 0 0,0 0 0 0 0,-1 1-1 0 0,0-1-98 0 0,-7 20-130 0 0,0 23 185 0 0,0-1 1 0 0,2 1 0 0 0,1 15-56 0 0,-4 22-437 0 0,2-23 496 0 0,2-1 0 0 0,2 1-1 0 0,4 45-58 0 0,-1-76-101 0 0,-1-11 123 0 0,1 0 0 0 0,-1 0 0 0 0,1 0 0 0 0,0 0 0 0 0,0 0 1 0 0,0-1-1 0 0,0 1 0 0 0,1 0 0 0 0,0-1 0 0 0,0 1-22 0 0,0-1 31 0 0,-1-1 0 0 0,1 0 0 0 0,0 0 0 0 0,0-1 0 0 0,1 1 0 0 0,-1 0-1 0 0,0-1 1 0 0,1 1 0 0 0,0-1 0 0 0,0 1 0 0 0,-1-1 0 0 0,3 1-31 0 0,-3-2 17 0 0,0-1 0 0 0,0 1 0 0 0,0 0 0 0 0,0-1 0 0 0,0 1 0 0 0,1-1 0 0 0,-1 0 1 0 0,0 0-1 0 0,0 0 0 0 0,0 0 0 0 0,0 0 0 0 0,0 0 0 0 0,1 0 0 0 0,-1-1 0 0 0,0 1 0 0 0,0-1 0 0 0,0 1 0 0 0,0-1 0 0 0,0 0 1 0 0,0 0-1 0 0,1-1-17 0 0,8-4 69 0 0,0-1 1 0 0,0 0-1 0 0,-1-1 1 0 0,0 0 0 0 0,3-3-70 0 0,45-48 221 0 0,-31 30 12 0 0,24-31 453 0 0,-32 37-913 0 0,-19 23 219 0 0,1-1 0 0 0,-1 1-1 0 0,0-1 1 0 0,1 1 0 0 0,-1-1 0 0 0,0 1 0 0 0,1-1 0 0 0,-1 0 0 0 0,0 1 0 0 0,0-1-1 0 0,1 1 1 0 0,-1-1 0 0 0,0 0 0 0 0,0 1 0 0 0,0-1 0 0 0,0 0 0 0 0,0 1-1 0 0,0-1 1 0 0,0 0 0 0 0,0 1 0 0 0,0-1 0 0 0,0 0 0 0 0,0 1 0 0 0,-1-1-1 0 0,1 0 1 0 0,0 1 0 0 0,0-1 0 0 0,-1 1 0 0 0,1-1 0 0 0,0 1 0 0 0,-1-1-1 0 0,1 0 1 0 0,-1 1 0 0 0,1-1 0 0 0,0 1 0 0 0,-1 0 0 0 0,1-1 0 0 0,-1 1 0 0 0,1-1-1 0 0,-1 1 1 0 0,0 0 0 0 0,1-1 0 0 0,-1 1 0 0 0,1 0 0 0 0,-1 0 0 0 0,0-1-1 0 0,1 1 1 0 0,-1 0 8 0 0,1 0-1 0 0,0 0 1 0 0,0 0-1 0 0,0 0 0 0 0,0 0 0 0 0,-1 0 0 0 0,1 0 0 0 0,0 0 0 0 0,0 0 1 0 0,0 0-1 0 0,0 0 0 0 0,0 0 0 0 0,0 0 0 0 0,0 0 0 0 0,0 0 0 0 0,0 0 1 0 0,0 0-1 0 0,0 0 0 0 0,0 0 0 0 0,0 0 0 0 0,0 0 0 0 0,0 0 1 0 0,0-1-1 0 0,0 1 0 0 0,-1 0 0 0 0,1 0 0 0 0,0 0 0 0 0,0 0 0 0 0,0 0 1 0 0,0 0-1 0 0,0 0 0 0 0,0 0 0 0 0,0 0 0 0 0,0 0 0 0 0,0 0 0 0 0,0 0 1 0 0,0 0-1 0 0,0 0 0 0 0,0 0 0 0 0,0 0 0 0 0,0 0 0 0 0,0-1 0 0 0,0 1 1 0 0,0 0-1 0 0,0 0 0 0 0,0 0 0 0 0,0 0 0 0 0,0 0 0 0 0,0 0 1 0 0,0 0-1 0 0,0 0 0 0 0,0 0 0 0 0,0 0 0 0 0,0 0 0 0 0,1 0 0 0 0,-1 0 1 0 0,0 0-1 0 0,0 0 0 0 0,0 0 0 0 0,0 0 0 0 0,0-1 0 0 0,0 1 0 0 0,0 0 1 0 0,0 0-1 0 0,0 0 0 0 0,0 0 0 0 0,0 0 0 0 0,0 0 0 0 0,0 0 0 0 0,0 0 1 0 0,0 0 0 0 0,0 0-4 0 0,1 1 1 0 0,-1-1 0 0 0,0 0 0 0 0,0 0 0 0 0,0 1 0 0 0,0-1 0 0 0,0 0 0 0 0,0 0 0 0 0,0 1 0 0 0,0-1 0 0 0,0 0 0 0 0,0 0 0 0 0,0 1-1 0 0,0-1 1 0 0,0 0 0 0 0,0 0 0 0 0,0 1 0 0 0,0-1 0 0 0,0 0 0 0 0,-1 0 0 0 0,1 1 0 0 0,0-1 0 0 0,0 0 0 0 0,0 0 0 0 0,0 1-1 0 0,0-1 1 0 0,-1 0 0 0 0,1 0 0 0 0,0 0 0 0 0,0 0 0 0 0,0 1 0 0 0,-1-1 0 0 0,1 0 3 0 0,-1 1-3 0 0,0 0 1 0 0,1 0-1 0 0,-1 1 1 0 0,0-1-1 0 0,1 0 1 0 0,-1 1-1 0 0,1-1 1 0 0,-1 0-1 0 0,1 1 1 0 0,0-1-1 0 0,-1 1 1 0 0,1-1-1 0 0,0 1 1 0 0,0-1-1 0 0,0 0 1 0 0,0 1-1 0 0,0-1 0 0 0,1 1 1 0 0,-1-1-1 0 0,0 1 1 0 0,1-1-1 0 0,-1 0 1 0 0,1 1-1 0 0,-1-1 1 0 0,1 0-1 0 0,-1 1 1 0 0,1-1-1 0 0,0 0 3 0 0,8 19-34 0 0,-1 1-1 0 0,-2-1 0 0 0,2 5 35 0 0,-2-2-44 0 0,1-1 0 0 0,5 10 44 0 0,-9-28 15 0 0,-1-1-1 0 0,0 0 0 0 0,1 1 1 0 0,-1-1-1 0 0,1 0 1 0 0,0 0-1 0 0,0 0 0 0 0,0 0 1 0 0,0-1-1 0 0,1 1 1 0 0,-1-1-1 0 0,1 0 0 0 0,-1 0 1 0 0,1 0-1 0 0,2 0-14 0 0,-6-2 24 0 0,1 1 0 0 0,0-1-1 0 0,-1 0 1 0 0,1 0 0 0 0,0 0-1 0 0,-1 1 1 0 0,1-1-1 0 0,0 0 1 0 0,-1 0 0 0 0,1 0-1 0 0,0 0 1 0 0,-1 0 0 0 0,1 0-1 0 0,0 0 1 0 0,0-1-24 0 0,4 1 77 0 0,4 0-20 0 0,0 0 0 0 0,0-1 0 0 0,0 0 0 0 0,0 0 0 0 0,0-1 0 0 0,0 0 0 0 0,5-2-57 0 0,0-2 17 0 0,-1 1-1 0 0,0-2 1 0 0,-1 0 0 0 0,9-5-17 0 0,-17 9-132 0 0,0 0-1 0 0,0 0 1 0 0,-1-1-1 0 0,1 1 1 0 0,-1-1 0 0 0,0 0-1 0 0,0 0 1 0 0,0 0 0 0 0,0 0-1 0 0,0 0 1 0 0,-1-1-1 0 0,0 1 1 0 0,0-1 0 0 0,0 0-1 0 0,0-2 133 0 0,2-14-1104 0 0</inkml:trace>
  <inkml:trace contextRef="#ctx0" brushRef="#br0" timeOffset="2432.752">3018 536 11520 0 0,'-11'-2'898'0'0,"14"3"1310"0"0,21 2 2855 0 0,42-1-1788 0 0,2-1-3321 0 0,136-4-801 0 0,-140 1-1271 0 0,-17 1-2926 0 0,0-1-1393 0 0</inkml:trace>
  <inkml:trace contextRef="#ctx0" brushRef="#br0" timeOffset="2781.391">4241 581 17503 0 0,'-8'2'275'0'0,"0"0"-1"0"0,0 1 0 0 0,0 1 0 0 0,0-1 0 0 0,1 1 0 0 0,-3 2-274 0 0,-18 9 259 0 0,-1 0-241 0 0,-24 17-18 0 0,23-13-2 0 0,-15 6 2 0 0,37-22 5 0 0,1 0-1 0 0,0 1 0 0 0,0 0 0 0 0,0 1 1 0 0,1-1-1 0 0,0 1 0 0 0,0 0 0 0 0,0 1 1 0 0,0 0-1 0 0,1 0 0 0 0,-4 4-4 0 0,-6 8 865 0 0,14-18-562 0 0,10 3 106 0 0,-9-3-394 0 0,1 1 0 0 0,0-1-1 0 0,-1 0 1 0 0,1 1 0 0 0,0-1 0 0 0,0 0 0 0 0,0 0 0 0 0,-1 1 0 0 0,1-1 0 0 0,0 0 0 0 0,0 0 0 0 0,0 0-1 0 0,-1 0 1 0 0,1 0-15 0 0,12-2 142 0 0,0 0-1 0 0,-1 0 1 0 0,1-1-1 0 0,-1-1 1 0 0,0 0-1 0 0,0-1 1 0 0,0 0-1 0 0,0-1 1 0 0,-1 0-1 0 0,0 0 1 0 0,-1-2-1 0 0,1 1 1 0 0,-1-1-1 0 0,-1-1 1 0 0,1 0-1 0 0,0-2-141 0 0,4-5-44 0 0,-2-2-1 0 0,0 0 0 0 0,-1 0 1 0 0,-1-1-1 0 0,-1 0 1 0 0,1-5 44 0 0,5-15 52 0 0,-2 0 1 0 0,6-31-53 0 0,-9 12 129 0 0,1-22-129 0 0,-2 12 1 0 0,1-61 463 0 0,-8 115-163 0 0,-1 4-81 0 0,1 1-1 0 0,0-1 0 0 0,0 1 0 0 0,0-1 0 0 0,1 1 0 0 0,2-3-219 0 0,-10 37 0 0 0,-3 18 0 0 0,2 0 0 0 0,-1 29 0 0 0,3-20 0 0 0,-3 7 0 0 0,-3 26 0 0 0,-1 15-168 0 0,5-51 222 0 0,2 0 0 0 0,2 0 1 0 0,3 37-55 0 0,0-72-15 0 0,1-1 1 0 0,0 1-1 0 0,0-1 0 0 0,1 0 1 0 0,1 0-1 0 0,0 0 0 0 0,6 12 15 0 0,-8-22-74 0 0,-1-1-1 0 0,1 0 0 0 0,0 0 0 0 0,-1 1 1 0 0,1-1-1 0 0,0 0 0 0 0,0-1 1 0 0,1 1-1 0 0,-1 0 0 0 0,1 0 75 0 0,16 6-6539 0 0,-3-5-1274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9:00:37.5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7 388 9672 0 0,'1'0'-122'0'0,"20"1"4844"0"0,-18 1-1545 0 0,-10 1-2835 0 0,6-3-305 0 0,1 1 0 0 0,0-1 0 0 0,-1 0 0 0 0,1 1 0 0 0,0-1 0 0 0,-1 0-1 0 0,1 1 1 0 0,0-1 0 0 0,0 1 0 0 0,0-1 0 0 0,-1 1 0 0 0,1-1 0 0 0,0 0-1 0 0,0 1 1 0 0,0-1 0 0 0,0 1 0 0 0,0-1 0 0 0,0 1 0 0 0,0-1 0 0 0,0 1-1 0 0,0-1 1 0 0,0 1 0 0 0,0-1 0 0 0,0 1 0 0 0,0-1 0 0 0,0 0 0 0 0,0 1-1 0 0,0-1 1 0 0,1 1 0 0 0,-1-1-37 0 0,0 9 380 0 0,-2-4-202 0 0,1 0-50 0 0,-1-1 1 0 0,1 0 0 0 0,0 1-1 0 0,0-1 1 0 0,1 0-1 0 0,-1 1 1 0 0,1-1 0 0 0,0 1-1 0 0,0-1 1 0 0,0 2-129 0 0,0-4 36 0 0,0 0 0 0 0,0 0 1 0 0,0 0-1 0 0,0-1 0 0 0,0 1 1 0 0,-1 0-1 0 0,1 0 1 0 0,-1 0-1 0 0,0 0-36 0 0,1-1 34 0 0,-1 1 0 0 0,1-1 0 0 0,-1 1 0 0 0,1-1 0 0 0,0 1 0 0 0,0 0 0 0 0,0-1 0 0 0,0 1 0 0 0,0-1 1 0 0,0 1-1 0 0,0-1 0 0 0,0 1-34 0 0,2 4 119 0 0,-2-5-68 0 0,1 0-1 0 0,-1 0 1 0 0,0 0-1 0 0,1 1 1 0 0,-1-1 0 0 0,0 0-1 0 0,0 0 1 0 0,0 0-1 0 0,0 0 1 0 0,0 0-1 0 0,0 1 1 0 0,0-1 0 0 0,0 0-1 0 0,0 0 1 0 0,-1 0-1 0 0,1 0 1 0 0,0 0 0 0 0,-1 1-1 0 0,1-1 1 0 0,-1 0-1 0 0,1 0 1 0 0,-1 0 0 0 0,1 0-1 0 0,-1 0 1 0 0,0 0-1 0 0,0 0-50 0 0,1-1 15 0 0,-1 0-1 0 0,1 1 1 0 0,0-1-1 0 0,0 0 1 0 0,-1 0-1 0 0,1 0 1 0 0,0 1-1 0 0,-1-1 1 0 0,1 0-1 0 0,0 0 1 0 0,0 1-1 0 0,0-1 1 0 0,-1 0-1 0 0,1 1 1 0 0,0-1 0 0 0,0 0-1 0 0,0 1 1 0 0,0-1-1 0 0,0 0 1 0 0,-1 1-1 0 0,1-1 1 0 0,0 0-1 0 0,0 1 1 0 0,0-1-1 0 0,0 1 1 0 0,0-1-1 0 0,0 0 1 0 0,0 1-1 0 0,0-1 1 0 0,0 0-1 0 0,1 1 1 0 0,-1-1-1 0 0,0 0 1 0 0,0 1-1 0 0,0-1-14 0 0,1 2 7 0 0,-1-1 0 0 0,1 1 0 0 0,-1-1 1 0 0,1 1-1 0 0,-1 0 0 0 0,0-1 0 0 0,1 1 0 0 0,-1 0 0 0 0,0-1 0 0 0,0 2-7 0 0,0-2-25 0 0,1 0 0 0 0,-1-1 1 0 0,1 1-1 0 0,-1 0 0 0 0,1-1 0 0 0,-1 1 1 0 0,1-1-1 0 0,0 1 0 0 0,-1-1 0 0 0,1 1 1 0 0,0-1-1 0 0,-1 0 0 0 0,1 1 0 0 0,0-1 1 0 0,-1 0-1 0 0,1 1 0 0 0,0-1 0 0 0,0 0 1 0 0,0 0-1 0 0,-1 0 0 0 0,1 0 0 0 0,0 0 1 0 0,0 0 24 0 0,1 0-58 0 0,1 1 106 0 0,1-1 0 0 0,-1 1 0 0 0,1-1 0 0 0,0 0-1 0 0,0 0 1 0 0,-1-1 0 0 0,1 1 0 0 0,-1-1 0 0 0,1 0 0 0 0,3-1-48 0 0,34-16-76 0 0,-10 4-189 0 0,-23 11 249 0 0,-5 2 15 0 0,-1 1 1 0 0,1-1-1 0 0,-1 0 0 0 0,0 0 1 0 0,1 0-1 0 0,-1 0 1 0 0,0-1-1 0 0,0 1 1 0 0,0 0-1 0 0,0-1 1 0 0,0 0-1 0 0,0 1 0 0 0,0-1 1 0 0,0 0-1 0 0,-1 0 1 0 0,1 0-1 0 0,-1 0 1 0 0,25-32 218 0 0,-12 17-36 0 0,-1 5-69 0 0,-8 7-106 0 0,0 1 0 0 0,-1-1 0 0 0,1 1 0 0 0,0-3-7 0 0,-5 6-1 0 0,1 1 0 0 0,-1-1 0 0 0,1 0 0 0 0,-1 1-1 0 0,1-1 1 0 0,-1 0 0 0 0,1 0 0 0 0,-1 0 0 0 0,0 0 0 0 0,0 1 0 0 0,1-1 0 0 0,-1 0 0 0 0,0 0 0 0 0,0 0 0 0 0,0 0 0 0 0,0 0 0 0 0,0 0-1 0 0,0 0 1 0 0,0 1 0 0 0,0-1 0 0 0,0 0 0 0 0,0 0 0 0 0,-1 0 0 0 0,1 0 0 0 0,0 0 0 0 0,-1 0 0 0 0,1 1 0 0 0,-1-1 0 0 0,1-1 1 0 0,-8-5-97 0 0,2 0-120 0 0,6 7 209 0 0,0 0 0 0 0,0-1 0 0 0,0 1 0 0 0,0 0 0 0 0,0 0 0 0 0,0-1 0 0 0,0 1 0 0 0,0 0 1 0 0,0-1-1 0 0,0 1 0 0 0,0 0 0 0 0,0 0 0 0 0,0-1 0 0 0,0 1 0 0 0,1 0 0 0 0,-1 0 0 0 0,0 0 0 0 0,0-1 1 0 0,0 1-1 0 0,0 0 0 0 0,0 0 0 0 0,1 0 0 0 0,-1-1 0 0 0,0 1 0 0 0,0 0 0 0 0,0 0 0 0 0,1 0 0 0 0,-1 0 1 0 0,0-1-1 0 0,0 1 0 0 0,1 0 0 0 0,-1 0 0 0 0,0 0 8 0 0,1-1-107 0 0,-4 0 45 0 0,-14-1 145 0 0,8 2 74 0 0,9 0-151 0 0,0 0-1 0 0,0 0 0 0 0,0 0 0 0 0,0 0 0 0 0,0 0 1 0 0,1 0-1 0 0,-1 0 0 0 0,0 0 0 0 0,0 0 0 0 0,0 0 0 0 0,0 0 1 0 0,0 0-1 0 0,0 0 0 0 0,0 0 0 0 0,0 1 0 0 0,0-1 1 0 0,0 0-1 0 0,0 0 0 0 0,0 0 0 0 0,0 0 0 0 0,0 0 1 0 0,0 0-1 0 0,0 0 0 0 0,0 0 0 0 0,0 0 0 0 0,0 0 1 0 0,0 0-1 0 0,0 0 0 0 0,0 0 0 0 0,0 0 0 0 0,0 0 1 0 0,0 0-1 0 0,0 0 0 0 0,0 0 0 0 0,0 1 0 0 0,0-1 1 0 0,0 0-1 0 0,0 0 0 0 0,0 0 0 0 0,0 0 0 0 0,0 0 0 0 0,0 0 1 0 0,0 0-1 0 0,0 0 0 0 0,0 0 0 0 0,0 0 0 0 0,0 0 1 0 0,0 0-1 0 0,0 0 0 0 0,0 0 0 0 0,0 0 0 0 0,0 0 1 0 0,0 0-6 0 0,-15 7-150 0 0,-3 3-480 0 0,18-9 595 0 0,-1-1 0 0 0,0 1 0 0 0,1-1 0 0 0,-1 1 0 0 0,1 0 0 0 0,-1-1 0 0 0,0 1 0 0 0,1 0 0 0 0,0-1 1 0 0,-1 1-1 0 0,1 0 0 0 0,-1 0 0 0 0,1-1 0 0 0,0 1 0 0 0,0 0 0 0 0,-1 0 0 0 0,1 0 0 0 0,0 0 0 0 0,0-1 0 0 0,0 1 1 0 0,0 0-1 0 0,0 0 35 0 0,0 0-14 0 0,0 0 25 0 0,1 0-1 0 0,-1 0 0 0 0,0 1 1 0 0,0-1-1 0 0,0 0 0 0 0,0 0 0 0 0,0 0 1 0 0,0 0-1 0 0,0 0 0 0 0,0 0 1 0 0,0 0-1 0 0,0 0 0 0 0,-1 0 0 0 0,1 1 1 0 0,0-1-1 0 0,-1 0 0 0 0,1 0 0 0 0,-1 0 1 0 0,1 0-1 0 0,-1-1 0 0 0,1 1 1 0 0,-1 0-1 0 0,0 0 0 0 0,1 0 0 0 0,-1 0 1 0 0,0-1-1 0 0,0 1 0 0 0,0 0-10 0 0,0 0 6 0 0,1-1 0 0 0,-1 1 1 0 0,1-1-1 0 0,0 1 0 0 0,0-1 0 0 0,-1 1 0 0 0,1-1 0 0 0,0 1 0 0 0,0-1 0 0 0,-1 1 0 0 0,1-1 0 0 0,0 1 0 0 0,0-1 0 0 0,0 1 0 0 0,0 0 0 0 0,0-1 0 0 0,0 1 1 0 0,0-1-1 0 0,0 1 0 0 0,0-1 0 0 0,0 1 0 0 0,0-1 0 0 0,1 1 0 0 0,-1 0 0 0 0,0-1 0 0 0,0 1 0 0 0,0-1 0 0 0,1 1 0 0 0,-1-1 0 0 0,1 1-6 0 0,-1 0 0 0 0,0-1 1 0 0,1 1-1 0 0,-1-1 0 0 0,0 1 0 0 0,0-1 0 0 0,0 1 1 0 0,1 0-1 0 0,-1-1 0 0 0,0 1 0 0 0,0-1 0 0 0,0 1 0 0 0,0 0 1 0 0,0-1-1 0 0,0 1 0 0 0,0 0 0 0 0,0-1 0 0 0,0 1 0 0 0,0 0 1 0 0,0-1-1 0 0,-1 1 0 0 0,1-1 0 0 0,0 1 0 0 0,0 0 0 0 0,-1-1 1 0 0,1 1-1 0 0,0-1 0 0 0,-1 1 0 0 0,1-1-10 0 0,0 1 0 0 0,-1 0 0 0 0,1-1 1 0 0,0 1-1 0 0,-1 0 0 0 0,1-1 0 0 0,0 1 0 0 0,0 0 0 0 0,0-1 1 0 0,0 1-1 0 0,0 0 0 0 0,0-1 0 0 0,0 1 0 0 0,0 0 0 0 0,0-1 1 0 0,0 1-1 0 0,0 0 0 0 0,0-1 0 0 0,0 1 0 0 0,0 0 0 0 0,1-1 1 0 0,-1 1-1 0 0,0 0 0 0 0,0-1 0 0 0,1 1 0 0 0,-1 0 0 0 0,1-1 1 0 0,-1 1-1 0 0,0-1 0 0 0,1 1 0 0 0,-1-1 0 0 0,1 1 0 0 0,-1-1 1 0 0,1 1-1 0 0,0-1 0 0 0,-1 0 0 0 0,1 1 0 0 0,-1-1 0 0 0,1 0 0 0 0,0 1 1 0 0,-1-1-1 0 0,1 0 0 0 0,0 0 0 0 0,-1 0 0 0 0,1 1 10 0 0,5 0 97 0 0,-1 0-1 0 0,1 0 0 0 0,-1-1 1 0 0,1 1-1 0 0,0-1 1 0 0,-1-1-1 0 0,1 1 0 0 0,-1-1 1 0 0,1 0-1 0 0,0 0 0 0 0,-1 0 1 0 0,5-3-97 0 0,16-4-254 0 0,0-2-1 0 0,3-4 255 0 0,-8 6 6 0 0,-15 6-15 0 0,0-1 0 0 0,0 1 0 0 0,0-1 0 0 0,-1 0 0 0 0,1-1-1 0 0,-1 1 1 0 0,1-1 0 0 0,-1 0 0 0 0,0-1 0 0 0,1-1 9 0 0,3-4-61 0 0,-1 0 1 0 0,0-1-1 0 0,0 0 0 0 0,-1 0 1 0 0,-1 0-1 0 0,0-1 0 0 0,0 0 1 0 0,3-11 60 0 0,5-9-182 0 0,-11 26 140 0 0,0 0 0 0 0,0 0 1 0 0,0-1-1 0 0,-1 1 0 0 0,0-1 1 0 0,0-3 41 0 0,1-17-147 0 0,-2 17 61 0 0,0 0-1 0 0,1 0 0 0 0,0 0 0 0 0,3-6 87 0 0,-2 2-60 0 0,1 1-1 0 0,-2-1 0 0 0,0 1 1 0 0,0-3 60 0 0,1-10-56 0 0,1 13 57 0 0,-2 9-6 0 0,-1 1-1 0 0,0 0 1 0 0,0 0 0 0 0,-1-1-1 0 0,1 1 1 0 0,0-4 5 0 0,-1 7 5 0 0,0-1 1 0 0,0 1-1 0 0,-1-1 0 0 0,1 0 1 0 0,0 1-1 0 0,0-1 1 0 0,0 1-1 0 0,0-1 0 0 0,-1 0 1 0 0,1 1-1 0 0,0-1 0 0 0,-1 1 1 0 0,1-1-1 0 0,0 1 1 0 0,-1-1-1 0 0,1 1 0 0 0,0 0 1 0 0,-1-1-1 0 0,1 1 0 0 0,-1-1 1 0 0,1 1-1 0 0,-1 0 0 0 0,1-1 1 0 0,-1 1-1 0 0,1 0 1 0 0,-1 0-1 0 0,0-1 0 0 0,1 1 1 0 0,-1 0-1 0 0,1 0 0 0 0,-1 0 1 0 0,0 0-1 0 0,1 0 0 0 0,-1 0 1 0 0,1 0-1 0 0,-1 0 1 0 0,0 0-1 0 0,1 0 0 0 0,-1 0 1 0 0,1 0-6 0 0,-1 0 23 0 0,1 0 1 0 0,-1 0-1 0 0,1 0 1 0 0,-1 0-1 0 0,1 1 1 0 0,-1-1-1 0 0,1 0 1 0 0,0 0-1 0 0,-1 0 1 0 0,1 1-1 0 0,-1-1 0 0 0,1 0 1 0 0,0 0-1 0 0,-1 1 1 0 0,1-1-1 0 0,0 0 1 0 0,-1 1-1 0 0,1-1 1 0 0,0 0-1 0 0,-1 1 1 0 0,1-1-1 0 0,0 1 1 0 0,0-1-1 0 0,0 1 1 0 0,-1-1-1 0 0,1 1-23 0 0,-4 15 28 0 0,1-4-146 0 0,-21 30-132 0 0,17-31 247 0 0,1 0 0 0 0,1 0 0 0 0,-1 0 0 0 0,-2 11 3 0 0,-3 11-2 0 0,7-23 11 0 0,0 0 1 0 0,1 0-1 0 0,0 1 1 0 0,1-1-1 0 0,0 1 1 0 0,1-1-1 0 0,0 4-9 0 0,-2 41 37 0 0,2-39-14 0 0,0 0 0 0 0,1 1 0 0 0,0-1-1 0 0,1 1 1 0 0,4 12-23 0 0,-1-5 77 0 0,0 0-1 0 0,0 17-76 0 0,-3-31 26 0 0,1 1 0 0 0,0 0 0 0 0,2 3-26 0 0,4 25 2 0 0,-3 8 6 0 0,-1-17 123 0 0,-1 0-1 0 0,-2 1 0 0 0,-1 5-130 0 0,0-30-24 0 0,-1-1 1 0 0,1 1-1 0 0,1-1 0 0 0,-1 0 0 0 0,1 1 1 0 0,0-1-1 0 0,0 0 0 0 0,0 0 0 0 0,1 1 1 0 0,1 2 23 0 0,-2-5 2 0 0,-1-1 0 0 0,1 0 1 0 0,-1 1-1 0 0,0-1 0 0 0,0 0 1 0 0,0 1-1 0 0,0-1 1 0 0,0 0-1 0 0,0 3-2 0 0,-1-3 46 0 0,1 0 0 0 0,0 0 0 0 0,0 0 0 0 0,0 0 0 0 0,0 1 0 0 0,0-1 0 0 0,0 0-1 0 0,1 0 1 0 0,-1 0 0 0 0,1 0 0 0 0,0 2-46 0 0,0-2 38 0 0,-1-1-27 0 0,0-1-1 0 0,0 1 1 0 0,1 0-1 0 0,-1-1 1 0 0,0 1 0 0 0,0 0-1 0 0,1-1 1 0 0,-1 1-1 0 0,0 0 1 0 0,1-1-1 0 0,-1 1 1 0 0,1-1 0 0 0,-1 1-1 0 0,1 0 1 0 0,-1-1-1 0 0,1 1 1 0 0,-1-1 0 0 0,1 0-1 0 0,-1 1 1 0 0,1-1-1 0 0,-1 1 1 0 0,1-1-1 0 0,0 0 1 0 0,-1 1 0 0 0,1-1-1 0 0,0 0 1 0 0,-1 0-1 0 0,1 0 1 0 0,0 0-1 0 0,0 1 1 0 0,-1-1 0 0 0,1 0-1 0 0,0 0 1 0 0,-1 0-1 0 0,1 0 1 0 0,0-1-11 0 0,1 1-512 0 0,-3 0-33 0 0,-7-4-577 0 0</inkml:trace>
  <inkml:trace contextRef="#ctx0" brushRef="#br0" timeOffset="262.928">354 751 17503 0 0,'-27'0'901'0'0,"22"0"163"0"0,19 0-178 0 0,16-1-624 0 0,-1-2 0 0 0,1-1 0 0 0,-1-1-1 0 0,1-2-261 0 0,-20 5 70 0 0,38-13-70 0 0,-31 9 0 0 0,5-2 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23T08:27:10.38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89 4,'-6'-1,"-2"0,0 0,-8 0,-9 5,0 2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9:00:33.9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169 358 5984 0 0,'4'-1'183'0'0,"0"-1"-1"0"0,1 0 1 0 0,-1 0 0 0 0,0 0-1 0 0,0-1 1 0 0,0 0 0 0 0,-1 0 0 0 0,1 0-1 0 0,0-1-182 0 0,0 1 691 0 0,0-1-1 0 0,-1 0 1 0 0,0 0-1 0 0,1 0 0 0 0,-2 0 1 0 0,1 0-1 0 0,0-1 1 0 0,-1 0-691 0 0,-2 5 155 0 0,0 0 1 0 0,0 0-1 0 0,1 0 1 0 0,-1-1 0 0 0,0 1-1 0 0,0 0 1 0 0,0 0-1 0 0,0 0 1 0 0,0-1 0 0 0,0 1-1 0 0,0 0 1 0 0,0 0-1 0 0,0 0 1 0 0,0-1 0 0 0,0 1-1 0 0,0 0 1 0 0,0 0-1 0 0,0 0 1 0 0,0-1 0 0 0,0 1-1 0 0,0 0 1 0 0,-1 0 0 0 0,1 0-1 0 0,0 0 1 0 0,0-1-1 0 0,0 1 1 0 0,0 0 0 0 0,0 0-1 0 0,0 0 1 0 0,0 0-1 0 0,-1-1 1 0 0,1 1 0 0 0,0 0-156 0 0,-8-2 1043 0 0,-11 3-1023 0 0,6 3 108 0 0,1 0-1 0 0,0 1 1 0 0,0 0 0 0 0,0 0-1 0 0,1 1 1 0 0,0 1 0 0 0,-10 7-128 0 0,6-3 22 0 0,1 1 1 0 0,0 1 0 0 0,0 0-1 0 0,1 1 1 0 0,-1 3-23 0 0,11-14 1 0 0,0 0 1 0 0,1 1 0 0 0,-1-1-1 0 0,1 1 1 0 0,0-1 0 0 0,0 1-1 0 0,0 2-1 0 0,1-5 0 0 0,1 0 0 0 0,0 0 0 0 0,0 1 0 0 0,0-1 0 0 0,0 0 0 0 0,0 0 0 0 0,0 0 0 0 0,0 0 0 0 0,0 0 0 0 0,0 0 0 0 0,1 0 0 0 0,-1 0 0 0 0,0 1 0 0 0,1-1 0 0 0,-1 0 0 0 0,1 0 0 0 0,-1 0 0 0 0,1-1 0 0 0,0 1 0 0 0,-1 0 0 0 0,1 0 0 0 0,0 0 0 0 0,0 0 0 0 0,-1 0-1 0 0,1-1 1 0 0,0 1 0 0 0,0 0 0 0 0,0-1 0 0 0,0 1 0 0 0,1 0 0 0 0,-1-1 0 0 0,0 1 0 0 0,1-1 0 0 0,-1 1 0 0 0,1-1 0 0 0,-1 0 0 0 0,1 1 0 0 0,-1-1 0 0 0,0 0 0 0 0,1 0 0 0 0,-1 0 0 0 0,1 0 0 0 0,-1 0 0 0 0,1-1 0 0 0,11 2 0 0 0,47 5 18 0 0,-36-5 5 0 0,0 2 0 0 0,22 5-23 0 0,-29-4 2 0 0,-1 0 0 0 0,1 2 0 0 0,-1 0-1 0 0,0 0 1 0 0,-1 2 0 0 0,10 6-2 0 0,-23-14 18 0 0,-1 1-1 0 0,0-1 1 0 0,0 1 0 0 0,0 0-1 0 0,0 0 1 0 0,-1 0 0 0 0,1-1-1 0 0,0 1 1 0 0,0 0 0 0 0,0 0-1 0 0,-1 0 1 0 0,1 0 0 0 0,0 0-1 0 0,-1 1 1 0 0,1-1 0 0 0,-1 0-1 0 0,0 0 1 0 0,1 0 0 0 0,-1 0-1 0 0,0 1 1 0 0,1-1 0 0 0,-1 1-18 0 0,0 0 43 0 0,-1 0 0 0 0,1 0 0 0 0,0 0 0 0 0,-1 0 0 0 0,1 0 0 0 0,-1 0 0 0 0,0 0 0 0 0,1-1 0 0 0,-1 1 0 0 0,0 0 0 0 0,0 0 1 0 0,0-1-1 0 0,-1 1-43 0 0,-2 4 98 0 0,-1 0 0 0 0,0-1 0 0 0,0 0 0 0 0,0 0 0 0 0,-1 0 0 0 0,0-1 0 0 0,-3 2-98 0 0,-5 3 47 0 0,-1-1 1 0 0,0 0 0 0 0,0-1-1 0 0,-1 0 1 0 0,1-2-1 0 0,-2 0 1 0 0,-8 2-48 0 0,-2 1 38 0 0,-7 1 4 0 0,32-9-71 0 0,0 0 0 0 0,0 1 1 0 0,0-1-1 0 0,0 0 0 0 0,0-1 0 0 0,0 1 1 0 0,-1 0-1 0 0,1-1 0 0 0,0 1 0 0 0,0-1 1 0 0,0 0-1 0 0,0 1 0 0 0,1-1 0 0 0,-3-1 29 0 0,4 1-102 0 0,1 0 0 0 0,-1 0 0 0 0,0 0 0 0 0,1 0 0 0 0,-1 0 0 0 0,1 0 0 0 0,-1 0 0 0 0,1 0 0 0 0,-1 0 0 0 0,1 1 0 0 0,-1-1 0 0 0,1 0 0 0 0,0 0 0 0 0,0 1 0 0 0,-1-1 0 0 0,1 0 102 0 0,45-50-6002 0 0,-25 25 3781 0 0</inkml:trace>
  <inkml:trace contextRef="#ctx0" brushRef="#br0" timeOffset="301.236">459 295 3680 0 0,'0'0'284'0'0,"0"0"208"0"0,7 12 7248 0 0,4 12-3983 0 0,-9-17-3517 0 0,0 0 0 0 0,0 0 0 0 0,0 0 0 0 0,-1 0 1 0 0,-1 1-1 0 0,1-1 0 0 0,-1 5-240 0 0,3 136 3144 0 0,-1-100-2624 0 0,0-26-294 0 0,-2-1 0 0 0,-1 6-226 0 0,-2 10 134 0 0,-1 9 165 0 0,3 0-299 0 0,0-36 33 0 0,-1 0-1 0 0,1 0 0 0 0,-4 7-32 0 0,5-14-74 0 0,-1-2-85 0 0,1-1-22 0 0,-1 0 0 0 0,1 0 0 0 0,-1 0 0 0 0,1 0 0 0 0,-1-1 0 0 0,1 1 0 0 0,0 0 0 0 0,-1 0-1 0 0,1 0 1 0 0,-1-1 0 0 0,1 1 0 0 0,0 0 0 0 0,-1-1 0 0 0,1 1 0 0 0,-1 0 0 0 0,1-1 0 0 0,0 1 0 0 0,0 0-1 0 0,-1-1 1 0 0,1 1 0 0 0,0-1 0 0 0,0 1 0 0 0,-1-1 0 0 0,1 1 0 0 0,0 0 0 0 0,0-1 0 0 0,0 1 0 0 0,0-1-1 0 0,0 1 182 0 0,-1-8-6291 0 0</inkml:trace>
  <inkml:trace contextRef="#ctx0" brushRef="#br0" timeOffset="518.487">444 459 6912 0 0,'0'-2'528'0'0,"0"-3"-217"0"0,0 0 1 0 0,0 1-1 0 0,1-1 0 0 0,0 0 1 0 0,0 0-1 0 0,0-2-311 0 0,0 5 364 0 0,0-1-1 0 0,0 1 0 0 0,0 0 1 0 0,1 0-1 0 0,-1 0 0 0 0,0 0 1 0 0,1 0-1 0 0,-1 1 1 0 0,1-1-1 0 0,0 0 0 0 0,0 1 1 0 0,-1-1-1 0 0,1 1 1 0 0,2-2-364 0 0,4-1 336 0 0,0 0 1 0 0,0 0 0 0 0,0 1-1 0 0,0 0 1 0 0,0 0 0 0 0,1 1-1 0 0,0 0 1 0 0,-1 1 0 0 0,1 0-1 0 0,8-1-336 0 0,-10 2 149 0 0,1 0-1 0 0,0 1 1 0 0,0-1-1 0 0,-1 1 1 0 0,1 1-1 0 0,-1-1 0 0 0,1 1 1 0 0,-1 1-1 0 0,0-1 1 0 0,1 1-1 0 0,-1 1 0 0 0,2 0-148 0 0,-7-3 46 0 0,-1 0 0 0 0,1 1 0 0 0,0-1 0 0 0,-1 0-1 0 0,1 0 1 0 0,-1 1 0 0 0,1-1 0 0 0,-1 1 0 0 0,1-1-1 0 0,-1 1 1 0 0,0-1 0 0 0,0 1 0 0 0,0 0-1 0 0,0 0 1 0 0,0 0 0 0 0,0-1 0 0 0,0 1 0 0 0,-1 0-1 0 0,1 0 1 0 0,-1 0 0 0 0,1 0 0 0 0,-1 0 0 0 0,0 0-1 0 0,0 0 1 0 0,0 0 0 0 0,0 0 0 0 0,0 0 0 0 0,0 1-1 0 0,-1-1-45 0 0,0 2 47 0 0,-1 0-1 0 0,1 1 0 0 0,-1-2 1 0 0,0 1-1 0 0,0 0 0 0 0,-1 0 1 0 0,1-1-1 0 0,-1 1 1 0 0,0-1-1 0 0,0 0 0 0 0,0 1 1 0 0,0-1-1 0 0,-1 0-46 0 0,-13 12 244 0 0,9-7-281 0 0,0-1 0 0 0,-1 0 0 0 0,0 0 0 0 0,-1-1 0 0 0,-4 3 37 0 0,6-5-355 0 0,0 0-132 0 0,-1 0 1 0 0,0 0 0 0 0,-5 1 486 0 0,9-4-1445 0 0,1 0 1 0 0,-1 0 0 0 0,0-1-1 0 0,1 1 1 0 0,-3-1 1444 0 0,-2 0-5417 0 0</inkml:trace>
  <inkml:trace contextRef="#ctx0" brushRef="#br0" timeOffset="815.244">644 500 4608 0 0,'22'8'1273'0'0,"0"-1"0"0"0,1 0 0 0 0,0-2 0 0 0,2-1-1273 0 0,0 1 1688 0 0,-13-3-1136 0 0,0-1 1 0 0,0 1-1 0 0,0-2 0 0 0,0 0 1 0 0,0 0-1 0 0,0-2 1 0 0,0 1-1 0 0,0-1-552 0 0,-5 0 205 0 0,0 1-1 0 0,0-1 1 0 0,-1 0-1 0 0,1-1 1 0 0,-1 0-1 0 0,1 0 1 0 0,-1 0-1 0 0,0-1 1 0 0,0 0-1 0 0,0 0 1 0 0,-1 0-1 0 0,0-1 1 0 0,0 0-1 0 0,3-2-204 0 0,-4 1 146 0 0,0 0-1 0 0,0-1 0 0 0,0 1 1 0 0,-1-1-1 0 0,1 1 1 0 0,-2-1-1 0 0,1 0 1 0 0,0-4-146 0 0,-1 6 36 0 0,-1 1 0 0 0,-1 0 1 0 0,1-1-1 0 0,0 1 0 0 0,-1-1 1 0 0,0 1-1 0 0,0-1 0 0 0,-1 0 1 0 0,1 1-1 0 0,-1 0 0 0 0,0-1 0 0 0,0 1 1 0 0,0-1-1 0 0,-2-2-36 0 0,2 5 23 0 0,0 0-1 0 0,0 0 1 0 0,0 1 0 0 0,0-1 0 0 0,0 0-1 0 0,0 1 1 0 0,-1-1 0 0 0,1 1-1 0 0,-1-1 1 0 0,1 1 0 0 0,-1 0-1 0 0,0-1 1 0 0,1 1 0 0 0,-1 0 0 0 0,0 0-1 0 0,0 0 1 0 0,0 0 0 0 0,0 1-1 0 0,0-1 1 0 0,0 0 0 0 0,0 1-1 0 0,0 0 1 0 0,0-1 0 0 0,0 1 0 0 0,0 0-1 0 0,0 0 1 0 0,-2 0-23 0 0,0 1 56 0 0,-1-1 1 0 0,0 1-1 0 0,1 0 1 0 0,-1 1-1 0 0,1-1 0 0 0,-1 1 1 0 0,1 0-1 0 0,0 0 1 0 0,-1 0-1 0 0,1 0 0 0 0,-2 3-56 0 0,-16 10 232 0 0,2 1-1 0 0,-9 9-231 0 0,22-18 4 0 0,1 0 0 0 0,-1 0 0 0 0,1 1 0 0 0,0 0 1 0 0,1 0-1 0 0,0 0 0 0 0,0 1 0 0 0,-1 3-4 0 0,5-9 0 0 0,-1 0 0 0 0,1 1 0 0 0,0-1 0 0 0,0 0 0 0 0,1 1 0 0 0,-1-1 0 0 0,1 1 0 0 0,-1-1 0 0 0,1 1 0 0 0,0-1 0 0 0,0 1 0 0 0,1-1 0 0 0,-1 0 0 0 0,1 1 0 0 0,0-1 0 0 0,0 1 0 0 0,0-1 0 0 0,0 0 0 0 0,0 0 0 0 0,1 1 0 0 0,0-1 0 0 0,0 0 0 0 0,1 0 0 0 0,-1 0 0 0 0,1 0 0 0 0,0 0 0 0 0,0-1 0 0 0,-1 0 0 0 0,2 1 0 0 0,-1-1 0 0 0,0 0 0 0 0,0 0 0 0 0,1-1 0 0 0,-1 1 0 0 0,1-1 0 0 0,-1 0 0 0 0,1 0 0 0 0,0 0 0 0 0,2 0 0 0 0,4 0-220 0 0,-1-1 1 0 0,0 0-1 0 0,0-1 0 0 0,0 0 0 0 0,0 0 0 0 0,0-1 0 0 0,0 0 0 0 0,0-1 0 0 0,-1 0 1 0 0,1 0-1 0 0,-1-1 0 0 0,4-2 220 0 0,6-4-1474 0 0</inkml:trace>
  <inkml:trace contextRef="#ctx0" brushRef="#br0" timeOffset="1121.64">1364 289 15120 0 0,'-9'0'181'0'0,"0"0"0"0"0,0 0 1 0 0,0 1-1 0 0,-1 1 0 0 0,1-1 1 0 0,0 1-1 0 0,1 1 0 0 0,-1-1 0 0 0,-1 2-181 0 0,-9 5 248 0 0,1 0 0 0 0,0 2 0 0 0,0 0 0 0 0,1 0 0 0 0,1 2 0 0 0,0 0 0 0 0,1 1 0 0 0,-9 10-248 0 0,16-16 317 0 0,1 1-1 0 0,0 0 1 0 0,0 0-1 0 0,1 0 0 0 0,0 1 1 0 0,1-1-1 0 0,-2 6-316 0 0,6-14 28 0 0,1 1-1 0 0,-1-1 1 0 0,1 0 0 0 0,-1 0-1 0 0,1 0 1 0 0,0 0 0 0 0,-1 1-1 0 0,1-1 1 0 0,0 0-1 0 0,0 0 1 0 0,0 1 0 0 0,0-1-1 0 0,0 0 1 0 0,0 0 0 0 0,0 1-1 0 0,0-1 1 0 0,0 0 0 0 0,1 0-1 0 0,-1 1 1 0 0,0-1 0 0 0,1 0-1 0 0,-1 0 1 0 0,1 0-1 0 0,-1 1 1 0 0,1-1 0 0 0,0 0-1 0 0,0 0 1 0 0,-1 0 0 0 0,1 0-1 0 0,0 0 1 0 0,0-1 0 0 0,0 1-1 0 0,0 0 1 0 0,0 0 0 0 0,0-1-1 0 0,0 1 1 0 0,0 0-1 0 0,0-1 1 0 0,0 1 0 0 0,1-1-1 0 0,-1 1 1 0 0,0-1 0 0 0,0 0-1 0 0,1 1 1 0 0,0-1-28 0 0,9 2 58 0 0,-1 0 0 0 0,1 0-1 0 0,0-2 1 0 0,0 1 0 0 0,0-1 0 0 0,10-1-58 0 0,15-4 196 0 0,15-4-196 0 0,-4 0 54 0 0,-36 7-300 0 0,1-1-1 0 0,-1 0 0 0 0,0-1 1 0 0,0 0-1 0 0,-1 0 0 0 0,1-1 1 0 0,-1-1-1 0 0,2-1 247 0 0,2-2-1083 0 0</inkml:trace>
  <inkml:trace contextRef="#ctx0" brushRef="#br0" timeOffset="1342.703">1473 1 12584 0 0,'0'0'572'0'0,"-6"15"216"0"0,21 38-146 0 0,-5-17 911 0 0,-7-24-852 0 0,1 1 0 0 0,0 0 0 0 0,4 6-701 0 0,-1-3 572 0 0,0 0 1 0 0,0 0-1 0 0,-2 0 0 0 0,0 1 0 0 0,1 8-572 0 0,-2 2 529 0 0,0 2 0 0 0,-1 14-529 0 0,-3-28 127 0 0,-1-1-1 0 0,0 0 0 0 0,-1 1 1 0 0,0-1-1 0 0,-2 0 0 0 0,1 0-126 0 0,-1-2-880 0 0,0-1-1 0 0,0 0 1 0 0,-3 2 880 0 0,6-9-471 0 0,-1-1 0 0 0,0 0 1 0 0,0 1-1 0 0,0-1 1 0 0,0 0-1 0 0,-1 0 0 0 0,1-1 1 0 0,-1 1-1 0 0,0 0 0 0 0,0-1 1 0 0,0 0-1 0 0,-1 1 471 0 0,-6 1-6318 0 0</inkml:trace>
  <inkml:trace contextRef="#ctx0" brushRef="#br0" timeOffset="2273.929">1445 317 5984 0 0,'-1'-1'17'0'0,"1"0"0"0"0,-1 0 0 0 0,0 0 0 0 0,1 0 0 0 0,-1 0 0 0 0,1 0 0 0 0,-1 0 0 0 0,1-1 0 0 0,0 1 0 0 0,-1 0 0 0 0,1 0 0 0 0,0 0 0 0 0,0 0 1 0 0,0-1-1 0 0,0 1 0 0 0,0 0 0 0 0,0 0 0 0 0,0 0 0 0 0,0-1 0 0 0,1 1 0 0 0,-1 0 0 0 0,0 0 0 0 0,1 0 0 0 0,-1 0 0 0 0,1 0 0 0 0,-1 0 0 0 0,1-1 0 0 0,-1 1 0 0 0,1 0 0 0 0,0 1 0 0 0,0-1 0 0 0,-1 0 1 0 0,1 0-1 0 0,0 0 0 0 0,0 0 0 0 0,0 1 0 0 0,0-1 0 0 0,0 0-17 0 0,7-5 1017 0 0,-1 1 0 0 0,1 0 1 0 0,0 0-1 0 0,0 1 0 0 0,0 0 0 0 0,2 0-1017 0 0,19-11 2421 0 0,-20 11-2142 0 0,1 0 0 0 0,-1 0 0 0 0,1 0 0 0 0,-1 1 0 0 0,1 1 0 0 0,0 0 0 0 0,0 0 0 0 0,0 1 0 0 0,1 0 0 0 0,-1 1 0 0 0,2 0-279 0 0,6 1 206 0 0,-1 1 0 0 0,1 0 0 0 0,0 2-1 0 0,0 0 1 0 0,14 5-206 0 0,-25-6 53 0 0,0-1 0 0 0,0 1-1 0 0,0 0 1 0 0,0 1 0 0 0,-1 0 0 0 0,1 0 0 0 0,-1 0-1 0 0,0 1 1 0 0,0 0 0 0 0,-1 0 0 0 0,1 0-1 0 0,-1 1 1 0 0,-1 0 0 0 0,1 0 0 0 0,-1 0-1 0 0,0 1 1 0 0,0-1 0 0 0,0 1 0 0 0,-1 0 0 0 0,0 0-1 0 0,-1 0 1 0 0,0 0 0 0 0,0 0 0 0 0,1 8-53 0 0,-1-1 47 0 0,-1-9-9 0 0,0 0-1 0 0,0 0 0 0 0,0 0 0 0 0,-1 0 1 0 0,0 0-1 0 0,0 0 0 0 0,-1 0 0 0 0,1 0 1 0 0,-1 0-1 0 0,0 0 0 0 0,0 0 0 0 0,-1 2-37 0 0,-1 4 118 0 0,3-11-138 0 0,0 0 174 0 0,0 0 68 0 0,0 0 8 0 0,0 0-26 0 0,-6-17-112 0 0,6 10-113 0 0,0 1-1 0 0,0-1 0 0 0,1 1 0 0 0,0 0 1 0 0,0-1-1 0 0,1 1 0 0 0,-1 0 0 0 0,2 0 1 0 0,1-6 21 0 0,1-2 107 0 0,14-25-195 0 0,-15 30 92 0 0,-1-1 0 0 0,2 1-1 0 0,0 0 1 0 0,0 0 0 0 0,6-7-4 0 0,15-28 49 0 0,-25 42-69 0 0,1-1-1 0 0,0 0 0 0 0,0 1 0 0 0,0-1 1 0 0,0 1-1 0 0,1 0 0 0 0,-1-1 21 0 0,0 2-16 0 0,0-1 0 0 0,0 1-1 0 0,0-1 1 0 0,-1 0 0 0 0,1 0 0 0 0,-1 0-1 0 0,0 0 1 0 0,1 0 0 0 0,-1 0 0 0 0,0-1-1 0 0,0 1 17 0 0,0-9-55 0 0,-1 11 62 0 0,0-1-1 0 0,0 1 1 0 0,0-1-1 0 0,0 1 1 0 0,0-1 0 0 0,0 0-1 0 0,0 1 1 0 0,0-1 0 0 0,0 1-1 0 0,1-1 1 0 0,-1 1 0 0 0,0-1-1 0 0,0 1 1 0 0,1-1 0 0 0,-1 1-1 0 0,0-1 1 0 0,1 1 0 0 0,-1-1-1 0 0,0 1 1 0 0,1-1-1 0 0,-1 1 1 0 0,1-1 0 0 0,-1 1-1 0 0,0 0 1 0 0,1-1 0 0 0,-1 1-1 0 0,1 0 1 0 0,-1 0 0 0 0,1-1-7 0 0,-1 1-50 0 0,3-3-11 0 0,-3 3 59 0 0,1 0-1 0 0,-1 0 1 0 0,1 1-1 0 0,-1-1 1 0 0,0 0 0 0 0,1 1-1 0 0,-1-1 1 0 0,1 1-1 0 0,-1-1 1 0 0,0 0-1 0 0,1 1 1 0 0,-1-1 0 0 0,0 1-1 0 0,0-1 1 0 0,1 1-1 0 0,-1-1 1 0 0,0 1 0 0 0,0-1-1 0 0,0 1 1 0 0,0-1-1 0 0,0 1 3 0 0,1 1 0 0 0,-1 0 0 0 0,-4 17 0 0 0,3-8-7 0 0,0-1-1 0 0,0 0 0 0 0,1 0 0 0 0,1 1 1 0 0,0 4 7 0 0,1 15 6 0 0,7 24-6 0 0,-10-36 119 0 0,0-10-169 0 0,1 0 0 0 0,0 0 0 0 0,1 0 0 0 0,-1 1-1 0 0,1-1 51 0 0,0-7 61 0 0,-1 1 0 0 0,0 0-1 0 0,1-1 1 0 0,-1 1 0 0 0,1 0-1 0 0,0-1 1 0 0,-1 1-1 0 0,1-1 1 0 0,0 1 0 0 0,0-1-1 0 0,0 0 1 0 0,0 1 0 0 0,0-1-1 0 0,0 0 1 0 0,1 0 0 0 0,-1 1-1 0 0,0-1 1 0 0,1 0-1 0 0,-1 0 1 0 0,0 0 0 0 0,1-1-1 0 0,-1 1 1 0 0,1 0 0 0 0,0-1-1 0 0,0 1-60 0 0,1-1 13 0 0,0 0 1 0 0,0 0-1 0 0,0-1 0 0 0,0 1 0 0 0,0-1 0 0 0,0 0 0 0 0,0 0 1 0 0,0 0-1 0 0,-1 0 0 0 0,3-1-13 0 0,7-3-210 0 0,-3 2 276 0 0,-1 0 1 0 0,1-1-1 0 0,-1 0 1 0 0,0 0-1 0 0,0-1 1 0 0,-1 0-1 0 0,0-1 1 0 0,1 1-1 0 0,-2-1 1 0 0,4-4-67 0 0,-2-1 3 0 0,-1 0 0 0 0,0-1 0 0 0,-1 1 0 0 0,0-1 0 0 0,-1 0-1 0 0,-1-1 1 0 0,1 0-3 0 0,9-26 1 0 0,-9 16-1 0 0,-3 8 0 0 0,-2 10 0 0 0,-2 1-10 0 0,2 21-152 0 0,7 37 47 0 0,-5-32 153 0 0,1 1 0 0 0,1-1-1 0 0,1 1 1 0 0,8 20-38 0 0,-11-40-1 0 0,0 0 0 0 0,0 0 0 0 0,0-1 0 0 0,0 1 0 0 0,0-1 0 0 0,1 1-1 0 0,-1-1 1 0 0,1 0 0 0 0,0 0 0 0 0,-1 0 0 0 0,1 0 0 0 0,0-1 0 0 0,0 1 0 0 0,0-1-1 0 0,0 0 1 0 0,1 1 0 0 0,-1-1 0 0 0,0-1 0 0 0,2 1 1 0 0,0 0 14 0 0,0-1 0 0 0,0 0 0 0 0,-1-1 0 0 0,1 1 0 0 0,0-1 0 0 0,0 0 0 0 0,-1 0 0 0 0,1 0 0 0 0,0-1 0 0 0,-1 0 0 0 0,0 1 0 0 0,1-2 0 0 0,-1 1 0 0 0,0 0 0 0 0,0-1 0 0 0,2-2-14 0 0,1 0-275 0 0,0-1-1 0 0,-1 0 1 0 0,0-1 0 0 0,0 1 0 0 0,0-1 0 0 0,-1 0 0 0 0,0-1 0 0 0,2-5 275 0 0,-3 6-857 0 0,-1 0 1 0 0,0 0 0 0 0,0-1-1 0 0,1-5 857 0 0,-3 10-240 0 0,4-22-1647 0 0</inkml:trace>
  <inkml:trace contextRef="#ctx0" brushRef="#br0" timeOffset="2843.26">2571 137 6912 0 0,'14'5'528'0'0,"-14"-5"-517"0"0,0 0 0 0 0,0 1-1 0 0,1-1 1 0 0,-1 0 0 0 0,0 0 0 0 0,0 1 0 0 0,0-1 0 0 0,0 0 0 0 0,0 1 0 0 0,1-1 0 0 0,-1 0 0 0 0,0 1-1 0 0,0-1 1 0 0,0 0 0 0 0,0 0 0 0 0,0 1 0 0 0,0-1 0 0 0,0 0 0 0 0,0 1 0 0 0,0-1 0 0 0,0 0-1 0 0,-1 1 1 0 0,1-1 0 0 0,0 0 0 0 0,0 1 0 0 0,0-1-11 0 0,0 2 123 0 0,2 22 3345 0 0,2 0 0 0 0,3 11-3468 0 0,5 23 554 0 0,-2-14 1335 0 0,-3-12-100 0 0,-7-18-797 0 0,0-14-930 0 0,0 0 0 0 0,0 0 0 0 0,0 0 0 0 0,-1 1 0 0 0,1-1 0 0 0,0 0 0 0 0,0 0 0 0 0,0 0 0 0 0,0 0 0 0 0,0 1 0 0 0,0-1 0 0 0,0 0 0 0 0,0 0 0 0 0,-1 0 0 0 0,1 0 0 0 0,0 0 0 0 0,0 0 0 0 0,0 0 0 0 0,0 1 0 0 0,-1-1 0 0 0,1 0 0 0 0,0 0 0 0 0,0 0 0 0 0,0 0 0 0 0,0 0 0 0 0,-1 0 0 0 0,1 0 0 0 0,0 0 0 0 0,0 0 0 0 0,0 0 0 0 0,0 0 0 0 0,-1 0 0 0 0,1 0 0 0 0,0 0 0 0 0,0 0 0 0 0,0 0 0 0 0,-1 0 0 0 0,1 0 0 0 0,0 0 0 0 0,0 0 0 0 0,0 0 0 0 0,0-1 0 0 0,-1 1 0 0 0,1 0 0 0 0,0 0 0 0 0,0 0 0 0 0,0 0 0 0 0,0 0 0 0 0,0 0 0 0 0,0 0 0 0 0,-1-1 0 0 0,1 1 0 0 0,0 0 0 0 0,0 0-62 0 0,-1-2 0 0 0,-1 1 0 0 0,1-1-1 0 0,-1 1 1 0 0,1-1 0 0 0,0 1 0 0 0,0-1 0 0 0,0 0 0 0 0,0 0 0 0 0,0 0-1 0 0,0 0 1 0 0,1 1 0 0 0,-1-1 0 0 0,1 0 0 0 0,-1 0 0 0 0,1 0 0 0 0,0 0-1 0 0,-1 0 1 0 0,1-1 0 0 0,0 1 0 0 0,0 0 0 0 0,1 0 0 0 0,-1 0-1 0 0,0 0 1 0 0,1 0 0 0 0,-1 0 0 0 0,1 0 0 0 0,17-58-289 0 0,-16 56 228 0 0,0 1 0 0 0,0-1 1 0 0,0 0-1 0 0,0 0 0 0 0,1 1 1 0 0,0 0-1 0 0,0-1 0 0 0,0 1 1 0 0,0 0-1 0 0,0 0 0 0 0,0 0 1 0 0,1 1-1 0 0,-1-1 0 0 0,1 1 1 0 0,0 0-1 0 0,0 0 0 0 0,0 0 1 0 0,0 1-1 0 0,0-1 0 0 0,2 1 61 0 0,-5 1-14 0 0,1-1 0 0 0,-1 1-1 0 0,0 0 1 0 0,1 0-1 0 0,-1 0 1 0 0,0 0 0 0 0,1 1-1 0 0,-1-1 1 0 0,0 0-1 0 0,1 1 1 0 0,-1-1 0 0 0,0 0-1 0 0,0 1 1 0 0,1 0-1 0 0,-1-1 1 0 0,0 1 0 0 0,0 0-1 0 0,0-1 1 0 0,0 1-1 0 0,0 0 1 0 0,0 0 14 0 0,19 23 38 0 0,-9-10-54 0 0,-9-11 16 0 0,0-1 0 0 0,0 1 0 0 0,0-1 0 0 0,-1 1 0 0 0,0 0 0 0 0,1-1 0 0 0,-1 1 0 0 0,0 0 0 0 0,0 0 0 0 0,0 1 0 0 0,0-1 0 0 0,0 1 0 0 0,0-1 0 0 0,1 1 0 0 0,-1-1 0 0 0,1 0 0 0 0,1 2 0 0 0,0-1 5 0 0,0 1-1 0 0,0-1 0 0 0,-1 1 0 0 0,0-1 0 0 0,0 1 0 0 0,0 0 1 0 0,0 0-1 0 0,-1 0 0 0 0,0 0 0 0 0,0 0 0 0 0,0 0 1 0 0,0 0-1 0 0,-1 1 0 0 0,0 0-4 0 0,0-5 315 0 0,0-1 149 0 0,0 0 42 0 0,0 0-63 0 0,0 0-437 0 0,1-1 0 0 0,-1 1-1 0 0,0 0 1 0 0,0 0 0 0 0,1 0 0 0 0,-1-1 0 0 0,0 1 0 0 0,0 0 0 0 0,0-1-1 0 0,1 1 1 0 0,-1 0 0 0 0,0 0 0 0 0,0-1 0 0 0,0 1 0 0 0,0 0-1 0 0,0-1 1 0 0,1 1 0 0 0,-1 0 0 0 0,0-1 0 0 0,0 1 0 0 0,0 0 0 0 0,0-1-1 0 0,0 1 1 0 0,0 0 0 0 0,0-1 0 0 0,0 1 0 0 0,0 0 0 0 0,0-1-1 0 0,-1 1 1 0 0,1 0 0 0 0,0-1-6 0 0,-2-13-28 0 0,2 13 40 0 0,-1-4-127 0 0,1-1 0 0 0,1 0 0 0 0,-1 0 0 0 0,1 0 0 0 0,0 0 0 0 0,0 0 0 0 0,1 0 115 0 0,-1 3-213 0 0,2-14-428 0 0,0 3-227 0 0,1-1-1 0 0,0 1 1 0 0,6-12 868 0 0,-8 21-141 0 0,0 1 0 0 0,0-1 0 0 0,1 1 0 0 0,0 0 1 0 0,0 0-1 0 0,0 0 0 0 0,0 0 0 0 0,1 1 0 0 0,0-1 0 0 0,-1 1 0 0 0,1 0 0 0 0,0 0 0 0 0,4-1 141 0 0,-7 3 57 0 0,1 0 0 0 0,-1 1 0 0 0,0-1 0 0 0,1 1 0 0 0,-1-1 0 0 0,1 1 0 0 0,-1-1 0 0 0,1 1 0 0 0,-1 0 0 0 0,1 0 0 0 0,0 0 0 0 0,-1 0 0 0 0,1 0 0 0 0,-1 0 0 0 0,1 1 0 0 0,-1-1 0 0 0,1 0 0 0 0,-1 1 0 0 0,1-1 0 0 0,-1 1 0 0 0,1-1 0 0 0,-1 1 0 0 0,0 0 0 0 0,1 0 0 0 0,-1 0 0 0 0,0-1 0 0 0,0 1 0 0 0,1 1-57 0 0,4 3 426 0 0,0 1 1 0 0,0 1-1 0 0,-1-1 1 0 0,0 1-1 0 0,0 0-426 0 0,11 12 55 0 0,4 6 1130 0 0,0 1 1 0 0,7 13-1186 0 0,-14-20 469 0 0,-5-5-92 0 0,-6-10-257 0 0,-1-1-1 0 0,2 1 1 0 0,-1-1-1 0 0,0 0 0 0 0,1 0 1 0 0,-1 0-1 0 0,1 0 1 0 0,0 0-1 0 0,1 1-119 0 0,-2-3-9 0 0,0 0 0 0 0,1-1 0 0 0,-1 1 0 0 0,0 0 0 0 0,0-1 0 0 0,0 0 0 0 0,1 1 0 0 0,-1-1 0 0 0,0 0 0 0 0,1 0 9 0 0,4 1-253 0 0,-5-2 52 0 0,0 1 0 0 0,-1 0 0 0 0,1-1 0 0 0,0 1 1 0 0,0-1-1 0 0,0 1 0 0 0,-1-1 0 0 0,1 0 0 0 0,0 1 0 0 0,-1-1 0 0 0,1 0 0 0 0,-1 0 0 0 0,1 0 0 0 0,-1-1 0 0 0,1 1 0 0 0,-1-1 201 0 0,15-8-1998 0 0,10-3-34 0 0,-5-3-14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9:02:23.234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21448 4486 1840 0 0,'0'0'83'0'0,"0"0"157"0"0,0 0 618 0 0,0 0 270 0 0,0 0 51 0 0,0 0-123 0 0,0 0-538 0 0,0 0-234 0 0,0 0-48 0 0,0 0-13 0 0,0 0-14 0 0,0 0-7 0 0,0 0-2 0 0,2 0-1104 0 0,5 0 11737 0 0,-6 1-9203 0 0,0 0-1614 0 0,3 12-1464 0 0,-2 3 1670 0 0,-1-1 0 0 0,0 1 0 0 0,-1 0 0 0 0,-2 13-222 0 0,0 14 508 0 0,9 34 912 0 0,-10-48 396 0 0,19-43-2716 0 0,-11 10 263 0 0,-4 3-10 0 0</inkml:trace>
  <inkml:trace contextRef="#ctx0" brushRef="#br1" timeOffset="-92293.549">89 4573 2304 0 0,'-1'0'167'0'0,"-16"8"131"0"0,7-4 166 0 0,-15 3 724 0 0,22-6-1003 0 0,0 0 0 0 0,0 0 0 0 0,-1 0 0 0 0,1 0 0 0 0,0-1 0 0 0,-1 1 0 0 0,0-1-185 0 0,2 0 408 0 0,2 0 28 0 0,0 0 4 0 0,-6 0 2731 0 0,6 0-1760 0 0,7 0-1893 0 0,15-1 791 0 0,-1-1-1 0 0,13-3-308 0 0,-12 1 197 0 0,0 1 1 0 0,14 1-198 0 0,108-4 382 0 0,-67 2-146 0 0,72-10-17 0 0,-88 10-84 0 0,17-6-135 0 0,27-2 148 0 0,24 0 171 0 0,-16 1 330 0 0,38 4-649 0 0,72 6 240 0 0,-168-4-240 0 0,-37 3 0 0 0,0 0 0 0 0,3 2 0 0 0,295-5 64 0 0,-172-1-17 0 0,-69 2 44 0 0,-64 4-88 0 0,44-3 22 0 0,0 3 1 0 0,48 5-26 0 0,-74-3-11 0 0,0-1 1 0 0,0-1-1 0 0,19-4 11 0 0,36-1 14 0 0,-23 3 58 0 0,-32 1-111 0 0,0 0 0 0 0,17 3 39 0 0,0 1 39 0 0,0-2-1 0 0,4-2-38 0 0,26 0 15 0 0,98 5 109 0 0,-121-5 42 0 0,-12 1 177 0 0,-33-1-217 0 0,0 1 0 0 0,0 0 0 0 0,-1 0 0 0 0,6 1-126 0 0,-1 1-80 0 0,1-1 0 0 0,0-1 0 0 0,-1 0 0 0 0,9-2 80 0 0,-8 1-2 0 0,0 0 0 0 0,0 2 1 0 0,8 0 1 0 0,68 4 0 0 0,-70-2 0 0 0,-1-2 0 0 0,1 0 0 0 0,12-2 0 0 0,-10 0 0 0 0,1 1 0 0 0,7 2 0 0 0,42 2 0 0 0,13 1 53 0 0,-15-8 54 0 0,34-3-107 0 0,-48 5 0 0 0,-19-1 0 0 0,10 3 0 0 0,0-1 7 0 0,-27-1 77 0 0,0 2 1 0 0,13 1-85 0 0,-7 0-15 0 0,0-2 1 0 0,0-1 0 0 0,0 0 0 0 0,11-4 14 0 0,-17 3-95 0 0,178-20 159 0 0,-165 20-24 0 0,22 3-40 0 0,-16-1 24 0 0,-1 1-24 0 0,-27 0 0 0 0,-7 0 0 0 0,0 0 0 0 0,0-1 0 0 0,0 0 0 0 0,1 0 0 0 0,-1 0 0 0 0,0 0 0 0 0,0 0 0 0 0,0 0 0 0 0,1-1 0 0 0,-1 0 0 0 0,0 0 22 0 0,0 0 0 0 0,0 0 0 0 0,0 0 1 0 0,0 0-1 0 0,0-1 0 0 0,-1 0 0 0 0,3-1-22 0 0,-3 2 45 0 0,0-1-1 0 0,0 1 1 0 0,1 0-1 0 0,-1 0 1 0 0,0 0-1 0 0,1 0 1 0 0,-1 0-1 0 0,0 0 1 0 0,1 1-1 0 0,-1-1 1 0 0,3 0-45 0 0,-4 1 66 0 0,0-1 14 0 0,1-2 0 0 0,11-9 128 0 0,-10 9-208 0 0,2 1 11 0 0,0 1 100 0 0,-1 0-1 0 0,1 1 1 0 0,-1-1 0 0 0,1 1-1 0 0,-1 0 1 0 0,1 1 0 0 0,1 0-111 0 0,12-1 526 0 0,-7 0-388 0 0,0-1-1 0 0,0-1 0 0 0,4-1-137 0 0,10-2 116 0 0,5 4 15 0 0,-28 2-130 0 0,0-1 1 0 0,0 0-1 0 0,0 0 0 0 0,0 0 1 0 0,0 0-1 0 0,0-1 0 0 0,1 1 1 0 0,-1-1-1 0 0,0 1 0 0 0,0-1-1 0 0,10-2 96 0 0,0 0-1 0 0,0 0 0 0 0,11 0-95 0 0,5-1 66 0 0,-24 4-63 0 0,0 1 19 0 0,17-5 25 0 0,22-7 593 0 0,42-4-640 0 0,-14 10 1 0 0,-35 2-12 0 0,12-2 11 0 0,-33 3 59 0 0,-1 1 1 0 0,11 1-60 0 0,-10 0 86 0 0,-1-1-1 0 0,10-1-85 0 0,3-1 20 0 0,0 2-1 0 0,17 0-19 0 0,23 0 132 0 0,60-1 116 0 0,-74 3-157 0 0,-1-2-1 0 0,15-5-90 0 0,15 0 0 0 0,-45 5 0 0 0,-3-2 69 0 0,0-1 0 0 0,26-6-69 0 0,-15 3 81 0 0,-34 6-72 0 0,0 0-1 0 0,-1-1 1 0 0,1 0-1 0 0,0-1 0 0 0,-1 0 1 0 0,5-3-9 0 0,-10 4 2 0 0,0 1-1 0 0,-1-1 1 0 0,1 1 0 0 0,0 0 0 0 0,-1 0 0 0 0,1 1-2 0 0,23-6-1 0 0,-15 2 198 0 0,1 0-1 0 0,8 0-196 0 0,0-1-1361 0 0,0 0-4164 0 0,-13 1-797 0 0</inkml:trace>
  <inkml:trace contextRef="#ctx0" brushRef="#br1" timeOffset="-90501.28">2659 1744 4608 0 0,'-6'-5'407'0'0,"3"5"-378"0"0,3 0-24 0 0,-1 0-1 0 0,1-1 1 0 0,-1 1 0 0 0,1 0-1 0 0,-1 0 1 0 0,1 0-1 0 0,-1 0 1 0 0,1-1 0 0 0,-1 1-1 0 0,1 0 1 0 0,0 0 0 0 0,-1-1-1 0 0,1 1 1 0 0,-1 0-1 0 0,1-1 1 0 0,0 1 0 0 0,-1 0-1 0 0,1-1 1 0 0,-1 1-5 0 0,1-1 388 0 0,0 0-333 0 0,0 1 0 0 0,0-1 1 0 0,0 1-1 0 0,0 0 0 0 0,1-1 0 0 0,-1 1 1 0 0,0-1-1 0 0,0 1 0 0 0,1-1 1 0 0,-1 1-1 0 0,0-1 0 0 0,0 1 0 0 0,1 0 1 0 0,-1-1-1 0 0,1 1 0 0 0,-1 0 0 0 0,0-1 1 0 0,1 1-1 0 0,-1 0 0 0 0,1 0 0 0 0,-1-1 1 0 0,1 1-56 0 0,-1 0 63 0 0,0 0 0 0 0,1-1 0 0 0,-1 1 1 0 0,0 0-1 0 0,1 0 0 0 0,-1-1 0 0 0,1 1 1 0 0,-1 0-1 0 0,0-1 0 0 0,0 1 0 0 0,1 0 1 0 0,-1-1-1 0 0,0 1 0 0 0,0 0 0 0 0,1-1 1 0 0,-1 1-1 0 0,0-1 0 0 0,0 1 0 0 0,0-1 1 0 0,0 1-1 0 0,1-1-63 0 0,-1 1 50 0 0,0-1 0 0 0,0 1 0 0 0,0-1 0 0 0,0 0 0 0 0,0 1 0 0 0,0-1 0 0 0,1 1 0 0 0,-1-1 0 0 0,0 1 0 0 0,0-1 0 0 0,1 1 0 0 0,-1-1 0 0 0,0 1 0 0 0,1 0 0 0 0,-1-1 0 0 0,1 1 0 0 0,-1-1 0 0 0,0 1 0 0 0,1 0 0 0 0,-1-1 0 0 0,1 1 0 0 0,-1 0 0 0 0,1 0 0 0 0,-1-1 0 0 0,1 1 0 0 0,-1 0 0 0 0,1 0 0 0 0,0 0-50 0 0,6-5 648 0 0,-6 5-136 0 0,0 0-70 0 0,4 0-220 0 0,-4 0 164 0 0,-1 0 102 0 0,0 0 22 0 0,0 0-68 0 0,1 0-292 0 0,0 0-149 0 0,-1 0 0 0 0,1 0 0 0 0,-1 0 0 0 0,1 1 0 0 0,-1-1 0 0 0,1 0 1 0 0,-1 1-1 0 0,1-1 0 0 0,-1 1 0 0 0,1-1 0 0 0,-1 0 0 0 0,1 1 0 0 0,-1-1 1 0 0,1 1-1 0 0,-1-1 0 0 0,0 1 0 0 0,1-1 0 0 0,-1 1 0 0 0,0 0 0 0 0,0-1 1 0 0,1 1-1 0 0,-1-1 0 0 0,0 1 0 0 0,0 0 0 0 0,0-1 0 0 0,0 1 0 0 0,0-1 1 0 0,1 1-1 0 0,-1 0-1 0 0,0 2 55 0 0,2 1 65 0 0,0 0 58 0 0,0 0 1 0 0,-1-1-1 0 0,1 1 0 0 0,-1 0 0 0 0,0 0 0 0 0,0 0 1 0 0,0 1-179 0 0,-1-2 70 0 0,1 0 1 0 0,0 0 0 0 0,0 0 0 0 0,0 0 0 0 0,0 0 0 0 0,2 2-71 0 0,-2-2 26 0 0,1-1 0 0 0,-1 1 0 0 0,0 0 0 0 0,0 0 0 0 0,0-1 0 0 0,-1 1 1 0 0,1 2-27 0 0,0 16 0 0 0,-1-14 0 0 0,0 0 0 0 0,1-1 0 0 0,0 1 0 0 0,0-1 0 0 0,0 1 0 0 0,2 6 0 0 0,0 1 0 0 0,-2 0 0 0 0,1 0 0 0 0,-2 4 0 0 0,4 28 0 0 0,-3-33 0 0 0,-1 0 0 0 0,0-1 0 0 0,-1 1 0 0 0,0 2 0 0 0,-1-2 0 0 0,2 1 0 0 0,0-1 0 0 0,0 8 0 0 0,1-13 0 0 0,2 17 0 0 0,-1 1 0 0 0,-1 13 0 0 0,-1-27 0 0 0,1 0 0 0 0,0 0 0 0 0,2 0 0 0 0,-1 0 0 0 0,4 8 0 0 0,-3-8 0 0 0,0 1 0 0 0,0-1 0 0 0,-1 1 0 0 0,0 12 0 0 0,-3-3-15 0 0,0-14 44 0 0,1 0 0 0 0,0 0 0 0 0,1 7-29 0 0,1 0 155 0 0,1-2 148 0 0,-2 0 0 0 0,1 1 0 0 0,-2-1 0 0 0,0 13-303 0 0,-1 2 1259 0 0,1 23-1259 0 0,1-22 1232 0 0,-2 24-1232 0 0,-9 45 165 0 0,9-90-165 0 0,-1 1 0 0 0,0-1 0 0 0,-3 9 0 0 0,3-10 0 0 0,-1 0 0 0 0,1 0 0 0 0,1 1 0 0 0,0-1 0 0 0,0 0 0 0 0,0 1 0 0 0,4 31 0 0 0,-2-27 0 0 0,0-1 0 0 0,-1 1 0 0 0,-1 10 0 0 0,-1 14 0 0 0,2 33 0 0 0,1-30 0 0 0,-3 21 0 0 0,1-45 0 0 0,1-1 0 0 0,2 14 0 0 0,-1-17 0 0 0,0 0 0 0 0,-1 0 0 0 0,0 0 0 0 0,-1-1 0 0 0,-1 9 0 0 0,-1 0 0 0 0,1-1 0 0 0,1 0 0 0 0,0 5 0 0 0,1-4 0 0 0,-1 0 0 0 0,-1 0 0 0 0,-1 2 0 0 0,-2 7 0 0 0,1 1 0 0 0,1 14 0 0 0,-4 10 251 0 0,5-36 145 0 0,0-1 1 0 0,0 1-1 0 0,2 12-396 0 0,1 27 573 0 0,-2-35-561 0 0,1 1 0 0 0,2-1-1 0 0,3 17-11 0 0,-3-24 0 0 0,0-1 0 0 0,-1 1 0 0 0,0-1 0 0 0,-1 1 0 0 0,-2 13 0 0 0,1-15 0 0 0,1 0 0 0 0,1 0 0 0 0,1 10 0 0 0,0-10 0 0 0,-1 1 0 0 0,-1-1 0 0 0,0 0 0 0 0,0 1 0 0 0,-1 7 0 0 0,0-1 0 0 0,2 3 0 0 0,0-6 0 0 0,-1 0 0 0 0,-1 1 0 0 0,-1 11 0 0 0,0-16 0 0 0,0-1 0 0 0,1 1 0 0 0,1 0 0 0 0,0-1 0 0 0,1 1 0 0 0,0 1 0 0 0,-1-6 0 0 0,0-1 0 0 0,0 1 0 0 0,0 0 0 0 0,-1 4 0 0 0,0-5 0 0 0,0 1 0 0 0,1-1 0 0 0,0 0 0 0 0,0 0 0 0 0,1 6 0 0 0,9 32 0 0 0,-6-27 0 0 0,0 0 0 0 0,-1 0 0 0 0,-1 6 0 0 0,0-5 0 0 0,0 0 0 0 0,1-1 0 0 0,4 17 0 0 0,-5-27 0 0 0,-1 1 0 0 0,0 0-1 0 0,-1 0 1 0 0,0 0 0 0 0,0 0-1 0 0,-1-1 1 0 0,-1 6 0 0 0,1-2 222 0 0,0 1 1 0 0,1 11-223 0 0,0-9 393 0 0,-1 0 0 0 0,0 1-1 0 0,-2 7-392 0 0,1-8 143 0 0,1 0-1 0 0,0 0 0 0 0,1 9-142 0 0,0-15 0 0 0,-1 1 0 0 0,1-1 0 0 0,-1 1 0 0 0,-1-1 0 0 0,-1 7 0 0 0,1-7 0 0 0,0 0 0 0 0,1 0 0 0 0,0 0 0 0 0,0 0 0 0 0,1 6 0 0 0,2 5 0 0 0,-1-15 0 0 0,-1 0 0 0 0,1 0 0 0 0,-1 0 0 0 0,0 0 0 0 0,0 0 0 0 0,0 0 0 0 0,-1 1 0 0 0,-1 7 0 0 0,0-7 0 0 0,1 1 0 0 0,0 0 0 0 0,1 0 0 0 0,-1 0 0 0 0,1 0 0 0 0,0 0 0 0 0,0-1 0 0 0,1 1 0 0 0,0 0 0 0 0,0 0 0 0 0,2 14 0 0 0,-1-1 0 0 0,0 16 0 0 0,0-9 0 0 0,-1-20 0 0 0,0 0 0 0 0,0-1 0 0 0,0 1 0 0 0,1 0 0 0 0,2 3 0 0 0,-2-3 0 0 0,0-1 0 0 0,-1 0 0 0 0,1 0 0 0 0,-1 1 0 0 0,0-1 0 0 0,0 2 0 0 0,-1 19 0 0 0,0-13 0 0 0,1-1 0 0 0,0 0 0 0 0,1 4 0 0 0,0-1 0 0 0,-1 1 0 0 0,0-1 0 0 0,-2 1 0 0 0,0 0 0 0 0,-2 11 0 0 0,-1 36 0 0 0,4-51 0 0 0,0-3 0 0 0,0 0 0 0 0,0 1 0 0 0,-1-1 0 0 0,-1 0 0 0 0,0 2 0 0 0,-3 7 0 0 0,2-6 0 0 0,0 1 0 0 0,0-1 0 0 0,1 6 0 0 0,-10 79 0 0 0,4-43 0 0 0,2 17 0 0 0,4-34 0 0 0,-2-1 0 0 0,-2 1 0 0 0,4-25 0 0 0,1 0 0 0 0,1 0 0 0 0,0 6 0 0 0,0-9 0 0 0,0 0 0 0 0,0 0 0 0 0,-1-1 0 0 0,0 1 0 0 0,-1 0 0 0 0,-1 6 0 0 0,-5 13 0 0 0,2 0-1 0 0,0 1 1 0 0,-9 40 12 0 0,5-24 40 0 0,-3 12 79 0 0,8-40-22 0 0,1 0 0 0 0,1 1 0 0 0,0 5-109 0 0,-2 12 79 0 0,3-18-79 0 0,1 0 0 0 0,0 8 0 0 0,1-12 0 0 0,-1 1 0 0 0,0-1 0 0 0,-1 0 0 0 0,-1 3 0 0 0,-20 112 0 0 0,17-99-557 0 0,1 0 0 0 0,1 3 557 0 0,-6 40-1332 0 0,5-32-2143 0 0,3-23-3259 0 0</inkml:trace>
  <inkml:trace contextRef="#ctx0" brushRef="#br0" timeOffset="-86025.196">2825 2279 4144 0 0,'0'0'319'0'0,"0"0"-210"0"0,-1-1 88 0 0,0 0 0 0 0,1 0 1 0 0,-1 0-1 0 0,1-1 0 0 0,-1 1 0 0 0,1 0 0 0 0,0 0 1 0 0,-1 0-1 0 0,1 0 0 0 0,0 0 0 0 0,0 0 0 0 0,0-1 1 0 0,0 1-198 0 0,-1-4 793 0 0,-8-17 2614 0 0,8 21-2790 0 0,1 1 14 0 0,0 0-535 0 0,0 0-1 0 0,0 0 1 0 0,0 0 0 0 0,0 0 0 0 0,0 0 0 0 0,0 0 0 0 0,0 0 0 0 0,0 0 0 0 0,0 0-1 0 0,0 0 1 0 0,0 0 0 0 0,0 0 0 0 0,0 0 0 0 0,0 0 0 0 0,0 0 0 0 0,0 0 0 0 0,0 0 0 0 0,0 0-1 0 0,0 0 1 0 0,0 0 0 0 0,0 0 0 0 0,0 0 0 0 0,0 0 0 0 0,0 0 0 0 0,-1 0 0 0 0,1 0 0 0 0,0 0-1 0 0,0 0 1 0 0,0 0 0 0 0,0 0 0 0 0,0 0 0 0 0,0 0 0 0 0,0 0 0 0 0,0 0 0 0 0,0 0 0 0 0,0 0-1 0 0,0 0 1 0 0,0 0 0 0 0,0 0 0 0 0,0 0 0 0 0,0 0 0 0 0,0 0 0 0 0,0 0 0 0 0,0 0-1 0 0,0 0 1 0 0,0 0 0 0 0,0 0 0 0 0,0 0 0 0 0,0 0 0 0 0,0 0 0 0 0,0 0 0 0 0,0 0 0 0 0,0 0-1 0 0,0 0 1 0 0,-1 0 0 0 0,1 0 0 0 0,0 0 0 0 0,0 0 0 0 0,0 0 0 0 0,0-1 0 0 0,0 1-96 0 0,-1 4 2870 0 0,1-2-4040 0 0,2 7 1265 0 0,-1-8-76 0 0,-1 1 0 0 0,1 0 0 0 0,-1-1 0 0 0,1 1 1 0 0,-1 0-1 0 0,0 0 0 0 0,0-1 0 0 0,0 1 0 0 0,0 0 0 0 0,0 0 1 0 0,0-1-1 0 0,-1 1 0 0 0,1 0 0 0 0,-1-1 0 0 0,1 1 0 0 0,-1 0 0 0 0,1-1 1 0 0,-1 1-1 0 0,0-1 0 0 0,0 1 0 0 0,0 0-19 0 0,0-1 11 0 0,1 1 0 0 0,0-1 0 0 0,-1 0 0 0 0,1 1 0 0 0,0-1 0 0 0,0 0 0 0 0,0 1 0 0 0,0-1 0 0 0,0 0 0 0 0,0 1 0 0 0,0-1 0 0 0,1 0 0 0 0,-1 1 0 0 0,0-1 0 0 0,1 0 0 0 0,-1 1 0 0 0,1 0-11 0 0,3 16 126 0 0,-3-1 36 0 0,1 0 1 0 0,1 6-163 0 0,1 9 179 0 0,0-5-21 0 0,1 18 108 0 0,-5-21-102 0 0,1-15-65 0 0,-1 1 0 0 0,0 0 0 0 0,-1-1 0 0 0,-1 7-99 0 0,-6 40 357 0 0,7-37-233 0 0,-2 1-1 0 0,-1-1 0 0 0,0 0-123 0 0,0-2 104 0 0,2 1 0 0 0,-1-1 0 0 0,2 18-104 0 0,0-17 57 0 0,-6 80 311 0 0,5-68-242 0 0,2-19-53 0 0,0 0-1 0 0,-1 0 1 0 0,-2 6-73 0 0,-13 96 442 0 0,-3 1 43 0 0,17-97-398 0 0,0-1 0 0 0,0 8-87 0 0,1-8 55 0 0,0 0 0 0 0,-3 9-55 0 0,2-14 20 0 0,1 1 0 0 0,0 0-1 0 0,1 0 1 0 0,1 0 0 0 0,0 3-20 0 0,0 19 54 0 0,-2 4-10 0 0,-1-1-1 0 0,-4 7-43 0 0,2-13 50 0 0,-10 61 112 0 0,1-1 87 0 0,-1-4-345 0 0,8-60 96 0 0,4-20 0 0 0,1 0 0 0 0,-1 0 0 0 0,1 0 0 0 0,0 5 0 0 0,-7 92 88 0 0,8-91-89 0 0,-2 1-1 0 0,0 0 0 0 0,0 0 2 0 0,-4 22 89 0 0,-6 51-21 0 0,9-58-68 0 0,0 0 0 0 0,3 21 0 0 0,-3 27 0 0 0,3-66 0 0 0,1 1 0 0 0,-1-1 0 0 0,3 10 0 0 0,-1-7 0 0 0,-1-5 1 0 0,0-6 0 0 0,0 0 0 0 0,-1-1 0 0 0,0 1 0 0 0,0 0 0 0 0,0 0-1 0 0,0 0 1 0 0,0 0 0 0 0,-1 0 0 0 0,1 0 0 0 0,-1-1 0 0 0,0 3-1 0 0,0-3 3 0 0,0 0 1 0 0,1 0-1 0 0,-1 0 0 0 0,1 0 1 0 0,0 0-1 0 0,-1 0 0 0 0,1-1 1 0 0,0 1-1 0 0,0 0 0 0 0,0 0 1 0 0,1 0-1 0 0,-1 0 0 0 0,0 0 1 0 0,1 0-1 0 0,-1 0 0 0 0,1 0-3 0 0,3 21 0 0 0,0-13 0 0 0,-4-8 0 0 0,1 1 0 0 0,0-1 0 0 0,0 1 0 0 0,0-1 0 0 0,1 1 0 0 0,-1-1 0 0 0,1 0 0 0 0,0 1 0 0 0,5 14 0 0 0,-2-9 0 0 0,-6-5 0 0 0,0-3 0 0 0,1 0 0 0 0,0 0 0 0 0,0 1 0 0 0,0-1 0 0 0,0 0 0 0 0,0 0 0 0 0,0 1 0 0 0,-1-1 0 0 0,1 0 0 0 0,0 0 0 0 0,0 1 0 0 0,0-1 0 0 0,0 0 0 0 0,0 0 0 0 0,0 1 0 0 0,0-1 0 0 0,0 0 0 0 0,0 1 0 0 0,0-1 0 0 0,0 0 0 0 0,1 0 0 0 0,-1 1 0 0 0,0-1 0 0 0,0 0 0 0 0,0 0 0 0 0,0 1 0 0 0,0-1 0 0 0,0 0 0 0 0,0 0 0 0 0,1 0 0 0 0,-1 1 0 0 0,0-1 0 0 0,0 0 0 0 0,0 0 0 0 0,1 0 0 0 0,-1 1 0 0 0,0-1 0 0 0,0 0 0 0 0,0 0 0 0 0,1 0 0 0 0,-1 0 0 0 0,0 1 0 0 0,0-1 0 0 0,0 0 0 0 0,0 1 0 0 0,1-1 0 0 0,-1 0 0 0 0,0 1 0 0 0,0-1 0 0 0,0 0 0 0 0,0 1 0 0 0,0-1 0 0 0,0 1 0 0 0,0-1 0 0 0,0 0 0 0 0,0 1 0 0 0,-1-1 0 0 0,1 0 0 0 0,0 1 0 0 0,0-1 0 0 0,0 0 0 0 0,0 0 0 0 0,0 1 0 0 0,0-1 0 0 0,-1 0 0 0 0,1 1 0 0 0,0-1 0 0 0,0 0 0 0 0,-1 0 0 0 0,1 1 0 0 0,0-1 0 0 0,0 0 0 0 0,-1 0 0 0 0,1 1 0 0 0,0-1 0 0 0,0 0 0 0 0,-1 0 0 0 0,1 0 0 0 0,0 0 0 0 0,-1 0 0 0 0,1 1 0 0 0,0-1 0 0 0,-1 0 0 0 0,1 0 0 0 0,-2 1 0 0 0,1-1 1 0 0,-2 2 1 0 0,10 2-15 0 0,-1-12-53 0 0,-2 4 37 0 0,-3 2 23 0 0,0 1 0 0 0,1 0 0 0 0,-1-1 0 0 0,0 1 0 0 0,0-1 0 0 0,0 1 0 0 0,0-1 0 0 0,0 1 0 0 0,-1-1 0 0 0,1 0 0 0 0,0 1 0 0 0,-1-1 0 0 0,1 0 0 0 0,-1-1 6 0 0,8-20-103 0 0,-6 19 41 0 0,0-1 1 0 0,0 1-1 0 0,-1-1 1 0 0,0 0-1 0 0,1-2 62 0 0,5-55-474 0 0,-2-1-1 0 0,-4-2 475 0 0,-2-44-267 0 0,-6-12 267 0 0,-2-91-138 0 0,7 108 100 0 0,-2-123 38 0 0,3 165-42 0 0,3-1 42 0 0,0-16-22 0 0,0 35 22 0 0,2 1 0 0 0,4-15 0 0 0,2-17 0 0 0,25-228-192 0 0,-28 253 192 0 0,6-15 0 0 0,-3 15 0 0 0,0-13 0 0 0,6-45-117 0 0,-13 92 136 0 0,1 0-1 0 0,1 0 1 0 0,1 0 0 0 0,5-9-19 0 0,7-22 58 0 0,-16 39-93 0 0,0-1-1 0 0,-1 1 0 0 0,0-1 1 0 0,0-1 35 0 0,-1 3-11 0 0,1 0 0 0 0,0-1 0 0 0,1 1 0 0 0,-1 0 0 0 0,1 0 0 0 0,3-6 11 0 0,1 1 0 0 0,-3 7-9 0 0,-1 0 1 0 0,0 0-1 0 0,0 0 1 0 0,0 0-1 0 0,0 0 0 0 0,0-3 9 0 0,4-14 87 0 0,-4 19-85 0 0,-1-1 0 0 0,0 0 0 0 0,0 0 0 0 0,0 0 0 0 0,0 0 0 0 0,-1-3-2 0 0,0 6-14 0 0,0 0-1 0 0,1 0 1 0 0,-1 1-1 0 0,0-1 1 0 0,0 0-1 0 0,1 0 1 0 0,-1 0-1 0 0,0 0 1 0 0,1 0 0 0 0,-1 1-1 0 0,1-1 1 0 0,-1 0-1 0 0,1 0 1 0 0,0 0 14 0 0,4-8-159 0 0,-5 3 137 0 0,0 6 23 0 0,0 0-1 0 0,0 0 0 0 0,0-1 1 0 0,0 1-1 0 0,0 0 1 0 0,0 0-1 0 0,0 0 1 0 0,0 0-1 0 0,0-1 0 0 0,0 1 1 0 0,0 0-1 0 0,-1 0 1 0 0,1 0-1 0 0,0 0 0 0 0,0 0 1 0 0,0 0-1 0 0,0-1 1 0 0,0 1-1 0 0,0 0 0 0 0,-1 0 1 0 0,1 0-1 0 0,0 0 1 0 0,0 0-1 0 0,0 0 0 0 0,0 0 1 0 0,0 0-1 0 0,-1 0 1 0 0,1 0-1 0 0,0 0 0 0 0,0 0 1 0 0,0 0-1 0 0,0 0 1 0 0,-1 0-1 0 0,1 0 5 0 0,-1 0 1 0 0,1 0 0 0 0,-1 0-1 0 0,1 0 1 0 0,-1 1 0 0 0,0-1-1 0 0,1 0 1 0 0,-1 1 0 0 0,1-1-1 0 0,-1 0 1 0 0,1 1 0 0 0,0-1-1 0 0,-1 0 1 0 0,1 1 0 0 0,-1-1-1 0 0,1 1 1 0 0,0-1 0 0 0,-1 1-1 0 0,1-1 1 0 0,0 1 0 0 0,-1-1-1 0 0,1 1 1 0 0,0-1 0 0 0,0 1-1 0 0,0-1 1 0 0,0 1-6 0 0,-2 19 228 0 0,0-3-217 0 0,0-6-98 0 0,1-1 0 0 0,-1 1 0 0 0,2 0 0 0 0,0 9 87 0 0,-1 18 4 0 0,2-11-55 0 0,0-22 17 0 0,-1 0 0 0 0,1 0 0 0 0,-1 0 0 0 0,-1 0 0 0 0,1 1 1 0 0,-1-1 33 0 0,0 2-30 0 0,-1 2-5 0 0,0 1 0 0 0,0 0 0 0 0,1-1 0 0 0,1 1 1 0 0,0 8 34 0 0,1 17 19 0 0,-2 0 0 0 0,-1 0 0 0 0,-2 0 0 0 0,-3 10-19 0 0,-3 0-31 0 0,6-31 149 0 0,1 0 0 0 0,0 0 0 0 0,1 0-1 0 0,1 0 1 0 0,0 13-118 0 0,2 35 258 0 0,-3 7-258 0 0,-1 22-10 0 0,-3 60 10 0 0,5-37 250 0 0,-7 28-250 0 0,4-91 59 0 0,3-20 83 0 0,-6 25-142 0 0,-1-11 109 0 0,3 0 1 0 0,2 1-110 0 0,-3 132 214 0 0,5-140-148 0 0,-1 0 0 0 0,-4 22-66 0 0,0-12 40 0 0,1-14 52 0 0,-6 27-92 0 0,0-7 13 0 0,7-32-14 0 0,-6 19 1 0 0,7-30-2 0 0,1 0 0 0 0,0 1-1 0 0,0 7 3 0 0,-5 28 89 0 0,-11 42 96 0 0,14-53-134 0 0,3-28-35 0 0,1 0-1 0 0,-1-1 1 0 0,-1 1-1 0 0,1 0-15 0 0,-2 19 13 0 0,3-23-12 0 0,0 0 1 0 0,0 0-1 0 0,0-1 0 0 0,-1 1 1 0 0,0 0-1 0 0,0 0 1 0 0,0 0-2 0 0,0 0 5 0 0,0 0-1 0 0,0 0 1 0 0,0 0-1 0 0,1 0 1 0 0,0 0 0 0 0,0 0-1 0 0,0 0 1 0 0,0 3-5 0 0,0-3 2 0 0,1 0 1 0 0,-2 0-1 0 0,1 0 0 0 0,0 0 1 0 0,-1 0-1 0 0,1 0 0 0 0,-1 0-2 0 0,0-2 4 0 0,1 1-1 0 0,-1-1 0 0 0,1 1 0 0 0,0-1 1 0 0,0 0-1 0 0,0 1 0 0 0,0-1 1 0 0,1 1-1 0 0,-1-1 0 0 0,1 0 1 0 0,0 3-4 0 0,0-2 4 0 0,-1-1 0 0 0,1 1 0 0 0,-1 0-1 0 0,1 0 1 0 0,-1 0 0 0 0,0 0 0 0 0,0 2-4 0 0,2 8 61 0 0,-2-13-51 0 0,1 1 1 0 0,-1-1 0 0 0,0 1-1 0 0,0-1 1 0 0,1 1 0 0 0,-1 0 0 0 0,0-1-1 0 0,0 1 1 0 0,0-1 0 0 0,0 1-1 0 0,0-1 1 0 0,0 1 0 0 0,0-1 0 0 0,0 1-1 0 0,0-1 1 0 0,0 1 0 0 0,0 0-1 0 0,0-1 1 0 0,0 1 0 0 0,0-1-1 0 0,-1 1 1 0 0,1-1 0 0 0,0 1 0 0 0,0-1-1 0 0,-1 1-10 0 0,1-1 1 0 0,0 1-1 0 0,0-1 0 0 0,0 0 1 0 0,0 0-1 0 0,0 0 0 0 0,1 0 1 0 0,-1 1-1 0 0,0-1 0 0 0,0 0 1 0 0,0 0-1 0 0,0 0 0 0 0,0 0 1 0 0,0 0-1 0 0,1 1 1 0 0,-1-1-1 0 0,0 0 0 0 0,0 0 1 0 0,0 0-1 0 0,0 0 0 0 0,1 0 1 0 0,-1 0-1 0 0,0 0 0 0 0,0 0 1 0 0,0 0-1 0 0,1 0 0 0 0,-1 0 1 0 0,0 0-1 0 0,0 0 0 0 0,0 0 1 0 0,0 0-1 0 0,1 0 1 0 0,-1 0-1 0 0,0 0 0 0 0,0 0 1 0 0,0 0-1 0 0,1 0 0 0 0,-1 0 1 0 0,0 0-1 0 0,0 0 0 0 0,0 0 1 0 0,0 0-1 0 0,1 0 0 0 0,-1 0 1 0 0,0 0-1 0 0,0-1 0 0 0,0 1 1 0 0,0 0-1 0 0,1 0 1 0 0,-1 0-1 0 0,0 0 0 0 0,0 0 1 0 0,0-1-1 0 0,0 1 0 0 0,0 0 1 0 0,0 0-1 0 0,0 0 0 0 0,0 0 1 0 0,0-1-1 0 0,1 1 0 0 0,-1 0 1 0 0,0 0-1 0 0,0 0 0 0 0,0-1 1 0 0,0 1-1 0 0,-3-17 56 0 0,3 15-53 0 0,-1 0-1 0 0,1 0 1 0 0,-1 0 0 0 0,1 0 0 0 0,0 0-1 0 0,0-1 1 0 0,0 1 0 0 0,0 0 0 0 0,0 0 0 0 0,0 0-1 0 0,1 0 1 0 0,0-2-3 0 0,0-3 0 0 0,1 0 0 0 0,-1-1 0 0 0,-1 1 0 0 0,1-1 0 0 0,-1-2 0 0 0,1-22 0 0 0,3 6 5 0 0,0-3 38 0 0,-1 0 0 0 0,-1-9-43 0 0,-1 5-68 0 0,4-17 68 0 0,1-14-239 0 0,-5 36 137 0 0,4-141-544 0 0,-2 113 459 0 0,-2 33 81 0 0,0 1-1 0 0,-1 0 1 0 0,-2 0 0 0 0,0-2 106 0 0,1 6-191 0 0,0 0 0 0 0,1 0 1 0 0,1 0-1 0 0,2-10 191 0 0,-2 11-358 0 0,0 10 234 0 0,0-2-386 0 0,0 0-1 0 0,-1 1 1 0 0,0-1-1 0 0,0 0 1 0 0,-1 0-1 0 0,-2-8 511 0 0,-2 0-1268 0 0</inkml:trace>
  <inkml:trace contextRef="#ctx0" brushRef="#br0" timeOffset="-84192.68">3038 4859 13416 0 0,'-3'0'453'0'0,"3"0"-410"0"0,-1 0 0 0 0,1 0 0 0 0,-1 1 0 0 0,1-1-1 0 0,-1 0 1 0 0,1 0 0 0 0,-1 0 0 0 0,0 0 0 0 0,1 0-1 0 0,-1 0 1 0 0,1-1 0 0 0,-1 1 0 0 0,1 0 0 0 0,-1 0 0 0 0,0 0-1 0 0,1 0 1 0 0,-1-1 0 0 0,1 1 0 0 0,-1 0 0 0 0,1-1-1 0 0,-1 1 1 0 0,1 0 0 0 0,0-1 0 0 0,-1 1-43 0 0,-3 3 565 0 0,-5 2-259 0 0,8-4-228 0 0,1-1 1 0 0,-1 1 0 0 0,0-1 0 0 0,0 1 0 0 0,0 0 0 0 0,1-1-1 0 0,-1 1 1 0 0,0 0 0 0 0,1-1 0 0 0,-1 1 0 0 0,0 0-1 0 0,1 0 1 0 0,-1 0 0 0 0,1-1 0 0 0,-1 1 0 0 0,1 0 0 0 0,0 0-1 0 0,-1 0 1 0 0,1 0-79 0 0,-5 22 955 0 0,3-10-320 0 0,1-6-361 0 0,0 0-1 0 0,0 1 1 0 0,1-1-1 0 0,0 1-273 0 0,0-1 61 0 0,-1 0 0 0 0,1-1 1 0 0,-1 1-1 0 0,0 0 0 0 0,-2 5-61 0 0,0-4 64 0 0,1 0 0 0 0,0 0 0 0 0,1 0 0 0 0,0 0 0 0 0,0 1 0 0 0,1-1 0 0 0,0 0 0 0 0,0 4-64 0 0,0 17 148 0 0,-1-22-134 0 0,1-1-1 0 0,0 1 1 0 0,0-1 0 0 0,0 1-1 0 0,2 5-13 0 0,9 43 84 0 0,-11-54-81 0 0,1 0 0 0 0,-1 0-1 0 0,1 0 1 0 0,-1 0 0 0 0,1 0 0 0 0,0 0-1 0 0,-1 0 1 0 0,1 0 0 0 0,0 0-1 0 0,0-1 1 0 0,0 1 0 0 0,0 0-1 0 0,0-1 1 0 0,0 1 0 0 0,0-1 0 0 0,0 1-1 0 0,0-1 1 0 0,0 1 0 0 0,0-1-1 0 0,0 1 1 0 0,0-1 0 0 0,1 0-3 0 0,2 1 0 0 0,0 1 15 0 0,-1 0 0 0 0,1-1 0 0 0,0 0-1 0 0,-1 0 1 0 0,1 0 0 0 0,0-1 0 0 0,0 1-1 0 0,1-1-14 0 0,-4 0 11 0 0,0 0-1 0 0,1 0 1 0 0,-1-1-1 0 0,0 1 1 0 0,1-1-1 0 0,-1 1 1 0 0,0-1-1 0 0,1 1 1 0 0,-1-1-1 0 0,0 1 1 0 0,0-1-1 0 0,1 0-10 0 0,8-5 167 0 0,-9 6-149 0 0,0-1-1 0 0,0 1 1 0 0,0-1-1 0 0,0 1 1 0 0,0-1-1 0 0,-1 0 1 0 0,1 1-1 0 0,0-1 1 0 0,0 0-1 0 0,0 0 1 0 0,-1 0-1 0 0,1 1 1 0 0,0-1-1 0 0,-1 0 1 0 0,1 0-1 0 0,-1 0 1 0 0,1 0-1 0 0,-1 0 1 0 0,1 0-1 0 0,-1 0 1 0 0,0-1-1 0 0,1 1 1 0 0,-1 0-1 0 0,0 0 1 0 0,0 0-1 0 0,0 0 1 0 0,0 0-1 0 0,0 0 1 0 0,0-1-18 0 0,0 2-3 0 0,2-9-81 0 0,-1 8 70 0 0,1 0 0 0 0,-1 0 0 0 0,0 0 0 0 0,0 1 0 0 0,1-1 0 0 0,-1 0-1 0 0,0 1 1 0 0,1-1 0 0 0,-1 0 0 0 0,1 1 0 0 0,-1 0 0 0 0,1-1 14 0 0,5 2-15 0 0,-5 0 11 0 0,-1 1 0 0 0,1-1-1 0 0,-1 1 1 0 0,1 0-1 0 0,-1 0 1 0 0,0-1 0 0 0,0 1-1 0 0,0 0 1 0 0,0 0-1 0 0,0 0 1 0 0,0 0 0 0 0,0 1-1 0 0,-1-1 5 0 0,9 17 1 0 0,0 1 146 0 0,-8-16-128 0 0,1-1-1 0 0,-1 1 0 0 0,1-1 0 0 0,0 0 1 0 0,0 1-1 0 0,0-1 0 0 0,0 0 1 0 0,1 0-19 0 0,0 1 15 0 0,1-1 0 0 0,0 0-1 0 0,0 0 1 0 0,1 0 0 0 0,0 0-15 0 0,-3-3 17 0 0,1 1 0 0 0,0-1-1 0 0,0 0 1 0 0,0 0 0 0 0,0-1-1 0 0,0 1 1 0 0,0 0 0 0 0,-1-1 0 0 0,1 0-1 0 0,0 1 1 0 0,0-1 0 0 0,-1 0-1 0 0,1-1 1 0 0,0 1 0 0 0,-1 0-1 0 0,1-1 1 0 0,1-1-17 0 0,1 0 40 0 0,-1 0-1 0 0,0 0 1 0 0,0-1-1 0 0,-1 1 1 0 0,1-1 0 0 0,-1 0-1 0 0,0 0 1 0 0,1-1-1 0 0,0-1-39 0 0,5-9 113 0 0,-7 11-73 0 0,0 1 1 0 0,0-1 0 0 0,0 0 0 0 0,0 0-1 0 0,-1 1 1 0 0,1-1 0 0 0,-1 0-1 0 0,0 0 1 0 0,0 0 0 0 0,-1 0-1 0 0,1-3-40 0 0,6-30 250 0 0,-5 30-202 0 0,0 0-1 0 0,-1-1 1 0 0,1 1-1 0 0,-1-7-47 0 0,-1 4 30 0 0,0-5 12 0 0,0 0-1 0 0,0 0 1 0 0,-2 0 0 0 0,0 1 0 0 0,0-1-1 0 0,-5-11-41 0 0,2-4 15 0 0,5 26-11 0 0,-1 0 0 0 0,1-1-1 0 0,-1 1 1 0 0,0 0 0 0 0,0 0-1 0 0,0 1 1 0 0,-1-1 0 0 0,1 0-1 0 0,-1 0-3 0 0,1 2-36 0 0,0 1 0 0 0,0-1 0 0 0,0 1 0 0 0,1-1 0 0 0,-1 1 0 0 0,0-1 0 0 0,1 0 0 0 0,-1 1 0 0 0,1-1 0 0 0,0 0 0 0 0,0 1 0 0 0,-1-1 0 0 0,1-1 36 0 0,0 2-24 0 0,0 1 0 0 0,0-1 0 0 0,0 1 0 0 0,0 0-1 0 0,0-1 1 0 0,0 1 0 0 0,0 0 0 0 0,-1-1 0 0 0,1 1 0 0 0,0 0-1 0 0,0-1 1 0 0,0 1 0 0 0,-1 0 0 0 0,1-1 0 0 0,0 1 0 0 0,0 0-1 0 0,-1 0 1 0 0,1-1 0 0 0,0 1 0 0 0,-1 0 0 0 0,1 0 0 0 0,0-1 24 0 0,-4 0-3510 0 0,4 1 1979 0 0</inkml:trace>
  <inkml:trace contextRef="#ctx0" brushRef="#br0" timeOffset="-83674.826">3418 5275 8288 0 0,'0'0'638'0'0,"9"-11"3301"0"0,-11 9-2212 0 0,2 2 2548 0 0,1 1-4239 0 0,-1 0-1 0 0,1 0 0 0 0,-1 0 0 0 0,1 0 1 0 0,-1 0-1 0 0,1-1 0 0 0,-1 1 0 0 0,0 0 0 0 0,1 0 1 0 0,-1 0-1 0 0,0 0 0 0 0,0 0 0 0 0,1 0 1 0 0,-1 0-1 0 0,0 0 0 0 0,0 0 0 0 0,0 0 1 0 0,-1 0-1 0 0,1 0 0 0 0,0 0 0 0 0,0 0 0 0 0,0 0 1 0 0,-1 0-1 0 0,1 0 0 0 0,0 0 0 0 0,-1 0-35 0 0,1 0 22 0 0,0 0 0 0 0,0 0-1 0 0,0-1 1 0 0,0 1-1 0 0,0 0 1 0 0,0 0 0 0 0,0 0-1 0 0,0-1 1 0 0,0 1-1 0 0,0 0 1 0 0,1 0 0 0 0,-1-1-1 0 0,0 1 1 0 0,0 0 0 0 0,1 0-1 0 0,-1-1 1 0 0,1 1-1 0 0,-1 0 1 0 0,0-1 0 0 0,1 1-1 0 0,0 0-21 0 0,0 0 21 0 0,-1 0-1 0 0,1 0 0 0 0,-1-1 1 0 0,1 1-1 0 0,-1 0 0 0 0,1 0 1 0 0,-1 0-1 0 0,1 0 1 0 0,-1 0-1 0 0,0 0 0 0 0,0 0 1 0 0,1 0-1 0 0,-1 1-20 0 0,-6 40 613 0 0,3-29-474 0 0,-2 11 141 0 0,-1-1 0 0 0,-5 10-280 0 0,11-32 1 0 0,-10 15 71 0 0,9-15-67 0 0,0 0-1 0 0,0 0 0 0 0,0 0 1 0 0,1 1-1 0 0,-1-1 1 0 0,0 0-1 0 0,0 1 0 0 0,1-1 1 0 0,-1 0-1 0 0,1 1 1 0 0,-1-1-1 0 0,1 1 0 0 0,0-1 1 0 0,0 1-1 0 0,-1-1 1 0 0,1 1-1 0 0,0 0-4 0 0,1 4 3 0 0,0-4 9 0 0,-1 0 0 0 0,0 0 1 0 0,0 0-1 0 0,1 0 0 0 0,-1 0 0 0 0,-1 0 0 0 0,1 0 0 0 0,0 0 1 0 0,0 0-1 0 0,-1 0 0 0 0,1 0 0 0 0,-1 0 0 0 0,1 0 0 0 0,-1 0-12 0 0,-1-1 21 0 0,0 9 105 0 0,3-10-119 0 0,0 1 0 0 0,0-1 1 0 0,-1 0-1 0 0,1 1 0 0 0,0-1 0 0 0,0 0 1 0 0,0 1-1 0 0,-1-1 0 0 0,1 0 0 0 0,0 0 0 0 0,0 0 1 0 0,0 0-1 0 0,0 0 0 0 0,-1 0 0 0 0,1 0 1 0 0,0 0-1 0 0,0 0 0 0 0,0 0-7 0 0,0 0 14 0 0,4 0-4 0 0,14-1 73 0 0,53-7 573 0 0,62 1-656 0 0,-114 6-19 0 0,-13 0 6 0 0,0 1 0 0 0,-1 0-1 0 0,1 0 1 0 0,5 2 13 0 0,-5-2-666 0 0,-1 1-1 0 0,0-1 1 0 0,1 0-1 0 0,2-1 667 0 0,10 1-3638 0 0,-4 0-3577 0 0</inkml:trace>
  <inkml:trace contextRef="#ctx0" brushRef="#br0" timeOffset="-82397.99">960 4032 2760 0 0,'0'0'125'0'0,"0"-1"-3"0"0,11-28 2495 0 0,2-1 1589 0 0,-13 29-3588 0 0,0 1-2 0 0,0 0-12 0 0,0 0-50 0 0,0 0-18 0 0,0 0-6 0 0,0 0-13 0 0,0 0-45 0 0,0 0-21 0 0,0 0-3 0 0,0 0-22 0 0,0 0-88 0 0,0 0-40 0 0,0 0-9 0 0,0 0-2 0 0,0 0-7 0 0,0 0-7 0 0,0 0-1 0 0,1 1-243 0 0,-1 0 0 0 0,1 0-1 0 0,-1 0 1 0 0,1 1 0 0 0,-1-1-1 0 0,0 0 1 0 0,0 0 0 0 0,1 0-1 0 0,-1 1 1 0 0,0-1-1 0 0,0 1-28 0 0,0 0 21 0 0,3 13 334 0 0,0 0 0 0 0,-2 1-1 0 0,1 12-354 0 0,-2 35 754 0 0,1 20 515 0 0,-5 10-1269 0 0,6-57 186 0 0,-1-29-115 0 0,-1 1 1 0 0,1 0-1 0 0,-2 8-71 0 0,1-10 46 0 0,0 1 0 0 0,1-1 0 0 0,-1 0-1 0 0,2 3-45 0 0,1 17 112 0 0,-4-24-100 0 0,1 1 0 0 0,0-1 0 0 0,1 0 1 0 0,-1 0-1 0 0,0 1 0 0 0,1-1 0 0 0,-1 0 1 0 0,1 0-1 0 0,0 0 0 0 0,0 1-12 0 0,4 12 118 0 0,-4-13-33 0 0,-1 0 284 0 0,0-5-136 0 0,1-11-49 0 0,-2-21-85 0 0,0 15-45 0 0,1 11-31 0 0,-1-1 1 0 0,0 0-1 0 0,-2-10-23 0 0,-4-13 42 0 0,1-1 0 0 0,3 0-1 0 0,-1-33-41 0 0,-2-28-1 0 0,6 85 1 0 0,1 7 0 0 0,-1 1 0 0 0,0-1 0 0 0,0 0 0 0 0,0 1 0 0 0,-1-1 0 0 0,1 1 0 0 0,0-1 0 0 0,-1 1 0 0 0,0-1 0 0 0,0 0 0 0 0,-2 16-73 0 0,1 0 0 0 0,1 0-1 0 0,0 0 74 0 0,-1 22 104 0 0,0 0-1133 0 0,0-13-4464 0 0,-1-2-1636 0 0</inkml:trace>
  <inkml:trace contextRef="#ctx0" brushRef="#br0" timeOffset="-81059.134">4279 3941 8288 0 0,'10'-14'825'0'0,"-10"11"-747"0"0,0 1 0 0 0,1-1 0 0 0,-1 0 0 0 0,1 1 0 0 0,0-1 0 0 0,0 1 0 0 0,0-1 0 0 0,0 1 0 0 0,0-1 0 0 0,0 1 1 0 0,1 0-1 0 0,-1-1 0 0 0,2 0-78 0 0,4-7 1008 0 0,-7 9-496 0 0,0 1 0 0 0,0 0 0 0 0,0 0-70 0 0,16 17 1744 0 0,-15-15-1887 0 0,1 1 1 0 0,-1 0 0 0 0,0 0 0 0 0,0 0 0 0 0,0 0 0 0 0,0 0 0 0 0,-1 0 0 0 0,1 1 0 0 0,-1-1 0 0 0,0 3-300 0 0,-1 35 605 0 0,-1-13-1471 0 0,1 4 517 0 0,1-15 913 0 0,0-1 0 0 0,1 13-564 0 0,3 20 602 0 0,2 17-598 0 0,3 46-4 0 0,0-88 931 0 0,-9-23-422 0 0,0-1-66 0 0,1-2-294 0 0,0-7-146 0 0,1 0-1 0 0,-1 0 0 0 0,-1 0 0 0 0,1 0 1 0 0,-2-1-1 0 0,1 1 0 0 0,-2-7-2 0 0,-1-24 0 0 0,3 28 0 0 0,0-37 0 0 0,3-3 0 0 0,-3 38 0 0 0,0 1 0 0 0,-2-12 0 0 0,1 15 0 0 0,0 0 0 0 0,1 1 0 0 0,0-1 0 0 0,1 1 0 0 0,0-1 0 0 0,1-4 0 0 0,-2 7 0 0 0,7 17 0 0 0,1 9 0 0 0,-6-12 0 0 0,-1 1 0 0 0,0-1 0 0 0,0 1 0 0 0,-1-1 0 0 0,0 1 0 0 0,0-1 0 0 0,0 2 0 0 0,-1 27 0 0 0,3 20-6 0 0,-4 43 6 0 0,-2 12 78 0 0,4-109 293 0 0,0-2 117 0 0,0-1-406 0 0,0 0-1 0 0,0 0 1 0 0,0 0 0 0 0,0 1-1 0 0,-1-1 1 0 0,1 0 0 0 0,0 0-1 0 0,-1 1 1 0 0,1-1 0 0 0,-1 0-1 0 0,1 1 1 0 0,-1-1 0 0 0,0 0-82 0 0,1 0 39 0 0,-2-4-37 0 0,0 0 0 0 0,1 0 0 0 0,-1-1-1 0 0,1 1 1 0 0,0-1 0 0 0,1 1 0 0 0,-1-1 0 0 0,1 1-1 0 0,0-4-1 0 0,2-68 0 0 0,2 0 0 0 0,6-13 0 0 0,-8 73 0 0 0,9-47 0 0 0,-7 84 0 0 0,-3-15 0 0 0,1 1 0 0 0,-1 0 0 0 0,0-1 0 0 0,0 1 0 0 0,-1 2 0 0 0,-1 5 0 0 0,0 43 0 0 0,1-31 0 0 0,-1 0 0 0 0,-1 2 0 0 0,-1 4 0 0 0,1-14 0 0 0,-1-1 0 0 0,0 1 0 0 0,-2 3 0 0 0,0-3 0 0 0,2 0 0 0 0,-1 9 0 0 0,-2-5 38 0 0,5-16-192 0 0,-1 0 0 0 0,1-1-1 0 0,0 1 1 0 0,1 0-1 0 0,-1 0 1 0 0,1 0 0 0 0,0 2 154 0 0,1-5-5426 0 0,4-4-1889 0 0</inkml:trace>
  <inkml:trace contextRef="#ctx0" brushRef="#br0" timeOffset="-80132.592">4267 4814 17503 0 0,'2'-3'36'0'0,"0"-4"1150"0"0,-2 6-1149 0 0,0 1-1 0 0,-1-1 1 0 0,1 1-1 0 0,0-1 0 0 0,-1 0 1 0 0,1 1-1 0 0,-1-1 1 0 0,1 1-1 0 0,-1-1 0 0 0,1 1 1 0 0,-1-1-1 0 0,0 1 1 0 0,1-1-1 0 0,-1 1 0 0 0,1 0 1 0 0,-1-1-1 0 0,0 1 1 0 0,0 0-37 0 0,0 1-29 0 0,0-1 0 0 0,0 1-1 0 0,0 0 1 0 0,0 0 0 0 0,0 0 0 0 0,1 1 0 0 0,-1-1 0 0 0,0 0 0 0 0,1 0 0 0 0,-1 0 0 0 0,1 0-1 0 0,-1 1 30 0 0,-15 75 1832 0 0,9-55-1282 0 0,6-20-545 0 0,0 1 1 0 0,0 0-1 0 0,0 0 0 0 0,1 0 1 0 0,-1-1-1 0 0,0 1 0 0 0,1 0 0 0 0,0 0 1 0 0,0 0-1 0 0,0 0 0 0 0,0 3-5 0 0,2 13 3 0 0,-2-13 9 0 0,0 0-1 0 0,1 0 1 0 0,0 0-1 0 0,0 1 1 0 0,0-1-1 0 0,3 4-11 0 0,-1 0 316 0 0,-2-7-179 0 0,0 0 0 0 0,0-1 0 0 0,0 1 0 0 0,0-1 0 0 0,0 1 0 0 0,1-1 0 0 0,-1 0 0 0 0,1 0 0 0 0,-1 1 0 0 0,1-1 0 0 0,0 0 0 0 0,0 0-137 0 0,-1-1 1 0 0,0 0-1 0 0,-1 0 1 0 0,1-1 0 0 0,0 1-1 0 0,0-1 1 0 0,-1 1-1 0 0,1-1 1 0 0,0 1-1 0 0,0-1 1 0 0,0 1 0 0 0,0-1-1 0 0,0 0 1 0 0,0 1-1 0 0,0-1 1 0 0,0 0-1 0 0,0 0 1 0 0,0 0 0 0 0,0 1-1 0 0,0-1 1 0 0,0 0-1 0 0,0-1 1 0 0,-1 1-1 0 0,1 0 1 0 0,0 0 0 0 0,0 0-1 0 0,1-1 0 0 0,9 0 1 0 0,10-5-1 0 0,-14 4 0 0 0,0-1 0 0 0,-1 2 0 0 0,1-1 0 0 0,4 0 0 0 0,-10 2 0 0 0,-1 0 0 0 0,1 0 0 0 0,0 0 0 0 0,-1 0 0 0 0,1 0 0 0 0,0 0 0 0 0,0 0 0 0 0,-1 0 0 0 0,1 0 0 0 0,0 0 0 0 0,-1 0 0 0 0,1 0 0 0 0,0 0 0 0 0,-1 0 0 0 0,1 1 0 0 0,0-1 0 0 0,-1 0 0 0 0,1 1 0 0 0,0-1 0 0 0,-1 0 0 0 0,1 1 0 0 0,0-1 0 0 0,-1 1 0 0 0,1-1 0 0 0,-1 1 0 0 0,1-1 0 0 0,-1 1 0 0 0,0-1 0 0 0,1 1 0 0 0,-1 0 0 0 0,1-1 0 0 0,-1 1 0 0 0,1 0 0 0 0,1 2 0 0 0,-1-1 0 0 0,1 1 0 0 0,-1 0 0 0 0,0 0 0 0 0,0-1 0 0 0,0 1 0 0 0,0 0 0 0 0,0 0 0 0 0,0 0 0 0 0,-1 0 0 0 0,1 2 0 0 0,-1 36 0 0 0,0-26 0 0 0,-3 11 0 0 0,2-21 0 0 0,1-1 0 0 0,-1 1 0 0 0,1 0 0 0 0,0-1 0 0 0,0 1 0 0 0,0-1 0 0 0,1 1 0 0 0,-1 0 0 0 0,1-1 0 0 0,0 1 0 0 0,0-1 0 0 0,1 0 0 0 0,0 2 0 0 0,-2-5 0 0 0,1 0 0 0 0,-1 0 0 0 0,1-1 0 0 0,-1 1 0 0 0,1 0 0 0 0,-1-1 0 0 0,1 1 0 0 0,-1 0 0 0 0,1-1 0 0 0,-1 1 0 0 0,1-1 0 0 0,0 1 0 0 0,-1-1 0 0 0,1 1 0 0 0,0-1 0 0 0,0 1 0 0 0,-1-1 0 0 0,1 0 0 0 0,0 1 0 0 0,0-1 0 0 0,0 0 0 0 0,-1 0 0 0 0,1 1 0 0 0,0-1 0 0 0,0 0 0 0 0,0 0 0 0 0,0 0 0 0 0,-1 0 0 0 0,1 0 0 0 0,0 0 0 0 0,0-1 0 0 0,1 1 0 0 0,1 0 0 0 0,0 0 0 0 0,0-1 0 0 0,1 1 0 0 0,-1-1 0 0 0,0 0 0 0 0,-1 0 0 0 0,1 0 0 0 0,0-1 0 0 0,0 1 0 0 0,0 0 0 0 0,-1-1 0 0 0,1 0 0 0 0,-1 0 0 0 0,1 0 0 0 0,-1 0 0 0 0,0 0 0 0 0,1 0 0 0 0,5-8 0 0 0,0 0 0 0 0,0 0 0 0 0,4-6 0 0 0,-6 6 0 0 0,5-9 0 0 0,-1-1 0 0 0,-1-1 0 0 0,0 1 0 0 0,-2-2 0 0 0,0 1 0 0 0,-1-2 0 0 0,-3 7 0 0 0,0-1 0 0 0,-1 0 0 0 0,0 0 0 0 0,-2 0 0 0 0,0 0 0 0 0,-2-14 0 0 0,2 29 63 0 0,0 0 0 0 0,0 1-1 0 0,0-1 1 0 0,-1 0-1 0 0,1 1 1 0 0,-1-1 0 0 0,1 0-1 0 0,-1 1 1 0 0,1-1-1 0 0,-1 1 1 0 0,0-1 0 0 0,0 1-1 0 0,0-1 1 0 0,0 1-1 0 0,0 0 1 0 0,0-1 0 0 0,0 1-1 0 0,-1 0 1 0 0,1 0-1 0 0,0 0 1 0 0,-1 0 0 0 0,1 0-1 0 0,-1-1-62 0 0,-8-5 226 0 0,10 7-273 0 0,-1-1 0 0 0,1 1-1 0 0,-1 0 1 0 0,1-1 0 0 0,-1 1 0 0 0,0-1-1 0 0,1 1 1 0 0,-1 0 0 0 0,0 0-1 0 0,1-1 1 0 0,-1 1 0 0 0,0 0-1 0 0,1 0 1 0 0,-1 0 0 0 0,0 0-1 0 0,1-1 1 0 0,-1 1 0 0 0,0 0-1 0 0,0 1 1 0 0,1-1 0 0 0,-1 0-1 0 0,0 0 1 0 0,1 0 0 0 0,-1 0-1 0 0,0 0 1 0 0,1 1 0 0 0,-1-1 0 0 0,0 0-1 0 0,1 1 1 0 0,-1-1 0 0 0,1 0-1 0 0,-1 1 48 0 0,0-1-512 0 0,0 1 343 0 0,0 0-1 0 0,0 0 1 0 0,0 0-1 0 0,0 0 0 0 0,0 0 1 0 0,0 0-1 0 0,0 0 1 0 0,0 0-1 0 0,1 0 1 0 0,-1 0-1 0 0,1 0 0 0 0,-1 1 1 0 0,1-1-1 0 0,-1 0 1 0 0,1 0-1 0 0,-1 1 1 0 0,1-1-1 0 0,0 1 170 0 0,-3 8-1313 0 0,-5 6-1132 0 0,1 5-3696 0 0</inkml:trace>
  <inkml:trace contextRef="#ctx0" brushRef="#br0" timeOffset="-79757.684">4501 5289 11976 0 0,'0'0'546'0'0,"0"0"-10"0"0,1 0-344 0 0,2 0-97 0 0,-1 1 45 0 0,-1 0 0 0 0,1 0 0 0 0,-1 0 0 0 0,0 1 1 0 0,0-1-1 0 0,1 1 0 0 0,-1-1 0 0 0,0 1 0 0 0,0-1 0 0 0,-1 1 0 0 0,2 0-140 0 0,0 3 346 0 0,1-1-67 0 0,-1 1 0 0 0,0 0 0 0 0,0 0 1 0 0,-1-1-1 0 0,1 1 0 0 0,-1 0 0 0 0,0 1 1 0 0,-1-1-1 0 0,1 0 0 0 0,-1 0 0 0 0,0 3-279 0 0,0-4 150 0 0,0 28 830 0 0,-2 1 0 0 0,-1 1-980 0 0,2-26 96 0 0,0-1 1 0 0,0 1 0 0 0,-1-1-1 0 0,-1 3-96 0 0,2-10 3 0 0,1 1-1 0 0,0-1 0 0 0,0 0 0 0 0,0 1 1 0 0,0-1-1 0 0,0 0 0 0 0,-1 1 0 0 0,1-1 1 0 0,0 1-1 0 0,0-1 0 0 0,0 0 0 0 0,0 1 1 0 0,0-1-1 0 0,0 1 0 0 0,0-1 0 0 0,1 0 1 0 0,-1 1-1 0 0,0-1 0 0 0,0 1 0 0 0,0-1 1 0 0,0 0-1 0 0,0 1 0 0 0,1-1 0 0 0,-1 0 1 0 0,0 1-1 0 0,0-1 0 0 0,0 0 0 0 0,1 1 1 0 0,-1-1-3 0 0,1 0 17 0 0,0 1 1 0 0,-1-1-1 0 0,1 1 1 0 0,0-1 0 0 0,0 0-1 0 0,0 0 1 0 0,0 1-1 0 0,-1-1 1 0 0,1 0-1 0 0,0 0 1 0 0,0 0 0 0 0,0 0-1 0 0,0 0-17 0 0,31-5 452 0 0,-26 4-436 0 0,33-9 473 0 0,-30 7-396 0 0,-1 0 0 0 0,1 1 0 0 0,0 0 0 0 0,2 0-93 0 0,20-3 228 0 0,5 5-130 0 0,-29 1-215 0 0,0-1 0 0 0,0 0 0 0 0,0 0 1 0 0,0 0-1 0 0,0-1 0 0 0,0 0 0 0 0,0-1 117 0 0,-1-1-3196 0 0,-5 3-3698 0 0</inkml:trace>
  <inkml:trace contextRef="#ctx0" brushRef="#br0" timeOffset="-79130.061">4878 5028 11976 0 0,'-3'0'133'0'0,"1"0"0"0"0,-1 0 1 0 0,1-1-1 0 0,0 1 0 0 0,-1-1 1 0 0,1 1-1 0 0,0-1 0 0 0,0 0 1 0 0,-2 0-134 0 0,2 0 240 0 0,1 1 490 0 0,11 0 3415 0 0,13 5-3791 0 0,0-1-1 0 0,1 0 0 0 0,-1-2 1 0 0,1-1-1 0 0,-1-1 0 0 0,1-1 1 0 0,0-1-1 0 0,-1-1 0 0 0,17-4-353 0 0,-33 5-445 0 0,0 0-1 0 0,-1-1 0 0 0,1 0 1 0 0,1-1 445 0 0,-5 1-2103 0 0,-2-2-4379 0 0</inkml:trace>
  <inkml:trace contextRef="#ctx0" brushRef="#br0" timeOffset="-78816.995">5022 4851 11976 0 0,'-3'-3'76'0'0,"2"3"-8"0"0,1-1 1 0 0,-1 0 0 0 0,0 0 0 0 0,0 1-1 0 0,0-1 1 0 0,0 1 0 0 0,0-1-1 0 0,0 1 1 0 0,0 0 0 0 0,0-1 0 0 0,0 1-1 0 0,0 0 1 0 0,0-1 0 0 0,0 1 0 0 0,0 0-1 0 0,-1 0 1 0 0,1 0 0 0 0,0 0 0 0 0,0 0-1 0 0,-1 0-68 0 0,2 2 246 0 0,-1-1 0 0 0,0 0-1 0 0,0 1 1 0 0,1-1 0 0 0,-1 0-1 0 0,1 1 1 0 0,-1-1 0 0 0,1 1-1 0 0,0-1 1 0 0,-1 0 0 0 0,1 2-246 0 0,0 39 2678 0 0,0-31-2158 0 0,0 1-1 0 0,1-1 1 0 0,0 1-1 0 0,1 3-519 0 0,3 34 1506 0 0,-9 55-378 0 0,3-81-1128 0 0,1-16 0 0 0,0 0 0 0 0,0 1 0 0 0,0-1 0 0 0,1 3 0 0 0,-2 4 24 0 0,1-14-87 0 0,0 1 0 0 0,-1 0 0 0 0,1-1 0 0 0,0 1 0 0 0,0 0 1 0 0,0 0-1 0 0,0-1 0 0 0,0 1 0 0 0,0 0 0 0 0,0 0 0 0 0,0-1 1 0 0,0 1-1 0 0,0 0 0 0 0,0 0 0 0 0,1-1 0 0 0,-1 1 0 0 0,0 0 1 0 0,0-1-1 0 0,1 1 0 0 0,-1 0 0 0 0,1-1 0 0 0,-1 1 0 0 0,0 0 1 0 0,1-1-1 0 0,-1 1 0 0 0,1-1 0 0 0,0 1 63 0 0,7 9-3183 0 0,-6-7 2429 0 0,3 4-1291 0 0</inkml:trace>
  <inkml:trace contextRef="#ctx0" brushRef="#br0" timeOffset="-78468.938">5227 5230 11976 0 0,'0'0'546'0'0,"9"12"204"0"0,-3-8-351 0 0,1 0 0 0 0,-1-1 0 0 0,0 0 0 0 0,1 0 0 0 0,0 0 0 0 0,0-1 1 0 0,0 0-1 0 0,0 0 0 0 0,0 0 0 0 0,0-1 0 0 0,0 0 0 0 0,0-1 0 0 0,1 0 1 0 0,-1 0-1 0 0,0 0 0 0 0,0-1 0 0 0,0 0 0 0 0,1-1 0 0 0,1 0-399 0 0,14-3 800 0 0,11-4 448 0 0,-23 6-829 0 0,-8 2-397 0 0,-1 1 0 0 0,0-1 0 0 0,1 0 0 0 0,-1 0 0 0 0,0 0 0 0 0,0 0-1 0 0,0 0 1 0 0,1-1 0 0 0,-1 1-22 0 0,8-7 0 0 0,-8 8 0 0 0,-1-1 0 0 0,0 1 0 0 0,0-1 0 0 0,1 0 0 0 0,-1 1 0 0 0,0-1 0 0 0,0 0 0 0 0,0 0 0 0 0,0 0 0 0 0,0 0 0 0 0,0 0 0 0 0,0 0 0 0 0,0 0 0 0 0,-1 0 0 0 0,1 0 0 0 0,0 0 0 0 0,-1-1 0 0 0,1 1 0 0 0,-1 0 0 0 0,1 0 0 0 0,-1-1 0 0 0,1 1 0 0 0,-1 0 0 0 0,0-1 0 0 0,0 1 0 0 0,0-1 0 0 0,1 1 0 0 0,-3-7 0 0 0,2 4 0 0 0,-1 0 0 0 0,0-1 0 0 0,0 1 0 0 0,0 0 0 0 0,0 0 0 0 0,-1 0 0 0 0,0 0 0 0 0,1 0 0 0 0,-2 0 0 0 0,1 0 0 0 0,-12-27 0 0 0,6 12 0 0 0,-4-30 0 0 0,9 37 0 0 0,0-1 0 0 0,1 1 0 0 0,1 0 0 0 0,0-1 0 0 0,0-10 0 0 0,0-8 0 0 0,1 27-37 0 0,0-1 1 0 0,1 1-1 0 0,-1-1 0 0 0,1 1 0 0 0,0 0 0 0 0,0-1 0 0 0,1 1 0 0 0,-1 0 0 0 0,1 0 0 0 0,0 0 1 0 0,0 0-1 0 0,0 0 0 0 0,0 0 0 0 0,1 1 0 0 0,-1-1 0 0 0,1 1 0 0 0,0 0 0 0 0,0 0 1 0 0,1 0-1 0 0,-1 0 0 0 0,2-1 37 0 0,4-3-174 0 0,2 0 0 0 0,-1 1 0 0 0,1 0 0 0 0,0 0 0 0 0,0 1 0 0 0,0 1 0 0 0,2-1 174 0 0,-6 3-7 0 0,0 0 1 0 0,-1 1-1 0 0,1-1 0 0 0,0 1 0 0 0,0 1 0 0 0,0-1 0 0 0,-1 1 0 0 0,1 0 0 0 0,0 1 1 0 0,0 0-1 0 0,3 0 7 0 0,-6 0 59 0 0,1 1 1 0 0,0-1-1 0 0,-1 1 1 0 0,0 0-1 0 0,1 0 1 0 0,-1 0-1 0 0,0 1 0 0 0,0-1 1 0 0,0 1-1 0 0,0 0 1 0 0,-1 1-1 0 0,1-1 1 0 0,-1 0-1 0 0,0 1 1 0 0,0 0-1 0 0,3 3-59 0 0,-3-1 117 0 0,1 0 0 0 0,-1 0 0 0 0,0 0 0 0 0,0 1 0 0 0,0-1 0 0 0,-1 1 0 0 0,0-1 0 0 0,-1 1 0 0 0,1 0 0 0 0,-1 2-117 0 0,0 3 175 0 0,-1 0 1 0 0,0 0-1 0 0,-1 0 0 0 0,-1 0 1 0 0,-1 7-176 0 0,-4 26 865 0 0,-3 18-613 0 0,7-49-252 0 0,-1-2 0 0 0,1 1 0 0 0,1 0 0 0 0,-1 12 0 0 0,4-24 0 0 0,-1 0 0 0 0,0-1 0 0 0,0 1 0 0 0,1 0 0 0 0,-1-1 0 0 0,1 1 0 0 0,-1-1 0 0 0,0 1 0 0 0,1-1 0 0 0,-1 1 0 0 0,1-1 0 0 0,0 1 0 0 0,-1-1 0 0 0,1 1 0 0 0,-1-1 0 0 0,1 1 0 0 0,0-1 0 0 0,-1 0 0 0 0,1 0 0 0 0,0 1 0 0 0,-1-1 0 0 0,1 0 0 0 0,0 0 0 0 0,-1 0 0 0 0,1 1 0 0 0,0-1 0 0 0,0 0 0 0 0,-1 0 0 0 0,1 0 0 0 0,0 0 0 0 0,0 0 0 0 0,5 0 0 0 0,-1 0 0 0 0,1-1-1 0 0,-1 0 1 0 0,1 1 0 0 0,-1-2 0 0 0,1 1-1 0 0,-1-1 1 0 0,0 1 0 0 0,0-1-1 0 0,0-1 1 0 0,0 1 0 0 0,0-1 0 0 0,1-1 0 0 0,22-9-1131 0 0,-9 6-4773 0 0,-1 0-2057 0 0</inkml:trace>
  <inkml:trace contextRef="#ctx0" brushRef="#br0" timeOffset="-77194.873">227 5133 13824 0 0,'-8'-9'1470'0'0,"8"9"-1468"0"0,0 0 0 0 0,0 0 0 0 0,-1 0 0 0 0,1 0 0 0 0,0 0 0 0 0,0 0 0 0 0,0 0 0 0 0,-1 0 0 0 0,1 0 0 0 0,0 0 0 0 0,0 0 0 0 0,-1 0 0 0 0,1 0 0 0 0,0 0 0 0 0,0 0 0 0 0,0 0 0 0 0,-1 0 0 0 0,1 0 0 0 0,0 0-1 0 0,0 0 1 0 0,0 0 0 0 0,-1 0 0 0 0,1 0 0 0 0,0 1 0 0 0,0-1 0 0 0,0 0 0 0 0,-1 0 0 0 0,1 0 0 0 0,0 0 0 0 0,0 0 0 0 0,0 1 0 0 0,0-1 0 0 0,-1 0 0 0 0,1 0 0 0 0,0 0 0 0 0,0 1 0 0 0,0-1 0 0 0,0 0 0 0 0,0 0 0 0 0,0 0 0 0 0,0 1 0 0 0,0-1 0 0 0,0 0 0 0 0,0 0 0 0 0,0 0 0 0 0,0 1 0 0 0,0-1-1 0 0,0 0-1 0 0,-5 10 381 0 0,3-5-149 0 0,1-1 1 0 0,-2 0-1 0 0,1 1 1 0 0,0-1-1 0 0,-1 0 1 0 0,-2 3-233 0 0,2-3 190 0 0,0 0 0 0 0,0 1 0 0 0,0 0 0 0 0,1-1 0 0 0,-1 1-1 0 0,1 1-189 0 0,-13 33 903 0 0,11-33-862 0 0,1 0 0 0 0,1 0-1 0 0,-1 0 1 0 0,1 1-1 0 0,0-1 1 0 0,1 0-1 0 0,-1 1 1 0 0,1 0-1 0 0,1-1 1 0 0,-1 1-1 0 0,1 0 1 0 0,0-1 0 0 0,1 1-1 0 0,-1 0-40 0 0,3 24 660 0 0,-3-25-552 0 0,0-1-1 0 0,1 1 1 0 0,-1 0-1 0 0,1-1 1 0 0,0 1-1 0 0,2 3-107 0 0,1 12 130 0 0,-4-20-124 0 0,0 0 0 0 0,0 1 0 0 0,0-1 0 0 0,0 1 0 0 0,1-1 0 0 0,-1 1 0 0 0,0-1 0 0 0,1 0 0 0 0,-1 1 1 0 0,1-1-1 0 0,0 0 0 0 0,-1 0 0 0 0,1 1 0 0 0,0-1 0 0 0,0 0 0 0 0,0 0 0 0 0,0 0 0 0 0,0 0 0 0 0,0 0 0 0 0,1 1-6 0 0,2 1 14 0 0,-3-1 1 0 0,0-1-1 0 0,0 0 1 0 0,1 0 0 0 0,-1 0 0 0 0,0 0-1 0 0,1 0 1 0 0,-1 0 0 0 0,1 0-1 0 0,-1 0 1 0 0,1-1 0 0 0,-1 1 0 0 0,1-1-1 0 0,-1 1 1 0 0,1-1 0 0 0,0 1-1 0 0,-1-1 1 0 0,2 0-15 0 0,1 0 18 0 0,1-1 0 0 0,-1 0 0 0 0,0 1-1 0 0,1-2 1 0 0,-1 1 0 0 0,0 0 0 0 0,0-1 0 0 0,0 0 0 0 0,0 0-1 0 0,0 0 1 0 0,-1 0 0 0 0,1-1 0 0 0,-1 0 0 0 0,1 1 0 0 0,-1-1-1 0 0,0 0 1 0 0,0-1 0 0 0,0 1 0 0 0,0 0 0 0 0,-1-1 0 0 0,2-3-18 0 0,3-3-110 0 0,0 0 0 0 0,0 1 1 0 0,1 0-1 0 0,4-4 110 0 0,9-10 5 0 0,-19 20-5 0 0,-1 2 0 0 0,-1 0 0 0 0,1 0 0 0 0,-1 0 0 0 0,1 0 0 0 0,0 0 0 0 0,0 1 0 0 0,-1-1 0 0 0,1 0 0 0 0,0 0 0 0 0,0 1 0 0 0,0-1 0 0 0,0 1 0 0 0,0-1 0 0 0,0 1 0 0 0,0-1 0 0 0,0 1 0 0 0,0 0 0 0 0,0-1 0 0 0,0 1 0 0 0,0 0 0 0 0,0 0 0 0 0,0 0 0 0 0,8 1 0 0 0,-7 1 0 0 0,0-1 0 0 0,-1 0-1 0 0,1 1 1 0 0,-1-1-1 0 0,1 1 1 0 0,-1 0-1 0 0,1-1 1 0 0,-1 1 0 0 0,0 0-1 0 0,0 0 1 0 0,0 0-1 0 0,0 0 1 0 0,0 0 0 0 0,-1 0-1 0 0,1 0 1 0 0,8 36 91 0 0,-4-12 243 0 0,-3-18-204 0 0,1 0 0 0 0,0 0 0 0 0,0 0 0 0 0,1-1-1 0 0,0 1 1 0 0,0-1 0 0 0,2 2-130 0 0,-5-7 25 0 0,1 0-1 0 0,-1 0 0 0 0,1-1 1 0 0,-1 1-1 0 0,1 0 0 0 0,0-1 1 0 0,0 0-1 0 0,0 1 0 0 0,0-1 1 0 0,0 0-1 0 0,0 0 0 0 0,0 0 1 0 0,0 0-1 0 0,0-1 0 0 0,0 1 1 0 0,1 0-1 0 0,-1-1 0 0 0,0 1 1 0 0,0-1-1 0 0,1 0 1 0 0,-1 0-1 0 0,0 0 0 0 0,1 0 1 0 0,-1 0-1 0 0,0-1 0 0 0,0 1 1 0 0,3-1-25 0 0,3-1 119 0 0,-6 1-95 0 0,0 1 0 0 0,0 0 1 0 0,0-1-1 0 0,0 0 0 0 0,1 1 0 0 0,-1-1 0 0 0,0 0 0 0 0,-1 0 0 0 0,1 0 0 0 0,0 0 0 0 0,0-1 1 0 0,0 1-1 0 0,-1 0 0 0 0,1-1 0 0 0,0 1 0 0 0,0-2-24 0 0,15-17 30 0 0,-12 14-18 0 0,0 0 0 0 0,0 0 0 0 0,-1-1 0 0 0,1 0-1 0 0,-1 1 1 0 0,-1-1 0 0 0,1 0 0 0 0,0-4-12 0 0,2-6-80 0 0,-1 0 0 0 0,-1 0 0 0 0,0-1 0 0 0,-2 1 0 0 0,0-1 0 0 0,0 0 0 0 0,-2-13 80 0 0,0 10 0 0 0,1 17 0 0 0,-1-1 0 0 0,0 1 0 0 0,0-1 0 0 0,0 0 0 0 0,-1 1 0 0 0,0-3 0 0 0,0 5 0 0 0,0-1 0 0 0,1 1 0 0 0,-1 0 0 0 0,1-1 0 0 0,-1 1 0 0 0,1 0 0 0 0,0-1 0 0 0,0 1 0 0 0,0-1 0 0 0,0 1 0 0 0,0 0 0 0 0,1-1 0 0 0,-1 1 0 0 0,1 0 0 0 0,-1-1 0 0 0,2-1 0 0 0,-2 4 8 0 0,1-1-1 0 0,-1 0 0 0 0,0 0 1 0 0,0 1-1 0 0,0-1 0 0 0,0 0 0 0 0,0 0 1 0 0,1 1-1 0 0,-1-1 0 0 0,0 0 1 0 0,-1 0-1 0 0,1 1 0 0 0,0-1 1 0 0,0 0-1 0 0,0 0 0 0 0,0 1 0 0 0,-1-1 1 0 0,1 0-1 0 0,0 1 0 0 0,0-1 1 0 0,-1 0-1 0 0,0 0-7 0 0,-2-12-2013 0 0,3 13 227 0 0,-1 1-3258 0 0,-2 4-1393 0 0</inkml:trace>
  <inkml:trace contextRef="#ctx0" brushRef="#br0" timeOffset="-76802.472">719 5524 11520 0 0,'0'0'886'0'0,"0"0"-379"0"0,0 0 572 0 0,5 4 3031 0 0,-3-2-4022 0 0,0 1 1 0 0,-1-1-1 0 0,1 1 0 0 0,-1 0 1 0 0,0 0-1 0 0,1 0 0 0 0,-1 0 1 0 0,0 0-1 0 0,-1 0 0 0 0,1 0 1 0 0,0 0-1 0 0,-1 0 0 0 0,0 0 1 0 0,0 0-1 0 0,0 0 1 0 0,0 1-89 0 0,0 6 290 0 0,-1 1 1 0 0,0 0-1 0 0,-1-1 1 0 0,-1 6-291 0 0,1-10 61 0 0,0 0 0 0 0,0-1 0 0 0,0 1 0 0 0,0 0 1 0 0,-1-1-1 0 0,-3 5-61 0 0,4-5 41 0 0,0 0-1 0 0,-1 0 1 0 0,2 0 0 0 0,-1 0 0 0 0,0 0 0 0 0,1 3-41 0 0,-7 18 285 0 0,7-25-194 0 0,1-1-22 0 0,17 6 371 0 0,-5-9-359 0 0,5-1-54 0 0,-1-1 0 0 0,1 0-1 0 0,-1-1 1 0 0,7-4-27 0 0,-12 5 123 0 0,-1 1-1 0 0,1 0 0 0 0,0 1 1 0 0,10-2-123 0 0,25-9-1125 0 0,-18-1-4383 0 0,-22 9-1464 0 0</inkml:trace>
  <inkml:trace contextRef="#ctx0" brushRef="#br0" timeOffset="-76530.314">847 5293 15664 0 0,'0'1'89'0'0,"1"0"0"0"0,0-1 0 0 0,-1 1 1 0 0,1 0-1 0 0,0-1 0 0 0,-1 1 0 0 0,1-1 1 0 0,0 1-1 0 0,0-1 0 0 0,-1 0 1 0 0,1 1-1 0 0,0-1 0 0 0,0 0 0 0 0,0 0 1 0 0,-1 1-1 0 0,1-1 0 0 0,0 0 0 0 0,0 0 1 0 0,0 0-1 0 0,0 0-89 0 0,27 6 370 0 0,3-4 913 0 0,1-2-1 0 0,0-1 0 0 0,0-1 1 0 0,15-4-1283 0 0,6-4 150 0 0,-1-1 1 0 0,11-7-151 0 0,-54 15-1068 0 0,-1-1-1 0 0,1 0 1 0 0,-1 0 0 0 0,-1 0 0 0 0,1-1 1068 0 0,7-4-2045 0 0</inkml:trace>
  <inkml:trace contextRef="#ctx0" brushRef="#br0" timeOffset="-75481.211">1381 5480 14048 0 0,'-5'0'375'0'0,"5"0"-321"0"0,-1 0 0 0 0,1 0 0 0 0,-1 0 0 0 0,1 0 0 0 0,-1 0 0 0 0,1 0 0 0 0,-1 0 0 0 0,1 0 1 0 0,-1 0-1 0 0,1 0 0 0 0,0 0 0 0 0,-1 0 0 0 0,1 0 0 0 0,-1 1 0 0 0,1-1 0 0 0,-1 0 0 0 0,1 0 0 0 0,-1 1-54 0 0,-10 16 761 0 0,10-16-597 0 0,1 1 0 0 0,-1-1 0 0 0,1 0 0 0 0,0 1 0 0 0,0-1 1 0 0,0 1-1 0 0,0-1 0 0 0,0 1 0 0 0,0-1 0 0 0,0 1 0 0 0,1-1 0 0 0,-1 1 0 0 0,1-1 0 0 0,-1 0 1 0 0,1 1-1 0 0,-1-1 0 0 0,1 0 0 0 0,0 1-164 0 0,13 22 2466 0 0,-13-22-2316 0 0,1-1 0 0 0,-1 0 1 0 0,1 0-1 0 0,-1 0 0 0 0,1 0 1 0 0,-1 0-1 0 0,1 0 0 0 0,0 0 1 0 0,0 0-1 0 0,0 0-150 0 0,3 1 153 0 0,-2-1-93 0 0,0 0 0 0 0,0 0 0 0 0,0 0 0 0 0,0 0 0 0 0,0-1 0 0 0,0 1 0 0 0,1-1 0 0 0,-1 0 1 0 0,0 0-1 0 0,0 0 0 0 0,0 0 0 0 0,3-1-60 0 0,4-1 97 0 0,-1 0-1 0 0,1-1 1 0 0,4-2-97 0 0,3-1 22 0 0,-13 5-9 0 0,-1-1 0 0 0,0 0-1 0 0,-1 1 1 0 0,1-1 0 0 0,0 0 0 0 0,0-1-1 0 0,-1 1 1 0 0,1-1-13 0 0,17-12 89 0 0,-16 13-81 0 0,-1 1 3 0 0,0-1 1 0 0,0 1 0 0 0,0-1-1 0 0,0 0 1 0 0,0 0 0 0 0,0 0-1 0 0,0 0 1 0 0,-1 0 0 0 0,1-1-1 0 0,-1 1 1 0 0,1-1 0 0 0,0-1-12 0 0,5-4 29 0 0,-7 7-21 0 0,0 1-1 0 0,0-1 0 0 0,0 0 0 0 0,0 0 1 0 0,0 0-1 0 0,0-1 0 0 0,0 1 0 0 0,0 0 1 0 0,0 0-1 0 0,0 0 0 0 0,-1-1 0 0 0,1 1 1 0 0,0 0-1 0 0,-1-1 0 0 0,1 0-7 0 0,-1 0 8 0 0,1 1 0 0 0,-1-1 0 0 0,0 0 0 0 0,0 0 0 0 0,0 1 0 0 0,0-1 0 0 0,-1 0 0 0 0,1 1 0 0 0,0-1 0 0 0,-1 0 0 0 0,1 1 0 0 0,-1-1 0 0 0,0 1 0 0 0,1-1 0 0 0,-1 1 0 0 0,0-1 0 0 0,0 1-8 0 0,-2-4 68 0 0,1 0-1 0 0,-1 1 0 0 0,0 0 0 0 0,-1 0 0 0 0,0-1-67 0 0,-5-5-111 0 0,0 0 0 0 0,0-1 0 0 0,1 0 0 0 0,0-1 0 0 0,1 1-1 0 0,1-1 1 0 0,-5-11 111 0 0,7 14-78 0 0,1 0 0 0 0,0 0-1 0 0,1-1 1 0 0,0 1-1 0 0,0-1 1 0 0,1 1 0 0 0,0-1-1 0 0,0 0 1 0 0,1 1 0 0 0,1-1-1 0 0,0-5 79 0 0,1 9 0 0 0,-1 0 0 0 0,1 0 0 0 0,0 1 0 0 0,0-1 0 0 0,1 1 0 0 0,-1 0 0 0 0,1 0 0 0 0,1 0 0 0 0,-1-1 0 0 0,37-42 0 0 0,-31 38 0 0 0,-4 5 0 0 0,-1 1 0 0 0,1-1 0 0 0,1 1 0 0 0,-1 0 0 0 0,1 1 0 0 0,-1 0 0 0 0,2-1 0 0 0,44-19 0 0 0,-41 19 0 0 0,-5 2 0 0 0,0 1 0 0 0,0-1 0 0 0,0 1 0 0 0,0 1 0 0 0,1-1 0 0 0,-1 1 0 0 0,0-1 0 0 0,0 1 0 0 0,0 1 0 0 0,0-1 0 0 0,1 1 0 0 0,-1 0 0 0 0,0 0 0 0 0,3 2 0 0 0,-2-1 0 0 0,0 0 0 0 0,0 0 0 0 0,0 1 0 0 0,-1 0 0 0 0,1 0 0 0 0,-1 1 0 0 0,0-1 0 0 0,0 1 0 0 0,0 0 0 0 0,0 0 0 0 0,2 5 0 0 0,-3-5 34 0 0,0 1-1 0 0,-1-1 1 0 0,0 1-1 0 0,0 0 0 0 0,-1 0 1 0 0,1 0-1 0 0,-1 0 1 0 0,0 1-1 0 0,-1-1 1 0 0,1 1-1 0 0,-1-1 1 0 0,1 4-34 0 0,-1 1 221 0 0,0 1 0 0 0,-1-1 0 0 0,0 0 1 0 0,0 1-1 0 0,-1-1 0 0 0,0 0 1 0 0,-2 4-222 0 0,-1 6 13 0 0,-2 1 1 0 0,0-1 0 0 0,-3 2-14 0 0,2 0 55 0 0,1 0 0 0 0,-1 9-55 0 0,-4 13 362 0 0,9-36-278 0 0,0-3-54 0 0,0 1-1 0 0,1-1 0 0 0,-1 1 0 0 0,1 0 0 0 0,1 0 0 0 0,-1-1 0 0 0,1 1 0 0 0,0 0 0 0 0,0 0 0 0 0,0 0 0 0 0,1 0-29 0 0,1-1 30 0 0,-2-3-22 0 0,1 0 0 0 0,-1-1 0 0 0,1 1 0 0 0,-1 0 0 0 0,1-1 0 0 0,0 1 0 0 0,0-1 0 0 0,0 1 0 0 0,0-1 0 0 0,0 1 0 0 0,0-1-8 0 0,0 0 1 0 0,0 0 0 0 0,0-1 0 0 0,0 1 0 0 0,0-1 0 0 0,1 1 0 0 0,-1-1 0 0 0,0 0 0 0 0,0 0 0 0 0,1 1-1 0 0,-1-1 1 0 0,0 0 0 0 0,0 0 0 0 0,1 0 0 0 0,-1 0 0 0 0,0 0 0 0 0,1-1 0 0 0,-1 1 0 0 0,0 0-1 0 0,5-1 8 0 0,1-1 1 0 0,-1 0-1 0 0,0 0 0 0 0,0 0 1 0 0,-1-1-1 0 0,1 0 0 0 0,0 0 1 0 0,1-2-9 0 0,42-29 50 0 0,57-48-3619 0 0,-66 53 2266 0 0</inkml:trace>
  <inkml:trace contextRef="#ctx0" brushRef="#br0" timeOffset="-72694.578">410 2321 15664 0 0,'0'0'356'0'0,"0"0"49"0"0,-3-3 405 0 0,-2-1-742 0 0,5 4-103 0 0,-1 0 0 0 0,1 0 0 0 0,0-1 0 0 0,0 1-1 0 0,-1 0 1 0 0,1 0 0 0 0,0 0 0 0 0,-1 0 0 0 0,1 0-1 0 0,0 0 1 0 0,0 0 0 0 0,-1 0 0 0 0,1 0 0 0 0,0 0-1 0 0,0 0 1 0 0,-1 1 0 0 0,1-1 0 0 0,0 0 0 0 0,0 0-1 0 0,-1 0 1 0 0,1 0 0 0 0,0 0 0 0 0,0 0 0 0 0,-1 1-1 0 0,1-1 1 0 0,0 0 0 0 0,0 0 0 0 0,0 0 0 0 0,-1 0-1 0 0,1 1 1 0 0,0-1 0 0 0,0 0 0 0 0,0 0 0 0 0,0 1-1 0 0,0-1 1 0 0,0 0 0 0 0,-1 0 0 0 0,1 1 35 0 0,-5 8 803 0 0,3 26 246 0 0,2-35-561 0 0,0 0 21 0 0,0 0 3 0 0,0 0 0 0 0,21-36 1120 0 0,44-128-1632 0 0,0-24 0 0 0,-55 159 0 0 0,0 1 0 0 0,8-14 0 0 0,-10 23 0 0 0,-2 1 0 0 0,0-1 0 0 0,0-5 0 0 0,3-6 0 0 0,-7 22 117 0 0,2 1-1 0 0,-1-1 0 0 0,1 1 1 0 0,0 0-1 0 0,1 0 0 0 0,-1 0 1 0 0,1 1-1 0 0,5-4-116 0 0,-10 9 40 0 0,1 0 0 0 0,-1 1-1 0 0,1-1 1 0 0,-1 1 0 0 0,1-1 0 0 0,0 1-1 0 0,-1-1 1 0 0,1 1 0 0 0,0-1 0 0 0,0 1 0 0 0,-1 0-1 0 0,1-1 1 0 0,0 1 0 0 0,0 0 0 0 0,-1 0 0 0 0,1-1-1 0 0,0 1 1 0 0,0 0 0 0 0,0 0 0 0 0,0 0-1 0 0,-1 0 1 0 0,1 0 0 0 0,0 0 0 0 0,0 0 0 0 0,0 1-1 0 0,0-1-39 0 0,1 1 10 0 0,0 0 0 0 0,0-1 0 0 0,-1 2 0 0 0,1-1 0 0 0,0 0 0 0 0,-1 0 0 0 0,1 0 0 0 0,-1 1 0 0 0,1-1 0 0 0,-1 1 0 0 0,1 0-10 0 0,3 5-226 0 0,1 1 0 0 0,-1 0 1 0 0,-1 0-1 0 0,3 6 226 0 0,7 20-356 0 0,-2 1 1 0 0,-1 1-1 0 0,2 15 356 0 0,-3-12-49 0 0,-1 14 28 0 0,1 3 444 0 0,-4-27-26 0 0,-1 0 1 0 0,-1 1 0 0 0,-1-1-1 0 0,-2 23-397 0 0,-5-5 0 0 0,4-46-21 0 0,-1-1 1 0 0,1 1-1 0 0,0 0 0 0 0,0-1 0 0 0,-1 1 0 0 0,1-1 0 0 0,0 1 1 0 0,-1 0-1 0 0,1-1 0 0 0,-1 1 0 0 0,1-1 0 0 0,-1 1 0 0 0,1-1 0 0 0,-1 0 1 0 0,1 1-1 0 0,-1-1 0 0 0,0 0 0 0 0,1 1 0 0 0,-1-1 0 0 0,1 0 1 0 0,-1 1-1 0 0,0-1 0 0 0,1 0 0 0 0,-1 0 0 0 0,0 0 21 0 0,-1 1-395 0 0,1-1 0 0 0,0 0 1 0 0,-1 0-1 0 0,1 0 0 0 0,-1 1 0 0 0,1-2 0 0 0,-1 1 0 0 0,1 0 0 0 0,-1 0 0 0 0,1 0 0 0 0,-1-1 0 0 0,0 1 395 0 0,-9-5-6819 0 0</inkml:trace>
  <inkml:trace contextRef="#ctx0" brushRef="#br0" timeOffset="-72343.859">519 2066 13824 0 0,'-12'-6'1056'0'0,"-9"-1"-462"0"0,20 6 126 0 0,1 1 249 0 0,0 0 45 0 0,0 0-61 0 0,22 14 1216 0 0,41-8-1997 0 0,-48-4-170 0 0,0-1 0 0 0,0-1 0 0 0,1 0 0 0 0,-1-1 0 0 0,8-1-2 0 0,34-2-143 0 0,-41 4-744 0 0,0-1 1 0 0,0-1-1 0 0,4-2 887 0 0,2 1-1023 0 0</inkml:trace>
  <inkml:trace contextRef="#ctx0" brushRef="#br0" timeOffset="-71901.052">1006 2271 11976 0 0,'-1'9'576'0'0,"0"0"-150"0"0,-5 29-184 0 0,6-35-159 0 0,0-1-1 0 0,0 1 1 0 0,0 0-1 0 0,1 0 1 0 0,-1-1-1 0 0,1 1 1 0 0,-1 0-1 0 0,1-1 1 0 0,0 1-1 0 0,0-1 1 0 0,0 1-1 0 0,0 0-82 0 0,0-3 180 0 0,-1 1-97 0 0,0-1 0 0 0,0 0 0 0 0,0 1 0 0 0,0-1 0 0 0,0 0 0 0 0,0 0 0 0 0,1 1 0 0 0,-1-1 0 0 0,0 0 0 0 0,0 0 0 0 0,0 1 0 0 0,0-1 0 0 0,1 0 0 0 0,-1 0 0 0 0,0 0 0 0 0,0 1 0 0 0,0-1 0 0 0,1 0 0 0 0,-1 0 0 0 0,0 0 0 0 0,0 0 0 0 0,1 1 0 0 0,-1-1 0 0 0,0 0 0 0 0,0 0 0 0 0,1 0 0 0 0,-1 0 0 0 0,0 0 0 0 0,0 0 0 0 0,1 0 0 0 0,-1 0 0 0 0,0 0 0 0 0,1 0 0 0 0,-1 0 0 0 0,0 0 0 0 0,0 0 0 0 0,1 0 0 0 0,-1 0 0 0 0,0 0 0 0 0,1 0 0 0 0,-1 0 0 0 0,0 0 0 0 0,0 0 0 0 0,1-1 0 0 0,-1 1 0 0 0,0 0 0 0 0,0 0 0 0 0,0 0-1 0 0,1 0 1 0 0,-1-1 0 0 0,0 1 0 0 0,0 0 0 0 0,0 0 0 0 0,1 0 0 0 0,-1-1 0 0 0,0 1 0 0 0,0 0 0 0 0,0 0-83 0 0,2-2 271 0 0,0 0-1 0 0,0-1 0 0 0,0 1 1 0 0,-1 0-1 0 0,1-1 0 0 0,-1 1 0 0 0,0-1 1 0 0,1 1-1 0 0,-1-1 0 0 0,0 1 0 0 0,0-2-270 0 0,7-33 1073 0 0,-5 18-820 0 0,9-24-235 0 0,-8 32-18 0 0,0 0 0 0 0,-1-1 0 0 0,-1 1 0 0 0,0-1-1 0 0,0 0 1 0 0,-1 0 0 0 0,-1-3 0 0 0,-1 1 0 0 0,2 1 0 0 0,-1-1 0 0 0,2 1 0 0 0,0-1 0 0 0,4-40 0 0 0,-5 39 0 0 0,0-1 0 0 0,3-11 0 0 0,1 3 0 0 0,-2-1 0 0 0,-1 0 0 0 0,-2 0 0 0 0,0-10 0 0 0,0 12 0 0 0,0 20 0 0 0,-1 1 0 0 0,1-1 0 0 0,1 1 0 0 0,-1-1 0 0 0,0 1 0 0 0,1-1 0 0 0,-1 1 0 0 0,1 0 0 0 0,-1-1 0 0 0,1 1 0 0 0,0-1 0 0 0,0 1 0 0 0,0 0 0 0 0,1 0 0 0 0,0-1 0 0 0,-2 3 0 0 0,0-1 0 0 0,0 1 0 0 0,0 0 0 0 0,1 0 0 0 0,-1-1 0 0 0,0 1 0 0 0,0 0 0 0 0,0 0 0 0 0,1 0 0 0 0,-1-1 0 0 0,0 1 0 0 0,0 0 0 0 0,1 0 0 0 0,-1 0 0 0 0,0 0 0 0 0,1 0 0 0 0,-1 0 0 0 0,0-1 0 0 0,1 1 0 0 0,-1 0 0 0 0,0 0 0 0 0,0 0 0 0 0,1 0 0 0 0,-1 0 0 0 0,0 0 0 0 0,1 0 0 0 0,-1 0 0 0 0,2 4 0 0 0,-2-4 0 0 0,5 6 0 0 0,-1 0 0 0 0,0 0 0 0 0,0 1 0 0 0,-1-1 0 0 0,0 1 0 0 0,2 5 0 0 0,16 44 0 0 0,7 31 0 0 0,-14-28 0 0 0,-7-28 0 0 0,7 18 0 0 0,-11-42 0 0 0,0 1 0 0 0,0-1 0 0 0,1 0 0 0 0,0 0 0 0 0,0 0 0 0 0,3 3 0 0 0,3-1 0 0 0,-6-9 0 0 0,-3-1 0 0 0,0 1 0 0 0,1 0 0 0 0,-1 0 0 0 0,0 0 0 0 0,0-1 0 0 0,0 1 0 0 0,0 0 0 0 0,0-1 0 0 0,0 1 0 0 0,0-1 0 0 0,0 1 0 0 0,0-1 0 0 0,0 1 0 0 0,0-1 0 0 0,0 0 0 0 0,0 0 0 0 0,0 1 0 0 0,0-1 0 0 0,-1 0 0 0 0,1 0 0 0 0,0 0 0 0 0,0-1 0 0 0,12-24 0 0 0,-9 17 0 0 0,5-13 0 0 0,-1-1 0 0 0,-1 0 0 0 0,-1 0 0 0 0,-1-1 0 0 0,-1 0 0 0 0,-2 0 0 0 0,0 0 0 0 0,0 13 0 0 0,0 0 0 0 0,0-1 0 0 0,1 1 0 0 0,1 1 0 0 0,0-3 0 0 0,10-32 0 0 0,-10 29 0 0 0,1 0 0 0 0,1 0 0 0 0,3-5 0 0 0,-2 3 0 0 0,-7 17 0 0 0,0 1 0 0 0,0 0 0 0 0,0 0 0 0 0,0-1 0 0 0,0 1 0 0 0,0 0 0 0 0,0 0 0 0 0,0-1 0 0 0,0 1 0 0 0,0 0 0 0 0,1 0 0 0 0,-1 0 0 0 0,0-1 0 0 0,0 1 0 0 0,0 0 0 0 0,0 0 0 0 0,0 0 0 0 0,1-1 0 0 0,-1 1 0 0 0,0 0 0 0 0,0 0 0 0 0,0 0 0 0 0,0 0 0 0 0,1-1 0 0 0,-1 1 0 0 0,0 0 0 0 0,0 0 0 0 0,0 0 0 0 0,1 0 0 0 0,-1 0 0 0 0,0 0 0 0 0,0 0 0 0 0,1 0 0 0 0,-1 0 0 0 0,0 0 0 0 0,0 0 0 0 0,1 0 0 0 0,-1 0 0 0 0,0 0 0 0 0,3 4 0 0 0,-3-4 0 0 0,4 7 0 0 0,-1-1 0 0 0,0 1 0 0 0,-1 0 0 0 0,1 0 0 0 0,-1 0 0 0 0,-1 0 0 0 0,1 1 0 0 0,-1 1 0 0 0,3 14 0 0 0,4 17 123 0 0,-2-1-1 0 0,-1 12-122 0 0,-4-37 198 0 0,4 18 220 0 0,2-1 0 0 0,1 0 0 0 0,1 0 0 0 0,2 0-418 0 0,-5-13-67 0 0,28 71 67 0 0,-5-24 0 0 0,-25-57-283 0 0,0 0-1 0 0,0 0 0 0 0,1 0 1 0 0,1 0 283 0 0,-6-6-5904 0 0,-5 3-2057 0 0</inkml:trace>
  <inkml:trace contextRef="#ctx0" brushRef="#br0" timeOffset="-65704.045">3789 427 4608 0 0,'0'0'101'0'0,"0"0"22"0"0,-1 0 5 0 0,1 1-108 0 0,-1-1 1 0 0,1 0-1 0 0,-1 1 0 0 0,1-1 1 0 0,-1 0-1 0 0,1 0 1 0 0,0 1-1 0 0,-1-1 1 0 0,0 0-1 0 0,1 0 0 0 0,-1 0 1 0 0,1 1-1 0 0,-1-1 1 0 0,1 0-1 0 0,-1 0 0 0 0,1 0 1 0 0,-1 0-1 0 0,1 0 1 0 0,-1 0-1 0 0,0 0 0 0 0,1 0 1 0 0,-1 0-21 0 0,0-1 121 0 0,-1 1 367 0 0,2 0 22 0 0,0 0-467 0 0,0 0-1 0 0,-1 0 1 0 0,1-1 0 0 0,0 1-1 0 0,0 0 1 0 0,0 0 0 0 0,0-1 0 0 0,-1 1-1 0 0,1 0 1 0 0,0 0 0 0 0,0 0 0 0 0,0-1-1 0 0,0 1 1 0 0,0 0 0 0 0,0-1 0 0 0,0 1-1 0 0,0 0 1 0 0,0 0 0 0 0,0-1 0 0 0,0 1-1 0 0,0 0 1 0 0,0 0 0 0 0,0-1 0 0 0,0 1-1 0 0,0 0 1 0 0,0-1 0 0 0,0 1-1 0 0,0 0 1 0 0,0 0 0 0 0,0-1 0 0 0,0 1-43 0 0,2-9 723 0 0,23-24 1917 0 0,-19 24-902 0 0,-7 10 1029 0 0,-3 3-3176 0 0,4-2 420 0 0,-1 0 1 0 0,0 0-1 0 0,1 0 1 0 0,-1 0-1 0 0,1 0 1 0 0,0 1 0 0 0,0-1-1 0 0,0 0 1 0 0,0 0-1 0 0,0 2-11 0 0,0 7 343 0 0,0 16 687 0 0,0-24-982 0 0,1 0 0 0 0,-1 0 0 0 0,0 0 0 0 0,0 0 0 0 0,0 0 0 0 0,-1 0 0 0 0,1 1 0 0 0,-1-1 0 0 0,1 0 0 0 0,-1 0 0 0 0,0 0-1 0 0,-1 1-47 0 0,1-3 0 0 0,-1 3 0 0 0,0-1 0 0 0,1 1 0 0 0,-1 0 0 0 0,1 0 0 0 0,-1 0 0 0 0,1 0 0 0 0,0 0 0 0 0,1 0 0 0 0,-1 1 0 0 0,1 3 0 0 0,-1 2 154 0 0,-1 0 1 0 0,1-1-1 0 0,-2 1 0 0 0,1 0 0 0 0,-1-1 0 0 0,0 0 0 0 0,-1 1 0 0 0,-3 4-154 0 0,-1 4 650 0 0,2 3-479 0 0,6-18-171 0 0,-1-1-1 0 0,1 1 1 0 0,-1-1-1 0 0,1 1 1 0 0,-1-1-1 0 0,0 1 1 0 0,0-1-1 0 0,-1 0 1 0 0,1 0-1 0 0,0 1 1 0 0,-1-1-1 0 0,1 0 1 0 0,0-2 2 0 0,1 1-1 0 0,0-1 0 0 0,0 0 0 0 0,0 0 0 0 0,0 0 0 0 0,0 0 1 0 0,-1 1-1 0 0,1-1 0 0 0,0 0 0 0 0,0 0 0 0 0,0 1 0 0 0,0-1 1 0 0,0 0-1 0 0,0 0 0 0 0,0 0 0 0 0,0 1 0 0 0,0-1 0 0 0,0 0 0 0 0,0 0 1 0 0,0 0-1 0 0,0 1 0 0 0,0-1 0 0 0,0 0 0 0 0,0 0 0 0 0,0 1 1 0 0,0-1-1 0 0,0 0 0 0 0,0 0 0 0 0,0 0 0 0 0,1 1 0 0 0,-1-1 1 0 0,0 0-1 0 0,0 0 0 0 0,0 0 0 0 0,0 0 0 0 0,0 1 0 0 0,1-1 1 0 0,-1 0-1 0 0,0 0 0 0 0,0 0 0 0 0,0 0 0 0 0,0 0 0 0 0,1 1 1 0 0,-1-1-1 0 0,0 0 0 0 0,0 0 0 0 0,0 0 0 0 0,1 0 0 0 0,-1 0 1 0 0,0 0-1 0 0,0 0 0 0 0,1 0 0 0 0,-1 0 0 0 0,0 0 0 0 0,0 0 0 0 0,0 0 1 0 0,1 0-1 0 0,-1 0 0 0 0,0 0 0 0 0,0 0 0 0 0,1 0 0 0 0,-1 0-1 0 0,13 1 251 0 0,0 0-1 0 0,-1-1 0 0 0,1 0 0 0 0,0-1 1 0 0,0-1-1 0 0,0 0 0 0 0,-1 0 0 0 0,5-2-250 0 0,6-1-26 0 0,18-1 26 0 0,-15 3 0 0 0,-19 1 0 0 0,1 1 0 0 0,0 1 0 0 0,0-1 0 0 0,-1 1 0 0 0,6 1 0 0 0,18-1 0 0 0,-25-1 0 0 0,-1 1 0 0 0,1 0 0 0 0,-1 0 0 0 0,1 1 0 0 0,-1-1 0 0 0,1 1 0 0 0,4 2 0 0 0,-10-3-20 0 0,1 0 0 0 0,-1 0-1 0 0,0 0 1 0 0,0 1 0 0 0,0-1 0 0 0,1 0-1 0 0,-1 0 1 0 0,0 0 0 0 0,0 0-1 0 0,1 0 1 0 0,-1 0 0 0 0,0 0 0 0 0,0 1-1 0 0,1-1 1 0 0,-1 0 0 0 0,0 0-1 0 0,0 0 1 0 0,1 0 0 0 0,-1 0-1 0 0,0 0 1 0 0,0 0 0 0 0,1 0 0 0 0,-1 0-1 0 0,0 0 1 0 0,0-1 0 0 0,1 1-1 0 0,-1 0 1 0 0,0 0 0 0 0,0 0 0 0 0,1 0-1 0 0,-1 0 1 0 0,0 0 0 0 0,0 0-1 0 0,1-1 1 0 0,-1 1 0 0 0,0 0 0 0 0,0 0-1 0 0,0 0 1 0 0,1-1 0 0 0,-1 1-1 0 0,0 0 1 0 0,0 0 0 0 0,0-1 20 0 0,-1-3-801 0 0,1 3 631 0 0,-1 0-1 0 0,1 0 1 0 0,-1 0-1 0 0,1 0 1 0 0,-1 1 0 0 0,0-1-1 0 0,1 0 1 0 0,-1 0-1 0 0,0 0 1 0 0,0 0 0 0 0,1 1-1 0 0,-1-1 1 0 0,0 0-1 0 0,0 1 1 0 0,0-1 0 0 0,0 1-1 0 0,0-1 1 0 0,0 1-1 0 0,0-1 1 0 0,0 1 170 0 0,-3-2-529 0 0,-17-6-1516 0 0</inkml:trace>
  <inkml:trace contextRef="#ctx0" brushRef="#br0" timeOffset="-65403.663">3870 454 13824 0 0,'0'0'314'0'0,"0"0"46"0"0,0 0 22 0 0,0 0-50 0 0,2 0-220 0 0,109-2 1331 0 0,-96 2-1321 0 0,0-1 0 0 0,0-1-1 0 0,0 0 1 0 0,-1 0-1 0 0,2-2-121 0 0,-11 4 0 0 0,-4 0 0 0 0,0 0 0 0 0,0 0 0 0 0,0 0 0 0 0,0 0 0 0 0,0 0 0 0 0,0 0 0 0 0,0-1 0 0 0,0 1 0 0 0,0 0 0 0 0,0 0 0 0 0,0-1 0 0 0,0 1 0 0 0,0-1 0 0 0,1 0 0 0 0,4-3-201 0 0,-6 4 117 0 0,0 0 0 0 0,0 0 0 0 0,0-1 0 0 0,0 1 0 0 0,0 0 0 0 0,0 0 0 0 0,0-1 0 0 0,0 1-1 0 0,0 0 1 0 0,0-1 0 0 0,0 1 0 0 0,0 0 0 0 0,0 0 0 0 0,0-1 0 0 0,0 1 0 0 0,0 0 0 0 0,0 0 0 0 0,-1-1 0 0 0,1 1 0 0 0,0 0 0 0 0,0 0-1 0 0,0-1 1 0 0,0 1 0 0 0,0 0 0 0 0,-1 0 84 0 0,0-2-384 0 0,-4-8-1131 0 0,4 8-18 0 0</inkml:trace>
  <inkml:trace contextRef="#ctx0" brushRef="#br0" timeOffset="-65115.309">3767 283 11976 0 0,'0'-1'41'0'0,"0"1"0"0"0,-1-1 1 0 0,1 1-1 0 0,0 0 1 0 0,0-1-1 0 0,0 1 0 0 0,-1-1 1 0 0,1 1-1 0 0,0-1 1 0 0,0 1-1 0 0,0-1 0 0 0,0 1 1 0 0,0-1-1 0 0,0 1 1 0 0,0-1-1 0 0,0 1 0 0 0,0-1 1 0 0,0 1-1 0 0,0-1 1 0 0,0 1-1 0 0,0 0 0 0 0,0-1 1 0 0,0 1-1 0 0,0-1 1 0 0,0 1-1 0 0,1-1 0 0 0,-1 1 1 0 0,0-1-1 0 0,0 1 1 0 0,1 0-1 0 0,-1-1 1 0 0,0 1-1 0 0,1-1-41 0 0,11-13 16 0 0,-8 11 243 0 0,0 1 0 0 0,1 0-1 0 0,-1 0 1 0 0,0 0 0 0 0,0 0-1 0 0,1 1 1 0 0,-1 0 0 0 0,1 0 0 0 0,0 0-1 0 0,-1 0 1 0 0,1 1 0 0 0,-1 0-1 0 0,5 0-258 0 0,0 1 349 0 0,1 0 0 0 0,-1 0 0 0 0,0 1 0 0 0,0 0 0 0 0,0 1 0 0 0,4 1-349 0 0,-2-1 159 0 0,0 0-1 0 0,0-1 1 0 0,1 0-1 0 0,0 0-158 0 0,31 5-26 0 0,2 5-666 0 0,-1-2 0 0 0,32 2 692 0 0,-67-10-512 0 0</inkml:trace>
  <inkml:trace contextRef="#ctx0" brushRef="#br0" timeOffset="-64840.692">4488 405 15664 0 0,'0'0'356'0'0,"0"0"49"0"0,0 0 21 0 0,9 0 92 0 0,76-1 1520 0 0,-57-1-2032 0 0,-19 1 230 0 0,-1 1-1 0 0,1 0 0 0 0,0 0 0 0 0,2 1-235 0 0,20 1 923 0 0,-18-1-7700 0 0,-13-1 533 0 0</inkml:trace>
  <inkml:trace contextRef="#ctx0" brushRef="#br0" timeOffset="-64839.692">4488 541 15664 0 0,'0'0'356'0'0,"0"0"49"0"0,0 0 21 0 0,0 0-42 0 0,12 10-236 0 0,-8-8-132 0 0,-1-1 0 0 0,1 1 0 0 0,0-1-1 0 0,-1 0 1 0 0,1 0 0 0 0,0 0 0 0 0,0-1-1 0 0,0 1 1 0 0,-1-1 0 0 0,2 0-16 0 0,38-1 1274 0 0,14-3 417 0 0,-28 3-1208 0 0,0-2-1 0 0,12-3-482 0 0,-36 6-184 0 0,1-1-1 0 0,-1 1 0 0 0,0 0 0 0 0,1 1 0 0 0,-1-1 1 0 0,1 1 184 0 0,5 0-4798 0 0,2 0-1887 0 0</inkml:trace>
  <inkml:trace contextRef="#ctx0" brushRef="#br0" timeOffset="-58887.833">4448 1314 8288 0 0,'52'-2'1826'0'0,"-49"2"-1487"0"0,1-1 0 0 0,0 1 0 0 0,-1-1 0 0 0,1 0 0 0 0,0 0 0 0 0,-1 0 0 0 0,3-1-339 0 0,8-3 1593 0 0,-12 4-1515 0 0,27-8 2247 0 0,0 2-1 0 0,28-4-2324 0 0,-24 5 0 0 0,-27 4-286 0 0,1 0 1 0 0,0 1-1 0 0,-1 0 1 0 0,7 0 285 0 0,22-2 908 0 0,-28 2-1219 0 0,1 0-1 0 0,-1 0 1 0 0,0 1-1 0 0,0 0 0 0 0,3 0 312 0 0,-6 6-1023 0 0,-1 2 511 0 0</inkml:trace>
  <inkml:trace contextRef="#ctx0" brushRef="#br0" timeOffset="-58607.954">4475 1502 13824 0 0,'8'-2'314'0'0,"-6"2"46"0"0,7-6 466 0 0,47-16 327 0 0,1 3 0 0 0,26-6-1153 0 0,-50 16-255 0 0,-22 6-49 0 0,69-17 1799 0 0,-67 17-1826 0 0,0 1 0 0 0,0 1 1 0 0,0 0-1 0 0,0 1 1 0 0,4 1 330 0 0,-4 1-6137 0 0</inkml:trace>
  <inkml:trace contextRef="#ctx0" brushRef="#br0" timeOffset="-62606.578">5236 322 4608 0 0,'2'1'223'0'0,"1"-6"2"0"0,7-15 341 0 0,-3 5 340 0 0,-4 11-839 0 0,1-1 1 0 0,-1 1-1 0 0,0 0 1 0 0,1 0 0 0 0,0 1-1 0 0,0-1 1 0 0,0 1-1 0 0,1-1 1 0 0,2-1-68 0 0,-1 2 0 0 0,-3-1 72 0 0,-2 3 298 0 0,-1 1 118 0 0,0 0 22 0 0,0 0 2 0 0,0 0 0 0 0,0 0 0 0 0,0 0 0 0 0,0 0 0 0 0,0 0 0 0 0,0 0 0 0 0,0 0 0 0 0,0 0-70 0 0,0 2-425 0 0,1-1-1 0 0,-1 0 1 0 0,1 1-1 0 0,-1-1 1 0 0,0 1 0 0 0,0-1-1 0 0,0 1 1 0 0,0-1-1 0 0,0 1 1 0 0,0 0-17 0 0,0-2 0 0 0,-7 55 2032 0 0,7-51-2030 0 0,-1 0 0 0 0,1 0-1 0 0,-1-1 1 0 0,0 1 0 0 0,0 0 0 0 0,-1-1 0 0 0,1 1 0 0 0,-1-1 0 0 0,0 1 0 0 0,0 0-2 0 0,-1 0 0 0 0,1 1-1 0 0,0-1 0 0 0,0 1 0 0 0,0 0 1 0 0,0 4 0 0 0,-16 55 1237 0 0,5-17-443 0 0,10-33-783 0 0,-1 4-9 0 0,-1 1 0 0 0,-1-1-1 0 0,-5 10-1 0 0,1 10 0 0 0,3-23 0 0 0,5-13 0 0 0,2-2 0 0 0,0 0 0 0 0,0 0 0 0 0,0 0 0 0 0,0 0 0 0 0,0 0 0 0 0,0 0 0 0 0,0 0 0 0 0,0 0 0 0 0,0 0 0 0 0,0 0 0 0 0,0 0 0 0 0,0 0 0 0 0,0 0 0 0 0,0 0 0 0 0,0 0 0 0 0,0 0 0 0 0,0 0 0 0 0,0 0 0 0 0,0 0 0 0 0,0 0 0 0 0,0 0 0 0 0,0 0 0 0 0,0 0 0 0 0,0 0 0 0 0,0 0 0 0 0,0 0 0 0 0,0 0 0 0 0,-1 0 0 0 0,1 0 0 0 0,0 0 0 0 0,0 0 0 0 0,0 0 0 0 0,0 0 0 0 0,0 0 0 0 0,0 0 0 0 0,0 0 0 0 0,0 0 0 0 0,0 0 0 0 0,0 0 0 0 0,0 0 0 0 0,0 0 0 0 0,0 0 0 0 0,0 0 0 0 0,0 0 0 0 0,0-7 0 0 0,2-11 0 0 0,11-28 0 0 0,-8 33 0 0 0,-1-1 0 0 0,-1 1 0 0 0,2-14 0 0 0,4-30 0 0 0,2 1 0 0 0,17-46 0 0 0,-19 67 0 0 0,-4 23 0 0 0,-1 1 0 0 0,1-1 0 0 0,6-7 0 0 0,-2 2 0 0 0,-5 9 0 0 0,0 1 0 0 0,0 0 0 0 0,1 0 0 0 0,1 0 0 0 0,4-5 0 0 0,-6 6 0 0 0,-4 6 0 0 0,0-1 0 0 0,1 1 0 0 0,-1-1 0 0 0,0 1 0 0 0,0-1 0 0 0,1 1 0 0 0,-1-1 0 0 0,0 1 0 0 0,1-1 0 0 0,-1 1 0 0 0,1 0 0 0 0,-1-1 0 0 0,1 1 0 0 0,-1 0 0 0 0,0-1 0 0 0,1 1 0 0 0,-1 0 0 0 0,1-1 0 0 0,0 1 0 0 0,-1 0 0 0 0,1 0 0 0 0,-1 0 0 0 0,1 0 0 0 0,-1-1 0 0 0,1 1 0 0 0,-1 0 0 0 0,2 0 0 0 0,11 2 0 0 0,-10-2 0 0 0,-1 1 0 0 0,1 0 0 0 0,-1 0 0 0 0,1 1 0 0 0,-1-1 0 0 0,1 0 0 0 0,-1 1 0 0 0,0-1 0 0 0,0 1 0 0 0,0 0 0 0 0,0 0 0 0 0,0 0 0 0 0,0 0 0 0 0,-1 0 0 0 0,1 0 0 0 0,0 1 0 0 0,0 0 0 0 0,3 7 0 0 0,-1 0 0 0 0,0 0 0 0 0,0 0 0 0 0,-1 0 0 0 0,9 22 0 0 0,-10-27 0 0 0,1 0 0 0 0,-2 0 0 0 0,1 0 0 0 0,0 0 0 0 0,-1 0 0 0 0,0 0 0 0 0,0 0 0 0 0,-1 3 0 0 0,1-1 0 0 0,1 0 0 0 0,-1-1 0 0 0,1 1 0 0 0,2 4 0 0 0,4 17 0 0 0,-2-3 234 0 0,10 61 1580 0 0,-16-84-1814 0 0,0 1 0 0 0,0-1 0 0 0,0 0 0 0 0,0 1 0 0 0,-1-1 0 0 0,1 1 0 0 0,-1 1 0 0 0,0-2 0 0 0,1 0 0 0 0,-1 0 0 0 0,1 0 0 0 0,0 1 0 0 0,0-1 0 0 0,0 0 0 0 0,0 0 0 0 0,0 2 0 0 0,1 34 0 0 0,-1-21 0 0 0,0-16 0 0 0,0 0 0 0 0,0 0 0 0 0,0 0 0 0 0,0 0 0 0 0,0 0 0 0 0,-1 0 0 0 0,1 0 0 0 0,0 0 0 0 0,0 0 0 0 0,-1 0 0 0 0,1 0 0 0 0,-1 0 0 0 0,1 0 0 0 0,-1 0 0 0 0,1-1 0 0 0,-1 1 0 0 0,1 0 0 0 0,-1 0 0 0 0,0-1 0 0 0,1 1 0 0 0,-1 0 0 0 0,0-1 0 0 0,0 1 0 0 0,0 0 0 0 0,0-1 0 0 0,1 1 0 0 0,-1-1 0 0 0,0 1 0 0 0,0-1 0 0 0,0 0 0 0 0,0 0 0 0 0,0 1 0 0 0,0-1 0 0 0,0 0 0 0 0,0 0 0 0 0,0 0 0 0 0,-14 0-1293 0 0,8-2-5173 0 0</inkml:trace>
  <inkml:trace contextRef="#ctx0" brushRef="#br0" timeOffset="-62325.902">5243 444 13824 0 0,'0'0'314'0'0,"0"0"46"0"0,0 0 22 0 0,0 0-50 0 0,13-3-208 0 0,170-58 3355 0 0,-163 55-3357 0 0,1 0 1 0 0,0 2-1 0 0,11-1-122 0 0,30 1-3578 0 0,-59 4 2558 0 0,7-3-4 0 0</inkml:trace>
  <inkml:trace contextRef="#ctx0" brushRef="#br0" timeOffset="-61857.147">5914 160 11976 0 0,'-1'0'44'0'0,"0"0"1"0"0,1-1-1 0 0,-1 1 1 0 0,0 0-1 0 0,0 0 1 0 0,0 0-1 0 0,0 0 0 0 0,0 0 1 0 0,0 0-1 0 0,0 0 1 0 0,0 0-1 0 0,1 0 1 0 0,-1 0-1 0 0,0 1 1 0 0,0-1-1 0 0,0 0 1 0 0,0 1-45 0 0,0 0 45 0 0,0 0-1 0 0,1 0 1 0 0,-1 0 0 0 0,1 0 0 0 0,-1 0 0 0 0,1 0-1 0 0,-1 1 1 0 0,1-1 0 0 0,0 0 0 0 0,-1 0 0 0 0,1 0-1 0 0,0 1-44 0 0,0 0 3 0 0,-8 25 1712 0 0,-9 26-1715 0 0,9-31 791 0 0,1 0 0 0 0,1 1-1 0 0,-1 9-790 0 0,3-9 15 0 0,2-17-15 0 0,1 1 0 0 0,0 0 0 0 0,0 0 1 0 0,0 0-1 0 0,1 0 0 0 0,0 0 0 0 0,0 0 0 0 0,1 0 0 0 0,0-1 0 0 0,1 4 0 0 0,1-2 0 0 0,4-1 0 0 0,-5-7 16 0 0,1 1 0 0 0,0 0 0 0 0,0-1-1 0 0,0 1 1 0 0,-1-1 0 0 0,1 0 0 0 0,0 0-1 0 0,0 0 1 0 0,0 0 0 0 0,-1-1 0 0 0,1 1 0 0 0,3-1-16 0 0,1-1 312 0 0,1-1 1 0 0,0 0 0 0 0,-1 0-1 0 0,2 0-312 0 0,10-8 269 0 0,0-1 0 0 0,16-12-269 0 0,10-6-1756 0 0,-37 24 1606 0 0,-8 6 153 0 0,0 0-1 0 0,0 0 0 0 0,1 0 0 0 0,-1 0 1 0 0,0 0-1 0 0,0-1 0 0 0,0 1 0 0 0,0 0 1 0 0,0 0-1 0 0,0 0 0 0 0,0 0 0 0 0,0 0 1 0 0,0 0-1 0 0,0 0 0 0 0,0 0 1 0 0,0 0-1 0 0,0 0 0 0 0,1 0 0 0 0,-1 0 1 0 0,0 0-1 0 0,0 0 0 0 0,0 0 0 0 0,0 0 1 0 0,0 0-1 0 0,0 0 0 0 0,0 0 0 0 0,0 0 1 0 0,0 0-1 0 0,1 0 0 0 0,-1 0 0 0 0,0 0 1 0 0,0 0-1 0 0,0 0 0 0 0,0 0 0 0 0,0 0 1 0 0,0 0-1 0 0,0 0 0 0 0,0 0 0 0 0,0 0 1 0 0,1 0-1 0 0,-1 0 0 0 0,0 0 0 0 0,0 0 1 0 0,0 0-1 0 0,0 0 0 0 0,0 0 0 0 0,0 0 1 0 0,0 0-1 0 0,0 1 0 0 0,0-1 0 0 0,0 0 1 0 0,0 0-1 0 0,0 0-2 0 0,0 7 522 0 0,-6 10 577 0 0,6-16-1029 0 0,-2 5-34 0 0,0 0 0 0 0,1 0 0 0 0,0 0 0 0 0,0 0 0 0 0,0 4-36 0 0,1-7-1 0 0,0-1 0 0 0,0 1 0 0 0,0-1 0 0 0,1 1 0 0 0,-1-1 0 0 0,1 1 0 0 0,-1-1 0 0 0,1 0 0 0 0,0 1 0 0 0,0-1 0 0 0,0 0 0 0 0,0 0 0 0 0,0 0 0 0 0,0 1 0 0 0,1-1 1 0 0,-1 0 0 0 0,1-1 0 0 0,-1 1 0 0 0,1 0 0 0 0,-1-1 0 0 0,1 0 0 0 0,-1 1 0 0 0,1-1 0 0 0,0 0 0 0 0,0 0 0 0 0,0 0 0 0 0,0 0 0 0 0,0 0 0 0 0,0 0 0 0 0,0-1 0 0 0,0 1 0 0 0,0-1 0 0 0,0 1 0 0 0,0-1 0 0 0,0 0 0 0 0,0 0 0 0 0,0 0 0 0 0,0 0 0 0 0,1 0 0 0 0,0 0 0 0 0,5-1 0 0 0,-4 1 0 0 0,0 0 0 0 0,0 0 0 0 0,0-1 0 0 0,0 0 0 0 0,0 0 0 0 0,-1 0 0 0 0,1 0 0 0 0,0 0 0 0 0,-1-1 0 0 0,1 0 0 0 0,-1 0 0 0 0,1 0 0 0 0,-1 0 0 0 0,0 0 0 0 0,2-2 0 0 0,4-4 0 0 0,-1 0 0 0 0,-1-1 0 0 0,1 0 0 0 0,2-5 0 0 0,4-5 0 0 0,-13 18 26 0 0,0-1 0 0 0,-1 1 0 0 0,1-1 0 0 0,0 0 0 0 0,0 1 0 0 0,-1-1 0 0 0,1 0 0 0 0,-1 0 0 0 0,1 0 0 0 0,-1 1 0 0 0,0-1 0 0 0,0 0-1 0 0,0 0 1 0 0,0 0 0 0 0,0 0 0 0 0,0 0 0 0 0,0 1 0 0 0,-1-1 0 0 0,1 0 0 0 0,-1 0 0 0 0,1 0 0 0 0,-1 1 0 0 0,0-1 0 0 0,1 0 0 0 0,-1 1 0 0 0,0-1-1 0 0,0 0-25 0 0,-1 0 80 0 0,1-1-1 0 0,-1 1 0 0 0,0 0 1 0 0,0 0-1 0 0,0-1 0 0 0,0 1 0 0 0,0 1 1 0 0,0-1-1 0 0,0 0 0 0 0,-1 0 1 0 0,1 1-1 0 0,0-1 0 0 0,-1 1 0 0 0,0 0 1 0 0,1 0-1 0 0,-1 0 0 0 0,-1 0-79 0 0,-16-3-606 0 0,0 1-1 0 0,-15 1 607 0 0,27 1-106 0 0,1 2 0 0 0,-1-1-1 0 0,0 1 1 0 0,1 0 0 0 0,-1 0-1 0 0,0 1 1 0 0,1 0-1 0 0,-6 3 107 0 0,-8 8-2096 0 0,20-13-2202 0 0,1 0-1315 0 0</inkml:trace>
  <inkml:trace contextRef="#ctx0" brushRef="#br0" timeOffset="-61555.212">6509 144 15664 0 0,'-6'3'169'0'0,"0"-1"1"0"0,0 1-1 0 0,0 1 1 0 0,0-1-1 0 0,0 1 1 0 0,1 0 0 0 0,0 0-1 0 0,0 1 1 0 0,0-1-1 0 0,-3 5-169 0 0,3-4 0 0 0,-16 24 0 0 0,20-27 0 0 0,0 0 0 0 0,0 0 0 0 0,0 0 0 0 0,0 0 0 0 0,0 0 0 0 0,0 0 0 0 0,1 0 0 0 0,-1 0 0 0 0,1 1 0 0 0,0-1 0 0 0,-1 0 0 0 0,1 0 0 0 0,0 1 0 0 0,1-1 0 0 0,-1 2 0 0 0,0 0 0 0 0,1 0 0 0 0,-1 0 0 0 0,1 0 0 0 0,0-1 0 0 0,1 1 0 0 0,-1 0 0 0 0,0-1 0 0 0,1 1 0 0 0,0-1 0 0 0,0 1 0 0 0,0-1 0 0 0,0 0 0 0 0,1 1 0 0 0,2 1 0 0 0,-1-1 0 0 0,1 0 0 0 0,0 0 0 0 0,1 0 0 0 0,-1 0 0 0 0,0-1 0 0 0,1 0 0 0 0,0 0 0 0 0,1 0 0 0 0,14 6 0 0 0,21 5 0 0 0,-27-10 0 0 0,1 1 0 0 0,-1 1 0 0 0,0 1 0 0 0,10 6 0 0 0,-24-12-1 0 0,1 0 0 0 0,0 0-1 0 0,-1 0 1 0 0,1 0-1 0 0,-1 1 1 0 0,0-1 0 0 0,1 1-1 0 0,0 0 2 0 0,-2-1 2 0 0,1-1-1 0 0,-1 1 0 0 0,0-1 1 0 0,0 1-1 0 0,1 0 1 0 0,-1-1-1 0 0,0 1 1 0 0,0-1-1 0 0,0 1 1 0 0,0-1-1 0 0,0 1 1 0 0,0 0-1 0 0,1-1 0 0 0,-2 1 1 0 0,1-1-1 0 0,0 1 1 0 0,0-1-1 0 0,0 1 1 0 0,0 0-1 0 0,0-1-1 0 0,-1 2 55 0 0,0-1-1 0 0,0 1 1 0 0,0-1 0 0 0,-1 1-1 0 0,1-1 1 0 0,0 0 0 0 0,-1 1-1 0 0,1-1 1 0 0,-1 0 0 0 0,1 0-1 0 0,-1 0 1 0 0,1 0 0 0 0,-1 0-1 0 0,0-1 1 0 0,1 1-1 0 0,-1 0 1 0 0,0-1-55 0 0,-48 18 373 0 0,-1-2-1 0 0,-1-3 0 0 0,-5-1-372 0 0,35-6-206 0 0,-3 1-633 0 0,6-7-4526 0 0,10-2-248 0 0</inkml:trace>
  <inkml:trace contextRef="#ctx0" brushRef="#br0" timeOffset="-61015.919">6840 191 11976 0 0,'2'8'1082'0'0,"-2"-6"-1063"0"0,0 0-1 0 0,-1 1 0 0 0,0-1 0 0 0,1 0 1 0 0,-1 0-1 0 0,0 0 0 0 0,0 0 1 0 0,0 0-1 0 0,0 0 0 0 0,-1 0 1 0 0,1-1-1 0 0,-1 2-18 0 0,-9 15 443 0 0,-11 43 1148 0 0,19-55-1510 0 0,1 0 0 0 0,0 0 0 0 0,0 0 0 0 0,0 1 0 0 0,0-1 0 0 0,1 1 0 0 0,1-1 0 0 0,-1 7-81 0 0,1-9 204 0 0,0 1 0 0 0,0-1 0 0 0,1 0 0 0 0,-1 1 0 0 0,1-1 0 0 0,0 0 0 0 0,1 0 0 0 0,-1 0 0 0 0,1 0 0 0 0,-1 0 0 0 0,1 0 0 0 0,0 0-1 0 0,1 0 1 0 0,-1-1-204 0 0,-1-1 33 0 0,1-1 0 0 0,-1 0 0 0 0,0 0 0 0 0,1 0-1 0 0,-1 0 1 0 0,0 0 0 0 0,1 0 0 0 0,-1 0 0 0 0,1 0-1 0 0,0-1 1 0 0,-1 1 0 0 0,1-1 0 0 0,-1 1 0 0 0,1-1-1 0 0,0 1 1 0 0,0-1 0 0 0,-1 0 0 0 0,1 0 0 0 0,0 0-1 0 0,0 0-32 0 0,4 0-12 0 0,1-1 0 0 0,-1 0 0 0 0,1 0 0 0 0,3-1 12 0 0,-5 1 0 0 0,-1-1 0 0 0,1 0 0 0 0,0 0 0 0 0,0 0 0 0 0,-1-1 0 0 0,0 1 0 0 0,1-1 0 0 0,-1 0 0 0 0,0 0 0 0 0,0-1 0 0 0,-1 1 0 0 0,3-3 0 0 0,3-5 0 0 0,-1 0 0 0 0,0 0 0 0 0,0 0 0 0 0,0-3 0 0 0,4-11 0 0 0,-7 20 0 0 0,-4 5 0 0 0,-1 0 0 0 0,0 0 0 0 0,1 0 0 0 0,-1-1 0 0 0,1 1 0 0 0,-1 0 0 0 0,1 0 0 0 0,-1 0 0 0 0,1 0 0 0 0,-1 0 0 0 0,1 0 0 0 0,-1 0 0 0 0,1 0 0 0 0,-1 0 0 0 0,1 0 0 0 0,-1 0 0 0 0,1 0 0 0 0,-1 0 0 0 0,1 1 0 0 0,-1-1 0 0 0,1 0 0 0 0,0 3 0 0 0,4 2 0 0 0,1 1 0 0 0,-1 0 0 0 0,0 0 0 0 0,-1 1 0 0 0,1-1 0 0 0,2 7 0 0 0,-4-8 135 0 0,-1 0-1 0 0,1 0 1 0 0,0-1-1 0 0,0 1 1 0 0,1-1-1 0 0,-1 0 1 0 0,1 0-1 0 0,0 0 1 0 0,0 0-1 0 0,1-1 1 0 0,-1 0-1 0 0,1 1 1 0 0,-1-2-1 0 0,3 2-134 0 0,-1-2 34 0 0,0 0 0 0 0,0-1-1 0 0,-1 0 1 0 0,1 0 0 0 0,0 0 0 0 0,0-1-1 0 0,0 0 1 0 0,0 0 0 0 0,0-1 0 0 0,0 0 0 0 0,0 0-1 0 0,0 0 1 0 0,0 0 0 0 0,-1-1 0 0 0,1 0-1 0 0,0 0 1 0 0,-1-1 0 0 0,3-1-34 0 0,-5 3 62 0 0,-1-1 0 0 0,1 1 0 0 0,-1-1-1 0 0,1 0 1 0 0,-1 0 0 0 0,0 0 0 0 0,0 0 0 0 0,0 0 0 0 0,0-1 0 0 0,0 1-1 0 0,0-1 1 0 0,-1 1 0 0 0,1-1 0 0 0,-1 1 0 0 0,0-1 0 0 0,0 0 0 0 0,0 0-1 0 0,0 1 1 0 0,0-1 0 0 0,0 0 0 0 0,-1 0 0 0 0,0 0 0 0 0,1 0-1 0 0,-1 0 1 0 0,0 0 0 0 0,0 0 0 0 0,-1 0 0 0 0,1-3-62 0 0,-3-8-25 0 0,1 0-1 0 0,-2 0 1 0 0,0 0 0 0 0,0 0-1 0 0,-3-2 26 0 0,5 12-34 0 0,-6-19-247 0 0,-1 0 1 0 0,-2 1-1 0 0,-9-16 281 0 0,-2 10-3818 0 0,19 24-3007 0 0</inkml:trace>
  <inkml:trace contextRef="#ctx0" brushRef="#br0" timeOffset="-60685.736">7387 0 15664 0 0,'-1'0'43'0'0,"0"0"1"0"0,0 0-1 0 0,0 0 1 0 0,1 1-1 0 0,-1-1 1 0 0,0 0-1 0 0,0 0 1 0 0,1 1-1 0 0,-1-1 1 0 0,0 0-1 0 0,0 1 1 0 0,1-1-1 0 0,-1 1 1 0 0,0-1-1 0 0,1 1 1 0 0,-1-1-1 0 0,1 1 1 0 0,-1-1-1 0 0,1 1 1 0 0,-1 0-1 0 0,1-1 1 0 0,-1 1 0 0 0,1 0-1 0 0,-1 0 1 0 0,1-1-1 0 0,0 1 1 0 0,-1 0-1 0 0,1 0 1 0 0,0-1-1 0 0,0 1 1 0 0,0 0-1 0 0,0 0 1 0 0,0 0-1 0 0,0-1 1 0 0,0 1-1 0 0,0 0 1 0 0,0 0-1 0 0,0 0 1 0 0,0-1-44 0 0,-2 18 22 0 0,-6 11 772 0 0,2 1 0 0 0,-1 14-794 0 0,6-29 316 0 0,0 0-1 0 0,0 0 0 0 0,2-1 1 0 0,0 1-1 0 0,0 0 0 0 0,2 2-315 0 0,-2-12 82 0 0,0 0 0 0 0,1 1-1 0 0,0-1 1 0 0,0-1-1 0 0,1 1 1 0 0,-1 0 0 0 0,1 0-1 0 0,1 1-81 0 0,-2-3-3 0 0,0-1 0 0 0,0 1 0 0 0,0-1-1 0 0,1 0 1 0 0,-1 1 0 0 0,0-1 0 0 0,1 0 0 0 0,0-1-1 0 0,-1 1 1 0 0,1 0 0 0 0,0-1 0 0 0,0 0 0 0 0,0 1-1 0 0,1-1 4 0 0,2 2 0 0 0,-5-2 0 0 0,0-1 0 0 0,0 0 0 0 0,0 1 0 0 0,0-1 0 0 0,1 1 0 0 0,-1-1 0 0 0,0 0 0 0 0,0 0 0 0 0,0 0 0 0 0,0 0 0 0 0,0 1 0 0 0,0-2 0 0 0,1 1 0 0 0,-1 0 0 0 0,0 0 0 0 0,0 0 0 0 0,0 0 0 0 0,0-1 0 0 0,0 1 0 0 0,0 0 0 0 0,0-1 0 0 0,1 0 0 0 0,1 1-43 0 0,-3 0-7 0 0,1-1-1 0 0,0 1 1 0 0,0 0-1 0 0,0-1 1 0 0,-1 1-1 0 0,1-1 1 0 0,0 1-1 0 0,-1-1 1 0 0,1 1-1 0 0,0-1 1 0 0,-1 1-1 0 0,1-1 1 0 0,-1 0-1 0 0,1 1 1 0 0,-1-1-1 0 0,1 0 1 0 0,-1 0-1 0 0,1 0 51 0 0,5-6-4954 0 0,-3-2-1731 0 0</inkml:trace>
  <inkml:trace contextRef="#ctx0" brushRef="#br0" timeOffset="-60408.208">7293 136 17503 0 0,'0'0'399'0'0,"0"0"60"0"0,7 3 442 0 0,4 2-874 0 0,1-1 1 0 0,0-1-1 0 0,0 0 0 0 0,1 0 0 0 0,-1-1 1 0 0,13 0-28 0 0,-4 1 69 0 0,31 1 1264 0 0,1-3 0 0 0,0-1 0 0 0,2-3-1333 0 0,-53 3 9 0 0,32-3-838 0 0,0-1-1 0 0,0-1 0 0 0,21-7 830 0 0,-31 3-919 0 0</inkml:trace>
  <inkml:trace contextRef="#ctx0" brushRef="#br0" timeOffset="-54355.734">5439 1293 10136 0 0,'11'-8'654'0'0,"-9"6"-254"0"0,-2 7 108 0 0,0 2-122 0 0,-6 40 3230 0 0,4-40-3290 0 0,1-1 1 0 0,-1 0 0 0 0,-1 1 0 0 0,-2 5-327 0 0,-3 11 351 0 0,-9 21-332 0 0,12-35-19 0 0,1 1-1 0 0,1-1 1 0 0,0 1 0 0 0,0 0 0 0 0,1-1-1 0 0,0 7 1 0 0,2-14 0 0 0,-1 0 0 0 0,1 0 0 0 0,0 0 0 0 0,-1 0 0 0 0,1 0 0 0 0,-1 0 0 0 0,0-1 0 0 0,1 1 0 0 0,-2 1 0 0 0,-2 2 66 0 0,1-8 147 0 0,1-6 439 0 0,3 6-531 0 0,-1-1 0 0 0,1 1 0 0 0,-1-1-1 0 0,1 1 1 0 0,1-1 0 0 0,-1 1 0 0 0,0 0 0 0 0,1 0 0 0 0,0-1-121 0 0,8-24 29 0 0,-6 11-29 0 0,-1-1 0 0 0,1 0 0 0 0,4-8 0 0 0,15-39 0 0 0,5-17 0 0 0,36-70 0 0 0,-61 145 0 0 0,1 0 0 0 0,-1 0 0 0 0,1 0 0 0 0,1 1 0 0 0,-1-1 0 0 0,1 1 0 0 0,0 0 0 0 0,0 1 0 0 0,1-1 0 0 0,0 1 0 0 0,0 0 0 0 0,0 0 0 0 0,2 0 0 0 0,-7 4 0 0 0,-1 1 0 0 0,1-1 0 0 0,0 1 0 0 0,0-1 0 0 0,-1 1 0 0 0,1-1 0 0 0,0 1 0 0 0,0 0 0 0 0,0-1 0 0 0,0 1 0 0 0,0 0 0 0 0,0-1 0 0 0,-1 1 0 0 0,1 0 0 0 0,0 0 0 0 0,0 0 0 0 0,0 0 0 0 0,0 0 0 0 0,0 0 0 0 0,0 0 0 0 0,0 0 0 0 0,0 0 0 0 0,0 1 0 0 0,0-1 0 0 0,-1 0 0 0 0,1 1 0 0 0,0-1 0 0 0,3 2 0 0 0,-2-1 0 0 0,1 0 0 0 0,-1 0 0 0 0,1 0 0 0 0,-1 1 0 0 0,1-1 0 0 0,-1 1 0 0 0,0 0 0 0 0,1-1 0 0 0,-1 1 0 0 0,0 0 0 0 0,0 0 0 0 0,-1 1 0 0 0,1-1 0 0 0,0 0 0 0 0,-1 1 0 0 0,1-1 0 0 0,-1 1 0 0 0,0-1 0 0 0,1 2 0 0 0,3 9 0 0 0,0 0 0 0 0,-1 1 0 0 0,1 6 0 0 0,-2-8 0 0 0,-1 2 260 0 0,0 0 0 0 0,0 0 0 0 0,-1 1-260 0 0,1 15 660 0 0,5 52-58 0 0,-5-46-596 0 0,-2 37-6 0 0,0-67 0 0 0,-3 14 0 0 0,1-14 0 0 0,-2-1 0 0 0,4-5-29 0 0,-1 1 0 0 0,1-1 0 0 0,0 0 0 0 0,0 0 0 0 0,0 0 0 0 0,-1 1 0 0 0,1-1-1 0 0,0 0 1 0 0,-1 0 0 0 0,1 0 0 0 0,0 1 0 0 0,0-1 0 0 0,-1 0 0 0 0,1 0 0 0 0,0 0-1 0 0,-1 0 1 0 0,1 0 0 0 0,0 0 0 0 0,-1 0 0 0 0,1 0 0 0 0,0 0 0 0 0,-1 0 0 0 0,1 0 0 0 0,0 0-1 0 0,0 0 1 0 0,-1 0 0 0 0,1 0 0 0 0,0 0 0 0 0,-1 0 0 0 0,1 0 0 0 0,0 0 0 0 0,-1 0 0 0 0,1-1-1 0 0,0 1 1 0 0,0 0 0 0 0,-1 0 0 0 0,1 0 0 0 0,0 0 0 0 0,0-1 0 0 0,-1 1 0 0 0,1 0-1 0 0,0 0 1 0 0,0-1 29 0 0,-14-8-2292 0 0,9 5 1634 0 0,-8-5-875 0 0</inkml:trace>
  <inkml:trace contextRef="#ctx0" brushRef="#br0" timeOffset="-54087.25">5501 1320 15664 0 0,'0'0'356'0'0,"13"-8"859"0"0,-5 3-1098 0 0,-1 0 0 0 0,1 1 0 0 0,-1 1 0 0 0,1-1-1 0 0,7-1-116 0 0,67-26 1604 0 0,126-35-4461 0 0,-182 53 1370 0 0,-12 5 990 0 0,9-1-525 0 0</inkml:trace>
  <inkml:trace contextRef="#ctx0" brushRef="#br0" timeOffset="-53849.367">6064 932 13824 0 0,'0'0'629'0'0,"0"0"-12"0"0,0 0-319 0 0,0 0 103 0 0,-1 1 88 0 0,-1 0-354 0 0,1 1-1 0 0,-1 0 1 0 0,1 0-1 0 0,0 1 1 0 0,0-1-1 0 0,-1 0 1 0 0,1 0-1 0 0,1 1 1 0 0,-1-1-1 0 0,0 0 1 0 0,1 1-1 0 0,-1-1 1 0 0,1 2-135 0 0,-7 18 808 0 0,-7 10 78 0 0,1 0-1 0 0,1 0 0 0 0,-5 28-885 0 0,15-47 0 0 0,0 1 0 0 0,1-1 0 0 0,1 6 0 0 0,-2 12 0 0 0,2-20 171 0 0,-1 0 0 0 0,2 0-1 0 0,-1 0 1 0 0,1-1 0 0 0,1 1-1 0 0,0 0 1 0 0,1-1 0 0 0,0 0-1 0 0,0 1 1 0 0,1-1 0 0 0,0 0-1 0 0,2 2-170 0 0,-4-9-47 0 0,0 0-1 0 0,0-1 0 0 0,0 1 0 0 0,1-1 1 0 0,-1 1-1 0 0,0-1 0 0 0,1 0 0 0 0,0 0 1 0 0,-1 0-1 0 0,1 0 0 0 0,0-1 1 0 0,0 1-1 0 0,0-1 0 0 0,0 1 0 0 0,0-1 1 0 0,0 0-1 0 0,0 0 0 0 0,1-1 1 0 0,-1 1-1 0 0,0-1 0 0 0,1 1 0 0 0,-1-1 1 0 0,0 0-1 0 0,0 0 0 0 0,1-1 0 0 0,-1 1 1 0 0,0-1-1 0 0,1 1 0 0 0,1-2 48 0 0,6-2-532 0 0,-2 2-807 0 0,-1-1 1 0 0,1 0-1 0 0,6-4 1339 0 0,-3-1-6483 0 0</inkml:trace>
  <inkml:trace contextRef="#ctx0" brushRef="#br0" timeOffset="-53588.08">6403 904 13824 0 0,'0'0'314'0'0,"0"0"46"0"0,0 0 22 0 0,0 0-50 0 0,1 1-150 0 0,5 6 220 0 0,-1 1 0 0 0,-1-1 0 0 0,1 1 1 0 0,-1 0-1 0 0,0 0 0 0 0,-1 0 0 0 0,0 1 0 0 0,0-1 0 0 0,-1 1 0 0 0,0 0 0 0 0,-1 0 0 0 0,0 1-402 0 0,2 24 720 0 0,-1 0 1 0 0,-3 21-721 0 0,0-12-189 0 0,2-35 250 0 0,-2 0-1 0 0,1 0 0 0 0,-1 0 0 0 0,0 1 1 0 0,-1-1-1 0 0,0 0 0 0 0,0-1 0 0 0,-1 1 1 0 0,0 0-1 0 0,0-1 0 0 0,-1 1-60 0 0,3-7-647 0 0,1-1-573 0 0,0 0-253 0 0,0 0-51 0 0,0 0-10 0 0</inkml:trace>
  <inkml:trace contextRef="#ctx0" brushRef="#br0" timeOffset="-53252.636">6575 1103 11976 0 0,'0'0'266'0'0,"7"0"369"0"0,40-5 1054 0 0,0 3 1 0 0,11 1-1690 0 0,-22 0 1145 0 0,-24 0-680 0 0,1 1-1 0 0,-1 0 0 0 0,1 0 0 0 0,1 2-464 0 0,29 6 165 0 0,-40-8-382 0 0,-3 0-4909 0 0,0 0-922 0 0</inkml:trace>
  <inkml:trace contextRef="#ctx0" brushRef="#br0" timeOffset="-52971.991">6754 957 10136 0 0,'-14'-3'464'0'0,"11"3"-10"0"0,3 0-222 0 0,0 0 156 0 0,0 0 100 0 0,0 0 22 0 0,0 0 70 0 0,0 0 285 0 0,0 0 126 0 0,10 19 2192 0 0,-9-14-2943 0 0,0 0 0 0 0,-1 1 0 0 0,1-1 0 0 0,-1 0 0 0 0,0 0 0 0 0,0 0-1 0 0,-1 0 1 0 0,1 1 0 0 0,-1-1 0 0 0,0 0 0 0 0,-1 2-240 0 0,-3 19 949 0 0,-6 47 599 0 0,6-41-1502 0 0,1 0 0 0 0,0 27-46 0 0,4-54-67 0 0,0-1 0 0 0,1 1-1 0 0,0 0 1 0 0,0-1-1 0 0,0 1 1 0 0,0-1 0 0 0,1 0-1 0 0,0 1 1 0 0,0-1-1 0 0,0 0 1 0 0,0 0 0 0 0,1 0-1 0 0,0 0 68 0 0,1 2-508 0 0</inkml:trace>
  <inkml:trace contextRef="#ctx0" brushRef="#br0" timeOffset="-46907.78">7224 940 3680 0 0,'0'0'284'0'0,"0"0"7"0"0,-16-2 3487 0 0,9 1-3103 0 0,-1 1 0 0 0,0 0 0 0 0,1 1-1 0 0,-1-1 1 0 0,0 1 0 0 0,1 1 0 0 0,-1 0 0 0 0,-5 1-675 0 0,7 0 472 0 0,0 0 0 0 0,1 0 0 0 0,-1 0 1 0 0,0 1-1 0 0,-3 2-472 0 0,7-4 125 0 0,-1 0 0 0 0,0 1 0 0 0,0-1 1 0 0,1 1-1 0 0,0-1 0 0 0,-1 1 0 0 0,1 0 1 0 0,0 0-1 0 0,0 0 0 0 0,0 0 0 0 0,0 1-125 0 0,-3 11 328 0 0,1-6-128 0 0,1 0-1 0 0,1-1 0 0 0,-1 1 0 0 0,1 2-199 0 0,1-4 90 0 0,0-4-60 0 0,1 0 0 0 0,-1 0 1 0 0,1 0-1 0 0,0 0 1 0 0,0 0-1 0 0,0 1 1 0 0,0-1-1 0 0,0 0 1 0 0,1 0-1 0 0,0 0 1 0 0,-1 0-1 0 0,1 0 0 0 0,0 0 1 0 0,0 0-1 0 0,0-1 1 0 0,1 1-1 0 0,-1 0 1 0 0,3 2-31 0 0,-4-5 15 0 0,0 1 0 0 0,1-1 0 0 0,0 1 0 0 0,-1-1 0 0 0,1 1 0 0 0,-1-1 0 0 0,1 1 0 0 0,-1-1 0 0 0,1 0 0 0 0,0 1 0 0 0,-1-1 0 0 0,1 0 0 0 0,0 1 0 0 0,0-1 0 0 0,-1 0 0 0 0,1 0 0 0 0,0 0 0 0 0,-1 0 0 0 0,1 0 0 0 0,0 0 0 0 0,0 0 0 0 0,-1 0 0 0 0,1 0-15 0 0,16-3 355 0 0,-13 2-321 0 0,-1 0-1 0 0,1-1 1 0 0,0 1 0 0 0,-1-1 0 0 0,1 0 0 0 0,-1 0 0 0 0,1 0 0 0 0,-1-1 0 0 0,0 1 0 0 0,0-1-1 0 0,0 0 1 0 0,0-1-34 0 0,6-6-3 0 0,-2 0 0 0 0,0 0 0 0 0,2-4 3 0 0,-2 3 29 0 0,-6 9-19 0 0,0-1-1 0 0,0 1 0 0 0,0-1 0 0 0,-1 1 0 0 0,1-1 1 0 0,0 0-1 0 0,-1 1 0 0 0,0-1 0 0 0,0 0 0 0 0,0-1-9 0 0,3-19 32 0 0,-3 21-61 0 0,0 2 50 0 0,-1 0 0 0 0,1 0 0 0 0,0 0 0 0 0,0 0 0 0 0,0-1 0 0 0,0 1 0 0 0,-1 0 0 0 0,1 0 1 0 0,0 0-1 0 0,0 0 0 0 0,0 0 0 0 0,0 0 0 0 0,-1-1 0 0 0,1 1 0 0 0,0 0 0 0 0,0 0 0 0 0,0 0 0 0 0,0-1 0 0 0,0 1 0 0 0,0 0 0 0 0,0 0 1 0 0,0 0-1 0 0,-1-1 0 0 0,1 1 0 0 0,0 0 0 0 0,0 0 0 0 0,0 0 0 0 0,0-1 0 0 0,0 1 0 0 0,0 0 0 0 0,0 0 0 0 0,0 0 0 0 0,0-1 0 0 0,1 1 1 0 0,-1 0-1 0 0,0 0 0 0 0,0 0 0 0 0,0-1 0 0 0,0 1 0 0 0,0 0 0 0 0,0 0-21 0 0,2 38 160 0 0,5 31-160 0 0,-3-34 280 0 0,0-9 67 0 0,1 15-214 0 0,-4-32-121 0 0,0-1 0 0 0,1 1 1 0 0,0 0-1 0 0,1 0 0 0 0,0-1 0 0 0,0 0 0 0 0,1 1-12 0 0,-1-6-1476 0 0,-3-3-272 0 0</inkml:trace>
  <inkml:trace contextRef="#ctx0" brushRef="#br0" timeOffset="-45585.596">7555 890 11976 0 0,'0'0'266'0'0,"0"0"44"0"0,0 0 15 0 0,0 0-26 0 0,0 0-134 0 0,-7 3 616 0 0,-2 1-490 0 0,0 1 1 0 0,0 0-1 0 0,0 0 0 0 0,0 1 0 0 0,1 1 1 0 0,0-1-1 0 0,0 1 0 0 0,1 1 0 0 0,0 0-291 0 0,5-6 28 0 0,0 0-1 0 0,0 0 0 0 0,1 0 0 0 0,-1 1 0 0 0,1-1 0 0 0,-1 1 1 0 0,1 0-1 0 0,0-1 0 0 0,0 1 0 0 0,0 0 0 0 0,1-1 0 0 0,-1 1 1 0 0,0 0-28 0 0,1-2 9 0 0,0 1 0 0 0,0-1-1 0 0,0 0 1 0 0,0 0 0 0 0,0 0 0 0 0,0 0 0 0 0,0 1 0 0 0,0-1 0 0 0,0 0 0 0 0,0 0 0 0 0,1 0 0 0 0,-1 0 0 0 0,1 0 0 0 0,-1 0 0 0 0,0 0 0 0 0,1 0 0 0 0,0 0 0 0 0,-1 0 0 0 0,1 0 0 0 0,0 0 0 0 0,-1 0 0 0 0,1 0 0 0 0,0 0 0 0 0,0 0 0 0 0,0-1 0 0 0,0 1 0 0 0,0 0 0 0 0,0-1 0 0 0,0 1 0 0 0,0-1 0 0 0,0 1-1 0 0,0-1-8 0 0,117 48 0 0 0,-113-45 0 0 0,-1-1 0 0 0,1 0 0 0 0,-1 1 0 0 0,0 0 0 0 0,0 0 0 0 0,0 0 0 0 0,0 1 0 0 0,0 0 0 0 0,-2-2 0 0 0,0-1 0 0 0,0 1 0 0 0,-1 0 0 0 0,1 1 0 0 0,-1-1 0 0 0,1 0 0 0 0,-1 0 0 0 0,0 1 0 0 0,0-1 0 0 0,0 0 0 0 0,0 1 0 0 0,-1-1 0 0 0,1 1 0 0 0,-1 0 0 0 0,1-1 0 0 0,-1 1 0 0 0,0 6 29 0 0,1-8 25 0 0,-1 0 1 0 0,0 0-1 0 0,0 0 1 0 0,0 0-1 0 0,-1 0 1 0 0,1 0-1 0 0,0 0 1 0 0,0 0-1 0 0,0 0 1 0 0,-1 0-1 0 0,1 1 1 0 0,0-2-1 0 0,-1 1 1 0 0,1 0-1 0 0,-1 0 1 0 0,0 0-1 0 0,1 0 1 0 0,-1 1-55 0 0,-5 5 94 0 0,1-1 1 0 0,-1 1 0 0 0,0-1-1 0 0,0 0 1 0 0,-1 0 0 0 0,0 0-1 0 0,0-1 1 0 0,0 0 0 0 0,-1-1-1 0 0,1 0 1 0 0,-1 0 0 0 0,0 0-1 0 0,0-1 1 0 0,-1 0 0 0 0,1-1-1 0 0,-1 0 1 0 0,1 0 0 0 0,-1-1-1 0 0,-5 1-94 0 0,6-4 515 0 0,5 2-1682 0 0,0-1-4375 0 0,3 1-479 0 0</inkml:trace>
  <inkml:trace contextRef="#ctx0" brushRef="#br0" timeOffset="-45273.647">7826 959 10136 0 0,'0'0'777'0'0,"7"15"1322"0"0,-3-7-1052 0 0,-2-6-860 0 0,-1-1-1 0 0,0 1 1 0 0,-1 0-1 0 0,1-1 0 0 0,0 1 1 0 0,0 0-1 0 0,-1 0 1 0 0,1 0-1 0 0,-1 0 0 0 0,1-1 1 0 0,-1 1-1 0 0,0 0 1 0 0,0 0-1 0 0,0 0 0 0 0,0 1-186 0 0,-1 6 1002 0 0,1 1 0 0 0,0-1 0 0 0,1 8-1002 0 0,0-12 199 0 0,0 1-1 0 0,-1 0 0 0 0,0 0 1 0 0,0-1-1 0 0,-1 1 0 0 0,1 0 0 0 0,-1-1 1 0 0,0 1-1 0 0,-1 2-198 0 0,2-8 11 0 0,-1 0 0 0 0,1 0 1 0 0,0 0-1 0 0,0 1 0 0 0,0-1 0 0 0,0 0 1 0 0,0 0-1 0 0,0 0 0 0 0,0 0 0 0 0,0 0 1 0 0,0 1-1 0 0,0-1 0 0 0,0 0 0 0 0,0 0 1 0 0,0 0-1 0 0,0 0 0 0 0,0 0 0 0 0,0 0 1 0 0,0 1-1 0 0,0-1 0 0 0,0 0 0 0 0,0 0 1 0 0,0 0-1 0 0,1 0 0 0 0,-1 0 0 0 0,0 0 1 0 0,0 1-1 0 0,0-1 0 0 0,0 0 0 0 0,0 0 1 0 0,0 0-1 0 0,0 0 0 0 0,0 0 0 0 0,0 0 1 0 0,1 0-1 0 0,-1 0 0 0 0,0 1-11 0 0,1 1-4329 0 0,-1-2-2236 0 0</inkml:trace>
  <inkml:trace contextRef="#ctx0" brushRef="#br0" timeOffset="-44966.053">7967 937 7832 0 0,'3'8'705'0'0,"28"29"-123"0"0,-5-7 1708 0 0,-25-29-2216 0 0,10 14 1426 0 0,-1 1 1 0 0,3 6-1501 0 0,-10-18 271 0 0,0 2 1 0 0,-1-1-1 0 0,0 0 0 0 0,0 0 1 0 0,-1 1-1 0 0,1-1 1 0 0,-1 1-1 0 0,-1-1 1 0 0,1 1-1 0 0,0 1-271 0 0,-1-6 83 0 0,0 0 0 0 0,0 1 1 0 0,0-1-1 0 0,-1 0 0 0 0,1 0 0 0 0,0 1 0 0 0,0-1 0 0 0,-1 0 0 0 0,1 1 0 0 0,-1-1 1 0 0,1 0-1 0 0,-1 0 0 0 0,1 0 0 0 0,-1 1 0 0 0,0-1 0 0 0,0 0-83 0 0,0 0 39 0 0,1-1 1 0 0,-1 1-1 0 0,1-1 0 0 0,-1 1 0 0 0,0-1 0 0 0,0 0 1 0 0,1 1-1 0 0,-1-1 0 0 0,0 0 0 0 0,1 1 0 0 0,-1-1 1 0 0,0 0-1 0 0,0 0 0 0 0,1 0 0 0 0,-1 0 0 0 0,0 0 0 0 0,0 0 1 0 0,0 0-1 0 0,1 0 0 0 0,-2 0-39 0 0,0 0 30 0 0,0-1 0 0 0,0 0 0 0 0,-1 0 0 0 0,1 1 0 0 0,0-1 1 0 0,0-1-1 0 0,0 1 0 0 0,0 0 0 0 0,0 0 0 0 0,0-1 0 0 0,1 1 0 0 0,-1-1 0 0 0,0 0 0 0 0,1 1 0 0 0,-1-1 0 0 0,1 0 0 0 0,-1-1-30 0 0,0-1-4 0 0,-1-1 0 0 0,2 1 0 0 0,-1-1 0 0 0,0 0 0 0 0,1 0 0 0 0,0 1 0 0 0,0-1-1 0 0,0 0 1 0 0,1 0 0 0 0,0 0 0 0 0,0-5 4 0 0,1-7 41 0 0,0 1 1 0 0,4-16-42 0 0,4-1-311 0 0,-8 31 329 0 0,0 0 0 0 0,0 0 0 0 0,0 0 0 0 0,0 0 0 0 0,0 1-1 0 0,1-1 1 0 0,-1 0 0 0 0,0 0 0 0 0,1 1 0 0 0,-1-1 0 0 0,1 1 0 0 0,0-1 0 0 0,1 0-18 0 0,8-6 117 0 0,-10 7-123 0 0,1 0 0 0 0,-1 0 0 0 0,0 0 0 0 0,1 0 0 0 0,-1 0 0 0 0,0 0 0 0 0,1 1 0 0 0,-1-1 1 0 0,1 0-1 0 0,-1 1 0 0 0,1-1 0 0 0,-1 1 0 0 0,1 0 0 0 0,0-1 0 0 0,-1 1 0 0 0,1 0 0 0 0,-1 0 0 0 0,2 0 6 0 0,3 1-12 0 0,0 0 0 0 0,0 0 0 0 0,0 0 0 0 0,-1 1 0 0 0,1 0 0 0 0,0 0 0 0 0,-1 1 1 0 0,0-1-1 0 0,1 1 0 0 0,-1 0 0 0 0,0 1 0 0 0,-1-1 0 0 0,1 1 0 0 0,0 0 0 0 0,-1 0 0 0 0,0 1 1 0 0,0-1-1 0 0,-1 1 0 0 0,1 0 0 0 0,-1 0 0 0 0,0 0 0 0 0,0 0 0 0 0,0 1 0 0 0,-1-1 0 0 0,0 1 12 0 0,2 3 2 0 0,-2-3 1 0 0,1 1 0 0 0,-1 0 0 0 0,0-1-1 0 0,-1 1 1 0 0,1 3-3 0 0,2 20 349 0 0,1 16 374 0 0,-7-42-212 0 0,1-2-2079 0 0,0 0-3404 0 0,1-2-1286 0 0</inkml:trace>
  <inkml:trace contextRef="#ctx0" brushRef="#br0" timeOffset="-44485.206">8409 1220 12384 0 0,'0'0'281'0'0,"0"0"40"0"0,0 0 21 0 0,2 0-45 0 0,3 2-189 0 0,1-1 0 0 0,-1 0 0 0 0,1 0 0 0 0,-1 0 0 0 0,1-1 0 0 0,4 0-108 0 0,-7 0 470 0 0,0 0 1 0 0,1-1 0 0 0,-1 1-1 0 0,1-1 1 0 0,-1 0 0 0 0,0 0-1 0 0,2-1-470 0 0,11-4 1535 0 0,-12 5-1482 0 0,1-1-1 0 0,0 0 1 0 0,0-1-1 0 0,-1 1 1 0 0,1-1-53 0 0,14-8 67 0 0,7-6-68 0 0,-21 13 12 0 0,-3 3 73 0 0,0-1 0 0 0,-1 1-1 0 0,1 0 1 0 0,-1-1-1 0 0,1 1 1 0 0,-1-1-1 0 0,1 0 1 0 0,-1 0 0 0 0,0 1-1 0 0,0-1 1 0 0,0 0-1 0 0,0 0 1 0 0,0 0 0 0 0,0 0-1 0 0,-1 0 1 0 0,1 0-1 0 0,0-1-83 0 0,4-14 520 0 0,-4 15-546 0 0,-1 1 1 0 0,1-1 0 0 0,0 0-1 0 0,-1 0 1 0 0,0 1 0 0 0,1-1 0 0 0,-1 0-1 0 0,0 0 1 0 0,0 0 0 0 0,0 0 0 0 0,0 0-1 0 0,0-1 26 0 0,-5-19-3 0 0,0 0-1 0 0,-1 1 0 0 0,-2-1 1 0 0,0 1-1 0 0,-4-6 4 0 0,0-1-243 0 0,9 20 220 0 0,0-1 0 0 0,1 0 0 0 0,0 0 1 0 0,0-6 22 0 0,-2-10-60 0 0,3 23 57 0 0,1-1 0 0 0,0 1 0 0 0,0 0 0 0 0,0 0-1 0 0,0 0 1 0 0,0 0 0 0 0,0 0 0 0 0,0-1 0 0 0,1 1 0 0 0,-1 0-1 0 0,1 0 1 0 0,0 0 0 0 0,0 0 0 0 0,-1 0 0 0 0,1 0-1 0 0,0 0 1 0 0,2-1 3 0 0,-1 0-9 0 0,0 0 0 0 0,1 0 0 0 0,0 0 0 0 0,0 1 0 0 0,0-1 0 0 0,0 1 0 0 0,0 0 0 0 0,0-1 0 0 0,0 1 0 0 0,1 0 9 0 0,1 0-12 0 0,0 0 0 0 0,0-1 0 0 0,0 1 0 0 0,1 1 1 0 0,-1-1-1 0 0,0 1 0 0 0,1 0 0 0 0,-1 0 0 0 0,1 1 0 0 0,0 0 0 0 0,-1 0 0 0 0,1 0 1 0 0,-1 0-1 0 0,4 2 12 0 0,-1 0-36 0 0,1 1 1 0 0,-1 0-1 0 0,-1 0 1 0 0,1 1-1 0 0,0 0 0 0 0,-1 1 1 0 0,0 0-1 0 0,0 0 1 0 0,0 0-1 0 0,-1 1 1 0 0,0 0-1 0 0,0 0 1 0 0,0 0-1 0 0,-1 1 0 0 0,0 0 1 0 0,0 0-1 0 0,-1 0 1 0 0,1 1-1 0 0,-2 0 1 0 0,1-1-1 0 0,-1 1 1 0 0,0 1-1 0 0,-1-1 0 0 0,1 8 36 0 0,-1-11 63 0 0,-1 1-1 0 0,-1 0 1 0 0,1-1-1 0 0,-1 1 1 0 0,0 0-1 0 0,0-1 1 0 0,-1 1-1 0 0,0 0 1 0 0,0-1-1 0 0,0 1 1 0 0,-1-1-1 0 0,1 1 1 0 0,-1-1-1 0 0,-1 0 1 0 0,1 1-63 0 0,-11 17 406 0 0,10-17-363 0 0,0 0 1 0 0,0-1-1 0 0,0 1 0 0 0,-1-1 0 0 0,-1 1-43 0 0,3-2 31 0 0,-1-1 0 0 0,1 1 0 0 0,-1-1-1 0 0,1 1 1 0 0,0 0 0 0 0,1 0 0 0 0,-1 0 0 0 0,1 0-1 0 0,0 0 1 0 0,-1 0 0 0 0,2 0 0 0 0,-1 0-1 0 0,0 2-30 0 0,1-6-1 0 0,0 1 0 0 0,0 0 0 0 0,0 0 0 0 0,1-1 0 0 0,-1 1 0 0 0,0 0 0 0 0,0 0 0 0 0,0-1 0 0 0,0 1 0 0 0,1 0 0 0 0,-1-1 0 0 0,0 1 0 0 0,1 0 0 0 0,-1-1 0 0 0,1 1 0 0 0,-1 0 0 0 0,1-1 0 0 0,-1 1 0 0 0,1-1 0 0 0,-1 1 0 0 0,1-1 0 0 0,-1 1 0 0 0,1-1 0 0 0,0 1 0 0 0,-1-1 0 0 0,1 0 0 0 0,0 1 0 0 0,-1-1 0 0 0,1 0 0 0 0,0 0 0 0 0,-1 1 0 0 0,1-1 0 0 0,0 0 0 0 0,0 0 0 0 0,-1 0 0 0 0,1 0 0 0 0,0 0 0 0 0,0 0 0 0 0,-1 0 0 0 0,1 0 0 0 0,0 0 0 0 0,0 0 0 0 0,0-1 1 0 0,5 0 1 0 0,0 0-1 0 0,0 0 0 0 0,0-1 0 0 0,0 0 1 0 0,0-1-1 0 0,1 1-76 0 0,45-20-1909 0 0,-39 14 199 0 0</inkml:trace>
  <inkml:trace contextRef="#ctx0" brushRef="#br0" timeOffset="-44144.788">8996 651 3224 0 0,'3'5'1616'0'0,"-2"-2"3818"0"0,-2 9-2586 0 0,0-9-2622 0 0,1 1 1 0 0,0-1 0 0 0,0 1 0 0 0,0-1-1 0 0,0 1 1 0 0,1-1 0 0 0,0 1-227 0 0,4 24 2939 0 0,2 15-2939 0 0,-4-20 970 0 0,1 0 1 0 0,4 15-971 0 0,-1-16 361 0 0,-5-12-178 0 0,1-1 0 0 0,0 0 0 0 0,0 0 0 0 0,5 7-183 0 0,4 8 270 0 0,-4-9-105 0 0,0-1 0 0 0,0-1 0 0 0,5 7-165 0 0,-11-18 22 0 0,0 0 0 0 0,0 0 0 0 0,0 0 1 0 0,0 0-1 0 0,0 0 0 0 0,0 0 0 0 0,0 0 0 0 0,0-1 0 0 0,1 1 0 0 0,-1-1 0 0 0,1 0 0 0 0,-1 1 0 0 0,3-1-22 0 0,-3 0 81 0 0,-2-1-29 0 0,0 0-117 0 0,0 0-51 0 0,0 0-1429 0 0,0 0-5676 0 0</inkml:trace>
  <inkml:trace contextRef="#ctx0" brushRef="#br0" timeOffset="-43833.188">8887 831 15032 0 0,'0'0'340'0'0,"0"0"50"0"0,0 0 24 0 0,0 0-53 0 0,1 1-233 0 0,15 3 30 0 0,0-1 1 0 0,1 0 0 0 0,-1-1-1 0 0,17 0-158 0 0,3 0 84 0 0,7 1-208 0 0,0-2 0 0 0,20-2 124 0 0,-48-1-1135 0 0</inkml:trace>
  <inkml:trace contextRef="#ctx0" brushRef="#br0" timeOffset="-43070.578">9364 549 6912 0 0,'0'0'314'0'0,"0"0"-6"0"0,0-1-198 0 0,-2 0 24 0 0,2 1 501 0 0,-7-7 1961 0 0,9 5-2386 0 0,-2 2-123 0 0,0-1 1 0 0,0 1 0 0 0,0 0 0 0 0,1 0 0 0 0,-1 0 0 0 0,0 0 0 0 0,0 0 0 0 0,0-1 0 0 0,0 1 0 0 0,1 0 0 0 0,-1 0 0 0 0,0 0 0 0 0,0-1 0 0 0,0 1 0 0 0,0 0 0 0 0,0 0 0 0 0,0-1-1 0 0,0 1 1 0 0,1 0 0 0 0,-1 0 0 0 0,0-1 0 0 0,0 1 0 0 0,0 0 0 0 0,0 0 0 0 0,0-1 0 0 0,0 1 0 0 0,0 0 0 0 0,0 0 0 0 0,0-1 0 0 0,-1 1 0 0 0,1 0 0 0 0,0 0 0 0 0,0 0 0 0 0,0-1 0 0 0,0 1-1 0 0,0 0 1 0 0,0 0 0 0 0,0-1 0 0 0,0 1 0 0 0,-1 0 0 0 0,1 0 0 0 0,0 0 0 0 0,0 0 0 0 0,0-1 0 0 0,-1 1 0 0 0,1 0 0 0 0,0 0 0 0 0,0 0 0 0 0,0 0 0 0 0,-1 0 0 0 0,1-1 0 0 0,0 1-88 0 0,-1 0 608 0 0,1 0-269 0 0,0 0-259 0 0,0 0 0 0 0,-1-1-1 0 0,1 1 1 0 0,0 0-1 0 0,0 0 1 0 0,0 0-1 0 0,0-1 1 0 0,0 1-1 0 0,0 0 1 0 0,0 0-1 0 0,0 0 1 0 0,0-1-1 0 0,0 1 1 0 0,0 0 0 0 0,0 0-1 0 0,0 0 1 0 0,0-1-1 0 0,1 1 1 0 0,-1 0-1 0 0,0 0 1 0 0,0 0-1 0 0,0 0 1 0 0,0-1-1 0 0,0 1 1 0 0,0 0-1 0 0,0 0 1 0 0,0 0 0 0 0,1 0-1 0 0,-1 0 1 0 0,0-1-1 0 0,0 1 1 0 0,0 0-80 0 0,4 0 69 0 0,-1 1 0 0 0,1 0 0 0 0,-1-1-1 0 0,1 1 1 0 0,-1 0 0 0 0,0 0 0 0 0,1 1 0 0 0,-1-1 0 0 0,0 1 0 0 0,0 0 0 0 0,0 0 0 0 0,2 1-69 0 0,8 7 517 0 0,-1 0 0 0 0,4 5-517 0 0,3 3 265 0 0,-12-12-259 0 0,-1 1 0 0 0,0 0-1 0 0,0 1 1 0 0,0-1-1 0 0,-1 1 1 0 0,0 1 0 0 0,2 4-6 0 0,7 19-6 0 0,5 13 6 0 0,-16-37 2 0 0,3 11 203 0 0,0 1-1 0 0,-1-1 0 0 0,-1 1 1 0 0,-1 1-1 0 0,0-1 1 0 0,-2 0-1 0 0,0 6-204 0 0,-2-14 52 0 0,-1-1-1 0 0,0 1 1 0 0,-1-1-1 0 0,0 0 1 0 0,0 0-1 0 0,-1 0 1 0 0,-1 0 0 0 0,0-1-1 0 0,-4 7-51 0 0,-1 2 69 0 0,2 0-1 0 0,-4 10-68 0 0,8-18 0 0 0,-1-1 0 0 0,0 0 0 0 0,-1 0 0 0 0,0 0 0 0 0,0-1 0 0 0,-1 1 0 0 0,-4 2 0 0 0,-22 33 0 0 0,28-37 0 0 0,0-1 0 0 0,-1 1 0 0 0,0-1 0 0 0,0 0 0 0 0,-1-1 0 0 0,0 0 0 0 0,-1 2 0 0 0,-11 5 0 0 0,-1 0 0 0 0,-4 1 0 0 0,19-9 0 0 0,4-4 0 0 0,1 0 0 0 0,-1 0 0 0 0,1-1 0 0 0,-1 1 0 0 0,0 0 0 0 0,0-1 0 0 0,1 1 0 0 0,-1-1 0 0 0,0 1 0 0 0,0-1 0 0 0,0 1 0 0 0,0-1 0 0 0,0 0 0 0 0,0 1 0 0 0,1-1 0 0 0,-1 0 0 0 0,0 0 0 0 0,0 1 0 0 0,0-1 0 0 0,0 0 0 0 0,0 0 0 0 0,0 0 0 0 0,0 0 0 0 0,0-1 0 0 0,0 1 0 0 0,-5 0 78 0 0,5 0 315 0 0,1 0 106 0 0,0 0 11 0 0,0 0-67 0 0,-1 0-294 0 0,-3-2-133 0 0,3-2-16 0 0,4-3 0 0 0,0 4 0 0 0,-1 0-20 0 0,-1 3-86 0 0,2-2-42 0 0,-3-8-1266 0 0,3 8 956 0 0,-1 1-6978 0 0,6 0 555 0 0</inkml:trace>
  <inkml:trace contextRef="#ctx0" brushRef="#br0" timeOffset="-41680.058">9748 796 2760 0 0,'0'0'280'0'0,"0"0"135"0"0,0 0 58 0 0,13-11 932 0 0,-8 8-820 0 0,-4 2-456 0 0,0 1 1 0 0,0-1 0 0 0,0 0-1 0 0,-1 1 1 0 0,1-1-1 0 0,0 0 1 0 0,0 0 0 0 0,0 1-1 0 0,0-1 1 0 0,-1 0 0 0 0,1 0-1 0 0,0 0 1 0 0,-1 0 0 0 0,1 0-1 0 0,-1 0 1 0 0,1 0-130 0 0,11-6 1849 0 0,-11 6-1784 0 0,0 0 1 0 0,0 0-1 0 0,-1 0 1 0 0,1 0-1 0 0,0 0 0 0 0,0 1 1 0 0,0-1-1 0 0,1 0 0 0 0,-1 1 1 0 0,0-1-1 0 0,0 1 1 0 0,0-1-1 0 0,0 1 0 0 0,0-1 1 0 0,1 1-1 0 0,-1 0 0 0 0,0-1 1 0 0,0 1-1 0 0,1 0 1 0 0,-1 0-1 0 0,1 0-65 0 0,12-3 7137 0 0,-22 17-5586 0 0,-1-3-1211 0 0,-3 4-136 0 0,-7 20 96 0 0,9-16-140 0 0,0 0-1 0 0,-4 15-159 0 0,11-27 32 0 0,1 0 0 0 0,0 1-1 0 0,1-1 1 0 0,0 1 0 0 0,0 0 0 0 0,0-1 0 0 0,1 1 0 0 0,0-1-1 0 0,1 6-31 0 0,-1-9 6 0 0,1-1-1 0 0,-1 1 1 0 0,1 0 0 0 0,0 0-1 0 0,0 0 1 0 0,0-1-1 0 0,0 1 1 0 0,1-1-1 0 0,0 1 1 0 0,-1-1 0 0 0,1 1-1 0 0,1-1 1 0 0,-1 0-1 0 0,0 0 1 0 0,1 0-1 0 0,-1 0 1 0 0,1-1 0 0 0,0 1-1 0 0,0 0 1 0 0,0-1-1 0 0,0 0 1 0 0,1 0-1 0 0,0 0-5 0 0,0 1 0 0 0,0-1 0 0 0,0 0 0 0 0,0 0 0 0 0,1-1 0 0 0,-1 1 0 0 0,1-1 0 0 0,-1 0 0 0 0,1 0 0 0 0,-1 0 0 0 0,1-1 0 0 0,-1 0 0 0 0,1 0 0 0 0,0 0 0 0 0,-1 0 0 0 0,1-1 0 0 0,2 0 0 0 0,3-1-116 0 0,0 0 0 0 0,-1 0 0 0 0,1-1 0 0 0,-1 0 0 0 0,0 0 0 0 0,1-1 0 0 0,-1-1 0 0 0,-1 0 0 0 0,1 0 0 0 0,-1 0 0 0 0,0-1 0 0 0,4-4 116 0 0,-6 4-241 0 0,-1 3 201 0 0,-1-1-1 0 0,1-1 0 0 0,-1 1 0 0 0,0-1 1 0 0,0 1-1 0 0,-1-1 0 0 0,1 0 0 0 0,-1 0 0 0 0,2-5 41 0 0,5-15 0 0 0,-10 26 0 0 0,0-1 0 0 0,0 0 0 0 0,0 0 0 0 0,0 0 0 0 0,0 0 0 0 0,0 0 0 0 0,0 0 0 0 0,0 0 0 0 0,0 0 0 0 0,0 0 0 0 0,0 0 0 0 0,0 0 0 0 0,-1 0 0 0 0,1 0 0 0 0,0 0 0 0 0,0 0 0 0 0,0 0 0 0 0,0 0 0 0 0,0 1 0 0 0,0-1 0 0 0,0 0 0 0 0,0 0 0 0 0,0 0 0 0 0,0 0 0 0 0,-1 0 0 0 0,1 0 0 0 0,0 0 0 0 0,0 0 0 0 0,0 0 0 0 0,0 0 0 0 0,0-1 0 0 0,0 1 0 0 0,0 0 0 0 0,0 0 0 0 0,0 0 0 0 0,0 0 0 0 0,-1 0 0 0 0,1 0 0 0 0,0 0 0 0 0,0 0 0 0 0,0 0 0 0 0,0 0 0 0 0,0 0 0 0 0,0 0 0 0 0,0 0 0 0 0,0 0 0 0 0,0 0 0 0 0,0 0 0 0 0,0 0 0 0 0,0-1 0 0 0,0 1 0 0 0,0 0 0 0 0,0 0 0 0 0,0 0 0 0 0,0 0 0 0 0,0 0 0 0 0,0 0 0 0 0,0 0 0 0 0,-1 0 0 0 0,1 0 0 0 0,0 0 0 0 0,0-1 0 0 0,1 1 0 0 0,-1 0 0 0 0,0 0 0 0 0,-7 5 0 0 0,4 0 4 0 0,0-1 0 0 0,0 2 0 0 0,0-1-1 0 0,1 0 1 0 0,-1 0 0 0 0,1 1 0 0 0,1 0 0 0 0,-1-1-1 0 0,1 1 1 0 0,0 0 0 0 0,0 0 0 0 0,0-1-1 0 0,1 1 1 0 0,0 0 0 0 0,0 0 0 0 0,1 0-1 0 0,0 1-3 0 0,0-3 153 0 0,-1-1-1 0 0,1 0 0 0 0,0 0 0 0 0,0 0 1 0 0,1 0-1 0 0,-1 0 0 0 0,1 0 0 0 0,0 0 0 0 0,-1 0 1 0 0,2 0-153 0 0,-2-1-9 0 0,0-1 0 0 0,0 0 1 0 0,0 1-1 0 0,1-1 1 0 0,-1 0-1 0 0,0 0 0 0 0,1 0 1 0 0,-1 0-1 0 0,1 0 1 0 0,-1-1-1 0 0,1 1 0 0 0,-1 0 1 0 0,1-1-1 0 0,0 1 0 0 0,-1-1 1 0 0,1 1-1 0 0,0-1 1 0 0,-1 0-1 0 0,3 1 9 0 0,3-2 55 0 0,0 1 0 0 0,0-1 1 0 0,0 0-1 0 0,0 0 0 0 0,0-1 0 0 0,0 1 1 0 0,-1-2-1 0 0,5-1-55 0 0,-8 3 6 0 0,0-1 0 0 0,0 0 0 0 0,1 1 0 0 0,-1-1 0 0 0,0-1 0 0 0,-1 1 0 0 0,1 0 1 0 0,0-1-1 0 0,-1 0 0 0 0,1 1 0 0 0,-1-1 0 0 0,0 0 0 0 0,0 0 0 0 0,0 0 0 0 0,0-1 0 0 0,0 1 0 0 0,0-3-6 0 0,-1 4-5 0 0,0 0 37 0 0,0 0 0 0 0,0-1 0 0 0,0 1 0 0 0,-1 0-1 0 0,1-1 1 0 0,0 1 0 0 0,-1-1 0 0 0,0 1 0 0 0,0-1 0 0 0,0 1-1 0 0,0 0 1 0 0,0-1 0 0 0,0 1 0 0 0,0-1 0 0 0,-1 1 0 0 0,0-1-1 0 0,0 0-31 0 0,0-3 70 0 0,-1 1-1 0 0,0-1 0 0 0,-1 1 0 0 0,1 0 1 0 0,-1 0-1 0 0,0 0 0 0 0,0 1 0 0 0,0-1 1 0 0,-1 1-1 0 0,0 0 0 0 0,0-1 0 0 0,0 2 1 0 0,0-1-1 0 0,-1 0 0 0 0,1 1 0 0 0,-2-1-69 0 0,-2-1-73 0 0,2 1 11 0 0,0 0 0 0 0,0 1 0 0 0,0-1 0 0 0,0 1 0 0 0,-1 0-1 0 0,0 1 1 0 0,-6-2 62 0 0,-2 0-579 0 0,-13 0-3578 0 0,27 4-2458 0 0</inkml:trace>
  <inkml:trace contextRef="#ctx0" brushRef="#br0" timeOffset="-41377.794">10447 729 14712 0 0,'-1'-1'51'0'0,"1"1"0"0"0,0 0 1 0 0,-1-1-1 0 0,1 1 0 0 0,-1 0 1 0 0,1-1-1 0 0,0 1 0 0 0,-1 0 1 0 0,1 0-1 0 0,-1 0 1 0 0,1-1-1 0 0,0 1 0 0 0,-1 0 1 0 0,1 0-1 0 0,-1 0 0 0 0,1 0 1 0 0,-1 0-1 0 0,1 0 1 0 0,-1 0-1 0 0,1 0 0 0 0,-1 0 1 0 0,1 0-1 0 0,-1 0 0 0 0,1 0 1 0 0,-1 0-1 0 0,1 0 0 0 0,-1 0 1 0 0,1 1-52 0 0,-18 8 1346 0 0,-13 18 547 0 0,-6 15-1867 0 0,36-40-26 0 0,0 0 0 0 0,0 0 0 0 0,1 0 0 0 0,-1 0 0 0 0,0 0 0 0 0,1 0 0 0 0,-1 0 0 0 0,1 0 0 0 0,-1 0 0 0 0,1 0 0 0 0,0 0 0 0 0,0 0 0 0 0,0 0 0 0 0,0 0 0 0 0,1 0 0 0 0,-1 1 0 0 0,1 5 0 0 0,1-1 0 0 0,-1 0 0 0 0,1 0 0 0 0,1 2 0 0 0,-1-6 0 0 0,0 1 0 0 0,0-1 0 0 0,0 1 0 0 0,1-1 0 0 0,-1 0 0 0 0,1 0 0 0 0,0 0 0 0 0,2 2 0 0 0,30 24 0 0 0,-26-21 0 0 0,5 3 0 0 0,-4-4 0 0 0,-1 1 0 0 0,0-1 0 0 0,-1 2 0 0 0,0-1 0 0 0,6 9 0 0 0,-13-16 7 0 0,-1-1 0 0 0,0 1 0 0 0,0-1 0 0 0,1 1 0 0 0,-1-1 0 0 0,0 1 0 0 0,0 0 0 0 0,0-1 0 0 0,1 1 0 0 0,-1 0 0 0 0,0-1 0 0 0,0 1 0 0 0,0 0 0 0 0,0-1 0 0 0,0 1 0 0 0,0 0 0 0 0,0-1 0 0 0,-1 1 0 0 0,1 0 0 0 0,0-1 0 0 0,0 1 0 0 0,0-1 0 0 0,-1 1 0 0 0,1 0 0 0 0,0-1 0 0 0,-1 1 0 0 0,1-1 0 0 0,0 1 0 0 0,-1-1 0 0 0,1 1 0 0 0,-1-1 0 0 0,1 1 0 0 0,-1-1 0 0 0,1 1 0 0 0,-1-1 0 0 0,1 0 0 0 0,-1 1 0 0 0,1-1 0 0 0,-1 0-7 0 0,-2 3 177 0 0,0 0-44 0 0,0-1-1 0 0,0 1 1 0 0,0-1 0 0 0,-1 0 0 0 0,1 1 0 0 0,-1-2 0 0 0,1 1-1 0 0,-1 0 1 0 0,0-1 0 0 0,0 1 0 0 0,-1-1-133 0 0,-46 11 174 0 0,38-10-203 0 0,-24 0 30 0 0,5-1-1784 0 0,21-1 772 0 0,1-2-12 0 0</inkml:trace>
  <inkml:trace contextRef="#ctx0" brushRef="#br0" timeOffset="-40912.868">10874 793 10512 0 0,'0'0'480'0'0,"0"0"-11"0"0,-4 6-282 0 0,-10 5 507 0 0,1 1 1 0 0,0 0 0 0 0,0 1 0 0 0,2 0 0 0 0,-1 1 0 0 0,2 1-1 0 0,0 0 1 0 0,-5 10-695 0 0,-10 16 2187 0 0,25-40-2187 0 0,0-1 1 0 0,-1 1-1 0 0,1-1 1 0 0,0 1-1 0 0,-1-1 1 0 0,1 1-1 0 0,0-1 1 0 0,0 1-1 0 0,0-1 1 0 0,-1 1-1 0 0,1-1 1 0 0,0 1-1 0 0,0 0 0 0 0,0-1 1 0 0,0 1-1 0 0,0-1 1 0 0,0 1-1 0 0,0 0 1 0 0,0-1-1 0 0,0 1 1 0 0,0-1-1 0 0,0 1 1 0 0,1-1-1 0 0,-1 1 1 0 0,0 0-1 0 0,0-1 1 0 0,0 1-1 0 0,1-1 1 0 0,-1 1-1 0 0,0-1 1 0 0,1 1-1 0 0,-1-1 1 0 0,1 1-1 0 0,-1-1 1 0 0,0 0-1 0 0,1 1 1 0 0,-1-1-1 0 0,1 0 0 0 0,-1 1 1 0 0,1-1-1 0 0,-1 0 1 0 0,1 1-1 0 0,0-1 0 0 0,0 1 2 0 0,0 0 50 0 0,0 0 0 0 0,1 0 0 0 0,-1 0-1 0 0,1 0 1 0 0,-1 0 0 0 0,0 0-1 0 0,1-1 1 0 0,0 1 0 0 0,-1 0 0 0 0,1-1-1 0 0,-1 1 1 0 0,1-1 0 0 0,0 0-1 0 0,-1 0 1 0 0,1 1 0 0 0,0-1 0 0 0,-1 0-1 0 0,1 0 1 0 0,0 0 0 0 0,-1-1-1 0 0,1 1 1 0 0,0 0 0 0 0,-1-1 0 0 0,1 1-1 0 0,-1-1 1 0 0,1 1 0 0 0,-1-1-1 0 0,2 0-51 0 0,0-1 89 0 0,0 0-1 0 0,0 1 1 0 0,-1-1-1 0 0,1 1 1 0 0,0 0-1 0 0,0 0 1 0 0,3-1-89 0 0,-3 1-2 0 0,1 0 0 0 0,0 0 0 0 0,-1-1 0 0 0,1 1 0 0 0,-1-1 0 0 0,4-2 2 0 0,13-9 3 0 0,-14 10-39 0 0,0-1 1 0 0,0 0-1 0 0,0 0 0 0 0,0-1 1 0 0,-1 0-1 0 0,0 0 0 0 0,0 0 1 0 0,1-1 35 0 0,-5 4 14 0 0,0 1 1 0 0,1-1 0 0 0,-1 1 0 0 0,1 0-1 0 0,-1 0 1 0 0,1-1 0 0 0,0 1 0 0 0,-1 0-1 0 0,1 0 1 0 0,0 0 0 0 0,0 1 0 0 0,0-1 0 0 0,0 0-1 0 0,-1 1 1 0 0,2-1-15 0 0,-2 1-92 0 0,-1 0-11 0 0,8 6-1 0 0,-7-4 97 0 0,0 0 0 0 0,-1-1-1 0 0,1 1 1 0 0,-1 0 0 0 0,1 0-1 0 0,-1 0 1 0 0,0-1 0 0 0,0 1-1 0 0,0 0 1 0 0,0 0 0 0 0,0 1 7 0 0,0 9 0 0 0,0-11-4 0 0,0 1-1 0 0,0 0 1 0 0,0-1-1 0 0,0 1 0 0 0,0-1 1 0 0,0 1-1 0 0,0-1 1 0 0,-1 1-1 0 0,1-1 0 0 0,-1 1 1 0 0,1-1-1 0 0,-1 1 5 0 0,0-1 6 0 0,1 1 0 0 0,-1-1 0 0 0,1 1 0 0 0,-1-1 0 0 0,1 1 0 0 0,0-1 0 0 0,0 1 0 0 0,-1-1 0 0 0,1 1 0 0 0,0 0 0 0 0,0-1 0 0 0,1 1 0 0 0,-1 0-6 0 0,2 7 108 0 0,-2-5-100 0 0,1 0 0 0 0,0 0 0 0 0,0 0 1 0 0,0-1-1 0 0,0 1 0 0 0,1 0 1 0 0,-1-1-1 0 0,1 1 0 0 0,0-1 1 0 0,0 0-1 0 0,0 1 0 0 0,1-1 0 0 0,-1 0 1 0 0,1 0-1 0 0,2 1-8 0 0,-4-3 8 0 0,1 0 0 0 0,-1 0 0 0 0,1 0 1 0 0,0 0-1 0 0,0 0 0 0 0,-1-1 0 0 0,1 1 0 0 0,0-1 0 0 0,0 1 1 0 0,0-1-1 0 0,0 0 0 0 0,0 0 0 0 0,-1 0 0 0 0,1 0 0 0 0,0 0 1 0 0,0 0-1 0 0,0 0 0 0 0,0-1 0 0 0,1 1-8 0 0,3-2 19 0 0,0 1 0 0 0,-1-1 0 0 0,1 0 1 0 0,-1-1-1 0 0,5-2-19 0 0,-6 2 228 0 0,1-1 0 0 0,-1 1 0 0 0,0-1 0 0 0,-1 0 0 0 0,1 0 0 0 0,-1 0 0 0 0,0 0 0 0 0,1-1-228 0 0,5-7 142 0 0,-8 10-140 0 0,0-1-1 0 0,1 0 0 0 0,-1 1 0 0 0,0-1 1 0 0,0 1-1 0 0,-1-1 0 0 0,1 0 1 0 0,-1 0-1 0 0,1 1 0 0 0,-1-1 0 0 0,0 0 1 0 0,0 0-1 0 0,0-2-1 0 0,1-16-18 0 0,3-1-77 0 0,-2 15 72 0 0,-1 0 0 0 0,1-1 1 0 0,-2 1-1 0 0,1 0 0 0 0,-1-1 0 0 0,0 1 0 0 0,-1-2 23 0 0,0-8 48 0 0,0-1 0 0 0,1-14-48 0 0,1 16 20 0 0,-1 1 0 0 0,-1-1 0 0 0,-3-13-20 0 0,-4-25-180 0 0,7 31-7073 0 0,1 14 379 0 0</inkml:trace>
  <inkml:trace contextRef="#ctx0" brushRef="#br0" timeOffset="-40641.081">11317 493 11976 0 0,'1'1'51'0'0,"0"0"1"0"0,-1 0-1 0 0,1-1 1 0 0,0 1 0 0 0,-1 0-1 0 0,1 0 1 0 0,-1 0-1 0 0,1 0 1 0 0,-1 0-1 0 0,1 0 1 0 0,-1 0 0 0 0,1 0-1 0 0,-1 0 1 0 0,0 0-1 0 0,0 0 1 0 0,1 0 0 0 0,-1 0-1 0 0,0 0 1 0 0,0 0-1 0 0,0 0 1 0 0,0 0 0 0 0,-1 1-52 0 0,-7 24 198 0 0,7-23-194 0 0,0-1 1 0 0,-1 1-1 0 0,1 0 1 0 0,1 0-1 0 0,-1 0 1 0 0,0 0-1 0 0,1 0 1 0 0,-1 0-1 0 0,1 0 1 0 0,0 0-1 0 0,0 3-4 0 0,1 1 227 0 0,1 1 0 0 0,-2-1 0 0 0,1 1 0 0 0,-1-1 0 0 0,0 1 0 0 0,-1 5-227 0 0,1-6 364 0 0,0 1 0 0 0,0-1 0 0 0,1 0 1 0 0,0 1-1 0 0,1 2-364 0 0,3 21 1634 0 0,-4-23-1466 0 0,0 1 0 0 0,0-1 0 0 0,1 1 0 0 0,0-1 0 0 0,1 1 0 0 0,0-1 0 0 0,0 0 0 0 0,1 0 0 0 0,0 0 0 0 0,0-1 0 0 0,1 0 0 0 0,-1 1 0 0 0,2-2 0 0 0,-1 1 0 0 0,1 0 0 0 0,2 0-168 0 0,7 9 517 0 0,-13-14-508 0 0,0 1 0 0 0,0-1 0 0 0,0 1 1 0 0,1-1-1 0 0,-1 0 0 0 0,1 0 0 0 0,0 0 0 0 0,0 0 0 0 0,-1-1 0 0 0,3 2-9 0 0,12 8 6 0 0,-16-10-60 0 0,1 0 1 0 0,0 1 0 0 0,0-1 0 0 0,0 0 0 0 0,0 0 0 0 0,0 0-1 0 0,0 0 1 0 0,0 0 0 0 0,0 0 0 0 0,0-1 0 0 0,0 1-1 0 0,1-1 1 0 0,-1 1 0 0 0,0-1 0 0 0,0 0 0 0 0,1 0 0 0 0,-1 0-1 0 0,1 0 54 0 0,-2-1-4954 0 0,-1-6-1731 0 0</inkml:trace>
  <inkml:trace contextRef="#ctx0" brushRef="#br0" timeOffset="-40327.958">11227 760 14480 0 0,'0'0'662'0'0,"9"0"225"0"0,49 1 614 0 0,-21-1-288 0 0,0 0 1 0 0,0-2-1 0 0,0-2-1213 0 0,225-30 1637 0 0,-221 31-1637 0 0</inkml:trace>
  <inkml:trace contextRef="#ctx0" brushRef="#br1" timeOffset="-22932.097">12110 4592 2760 0 0,'-5'2'356'0'0,"-6"-2"1933"0"0,9-1 1385 0 0,2 1-2988 0 0,7 3-546 0 0,1 0 0 0 0,-1-1 1 0 0,0 0-1 0 0,0-1 0 0 0,1 0 0 0 0,-1 0 0 0 0,2 0-140 0 0,27 4 279 0 0,-10 0-182 0 0,1-2 1 0 0,0 0-1 0 0,0-2 0 0 0,6-1-97 0 0,36 1 26 0 0,52 3 51 0 0,14-5-77 0 0,27-5 211 0 0,199-4-145 0 0,123-1-108 0 0,-297 4-14 0 0,-151 6 6 0 0,87 0 89 0 0,225 10 18 0 0,-147-4-39 0 0,268-13 198 0 0,-160-14-216 0 0,-157 17 0 0 0,7-2 0 0 0,-38 1 0 0 0,-85 5 0 0 0,176 0 0 0 0,41-1 0 0 0,-179-1 0 0 0,67 8 0 0 0,-100-3 0 0 0,-1-1 0 0 0,1-2 0 0 0,11-4 0 0 0,1 4 0 0 0,-5 0 0 0 0,59-2 0 0 0,-80 3 0 0 0,25 2 0 0 0,8 1 0 0 0,207-9 0 0 0,-162 13 0 0 0,-31-2 0 0 0,118-3 0 0 0,-77-2 0 0 0,21 6 0 0 0,-42-1 2 0 0,35-6-2 0 0,-43 0 72 0 0,-35 1-21 0 0,39 0-63 0 0,11 0-45 0 0,90-11 57 0 0,41-1 125 0 0,-51 4 114 0 0,0 0 45 0 0,-146 8-270 0 0,525 12 217 0 0,-460-8-149 0 0,-9 0-3711 0 0,-42-2-397 0 0</inkml:trace>
  <inkml:trace contextRef="#ctx0" brushRef="#br1" timeOffset="-20410.261">16081 1092 6448 0 0,'0'0'297'0'0,"0"0"-9"0"0,0 0-117 0 0,0 0 205 0 0,4 7 1132 0 0,1 65 636 0 0,-4-30-2001 0 0,0-5 289 0 0,-2-1 0 0 0,-1 0 1 0 0,-3 4-433 0 0,-11 106 736 0 0,11-86 66 0 0,-8 80 368 0 0,-11 107-1150 0 0,18-170 1946 0 0,4 57-1966 0 0,1-28 9 0 0,3 22-9 0 0,-1 14 0 0 0,-2-92 826 0 0,4 9-826 0 0,-1-19 394 0 0,-2 0 0 0 0,-2 10-394 0 0,-13 286-287 0 0,12-222 459 0 0,-1 286 7 0 0,5-338-142 0 0,1 19 50 0 0,-1 27 3 0 0,-1-20-77 0 0,0-44-13 0 0,-1-1-1 0 0,-5 32 1 0 0,-34 150 509 0 0,40-225-506 0 0,-6 52 123 0 0,-3 12-252 0 0,-2-12 131 0 0,2 0 0 0 0,0 26-5 0 0,7-29 163 0 0,-11 258-201 0 0,19-21 567 0 0,1-96-83 0 0,-5-139-348 0 0,5 149 890 0 0,-1 12-655 0 0,-3-112 25 0 0,3 85 166 0 0,-3-75-279 0 0,15 90-245 0 0,-3-30 70 0 0,-2-14 58 0 0,-5-61 176 0 0,-3 53-304 0 0,-11 95-490 0 0,6-226 380 0 0,-14 154-1157 0 0,6-79-508 0 0,3-34 115 0 0</inkml:trace>
  <inkml:trace contextRef="#ctx0" brushRef="#br0" timeOffset="-12970.408">16017 2202 5096 0 0,'0'0'232'0'0,"0"0"29"0"0,0 0-4 0 0,0 0-7 0 0,0 0-2 0 0,6-7 520 0 0,7-16 157 0 0,-13 22-839 0 0,1-1 0 0 0,0 1 0 0 0,-1 0 0 0 0,0-1 0 0 0,1 1 0 0 0,-1 0 0 0 0,0-1 0 0 0,1 1 0 0 0,-1-1-1 0 0,0 1 1 0 0,0 0 0 0 0,0-1 0 0 0,0 1 0 0 0,-1-1 0 0 0,1 1 0 0 0,0 0 0 0 0,-1-1 0 0 0,1 1-86 0 0,-1-9 777 0 0,1 10-723 0 0,0 0 0 0 0,1 0 1 0 0,-1 0-1 0 0,0 0 0 0 0,0-1 0 0 0,0 1 1 0 0,0 0-1 0 0,0 0 0 0 0,0 0 0 0 0,0-1 1 0 0,0 1-1 0 0,0 0 0 0 0,0 0 0 0 0,0 0 1 0 0,0-1-1 0 0,0 1 0 0 0,0 0 0 0 0,0 0 0 0 0,0 0 1 0 0,0-1-1 0 0,0 1 0 0 0,0 0 0 0 0,-1 0 1 0 0,1 0-1 0 0,0-1 0 0 0,0 1 0 0 0,0 0 1 0 0,0 0-1 0 0,0 0 0 0 0,0 0 0 0 0,-1-1 1 0 0,1 1-1 0 0,0 0 0 0 0,0 0 0 0 0,0 0 1 0 0,0 0-1 0 0,-1 0 0 0 0,1 0 0 0 0,0 0 0 0 0,0 0 1 0 0,0-1-1 0 0,0 1 0 0 0,-1 0 0 0 0,1 0 1 0 0,0 0-1 0 0,0 0 0 0 0,0 0 0 0 0,-1 0 1 0 0,1 0-1 0 0,0 0 0 0 0,0 0 0 0 0,0 0 1 0 0,-1 0-1 0 0,1 0 0 0 0,0 0 0 0 0,0 1-54 0 0,0-1 152 0 0,0 1 0 0 0,0 0-1 0 0,0-1 1 0 0,0 1 0 0 0,1 0-1 0 0,-1-1 1 0 0,0 1 0 0 0,1-1-1 0 0,-1 1 1 0 0,0 0 0 0 0,1-1 0 0 0,-1 1-1 0 0,0-1 1 0 0,1 1 0 0 0,-1-1-1 0 0,1 1 1 0 0,-1-1 0 0 0,1 0-1 0 0,0 1 1 0 0,-1-1 0 0 0,1 1-1 0 0,0-1-151 0 0,-2-3 100 0 0,1 1-79 0 0,0 1 0 0 0,0 0 1 0 0,0 0-1 0 0,0-1 0 0 0,0 1 0 0 0,0 0 0 0 0,0 0 0 0 0,1-1 1 0 0,-1 1-1 0 0,0 0 0 0 0,1 0 0 0 0,-1 0 0 0 0,1 0 0 0 0,0-1-21 0 0,-1-1 87 0 0,1 1 0 0 0,0 0 0 0 0,-1 0 0 0 0,0-1 0 0 0,0 1 0 0 0,1 0 0 0 0,-1 0 0 0 0,-1-1 0 0 0,1 1-87 0 0,1-15-115 0 0,0 2 533 0 0,1 0-108 0 0,-2 14-184 0 0,0 1-12 0 0,0 0-2 0 0,0 0 0 0 0,0-6 117 0 0,1 5 27 0 0,2 7 289 0 0,-2-2-503 0 0,1 1 1 0 0,-1-1 0 0 0,-1 0-1 0 0,1 1 1 0 0,-1-1 0 0 0,0 1-1 0 0,0-1 1 0 0,0 4-43 0 0,-5 38 588 0 0,4-39-379 0 0,-4 30-73 0 0,3 1 0 0 0,0 2-136 0 0,1-1 0 0 0,0-22 0 0 0,1 1 0 0 0,2 17 0 0 0,0-9 0 0 0,-2 0 0 0 0,-1 12 0 0 0,0 2 0 0 0,-2 22 0 0 0,-1-25 0 0 0,3-30 0 0 0,0 0 0 0 0,0 0 0 0 0,1 0 0 0 0,0 0 0 0 0,0 0 0 0 0,1 2 0 0 0,-1-3 134 0 0,0 0 0 0 0,0 0-1 0 0,-1 0 1 0 0,1-1 0 0 0,-1 1-1 0 0,-1 0 1 0 0,1 0 0 0 0,-2 2-134 0 0,1 0 200 0 0,0-1 1 0 0,1 0-1 0 0,-1 0 1 0 0,2 1-1 0 0,-1-1-200 0 0,-5 127 16 0 0,2-71-16 0 0,2-40 0 0 0,1 0 0 0 0,1 13 0 0 0,3 108 0 0 0,-1-66 0 0 0,-3-43 0 0 0,4 15 0 0 0,-2-25 0 0 0,-1 1 0 0 0,-1-1 0 0 0,-2 3 0 0 0,-1 43 0 0 0,3-41 0 0 0,-5 28 0 0 0,2-28 0 0 0,0 29 0 0 0,3-2 0 0 0,0-23 0 0 0,1 0 0 0 0,2 5 0 0 0,0 11 0 0 0,-2 42 0 0 0,-2-23 0 0 0,1-20 0 0 0,0-15 0 0 0,3 24 0 0 0,-2-41 30 0 0,0 1 0 0 0,-2-1 0 0 0,0 1 0 0 0,-3 12-30 0 0,-4 34 1320 0 0,5 38-712 0 0,0-77-608 0 0,-1 11 0 0 0,5-33 0 0 0,0 0 0 0 0,0-1 0 0 0,0 1 0 0 0,0 0 0 0 0,-1 0 0 0 0,1-1 0 0 0,-1 1 0 0 0,0 0 0 0 0,0-1 0 0 0,0 1 0 0 0,-1 1 0 0 0,6-18 0 0 0,-1 0 0 0 0,0 0 0 0 0,-2 0 0 0 0,1 0 0 0 0,-2 0 0 0 0,0-7 0 0 0,3-43 0 0 0,6-65 0 0 0,-5 58 0 0 0,6-18 0 0 0,18-143 0 0 0,-17 140 0 0 0,-2-19 0 0 0,-5-3 0 0 0,1-24 0 0 0,5-145 0 0 0,0 52 0 0 0,21-243-1557 0 0,-32 426 2775 0 0,-1 13-2264 0 0,-1 9 705 0 0,2 23 317 0 0,0-1 0 0 0,1 1 0 0 0,-1-1 0 0 0,1 0-1 0 0,0 1 1 0 0,0-1 0 0 0,0 0 0 0 0,0 1 0 0 0,1-1-1 0 0,-1 1 1 0 0,1-1 24 0 0,0 0 0 0 0,0 0 0 0 0,0 0 0 0 0,-1 0 0 0 0,0 0 0 0 0,0 0 0 0 0,0-1 0 0 0,0 0 0 0 0,0 0 0 0 0,0-1 0 0 0,1 1 0 0 0,0-5 0 0 0,3-2 0 0 0,-2 6 0 0 0,0 0 0 0 0,-1 0 0 0 0,0 0 0 0 0,0 0 0 0 0,0-3 0 0 0,-1-10 0 0 0,-1 0 0 0 0,2 1 0 0 0,0-1 0 0 0,1 1 0 0 0,1-2 0 0 0,-3 14 0 0 0,1 1 0 0 0,-1-1 0 0 0,0 0 0 0 0,-1 1 0 0 0,1-1 0 0 0,-1 1 0 0 0,0-1 0 0 0,-1-1 0 0 0,-1-8 0 0 0,3 11 0 0 0,-1 0 0 0 0,0-1 0 0 0,0 1 0 0 0,-1-1 0 0 0,1 1 0 0 0,-1 0 0 0 0,-2-2 0 0 0,4 5 0 0 0,0 1 0 0 0,-1 0 0 0 0,1 0 0 0 0,0 0 0 0 0,-1 1 0 0 0,1-1 0 0 0,0 0 0 0 0,-1 0 0 0 0,1 0 0 0 0,-1 0 0 0 0,1 0 0 0 0,0 0 0 0 0,0 0 0 0 0,-1 1 0 0 0,1-1 0 0 0,0 0 0 0 0,-1 0 0 0 0,1 0 0 0 0,0 1 0 0 0,0-1 0 0 0,-1 0 0 0 0,1 0 0 0 0,0 1 0 0 0,0-1 0 0 0,-1 0 0 0 0,1 1 0 0 0,0-1 0 0 0,0 0 0 0 0,0 1 0 0 0,0-1 0 0 0,0 0 0 0 0,-1 1 0 0 0,1-1 0 0 0,0 0 0 0 0,0 1 0 0 0,0-1 0 0 0,0 1 0 0 0,-3 5 0 0 0,1 1 0 0 0,0 0 0 0 0,0-1 0 0 0,0 1 0 0 0,1 0 0 0 0,0 0 0 0 0,0 0 0 0 0,1 4 0 0 0,-2 8 0 0 0,-25 391 0 0 0,10-73 0 0 0,11-252 0 0 0,-5 10 0 0 0,-3 33 0 0 0,1-1 0 0 0,-2 26 0 0 0,-6 47 0 0 0,15-148 0 0 0,-19 106 64 0 0,25-156-26 0 0,-2 10-61 0 0,1-1-1 0 0,0 1 0 0 0,1 0 1 0 0,0-1-1 0 0,1 1 0 0 0,1 3 24 0 0,1 4-4217 0 0,-2-18 2682 0 0</inkml:trace>
  <inkml:trace contextRef="#ctx0" brushRef="#br0" timeOffset="-11094.744">16182 5084 4608 0 0,'0'0'208'0'0,"-4"-4"32"0"0,4 3-104 0 0,0 1 1 0 0,-1-1 0 0 0,1 1-1 0 0,-1-1 1 0 0,1 1 0 0 0,-1-1-1 0 0,1 1 1 0 0,-1-1 0 0 0,1 1-1 0 0,-1 0 1 0 0,1-1 0 0 0,-1 1-1 0 0,1 0 1 0 0,-1 0-1 0 0,0-1 1 0 0,1 1 0 0 0,-1 0-1 0 0,1 0 1 0 0,-1 0 0 0 0,0 0-1 0 0,1-1 1 0 0,-1 1 0 0 0,0 0-1 0 0,1 0 1 0 0,-1 0 0 0 0,1 1-1 0 0,-1-1 1 0 0,0 0 0 0 0,1 0-1 0 0,-1 0 1 0 0,0 0-1 0 0,1 1 1 0 0,-1-1 0 0 0,1 0-1 0 0,-1 1-136 0 0,-15 10 4999 0 0,15-9-4909 0 0,0-1 0 0 0,1 1 0 0 0,-1-1 1 0 0,0 1-1 0 0,1-1 0 0 0,-1 1 0 0 0,1 0 0 0 0,-1-1 0 0 0,1 1 0 0 0,0 0 1 0 0,0-1-1 0 0,-1 1 0 0 0,1 1-90 0 0,2 23 526 0 0,3 14-59 0 0,-3-20-91 0 0,1 0-1 0 0,0 0 1 0 0,1-1-1 0 0,2 1 0 0 0,2 7-375 0 0,3-8 152 0 0,-10-18-142 0 0,-1-1-1 0 0,1 1 0 0 0,-1 0 0 0 0,1 0 0 0 0,0 0 1 0 0,0-1-1 0 0,-1 1 0 0 0,1 0 0 0 0,0-1 0 0 0,0 1 1 0 0,0 0-1 0 0,-1-1 0 0 0,1 1 0 0 0,0-1 0 0 0,0 1 1 0 0,0-1-1 0 0,0 0 0 0 0,0 1 0 0 0,0-1 0 0 0,0 0 1 0 0,0 0-1 0 0,0 0 0 0 0,0 0 0 0 0,0 0 0 0 0,0 0 1 0 0,0 0-1 0 0,0 0 0 0 0,0 0 0 0 0,0 0 1 0 0,0-1-1 0 0,0 1 0 0 0,0 0 0 0 0,0-1 0 0 0,0 1 1 0 0,0 0-1 0 0,0-1 0 0 0,0 0 0 0 0,0 1 0 0 0,0-1 1 0 0,0 1-1 0 0,-1-1-9 0 0,18-19 334 0 0,-13 15-298 0 0,-1 0 0 0 0,1 0 0 0 0,-1 0 0 0 0,-1 0 0 0 0,1-1 0 0 0,2-4-36 0 0,9-35 46 0 0,-12 34-13 0 0,0 0 0 0 0,1 0-1 0 0,3-4-32 0 0,-4 7 30 0 0,-3 8 22 0 0,6 12-27 0 0,11 13 390 0 0,-1 1 0 0 0,-1 0 0 0 0,3 8-415 0 0,-16-30 2 0 0,0-1 0 0 0,0 1 0 0 0,0-1-1 0 0,1 0 1 0 0,-1 0 0 0 0,1 0 0 0 0,0 0-1 0 0,0 0 1 0 0,0 0 0 0 0,1 0-2 0 0,-2-2 0 0 0,0 1 0 0 0,0-1 0 0 0,1 0-1 0 0,-1 0 1 0 0,0 0 0 0 0,0 0 0 0 0,1 0 0 0 0,-1 0 0 0 0,0 0 0 0 0,1-1 0 0 0,-1 0 0 0 0,1 1 0 0 0,-1-1 0 0 0,1 0 0 0 0,-1 0-1 0 0,0 0 1 0 0,1-1 0 0 0,-1 1 35 0 0,-1 0 0 0 0,1-1 0 0 0,-1 0-1 0 0,0 1 1 0 0,1-1 0 0 0,-1 0 0 0 0,0 0-1 0 0,0 1 1 0 0,1-1 0 0 0,-1 0-1 0 0,0 0 1 0 0,0 0 0 0 0,0-1 0 0 0,0 1-1 0 0,0 0 1 0 0,-1 0 0 0 0,1 0 0 0 0,0-1-35 0 0,13-27 1265 0 0,-9 16-1124 0 0,-1 3-138 0 0,-1 1 0 0 0,0-1 0 0 0,0 0 0 0 0,-1 0 0 0 0,0 0 0 0 0,0-10-3 0 0,-1-12-3 0 0,-1-18 3 0 0,-1 10 1 0 0,-6-34-877 0 0,7 73-541 0 0,1 0-3824 0 0,2-6-1640 0 0</inkml:trace>
  <inkml:trace contextRef="#ctx0" brushRef="#br0" timeOffset="-10742.007">16640 5147 13824 0 0,'0'0'314'0'0,"0"0"46"0"0,0 0 22 0 0,0 2-50 0 0,-2 6-303 0 0,1 0 1 0 0,0 0 0 0 0,0 0 0 0 0,1 4-30 0 0,-4 27 143 0 0,-4 14 3920 0 0,0 16-4063 0 0,5-41-138 0 0,3-17 138 0 0,0 0 0 0 0,1-1 0 0 0,0 1 0 0 0,2 7 0 0 0,-1-3 0 0 0,-2-11 0 0 0,1 0 0 0 0,0 1 0 0 0,0-1 0 0 0,0 0 0 0 0,0 1 0 0 0,1-1 0 0 0,-1 0 0 0 0,2 2 0 0 0,-2-6 0 0 0,-1 1 0 0 0,1-1 0 0 0,-1 1 0 0 0,1-1 0 0 0,-1 1 0 0 0,1-1 0 0 0,-1 0 0 0 0,1 1 0 0 0,0-1 0 0 0,-1 0 0 0 0,1 0 0 0 0,0 1 0 0 0,-1-1 0 0 0,1 0 0 0 0,-1 0 0 0 0,1 0 0 0 0,0 0 0 0 0,-1 0 0 0 0,1 0 0 0 0,0 0 0 0 0,-1 0 0 0 0,1 0 0 0 0,0 0 0 0 0,-1 0 0 0 0,1 0 0 0 0,0 0 0 0 0,-1-1 0 0 0,1 1 0 0 0,1-1 0 0 0,1 1 26 0 0,-1-1 0 0 0,0 0 0 0 0,0 0 0 0 0,1 0-1 0 0,-1 0 1 0 0,0 0 0 0 0,0-1 0 0 0,0 1 0 0 0,0-1 0 0 0,0 1-1 0 0,-1-1 1 0 0,2-1-26 0 0,13-10 644 0 0,-12 11-544 0 0,0-1 0 0 0,0 0 0 0 0,-1 0 1 0 0,1 0-1 0 0,-1 0 0 0 0,1-1 0 0 0,-1 1 1 0 0,0-1-1 0 0,0 0 0 0 0,-1 0 0 0 0,1-1-100 0 0,1-1 3 0 0,0 1-1 0 0,1-1 1 0 0,-1 1-1 0 0,1 0 1 0 0,0 1-1 0 0,1-1 1 0 0,3-2-3 0 0,43-26-3 0 0,-27 18 4 0 0,-17 11-149 0 0,1 0-1 0 0,0 0 0 0 0,0 1 0 0 0,0 0 0 0 0,0 1 1 0 0,1 0-1 0 0,4 0 149 0 0,-7 1-343 0 0,2 0-169 0 0</inkml:trace>
  <inkml:trace contextRef="#ctx0" brushRef="#br0" timeOffset="-7201.43">17826 3580 5064 0 0,'0'0'232'0'0,"0"0"53"0"0,0 0 98 0 0,0 0 38 0 0,0 0 10 0 0,0 0-22 0 0,0 0-94 0 0,3-16 3305 0 0,-10 9-2559 0 0,6 7 4232 0 0,2 3-5278 0 0,0 0-1 0 0,-1 0 1 0 0,1 0-1 0 0,-1 1 1 0 0,0-1-1 0 0,0 0 1 0 0,0 0-1 0 0,0 1 1 0 0,0-1-1 0 0,-1 0 1 0 0,0 0-1 0 0,1 0 1 0 0,-2 3-15 0 0,-1 3 278 0 0,1-1 0 0 0,-2 1 0 0 0,1-1 0 0 0,-5 6-278 0 0,7-10 39 0 0,0-1 0 0 0,0 0 0 0 0,0 0 0 0 0,0 0 0 0 0,0 1 0 0 0,0-1 0 0 0,1 0 0 0 0,0 1 0 0 0,0-1 0 0 0,0 1 0 0 0,0-1 0 0 0,0 0 0 0 0,0 1 0 0 0,1-1 0 0 0,0 0 0 0 0,0 3-39 0 0,1 0-3 0 0,-1-1 0 0 0,-1 1 0 0 0,1 0 0 0 0,-1-1-1 0 0,0 5 4 0 0,-3 16 0 0 0,1-18 0 0 0,1 0 0 0 0,0 0 0 0 0,1 0 0 0 0,0 1 0 0 0,1-1 0 0 0,0 6 0 0 0,0-8 0 0 0,0-3 0 0 0,0 1 0 0 0,-1 0 0 0 0,1-1 0 0 0,-1 1 0 0 0,0 0 0 0 0,0 0 0 0 0,0 0 0 0 0,0-1 0 0 0,-1 1 0 0 0,0 0 0 0 0,1 0 0 0 0,-1-1 0 0 0,-1 2 0 0 0,1 0 10 0 0,-1 1 0 0 0,1 0 0 0 0,0-1-1 0 0,1 1 1 0 0,-1 5-10 0 0,1-6 232 0 0,0 1 0 0 0,0-1 0 0 0,-1 0 0 0 0,0 0-1 0 0,0 0 1 0 0,-2 3-232 0 0,3-6 58 0 0,-1 0-1 0 0,1 0 0 0 0,0 0 0 0 0,0 0 0 0 0,-1 0 0 0 0,1 0 0 0 0,0 0 1 0 0,1 0-1 0 0,-1 0 0 0 0,0 0 0 0 0,1 1-57 0 0,-1 12-21 0 0,0-11 21 0 0,0 0 0 0 0,0-1 0 0 0,0 1 0 0 0,0-1 0 0 0,1 1 0 0 0,0 0 0 0 0,0 2 0 0 0,3 19 0 0 0,-5-11 0 0 0,0 0 0 0 0,-3 10 0 0 0,3-19 0 0 0,3 19 0 0 0,-1-6 0 0 0,0 6 0 0 0,0-15 0 0 0,-1 0 0 0 0,0 1 0 0 0,-1 7 0 0 0,2 0 0 0 0,0-15 0 0 0,-1 0 0 0 0,0 0 0 0 0,1 0 0 0 0,-1 0 0 0 0,0 1 0 0 0,0-1 0 0 0,-1 0 0 0 0,1 0 0 0 0,0 1 0 0 0,-2 2 0 0 0,2-4 0 0 0,-1 1 0 0 0,1 0 0 0 0,-1 0 0 0 0,1 0 0 0 0,-1 0 0 0 0,1 0 0 0 0,0 0 0 0 0,0 0 0 0 0,0 0 0 0 0,0 0 0 0 0,1 0 0 0 0,-1 0 0 0 0,0 0 0 0 0,1 2 0 0 0,1 4 241 0 0,-1 1-1 0 0,0-1 1 0 0,0 1 0 0 0,-1-1-1 0 0,-1 9-240 0 0,1 1 829 0 0,0 4-813 0 0,1-16-16 0 0,6-4 0 0 0,-1-7 0 0 0,-2-3 0 0 0,-4 7 0 0 0,1 0 0 0 0,-1 0 0 0 0,0-1 0 0 0,1 1 0 0 0,-1 0 0 0 0,0 0 0 0 0,0 0 0 0 0,0 0 0 0 0,0 0 0 0 0,0 0 0 0 0,0 0 0 0 0,0-1 0 0 0,0 0 0 0 0,0 2 0 0 0,0 0 0 0 0,-1-1 0 0 0,1 1 0 0 0,0 0 0 0 0,0-1 0 0 0,0 1 0 0 0,0-1 0 0 0,0 1 0 0 0,0 0 0 0 0,1-1 0 0 0,-1 1 0 0 0,0 0 0 0 0,0-1 0 0 0,0 1 0 0 0,0 0 0 0 0,0-1 0 0 0,0 1 0 0 0,1-1 0 0 0,-1 1 0 0 0,0 0 0 0 0,0-1 0 0 0,3-4 0 0 0,-1 0 0 0 0,-1 0 0 0 0,1 0 0 0 0,-1 0 0 0 0,1 0 0 0 0,-1-1 0 0 0,-1 1 0 0 0,1-5 0 0 0,1-8 0 0 0,7-49 0 0 0,-9 59 0 0 0,0 1 0 0 0,-1-1 0 0 0,0 1 0 0 0,0-1 0 0 0,-2-5 0 0 0,-3-13 0 0 0,5 8 0 0 0,0 1 0 0 0,1-1 0 0 0,1 0 0 0 0,1 0 0 0 0,1-34 0 0 0,-4 25 0 0 0,1 9 0 0 0,0 0 0 0 0,3-17 0 0 0,-2 26 0 0 0,-1 0 0 0 0,0 0 0 0 0,-1 1 0 0 0,0-1 0 0 0,-1-8 0 0 0,-3-27 0 0 0,4 25 0 0 0,-1-1 0 0 0,-1-4 0 0 0,-1-8 0 0 0,4 25 0 0 0,0 0 0 0 0,0 0 0 0 0,1 0 0 0 0,1-7 0 0 0,1-19 0 0 0,-3 26 0 0 0,0-3 0 0 0,0 1 0 0 0,1 0 0 0 0,1-8 0 0 0,-1 16 0 0 0,-1 0 0 0 0,0 1 0 0 0,0-1 0 0 0,0 1 0 0 0,0-1 0 0 0,1 1 0 0 0,-1-1 0 0 0,0 1 0 0 0,0 0 0 0 0,0-1 0 0 0,0 1 0 0 0,-1-1 0 0 0,1 1 0 0 0,0-1 0 0 0,0 1 0 0 0,0-1 0 0 0,0 1 0 0 0,0-1 0 0 0,-1 1 0 0 0,1 0 0 0 0,0-1 0 0 0,0 1 0 0 0,-1-1 0 0 0,1 1 0 0 0,0 0 0 0 0,0-1 0 0 0,-1 1 0 0 0,1 0 0 0 0,-1-1 0 0 0,2 1 0 0 0,-1 0 0 0 0,0 0 0 0 0,0 0 0 0 0,0 0 0 0 0,0 0 0 0 0,0 0 0 0 0,0 0 0 0 0,0 0 0 0 0,0 0 0 0 0,0 0 0 0 0,0 0 0 0 0,0 0 0 0 0,1 0 0 0 0,-1 0 0 0 0,0 0 0 0 0,0 0 0 0 0,0 0 0 0 0,0 0 0 0 0,0 0 0 0 0,0 0 0 0 0,0 0 0 0 0,0 0 0 0 0,0 0 0 0 0,0 0 0 0 0,0 0 0 0 0,0 0 0 0 0,0 0 0 0 0,0 0 0 0 0,0-1 0 0 0,0 1 0 0 0,0 0 0 0 0,1 0 0 0 0,-1 0 0 0 0,0 0 0 0 0,0 0 0 0 0,0 0 0 0 0,0 0 0 0 0,0 0 0 0 0,0 0 0 0 0,0 0 0 0 0,0 0 0 0 0,0-1 0 0 0,0 1 0 0 0,0 0 0 0 0,7 5 0 0 0,-6-3 0 0 0,0 1 0 0 0,1-1 0 0 0,-1 1 0 0 0,0-1 0 0 0,0 0 0 0 0,-1 1 0 0 0,1 0 0 0 0,0-1 0 0 0,-1 1 0 0 0,0-1 0 0 0,1 1 0 0 0,-1 2 0 0 0,3 15 0 0 0,1-6 0 0 0,-2-8 0 0 0,-1-1 0 0 0,1 1 0 0 0,-1-1 0 0 0,0 1 0 0 0,0 0 0 0 0,-1 2 0 0 0,4 66 0 0 0,-2-42 0 0 0,-1-1 0 0 0,-2 13 0 0 0,1-28 0 0 0,0 1 0 0 0,2 4 0 0 0,0 26 0 0 0,-6 3 0 0 0,-3 1 0 0 0,-2 32 0 0 0,-2 116 0 0 0,11-186 0 0 0,0-1 0 0 0,1 1 0 0 0,1-1 0 0 0,2 8 0 0 0,3 21 0 0 0,-6-33 0 0 0,0 0 0 0 0,1 0 0 0 0,1 0 0 0 0,0 1 0 0 0,3 11 0 0 0,-7-12 139 0 0,-1 2-1844 0 0,2-9-6128 0 0</inkml:trace>
  <inkml:trace contextRef="#ctx0" brushRef="#br0" timeOffset="-5437.006">14060 4728 6736 0 0,'-7'0'608'0'0,"-7"-2"-278"0"0,10-1-190 0 0,3 2-29 0 0,-1-1 406 0 0,2 2 25 0 0,1-1-330 0 0,0 0 1 0 0,0 0-1 0 0,0-1 0 0 0,0 1 1 0 0,0 0-1 0 0,0 0 1 0 0,0 0-1 0 0,0 0 0 0 0,0 0 1 0 0,1 0-213 0 0,1-1 574 0 0,-3 1 17 0 0,-6 2 733 0 0,4-1-799 0 0,6-1-77 0 0,-3 1-12 0 0,-1 0-10 0 0,0 0 52 0 0,0 0 230 0 0,0 0 100 0 0,0 0 21 0 0,0 0-151 0 0,0 0-649 0 0,0 0-278 0 0,0 0-58 0 0,-6 2 32 0 0,10-1 399 0 0,-2 0-33 0 0,-2-1 12 0 0,0 0 7 0 0,6 14 201 0 0,3 10 134 0 0,-8-23-424 0 0,-1-1 0 0 0,1 1 0 0 0,-1 0 0 0 0,0-1 0 0 0,0 1 0 0 0,1-1 0 0 0,-1 1 0 0 0,0 0 0 0 0,0-1 0 0 0,0 1 0 0 0,0 0 0 0 0,0-1 0 0 0,0 1 0 0 0,0 0 0 0 0,0-1 0 0 0,0 1 0 0 0,0 0 0 0 0,0-1 0 0 0,0 1 0 0 0,0-1 0 0 0,-1 1-21 0 0,1 10 234 0 0,1-8-193 0 0,-1-1 0 0 0,1 1-1 0 0,-1-1 1 0 0,0 1 0 0 0,0-1 0 0 0,0 1 0 0 0,0-1 0 0 0,0 1-1 0 0,-1-1 1 0 0,1 1 0 0 0,-1-1 0 0 0,1 1 0 0 0,-1-1-1 0 0,0 0-40 0 0,-1 7 89 0 0,1-6-56 0 0,0 1 0 0 0,1-1-1 0 0,0 1 1 0 0,-1-1 0 0 0,1 1 0 0 0,1-1-1 0 0,-1 1 1 0 0,0-1 0 0 0,1 1 0 0 0,0-1-1 0 0,0 2-32 0 0,0-2 21 0 0,-1 0 7 0 0,0 0 1 0 0,0 0-1 0 0,0 0 0 0 0,0-1 0 0 0,0 1 0 0 0,-1 0 0 0 0,1 0 0 0 0,-1 0 0 0 0,0 0 1 0 0,0 0-1 0 0,0-1 0 0 0,0 1 0 0 0,-1 1-28 0 0,-5 13 178 0 0,5-6-108 0 0,0 0 0 0 0,1 0 0 0 0,0 0 0 0 0,1 0-1 0 0,0 0 1 0 0,1 1 0 0 0,0 3-70 0 0,1-3 33 0 0,-2 0 0 0 0,1-1 1 0 0,-1 1-1 0 0,-1 0 0 0 0,0 0 0 0 0,-2 4-33 0 0,2-9 34 0 0,0 1 0 0 0,0-1 0 0 0,0 0 0 0 0,1 1 0 0 0,0-1 0 0 0,1 1 0 0 0,0-1 0 0 0,0 4-34 0 0,0-2 56 0 0,-1 0-1 0 0,0 0 1 0 0,-1 0-1 0 0,1 0 1 0 0,-3 8-56 0 0,-2 29 226 0 0,4-37-160 0 0,0-1-1 0 0,0 0 0 0 0,-1 1 1 0 0,0-1-1 0 0,-2 5-65 0 0,1-5 99 0 0,1 0 1 0 0,0 1-1 0 0,0-1 1 0 0,1 0-1 0 0,0 7-99 0 0,-2 16 212 0 0,2-26-223 0 0,0 0 1 0 0,1 0-1 0 0,0 1 1 0 0,-1-1 0 0 0,2 0-1 0 0,-1 0 1 0 0,1 0-1 0 0,0 1 11 0 0,1 6 0 0 0,-1 0-1 0 0,0 0 1 0 0,-1 0 0 0 0,0 1 0 0 0,0-12 1 0 0,0 1 8 0 0,1 0-1 0 0,-1-1 1 0 0,0 1-1 0 0,1-1 1 0 0,-1 1-1 0 0,1 0 1 0 0,-1-1-1 0 0,1 1 1 0 0,0 0-9 0 0,0-1 4 0 0,0 0 1 0 0,-1 1-1 0 0,1-1 0 0 0,-1 0 1 0 0,1 0-1 0 0,-1 0 0 0 0,0 1 1 0 0,1-1-1 0 0,-1 0 0 0 0,0 0 1 0 0,0 1-1 0 0,0-1 1 0 0,0 0-5 0 0,-1 7 6 0 0,0-8 1 0 0,1 1 0 0 0,0 0 0 0 0,0 0-1 0 0,0 0 1 0 0,-1 0 0 0 0,1 0 0 0 0,0 0-1 0 0,0 0 1 0 0,0 0 0 0 0,0 0 0 0 0,1 0-1 0 0,-1 0 1 0 0,0 0 0 0 0,0 0 0 0 0,1-1-1 0 0,-1 1 1 0 0,0 0 0 0 0,1 0 0 0 0,-1 0-1 0 0,1 0 1 0 0,-1 0 0 0 0,1-1 0 0 0,-1 1-1 0 0,1 0 1 0 0,0-1 0 0 0,-1 1 0 0 0,1 0-1 0 0,0-1 1 0 0,-1 1-7 0 0,1 0 64 0 0,-21 7 214 0 0,20-8-276 0 0,-1 0 0 0 0,0-1 0 0 0,1 1 0 0 0,-1 0 0 0 0,0 0 0 0 0,1 0 0 0 0,-1 0 0 0 0,0-1 0 0 0,1 1 0 0 0,-1 0 0 0 0,1-1 0 0 0,-1 1 0 0 0,0 0 0 0 0,1-1 0 0 0,-1 1 0 0 0,1-1 0 0 0,-1 1 0 0 0,1-1 0 0 0,-1 1 0 0 0,1-1 0 0 0,-1 1 0 0 0,1-1 0 0 0,0 1 0 0 0,-1-1 0 0 0,1 0 0 0 0,0 1 0 0 0,0-1 0 0 0,-1 1 0 0 0,1-1 0 0 0,0 0 0 0 0,0 1 0 0 0,0-1 0 0 0,0 0 0 0 0,0 0 0 0 0,0 1 0 0 0,0-1 0 0 0,0 0 0 0 0,0 1 0 0 0,0-1 0 0 0,0 0 0 0 0,0 1-2 0 0,-4-14 1 0 0,3 13 3 0 0,0 0-1 0 0,1 0 0 0 0,-1 0 0 0 0,1 0 1 0 0,-1 0-1 0 0,1 0 0 0 0,0 0 0 0 0,-1-1 1 0 0,1 1-1 0 0,0 0 0 0 0,0 0 1 0 0,0 0-1 0 0,0 0 0 0 0,0 0 0 0 0,0-1 1 0 0,0 1-4 0 0,17-46-172 0 0,-14 36 144 0 0,0 0 0 0 0,-1 0 0 0 0,0 0 0 0 0,-1 0 0 0 0,0-1 0 0 0,-1 1 0 0 0,0 0 0 0 0,-1 0 0 0 0,-2-8 28 0 0,2 11-71 0 0,0 0 0 0 0,1 0 0 0 0,0 1 0 0 0,0-1 0 0 0,0 0 0 0 0,1 0 0 0 0,0 0 0 0 0,2-5 71 0 0,-2 9-30 0 0,-1 0-3 0 0,1-1-1 0 0,-1 1 0 0 0,0 0 1 0 0,-1-1-1 0 0,1 1 0 0 0,-1 0 1 0 0,1 0-1 0 0,-1 0 0 0 0,-1-1 34 0 0,1 0-29 0 0,0 0 0 0 0,0 1 0 0 0,0-1-1 0 0,1 0 1 0 0,0 0 0 0 0,0-1 29 0 0,5-33-174 0 0,-3 26 124 0 0,0 1 1 0 0,-1-1-1 0 0,-1-10 50 0 0,0 13-30 0 0,0 0 0 0 0,1 0 0 0 0,0 0-1 0 0,1 0 1 0 0,1-6 30 0 0,-2 11-4 0 0,-1 0 0 0 0,1 0-1 0 0,-1 0 1 0 0,0 0 0 0 0,-1 0 4 0 0,2-20-32 0 0,-1 23 31 0 0,1-1 1 0 0,-1 1-1 0 0,0-1 1 0 0,0 1-1 0 0,0 0 1 0 0,0-1-1 0 0,0 1 1 0 0,0-1-1 0 0,-1 1 1 0 0,1-1-1 0 0,-1 1 1 0 0,0 0-1 0 0,1 0 1 0 0,-1-1-1 0 0,0 1 1 0 0,0 0-1 0 0,-1 0 1 0 0,1 0-1 0 0,0 0 1 0 0,-1 0-1 0 0,0-1 1 0 0,2 2-1 0 0,-1 0 0 0 0,0 0-1 0 0,1 0 1 0 0,-1-1 0 0 0,1 1 0 0 0,0 0-1 0 0,-1 0 1 0 0,1-1 0 0 0,0 1-1 0 0,0 0 1 0 0,0-1 0 0 0,0 1 0 0 0,0 0-1 0 0,0-1 1 0 0,0 1 0 0 0,0 0-1 0 0,0-1 1 0 0,1 1 0 0 0,-1 0-1 0 0,1-1 1 0 0,-1 1 0 0 0,1 0 0 0 0,-1 0-1 0 0,1 0 1 0 0,0 0 0 0 0,-1-1-1 0 0,1 1 1 0 0,0 0 1 0 0,7-18-28 0 0,-6 11 28 0 0,-1 0 0 0 0,0 0 0 0 0,-1 0 0 0 0,0 0 0 0 0,-1 0 0 0 0,1 1 0 0 0,-1-1 0 0 0,-1 0 0 0 0,0-1 0 0 0,2 7-2 0 0,0 0 0 0 0,0 1 0 0 0,0-1 0 0 0,0 0-1 0 0,0 1 1 0 0,1-1 0 0 0,-1 1 0 0 0,0-1 0 0 0,1 0-1 0 0,-1 1 1 0 0,1-1 0 0 0,0 1 0 0 0,-1-1 0 0 0,1 1-1 0 0,0-1 3 0 0,0 1-2 0 0,0-1 0 0 0,0 1-1 0 0,-1-1 1 0 0,1 1-1 0 0,0-1 1 0 0,-1 1 0 0 0,1-1-1 0 0,-1 0 1 0 0,0 1-1 0 0,0-1 1 0 0,1 0 0 0 0,-1 0-1 0 0,-1-1 3 0 0,1 2 0 0 0,0 0 0 0 0,0 0 0 0 0,0 0 0 0 0,0 0 0 0 0,0 0 0 0 0,0 0 0 0 0,0 0 0 0 0,1-1 0 0 0,-1 1 0 0 0,0 0 0 0 0,1 0 0 0 0,-1 0 0 0 0,0 0 0 0 0,1 0 0 0 0,-1 1 0 0 0,0 0 0 0 0,0-1 0 0 0,0 1 0 0 0,0 0 0 0 0,1 0 0 0 0,-1 0 0 0 0,0 0 0 0 0,0 0 0 0 0,0 0 0 0 0,0 0 0 0 0,0 0 0 0 0,0 0 0 0 0,0-1 0 0 0,0 1 0 0 0,1 0 0 0 0,-1 0 0 0 0,0 0 0 0 0,0 0 0 0 0,0 0 0 0 0,0 0 0 0 0,0 0 0 0 0,0 0 0 0 0,1 0 0 0 0,-1 0 0 0 0,0 0 0 0 0,0 0 0 0 0,0 0 0 0 0,0 0 0 0 0,0 0 0 0 0,0 0 0 0 0,1 0 0 0 0,-1 0 0 0 0,0 0 0 0 0,0 0 0 0 0,0 0 0 0 0,0 0 0 0 0,0 0 0 0 0,0 0 0 0 0,1 0 0 0 0,-1 1 0 0 0,0-1 0 0 0,0 0 0 0 0,0 0 0 0 0,0 0 0 0 0,0 0 0 0 0,0 0 0 0 0,0 0 0 0 0,0 0 0 0 0,0 0 0 0 0,1 0 0 0 0,-1 1 0 0 0,0-1 0 0 0,0 0 0 0 0,0 0 0 0 0,0 0 0 0 0,3 5 0 0 0,-2-2-4 0 0,-1 0-1 0 0,1 0 1 0 0,0 0 0 0 0,-1 0-1 0 0,0 0 1 0 0,0 0-1 0 0,0 0 1 0 0,0 0-1 0 0,0 0 1 0 0,-1 0 0 0 0,1 0-1 0 0,-1 0 1 0 0,-1 3 4 0 0,0 4-7 0 0,-13 82 243 0 0,15-85-190 0 0,-1 1 0 0 0,2-1-1 0 0,-1 1 1 0 0,1-1-1 0 0,0 3-45 0 0,1-1 59 0 0,-1 0-1 0 0,-1 0 0 0 0,0 6-58 0 0,-2 25 103 0 0,-1-15 5 0 0,2 0 1 0 0,1 0-1 0 0,3 25-108 0 0,1-24 124 0 0,3 27 283 0 0,-2 1-407 0 0,-5-43 12 0 0,-1-1 1 0 0,0 0-1 0 0,0 0 0 0 0,-2 8-12 0 0,1-9 30 0 0,0-1-1 0 0,1 1 0 0 0,0 0 0 0 0,0 0 0 0 0,1 0 0 0 0,1 4-29 0 0,1 9 155 0 0,-1 1 1 0 0,-1 0-1 0 0,-3 14-155 0 0,3-27 69 0 0,1 1 0 0 0,-1-1-1 0 0,3 7-68 0 0,0 18 153 0 0,-3-31-135 0 0,0 0-1 0 0,1 0 1 0 0,0-1-1 0 0,0 1 1 0 0,0 0 0 0 0,0-1-1 0 0,0 1 1 0 0,2 0-18 0 0,-2 0 13 0 0,1-1 0 0 0,-1 0 1 0 0,0 1-1 0 0,0-1 0 0 0,0 1 0 0 0,-1-1 0 0 0,1 1 1 0 0,-1 1-14 0 0,0-2 8 0 0,1-1 0 0 0,-1 1 0 0 0,1-1 0 0 0,-1 1 0 0 0,1-1 1 0 0,0 1-1 0 0,0-1 0 0 0,0 1 0 0 0,0-1 0 0 0,1 0 1 0 0,-1 0-1 0 0,2 2-8 0 0,-2-3 18 0 0,0 1 1 0 0,0-1-1 0 0,0 0 1 0 0,0 1-1 0 0,0-1 1 0 0,0 0 0 0 0,1 0-1 0 0,-1 0 1 0 0,0 0-1 0 0,1 0 1 0 0,-1 0-1 0 0,1-1 1 0 0,-1 1-1 0 0,1 0 1 0 0,-1-1 0 0 0,1 1-1 0 0,0-1 1 0 0,-1 1-1 0 0,1-1-18 0 0,0 0 128 0 0,10 2-905 0 0,8 0-1375 0 0,-12-2 1033 0 0</inkml:trace>
  <inkml:trace contextRef="#ctx0" brushRef="#br0" timeOffset="-3634.995">19726 4314 6848 0 0,'-16'-4'622'0'0,"16"3"-512"0"0,8-9 1289 0 0,-11 5-442 0 0,-2 1 868 0 0,5 4-1777 0 0,0-1 1 0 0,0 1-1 0 0,0-1 0 0 0,0 1 0 0 0,0-1 1 0 0,0 1-1 0 0,0-1 0 0 0,0 1 1 0 0,0-1-1 0 0,1 1 0 0 0,-1-1 0 0 0,0 1 1 0 0,0-1-1 0 0,1 1 0 0 0,-1-1 1 0 0,0 1-1 0 0,1-1 0 0 0,-1 1 1 0 0,0 0-1 0 0,1-1 0 0 0,-1 1 0 0 0,1-1-48 0 0,4-6 1609 0 0,4-2-158 0 0,-8 8-1283 0 0,-1 1 0 0 0,1-1 0 0 0,0 1-1 0 0,-1-1 1 0 0,1 1 0 0 0,0-1 0 0 0,-1 0-1 0 0,1 1 1 0 0,-1-1 0 0 0,1 0 0 0 0,-1 1-1 0 0,1-1 1 0 0,-1 0 0 0 0,1 0 0 0 0,-1 0-1 0 0,0 0-167 0 0,-1-1 1637 0 0,-2 6-1353 0 0,1 5-391 0 0,2 5 236 0 0,-1-1 1 0 0,0 0 0 0 0,0 0 0 0 0,-1 0 0 0 0,-1-1-1 0 0,-1 5-129 0 0,2-9 49 0 0,0 1-1 0 0,1 0 0 0 0,0 0 0 0 0,1 7-48 0 0,0-5 138 0 0,-1-1 1 0 0,0 1-1 0 0,-1 3-138 0 0,0 16 273 0 0,3-26-269 0 0,-1 0 0 0 0,0 0 0 0 0,-1 0 0 0 0,1 0 0 0 0,0 0-1 0 0,-1 0 1 0 0,0 0 0 0 0,-1 3-4 0 0,-4 26 75 0 0,3-29-16 0 0,2 3 85 0 0,1-7-144 0 0,0 0 0 0 0,0 0 1 0 0,0 0-1 0 0,-1 0 0 0 0,1 0 1 0 0,0 0-1 0 0,0 1 0 0 0,0-1 0 0 0,0 0 1 0 0,0 0-1 0 0,0 0 0 0 0,0 0 1 0 0,0 0-1 0 0,0 1 0 0 0,0-1 1 0 0,0 0-1 0 0,0 0 0 0 0,0 0 1 0 0,-1 0-1 0 0,1 0 0 0 0,0 1 0 0 0,0-1 1 0 0,0 0-1 0 0,1 0 0 0 0,-1 0 1 0 0,0 0-1 0 0,0 1 0 0 0,0-1 1 0 0,0 0-1 0 0,0 0 0 0 0,0 0 1 0 0,0 0-1 0 0,0 0 0 0 0,0 1 1 0 0,0-1-1 0 0,0 0 0 0 0,0 0 0 0 0,0 0 1 0 0,1 0-1 0 0,-1 0 0 0 0,0 0 1 0 0,0 1-1 0 0,0-1 0 0 0,0 0 1 0 0,0 0-1 0 0,0 0 0 0 0,1 0 1 0 0,-1 0-1 0 0,0 0 0 0 0,0 0 0 0 0,0 0 1 0 0,0 0-1 0 0,1 0 0 0 0,-1 0 1 0 0,0 0-1 0 0,0 0 0 0 0,0 0 1 0 0,0 0-1 0 0,0 0 0 0 0,1 0 0 0 0,0 1 382 0 0,0-16-304 0 0,0 12-63 0 0,-1 0 1 0 0,0 0-1 0 0,0 0 1 0 0,0 0-1 0 0,0 0 1 0 0,0 0-1 0 0,-1-1-15 0 0,1 3 6 0 0,0 0 0 0 0,0 0-1 0 0,0 0 1 0 0,0 0 0 0 0,0 0 0 0 0,0 0-1 0 0,0 0 1 0 0,0 0 0 0 0,0 0 0 0 0,1-1-1 0 0,-1 1 1 0 0,1 0 0 0 0,-1 1-1 0 0,0-1 1 0 0,1 0 0 0 0,0-1-6 0 0,3-13 68 0 0,-3-11 6 0 0,2 1-1 0 0,0-1 1 0 0,2 1 0 0 0,0 0-1 0 0,2-1-73 0 0,-6 22-7 0 0,0 0 0 0 0,-1 0 0 0 0,1 0 0 0 0,-1 0 0 0 0,0-3 7 0 0,0 3-6 0 0,-1 1 1 0 0,2-1-1 0 0,-1 1 0 0 0,0 0 1 0 0,1-1-1 0 0,0 1 1 0 0,-1 0-1 0 0,2-1 6 0 0,8-47-64 0 0,-7 19-8 0 0,-1 27 74 0 0,-1 0-259 0 0,-2 11 78 0 0,0 2 190 0 0,-1 1 1 0 0,2 0-1 0 0,-1-1 1 0 0,1 1-1 0 0,1 5-11 0 0,-1-3 37 0 0,0 0 0 0 0,0 0 0 0 0,-2 5-37 0 0,2 29 141 0 0,0-28-92 0 0,0-15-41 0 0,0 0 1 0 0,0 0-1 0 0,0 0 0 0 0,0 0 0 0 0,0 0 0 0 0,0 0 0 0 0,-1 0 0 0 0,1 0 0 0 0,-1 0 1 0 0,1 0-1 0 0,-1 0-8 0 0,-2 7 17 0 0,1 12 51 0 0,2-19-56 0 0,-3 4 18 0 0,-1 0-7 0 0,8 0 357 0 0,-4-6-374 0 0,0 0 0 0 0,0 0 0 0 0,0 0 0 0 0,-1 1 0 0 0,1-1-1 0 0,0 0 1 0 0,0 0 0 0 0,0 0 0 0 0,-1 0 0 0 0,1 0 0 0 0,0 0 0 0 0,0 0-1 0 0,0 0 1 0 0,0 0 0 0 0,-1 1 0 0 0,1-1 0 0 0,0 0 0 0 0,0 0 0 0 0,0 0-1 0 0,0 0 1 0 0,0 1 0 0 0,0-1 0 0 0,0 0 0 0 0,-1 0 0 0 0,1 0 0 0 0,0 0-1 0 0,0 1 1 0 0,0-1 0 0 0,0 0 0 0 0,0 0 0 0 0,0 0 0 0 0,0 1 0 0 0,0-1-1 0 0,0 0 1 0 0,0 0 0 0 0,0 0 0 0 0,0 1 0 0 0,0-1 0 0 0,0 0-1 0 0,0 0 1 0 0,0 0 0 0 0,0 1 0 0 0,1-1 0 0 0,-1 0 0 0 0,0 0 0 0 0,0 0-1 0 0,0 0 1 0 0,0 1 0 0 0,0-1 0 0 0,0 0 0 0 0,0 0-6 0 0,1 1-104 0 0,-1-1-9 0 0,0 0-10 0 0,0 0-70 0 0,0 0-30 0 0,-1-1-1514 0 0,-1-1-6028 0 0</inkml:trace>
  <inkml:trace contextRef="#ctx0" brushRef="#br0" timeOffset="-2352.148">12144 4692 8288 0 0,'0'0'381'0'0,"0"0"-6"0"0,0 0-171 0 0,3-6 3800 0 0,-5 0-2152 0 0,-1 0 791 0 0,2 5-2099 0 0,1 1-28 0 0,0 0-72 0 0,0 0-217 0 0,0 0 161 0 0,0 2 100 0 0,-1 22 409 0 0,-1 0 0 0 0,-6 22-897 0 0,1-2 1206 0 0,-4 16-1041 0 0,6-27-165 0 0,3-25 0 0 0,0 0 0 0 0,1 1 0 0 0,1-1 0 0 0,-1 1 0 0 0,3 59 0 0 0,5-10 0 0 0,-6-49 0 0 0,0-5 72 0 0,0-3 299 0 0,-1-17 131 0 0,2 0 1 0 0,0 0-1 0 0,2-6-502 0 0,-1 4 98 0 0,-1 5-98 0 0,-1 0 0 0 0,-1-10 0 0 0,1-8 0 0 0,-1-8 12 0 0,-1 29-115 0 0,1 0 0 0 0,0 0-1 0 0,1 1 1 0 0,0-2 103 0 0,0 1-290 0 0,0-1 1 0 0,-1 0-1 0 0,0 0 1 0 0,-1 1 0 0 0,-2-12 289 0 0,1 3-144 0 0,-4 5 144 0 0,5 13 0 0 0,1 1 0 0 0,0-1 0 0 0,-1 1 0 0 0,1-1 0 0 0,0 1 0 0 0,-1-1 0 0 0,1 0 0 0 0,0 1 0 0 0,-1-1 0 0 0,1 1 0 0 0,0-1 0 0 0,0 0 0 0 0,0 1 0 0 0,0-1 0 0 0,0 0 0 0 0,0 1 0 0 0,0-1 0 0 0,0 0 0 0 0,0 1 0 0 0,0-1 0 0 0,0 0 0 0 0,0 1 0 0 0,0-1 0 0 0,0 1 0 0 0,0-1 0 0 0,1 0 0 0 0,-1 1 0 0 0,0-1 0 0 0,0 1 0 0 0,0 0 0 0 0,1 0 0 0 0,-1 0 0 0 0,0 0 0 0 0,0 0 0 0 0,0 0 0 0 0,0 0 0 0 0,0 0 0 0 0,0 0 0 0 0,1 0 0 0 0,-1 0 0 0 0,0 0 0 0 0,0 0 0 0 0,0-1 0 0 0,0 1 0 0 0,0 0 0 0 0,1 0 0 0 0,-1 0 0 0 0,0 0 0 0 0,0 0 0 0 0,0 1 0 0 0,0-1 0 0 0,0 0 0 0 0,1 0 0 0 0,-1 0 0 0 0,0 0 0 0 0,0 0 0 0 0,0 0 0 0 0,0 0 0 0 0,0 0 0 0 0,0 0 0 0 0,1 0 0 0 0,-1 0 0 0 0,0 0 0 0 0,0 0 0 0 0,0 1 0 0 0,0-1 0 0 0,0 0 0 0 0,0 0 0 0 0,0 0 0 0 0,0 0 0 0 0,0 0 0 0 0,1 0 0 0 0,-1 0 0 0 0,0 1 0 0 0,0-1 0 0 0,0 0 0 0 0,0 0 0 0 0,0 0 0 0 0,0 0 0 0 0,0 0 0 0 0,0 1 0 0 0,0-1 0 0 0,0 0 0 0 0,0 0 0 0 0,0 0 0 0 0,0 0 0 0 0,0 0 0 0 0,3 11 0 0 0,-2-9 0 0 0,0 3 0 0 0,-1 1 0 0 0,1 0 0 0 0,-1 0 0 0 0,0 0 0 0 0,0 1 0 0 0,0-1 0 0 0,-1 0 0 0 0,0 33 0 0 0,2-32 0 0 0,-1-4 0 0 0,1 0 0 0 0,-1 1 0 0 0,1-1 0 0 0,-1 0 0 0 0,0 1 0 0 0,-1-1 0 0 0,1 0 0 0 0,0 0 0 0 0,-1 1 0 0 0,0-1 0 0 0,0 1 0 0 0,-1 1 0 0 0,1-4 0 0 0,1 1 0 0 0,-1-1 0 0 0,1 0 0 0 0,-1 0 0 0 0,1 1 0 0 0,0-1 0 0 0,0 0 0 0 0,0 0 0 0 0,-1 1 0 0 0,1-1 0 0 0,1 0 0 0 0,-1 1 0 0 0,0-1 0 0 0,0 0 0 0 0,0 1 0 0 0,1-1 0 0 0,-1 0 0 0 0,1 0 0 0 0,-1 1 0 0 0,0 6 0 0 0,-2-1 64 0 0,2-5 274 0 0,0-2 136 0 0,0 0 34 0 0,2-8 156 0 0,-2 8-673 0 0,1-1 1 0 0,-1 0-1 0 0,1 1 1 0 0,-1-1-1 0 0,0 0 1 0 0,0 0-1 0 0,1 1 0 0 0,-1-1 1 0 0,0 0-1 0 0,0 0 1 0 0,0 0-1 0 0,0 0 1 0 0,0 1-1 0 0,0-2 9 0 0,-2-15-955 0 0,2 14 729 0 0,0 1 0 0 0,0-1 0 0 0,0 1-1 0 0,0-1 1 0 0,-1 1 0 0 0,1-1-1 0 0,-1 1 1 0 0,0-2 226 0 0,0 4-58 0 0,1-1 0 0 0,0 1 0 0 0,0 0 0 0 0,0-1 1 0 0,-1 1-1 0 0,1 0 0 0 0,0-1 0 0 0,0 1 0 0 0,0-1 0 0 0,0 1 0 0 0,0 0 0 0 0,0-1 0 0 0,0 1 1 0 0,0-1-1 0 0,0 1 0 0 0,0 0 0 0 0,0-1 0 0 0,0 1 0 0 0,0-1 0 0 0,1 1 0 0 0,-1 0 0 0 0,0-1 0 0 0,0 1 1 0 0,0-1-1 0 0,0 1 0 0 0,1 0 0 0 0,-1-1 0 0 0,0 1 0 0 0,0 0 58 0 0,2-3-332 0 0,1-6-692 0 0</inkml:trace>
  <inkml:trace contextRef="#ctx0" brushRef="#br0" timeOffset="1080.504">10095 4620 3224 0 0,'5'0'151'0'0,"-4"0"-69"0"0,1-1-1 0 0,0 1 1 0 0,0 0-1 0 0,-1 0 1 0 0,1 0-1 0 0,0 1 1 0 0,0-1-1 0 0,0 0 1 0 0,-1 1-1 0 0,1-1 1 0 0,0 1-1 0 0,1 0-81 0 0,-3-1 56 0 0,0 1-1 0 0,1-1 1 0 0,-1 0-1 0 0,1 0 1 0 0,-1 1-1 0 0,0-1 1 0 0,1 0-1 0 0,-1 0 1 0 0,1 1-1 0 0,-1-1 1 0 0,1 0-1 0 0,-1 0 0 0 0,1 0 1 0 0,-1 0-1 0 0,1 0 1 0 0,-1 0-1 0 0,1 0 1 0 0,-1 0-1 0 0,1 0 1 0 0,-1 0-1 0 0,1 0 1 0 0,-1 0-1 0 0,1 0-55 0 0,12 2 1827 0 0,-6 3-1744 0 0,5-7 5795 0 0,-2-5 104 0 0,-5 1-5714 0 0,-1-1-64 0 0,0 0 0 0 0,-1 0-1 0 0,3-7-203 0 0,8-16 132 0 0,-13 27-121 0 0,0 1 0 0 0,0-1 0 0 0,0 0 0 0 0,0 0 0 0 0,0-1 0 0 0,0 1 0 0 0,-1 0 0 0 0,0 0 0 0 0,0 0 0 0 0,0-1-11 0 0,1 0 32 0 0,-1 0 0 0 0,0 0 0 0 0,1 0 0 0 0,0-1 1 0 0,0 1-1 0 0,0 0-32 0 0,1-3 63 0 0,0 1 0 0 0,0-1 0 0 0,-1 1 1 0 0,0-1-1 0 0,-1 0 0 0 0,1 1 0 0 0,-1-1 0 0 0,-1-4-63 0 0,-1-12 555 0 0,-5-19-555 0 0,6 35 74 0 0,-3-65 390 0 0,3 58-387 0 0,2 12-76 0 0,-1 1-1 0 0,0-1 0 0 0,0 1 0 0 0,0-1 1 0 0,-1 0-1 0 0,1 1 0 0 0,0-1 0 0 0,0 1 1 0 0,-1-1-1 0 0,1 1 0 0 0,-1-1 0 0 0,1 2-61 0 0,-1-1-1 0 0,1 1 0 0 0,0-1 1 0 0,-1 1-1 0 0,1 0 1 0 0,0-1-1 0 0,0 1 0 0 0,-1-1 1 0 0,1 1-1 0 0,0-1 1 0 0,0 1-1 0 0,0-1 0 0 0,0 1 1 0 0,0-1-1 0 0,0 1 1 0 0,-1-1-1 0 0,1 1 0 0 0,0-1 1 0 0,1 1 61 0 0,-1 0-654 0 0</inkml:trace>
  <inkml:trace contextRef="#ctx0" brushRef="#br1" timeOffset="11704.829">9611 4634 2304 0 0,'0'0'327'0'0,"0"0"533"0"0,18-1 2715 0 0,2-2-3445 0 0,2-2 330 0 0,0 2 0 0 0,0 0 0 0 0,5 2-460 0 0,-14 1 159 0 0,0 1-1 0 0,9 3-158 0 0,-9-2-26 0 0,0 0-1 0 0,10-1 27 0 0,52-3 16 0 0,62-10-16 0 0,-54 5 314 0 0,68 4-314 0 0,-105 3 32 0 0,12 1 78 0 0,28-5-110 0 0,89-16 136 0 0,-3-2 325 0 0,-89 11-233 0 0,-26 6 301 0 0,-35 5-203 0 0,1-2 0 0 0,4-2-326 0 0,-16 3 47 0 0,-1 0 0 0 0,0 1 1 0 0,1 0-1 0 0,-1 1 0 0 0,0 0 0 0 0,1 1-47 0 0,38 2 65 0 0,134 4 597 0 0,-164-8-515 0 0,100-3 819 0 0,-54 1-34 0 0,0 3 0 0 0,39 7-932 0 0,-17-1 463 0 0,94 7-177 0 0,-31-4-266 0 0,46 3-1113 0 0,-140-12-4240 0 0</inkml:trace>
  <inkml:trace contextRef="#ctx0" brushRef="#br1" timeOffset="12855.797">19667 4653 2760 0 0,'2'1'297'0'0,"1"1"12"0"0,0-1 1 0 0,1 0-1 0 0,-1 0 0 0 0,1 0 0 0 0,0 0 1 0 0,-1 0-1 0 0,1-1 0 0 0,0 0 0 0 0,-1 0 1 0 0,2 0-310 0 0,39-2 962 0 0,2 2-551 0 0,-38 1-327 0 0,-1-1 0 0 0,1 0 0 0 0,0 0 0 0 0,0-1 0 0 0,0 0 1 0 0,0 0-1 0 0,1-1-84 0 0,-5 1 0 0 0,1 0 0 0 0,-1 0 0 0 0,1 1 0 0 0,0-1 0 0 0,-1 1 0 0 0,1 0 0 0 0,-1 0 0 0 0,1 1 0 0 0,12-1 0 0 0,12-2 0 0 0,-29 2-2 0 0,0 0 1 0 0,0 0-1 0 0,0 0 1 0 0,0 0-1 0 0,0 0 1 0 0,0 0-1 0 0,0 0 1 0 0,0 0-1 0 0,-1 0 1 0 0,1 0-1 0 0,0 0 1 0 0,0 0-1 0 0,0 0 1 0 0,0 0-1 0 0,0 0 1 0 0,0 1 0 0 0,0-1-1 0 0,0 0 1 0 0,0 0-1 0 0,0 0 1 0 0,0 0-1 0 0,0 0 1 0 0,0 0-1 0 0,0 0 1 0 0,0 0-1 0 0,0 0 1 0 0,0 1-1 0 0,0-1 1 0 0,0 0-1 0 0,0 0 1 0 0,0 0-1 0 0,0 0 1 0 0,0 0-1 0 0,0 0 1 0 0,0 0-1 0 0,0 1 1 0 0,0-1-1 0 0,0 0 1 0 0,0 0-1 0 0,0 0 1 0 0,0 0-1 0 0,0 0 1 0 0,0 0-1 0 0,0 0 1 0 0,0 0-1 0 0,0 0 1 0 0,0 1 0 0 0,0-1-1 0 0,0 0 1 0 0,0 0-1 0 0,0 0 1 0 0,1 0-1 0 0,-1 0 1 0 0,0 0-1 0 0,0 0 1 0 0,0 0-1 0 0,0 0 1 0 0,0 0-1 0 0,0 0 1 0 0,0 0-1 0 0,0 0 1 0 0,1 0 1 0 0,-9 3-156 0 0,-3-5 28 0 0,1 2 0 0 0</inkml:trace>
  <inkml:trace contextRef="#ctx0" brushRef="#br1" timeOffset="13246.427">19738 4620 2304 0 0,'10'0'1408'0'0,"27"2"3646"0"0,19 5-4219 0 0,-21-2-150 0 0,-13-2-437 0 0,10 1 134 0 0,0-1 0 0 0,0-1 0 0 0,3-2-382 0 0,173 2 1487 0 0,8 1-222 0 0,15-5 189 0 0,-123 3-1410 0 0,124 9 378 0 0,-64-6-143 0 0,-156-3-235 0 0,219 9 282 0 0,-208-10-55 0 0,16 0 1308 0 0,-11 0-7841 0 0,-20 0 833 0 0</inkml:trace>
  <inkml:trace contextRef="#ctx0" brushRef="#br1" timeOffset="42745.513">17707 5224 10136 0 0,'-23'-10'1901'0'0,"22"10"-989"0"0,-6 5 879 0 0,5-3-1708 0 0,0 0-56 0 0,-1 1 1 0 0,1-1-1 0 0,0 1 1 0 0,0 0-1 0 0,0-1 1 0 0,0 1-1 0 0,0 0 1 0 0,0 0-1 0 0,1 1 1 0 0,0-1-1 0 0,-1 0 1 0 0,1 0-1 0 0,0 1 1 0 0,0-1-28 0 0,1 5 0 0 0,-1-3 0 0 0,1 1 0 0 0,-1 0 0 0 0,2 0 0 0 0,-1-1 0 0 0,1 2 0 0 0,0 9 0 0 0,-1-14 4 0 0,0 0 0 0 0,0 1 0 0 0,0-1 0 0 0,1 1 0 0 0,-1-1-1 0 0,1 1 1 0 0,-1-1 0 0 0,1 1 0 0 0,0-1 0 0 0,0 0 0 0 0,0 0 0 0 0,0 1 0 0 0,0-1 0 0 0,0 0 0 0 0,1 0-1 0 0,-1 0 1 0 0,1 0 0 0 0,0 0 0 0 0,0 0-4 0 0,-1-2 9 0 0,-1 1 2 0 0,1 0 0 0 0,-1 0-1 0 0,1 0 1 0 0,0 0 0 0 0,0-1-1 0 0,0 1 1 0 0,0 0-1 0 0,-1 0 1 0 0,1-1 0 0 0,0 1-1 0 0,0-1 1 0 0,0 1 0 0 0,0-1-1 0 0,0 1 1 0 0,0-1 0 0 0,0 0-1 0 0,1 0 1 0 0,-1 1-1 0 0,0-1 1 0 0,0 0 0 0 0,0 0-1 0 0,0 0 1 0 0,0 0 0 0 0,0 0-1 0 0,0 0 1 0 0,1 0-1 0 0,-1-1 1 0 0,0 1 0 0 0,0 0-1 0 0,0-1 1 0 0,0 1 0 0 0,0 0-1 0 0,0-1 1 0 0,0 1 0 0 0,1-2-11 0 0,44-33 510 0 0,-33 27-395 0 0,0 0 0 0 0,6-6-115 0 0,21-14 112 0 0,-40 28-106 0 0,1-1 1 0 0,0 1 0 0 0,0 0-1 0 0,0-1 1 0 0,0 1 0 0 0,0 0 0 0 0,0 0-1 0 0,0-1 1 0 0,0 1 0 0 0,0 0-1 0 0,0 0 1 0 0,0 0 0 0 0,0 0 0 0 0,0 0-1 0 0,0 0 1 0 0,0 1 0 0 0,0-1 0 0 0,0 0-1 0 0,0 0 1 0 0,0 1 0 0 0,-1-1-1 0 0,1 1 1 0 0,0-1 0 0 0,0 1 0 0 0,0-1-1 0 0,0 1 1 0 0,-1-1 0 0 0,1 1-1 0 0,0 0 1 0 0,0-1 0 0 0,-1 1 0 0 0,1 0-1 0 0,0 0 1 0 0,-1-1 0 0 0,1 1 0 0 0,-1 0-1 0 0,1 0 1 0 0,-1 0 0 0 0,0 0-1 0 0,1 0-6 0 0,2 6 56 0 0,0 0 0 0 0,-1 0 0 0 0,1 0 0 0 0,0 8-56 0 0,-2-13 25 0 0,2 13 95 0 0,27 98 486 0 0,-26-104-552 0 0,0 1-1 0 0,1 0 0 0 0,0-1 1 0 0,0 0-1 0 0,1 0 0 0 0,0-1 1 0 0,1 1-1 0 0,0-1 0 0 0,3 1-53 0 0,-10-8 37 0 0,0-1 0 0 0,1 1-1 0 0,-1-1 1 0 0,1 1-1 0 0,-1-1 1 0 0,1 1 0 0 0,-1-1-1 0 0,1 0 1 0 0,0 1-1 0 0,-1-1 1 0 0,1 0-1 0 0,-1 1 1 0 0,1-1 0 0 0,0 0-1 0 0,-1 0 1 0 0,1 1-1 0 0,0-1 1 0 0,-1 0 0 0 0,1 0-1 0 0,0 0 1 0 0,-1 0-1 0 0,1 0 1 0 0,0 0 0 0 0,-1 0-1 0 0,1 0 1 0 0,0-1-37 0 0,0 1 70 0 0,0-1 1 0 0,0 1-1 0 0,0-1 1 0 0,0 0-1 0 0,0 1 0 0 0,0-1 1 0 0,0 0-1 0 0,0 0 1 0 0,0 0-1 0 0,0 0 1 0 0,0 0-1 0 0,-1 0 1 0 0,2 0-71 0 0,1-4 244 0 0,0-1 0 0 0,-1 1 0 0 0,1 0 0 0 0,-1-1 0 0 0,1-3-244 0 0,8-33 321 0 0,-3-1-1 0 0,-1 0 1 0 0,1-39-321 0 0,-3 23-106 0 0,-2 40-750 0 0,1-1 0 0 0,3-8 856 0 0,-6 26-626 0 0,-1 2-817 0 0,0 0-344 0 0</inkml:trace>
  <inkml:trace contextRef="#ctx0" brushRef="#br1" timeOffset="43333.484">18222 5485 4144 0 0,'0'-1'-196'0'0,"-1"1"375"0"0,1-1 0 0 0,0 1 0 0 0,-1 0-1 0 0,1-1 1 0 0,0 1 0 0 0,-1 0-1 0 0,1 0 1 0 0,0-1 0 0 0,0 1-1 0 0,-1-1 1 0 0,1 1 0 0 0,0 0-1 0 0,0-1 1 0 0,0 1 0 0 0,0 0-1 0 0,0-1 1 0 0,-1 1 0 0 0,1-1-1 0 0,0 1 1 0 0,0 0 0 0 0,0-1 0 0 0,0 1-1 0 0,0-1 1 0 0,0 1 0 0 0,0-1-1 0 0,0 1 1 0 0,0 0 0 0 0,1-1-1 0 0,-1 1 1 0 0,0-1 0 0 0,0 1-1 0 0,0 0-178 0 0,1-1 1622 0 0,-1 1-906 0 0,4-5 88 0 0,16-4 1618 0 0,-19 9-2124 0 0,-1 0-17 0 0,0 0-61 0 0,0 0-27 0 0,0 0-7 0 0,0 0-12 0 0,0 0-37 0 0,0 0-10 0 0,0 0-6 0 0,0 0-10 0 0,2 12 72 0 0,-15 35 267 0 0,8-29-317 0 0,4-15-113 0 0,0-1-1 0 0,0 0 0 0 0,0 1 1 0 0,1-1-1 0 0,-1 1 1 0 0,1-1-1 0 0,0 1 0 0 0,-1 0-19 0 0,1 0 26 0 0,0 0-1 0 0,-1 0 0 0 0,0 0 1 0 0,1-1-1 0 0,-1 1 0 0 0,0 0 1 0 0,0-1-1 0 0,-2 3-25 0 0,2-2 37 0 0,0-1 0 0 0,0 0 0 0 0,0 0 0 0 0,0 1 0 0 0,0-1 0 0 0,1 0 0 0 0,-1 1 0 0 0,1-1 0 0 0,-1 1 0 0 0,1-1 0 0 0,0 3-37 0 0,1-4 33 0 0,-1 0 0 0 0,1 0 1 0 0,-1-1-1 0 0,1 1 0 0 0,0 0 1 0 0,-1 0-1 0 0,1-1 1 0 0,0 1-1 0 0,-1 0 0 0 0,1-1 1 0 0,0 1-1 0 0,0-1 0 0 0,0 1 1 0 0,0-1-1 0 0,0 1 0 0 0,0-1 1 0 0,-1 1-1 0 0,1-1 0 0 0,0 0 1 0 0,0 0-1 0 0,0 1 0 0 0,0-1 1 0 0,0 0-1 0 0,1 0-33 0 0,5 1 150 0 0,-2 1-22 0 0,1-1 0 0 0,0 0 1 0 0,-1 0-1 0 0,1 0 0 0 0,0-1 0 0 0,0 0 0 0 0,-1 0 0 0 0,1-1 0 0 0,0 1 0 0 0,2-2-128 0 0,11-2 304 0 0,-1 0-1 0 0,10-5-303 0 0,-2 0 86 0 0,0-1 0 0 0,4-4-86 0 0,-24 9-878 0 0,-2 0-4259 0 0,-4 4-1563 0 0</inkml:trace>
  <inkml:trace contextRef="#ctx0" brushRef="#br1" timeOffset="43614.485">18347 5252 10592 0 0,'0'0'68'0'0,"0"0"1"0"0,-1 0 0 0 0,1 0 0 0 0,0 0 0 0 0,0 0-1 0 0,0 0 1 0 0,0 0 0 0 0,0 0 0 0 0,0 0 0 0 0,0 0-1 0 0,-1 0 1 0 0,1 0 0 0 0,0 0 0 0 0,0 0 0 0 0,0 0-1 0 0,0 0 1 0 0,0 0 0 0 0,0 0 0 0 0,0 0-1 0 0,-1 0 1 0 0,1 0 0 0 0,0 0 0 0 0,0 0 0 0 0,0-1-1 0 0,0 1 1 0 0,0 0 0 0 0,0 0 0 0 0,0 0 0 0 0,0 0-1 0 0,0 0 1 0 0,0 0 0 0 0,0 0 0 0 0,-1 0 0 0 0,1 0-1 0 0,0-1 1 0 0,0 1 0 0 0,0 0 0 0 0,0 0-1 0 0,0 0 1 0 0,0 0 0 0 0,0 0 0 0 0,0 0 0 0 0,0 0-1 0 0,0-1 1 0 0,0 1 0 0 0,0 0 0 0 0,0 0 0 0 0,0 0-1 0 0,0 0 1 0 0,0 0 0 0 0,0 0 0 0 0,0 0 0 0 0,0-1-1 0 0,0 1-68 0 0,9-3 1044 0 0,14 2-754 0 0,13 9 2580 0 0,18 1-2870 0 0,-35-8 31 0 0,-1 0-1 0 0,0-1 0 0 0,0-1 1 0 0,0-1-1 0 0,0 0 1 0 0,10-4-31 0 0,-19 4-4509 0 0,-5-1-1587 0 0</inkml:trace>
  <inkml:trace contextRef="#ctx0" brushRef="#br1" timeOffset="43797.485">18449 5114 13104 0 0,'0'0'597'0'0,"0"0"-9"0"0,-2 8-344 0 0,0-3-197 0 0,1 0-1 0 0,0 1 1 0 0,0-1 0 0 0,0 1 0 0 0,1-1-1 0 0,0 1 1 0 0,0-1 0 0 0,0 1-1 0 0,1-1 1 0 0,-1 1-47 0 0,4 12 434 0 0,0 1 0 0 0,3 5-434 0 0,1 7 650 0 0,-3-10-344 0 0,-1-1 1 0 0,-1 1-1 0 0,-1-1 0 0 0,0 12-306 0 0,-2-15-311 0 0,2 1 0 0 0,3 14 311 0 0,-3-26-1273 0 0</inkml:trace>
  <inkml:trace contextRef="#ctx0" brushRef="#br1" timeOffset="44352.024">18656 5443 10680 0 0,'0'0'489'0'0,"0"0"-8"0"0,1 1-310 0 0,5 1-101 0 0,0 1 0 0 0,-1 0-1 0 0,1 0 1 0 0,-1 0 0 0 0,0 0 0 0 0,0 1-70 0 0,-4-3 612 0 0,-1-1 188 0 0,13 4 917 0 0,3-1 373 0 0,-1-2 0 0 0,10 1-2090 0 0,-9-2 113 0 0,1-1 0 0 0,0 0 0 0 0,0-1-1 0 0,-1-1 1 0 0,1-1 0 0 0,9-3-113 0 0,-23 6 22 0 0,0 0 0 0 0,0 0 0 0 0,0-1 0 0 0,0 1 1 0 0,0 0-1 0 0,-1-1 0 0 0,1 0 0 0 0,-1 0 0 0 0,1 1 0 0 0,-1-2 0 0 0,0 1 0 0 0,0 0 0 0 0,0 0 0 0 0,0-1 0 0 0,0 1 1 0 0,0-1-1 0 0,0 1 0 0 0,-1-1 0 0 0,1 0-22 0 0,0-2 40 0 0,-1 0 1 0 0,0-1-1 0 0,1 1 0 0 0,-1 0 1 0 0,-1 0-1 0 0,1-1 1 0 0,-1 1-1 0 0,0 0 1 0 0,0 0-1 0 0,-1-4-40 0 0,-1 3 4 0 0,0 1-1 0 0,0-1 1 0 0,0 0-1 0 0,-1 1 1 0 0,0-1 0 0 0,0 1-1 0 0,0 0 1 0 0,-1 0-1 0 0,0 0 1 0 0,1 1 0 0 0,-2-1-4 0 0,-5-8 92 0 0,-7-8 73 0 0,9 13-145 0 0,2-1 0 0 0,-1 0 0 0 0,1 0 0 0 0,-2-4-20 0 0,7 10-9 0 0,-1-1-1 0 0,1 1 1 0 0,0-1 0 0 0,0 1 0 0 0,0-1 0 0 0,0 1 0 0 0,0-1 0 0 0,1 0 0 0 0,0 0 0 0 0,0 1-1 0 0,0-1 1 0 0,0 0 0 0 0,0 1 0 0 0,1-1 0 0 0,0 0 9 0 0,-1 2-11 0 0,1 0 1 0 0,0 1-1 0 0,0-1 0 0 0,0 0 1 0 0,0 1-1 0 0,0-1 0 0 0,0 1 1 0 0,0-1-1 0 0,0 1 0 0 0,1-1 0 0 0,-1 1 1 0 0,0 0-1 0 0,1-1 0 0 0,-1 1 1 0 0,1 0-1 0 0,0 0 0 0 0,-1 0 1 0 0,1 0-1 0 0,0 1 0 0 0,0-1 1 0 0,-1 0 10 0 0,9-2-4 0 0,0 0 0 0 0,0 0 1 0 0,5 0 3 0 0,-3 0-85 0 0,-1 1 61 0 0,0 0 1 0 0,0 1-1 0 0,0 0 1 0 0,0 1-1 0 0,1 0 1 0 0,-1 1-1 0 0,0 0 1 0 0,0 0-1 0 0,0 1 0 0 0,3 2 24 0 0,-6-2-16 0 0,-1 0 0 0 0,0 1 0 0 0,-1 0-1 0 0,1 0 1 0 0,0 0 0 0 0,-1 1 0 0 0,0 0-1 0 0,0 0 1 0 0,0 1 0 0 0,0-1-1 0 0,-1 1 1 0 0,0 1 0 0 0,0-1 0 0 0,0 1-1 0 0,-1 0 1 0 0,1 1 16 0 0,-3-4 5 0 0,-1 0 0 0 0,1 1-1 0 0,-1-1 1 0 0,1 1 0 0 0,-1 0 0 0 0,-1-1-1 0 0,1 1 1 0 0,0 0 0 0 0,-1 0 0 0 0,0-1 0 0 0,0 1-1 0 0,0 0 1 0 0,0 0 0 0 0,-1 0 0 0 0,1-1-1 0 0,-1 1 1 0 0,0 0 0 0 0,0-1 0 0 0,0 1-5 0 0,-5 11 135 0 0,0 0 0 0 0,-1-1 0 0 0,0 0 0 0 0,-1 0-135 0 0,-4 8 296 0 0,-14 19 187 0 0,16-26-562 0 0,1 1 0 0 0,0 0 0 0 0,0 2 79 0 0,7-13-9 0 0,0-1 1 0 0,1 1-1 0 0,-1 0 0 0 0,1-1 1 0 0,0 1-1 0 0,0 0 1 0 0,1 0-1 0 0,-1 0 1 0 0,1-1-1 0 0,0 1 0 0 0,1 0 1 0 0,-1 0-1 0 0,2 3 9 0 0,-2-5 5 0 0,1-1 0 0 0,0 1 0 0 0,1 0 0 0 0,-1-1-1 0 0,0 0 1 0 0,1 1 0 0 0,0-1 0 0 0,-1 0 0 0 0,1 0-1 0 0,0 0 1 0 0,0 0 0 0 0,0 0 0 0 0,0 0 0 0 0,0 0-1 0 0,1-1 1 0 0,-1 1 0 0 0,1-1 0 0 0,-1 0 0 0 0,1 0-1 0 0,-1 1 1 0 0,1-2 0 0 0,-1 1 0 0 0,1 0 0 0 0,0 0-1 0 0,1-1-4 0 0,8 2 57 0 0,0 0 1 0 0,0-1-1 0 0,0 0 0 0 0,1-1 0 0 0,1-1-57 0 0,27-2-143 0 0,2 0-5678 0 0,-12 1-1036 0 0</inkml:trace>
  <inkml:trace contextRef="#ctx0" brushRef="#br1" timeOffset="45025.613">19916 5030 6448 0 0,'0'-2'50'0'0,"1"0"-1"0"0,-1 0 1 0 0,0 0 0 0 0,0 0-1 0 0,0 0 1 0 0,0 0 0 0 0,0 0 0 0 0,0 0-1 0 0,-1 0 1 0 0,1 0 0 0 0,-1 0-1 0 0,1 0 1 0 0,-1 0 0 0 0,0 0-50 0 0,1-2 282 0 0,-1 3 112 0 0,1 0-1 0 0,0 1 0 0 0,0-1 0 0 0,-1 1 0 0 0,1-1 0 0 0,0 1 0 0 0,-1-1 0 0 0,1 1 1 0 0,-1 0-1 0 0,1-1 0 0 0,-1 1 0 0 0,1-1 0 0 0,0 1 0 0 0,-1 0 0 0 0,1-1 1 0 0,-1 1-1 0 0,1 0 0 0 0,-1 0 0 0 0,0 0 0 0 0,1-1 0 0 0,-1 1-393 0 0,-2 5 273 0 0,1 0 1 0 0,-1 0-1 0 0,0-1 0 0 0,0 1 0 0 0,-2 1-273 0 0,2-2 107 0 0,-1 1-1 0 0,1 0 1 0 0,0 0-1 0 0,0 0 1 0 0,1 1-1 0 0,-1 0-106 0 0,-7 21 357 0 0,3-9-97 0 0,1-1 0 0 0,-2 9-260 0 0,7-21 71 0 0,0 0 0 0 0,0 1 0 0 0,1-1 0 0 0,-1 1 0 0 0,1-1-1 0 0,0 1 1 0 0,1 0 0 0 0,-1-1 0 0 0,1 1 0 0 0,1 1-71 0 0,-1-3 56 0 0,0 0 0 0 0,1 0 1 0 0,-1 0-1 0 0,1 0 0 0 0,0 0 1 0 0,0 0-1 0 0,0 0 0 0 0,2 1-56 0 0,-3-4 20 0 0,0 0 0 0 0,0 0 0 0 0,0 0 0 0 0,0 0 0 0 0,0 0 0 0 0,1 0 0 0 0,-1 0 0 0 0,0 0 0 0 0,1 0 0 0 0,-1-1 0 0 0,0 1 0 0 0,1-1 0 0 0,-1 1 0 0 0,1-1 0 0 0,-1 1-1 0 0,1-1 1 0 0,-1 0 0 0 0,1 0 0 0 0,-1 0 0 0 0,1 0 0 0 0,-1 0 0 0 0,1 0 0 0 0,0 0 0 0 0,-1 0 0 0 0,1-1-20 0 0,6 0 81 0 0,0-2 1 0 0,0 1-1 0 0,0-1 1 0 0,0-1-1 0 0,-1 1 1 0 0,0-1-1 0 0,1 0 0 0 0,2-3-81 0 0,9-8 195 0 0,0 0 0 0 0,5-7-195 0 0,-2 2-65 0 0,-17 29-110 0 0,-4-7 155 0 0,0 1 1 0 0,-1-1-1 0 0,1 1 0 0 0,-1-1 0 0 0,1 1 0 0 0,-1-1 0 0 0,0 1 0 0 0,0 0 0 0 0,0 0 20 0 0,0 13-57 0 0,0-15 57 0 0,1 0-1 0 0,-1 0 1 0 0,0 0-1 0 0,0 1 0 0 0,1-1 1 0 0,-1 0-1 0 0,0 0 0 0 0,1 0 1 0 0,-1 0-1 0 0,1 0 1 0 0,0 0-1 0 0,-1 0 0 0 0,1 0 1 0 0,0 0-1 0 0,0 0 1 0 0,-1 0-1 0 0,1 0 0 0 0,0-1 1 0 0,0 1 0 0 0,3 3-1 0 0,-3-2 10 0 0,0 0 0 0 0,0-1 0 0 0,1 1 0 0 0,-1-1 0 0 0,0 1 0 0 0,0-1-1 0 0,1 1 1 0 0,-1-1 0 0 0,1 0 0 0 0,0 0 0 0 0,-1 0 0 0 0,1 0 0 0 0,0 0-1 0 0,-1 0 1 0 0,1 0 0 0 0,0 0 0 0 0,0-1 0 0 0,0 1 0 0 0,0-1 0 0 0,0 1-9 0 0,0-1 82 0 0,1 0 1 0 0,0-1 0 0 0,0 1 0 0 0,-1 0-1 0 0,1-1 1 0 0,0 0 0 0 0,-1 1 0 0 0,1-1-1 0 0,-1 0 1 0 0,1 0 0 0 0,-1-1 0 0 0,1 1 0 0 0,-1 0-1 0 0,2-2-82 0 0,-1 1 39 0 0,-1-1-1 0 0,1 0 0 0 0,0 1 1 0 0,-1-1-1 0 0,1 0 0 0 0,1-3-38 0 0,6-8 98 0 0,-2 4-62 0 0,-1-1 0 0 0,0-1 1 0 0,-1 0-1 0 0,0 1 0 0 0,-1-2 0 0 0,0 1 0 0 0,-1-1 0 0 0,2-7-36 0 0,12-31 74 0 0,-6 23-162 0 0,6-16-889 0 0,-17 39 1224 0 0,-1 2-4060 0 0,0 2-98 0 0,0 1-2237 0 0</inkml:trace>
  <inkml:trace contextRef="#ctx0" brushRef="#br1" timeOffset="45428.416">20006 5443 9672 0 0,'0'0'748'0'0,"0"-1"-492"0"0,0-3-30 0 0,0 3 802 0 0,0 1 344 0 0,0 0 62 0 0,0 0-170 0 0,0 0-742 0 0,0 20-58 0 0,-1-5 143 0 0,2 0 0 0 0,0-1 0 0 0,1 7-607 0 0,-1-12 168 0 0,-1-1-1 0 0,0 1 0 0 0,0 0 0 0 0,-1-1 0 0 0,0 2-167 0 0,-1 22 468 0 0,2-27-355 0 0,1 1 0 0 0,0-1 0 0 0,0 0 0 0 0,0 1 0 0 0,1-1-1 0 0,0 2-112 0 0,2 6 270 0 0,-3-13-253 0 0,-1 1-1 0 0,1 0 1 0 0,-1-1 0 0 0,1 1 0 0 0,-1-1-1 0 0,1 1 1 0 0,0-1 0 0 0,-1 1-1 0 0,1-1 1 0 0,0 1 0 0 0,-1-1-1 0 0,1 1 1 0 0,0-1 0 0 0,0 0 0 0 0,-1 1-1 0 0,1-1 1 0 0,0 0 0 0 0,0 0-17 0 0,16 4 141 0 0,-16-4-110 0 0,10 1 37 0 0,-1-1 1 0 0,0 0-1 0 0,0-1 0 0 0,1 0 0 0 0,-1-1 0 0 0,0 0 0 0 0,8-2-68 0 0,6-2 79 0 0,106-26 113 0 0,-24 7-2376 0 0,-93 23-5055 0 0</inkml:trace>
  <inkml:trace contextRef="#ctx0" brushRef="#br1" timeOffset="45714.738">20388 5216 14912 0 0,'0'0'340'0'0,"0"0"50"0"0,0 0 24 0 0,0 0-54 0 0,3 4-225 0 0,1 0-8 0 0,0 0 0 0 0,0 0 0 0 0,1 0 0 0 0,-1-1-1 0 0,1 1 1 0 0,0-1 0 0 0,0 0 0 0 0,0-1-1 0 0,0 1 1 0 0,1-1 0 0 0,-1 0 0 0 0,3 1-127 0 0,33 4 935 0 0,-32-4-831 0 0,1-1 0 0 0,0 0 0 0 0,-1-1 1 0 0,1 0-1 0 0,9-1-104 0 0,-13-1-39 0 0,35-4 473 0 0,-37 4-845 0 0,0 0 1 0 0,-1 0 0 0 0,1-1 0 0 0,-1 1-1 0 0,0-1 1 0 0,2 0 410 0 0,2-4-6334 0 0</inkml:trace>
  <inkml:trace contextRef="#ctx0" brushRef="#br1" timeOffset="45979.719">20518 5094 6912 0 0,'-13'-5'961'0'0,"12"5"-739"0"0,0 0 1 0 0,0 1-1 0 0,0-1 1 0 0,0 0-1 0 0,1 0 0 0 0,-1 0 1 0 0,0 1-1 0 0,0-1 0 0 0,0 1 1 0 0,0-1-1 0 0,0 1 0 0 0,0-1 1 0 0,0 1-1 0 0,1-1 0 0 0,-1 1 1 0 0,0 0-1 0 0,0-1 1 0 0,1 1-1 0 0,-1 0 0 0 0,0 0 1 0 0,1-1-1 0 0,-1 1 0 0 0,1 0 1 0 0,-1 0-1 0 0,1 0-222 0 0,-9 26 2136 0 0,7-18-2000 0 0,1 1 121 0 0,-1 0 0 0 0,2 0 0 0 0,-1 0 0 0 0,1 0 0 0 0,1 0 0 0 0,0 1 0 0 0,1 2-257 0 0,2 34 571 0 0,-4-9-232 0 0,2 0-1 0 0,2 7-338 0 0,-4-43-13 0 0,1 0 0 0 0,-1 0 0 0 0,1 0 0 0 0,-1 0 0 0 0,1 0 0 0 0,0 0 0 0 0,0 0-1 0 0,0 0 1 0 0,0 0 0 0 0,0-1 0 0 0,0 1 0 0 0,1 0 0 0 0,0 0 13 0 0,6 1-254 0 0</inkml:trace>
  <inkml:trace contextRef="#ctx0" brushRef="#br1" timeOffset="46204.865">20759 5056 12784 0 0,'3'-2'118'0'0,"1"0"1"0"0,-1 0-1 0 0,1 0 1 0 0,0 0-1 0 0,-1 1 1 0 0,1-1-1 0 0,0 1 1 0 0,0 0-1 0 0,0 1 1 0 0,0-1-1 0 0,0 1 1 0 0,0-1-1 0 0,0 1 1 0 0,0 0-1 0 0,0 1 1 0 0,0-1-1 0 0,0 1 1 0 0,0 0-1 0 0,0 0 1 0 0,2 0-119 0 0,1 2 189 0 0,1-1 0 0 0,-2 1 0 0 0,1 0 0 0 0,0 0 0 0 0,-1 1 0 0 0,1-1 0 0 0,-1 2 0 0 0,0-1 0 0 0,0 1-1 0 0,4 4-188 0 0,-5-4 111 0 0,2 2 184 0 0,-1 0 1 0 0,0 1 0 0 0,2 3-296 0 0,-6-8 77 0 0,0 0 1 0 0,0 0-1 0 0,-1 1 1 0 0,1-1-1 0 0,-1 0 1 0 0,0 1-1 0 0,0-1 1 0 0,-1 1-1 0 0,1 0 0 0 0,0 2-77 0 0,-1 0 67 0 0,-1 0-1 0 0,1 0 0 0 0,-1-1 0 0 0,0 1 0 0 0,0-1 0 0 0,-1 1 1 0 0,0-1-1 0 0,0 1 0 0 0,0-1 0 0 0,0 0 0 0 0,-1 0 0 0 0,0 0 0 0 0,0 0 1 0 0,0 0-1 0 0,-1-1 0 0 0,0 1 0 0 0,1-1 0 0 0,-2 0 0 0 0,1 0 1 0 0,-2 0-67 0 0,-13 12 156 0 0,-1-2 0 0 0,0 0 0 0 0,-1-2 0 0 0,-3 1-156 0 0,20-10 28 0 0,-3 1 0 0 0,0 1 0 0 0,1-1 0 0 0,-1 1 0 0 0,1 1 0 0 0,0 0-28 0 0,5-6 1 0 0,1 1-1 0 0,0-1 0 0 0,0 0 0 0 0,0 1 0 0 0,0-1 1 0 0,-1 0-1 0 0,1 0 0 0 0,0 1 0 0 0,0-1 1 0 0,0 0-1 0 0,0 1 0 0 0,0-1 0 0 0,0 0 1 0 0,0 1-1 0 0,0-1 0 0 0,0 0 0 0 0,0 1 0 0 0,0-1 1 0 0,0 0-1 0 0,0 1 0 0 0,0-1 0 0 0,0 0 1 0 0,0 1-1 0 0,0-1 0 0 0,1 0 0 0 0,-1 1 0 0 0,0-1 1 0 0,0 0-1 0 0,0 1 0 0 0,0-1 0 0 0,1 0 1 0 0,-1 0-1 0 0,0 1 0 0 0,0-1 0 0 0,1 0 0 0 0,-1 0 1 0 0,0 1-1 0 0,1-1 0 0 0,-1 0 0 0 0,0 0 1 0 0,0 0-1 0 0,1 0 0 0 0,-1 0 0 0 0,0 1 0 0 0,1-1 1 0 0,-1 0-1 0 0,0 0 0 0 0,1 0 0 0 0,-1 0 1 0 0,0 0-1 0 0,1 0 0 0 0,-1 0 0 0 0,4 1-37 0 0,0 0 0 0 0,1 0 0 0 0,-1 0 0 0 0,0-1 0 0 0,1 1 0 0 0,-1-1 0 0 0,4 0 37 0 0,17-5-5698 0 0,-7-2-744 0 0</inkml:trace>
  <inkml:trace contextRef="#ctx0" brushRef="#br1" timeOffset="46802.976">21052 5261 8288 0 0,'0'0'638'0'0,"-4"6"400"0"0,1 0-139 0 0,3-5-739 0 0,-1 0 0 0 0,1-1 1 0 0,-1 1-1 0 0,1 0 0 0 0,0 0 1 0 0,0 0-1 0 0,-1 0 0 0 0,1 0 0 0 0,0 0 1 0 0,0 0-1 0 0,0-1 0 0 0,0 1 1 0 0,0 0-1 0 0,0 0 0 0 0,0 0 0 0 0,0 0 1 0 0,0 0-1 0 0,1 0 0 0 0,-1 0 1 0 0,0 0-1 0 0,0 0 0 0 0,1-1 0 0 0,-1 1 1 0 0,1 0-1 0 0,-1 0 0 0 0,1 0-160 0 0,0 1 202 0 0,1 0-1 0 0,0 1 1 0 0,0-1-1 0 0,0 0 1 0 0,0 0-1 0 0,1-1 1 0 0,-1 1-1 0 0,0 0 1 0 0,1-1-1 0 0,-1 1 1 0 0,1-1-1 0 0,0 0 1 0 0,-1 0-1 0 0,1 0 1 0 0,0 0-1 0 0,0 0 1 0 0,-1-1-1 0 0,1 1 1 0 0,0-1-1 0 0,2 0-201 0 0,6 1 216 0 0,-1 0 1 0 0,1-1-1 0 0,-1 0 0 0 0,1-1 0 0 0,1-1-216 0 0,13-1 287 0 0,-8 1-111 0 0,0 0-1 0 0,-1-2 0 0 0,8-2-175 0 0,-20 5 33 0 0,0 0 0 0 0,0-1 0 0 0,0 0 0 0 0,0 1 0 0 0,-1-1 0 0 0,1-1 0 0 0,-1 1 0 0 0,1 0 0 0 0,-1-1 0 0 0,0 0 0 0 0,0 0 0 0 0,0 0 0 0 0,0 0 0 0 0,0 0 0 0 0,1-4-33 0 0,-2 3 52 0 0,0 0 0 0 0,0 0 1 0 0,0 0-1 0 0,-1-1 1 0 0,1 1-1 0 0,-1-1 0 0 0,0 1 1 0 0,-1-1-1 0 0,1 1 1 0 0,-1-1-1 0 0,0 0 0 0 0,0 1 1 0 0,0-1-1 0 0,-1 1 1 0 0,0-5-53 0 0,-3-6 6 0 0,-1-1 0 0 0,0 1 0 0 0,-7-14-6 0 0,-8-23-126 0 0,19 46 126 0 0,-1 0 0 0 0,0 0 0 0 0,1 0 0 0 0,0-1 0 0 0,0 1 0 0 0,0 0 0 0 0,1-6 0 0 0,0 11 0 0 0,0-1 0 0 0,0 1 0 0 0,0-1 0 0 0,1 1 0 0 0,-1 0 0 0 0,1-1 0 0 0,-1 1 0 0 0,1 0 0 0 0,-1-1 0 0 0,1 1 0 0 0,0 0 0 0 0,-1 0 0 0 0,1 0 0 0 0,0 0 0 0 0,0 0 0 0 0,0 0 0 0 0,0 0 0 0 0,0 0 0 0 0,0 0 0 0 0,0 0 0 0 0,1 0 0 0 0,-1 0 0 0 0,0 1 0 0 0,0-1 0 0 0,1 1 0 0 0,-1-1 0 0 0,0 1 0 0 0,1-1 0 0 0,-1 1 0 0 0,0 0 0 0 0,1-1 0 0 0,-1 1 0 0 0,2 0 0 0 0,7-1-77 0 0,0 1 0 0 0,0 0-1 0 0,0 0 1 0 0,0 1-1 0 0,-1 1 1 0 0,1-1 0 0 0,0 2-1 0 0,0-1 1 0 0,2 2 77 0 0,20 8-163 0 0,-1 2 1 0 0,1 1 162 0 0,-20-9-3 0 0,7 5 3 0 0,0 1 0 0 0,-1 1 0 0 0,0 1 0 0 0,-1 0 0 0 0,5 6 0 0 0,-14-12 79 0 0,0 0-1 0 0,0 0 0 0 0,-1 1 0 0 0,0 0 0 0 0,-1 0 0 0 0,0 1 1 0 0,0-1-1 0 0,1 5-78 0 0,-5-8 102 0 0,1 0 1 0 0,-1 0 0 0 0,0 1 0 0 0,-1-1-1 0 0,1 0 1 0 0,-1 1 0 0 0,-1-1 0 0 0,1 1 0 0 0,-1-1-1 0 0,0 1 1 0 0,-1-1 0 0 0,1 1 0 0 0,-1-1-1 0 0,-2 7-102 0 0,-7 26 336 0 0,10-37-303 0 0,0-1 0 0 0,-1 1 0 0 0,1-1 0 0 0,0 0-1 0 0,-1 1 1 0 0,1-1 0 0 0,0 1 0 0 0,0-1 0 0 0,0 1-1 0 0,1-1 1 0 0,-1 0 0 0 0,0 1 0 0 0,0-1 0 0 0,1 1-1 0 0,-1-1 1 0 0,1 0 0 0 0,-1 1 0 0 0,1 0-33 0 0,2 0-36 0 0,0-1 1 0 0,0 1 0 0 0,0 0-1 0 0,0-1 1 0 0,0 0-1 0 0,0 1 1 0 0,1-1-1 0 0,-1-1 1 0 0,0 1-1 0 0,1 0 1 0 0,-1-1-1 0 0,0 0 1 0 0,3 0 35 0 0,14 3-6534 0 0,-4 0-813 0 0</inkml:trace>
  <inkml:trace contextRef="#ctx0" brushRef="#br1" timeOffset="48758.913">13364 5993 3224 0 0,'-5'0'629'0'0,"4"0"-322"0"0,0 0 0 0 0,1 0-1 0 0,-1 0 1 0 0,0 1 0 0 0,1-1 0 0 0,-1 0-1 0 0,0 0 1 0 0,1 0 0 0 0,-1 1 0 0 0,0-1-1 0 0,1 0 1 0 0,-1 1 0 0 0,0-1-1 0 0,1 0 1 0 0,-1 1 0 0 0,1-1 0 0 0,-1 1-1 0 0,1-1 1 0 0,-1 1-307 0 0,0 1 609 0 0,0-1 0 0 0,0 1-1 0 0,0 0 1 0 0,0 0 0 0 0,0 0 0 0 0,0 0 0 0 0,0 0-1 0 0,0 2-608 0 0,-4 9 819 0 0,3-11-747 0 0,0 1-1 0 0,0 0 0 0 0,1 0 1 0 0,-1 0-1 0 0,0-1 1 0 0,1 1-1 0 0,0 1 0 0 0,0-1 1 0 0,0 0-1 0 0,0 0 1 0 0,0 0-1 0 0,1 2-71 0 0,-2 2 140 0 0,1-4-69 0 0,0 0-1 0 0,0-1 0 0 0,0 1 0 0 0,0 0 0 0 0,-1-1 1 0 0,1 0-1 0 0,-2 3-70 0 0,1-3 55 0 0,1 0 1 0 0,0 0 0 0 0,0-1 0 0 0,-1 1-1 0 0,2 0 1 0 0,-1 1 0 0 0,0-1 0 0 0,0 0-1 0 0,0 0 1 0 0,1 0 0 0 0,0 0 0 0 0,-1 1-1 0 0,1 1-55 0 0,-3 11 287 0 0,2-14-276 0 0,1 0 1 0 0,0 0-1 0 0,-1 0 0 0 0,1 0 1 0 0,0 0-1 0 0,-1-1 1 0 0,1 1-1 0 0,0 0 1 0 0,0 0-1 0 0,0 0 0 0 0,0 0 1 0 0,0 0-1 0 0,0 0 1 0 0,0 0-1 0 0,0 0 1 0 0,1 0-1 0 0,-1 0 1 0 0,0 0-1 0 0,1 0 0 0 0,-1 0 1 0 0,0 0-1 0 0,1 0 1 0 0,-1 0-1 0 0,1-1 1 0 0,-1 1-1 0 0,1 0 0 0 0,0 0 1 0 0,-1 0-1 0 0,1-1 1 0 0,0 1-12 0 0,1 1 19 0 0,-1-1 1 0 0,1 1 0 0 0,0-1 0 0 0,-1 0-1 0 0,1 0 1 0 0,0 0 0 0 0,0 0-1 0 0,0 0 1 0 0,0 0 0 0 0,0 0-1 0 0,0 0 1 0 0,0-1 0 0 0,0 1-1 0 0,0-1 1 0 0,0 0 0 0 0,0 0 0 0 0,2 0-20 0 0,2 0 44 0 0,-1-1-1 0 0,1-1 1 0 0,0 1 0 0 0,-1-1 0 0 0,1 0 0 0 0,0 0-44 0 0,-1 0 30 0 0,-1 0-32 0 0,1 1 1 0 0,0-1-1 0 0,-1-1 1 0 0,1 1-1 0 0,-1-1 0 0 0,0 1 1 0 0,1-1-1 0 0,-2 0 1 0 0,1-1-1 0 0,0 1 1 0 0,0-1-1 0 0,-1 0 2 0 0,12-10-263 0 0,-13 12 198 0 0,0 0 0 0 0,0 1 0 0 0,0-1 0 0 0,0 0 0 0 0,-1 0 1 0 0,1-1-1 0 0,0 1 0 0 0,-1 0 0 0 0,0 0 0 0 0,1-1 0 0 0,-1 1 0 0 0,0-1 0 0 0,0 1 0 0 0,0-1 65 0 0,-1 3-10 0 0,0-1-1 0 0,0 1 1 0 0,0-1-1 0 0,0 1 0 0 0,1-1 1 0 0,-1 1-1 0 0,0-1 1 0 0,0 1-1 0 0,1 0 1 0 0,-1-1-1 0 0,0 1 1 0 0,1-1-1 0 0,-1 1 1 0 0,0 0-1 0 0,1-1 1 0 0,-1 1-1 0 0,0 0 0 0 0,1 0 1 0 0,-1-1-1 0 0,1 1 1 0 0,-1 0-1 0 0,1 0 1 0 0,-1 0-1 0 0,1-1 1 0 0,-1 1 10 0 0,9-5-398 0 0,-8 6 383 0 0,0 0 1 0 0,0 0-1 0 0,0 0 1 0 0,-1 0-1 0 0,1 0 1 0 0,-1 1-1 0 0,1-1 1 0 0,-1 0 0 0 0,1 0-1 0 0,-1 1 1 0 0,0-1-1 0 0,1 0 1 0 0,-1 1-1 0 0,0-1 1 0 0,0 0-1 0 0,0 1 1 0 0,0-1-1 0 0,0 0 1 0 0,0 2 14 0 0,-1-2-9 0 0,1 1 1 0 0,0-1-1 0 0,0 1 0 0 0,0 0 1 0 0,0-1-1 0 0,1 1 1 0 0,-1-1-1 0 0,0 1 0 0 0,1-1 1 0 0,-1 1-1 0 0,1-1 1 0 0,-1 1-1 0 0,1 0 9 0 0,1 0-1 0 0,-1 0 1 0 0,1 1-1 0 0,-1-1 0 0 0,0 0 1 0 0,0 1-1 0 0,0-1 0 0 0,0 1 0 0 0,0 0 1 0 0,-1-1-1 0 0,1 1 0 0 0,-1 0 1 0 0,0-1-1 0 0,1 1 0 0 0,-1 0 0 0 0,-1 0 1 0 0,2 0 2 0 0,-1-1 0 0 0,0 0-1 0 0,1 0 1 0 0,0 1-1 0 0,-1-1 1 0 0,1 0-1 0 0,0 0 1 0 0,0 0-1 0 0,0 0 1 0 0,0 0 0 0 0,1 0-1 0 0,0 2-1 0 0,0-2 20 0 0,0 1 0 0 0,-1-1 0 0 0,1 1 0 0 0,-1 0 0 0 0,0 0 0 0 0,0-1 0 0 0,0 1 0 0 0,0 0 0 0 0,0 2-20 0 0,0-3 16 0 0,-1 0 0 0 0,0 0 0 0 0,1 0 0 0 0,0 0 0 0 0,-1 0 0 0 0,1 0-1 0 0,0 0 1 0 0,0 0 0 0 0,0-1 0 0 0,0 1 0 0 0,0 0 0 0 0,1 0 0 0 0,-1-1 0 0 0,0 1 0 0 0,1-1-1 0 0,-1 1 1 0 0,1-1 0 0 0,0 0 0 0 0,-1 0 0 0 0,1 1 0 0 0,0-1 0 0 0,0 0 0 0 0,0 0 0 0 0,0-1 0 0 0,1 1-16 0 0,-1 0 76 0 0,1 0 0 0 0,0-1 1 0 0,-1 1-1 0 0,1-1 1 0 0,0 0-1 0 0,0 0 0 0 0,-1 0 1 0 0,1 0-1 0 0,0 0 1 0 0,0-1-1 0 0,-1 1 1 0 0,1-1-1 0 0,0 0 0 0 0,-1 0 1 0 0,1 0-1 0 0,-1 0 1 0 0,1 0-1 0 0,-1 0 0 0 0,2-2-76 0 0,2-1 159 0 0,1-1-1 0 0,-1 0 1 0 0,0-1-1 0 0,0 0 1 0 0,-1 0-1 0 0,5-6-158 0 0,11-11 239 0 0,-17 20-218 0 0,-1 0 0 0 0,1 0 0 0 0,-1-1 1 0 0,0 1-1 0 0,0-1 0 0 0,0 0 0 0 0,0 0 0 0 0,-1 0 0 0 0,0 0 0 0 0,0-1 0 0 0,0 1 0 0 0,0 0 0 0 0,0-4-21 0 0,0 1 18 0 0,0 0 0 0 0,0 0 0 0 0,1 0 0 0 0,2-5-18 0 0,-3 8-22 0 0,0-1 0 0 0,0 0 1 0 0,0 0-1 0 0,-1 1 0 0 0,0-1 0 0 0,1 0 0 0 0,-2 0 0 0 0,1 0 0 0 0,-1-1 0 0 0,1 1 0 0 0,-2-1 22 0 0,1 0-164 0 0,-1 4-3 0 0,1-1 1 0 0,0 0 0 0 0,0 1 0 0 0,0-1 0 0 0,0 1-1 0 0,0-1 1 0 0,1 0 0 0 0,-1 1 0 0 0,1-1-1 0 0,0-1 167 0 0,7-13-1076 0 0</inkml:trace>
  <inkml:trace contextRef="#ctx0" brushRef="#br1" timeOffset="49070.085">13663 6412 17015 0 0,'-23'0'779'0'0,"19"0"-15"0"0,0 6-459 0 0,2-4-293 0 0,1-1-1 0 0,-1 1 0 0 0,1-1 0 0 0,-1 1 1 0 0,0-1-1 0 0,0 1 0 0 0,0-1 0 0 0,0 0 0 0 0,0 0 1 0 0,0 0-1 0 0,0 0 0 0 0,-1 0-11 0 0,1 0 129 0 0,2-1-1 0 0,-3 2 7 0 0,1 1-64 0 0,0-1-34 0 0,1-1 0 0 0,-1 1 0 0 0,1-1 0 0 0,-1 1 0 0 0,1-1-1 0 0,0 1 1 0 0,0 0 0 0 0,0 0 0 0 0,0-1 0 0 0,0 1-1 0 0,1 0 1 0 0,-1 0 0 0 0,0 0 0 0 0,1 0 0 0 0,-1 0 0 0 0,1 0-1 0 0,0 2-36 0 0,-1 3 153 0 0,1-6-103 0 0,-1 0-1 0 0,1 0 0 0 0,0 1 0 0 0,0-1 0 0 0,0 0 0 0 0,0 1 1 0 0,0-1-1 0 0,0 0 0 0 0,0 0 0 0 0,0 1 0 0 0,1-1 1 0 0,-1 0-1 0 0,0 0 0 0 0,1 1 0 0 0,0-1-49 0 0,20 23 584 0 0,-10-13-275 0 0,-10-9-133 0 0,0-3-157 0 0,0 1 1 0 0,0 0-1 0 0,0 0 0 0 0,0 0 0 0 0,1 1 0 0 0,-1-1 0 0 0,0 0 0 0 0,0 0 0 0 0,0 1 1 0 0,0-1-1 0 0,0 0 0 0 0,-1 1 0 0 0,1-1 0 0 0,0 1 0 0 0,0-1 0 0 0,0 1-19 0 0,2 0 38 0 0,7 2 117 0 0,0 0 1 0 0,0-1-1 0 0,1 0 0 0 0,-1 0 0 0 0,7-1-155 0 0,56 0 417 0 0,-47-1-359 0 0,-11 0-174 0 0,0 0-1 0 0,0 2 1 0 0,13 2 116 0 0,-26-4-1267 0 0,-2 0-4124 0 0,0 0-1764 0 0</inkml:trace>
  <inkml:trace contextRef="#ctx0" brushRef="#br1" timeOffset="49434.99">13870 6153 16184 0 0,'-13'-2'580'0'0,"26"3"263"0"0,-2 0-726 0 0,0 1 1 0 0,-1 0-1 0 0,10 3-117 0 0,-2 1 369 0 0,1-2-1 0 0,-1 0 0 0 0,3 0-368 0 0,2 0 387 0 0,-19-3-409 0 0,14 2-117 0 0,-1 0 0 0 0,1-1 0 0 0,0-1 0 0 0,8 0 139 0 0,-7-3-6729 0 0</inkml:trace>
  <inkml:trace contextRef="#ctx0" brushRef="#br1" timeOffset="51365.141">14331 6256 12320 0 0,'0'0'564'0'0,"0"0"-10"0"0,-2 0-358 0 0,-4 2-152 0 0,5-2 70 0 0,-16 4 1478 0 0,16-4-1522 0 0,0 0 1 0 0,0 0 0 0 0,0 0 0 0 0,0 0 0 0 0,0 0-1 0 0,0 0 1 0 0,0 0 0 0 0,0 0 0 0 0,0 0 0 0 0,1 0 0 0 0,-1-1-1 0 0,0 1 1 0 0,0 0 0 0 0,0-1 0 0 0,0 1 0 0 0,0-1-1 0 0,0 1 1 0 0,0-1 0 0 0,1 1 0 0 0,-1-1 0 0 0,0 1 0 0 0,0-1-1 0 0,1 0 1 0 0,-1 0 0 0 0,0 1 0 0 0,1-1 0 0 0,-1 0-1 0 0,1 0 1 0 0,-1 0 0 0 0,1 1 0 0 0,-1-1 0 0 0,1 0 0 0 0,0 0-1 0 0,0 0 1 0 0,-1 0 0 0 0,1 0 0 0 0,0 0 0 0 0,0 0 0 0 0,0 0-1 0 0,0 0 1 0 0,0 0 0 0 0,0 0 0 0 0,0 0-71 0 0,0-4 23 0 0,0 4 44 0 0,0 0 0 0 0,0 0-1 0 0,0-1 1 0 0,0 1 0 0 0,0 0 0 0 0,0 0-1 0 0,0 0 1 0 0,1-1 0 0 0,-1 1-1 0 0,0 0 1 0 0,1 0 0 0 0,-1 0-1 0 0,1 0-66 0 0,-1-5 423 0 0,0 6-415 0 0,0 0-1 0 0,-1 0 1 0 0,1-1-1 0 0,0 1 1 0 0,0 0-1 0 0,0 0 1 0 0,0-1-1 0 0,0 1 1 0 0,0 0-1 0 0,0 0 1 0 0,0-1-1 0 0,0 1 1 0 0,0 0-1 0 0,0 0 1 0 0,0-1-1 0 0,0 1 1 0 0,0 0-1 0 0,0 0 1 0 0,0-1-1 0 0,0 1 1 0 0,1 0-1 0 0,-1 0 1 0 0,0 0-1 0 0,0-1 0 0 0,0 1 1 0 0,0 0-1 0 0,0 0 1 0 0,0 0-1 0 0,1-1-7 0 0,2-2 51 0 0,-1 0-1 0 0,1 0 0 0 0,1 0 0 0 0,-1 0 0 0 0,0 1 0 0 0,1-1 0 0 0,-1 1 0 0 0,1 0 1 0 0,0 0-1 0 0,0 0 0 0 0,-1 1 0 0 0,1-1 0 0 0,0 1 0 0 0,1 0 0 0 0,0 0-50 0 0,5-2 1 0 0,-1-1 0 0 0,0 0 0 0 0,-1 0 0 0 0,1-1 0 0 0,-1 0 0 0 0,1-1-1 0 0,17-9 80 0 0,67-42 189 0 0,-74 44-195 0 0,0-1 0 0 0,-1 0 0 0 0,1-3-74 0 0,-12 10 30 0 0,-3 3 0 0 0,0 0 1 0 0,0 0-1 0 0,0 0 1 0 0,-1-1-1 0 0,1 0-30 0 0,4-5 46 0 0,0 0 0 0 0,0 0-1 0 0,4-3-45 0 0,-3 7 0 0 0,-6 8 0 0 0,-2-2 0 0 0,2 1-5 0 0,-1 0-1 0 0,1 0 1 0 0,-1 0-1 0 0,1 1 1 0 0,-1-1 0 0 0,0 0-1 0 0,0 1 1 0 0,0 0-1 0 0,0-1 1 0 0,0 1-1 0 0,0 0 1 0 0,0 0-1 0 0,0 1 6 0 0,4 3 0 0 0,-1 1 0 0 0,-1-1 0 0 0,1 1-1 0 0,-1 1 1 0 0,5 10 0 0 0,-2-1 0 0 0,3 10 0 0 0,2 6 0 0 0,0 11 80 0 0,-10-41-53 0 0,-1 1-1 0 0,0-1 1 0 0,0 0-1 0 0,-1 1 1 0 0,1-1-1 0 0,-1 2-26 0 0,1-1 26 0 0,-1-1-1 0 0,1 1 1 0 0,0-1 0 0 0,0 1 0 0 0,0-1-1 0 0,0 0 1 0 0,0 1-26 0 0,1 0 59 0 0,0 0-1 0 0,-1 0 1 0 0,0 0 0 0 0,0 1-1 0 0,0-1 1 0 0,0 0 0 0 0,-1 1-1 0 0,1 1-58 0 0,-1-5 83 0 0,-3 16 202 0 0,2-10-189 0 0,-1 9 284 0 0,5-9-356 0 0,3 0 24 0 0,-3-5-22 0 0,-1-1 0 0 0,1 1 0 0 0,0-1 0 0 0,-1 0 0 0 0,1 0 0 0 0,0-1 0 0 0,0 1 0 0 0,0 0 0 0 0,0-1 0 0 0,-1 0 0 0 0,1 0 0 0 0,0 0 0 0 0,0 0 0 0 0,0 0 0 0 0,0 0 0 0 0,0-1 0 0 0,0 1-26 0 0,10-3 125 0 0,-1-1 0 0 0,1 0 0 0 0,3-1-125 0 0,4-2 33 0 0,26-10 41 0 0,-16 9 151 0 0,-17 7-9416 0 0,-13 1 2582 0 0</inkml:trace>
  <inkml:trace contextRef="#ctx0" brushRef="#br1" timeOffset="52155.34">14259 6250 5496 0 0,'0'0'249'0'0,"0"0"-1"0"0,0 0-99 0 0,0 0 158 0 0,10-3 2428 0 0,-8 4-2536 0 0,-1-1 0 0 0,0 0 0 0 0,0 0 0 0 0,1 0 1 0 0,-1 0-1 0 0,0 0 0 0 0,0 0 0 0 0,1 0 0 0 0,-1 0 0 0 0,0-1 1 0 0,0 1-1 0 0,1 0 0 0 0,0-1-199 0 0,-1 0 157 0 0,0 1 0 0 0,0-1 0 0 0,1 1-1 0 0,-1 0 1 0 0,0-1 0 0 0,1 1 0 0 0,-1 0 0 0 0,0 0 0 0 0,1 0-1 0 0,-1 0 1 0 0,0 0 0 0 0,1 0 0 0 0,-1 1 0 0 0,1-1-157 0 0,-1 1 347 0 0,-1-1-41 0 0,0 0-8 0 0,10 11 534 0 0,-7-9-691 0 0,-1 0 0 0 0,0 0 0 0 0,0 1 0 0 0,0-1 0 0 0,0 1 0 0 0,0 0 0 0 0,-1-1 0 0 0,1 1 0 0 0,-1 0 0 0 0,0 0 0 0 0,0 0 1 0 0,0 0-1 0 0,0 0-141 0 0,10 44 1417 0 0,-6-25-874 0 0,-2-14-353 0 0,-2 0 0 0 0,1 0 0 0 0,-1 0 0 0 0,0 6-190 0 0,-1-12 31 0 0,0-1 0 0 0,0 1 1 0 0,0-1-1 0 0,1 1 0 0 0,-1 0 0 0 0,1-1 0 0 0,-1 1 0 0 0,1-1 1 0 0,0 1-1 0 0,-1-1 0 0 0,1 1 0 0 0,0-1 0 0 0,1 1-31 0 0,0 1 335 0 0,-1-2-294 0 0,0 0 1 0 0,-1-1-1 0 0,1 1 0 0 0,0 0 0 0 0,0-1 0 0 0,0 1 1 0 0,-1-1-1 0 0,1 1 0 0 0,0-1 0 0 0,0 1 1 0 0,0-1-1 0 0,0 1 0 0 0,0-1 0 0 0,1 0-41 0 0,-1 1 194 0 0,11-7 314 0 0,-4 0-390 0 0,12-4 110 0 0,-2-1-13 0 0,-17 10-150 0 0,-1 1-1 0 0,-13 10 54 0 0,-6 1-86 0 0,13-8-22 0 0,0 0 1 0 0,0 0 0 0 0,0 0-1 0 0,-4 1-10 0 0,0-1 3 0 0,-10 4 33 0 0,0-1 0 0 0,-1-2 0 0 0,1 0 0 0 0,-7 0-36 0 0,3-1 53 0 0,16-2-42 0 0,0 0-1 0 0,-1 0 1 0 0,1-1 0 0 0,0 0 0 0 0,-1-1-11 0 0,-29 0 16 0 0,31 1-48 0 0,0 0 0 0 0,1 0 1 0 0,-1-1-1 0 0,0 1 1 0 0,0-2-1 0 0,0 1 0 0 0,-5-2 32 0 0,10 2-275 0 0,1 0-1 0 0,-1 1 0 0 0,1 0 0 0 0,-1-1 1 0 0,0 1-1 0 0,1 0 0 0 0,-1 0 0 0 0,0 0 1 0 0,0 0-1 0 0,1 0 0 0 0,-2 0 276 0 0,3 0-1055 0 0</inkml:trace>
  <inkml:trace contextRef="#ctx0" brushRef="#br1" timeOffset="53189.143">11006 6007 12896 0 0,'-8'2'1338'0'0,"6"-1"-1226"0"0,0 0 0 0 0,0 0 0 0 0,0 0 0 0 0,0 0 0 0 0,0 0 0 0 0,0 0-1 0 0,0 0 1 0 0,0 1 0 0 0,0-1 0 0 0,1 1 0 0 0,-1-1 0 0 0,1 1 0 0 0,-1 0 0 0 0,1-1 0 0 0,-1 1 0 0 0,1 1-112 0 0,-3 3 516 0 0,1 0 1 0 0,0 0 0 0 0,1 1-1 0 0,-2 3-516 0 0,-5 14-172 0 0,7-18 207 0 0,1 0-1 0 0,0-1 0 0 0,-1 1 0 0 0,2 0 0 0 0,-1 0 0 0 0,1-1 0 0 0,0 1 0 0 0,0 0 0 0 0,0 2-34 0 0,1 7 101 0 0,-1-12-81 0 0,0-1-1 0 0,1 0 1 0 0,-1 0-1 0 0,1 0 1 0 0,-1 0-1 0 0,1 1 0 0 0,0-1 1 0 0,0 0-1 0 0,0 0 1 0 0,0 0-1 0 0,1-1 1 0 0,-1 1-1 0 0,0 0 0 0 0,1 0 1 0 0,-1-1-1 0 0,1 1 1 0 0,0-1-1 0 0,0 2-19 0 0,2 0 46 0 0,0-1 1 0 0,0 1-1 0 0,0 0 0 0 0,0-1 1 0 0,0 0-1 0 0,1 0 0 0 0,-1 0 0 0 0,3 0-46 0 0,-2-1 36 0 0,-1 0 0 0 0,1-1-1 0 0,0 1 1 0 0,-1-1 0 0 0,1 0-1 0 0,0 0 1 0 0,-1-1 0 0 0,1 1-1 0 0,0-1 1 0 0,-1 0-1 0 0,5-2-35 0 0,7-3 109 0 0,0 0-1 0 0,10-6-108 0 0,-5 2 31 0 0,3-2-248 0 0,0 0 0 0 0,-1-2-1 0 0,-1 0 1 0 0,4-5 217 0 0,-23 17-36 0 0,-1 0-1 0 0,1 0 1 0 0,0 0 0 0 0,1 0-1 0 0,-1 1 1 0 0,0-1 0 0 0,0 1-1 0 0,1 0 1 0 0,-1 0-1 0 0,0 0 1 0 0,2 0 36 0 0,-4 1-75 0 0,1 1 3 0 0,-1 0 63 0 0,1-1 0 0 0,-1 1 0 0 0,0 0 0 0 0,1 0 0 0 0,-1 0 0 0 0,0 0 0 0 0,0 0 0 0 0,1 0 0 0 0,-1 0 0 0 0,0 0 0 0 0,0 0 0 0 0,0 0 0 0 0,0 1 0 0 0,-1-1 0 0 0,1 0 0 0 0,0 1 0 0 0,0-1 0 0 0,0 2 9 0 0,8 32 169 0 0,-3-10 260 0 0,-1-9-105 0 0,-5-12-246 0 0,1-1 1 0 0,0 0 0 0 0,0 0-1 0 0,0 0 1 0 0,0 0-1 0 0,1 0 1 0 0,-1 0 0 0 0,1 0-1 0 0,-1-1 1 0 0,1 1-1 0 0,1 1-78 0 0,-2-3 200 0 0,-1-1 20 0 0,0 0 83 0 0,25-1 1046 0 0,-22-1-1239 0 0,0 0 0 0 0,0 1-1 0 0,0-1 1 0 0,0 0-1 0 0,0-1 1 0 0,0 1 0 0 0,0 0-1 0 0,0-1 1 0 0,-1 1-1 0 0,0-1 1 0 0,1 0 0 0 0,1-3-110 0 0,4-6 125 0 0,0 0 1 0 0,3-8-126 0 0,8-27 127 0 0,-16 39-124 0 0,1 1 1 0 0,-2-1 0 0 0,3-7-4 0 0,-3 8-118 0 0,0 0 1 0 0,0 1-1 0 0,1 0 0 0 0,-1-1 0 0 0,4-3 118 0 0,16-29-3874 0 0,-19 31 2144 0 0</inkml:trace>
  <inkml:trace contextRef="#ctx0" brushRef="#br1" timeOffset="53436.252">11390 6381 3680 0 0,'6'19'604'0'0,"-3"-9"2788"0"0,1 0 0 0 0,1-1 0 0 0,4 10-3392 0 0,5 1 1961 0 0,3 19 960 0 0,-16-37-2744 0 0,-1-2-158 0 0,0 1 0 0 0,0-1 0 0 0,0 1 0 0 0,0-1 0 0 0,0 1 0 0 0,0-1 0 0 0,1 0 0 0 0,-1 1 0 0 0,0-1 0 0 0,0 1-1 0 0,1-1 1 0 0,-1 1 0 0 0,0-1 0 0 0,1 0 0 0 0,-1 1 0 0 0,1-1 0 0 0,-1 0 0 0 0,0 1 0 0 0,1-1 0 0 0,-1 0 0 0 0,1 0-1 0 0,-1 1 1 0 0,1-1 0 0 0,-1 0 0 0 0,0 0 0 0 0,1 0 0 0 0,-1 0 0 0 0,1 1 0 0 0,-1-1 0 0 0,1 0 0 0 0,-1 0 0 0 0,1 0-1 0 0,-1 0 1 0 0,1 0-19 0 0,19-2 469 0 0,41-19 342 0 0,-26 10-222 0 0,17-1-589 0 0,-37 7 2 0 0,-13 4-10 0 0,1 1 0 0 0,0-1 0 0 0,0 0 0 0 0,0 1 1 0 0,-1-1-1 0 0,1 1 0 0 0,2 0 8 0 0,19-1-141 0 0,-7 0-1798 0 0,-6 0-2909 0 0,-1 1-1634 0 0</inkml:trace>
  <inkml:trace contextRef="#ctx0" brushRef="#br1" timeOffset="53680.224">11708 6100 12896 0 0,'0'0'997'0'0,"0"0"-513"0"0,7 1 2244 0 0,5 2-2360 0 0,-1 0 0 0 0,1 0 0 0 0,-1-1 0 0 0,3-1-368 0 0,27 6 750 0 0,-25-4-661 0 0,0-2 0 0 0,0 0-1 0 0,0 0 1 0 0,13-3-89 0 0,6 2-5329 0 0,-19 0-832 0 0</inkml:trace>
  <inkml:trace contextRef="#ctx0" brushRef="#br1" timeOffset="54217.869">12151 5960 11488 0 0,'0'0'264'0'0,"0"0"34"0"0,0 0 20 0 0,0 0-41 0 0,1-1-74 0 0,2 0 20 0 0,0 0 0 0 0,0 0 1 0 0,-1 0-1 0 0,1 0 1 0 0,0 1-1 0 0,0-1 0 0 0,0 1 1 0 0,0-1-1 0 0,0 1 1 0 0,0 0-1 0 0,0 0 0 0 0,0 1 1 0 0,0-1-1 0 0,0 1 1 0 0,0-1-1 0 0,0 1 1 0 0,0 0-1 0 0,-1 0 0 0 0,1 0 1 0 0,0 0-1 0 0,0 1 1 0 0,-1-1-1 0 0,1 1 0 0 0,-1 0 1 0 0,1 0-224 0 0,1 1 159 0 0,-1-1 0 0 0,0 1 1 0 0,0 0-1 0 0,0 1 0 0 0,0-1 0 0 0,0 0 1 0 0,1 3-160 0 0,-3-4 38 0 0,0-1 0 0 0,0 1 1 0 0,0 0-1 0 0,0 0 0 0 0,-1-1 1 0 0,1 1-1 0 0,0 0 1 0 0,-1 0-1 0 0,1 0 0 0 0,-1 0 1 0 0,0 0-1 0 0,0-1 0 0 0,0 1 1 0 0,0 0-1 0 0,0 0 0 0 0,0 0 1 0 0,0 0-1 0 0,-1 1-38 0 0,-3 7 113 0 0,0-1-1 0 0,0 1 0 0 0,-1-1 1 0 0,0-1-1 0 0,0 1 1 0 0,-1-1-1 0 0,-1 0 1 0 0,1 0-1 0 0,-1-1 1 0 0,-1 0-1 0 0,-2 3-112 0 0,3-2 65 0 0,-8 5 100 0 0,15-11-107 0 0,0 5-34 0 0,0-6-20 0 0,0-1 0 0 0,0 1 0 0 0,1-1 0 0 0,-1 1 0 0 0,0-1 0 0 0,0 1 0 0 0,0-1 0 0 0,0 1 0 0 0,1-1 0 0 0,-1 1 0 0 0,0-1 0 0 0,0 0 0 0 0,1 1 0 0 0,-1-1 0 0 0,0 1-1 0 0,1-1 1 0 0,-1 0 0 0 0,0 1 0 0 0,1-1 0 0 0,-1 0 0 0 0,1 1 0 0 0,-1-1 0 0 0,1 0 0 0 0,-1 0 0 0 0,0 1 0 0 0,1-1 0 0 0,0 0-4 0 0,0 0 13 0 0,1 2-5 0 0,1-1 0 0 0,0 1 0 0 0,-1-1 0 0 0,1 0 0 0 0,0 0 0 0 0,0 0 0 0 0,-1-1 0 0 0,1 1 0 0 0,0-1 0 0 0,0 1-1 0 0,0-1 1 0 0,0 0 0 0 0,1 0-8 0 0,39-3 53 0 0,-18-5-882 0 0,-23 8 591 0 0,-1 0 1 0 0,0-1-1 0 0,0 1 0 0 0,0 0 1 0 0,1-1-1 0 0,-1 1 1 0 0,0-1-1 0 0,0 1 0 0 0,0-1 1 0 0,0 0-1 0 0,0 0 0 0 0,0 1 1 0 0,0-2 237 0 0,5-3-6681 0 0</inkml:trace>
  <inkml:trace contextRef="#ctx0" brushRef="#br1" timeOffset="54835.245">12344 6245 10568 0 0,'0'0'233'0'0,"7"11"590"0"0,-4-9-507 0 0,1 1 0 0 0,0 0 1 0 0,0-1-1 0 0,1 0 0 0 0,-1 0 1 0 0,0 0-1 0 0,1 0 0 0 0,-1-1 1 0 0,1 0-1 0 0,0 0 0 0 0,-1 0 1 0 0,1 0-1 0 0,0-1 0 0 0,0 0 1 0 0,-1 0-1 0 0,1 0 0 0 0,0 0 1 0 0,0-1-1 0 0,3 0-316 0 0,10-3 1081 0 0,-1-1 1 0 0,0-1-1 0 0,0 0 0 0 0,10-6-1081 0 0,-24 11 60 0 0,0 0 0 0 0,0-1 0 0 0,0 1 0 0 0,-1-1 0 0 0,1 0 0 0 0,-1 0 0 0 0,1 0 0 0 0,-1 0 0 0 0,0 0 0 0 0,0-1 0 0 0,0 1 0 0 0,0-1 0 0 0,0 0-60 0 0,-1 2 16 0 0,0-1-1 0 0,-1 1 0 0 0,1 0 0 0 0,-1-1 1 0 0,1 1-1 0 0,-1-1 0 0 0,0 1 0 0 0,1-1 1 0 0,-1 1-1 0 0,0-1 0 0 0,0 1 0 0 0,0-1 1 0 0,0 0-1 0 0,0 1 0 0 0,0-1 0 0 0,-1 1 1 0 0,1-1-1 0 0,0 1 0 0 0,-1-1 0 0 0,1 1 1 0 0,-1 0-1 0 0,0-1 0 0 0,1 1 1 0 0,-1 0-1 0 0,0-1 0 0 0,0 1 0 0 0,0 0-15 0 0,-8-10 46 0 0,0 1-1 0 0,0 0 1 0 0,-7-5-46 0 0,-15-15-233 0 0,24 23 106 0 0,1-1-1 0 0,0 0 0 0 0,0 0 1 0 0,1 0-1 0 0,0-1 1 0 0,0 0-1 0 0,-2-8 128 0 0,5 11-86 0 0,-1-1 0 0 0,1 1 0 0 0,0-1 1 0 0,0 0-1 0 0,1 0 0 0 0,0 1 0 0 0,0-1 0 0 0,1 0 0 0 0,0-6 86 0 0,0 10-17 0 0,1 0 0 0 0,-1 0 0 0 0,1 0-1 0 0,0 1 1 0 0,0-1 0 0 0,0 0 0 0 0,0 0-1 0 0,0 1 1 0 0,1-1 0 0 0,-1 1 0 0 0,1-1-1 0 0,0 1 1 0 0,-1 0 0 0 0,1-1 0 0 0,0 1-1 0 0,0 0 1 0 0,1 0 0 0 0,-1 1 0 0 0,0-1-1 0 0,1 0 1 0 0,-1 1 0 0 0,1-1 0 0 0,-1 1-1 0 0,3-1 18 0 0,3-1-33 0 0,-1 0 0 0 0,1 1-1 0 0,0 0 1 0 0,0 1 0 0 0,0 0-1 0 0,0 0 1 0 0,0 0 0 0 0,0 1-1 0 0,0 0 1 0 0,0 1-1 0 0,0 0 1 0 0,0 0 0 0 0,-1 0 33 0 0,3 1-17 0 0,-1 1 1 0 0,0 0 0 0 0,0 0-1 0 0,0 1 1 0 0,0 0 0 0 0,-1 0-1 0 0,0 1 1 0 0,0 0-1 0 0,0 0 1 0 0,6 6 16 0 0,-9-7 60 0 0,-1 1-1 0 0,1 0 1 0 0,-1 0-1 0 0,0 0 1 0 0,0 0-1 0 0,0 1 1 0 0,-1-1 0 0 0,0 1-1 0 0,0 0 1 0 0,0 0-1 0 0,-1 0 1 0 0,0 1-1 0 0,0-1 1 0 0,0 0 0 0 0,-1 1-1 0 0,0-1 1 0 0,-1 1-1 0 0,1 0 1 0 0,-1-1-1 0 0,0 1 1 0 0,-1-1 0 0 0,0 1-1 0 0,0 0 1 0 0,0-1-1 0 0,-1 0 1 0 0,0 1-1 0 0,0-1 1 0 0,0 0-60 0 0,-5 16 244 0 0,6-16-158 0 0,-1 0 1 0 0,0 0-1 0 0,0-1 0 0 0,0 1 0 0 0,-1-1 0 0 0,-3 5-86 0 0,0 1 85 0 0,1-1-1 0 0,0 1 0 0 0,0 0 1 0 0,1 0-1 0 0,-1 4-84 0 0,4-10 2 0 0,1-5 14 0 0,0 1-1 0 0,0-1 0 0 0,0 1 0 0 0,0 0 0 0 0,0-1 0 0 0,0 1 1 0 0,0-1-1 0 0,0 1 0 0 0,1 0 0 0 0,-1-1 0 0 0,0 1 1 0 0,0-1-1 0 0,1 1 0 0 0,-1-1 0 0 0,0 1 0 0 0,1-1 1 0 0,-1 1-1 0 0,0-1 0 0 0,1 1 0 0 0,-1-1 0 0 0,1 0 1 0 0,-1 1-1 0 0,1-1 0 0 0,-1 0 0 0 0,1 1 0 0 0,-1-1 1 0 0,1 0-16 0 0,15 9 444 0 0,-15-8-435 0 0,4 1-9 0 0,1 0 0 0 0,-1 0 0 0 0,1-1 0 0 0,0 1 0 0 0,-1-1 0 0 0,1-1 0 0 0,0 1 0 0 0,0-1 0 0 0,1 0 0 0 0,14-1 0 0 0,19-3 0 0 0,-22 2 0 0 0,8-2 0 0 0,4 0 0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9:04:50.88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266 34 8288 0 0,'0'0'190'0'0,"0"0"28"0"0,0 0 7 0 0,10-6 4190 0 0,-21-2-3828 0 0,9 6-470 0 0,0 1 0 0 0,0-1 0 0 0,0 1 0 0 0,0-1 0 0 0,0 1 0 0 0,0 0 0 0 0,-1-1 0 0 0,1 1 0 0 0,-1 0 0 0 0,1 1 1 0 0,0-1-1 0 0,-3 0-117 0 0,-34-3 1951 0 0,17 6-165 0 0,-23 8-3306 0 0,26-4 2292 0 0,14-5-548 0 0,0 2 1 0 0,0-1 0 0 0,0 1-1 0 0,0-1 1 0 0,-1 2-225 0 0,-6 3-17 0 0,9-5 17 0 0,1-1 0 0 0,-1 1 0 0 0,1 0 0 0 0,0 0 0 0 0,0 0 0 0 0,-2 2 0 0 0,-10 9 0 0 0,13-12 0 0 0,-1 1 0 0 0,0-1 0 0 0,1 1 0 0 0,0 0 0 0 0,-1-1 0 0 0,1 1 0 0 0,0 0 0 0 0,0 0 0 0 0,0 0 0 0 0,0 0 0 0 0,0 0 0 0 0,1 0 0 0 0,-1 1 0 0 0,-5 26 0 0 0,5-23 0 0 0,0 7 0 0 0,-1-1 0 0 0,-3 12 0 0 0,4-18 0 0 0,0 0 0 0 0,1 0 0 0 0,0 1 0 0 0,0-1 0 0 0,0 0 0 0 0,1 1 0 0 0,0 14 0 0 0,-1-18 0 0 0,1 1 0 0 0,-1 0 0 0 0,1-1 0 0 0,0 1 0 0 0,0-1 0 0 0,1 4 0 0 0,0-4 0 0 0,-1 0 0 0 0,0 1 0 0 0,0-1 0 0 0,-1 1 0 0 0,1-1 0 0 0,-1 4 0 0 0,1-4 0 0 0,0-1 0 0 0,0 1 0 0 0,0 0 0 0 0,0 0 0 0 0,0-1 0 0 0,0 1 0 0 0,0-1 0 0 0,1 1 0 0 0,0-1 0 0 0,-1 1 0 0 0,1-1 0 0 0,0 0 0 0 0,0 0 0 0 0,0 0 0 0 0,0 0 0 0 0,1 0 0 0 0,-1-1 0 0 0,0 1 0 0 0,1 0 0 0 0,-1-1 0 0 0,0 0 0 0 0,0 0 0 0 0,0 0 0 0 0,0 0 0 0 0,0 0 0 0 0,0 0 0 0 0,0 0 0 0 0,0-1 0 0 0,0 1 0 0 0,0-1 0 0 0,0 1 0 0 0,0-1 0 0 0,0 0 0 0 0,0 0 0 0 0,0 0 0 0 0,1 0 0 0 0,0 0 0 0 0,5-1 0 0 0,-7 1 0 0 0,1 1 0 0 0,0-1 0 0 0,-1 0 0 0 0,1 0 0 0 0,-1-1 0 0 0,1 1 0 0 0,-1 0 0 0 0,1 0 0 0 0,-1-1 0 0 0,1 1 0 0 0,-1-1 0 0 0,1 1 0 0 0,0-1 0 0 0,3-2 0 0 0,14-5 0 0 0,-10 3 0 0 0,-9 5 0 0 0,1-1 0 0 0,-1 1 0 0 0,0 0 0 0 0,0 0 0 0 0,1 0 0 0 0,-1-1 0 0 0,0 1 0 0 0,1 0 0 0 0,-1 0 0 0 0,0 0 0 0 0,0-1 0 0 0,1 1 0 0 0,-1 0 0 0 0,0-1 0 0 0,0 1 0 0 0,0 0 0 0 0,0-1 0 0 0,1 1 0 0 0,-1 0 0 0 0,0 0 0 0 0,0-1 0 0 0,0 1 0 0 0,0-1 0 0 0,0 1 0 0 0,0 0 0 0 0,0-1 0 0 0,0 1 0 0 0,0 0 0 0 0,0-1 0 0 0,0 1 0 0 0,0 0 0 0 0,0-1 0 0 0,0 1 0 0 0,0 0 0 0 0,0-1 0 0 0,0 1 0 0 0,0 0 0 0 0,0-1 0 0 0,0 1 0 0 0,0 0 0 0 0,0-1 0 0 0,1 1 0 0 0,-1 0 0 0 0,0-1 0 0 0,0 1 0 0 0,0 0 0 0 0,0 0 0 0 0,0-1 0 0 0,1 1 0 0 0,-1 0 0 0 0,0 0 0 0 0,0-1 0 0 0,1 1 0 0 0,-1 0 0 0 0,0 0 0 0 0,0 0 0 0 0,1-1 0 0 0,35-23 0 0 0,-34 23 0 0 0,1-1 0 0 0,-1 0 0 0 0,1 1 0 0 0,-1-1 0 0 0,0 0 0 0 0,0 0 0 0 0,0-1 0 0 0,3-1 144 0 0,-2-1 0 0 0,1 0 0 0 0,0 0 0 0 0,-1 0 0 0 0,0 0 0 0 0,0-1 0 0 0,-1 1 0 0 0,0-1 0 0 0,0 1 0 0 0,2-7-144 0 0,1-9 237 0 0,-4 19-344 0 0,-1 0 0 0 0,1 0 0 0 0,0 0 0 0 0,-1-1 0 0 0,1 1 0 0 0,-1 0 0 0 0,0 0 0 0 0,0-1 0 0 0,0 1 0 0 0,0 0 0 0 0,0 0 0 0 0,0-1 0 0 0,-1 1 0 0 0,1 0 0 0 0,-1 0 107 0 0,1-1-1 0 0,-1 1 0 0 0,1 0 0 0 0,0 0 0 0 0,0-1 0 0 0,1 1-1 0 0,-1 0 1 0 0,0 0 0 0 0,1 0 0 0 0,-1-1 0 0 0,1 1 0 0 0,0 0-1 0 0,-1 0 1 0 0,1 0 0 0 0,1-1 1 0 0,4-16 0 0 0,-1 3 0 0 0,5-9 0 0 0,-9 23 0 0 0,-1 2 0 0 0,0 0 0 0 0,0 0 0 0 0,0 0 0 0 0,0-1 0 0 0,1 1 0 0 0,-1 0 0 0 0,0 0 0 0 0,0 0 0 0 0,0 0 0 0 0,0-1 0 0 0,0 1 0 0 0,0 0 0 0 0,0 0 0 0 0,0 0 0 0 0,0-1 0 0 0,0 1 0 0 0,0 0 0 0 0,0 0 0 0 0,0 0 0 0 0,0-1 0 0 0,0 1 0 0 0,0 0 0 0 0,0 0 0 0 0,0 0 0 0 0,0-1 0 0 0,-1 1 0 0 0,1 0 0 0 0,0 0 0 0 0,0 0 0 0 0,0 0 0 0 0,0-1 0 0 0,0 1 0 0 0,0 0 0 0 0,0 0 0 0 0,-1 0 0 0 0,1 0 0 0 0,0 0 0 0 0,0-1 0 0 0,0 1 0 0 0,-1 23 0 0 0,0-15 1 0 0,-1 0-1 0 0,1 0 0 0 0,1 0 0 0 0,0 1 0 0 0,1 6 0 0 0,-1 4 63 0 0,1-4 528 0 0,0-1 0 0 0,1 1 0 0 0,2 3-591 0 0,1 17 155 0 0,-3-26-155 0 0,1 0 0 0 0,-1 0 0 0 0,1 0 0 0 0,1 0 0 0 0,4 15 0 0 0,-8-23 0 0 0,2 4 0 0 0,-1 1 0 0 0,1-1 0 0 0,-1 0 0 0 0,0 1 0 0 0,-1-1 0 0 0,1 1 0 0 0,-1-6 0 0 0,0 1 0 0 0,0-1 0 0 0,0 1 0 0 0,0-1 0 0 0,0 1 0 0 0,0-1 0 0 0,0 1 0 0 0,0-1 0 0 0,0 0 0 0 0,1 1 0 0 0,-1-1 0 0 0,0 1 0 0 0,0-1 0 0 0,1 0 0 0 0,-1 1 0 0 0,0-1 0 0 0,1 1 0 0 0,-1-1 0 0 0,0 0 0 0 0,1 0 0 0 0,-1 1 0 0 0,0-1 0 0 0,1 0 0 0 0,-1 1 0 0 0,1-1 0 0 0,6 7 0 0 0,-6-4 0 0 0,-1-3 0 0 0,0 1 0 0 0,0 0 0 0 0,0-1 0 0 0,0 1 0 0 0,0-1 0 0 0,0 1 0 0 0,0 0 0 0 0,1-1 0 0 0,-1 1 0 0 0,0-1 0 0 0,0 1 0 0 0,1-1 0 0 0,-1 1 0 0 0,0-1 0 0 0,1 1 0 0 0,-1-1 0 0 0,0 1 0 0 0,1-1 0 0 0,-1 1 0 0 0,1-1 0 0 0,-1 0 0 0 0,1 1 0 0 0,-1-1 0 0 0,6 4 0 0 0,0 1 0 0 0,-5-5-92 0 0,-1 1 0 0 0,1-1 0 0 0,-1 0 0 0 0,1 0 0 0 0,-1 1 0 0 0,1-1 0 0 0,-1 0 0 0 0,1 0 0 0 0,-1 0 0 0 0,1 0 0 0 0,-1 0 0 0 0,1 0 0 0 0,-1 0 0 0 0,1 0 0 0 0,-1 0 0 0 0,1 0 0 0 0,-1 0 0 0 0,1 0 0 0 0,-1 0 0 0 0,1 0 0 0 0,-1 0 0 0 0,1 0 0 0 0,-1-1 0 0 0,1 1 0 0 0,-1 0 0 0 0,1 0 0 0 0,-1-1 0 0 0,1 1 0 0 0,-1 0 0 0 0,1 0 0 0 0,-1-1 0 0 0,0 1 0 0 0,1-1 0 0 0,-1 1 0 0 0,0 0 0 0 0,1-1 0 0 0,-1 1 0 0 0,0-1 0 0 0,1 1 92 0 0,1-4-2022 0 0,6-7-23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9:04:51.2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290 1 11976 0 0,'0'0'266'0'0,"0"0"44"0"0,0 0 15 0 0,0 0-26 0 0,0 8-187 0 0,-1-3 29 0 0,0 0 1 0 0,0 0-1 0 0,-1-1 1 0 0,0 1-1 0 0,0 0 1 0 0,0-1 0 0 0,0 1-1 0 0,-1-1 1 0 0,1 0-1 0 0,-1 0 1 0 0,0 0-1 0 0,0 0 1 0 0,-2 1-142 0 0,-7 7 288 0 0,-1 0 0 0 0,-1-1 0 0 0,-3 1-288 0 0,-16 14 1218 0 0,-6 5-162 0 0,-2-2 0 0 0,-15 7-1056 0 0,50-32 85 0 0,4-3-84 0 0,1 0 0 0 0,0 0 0 0 0,0 0 0 0 0,0 0 0 0 0,-1 0 0 0 0,1 0 0 0 0,0 0 0 0 0,0 1 0 0 0,1-1 0 0 0,-1 0 0 0 0,0 1 0 0 0,0-1 0 0 0,1 0 0 0 0,-1 1 0 0 0,1-1 0 0 0,-1 1 0 0 0,0 1-1 0 0,-5 12-1 0 0,5-13 1 0 0,1 0 0 0 0,-1 0 0 0 0,1-1 0 0 0,-1 1 0 0 0,1 0 0 0 0,0 0 0 0 0,0 0 0 0 0,-1 0 0 0 0,2 0 0 0 0,-1 2 0 0 0,3 3 0 0 0,-3-5 0 0 0,1-1 0 0 0,-1 1 0 0 0,1-1 0 0 0,-1 0 0 0 0,1 1 0 0 0,0-1 0 0 0,0 0 0 0 0,0 0 0 0 0,-1 1 0 0 0,1-1 0 0 0,0 0 0 0 0,1 0 0 0 0,-1 0 0 0 0,0 0 0 0 0,0 0 0 0 0,0 0 0 0 0,1-1 0 0 0,-1 1 0 0 0,20 20 0 0 0,35 12-70 0 0,-30-18 776 0 0,1 0 0 0 0,0-2 0 0 0,4 1-706 0 0,-7-9 0 0 0,-20-4 0 0 0,0-1 0 0 0,-1 1 0 0 0,1 0 0 0 0,0 0 0 0 0,-1 1 0 0 0,4 1 0 0 0,-1-1-336 0 0,-1-1 0 0 0,1 1 0 0 0,0-1 0 0 0,0 0 0 0 0,0 0 0 0 0,0 0 0 0 0,-1-1 0 0 0,7 0 336 0 0,-11 0-2435 0 0,-1 0-3705 0 0</inkml:trace>
  <inkml:trace contextRef="#ctx0" brushRef="#br0" timeOffset="386.464">702 18 15664 0 0,'0'0'356'0'0,"0"0"49"0"0,0 0 21 0 0,0 0-42 0 0,-3 8 200 0 0,-5 1-356 0 0,0-1-1 0 0,-1 0 0 0 0,0 0 1 0 0,0-1-1 0 0,0 0 0 0 0,-1 0 0 0 0,-6 2-227 0 0,-3 3 13 0 0,-27 15-13 0 0,-10 7 0 0 0,12-9 0 0 0,30-19 0 0 0,1 1 0 0 0,1 1 0 0 0,-1 1 0 0 0,10-7 0 0 0,-1 1 0 0 0,1-1 0 0 0,0 1 0 0 0,0 0 0 0 0,0 1 0 0 0,1-1 0 0 0,-1 0 0 0 0,1 1 0 0 0,0-1 0 0 0,0 1 0 0 0,0 0 0 0 0,-1 2 0 0 0,2-3 0 0 0,0 0 0 0 0,-1 0 0 0 0,1 1 0 0 0,1-1 0 0 0,-1 0 0 0 0,0 1 0 0 0,1-1 0 0 0,0 1 0 0 0,0-1 0 0 0,0 2 0 0 0,0-3 0 0 0,1-1 0 0 0,0 1 0 0 0,-1-1 0 0 0,1 1 0 0 0,0-1 0 0 0,0 1 0 0 0,0-1 0 0 0,0 1 0 0 0,0-1 0 0 0,0 0 0 0 0,0 1 0 0 0,0-1 0 0 0,1 0 0 0 0,-1 0 0 0 0,0 0 0 0 0,1 0 0 0 0,-1 0 0 0 0,1 0 0 0 0,-1-1 0 0 0,1 1 0 0 0,1 0 0 0 0,41 25 0 0 0,-28-16 0 0 0,0-1 0 0 0,4 1 0 0 0,61 29 0 0 0,-12-1 0 0 0,-55-31-99 0 0,-1 1-1 0 0,1 0 1 0 0,1 3 99 0 0,10 5-1086 0 0,-16-10 574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9:04:52.9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0 283 6448 0 0,'13'-12'640'0'0,"-13"12"-635"0"0,1-1 1 0 0,-1 1 0 0 0,0 0-1 0 0,0 0 1 0 0,0 0-1 0 0,0 0 1 0 0,0 0-1 0 0,0 0 1 0 0,0-1 0 0 0,0 1-1 0 0,0 0 1 0 0,0 0-1 0 0,0 0 1 0 0,0 0 0 0 0,0 0-1 0 0,0-1 1 0 0,0 1-1 0 0,0 0 1 0 0,0 0-1 0 0,0 0 1 0 0,0 0 0 0 0,0 0-1 0 0,0-1 1 0 0,0 1-1 0 0,0 0 1 0 0,0 0 0 0 0,0 0-1 0 0,0 0 1 0 0,0 0-1 0 0,0 0 1 0 0,-1-1-1 0 0,1 1 1 0 0,0 0 0 0 0,0 0-1 0 0,0 0 1 0 0,0 0-1 0 0,0 0 1 0 0,0 0 0 0 0,0 0-1 0 0,-1 0 1 0 0,1 0-1 0 0,0 0 1 0 0,0-1-1 0 0,0 1-5 0 0,-2-3 733 0 0,13-12 1034 0 0,-9 12-1507 0 0,-1 1-1 0 0,0 0 0 0 0,1 0 0 0 0,0-1 0 0 0,-1 1 0 0 0,1 1 1 0 0,2-3-260 0 0,-3 3 512 0 0,11-7 1024 0 0,-9 7-1404 0 0,-1 0 3 0 0,0 0 0 0 0,0 0 0 0 0,-1 1 1 0 0,1-1-1 0 0,0 0 0 0 0,0 1 0 0 0,0 0 0 0 0,0-1 1 0 0,0 1-1 0 0,0 0 0 0 0,2 0-135 0 0,0-1 13 0 0,13 0-13 0 0,-1 1 0 0 0,1 1 0 0 0,10 1 0 0 0,-17-1 0 0 0,-6 0 0 0 0,1 0 0 0 0,-1 0 0 0 0,0 0 0 0 0,0 1 0 0 0,0-1 0 0 0,-1 1 0 0 0,1 0 0 0 0,0 0 0 0 0,0 1 0 0 0,22 11 0 0 0,-16-11 0 0 0,-1 1 0 0 0,0 0 0 0 0,0 1 0 0 0,0 0 0 0 0,-1 0 0 0 0,8 7 0 0 0,5 6 0 0 0,16 18 0 0 0,-32-31 0 0 0,-1-1 0 0 0,1 1 0 0 0,-1 1 0 0 0,-1-1 0 0 0,1 1 0 0 0,-1-1 0 0 0,0 1 0 0 0,0 0 0 0 0,-1 0 0 0 0,0 0 0 0 0,2 5 0 0 0,6 16 0 0 0,-9-24 0 0 0,1 0 0 0 0,-1 0 0 0 0,1 1 0 0 0,-1-1 0 0 0,0 0 0 0 0,0 1 0 0 0,-1-1 0 0 0,1 1 0 0 0,-1-1 0 0 0,1 1 0 0 0,0 24-14 0 0,0-23 25 0 0,0 0-1 0 0,-1 1 1 0 0,0-1 0 0 0,0 0-1 0 0,0 0 1 0 0,-1 1 0 0 0,0-1 0 0 0,-1 5-11 0 0,-2 0 261 0 0,0-1 0 0 0,-1 0 0 0 0,0 1 0 0 0,0-1 0 0 0,-1-1 0 0 0,0 1 0 0 0,-1-1 0 0 0,-3 4-261 0 0,-9 10-113 0 0,16-18 113 0 0,-1 0 0 0 0,1 0 0 0 0,-1 0 0 0 0,0 0 0 0 0,0-1 0 0 0,0 0 0 0 0,0 0 0 0 0,-1 0 0 0 0,1 0 0 0 0,-1-1 0 0 0,-4 2 0 0 0,8-4 1 0 0,1 1 0 0 0,-1-1 0 0 0,1 0 0 0 0,0 0 0 0 0,-1 0 0 0 0,1 0 0 0 0,-1 0 0 0 0,1 0 0 0 0,-1 0 0 0 0,1 0-1 0 0,-1 0 1 0 0,1 0 0 0 0,-1 0 0 0 0,1 0 0 0 0,-1 0 0 0 0,1 0 0 0 0,-1-1 0 0 0,1 1 0 0 0,-1 0 0 0 0,1 0-1 0 0,-1 0 1 0 0,1-1 0 0 0,0 1 0 0 0,-1 0 0 0 0,1-1 0 0 0,-1 1 0 0 0,1 0 0 0 0,0-1 0 0 0,-1 1 0 0 0,1 0 0 0 0,0-1-1 0 0,-1 1 1 0 0,1-1 0 0 0,0 1 0 0 0,0-1 0 0 0,0 1 0 0 0,-1-1-1 0 0,1 0 38 0 0,-1 0 72 0 0,0-1-18 0 0,0 1 1 0 0,0 0-1 0 0,0 0 1 0 0,0-1-1 0 0,0 1 1 0 0,1-1-1 0 0,-1 1 1 0 0,0 0-1 0 0,1-1 1 0 0,-1 1 0 0 0,1-1-1 0 0,0 1 1 0 0,0-1-1 0 0,-1 0 1 0 0,1 1-1 0 0,0-1 1 0 0,0 1-1 0 0,0-1 1 0 0,1 1-1 0 0,-1-2-92 0 0,6-47 31 0 0,-3 23 274 0 0,1 1 1 0 0,1-1-1 0 0,8-26-305 0 0,4 7 1153 0 0,1 0-1153 0 0,-11 32-7 0 0,0-1 0 0 0,1 2 0 0 0,0-1 0 0 0,1 1-1 0 0,1-1 8 0 0,25-33 0 0 0,10-20 0 0 0,-22 32 0 0 0,-11 14 0 0 0,-10 16 0 0 0,1 1 0 0 0,-1-1 0 0 0,1 1 0 0 0,0 0 0 0 0,0 0 0 0 0,2-2 0 0 0,19-24 0 0 0,-20 24 0 0 0,1 0 0 0 0,0-1 0 0 0,0 2 0 0 0,1-1 0 0 0,3-3 0 0 0,-7 8 0 0 0,-1 1 0 0 0,0-1 0 0 0,-1 1 0 0 0,1-1 0 0 0,0 1 0 0 0,-1 0 0 0 0,1-1 0 0 0,-1 0 0 0 0,1 1 0 0 0,-1-1 0 0 0,1 1 0 0 0,-1-1 0 0 0,1 1 0 0 0,-1-1 0 0 0,0 0 0 0 0,1 1 0 0 0,-1-1 0 0 0,0 0 0 0 0,1 0 0 0 0,-1 1 0 0 0,0-2 0 0 0,0-3 0 0 0,0 5 0 0 0,0 0 0 0 0,1 0-1 0 0,-1 0 1 0 0,0 0 0 0 0,0 0-1 0 0,0-1 1 0 0,0 1-1 0 0,0 0 1 0 0,1 0 0 0 0,-1 0-1 0 0,0 0 1 0 0,0 0 0 0 0,0-1-1 0 0,0 1 1 0 0,0 0-1 0 0,0 0 1 0 0,0 0 0 0 0,0 0-1 0 0,1-1 1 0 0,-1 1 0 0 0,0 0-1 0 0,0 0 1 0 0,0 0 0 0 0,0 0-1 0 0,0-1 1 0 0,0 1-1 0 0,0 0 1 0 0,0 0 0 0 0,0 0-1 0 0,0-1 1 0 0,0 1 0 0 0,0 0-1 0 0,0 0 1 0 0,0 0-1 0 0,-1 0 1 0 0,1-1 0 0 0,0 1-1 0 0,0 0 1 0 0,0 0 0 0 0,0 0-1 0 0,0 0 1 0 0,0-1 0 0 0,0 1-1 0 0,0 0 1 0 0,-1 0-1 0 0,1 0 1 0 0,0 0 0 0 0,0 0-1 0 0,0-1 1 0 0,0 1 0 0 0,0 0-1 0 0,-1 0 1 0 0,1 0 0 0 0,0 0-1 0 0,0 0 1 0 0,0 0-1 0 0,-1 0 1 0 0,1 0 0 0 0,0 0-1 0 0,0 0 1 0 0,0 0 0 0 0,0 0-1 0 0,-1 0 1 0 0,1 0-1 0 0,0 0 1 0 0,0 0 0 0 0,0 0-1 0 0,-1 0 1 0 0,0-1-39 0 0,-1 1-298 0 0,2 8-1908 0 0,-5 0-4580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9:05:32.5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300 438 8288 0 0,'0'0'381'0'0,"0"0"-6"0"0,0-3-227 0 0,0 2-121 0 0,-1 0 0 0 0,1-1 0 0 0,0 1 1 0 0,0 0-1 0 0,-1 0 0 0 0,1 0 0 0 0,-1 0 1 0 0,1 0-1 0 0,-1 0 0 0 0,1 0 0 0 0,-1 0 1 0 0,1 0-1 0 0,-1 0 0 0 0,0 0 0 0 0,0 0 1 0 0,0 0-28 0 0,1-16 2020 0 0,0 16-1889 0 0,-1 0 0 0 0,1 0 0 0 0,0 0 1 0 0,0 0-1 0 0,-1 0 0 0 0,1 0 1 0 0,-1 0-1 0 0,1 0 0 0 0,0 0 0 0 0,-1 0 1 0 0,0 1-1 0 0,1-1 0 0 0,-1 0 1 0 0,0 0-1 0 0,1 1 0 0 0,-1-1 0 0 0,0 0 1 0 0,0 1-1 0 0,1-1 0 0 0,-1 1 0 0 0,0-1 1 0 0,0 1-1 0 0,0-1 0 0 0,0 1 1 0 0,0 0-1 0 0,0-1 0 0 0,0 1 0 0 0,0 0 1 0 0,0 0-1 0 0,0 0 0 0 0,0 0 0 0 0,0-1 1 0 0,0 2-1 0 0,0-1 0 0 0,0 0 1 0 0,1 0-1 0 0,-1 0 0 0 0,-1 0-131 0 0,-3 2 129 0 0,-1 0-1 0 0,1 0 0 0 0,0 0 1 0 0,0 1-1 0 0,0 0 1 0 0,-2 1-129 0 0,-1 1-32 0 0,-53 39 32 0 0,49-35 0 0 0,0 1 0 0 0,1 0 0 0 0,-9 10 0 0 0,13-14 0 0 0,-1 3 15 0 0,1 0 0 0 0,-1 1 0 0 0,1 0 0 0 0,1 0-1 0 0,0 0 1 0 0,-2 8-15 0 0,-4 9 897 0 0,1 0 0 0 0,1 4-897 0 0,7-23 26 0 0,1 1-1 0 0,0-1 1 0 0,1 1 0 0 0,0-1 0 0 0,0 1-1 0 0,1-1 1 0 0,0 2-26 0 0,1-6-1 0 0,-1-1 0 0 0,0 1 0 0 0,1 0 0 0 0,-1 0 0 0 0,1 0 0 0 0,0-1 1 0 0,1 1-1 0 0,-1-1 0 0 0,0 1 0 0 0,1-1 0 0 0,0 1 0 0 0,0-1 0 0 0,0 0 0 0 0,0 0 0 0 0,1 0 0 0 0,1 2 1 0 0,-2-3 0 0 0,0-1 0 0 0,-1 0 0 0 0,1 1 0 0 0,0-1 0 0 0,0 0 0 0 0,0 0 0 0 0,1 0 0 0 0,-1-1 0 0 0,0 1 0 0 0,0 0 0 0 0,0-1 0 0 0,1 1 0 0 0,-1-1 0 0 0,0 0 0 0 0,0 0 0 0 0,1 0 0 0 0,-1 0 0 0 0,1 0 0 0 0,6-2 0 0 0,0 1 0 0 0,0-1 0 0 0,-1-1 0 0 0,2 0 0 0 0,5-1 0 0 0,3-2-164 0 0,1-1-1 0 0,-1-1 0 0 0,0 0 1 0 0,-1-1-1 0 0,11-8 165 0 0,-13 7-1339 0 0,-1 0 0 0 0,0-1 1 0 0,11-12 1338 0 0,-17 14-716 0 0,-1 0 0 0 0,0 0 0 0 0,-1-1 1 0 0,5-8 715 0 0,12-19-2257 0 0,-16 28 1479 0 0,1-2 443 0 0,0 0 0 0 0,-1-1-1 0 0,0 0 1 0 0,0-1 335 0 0,-6 13 108 0 0,-1-1-1 0 0,0 1 1 0 0,0-1 0 0 0,1 1-1 0 0,-1-1 1 0 0,0 1 0 0 0,0-1-1 0 0,0 1 1 0 0,1-1-1 0 0,-1 1 1 0 0,0-1 0 0 0,0 0-1 0 0,0 1 1 0 0,0-1 0 0 0,0 1-1 0 0,0-1 1 0 0,0 1-1 0 0,0-1 1 0 0,0 1 0 0 0,0-1-1 0 0,-1 1 1 0 0,1-1 0 0 0,0 0-1 0 0,0 1 1 0 0,-1-1-108 0 0,1 1 137 0 0,-1 0 0 0 0,1 0 0 0 0,-1 0 0 0 0,1 0 1 0 0,-1 0-1 0 0,1 0 0 0 0,-1 0 0 0 0,1 0 0 0 0,-1 0 0 0 0,1 0 0 0 0,-1 0 1 0 0,1 0-1 0 0,-1 0 0 0 0,1 0 0 0 0,-1 1 0 0 0,1-1 0 0 0,-1 0 0 0 0,1 0 1 0 0,-1 1-1 0 0,1-1-137 0 0,-25 17 1933 0 0,15-6-1723 0 0,1 1 1 0 0,0 0 0 0 0,-3 5-211 0 0,-19 25 426 0 0,27-37-293 0 0,0 0-1 0 0,1 1 1 0 0,0-1 0 0 0,0 0-1 0 0,0 1 1 0 0,1 0 0 0 0,0-1-1 0 0,0 1 1 0 0,0 0-1 0 0,1 0 1 0 0,-1 6-133 0 0,0 9 73 0 0,0 1 0 0 0,2 14-73 0 0,0-34 0 0 0,0 0 0 0 0,0 0 0 0 0,0 0 0 0 0,1 1 0 0 0,-1-1 0 0 0,0 0 0 0 0,1-1 0 0 0,0 1 0 0 0,0 0 0 0 0,-1 0 0 0 0,1 0 0 0 0,0 0 0 0 0,0 0 0 0 0,1-1 0 0 0,-1 1 0 0 0,0-1 0 0 0,1 1 0 0 0,-1-1 0 0 0,0 1 0 0 0,1-1 0 0 0,0 0 0 0 0,-1 1 0 0 0,1-1 0 0 0,0 0 0 0 0,0 0 0 0 0,-1 0 0 0 0,1-1 0 0 0,0 1 0 0 0,0 0 0 0 0,1 0 0 0 0,0-1 18 0 0,-1 0 0 0 0,1-1-1 0 0,-1 1 1 0 0,1 0 0 0 0,0-1-1 0 0,-1 1 1 0 0,0-1-1 0 0,1 0 1 0 0,-1 0 0 0 0,1 0-1 0 0,-1 0 1 0 0,0 0 0 0 0,0 0-1 0 0,1-1 1 0 0,-1 1-1 0 0,0-1 1 0 0,0 0 0 0 0,-1 1-1 0 0,1-1 1 0 0,0 0 0 0 0,0 0-1 0 0,-1 0-17 0 0,7-8 411 0 0,-2 1 0 0 0,1-1 0 0 0,-1 0 0 0 0,1-4-411 0 0,-3 5 2 0 0,-1 0 1 0 0,0-1-1 0 0,-1 1 0 0 0,0-1 0 0 0,0 1 0 0 0,-1-1 0 0 0,0 0 0 0 0,-1-2-2 0 0,1-3 0 0 0,1 0-1 0 0,3-13 1 0 0,-6 32-74 0 0,1 1 0 0 0,0-1-1 0 0,0 1 1 0 0,0 0-1 0 0,1-1 1 0 0,0 1-1 0 0,0 0 1 0 0,0-1 0 0 0,0 1-1 0 0,1-1 1 0 0,0 0-1 0 0,1 3 75 0 0,-2-4-64 0 0,1 1-1 0 0,-1-1 0 0 0,1 0 1 0 0,0 1-1 0 0,0-1 0 0 0,0 0 1 0 0,1-1-1 0 0,-1 1 1 0 0,1 0-1 0 0,0-1 0 0 0,-1 1 1 0 0,1-1-1 0 0,0 0 0 0 0,0 0 1 0 0,1 0-1 0 0,-1 0 0 0 0,3 1 65 0 0,-4-2 0 0 0,0 0 0 0 0,0-1 0 0 0,1 1 0 0 0,-1-1 0 0 0,0 0 0 0 0,0 1 0 0 0,0-1 0 0 0,1 0 0 0 0,-1 0 0 0 0,0 0 0 0 0,0-1 0 0 0,1 1 0 0 0,-1 0 0 0 0,0-1 0 0 0,0 1 0 0 0,0-1 0 0 0,0 0 0 0 0,0 0 0 0 0,0 0 0 0 0,0 0 0 0 0,0 0 0 0 0,0 0 0 0 0,0-1 0 0 0,0 0 0 0 0,6-3-19 0 0,-6 4-60 0 0,0 0 0 0 0,-1 0 0 0 0,1 0 0 0 0,0 0 0 0 0,-1-1 0 0 0,1 1 1 0 0,-1-1-1 0 0,1 1 0 0 0,-1-1 0 0 0,0 1 0 0 0,0-1 0 0 0,0 0 0 0 0,0 1 0 0 0,0-1 0 0 0,0 0 0 0 0,0 0 0 0 0,0 0 1 0 0,0-1 78 0 0,2-7-836 0 0,1 0 1 0 0,1 0 0 0 0,0 0 0 0 0,3-4 835 0 0,-3 6-702 0 0,0 0 0 0 0,-1 0 0 0 0,0-1 0 0 0,-1 1 1 0 0,0-1-1 0 0,0-1 702 0 0,-2 8-160 0 0,-1-1-1 0 0,1 1 1 0 0,0 0 0 0 0,0 0 0 0 0,0-1-1 0 0,1 1 1 0 0,-1 0 0 0 0,0 0 0 0 0,1 0 160 0 0,0 0-207 0 0,-1 0 1 0 0,1-1 0 0 0,-1 1-1 0 0,0-1 1 0 0,1 1 0 0 0,0-4 206 0 0,-2 6 61 0 0,0-1 0 0 0,0 1 0 0 0,0-1 0 0 0,0 1 0 0 0,0-1 0 0 0,0 1 0 0 0,0-1 0 0 0,1 0 0 0 0,-1 1 0 0 0,0-1 0 0 0,0 1 0 0 0,1 0 0 0 0,-1-1 0 0 0,0 1 0 0 0,1-1 0 0 0,-1 1 0 0 0,0-1 0 0 0,1 1 0 0 0,-1 0 0 0 0,1-1 0 0 0,-1 1 0 0 0,1 0 0 0 0,-1-1 0 0 0,1 1-61 0 0,-1 0 146 0 0,1 1-1 0 0,-1-1 1 0 0,0 0-1 0 0,1 0 1 0 0,-1 1-1 0 0,0-1 1 0 0,1 0-1 0 0,-1 1 0 0 0,0-1 1 0 0,1 1-1 0 0,-1-1 1 0 0,0 0-1 0 0,0 1 1 0 0,1-1-1 0 0,-1 1 1 0 0,0-1-1 0 0,0 1 1 0 0,0-1-1 0 0,0 1 1 0 0,1-1-146 0 0,5 32 2530 0 0,0 9-1837 0 0,-3-27-299 0 0,-1 1 0 0 0,0 0 0 0 0,-1 0 0 0 0,-1-1 1 0 0,-1 15-395 0 0,1-24 101 0 0,0 0 1 0 0,0 0-1 0 0,0 0 1 0 0,1 0-1 0 0,0 0 1 0 0,0 0-1 0 0,0 1-101 0 0,4 26 729 0 0,-5-25-578 0 0,0 0-1 0 0,-1 0 0 0 0,1 0 0 0 0,-1 0 0 0 0,-1 0 0 0 0,1 0 0 0 0,-3 6-150 0 0,3-12 488 0 0,1-1 21 0 0,0 0-66 0 0,-13-5-278 0 0,12 4-165 0 0,0 0 0 0 0,0 0 0 0 0,0 0 0 0 0,0-1 0 0 0,0 1 0 0 0,0 0 0 0 0,0 0 0 0 0,0-1 0 0 0,0 1 0 0 0,1 0 0 0 0,-1-1 0 0 0,1 1 0 0 0,-1-1 0 0 0,1 1 0 0 0,-1-1 0 0 0,1 1 0 0 0,0-1 0 0 0,-1 1 0 0 0,1-1 0 0 0,0 1 0 0 0,0-1 0 0 0,0 1 0 0 0,1-1 0 0 0,-1 1 0 0 0,0-1 0 0 0,0 1 0 0 0,1-1 0 0 0,0-1 0 0 0,0 0 0 0 0,-1-1 0 0 0,1 1 0 0 0,-1-1 0 0 0,0 1 0 0 0,0-1 0 0 0,0 0 0 0 0,-1 1 0 0 0,1 0 0 0 0,0 1 0 0 0,-1-1 0 0 0,1 0 0 0 0,0 0 0 0 0,1 0 0 0 0,-1 0 0 0 0,0 0 0 0 0,1 1 0 0 0,-1-1 0 0 0,1 0 0 0 0,0 0 0 0 0,0 1 0 0 0,0-1 0 0 0,1 1 0 0 0,-1-1 0 0 0,1 0 0 0 0,3-7-7 0 0,0 1 0 0 0,-1-1-1 0 0,3-8 8 0 0,-5 10-142 0 0,1 0 0 0 0,1 0-1 0 0,-1 0 1 0 0,1 1 0 0 0,1-1-1 0 0,0 0 143 0 0,2-1-510 0 0,-1-1-1 0 0,0 0 0 0 0,1-3 511 0 0,-3 8-210 0 0,0 0 0 0 0,0 0 0 0 0,0 0 0 0 0,1 0 0 0 0,0 1 0 0 0,0 0 0 0 0,0 0 0 0 0,1-1 210 0 0,1 0-367 0 0,28-17-1067 0 0,-4 5-592 0 0,-16 7 1006 0 0,1 3-4 0 0</inkml:trace>
  <inkml:trace contextRef="#ctx0" brushRef="#br0" timeOffset="502.258">886 436 10136 0 0,'0'0'230'0'0,"0"0"30"0"0,0 0 19 0 0,1 1-40 0 0,2 5 20 0 0,0-1-1 0 0,0 1 1 0 0,-1 0 0 0 0,0 0 0 0 0,0 0 0 0 0,-1 0 0 0 0,0 0 0 0 0,0 0-1 0 0,0 1 1 0 0,0 4-259 0 0,3 20 988 0 0,-2-11-783 0 0,0 0 0 0 0,-2-1 0 0 0,0 16-205 0 0,-1-3 435 0 0,0-1 368 0 0,-2-1-1 0 0,-6 26-802 0 0,9-54 0 0 0,0-1 0 0 0,0-1 0 0 0,0 1 0 0 0,-1 0 0 0 0,1 0 0 0 0,0-1 0 0 0,0 1 0 0 0,0 0 0 0 0,-1-1 0 0 0,1 1 0 0 0,0-1 0 0 0,-1 1 0 0 0,1 0 0 0 0,-1-1 0 0 0,1 1 0 0 0,0-1 0 0 0,-1 1 0 0 0,0 0 9 0 0,1-1 0 0 0,0 0 0 0 0,0 0 0 0 0,0 0 0 0 0,0 0 0 0 0,-1 0-1 0 0,1 1 1 0 0,0-1 0 0 0,0 0 0 0 0,0 0 0 0 0,0 0 0 0 0,-1 0 0 0 0,1 0-1 0 0,0 0 1 0 0,0 0 0 0 0,0 0 0 0 0,-1 0 0 0 0,1 0 0 0 0,0 0-1 0 0,0 0 1 0 0,0 0 0 0 0,-1 0 0 0 0,1 0 0 0 0,0 0 0 0 0,0 0 0 0 0,0 0-1 0 0,-1 0 1 0 0,1 0 0 0 0,0 0 0 0 0,0 0 0 0 0,0 0 0 0 0,0 0 0 0 0,-1 0-1 0 0,1-1 1 0 0,0 1 0 0 0,0 0 0 0 0,0 0 0 0 0,0 0 0 0 0,-1 0-1 0 0,1 0 1 0 0,0-1 0 0 0,0 1 0 0 0,0 0 0 0 0,0 0 0 0 0,0 0 0 0 0,0 0-1 0 0,0-1 1 0 0,-1 1 0 0 0,1 0 0 0 0,0 0 0 0 0,0 0 0 0 0,0-1-9 0 0,-4-7 470 0 0,2 2-390 0 0,1 0 0 0 0,-1 1 0 0 0,1-1-1 0 0,1 0 1 0 0,-1 0 0 0 0,1 0 0 0 0,0 0 0 0 0,0 0-1 0 0,0 1 1 0 0,1-1 0 0 0,0 0 0 0 0,0 0 0 0 0,1 0-1 0 0,0-2-79 0 0,10-30 101 0 0,-3 9-891 0 0,11-26 790 0 0,-16 46-343 0 0,0 1 1 0 0,0-1-1 0 0,1 1 0 0 0,0 0 0 0 0,1 1 0 0 0,0-1 0 0 0,0 1 0 0 0,3-2 344 0 0,-7 7-101 0 0,0 1 1 0 0,1-1-1 0 0,-1 0 1 0 0,0 1-1 0 0,1 0 1 0 0,2-2 99 0 0,1 0-11 0 0,-1 2 11 0 0,3 3 0 0 0,-6-1 11 0 0,1 1 1 0 0,-1-1-1 0 0,0 1 1 0 0,0 0 0 0 0,0 0-1 0 0,0 0 1 0 0,0 0-1 0 0,0 0 1 0 0,-1 0 0 0 0,1 0-1 0 0,-1 1 1 0 0,1-1-1 0 0,-1 0 1 0 0,0 1 0 0 0,0-1-1 0 0,0 1 1 0 0,0 0-1 0 0,0-1 1 0 0,-1 2-12 0 0,3 10 477 0 0,0 0 0 0 0,-2-1-1 0 0,1 7-476 0 0,-1-7 325 0 0,0 0-288 0 0,1-1 104 0 0,-2 0-1 0 0,1 0 1 0 0,-2 4-141 0 0,1 45 1605 0 0,0-61-1627 0 0,0 0-1 0 0,0 0 0 0 0,0 0 1 0 0,-1 0-1 0 0,1 0 0 0 0,0 0 0 0 0,0 0 1 0 0,0-1-1 0 0,0 1 0 0 0,0 0 1 0 0,0 0-1 0 0,0 0 0 0 0,0 0 0 0 0,0 0 1 0 0,0 0-1 0 0,-1 0 0 0 0,1 0 1 0 0,0 0-1 0 0,0 0 0 0 0,0 0 0 0 0,0 0 1 0 0,0 0-1 0 0,0 0 0 0 0,0 0 1 0 0,0 0-1 0 0,0 1 0 0 0,0-1 1 0 0,-1 0-1 0 0,1 0 0 0 0,0 0 0 0 0,0 0 1 0 0,0 0-1 0 0,0 0 0 0 0,0 0 1 0 0,0 0-1 0 0,0 0 0 0 0,0 0 0 0 0,0 0 1 0 0,0 0-1 0 0,0 0 0 0 0,0 0 23 0 0,-4-8-4412 0 0,2-1-1636 0 0</inkml:trace>
  <inkml:trace contextRef="#ctx0" brushRef="#br0" timeOffset="811.725">1145 292 11976 0 0,'-19'2'2234'0'0,"20"-2"-2196"0"0,-1 1 0 0 0,0-1-1 0 0,0 0 1 0 0,0 1 0 0 0,1-1-1 0 0,-1 0 1 0 0,0 1 0 0 0,0-1-1 0 0,0 1 1 0 0,0-1 0 0 0,0 0-1 0 0,0 1 1 0 0,1-1 0 0 0,-1 1-1 0 0,0-1 1 0 0,0 0 0 0 0,0 1-1 0 0,0-1 1 0 0,-1 1 0 0 0,1-1-1 0 0,0 0 1 0 0,0 1 0 0 0,0-1-1 0 0,0 1 1 0 0,0-1 0 0 0,0 0-1 0 0,-1 1 1 0 0,1-1-38 0 0,0 1 47 0 0,0-1-47 0 0,-1 1 0 0 0,1-1 1 0 0,0 0-1 0 0,0 1 1 0 0,0-1-1 0 0,0 0 1 0 0,-1 1-1 0 0,1-1 1 0 0,0 1-1 0 0,0-1 0 0 0,0 0 1 0 0,0 1-1 0 0,0-1 1 0 0,0 0-1 0 0,0 1 1 0 0,0-1-1 0 0,0 1 1 0 0,0-1-1 0 0,0 0 1 0 0,0 1-1 0 0,1-1 0 0 0,-1 1 1 0 0,0-1-1 0 0,0 0 1 0 0,0 1-1 0 0,0-1 1 0 0,1 0-1 0 0,-1 1 1 0 0,0-1-1 0 0,0 0 1 0 0,1 1-1 0 0,-1-1 0 0 0,0 0 1 0 0,0 0-1 0 0,1 1 1 0 0,-1-1-1 0 0,1 0 0 0 0,-1 0 0 0 0,18 27 0 0 0,-17-25 0 0 0,-1-1 0 0 0,1 1 0 0 0,-1 0 0 0 0,1 0 0 0 0,-1 0 0 0 0,0 1 0 0 0,1-1 0 0 0,-1 0 0 0 0,0 0 0 0 0,0 7 0 0 0</inkml:trace>
  <inkml:trace contextRef="#ctx0" brushRef="#br0" timeOffset="1284.519">1201 555 11976 0 0,'0'0'266'0'0,"0"0"44"0"0,10 2 415 0 0,14-11-500 0 0,-20 8-22 0 0,-1 0 0 0 0,1-1 0 0 0,0 1 0 0 0,-1-1 0 0 0,1 0 0 0 0,2-2-203 0 0,1-1 50 0 0,1-1 1 0 0,-1 0 0 0 0,-1 0-1 0 0,1-1 1 0 0,-1 0 0 0 0,0 0-1 0 0,0 0 1 0 0,-1-1 0 0 0,0 0-1 0 0,-1 0 1 0 0,0 0 0 0 0,1-2-51 0 0,-4 8 0 0 0,0 0 0 0 0,-1 0 0 0 0,1 0 0 0 0,-1 0 0 0 0,1 0 0 0 0,-1 0 0 0 0,1 0 0 0 0,-1 0 0 0 0,0 0 0 0 0,0-1 0 0 0,0 1 0 0 0,0 0 0 0 0,-1 0 0 0 0,1 0 0 0 0,-1-1 0 0 0,1 1 0 0 0,0 1 0 0 0,0 0 0 0 0,-1 0 0 0 0,1-1 0 0 0,0 1 0 0 0,-1 0 0 0 0,1 0 0 0 0,-1 0 0 0 0,1 0 0 0 0,-1-1 0 0 0,0 1 0 0 0,1 0 0 0 0,-1 0 0 0 0,0 1 0 0 0,0-1 0 0 0,1 1 0 0 0,-1-1 0 0 0,1 1 0 0 0,-1 0 0 0 0,0 0 0 0 0,1-1 0 0 0,-1 1 0 0 0,0 0 0 0 0,1 0 0 0 0,-1 0 0 0 0,0 0 0 0 0,1 0 0 0 0,-1 0 0 0 0,0 0 0 0 0,1 0 0 0 0,-1 0 0 0 0,0 0 0 0 0,0 0 0 0 0,1 0 0 0 0,-1 1 0 0 0,1-1 0 0 0,-1 0 0 0 0,0 0 0 0 0,1 1 0 0 0,-1-1 0 0 0,0 0 0 0 0,1 1 0 0 0,-9 4 89 0 0,2 0 1 0 0,-1 0-1 0 0,0 1 1 0 0,1 0 0 0 0,0 0-1 0 0,1 1 1 0 0,-1 0 0 0 0,1 0-1 0 0,1 1 1 0 0,-1-1 0 0 0,1 1-1 0 0,1 1 1 0 0,-1-1 0 0 0,1 0-1 0 0,1 1 1 0 0,0 0 0 0 0,0 0-1 0 0,1 0 1 0 0,0 0-1 0 0,0 0 1 0 0,0 9-90 0 0,4 9 168 0 0,0-5-171 0 0,-1-18 3 0 0,-1 0 0 0 0,0 1 0 0 0,1-1 0 0 0,0 0 0 0 0,0 0 0 0 0,0 0 0 0 0,1 0 0 0 0,-1 0 0 0 0,1 0 0 0 0,0 0 0 0 0,0 0 0 0 0,0 0 0 0 0,1-1 0 0 0,-1 1 0 0 0,1-1 0 0 0,0 0 0 0 0,0 0 0 0 0,0 1 0 0 0,0-2 0 0 0,-1 0 0 0 0,0 0 0 0 0,1-1 0 0 0,0 1 0 0 0,-1-1 0 0 0,1 1 0 0 0,0-1 0 0 0,0 0 0 0 0,0 0 0 0 0,0 0 0 0 0,0 0 0 0 0,0-1 0 0 0,0 1 0 0 0,0-1 0 0 0,0 0 0 0 0,0 0 0 0 0,0 0 0 0 0,0 0 0 0 0,0-1 0 0 0,0 1 0 0 0,0-1 0 0 0,0 1 0 0 0,0-1 0 0 0,0 0 0 0 0,-1 0 0 0 0,1-1 0 0 0,3-1 101 0 0,0 0 0 0 0,0 0 0 0 0,-1-1 0 0 0,0 0 0 0 0,0 0-1 0 0,0 0 1 0 0,0-1 0 0 0,0 0 0 0 0,-1 0 0 0 0,0 0-1 0 0,0 0 1 0 0,-1-1 0 0 0,1 1 0 0 0,-1-1 0 0 0,0 0-1 0 0,-1 0 1 0 0,1 0 0 0 0,-1-2-101 0 0,6-10-440 0 0,1 0 1 0 0,1 0-1 0 0,0 1 0 0 0,1 0 440 0 0,-5 11 0 0 0,-6 6 0 0 0,0 0 0 0 0,1 0 0 0 0,-1-1 0 0 0,0 1 0 0 0,0 0 0 0 0,1 0 0 0 0,-1 0 0 0 0,0 0 0 0 0,1 0 0 0 0,-1 0 0 0 0,0 0 0 0 0,1 0 0 0 0,-1 0 0 0 0,0 0 0 0 0,1 0 0 0 0,-1 0 0 0 0,0 0 0 0 0,1 0 0 0 0,-1 0 0 0 0,0 0 0 0 0,1 0 0 0 0,-1 0 0 0 0,0 0 0 0 0,1 0 0 0 0,-1 0 0 0 0,0 1 0 0 0,0-1 0 0 0,1 0 0 0 0,-1 0 0 0 0,0 0 0 0 0,1 1 0 0 0,-1-1 0 0 0,0 0 0 0 0,0 0 0 0 0,0 1 0 0 0,1-1 0 0 0,-1 0 0 0 0,0 0 0 0 0,0 1 0 0 0,0-1 0 0 0,0 0 0 0 0,1 1 0 0 0,-1-1 0 0 0,0 0 0 0 0,0 1 0 0 0,3 3 2 0 0,-1 0-1 0 0,1 0 1 0 0,-1 1-1 0 0,0-1 1 0 0,0 1-1 0 0,0 0 1 0 0,-1-1-1 0 0,0 1 1 0 0,1 1-2 0 0,3 45-70 0 0,-4-38 381 0 0,0 0 0 0 0,1 0-1 0 0,1 4-310 0 0,0 1 687 0 0,-3-14-823 0 0,1 1-1 0 0,0-1 1 0 0,0 0-1 0 0,0 0 0 0 0,0 1 1 0 0,1-1-1 0 0,0 0 137 0 0,-2-2-441 0 0,0 1 355 0 0,0-3 408 0 0,1-1 152 0 0,7-16 94 0 0,-1 0 0 0 0,2-6-568 0 0,7-17 423 0 0,-5 3 479 0 0,-10 30-787 0 0,1 1-1 0 0,0 0 1 0 0,0-1-1 0 0,0 1 1 0 0,1 0-1 0 0,1-2-114 0 0,19-36 8 0 0,-19 35-48 0 0,0 1 1 0 0,0-1 0 0 0,1 1 0 0 0,0 0-1 0 0,1 0 1 0 0,-1 0 0 0 0,2 1 0 0 0,-1 0-1 0 0,1 0 1 0 0,1-1 39 0 0,5-2-603 0 0,-1 0-1280 0 0,-2 5-2201 0 0,3-1-2160 0 0</inkml:trace>
  <inkml:trace contextRef="#ctx0" brushRef="#br0" timeOffset="1920.301">2527 3 13824 0 0,'-13'-3'1056'0'0,"3"3"-1031"0"0,0 1 0 0 0,0 0 1 0 0,0 1-1 0 0,0 0 0 0 0,1 0 1 0 0,-1 1-1 0 0,0 0 0 0 0,1 1 1 0 0,0 0-1 0 0,0 1 0 0 0,0-1 1 0 0,1 2-1 0 0,-1-1 0 0 0,1 1 1 0 0,1 1-1 0 0,-1-1 0 0 0,1 1 1 0 0,-4 5-26 0 0,-10 15 340 0 0,1 0 0 0 0,1 2 0 0 0,1 0-1 0 0,2 0 1 0 0,1 2 0 0 0,-4 14-340 0 0,15-35 207 0 0,1 1 0 0 0,1 0 0 0 0,-1 0 0 0 0,1 0-1 0 0,1 0 1 0 0,0 6-207 0 0,1 16 918 0 0,2 18-918 0 0,1 10-111 0 0,-2-48 111 0 0,0 0 0 0 0,1 0 0 0 0,0-1 0 0 0,2 2 0 0 0,-1-1 0 0 0,-1-1 0 0 0,0 1 0 0 0,0 0 0 0 0,-1 2 0 0 0,-1-1-212 0 0,0-6 319 0 0,0 0 1 0 0,0 0-1 0 0,0 0 1 0 0,-2 3-108 0 0,2-9-153 0 0,-1 0 0 0 0,1 0 0 0 0,-1 0 0 0 0,0 0 0 0 0,1 0 0 0 0,-1 0 0 0 0,0 0 0 0 0,0 0 0 0 0,0 0 1 0 0,-1-1-1 0 0,1 1 0 0 0,0 0 0 0 0,-1-1 0 0 0,1 1 0 0 0,-1-1 0 0 0,1 1 0 0 0,-1-1 0 0 0,0 0 1 0 0,0 1 151 0 0,-19 7-1513 0 0,4-5-19 0 0</inkml:trace>
  <inkml:trace contextRef="#ctx0" brushRef="#br0" timeOffset="2578.27">1925 424 11976 0 0,'0'0'546'0'0,"0"0"-10"0"0,10 0-322 0 0,128 6-214 0 0,-95-4 0 0 0,-25-2 117 0 0,0-1 0 0 0,0-1 1 0 0,0 0-1 0 0,0-2 0 0 0,-1 0 1 0 0,1 0-1 0 0,-1-2 0 0 0,14-6-117 0 0,-15 5 186 0 0,-1-1 1 0 0,0-1-1 0 0,-1 0 0 0 0,0-1 0 0 0,0 0 1 0 0,8-9-187 0 0,-13 8 0 0 0,5-4 0 0 0,-14 15 0 0 0,1 0 0 0 0,-1-1 0 0 0,1 1 0 0 0,-1 0 0 0 0,1-1 0 0 0,0 1 0 0 0,-1 0 0 0 0,1-1 0 0 0,0 1 0 0 0,-1 0 0 0 0,1 0 0 0 0,0 0 0 0 0,-1 0 0 0 0,1 0 0 0 0,0 0 0 0 0,-1 0 0 0 0,1 0 0 0 0,0 0 0 0 0,-1 0 0 0 0,1 0 0 0 0,0 0 0 0 0,-1 0 0 0 0,1 1 0 0 0,0-1 0 0 0,0 0 0 0 0,-1 1 0 0 0,1-1 0 0 0,-1 1 0 0 0,1 0 0 0 0,-1-1 0 0 0,1 1 0 0 0,-1-1 0 0 0,1 1 0 0 0,-1 0 0 0 0,1 0 0 0 0,-1-1 0 0 0,0 1 0 0 0,1 0 0 0 0,-1 0 0 0 0,0-1 0 0 0,0 1 0 0 0,0 0 0 0 0,0 0 0 0 0,1 0 0 0 0,-1 0 0 0 0,0 19 0 0 0,0-18 0 0 0,0 14 0 0 0,-2 0 0 0 0,-3 13 0 0 0,-1 12 0 0 0,-2 10 339 0 0,7-46-265 0 0,0-1 0 0 0,-1 1 0 0 0,1 0 0 0 0,-1-1-1 0 0,0 1 1 0 0,0-1 0 0 0,-1 0 0 0 0,-2 4-74 0 0,4-6 509 0 0,1-2-66 0 0,-3 2-271 0 0,3-2-171 0 0,0 1 1 0 0,-1-1 0 0 0,1 0-1 0 0,0 0 1 0 0,0 1 0 0 0,0-1-1 0 0,-1 0 1 0 0,1 0-1 0 0,0 0 1 0 0,0 1 0 0 0,0-1-1 0 0,-1 0 1 0 0,1 0 0 0 0,0 0-1 0 0,-1 0 1 0 0,1 1 0 0 0,0-1-1 0 0,0 0 1 0 0,-1 0 0 0 0,1 0-1 0 0,0 0 1 0 0,-1 0-1 0 0,1 0 1 0 0,0 0 0 0 0,-1 0-1 0 0,1 0 1 0 0,0 0 0 0 0,0 0-1 0 0,-1 0 1 0 0,1 0 0 0 0,0 0-1 0 0,-1 0 1 0 0,1 0 0 0 0,0 0-1 0 0,-1-1 1 0 0,1 1 0 0 0,0 0-1 0 0,0 0 1 0 0,-1 0-1 0 0,1 0-1 0 0,-1-2 96 0 0,0 1 0 0 0,0 0-1 0 0,0 0 1 0 0,0 0-1 0 0,0 0 1 0 0,0-1 0 0 0,1 1-1 0 0,-1 0 1 0 0,0-1-1 0 0,1 1 1 0 0,-1-1-1 0 0,1 1 1 0 0,-1-1 0 0 0,1 1-1 0 0,0-1 1 0 0,0 1-1 0 0,0-1 1 0 0,0 1-1 0 0,0-2-95 0 0,0 0 32 0 0,1 1-1 0 0,-1-1 1 0 0,1 1-1 0 0,0-1 0 0 0,0 1 1 0 0,0-1-1 0 0,0 1 1 0 0,1-1-1 0 0,-1 1 0 0 0,0 0 1 0 0,1 0-32 0 0,6-8-70 0 0,0 2 0 0 0,0-1 0 0 0,1 1 0 0 0,8-6 70 0 0,-13 11 94 0 0,1 0-94 0 0,0-1 0 0 0,0 1 0 0 0,0 0 0 0 0,0 1 0 0 0,0-1 0 0 0,0 1 0 0 0,1 0 0 0 0,-1 1 0 0 0,5-2 0 0 0,7 0 0 0 0,1 1 0 0 0,8 0 0 0 0,17-2 0 0 0,-2 2 0 0 0,-31 2 0 0 0,1 0 0 0 0,-1-1 0 0 0,10-2 0 0 0,15-3 0 0 0,-27 5 0 0 0,0 0 0 0 0,0-1 0 0 0,-1 0 0 0 0,1 0 0 0 0,0-1 0 0 0,-1 1 0 0 0,1-2 0 0 0,5-2 0 0 0,-12 5 0 0 0,1 0 0 0 0,-1 1 0 0 0,0-1 0 0 0,0 1 0 0 0,0-1 0 0 0,0 1 0 0 0,0-1 0 0 0,-1 0 0 0 0,1 1 0 0 0,0-1 0 0 0,0 0 0 0 0,0 0 0 0 0,0 0 0 0 0,-1 0 0 0 0,1 0 0 0 0,0 0 0 0 0,-1 0 0 0 0,1 0 0 0 0,-1 0 0 0 0,1 0 0 0 0,-1 0 0 0 0,0 0 0 0 0,1 0 0 0 0,-1 0 0 0 0,0 0 0 0 0,0 0 0 0 0,0 0 0 0 0,0-1 0 0 0,0 1 0 0 0,0 0 0 0 0,0 0 0 0 0,0 0 0 0 0,0 0 0 0 0,0 0 0 0 0,-1-1 0 0 0,0 1 0 0 0,0 0 0 0 0,0 0 0 0 0,0 0 0 0 0,0 0 0 0 0,0 0 0 0 0,-1 0 0 0 0,1 0 0 0 0,0 0 0 0 0,-1 0 0 0 0,1 0 0 0 0,0 1 0 0 0,-1-1 0 0 0,1 1 0 0 0,-2-1 0 0 0,-19-5 0 0 0,18 5 0 0 0,0 1 0 0 0,0 0 0 0 0,1 1 0 0 0,-1-1 0 0 0,0 1 0 0 0,0-1 0 0 0,1 1 0 0 0,-1 0 0 0 0,0 1 0 0 0,1-1 0 0 0,-1 1 0 0 0,1-1 0 0 0,0 1 0 0 0,-1 0 0 0 0,1 0 0 0 0,0 0 0 0 0,-2 2 0 0 0,-4 4 0 0 0,0 0 0 0 0,1 1 0 0 0,-1 0 0 0 0,-4 7 0 0 0,9-10 0 0 0,-1 1 0 0 0,1-1 0 0 0,1 1 0 0 0,-1 0 0 0 0,1 0 0 0 0,-1 2 0 0 0,3-5 0 0 0,0 0 0 0 0,0 0 0 0 0,0 0 0 0 0,0 0 0 0 0,1 0 0 0 0,-1 0 0 0 0,1 0 0 0 0,0 0 0 0 0,0 0 0 0 0,1 0 0 0 0,-1 0 0 0 0,1 2 0 0 0,0-2 0 0 0,0 0 0 0 0,0-1 0 0 0,0 1 0 0 0,1-1 0 0 0,-1 1 0 0 0,1-1 0 0 0,1 2 0 0 0,-2-3 0 0 0,1-1 0 0 0,-1 1 0 0 0,1-1 0 0 0,0 1 0 0 0,-1-1 0 0 0,1 0 0 0 0,0 0 0 0 0,0 1 0 0 0,0-1 0 0 0,0-1 0 0 0,0 1 0 0 0,0 0 0 0 0,2 0 0 0 0,3 1-57 0 0,-1-1 0 0 0,1 0 0 0 0,-1 0 0 0 0,1 0 0 0 0,0-1 0 0 0,0 0 0 0 0,-1 0 0 0 0,1-1 0 0 0,0 1 0 0 0,-1-2 0 0 0,2 1 57 0 0,13-5-1730 0 0,0 0 0 0 0,13-7 1730 0 0,-31 12-115 0 0,32-11-1418 0 0</inkml:trace>
  <inkml:trace contextRef="#ctx0" brushRef="#br0" timeOffset="2906.782">3145 231 15664 0 0,'-9'2'268'0'0,"0"0"1"0"0,1 1-1 0 0,-1 0 1 0 0,1 1-1 0 0,-1 0 1 0 0,-5 4-269 0 0,-4 4 89 0 0,0 0 1 0 0,-5 5-90 0 0,9-4 513 0 0,-1 1 0 0 0,2 1 0 0 0,-4 4-513 0 0,-8 10 414 0 0,12-14-410 0 0,2 0 0 0 0,0 1 0 0 0,1 0 0 0 0,-8 17-4 0 0,13-23 0 0 0,5-10 0 0 0,0 1 0 0 0,0-1 0 0 0,0 0 0 0 0,0 0 0 0 0,-1 0 0 0 0,1 1 0 0 0,0-1 0 0 0,0 0 0 0 0,0 0 0 0 0,0 1 0 0 0,0-1 0 0 0,0 0 0 0 0,0 0 0 0 0,0 1 0 0 0,0-1 0 0 0,0 0 0 0 0,0 0 0 0 0,0 1 0 0 0,0-1 0 0 0,0 0 0 0 0,0 0 0 0 0,0 1 0 0 0,0-1 0 0 0,0 0 0 0 0,0 0 0 0 0,1 1 0 0 0,-1-1 0 0 0,0 0 0 0 0,0 0 0 0 0,0 1 0 0 0,0-1 0 0 0,0 0 0 0 0,1 0 0 0 0,-1 0 0 0 0,0 0 0 0 0,0 1 0 0 0,0-1 0 0 0,1 0 0 0 0,-1 0 0 0 0,3 0 0 0 0,2-1 39 0 0,1 1 0 0 0,-1 0 0 0 0,0-1 0 0 0,0 0 0 0 0,0 0 0 0 0,0-1 0 0 0,0 1-1 0 0,0-1 1 0 0,2-1-39 0 0,4-3 772 0 0,1-1-1 0 0,9-8-771 0 0,-3 3 155 0 0,-10 7-155 0 0,-2 0 0 0 0,1 1 0 0 0,0 0 0 0 0,0 0 0 0 0,0 0 0 0 0,4 0 0 0 0,-1 3 0 0 0,-9 2 2 0 0,1-1-1 0 0,-1 1 1 0 0,1 0-1 0 0,-1-1 0 0 0,1 1 1 0 0,-1 0-1 0 0,1 0 1 0 0,-1 0-1 0 0,0 0 0 0 0,1 0 1 0 0,-1 0-1 0 0,0 1 1 0 0,0-1-1 0 0,0 0 0 0 0,0 1 1 0 0,0-1-1 0 0,0 0 1 0 0,-1 1-1 0 0,1-1 0 0 0,0 1 1 0 0,-1 0-1 0 0,1-1 1 0 0,-1 2-2 0 0,3 6-134 0 0,-1-1 0 0 0,0 1 0 0 0,0 8 134 0 0,-2-16-32 0 0,2 19-568 0 0,-1-8 113 0 0,0 0-1 0 0,3 10 488 0 0,-3-17-3 0 0,0 0-1 0 0,-1 0 1 0 0,0 0-1 0 0,0 0 1 0 0,0 0-1 0 0,-1 2 4 0 0,1 17 69 0 0,1 6 1480 0 0,-2 27-1549 0 0,-1-25 379 0 0,3 17-379 0 0,-2-36 0 0 0,0-10-5 0 0,1-1 1 0 0,-1 0-1 0 0,1 0 0 0 0,0 0 0 0 0,0 1 0 0 0,0-1 0 0 0,0 0 0 0 0,0 0 0 0 0,1 1 0 0 0,-1-1 0 0 0,1 0 0 0 0,-1 0 0 0 0,1 1 5 0 0,-1-3-337 0 0,2 0-320 0 0,0-1 0 0 0,0 0 0 0 0,0 0 0 0 0,-1 0 0 0 0,1-1 0 0 0,0 1 0 0 0,-1 0 0 0 0,1-1 0 0 0,-1 1 0 0 0,2-2 657 0 0,6-10-6244 0 0</inkml:trace>
  <inkml:trace contextRef="#ctx0" brushRef="#br0" timeOffset="3756.442">3229 288 13824 0 0,'0'0'629'0'0,"0"0"-12"0"0,0 2-393 0 0,-6 18 123 0 0,1 1 0 0 0,1 1 0 0 0,1-1 0 0 0,1 0 0 0 0,0 1-1 0 0,2 13-346 0 0,1-24 12 0 0,-1-1 0 0 0,2 1 0 0 0,-1-1 0 0 0,1 0 0 0 0,1 1 0 0 0,3 8-12 0 0,-6-18 371 0 0,0-1 117 0 0,1 0-454 0 0,-1 1-1 0 0,0-1 0 0 0,0 0 1 0 0,1 0-1 0 0,-1 0 1 0 0,0 1-1 0 0,0-1 1 0 0,1 0-1 0 0,-1 0 1 0 0,0 0-1 0 0,0 0 1 0 0,1 0-1 0 0,-1 0 0 0 0,0 1 1 0 0,1-1-1 0 0,-1 0 1 0 0,0 0-1 0 0,1 0 1 0 0,-1 0-1 0 0,0 0 1 0 0,1 0-1 0 0,-1 0 1 0 0,0 0-1 0 0,1 0 0 0 0,-1 0 1 0 0,0 0-1 0 0,1-1 1 0 0,-1 1-1 0 0,0 0 1 0 0,1 0-34 0 0,9-2 97 0 0,-6 0-91 0 0,1 0-1 0 0,-1-1 0 0 0,1 1 0 0 0,-1-1 0 0 0,0 0 1 0 0,0 0-1 0 0,0-1 0 0 0,-1 1 0 0 0,1-1 1 0 0,1-2-6 0 0,3-5 467 0 0,0 0 1 0 0,-1-1 0 0 0,2-4-468 0 0,0-1 104 0 0,1 1-1 0 0,10-12-103 0 0,-20 27-7 0 0,1 1 0 0 0,-1 0-1 0 0,0-1 1 0 0,0 1 0 0 0,0 0-1 0 0,1-1 1 0 0,-1 1 0 0 0,0 0 0 0 0,1-1-1 0 0,-1 1 1 0 0,0 0 0 0 0,0 0 0 0 0,1-1-1 0 0,-1 1 1 0 0,0 0 0 0 0,1 0 0 0 0,-1 0-1 0 0,1 0 1 0 0,-1-1 0 0 0,0 1 0 0 0,1 0-1 0 0,-1 0 1 0 0,0 0 0 0 0,1 0 0 0 0,-1 0-1 0 0,1 0 1 0 0,-1 0 0 0 0,0 0 0 0 0,1 0-1 0 0,-1 0 1 0 0,1 0 0 0 0,-1 0-1 0 0,0 1 1 0 0,1-1 0 0 0,-1 0 0 0 0,0 0-1 0 0,1 0 1 0 0,-1 0 0 0 0,0 1 0 0 0,1-1-1 0 0,-1 0 1 0 0,0 0 0 0 0,1 1 0 0 0,-1-1-1 0 0,0 0 1 0 0,1 0 0 0 0,-1 1 0 0 0,0-1-1 0 0,0 0 1 0 0,0 1 0 0 0,1-1 0 0 0,-1 0-1 0 0,0 1 1 0 0,0-1 0 0 0,0 1-1 0 0,0-1 9 0 0,11 31-615 0 0,-6-17 478 0 0,-2-8 136 0 0,0 0 0 0 0,0 0 0 0 0,1 0 0 0 0,0-1 0 0 0,1 0 0 0 0,-1 0 0 0 0,1 0 0 0 0,0 0 0 0 0,0-1 0 0 0,0 0 0 0 0,4 3 0 0 0,-7-6 94 0 0,0-1 0 0 0,0 1-1 0 0,0 0 1 0 0,0-1 0 0 0,0 1-1 0 0,-1-1 1 0 0,1 0 0 0 0,0 0 0 0 0,0 1-1 0 0,0-1 1 0 0,0 0 0 0 0,0-1-1 0 0,0 1 1 0 0,0 0 0 0 0,0 0 0 0 0,1-1-94 0 0,1 0 8 0 0,0 0 0 0 0,-1-1 0 0 0,1 1 1 0 0,0-1-1 0 0,-1 0 0 0 0,0 1 0 0 0,4-4-8 0 0,8-6-14 0 0,-1 0 0 0 0,0-1 0 0 0,0-1 0 0 0,0-2 14 0 0,-10 10 23 0 0,0-1 1 0 0,0 1 0 0 0,0-1 0 0 0,-1 0 0 0 0,1 0 0 0 0,-2 0 0 0 0,1 0-1 0 0,-1 0 1 0 0,0-1 0 0 0,0 1 0 0 0,0-1 0 0 0,-1 1 0 0 0,0-2-24 0 0,-1 1 7 0 0,1 1 0 0 0,-2-1 1 0 0,1 1-1 0 0,-1 0 0 0 0,0-1 1 0 0,0 1-1 0 0,0 0 0 0 0,-1-1 1 0 0,-1-2-8 0 0,2 8-5 0 0,1-1 1 0 0,-1 1 0 0 0,1-1-1 0 0,-1 1 1 0 0,0 0 0 0 0,1-1-1 0 0,-1 1 1 0 0,0 0 0 0 0,0 0 0 0 0,0-1-1 0 0,0 1 1 0 0,0 0 0 0 0,0 0-1 0 0,-1 0 1 0 0,1 0 0 0 0,0 0-1 0 0,0 1 1 0 0,-1-1 0 0 0,1 0-1 0 0,-1 1 1 0 0,1-1 0 0 0,0 0 0 0 0,-1 1-1 0 0,1 0 1 0 0,-1-1 0 0 0,1 1-1 0 0,-1 0 1 0 0,0 0 0 0 0,1 0-1 0 0,-1 0 1 0 0,1 0 0 0 0,-1 0-1 0 0,1 0 1 0 0,-1 0 0 0 0,1 1 0 0 0,-1-1-1 0 0,1 1 1 0 0,-1-1 0 0 0,1 1-1 0 0,0 0 1 0 0,-2 0 4 0 0,-1 1-17 0 0,0 0 0 0 0,0 1-1 0 0,0-1 1 0 0,0 1 0 0 0,0 0 0 0 0,1 0 0 0 0,0 0-1 0 0,-1 1 1 0 0,1-1 0 0 0,0 1 0 0 0,1 0 0 0 0,-1 0 0 0 0,1 0-1 0 0,-1 0 18 0 0,0 2 7 0 0,1 0-1 0 0,-1 0 1 0 0,1 1-1 0 0,1-1 1 0 0,-1 0-1 0 0,1 1 0 0 0,0-1 1 0 0,1 1-1 0 0,0 6-6 0 0,-2 6-5 0 0,2-15-8 0 0,-1-1-1 0 0,1 0 0 0 0,0 0 0 0 0,0 0 0 0 0,0 0 0 0 0,0 1 1 0 0,0-1-1 0 0,1 0 0 0 0,-1 0 0 0 0,1 0 0 0 0,0 0 0 0 0,0 0 1 0 0,0 0-1 0 0,1 0 0 0 0,-1 0 0 0 0,1 0 0 0 0,0 0 14 0 0,6 9-103 0 0,-7-10 106 0 0,-1-1 0 0 0,1 1 0 0 0,0-1 0 0 0,0 0 0 0 0,0 1-1 0 0,0-1 1 0 0,0 0 0 0 0,0 0 0 0 0,0 1 0 0 0,0-1 0 0 0,0 0-1 0 0,0 0 1 0 0,1 0 0 0 0,-1-1 0 0 0,0 1 0 0 0,1 0 0 0 0,-1 0 0 0 0,1-1-1 0 0,-1 1 1 0 0,1-1 0 0 0,-1 1 0 0 0,1-1 0 0 0,-1 0 0 0 0,1 1-1 0 0,0-1-2 0 0,6 0 6 0 0,-6 0 2 0 0,0 0 0 0 0,1 0-1 0 0,-1 0 1 0 0,1 0 0 0 0,-1 0 0 0 0,0-1-1 0 0,1 1 1 0 0,-1-1 0 0 0,0 1 0 0 0,1-1 0 0 0,-1 0-1 0 0,0 0 1 0 0,0 0 0 0 0,2-1-8 0 0,7-5 19 0 0,-1 0 1 0 0,1-1-1 0 0,-1 0 0 0 0,-1 0 0 0 0,0-1 1 0 0,0-1-1 0 0,0 1 0 0 0,-1-1 0 0 0,6-11-19 0 0,-11 16 0 0 0,1-1 0 0 0,0 1 0 0 0,0 0 0 0 0,0 0 0 0 0,1 1 0 0 0,0-1 0 0 0,0 1 0 0 0,2 2 0 0 0,1 3 0 0 0,-6 1 0 0 0,0 1 0 0 0,0 0 0 0 0,0-1 0 0 0,-1 1 0 0 0,1 0 0 0 0,-1 0 0 0 0,1 0 0 0 0,-1 0 0 0 0,0 0 0 0 0,0 0 0 0 0,0 1 0 0 0,8 43 0 0 0,-4-20 0 0 0,-4-9 1 0 0,-1-13-3 0 0,0-1 0 0 0,1 1 0 0 0,-1-1 0 0 0,1 1-1 0 0,0-1 1 0 0,0 2 2 0 0,0-8 1 0 0,0-1-1 0 0,0 0 1 0 0,0 0-1 0 0,1 1 0 0 0,-1-1 1 0 0,1 0-1 0 0,-1 1 1 0 0,1 0-1 0 0,0-1 0 0 0,1-1 0 0 0,-1 3 0 0 0,-1-1 0 0 0,1 0 0 0 0,-1 0 0 0 0,0 1 0 0 0,1-1 0 0 0,-1 0 0 0 0,0-1 0 0 0,0 0 0 0 0,0 1 0 0 0,0-1 0 0 0,0 1 0 0 0,1 0 0 0 0,-1 0 0 0 0,0 0 0 0 0,1 0 0 0 0,0 0 0 0 0,0 0 0 0 0,11-11 0 0 0,-6 7 0 0 0,0 0 0 0 0,0 0 0 0 0,0 0 0 0 0,1 1 0 0 0,5-3 0 0 0,-13 7 0 0 0,1 1 0 0 0,-1-1 0 0 0,0 1 0 0 0,1 0 0 0 0,-1 0 0 0 0,1-1 0 0 0,-1 1 0 0 0,1 0 0 0 0,-1 0 0 0 0,1-1 0 0 0,-1 1 0 0 0,1 0 0 0 0,0 0 0 0 0,-1 0 0 0 0,1 0 0 0 0,-1 0 0 0 0,1 0 0 0 0,-1 0 0 0 0,1 0 0 0 0,-1 0 0 0 0,1 0 0 0 0,0 0 0 0 0,-1 0 0 0 0,1 0 0 0 0,-1 0 0 0 0,2 1 0 0 0,-1-1 0 0 0,-1 0 0 0 0,1 0 0 0 0,-1 0 0 0 0,1 0 0 0 0,0 0 0 0 0,-1 1 0 0 0,1-1 0 0 0,-1 0 0 0 0,1 0 0 0 0,0 0 0 0 0,-1 1 0 0 0,1-1 0 0 0,-1 0 0 0 0,1 1 0 0 0,-1-1 0 0 0,1 0 0 0 0,-1 1 0 0 0,1-1 0 0 0,-1 1 0 0 0,1-1 0 0 0,2 3 0 0 0,21 11-18 0 0,-6-4-147 0 0,0 0 0 0 0,0-1 0 0 0,1-1 0 0 0,0-1-1 0 0,4 1 166 0 0,2-7-2572 0 0,-10-1 1052 0 0</inkml:trace>
  <inkml:trace contextRef="#ctx0" brushRef="#br0" timeOffset="4285.736">4199 205 13824 0 0,'0'0'314'0'0,"0"0"46"0"0,0 0 22 0 0,0 0-50 0 0,-3 6-208 0 0,-10 5-12 0 0,11-10 79 0 0,0 1-1 0 0,0-1 1 0 0,0 1 0 0 0,1-1-1 0 0,-1 1 1 0 0,1 0-1 0 0,-1-1 1 0 0,1 1-1 0 0,-2 2-190 0 0,-23 31 1953 0 0,20-27-2118 0 0,3-4 53 0 0,1 0 0 0 0,0 0 0 0 0,0 0 1 0 0,1 0-1 0 0,-1 0 0 0 0,1 1 0 0 0,0-1 0 0 0,0 1 0 0 0,1-1 0 0 0,-1 1 0 0 0,1-1 0 0 0,0 1 112 0 0,-2 14-161 0 0,0-5 129 0 0,1 0-1 0 0,0 0 0 0 0,1 0 1 0 0,1 5 32 0 0,-1-15 121 0 0,0 0 0 0 0,1 0 0 0 0,-1 0 0 0 0,1 0 0 0 0,0 0 0 0 0,0 0 0 0 0,1 0 0 0 0,-1 0 0 0 0,1 0 0 0 0,0-1 0 0 0,0 1 0 0 0,0 0 0 0 0,0-1 0 0 0,1 0 0 0 0,-1 0 0 0 0,3 2-121 0 0,-4-4 3 0 0,-1-1 1 0 0,1 1 0 0 0,0-1-1 0 0,-1 1 1 0 0,1-1 0 0 0,0 1 0 0 0,-1-1-1 0 0,1 0 1 0 0,0 1 0 0 0,0-1-1 0 0,-1 0 1 0 0,1 0 0 0 0,0 0-1 0 0,0 0 1 0 0,-1 1 0 0 0,1-1-1 0 0,0 0 1 0 0,0 0 0 0 0,0 0-1 0 0,-1-1 1 0 0,1 1 0 0 0,0 0 0 0 0,0 0-1 0 0,0 0 1 0 0,-1 0 0 0 0,1-1-1 0 0,0 1-3 0 0,1-1 3 0 0,-1 0 0 0 0,1 0 0 0 0,-1 0 0 0 0,1-1 0 0 0,-1 1-1 0 0,0 0 1 0 0,0-1 0 0 0,1 1 0 0 0,-1 0 0 0 0,0-2-3 0 0,4-3 1 0 0,0 0 1 0 0,1 1-1 0 0,-1-1 0 0 0,1 1 1 0 0,0 0-1 0 0,1 0 1 0 0,-1 1-1 0 0,3-1-1 0 0,-1-1 0 0 0,1 0 0 0 0,-1 0 0 0 0,0-1-1 0 0,3-3 1 0 0,44-48-380 0 0,-46 49 21 0 0,0 0 0 0 0,-1-1 0 0 0,0 0 359 0 0,16-18-487 0 0,-16 18 455 0 0,-7 8-2 0 0,0 0 0 0 0,0 0 1 0 0,0 1-1 0 0,1-1 0 0 0,-1 0 1 0 0,0 1-1 0 0,1-1 0 0 0,-1 1 1 0 0,1 0-1 0 0,0-1 0 0 0,0 1 1 0 0,-1 0-1 0 0,1 0 0 0 0,0 0 1 0 0,0 1-1 0 0,0-1 0 0 0,1 0 34 0 0,-2 2 33 0 0,-1 0 1 0 0,1 1-1 0 0,0-1 0 0 0,0 0 0 0 0,-1 1 0 0 0,1-1 1 0 0,-1 1-1 0 0,0-1 0 0 0,1 1 0 0 0,-1-1 0 0 0,0 1-33 0 0,2 23-105 0 0,-1-1-1 0 0,-1 7 106 0 0,0-12 157 0 0,0-16-139 0 0,0-1 0 0 0,0 1-1 0 0,0-1 1 0 0,0 1 0 0 0,1-1 0 0 0,-1 1 0 0 0,1-1 0 0 0,-1 1 0 0 0,1-1 0 0 0,0 1 0 0 0,0-1 0 0 0,0 1-18 0 0,9 23 7 0 0,-10-25-15 0 0,1 0-1 0 0,-1 0 0 0 0,0 0 0 0 0,1 0 0 0 0,-1 0 0 0 0,1 0 1 0 0,-1 0-1 0 0,1 0 0 0 0,-1 0 0 0 0,1 0 0 0 0,0-1 0 0 0,0 1 1 0 0,-1 0-1 0 0,1 0 0 0 0,0-1 0 0 0,0 1 0 0 0,0 0 0 0 0,0-1 0 0 0,0 1 1 0 0,-1-1-1 0 0,1 1 0 0 0,0-1 0 0 0,0 0 0 0 0,0 1 0 0 0,1-1 1 0 0,-1 0 8 0 0,1 0 60 0 0,0 0 0 0 0,0 0 0 0 0,0 0 0 0 0,0-1 0 0 0,0 1 0 0 0,-1-1 0 0 0,1 1 0 0 0,0-1 1 0 0,0 0-1 0 0,0 0 0 0 0,-1 0 0 0 0,1 0 0 0 0,1-1-60 0 0,5-3 299 0 0,-1-1 1 0 0,0 0-1 0 0,0-1 0 0 0,0 1 0 0 0,4-7-299 0 0,-8 11-10 0 0,-1 0 0 0 0,1 0 0 0 0,0 0 0 0 0,0 0-1 0 0,0 1 1 0 0,1 0 0 0 0,-1-1 0 0 0,0 1 0 0 0,0 1 0 0 0,1-1-1 0 0,-1 0 1 0 0,1 1 0 0 0,-1-1 0 0 0,2 1 10 0 0,-5 12 134 0 0,0-2-3 0 0,-1 0-1 0 0,0 0 0 0 0,0 0 1 0 0,-1 0-1 0 0,-1-1 0 0 0,-1 7-130 0 0,-4 5 616 0 0,-1-1 0 0 0,-5 9-616 0 0,-41 70-183 0 0,-41 55 183 0 0,72-120-527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9:05:01.554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  <inkml:brush xml:id="br2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1 2961 3224 0 0,'0'0'143'0'0,"1"0"-3"0"0,3 0 0 0 0,-3 0 429 0 0,-1 0 178 0 0,3 0-461 0 0,0-1 1 0 0,0 1-1 0 0,0-1 1 0 0,0 0-1 0 0,0 0 1 0 0,-1 0-1 0 0,1 0 1 0 0,0 0-1 0 0,1-1-286 0 0,-3 1 41 0 0,1 1 0 0 0,0-1 1 0 0,0 1-1 0 0,-1-1 0 0 0,1 1 0 0 0,0 0 0 0 0,0 0 0 0 0,0 0 1 0 0,0-1-1 0 0,-1 2 0 0 0,1-1 0 0 0,1 0-41 0 0,1 0 109 0 0,-2 0 9 0 0,13 0 348 0 0,5-3-47 0 0,27-2 1194 0 0,-45 5-1477 0 0,-2 0-121 0 0,0-1 0 0 0,1 1 1 0 0,-1-1-1 0 0,0 1 0 0 0,1-1 1 0 0,-1 1-1 0 0,1-1 0 0 0,-1 1 0 0 0,1 0 1 0 0,-1-1-1 0 0,1 1 0 0 0,-1 0 1 0 0,1-1-1 0 0,-1 1 0 0 0,1 0 1 0 0,-1 0-1 0 0,1-1 0 0 0,0 1 1 0 0,-1 0-1 0 0,1 0 0 0 0,-1 0-15 0 0,14-4 135 0 0,4 0 241 0 0,-14 2-229 0 0,1 1 0 0 0,-1-1-1 0 0,0 1 1 0 0,1 1 0 0 0,-1-1 0 0 0,1 1-1 0 0,-1-1 1 0 0,1 1 0 0 0,-1 0 0 0 0,4 1-147 0 0,-3 0-11 0 0,1 0 0 0 0,-1-1 0 0 0,1 0 0 0 0,-1 0 0 0 0,1 0 0 0 0,-1-1 0 0 0,1 0 0 0 0,-1 0 0 0 0,1 0 11 0 0,-3 0 63 0 0,9-1 26 0 0,0 1 0 0 0,1 0 0 0 0,-1 0 0 0 0,0 1 0 0 0,0 0 0 0 0,1 2 1 0 0,10 1-90 0 0,-4 0 98 0 0,0-1 0 0 0,17 0-98 0 0,-16-1 28 0 0,76-1 164 0 0,-41 0 97 0 0,0-2 1 0 0,11-3-290 0 0,-63 4 13 0 0,39 0 162 0 0,0 1 1 0 0,24 4-176 0 0,-25-1 96 0 0,-1-1 1 0 0,34-4-97 0 0,6-2 0 0 0,-46 4 0 0 0,24-5 0 0 0,-13 1 57 0 0,1 3 1 0 0,8 1-58 0 0,2 0-22 0 0,5-3 22 0 0,136-8 227 0 0,-135 8-164 0 0,38 4-63 0 0,-20 1 1 0 0,152 4-1 0 0,-217-6 0 0 0,195-3 0 0 0,-13 3 0 0 0,-103-1 88 0 0,36 7-88 0 0,36 0-303 0 0,-95-8 178 0 0,-21 0 129 0 0,14 3-4 0 0,163 4 0 0 0,-128-7 255 0 0,-28 0-54 0 0,21 4-201 0 0,155 17 93 0 0,-175-18-20 0 0,18-3-73 0 0,42 0-70 0 0,9-1-338 0 0,-9 3 268 0 0,-48-2 144 0 0,-29 2-4 0 0,46 0 0 0 0,4-1 16 0 0,-33-1 176 0 0,13 0 58 0 0,-28 0-172 0 0,29 3-78 0 0,16 4-362 0 0,68-7 362 0 0,-5 1-150 0 0,-90 2 134 0 0,90 5 16 0 0,-3-1 0 0 0,-79-2 0 0 0,12 5 0 0 0,-14-1 0 0 0,13-3 0 0 0,-11-4 54 0 0,35-1 185 0 0,28 8-239 0 0,-63-4-143 0 0,-1-3 1 0 0,15-5 142 0 0,-5 1-16 0 0,33-2 16 0 0,16-2 0 0 0,-29 1 0 0 0,-20 2 0 0 0,38 3 0 0 0,-79 2 0 0 0,-1-3 0 0 0,2-1 0 0 0,7-2 0 0 0,10 3 0 0 0,-26 3 0 0 0,-14-1 0 0 0,26 2 0 0 0,-31 0-6 0 0,-1-1 1 0 0,1 0-1 0 0,3-3 6 0 0,0 1 140 0 0,0 1 1 0 0,2 1-141 0 0,141 5 328 0 0,-151-5-328 0 0,0 0 0 0 0,2-1 0 0 0,-6 0 0 0 0,0 0 0 0 0,1 2 0 0 0,-1-1 0 0 0,5 3 0 0 0,16 1 22 0 0,0-2 1 0 0,1-1 0 0 0,14-3-23 0 0,10 1-4 0 0,170-1 4 0 0,-112 4-283 0 0,-83-1 127 0 0,-13 0-53 0 0,19-2 209 0 0,85-2 49 0 0,-44 1 340 0 0,-37 2-545 0 0,12-3 156 0 0,0 2 369 0 0,-8 1-372 0 0,48-2 3 0 0,-74 2 0 0 0,-3-1 27 0 0,0-1 1 0 0,1-1-28 0 0,-9 1-2 0 0,-1 0 0 0 0,1 1 0 0 0,0 0 1 0 0,-1 1-1 0 0,1 1 0 0 0,0 0 0 0 0,0 1 2 0 0,44 8-637 0 0,48 1 637 0 0,-22-2 657 0 0,-73-9-784 0 0,0 1 0 0 0,1-2-1 0 0,-1 1 1 0 0,9-3 127 0 0,21 0-193 0 0,-1 4-316 0 0,-13 1-3250 0 0,1-2-1037 0 0</inkml:trace>
  <inkml:trace contextRef="#ctx0" brushRef="#br0" timeOffset="1071.288">10908 2655 10136 0 0,'0'0'230'0'0,"0"0"30"0"0,0 0 19 0 0,2 0-40 0 0,11-3 16 0 0,-11 0-110 0 0,-2 2-27 0 0,1 0 381 0 0,1 0-342 0 0,-1 0 1 0 0,0 1-1 0 0,0-1 0 0 0,0 0 1 0 0,0 1-1 0 0,1-1 0 0 0,-1 1 1 0 0,0-1-1 0 0,1 1 1 0 0,-1-1-1 0 0,0 1 0 0 0,1 0 1 0 0,-1 0-1 0 0,0 0 0 0 0,2 0-157 0 0,-2 0 165 0 0,17-1 415 0 0,-3-1-555 0 0,-8 6-25 0 0,3 4-3 0 0,-9-6 47 0 0,1-1 0 0 0,0 0 0 0 0,-1 0 0 0 0,1 1 0 0 0,-1-1 0 0 0,1 1 0 0 0,-1-1 0 0 0,0 1 0 0 0,0 0 0 0 0,0-1 0 0 0,0 1 0 0 0,0 0 0 0 0,0 0 0 0 0,0 0 0 0 0,0-1 0 0 0,-1 1 0 0 0,1 0 0 0 0,-1 1-44 0 0,5 7 367 0 0,-4-9-336 0 0,0 0 0 0 0,-1 0 0 0 0,1 0-1 0 0,-1-1 1 0 0,0 1 0 0 0,1 0 0 0 0,-1 0 0 0 0,0 0-1 0 0,1 0 1 0 0,-1 0 0 0 0,0 0 0 0 0,0 0 0 0 0,0 1-32 0 0,2 23 478 0 0,-1-19-472 0 0,-1 0 0 0 0,1 1 0 0 0,-1-1-1 0 0,-1 3-4 0 0,2 12-7 0 0,0-20-11 0 0,-1 1 0 0 0,0 0 0 0 0,1 0 0 0 0,-1 0 1 0 0,0-1-1 0 0,0 1 0 0 0,0 0 0 0 0,-1 0 0 0 0,1 0 0 0 0,0 0 1 0 0,-1-1-1 0 0,1 1 0 0 0,-1 0 0 0 0,1 0 0 0 0,-1-1 1 0 0,0 1-1 0 0,0 0 18 0 0,0 1-13 0 0,0-1 1 0 0,0 1-1 0 0,0 0 0 0 0,1 0 1 0 0,-1-1-1 0 0,1 1 1 0 0,0 0-1 0 0,-1 0 0 0 0,1 0 1 0 0,1 1 12 0 0,-2 11 42 0 0,1-4-36 0 0,0-10-2 0 0,0 1 0 0 0,0-1 0 0 0,0 0-1 0 0,0 1 1 0 0,0-1 0 0 0,0 0 0 0 0,0 1 0 0 0,0-1-1 0 0,-1 0 1 0 0,1 0 0 0 0,-1 1 0 0 0,1-1-1 0 0,-1 0 1 0 0,1 0 0 0 0,-1 0 0 0 0,1 1 0 0 0,-1-1-1 0 0,-1 1-3 0 0,1-1 4 0 0,1-1-1 0 0,-1 1 1 0 0,0 0-1 0 0,0 0 0 0 0,0 0 1 0 0,1 1-1 0 0,-1-1 1 0 0,1 0-1 0 0,-1 0 0 0 0,1 0 1 0 0,-1 0-1 0 0,1 1 1 0 0,0-1-1 0 0,-1 0 0 0 0,1 0 1 0 0,0 1-1 0 0,0-1 1 0 0,0 0-1 0 0,0 0 0 0 0,0 1 1 0 0,0-1-1 0 0,0 0-3 0 0,17 7 132 0 0,-15-7-109 0 0,0 0-1 0 0,0-1 1 0 0,0 0-1 0 0,-1 0 1 0 0,1 1 0 0 0,0-1-1 0 0,0 0 1 0 0,0 0-1 0 0,0-1 1 0 0,0 1 0 0 0,0 0-1 0 0,0-1 1 0 0,-1 1-1 0 0,1-1 1 0 0,0 1-1 0 0,0-1-22 0 0,10-7 303 0 0,0 0-1 0 0,0-1 0 0 0,-1 0 1 0 0,-1-1-1 0 0,8-8-302 0 0,-2 2 356 0 0,0 2 0 0 0,3-2-356 0 0,-12 9 87 0 0,0 1-1 0 0,-1-1 1 0 0,1 0-1 0 0,-1 0 0 0 0,-1-1 1 0 0,0 0-1 0 0,1-1-86 0 0,1-2 89 0 0,6-6 204 0 0,-10 15-246 0 0,-1 0 0 0 0,0-1-1 0 0,0 1 1 0 0,0-1 0 0 0,0 0 0 0 0,-1 0-1 0 0,1 0 1 0 0,-1 0 0 0 0,1 0 0 0 0,-1 0-1 0 0,0 0 1 0 0,0 0 0 0 0,0 0 0 0 0,-1-1-1 0 0,1 1-46 0 0,-1 0 4 0 0,0 1-1 0 0,0 0 0 0 0,0-1 0 0 0,0 1 0 0 0,-1 0 0 0 0,1-1 0 0 0,-1 1 1 0 0,1 0-1 0 0,-1 0 0 0 0,0 0 0 0 0,0 0 0 0 0,0-1 0 0 0,0 1 1 0 0,0 0-1 0 0,-1 0 0 0 0,1 1 0 0 0,0-1 0 0 0,-1 0 0 0 0,1 0 0 0 0,-1 1 1 0 0,0-1-1 0 0,0 1 0 0 0,0-1-3 0 0,-8-8 11 0 0,3 4 81 0 0,0 0 0 0 0,-1 1 0 0 0,1-1 0 0 0,-1 1 0 0 0,-6-2-92 0 0,-10-7-337 0 0,-2-6-1270 0 0,20 17-5592 0 0</inkml:trace>
  <inkml:trace contextRef="#ctx0" brushRef="#br1" timeOffset="8130.966">4618 1100 4464 0 0,'21'-1'129'0'0,"17"-1"107"0"0,-13-4-169 0 0,-25 6-56 0 0,1 0 0 0 0,-1 0-1 0 0,0 0 1 0 0,0 0 0 0 0,1 0 0 0 0,-1-1 0 0 0,0 1 0 0 0,0 0-1 0 0,1 0 1 0 0,-1 0 0 0 0,0 0 0 0 0,0-1 0 0 0,0 1 0 0 0,1 0-1 0 0,-1 0 1 0 0,0-1 0 0 0,0 1 0 0 0,0 0 0 0 0,0 0-1 0 0,0 0 1 0 0,0-1 0 0 0,1 1 0 0 0,-1 0 0 0 0,0-1 0 0 0,0 1-1 0 0,0 0 1 0 0,0 0 0 0 0,0-1 0 0 0,0 1 0 0 0,0 0 0 0 0,0-1-1 0 0,0 1 1 0 0,0 0 0 0 0,0 0-11 0 0,-4-12 711 0 0,0 0-244 0 0,4 12-458 0 0,0-1-1 0 0,0 1 0 0 0,0 0 0 0 0,0-1 0 0 0,0 1 0 0 0,0 0 0 0 0,0-1 0 0 0,-1 1 0 0 0,1-1 0 0 0,0 1 0 0 0,0 0 0 0 0,0-1 0 0 0,0 1 0 0 0,-1 0 0 0 0,1-1 0 0 0,0 1 0 0 0,-1 0 0 0 0,1-1 0 0 0,0 1 0 0 0,0 0 0 0 0,-1 0 0 0 0,1 0 0 0 0,0-1 0 0 0,-1 1 0 0 0,1 0 0 0 0,-1 0 0 0 0,1 0-8 0 0,-1-1 8 0 0,1 1 1 0 0,-1 0-1 0 0,1 0 0 0 0,-1-1 0 0 0,1 1 0 0 0,-1-1 0 0 0,1 1 0 0 0,0 0 0 0 0,-1-1 0 0 0,1 1 0 0 0,-1-1 0 0 0,1 1 0 0 0,0-1 0 0 0,-1 1 0 0 0,1-1 1 0 0,0 1-1 0 0,0-1 0 0 0,-1 1 0 0 0,1-1 0 0 0,0 1 0 0 0,0-1 0 0 0,0 1 0 0 0,0-1 0 0 0,0 0-8 0 0,-2-6 163 0 0,1 0-1 0 0,-1 0 1 0 0,0 0 0 0 0,-1 0-1 0 0,0 0 1 0 0,-1-2-163 0 0,2-2 113 0 0,2 10-101 0 0,0 0-1 0 0,0 0 1 0 0,0 0-1 0 0,0-1 0 0 0,-1 1 1 0 0,1 0-1 0 0,0 0 1 0 0,-1 1-1 0 0,1-1 1 0 0,0 0-1 0 0,-1 0 1 0 0,1 0-1 0 0,-1 0 1 0 0,0 0-1 0 0,1 0-11 0 0,-5-3 65 0 0,4 4-43 0 0,0-1 1 0 0,1 0-1 0 0,-1 0 1 0 0,0 1-1 0 0,0-1 1 0 0,1 0-1 0 0,-1 0 1 0 0,0 0-1 0 0,1 0 1 0 0,-1 0-1 0 0,1 0 1 0 0,-1 0-1 0 0,1 0 1 0 0,0 0-1 0 0,-1 0 1 0 0,1 0-1 0 0,0 0 1 0 0,0 0-23 0 0,-4-8 208 0 0,3 8-163 0 0,1 0 1 0 0,-1 0 0 0 0,0 0-1 0 0,1 0 1 0 0,-1-1 0 0 0,1 1-1 0 0,-1 0 1 0 0,1-1 0 0 0,0 1-1 0 0,0 0 1 0 0,-1-1 0 0 0,1 1-1 0 0,0 0 1 0 0,0-1 0 0 0,0 1-1 0 0,1 0 1 0 0,-1-1 0 0 0,0 1-1 0 0,0 0 1 0 0,1-1-46 0 0,0 1-8 0 0,-1 1-1 0 0,1-1 1 0 0,-1 1-1 0 0,1 0 1 0 0,-1-1-1 0 0,1 1 1 0 0,-1-1-1 0 0,1 0 1 0 0,-1 1-1 0 0,1-1 1 0 0,-1 1-1 0 0,0-1 1 0 0,1 0-1 0 0,-1 1 1 0 0,0-1-1 0 0,1 0 1 0 0,-1 1-1 0 0,0-1 1 0 0,0 0-1 0 0,0 0 1 0 0,0 1-1 0 0,0-1 1 0 0,0 0-1 0 0,0 1 1 0 0,0-1 0 0 0,0 0-1 0 0,0 0 1 0 0,0 1-1 0 0,0-1 1 0 0,0 0-1 0 0,-1 1 1 0 0,1-1-1 0 0,0 0 1 0 0,0 1-1 0 0,-1-1 1 0 0,1 0 8 0 0,0 1 7 0 0,0-1 0 0 0,-1 1 0 0 0,1 0 0 0 0,0-1 0 0 0,0 1 1 0 0,0-1-1 0 0,0 1 0 0 0,0-1 0 0 0,0 1 0 0 0,0-1 0 0 0,0 1 0 0 0,0 0 1 0 0,0-1-1 0 0,0 1 0 0 0,0-1 0 0 0,1 1 0 0 0,-1-1 0 0 0,0 1 0 0 0,0 0 0 0 0,0-1 1 0 0,0 1-1 0 0,1-1 0 0 0,-1 1 0 0 0,0-1-7 0 0,1 1 38 0 0,-1 0-1 0 0,0-1 1 0 0,1 1-1 0 0,-1-1 1 0 0,0 1 0 0 0,0-1-1 0 0,1 1 1 0 0,-1-1-1 0 0,0 1 1 0 0,0-1 0 0 0,0 1-1 0 0,0-1 1 0 0,0 0-1 0 0,0 1 1 0 0,0-1 0 0 0,0 1-1 0 0,0-1 1 0 0,0 1-1 0 0,0-1 1 0 0,0 1-1 0 0,0-1 1 0 0,0 1 0 0 0,-1-1-1 0 0,1 1 1 0 0,0-1-1 0 0,0 1 1 0 0,0-1 0 0 0,-1 0-38 0 0,1 1 41 0 0,0 0 0 0 0,0-1-1 0 0,-1 1 1 0 0,1 0 0 0 0,0-1 0 0 0,0 1 0 0 0,0-1 0 0 0,0 1 0 0 0,0 0 0 0 0,0-1 0 0 0,-1 1 0 0 0,1-1 0 0 0,0 1 0 0 0,0-1-1 0 0,0 1 1 0 0,1 0 0 0 0,-1-1 0 0 0,0 1 0 0 0,0-1 0 0 0,0 1 0 0 0,0-1 0 0 0,0 1 0 0 0,0 0 0 0 0,1-1 0 0 0,-1 1 0 0 0,0 0 0 0 0,0-1-1 0 0,1 1 1 0 0,-1-1 0 0 0,0 1 0 0 0,0 0 0 0 0,1 0-41 0 0,-1-1 29 0 0,0 1 0 0 0,0 0 0 0 0,1 0 0 0 0,-1-1 0 0 0,0 1 0 0 0,0 0 0 0 0,0 0 0 0 0,1-1-1 0 0,-1 1 1 0 0,0 0 0 0 0,0 0 0 0 0,0-1 0 0 0,0 1 0 0 0,0 0 0 0 0,0-1 0 0 0,0 1 0 0 0,0 0 0 0 0,0-1 0 0 0,0 1 0 0 0,1 0 0 0 0,-2 0-1 0 0,1-1 1 0 0,0 1 0 0 0,0 0 0 0 0,0-1 0 0 0,0 1 0 0 0,0 0 0 0 0,0-1 0 0 0,0 1 0 0 0,0 0 0 0 0,0 0 0 0 0,0-1 0 0 0,-1 1 0 0 0,1 0-1 0 0,0-1 1 0 0,0 1 0 0 0,0 0 0 0 0,-1 0 0 0 0,1 0 0 0 0,0-1 0 0 0,0 1 0 0 0,-1 0 0 0 0,1 0 0 0 0,0 0 0 0 0,0-1 0 0 0,-1 1-29 0 0,-5-13 16 0 0,6 13-16 0 0,0 0 0 0 0,0 0 0 0 0,0 0 0 0 0,0 0 0 0 0,0 0 0 0 0,0 0 0 0 0,1 0 0 0 0,-1 0 0 0 0,0-1 0 0 0,0 1 0 0 0,0 0 0 0 0,0 0 0 0 0,0 0 0 0 0,0 0 0 0 0,0 0 0 0 0,0 0 0 0 0,0 0 0 0 0,0 0 0 0 0,0 0 0 0 0,0 0 0 0 0,0 0 0 0 0,0 0 0 0 0,0 0 0 0 0,0 0 0 0 0,1 0 0 0 0,-1-1 0 0 0,0 1 0 0 0,0 0 0 0 0,0 0 0 0 0,0 0 0 0 0,0 0 0 0 0,0 0 0 0 0,0 0 0 0 0,0 0 0 0 0,0 0 0 0 0,0 0 0 0 0,0 0 0 0 0,0-1 0 0 0,0 1 0 0 0,0 0 0 0 0,0 0 0 0 0,-1 0 0 0 0,1 0 0 0 0,0 0 0 0 0,0 0 0 0 0,0 0 0 0 0,0 0 0 0 0,0 0 0 0 0,0 0 0 0 0,0 0 0 0 0,0 0 0 0 0,0-1 0 0 0,0 1 0 0 0,0 0 0 0 0,0 0 0 0 0,0 0 0 0 0,0 0 0 0 0,0 0 0 0 0,0 0 0 0 0,-1 0 0 0 0,1 0 0 0 0,0 0 0 0 0,0 0 0 0 0,0 0 0 0 0,0 0 0 0 0,0 0 0 0 0,0 0 0 0 0,0 0 0 0 0,0 0 0 0 0,4-4 0 0 0,0 3 0 0 0,-5 1 72 0 0,0 0 298 0 0,1 0 118 0 0,0 0 22 0 0,0 0-68 0 0,0 1-343 0 0,-1-1-95 0 0,1 1-1 0 0,-1 0 1 0 0,1 0 0 0 0,-1-1 0 0 0,1 1-1 0 0,0 0 1 0 0,-1 0 0 0 0,1 0-1 0 0,0 0 1 0 0,-1 0 0 0 0,1 0-1 0 0,0-1 1 0 0,0 1 0 0 0,0 0-1 0 0,0 0 1 0 0,0 0 0 0 0,0 0 0 0 0,0 0-4 0 0,-3 16 0 0 0,-1-6 0 0 0,4-10 0 0 0,-1-1 0 0 0,1 1 0 0 0,0 0 0 0 0,0 0 0 0 0,0-1 0 0 0,0 1 0 0 0,-1 0 0 0 0,1-1 0 0 0,0 1 0 0 0,0 0 0 0 0,0 0 0 0 0,0-1 0 0 0,0 1 0 0 0,1 0 0 0 0,-1-1 0 0 0,0 1 0 0 0,0 0 0 0 0,0-1 0 0 0,1 1 0 0 0,-1 0 0 0 0,0-1 0 0 0,1 1 0 0 0,-1 0 0 0 0,1-1 0 0 0,0 3 0 0 0,1 19 0 0 0,-2-19 0 0 0,0 0 0 0 0,1 0 0 0 0,-1 0 0 0 0,0 0 0 0 0,1 0 0 0 0,-1 0 0 0 0,1-1 0 0 0,0 0 0 0 0,-1 0 0 0 0,1-1 0 0 0,-1 1 0 0 0,0 0 0 0 0,0-1 0 0 0,0 1 0 0 0,0 0 0 0 0,0-1 0 0 0,0 1 0 0 0,0 0 0 0 0,0-1 0 0 0,-1 1 0 0 0,1 0 0 0 0,-1 0 0 0 0,1 0 0 0 0,-1 0 0 0 0,1 0 0 0 0,0 0 0 0 0,0 0 0 0 0,0 0 0 0 0,0 0 0 0 0,0 2 0 0 0,4 14 0 0 0,-2 0 0 0 0,0 1 0 0 0,-1 2 0 0 0,2-1 0 0 0,-3-18 0 0 0,1 1 0 0 0,-1-1 0 0 0,1 1 0 0 0,-1-1 0 0 0,0 1 0 0 0,0-1 0 0 0,0 1 0 0 0,0-1 0 0 0,-1 1 0 0 0,0 9 0 0 0,0 0 0 0 0,1-1 0 0 0,0 1 0 0 0,2 10 0 0 0,-1 17 0 0 0,4-18 0 0 0,-5-19 0 0 0,1 1 0 0 0,0-1 0 0 0,-1 0 0 0 0,1 0 0 0 0,-1 1 0 0 0,0-1 0 0 0,0 0 0 0 0,0 1 0 0 0,0 0 0 0 0,-1 3 0 0 0,1-3 0 0 0,-1 0 0 0 0,1 0 0 0 0,0 0 0 0 0,0 0 0 0 0,0 0 0 0 0,0-1 0 0 0,0 1 0 0 0,1 0 0 0 0,-1 0 0 0 0,1 0 0 0 0,0 0 0 0 0,2 8 39 0 0,-1 0 1 0 0,0 1 0 0 0,-1-1 0 0 0,-1 0 0 0 0,0 11-40 0 0,1 14 243 0 0,0-17 485 0 0,-1 0 0 0 0,-2 6-728 0 0,1-8 50 0 0,0 1 0 0 0,1-1-1 0 0,1 1-49 0 0,-1 6 0 0 0,0-20 0 0 0,-1 0 0 0 0,1 0 0 0 0,1 0 0 0 0,-1 0 0 0 0,0 1 0 0 0,1-1 0 0 0,0 1 0 0 0,2 21 0 0 0,-3-21 0 0 0,1-1 0 0 0,-1 0 0 0 0,0 0 0 0 0,1 0 0 0 0,0 1 0 0 0,1 2 0 0 0,0 0 0 0 0,0 1 0 0 0,-1-1 0 0 0,0 0 0 0 0,-1 1 0 0 0,1 0 0 0 0,0 14 0 0 0,0 35 0 0 0,-3-35 0 0 0,2-18 0 0 0,-1 0 0 0 0,1 0 0 0 0,0 0 0 0 0,0 0 0 0 0,0 0 0 0 0,0 0 0 0 0,1 0 0 0 0,0 0 0 0 0,0 1 0 0 0,7 35 0 0 0,-7-37 0 0 0,-1 0-1 0 0,0 0 0 0 0,0 0 0 0 0,0 0 0 0 0,0 0 1 0 0,-1 0-1 0 0,1 1 1 0 0,-2 15 77 0 0,3-11 418 0 0,-1 1-1 0 0,0 0 1 0 0,-1 7-495 0 0,0 22 492 0 0,0-20-743 0 0,0-16 137 0 0,1 0 1 0 0,-1 0 0 0 0,1 0 0 0 0,0 0-1 0 0,0 0 1 0 0,0 0 0 0 0,0 0 0 0 0,0 0 0 0 0,0 0-1 0 0,1 2 114 0 0,0-2-64 0 0,-1 1-1 0 0,1-1 1 0 0,-1 1-1 0 0,0-1 1 0 0,0 1-1 0 0,0-1 1 0 0,-1 1-1 0 0,1-1 1 0 0,0 1-1 0 0,-1-1 65 0 0,1 1 4 0 0,-1-1-1 0 0,1 0 0 0 0,-1 1 1 0 0,1-1-1 0 0,0 0 1 0 0,0 1-1 0 0,1-1 0 0 0,-1 0 1 0 0,0 1-1 0 0,1-1 0 0 0,-1 0-3 0 0,3 35 0 0 0,-3-35-1 0 0,0-1 0 0 0,1 0-1 0 0,-1 0 1 0 0,0 0-1 0 0,0 1 1 0 0,0-1-1 0 0,0 0 1 0 0,-1 0-1 0 0,1 0 1 0 0,0 0 0 0 0,0 1-1 0 0,-1-1 1 0 0,1 1 1 0 0,-1-1 38 0 0,1 0 0 0 0,-1 1 0 0 0,1-1 0 0 0,0 1 1 0 0,0-1-1 0 0,-1 1 0 0 0,1-1 0 0 0,0 1 0 0 0,0-1 1 0 0,1 1-1 0 0,-1 0-38 0 0,0 34 1156 0 0,0-34-1254 0 0,0 0 1 0 0,0 0 0 0 0,0 0 0 0 0,0 0-1 0 0,0-1 1 0 0,0 1 0 0 0,-1 0 0 0 0,1 0-1 0 0,-1 0 1 0 0,1 0 0 0 0,-1-1 0 0 0,0 1-1 0 0,0 0 1 0 0,1-1 0 0 0,-1 1-1 0 0,-1 0 98 0 0,-1 3 15 0 0,3-4-12 0 0,0 0-1 0 0,-1 0 0 0 0,1 0 1 0 0,0 0-1 0 0,0 0 0 0 0,-1 0 1 0 0,1 0-1 0 0,0 0 0 0 0,0 0 1 0 0,0 0-1 0 0,0 0 0 0 0,0 0 0 0 0,1 0 1 0 0,-1 0-1 0 0,0 0 0 0 0,0 0 1 0 0,1 0-1 0 0,-1 0 0 0 0,0-1 1 0 0,1 1-1 0 0,-1 0 0 0 0,1 0 1 0 0,0 1-3 0 0,-1-1 53 0 0,1 0 1 0 0,0 0 0 0 0,-1 0 0 0 0,1 0 0 0 0,-1 0-1 0 0,0 0 1 0 0,1 0 0 0 0,-1 0 0 0 0,0 1-1 0 0,0-1 1 0 0,0 0 0 0 0,1 0 0 0 0,-1 0 0 0 0,-1 0-1 0 0,1 1-53 0 0,-2 39 1116 0 0,2-41-1116 0 0,0 1 0 0 0,-1-1 0 0 0,1 1 0 0 0,0-1 0 0 0,0 1 0 0 0,0-1 0 0 0,0 1 0 0 0,0-1 0 0 0,0 1 0 0 0,0-1 0 0 0,0 1 0 0 0,0-1 0 0 0,0 1 0 0 0,0-1 0 0 0,0 1 0 0 0,0 0 0 0 0,1-1 0 0 0,-1 1 0 0 0,0-1 0 0 0,0 0 0 0 0,0 1 0 0 0,1-1 0 0 0,-1 1 0 0 0,1 1 0 0 0,1 8 0 0 0,-1-1 0 0 0,0 1 0 0 0,-1 0 0 0 0,0-1 0 0 0,0 1 0 0 0,-1-1 0 0 0,0 1 0 0 0,1 8 0 0 0,0-16 0 0 0,0 0 0 0 0,1 0 0 0 0,-1-1 0 0 0,0 1 0 0 0,0 0 0 0 0,0 0 0 0 0,-1 0 0 0 0,1 0 0 0 0,0 0 0 0 0,-1 0 0 0 0,0 2 0 0 0,0-1 0 0 0,0 1 0 0 0,1 0 0 0 0,-1-1 0 0 0,1 1 0 0 0,0 0 0 0 0,0 0 0 0 0,-2 22 0 0 0,0-7 0 0 0,2-17 0 0 0,0 0 0 0 0,0 0 0 0 0,0 0 0 0 0,0 0 0 0 0,0 0 0 0 0,-1 0 0 0 0,1 0 0 0 0,-1 0 0 0 0,1 0 0 0 0,-1 0 0 0 0,0 1 0 0 0,0-3 0 0 0,1 1 0 0 0,0 0 0 0 0,0 0 0 0 0,-1 0 0 0 0,1 0 0 0 0,0 0 0 0 0,0-1 0 0 0,0 1 0 0 0,0 0 0 0 0,0 0 0 0 0,0 0 0 0 0,0 0 0 0 0,0 0 0 0 0,0 0 0 0 0,0-1 0 0 0,1 2 0 0 0,-1-1 0 0 0,0-1 0 0 0,0 1 0 0 0,0 0 0 0 0,0 0 0 0 0,0 0 0 0 0,0 0 0 0 0,0 0 0 0 0,0-1 0 0 0,0 1 0 0 0,0 0 0 0 0,0 0 0 0 0,0 0 0 0 0,-1 0 0 0 0,0 3 0 0 0,0 1 0 0 0,0-1 0 0 0,0 0 0 0 0,0 0 0 0 0,1 5 0 0 0,0-5 0 0 0,-1 1 0 0 0,0-1 0 0 0,1 1 0 0 0,-2-1 0 0 0,1 1 0 0 0,0-1 0 0 0,-3 11 0 0 0,-2 4 0 0 0,5-16 0 0 0,0 0 0 0 0,0 0 0 0 0,0 0 0 0 0,0 0 0 0 0,0 0 0 0 0,1 0 0 0 0,0 1 0 0 0,0-1 0 0 0,-1 0 0 0 0,2 0 0 0 0,-1 0 0 0 0,0 0 0 0 0,1 0 0 0 0,-1 1 0 0 0,1-1 0 0 0,1 2 0 0 0,-2-2 0 0 0,1 0 0 0 0,-1 0 0 0 0,0 0 0 0 0,0 0 0 0 0,0 0 0 0 0,0 0 0 0 0,-1 0 0 0 0,1 0 0 0 0,-1 1 0 0 0,-1 11 0 0 0,5-5 0 0 0,-3-6 0 0 0,-1 18 0 0 0,0-16 0 0 0,4-2 72 0 0,-2-3 299 0 0,-1-1 117 0 0,0 0 21 0 0,0 0-473 0 0,-1-1 0 0 0,1 1 0 0 0,-1 0-1 0 0,1 0 1 0 0,-1-1 0 0 0,0 1 0 0 0,1 0-1 0 0,-1-1 1 0 0,1 1 0 0 0,-1 0 0 0 0,1-1 0 0 0,0 1-1 0 0,-1-1 1 0 0,1 1 0 0 0,-1-1 0 0 0,1 1-1 0 0,0-1-35 0 0,2-3 0 0 0,-2 4 0 0 0,0-1 0 0 0,1 0 0 0 0,-1 1 0 0 0,0-1 0 0 0,0 1 0 0 0,1-1 0 0 0,-1 1 0 0 0,0-1 0 0 0,0 0 0 0 0,0 1 0 0 0,0-1 0 0 0,0 0 0 0 0,0 1 0 0 0,0-1 0 0 0,0 1 0 0 0,0-1 0 0 0,0 0 0 0 0,0 1 0 0 0,0-1 0 0 0,-1 1 0 0 0,1-1 0 0 0,0-1 0 0 0,0 1 0 0 0,0-1 0 0 0,0 0 0 0 0,1 1 0 0 0,-1-1 0 0 0,0 1 0 0 0,1-1 0 0 0,-1 0 0 0 0,1 1 0 0 0,-1-1 0 0 0,1 1 0 0 0,0-1 0 0 0,-1 1 0 0 0,2-1 0 0 0,5-17 0 0 0,-7 17 0 0 0,1 1 0 0 0,-1-1 0 0 0,0 1 0 0 0,0-1 0 0 0,0 1 0 0 0,0-1 0 0 0,-1 1 0 0 0,1 0 0 0 0,0-1 0 0 0,-1 0 0 0 0,1 1 0 0 0,0 0 0 0 0,-1 0 0 0 0,1 0 0 0 0,0 0 0 0 0,0 0 0 0 0,0 0 0 0 0,0 0 0 0 0,0 0 0 0 0,0 0 0 0 0,0 0 0 0 0,0 0 0 0 0,0 0 0 0 0,1 0 0 0 0,-1 0 0 0 0,1 0 0 0 0,-1 0 0 0 0,0 0 0 0 0,0 1 0 0 0,0-1 0 0 0,0 0 0 0 0,0 0 0 0 0,0 1 0 0 0,0-1 0 0 0,0 0 0 0 0,0 1 0 0 0,0-1 0 0 0,0 0 0 0 0,0 0 0 0 0,-1 1 0 0 0,1-1 0 0 0,0 0 0 0 0,0 1 0 0 0,-1-1 0 0 0,1 1 0 0 0,-1-1 0 0 0,1 0 0 0 0,-1 0 0 0 0,1 0 0 0 0,0 1 0 0 0,-1-1 0 0 0,1 0 0 0 0,0 0 0 0 0,0 0 0 0 0,-1 0 0 0 0,1 0 0 0 0,0 0 0 0 0,0 0 0 0 0,0 1 0 0 0,0-1 0 0 0,0 0 0 0 0,0-1 0 0 0,7-56 0 0 0,-7 56 0 0 0,0 0 0 0 0,1 0 0 0 0,-1 0 0 0 0,0 0 0 0 0,0 0 0 0 0,0 0 0 0 0,-1 0 0 0 0,1 0 0 0 0,0 0 0 0 0,-1-2 0 0 0,0 2 0 0 0,0-1 0 0 0,1 1 0 0 0,0-1 0 0 0,-1 0 0 0 0,1 1 0 0 0,0-1 0 0 0,1-2 0 0 0,-1-1 0 0 0,0 0 0 0 0,0 1 0 0 0,0-1 0 0 0,-1-5 0 0 0,-1-13 0 0 0,2 13 0 0 0,-1 1 0 0 0,0 0 0 0 0,-1 0 0 0 0,1 0 0 0 0,-2 0 0 0 0,-1-5 0 0 0,2 8 0 0 0,1-1 0 0 0,0 0 0 0 0,0 0 0 0 0,1 0 0 0 0,0 0 0 0 0,0 0 0 0 0,1-2 0 0 0,0-2 0 0 0,-1 1 0 0 0,0-1 0 0 0,-1-3 0 0 0,0 7 0 0 0,1 1 0 0 0,0 0 0 0 0,1 0 0 0 0,0-6 0 0 0,0 6 0 0 0,0 0 0 0 0,-1 0 0 0 0,0 0 0 0 0,0 0 0 0 0,-1-2 0 0 0,-2-31 0 0 0,3 29 0 0 0,-1 0 0 0 0,0 1 0 0 0,-1-1 0 0 0,-2-9 0 0 0,-6-18 0 0 0,2 0 0 0 0,-1-33 0 0 0,-1 0 0 0 0,-3-4 0 0 0,-9-46 1815 0 0,20 108-2195 0 0,0 0 1 0 0,1 0-1 0 0,1 0 1 0 0,0-5 379 0 0,-1-33-241 0 0,-1 31 392 0 0,2 0 0 0 0,2-19-151 0 0,-1 18 628 0 0,0-1 0 0 0,-2-9-628 0 0,0 21-483 0 0,-1-3 268 0 0,1-1 0 0 0,0 1 0 0 0,1 0 0 0 0,1-1 0 0 0,2-11 215 0 0,-1 13 0 0 0,0-1 0 0 0,-1 1 0 0 0,-1-1 0 0 0,0-4 0 0 0,2-35 0 0 0,1 10 0 0 0,2-9 0 0 0,-5 48 0 0 0,0 0 0 0 0,0-1 0 0 0,0 1 0 0 0,-1 0 0 0 0,1 0 0 0 0,-1-1 0 0 0,0 0 0 0 0,-2-15 0 0 0,3-53 0 0 0,3-56 0 0 0,-3 123 0 0 0,0 0 0 0 0,0-1 0 0 0,0 1 0 0 0,1-1 0 0 0,0 1 0 0 0,0 0 0 0 0,1 0 0 0 0,-1-1 0 0 0,3-3 0 0 0,-3 6 0 0 0,1 0 0 0 0,-1 0 0 0 0,0-1 0 0 0,0 1 0 0 0,0 0 0 0 0,-1-1 0 0 0,1 1 0 0 0,-1-1 0 0 0,0 1 0 0 0,0 0 0 0 0,0-1 0 0 0,0 1 0 0 0,-1-1 0 0 0,0 0 0 0 0,1 3 0 0 0,0 0 0 0 0,0 1 0 0 0,0-1 0 0 0,0 0 0 0 0,0 0 0 0 0,0 1 0 0 0,0-1 0 0 0,0 0 0 0 0,0 0 0 0 0,1 1 0 0 0,-1-1 0 0 0,0 0 0 0 0,0 1 0 0 0,1-1 0 0 0,-1 0 0 0 0,0 0 0 0 0,1 1 0 0 0,-1-1 0 0 0,0 0 0 0 0,1 1 0 0 0,-1-1 0 0 0,0 0 0 0 0,1 0 0 0 0,-1 1 0 0 0,0-1 0 0 0,0 0 0 0 0,0 0 0 0 0,0 1 0 0 0,0-1 0 0 0,0 0 0 0 0,0 0 0 0 0,0 0 0 0 0,0 1 0 0 0,0-1 0 0 0,0 0 0 0 0,0 0 0 0 0,8 32 0 0 0,-5-20 0 0 0,0 0 0 0 0,0 0 0 0 0,3 3 0 0 0,-2-2 0 0 0,0 0 0 0 0,-1 0 0 0 0,0 0 0 0 0,0 2 0 0 0,4 18 0 0 0,-6-26 0 0 0,0 0 0 0 0,0 0 0 0 0,-1 0 0 0 0,0 0 0 0 0,0 1 0 0 0,2 26 0 0 0,4 5 0 0 0,-1 10 0 0 0,2 15 0 0 0,-2-7 0 0 0,-1-1 0 0 0,-4 24 0 0 0,0-64 0 0 0,1 18 0 0 0,0-17 0 0 0,-1 0 0 0 0,0-1 0 0 0,-2 3 0 0 0,0 28 0 0 0,2-32 0 0 0,0-1 0 0 0,-1 1 0 0 0,-1 1 0 0 0,-1 7 0 0 0,1 0 0 0 0,0 6 0 0 0,-1 25 0 0 0,-7 34 0 0 0,-8 61 0 0 0,18-145 0 0 0,0 1 0 0 0,0-1 0 0 0,0 1 0 0 0,0-1 0 0 0,1 0 0 0 0,-1 1 0 0 0,1-1 0 0 0,0 1 0 0 0,0-1 0 0 0,-1 0 0 0 0,1 1 0 0 0,-1-1 0 0 0,1 0 0 0 0,-1 0 0 0 0,0 1 0 0 0,-1-1 0 0 0,1 1 0 0 0,-1 1 0 0 0,0 0 0 0 0,0 0 0 0 0,0 1 0 0 0,1-1 0 0 0,0 0 0 0 0,0 1 0 0 0,0-1 0 0 0,0 0 0 0 0,2 4 0 0 0,1 20 0 0 0,-3-22 0 0 0,1 1 0 0 0,0-1 0 0 0,0 0 0 0 0,2 5 0 0 0,-2-3 0 0 0,1 1 0 0 0,-1-1 0 0 0,0 1 0 0 0,-1 0 0 0 0,0 0 0 0 0,-1-1 0 0 0,-1 5 0 0 0,0 26 0 0 0,1-20 0 0 0,1 16 0 0 0,1-17 0 0 0,-1-14 0 0 0,0 0 0 0 0,1 0 0 0 0,-1 0 0 0 0,1-1 0 0 0,0 1 0 0 0,1 3 0 0 0,0-1 0 0 0,0 0 0 0 0,-1 0 0 0 0,0 0 0 0 0,0 2 0 0 0,3 14 0 0 0,-2-8 0 0 0,0 0 0 0 0,-1 0 0 0 0,-1 0 0 0 0,-1 1 0 0 0,1 1 0 0 0,0 1 0 0 0,2 7 0 0 0,0-16 0 0 0,-1-4 0 0 0,-1 0 0 0 0,1 0 0 0 0,-1-1 0 0 0,0 1 0 0 0,0 3 0 0 0,-1 6 0 0 0,-2 6 0 0 0,3-20 0 0 0,0 0 0 0 0,0 1 0 0 0,0-1 0 0 0,0 0 0 0 0,0 0 0 0 0,0 0 0 0 0,0 1 0 0 0,0-1 0 0 0,-1 0 0 0 0,1 0 0 0 0,0 0 0 0 0,0 1 0 0 0,0-1 0 0 0,0 0 0 0 0,0 0 0 0 0,0 1 0 0 0,0-1 0 0 0,0 0 0 0 0,0 0 0 0 0,1 1 0 0 0,-1-1 0 0 0,0 0 0 0 0,0 0 0 0 0,0 0 0 0 0,0 1 0 0 0,0-1 0 0 0,0 0 0 0 0,0 0 0 0 0,0 0 0 0 0,1 1 0 0 0,-1-1 0 0 0,0 0 0 0 0,0 0 0 0 0,0 0 0 0 0,0 0 0 0 0,1 0 0 0 0,0 1 0 0 0,0 1 0 0 0,0-1 0 0 0,0 0 0 0 0,-1 0 0 0 0,1 0 0 0 0,0 0 0 0 0,0 1 0 0 0,-1-1 0 0 0,1 0 0 0 0,-1 1 0 0 0,1-1 0 0 0,-1 1 0 0 0,0-1 0 0 0,1 0 0 0 0,-1 1 0 0 0,0-2 0 0 0,1 1 0 0 0,-1-1 0 0 0,0 1 0 0 0,0-1 0 0 0,0 1 0 0 0,1-1 0 0 0,-1 1 0 0 0,0-1 0 0 0,0 1 0 0 0,0-1 0 0 0,0 1 0 0 0,0-1 0 0 0,0 1 0 0 0,0-1 0 0 0,0 1 0 0 0,0-1 0 0 0,0 1 0 0 0,0-1 0 0 0,0 1 0 0 0,0-1 0 0 0,-1 1 0 0 0,1-1 0 0 0,0 1 0 0 0,0-1 0 0 0,-1 1 0 0 0,0 5 0 0 0,8-1 0 0 0,0-5 0 0 0,-6-2 0 0 0,1 1 0 0 0,-1-1 0 0 0,0 0 0 0 0,1 0 0 0 0,-1 1 0 0 0,0-1 0 0 0,0 0 0 0 0,-1 0 0 0 0,1 0 0 0 0,0 0 0 0 0,-1 0 0 0 0,1 0 0 0 0,-1 0 0 0 0,1 0 0 0 0,-1 0 0 0 0,0-1 0 0 0,0 1 0 0 0,0-1 0 0 0,0-3 0 0 0,0 1 0 0 0,0-1 0 0 0,-1 0 0 0 0,0 1 0 0 0,0 0 0 0 0,0-1 0 0 0,-1 0 0 0 0,1 4 0 0 0,-1-4 0 0 0,-1-1 0 0 0,1 1 0 0 0,0 0 0 0 0,1 0 0 0 0,0-1 0 0 0,0 1 0 0 0,0-1 0 0 0,1 1 0 0 0,0-1 0 0 0,0-2 0 0 0,2-40 135 0 0,-4-16-135 0 0,1 5 741 0 0,-4-215 375 0 0,3 211-1635 0 0,-2 0 0 0 0,-2 0 0 0 0,-7-18 519 0 0,6 38 749 0 0,3-1 0 0 0,1-30-749 0 0,2 29 30 0 0,-2 0-1 0 0,-5-16-29 0 0,-2-12 0 0 0,3 0 0 0 0,0 7 0 0 0,-6-24 0 0 0,1 9 0 0 0,11 65 6 0 0,1-2-76 0 0,0 17-267 0 0,0 2-138 0 0,17-13 745 0 0,-17 13-275 0 0,1 0 1 0 0,0 0 0 0 0,-1-1-1 0 0,1 1 1 0 0,0 0 0 0 0,-1 0-1 0 0,1 0 1 0 0,0 0 0 0 0,-1-1-1 0 0,1 1 1 0 0,0 0 0 0 0,-1 0-1 0 0,1 0 1 0 0,0 1 0 0 0,-1-1-1 0 0,1 0 1 0 0,0 0 0 0 0,-1 0-1 0 0,1 0 1 0 0,0 1 0 0 0,-1-1-1 0 0,1 0 1 0 0,-1 1 0 0 0,1-1-1 0 0,0 0 1 0 0,-1 1 0 0 0,1-1 0 0 0,-1 1-1 0 0,1-1 1 0 0,-1 1 0 0 0,1-1-1 0 0,-1 1 1 0 0,0-1 0 0 0,1 1 4 0 0,0 2-185 0 0,0 0 0 0 0,0 0 0 0 0,0-1 1 0 0,0 1-1 0 0,0 0 0 0 0,-1 0 0 0 0,1 1 185 0 0,2 11 55 0 0,0-6-55 0 0,0 0 0 0 0,0 0 0 0 0,-1 1 0 0 0,0-1 0 0 0,0 6 0 0 0,-1-8 0 0 0,1-1 0 0 0,-1 1 0 0 0,1 0 0 0 0,0-1 0 0 0,2 2 0 0 0,-2-2 0 0 0,0 0 0 0 0,0 0 0 0 0,0 0 0 0 0,-1 0 0 0 0,0 0 0 0 0,0 2 0 0 0,0-2 0 0 0,-1 2 0 0 0,0 1 0 0 0,1-1 0 0 0,0 0 0 0 0,1 0 0 0 0,0 0 0 0 0,2 7 0 0 0,-1-6 0 0 0,0 1 0 0 0,-1-1 0 0 0,0 1 0 0 0,0 8 0 0 0,5 23 0 0 0,-2-15 0 0 0,-1 0 0 0 0,-1 0 0 0 0,-1 3 0 0 0,5 39 0 0 0,-4-37 0 0 0,-1 0 0 0 0,-2 0 0 0 0,-1 1 0 0 0,-4 20 0 0 0,4-25 0 0 0,0 1 0 0 0,3 18 0 0 0,0-13 0 0 0,-2 19 0 0 0,-3 95 0 0 0,-3-47 0 0 0,5-53 0 0 0,1-24 0 0 0,-3 18 0 0 0,1-16 0 0 0,2 0 0 0 0,0 0 0 0 0,2-1 0 0 0,2 16 0 0 0,2 23 0 0 0,10 17 0 0 0,-16-74 0 0 0,2 3 0 0 0,-2 0 0 0 0,1 0 0 0 0,-1 0 0 0 0,0 0 0 0 0,-1 0 0 0 0,-1 6 0 0 0,2-8 0 0 0,0 0 0 0 0,0 0 0 0 0,1-1 0 0 0,0 1 0 0 0,0 0 0 0 0,0-1 0 0 0,1 1 0 0 0,0-1 0 0 0,0 1 0 0 0,2 0 0 0 0,0 5 0 0 0,2 21 0 0 0,-4-24 323 0 0,0-1-1 0 0,-1 0 1 0 0,0 1-1 0 0,-1-1 1 0 0,1 1-1 0 0,-2 0-322 0 0,1-8 41 0 0,-1 9-23 0 0,-1-8-21 0 0,1-1 4 0 0,0-1-1 0 0,1 0 1 0 0,-1 1-1 0 0,0-1 0 0 0,1 1 0 0 0,-1-1 0 0 0,1 1 0 0 0,0 0 0 0 0,-1-1 0 0 0,1 1 0 0 0,-1 0 1 0 0,1-1-1 0 0,0 1 0 0 0,-1 0 0 0 0,1-1 0 0 0,0 1 0 0 0,0 0 0 0 0,0 0 0 0 0,3 6-146 0 0,0-3-228 0 0,-2 2 393 0 0,0 1 0 0 0,-1 0 0 0 0,0-1 0 0 0,0 4-19 0 0,0 0 45 0 0,0-6-24 0 0,0 0-1 0 0,0 0 1 0 0,-1-1-1 0 0,0 1 1 0 0,1 0-1 0 0,-1 1-20 0 0,0-4 1 0 0,1 0-1 0 0,-1 1 0 0 0,0-1 1 0 0,1 0-1 0 0,-1 0 1 0 0,0 0-1 0 0,0 0 0 0 0,1 0 1 0 0,-1 0-1 0 0,0 0 1 0 0,0 0-1 0 0,-1 1 0 0 0,1-1 2 0 0,1-1-1 0 0,0 1 1 0 0,0-1 0 0 0,0 1 0 0 0,-1-1-1 0 0,1 1 1 0 0,0 0 0 0 0,0-1 0 0 0,0 1-1 0 0,0-1 1 0 0,0 1 0 0 0,0 0 0 0 0,0-1-1 0 0,0 1 1 0 0,0-1 0 0 0,0 1 0 0 0,1 0-1 0 0,-1-1 1 0 0,0 1 0 0 0,0-1 0 0 0,0 1-1 0 0,1-1 1 0 0,-1 1-2 0 0,2 9 13 0 0,-3-7 146 0 0,0 1 268 0 0,1-9-181 0 0,12-26-1290 0 0,-10 25 413 0 0,-3 3-5589 0 0,-4-4-780 0 0</inkml:trace>
  <inkml:trace contextRef="#ctx0" brushRef="#br1" timeOffset="15370.125">6609 2933 2304 0 0,'0'0'101'0'0,"0"0"79"0"0,0 0 247 0 0,0 0 106 0 0,0 0 19 0 0,7 11 2449 0 0,-4-11-1348 0 0,-5 2-770 0 0,1-2-952 0 0,0 1 336 0 0,1-1-3 0 0,0 0-14 0 0,0 0-56 0 0,0 0-30 0 0,0 0-4 0 0,0 0 5 0 0,0 0 22 0 0,0 0 5 0 0,0 0 0 0 0,5 2 37 0 0,-4 0 4206 0 0,-1-2-4366 0 0,0-1 1 0 0,1 1 0 0 0,-1 0-1 0 0,0 0 1 0 0,0 0 0 0 0,0 0-1 0 0,0 0 1 0 0,0 0 0 0 0,0 0-1 0 0,0 0 1 0 0,1 0 0 0 0,-1 0-1 0 0,0 0 1 0 0,0 0 0 0 0,0 0-1 0 0,0 0 1 0 0,0 0 0 0 0,0 0-1 0 0,1 0 1 0 0,-1 0 0 0 0,0 0-1 0 0,0 0 1 0 0,0 0 0 0 0,0 0-1 0 0,0 0 1 0 0,1 0 0 0 0,-1 0-1 0 0,0 0 1 0 0,0 0 0 0 0,0 0-1 0 0,0 0 1 0 0,0 0 0 0 0,0 0-1 0 0,0 0 1 0 0,1 0 0 0 0,-1 0-1 0 0,0 1 1 0 0,0-1 0 0 0,0 0-1 0 0,0 0 1 0 0,0 0 0 0 0,0 0-1 0 0,0 0 1 0 0,0 0 0 0 0,0 0-1 0 0,0 1 1 0 0,0-1 0 0 0,1 0-70 0 0,-1-1-4 0 0,1 0 1 0 0,-1 0-1 0 0,0 0 1 0 0,1 0-1 0 0,-1 0 0 0 0,0 0 1 0 0,1 0-1 0 0,-1-1 1 0 0,0 1-1 0 0,0 0 1 0 0,0 0-1 0 0,0 0 1 0 0,0 0-1 0 0,0-1 4 0 0,-3-31-1579 0 0,3 32 1573 0 0,0 0-1 0 0,-1 0 0 0 0,1 0 1 0 0,0-1-1 0 0,0 1 0 0 0,0 0 1 0 0,0 0-1 0 0,0 0 0 0 0,0 0 1 0 0,1 0-1 0 0,-1 0 0 0 0,0-1 1 0 0,1 1-1 0 0,-1 0 0 0 0,0 0 1 0 0,1 0-1 0 0,-1 0 0 0 0,1 0 1 0 0,0-1 6 0 0,0 1 67 0 0,0-1 0 0 0,0 1 0 0 0,-1-1 0 0 0,1 0 1 0 0,0 1-1 0 0,-1-1 0 0 0,1 0 0 0 0,-1 0 1 0 0,0 1-1 0 0,0-2-67 0 0,3-14 572 0 0,-2 15-704 0 0,0-1-1 0 0,-1 0 1 0 0,0 1 0 0 0,1-1-1 0 0,-1 0 1 0 0,0 1-1 0 0,0-1 1 0 0,0-3 132 0 0,0-9-576 0 0,1-3 545 0 0,-1 17 31 0 0,-1-1 0 0 0,1 1 0 0 0,0 0 0 0 0,1-1 0 0 0,-1 1 0 0 0,0-1 0 0 0,0 1 0 0 0,0 0 0 0 0,1-1 0 0 0,-1 1 0 0 0,1 0 0 0 0,-1 0 0 0 0,1-1 0 0 0,0 1 0 0 0,3-15 0 0 0,0-39 0 0 0,-4 47 0 0 0,0 1 0 0 0,1 0 0 0 0,0 0 0 0 0,0-1 0 0 0,1 0 0 0 0,-1 3 0 0 0,-1-1 0 0 0,1 1 0 0 0,-1 0 0 0 0,0-5 0 0 0,-1 4 0 0 0,1 1 0 0 0,0-1 0 0 0,1 1 0 0 0,0-1 0 0 0,-1 1 0 0 0,-1-6 0 0 0,0 9 0 0 0,1 1 0 0 0,0 1 0 0 0,0 0 0 0 0,-1-1 0 0 0,1 1 0 0 0,0-1 0 0 0,0 1 0 0 0,0-1 0 0 0,0 1 0 0 0,0-1 0 0 0,0 1 0 0 0,0 0 0 0 0,0-1 0 0 0,0 1 0 0 0,0-1 0 0 0,0 1 0 0 0,0-1 0 0 0,0 1 0 0 0,0-1 0 0 0,0 1 0 0 0,1 0 0 0 0,-1-1 0 0 0,0 1 0 0 0,0-1 0 0 0,0 1 0 0 0,1 0 0 0 0,-1-1 0 0 0,1-4 0 0 0,-2 3 0 0 0,1 2 0 0 0,-1-1 0 0 0,1 1 0 0 0,-1 0 0 0 0,1-1 0 0 0,0 1 0 0 0,-1-1 0 0 0,1 1 0 0 0,0-1 0 0 0,-1 1 0 0 0,1-1 0 0 0,0 1 0 0 0,0-1 0 0 0,0 0 0 0 0,-1 1 0 0 0,1-1 0 0 0,0 1 0 0 0,0-1 0 0 0,0 1 0 0 0,0-1 0 0 0,0 0 0 0 0,0 1 0 0 0,0-1 0 0 0,0 1 0 0 0,0-1 0 0 0,0 1 0 0 0,1-1 0 0 0,2-11 0 0 0,-2 12 0 0 0,-1-1 0 0 0,0 1 0 0 0,0-1 0 0 0,0 1 0 0 0,1-1 0 0 0,-1 1 0 0 0,0-1 0 0 0,0 1 0 0 0,0-1 0 0 0,0 0 0 0 0,0 1 0 0 0,0-1 0 0 0,0 1 0 0 0,0-1 0 0 0,0 1 0 0 0,0-1 0 0 0,0 1 0 0 0,0-1 0 0 0,-1 1 0 0 0,1-1 0 0 0,0 0 0 0 0,-4-13 0 0 0,3 14 0 0 0,1-1 0 0 0,0 1 0 0 0,0-1 0 0 0,0 1 0 0 0,-1-1 0 0 0,1 1 0 0 0,0-1 0 0 0,0 1 0 0 0,0-1 0 0 0,0 1 0 0 0,0-1 0 0 0,0 1 0 0 0,0-1 0 0 0,0 1 0 0 0,0-1 0 0 0,0 1 0 0 0,0-1 0 0 0,0 1 0 0 0,1-1 0 0 0,-1 1 0 0 0,0-1 0 0 0,0 1 0 0 0,0-1 0 0 0,1 1 0 0 0,-1-1 0 0 0,0 1 0 0 0,1-1 0 0 0,-1 1 0 0 0,1-2 0 0 0,0-19 0 0 0,-3-1 0 0 0,1 21 0 0 0,1 0 0 0 0,0 0 0 0 0,0 0 0 0 0,0 0 0 0 0,0 0 0 0 0,0 0 0 0 0,0 0 0 0 0,0 0 0 0 0,0 0 0 0 0,1 0 0 0 0,-1 0 0 0 0,0 0 0 0 0,0 0 0 0 0,1 0 0 0 0,-1 0 0 0 0,1 0 0 0 0,-1 0 0 0 0,1-1 41 0 0,0-1-1 0 0,0 0 0 0 0,0 0 0 0 0,0 0 0 0 0,0 0 0 0 0,-1 0 0 0 0,0 0 1 0 0,1 0-1 0 0,-1 0 0 0 0,-1-2-40 0 0,1 4 474 0 0,3-6 477 0 0,-3 7-954 0 0,1-1 0 0 0,-1 1 0 0 0,0-1 0 0 0,1 1 0 0 0,-1-1-1 0 0,0 0 1 0 0,0 1 0 0 0,0-1 0 0 0,0 1 0 0 0,1-1 0 0 0,-1 0 0 0 0,0 1 0 0 0,0-1 0 0 0,0 0-1 0 0,0 1 1 0 0,0-1 0 0 0,0 0 0 0 0,-1 1 0 0 0,1-1 0 0 0,0 0 0 0 0,0 1 0 0 0,0-1 0 0 0,-1 1-1 0 0,1-1 1 0 0,0 0 3 0 0,-1-1-158 0 0,0-8-398 0 0,1 9 501 0 0,-1 0 1 0 0,1-1-1 0 0,0 1 1 0 0,0 0-1 0 0,0 0 1 0 0,0 0-1 0 0,0 0 1 0 0,0-1-1 0 0,1 1 1 0 0,-1 0-1 0 0,0-1 55 0 0,1 1 46 0 0,-1 1 1 0 0,0 0-1 0 0,0-1 0 0 0,0 1 0 0 0,0 0 0 0 0,0-1 1 0 0,0 1-1 0 0,0-1 0 0 0,0 1 0 0 0,0 0 1 0 0,0-1-1 0 0,0 1 0 0 0,0 0 0 0 0,0-1 0 0 0,-1 1 1 0 0,1-1-1 0 0,0 1 0 0 0,0 0 0 0 0,0-1 0 0 0,0 1 1 0 0,-1 0-1 0 0,1 0 0 0 0,0-1-46 0 0,0 1 2 0 0,0 0 1 0 0,-1 0-1 0 0,1-1 0 0 0,0 1 0 0 0,0 0 0 0 0,0 0 1 0 0,0-1-1 0 0,0 1 0 0 0,-1 0 0 0 0,1 0 0 0 0,0-1 1 0 0,0 1-1 0 0,0 0 0 0 0,0-1 0 0 0,0 1 0 0 0,0 0 1 0 0,0 0-1 0 0,0-1 0 0 0,0 1 0 0 0,0 0 0 0 0,0-1 1 0 0,0 1-1 0 0,0 0 0 0 0,0 0 0 0 0,1-1 1 0 0,-1 1-1 0 0,0 0-2 0 0,0-1-451 0 0,0 1-49 0 0,0 0 127 0 0,0 0 574 0 0,-2-14 1356 0 0,2 13-1557 0 0,1 1 0 0 0,-1-1 0 0 0,0 0 0 0 0,1 1 0 0 0,-1-1 0 0 0,0 0 0 0 0,1 1 0 0 0,-1-1 0 0 0,0 0 0 0 0,0 1 0 0 0,1-1 0 0 0,-1 0 0 0 0,0 0 0 0 0,0 1 0 0 0,0-1 0 0 0,0 0 0 0 0,0 0 0 0 0,0 1 0 0 0,0-1 0 0 0,-1 0 0 0 0,1-9 0 0 0,2 13 0 0 0,0 0 0 0 0,-1 8 0 0 0,-1-2 0 0 0,0 1 0 0 0,-1-1 0 0 0,0 0 0 0 0,-2 4 0 0 0,3-10 0 0 0,0 1 0 0 0,-1-1 0 0 0,1 1 0 0 0,0-1 0 0 0,0 0 0 0 0,1 2 0 0 0,-1-1 1 0 0,1 0 1 0 0,-1-1 0 0 0,0 1 0 0 0,-1 0 0 0 0,1 0 0 0 0,-1 1-2 0 0,1 1 26 0 0,-1-1 0 0 0,1 1 0 0 0,0 0 0 0 0,0 0 1 0 0,1 0-1 0 0,0 2-26 0 0,1 17 288 0 0,-1-10-170 0 0,-2 7-284 0 0,3-4 106 0 0,-2-16 77 0 0,1 0 1 0 0,-1 0-1 0 0,0 1 1 0 0,0-1 0 0 0,0 0-1 0 0,0 0 1 0 0,0 1-1 0 0,0 0-17 0 0,-1 20 177 0 0,1-20-162 0 0,1 0 0 0 0,-1-1-1 0 0,0 1 1 0 0,0-1-1 0 0,0 1 1 0 0,-1 0-1 0 0,1-1 1 0 0,-1 1 0 0 0,1-1-1 0 0,-1 1 1 0 0,0-1-1 0 0,0 1-14 0 0,0-1 0 0 0,1 0 0 0 0,-1 0 0 0 0,1 0 0 0 0,0-1 0 0 0,-1 1 0 0 0,1 0 0 0 0,0 0 0 0 0,0 0 0 0 0,0 0 0 0 0,1 0 0 0 0,-2 17 0 0 0,3 14 15 0 0,-3-30 8 0 0,1-2-19 0 0,0 0 0 0 0,-1 0 0 0 0,1 0-1 0 0,0 0 1 0 0,0 0 0 0 0,0 1 0 0 0,0-1 0 0 0,0 0-1 0 0,0 0 1 0 0,0 0 0 0 0,0 0 0 0 0,1 0 0 0 0,-1 0-1 0 0,0 0 1 0 0,1 0 0 0 0,-1 1-4 0 0,1 3 18 0 0,0 0 0 0 0,0 0-1 0 0,-1 0 1 0 0,0 1 0 0 0,0-1 0 0 0,-1 0-18 0 0,-3 26 10 0 0,3-30-10 0 0,1 0 0 0 0,0 0 0 0 0,-1 0 0 0 0,1 0 0 0 0,0 0 0 0 0,0 0 0 0 0,0 0 0 0 0,0 0 0 0 0,0 0 0 0 0,0 0 0 0 0,0 0 0 0 0,0 0 0 0 0,0 0 0 0 0,0 0 0 0 0,1 0 0 0 0,-1 0 0 0 0,0 0 0 0 0,1 0 0 0 0,0 0 0 0 0,0 5 11 0 0,0-3 32 0 0,4 4-33 0 0,-6-3-9 0 0,-1 6-2 0 0,1-2 1 0 0,1-4 0 0 0,0-1 0 0 0,0 1 0 0 0,0 0 0 0 0,1 0 0 0 0,-1-1 0 0 0,1 1 0 0 0,1 2 0 0 0,-8 27 11 0 0,7-31 32 0 0,3 2-21 0 0,10-15 38 0 0,-12 8-54 0 0,1-1 0 0 0,-1 1 0 0 0,0-1 1 0 0,0 1-1 0 0,0-1 0 0 0,0 0 0 0 0,-1 0 0 0 0,1 0 0 0 0,-1 0 0 0 0,0 0 0 0 0,0-3-6 0 0,1-9-1022 0 0,0 0 0 0 0,-1-7 1022 0 0,1-8-1689 0 0,1 5 364 0 0</inkml:trace>
  <inkml:trace contextRef="#ctx0" brushRef="#br1" timeOffset="17235.558">2775 3044 4232 0 0,'0'-1'32'0'0,"-1"1"1"0"0,1-1 0 0 0,0 1-1 0 0,-1-1 1 0 0,1 0 0 0 0,0 1-1 0 0,0-1 1 0 0,0 0-1 0 0,-1 1 1 0 0,1-1 0 0 0,0 0-1 0 0,0 1 1 0 0,0-1 0 0 0,0 0-1 0 0,0 1 1 0 0,1-2-33 0 0,-1-4 46 0 0,2-2-7 0 0,-5 7 306 0 0,3 0-324 0 0,0 1 0 0 0,-1 0 0 0 0,1 0 0 0 0,-1 0-1 0 0,1-1 1 0 0,0 1 0 0 0,-1 0 0 0 0,1 0 0 0 0,0-1 0 0 0,-1 1 0 0 0,1 0 0 0 0,0-1 0 0 0,-1 1 0 0 0,1 0 0 0 0,0-1 0 0 0,0 1 0 0 0,-1-1 0 0 0,1 1 0 0 0,0 0 0 0 0,0-1 0 0 0,0 0-21 0 0,3-1 87 0 0,-3 2-74 0 0,1 0 0 0 0,0-1 0 0 0,-1 1 0 0 0,1 0 0 0 0,-1-1 0 0 0,1 1 0 0 0,-1-1 0 0 0,1 1 0 0 0,-1-1 0 0 0,0 1 0 0 0,1-1 0 0 0,-1 1-1 0 0,1-1 1 0 0,-1 1 0 0 0,0-1 0 0 0,0 1 0 0 0,1-1 0 0 0,-1 0 0 0 0,0 1-13 0 0,0-1 8 0 0,0 1 0 0 0,0 0 0 0 0,0-1 0 0 0,0 1 0 0 0,1 0-1 0 0,-1 0 1 0 0,0-1 0 0 0,0 1 0 0 0,0 0 0 0 0,0 0 0 0 0,0-1 0 0 0,1 1 0 0 0,-1 0 0 0 0,0 0-1 0 0,0-1 1 0 0,0 1 0 0 0,1 0 0 0 0,-1 0 0 0 0,0 0 0 0 0,0 0 0 0 0,0-1 0 0 0,1 1 0 0 0,-1 0-1 0 0,0 0 1 0 0,0 0 0 0 0,1 0 0 0 0,-1 0-8 0 0,0 0 22 0 0,1 0-1 0 0,-1 0 1 0 0,0 0-1 0 0,0-1 1 0 0,0 1-1 0 0,1 0 1 0 0,-1 0-1 0 0,0 0 0 0 0,0 0 1 0 0,0 0-1 0 0,1 0 1 0 0,-1-1-1 0 0,0 1 1 0 0,0 0-1 0 0,0 0 1 0 0,0 0-1 0 0,1 0 1 0 0,-1-1-1 0 0,0 1 1 0 0,0 0-1 0 0,0 0 1 0 0,0-1-1 0 0,0 1 1 0 0,0 0-1 0 0,0 0 1 0 0,0 0-1 0 0,0-1 1 0 0,1 1-1 0 0,-1 0 1 0 0,0 0-1 0 0,0-1 1 0 0,0 1-1 0 0,0 0 1 0 0,0 0-1 0 0,-1-1 1 0 0,1 1-22 0 0,10-11 1877 0 0,-10 10-1844 0 0,1 1 0 0 0,-1 0 1 0 0,0 0-1 0 0,0 0 0 0 0,0-1 0 0 0,0 1 0 0 0,1 0 1 0 0,-1 0-1 0 0,0-1 0 0 0,0 1 0 0 0,0 0 1 0 0,0 0-1 0 0,0-1 0 0 0,0 1 0 0 0,0 0 0 0 0,0 0 1 0 0,0-1-1 0 0,0 1 0 0 0,0 0 0 0 0,0-1 0 0 0,0 1 1 0 0,0 0-1 0 0,0 0 0 0 0,0-1 0 0 0,0 1 0 0 0,0 0 1 0 0,0 0-1 0 0,0-1 0 0 0,0 1 0 0 0,0 0 0 0 0,-1 0 1 0 0,1-1-1 0 0,0 1 0 0 0,0 0 0 0 0,0 0-33 0 0,-10-3 1967 0 0,5 2-1840 0 0,7-6 204 0 0,-2 6-238 0 0,0 1 0 0 0,0 0-1 0 0,0 0 1 0 0,0 0-1 0 0,0-1 1 0 0,0 1 0 0 0,0 0-1 0 0,0 0 1 0 0,1 0-1 0 0,-1 0 1 0 0,0-1-1 0 0,0 1 1 0 0,0 0 0 0 0,0 0-1 0 0,0 0 1 0 0,0 0-1 0 0,0 0 1 0 0,0-1 0 0 0,1 1-1 0 0,-1 0 1 0 0,0 0-1 0 0,0 0 1 0 0,0 0 0 0 0,0 0-1 0 0,0 0 1 0 0,1 0-1 0 0,-1 0 1 0 0,0 0 0 0 0,0 0-1 0 0,0-1 1 0 0,0 1-1 0 0,1 0 1 0 0,-1 0 0 0 0,0 0-1 0 0,0 0 1 0 0,0 0-1 0 0,1 0 1 0 0,-1 0 0 0 0,0 0-1 0 0,0 0 1 0 0,0 0-1 0 0,0 1 1 0 0,1-1 0 0 0,-1 0-1 0 0,0 0 1 0 0,0 0-1 0 0,0 0 1 0 0,0 0 0 0 0,1 0-1 0 0,-1 0-92 0 0,0 0 7 0 0,0 0 0 0 0,0 1 0 0 0,1-1 0 0 0,-1 0 0 0 0,0 0 0 0 0,0 0 0 0 0,0 0 1 0 0,0 1-1 0 0,1-1 0 0 0,-1 0 0 0 0,0 0 0 0 0,0 0 0 0 0,0 1 0 0 0,0-1 0 0 0,0 0 0 0 0,0 0 0 0 0,0 0 0 0 0,1 1 0 0 0,-1-1 0 0 0,0 0 0 0 0,0 0 0 0 0,0 1 0 0 0,0-1 0 0 0,0 0 0 0 0,0 0 0 0 0,0 0 0 0 0,0 1 0 0 0,0-1 0 0 0,0 0 1 0 0,0 0-1 0 0,0 1 0 0 0,-1-1 0 0 0,1 0 0 0 0,0 0 0 0 0,0 0 0 0 0,0 1 0 0 0,0-1 0 0 0,0 0 0 0 0,0 0 0 0 0,0 0 0 0 0,-1 1 0 0 0,1-1 0 0 0,0 0 0 0 0,0 0 0 0 0,0 0 0 0 0,-1 0 0 0 0,1 1 0 0 0,0-1 0 0 0,0 0-7 0 0,5 14 316 0 0,4 5 21 0 0,-7-16-312 0 0,0 0 1 0 0,-1 0-1 0 0,1 0 1 0 0,-1 0-1 0 0,0 0 0 0 0,0 0 1 0 0,0 0-1 0 0,-1 1 1 0 0,1-1-1 0 0,0 2-25 0 0,-1-2 22 0 0,0-1 0 0 0,1 1-1 0 0,0-1 1 0 0,-1 0 0 0 0,1 1 0 0 0,0-1-1 0 0,0 0 1 0 0,1 0 0 0 0,-1 0 0 0 0,1 2-22 0 0,7 14 159 0 0,-7-11-58 0 0,-1 1-1 0 0,0 0 1 0 0,0-1-1 0 0,-1 1 1 0 0,0 0-1 0 0,0 0 1 0 0,-1 0-1 0 0,0-1 0 0 0,0 1 1 0 0,-1 0-1 0 0,0-1 1 0 0,-2 7-101 0 0,4-12 30 0 0,0-1 0 0 0,0 0 1 0 0,0 0-1 0 0,0 1 0 0 0,0-1 1 0 0,0 0-1 0 0,1 1 0 0 0,-1-1 1 0 0,0 0-1 0 0,1 0 1 0 0,-1 1-1 0 0,1 0-30 0 0,2 4 30 0 0,-4 9 15 0 0,1-13-37 0 0,0 0 0 0 0,-1-1 1 0 0,1 1-1 0 0,0 0 0 0 0,0-1 0 0 0,1 1 0 0 0,-1 0 1 0 0,0 0-1 0 0,0-1 0 0 0,1 1-8 0 0,-1 0 21 0 0,1 0 1 0 0,-1 1-1 0 0,0-1 0 0 0,0 0 1 0 0,0 0-1 0 0,0 0 0 0 0,0 0 1 0 0,0 1-1 0 0,-1 0-21 0 0,0-1 14 0 0,1-1-1 0 0,0 1 1 0 0,0 0-1 0 0,0 0 1 0 0,-1-1-1 0 0,2 1 1 0 0,-1 0-1 0 0,0-1 1 0 0,0 1-1 0 0,0 0 1 0 0,1 0-1 0 0,-1-1 1 0 0,1 1-1 0 0,0 1-13 0 0,0-2 12 0 0,-1 1-1 0 0,0-1 0 0 0,1 1 0 0 0,-1-1 1 0 0,0 1-1 0 0,0-1 0 0 0,0 1 0 0 0,0-1 1 0 0,0 1-1 0 0,0 0 0 0 0,0-1 0 0 0,0 1 1 0 0,-1-1-12 0 0,0 17 45 0 0,1 51 307 0 0,0-66-336 0 0,0-1-1 0 0,0 1 0 0 0,-1-1 0 0 0,1 1 0 0 0,0-1 0 0 0,-1 1 0 0 0,0-1 1 0 0,0 2-16 0 0,-4 19-2 0 0,2-3 37 0 0,2-18-26 0 0,0 0 1 0 0,1 0-1 0 0,-1 0 0 0 0,1 0 1 0 0,-1 0-1 0 0,1 1 0 0 0,0-1 1 0 0,0 0-1 0 0,0 0 0 0 0,0 0 1 0 0,1 0-1 0 0,-1 3-9 0 0,2 1 19 0 0,0 1 0 0 0,-1 1 0 0 0,0-1 0 0 0,-1 0-19 0 0,3 17 12 0 0,-5 16 136 0 0,2-38-135 0 0,0 0-1 0 0,0-1 1 0 0,0 1-1 0 0,0 0 1 0 0,0 0-1 0 0,0 0 1 0 0,0 0-1 0 0,-1-1 1 0 0,1 1-1 0 0,-1 0 1 0 0,1 0-1 0 0,-1-1 1 0 0,0 1-1 0 0,0 0 1 0 0,0-1-1 0 0,0 1 1 0 0,0-1-13 0 0,0 2 20 0 0,-1 0 0 0 0,1-1 0 0 0,-1 1 1 0 0,1 0-1 0 0,0 0 0 0 0,0 0 0 0 0,1 0 0 0 0,-1 0 0 0 0,0 0 0 0 0,1 0 1 0 0,0 0-1 0 0,0 2-20 0 0,-1-3 0 0 0,1 1 0 0 0,-1 0 0 0 0,0-1 1 0 0,0 1-1 0 0,0 0 0 0 0,0-1 1 0 0,0 1-1 0 0,0-1 0 0 0,-1 0 0 0 0,0 1 0 0 0,2 0 54 0 0,4 1-44 0 0,-5 0 4 0 0,1-4-11 0 0,0 0 0 0 0,0 0 0 0 0,-1 0 0 0 0,1 0-1 0 0,0 0 1 0 0,0 0 0 0 0,0 0 0 0 0,-1 0 0 0 0,1-1 0 0 0,0 1 0 0 0,0 0 0 0 0,0 0 0 0 0,0 0 0 0 0,0 0 0 0 0,-1 0 0 0 0,1-1 0 0 0,0 1 0 0 0,0 0 0 0 0,0 0 0 0 0,0 0 0 0 0,0-1 0 0 0,0 1 0 0 0,0 0 0 0 0,0 0 0 0 0,0 0 0 0 0,0 0 0 0 0,0-1 0 0 0,0 1 0 0 0,0 0 0 0 0,0 0 0 0 0,0-1-1 0 0,0 1 1 0 0,0 0 0 0 0,0 0 0 0 0,0 0 0 0 0,0-1 0 0 0,0 1 0 0 0,0 0 0 0 0,0 0 0 0 0,0 0 0 0 0,0 0 0 0 0,0-1 0 0 0,0 1 0 0 0,0 0 0 0 0,1 0-3 0 0,2-4 9 0 0,-2 3-4 0 0,-1-1 0 0 0,1 1 1 0 0,0 0-1 0 0,0 0 0 0 0,-1 0 0 0 0,1 0 1 0 0,-1-1-1 0 0,1 1 0 0 0,-1 0 1 0 0,1-1-1 0 0,-1 1 0 0 0,0 0 0 0 0,1-1 1 0 0,-1 1-1 0 0,0-1-5 0 0,0-1 8 0 0,0 0 0 0 0,1 0 0 0 0,0 1 0 0 0,-1-1 0 0 0,1 0-1 0 0,0 0 1 0 0,1-1-8 0 0,-1 1 8 0 0,0 0-1 0 0,0 0 0 0 0,0 0 1 0 0,0 0-1 0 0,0 0 0 0 0,-1 0 1 0 0,0-2-8 0 0,2-13 11 0 0,-2 14-11 0 0,0 0 0 0 0,1 0 0 0 0,-1 1 0 0 0,0-1-1 0 0,-1 0 1 0 0,1 0 0 0 0,-1 0 0 0 0,0-2 0 0 0,-1-1 8 0 0,1 0 0 0 0,0 0 0 0 0,0 0 0 0 0,0 0 0 0 0,1-1 0 0 0,0 1 0 0 0,1 0 0 0 0,0-2-8 0 0,-1-34 11 0 0,1-7 45 0 0,0 36-57 0 0,0 0-1 0 0,-2-13 2 0 0,0 23 0 0 0,1 0 0 0 0,1 0 0 0 0,-1-1 0 0 0,1 1 0 0 0,0 0 0 0 0,0-1 0 0 0,2-19 0 0 0,2-110 0 0 0,-6 132 0 0 0,1 0 0 0 0,0 0 0 0 0,-1 0 0 0 0,1 0 0 0 0,-1 0 0 0 0,1 0 0 0 0,-1 0 0 0 0,0 0 0 0 0,0 0 0 0 0,-1-1 0 0 0,-5-16 0 0 0,7-52 0 0 0,0 44 0 0 0,1 23 0 0 0,-1 0 0 0 0,0 0 0 0 0,0 0 0 0 0,0-1 0 0 0,0 1 0 0 0,-1-3 0 0 0,-1-34 0 0 0,3 25 0 0 0,-1 14 0 0 0,1 1 0 0 0,-1 0 0 0 0,0-1 0 0 0,0 1 0 0 0,0-1 0 0 0,0 1 0 0 0,0 0 0 0 0,0-1 0 0 0,0 1 0 0 0,0-1 0 0 0,0 1 0 0 0,-1 0 0 0 0,1-2 0 0 0,-1 1 0 0 0,0 0 0 0 0,1 0 0 0 0,-1-1 0 0 0,1 1 0 0 0,0 0 0 0 0,0-1 0 0 0,0 1 0 0 0,0-2 0 0 0,-2-13 0 0 0,2 15 0 0 0,0 1-1 0 0,0 0 1 0 0,0-1-1 0 0,0 1 0 0 0,0-1 1 0 0,1 1-1 0 0,-1-1 1 0 0,0 1-1 0 0,1-1 0 0 0,-1 1 1 0 0,1 0-1 0 0,-1-1 1 0 0,1 1-1 0 0,0 0 0 0 0,0-1 1 0 0,-1 1-1 0 0,1 0 1 0 0,0 0 0 0 0,0 0-55 0 0,-1 1-14 0 0,-1 1 58 0 0,1 1 1 0 0,-1-1-1 0 0,1 1 0 0 0,-1-1 1 0 0,1 1-1 0 0,0-1 1 0 0,0 1-1 0 0,0 0 1 0 0,0-1-1 0 0,0 1 0 0 0,0-1 1 0 0,0 1-1 0 0,0 0 11 0 0,5 17-26 0 0,-4-16 18 0 0,0 0 1 0 0,0 1-1 0 0,0-1 0 0 0,-1 0 1 0 0,1 1-1 0 0,-1 2 8 0 0,1 20-24 0 0,2-1 0 0 0,0 1 0 0 0,2 1 24 0 0,1 6 8 0 0,-5-27-8 0 0,-1-1 0 0 0,0 0 0 0 0,0 1 0 0 0,-1 4 0 0 0,1-5 0 0 0,0-1 0 0 0,-1 0 0 0 0,1 1 0 0 0,1-1 0 0 0,-1 0 0 0 0,1 1 0 0 0,0 2 0 0 0,0-1 6 0 0,0 0 0 0 0,0 0 0 0 0,-1 0 0 0 0,0 0-1 0 0,0 5-5 0 0,1 17 35 0 0,-1-22-42 0 0,0 0-1 0 0,0-1 0 0 0,-1 1 0 0 0,1 0 0 0 0,-1 0 0 0 0,0 0 1 0 0,-1-1-1 0 0,0 1 0 0 0,0 1 8 0 0,0 1 6 0 0,0-2-6 0 0,2-1 0 0 0,-1 1 0 0 0,1 0 0 0 0,-1-1 0 0 0,2 1 0 0 0,-1 0 0 0 0,1-1 0 0 0,0 4 0 0 0,0-1 0 0 0,0 0 0 0 0,-1 0 0 0 0,1 0 0 0 0,-2 1 0 0 0,-1 76 0 0 0,2-58 0 0 0,1-22 0 0 0,-1 0 0 0 0,0 0 0 0 0,0 1 0 0 0,0-1 0 0 0,-1 3 0 0 0,-2 22 0 0 0,4-25 0 0 0,-2 1 0 0 0,1-1 0 0 0,0 0 0 0 0,-1 0 0 0 0,-1 5 0 0 0,-7 38 0 0 0,8-38 39 0 0,1-9-38 0 0,0 1 0 0 0,0-1 0 0 0,0 0 0 0 0,-1 0 0 0 0,1 0 0 0 0,0 0 0 0 0,0 0 0 0 0,0 0-1 0 0,-1 0 1 0 0,1-1 0 0 0,-1 1 0 0 0,1 0 0 0 0,-1 0 0 0 0,1 0 0 0 0,-1 0 0 0 0,0 1-1 0 0,-1 12-54 0 0,1-9 65 0 0,0-4 32 0 0,-5 0-22 0 0,4 0 2 0 0,2-1-118 0 0,-10-8-1922 0 0,10 8 279 0 0</inkml:trace>
  <inkml:trace contextRef="#ctx0" brushRef="#br1" timeOffset="24680.069">4353 3271 10136 0 0,'0'0'230'0'0,"0"0"30"0"0,-4 0 258 0 0,-3 0-477 0 0,5-5-30 0 0,5-8 62 0 0,-2 11 320 0 0,-1 2 106 0 0,0 0 12 0 0,0 0-22 0 0,0 0-94 0 0,0 0-41 0 0,0 0-8 0 0,0 0 3 0 0,2 9 406 0 0,2 12 16 0 0,-3-14-650 0 0,0-1 1 0 0,0 1 0 0 0,0-1-1 0 0,-1 1 1 0 0,0 0 0 0 0,0-1-1 0 0,-1 4-121 0 0,1-5 27 0 0,-1-1-1 0 0,1 0 1 0 0,0 1-1 0 0,0-1 1 0 0,1 1-1 0 0,0-1 1 0 0,-1 0-1 0 0,1 1 1 0 0,1-1-1 0 0,-1 0 1 0 0,1 0-1 0 0,-1 0 1 0 0,1 0-1 0 0,1 1-26 0 0,5 16 10 0 0,-7-21-10 0 0,0 5 45 0 0,0 0-1 0 0,1 0 1 0 0,0 0 0 0 0,0-1-1 0 0,1 1 1 0 0,-1 0 0 0 0,1-1-1 0 0,0 0 1 0 0,0 0-1 0 0,0 0 1 0 0,1 0 0 0 0,-1 0-1 0 0,5 3-44 0 0,-7-7 7 0 0,0 1 0 0 0,-1 0 0 0 0,1-1 0 0 0,0 1 0 0 0,0-1 0 0 0,0 1 0 0 0,0-1 0 0 0,0 1-1 0 0,0-1 1 0 0,0 0 0 0 0,0 1 0 0 0,0-1 0 0 0,0 0 0 0 0,0 0 0 0 0,0 0 0 0 0,1 0-7 0 0,2 1 49 0 0,-3-1-34 0 0,0 0 0 0 0,0 1 0 0 0,-1-1 0 0 0,1 0 0 0 0,0 0 0 0 0,0-1 0 0 0,0 1 0 0 0,-1 0 0 0 0,1 0 0 0 0,0 0 0 0 0,0 0 0 0 0,-1-1 0 0 0,1 1 0 0 0,0 0 0 0 0,0-1 0 0 0,-1 1 0 0 0,1 0 0 0 0,0-1 0 0 0,-1 1 0 0 0,1-1 0 0 0,-1 1 0 0 0,1-1 0 0 0,0 0-15 0 0,13-13 310 0 0,-13 13-259 0 0,25-35 795 0 0,-25 35-734 0 0,-1 1-33 0 0,0 0-12 0 0,13 14 121 0 0,21 54 403 0 0,-27-53-540 0 0,6 2-52 0 0,-2-4 16 0 0,-10-13-7 0 0,-1 1-1 0 0,1-1 1 0 0,-1 0 0 0 0,1 1 0 0 0,-1-1 0 0 0,1 0 0 0 0,0 1 0 0 0,-1-1 0 0 0,1 0 0 0 0,0 0 0 0 0,-1 0-1 0 0,1 0 1 0 0,0 0 0 0 0,-1 0 0 0 0,1 0 0 0 0,0 0-8 0 0,1 0 26 0 0,2 1 29 0 0,-1-1 0 0 0,0 0 0 0 0,0 0 0 0 0,1 0-1 0 0,-1-1 1 0 0,0 1 0 0 0,0-1 0 0 0,0 0 0 0 0,1 0 0 0 0,-1 0 0 0 0,0 0 0 0 0,0-1 0 0 0,0 1 0 0 0,-1-1 0 0 0,1 1 0 0 0,0-1 0 0 0,-1 0 0 0 0,1 0 0 0 0,-1-1 0 0 0,1 1 0 0 0,-1 0 0 0 0,0-1 0 0 0,1 0-55 0 0,1-2 81 0 0,0-1 1 0 0,0 1-1 0 0,0-1 0 0 0,-1 1 1 0 0,1-1-1 0 0,-2 0 1 0 0,1 0-1 0 0,-1-1 1 0 0,1 1-1 0 0,-2 0 1 0 0,1-2-82 0 0,1-13 155 0 0,3-11 50 0 0,-3 0 0 0 0,0-21-205 0 0,-2 40 21 0 0,-2 1 1 0 0,0-1-1 0 0,-2-11-21 0 0,1 11 57 0 0,2 11-42 0 0,0 1 1 0 0,0-1 0 0 0,-1 0 0 0 0,1 1 0 0 0,0-1-1 0 0,-1 1 1 0 0,1-1 0 0 0,-1 1 0 0 0,1-1 0 0 0,-1 1 0 0 0,0-1-1 0 0,1 1 1 0 0,-1-1 0 0 0,0 1 0 0 0,0 0 0 0 0,0 0-1 0 0,0-1 1 0 0,0 1-16 0 0,-2-1 655 0 0,-3-4-2486 0 0,6 6 1503 0 0,-1 0 1 0 0,1 0 0 0 0,0 0 0 0 0,-1-1-1 0 0,1 1 1 0 0,0 0 0 0 0,-1 0-1 0 0,1 0 1 0 0,-1 0 0 0 0,1 0-1 0 0,0 0 1 0 0,-1 0 0 0 0,1 0 0 0 0,-1 0-1 0 0,1 0 1 0 0,0 0 0 0 0,-1 0-1 0 0,1 0 1 0 0,0 0 0 0 0,-1 0-1 0 0,1 0 1 0 0,-1 0 0 0 0,1 0-1 0 0,0 0 1 0 0,-1 1 0 0 0,1-1 0 0 0,0 0-1 0 0,-1 0 328 0 0,-5 5-5930 0 0</inkml:trace>
  <inkml:trace contextRef="#ctx0" brushRef="#br1" timeOffset="26001.237">4884 3535 2304 0 0,'0'0'101'0'0,"-3"-3"619"0"0,3 1 4257 0 0,11-15-3839 0 0,-10 16-722 0 0,-1 1-11 0 0,0 0-42 0 0,1-9 2349 0 0,0 8-3204 0 0,10-7 3025 0 0,-11 8-2461 0 0,0 0 1 0 0,0 0-1 0 0,0 0 1 0 0,1 0 0 0 0,-1 0-1 0 0,0 0 1 0 0,0 0-1 0 0,1 0 1 0 0,-1 0-1 0 0,0 0 1 0 0,0 0 0 0 0,0 0-1 0 0,1 0 1 0 0,-1 0-1 0 0,0 1 1 0 0,0-1-1 0 0,0 0 1 0 0,1 0 0 0 0,-1 0-1 0 0,0 0 1 0 0,0 0-1 0 0,0 0 1 0 0,0 1-1 0 0,0-1 1 0 0,1 0 0 0 0,-1 0-1 0 0,0 0 1 0 0,0 1-1 0 0,0-1 1 0 0,0 0-73 0 0,3 16 573 0 0,-3-12-532 0 0,0 0 0 0 0,0 1 0 0 0,-1-1 0 0 0,1 0 0 0 0,-1 1-1 0 0,0-1 1 0 0,0 0 0 0 0,0 0 0 0 0,-1 1 0 0 0,0-1-1 0 0,1 0 1 0 0,-1-1 0 0 0,-1 1 0 0 0,1 0 0 0 0,0-1-1 0 0,-1 1 1 0 0,0-1 0 0 0,-2 3-41 0 0,-11 21 279 0 0,14-26-268 0 0,1 1 0 0 0,-1-1 0 0 0,1 1 0 0 0,-1-1 0 0 0,1 1 0 0 0,0 0 0 0 0,0-1 0 0 0,0 1 0 0 0,0 0 0 0 0,0 0 0 0 0,0 1-11 0 0,0-2 12 0 0,1 1 0 0 0,-1-1 0 0 0,1 0 0 0 0,-1 0 0 0 0,0 1 0 0 0,1-1 1 0 0,-1 0-1 0 0,0 0 0 0 0,0 0 0 0 0,0 0 0 0 0,0 0 0 0 0,0 0-12 0 0,-2 1 1 0 0,-6 7 36 0 0,9-9-107 0 0,0 0-24 0 0,0 0 31 0 0,0 0 114 0 0,0 0 49 0 0,0 0 10 0 0,0 0-38 0 0,0 0-156 0 0,0 0-22 0 0,0 0 39 0 0,0 0 131 0 0,0 0 57 0 0,0 0 9 0 0,-1 1-84 0 0,1-1 0 0 0,0 1 0 0 0,-1-1 0 0 0,1 1 0 0 0,0-1 0 0 0,0 1 0 0 0,0-1 0 0 0,-1 1 0 0 0,1-1 1 0 0,0 1-1 0 0,0-1 0 0 0,0 1 0 0 0,0-1 0 0 0,0 1 0 0 0,0 0 0 0 0,0-1-46 0 0,3 3 138 0 0,1 0 0 0 0,-1 0 0 0 0,0-1 0 0 0,1 0 0 0 0,0 1-1 0 0,0-2 1 0 0,3 3-138 0 0,-5-4 116 0 0,5 3 240 0 0,-1-1-270 0 0,1 0 0 0 0,-1 0 0 0 0,1-1 0 0 0,0 0 0 0 0,0 0 0 0 0,0-1-86 0 0,28 5 299 0 0,-17-1-105 0 0,0-1 0 0 0,16 1-194 0 0,-27-4 13 0 0,0 0-1 0 0,-1-1 1 0 0,1 0-1 0 0,2 0-12 0 0,21-2 57 0 0,-6 1-700 0 0,1-1 0 0 0,-1-1 1 0 0,-1-1-1 0 0,11-4 643 0 0,-10 3-2969 0 0,-22 5 521 0 0,3-2-3201 0 0</inkml:trace>
  <inkml:trace contextRef="#ctx0" brushRef="#br1" timeOffset="29492.734">5769 88 8288 0 0,'0'-5'117'0'0,"0"4"-86"0"0,0 0-1 0 0,0 0 0 0 0,0 0 1 0 0,0 0-1 0 0,0 0 0 0 0,0 0 1 0 0,0 0-1 0 0,0 0 0 0 0,0 0 1 0 0,1 0-1 0 0,-1 0 0 0 0,0 0 1 0 0,1 0-1 0 0,-1 1 0 0 0,0-1 1 0 0,1 0-1 0 0,0 0-30 0 0,2-2 192 0 0,-3 5-77 0 0,0-1 273 0 0,0 2-132 0 0,0 1 0 0 0,0-1 0 0 0,-1 1 1 0 0,1 0-1 0 0,-1-1 0 0 0,0 1 0 0 0,0-1 0 0 0,0 1 1 0 0,0-1-1 0 0,-1 0 0 0 0,1 0 0 0 0,-1 1-256 0 0,-2 1 253 0 0,0 0 0 0 0,0 0 0 0 0,-1 0 0 0 0,0 0 0 0 0,1-1 0 0 0,-3 2-253 0 0,-42 32 2050 0 0,-52 31-2050 0 0,-26 4 1159 0 0,92-54-758 0 0,-111 56 1204 0 0,124-62-1605 0 0,-22 8 0 0 0,36-18 0 0 0,1 1 0 0 0,-1-1 0 0 0,1 2 0 0 0,0-1 0 0 0,0 1 0 0 0,0 0 0 0 0,1 0 0 0 0,0 1 0 0 0,-6 6 0 0 0,10-10-3 0 0,0 1 11 0 0,1 14-77 0 0,1-17 24 0 0,0 0 0 0 0,0 0 0 0 0,0 0-1 0 0,0 0 1 0 0,0 0 0 0 0,0 0 0 0 0,0 1-1 0 0,0-1 1 0 0,0 0 0 0 0,0 0 0 0 0,0 0-1 0 0,0 0 1 0 0,0 0 0 0 0,0 0 0 0 0,0 0-1 0 0,0 1 1 0 0,0-1 0 0 0,0 0 0 0 0,1 0-1 0 0,-1 0 1 0 0,0 0 0 0 0,0 0 0 0 0,0 0-1 0 0,0 0 1 0 0,0 0 0 0 0,0 0-1 0 0,0 1 1 0 0,0-1 0 0 0,0 0 0 0 0,0 0-1 0 0,1 0 1 0 0,-1 0 0 0 0,0 0 0 0 0,0 0-1 0 0,0 0 1 0 0,0 0 0 0 0,0 0 0 0 0,0 0-1 0 0,1 0 1 0 0,-1 0 0 0 0,0 0 0 0 0,0 0-1 0 0,0 0 46 0 0,7-3-1063 0 0,4-8-703 0 0,7-25-5148 0 0,-14 25 4868 0 0</inkml:trace>
  <inkml:trace contextRef="#ctx0" brushRef="#br1" timeOffset="29759.595">5193 376 10136 0 0,'0'0'230'0'0,"-13"1"2588"0"0,5 4-2292 0 0,0 0 1 0 0,1 1 0 0 0,0 0-1 0 0,-7 7-526 0 0,11-10 38 0 0,-34 38-38 0 0,21-23 512 0 0,0 0 0 0 0,1 1-1 0 0,1 1 1 0 0,-7 14-512 0 0,18-30 45 0 0,0 1-1 0 0,1 0 0 0 0,0 0 1 0 0,-1 0-1 0 0,1 0 0 0 0,1 0 0 0 0,-1 0 1 0 0,1 1-1 0 0,0-1 0 0 0,0 3-44 0 0,1-8 67 0 0,0 1 1 0 0,1 0-1 0 0,-1 0 0 0 0,0 0 1 0 0,0 0-1 0 0,1 0 0 0 0,-1 0 1 0 0,1 0-1 0 0,-1-1 0 0 0,0 1 1 0 0,1 0-1 0 0,0 0 0 0 0,-1-1 1 0 0,1 1-1 0 0,-1 0 0 0 0,1-1 1 0 0,0 1-1 0 0,0 0-67 0 0,17 11-333 0 0,-8-6-326 0 0,-1 0 564 0 0,-1-1 0 0 0,1 0 0 0 0,0 0 0 0 0,1-1 0 0 0,-1 0 0 0 0,1-1 0 0 0,4 1 95 0 0,21 4 100 0 0,16 1-100 0 0,-38-7-42 0 0,28 1-396 0 0,-34-3-287 0 0,2 0-5095 0 0</inkml:trace>
  <inkml:trace contextRef="#ctx0" brushRef="#br1" timeOffset="37136.741">7539 1246 10136 0 0,'0'0'230'0'0,"0"0"30"0"0,0 0 19 0 0,-1 0-40 0 0,0-2-191 0 0,4-1 29 0 0,-2 3 316 0 0,-1 0 106 0 0,0 0 12 0 0,0 0-69 0 0,0 0-220 0 0,-12 11 928 0 0,9-8-916 0 0,-75 72 374 0 0,54-52-608 0 0,1 2 0 0 0,1 0 0 0 0,1 1 0 0 0,-12 21 0 0 0,-7 7 0 0 0,-14 13 0 0 0,-14 7 0 0 0,3-1 0 0 0,3-7 481 0 0,-16 18 477 0 0,54-56-432 0 0,0-1-1 0 0,-15 10-525 0 0,29-25 636 0 0,6-7-1120 0 0,6-12-39 0 0,19-39 435 0 0,-10 12-307 0 0,1 1 0 0 0,1-1 0 0 0,2 2 0 0 0,2 0 0 0 0,9-13 395 0 0,-17 24 0 0 0,-8 19 0 0 0,-1 0 0 0 0,1 0 0 0 0,-1 0 0 0 0,1 0 0 0 0,0 0 0 0 0,0 0 0 0 0,0 1 0 0 0,0-1 0 0 0,0 0 0 0 0,0 1 0 0 0,0-1 0 0 0,1 1 0 0 0,-1-1 0 0 0,1 1 0 0 0,-1 0 0 0 0,1-1 0 0 0,-1 1 0 0 0,2 0 0 0 0,-3 1 7 0 0,0-1 1 0 0,0 1 0 0 0,0 0 0 0 0,0 0-1 0 0,0 0 1 0 0,1-1 0 0 0,-1 1 0 0 0,0 0-1 0 0,0 0 1 0 0,0 0 0 0 0,1 0 0 0 0,-1 0-1 0 0,0 0 1 0 0,0-1 0 0 0,0 1 0 0 0,1 0 0 0 0,-1 0-1 0 0,0 0 1 0 0,0 0 0 0 0,0 0 0 0 0,1 0-1 0 0,-1 0 1 0 0,0 0 0 0 0,0 0 0 0 0,1 0-1 0 0,-1 0 1 0 0,0 0 0 0 0,0 0 0 0 0,1 0-1 0 0,-1 0 1 0 0,0 0 0 0 0,0 1 0 0 0,0-1 0 0 0,1 0-1 0 0,-1 0 1 0 0,0 0 0 0 0,0 0 0 0 0,0 0-1 0 0,1 0 1 0 0,-1 1 0 0 0,0-1 0 0 0,0 0-8 0 0,0 0 75 0 0,1 1 400 0 0,-1 8 475 0 0,0-5-937 0 0,-1 0 0 0 0,0 0 0 0 0,0 1 0 0 0,0-1 0 0 0,0 0 0 0 0,-1 0 0 0 0,0 0 0 0 0,0 0 0 0 0,0 0 0 0 0,0 0 0 0 0,-1-1 0 0 0,1 1 0 0 0,-2 0-13 0 0,0 3-1 0 0,-1 0 0 0 0,1 0-1 0 0,-3 7 2 0 0,2-2 9 0 0,-3 5 707 0 0,2-1-1 0 0,-3 13-715 0 0,0 3 572 0 0,5-21-930 0 0,1 0 0 0 0,0 0 0 0 0,1 0 0 0 0,0 0 0 0 0,1 9 358 0 0,1-19-86 0 0,2-1 289 0 0,1 0 0 0 0,-1-1 0 0 0,1 1-1 0 0,-1 0 1 0 0,1 0 0 0 0,-1 0 0 0 0,3 1-203 0 0,0-1 327 0 0,2 0-304 0 0,-1-1 1 0 0,1-1-1 0 0,0 1 0 0 0,-1-1 0 0 0,1 0 0 0 0,-1-1 1 0 0,5-1-24 0 0,13-6 2 0 0,-17 8 17 0 0,-1-1-1 0 0,0 0 1 0 0,0 0-1 0 0,0-1 0 0 0,0 1-18 0 0,14-9-1385 0 0,-4 4-5081 0 0</inkml:trace>
  <inkml:trace contextRef="#ctx0" brushRef="#br1" timeOffset="37843.84">7929 606 10136 0 0,'0'0'230'0'0,"0"0"30"0"0,0 0 19 0 0,-1 0-40 0 0,-9-2-151 0 0,1 6 184 0 0,7-3-114 0 0,-1 0 55 0 0,-1 1-1 0 0,1 0 1 0 0,-1 1 0 0 0,1-1-1 0 0,0 0 1 0 0,0 1-1 0 0,0 0 1 0 0,0 0-1 0 0,0-1 1 0 0,1 2 0 0 0,-1-1-1 0 0,1 0 1 0 0,0 0-1 0 0,-1 4-212 0 0,-6 5 524 0 0,7-9-512 0 0,0 1-1 0 0,0-1 0 0 0,0 1 1 0 0,0-1-1 0 0,0 1 0 0 0,1 0 1 0 0,0 0-1 0 0,-1-1 0 0 0,2 1 1 0 0,-1 0-1 0 0,0 0 0 0 0,1 0 1 0 0,-1 0-1 0 0,1 3-11 0 0,1-4 0 0 0,-1 0 1 0 0,0-1-1 0 0,1 1 0 0 0,0 0 1 0 0,-1 0-1 0 0,1 0 0 0 0,1 0 1 0 0,-1-1-1 0 0,0 1 0 0 0,0 0 1 0 0,1-1-1 0 0,0 1 0 0 0,-1-1 1 0 0,1 0-1 0 0,0 0 0 0 0,0 1 1 0 0,0-1-1 0 0,0 0 1 0 0,2 0-1 0 0,4 5 0 0 0,-5-5 0 0 0,-1 0 0 0 0,1 0 0 0 0,-1 0 0 0 0,1 0 0 0 0,0-1 0 0 0,0 1 0 0 0,0-1 0 0 0,0 0 0 0 0,0 1 0 0 0,0-1 0 0 0,3 0 0 0 0,-2 0 0 0 0,1 1 0 0 0,0-1 0 0 0,-1 1 0 0 0,0 0 0 0 0,1 0 0 0 0,-1 1 0 0 0,0-1 0 0 0,0 1 0 0 0,1 1 0 0 0,-1 0 0 0 0,-2 1 72 0 0,-3-2 43 0 0,0 0 1 0 0,0 0 0 0 0,-1 0-1 0 0,0-1 1 0 0,1 1 0 0 0,-1-1 0 0 0,0 1-1 0 0,0-1 1 0 0,0 0 0 0 0,0 1-1 0 0,0-1 1 0 0,-1 0 0 0 0,1 0 0 0 0,-1-1-1 0 0,1 1 1 0 0,-1-1 0 0 0,0 1-1 0 0,-2 0-115 0 0,-8 4-35 0 0,-1 0-1 0 0,-1-1 0 0 0,-3 1 36 0 0,10-4 0 0 0,-1 0 0 0 0,0 0 0 0 0,0-1 0 0 0,-4 0 0 0 0,11 0 0 0 0,-1-1 0 0 0,1 0 0 0 0,0 0 0 0 0,-1 0 0 0 0,1 0 0 0 0,0-1 0 0 0,0 1 0 0 0,0-1 0 0 0,-1 1 0 0 0,1-1 0 0 0,0 0 0 0 0,0 0 0 0 0,0 0 0 0 0,0 0 0 0 0,0 0 0 0 0,0 0 0 0 0,0-1 0 0 0,0 1 0 0 0,0-1 0 0 0,1 0-227 0 0,1 0 0 0 0,-1 1-1 0 0,1-1 1 0 0,-1 0-1 0 0,1 0 1 0 0,0 1-1 0 0,0-1 1 0 0,0 0-1 0 0,-1 0 1 0 0,2 0-1 0 0,-1 1 1 0 0,0-1-1 0 0,0 0 1 0 0,1 0 0 0 0,-1 1-1 0 0,1-1 1 0 0,-1 0-1 0 0,1 0 228 0 0,0 0-108 0 0,4-12-1425 0 0</inkml:trace>
  <inkml:trace contextRef="#ctx0" brushRef="#br1" timeOffset="38145.556">8035 695 11976 0 0,'2'0'67'0'0,"0"0"0"0"0,0 0 1 0 0,0 1-1 0 0,0-1 1 0 0,0 0-1 0 0,0 1 1 0 0,0 0-1 0 0,0-1 0 0 0,0 1 1 0 0,0 0-1 0 0,-1 0 1 0 0,1 0-1 0 0,0 0 1 0 0,-1 0-1 0 0,1 0 0 0 0,1 2-67 0 0,1 1 118 0 0,0 1-1 0 0,-1-1 0 0 0,1 1 0 0 0,-1 0 1 0 0,0 1-118 0 0,5 5 569 0 0,-6-6-250 0 0,1 0 0 0 0,-1 0-1 0 0,0 0 1 0 0,0 1 0 0 0,-1-1 0 0 0,0 0-1 0 0,0 1 1 0 0,0-1 0 0 0,0 2-319 0 0,1 7 712 0 0,-2-12-576 0 0,0 0 0 0 0,0 1 0 0 0,0-1 0 0 0,0 0 0 0 0,0 0 0 0 0,-1 0 0 0 0,1 1 0 0 0,-1 1-136 0 0,-2 13 960 0 0,3-14-838 0 0,0-2-55 0 0,0 0 0 0 0,0 0-1 0 0,0 0 1 0 0,0 0 0 0 0,-1 0 0 0 0,1 0 0 0 0,0 0-1 0 0,0 0 1 0 0,-1-1 0 0 0,1 1 0 0 0,0 0-1 0 0,-1 0 1 0 0,0 1-67 0 0,-5 12 642 0 0,6-14-649 0 0,0 0 1 0 0,0 0-1 0 0,0 1 0 0 0,0-1 0 0 0,0 0 0 0 0,0 0 0 0 0,0 0 0 0 0,0 1 0 0 0,0-1 0 0 0,0 0 0 0 0,0 0 1 0 0,0 0-1 0 0,0 1 0 0 0,0-1 0 0 0,-1 0 0 0 0,1 0 0 0 0,0 0 0 0 0,0 0 0 0 0,0 1 0 0 0,0-1 1 0 0,0 0-1 0 0,-1 0 0 0 0,1 0 0 0 0,0 0 0 0 0,0 0 0 0 0,0 0 0 0 0,-1 0 0 0 0,1 1 0 0 0,0-1 0 0 0,0 0 1 0 0,0 0-1 0 0,-1 0 0 0 0,1 0 0 0 0,0 0 0 0 0,0 0 0 0 0,0 0 0 0 0,-1 0 0 0 0,1 0 0 0 0,0 0 0 0 0,0 0 1 0 0,0 0-1 0 0,-1 0 0 0 0,1 0 0 0 0,0 0 0 0 0,0 0 0 0 0,0-1 0 0 0,-1 1 0 0 0,1 0 0 0 0,0 0 1 0 0,0 0-1 0 0,0 0 0 0 0,0 0 0 0 0,-1 0 0 0 0,1 0 0 0 0,0-1 7 0 0,-4-5-2267 0 0,4 0-4558 0 0</inkml:trace>
  <inkml:trace contextRef="#ctx0" brushRef="#br1" timeOffset="38808.857">8156 636 8288 0 0,'0'0'190'0'0,"7"4"253"0"0,33 16-326 0 0,53 26-3 0 0,-85-43-276 0 0,0 1 0 0 0,0-1 0 0 0,1-1 0 0 0,-1 0 0 0 0,1 0 0 0 0,-1 0 0 0 0,1-1 0 0 0,0 0 0 0 0,0-1 0 0 0,-1 0 0 0 0,1 0 0 0 0,2-1 162 0 0,-10 1-1 0 0,-1 0 0 0 0,1 0 0 0 0,0 0 0 0 0,0 0-1 0 0,-1 0 1 0 0,1 0 0 0 0,0-1 0 0 0,0 1 0 0 0,-1 0 0 0 0,1 0 0 0 0,0-1 0 0 0,0 1 0 0 0,-1 0 0 0 0,1-1 0 0 0,0 1 0 0 0,-1-1 0 0 0,1 1 1 0 0,1-2 2 0 0,3-3-2 0 0,-3-1 147 0 0,-1 0 680 0 0,-9 4 6 0 0,6 1-744 0 0,-2 1 130 0 0,0-1 1 0 0,1 1-1 0 0,-1-1 0 0 0,0 1 1 0 0,1 0-1 0 0,-1 0 1 0 0,0 1-1 0 0,1-1 1 0 0,-1 1-1 0 0,1 0 0 0 0,-1 0 1 0 0,1 0-1 0 0,-1 0 1 0 0,-2 2-220 0 0,-5 2 617 0 0,0 1 0 0 0,0 0 0 0 0,1 1 0 0 0,0 0 0 0 0,-9 9-617 0 0,15-13 119 0 0,1 0-1 0 0,0 0 0 0 0,0 0 1 0 0,0 1-1 0 0,1-1 0 0 0,-1 1 1 0 0,1 0-1 0 0,0 0 0 0 0,0 0 1 0 0,0 0-1 0 0,0 0 0 0 0,1 0 1 0 0,0 1-1 0 0,0-1 0 0 0,0 0 1 0 0,0 1-1 0 0,0-1 0 0 0,1 1-118 0 0,0-3 39 0 0,0-1 0 0 0,0 0 0 0 0,0 0 0 0 0,0 1 0 0 0,1-1 0 0 0,-1 0 0 0 0,0 1 0 0 0,1-1 0 0 0,-1 0 0 0 0,1 0 0 0 0,-1 0-1 0 0,1 1 1 0 0,0-1 0 0 0,-1 0 0 0 0,1 0 0 0 0,0 0 0 0 0,0 0 0 0 0,0 0 0 0 0,-1 0 0 0 0,1 0 0 0 0,0-1 0 0 0,1 1 0 0 0,-1 0-1 0 0,0 0 1 0 0,0-1 0 0 0,0 1 0 0 0,0-1 0 0 0,0 1 0 0 0,1-1 0 0 0,-1 1 0 0 0,0-1 0 0 0,0 0 0 0 0,1 1 0 0 0,-1-1 0 0 0,0 0-1 0 0,1 0 1 0 0,-1 0-39 0 0,5-1 74 0 0,0 1-1 0 0,0-1 1 0 0,-1 0-1 0 0,1-1 1 0 0,0 0-1 0 0,-1 1 1 0 0,1-2-1 0 0,-1 1 1 0 0,5-3-74 0 0,-1 0-11 0 0,-1-1 0 0 0,1 1 1 0 0,-1-2-1 0 0,-1 1 0 0 0,4-4 11 0 0,6-9 0 0 0,-1-1 0 0 0,0 0 0 0 0,2-8 0 0 0,-13 21 0 0 0,-3 3 0 0 0,1-1 0 0 0,-1 0 0 0 0,0 1 0 0 0,0-1 0 0 0,-1 0 0 0 0,1-5 0 0 0,6-15 0 0 0,-1 8 0 0 0,-1 0 0 0 0,-1 0 0 0 0,-1 0 0 0 0,0 0 0 0 0,-1-1 0 0 0,-1 0 0 0 0,-1-16 0 0 0,-1 32 0 0 0,0 0 0 0 0,0 0 0 0 0,-1 0 0 0 0,1 0 0 0 0,-1 0 0 0 0,1 1 0 0 0,-1-1 0 0 0,0 0 0 0 0,0 0 0 0 0,0-1 0 0 0,-4-6 0 0 0,5 9 0 0 0,0 0 0 0 0,0 0 1 0 0,0-1-1 0 0,0 1 0 0 0,0 0 0 0 0,0 0 0 0 0,0-1 0 0 0,0 1 0 0 0,0 0 0 0 0,-1 0 0 0 0,1 0 0 0 0,0-1 0 0 0,0 1 0 0 0,0 0 0 0 0,0 0 0 0 0,-1 0 0 0 0,1 0 0 0 0,0-1 0 0 0,0 1 0 0 0,0 0 0 0 0,0 0 0 0 0,-1 0 0 0 0,1 0 0 0 0,0 0 0 0 0,0 0 0 0 0,-1 0 0 0 0,1 0 0 0 0,0 0 0 0 0,0 0 0 0 0,-1-1 0 0 0,1 1 0 0 0,0 0 0 0 0,0 0 0 0 0,0 0 1 0 0,-1 1-1 0 0,1-1 0 0 0,0 0 0 0 0,0 0 0 0 0,-1 0 0 0 0,1 0 0 0 0,0 0 0 0 0,0 0 0 0 0,-1 0 0 0 0,1 0 0 0 0,0 0 0 0 0,0 0 0 0 0,0 1 0 0 0,0-1 0 0 0,-1 0 0 0 0,1 0 0 0 0,0 0 0 0 0,0 0 0 0 0,0 1 0 0 0,0-1 0 0 0,-1 0 0 0 0,1 0 0 0 0,-5 8-66 0 0,2-3-93 0 0,0 0 0 0 0,1 0-1 0 0,-1 1 1 0 0,1-1 0 0 0,0 1-1 0 0,1-1 1 0 0,0 1 0 0 0,-1 0-1 0 0,2 0 1 0 0,-1 0 0 0 0,1-1-1 0 0,0 4 160 0 0,-3 21-17 0 0,2-22 17 0 0,0 0 1 0 0,1 0-1 0 0,0-1 0 0 0,0 6 0 0 0,16 95 0 0 0,-15-96 0 0 0,2 0 0 0 0,-1 0 0 0 0,1 0 0 0 0,1-1 0 0 0,0 1 0 0 0,1-1 0 0 0,0 0 0 0 0,5 7 0 0 0,-9-15 10 0 0,1-1 0 0 0,0 1-1 0 0,0 0 1 0 0,0-1 0 0 0,0 1 0 0 0,0-1-1 0 0,0 1 1 0 0,1-1 0 0 0,-1 0-1 0 0,1 0 1 0 0,0 0 0 0 0,0 0-1 0 0,0-1 1 0 0,0 1 0 0 0,0-1-1 0 0,0 0 1 0 0,0 0 0 0 0,0 0-1 0 0,0 0 1 0 0,0 0 0 0 0,2 0-10 0 0,-1-1 126 0 0,1 0 1 0 0,0 0 0 0 0,-1 0-1 0 0,1 0 1 0 0,0-1-1 0 0,-1 1 1 0 0,1-1 0 0 0,0 0-1 0 0,-1-1 1 0 0,1 1 0 0 0,-1-1-1 0 0,0 0 1 0 0,1 0-1 0 0,1-1-126 0 0,1-2 2 0 0,1 0 0 0 0,-1 0 0 0 0,0-1 0 0 0,0 1 0 0 0,-1-2 0 0 0,0 1 0 0 0,0-1 0 0 0,0 0 0 0 0,1-2-2 0 0,-4 3 0 0 0,1 0 0 0 0,-1 0-1 0 0,0 0 1 0 0,-1-1 0 0 0,1 1 0 0 0,-1-1 0 0 0,-1 1 0 0 0,1-1 0 0 0,-1 0 0 0 0,0 0 0 0 0,-1 0-1 0 0,0-4 1 0 0,1 5 0 0 0,-1 0 0 0 0,-1 0 0 0 0,1 0 0 0 0,-1 1 0 0 0,0-1 0 0 0,-2-5 0 0 0,3 10 0 0 0,-1 0 0 0 0,1-1 0 0 0,-1 1 0 0 0,1 0 0 0 0,-1 0 0 0 0,0 0 0 0 0,1 0 0 0 0,-1 1 0 0 0,0-1 0 0 0,0 0 0 0 0,1 0 0 0 0,-1 0 0 0 0,0 0 0 0 0,0 1 0 0 0,0-1 0 0 0,0 0 0 0 0,0 1 0 0 0,0-1 0 0 0,0 1 0 0 0,0-1 0 0 0,0 1 0 0 0,-1 0 0 0 0,1-1 0 0 0,0 1 0 0 0,0 0 0 0 0,0 0 0 0 0,0 0 0 0 0,0 0 0 0 0,-1 0 0 0 0,1 0 0 0 0,0 0 0 0 0,0 0 0 0 0,0 0 0 0 0,0 1 0 0 0,-1-1 0 0 0,1 0 0 0 0,0 1 0 0 0,0-1 0 0 0,-3 2 0 0 0,0-1 0 0 0,0 1 0 0 0,0 0 0 0 0,1 0 0 0 0,-1 0 0 0 0,1 0 0 0 0,-1 1 0 0 0,1-1 0 0 0,0 1 0 0 0,0 0 0 0 0,0 0 0 0 0,0 0 0 0 0,1 0 0 0 0,-2 2 0 0 0,1 1 0 0 0,-1 0 0 0 0,1 0 0 0 0,0 0 0 0 0,0 0 0 0 0,1 1 0 0 0,0-1 0 0 0,0 1 0 0 0,0 2 0 0 0,1-5 0 0 0,-1 2 0 0 0,1 1 0 0 0,-1 0 0 0 0,1 0 0 0 0,1 0 0 0 0,-1 0 0 0 0,1-1 0 0 0,1 1 0 0 0,-1 0 0 0 0,1 0 0 0 0,0 0 0 0 0,1 2 0 0 0,-1-7 0 0 0,0 0 0 0 0,0-1 0 0 0,0 1 0 0 0,1 0 0 0 0,-1 0 0 0 0,0-1 0 0 0,0 1 0 0 0,1-1 0 0 0,-1 1 0 0 0,1-1 0 0 0,0 0 0 0 0,-1 0 0 0 0,1 1 0 0 0,0-1 0 0 0,0 0 0 0 0,1 0 0 0 0,2 1 0 0 0,-1 0 0 0 0,1 0 0 0 0,0 0 0 0 0,0-1 0 0 0,0 0 0 0 0,2 0 0 0 0,1 0 192 0 0,-1-1-1 0 0,1-1 1 0 0,-1 1-1 0 0,1-1 1 0 0,-1-1-1 0 0,1 0 1 0 0,-1 0-1 0 0,7-2-191 0 0,11-6 516 0 0,19-10-516 0 0,-33 15-840 0 0,0-1-1 0 0,0 0 1 0 0,-1 0-1 0 0,0-1 1 0 0,9-7 840 0 0,-6 0-1533 0 0</inkml:trace>
  <inkml:trace contextRef="#ctx0" brushRef="#br1" timeOffset="39213.269">9042 337 13824 0 0,'0'0'314'0'0,"0"0"46"0"0,0 0 22 0 0,0 0-50 0 0,1 1-220 0 0,11 16-100 0 0,-7-11-12 0 0,-1 0 0 0 0,0 0 0 0 0,0 0 0 0 0,-1 1 0 0 0,0 0 0 0 0,6 12 0 0 0,5 12 0 0 0,-6-4 275 0 0,-2-1 1 0 0,-1 1 0 0 0,-1-1 0 0 0,-1 1 0 0 0,-1 0 0 0 0,-2 0-1 0 0,-1 1 1 0 0,0-1 0 0 0,-3 1-276 0 0,-8 45 1605 0 0,11-68-1605 0 0,1-4 0 0 0,0-1 0 0 0,-1 0 0 0 0,1 0 0 0 0,0 0 0 0 0,0 0 0 0 0,0 0 0 0 0,0 0 0 0 0,0 1 0 0 0,0-1 0 0 0,0 0 0 0 0,0 0 0 0 0,0 0 0 0 0,0 0 0 0 0,0 0 0 0 0,0 0 0 0 0,0 0 0 0 0,0 0 0 0 0,-1 1 0 0 0,1-1 0 0 0,0 0 0 0 0,0 0 0 0 0,0 0 0 0 0,0 0 0 0 0,0 0 0 0 0,0 0 0 0 0,0 0 0 0 0,-1 0 0 0 0,1 0 0 0 0,0 0 0 0 0,0 0 0 0 0,0 0 0 0 0,0 0 0 0 0,0 0 0 0 0,0 0 0 0 0,-1 0 0 0 0,1 0 0 0 0,0 0 0 0 0,0 0 0 0 0,0 0 0 0 0,0 0 0 0 0,0 0 0 0 0,0 0 0 0 0,-1 0 0 0 0,1 0 0 0 0,0 0 0 0 0,0 0 0 0 0,0 0 0 0 0,0 0 0 0 0,0-1 0 0 0,-1-1 0 0 0,0-1 0 0 0,0-1 0 0 0,0-1 0 0 0,0 1 0 0 0,1 0 0 0 0,0 0 0 0 0,-1 0 0 0 0,2 0 0 0 0,-1 0 0 0 0,0 0 0 0 0,1 0 0 0 0,0 0 0 0 0,-1-1 0 0 0,2 2 0 0 0,-1-1 0 0 0,0 0 0 0 0,1 0 0 0 0,0 0 0 0 0,2-3 0 0 0,4-8 0 0 0,1 1 0 0 0,1-1 0 0 0,11-10 0 0 0,-16 19 0 0 0,1 1 0 0 0,0 0 0 0 0,0 1 0 0 0,1 0 0 0 0,0 0 0 0 0,-1 0 0 0 0,1 1 0 0 0,0 0 0 0 0,3-1 0 0 0,-6 3 0 0 0,-1 0 0 0 0,0 0 0 0 0,1 0 0 0 0,0 0 0 0 0,-1 0 0 0 0,1 1 0 0 0,-1 0 0 0 0,1 0 0 0 0,-1 0 0 0 0,1 0 0 0 0,0 0 0 0 0,-1 1 0 0 0,1 0 0 0 0,0 0 0 0 0,-2 0 0 0 0,1 0 0 0 0,-1 0 0 0 0,0 0 0 0 0,0 0 0 0 0,1 1 0 0 0,-1-1 0 0 0,0 1 0 0 0,0-1 0 0 0,0 1 0 0 0,-1 0 0 0 0,1 0 0 0 0,0 0 0 0 0,-1 0 0 0 0,1 0 0 0 0,-1 0 0 0 0,1 1 0 0 0,-1-1 0 0 0,0 0 0 0 0,1 3 0 0 0,-1-2 0 0 0,0 0 0 0 0,1 0 0 0 0,-1 0 0 0 0,-1 0 0 0 0,1 1 0 0 0,0-1 0 0 0,-1 0 0 0 0,1 0 0 0 0,-1 1 0 0 0,0-1 0 0 0,0 0 0 0 0,0 1 0 0 0,-1-1 0 0 0,0 3 0 0 0,0-1 47 0 0,0 0-1 0 0,0 1 1 0 0,-1-1 0 0 0,0 0-1 0 0,0 0 1 0 0,0-1-1 0 0,-1 1 1 0 0,1 0-1 0 0,-1-1 1 0 0,0 0-1 0 0,-1 1 1 0 0,1-1-1 0 0,-1 0 1 0 0,1-1-1 0 0,-1 1 1 0 0,0-1-1 0 0,-1 1 1 0 0,1-1 0 0 0,0 0-1 0 0,-2 0-46 0 0,-4 3 413 0 0,-34 18 272 0 0,40-22-683 0 0,-1 0 1 0 0,1-1-1 0 0,-1 1 1 0 0,0-1-1 0 0,0 0 0 0 0,0 0 1 0 0,0 0-1 0 0,-2-1-2 0 0,-15 4-133 0 0,22-4 24 0 0,0-1 1 0 0,-1 1-1 0 0,1 0 1 0 0,0 0-1 0 0,-1 0 0 0 0,1 0 1 0 0,0 0-1 0 0,0-1 0 0 0,-1 1 1 0 0,1 0-1 0 0,0 0 1 0 0,0-1-1 0 0,-1 1 0 0 0,1 0 1 0 0,0 0-1 0 0,0-1 0 0 0,0 1 1 0 0,0 0-1 0 0,-1-1 1 0 0,1 1-1 0 0,0 0 0 0 0,0 0 1 0 0,0-1-1 0 0,0 1 0 0 0,0 0 1 0 0,0-1-1 0 0,0 1 1 0 0,0 0-1 0 0,0-1 0 0 0,0 1 109 0 0,-1-9-4655 0 0,4 4-1145 0 0</inkml:trace>
  <inkml:trace contextRef="#ctx0" brushRef="#br1" timeOffset="39899.303">9564 470 11976 0 0,'0'0'266'0'0,"-1"8"369"0"0,-1 1-451 0 0,-1 0 0 0 0,0-1 1 0 0,-1 0-1 0 0,0 1 0 0 0,0-1 1 0 0,-1-1-1 0 0,1 1 0 0 0,-2-1 0 0 0,1 0 1 0 0,-2 1-185 0 0,-24 47 608 0 0,17-37-143 0 0,1 1 0 0 0,-9 18-465 0 0,19-33 145 0 0,-2 5-6 0 0,1 0 0 0 0,-1 0 0 0 0,2 1 0 0 0,-1 0 0 0 0,1-1 0 0 0,1 1-1 0 0,-1 3-138 0 0,1-3 0 0 0,1-9 0 0 0,1-1 0 0 0,0 1 0 0 0,0-1 0 0 0,0 1 0 0 0,0-1 0 0 0,0 1 0 0 0,0-1 0 0 0,0 1 0 0 0,0-1 0 0 0,0 1 0 0 0,0-1 0 0 0,0 1 0 0 0,0-1 0 0 0,0 1 0 0 0,0-1 0 0 0,0 1 0 0 0,1-1 0 0 0,-1 1 0 0 0,0-1 0 0 0,0 0 0 0 0,0 1 0 0 0,1-1 0 0 0,-1 1 0 0 0,0-1 0 0 0,1 0 0 0 0,-1 1 0 0 0,1-1 0 0 0,5 1 0 0 0,-6-1 0 0 0,2 0 91 0 0,0 0-1 0 0,1 0 0 0 0,-1 0 0 0 0,0 0 0 0 0,0-1 0 0 0,1 1 0 0 0,-1-1 0 0 0,0 1 0 0 0,0-1 0 0 0,0 0 0 0 0,0 0 0 0 0,2-1-90 0 0,26-17 1015 0 0,-16 10-1063 0 0,-9 5 48 0 0,0 0 0 0 0,-1 0 0 0 0,1 0 0 0 0,-1 0 0 0 0,0-1 0 0 0,-1 1 0 0 0,3-4 0 0 0,20-36 0 0 0,-19 34 0 0 0,-1 0 0 0 0,1 0 0 0 0,1 0 0 0 0,-1 1 0 0 0,2 0 0 0 0,4-4 0 0 0,-13 13 0 0 0,0 0 0 0 0,0-1 0 0 0,1 1 0 0 0,-1 0 0 0 0,0 0 0 0 0,0-1 0 0 0,1 1 0 0 0,-1 0 0 0 0,0 0 0 0 0,0 0 0 0 0,1-1 0 0 0,-1 1 0 0 0,0 0 0 0 0,1 0 0 0 0,-1 0 0 0 0,0 0 0 0 0,0 0 0 0 0,1 0 0 0 0,-1-1 0 0 0,0 1 0 0 0,1 0 0 0 0,-1 0 0 0 0,1 0 0 0 0,-1 0 0 0 0,0 0 0 0 0,1 0 0 0 0,-1 0 0 0 0,0 1 0 0 0,1-1 0 0 0,-1 0 0 0 0,0 0 0 0 0,0 0 0 0 0,1 0 0 0 0,-1 0 0 0 0,0 0 0 0 0,1 1 0 0 0,-1-1 0 0 0,0 0 0 0 0,0 0 0 0 0,1 0 0 0 0,-1 1 0 0 0,0-1 0 0 0,0 0 0 0 0,1 1 0 0 0,-1-1 0 0 0,1 1 0 0 0,1 0 0 0 0,-1 0 0 0 0,0 0 0 0 0,0 0 0 0 0,0 1 0 0 0,1-1 0 0 0,-1 0 0 0 0,-1 0 0 0 0,1 1 0 0 0,0-1 0 0 0,0 1 0 0 0,0-1 0 0 0,-1 1 0 0 0,1-1 0 0 0,-1 1 0 0 0,1 0 0 0 0,-1-1 0 0 0,0 1 0 0 0,1 0 0 0 0,0 39 0 0 0,0-14 0 0 0,0-2 0 0 0,-1-19 0 0 0,0 0 0 0 0,0-1 0 0 0,1 1 0 0 0,0 0 0 0 0,1 4 0 0 0,-2-10 0 0 0,0 1 0 0 0,0-1 0 0 0,0 1 0 0 0,1-1 0 0 0,-1 1 0 0 0,0-1 0 0 0,0 1 0 0 0,0-1 0 0 0,1 1 0 0 0,-1-1 0 0 0,0 1 0 0 0,1-1 0 0 0,-1 0 0 0 0,0 1 0 0 0,1-1 0 0 0,-1 1 0 0 0,0-1 0 0 0,1 0 0 0 0,-1 1 0 0 0,1-1 0 0 0,-1 0 0 0 0,1 0 0 0 0,-1 1 0 0 0,1-1 0 0 0,3-1 0 0 0,-1 1 0 0 0,-1-1 0 0 0,1 1 0 0 0,0-1 0 0 0,-1 0 0 0 0,1 0 0 0 0,-1 0 0 0 0,1 0 0 0 0,-1 0 0 0 0,1 0 0 0 0,-1-1 0 0 0,0 1 0 0 0,0-1 0 0 0,0 1 0 0 0,0-1 0 0 0,0 0 0 0 0,0 0 0 0 0,0 0 0 0 0,0-1 0 0 0,6-7 0 0 0,0-1 0 0 0,0 0 0 0 0,0-3 0 0 0,-2 4 0 0 0,7-11 0 0 0,-10 13 0 0 0,2 1 0 0 0,-1 0 0 0 0,1 0 0 0 0,0 0 0 0 0,0 0 0 0 0,1 1 0 0 0,0 0 0 0 0,5-4 0 0 0,-11 9 0 0 0,1 1 0 0 0,-1 0 0 0 0,1-1 0 0 0,-1 1 0 0 0,1 0 0 0 0,-1-1 0 0 0,1 1 0 0 0,-1 0 0 0 0,1 0 0 0 0,-1-1 0 0 0,1 1 0 0 0,-1 0 0 0 0,1 0 0 0 0,0 0 0 0 0,-1 0 0 0 0,1 0 0 0 0,-1 0 0 0 0,1 0 0 0 0,0 0 0 0 0,-1 0 0 0 0,1 0 0 0 0,2 4 0 0 0,-3-4 0 0 0,3 4 0 0 0,-1-1 0 0 0,1 1 0 0 0,-1 0 0 0 0,0 1 0 0 0,0-1 0 0 0,0 0 0 0 0,-1 0 0 0 0,1 1 0 0 0,-1-1 0 0 0,0 5 0 0 0,6 13 0 0 0,-5-16 0 0 0,-1 1 0 0 0,1-1 0 0 0,-1 1 0 0 0,0 2 0 0 0,1 5 0 0 0,-1-2 24 0 0,-1-11-15 0 0,0 1-1 0 0,0-1 1 0 0,0 0 0 0 0,0 1 0 0 0,0-1 0 0 0,1 0-1 0 0,-1 1 1 0 0,0-1 0 0 0,1 0 0 0 0,-1 1 0 0 0,1-1-1 0 0,0 0 1 0 0,-1 0 0 0 0,1 1-9 0 0,-1-2 117 0 0,0 0 13 0 0,0 0 4 0 0,0 0-3 0 0,0 0-23 0 0,13-4 183 0 0,-10 0-224 0 0,1 0 0 0 0,0 0 0 0 0,-1-1 0 0 0,0 1 0 0 0,0-1 0 0 0,0 0 0 0 0,1-3-67 0 0,-1 1 38 0 0,1 0 0 0 0,1 1-1 0 0,3-6-37 0 0,-4 7-5 0 0,0 0 18 0 0,0 0 1 0 0,1 0-1 0 0,0 0 1 0 0,-1 0 0 0 0,5-2-14 0 0,-6 6-7 0 0,-1-1 0 0 0,1 1 0 0 0,-1 0 1 0 0,1 0-1 0 0,-1 0 0 0 0,1 0 1 0 0,0 0-1 0 0,-1 1 0 0 0,1-1 0 0 0,0 1 1 0 0,0 0-1 0 0,-1-1 0 0 0,1 1 0 0 0,0 1 1 0 0,0-1-1 0 0,0 0 7 0 0,6 2-40 0 0,-1 1 1 0 0,1-1-1 0 0,-1 1 0 0 0,0 1 0 0 0,0 0 1 0 0,5 3 39 0 0,14 6-357 0 0,-15-7-562 0 0,0-2-1 0 0,0 1 1 0 0,1-1 0 0 0,-1-1-1 0 0,6 0 920 0 0,0 0-5882 0 0</inkml:trace>
  <inkml:trace contextRef="#ctx0" brushRef="#br1" timeOffset="40317.455">10415 567 14544 0 0,'-2'1'330'0'0,"-5"0"-206"0"0,0 1-1 0 0,1 1 0 0 0,-1-1 1 0 0,1 1-1 0 0,0 0 0 0 0,0 0 0 0 0,0 1 1 0 0,0 0-1 0 0,1 0 0 0 0,-1 0 1 0 0,1 2-124 0 0,-13 10 102 0 0,2 2 0 0 0,-9 11-102 0 0,12-13 267 0 0,8-10-251 0 0,0 1-1 0 0,1 0 0 0 0,0 0 1 0 0,0 0-1 0 0,1 0 1 0 0,-1 1-1 0 0,2-1 0 0 0,-1 1 1 0 0,1 0-1 0 0,0 0 0 0 0,0 3-15 0 0,2 3 1 0 0,2-10 4 0 0,-1-3 3 0 0,-1 0 2 0 0,0-1 0 0 0,1 1-1 0 0,-1-1 1 0 0,1 1 0 0 0,-1-1 0 0 0,1 1 0 0 0,-1 0 0 0 0,1-1 0 0 0,0 0 0 0 0,-1 1 0 0 0,1-1-1 0 0,0 1 1 0 0,-1-1 0 0 0,1 0 0 0 0,0 1 0 0 0,-1-1 0 0 0,1 0 0 0 0,0 0 0 0 0,0 0 0 0 0,-1 0-1 0 0,1 1 1 0 0,0-1-10 0 0,15 1 152 0 0,-15-1-143 0 0,5 0 11 0 0,1-1-1 0 0,-1 0 0 0 0,0 0 0 0 0,1 0 0 0 0,-1-1 0 0 0,0 0 0 0 0,0 0 0 0 0,0-1 0 0 0,0 1 0 0 0,-1-1 0 0 0,1 0 0 0 0,-1-1 1 0 0,1 0-1 0 0,2-2-19 0 0,5-5 125 0 0,-1-1 1 0 0,0 0 0 0 0,-1-1 0 0 0,8-12-126 0 0,-10 13-16 0 0,-2-1-1 0 0,1 1 1 0 0,-2-1 0 0 0,0-1-1 0 0,0 1 1 0 0,-1-1 0 0 0,-1 0-1 0 0,2-11 17 0 0,-1 7-149 0 0,1 0 1 0 0,7-13 148 0 0,-6 13-308 0 0,-1 1 0 0 0,4-14 308 0 0,3-13-731 0 0,-9 34 610 0 0,-1 0 0 0 0,0-1 0 0 0,-1 1 0 0 0,0-1 0 0 0,0 1 0 0 0,-1-1 0 0 0,0 0 1 0 0,-1-6 120 0 0,0 10-46 0 0,-1-10 803 0 0,1 16-731 0 0,0 1-1 0 0,0 0 0 0 0,-1 0 0 0 0,1-1 0 0 0,0 1 0 0 0,0 0 0 0 0,0-1 1 0 0,0 1-1 0 0,-1 0 0 0 0,1 0 0 0 0,0 0 0 0 0,0-1 0 0 0,-1 1 0 0 0,1 0 1 0 0,0 0-1 0 0,0 0 0 0 0,-1-1 0 0 0,1 1 0 0 0,0 0 0 0 0,0 0 0 0 0,-1 0 1 0 0,1 0-1 0 0,0 0 0 0 0,-1 0 0 0 0,1 0 0 0 0,0 0 0 0 0,-1-1 0 0 0,1 1 1 0 0,0 0-1 0 0,-1 0 0 0 0,1 1 0 0 0,0-1 0 0 0,-1 0 0 0 0,1 0 0 0 0,0 0 0 0 0,-1 0 1 0 0,1 0-1 0 0,0 0 0 0 0,0 0 0 0 0,-1 0 0 0 0,1 1 0 0 0,0-1 0 0 0,-1 0 1 0 0,1 0-1 0 0,0 0 0 0 0,0 1 0 0 0,-1-1 0 0 0,1 0-25 0 0,-3 3 114 0 0,-1-1-1 0 0,1 1 1 0 0,-1 0-1 0 0,1 0 0 0 0,0 0 1 0 0,0 0-1 0 0,1 0 1 0 0,-1 1-1 0 0,0-1 1 0 0,1 1-1 0 0,0 0-113 0 0,-6 11 105 0 0,1 1 0 0 0,-1 5-105 0 0,-9 18 47 0 0,11-27-13 0 0,1 0 0 0 0,1 1-1 0 0,0-1 1 0 0,1 1-1 0 0,0 0 1 0 0,1 0 0 0 0,0 0-1 0 0,1 0 1 0 0,0 0-1 0 0,1 5-33 0 0,0 11 330 0 0,1-1 0 0 0,1 0 0 0 0,1 0-1 0 0,1 0 1 0 0,2 0 0 0 0,1-1-1 0 0,2 4-329 0 0,-7-27 16 0 0,0 0 0 0 0,0 0 0 0 0,0-1 0 0 0,0 1 0 0 0,1 0 0 0 0,0-1 0 0 0,0 1-16 0 0,-3-3-14 0 0,1-1 0 0 0,0 1 0 0 0,-1 0 0 0 0,1 0 0 0 0,-1-1 0 0 0,1 1 0 0 0,0-1 0 0 0,0 1 0 0 0,-1-1 0 0 0,1 1 0 0 0,0-1 0 0 0,0 1 1 0 0,-1-1-1 0 0,1 0 0 0 0,0 1 0 0 0,0-1 0 0 0,0 0 0 0 0,0 0 0 0 0,0 1 0 0 0,0-1 0 0 0,-1 0 0 0 0,1 0 0 0 0,0 0 0 0 0,0 0 0 0 0,0 0 0 0 0,0 0 0 0 0,0-1 0 0 0,0 1 0 0 0,0 0 14 0 0,2-1-547 0 0,6-1-4407 0 0,-8 2-1731 0 0</inkml:trace>
  <inkml:trace contextRef="#ctx0" brushRef="#br2" timeOffset="47161.784">7395 2963 6912 0 0,'0'0'528'0'0,"0"0"-326"0"0,0 0-102 0 0,0 0-10 0 0,0 0-2 0 0,0 0 8 0 0,11 0 485 0 0,-8 0 543 0 0,14 0-548 0 0,-25 0-246 0 0,8-1-52 0 0,18-1 205 0 0,22-3 513 0 0,-33 3-834 0 0,-1 0 1 0 0,1 0 0 0 0,-1 0-1 0 0,0-1 1 0 0,0 0 0 0 0,1 0-163 0 0,7-4 462 0 0,1 0 0 0 0,10-2-462 0 0,-13 5 219 0 0,-1-1 1 0 0,0 1-1 0 0,0-2 1 0 0,0 0-1 0 0,9-6-219 0 0,55-38 795 0 0,24-19 172 0 0,7-18-39 0 0,-102 84-908 0 0,-1 0-1 0 0,0 0 0 0 0,0-1 1 0 0,0 1-1 0 0,-1-1 0 0 0,1 0 1 0 0,-1 0-20 0 0,14-17 62 0 0,-11 14-44 0 0,1 0 1 0 0,-1 0 0 0 0,0 0-1 0 0,2-5-18 0 0,-2 4 0 0 0,-1 1 0 0 0,2-1 0 0 0,-1 1 0 0 0,5-4 0 0 0,-2 1 3 0 0,-1 0 0 0 0,0-1 0 0 0,0 0-1 0 0,-1 0 1 0 0,0 0 0 0 0,3-11-3 0 0,1 0 74 0 0,6-12-37 0 0,-1 0-1 0 0,-2-2 0 0 0,0-4-36 0 0,-10 29-8 0 0,1 1 0 0 0,0 0 0 0 0,1-1 8 0 0,10-25-457 0 0,21-59 1653 0 0,-18 36-1075 0 0,21-78-861 0 0,-29 100 740 0 0,2 1 0 0 0,2 0 0 0 0,12-35 0 0 0,-18 43 0 0 0,9-28 0 0 0,23-49 0 0 0,-38 99 0 0 0,0-1 0 0 0,0 1 0 0 0,0 0 0 0 0,-1-1 0 0 0,0 1 0 0 0,0-5 0 0 0,-1 5 0 0 0,0 0 0 0 0,1 0 0 0 0,0 0 0 0 0,1 0 0 0 0,-1 1 0 0 0,1-1 0 0 0,0 0 0 0 0,1-1 0 0 0,15-28 0 0 0,-9 16 0 0 0,1 0 0 0 0,12-17 0 0 0,6-21 0 0 0,-13 33 0 0 0,-2-1 0 0 0,-1-1 0 0 0,8-24 0 0 0,-8 16 0 0 0,3 2 0 0 0,3-5 0 0 0,-14 29 0 0 0,0-1 0 0 0,-1 0 0 0 0,0 0 0 0 0,0-1 0 0 0,0 1 0 0 0,0 1 0 0 0,0-1 0 0 0,1 1 0 0 0,0-2 0 0 0,23-42 0 0 0,3-16 0 0 0,-24 56 0 0 0,41-94 0 0 0,-1 8 2 0 0,20-42-50 0 0,-63 134-67 0 0,1 0 0 0 0,-1 0 1 0 0,1 0-1 0 0,0 1 0 0 0,1-1 1 0 0,-1 1-1 0 0,1 0 0 0 0,0 0 1 0 0,2-1 114 0 0,25-21 1068 0 0,5-7-1068 0 0,-6-2 11 0 0,-24 26-11 0 0,1 1 0 0 0,1 0-1 0 0,4-5 1 0 0,14-14-60 0 0,-21 21 19 0 0,1 0 0 0 0,-1 1 0 0 0,1 0 0 0 0,7-5 41 0 0,12-9-95 0 0,15-15 95 0 0,-15 13-725 0 0,17-11 725 0 0,-22 18 329 0 0,-10 7-305 0 0,1 0 0 0 0,0 0 0 0 0,1 1 1 0 0,-1 1-1 0 0,13-5-24 0 0,18-6-482 0 0,-23 9 428 0 0,-1 1 0 0 0,6 0 54 0 0,-5 1 0 0 0,-13 3 0 0 0,1 1 0 0 0,0 0 0 0 0,0 1 0 0 0,0-1 0 0 0,0 1 0 0 0,0 1 0 0 0,8 0 0 0 0,8 1 0 0 0,18 4 0 0 0,-28 0 270 0 0,0 0 0 0 0,-1 1 0 0 0,0 0-1 0 0,0 1 1 0 0,-1 1 0 0 0,0 0 0 0 0,0 1-1 0 0,4 4-269 0 0,34 23 176 0 0,-33-25-569 0 0,0 1 0 0 0,-1 0 0 0 0,0 1 0 0 0,-2 1 0 0 0,1 1 0 0 0,0 2 393 0 0,10 7 0 0 0,-20-20 0 0 0,0 0 0 0 0,-1 0 0 0 0,1 1 0 0 0,-1-1 0 0 0,2 4 0 0 0,17 17 0 0 0,-19-21 0 0 0,0 0 0 0 0,0 0 0 0 0,0 1 0 0 0,0-1 0 0 0,2 5 0 0 0,26 39 0 0 0,-21-32 0 0 0,2 6 0 0 0,-3-1 0 0 0,-6-13 0 0 0,0 0 0 0 0,-1 0 0 0 0,2 7 0 0 0,5 20 0 0 0,12 25 0 0 0,5 15 0 0 0,-4 0 0 0 0,-12-45 0 0 0,-1 0 0 0 0,-2 1 0 0 0,-1 1 0 0 0,-1-1 0 0 0,0 17 0 0 0,7 81 0 0 0,-7-81 0 0 0,1 5 0 0 0,-2 42 0 0 0,-4-88 0 0 0,-1 1 0 0 0,1-1 0 0 0,1 0 0 0 0,0 4 0 0 0,4 21 0 0 0,-2 12 903 0 0,3 29 186 0 0,5 15-1089 0 0,3 25 0 0 0,-5-10 0 0 0,-8-89 0 0 0,-1 0 0 0 0,0 11 0 0 0,0-12 0 0 0,-1-1 0 0 0,2 0 0 0 0,0 6 0 0 0,4 15 0 0 0,-4-23 0 0 0,-1 0 0 0 0,1-1 0 0 0,1 1 0 0 0,0-1 0 0 0,0 1 0 0 0,3 5 0 0 0,-4-11 0 0 0,0 0 0 0 0,-1 0 0 0 0,1 1 0 0 0,-1-1 0 0 0,0 1 0 0 0,0 0 0 0 0,-1-1 0 0 0,1 1 0 0 0,0-1 0 0 0,1 0 0 0 0,-1 0 0 0 0,1 1 0 0 0,0-1 0 0 0,0-1 0 0 0,-1 1 0 0 0,1 0 0 0 0,0 0 0 0 0,-1-1 0 0 0,0 1 0 0 0,0 0 0 0 0,0 0 0 0 0,0 0 0 0 0,-1 4 0 0 0,1-2 163 0 0,0 0 0 0 0,1 0 0 0 0,0-1 0 0 0,0 1 0 0 0,2 3-163 0 0,6 22 1068 0 0,2 24-903 0 0,-9-37-165 0 0,2 1 0 0 0,1 3 0 0 0,1 6 0 0 0,3 11 0 0 0,-6-21 0 0 0,2 10 0 0 0,-5-18 0 0 0,0 0 0 0 0,0 0 0 0 0,1 0 0 0 0,3 8 0 0 0,-3-13 0 0 0,8 18 0 0 0,-9-20 0 0 0,1-1 0 0 0,-1 1 0 0 0,0-1 0 0 0,0 1 0 0 0,0 0 0 0 0,0-1 0 0 0,0 1 0 0 0,-1 1 0 0 0,1-2 0 0 0,-1 0 0 0 0,1-1 0 0 0,-1 1 0 0 0,1 0 0 0 0,0 0 0 0 0,0-1 0 0 0,-1 1 0 0 0,1-1 0 0 0,0 1 0 0 0,1-1 0 0 0,-1 1 0 0 0,7 12 0 0 0,-2 1 0 0 0,1 0 0 0 0,6 11 0 0 0,-7-16 0 0 0,1 3 0 0 0,-4-8 0 0 0,1 0 0 0 0,-2 0 0 0 0,1 1 0 0 0,0 0 0 0 0,-1-1 0 0 0,1 5 0 0 0,-2-6 0 0 0,0-1 0 0 0,0 0 0 0 0,0 0 0 0 0,0 0 0 0 0,1 0 0 0 0,0 0 0 0 0,-1-1 0 0 0,1 1 0 0 0,0 0 0 0 0,0-1 0 0 0,1 1 0 0 0,-1-1 0 0 0,2 1 0 0 0,36 30 0 0 0,-29-25 0 0 0,1 0 0 0 0,0 0 0 0 0,1-1 0 0 0,8 3 0 0 0,11 7 0 0 0,-23-13-2 0 0,0 0 0 0 0,1 0 0 0 0,3 0 2 0 0,24 11 77 0 0,-29-12-32 0 0,0 0 0 0 0,0 0 0 0 0,0-1-1 0 0,7 2-44 0 0,22 6-138 0 0,11 5 259 0 0,-34-12-82 0 0,0 1 0 0 0,-1 1-1 0 0,0 0 1 0 0,0 1 0 0 0,4 2-39 0 0,-3-1-64 0 0,1 0 0 0 0,0-1-1 0 0,1-1 1 0 0,-1-1 0 0 0,1 0 0 0 0,15 2 64 0 0,-1 0 6 0 0,-9-3-3 0 0,0-1 0 0 0,0-1 0 0 0,0-1 0 0 0,11-1-3 0 0,-2 0 252 0 0,20 2-252 0 0,-8 2-1595 0 0,0-2 0 0 0,15-2 1595 0 0,-38-1-1434 0 0</inkml:trace>
  <inkml:trace contextRef="#ctx0" brushRef="#br2" timeOffset="48110.334">10087 2924 8288 0 0,'0'0'381'0'0,"0"0"-6"0"0,14-8 209 0 0,25 8 2460 0 0,-13-2-1701 0 0,-20 1-1084 0 0,0 1 0 0 0,0-1 1 0 0,0 1-1 0 0,0 0 1 0 0,1 1-260 0 0,-1-1 4 0 0,0 1 1 0 0,0-2 0 0 0,0 1 0 0 0,5-1-5 0 0,14-1-3 0 0,120-4 2624 0 0,-85 2-1755 0 0,2 3-208 0 0,0 3-658 0 0,55-1-50 0 0,35-11 50 0 0,-122 10-27 0 0,0 0 0 0 0,0 2 0 0 0,5 2 27 0 0,4 1 1 0 0,18-3-1 0 0,233-10 64 0 0,-278 7-65 0 0,0 2 0 0 0,0-1 0 0 0,4 2 1 0 0,24 1 171 0 0,-2-2 133 0 0,-15 0-332 0 0,0-1 0 0 0,1-1 28 0 0,73-5 400 0 0,-47 3 691 0 0,35 4-1091 0 0,-24 0 155 0 0,-17 4-144 0 0,-37-4-11 0 0,1 1 0 0 0,-1-2 0 0 0,0 1 0 0 0,0-1 0 0 0,1 0 0 0 0,-1 0-1 0 0,0-1 1 0 0,5-1 0 0 0,-5 1 0 0 0,1 0 0 0 0,0 0 0 0 0,0 1 0 0 0,1 0 0 0 0,-1 0 0 0 0,1 1 0 0 0,2 0 0 0 0,0-1 0 0 0,0 0 0 0 0,1-1 0 0 0,11 2 1 0 0,-20 0 60 0 0,0-1 0 0 0,0 0 0 0 0,0 1 0 0 0,0-1 0 0 0,0-1 1 0 0,0 1-1 0 0,-1 0 0 0 0,1-1 0 0 0,3 0-61 0 0,-5 1-61 0 0,17 2 497 0 0,-15-2-367 0 0,1 1 1 0 0,-1-1 0 0 0,0 0-1 0 0,0 0 1 0 0,0 0 0 0 0,1 0-1 0 0,-1 0 1 0 0,0-1 0 0 0,0 1-1 0 0,0-1 1 0 0,0 0 0 0 0,1 0-1 0 0,-1 0 1 0 0,0 0 0 0 0,-1-1-1 0 0,2 1-69 0 0,-2-1-30 0 0,-1 2-133 0 0,-1 0-70 0 0,0 0-21 0 0,0 0 68 0 0,0 0 288 0 0,-2 0 122 0 0,-20-4 135 0 0,21 4-563 0 0,1 0-20 0 0,2 0-559 0 0,-7-1-260 0 0,-4-3-2454 0 0,-4 1-2986 0 0</inkml:trace>
  <inkml:trace contextRef="#ctx0" brushRef="#br2" timeOffset="55889.61">10215 2065 10136 0 0,'0'0'230'0'0,"0"0"30"0"0,0 0 19 0 0,7 12 478 0 0,-6-9-604 0 0,-1 0 0 0 0,0 0 0 0 0,0 0 0 0 0,0 0 0 0 0,0 0 0 0 0,-1 0 0 0 0,1 0 0 0 0,-1 0 0 0 0,0 0 0 0 0,0-1 0 0 0,0 1 0 0 0,0 0 0 0 0,0 0-1 0 0,-1-1 1 0 0,1 1 0 0 0,-1-1 0 0 0,0 1-153 0 0,-7 10 677 0 0,-1-1 1 0 0,-9 10-678 0 0,16-19 127 0 0,-147 153 1504 0 0,17-32-324 0 0,56-55-582 0 0,-70 56-709 0 0,126-108-16 0 0,13-11-21 0 0,0 0 0 0 0,0 0-1 0 0,-6 8 22 0 0,13-12-337 0 0,-3-1-268 0 0,4-1 567 0 0,0 0 0 0 0,0 0 0 0 0,0 0 0 0 0,0 0 0 0 0,0 0 0 0 0,0 0 0 0 0,0 0 0 0 0,0 0 0 0 0,0 0 0 0 0,0 0-1 0 0,0 0 1 0 0,0 0 0 0 0,0 0 0 0 0,0-1 0 0 0,0 1 0 0 0,0 0 0 0 0,0 0 0 0 0,0 0 0 0 0,0 0 0 0 0,0 0 0 0 0,0 0 0 0 0,0 0 0 0 0,0 0 0 0 0,0 0 0 0 0,0 0 0 0 0,0 0-1 0 0,0 0 1 0 0,0 0 0 0 0,0 0 0 0 0,0 0 0 0 0,0 0 0 0 0,0 0 0 0 0,0 0 0 0 0,0 0 0 0 0,0 0 0 0 0,0 0 0 0 0,0 0 0 0 0,0 0 0 0 0,0 0 0 0 0,0 0 0 0 0,-1 0 0 0 0,1 0 0 0 0,0 0-1 0 0,0 0 1 0 0,0 0 0 0 0,0 0 0 0 0,0 0 0 0 0,0 0 0 0 0,0 0 0 0 0,0 0 0 0 0,0 0 0 0 0,0 0 0 0 0,0 0 0 0 0,0 0 0 0 0,0 0 0 0 0,0 0 0 0 0,0 0 0 0 0,0 0 0 0 0,0 0 38 0 0,15-33-2998 0 0,0 10 1464 0 0</inkml:trace>
  <inkml:trace contextRef="#ctx0" brushRef="#br2" timeOffset="56230.834">10281 1546 15664 0 0,'0'-3'256'0'0,"0"2"-199"0"0,1 0-1 0 0,-1 1 1 0 0,0-1-1 0 0,0 0 0 0 0,0 1 1 0 0,0-1-1 0 0,0 0 1 0 0,0 1-1 0 0,0-1 1 0 0,-1 0-1 0 0,1 1 1 0 0,0-1-1 0 0,0 0 0 0 0,0 1 1 0 0,-1-1-1 0 0,1 1 1 0 0,0-1-1 0 0,0 0 1 0 0,-1 1-1 0 0,1-1 1 0 0,-1 1-1 0 0,1-1 1 0 0,-1 1-1 0 0,1-1 0 0 0,-1 1-56 0 0,1 0 8 0 0,0-1 0 0 0,0 1 0 0 0,0 0 0 0 0,-1 0 0 0 0,1 0 0 0 0,0 0 0 0 0,0 0 0 0 0,0-1 0 0 0,-1 1 0 0 0,1 0 0 0 0,0 0 0 0 0,0 0 0 0 0,-1 0 0 0 0,1 0 0 0 0,0 0 0 0 0,0 0 0 0 0,-1 0 0 0 0,1 0 0 0 0,0 0 0 0 0,0 0 0 0 0,-1 0 0 0 0,1 0 0 0 0,0 0 0 0 0,0 0 0 0 0,0 0 0 0 0,-1 0 0 0 0,1 0 0 0 0,0 1 0 0 0,0-1 0 0 0,-1 0 0 0 0,1 0 0 0 0,0 0 0 0 0,0 0 0 0 0,0 1-8 0 0,-3 2 212 0 0,-15 12 261 0 0,2 2-1 0 0,-7 7-472 0 0,-5 7-722 0 0,-231 222 115 0 0,53-51 607 0 0,142-145 488 0 0,-62 42-488 0 0,7-7 896 0 0,-117 93-288 0 0,-3-27-608 0 0,207-138 0 0 0,25-16 0 0 0,-1 1 0 0 0,1 0 0 0 0,1 0 0 0 0,-1 1 0 0 0,1-1 0 0 0,0 2 0 0 0,-1 0 0 0 0,4-2-269 0 0,14-15-3049 0 0,18-10 1295 0 0,6-7-22 0 0</inkml:trace>
  <inkml:trace contextRef="#ctx0" brushRef="#br2" timeOffset="56521.963">9988 1241 13824 0 0,'-8'3'674'0'0,"-2"1"-537"0"0,1 0 0 0 0,0 1 0 0 0,0 0 0 0 0,0 1 0 0 0,0 0 0 0 0,-6 6-137 0 0,-4 2 16 0 0,-9 9-15 0 0,2 1 0 0 0,0 1 0 0 0,-21 26-1 0 0,-15 17-69 0 0,-438 409 31 0 0,267-285 1664 0 0,100-86-1125 0 0,-218 155 955 0 0,232-172-848 0 0,79-57-608 0 0,36-31-133 0 0,10-10-1516 0 0,4-4 638 0 0,5-6-11 0 0</inkml:trace>
  <inkml:trace contextRef="#ctx0" brushRef="#br2" timeOffset="56824.146">9597 1177 11976 0 0,'-6'6'1082'0'0,"-45"38"-1010"0"0,2 2 0 0 0,2 2 0 0 0,-8 13-72 0 0,-3 4-2 0 0,55-62 2 0 0,-61 65 0 0 0,-40 33 0 0 0,68-71 0 0 0,-68 62 0 0 0,-143 142 1364 0 0,145-144 256 0 0,-59 36-1620 0 0,-8-6 2559 0 0,166-118-2534 0 0,-1 0 0 0 0,1 0 0 0 0,0 0-1 0 0,-1-1 1 0 0,0 1 0 0 0,1-1 0 0 0,-3 1-25 0 0,6-2-17 0 0,-1 0 1 0 0,1 0-1 0 0,0 0 1 0 0,0 0-1 0 0,0 0 1 0 0,0 0-1 0 0,0 0 1 0 0,0 0-1 0 0,-1 0 1 0 0,1 0-1 0 0,0 0 1 0 0,0 0-1 0 0,0 0 1 0 0,0 0-1 0 0,0 0 1 0 0,-1 0-1 0 0,1 0 1 0 0,0 0-1 0 0,0 0 1 0 0,0 0-1 0 0,0 0 1 0 0,0 0-1 0 0,0 0 1 0 0,-1 0-1 0 0,1 0 1 0 0,0 0-1 0 0,0 0 1 0 0,0 0-1 0 0,0 0 1 0 0,0-1-1 0 0,0 1 1 0 0,0 0-1 0 0,0 0 1 0 0,-1 0-1 0 0,1 0 1 0 0,0 0-1 0 0,0 0 1 0 0,0 0-1 0 0,0-1 17 0 0,2-5-359 0 0,6-6-236 0 0,80-102-3622 0 0,-42 46 2683 0 0</inkml:trace>
  <inkml:trace contextRef="#ctx0" brushRef="#br2" timeOffset="57136.539">9470 656 15664 0 0,'-5'1'201'0'0,"1"1"0"0"0,-1 0 0 0 0,0 0 0 0 0,1 0 1 0 0,-1 1-1 0 0,1 0 0 0 0,0-1 0 0 0,-4 4-201 0 0,-32 31 93 0 0,18-16-76 0 0,-130 124-17 0 0,68-63 0 0 0,-17 9 0 0 0,1-7 289 0 0,-103 82 1297 0 0,-233 193-1421 0 0,428-351-487 0 0,-11 8 631 0 0,6-8-5639 0 0,12-8-718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9:06:10.453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</inkml:definitions>
  <inkml:trace contextRef="#ctx0" brushRef="#br0">1 2961 3224 0 0,'0'0'143'0'0,"1"0"-3"0"0,3 0 0 0 0,-3 0 429 0 0,-1 0 178 0 0,3 0-461 0 0,0-1 1 0 0,0 1-1 0 0,0-1 1 0 0,0 0-1 0 0,0 0 1 0 0,-1 0-1 0 0,1 0 1 0 0,0 0-1 0 0,1-1-286 0 0,-3 1 41 0 0,1 1 0 0 0,0-1 1 0 0,0 1-1 0 0,-1-1 0 0 0,1 1 0 0 0,0 0 0 0 0,0 0 0 0 0,0 0 1 0 0,0-1-1 0 0,-1 2 0 0 0,1-1 0 0 0,1 0-41 0 0,1 0 109 0 0,-2 0 9 0 0,13 0 348 0 0,5-3-47 0 0,27-2 1194 0 0,-45 5-1477 0 0,-2 0-121 0 0,0-1 0 0 0,1 1 1 0 0,-1-1-1 0 0,0 1 0 0 0,1-1 1 0 0,-1 1-1 0 0,1-1 0 0 0,-1 1 0 0 0,1 0 1 0 0,-1-1-1 0 0,1 1 0 0 0,-1 0 1 0 0,1-1-1 0 0,-1 1 0 0 0,1 0 1 0 0,-1 0-1 0 0,1-1 0 0 0,0 1 1 0 0,-1 0-1 0 0,1 0 0 0 0,-1 0-15 0 0,14-4 135 0 0,4 0 241 0 0,-14 2-229 0 0,1 1 0 0 0,-1-1-1 0 0,0 1 1 0 0,1 1 0 0 0,-1-1 0 0 0,1 1-1 0 0,-1-1 1 0 0,1 1 0 0 0,-1 0 0 0 0,4 1-147 0 0,-3 0-11 0 0,1 0 0 0 0,-1-1 0 0 0,1 0 0 0 0,-1 0 0 0 0,1 0 0 0 0,-1-1 0 0 0,1 0 0 0 0,-1 0 0 0 0,1 0 11 0 0,-3 0 63 0 0,9-1 26 0 0,0 1 0 0 0,1 0 0 0 0,-1 0 0 0 0,0 1 0 0 0,0 0 0 0 0,1 2 1 0 0,10 1-90 0 0,-4 0 98 0 0,0-1 0 0 0,17 0-98 0 0,-16-1 28 0 0,76-1 164 0 0,-41 0 97 0 0,0-2 1 0 0,11-3-290 0 0,-63 4 13 0 0,39 0 162 0 0,0 1 1 0 0,24 4-176 0 0,-25-1 96 0 0,-1-1 1 0 0,34-4-97 0 0,6-2 0 0 0,-46 4 0 0 0,24-5 0 0 0,-13 1 57 0 0,1 3 1 0 0,8 1-58 0 0,2 0-22 0 0,5-3 22 0 0,136-8 227 0 0,-135 8-164 0 0,38 4-63 0 0,-20 1 1 0 0,152 4-1 0 0,-217-6 0 0 0,195-3 0 0 0,-13 3 0 0 0,-103-1 88 0 0,36 7-88 0 0,36 0-303 0 0,-95-8 178 0 0,-21 0 129 0 0,14 3-4 0 0,163 4 0 0 0,-128-7 255 0 0,-28 0-54 0 0,21 4-201 0 0,155 17 93 0 0,-175-18-20 0 0,18-3-73 0 0,42 0-70 0 0,9-1-338 0 0,-9 3 268 0 0,-48-2 144 0 0,-29 2-4 0 0,46 0 0 0 0,4-1 16 0 0,-33-1 176 0 0,13 0 58 0 0,-28 0-172 0 0,29 3-78 0 0,16 4-362 0 0,68-7 362 0 0,-5 1-150 0 0,-90 2 134 0 0,90 5 16 0 0,-3-1 0 0 0,-79-2 0 0 0,12 5 0 0 0,-14-1 0 0 0,13-3 0 0 0,-11-4 54 0 0,35-1 185 0 0,28 8-239 0 0,-63-4-143 0 0,-1-3 1 0 0,15-5 142 0 0,-5 1-16 0 0,33-2 16 0 0,16-2 0 0 0,-29 1 0 0 0,-20 2 0 0 0,38 3 0 0 0,-79 2 0 0 0,-1-3 0 0 0,2-1 0 0 0,7-2 0 0 0,10 3 0 0 0,-26 3 0 0 0,-14-1 0 0 0,26 2 0 0 0,-31 0-6 0 0,-1-1 1 0 0,1 0-1 0 0,3-3 6 0 0,0 1 140 0 0,0 1 1 0 0,2 1-141 0 0,141 5 328 0 0,-151-5-328 0 0,0 0 0 0 0,2-1 0 0 0,-6 0 0 0 0,0 0 0 0 0,1 2 0 0 0,-1-1 0 0 0,5 3 0 0 0,16 1 22 0 0,0-2 1 0 0,1-1 0 0 0,14-3-23 0 0,10 1-4 0 0,170-1 4 0 0,-112 4-283 0 0,-83-1 127 0 0,-13 0-53 0 0,19-2 209 0 0,85-2 49 0 0,-44 1 340 0 0,-37 2-545 0 0,12-3 156 0 0,0 2 369 0 0,-8 1-372 0 0,48-2 3 0 0,-74 2 0 0 0,-3-1 27 0 0,0-1 1 0 0,1-1-28 0 0,-9 1-2 0 0,-1 0 0 0 0,1 1 0 0 0,0 0 1 0 0,-1 1-1 0 0,1 1 0 0 0,0 0 0 0 0,0 1 2 0 0,44 8-637 0 0,48 1 637 0 0,-22-2 657 0 0,-73-9-784 0 0,0 1 0 0 0,1-2-1 0 0,-1 1 1 0 0,9-3 127 0 0,21 0-193 0 0,-1 4-316 0 0,-13 1-3250 0 0,1-2-1037 0 0</inkml:trace>
  <inkml:trace contextRef="#ctx0" brushRef="#br0" timeOffset="1">10908 2655 10136 0 0,'0'0'230'0'0,"0"0"30"0"0,0 0 19 0 0,2 0-40 0 0,11-3 16 0 0,-11 0-110 0 0,-2 2-27 0 0,1 0 381 0 0,1 0-342 0 0,-1 0 1 0 0,0 1-1 0 0,0-1 0 0 0,0 0 1 0 0,0 1-1 0 0,1-1 0 0 0,-1 1 1 0 0,0-1-1 0 0,1 1 1 0 0,-1-1-1 0 0,0 1 0 0 0,1 0 1 0 0,-1 0-1 0 0,0 0 0 0 0,2 0-157 0 0,-2 0 165 0 0,17-1 415 0 0,-3-1-555 0 0,-8 6-25 0 0,3 4-3 0 0,-9-6 47 0 0,1-1 0 0 0,0 0 0 0 0,-1 0 0 0 0,1 1 0 0 0,-1-1 0 0 0,1 1 0 0 0,-1-1 0 0 0,0 1 0 0 0,0 0 0 0 0,0-1 0 0 0,0 1 0 0 0,0 0 0 0 0,0 0 0 0 0,0 0 0 0 0,0-1 0 0 0,-1 1 0 0 0,1 0 0 0 0,-1 1-44 0 0,5 7 367 0 0,-4-9-336 0 0,0 0 0 0 0,-1 0 0 0 0,1 0-1 0 0,-1-1 1 0 0,0 1 0 0 0,1 0 0 0 0,-1 0 0 0 0,0 0-1 0 0,1 0 1 0 0,-1 0 0 0 0,0 0 0 0 0,0 0 0 0 0,0 1-32 0 0,2 23 478 0 0,-1-19-472 0 0,-1 0 0 0 0,1 1 0 0 0,-1-1-1 0 0,-1 3-4 0 0,2 12-7 0 0,0-20-11 0 0,-1 1 0 0 0,0 0 0 0 0,1 0 0 0 0,-1 0 1 0 0,0-1-1 0 0,0 1 0 0 0,0 0 0 0 0,-1 0 0 0 0,1 0 0 0 0,0 0 1 0 0,-1-1-1 0 0,1 1 0 0 0,-1 0 0 0 0,1 0 0 0 0,-1-1 1 0 0,0 1-1 0 0,0 0 18 0 0,0 1-13 0 0,0-1 1 0 0,0 1-1 0 0,0 0 0 0 0,1 0 1 0 0,-1-1-1 0 0,1 1 1 0 0,0 0-1 0 0,-1 0 0 0 0,1 0 1 0 0,1 1 12 0 0,-2 11 42 0 0,1-4-36 0 0,0-10-2 0 0,0 1 0 0 0,0-1 0 0 0,0 0-1 0 0,0 1 1 0 0,0-1 0 0 0,0 0 0 0 0,0 1 0 0 0,0-1-1 0 0,-1 0 1 0 0,1 0 0 0 0,-1 1 0 0 0,1-1-1 0 0,-1 0 1 0 0,1 0 0 0 0,-1 0 0 0 0,1 1 0 0 0,-1-1-1 0 0,-1 1-3 0 0,1-1 4 0 0,1-1-1 0 0,-1 1 1 0 0,0 0-1 0 0,0 0 0 0 0,0 0 1 0 0,1 1-1 0 0,-1-1 1 0 0,1 0-1 0 0,-1 0 0 0 0,1 0 1 0 0,-1 0-1 0 0,1 1 1 0 0,0-1-1 0 0,-1 0 0 0 0,1 0 1 0 0,0 1-1 0 0,0-1 1 0 0,0 0-1 0 0,0 0 0 0 0,0 1 1 0 0,0-1-1 0 0,0 0-3 0 0,17 7 132 0 0,-15-7-109 0 0,0 0-1 0 0,0-1 1 0 0,0 0-1 0 0,-1 0 1 0 0,1 1 0 0 0,0-1-1 0 0,0 0 1 0 0,0 0-1 0 0,0-1 1 0 0,0 1 0 0 0,0 0-1 0 0,0-1 1 0 0,-1 1-1 0 0,1-1 1 0 0,0 1-1 0 0,0-1-22 0 0,10-7 303 0 0,0 0-1 0 0,0-1 0 0 0,-1 0 1 0 0,-1-1-1 0 0,8-8-302 0 0,-2 2 356 0 0,0 2 0 0 0,3-2-356 0 0,-12 9 87 0 0,0 1-1 0 0,-1-1 1 0 0,1 0-1 0 0,-1 0 0 0 0,-1-1 1 0 0,0 0-1 0 0,1-1-86 0 0,1-2 89 0 0,6-6 204 0 0,-10 15-246 0 0,-1 0 0 0 0,0-1-1 0 0,0 1 1 0 0,0-1 0 0 0,0 0 0 0 0,-1 0-1 0 0,1 0 1 0 0,-1 0 0 0 0,1 0 0 0 0,-1 0-1 0 0,0 0 1 0 0,0 0 0 0 0,0 0 0 0 0,-1-1-1 0 0,1 1-46 0 0,-1 0 4 0 0,0 1-1 0 0,0 0 0 0 0,0-1 0 0 0,0 1 0 0 0,-1 0 0 0 0,1-1 0 0 0,-1 1 1 0 0,1 0-1 0 0,-1 0 0 0 0,0 0 0 0 0,0 0 0 0 0,0-1 0 0 0,0 1 1 0 0,0 0-1 0 0,-1 0 0 0 0,1 1 0 0 0,0-1 0 0 0,-1 0 0 0 0,1 0 0 0 0,-1 1 1 0 0,0-1-1 0 0,0 1 0 0 0,0-1-3 0 0,-8-8 11 0 0,3 4 81 0 0,0 0 0 0 0,-1 1 0 0 0,1-1 0 0 0,-1 1 0 0 0,-6-2-92 0 0,-10-7-337 0 0,-2-6-1270 0 0,20 17-5592 0 0</inkml:trace>
  <inkml:trace contextRef="#ctx0" brushRef="#br1" timeOffset="2">4618 1100 4464 0 0,'21'-1'129'0'0,"17"-1"107"0"0,-13-4-169 0 0,-25 6-56 0 0,1 0 0 0 0,-1 0-1 0 0,0 0 1 0 0,0 0 0 0 0,1 0 0 0 0,-1-1 0 0 0,0 1 0 0 0,0 0-1 0 0,1 0 1 0 0,-1 0 0 0 0,0 0 0 0 0,0-1 0 0 0,0 1 0 0 0,1 0-1 0 0,-1 0 1 0 0,0-1 0 0 0,0 1 0 0 0,0 0 0 0 0,0 0-1 0 0,0 0 1 0 0,0-1 0 0 0,1 1 0 0 0,-1 0 0 0 0,0-1 0 0 0,0 1-1 0 0,0 0 1 0 0,0 0 0 0 0,0-1 0 0 0,0 1 0 0 0,0 0 0 0 0,0-1-1 0 0,0 1 1 0 0,0 0 0 0 0,0 0-11 0 0,-4-12 711 0 0,0 0-244 0 0,4 12-458 0 0,0-1-1 0 0,0 1 0 0 0,0 0 0 0 0,0-1 0 0 0,0 1 0 0 0,0 0 0 0 0,0-1 0 0 0,-1 1 0 0 0,1-1 0 0 0,0 1 0 0 0,0 0 0 0 0,0-1 0 0 0,0 1 0 0 0,-1 0 0 0 0,1-1 0 0 0,0 1 0 0 0,-1 0 0 0 0,1-1 0 0 0,0 1 0 0 0,0 0 0 0 0,-1 0 0 0 0,1 0 0 0 0,0-1 0 0 0,-1 1 0 0 0,1 0 0 0 0,-1 0 0 0 0,1 0-8 0 0,-1-1 8 0 0,1 1 1 0 0,-1 0-1 0 0,1 0 0 0 0,-1-1 0 0 0,1 1 0 0 0,-1-1 0 0 0,1 1 0 0 0,0 0 0 0 0,-1-1 0 0 0,1 1 0 0 0,-1-1 0 0 0,1 1 0 0 0,0-1 0 0 0,-1 1 0 0 0,1-1 1 0 0,0 1-1 0 0,0-1 0 0 0,-1 1 0 0 0,1-1 0 0 0,0 1 0 0 0,0-1 0 0 0,0 1 0 0 0,0-1 0 0 0,0 0-8 0 0,-2-6 163 0 0,1 0-1 0 0,-1 0 1 0 0,0 0 0 0 0,-1 0-1 0 0,0 0 1 0 0,-1-2-163 0 0,2-2 113 0 0,2 10-101 0 0,0 0-1 0 0,0 0 1 0 0,0 0-1 0 0,0-1 0 0 0,-1 1 1 0 0,1 0-1 0 0,0 0 1 0 0,-1 1-1 0 0,1-1 1 0 0,0 0-1 0 0,-1 0 1 0 0,1 0-1 0 0,-1 0 1 0 0,0 0-1 0 0,1 0-11 0 0,-5-3 65 0 0,4 4-43 0 0,0-1 1 0 0,1 0-1 0 0,-1 0 1 0 0,0 1-1 0 0,0-1 1 0 0,1 0-1 0 0,-1 0 1 0 0,0 0-1 0 0,1 0 1 0 0,-1 0-1 0 0,1 0 1 0 0,-1 0-1 0 0,1 0 1 0 0,0 0-1 0 0,-1 0 1 0 0,1 0-1 0 0,0 0 1 0 0,0 0-23 0 0,-4-8 208 0 0,3 8-163 0 0,1 0 1 0 0,-1 0 0 0 0,0 0-1 0 0,1 0 1 0 0,-1-1 0 0 0,1 1-1 0 0,-1 0 1 0 0,1-1 0 0 0,0 1-1 0 0,0 0 1 0 0,-1-1 0 0 0,1 1-1 0 0,0 0 1 0 0,0-1 0 0 0,0 1-1 0 0,1 0 1 0 0,-1-1 0 0 0,0 1-1 0 0,0 0 1 0 0,1-1-46 0 0,0 1-8 0 0,-1 1-1 0 0,1-1 1 0 0,-1 1-1 0 0,1 0 1 0 0,-1-1-1 0 0,1 1 1 0 0,-1-1-1 0 0,1 0 1 0 0,-1 1-1 0 0,1-1 1 0 0,-1 1-1 0 0,0-1 1 0 0,1 0-1 0 0,-1 1 1 0 0,0-1-1 0 0,1 0 1 0 0,-1 1-1 0 0,0-1 1 0 0,0 0-1 0 0,0 0 1 0 0,0 1-1 0 0,0-1 1 0 0,0 0-1 0 0,0 1 1 0 0,0-1 0 0 0,0 0-1 0 0,0 0 1 0 0,0 1-1 0 0,0-1 1 0 0,0 0-1 0 0,-1 1 1 0 0,1-1-1 0 0,0 0 1 0 0,0 1-1 0 0,-1-1 1 0 0,1 0 8 0 0,0 1 7 0 0,0-1 0 0 0,-1 1 0 0 0,1 0 0 0 0,0-1 0 0 0,0 1 1 0 0,0-1-1 0 0,0 1 0 0 0,0-1 0 0 0,0 1 0 0 0,0-1 0 0 0,0 1 0 0 0,0 0 1 0 0,0-1-1 0 0,0 1 0 0 0,0-1 0 0 0,1 1 0 0 0,-1-1 0 0 0,0 1 0 0 0,0 0 0 0 0,0-1 1 0 0,0 1-1 0 0,1-1 0 0 0,-1 1 0 0 0,0-1-7 0 0,1 1 38 0 0,-1 0-1 0 0,0-1 1 0 0,1 1-1 0 0,-1-1 1 0 0,0 1 0 0 0,0-1-1 0 0,1 1 1 0 0,-1-1-1 0 0,0 1 1 0 0,0-1 0 0 0,0 1-1 0 0,0-1 1 0 0,0 0-1 0 0,0 1 1 0 0,0-1 0 0 0,0 1-1 0 0,0-1 1 0 0,0 1-1 0 0,0-1 1 0 0,0 1-1 0 0,0-1 1 0 0,0 1 0 0 0,-1-1-1 0 0,1 1 1 0 0,0-1-1 0 0,0 1 1 0 0,0-1 0 0 0,-1 0-38 0 0,1 1 41 0 0,0 0 0 0 0,0-1-1 0 0,-1 1 1 0 0,1 0 0 0 0,0-1 0 0 0,0 1 0 0 0,0-1 0 0 0,0 1 0 0 0,0 0 0 0 0,0-1 0 0 0,-1 1 0 0 0,1-1 0 0 0,0 1 0 0 0,0-1-1 0 0,0 1 1 0 0,1 0 0 0 0,-1-1 0 0 0,0 1 0 0 0,0-1 0 0 0,0 1 0 0 0,0-1 0 0 0,0 1 0 0 0,0 0 0 0 0,1-1 0 0 0,-1 1 0 0 0,0 0 0 0 0,0-1-1 0 0,1 1 1 0 0,-1-1 0 0 0,0 1 0 0 0,0 0 0 0 0,1 0-41 0 0,-1-1 29 0 0,0 1 0 0 0,0 0 0 0 0,1 0 0 0 0,-1-1 0 0 0,0 1 0 0 0,0 0 0 0 0,0 0 0 0 0,1-1-1 0 0,-1 1 1 0 0,0 0 0 0 0,0 0 0 0 0,0-1 0 0 0,0 1 0 0 0,0 0 0 0 0,0-1 0 0 0,0 1 0 0 0,0 0 0 0 0,0-1 0 0 0,0 1 0 0 0,1 0 0 0 0,-2 0-1 0 0,1-1 1 0 0,0 1 0 0 0,0 0 0 0 0,0-1 0 0 0,0 1 0 0 0,0 0 0 0 0,0-1 0 0 0,0 1 0 0 0,0 0 0 0 0,0 0 0 0 0,0-1 0 0 0,-1 1 0 0 0,1 0-1 0 0,0-1 1 0 0,0 1 0 0 0,0 0 0 0 0,-1 0 0 0 0,1 0 0 0 0,0-1 0 0 0,0 1 0 0 0,-1 0 0 0 0,1 0 0 0 0,0 0 0 0 0,0-1 0 0 0,-1 1-29 0 0,-5-13 16 0 0,6 13-16 0 0,0 0 0 0 0,0 0 0 0 0,0 0 0 0 0,0 0 0 0 0,0 0 0 0 0,0 0 0 0 0,1 0 0 0 0,-1 0 0 0 0,0-1 0 0 0,0 1 0 0 0,0 0 0 0 0,0 0 0 0 0,0 0 0 0 0,0 0 0 0 0,0 0 0 0 0,0 0 0 0 0,0 0 0 0 0,0 0 0 0 0,0 0 0 0 0,0 0 0 0 0,0 0 0 0 0,0 0 0 0 0,0 0 0 0 0,0 0 0 0 0,1 0 0 0 0,-1-1 0 0 0,0 1 0 0 0,0 0 0 0 0,0 0 0 0 0,0 0 0 0 0,0 0 0 0 0,0 0 0 0 0,0 0 0 0 0,0 0 0 0 0,0 0 0 0 0,0 0 0 0 0,0 0 0 0 0,0-1 0 0 0,0 1 0 0 0,0 0 0 0 0,0 0 0 0 0,-1 0 0 0 0,1 0 0 0 0,0 0 0 0 0,0 0 0 0 0,0 0 0 0 0,0 0 0 0 0,0 0 0 0 0,0 0 0 0 0,0 0 0 0 0,0 0 0 0 0,0-1 0 0 0,0 1 0 0 0,0 0 0 0 0,0 0 0 0 0,0 0 0 0 0,0 0 0 0 0,0 0 0 0 0,0 0 0 0 0,-1 0 0 0 0,1 0 0 0 0,0 0 0 0 0,0 0 0 0 0,0 0 0 0 0,0 0 0 0 0,0 0 0 0 0,0 0 0 0 0,0 0 0 0 0,0 0 0 0 0,4-4 0 0 0,0 3 0 0 0,-5 1 72 0 0,0 0 298 0 0,1 0 118 0 0,0 0 22 0 0,0 0-68 0 0,0 1-343 0 0,-1-1-95 0 0,1 1-1 0 0,-1 0 1 0 0,1 0 0 0 0,-1-1 0 0 0,1 1-1 0 0,0 0 1 0 0,-1 0 0 0 0,1 0-1 0 0,0 0 1 0 0,-1 0 0 0 0,1 0-1 0 0,0-1 1 0 0,0 1 0 0 0,0 0-1 0 0,0 0 1 0 0,0 0 0 0 0,0 0 0 0 0,0 0-4 0 0,-3 16 0 0 0,-1-6 0 0 0,4-10 0 0 0,-1-1 0 0 0,1 1 0 0 0,0 0 0 0 0,0 0 0 0 0,0-1 0 0 0,0 1 0 0 0,-1 0 0 0 0,1-1 0 0 0,0 1 0 0 0,0 0 0 0 0,0 0 0 0 0,0-1 0 0 0,0 1 0 0 0,1 0 0 0 0,-1-1 0 0 0,0 1 0 0 0,0 0 0 0 0,0-1 0 0 0,1 1 0 0 0,-1 0 0 0 0,0-1 0 0 0,1 1 0 0 0,-1 0 0 0 0,1-1 0 0 0,0 3 0 0 0,1 19 0 0 0,-2-19 0 0 0,0 0 0 0 0,1 0 0 0 0,-1 0 0 0 0,0 0 0 0 0,1 0 0 0 0,-1 0 0 0 0,1-1 0 0 0,0 0 0 0 0,-1 0 0 0 0,1-1 0 0 0,-1 1 0 0 0,0 0 0 0 0,0-1 0 0 0,0 1 0 0 0,0 0 0 0 0,0-1 0 0 0,0 1 0 0 0,0 0 0 0 0,0-1 0 0 0,-1 1 0 0 0,1 0 0 0 0,-1 0 0 0 0,1 0 0 0 0,-1 0 0 0 0,1 0 0 0 0,0 0 0 0 0,0 0 0 0 0,0 0 0 0 0,0 0 0 0 0,0 2 0 0 0,4 14 0 0 0,-2 0 0 0 0,0 1 0 0 0,-1 2 0 0 0,2-1 0 0 0,-3-18 0 0 0,1 1 0 0 0,-1-1 0 0 0,1 1 0 0 0,-1-1 0 0 0,0 1 0 0 0,0-1 0 0 0,0 1 0 0 0,0-1 0 0 0,-1 1 0 0 0,0 9 0 0 0,0 0 0 0 0,1-1 0 0 0,0 1 0 0 0,2 10 0 0 0,-1 17 0 0 0,4-18 0 0 0,-5-19 0 0 0,1 1 0 0 0,0-1 0 0 0,-1 0 0 0 0,1 0 0 0 0,-1 1 0 0 0,0-1 0 0 0,0 0 0 0 0,0 1 0 0 0,0 0 0 0 0,-1 3 0 0 0,1-3 0 0 0,-1 0 0 0 0,1 0 0 0 0,0 0 0 0 0,0 0 0 0 0,0 0 0 0 0,0-1 0 0 0,0 1 0 0 0,1 0 0 0 0,-1 0 0 0 0,1 0 0 0 0,0 0 0 0 0,2 8 39 0 0,-1 0 1 0 0,0 1 0 0 0,-1-1 0 0 0,-1 0 0 0 0,0 11-40 0 0,1 14 243 0 0,0-17 485 0 0,-1 0 0 0 0,-2 6-728 0 0,1-8 50 0 0,0 1 0 0 0,1-1-1 0 0,1 1-49 0 0,-1 6 0 0 0,0-20 0 0 0,-1 0 0 0 0,1 0 0 0 0,1 0 0 0 0,-1 0 0 0 0,0 1 0 0 0,1-1 0 0 0,0 1 0 0 0,2 21 0 0 0,-3-21 0 0 0,1-1 0 0 0,-1 0 0 0 0,0 0 0 0 0,1 0 0 0 0,0 1 0 0 0,1 2 0 0 0,0 0 0 0 0,0 1 0 0 0,-1-1 0 0 0,0 0 0 0 0,-1 1 0 0 0,1 0 0 0 0,0 14 0 0 0,0 35 0 0 0,-3-35 0 0 0,2-18 0 0 0,-1 0 0 0 0,1 0 0 0 0,0 0 0 0 0,0 0 0 0 0,0 0 0 0 0,0 0 0 0 0,1 0 0 0 0,0 0 0 0 0,0 1 0 0 0,7 35 0 0 0,-7-37 0 0 0,-1 0-1 0 0,0 0 0 0 0,0 0 0 0 0,0 0 0 0 0,0 0 1 0 0,-1 0-1 0 0,1 1 1 0 0,-2 15 77 0 0,3-11 418 0 0,-1 1-1 0 0,0 0 1 0 0,-1 7-495 0 0,0 22 492 0 0,0-20-743 0 0,0-16 137 0 0,1 0 1 0 0,-1 0 0 0 0,1 0 0 0 0,0 0-1 0 0,0 0 1 0 0,0 0 0 0 0,0 0 0 0 0,0 0 0 0 0,0 0-1 0 0,1 2 114 0 0,0-2-64 0 0,-1 1-1 0 0,1-1 1 0 0,-1 1-1 0 0,0-1 1 0 0,0 1-1 0 0,0-1 1 0 0,-1 1-1 0 0,1-1 1 0 0,0 1-1 0 0,-1-1 65 0 0,1 1 4 0 0,-1-1-1 0 0,1 0 0 0 0,-1 1 1 0 0,1-1-1 0 0,0 0 1 0 0,0 1-1 0 0,1-1 0 0 0,-1 0 1 0 0,0 1-1 0 0,1-1 0 0 0,-1 0-3 0 0,3 35 0 0 0,-3-35-1 0 0,0-1 0 0 0,1 0-1 0 0,-1 0 1 0 0,0 0-1 0 0,0 1 1 0 0,0-1-1 0 0,0 0 1 0 0,-1 0-1 0 0,1 0 1 0 0,0 0 0 0 0,0 1-1 0 0,-1-1 1 0 0,1 1 1 0 0,-1-1 38 0 0,1 0 0 0 0,-1 1 0 0 0,1-1 0 0 0,0 1 1 0 0,0-1-1 0 0,-1 1 0 0 0,1-1 0 0 0,0 1 0 0 0,0-1 1 0 0,1 1-1 0 0,-1 0-38 0 0,0 34 1156 0 0,0-34-1254 0 0,0 0 1 0 0,0 0 0 0 0,0 0 0 0 0,0 0-1 0 0,0-1 1 0 0,0 1 0 0 0,-1 0 0 0 0,1 0-1 0 0,-1 0 1 0 0,1 0 0 0 0,-1-1 0 0 0,0 1-1 0 0,0 0 1 0 0,1-1 0 0 0,-1 1-1 0 0,-1 0 98 0 0,-1 3 15 0 0,3-4-12 0 0,0 0-1 0 0,-1 0 0 0 0,1 0 1 0 0,0 0-1 0 0,0 0 0 0 0,-1 0 1 0 0,1 0-1 0 0,0 0 0 0 0,0 0 1 0 0,0 0-1 0 0,0 0 0 0 0,0 0 0 0 0,1 0 1 0 0,-1 0-1 0 0,0 0 0 0 0,0 0 1 0 0,1 0-1 0 0,-1 0 0 0 0,0-1 1 0 0,1 1-1 0 0,-1 0 0 0 0,1 0 1 0 0,0 1-3 0 0,-1-1 53 0 0,1 0 1 0 0,0 0 0 0 0,-1 0 0 0 0,1 0 0 0 0,-1 0-1 0 0,0 0 1 0 0,1 0 0 0 0,-1 0 0 0 0,0 1-1 0 0,0-1 1 0 0,0 0 0 0 0,1 0 0 0 0,-1 0 0 0 0,-1 0-1 0 0,1 1-53 0 0,-2 39 1116 0 0,2-41-1116 0 0,0 1 0 0 0,-1-1 0 0 0,1 1 0 0 0,0-1 0 0 0,0 1 0 0 0,0-1 0 0 0,0 1 0 0 0,0-1 0 0 0,0 1 0 0 0,0-1 0 0 0,0 1 0 0 0,0-1 0 0 0,0 1 0 0 0,0-1 0 0 0,0 1 0 0 0,0 0 0 0 0,1-1 0 0 0,-1 1 0 0 0,0-1 0 0 0,0 0 0 0 0,0 1 0 0 0,1-1 0 0 0,-1 1 0 0 0,1 1 0 0 0,1 8 0 0 0,-1-1 0 0 0,0 1 0 0 0,-1 0 0 0 0,0-1 0 0 0,0 1 0 0 0,-1-1 0 0 0,0 1 0 0 0,1 8 0 0 0,0-16 0 0 0,0 0 0 0 0,1 0 0 0 0,-1-1 0 0 0,0 1 0 0 0,0 0 0 0 0,0 0 0 0 0,-1 0 0 0 0,1 0 0 0 0,0 0 0 0 0,-1 0 0 0 0,0 2 0 0 0,0-1 0 0 0,0 1 0 0 0,1 0 0 0 0,-1-1 0 0 0,1 1 0 0 0,0 0 0 0 0,0 0 0 0 0,-2 22 0 0 0,0-7 0 0 0,2-17 0 0 0,0 0 0 0 0,0 0 0 0 0,0 0 0 0 0,0 0 0 0 0,0 0 0 0 0,-1 0 0 0 0,1 0 0 0 0,-1 0 0 0 0,1 0 0 0 0,-1 0 0 0 0,0 1 0 0 0,0-3 0 0 0,1 1 0 0 0,0 0 0 0 0,0 0 0 0 0,-1 0 0 0 0,1 0 0 0 0,0 0 0 0 0,0-1 0 0 0,0 1 0 0 0,0 0 0 0 0,0 0 0 0 0,0 0 0 0 0,0 0 0 0 0,0 0 0 0 0,0 0 0 0 0,0-1 0 0 0,1 2 0 0 0,-1-1 0 0 0,0-1 0 0 0,0 1 0 0 0,0 0 0 0 0,0 0 0 0 0,0 0 0 0 0,0 0 0 0 0,0 0 0 0 0,0-1 0 0 0,0 1 0 0 0,0 0 0 0 0,0 0 0 0 0,0 0 0 0 0,-1 0 0 0 0,0 3 0 0 0,0 1 0 0 0,0-1 0 0 0,0 0 0 0 0,0 0 0 0 0,1 5 0 0 0,0-5 0 0 0,-1 1 0 0 0,0-1 0 0 0,1 1 0 0 0,-2-1 0 0 0,1 1 0 0 0,0-1 0 0 0,-3 11 0 0 0,-2 4 0 0 0,5-16 0 0 0,0 0 0 0 0,0 0 0 0 0,0 0 0 0 0,0 0 0 0 0,0 0 0 0 0,1 0 0 0 0,0 1 0 0 0,0-1 0 0 0,-1 0 0 0 0,2 0 0 0 0,-1 0 0 0 0,0 0 0 0 0,1 0 0 0 0,-1 1 0 0 0,1-1 0 0 0,1 2 0 0 0,-2-2 0 0 0,1 0 0 0 0,-1 0 0 0 0,0 0 0 0 0,0 0 0 0 0,0 0 0 0 0,0 0 0 0 0,-1 0 0 0 0,1 0 0 0 0,-1 1 0 0 0,-1 11 0 0 0,5-5 0 0 0,-3-6 0 0 0,-1 18 0 0 0,0-16 0 0 0,4-2 72 0 0,-2-3 299 0 0,-1-1 117 0 0,0 0 21 0 0,0 0-473 0 0,-1-1 0 0 0,1 1 0 0 0,-1 0-1 0 0,1 0 1 0 0,-1-1 0 0 0,0 1 0 0 0,1 0-1 0 0,-1-1 1 0 0,1 1 0 0 0,-1 0 0 0 0,1-1 0 0 0,0 1-1 0 0,-1-1 1 0 0,1 1 0 0 0,-1-1 0 0 0,1 1-1 0 0,0-1-35 0 0,2-3 0 0 0,-2 4 0 0 0,0-1 0 0 0,1 0 0 0 0,-1 1 0 0 0,0-1 0 0 0,0 1 0 0 0,1-1 0 0 0,-1 1 0 0 0,0-1 0 0 0,0 0 0 0 0,0 1 0 0 0,0-1 0 0 0,0 0 0 0 0,0 1 0 0 0,0-1 0 0 0,0 1 0 0 0,0-1 0 0 0,0 0 0 0 0,0 1 0 0 0,0-1 0 0 0,-1 1 0 0 0,1-1 0 0 0,0-1 0 0 0,0 1 0 0 0,0-1 0 0 0,0 0 0 0 0,1 1 0 0 0,-1-1 0 0 0,0 1 0 0 0,1-1 0 0 0,-1 0 0 0 0,1 1 0 0 0,-1-1 0 0 0,1 1 0 0 0,0-1 0 0 0,-1 1 0 0 0,2-1 0 0 0,5-17 0 0 0,-7 17 0 0 0,1 1 0 0 0,-1-1 0 0 0,0 1 0 0 0,0-1 0 0 0,0 1 0 0 0,0-1 0 0 0,-1 1 0 0 0,1 0 0 0 0,0-1 0 0 0,-1 0 0 0 0,1 1 0 0 0,0 0 0 0 0,-1 0 0 0 0,1 0 0 0 0,0 0 0 0 0,0 0 0 0 0,0 0 0 0 0,0 0 0 0 0,0 0 0 0 0,0 0 0 0 0,0 0 0 0 0,0 0 0 0 0,0 0 0 0 0,1 0 0 0 0,-1 0 0 0 0,1 0 0 0 0,-1 0 0 0 0,0 0 0 0 0,0 1 0 0 0,0-1 0 0 0,0 0 0 0 0,0 0 0 0 0,0 1 0 0 0,0-1 0 0 0,0 0 0 0 0,0 1 0 0 0,0-1 0 0 0,0 0 0 0 0,0 0 0 0 0,-1 1 0 0 0,1-1 0 0 0,0 0 0 0 0,0 1 0 0 0,-1-1 0 0 0,1 1 0 0 0,-1-1 0 0 0,1 0 0 0 0,-1 0 0 0 0,1 0 0 0 0,0 1 0 0 0,-1-1 0 0 0,1 0 0 0 0,0 0 0 0 0,0 0 0 0 0,-1 0 0 0 0,1 0 0 0 0,0 0 0 0 0,0 0 0 0 0,0 1 0 0 0,0-1 0 0 0,0 0 0 0 0,0-1 0 0 0,7-56 0 0 0,-7 56 0 0 0,0 0 0 0 0,1 0 0 0 0,-1 0 0 0 0,0 0 0 0 0,0 0 0 0 0,0 0 0 0 0,-1 0 0 0 0,1 0 0 0 0,0 0 0 0 0,-1-2 0 0 0,0 2 0 0 0,0-1 0 0 0,1 1 0 0 0,0-1 0 0 0,-1 0 0 0 0,1 1 0 0 0,0-1 0 0 0,1-2 0 0 0,-1-1 0 0 0,0 0 0 0 0,0 1 0 0 0,0-1 0 0 0,-1-5 0 0 0,-1-13 0 0 0,2 13 0 0 0,-1 1 0 0 0,0 0 0 0 0,-1 0 0 0 0,1 0 0 0 0,-2 0 0 0 0,-1-5 0 0 0,2 8 0 0 0,1-1 0 0 0,0 0 0 0 0,0 0 0 0 0,1 0 0 0 0,0 0 0 0 0,0 0 0 0 0,1-2 0 0 0,0-2 0 0 0,-1 1 0 0 0,0-1 0 0 0,-1-3 0 0 0,0 7 0 0 0,1 1 0 0 0,0 0 0 0 0,1 0 0 0 0,0-6 0 0 0,0 6 0 0 0,0 0 0 0 0,-1 0 0 0 0,0 0 0 0 0,0 0 0 0 0,-1-2 0 0 0,-2-31 0 0 0,3 29 0 0 0,-1 0 0 0 0,0 1 0 0 0,-1-1 0 0 0,-2-9 0 0 0,-6-18 0 0 0,2 0 0 0 0,-1-33 0 0 0,-1 0 0 0 0,-3-4 0 0 0,-9-46 1815 0 0,20 108-2195 0 0,0 0 1 0 0,1 0-1 0 0,1 0 1 0 0,0-5 379 0 0,-1-33-241 0 0,-1 31 392 0 0,2 0 0 0 0,2-19-151 0 0,-1 18 628 0 0,0-1 0 0 0,-2-9-628 0 0,0 21-483 0 0,-1-3 268 0 0,1-1 0 0 0,0 1 0 0 0,1 0 0 0 0,1-1 0 0 0,2-11 215 0 0,-1 13 0 0 0,0-1 0 0 0,-1 1 0 0 0,-1-1 0 0 0,0-4 0 0 0,2-35 0 0 0,1 10 0 0 0,2-9 0 0 0,-5 48 0 0 0,0 0 0 0 0,0-1 0 0 0,0 1 0 0 0,-1 0 0 0 0,1 0 0 0 0,-1-1 0 0 0,0 0 0 0 0,-2-15 0 0 0,3-53 0 0 0,3-56 0 0 0,-3 123 0 0 0,0 0 0 0 0,0-1 0 0 0,0 1 0 0 0,1-1 0 0 0,0 1 0 0 0,0 0 0 0 0,1 0 0 0 0,-1-1 0 0 0,3-3 0 0 0,-3 6 0 0 0,1 0 0 0 0,-1 0 0 0 0,0-1 0 0 0,0 1 0 0 0,0 0 0 0 0,-1-1 0 0 0,1 1 0 0 0,-1-1 0 0 0,0 1 0 0 0,0 0 0 0 0,0-1 0 0 0,0 1 0 0 0,-1-1 0 0 0,0 0 0 0 0,1 3 0 0 0,0 0 0 0 0,0 1 0 0 0,0-1 0 0 0,0 0 0 0 0,0 0 0 0 0,0 1 0 0 0,0-1 0 0 0,0 0 0 0 0,0 0 0 0 0,1 1 0 0 0,-1-1 0 0 0,0 0 0 0 0,0 1 0 0 0,1-1 0 0 0,-1 0 0 0 0,0 0 0 0 0,1 1 0 0 0,-1-1 0 0 0,0 0 0 0 0,1 1 0 0 0,-1-1 0 0 0,0 0 0 0 0,1 0 0 0 0,-1 1 0 0 0,0-1 0 0 0,0 0 0 0 0,0 0 0 0 0,0 1 0 0 0,0-1 0 0 0,0 0 0 0 0,0 0 0 0 0,0 0 0 0 0,0 1 0 0 0,0-1 0 0 0,0 0 0 0 0,0 0 0 0 0,8 32 0 0 0,-5-20 0 0 0,0 0 0 0 0,0 0 0 0 0,3 3 0 0 0,-2-2 0 0 0,0 0 0 0 0,-1 0 0 0 0,0 0 0 0 0,0 2 0 0 0,4 18 0 0 0,-6-26 0 0 0,0 0 0 0 0,0 0 0 0 0,-1 0 0 0 0,0 0 0 0 0,0 1 0 0 0,2 26 0 0 0,4 5 0 0 0,-1 10 0 0 0,2 15 0 0 0,-2-7 0 0 0,-1-1 0 0 0,-4 24 0 0 0,0-64 0 0 0,1 18 0 0 0,0-17 0 0 0,-1 0 0 0 0,0-1 0 0 0,-2 3 0 0 0,0 28 0 0 0,2-32 0 0 0,0-1 0 0 0,-1 1 0 0 0,-1 1 0 0 0,-1 7 0 0 0,1 0 0 0 0,0 6 0 0 0,-1 25 0 0 0,-7 34 0 0 0,-8 61 0 0 0,18-145 0 0 0,0 1 0 0 0,0-1 0 0 0,0 1 0 0 0,0-1 0 0 0,1 0 0 0 0,-1 1 0 0 0,1-1 0 0 0,0 1 0 0 0,0-1 0 0 0,-1 0 0 0 0,1 1 0 0 0,-1-1 0 0 0,1 0 0 0 0,-1 0 0 0 0,0 1 0 0 0,-1-1 0 0 0,1 1 0 0 0,-1 1 0 0 0,0 0 0 0 0,0 0 0 0 0,0 1 0 0 0,1-1 0 0 0,0 0 0 0 0,0 1 0 0 0,0-1 0 0 0,0 0 0 0 0,2 4 0 0 0,1 20 0 0 0,-3-22 0 0 0,1 1 0 0 0,0-1 0 0 0,0 0 0 0 0,2 5 0 0 0,-2-3 0 0 0,1 1 0 0 0,-1-1 0 0 0,0 1 0 0 0,-1 0 0 0 0,0 0 0 0 0,-1-1 0 0 0,-1 5 0 0 0,0 26 0 0 0,1-20 0 0 0,1 16 0 0 0,1-17 0 0 0,-1-14 0 0 0,0 0 0 0 0,1 0 0 0 0,-1 0 0 0 0,1-1 0 0 0,0 1 0 0 0,1 3 0 0 0,0-1 0 0 0,0 0 0 0 0,-1 0 0 0 0,0 0 0 0 0,0 2 0 0 0,3 14 0 0 0,-2-8 0 0 0,0 0 0 0 0,-1 0 0 0 0,-1 0 0 0 0,-1 1 0 0 0,1 1 0 0 0,0 1 0 0 0,2 7 0 0 0,0-16 0 0 0,-1-4 0 0 0,-1 0 0 0 0,1 0 0 0 0,-1-1 0 0 0,0 1 0 0 0,0 3 0 0 0,-1 6 0 0 0,-2 6 0 0 0,3-20 0 0 0,0 0 0 0 0,0 1 0 0 0,0-1 0 0 0,0 0 0 0 0,0 0 0 0 0,0 0 0 0 0,0 1 0 0 0,0-1 0 0 0,-1 0 0 0 0,1 0 0 0 0,0 0 0 0 0,0 1 0 0 0,0-1 0 0 0,0 0 0 0 0,0 0 0 0 0,0 1 0 0 0,0-1 0 0 0,0 0 0 0 0,0 0 0 0 0,1 1 0 0 0,-1-1 0 0 0,0 0 0 0 0,0 0 0 0 0,0 0 0 0 0,0 1 0 0 0,0-1 0 0 0,0 0 0 0 0,0 0 0 0 0,0 0 0 0 0,1 1 0 0 0,-1-1 0 0 0,0 0 0 0 0,0 0 0 0 0,0 0 0 0 0,0 0 0 0 0,1 0 0 0 0,0 1 0 0 0,0 1 0 0 0,0-1 0 0 0,0 0 0 0 0,-1 0 0 0 0,1 0 0 0 0,0 0 0 0 0,0 1 0 0 0,-1-1 0 0 0,1 0 0 0 0,-1 1 0 0 0,1-1 0 0 0,-1 1 0 0 0,0-1 0 0 0,1 0 0 0 0,-1 1 0 0 0,0-2 0 0 0,1 1 0 0 0,-1-1 0 0 0,0 1 0 0 0,0-1 0 0 0,0 1 0 0 0,1-1 0 0 0,-1 1 0 0 0,0-1 0 0 0,0 1 0 0 0,0-1 0 0 0,0 1 0 0 0,0-1 0 0 0,0 1 0 0 0,0-1 0 0 0,0 1 0 0 0,0-1 0 0 0,0 1 0 0 0,0-1 0 0 0,0 1 0 0 0,0-1 0 0 0,-1 1 0 0 0,1-1 0 0 0,0 1 0 0 0,0-1 0 0 0,-1 1 0 0 0,0 5 0 0 0,8-1 0 0 0,0-5 0 0 0,-6-2 0 0 0,1 1 0 0 0,-1-1 0 0 0,0 0 0 0 0,1 0 0 0 0,-1 1 0 0 0,0-1 0 0 0,0 0 0 0 0,-1 0 0 0 0,1 0 0 0 0,0 0 0 0 0,-1 0 0 0 0,1 0 0 0 0,-1 0 0 0 0,1 0 0 0 0,-1 0 0 0 0,0-1 0 0 0,0 1 0 0 0,0-1 0 0 0,0-3 0 0 0,0 1 0 0 0,0-1 0 0 0,-1 0 0 0 0,0 1 0 0 0,0 0 0 0 0,0-1 0 0 0,-1 0 0 0 0,1 4 0 0 0,-1-4 0 0 0,-1-1 0 0 0,1 1 0 0 0,0 0 0 0 0,1 0 0 0 0,0-1 0 0 0,0 1 0 0 0,0-1 0 0 0,1 1 0 0 0,0-1 0 0 0,0-2 0 0 0,2-40 135 0 0,-4-16-135 0 0,1 5 741 0 0,-4-215 375 0 0,3 211-1635 0 0,-2 0 0 0 0,-2 0 0 0 0,-7-18 519 0 0,6 38 749 0 0,3-1 0 0 0,1-30-749 0 0,2 29 30 0 0,-2 0-1 0 0,-5-16-29 0 0,-2-12 0 0 0,3 0 0 0 0,0 7 0 0 0,-6-24 0 0 0,1 9 0 0 0,11 65 6 0 0,1-2-76 0 0,0 17-267 0 0,0 2-138 0 0,17-13 745 0 0,-17 13-275 0 0,1 0 1 0 0,0 0 0 0 0,-1-1-1 0 0,1 1 1 0 0,0 0 0 0 0,-1 0-1 0 0,1 0 1 0 0,0 0 0 0 0,-1-1-1 0 0,1 1 1 0 0,0 0 0 0 0,-1 0-1 0 0,1 0 1 0 0,0 1 0 0 0,-1-1-1 0 0,1 0 1 0 0,0 0 0 0 0,-1 0-1 0 0,1 0 1 0 0,0 1 0 0 0,-1-1-1 0 0,1 0 1 0 0,-1 1 0 0 0,1-1-1 0 0,0 0 1 0 0,-1 1 0 0 0,1-1 0 0 0,-1 1-1 0 0,1-1 1 0 0,-1 1 0 0 0,1-1-1 0 0,-1 1 1 0 0,0-1 0 0 0,1 1 4 0 0,0 2-185 0 0,0 0 0 0 0,0 0 0 0 0,0-1 1 0 0,0 1-1 0 0,0 0 0 0 0,-1 0 0 0 0,1 1 185 0 0,2 11 55 0 0,0-6-55 0 0,0 0 0 0 0,0 0 0 0 0,-1 1 0 0 0,0-1 0 0 0,0 6 0 0 0,-1-8 0 0 0,1-1 0 0 0,-1 1 0 0 0,1 0 0 0 0,0-1 0 0 0,2 2 0 0 0,-2-2 0 0 0,0 0 0 0 0,0 0 0 0 0,0 0 0 0 0,-1 0 0 0 0,0 0 0 0 0,0 2 0 0 0,0-2 0 0 0,-1 2 0 0 0,0 1 0 0 0,1-1 0 0 0,0 0 0 0 0,1 0 0 0 0,0 0 0 0 0,2 7 0 0 0,-1-6 0 0 0,0 1 0 0 0,-1-1 0 0 0,0 1 0 0 0,0 8 0 0 0,5 23 0 0 0,-2-15 0 0 0,-1 0 0 0 0,-1 0 0 0 0,-1 3 0 0 0,5 39 0 0 0,-4-37 0 0 0,-1 0 0 0 0,-2 0 0 0 0,-1 1 0 0 0,-4 20 0 0 0,4-25 0 0 0,0 1 0 0 0,3 18 0 0 0,0-13 0 0 0,-2 19 0 0 0,-3 95 0 0 0,-3-47 0 0 0,5-53 0 0 0,1-24 0 0 0,-3 18 0 0 0,1-16 0 0 0,2 0 0 0 0,0 0 0 0 0,2-1 0 0 0,2 16 0 0 0,2 23 0 0 0,10 17 0 0 0,-16-74 0 0 0,2 3 0 0 0,-2 0 0 0 0,1 0 0 0 0,-1 0 0 0 0,0 0 0 0 0,-1 0 0 0 0,-1 6 0 0 0,2-8 0 0 0,0 0 0 0 0,0 0 0 0 0,1-1 0 0 0,0 1 0 0 0,0 0 0 0 0,0-1 0 0 0,1 1 0 0 0,0-1 0 0 0,0 1 0 0 0,2 0 0 0 0,0 5 0 0 0,2 21 0 0 0,-4-24 323 0 0,0-1-1 0 0,-1 0 1 0 0,0 1-1 0 0,-1-1 1 0 0,1 1-1 0 0,-2 0-322 0 0,1-8 41 0 0,-1 9-23 0 0,-1-8-21 0 0,1-1 4 0 0,0-1-1 0 0,1 0 1 0 0,-1 1-1 0 0,0-1 0 0 0,1 1 0 0 0,-1-1 0 0 0,1 1 0 0 0,0 0 0 0 0,-1-1 0 0 0,1 1 0 0 0,-1 0 1 0 0,1-1-1 0 0,0 1 0 0 0,-1 0 0 0 0,1-1 0 0 0,0 1 0 0 0,0 0 0 0 0,0 0 0 0 0,3 6-146 0 0,0-3-228 0 0,-2 2 393 0 0,0 1 0 0 0,-1 0 0 0 0,0-1 0 0 0,0 4-19 0 0,0 0 45 0 0,0-6-24 0 0,0 0-1 0 0,0 0 1 0 0,-1-1-1 0 0,0 1 1 0 0,1 0-1 0 0,-1 1-20 0 0,0-4 1 0 0,1 0-1 0 0,-1 1 0 0 0,0-1 1 0 0,1 0-1 0 0,-1 0 1 0 0,0 0-1 0 0,0 0 0 0 0,1 0 1 0 0,-1 0-1 0 0,0 0 1 0 0,0 0-1 0 0,-1 1 0 0 0,1-1 2 0 0,1-1-1 0 0,0 1 1 0 0,0-1 0 0 0,0 1 0 0 0,-1-1-1 0 0,1 1 1 0 0,0 0 0 0 0,0-1 0 0 0,0 1-1 0 0,0-1 1 0 0,0 1 0 0 0,0 0 0 0 0,0-1-1 0 0,0 1 1 0 0,0-1 0 0 0,0 1 0 0 0,1 0-1 0 0,-1-1 1 0 0,0 1 0 0 0,0-1 0 0 0,0 1-1 0 0,1-1 1 0 0,-1 1-2 0 0,2 9 13 0 0,-3-7 146 0 0,0 1 268 0 0,1-9-181 0 0,12-26-1290 0 0,-10 25 413 0 0,-3 3-5589 0 0,-4-4-780 0 0</inkml:trace>
  <inkml:trace contextRef="#ctx0" brushRef="#br1" timeOffset="4">2775 3044 4232 0 0,'0'-1'32'0'0,"-1"1"1"0"0,1-1 0 0 0,0 1-1 0 0,-1-1 1 0 0,1 0 0 0 0,0 1-1 0 0,0-1 1 0 0,0 0-1 0 0,-1 1 1 0 0,1-1 0 0 0,0 0-1 0 0,0 1 1 0 0,0-1 0 0 0,0 0-1 0 0,0 1 1 0 0,1-2-33 0 0,-1-4 46 0 0,2-2-7 0 0,-5 7 306 0 0,3 0-324 0 0,0 1 0 0 0,-1 0 0 0 0,1 0 0 0 0,-1 0-1 0 0,1-1 1 0 0,0 1 0 0 0,-1 0 0 0 0,1 0 0 0 0,0-1 0 0 0,-1 1 0 0 0,1 0 0 0 0,0-1 0 0 0,-1 1 0 0 0,1 0 0 0 0,0-1 0 0 0,0 1 0 0 0,-1-1 0 0 0,1 1 0 0 0,0 0 0 0 0,0-1 0 0 0,0 0-21 0 0,3-1 87 0 0,-3 2-74 0 0,1 0 0 0 0,0-1 0 0 0,-1 1 0 0 0,1 0 0 0 0,-1-1 0 0 0,1 1 0 0 0,-1-1 0 0 0,1 1 0 0 0,-1-1 0 0 0,0 1 0 0 0,1-1 0 0 0,-1 1-1 0 0,1-1 1 0 0,-1 1 0 0 0,0-1 0 0 0,0 1 0 0 0,1-1 0 0 0,-1 0 0 0 0,0 1-13 0 0,0-1 8 0 0,0 1 0 0 0,0 0 0 0 0,0-1 0 0 0,0 1 0 0 0,1 0-1 0 0,-1 0 1 0 0,0-1 0 0 0,0 1 0 0 0,0 0 0 0 0,0 0 0 0 0,0-1 0 0 0,1 1 0 0 0,-1 0 0 0 0,0 0-1 0 0,0-1 1 0 0,0 1 0 0 0,1 0 0 0 0,-1 0 0 0 0,0 0 0 0 0,0 0 0 0 0,0-1 0 0 0,1 1 0 0 0,-1 0-1 0 0,0 0 1 0 0,0 0 0 0 0,1 0 0 0 0,-1 0-8 0 0,0 0 22 0 0,1 0-1 0 0,-1 0 1 0 0,0 0-1 0 0,0-1 1 0 0,0 1-1 0 0,1 0 1 0 0,-1 0-1 0 0,0 0 0 0 0,0 0 1 0 0,0 0-1 0 0,1 0 1 0 0,-1-1-1 0 0,0 1 1 0 0,0 0-1 0 0,0 0 1 0 0,0 0-1 0 0,1 0 1 0 0,-1-1-1 0 0,0 1 1 0 0,0 0-1 0 0,0 0 1 0 0,0-1-1 0 0,0 1 1 0 0,0 0-1 0 0,0 0 1 0 0,0 0-1 0 0,0-1 1 0 0,1 1-1 0 0,-1 0 1 0 0,0 0-1 0 0,0-1 1 0 0,0 1-1 0 0,0 0 1 0 0,0 0-1 0 0,-1-1 1 0 0,1 1-22 0 0,10-11 1877 0 0,-10 10-1844 0 0,1 1 0 0 0,-1 0 1 0 0,0 0-1 0 0,0 0 0 0 0,0-1 0 0 0,0 1 0 0 0,1 0 1 0 0,-1 0-1 0 0,0-1 0 0 0,0 1 0 0 0,0 0 1 0 0,0 0-1 0 0,0-1 0 0 0,0 1 0 0 0,0 0 0 0 0,0 0 1 0 0,0-1-1 0 0,0 1 0 0 0,0 0 0 0 0,0-1 0 0 0,0 1 1 0 0,0 0-1 0 0,0 0 0 0 0,0-1 0 0 0,0 1 0 0 0,0 0 1 0 0,0 0-1 0 0,0-1 0 0 0,0 1 0 0 0,0 0 0 0 0,-1 0 1 0 0,1-1-1 0 0,0 1 0 0 0,0 0 0 0 0,0 0-33 0 0,-10-3 1967 0 0,5 2-1840 0 0,7-6 204 0 0,-2 6-238 0 0,0 1 0 0 0,0 0-1 0 0,0 0 1 0 0,0 0-1 0 0,0-1 1 0 0,0 1 0 0 0,0 0-1 0 0,0 0 1 0 0,1 0-1 0 0,-1 0 1 0 0,0-1-1 0 0,0 1 1 0 0,0 0 0 0 0,0 0-1 0 0,0 0 1 0 0,0 0-1 0 0,0 0 1 0 0,0-1 0 0 0,1 1-1 0 0,-1 0 1 0 0,0 0-1 0 0,0 0 1 0 0,0 0 0 0 0,0 0-1 0 0,0 0 1 0 0,1 0-1 0 0,-1 0 1 0 0,0 0 0 0 0,0 0-1 0 0,0-1 1 0 0,0 1-1 0 0,1 0 1 0 0,-1 0 0 0 0,0 0-1 0 0,0 0 1 0 0,0 0-1 0 0,1 0 1 0 0,-1 0 0 0 0,0 0-1 0 0,0 0 1 0 0,0 0-1 0 0,0 1 1 0 0,1-1 0 0 0,-1 0-1 0 0,0 0 1 0 0,0 0-1 0 0,0 0 1 0 0,0 0 0 0 0,1 0-1 0 0,-1 0-92 0 0,0 0 7 0 0,0 0 0 0 0,0 1 0 0 0,1-1 0 0 0,-1 0 0 0 0,0 0 0 0 0,0 0 0 0 0,0 0 1 0 0,0 1-1 0 0,1-1 0 0 0,-1 0 0 0 0,0 0 0 0 0,0 0 0 0 0,0 1 0 0 0,0-1 0 0 0,0 0 0 0 0,0 0 0 0 0,0 0 0 0 0,1 1 0 0 0,-1-1 0 0 0,0 0 0 0 0,0 0 0 0 0,0 1 0 0 0,0-1 0 0 0,0 0 0 0 0,0 0 0 0 0,0 0 0 0 0,0 1 0 0 0,0-1 0 0 0,0 0 1 0 0,0 0-1 0 0,0 1 0 0 0,-1-1 0 0 0,1 0 0 0 0,0 0 0 0 0,0 0 0 0 0,0 1 0 0 0,0-1 0 0 0,0 0 0 0 0,0 0 0 0 0,0 0 0 0 0,-1 1 0 0 0,1-1 0 0 0,0 0 0 0 0,0 0 0 0 0,0 0 0 0 0,-1 0 0 0 0,1 1 0 0 0,0-1 0 0 0,0 0-7 0 0,5 14 316 0 0,4 5 21 0 0,-7-16-312 0 0,0 0 1 0 0,-1 0-1 0 0,1 0 1 0 0,-1 0-1 0 0,0 0 0 0 0,0 0 1 0 0,0 0-1 0 0,-1 1 1 0 0,1-1-1 0 0,0 2-25 0 0,-1-2 22 0 0,0-1 0 0 0,1 1-1 0 0,0-1 1 0 0,-1 0 0 0 0,1 1 0 0 0,0-1-1 0 0,0 0 1 0 0,1 0 0 0 0,-1 0 0 0 0,1 2-22 0 0,7 14 159 0 0,-7-11-58 0 0,-1 1-1 0 0,0 0 1 0 0,0-1-1 0 0,-1 1 1 0 0,0 0-1 0 0,0 0 1 0 0,-1 0-1 0 0,0-1 0 0 0,0 1 1 0 0,-1 0-1 0 0,0-1 1 0 0,-2 7-101 0 0,4-12 30 0 0,0-1 0 0 0,0 0 1 0 0,0 0-1 0 0,0 1 0 0 0,0-1 1 0 0,0 0-1 0 0,1 1 0 0 0,-1-1 1 0 0,0 0-1 0 0,1 0 1 0 0,-1 1-1 0 0,1 0-30 0 0,2 4 30 0 0,-4 9 15 0 0,1-13-37 0 0,0 0 0 0 0,-1-1 1 0 0,1 1-1 0 0,0 0 0 0 0,0-1 0 0 0,1 1 0 0 0,-1 0 1 0 0,0 0-1 0 0,0-1 0 0 0,1 1-8 0 0,-1 0 21 0 0,1 0 1 0 0,-1 1-1 0 0,0-1 0 0 0,0 0 1 0 0,0 0-1 0 0,0 0 0 0 0,0 0 1 0 0,0 1-1 0 0,-1 0-21 0 0,0-1 14 0 0,1-1-1 0 0,0 1 1 0 0,0 0-1 0 0,0 0 1 0 0,-1-1-1 0 0,2 1 1 0 0,-1 0-1 0 0,0-1 1 0 0,0 1-1 0 0,0 0 1 0 0,1 0-1 0 0,-1-1 1 0 0,1 1-1 0 0,0 1-13 0 0,0-2 12 0 0,-1 1-1 0 0,0-1 0 0 0,1 1 0 0 0,-1-1 1 0 0,0 1-1 0 0,0-1 0 0 0,0 1 0 0 0,0-1 1 0 0,0 1-1 0 0,0 0 0 0 0,0-1 0 0 0,0 1 1 0 0,-1-1-12 0 0,0 17 45 0 0,1 51 307 0 0,0-66-336 0 0,0-1-1 0 0,0 1 0 0 0,-1-1 0 0 0,1 1 0 0 0,0-1 0 0 0,-1 1 0 0 0,0-1 1 0 0,0 2-16 0 0,-4 19-2 0 0,2-3 37 0 0,2-18-26 0 0,0 0 1 0 0,1 0-1 0 0,-1 0 0 0 0,1 0 1 0 0,-1 0-1 0 0,1 1 0 0 0,0-1 1 0 0,0 0-1 0 0,0 0 0 0 0,0 0 1 0 0,1 0-1 0 0,-1 3-9 0 0,2 1 19 0 0,0 1 0 0 0,-1 1 0 0 0,0-1 0 0 0,-1 0-19 0 0,3 17 12 0 0,-5 16 136 0 0,2-38-135 0 0,0 0-1 0 0,0-1 1 0 0,0 1-1 0 0,0 0 1 0 0,0 0-1 0 0,0 0 1 0 0,0 0-1 0 0,-1-1 1 0 0,1 1-1 0 0,-1 0 1 0 0,1 0-1 0 0,-1-1 1 0 0,0 1-1 0 0,0 0 1 0 0,0-1-1 0 0,0 1 1 0 0,0-1-13 0 0,0 2 20 0 0,-1 0 0 0 0,1-1 0 0 0,-1 1 1 0 0,1 0-1 0 0,0 0 0 0 0,0 0 0 0 0,1 0 0 0 0,-1 0 0 0 0,0 0 0 0 0,1 0 1 0 0,0 0-1 0 0,0 2-20 0 0,-1-3 0 0 0,1 1 0 0 0,-1 0 0 0 0,0-1 1 0 0,0 1-1 0 0,0 0 0 0 0,0-1 1 0 0,0 1-1 0 0,0-1 0 0 0,-1 0 0 0 0,0 1 0 0 0,2 0 54 0 0,4 1-44 0 0,-5 0 4 0 0,1-4-11 0 0,0 0 0 0 0,0 0 0 0 0,-1 0 0 0 0,1 0-1 0 0,0 0 1 0 0,0 0 0 0 0,0 0 0 0 0,-1 0 0 0 0,1-1 0 0 0,0 1 0 0 0,0 0 0 0 0,0 0 0 0 0,0 0 0 0 0,0 0 0 0 0,-1 0 0 0 0,1-1 0 0 0,0 1 0 0 0,0 0 0 0 0,0 0 0 0 0,0 0 0 0 0,0-1 0 0 0,0 1 0 0 0,0 0 0 0 0,0 0 0 0 0,0 0 0 0 0,0 0 0 0 0,0-1 0 0 0,0 1 0 0 0,0 0 0 0 0,0 0 0 0 0,0-1-1 0 0,0 1 1 0 0,0 0 0 0 0,0 0 0 0 0,0 0 0 0 0,0-1 0 0 0,0 1 0 0 0,0 0 0 0 0,0 0 0 0 0,0 0 0 0 0,0 0 0 0 0,0-1 0 0 0,0 1 0 0 0,0 0 0 0 0,1 0-3 0 0,2-4 9 0 0,-2 3-4 0 0,-1-1 0 0 0,1 1 1 0 0,0 0-1 0 0,0 0 0 0 0,-1 0 0 0 0,1 0 1 0 0,-1-1-1 0 0,1 1 0 0 0,-1 0 1 0 0,1-1-1 0 0,-1 1 0 0 0,0 0 0 0 0,1-1 1 0 0,-1 1-1 0 0,0-1-5 0 0,0-1 8 0 0,0 0 0 0 0,1 0 0 0 0,0 1 0 0 0,-1-1 0 0 0,1 0-1 0 0,0 0 1 0 0,1-1-8 0 0,-1 1 8 0 0,0 0-1 0 0,0 0 0 0 0,0 0 1 0 0,0 0-1 0 0,0 0 0 0 0,-1 0 1 0 0,0-2-8 0 0,2-13 11 0 0,-2 14-11 0 0,0 0 0 0 0,1 0 0 0 0,-1 1 0 0 0,0-1-1 0 0,-1 0 1 0 0,1 0 0 0 0,-1 0 0 0 0,0-2 0 0 0,-1-1 8 0 0,1 0 0 0 0,0 0 0 0 0,0 0 0 0 0,0 0 0 0 0,1-1 0 0 0,0 1 0 0 0,1 0 0 0 0,0-2-8 0 0,-1-34 11 0 0,1-7 45 0 0,0 36-57 0 0,0 0-1 0 0,-2-13 2 0 0,0 23 0 0 0,1 0 0 0 0,1 0 0 0 0,-1-1 0 0 0,1 1 0 0 0,0 0 0 0 0,0-1 0 0 0,2-19 0 0 0,2-110 0 0 0,-6 132 0 0 0,1 0 0 0 0,0 0 0 0 0,-1 0 0 0 0,1 0 0 0 0,-1 0 0 0 0,1 0 0 0 0,-1 0 0 0 0,0 0 0 0 0,0 0 0 0 0,-1-1 0 0 0,-5-16 0 0 0,7-52 0 0 0,0 44 0 0 0,1 23 0 0 0,-1 0 0 0 0,0 0 0 0 0,0 0 0 0 0,0-1 0 0 0,0 1 0 0 0,-1-3 0 0 0,-1-34 0 0 0,3 25 0 0 0,-1 14 0 0 0,1 1 0 0 0,-1 0 0 0 0,0-1 0 0 0,0 1 0 0 0,0-1 0 0 0,0 1 0 0 0,0 0 0 0 0,0-1 0 0 0,0 1 0 0 0,0-1 0 0 0,0 1 0 0 0,-1 0 0 0 0,1-2 0 0 0,-1 1 0 0 0,0 0 0 0 0,1 0 0 0 0,-1-1 0 0 0,1 1 0 0 0,0 0 0 0 0,0-1 0 0 0,0 1 0 0 0,0-2 0 0 0,-2-13 0 0 0,2 15 0 0 0,0 1-1 0 0,0 0 1 0 0,0-1-1 0 0,0 1 0 0 0,0-1 1 0 0,1 1-1 0 0,-1-1 1 0 0,0 1-1 0 0,1-1 0 0 0,-1 1 1 0 0,1 0-1 0 0,-1-1 1 0 0,1 1-1 0 0,0 0 0 0 0,0-1 1 0 0,-1 1-1 0 0,1 0 1 0 0,0 0 0 0 0,0 0-55 0 0,-1 1-14 0 0,-1 1 58 0 0,1 1 1 0 0,-1-1-1 0 0,1 1 0 0 0,-1-1 1 0 0,1 1-1 0 0,0-1 1 0 0,0 1-1 0 0,0 0 1 0 0,0-1-1 0 0,0 1 0 0 0,0-1 1 0 0,0 1-1 0 0,0 0 11 0 0,5 17-26 0 0,-4-16 18 0 0,0 0 1 0 0,0 1-1 0 0,0-1 0 0 0,-1 0 1 0 0,1 1-1 0 0,-1 2 8 0 0,1 20-24 0 0,2-1 0 0 0,0 1 0 0 0,2 1 24 0 0,1 6 8 0 0,-5-27-8 0 0,-1-1 0 0 0,0 0 0 0 0,0 1 0 0 0,-1 4 0 0 0,1-5 0 0 0,0-1 0 0 0,-1 0 0 0 0,1 1 0 0 0,1-1 0 0 0,-1 0 0 0 0,1 1 0 0 0,0 2 0 0 0,0-1 6 0 0,0 0 0 0 0,0 0 0 0 0,-1 0 0 0 0,0 0-1 0 0,0 5-5 0 0,1 17 35 0 0,-1-22-42 0 0,0 0-1 0 0,0-1 0 0 0,-1 1 0 0 0,1 0 0 0 0,-1 0 0 0 0,0 0 1 0 0,-1-1-1 0 0,0 1 0 0 0,0 1 8 0 0,0 1 6 0 0,0-2-6 0 0,2-1 0 0 0,-1 1 0 0 0,1 0 0 0 0,-1-1 0 0 0,2 1 0 0 0,-1 0 0 0 0,1-1 0 0 0,0 4 0 0 0,0-1 0 0 0,0 0 0 0 0,-1 0 0 0 0,1 0 0 0 0,-2 1 0 0 0,-1 76 0 0 0,2-58 0 0 0,1-22 0 0 0,-1 0 0 0 0,0 0 0 0 0,0 1 0 0 0,0-1 0 0 0,-1 3 0 0 0,-2 22 0 0 0,4-25 0 0 0,-2 1 0 0 0,1-1 0 0 0,0 0 0 0 0,-1 0 0 0 0,-1 5 0 0 0,-7 38 0 0 0,8-38 39 0 0,1-9-38 0 0,0 1 0 0 0,0-1 0 0 0,0 0 0 0 0,-1 0 0 0 0,1 0 0 0 0,0 0 0 0 0,0 0 0 0 0,0 0-1 0 0,-1 0 1 0 0,1-1 0 0 0,-1 1 0 0 0,1 0 0 0 0,-1 0 0 0 0,1 0 0 0 0,-1 0 0 0 0,0 1-1 0 0,-1 12-54 0 0,1-9 65 0 0,0-4 32 0 0,-5 0-22 0 0,4 0 2 0 0,2-1-118 0 0,-10-8-1922 0 0,10 8 279 0 0</inkml:trace>
  <inkml:trace contextRef="#ctx0" brushRef="#br1" timeOffset="5">4353 3271 10136 0 0,'0'0'230'0'0,"0"0"30"0"0,-4 0 258 0 0,-3 0-477 0 0,5-5-30 0 0,5-8 62 0 0,-2 11 320 0 0,-1 2 106 0 0,0 0 12 0 0,0 0-22 0 0,0 0-94 0 0,0 0-41 0 0,0 0-8 0 0,0 0 3 0 0,2 9 406 0 0,2 12 16 0 0,-3-14-650 0 0,0-1 1 0 0,0 1 0 0 0,0-1-1 0 0,-1 1 1 0 0,0 0 0 0 0,0-1-1 0 0,-1 4-121 0 0,1-5 27 0 0,-1-1-1 0 0,1 0 1 0 0,0 1-1 0 0,0-1 1 0 0,1 1-1 0 0,0-1 1 0 0,-1 0-1 0 0,1 1 1 0 0,1-1-1 0 0,-1 0 1 0 0,1 0-1 0 0,-1 0 1 0 0,1 0-1 0 0,1 1-26 0 0,5 16 10 0 0,-7-21-10 0 0,0 5 45 0 0,0 0-1 0 0,1 0 1 0 0,0 0 0 0 0,0-1-1 0 0,1 1 1 0 0,-1 0 0 0 0,1-1-1 0 0,0 0 1 0 0,0 0-1 0 0,0 0 1 0 0,1 0 0 0 0,-1 0-1 0 0,5 3-44 0 0,-7-7 7 0 0,0 1 0 0 0,-1 0 0 0 0,1-1 0 0 0,0 1 0 0 0,0-1 0 0 0,0 1 0 0 0,0-1 0 0 0,0 1-1 0 0,0-1 1 0 0,0 0 0 0 0,0 1 0 0 0,0-1 0 0 0,0 0 0 0 0,0 0 0 0 0,0 0 0 0 0,1 0-7 0 0,2 1 49 0 0,-3-1-34 0 0,0 0 0 0 0,0 1 0 0 0,-1-1 0 0 0,1 0 0 0 0,0 0 0 0 0,0-1 0 0 0,0 1 0 0 0,-1 0 0 0 0,1 0 0 0 0,0 0 0 0 0,0 0 0 0 0,-1-1 0 0 0,1 1 0 0 0,0 0 0 0 0,0-1 0 0 0,-1 1 0 0 0,1 0 0 0 0,0-1 0 0 0,-1 1 0 0 0,1-1 0 0 0,-1 1 0 0 0,1-1 0 0 0,0 0-15 0 0,13-13 310 0 0,-13 13-259 0 0,25-35 795 0 0,-25 35-734 0 0,-1 1-33 0 0,0 0-12 0 0,13 14 121 0 0,21 54 403 0 0,-27-53-540 0 0,6 2-52 0 0,-2-4 16 0 0,-10-13-7 0 0,-1 1-1 0 0,1-1 1 0 0,-1 0 0 0 0,1 1 0 0 0,-1-1 0 0 0,1 0 0 0 0,0 1 0 0 0,-1-1 0 0 0,1 0 0 0 0,0 0 0 0 0,-1 0-1 0 0,1 0 1 0 0,0 0 0 0 0,-1 0 0 0 0,1 0 0 0 0,0 0-8 0 0,1 0 26 0 0,2 1 29 0 0,-1-1 0 0 0,0 0 0 0 0,0 0 0 0 0,1 0-1 0 0,-1-1 1 0 0,0 1 0 0 0,0-1 0 0 0,0 0 0 0 0,1 0 0 0 0,-1 0 0 0 0,0 0 0 0 0,0-1 0 0 0,0 1 0 0 0,-1-1 0 0 0,1 1 0 0 0,0-1 0 0 0,-1 0 0 0 0,1 0 0 0 0,-1-1 0 0 0,1 1 0 0 0,-1 0 0 0 0,0-1 0 0 0,1 0-55 0 0,1-2 81 0 0,0-1 1 0 0,0 1-1 0 0,0-1 0 0 0,-1 1 1 0 0,1-1-1 0 0,-2 0 1 0 0,1 0-1 0 0,-1-1 1 0 0,1 1-1 0 0,-2 0 1 0 0,1-2-82 0 0,1-13 155 0 0,3-11 50 0 0,-3 0 0 0 0,0-21-205 0 0,-2 40 21 0 0,-2 1 1 0 0,0-1-1 0 0,-2-11-21 0 0,1 11 57 0 0,2 11-42 0 0,0 1 1 0 0,0-1 0 0 0,-1 0 0 0 0,1 1 0 0 0,0-1-1 0 0,-1 1 1 0 0,1-1 0 0 0,-1 1 0 0 0,1-1 0 0 0,-1 1 0 0 0,0-1-1 0 0,1 1 1 0 0,-1-1 0 0 0,0 1 0 0 0,0 0 0 0 0,0 0-1 0 0,0-1 1 0 0,0 1-16 0 0,-2-1 655 0 0,-3-4-2486 0 0,6 6 1503 0 0,-1 0 1 0 0,1 0 0 0 0,0 0 0 0 0,-1-1-1 0 0,1 1 1 0 0,0 0 0 0 0,-1 0-1 0 0,1 0 1 0 0,-1 0 0 0 0,1 0-1 0 0,0 0 1 0 0,-1 0 0 0 0,1 0 0 0 0,-1 0-1 0 0,1 0 1 0 0,0 0 0 0 0,-1 0-1 0 0,1 0 1 0 0,0 0 0 0 0,-1 0-1 0 0,1 0 1 0 0,-1 0 0 0 0,1 0-1 0 0,0 0 1 0 0,-1 1 0 0 0,1-1 0 0 0,0 0-1 0 0,-1 0 328 0 0,-5 5-5930 0 0</inkml:trace>
  <inkml:trace contextRef="#ctx0" brushRef="#br1" timeOffset="6">4884 3535 2304 0 0,'0'0'101'0'0,"-3"-3"619"0"0,3 1 4257 0 0,11-15-3839 0 0,-10 16-722 0 0,-1 1-11 0 0,0 0-42 0 0,1-9 2349 0 0,0 8-3204 0 0,10-7 3025 0 0,-11 8-2461 0 0,0 0 1 0 0,0 0-1 0 0,0 0 1 0 0,1 0 0 0 0,-1 0-1 0 0,0 0 1 0 0,0 0-1 0 0,1 0 1 0 0,-1 0-1 0 0,0 0 1 0 0,0 0 0 0 0,0 0-1 0 0,1 0 1 0 0,-1 0-1 0 0,0 1 1 0 0,0-1-1 0 0,0 0 1 0 0,1 0 0 0 0,-1 0-1 0 0,0 0 1 0 0,0 0-1 0 0,0 0 1 0 0,0 1-1 0 0,0-1 1 0 0,1 0 0 0 0,-1 0-1 0 0,0 0 1 0 0,0 1-1 0 0,0-1 1 0 0,0 0-73 0 0,3 16 573 0 0,-3-12-532 0 0,0 0 0 0 0,0 1 0 0 0,-1-1 0 0 0,1 0 0 0 0,-1 1-1 0 0,0-1 1 0 0,0 0 0 0 0,0 0 0 0 0,-1 1 0 0 0,0-1-1 0 0,1 0 1 0 0,-1-1 0 0 0,-1 1 0 0 0,1 0 0 0 0,0-1-1 0 0,-1 1 1 0 0,0-1 0 0 0,-2 3-41 0 0,-11 21 279 0 0,14-26-268 0 0,1 1 0 0 0,-1-1 0 0 0,1 1 0 0 0,-1-1 0 0 0,1 1 0 0 0,0 0 0 0 0,0-1 0 0 0,0 1 0 0 0,0 0 0 0 0,0 0 0 0 0,0 1-11 0 0,0-2 12 0 0,1 1 0 0 0,-1-1 0 0 0,1 0 0 0 0,-1 0 0 0 0,0 1 0 0 0,1-1 1 0 0,-1 0-1 0 0,0 0 0 0 0,0 0 0 0 0,0 0 0 0 0,0 0 0 0 0,0 0-12 0 0,-2 1 1 0 0,-6 7 36 0 0,9-9-107 0 0,0 0-24 0 0,0 0 31 0 0,0 0 114 0 0,0 0 49 0 0,0 0 10 0 0,0 0-38 0 0,0 0-156 0 0,0 0-22 0 0,0 0 39 0 0,0 0 131 0 0,0 0 57 0 0,0 0 9 0 0,-1 1-84 0 0,1-1 0 0 0,0 1 0 0 0,-1-1 0 0 0,1 1 0 0 0,0-1 0 0 0,0 1 0 0 0,0-1 0 0 0,-1 1 0 0 0,1-1 1 0 0,0 1-1 0 0,0-1 0 0 0,0 1 0 0 0,0-1 0 0 0,0 1 0 0 0,0 0 0 0 0,0-1-46 0 0,3 3 138 0 0,1 0 0 0 0,-1 0 0 0 0,0-1 0 0 0,1 0 0 0 0,0 1-1 0 0,0-2 1 0 0,3 3-138 0 0,-5-4 116 0 0,5 3 240 0 0,-1-1-270 0 0,1 0 0 0 0,-1 0 0 0 0,1-1 0 0 0,0 0 0 0 0,0 0 0 0 0,0-1-86 0 0,28 5 299 0 0,-17-1-105 0 0,0-1 0 0 0,16 1-194 0 0,-27-4 13 0 0,0 0-1 0 0,-1-1 1 0 0,1 0-1 0 0,2 0-12 0 0,21-2 57 0 0,-6 1-700 0 0,1-1 0 0 0,-1-1 1 0 0,-1-1-1 0 0,11-4 643 0 0,-10 3-2969 0 0,-22 5 521 0 0,3-2-3201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9:06:31.826"/>
    </inkml:context>
    <inkml:brush xml:id="br0">
      <inkml:brushProperty name="width" value="0.05" units="cm"/>
      <inkml:brushProperty name="height" value="0.05" units="cm"/>
      <inkml:brushProperty name="color" value="#009900"/>
    </inkml:brush>
    <inkml:brush xml:id="br1">
      <inkml:brushProperty name="width" value="0.05" units="cm"/>
      <inkml:brushProperty name="height" value="0.05" units="cm"/>
    </inkml:brush>
  </inkml:definitions>
  <inkml:trace contextRef="#ctx0" brushRef="#br0">1 2695 2760 0 0,'0'0'125'0'0,"0"0"133"0"0,0 0 470 0 0,0 0 205 0 0,0 0 40 0 0,0 0-118 0 0,0 0-537 0 0,0 0-212 0 0,16-3 688 0 0,7 3 590 0 0,-10 1-996 0 0,-1-1 0 0 0,1 0-1 0 0,0-1 1 0 0,-1 0 0 0 0,1-1-1 0 0,-1-1 1 0 0,0 0 0 0 0,11-4-388 0 0,15-5 377 0 0,-30 10-244 0 0,0-1 1 0 0,0 0-1 0 0,-1 0 0 0 0,1 0 1 0 0,0-1-1 0 0,4-3-133 0 0,94-76 1849 0 0,-50 37-890 0 0,-35 28-641 0 0,-1-1 1 0 0,-1-1 0 0 0,6-10-319 0 0,0 3 53 0 0,-2-2 23 0 0,-1-1-1 0 0,0-1-75 0 0,1-4 824 0 0,-18 27-679 0 0,0-1 1 0 0,-1 1-1 0 0,0-1 1 0 0,0 0-1 0 0,-1-1-145 0 0,0 1-199 0 0,0 1 0 0 0,1-1 1 0 0,0 1-1 0 0,0-1 0 0 0,3-1 199 0 0,22-35-154 0 0,23-48 154 0 0,-41 73-181 0 0,-3 5 74 0 0,14-24 55 0 0,-3 0 0 0 0,-1-2-1 0 0,0-4 53 0 0,13-45 400 0 0,-22 61 223 0 0,8-30 322 0 0,18-69-929 0 0,-18 65-16 0 0,-10 40 0 0 0,0 0 0 0 0,-2-1 0 0 0,14-59 0 0 0,-10 49 0 0 0,4-28 0 0 0,15-106 0 0 0,-23 132 0 0 0,2 0 0 0 0,1 1 0 0 0,1 0 0 0 0,3-3 0 0 0,0 7 0 0 0,1 0 0 0 0,14-23 0 0 0,-11 22 0 0 0,9-14 0 0 0,-4 12 0 0 0,8-20 0 0 0,-26 47 0 0 0,-1 4 0 0 0,8-18 0 0 0,1 1 0 0 0,1 1 0 0 0,9-11 0 0 0,-11 16 0 0 0,0 0 0 0 0,4-11 0 0 0,9-12 0 0 0,49-58 0 0 0,-65 86 0 0 0,1 1 0 0 0,0-1 0 0 0,5-3 0 0 0,17-18 0 0 0,-6 5 0 0 0,-18 16 0 0 0,2 0 0 0 0,-1 1 0 0 0,1 0 0 0 0,3-2 0 0 0,8-9 0 0 0,-2 5 0 0 0,-15 12 0 0 0,1 1 0 0 0,-1-1 0 0 0,0 0 0 0 0,0 1 0 0 0,0-1 0 0 0,0 0 0 0 0,-1 0 0 0 0,1 0 0 0 0,0-1 0 0 0,-1 1 0 0 0,0 0 0 0 0,1-1 0 0 0,0 0 0 0 0,0 0 0 0 0,0-1 0 0 0,1 2 0 0 0,-1-1 0 0 0,1 0 0 0 0,0 0 0 0 0,0 1 0 0 0,0-1 0 0 0,0 1 0 0 0,0 0 0 0 0,0 0 0 0 0,1 0 0 0 0,-1 0 0 0 0,1 1 0 0 0,1-1 0 0 0,15-9 0 0 0,20-8 0 0 0,-29 14 0 0 0,-1 1 0 0 0,1-1 0 0 0,0 2 0 0 0,0-1 0 0 0,1 2 0 0 0,-1 0 0 0 0,1 0 0 0 0,-1 1 0 0 0,1 0 0 0 0,-1 1 0 0 0,11 1 0 0 0,24 2 0 0 0,1 3 0 0 0,-35-3 0 0 0,0-1 0 0 0,0 1 0 0 0,-1 0 0 0 0,0 1 0 0 0,0 0 0 0 0,7 4 0 0 0,-10-4 0 0 0,-1 0 0 0 0,0 0 0 0 0,-1 1 0 0 0,1 0 0 0 0,-1 0 0 0 0,0 0 0 0 0,0 1 0 0 0,0 0 0 0 0,-1 0 0 0 0,0 1 0 0 0,0 0 0 0 0,0 1 0 0 0,5 8 0 0 0,1-1 0 0 0,1 0 0 0 0,8 7 0 0 0,-7-8 0 0 0,-1 0 0 0 0,-1 1 0 0 0,6 10 0 0 0,20 31 0 0 0,-15-22 0 0 0,-14-22 0 0 0,-1 0 0 0 0,5 10 0 0 0,25 46 0 0 0,-16-32 0 0 0,0 3 0 0 0,-2 0 0 0 0,11 35 0 0 0,39 122 0 0 0,-56-156 0 0 0,-9-26 0 0 0,0-1 0 0 0,1 0 0 0 0,3 6 0 0 0,16 40 0 0 0,3-6-22 0 0,-15-28 487 0 0,9 14-465 0 0,-1-6 1625 0 0,9 25-1625 0 0,-19-35-20 0 0,10 22 20 0 0,-2 1 0 0 0,-1 7 0 0 0,17 44 0 0 0,16 32 0 0 0,43 106 0 0 0,-43-145 0 0 0,4 22 0 0 0,-40-85 0 0 0,14 16 0 0 0,6 12 0 0 0,-25-40 0 0 0,11 23 0 0 0,2-1 0 0 0,2-1 0 0 0,15 16 0 0 0,-21-30 0 0 0,18 15 0 0 0,-28-30 0 0 0,0 0 0 0 0,1-1 0 0 0,0 1 0 0 0,0-2 0 0 0,0 1 0 0 0,6 1 0 0 0,-7-3 0 0 0,-6-2 0 0 0,1-1 0 0 0,-1 0 0 0 0,1 1 0 0 0,0-1 0 0 0,0 0 0 0 0,-1 0 0 0 0,1-1 0 0 0,0 1 0 0 0,0 0 0 0 0,0-1 0 0 0,0 0 0 0 0,-1 0 0 0 0,1 1 0 0 0,0-2 0 0 0,0 1 0 0 0,0 0 0 0 0,1-1 0 0 0,5-4-406 0 0,-8 2-1779 0 0,-1 1 574 0 0,0-4 78 0 0</inkml:trace>
  <inkml:trace contextRef="#ctx0" brushRef="#br0" timeOffset="296.709">3046 2115 15664 0 0,'-7'4'1187'0'0,"2"8"-934"0"0,-2 0 0 0 0,0 0-1 0 0,0-1 1 0 0,-9 10-253 0 0,-13 22 953 0 0,-1 4-1317 0 0,-3 0 0 0 0,-1-3 0 0 0,-2 0 0 0 0,-2-3 0 0 0,-2-1 0 0 0,-2-2 1 0 0,-11 6 363 0 0,25-21-5820 0 0</inkml:trace>
  <inkml:trace contextRef="#ctx0" brushRef="#br0" timeOffset="563.091">2903 1447 17503 0 0,'-1'-1'156'0'0,"0"1"0"0"0,0 0 0 0 0,0-1 0 0 0,0 1 0 0 0,0 0 0 0 0,0 0 0 0 0,0 0 0 0 0,0 0 0 0 0,0 0 0 0 0,0 0 0 0 0,0 0 0 0 0,-1 0-156 0 0,-4 3-72 0 0,0 0-1 0 0,0 0 0 0 0,0 1 1 0 0,0 0-1 0 0,1 0 0 0 0,-1 0 1 0 0,1 0-1 0 0,0 1 0 0 0,-3 4 73 0 0,-6 8-606 0 0,0 0 0 0 0,-3 8 606 0 0,-19 25-78 0 0,2-6 78 0 0,-13 25 0 0 0,13-18 0 0 0,-3-1 0 0 0,-52 61 402 0 0,-100 95-402 0 0,177-195 126 0 0,-415 386 1338 0 0,391-366-1464 0 0,-3 1 0 0 0,1 2 0 0 0,-9 14 0 0 0,40-40-143 0 0,-1 0-1 0 0,2 0 1 0 0,-1 1-1 0 0,1 1 1 0 0,0-1-1 0 0,-3 10 144 0 0,8-18-1852 0 0,3-2-778 0 0,9-6-3418 0 0</inkml:trace>
  <inkml:trace contextRef="#ctx0" brushRef="#br0" timeOffset="863.781">2444 1079 15664 0 0,'-7'0'137'0'0,"-1"1"1"0"0,1 0-1 0 0,0 1 1 0 0,0 0-1 0 0,1 0 1 0 0,-1 0-1 0 0,0 1 1 0 0,1 0-1 0 0,-1 0 1 0 0,1 1-1 0 0,0-1 1 0 0,-5 5-138 0 0,-11 9 30 0 0,1 1 1 0 0,-13 13-31 0 0,27-24 8 0 0,-70 74-8 0 0,3 4 0 0 0,-1 10 0 0 0,-61 69 0 0 0,-125 132 923 0 0,174-198-684 0 0,-4-4-1 0 0,-4-4 1 0 0,-24 13-239 0 0,48-42-927 0 0,26-19 377 0 0,25-28 763 0 0,27-21-544 0 0,0-1 0 0 0,-1 0 0 0 0,0 0 0 0 0,4-8 331 0 0,31-49-828 0 0,7-2-10 0 0</inkml:trace>
  <inkml:trace contextRef="#ctx0" brushRef="#br0" timeOffset="1124.86">2241 449 13824 0 0,'-2'0'314'0'0,"-2"1"-219"0"0,0-1 1 0 0,-1 1-1 0 0,1 0 0 0 0,0 0 0 0 0,0 0 0 0 0,0 1 0 0 0,0 0 0 0 0,0-1 0 0 0,0 1 1 0 0,1 1-1 0 0,-1-1 0 0 0,0 0 0 0 0,-1 3-95 0 0,-10 7-50 0 0,1 1 0 0 0,-7 8 50 0 0,10-10 61 0 0,-52 60-46 0 0,2 2 0 0 0,-28 49-15 0 0,62-85 40 0 0,-140 198 1141 0 0,-160 213-1778 0 0,151-219 603 0 0,-60 73 1373 0 0,156-213-936 0 0,76-85-322 0 0,3-2-42 0 0,0-1 1 0 0,0 0 0 0 0,0 1-1 0 0,0-1 1 0 0,0 0 0 0 0,0 0 0 0 0,-1 0-1 0 0,1 0 1 0 0,0 0 0 0 0,-1 0-1 0 0,0 0-79 0 0,7-16 174 0 0,57-99-6150 0 0,-30 52 363 0 0</inkml:trace>
  <inkml:trace contextRef="#ctx0" brushRef="#br0" timeOffset="1412.236">1829 479 13824 0 0,'0'0'608'0'0,"0"0"128"0"0,-9 12-584 0 0,0 4-152 0 0,-4 9 0 0 0,-3 5 0 0 0,-6 10 0 0 0,-6 7 0 0 0,-9 2 0 0 0,-1 10 0 0 0,-5 7 0 0 0,-4 7 0 0 0,-3-2 0 0 0,0 2 0 0 0,-3-4 0 0 0,0 0 0 0 0,-3 0 0 0 0,3-2 0 0 0</inkml:trace>
  <inkml:trace contextRef="#ctx0" brushRef="#br1" timeOffset="6623.954">1661 2459 2304 0 0,'0'0'101'0'0,"6"0"22"0"0,-1 0 192 0 0,-3 0 1317 0 0,1-2 5889 0 0,0-1-5736 0 0,2-2-2235 0 0,0 5 3970 0 0,-5 0-3408 0 0,1 1 0 0 0,-1-1 0 0 0,1 1 0 0 0,-1-1 0 0 0,0 1 0 0 0,1-1 0 0 0,-1 1 0 0 0,0-1 0 0 0,1 1-1 0 0,-1 0 1 0 0,0-1 0 0 0,0 1 0 0 0,1-1 0 0 0,-1 1 0 0 0,0 0 0 0 0,0-1 0 0 0,0 1 0 0 0,0 0 0 0 0,0-1 0 0 0,0 1-1 0 0,0 0 1 0 0,0-1 0 0 0,0 1 0 0 0,0 0-112 0 0,-2 23 578 0 0,1-8-184 0 0,1-13-356 0 0,0 1 0 0 0,0-1 0 0 0,0 1 0 0 0,-1-1 0 0 0,1 1 1 0 0,-1-1-1 0 0,0 0 0 0 0,0 1 0 0 0,0-1 0 0 0,-1 0 0 0 0,1 0 1 0 0,-1 0-1 0 0,0 2-38 0 0,0 0 11 0 0,0 0 0 0 0,0 0-1 0 0,1 0 1 0 0,0 0 0 0 0,0 1 0 0 0,0-1 0 0 0,1 0 0 0 0,-1 4-11 0 0,-1 12-18 0 0,2-17 21 0 0,-1 0 0 0 0,1 0 0 0 0,0 0 0 0 0,0 0 0 0 0,0 0-1 0 0,1 0 1 0 0,0 0 0 0 0,-1 0 0 0 0,1-1 0 0 0,1 1 0 0 0,0 2-3 0 0,-1-5 109 0 0,-1-1 3 0 0,0 0-81 0 0,1 0 1 0 0,0 0-1 0 0,-1 0 0 0 0,1 0 0 0 0,0 0 0 0 0,-1 0 0 0 0,1 0 0 0 0,0-1 0 0 0,-1 1 1 0 0,1 0-1 0 0,-1 0 0 0 0,1-1 0 0 0,0 1 0 0 0,-1-1 0 0 0,1 1 0 0 0,-1 0 0 0 0,1-1 1 0 0,-1 1-1 0 0,1-1 0 0 0,-1 1 0 0 0,1-1 0 0 0,-1 0-31 0 0,7-15-10 0 0,0 0 47 0 0,0 2-38 0 0,-2 1 0 0 0,0-1 0 0 0,0 0 0 0 0,-1 0 0 0 0,1-8 1 0 0,-2 7-11 0 0,11-64-243 0 0,-12 66 317 0 0,0 1 1 0 0,-1-1 0 0 0,-1 0-1 0 0,0-3-63 0 0,0 9 0 0 0,-2 6 0 0 0,-1 6 5 0 0,3-4 1 0 0,-1 3 10 0 0,-1 11 3 0 0,0 1-1 0 0,0 14-18 0 0,-2 12 5 0 0,3-31-30 0 0,0-1 0 0 0,0 1 0 0 0,1 0 1 0 0,0 1 24 0 0,-1 27-204 0 0,-1-14 170 0 0,2-19 66 0 0,-1 1 0 0 0,0-1 0 0 0,0 0 0 0 0,-1 3-32 0 0,-2 9 111 0 0,3-15-71 0 0,1-1 0 0 0,-1 0 0 0 0,1 0 0 0 0,-1 0 0 0 0,0 0 0 0 0,0 0 0 0 0,0 0-1 0 0,0 1-39 0 0,1-3 3 0 0,0 0-1 0 0,0 0 0 0 0,0 0 1 0 0,0 0-1 0 0,0 0 0 0 0,0 0 1 0 0,0 0-1 0 0,0 0 0 0 0,0 0 1 0 0,0 0-1 0 0,-1 0 0 0 0,1 0 1 0 0,0 0-1 0 0,0 0 0 0 0,0 0 1 0 0,0 0-1 0 0,0 0 0 0 0,0 0 1 0 0,0-1-1 0 0,0 1 0 0 0,0 0 1 0 0,0 0-1 0 0,0 0 0 0 0,0 0 1 0 0,0 0-1 0 0,0 0 0 0 0,0 0 1 0 0,0 0-1 0 0,0 0 0 0 0,0 0 0 0 0,0 0 1 0 0,0 0-1 0 0,0 0 0 0 0,-1 0 1 0 0,1 0-1 0 0,0 0 0 0 0,0 0 1 0 0,0 0-1 0 0,0 0 0 0 0,0 0 1 0 0,0 0-1 0 0,0 0 0 0 0,0 0 1 0 0,0 0-1 0 0,0 0 0 0 0,0 0 1 0 0,0 0-1 0 0,0 0 0 0 0,0 0 1 0 0,0 1-1 0 0,0-1 0 0 0,0 0 1 0 0,0 0-1 0 0,0 0 0 0 0,0 0 1 0 0,-1 0-1 0 0,1 0 0 0 0,0 0 1 0 0,0 0-1 0 0,0 0 0 0 0,0 0 1 0 0,0 0-1 0 0,0 0 0 0 0,0 0 1 0 0,0 0-1 0 0,0 0 0 0 0,0 0 0 0 0,0 0 1 0 0,0 0-1 0 0,0 0-2 0 0,1-10 110 0 0,11-55 31 0 0,-9 47-116 0 0,0-1 0 0 0,-1 0-1 0 0,-1-16-24 0 0,0 5-2 0 0,8-44 2 0 0,-9 77 4 0 0,1 2-18 0 0,-1-1 0 0 0,0 0 0 0 0,0 1 0 0 0,0-1 0 0 0,0 1 0 0 0,-1 0 14 0 0,-2 27-16 0 0,3-26 4 0 0,-1 0 0 0 0,1 0 0 0 0,-1 0 0 0 0,-1 5 12 0 0,-4 25 0 0 0,6-30 0 0 0,-1-1 0 0 0,1 1 0 0 0,-1-1 0 0 0,0 1 0 0 0,-1-1 0 0 0,1 0 0 0 0,-1 0 0 0 0,0 0 0 0 0,-2 4 0 0 0,1-7 0 0 0,0 3 0 0 0,4 11 0 0 0,-4 5 11 0 0,2-23 45 0 0,0 1-54 0 0,1 1 0 0 0,0 0-1 0 0,0 0 1 0 0,-1 0-1 0 0,1 0 1 0 0,0 0 0 0 0,0-1-1 0 0,0 1 1 0 0,-1 0 0 0 0,1 0-1 0 0,0 0 1 0 0,0-1-1 0 0,0 1 1 0 0,0 0 0 0 0,0 0-1 0 0,-1-1 1 0 0,1 1 0 0 0,0 0-1 0 0,0 0 1 0 0,0-1-1 0 0,0 1 1 0 0,0 0 0 0 0,0 0-1 0 0,0-1 1 0 0,0 1 0 0 0,0 0-1 0 0,0-1 1 0 0,0 1 0 0 0,0 0-1 0 0,0 0 1 0 0,0-1-1 0 0,0 1 1 0 0,0 0 0 0 0,0 0-1 0 0,1-1-1 0 0,-1 0 2 0 0,1 0 2 0 0,-1 0 0 0 0,1-1 0 0 0,-1 1 0 0 0,1 0 1 0 0,-1 0-1 0 0,1 0 0 0 0,-1 0 0 0 0,0 0 0 0 0,0-1 0 0 0,0 1 0 0 0,0 0 0 0 0,0 0 0 0 0,0 0 0 0 0,0-1 0 0 0,0 1 0 0 0,0 0 0 0 0,0 0 0 0 0,-1 0 0 0 0,1 0 0 0 0,0-1 0 0 0,-1 1-4 0 0,1-1 3 0 0,0 0 0 0 0,-1 0 0 0 0,1 0 0 0 0,0 0 1 0 0,0 0-1 0 0,1 0 0 0 0,-1 1 0 0 0,0-1 0 0 0,1 0 0 0 0,-1 0 0 0 0,1 0 0 0 0,0 0 0 0 0,-1 0 0 0 0,1 0-3 0 0,4-13 10 0 0,-3 5-9 0 0,4-22 31 0 0,-2 0-1 0 0,1-30-31 0 0,-5 58 0 0 0,0 0 0 0 0,1 0 0 0 0,0 0 0 0 0,0 0 0 0 0,0 0 0 0 0,1 0 0 0 0,-1 1 0 0 0,1-1 0 0 0,1-1 0 0 0,-1 1 0 0 0,-2 3 0 0 0,0 1 0 0 0,0 0 0 0 0,0 0 0 0 0,0 0 0 0 0,0-1 0 0 0,0 1 0 0 0,0 0 0 0 0,0 0 0 0 0,1 0 0 0 0,-1 0 0 0 0,0-1 0 0 0,0 1 0 0 0,0 0 0 0 0,0 0 0 0 0,0 0 0 0 0,1 0 0 0 0,-1 0 0 0 0,0 0 0 0 0,0-1 0 0 0,0 1 0 0 0,0 0 0 0 0,1 0 0 0 0,-1 0 0 0 0,0 0 0 0 0,0 0 0 0 0,0 0 0 0 0,1 0 0 0 0,-1 0 0 0 0,0 0 0 0 0,0 0 0 0 0,0 0 0 0 0,1 0 0 0 0,-1 0 0 0 0,0 0 0 0 0,0 0 0 0 0,0 0 0 0 0,1 0 0 0 0,-1 0 0 0 0,0 0 0 0 0,0 0 0 0 0,0 0 0 0 0,1 0 0 0 0,-1 0 0 0 0,0 1 0 0 0,0-1 0 0 0,0 0 0 0 0,0 0 0 0 0,0 0 0 0 0,1 0 0 0 0,-1 0 0 0 0,0 1 0 0 0,0-1 0 0 0,0 0 0 0 0,0 0 0 0 0,0 0 0 0 0,0 0 0 0 0,1 1 0 0 0,-1-1 0 0 0,0 0 0 0 0,0 0 0 0 0,0 0 0 0 0,0 1 0 0 0,0-1 0 0 0,0 0 0 0 0,6 13 0 0 0,-6-13 0 0 0,2 6 0 0 0,-1 0 0 0 0,0 0 0 0 0,0-1 0 0 0,-1 1 0 0 0,1 0 0 0 0,-1 1 0 0 0,1 12 0 0 0,-1-11 22 0 0,0 1 0 0 0,-1-1-1 0 0,0 0 1 0 0,0 0-1 0 0,0 1 1 0 0,-2 1-22 0 0,-2 17 166 0 0,3-23-138 0 0,1 1 0 0 0,0-1 0 0 0,-1 1 0 0 0,0-1 0 0 0,0 0 1 0 0,0 0-1 0 0,-2 3-28 0 0,0-2 28 0 0,1 1 0 0 0,1 0 0 0 0,-1 0 1 0 0,-1 3-29 0 0,4-7 27 0 0,-1-1 0 0 0,1 1 0 0 0,-1 0 0 0 0,0-1 0 0 0,0 1-1 0 0,0-1 1 0 0,0 1 0 0 0,0-1 0 0 0,0 0 0 0 0,0 0 0 0 0,0 1 0 0 0,-1-1 0 0 0,1 0 0 0 0,0 0 0 0 0,-1 0 0 0 0,1 0 0 0 0,-2 0-27 0 0,2 0 134 0 0,-4-5 100 0 0,5 3-226 0 0,-1 1 1 0 0,0 0-1 0 0,1-1 0 0 0,-1 1 0 0 0,1-1 0 0 0,-1 1 1 0 0,1-1-1 0 0,-1 0 0 0 0,1 1 0 0 0,-1-1 0 0 0,1 1 0 0 0,0-1 1 0 0,-1 0-1 0 0,1 1 0 0 0,0-1 0 0 0,-1 0 0 0 0,1 0 1 0 0,0 1-1 0 0,0-1 0 0 0,0 0 0 0 0,0 1 0 0 0,0-1 1 0 0,0 0-1 0 0,0 0 0 0 0,0 1 0 0 0,0-1 0 0 0,0 0 0 0 0,0 0 1 0 0,0 1-1 0 0,0-1 0 0 0,1 0 0 0 0,-1 1 0 0 0,0-1 1 0 0,0 0-1 0 0,1 1 0 0 0,-1-1-8 0 0,1-1 12 0 0,-1 0 0 0 0,0 0 0 0 0,1 0 0 0 0,-1 0 0 0 0,0-1 1 0 0,-1 1-1 0 0,1 0 0 0 0,0 0 0 0 0,0 0 0 0 0,-1 0-12 0 0,0-16 62 0 0,13-57-52 0 0,-11 67-10 0 0,0 0 0 0 0,1 0 0 0 0,0 0 0 0 0,0 0 0 0 0,1 0 0 0 0,0 0 0 0 0,0 1 0 0 0,1-1 0 0 0,0 1 0 0 0,2-4 0 0 0,-6 11 0 0 0,0 0 0 0 0,0 0 0 0 0,1-1-1 0 0,-1 1 1 0 0,0 0 0 0 0,0 0 0 0 0,0 0 0 0 0,0-1 0 0 0,1 1-1 0 0,-1 0 1 0 0,0 0 0 0 0,0 0 0 0 0,0-1 0 0 0,1 1-1 0 0,-1 0 1 0 0,0 0 0 0 0,0 0 0 0 0,1 0 0 0 0,-1 0-1 0 0,0-1 1 0 0,0 1 0 0 0,1 0 0 0 0,-1 0 0 0 0,0 0 0 0 0,0 0-1 0 0,1 0 1 0 0,-1 0 0 0 0,0 0 0 0 0,0 0 0 0 0,1 0-1 0 0,-1 0 1 0 0,0 0 0 0 0,1 0 0 0 0,-1 0 0 0 0,0 0-1 0 0,0 0 1 0 0,1 0 0 0 0,-1 1 0 0 0,0-1 0 0 0,0 0 0 0 0,1 0-1 0 0,-1 0 1 0 0,0 0 0 0 0,0 0 0 0 0,0 1 0 0 0,1-1-1 0 0,-1 0 1 0 0,0 0 0 0 0,0 0 0 0 0,0 1 0 0 0,1-1-1 0 0,-1 0 1 0 0,0 0 0 0 0,0 1 0 0 0,0-1 0 0 0,0 0 0 0 0,0 0 0 0 0,2 3-4 0 0,-1 0 1 0 0,0 0-1 0 0,0 0 1 0 0,0 0-1 0 0,-1 0 1 0 0,1 0-1 0 0,-1 0 1 0 0,0 0-1 0 0,1 0 1 0 0,-1 1 0 0 0,-1-1-1 0 0,1 0 1 0 0,0 0-1 0 0,-1 2 4 0 0,0 8-5 0 0,0 1-260 0 0,0-1-1 0 0,-2 0 1 0 0,1 1-1 0 0,-2 1 266 0 0,-2 10-534 0 0,2-2-326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9:07:35.352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</inkml:definitions>
  <inkml:trace contextRef="#ctx0" brushRef="#br0">1 2961 3224 0 0,'0'0'143'0'0,"1"0"-3"0"0,3 0 0 0 0,-3 0 429 0 0,-1 0 178 0 0,3 0-461 0 0,0-1 1 0 0,0 1-1 0 0,0-1 1 0 0,0 0-1 0 0,0 0 1 0 0,-1 0-1 0 0,1 0 1 0 0,0 0-1 0 0,1-1-286 0 0,-3 1 41 0 0,1 1 0 0 0,0-1 1 0 0,0 1-1 0 0,-1-1 0 0 0,1 1 0 0 0,0 0 0 0 0,0 0 0 0 0,0 0 1 0 0,0-1-1 0 0,-1 2 0 0 0,1-1 0 0 0,1 0-41 0 0,1 0 109 0 0,-2 0 9 0 0,13 0 348 0 0,5-3-47 0 0,27-2 1194 0 0,-45 5-1477 0 0,-2 0-121 0 0,0-1 0 0 0,1 1 1 0 0,-1-1-1 0 0,0 1 0 0 0,1-1 1 0 0,-1 1-1 0 0,1-1 0 0 0,-1 1 0 0 0,1 0 1 0 0,-1-1-1 0 0,1 1 0 0 0,-1 0 1 0 0,1-1-1 0 0,-1 1 0 0 0,1 0 1 0 0,-1 0-1 0 0,1-1 0 0 0,0 1 1 0 0,-1 0-1 0 0,1 0 0 0 0,-1 0-15 0 0,14-4 135 0 0,4 0 241 0 0,-14 2-229 0 0,1 1 0 0 0,-1-1-1 0 0,0 1 1 0 0,1 1 0 0 0,-1-1 0 0 0,1 1-1 0 0,-1-1 1 0 0,1 1 0 0 0,-1 0 0 0 0,4 1-147 0 0,-3 0-11 0 0,1 0 0 0 0,-1-1 0 0 0,1 0 0 0 0,-1 0 0 0 0,1 0 0 0 0,-1-1 0 0 0,1 0 0 0 0,-1 0 0 0 0,1 0 11 0 0,-3 0 63 0 0,9-1 26 0 0,0 1 0 0 0,1 0 0 0 0,-1 0 0 0 0,0 1 0 0 0,0 0 0 0 0,1 2 1 0 0,10 1-90 0 0,-4 0 98 0 0,0-1 0 0 0,17 0-98 0 0,-16-1 28 0 0,76-1 164 0 0,-41 0 97 0 0,0-2 1 0 0,11-3-290 0 0,-63 4 13 0 0,39 0 162 0 0,0 1 1 0 0,24 4-176 0 0,-25-1 96 0 0,-1-1 1 0 0,34-4-97 0 0,6-2 0 0 0,-46 4 0 0 0,24-5 0 0 0,-13 1 57 0 0,1 3 1 0 0,8 1-58 0 0,2 0-22 0 0,5-3 22 0 0,136-8 227 0 0,-135 8-164 0 0,38 4-63 0 0,-20 1 1 0 0,152 4-1 0 0,-217-6 0 0 0,195-3 0 0 0,-13 3 0 0 0,-103-1 88 0 0,36 7-88 0 0,36 0-303 0 0,-95-8 178 0 0,-21 0 129 0 0,14 3-4 0 0,163 4 0 0 0,-128-7 255 0 0,-28 0-54 0 0,21 4-201 0 0,155 17 93 0 0,-175-18-20 0 0,18-3-73 0 0,42 0-70 0 0,9-1-338 0 0,-9 3 268 0 0,-48-2 144 0 0,-29 2-4 0 0,46 0 0 0 0,4-1 16 0 0,-33-1 176 0 0,13 0 58 0 0,-28 0-172 0 0,29 3-78 0 0,16 4-362 0 0,68-7 362 0 0,-5 1-150 0 0,-90 2 134 0 0,90 5 16 0 0,-3-1 0 0 0,-79-2 0 0 0,12 5 0 0 0,-14-1 0 0 0,13-3 0 0 0,-11-4 54 0 0,35-1 185 0 0,28 8-239 0 0,-63-4-143 0 0,-1-3 1 0 0,15-5 142 0 0,-5 1-16 0 0,33-2 16 0 0,16-2 0 0 0,-29 1 0 0 0,-20 2 0 0 0,38 3 0 0 0,-79 2 0 0 0,-1-3 0 0 0,2-1 0 0 0,7-2 0 0 0,10 3 0 0 0,-26 3 0 0 0,-14-1 0 0 0,26 2 0 0 0,-31 0-6 0 0,-1-1 1 0 0,1 0-1 0 0,3-3 6 0 0,0 1 140 0 0,0 1 1 0 0,2 1-141 0 0,141 5 328 0 0,-151-5-328 0 0,0 0 0 0 0,2-1 0 0 0,-6 0 0 0 0,0 0 0 0 0,1 2 0 0 0,-1-1 0 0 0,5 3 0 0 0,16 1 22 0 0,0-2 1 0 0,1-1 0 0 0,14-3-23 0 0,10 1-4 0 0,170-1 4 0 0,-112 4-283 0 0,-83-1 127 0 0,-13 0-53 0 0,19-2 209 0 0,85-2 49 0 0,-44 1 340 0 0,-37 2-545 0 0,12-3 156 0 0,0 2 369 0 0,-8 1-372 0 0,48-2 3 0 0,-74 2 0 0 0,-3-1 27 0 0,0-1 1 0 0,1-1-28 0 0,-9 1-2 0 0,-1 0 0 0 0,1 1 0 0 0,0 0 1 0 0,-1 1-1 0 0,1 1 0 0 0,0 0 0 0 0,0 1 2 0 0,44 8-637 0 0,48 1 637 0 0,-22-2 657 0 0,-73-9-784 0 0,0 1 0 0 0,1-2-1 0 0,-1 1 1 0 0,9-3 127 0 0,21 0-193 0 0,-1 4-316 0 0,-13 1-3250 0 0,1-2-1037 0 0</inkml:trace>
  <inkml:trace contextRef="#ctx0" brushRef="#br0" timeOffset="1">10908 2655 10136 0 0,'0'0'230'0'0,"0"0"30"0"0,0 0 19 0 0,2 0-40 0 0,11-3 16 0 0,-11 0-110 0 0,-2 2-27 0 0,1 0 381 0 0,1 0-342 0 0,-1 0 1 0 0,0 1-1 0 0,0-1 0 0 0,0 0 1 0 0,0 1-1 0 0,1-1 0 0 0,-1 1 1 0 0,0-1-1 0 0,1 1 1 0 0,-1-1-1 0 0,0 1 0 0 0,1 0 1 0 0,-1 0-1 0 0,0 0 0 0 0,2 0-157 0 0,-2 0 165 0 0,17-1 415 0 0,-3-1-555 0 0,-8 6-25 0 0,3 4-3 0 0,-9-6 47 0 0,1-1 0 0 0,0 0 0 0 0,-1 0 0 0 0,1 1 0 0 0,-1-1 0 0 0,1 1 0 0 0,-1-1 0 0 0,0 1 0 0 0,0 0 0 0 0,0-1 0 0 0,0 1 0 0 0,0 0 0 0 0,0 0 0 0 0,0 0 0 0 0,0-1 0 0 0,-1 1 0 0 0,1 0 0 0 0,-1 1-44 0 0,5 7 367 0 0,-4-9-336 0 0,0 0 0 0 0,-1 0 0 0 0,1 0-1 0 0,-1-1 1 0 0,0 1 0 0 0,1 0 0 0 0,-1 0 0 0 0,0 0-1 0 0,1 0 1 0 0,-1 0 0 0 0,0 0 0 0 0,0 0 0 0 0,0 1-32 0 0,2 23 478 0 0,-1-19-472 0 0,-1 0 0 0 0,1 1 0 0 0,-1-1-1 0 0,-1 3-4 0 0,2 12-7 0 0,0-20-11 0 0,-1 1 0 0 0,0 0 0 0 0,1 0 0 0 0,-1 0 1 0 0,0-1-1 0 0,0 1 0 0 0,0 0 0 0 0,-1 0 0 0 0,1 0 0 0 0,0 0 1 0 0,-1-1-1 0 0,1 1 0 0 0,-1 0 0 0 0,1 0 0 0 0,-1-1 1 0 0,0 1-1 0 0,0 0 18 0 0,0 1-13 0 0,0-1 1 0 0,0 1-1 0 0,0 0 0 0 0,1 0 1 0 0,-1-1-1 0 0,1 1 1 0 0,0 0-1 0 0,-1 0 0 0 0,1 0 1 0 0,1 1 12 0 0,-2 11 42 0 0,1-4-36 0 0,0-10-2 0 0,0 1 0 0 0,0-1 0 0 0,0 0-1 0 0,0 1 1 0 0,0-1 0 0 0,0 0 0 0 0,0 1 0 0 0,0-1-1 0 0,-1 0 1 0 0,1 0 0 0 0,-1 1 0 0 0,1-1-1 0 0,-1 0 1 0 0,1 0 0 0 0,-1 0 0 0 0,1 1 0 0 0,-1-1-1 0 0,-1 1-3 0 0,1-1 4 0 0,1-1-1 0 0,-1 1 1 0 0,0 0-1 0 0,0 0 0 0 0,0 0 1 0 0,1 1-1 0 0,-1-1 1 0 0,1 0-1 0 0,-1 0 0 0 0,1 0 1 0 0,-1 0-1 0 0,1 1 1 0 0,0-1-1 0 0,-1 0 0 0 0,1 0 1 0 0,0 1-1 0 0,0-1 1 0 0,0 0-1 0 0,0 0 0 0 0,0 1 1 0 0,0-1-1 0 0,0 0-3 0 0,17 7 132 0 0,-15-7-109 0 0,0 0-1 0 0,0-1 1 0 0,0 0-1 0 0,-1 0 1 0 0,1 1 0 0 0,0-1-1 0 0,0 0 1 0 0,0 0-1 0 0,0-1 1 0 0,0 1 0 0 0,0 0-1 0 0,0-1 1 0 0,-1 1-1 0 0,1-1 1 0 0,0 1-1 0 0,0-1-22 0 0,10-7 303 0 0,0 0-1 0 0,0-1 0 0 0,-1 0 1 0 0,-1-1-1 0 0,8-8-302 0 0,-2 2 356 0 0,0 2 0 0 0,3-2-356 0 0,-12 9 87 0 0,0 1-1 0 0,-1-1 1 0 0,1 0-1 0 0,-1 0 0 0 0,-1-1 1 0 0,0 0-1 0 0,1-1-86 0 0,1-2 89 0 0,6-6 204 0 0,-10 15-246 0 0,-1 0 0 0 0,0-1-1 0 0,0 1 1 0 0,0-1 0 0 0,0 0 0 0 0,-1 0-1 0 0,1 0 1 0 0,-1 0 0 0 0,1 0 0 0 0,-1 0-1 0 0,0 0 1 0 0,0 0 0 0 0,0 0 0 0 0,-1-1-1 0 0,1 1-46 0 0,-1 0 4 0 0,0 1-1 0 0,0 0 0 0 0,0-1 0 0 0,0 1 0 0 0,-1 0 0 0 0,1-1 0 0 0,-1 1 1 0 0,1 0-1 0 0,-1 0 0 0 0,0 0 0 0 0,0 0 0 0 0,0-1 0 0 0,0 1 1 0 0,0 0-1 0 0,-1 0 0 0 0,1 1 0 0 0,0-1 0 0 0,-1 0 0 0 0,1 0 0 0 0,-1 1 1 0 0,0-1-1 0 0,0 1 0 0 0,0-1-3 0 0,-8-8 11 0 0,3 4 81 0 0,0 0 0 0 0,-1 1 0 0 0,1-1 0 0 0,-1 1 0 0 0,-6-2-92 0 0,-10-7-337 0 0,-2-6-1270 0 0,20 17-5592 0 0</inkml:trace>
  <inkml:trace contextRef="#ctx0" brushRef="#br1" timeOffset="2">4618 1100 4464 0 0,'21'-1'129'0'0,"17"-1"107"0"0,-13-4-169 0 0,-25 6-56 0 0,1 0 0 0 0,-1 0-1 0 0,0 0 1 0 0,0 0 0 0 0,1 0 0 0 0,-1-1 0 0 0,0 1 0 0 0,0 0-1 0 0,1 0 1 0 0,-1 0 0 0 0,0 0 0 0 0,0-1 0 0 0,0 1 0 0 0,1 0-1 0 0,-1 0 1 0 0,0-1 0 0 0,0 1 0 0 0,0 0 0 0 0,0 0-1 0 0,0 0 1 0 0,0-1 0 0 0,1 1 0 0 0,-1 0 0 0 0,0-1 0 0 0,0 1-1 0 0,0 0 1 0 0,0 0 0 0 0,0-1 0 0 0,0 1 0 0 0,0 0 0 0 0,0-1-1 0 0,0 1 1 0 0,0 0 0 0 0,0 0-11 0 0,-4-12 711 0 0,0 0-244 0 0,4 12-458 0 0,0-1-1 0 0,0 1 0 0 0,0 0 0 0 0,0-1 0 0 0,0 1 0 0 0,0 0 0 0 0,0-1 0 0 0,-1 1 0 0 0,1-1 0 0 0,0 1 0 0 0,0 0 0 0 0,0-1 0 0 0,0 1 0 0 0,-1 0 0 0 0,1-1 0 0 0,0 1 0 0 0,-1 0 0 0 0,1-1 0 0 0,0 1 0 0 0,0 0 0 0 0,-1 0 0 0 0,1 0 0 0 0,0-1 0 0 0,-1 1 0 0 0,1 0 0 0 0,-1 0 0 0 0,1 0-8 0 0,-1-1 8 0 0,1 1 1 0 0,-1 0-1 0 0,1 0 0 0 0,-1-1 0 0 0,1 1 0 0 0,-1-1 0 0 0,1 1 0 0 0,0 0 0 0 0,-1-1 0 0 0,1 1 0 0 0,-1-1 0 0 0,1 1 0 0 0,0-1 0 0 0,-1 1 0 0 0,1-1 1 0 0,0 1-1 0 0,0-1 0 0 0,-1 1 0 0 0,1-1 0 0 0,0 1 0 0 0,0-1 0 0 0,0 1 0 0 0,0-1 0 0 0,0 0-8 0 0,-2-6 163 0 0,1 0-1 0 0,-1 0 1 0 0,0 0 0 0 0,-1 0-1 0 0,0 0 1 0 0,-1-2-163 0 0,2-2 113 0 0,2 10-101 0 0,0 0-1 0 0,0 0 1 0 0,0 0-1 0 0,0-1 0 0 0,-1 1 1 0 0,1 0-1 0 0,0 0 1 0 0,-1 1-1 0 0,1-1 1 0 0,0 0-1 0 0,-1 0 1 0 0,1 0-1 0 0,-1 0 1 0 0,0 0-1 0 0,1 0-11 0 0,-5-3 65 0 0,4 4-43 0 0,0-1 1 0 0,1 0-1 0 0,-1 0 1 0 0,0 1-1 0 0,0-1 1 0 0,1 0-1 0 0,-1 0 1 0 0,0 0-1 0 0,1 0 1 0 0,-1 0-1 0 0,1 0 1 0 0,-1 0-1 0 0,1 0 1 0 0,0 0-1 0 0,-1 0 1 0 0,1 0-1 0 0,0 0 1 0 0,0 0-23 0 0,-4-8 208 0 0,3 8-163 0 0,1 0 1 0 0,-1 0 0 0 0,0 0-1 0 0,1 0 1 0 0,-1-1 0 0 0,1 1-1 0 0,-1 0 1 0 0,1-1 0 0 0,0 1-1 0 0,0 0 1 0 0,-1-1 0 0 0,1 1-1 0 0,0 0 1 0 0,0-1 0 0 0,0 1-1 0 0,1 0 1 0 0,-1-1 0 0 0,0 1-1 0 0,0 0 1 0 0,1-1-46 0 0,0 1-8 0 0,-1 1-1 0 0,1-1 1 0 0,-1 1-1 0 0,1 0 1 0 0,-1-1-1 0 0,1 1 1 0 0,-1-1-1 0 0,1 0 1 0 0,-1 1-1 0 0,1-1 1 0 0,-1 1-1 0 0,0-1 1 0 0,1 0-1 0 0,-1 1 1 0 0,0-1-1 0 0,1 0 1 0 0,-1 1-1 0 0,0-1 1 0 0,0 0-1 0 0,0 0 1 0 0,0 1-1 0 0,0-1 1 0 0,0 0-1 0 0,0 1 1 0 0,0-1 0 0 0,0 0-1 0 0,0 0 1 0 0,0 1-1 0 0,0-1 1 0 0,0 0-1 0 0,-1 1 1 0 0,1-1-1 0 0,0 0 1 0 0,0 1-1 0 0,-1-1 1 0 0,1 0 8 0 0,0 1 7 0 0,0-1 0 0 0,-1 1 0 0 0,1 0 0 0 0,0-1 0 0 0,0 1 1 0 0,0-1-1 0 0,0 1 0 0 0,0-1 0 0 0,0 1 0 0 0,0-1 0 0 0,0 1 0 0 0,0 0 1 0 0,0-1-1 0 0,0 1 0 0 0,0-1 0 0 0,1 1 0 0 0,-1-1 0 0 0,0 1 0 0 0,0 0 0 0 0,0-1 1 0 0,0 1-1 0 0,1-1 0 0 0,-1 1 0 0 0,0-1-7 0 0,1 1 38 0 0,-1 0-1 0 0,0-1 1 0 0,1 1-1 0 0,-1-1 1 0 0,0 1 0 0 0,0-1-1 0 0,1 1 1 0 0,-1-1-1 0 0,0 1 1 0 0,0-1 0 0 0,0 1-1 0 0,0-1 1 0 0,0 0-1 0 0,0 1 1 0 0,0-1 0 0 0,0 1-1 0 0,0-1 1 0 0,0 1-1 0 0,0-1 1 0 0,0 1-1 0 0,0-1 1 0 0,0 1 0 0 0,-1-1-1 0 0,1 1 1 0 0,0-1-1 0 0,0 1 1 0 0,0-1 0 0 0,-1 0-38 0 0,1 1 41 0 0,0 0 0 0 0,0-1-1 0 0,-1 1 1 0 0,1 0 0 0 0,0-1 0 0 0,0 1 0 0 0,0-1 0 0 0,0 1 0 0 0,0 0 0 0 0,0-1 0 0 0,-1 1 0 0 0,1-1 0 0 0,0 1 0 0 0,0-1-1 0 0,0 1 1 0 0,1 0 0 0 0,-1-1 0 0 0,0 1 0 0 0,0-1 0 0 0,0 1 0 0 0,0-1 0 0 0,0 1 0 0 0,0 0 0 0 0,1-1 0 0 0,-1 1 0 0 0,0 0 0 0 0,0-1-1 0 0,1 1 1 0 0,-1-1 0 0 0,0 1 0 0 0,0 0 0 0 0,1 0-41 0 0,-1-1 29 0 0,0 1 0 0 0,0 0 0 0 0,1 0 0 0 0,-1-1 0 0 0,0 1 0 0 0,0 0 0 0 0,0 0 0 0 0,1-1-1 0 0,-1 1 1 0 0,0 0 0 0 0,0 0 0 0 0,0-1 0 0 0,0 1 0 0 0,0 0 0 0 0,0-1 0 0 0,0 1 0 0 0,0 0 0 0 0,0-1 0 0 0,0 1 0 0 0,1 0 0 0 0,-2 0-1 0 0,1-1 1 0 0,0 1 0 0 0,0 0 0 0 0,0-1 0 0 0,0 1 0 0 0,0 0 0 0 0,0-1 0 0 0,0 1 0 0 0,0 0 0 0 0,0 0 0 0 0,0-1 0 0 0,-1 1 0 0 0,1 0-1 0 0,0-1 1 0 0,0 1 0 0 0,0 0 0 0 0,-1 0 0 0 0,1 0 0 0 0,0-1 0 0 0,0 1 0 0 0,-1 0 0 0 0,1 0 0 0 0,0 0 0 0 0,0-1 0 0 0,-1 1-29 0 0,-5-13 16 0 0,6 13-16 0 0,0 0 0 0 0,0 0 0 0 0,0 0 0 0 0,0 0 0 0 0,0 0 0 0 0,0 0 0 0 0,1 0 0 0 0,-1 0 0 0 0,0-1 0 0 0,0 1 0 0 0,0 0 0 0 0,0 0 0 0 0,0 0 0 0 0,0 0 0 0 0,0 0 0 0 0,0 0 0 0 0,0 0 0 0 0,0 0 0 0 0,0 0 0 0 0,0 0 0 0 0,0 0 0 0 0,0 0 0 0 0,0 0 0 0 0,0 0 0 0 0,1 0 0 0 0,-1-1 0 0 0,0 1 0 0 0,0 0 0 0 0,0 0 0 0 0,0 0 0 0 0,0 0 0 0 0,0 0 0 0 0,0 0 0 0 0,0 0 0 0 0,0 0 0 0 0,0 0 0 0 0,0 0 0 0 0,0-1 0 0 0,0 1 0 0 0,0 0 0 0 0,0 0 0 0 0,-1 0 0 0 0,1 0 0 0 0,0 0 0 0 0,0 0 0 0 0,0 0 0 0 0,0 0 0 0 0,0 0 0 0 0,0 0 0 0 0,0 0 0 0 0,0 0 0 0 0,0-1 0 0 0,0 1 0 0 0,0 0 0 0 0,0 0 0 0 0,0 0 0 0 0,0 0 0 0 0,0 0 0 0 0,0 0 0 0 0,-1 0 0 0 0,1 0 0 0 0,0 0 0 0 0,0 0 0 0 0,0 0 0 0 0,0 0 0 0 0,0 0 0 0 0,0 0 0 0 0,0 0 0 0 0,0 0 0 0 0,4-4 0 0 0,0 3 0 0 0,-5 1 72 0 0,0 0 298 0 0,1 0 118 0 0,0 0 22 0 0,0 0-68 0 0,0 1-343 0 0,-1-1-95 0 0,1 1-1 0 0,-1 0 1 0 0,1 0 0 0 0,-1-1 0 0 0,1 1-1 0 0,0 0 1 0 0,-1 0 0 0 0,1 0-1 0 0,0 0 1 0 0,-1 0 0 0 0,1 0-1 0 0,0-1 1 0 0,0 1 0 0 0,0 0-1 0 0,0 0 1 0 0,0 0 0 0 0,0 0 0 0 0,0 0-4 0 0,-3 16 0 0 0,-1-6 0 0 0,4-10 0 0 0,-1-1 0 0 0,1 1 0 0 0,0 0 0 0 0,0 0 0 0 0,0-1 0 0 0,0 1 0 0 0,-1 0 0 0 0,1-1 0 0 0,0 1 0 0 0,0 0 0 0 0,0 0 0 0 0,0-1 0 0 0,0 1 0 0 0,1 0 0 0 0,-1-1 0 0 0,0 1 0 0 0,0 0 0 0 0,0-1 0 0 0,1 1 0 0 0,-1 0 0 0 0,0-1 0 0 0,1 1 0 0 0,-1 0 0 0 0,1-1 0 0 0,0 3 0 0 0,1 19 0 0 0,-2-19 0 0 0,0 0 0 0 0,1 0 0 0 0,-1 0 0 0 0,0 0 0 0 0,1 0 0 0 0,-1 0 0 0 0,1-1 0 0 0,0 0 0 0 0,-1 0 0 0 0,1-1 0 0 0,-1 1 0 0 0,0 0 0 0 0,0-1 0 0 0,0 1 0 0 0,0 0 0 0 0,0-1 0 0 0,0 1 0 0 0,0 0 0 0 0,0-1 0 0 0,-1 1 0 0 0,1 0 0 0 0,-1 0 0 0 0,1 0 0 0 0,-1 0 0 0 0,1 0 0 0 0,0 0 0 0 0,0 0 0 0 0,0 0 0 0 0,0 0 0 0 0,0 2 0 0 0,4 14 0 0 0,-2 0 0 0 0,0 1 0 0 0,-1 2 0 0 0,2-1 0 0 0,-3-18 0 0 0,1 1 0 0 0,-1-1 0 0 0,1 1 0 0 0,-1-1 0 0 0,0 1 0 0 0,0-1 0 0 0,0 1 0 0 0,0-1 0 0 0,-1 1 0 0 0,0 9 0 0 0,0 0 0 0 0,1-1 0 0 0,0 1 0 0 0,2 10 0 0 0,-1 17 0 0 0,4-18 0 0 0,-5-19 0 0 0,1 1 0 0 0,0-1 0 0 0,-1 0 0 0 0,1 0 0 0 0,-1 1 0 0 0,0-1 0 0 0,0 0 0 0 0,0 1 0 0 0,0 0 0 0 0,-1 3 0 0 0,1-3 0 0 0,-1 0 0 0 0,1 0 0 0 0,0 0 0 0 0,0 0 0 0 0,0 0 0 0 0,0-1 0 0 0,0 1 0 0 0,1 0 0 0 0,-1 0 0 0 0,1 0 0 0 0,0 0 0 0 0,2 8 39 0 0,-1 0 1 0 0,0 1 0 0 0,-1-1 0 0 0,-1 0 0 0 0,0 11-40 0 0,1 14 243 0 0,0-17 485 0 0,-1 0 0 0 0,-2 6-728 0 0,1-8 50 0 0,0 1 0 0 0,1-1-1 0 0,1 1-49 0 0,-1 6 0 0 0,0-20 0 0 0,-1 0 0 0 0,1 0 0 0 0,1 0 0 0 0,-1 0 0 0 0,0 1 0 0 0,1-1 0 0 0,0 1 0 0 0,2 21 0 0 0,-3-21 0 0 0,1-1 0 0 0,-1 0 0 0 0,0 0 0 0 0,1 0 0 0 0,0 1 0 0 0,1 2 0 0 0,0 0 0 0 0,0 1 0 0 0,-1-1 0 0 0,0 0 0 0 0,-1 1 0 0 0,1 0 0 0 0,0 14 0 0 0,0 35 0 0 0,-3-35 0 0 0,2-18 0 0 0,-1 0 0 0 0,1 0 0 0 0,0 0 0 0 0,0 0 0 0 0,0 0 0 0 0,0 0 0 0 0,1 0 0 0 0,0 0 0 0 0,0 1 0 0 0,7 35 0 0 0,-7-37 0 0 0,-1 0-1 0 0,0 0 0 0 0,0 0 0 0 0,0 0 0 0 0,0 0 1 0 0,-1 0-1 0 0,1 1 1 0 0,-2 15 77 0 0,3-11 418 0 0,-1 1-1 0 0,0 0 1 0 0,-1 7-495 0 0,0 22 492 0 0,0-20-743 0 0,0-16 137 0 0,1 0 1 0 0,-1 0 0 0 0,1 0 0 0 0,0 0-1 0 0,0 0 1 0 0,0 0 0 0 0,0 0 0 0 0,0 0 0 0 0,0 0-1 0 0,1 2 114 0 0,0-2-64 0 0,-1 1-1 0 0,1-1 1 0 0,-1 1-1 0 0,0-1 1 0 0,0 1-1 0 0,0-1 1 0 0,-1 1-1 0 0,1-1 1 0 0,0 1-1 0 0,-1-1 65 0 0,1 1 4 0 0,-1-1-1 0 0,1 0 0 0 0,-1 1 1 0 0,1-1-1 0 0,0 0 1 0 0,0 1-1 0 0,1-1 0 0 0,-1 0 1 0 0,0 1-1 0 0,1-1 0 0 0,-1 0-3 0 0,3 35 0 0 0,-3-35-1 0 0,0-1 0 0 0,1 0-1 0 0,-1 0 1 0 0,0 0-1 0 0,0 1 1 0 0,0-1-1 0 0,0 0 1 0 0,-1 0-1 0 0,1 0 1 0 0,0 0 0 0 0,0 1-1 0 0,-1-1 1 0 0,1 1 1 0 0,-1-1 38 0 0,1 0 0 0 0,-1 1 0 0 0,1-1 0 0 0,0 1 1 0 0,0-1-1 0 0,-1 1 0 0 0,1-1 0 0 0,0 1 0 0 0,0-1 1 0 0,1 1-1 0 0,-1 0-38 0 0,0 34 1156 0 0,0-34-1254 0 0,0 0 1 0 0,0 0 0 0 0,0 0 0 0 0,0 0-1 0 0,0-1 1 0 0,0 1 0 0 0,-1 0 0 0 0,1 0-1 0 0,-1 0 1 0 0,1 0 0 0 0,-1-1 0 0 0,0 1-1 0 0,0 0 1 0 0,1-1 0 0 0,-1 1-1 0 0,-1 0 98 0 0,-1 3 15 0 0,3-4-12 0 0,0 0-1 0 0,-1 0 0 0 0,1 0 1 0 0,0 0-1 0 0,0 0 0 0 0,-1 0 1 0 0,1 0-1 0 0,0 0 0 0 0,0 0 1 0 0,0 0-1 0 0,0 0 0 0 0,0 0 0 0 0,1 0 1 0 0,-1 0-1 0 0,0 0 0 0 0,0 0 1 0 0,1 0-1 0 0,-1 0 0 0 0,0-1 1 0 0,1 1-1 0 0,-1 0 0 0 0,1 0 1 0 0,0 1-3 0 0,-1-1 53 0 0,1 0 1 0 0,0 0 0 0 0,-1 0 0 0 0,1 0 0 0 0,-1 0-1 0 0,0 0 1 0 0,1 0 0 0 0,-1 0 0 0 0,0 1-1 0 0,0-1 1 0 0,0 0 0 0 0,1 0 0 0 0,-1 0 0 0 0,-1 0-1 0 0,1 1-53 0 0,-2 39 1116 0 0,2-41-1116 0 0,0 1 0 0 0,-1-1 0 0 0,1 1 0 0 0,0-1 0 0 0,0 1 0 0 0,0-1 0 0 0,0 1 0 0 0,0-1 0 0 0,0 1 0 0 0,0-1 0 0 0,0 1 0 0 0,0-1 0 0 0,0 1 0 0 0,0-1 0 0 0,0 1 0 0 0,0 0 0 0 0,1-1 0 0 0,-1 1 0 0 0,0-1 0 0 0,0 0 0 0 0,0 1 0 0 0,1-1 0 0 0,-1 1 0 0 0,1 1 0 0 0,1 8 0 0 0,-1-1 0 0 0,0 1 0 0 0,-1 0 0 0 0,0-1 0 0 0,0 1 0 0 0,-1-1 0 0 0,0 1 0 0 0,1 8 0 0 0,0-16 0 0 0,0 0 0 0 0,1 0 0 0 0,-1-1 0 0 0,0 1 0 0 0,0 0 0 0 0,0 0 0 0 0,-1 0 0 0 0,1 0 0 0 0,0 0 0 0 0,-1 0 0 0 0,0 2 0 0 0,0-1 0 0 0,0 1 0 0 0,1 0 0 0 0,-1-1 0 0 0,1 1 0 0 0,0 0 0 0 0,0 0 0 0 0,-2 22 0 0 0,0-7 0 0 0,2-17 0 0 0,0 0 0 0 0,0 0 0 0 0,0 0 0 0 0,0 0 0 0 0,0 0 0 0 0,-1 0 0 0 0,1 0 0 0 0,-1 0 0 0 0,1 0 0 0 0,-1 0 0 0 0,0 1 0 0 0,0-3 0 0 0,1 1 0 0 0,0 0 0 0 0,0 0 0 0 0,-1 0 0 0 0,1 0 0 0 0,0 0 0 0 0,0-1 0 0 0,0 1 0 0 0,0 0 0 0 0,0 0 0 0 0,0 0 0 0 0,0 0 0 0 0,0 0 0 0 0,0 0 0 0 0,0-1 0 0 0,1 2 0 0 0,-1-1 0 0 0,0-1 0 0 0,0 1 0 0 0,0 0 0 0 0,0 0 0 0 0,0 0 0 0 0,0 0 0 0 0,0 0 0 0 0,0-1 0 0 0,0 1 0 0 0,0 0 0 0 0,0 0 0 0 0,0 0 0 0 0,-1 0 0 0 0,0 3 0 0 0,0 1 0 0 0,0-1 0 0 0,0 0 0 0 0,0 0 0 0 0,1 5 0 0 0,0-5 0 0 0,-1 1 0 0 0,0-1 0 0 0,1 1 0 0 0,-2-1 0 0 0,1 1 0 0 0,0-1 0 0 0,-3 11 0 0 0,-2 4 0 0 0,5-16 0 0 0,0 0 0 0 0,0 0 0 0 0,0 0 0 0 0,0 0 0 0 0,0 0 0 0 0,1 0 0 0 0,0 1 0 0 0,0-1 0 0 0,-1 0 0 0 0,2 0 0 0 0,-1 0 0 0 0,0 0 0 0 0,1 0 0 0 0,-1 1 0 0 0,1-1 0 0 0,1 2 0 0 0,-2-2 0 0 0,1 0 0 0 0,-1 0 0 0 0,0 0 0 0 0,0 0 0 0 0,0 0 0 0 0,0 0 0 0 0,-1 0 0 0 0,1 0 0 0 0,-1 1 0 0 0,-1 11 0 0 0,5-5 0 0 0,-3-6 0 0 0,-1 18 0 0 0,0-16 0 0 0,4-2 72 0 0,-2-3 299 0 0,-1-1 117 0 0,0 0 21 0 0,0 0-473 0 0,-1-1 0 0 0,1 1 0 0 0,-1 0-1 0 0,1 0 1 0 0,-1-1 0 0 0,0 1 0 0 0,1 0-1 0 0,-1-1 1 0 0,1 1 0 0 0,-1 0 0 0 0,1-1 0 0 0,0 1-1 0 0,-1-1 1 0 0,1 1 0 0 0,-1-1 0 0 0,1 1-1 0 0,0-1-35 0 0,2-3 0 0 0,-2 4 0 0 0,0-1 0 0 0,1 0 0 0 0,-1 1 0 0 0,0-1 0 0 0,0 1 0 0 0,1-1 0 0 0,-1 1 0 0 0,0-1 0 0 0,0 0 0 0 0,0 1 0 0 0,0-1 0 0 0,0 0 0 0 0,0 1 0 0 0,0-1 0 0 0,0 1 0 0 0,0-1 0 0 0,0 0 0 0 0,0 1 0 0 0,0-1 0 0 0,-1 1 0 0 0,1-1 0 0 0,0-1 0 0 0,0 1 0 0 0,0-1 0 0 0,0 0 0 0 0,1 1 0 0 0,-1-1 0 0 0,0 1 0 0 0,1-1 0 0 0,-1 0 0 0 0,1 1 0 0 0,-1-1 0 0 0,1 1 0 0 0,0-1 0 0 0,-1 1 0 0 0,2-1 0 0 0,5-17 0 0 0,-7 17 0 0 0,1 1 0 0 0,-1-1 0 0 0,0 1 0 0 0,0-1 0 0 0,0 1 0 0 0,0-1 0 0 0,-1 1 0 0 0,1 0 0 0 0,0-1 0 0 0,-1 0 0 0 0,1 1 0 0 0,0 0 0 0 0,-1 0 0 0 0,1 0 0 0 0,0 0 0 0 0,0 0 0 0 0,0 0 0 0 0,0 0 0 0 0,0 0 0 0 0,0 0 0 0 0,0 0 0 0 0,0 0 0 0 0,0 0 0 0 0,1 0 0 0 0,-1 0 0 0 0,1 0 0 0 0,-1 0 0 0 0,0 0 0 0 0,0 1 0 0 0,0-1 0 0 0,0 0 0 0 0,0 0 0 0 0,0 1 0 0 0,0-1 0 0 0,0 0 0 0 0,0 1 0 0 0,0-1 0 0 0,0 0 0 0 0,0 0 0 0 0,-1 1 0 0 0,1-1 0 0 0,0 0 0 0 0,0 1 0 0 0,-1-1 0 0 0,1 1 0 0 0,-1-1 0 0 0,1 0 0 0 0,-1 0 0 0 0,1 0 0 0 0,0 1 0 0 0,-1-1 0 0 0,1 0 0 0 0,0 0 0 0 0,0 0 0 0 0,-1 0 0 0 0,1 0 0 0 0,0 0 0 0 0,0 0 0 0 0,0 1 0 0 0,0-1 0 0 0,0 0 0 0 0,0-1 0 0 0,7-56 0 0 0,-7 56 0 0 0,0 0 0 0 0,1 0 0 0 0,-1 0 0 0 0,0 0 0 0 0,0 0 0 0 0,0 0 0 0 0,-1 0 0 0 0,1 0 0 0 0,0 0 0 0 0,-1-2 0 0 0,0 2 0 0 0,0-1 0 0 0,1 1 0 0 0,0-1 0 0 0,-1 0 0 0 0,1 1 0 0 0,0-1 0 0 0,1-2 0 0 0,-1-1 0 0 0,0 0 0 0 0,0 1 0 0 0,0-1 0 0 0,-1-5 0 0 0,-1-13 0 0 0,2 13 0 0 0,-1 1 0 0 0,0 0 0 0 0,-1 0 0 0 0,1 0 0 0 0,-2 0 0 0 0,-1-5 0 0 0,2 8 0 0 0,1-1 0 0 0,0 0 0 0 0,0 0 0 0 0,1 0 0 0 0,0 0 0 0 0,0 0 0 0 0,1-2 0 0 0,0-2 0 0 0,-1 1 0 0 0,0-1 0 0 0,-1-3 0 0 0,0 7 0 0 0,1 1 0 0 0,0 0 0 0 0,1 0 0 0 0,0-6 0 0 0,0 6 0 0 0,0 0 0 0 0,-1 0 0 0 0,0 0 0 0 0,0 0 0 0 0,-1-2 0 0 0,-2-31 0 0 0,3 29 0 0 0,-1 0 0 0 0,0 1 0 0 0,-1-1 0 0 0,-2-9 0 0 0,-6-18 0 0 0,2 0 0 0 0,-1-33 0 0 0,-1 0 0 0 0,-3-4 0 0 0,-9-46 1815 0 0,20 108-2195 0 0,0 0 1 0 0,1 0-1 0 0,1 0 1 0 0,0-5 379 0 0,-1-33-241 0 0,-1 31 392 0 0,2 0 0 0 0,2-19-151 0 0,-1 18 628 0 0,0-1 0 0 0,-2-9-628 0 0,0 21-483 0 0,-1-3 268 0 0,1-1 0 0 0,0 1 0 0 0,1 0 0 0 0,1-1 0 0 0,2-11 215 0 0,-1 13 0 0 0,0-1 0 0 0,-1 1 0 0 0,-1-1 0 0 0,0-4 0 0 0,2-35 0 0 0,1 10 0 0 0,2-9 0 0 0,-5 48 0 0 0,0 0 0 0 0,0-1 0 0 0,0 1 0 0 0,-1 0 0 0 0,1 0 0 0 0,-1-1 0 0 0,0 0 0 0 0,-2-15 0 0 0,3-53 0 0 0,3-56 0 0 0,-3 123 0 0 0,0 0 0 0 0,0-1 0 0 0,0 1 0 0 0,1-1 0 0 0,0 1 0 0 0,0 0 0 0 0,1 0 0 0 0,-1-1 0 0 0,3-3 0 0 0,-3 6 0 0 0,1 0 0 0 0,-1 0 0 0 0,0-1 0 0 0,0 1 0 0 0,0 0 0 0 0,-1-1 0 0 0,1 1 0 0 0,-1-1 0 0 0,0 1 0 0 0,0 0 0 0 0,0-1 0 0 0,0 1 0 0 0,-1-1 0 0 0,0 0 0 0 0,1 3 0 0 0,0 0 0 0 0,0 1 0 0 0,0-1 0 0 0,0 0 0 0 0,0 0 0 0 0,0 1 0 0 0,0-1 0 0 0,0 0 0 0 0,0 0 0 0 0,1 1 0 0 0,-1-1 0 0 0,0 0 0 0 0,0 1 0 0 0,1-1 0 0 0,-1 0 0 0 0,0 0 0 0 0,1 1 0 0 0,-1-1 0 0 0,0 0 0 0 0,1 1 0 0 0,-1-1 0 0 0,0 0 0 0 0,1 0 0 0 0,-1 1 0 0 0,0-1 0 0 0,0 0 0 0 0,0 0 0 0 0,0 1 0 0 0,0-1 0 0 0,0 0 0 0 0,0 0 0 0 0,0 0 0 0 0,0 1 0 0 0,0-1 0 0 0,0 0 0 0 0,0 0 0 0 0,8 32 0 0 0,-5-20 0 0 0,0 0 0 0 0,0 0 0 0 0,3 3 0 0 0,-2-2 0 0 0,0 0 0 0 0,-1 0 0 0 0,0 0 0 0 0,0 2 0 0 0,4 18 0 0 0,-6-26 0 0 0,0 0 0 0 0,0 0 0 0 0,-1 0 0 0 0,0 0 0 0 0,0 1 0 0 0,2 26 0 0 0,4 5 0 0 0,-1 10 0 0 0,2 15 0 0 0,-2-7 0 0 0,-1-1 0 0 0,-4 24 0 0 0,0-64 0 0 0,1 18 0 0 0,0-17 0 0 0,-1 0 0 0 0,0-1 0 0 0,-2 3 0 0 0,0 28 0 0 0,2-32 0 0 0,0-1 0 0 0,-1 1 0 0 0,-1 1 0 0 0,-1 7 0 0 0,1 0 0 0 0,0 6 0 0 0,-1 25 0 0 0,-7 34 0 0 0,-8 61 0 0 0,18-145 0 0 0,0 1 0 0 0,0-1 0 0 0,0 1 0 0 0,0-1 0 0 0,1 0 0 0 0,-1 1 0 0 0,1-1 0 0 0,0 1 0 0 0,0-1 0 0 0,-1 0 0 0 0,1 1 0 0 0,-1-1 0 0 0,1 0 0 0 0,-1 0 0 0 0,0 1 0 0 0,-1-1 0 0 0,1 1 0 0 0,-1 1 0 0 0,0 0 0 0 0,0 0 0 0 0,0 1 0 0 0,1-1 0 0 0,0 0 0 0 0,0 1 0 0 0,0-1 0 0 0,0 0 0 0 0,2 4 0 0 0,1 20 0 0 0,-3-22 0 0 0,1 1 0 0 0,0-1 0 0 0,0 0 0 0 0,2 5 0 0 0,-2-3 0 0 0,1 1 0 0 0,-1-1 0 0 0,0 1 0 0 0,-1 0 0 0 0,0 0 0 0 0,-1-1 0 0 0,-1 5 0 0 0,0 26 0 0 0,1-20 0 0 0,1 16 0 0 0,1-17 0 0 0,-1-14 0 0 0,0 0 0 0 0,1 0 0 0 0,-1 0 0 0 0,1-1 0 0 0,0 1 0 0 0,1 3 0 0 0,0-1 0 0 0,0 0 0 0 0,-1 0 0 0 0,0 0 0 0 0,0 2 0 0 0,3 14 0 0 0,-2-8 0 0 0,0 0 0 0 0,-1 0 0 0 0,-1 0 0 0 0,-1 1 0 0 0,1 1 0 0 0,0 1 0 0 0,2 7 0 0 0,0-16 0 0 0,-1-4 0 0 0,-1 0 0 0 0,1 0 0 0 0,-1-1 0 0 0,0 1 0 0 0,0 3 0 0 0,-1 6 0 0 0,-2 6 0 0 0,3-20 0 0 0,0 0 0 0 0,0 1 0 0 0,0-1 0 0 0,0 0 0 0 0,0 0 0 0 0,0 0 0 0 0,0 1 0 0 0,0-1 0 0 0,-1 0 0 0 0,1 0 0 0 0,0 0 0 0 0,0 1 0 0 0,0-1 0 0 0,0 0 0 0 0,0 0 0 0 0,0 1 0 0 0,0-1 0 0 0,0 0 0 0 0,0 0 0 0 0,1 1 0 0 0,-1-1 0 0 0,0 0 0 0 0,0 0 0 0 0,0 0 0 0 0,0 1 0 0 0,0-1 0 0 0,0 0 0 0 0,0 0 0 0 0,0 0 0 0 0,1 1 0 0 0,-1-1 0 0 0,0 0 0 0 0,0 0 0 0 0,0 0 0 0 0,0 0 0 0 0,1 0 0 0 0,0 1 0 0 0,0 1 0 0 0,0-1 0 0 0,0 0 0 0 0,-1 0 0 0 0,1 0 0 0 0,0 0 0 0 0,0 1 0 0 0,-1-1 0 0 0,1 0 0 0 0,-1 1 0 0 0,1-1 0 0 0,-1 1 0 0 0,0-1 0 0 0,1 0 0 0 0,-1 1 0 0 0,0-2 0 0 0,1 1 0 0 0,-1-1 0 0 0,0 1 0 0 0,0-1 0 0 0,0 1 0 0 0,1-1 0 0 0,-1 1 0 0 0,0-1 0 0 0,0 1 0 0 0,0-1 0 0 0,0 1 0 0 0,0-1 0 0 0,0 1 0 0 0,0-1 0 0 0,0 1 0 0 0,0-1 0 0 0,0 1 0 0 0,0-1 0 0 0,0 1 0 0 0,0-1 0 0 0,-1 1 0 0 0,1-1 0 0 0,0 1 0 0 0,0-1 0 0 0,-1 1 0 0 0,0 5 0 0 0,8-1 0 0 0,0-5 0 0 0,-6-2 0 0 0,1 1 0 0 0,-1-1 0 0 0,0 0 0 0 0,1 0 0 0 0,-1 1 0 0 0,0-1 0 0 0,0 0 0 0 0,-1 0 0 0 0,1 0 0 0 0,0 0 0 0 0,-1 0 0 0 0,1 0 0 0 0,-1 0 0 0 0,1 0 0 0 0,-1 0 0 0 0,0-1 0 0 0,0 1 0 0 0,0-1 0 0 0,0-3 0 0 0,0 1 0 0 0,0-1 0 0 0,-1 0 0 0 0,0 1 0 0 0,0 0 0 0 0,0-1 0 0 0,-1 0 0 0 0,1 4 0 0 0,-1-4 0 0 0,-1-1 0 0 0,1 1 0 0 0,0 0 0 0 0,1 0 0 0 0,0-1 0 0 0,0 1 0 0 0,0-1 0 0 0,1 1 0 0 0,0-1 0 0 0,0-2 0 0 0,2-40 135 0 0,-4-16-135 0 0,1 5 741 0 0,-4-215 375 0 0,3 211-1635 0 0,-2 0 0 0 0,-2 0 0 0 0,-7-18 519 0 0,6 38 749 0 0,3-1 0 0 0,1-30-749 0 0,2 29 30 0 0,-2 0-1 0 0,-5-16-29 0 0,-2-12 0 0 0,3 0 0 0 0,0 7 0 0 0,-6-24 0 0 0,1 9 0 0 0,11 65 6 0 0,1-2-76 0 0,0 17-267 0 0,0 2-138 0 0,17-13 745 0 0,-17 13-275 0 0,1 0 1 0 0,0 0 0 0 0,-1-1-1 0 0,1 1 1 0 0,0 0 0 0 0,-1 0-1 0 0,1 0 1 0 0,0 0 0 0 0,-1-1-1 0 0,1 1 1 0 0,0 0 0 0 0,-1 0-1 0 0,1 0 1 0 0,0 1 0 0 0,-1-1-1 0 0,1 0 1 0 0,0 0 0 0 0,-1 0-1 0 0,1 0 1 0 0,0 1 0 0 0,-1-1-1 0 0,1 0 1 0 0,-1 1 0 0 0,1-1-1 0 0,0 0 1 0 0,-1 1 0 0 0,1-1 0 0 0,-1 1-1 0 0,1-1 1 0 0,-1 1 0 0 0,1-1-1 0 0,-1 1 1 0 0,0-1 0 0 0,1 1 4 0 0,0 2-185 0 0,0 0 0 0 0,0 0 0 0 0,0-1 1 0 0,0 1-1 0 0,0 0 0 0 0,-1 0 0 0 0,1 1 185 0 0,2 11 55 0 0,0-6-55 0 0,0 0 0 0 0,0 0 0 0 0,-1 1 0 0 0,0-1 0 0 0,0 6 0 0 0,-1-8 0 0 0,1-1 0 0 0,-1 1 0 0 0,1 0 0 0 0,0-1 0 0 0,2 2 0 0 0,-2-2 0 0 0,0 0 0 0 0,0 0 0 0 0,0 0 0 0 0,-1 0 0 0 0,0 0 0 0 0,0 2 0 0 0,0-2 0 0 0,-1 2 0 0 0,0 1 0 0 0,1-1 0 0 0,0 0 0 0 0,1 0 0 0 0,0 0 0 0 0,2 7 0 0 0,-1-6 0 0 0,0 1 0 0 0,-1-1 0 0 0,0 1 0 0 0,0 8 0 0 0,5 23 0 0 0,-2-15 0 0 0,-1 0 0 0 0,-1 0 0 0 0,-1 3 0 0 0,5 39 0 0 0,-4-37 0 0 0,-1 0 0 0 0,-2 0 0 0 0,-1 1 0 0 0,-4 20 0 0 0,4-25 0 0 0,0 1 0 0 0,3 18 0 0 0,0-13 0 0 0,-2 19 0 0 0,-3 95 0 0 0,-3-47 0 0 0,5-53 0 0 0,1-24 0 0 0,-3 18 0 0 0,1-16 0 0 0,2 0 0 0 0,0 0 0 0 0,2-1 0 0 0,2 16 0 0 0,2 23 0 0 0,10 17 0 0 0,-16-74 0 0 0,2 3 0 0 0,-2 0 0 0 0,1 0 0 0 0,-1 0 0 0 0,0 0 0 0 0,-1 0 0 0 0,-1 6 0 0 0,2-8 0 0 0,0 0 0 0 0,0 0 0 0 0,1-1 0 0 0,0 1 0 0 0,0 0 0 0 0,0-1 0 0 0,1 1 0 0 0,0-1 0 0 0,0 1 0 0 0,2 0 0 0 0,0 5 0 0 0,2 21 0 0 0,-4-24 323 0 0,0-1-1 0 0,-1 0 1 0 0,0 1-1 0 0,-1-1 1 0 0,1 1-1 0 0,-2 0-322 0 0,1-8 41 0 0,-1 9-23 0 0,-1-8-21 0 0,1-1 4 0 0,0-1-1 0 0,1 0 1 0 0,-1 1-1 0 0,0-1 0 0 0,1 1 0 0 0,-1-1 0 0 0,1 1 0 0 0,0 0 0 0 0,-1-1 0 0 0,1 1 0 0 0,-1 0 1 0 0,1-1-1 0 0,0 1 0 0 0,-1 0 0 0 0,1-1 0 0 0,0 1 0 0 0,0 0 0 0 0,0 0 0 0 0,3 6-146 0 0,0-3-228 0 0,-2 2 393 0 0,0 1 0 0 0,-1 0 0 0 0,0-1 0 0 0,0 4-19 0 0,0 0 45 0 0,0-6-24 0 0,0 0-1 0 0,0 0 1 0 0,-1-1-1 0 0,0 1 1 0 0,1 0-1 0 0,-1 1-20 0 0,0-4 1 0 0,1 0-1 0 0,-1 1 0 0 0,0-1 1 0 0,1 0-1 0 0,-1 0 1 0 0,0 0-1 0 0,0 0 0 0 0,1 0 1 0 0,-1 0-1 0 0,0 0 1 0 0,0 0-1 0 0,-1 1 0 0 0,1-1 2 0 0,1-1-1 0 0,0 1 1 0 0,0-1 0 0 0,0 1 0 0 0,-1-1-1 0 0,1 1 1 0 0,0 0 0 0 0,0-1 0 0 0,0 1-1 0 0,0-1 1 0 0,0 1 0 0 0,0 0 0 0 0,0-1-1 0 0,0 1 1 0 0,0-1 0 0 0,0 1 0 0 0,1 0-1 0 0,-1-1 1 0 0,0 1 0 0 0,0-1 0 0 0,0 1-1 0 0,1-1 1 0 0,-1 1-2 0 0,2 9 13 0 0,-3-7 146 0 0,0 1 268 0 0,1-9-181 0 0,12-26-1290 0 0,-10 25 413 0 0,-3 3-5589 0 0,-4-4-780 0 0</inkml:trace>
  <inkml:trace contextRef="#ctx0" brushRef="#br1" timeOffset="3">2775 3044 4232 0 0,'0'-1'32'0'0,"-1"1"1"0"0,1-1 0 0 0,0 1-1 0 0,-1-1 1 0 0,1 0 0 0 0,0 1-1 0 0,0-1 1 0 0,0 0-1 0 0,-1 1 1 0 0,1-1 0 0 0,0 0-1 0 0,0 1 1 0 0,0-1 0 0 0,0 0-1 0 0,0 1 1 0 0,1-2-33 0 0,-1-4 46 0 0,2-2-7 0 0,-5 7 306 0 0,3 0-324 0 0,0 1 0 0 0,-1 0 0 0 0,1 0 0 0 0,-1 0-1 0 0,1-1 1 0 0,0 1 0 0 0,-1 0 0 0 0,1 0 0 0 0,0-1 0 0 0,-1 1 0 0 0,1 0 0 0 0,0-1 0 0 0,-1 1 0 0 0,1 0 0 0 0,0-1 0 0 0,0 1 0 0 0,-1-1 0 0 0,1 1 0 0 0,0 0 0 0 0,0-1 0 0 0,0 0-21 0 0,3-1 87 0 0,-3 2-74 0 0,1 0 0 0 0,0-1 0 0 0,-1 1 0 0 0,1 0 0 0 0,-1-1 0 0 0,1 1 0 0 0,-1-1 0 0 0,1 1 0 0 0,-1-1 0 0 0,0 1 0 0 0,1-1 0 0 0,-1 1-1 0 0,1-1 1 0 0,-1 1 0 0 0,0-1 0 0 0,0 1 0 0 0,1-1 0 0 0,-1 0 0 0 0,0 1-13 0 0,0-1 8 0 0,0 1 0 0 0,0 0 0 0 0,0-1 0 0 0,0 1 0 0 0,1 0-1 0 0,-1 0 1 0 0,0-1 0 0 0,0 1 0 0 0,0 0 0 0 0,0 0 0 0 0,0-1 0 0 0,1 1 0 0 0,-1 0 0 0 0,0 0-1 0 0,0-1 1 0 0,0 1 0 0 0,1 0 0 0 0,-1 0 0 0 0,0 0 0 0 0,0 0 0 0 0,0-1 0 0 0,1 1 0 0 0,-1 0-1 0 0,0 0 1 0 0,0 0 0 0 0,1 0 0 0 0,-1 0-8 0 0,0 0 22 0 0,1 0-1 0 0,-1 0 1 0 0,0 0-1 0 0,0-1 1 0 0,0 1-1 0 0,1 0 1 0 0,-1 0-1 0 0,0 0 0 0 0,0 0 1 0 0,0 0-1 0 0,1 0 1 0 0,-1-1-1 0 0,0 1 1 0 0,0 0-1 0 0,0 0 1 0 0,0 0-1 0 0,1 0 1 0 0,-1-1-1 0 0,0 1 1 0 0,0 0-1 0 0,0 0 1 0 0,0-1-1 0 0,0 1 1 0 0,0 0-1 0 0,0 0 1 0 0,0 0-1 0 0,0-1 1 0 0,1 1-1 0 0,-1 0 1 0 0,0 0-1 0 0,0-1 1 0 0,0 1-1 0 0,0 0 1 0 0,0 0-1 0 0,-1-1 1 0 0,1 1-22 0 0,10-11 1877 0 0,-10 10-1844 0 0,1 1 0 0 0,-1 0 1 0 0,0 0-1 0 0,0 0 0 0 0,0-1 0 0 0,0 1 0 0 0,1 0 1 0 0,-1 0-1 0 0,0-1 0 0 0,0 1 0 0 0,0 0 1 0 0,0 0-1 0 0,0-1 0 0 0,0 1 0 0 0,0 0 0 0 0,0 0 1 0 0,0-1-1 0 0,0 1 0 0 0,0 0 0 0 0,0-1 0 0 0,0 1 1 0 0,0 0-1 0 0,0 0 0 0 0,0-1 0 0 0,0 1 0 0 0,0 0 1 0 0,0 0-1 0 0,0-1 0 0 0,0 1 0 0 0,0 0 0 0 0,-1 0 1 0 0,1-1-1 0 0,0 1 0 0 0,0 0 0 0 0,0 0-33 0 0,-10-3 1967 0 0,5 2-1840 0 0,7-6 204 0 0,-2 6-238 0 0,0 1 0 0 0,0 0-1 0 0,0 0 1 0 0,0 0-1 0 0,0-1 1 0 0,0 1 0 0 0,0 0-1 0 0,0 0 1 0 0,1 0-1 0 0,-1 0 1 0 0,0-1-1 0 0,0 1 1 0 0,0 0 0 0 0,0 0-1 0 0,0 0 1 0 0,0 0-1 0 0,0 0 1 0 0,0-1 0 0 0,1 1-1 0 0,-1 0 1 0 0,0 0-1 0 0,0 0 1 0 0,0 0 0 0 0,0 0-1 0 0,0 0 1 0 0,1 0-1 0 0,-1 0 1 0 0,0 0 0 0 0,0 0-1 0 0,0-1 1 0 0,0 1-1 0 0,1 0 1 0 0,-1 0 0 0 0,0 0-1 0 0,0 0 1 0 0,0 0-1 0 0,1 0 1 0 0,-1 0 0 0 0,0 0-1 0 0,0 0 1 0 0,0 0-1 0 0,0 1 1 0 0,1-1 0 0 0,-1 0-1 0 0,0 0 1 0 0,0 0-1 0 0,0 0 1 0 0,0 0 0 0 0,1 0-1 0 0,-1 0-92 0 0,0 0 7 0 0,0 0 0 0 0,0 1 0 0 0,1-1 0 0 0,-1 0 0 0 0,0 0 0 0 0,0 0 0 0 0,0 0 1 0 0,0 1-1 0 0,1-1 0 0 0,-1 0 0 0 0,0 0 0 0 0,0 0 0 0 0,0 1 0 0 0,0-1 0 0 0,0 0 0 0 0,0 0 0 0 0,0 0 0 0 0,1 1 0 0 0,-1-1 0 0 0,0 0 0 0 0,0 0 0 0 0,0 1 0 0 0,0-1 0 0 0,0 0 0 0 0,0 0 0 0 0,0 0 0 0 0,0 1 0 0 0,0-1 0 0 0,0 0 1 0 0,0 0-1 0 0,0 1 0 0 0,-1-1 0 0 0,1 0 0 0 0,0 0 0 0 0,0 0 0 0 0,0 1 0 0 0,0-1 0 0 0,0 0 0 0 0,0 0 0 0 0,0 0 0 0 0,-1 1 0 0 0,1-1 0 0 0,0 0 0 0 0,0 0 0 0 0,0 0 0 0 0,-1 0 0 0 0,1 1 0 0 0,0-1 0 0 0,0 0-7 0 0,5 14 316 0 0,4 5 21 0 0,-7-16-312 0 0,0 0 1 0 0,-1 0-1 0 0,1 0 1 0 0,-1 0-1 0 0,0 0 0 0 0,0 0 1 0 0,0 0-1 0 0,-1 1 1 0 0,1-1-1 0 0,0 2-25 0 0,-1-2 22 0 0,0-1 0 0 0,1 1-1 0 0,0-1 1 0 0,-1 0 0 0 0,1 1 0 0 0,0-1-1 0 0,0 0 1 0 0,1 0 0 0 0,-1 0 0 0 0,1 2-22 0 0,7 14 159 0 0,-7-11-58 0 0,-1 1-1 0 0,0 0 1 0 0,0-1-1 0 0,-1 1 1 0 0,0 0-1 0 0,0 0 1 0 0,-1 0-1 0 0,0-1 0 0 0,0 1 1 0 0,-1 0-1 0 0,0-1 1 0 0,-2 7-101 0 0,4-12 30 0 0,0-1 0 0 0,0 0 1 0 0,0 0-1 0 0,0 1 0 0 0,0-1 1 0 0,0 0-1 0 0,1 1 0 0 0,-1-1 1 0 0,0 0-1 0 0,1 0 1 0 0,-1 1-1 0 0,1 0-30 0 0,2 4 30 0 0,-4 9 15 0 0,1-13-37 0 0,0 0 0 0 0,-1-1 1 0 0,1 1-1 0 0,0 0 0 0 0,0-1 0 0 0,1 1 0 0 0,-1 0 1 0 0,0 0-1 0 0,0-1 0 0 0,1 1-8 0 0,-1 0 21 0 0,1 0 1 0 0,-1 1-1 0 0,0-1 0 0 0,0 0 1 0 0,0 0-1 0 0,0 0 0 0 0,0 0 1 0 0,0 1-1 0 0,-1 0-21 0 0,0-1 14 0 0,1-1-1 0 0,0 1 1 0 0,0 0-1 0 0,0 0 1 0 0,-1-1-1 0 0,2 1 1 0 0,-1 0-1 0 0,0-1 1 0 0,0 1-1 0 0,0 0 1 0 0,1 0-1 0 0,-1-1 1 0 0,1 1-1 0 0,0 1-13 0 0,0-2 12 0 0,-1 1-1 0 0,0-1 0 0 0,1 1 0 0 0,-1-1 1 0 0,0 1-1 0 0,0-1 0 0 0,0 1 0 0 0,0-1 1 0 0,0 1-1 0 0,0 0 0 0 0,0-1 0 0 0,0 1 1 0 0,-1-1-12 0 0,0 17 45 0 0,1 51 307 0 0,0-66-336 0 0,0-1-1 0 0,0 1 0 0 0,-1-1 0 0 0,1 1 0 0 0,0-1 0 0 0,-1 1 0 0 0,0-1 1 0 0,0 2-16 0 0,-4 19-2 0 0,2-3 37 0 0,2-18-26 0 0,0 0 1 0 0,1 0-1 0 0,-1 0 0 0 0,1 0 1 0 0,-1 0-1 0 0,1 1 0 0 0,0-1 1 0 0,0 0-1 0 0,0 0 0 0 0,0 0 1 0 0,1 0-1 0 0,-1 3-9 0 0,2 1 19 0 0,0 1 0 0 0,-1 1 0 0 0,0-1 0 0 0,-1 0-19 0 0,3 17 12 0 0,-5 16 136 0 0,2-38-135 0 0,0 0-1 0 0,0-1 1 0 0,0 1-1 0 0,0 0 1 0 0,0 0-1 0 0,0 0 1 0 0,0 0-1 0 0,-1-1 1 0 0,1 1-1 0 0,-1 0 1 0 0,1 0-1 0 0,-1-1 1 0 0,0 1-1 0 0,0 0 1 0 0,0-1-1 0 0,0 1 1 0 0,0-1-13 0 0,0 2 20 0 0,-1 0 0 0 0,1-1 0 0 0,-1 1 1 0 0,1 0-1 0 0,0 0 0 0 0,0 0 0 0 0,1 0 0 0 0,-1 0 0 0 0,0 0 0 0 0,1 0 1 0 0,0 0-1 0 0,0 2-20 0 0,-1-3 0 0 0,1 1 0 0 0,-1 0 0 0 0,0-1 1 0 0,0 1-1 0 0,0 0 0 0 0,0-1 1 0 0,0 1-1 0 0,0-1 0 0 0,-1 0 0 0 0,0 1 0 0 0,2 0 54 0 0,4 1-44 0 0,-5 0 4 0 0,1-4-11 0 0,0 0 0 0 0,0 0 0 0 0,-1 0 0 0 0,1 0-1 0 0,0 0 1 0 0,0 0 0 0 0,0 0 0 0 0,-1 0 0 0 0,1-1 0 0 0,0 1 0 0 0,0 0 0 0 0,0 0 0 0 0,0 0 0 0 0,0 0 0 0 0,-1 0 0 0 0,1-1 0 0 0,0 1 0 0 0,0 0 0 0 0,0 0 0 0 0,0 0 0 0 0,0-1 0 0 0,0 1 0 0 0,0 0 0 0 0,0 0 0 0 0,0 0 0 0 0,0 0 0 0 0,0-1 0 0 0,0 1 0 0 0,0 0 0 0 0,0 0 0 0 0,0-1-1 0 0,0 1 1 0 0,0 0 0 0 0,0 0 0 0 0,0 0 0 0 0,0-1 0 0 0,0 1 0 0 0,0 0 0 0 0,0 0 0 0 0,0 0 0 0 0,0 0 0 0 0,0-1 0 0 0,0 1 0 0 0,0 0 0 0 0,1 0-3 0 0,2-4 9 0 0,-2 3-4 0 0,-1-1 0 0 0,1 1 1 0 0,0 0-1 0 0,0 0 0 0 0,-1 0 0 0 0,1 0 1 0 0,-1-1-1 0 0,1 1 0 0 0,-1 0 1 0 0,1-1-1 0 0,-1 1 0 0 0,0 0 0 0 0,1-1 1 0 0,-1 1-1 0 0,0-1-5 0 0,0-1 8 0 0,0 0 0 0 0,1 0 0 0 0,0 1 0 0 0,-1-1 0 0 0,1 0-1 0 0,0 0 1 0 0,1-1-8 0 0,-1 1 8 0 0,0 0-1 0 0,0 0 0 0 0,0 0 1 0 0,0 0-1 0 0,0 0 0 0 0,-1 0 1 0 0,0-2-8 0 0,2-13 11 0 0,-2 14-11 0 0,0 0 0 0 0,1 0 0 0 0,-1 1 0 0 0,0-1-1 0 0,-1 0 1 0 0,1 0 0 0 0,-1 0 0 0 0,0-2 0 0 0,-1-1 8 0 0,1 0 0 0 0,0 0 0 0 0,0 0 0 0 0,0 0 0 0 0,1-1 0 0 0,0 1 0 0 0,1 0 0 0 0,0-2-8 0 0,-1-34 11 0 0,1-7 45 0 0,0 36-57 0 0,0 0-1 0 0,-2-13 2 0 0,0 23 0 0 0,1 0 0 0 0,1 0 0 0 0,-1-1 0 0 0,1 1 0 0 0,0 0 0 0 0,0-1 0 0 0,2-19 0 0 0,2-110 0 0 0,-6 132 0 0 0,1 0 0 0 0,0 0 0 0 0,-1 0 0 0 0,1 0 0 0 0,-1 0 0 0 0,1 0 0 0 0,-1 0 0 0 0,0 0 0 0 0,0 0 0 0 0,-1-1 0 0 0,-5-16 0 0 0,7-52 0 0 0,0 44 0 0 0,1 23 0 0 0,-1 0 0 0 0,0 0 0 0 0,0 0 0 0 0,0-1 0 0 0,0 1 0 0 0,-1-3 0 0 0,-1-34 0 0 0,3 25 0 0 0,-1 14 0 0 0,1 1 0 0 0,-1 0 0 0 0,0-1 0 0 0,0 1 0 0 0,0-1 0 0 0,0 1 0 0 0,0 0 0 0 0,0-1 0 0 0,0 1 0 0 0,0-1 0 0 0,0 1 0 0 0,-1 0 0 0 0,1-2 0 0 0,-1 1 0 0 0,0 0 0 0 0,1 0 0 0 0,-1-1 0 0 0,1 1 0 0 0,0 0 0 0 0,0-1 0 0 0,0 1 0 0 0,0-2 0 0 0,-2-13 0 0 0,2 15 0 0 0,0 1-1 0 0,0 0 1 0 0,0-1-1 0 0,0 1 0 0 0,0-1 1 0 0,1 1-1 0 0,-1-1 1 0 0,0 1-1 0 0,1-1 0 0 0,-1 1 1 0 0,1 0-1 0 0,-1-1 1 0 0,1 1-1 0 0,0 0 0 0 0,0-1 1 0 0,-1 1-1 0 0,1 0 1 0 0,0 0 0 0 0,0 0-55 0 0,-1 1-14 0 0,-1 1 58 0 0,1 1 1 0 0,-1-1-1 0 0,1 1 0 0 0,-1-1 1 0 0,1 1-1 0 0,0-1 1 0 0,0 1-1 0 0,0 0 1 0 0,0-1-1 0 0,0 1 0 0 0,0-1 1 0 0,0 1-1 0 0,0 0 11 0 0,5 17-26 0 0,-4-16 18 0 0,0 0 1 0 0,0 1-1 0 0,0-1 0 0 0,-1 0 1 0 0,1 1-1 0 0,-1 2 8 0 0,1 20-24 0 0,2-1 0 0 0,0 1 0 0 0,2 1 24 0 0,1 6 8 0 0,-5-27-8 0 0,-1-1 0 0 0,0 0 0 0 0,0 1 0 0 0,-1 4 0 0 0,1-5 0 0 0,0-1 0 0 0,-1 0 0 0 0,1 1 0 0 0,1-1 0 0 0,-1 0 0 0 0,1 1 0 0 0,0 2 0 0 0,0-1 6 0 0,0 0 0 0 0,0 0 0 0 0,-1 0 0 0 0,0 0-1 0 0,0 5-5 0 0,1 17 35 0 0,-1-22-42 0 0,0 0-1 0 0,0-1 0 0 0,-1 1 0 0 0,1 0 0 0 0,-1 0 0 0 0,0 0 1 0 0,-1-1-1 0 0,0 1 0 0 0,0 1 8 0 0,0 1 6 0 0,0-2-6 0 0,2-1 0 0 0,-1 1 0 0 0,1 0 0 0 0,-1-1 0 0 0,2 1 0 0 0,-1 0 0 0 0,1-1 0 0 0,0 4 0 0 0,0-1 0 0 0,0 0 0 0 0,-1 0 0 0 0,1 0 0 0 0,-2 1 0 0 0,-1 76 0 0 0,2-58 0 0 0,1-22 0 0 0,-1 0 0 0 0,0 0 0 0 0,0 1 0 0 0,0-1 0 0 0,-1 3 0 0 0,-2 22 0 0 0,4-25 0 0 0,-2 1 0 0 0,1-1 0 0 0,0 0 0 0 0,-1 0 0 0 0,-1 5 0 0 0,-7 38 0 0 0,8-38 39 0 0,1-9-38 0 0,0 1 0 0 0,0-1 0 0 0,0 0 0 0 0,-1 0 0 0 0,1 0 0 0 0,0 0 0 0 0,0 0 0 0 0,0 0-1 0 0,-1 0 1 0 0,1-1 0 0 0,-1 1 0 0 0,1 0 0 0 0,-1 0 0 0 0,1 0 0 0 0,-1 0 0 0 0,0 1-1 0 0,-1 12-54 0 0,1-9 65 0 0,0-4 32 0 0,-5 0-22 0 0,4 0 2 0 0,2-1-118 0 0,-10-8-1922 0 0,10 8 279 0 0</inkml:trace>
  <inkml:trace contextRef="#ctx0" brushRef="#br1" timeOffset="4">4353 3271 10136 0 0,'0'0'230'0'0,"0"0"30"0"0,-4 0 258 0 0,-3 0-477 0 0,5-5-30 0 0,5-8 62 0 0,-2 11 320 0 0,-1 2 106 0 0,0 0 12 0 0,0 0-22 0 0,0 0-94 0 0,0 0-41 0 0,0 0-8 0 0,0 0 3 0 0,2 9 406 0 0,2 12 16 0 0,-3-14-650 0 0,0-1 1 0 0,0 1 0 0 0,0-1-1 0 0,-1 1 1 0 0,0 0 0 0 0,0-1-1 0 0,-1 4-121 0 0,1-5 27 0 0,-1-1-1 0 0,1 0 1 0 0,0 1-1 0 0,0-1 1 0 0,1 1-1 0 0,0-1 1 0 0,-1 0-1 0 0,1 1 1 0 0,1-1-1 0 0,-1 0 1 0 0,1 0-1 0 0,-1 0 1 0 0,1 0-1 0 0,1 1-26 0 0,5 16 10 0 0,-7-21-10 0 0,0 5 45 0 0,0 0-1 0 0,1 0 1 0 0,0 0 0 0 0,0-1-1 0 0,1 1 1 0 0,-1 0 0 0 0,1-1-1 0 0,0 0 1 0 0,0 0-1 0 0,0 0 1 0 0,1 0 0 0 0,-1 0-1 0 0,5 3-44 0 0,-7-7 7 0 0,0 1 0 0 0,-1 0 0 0 0,1-1 0 0 0,0 1 0 0 0,0-1 0 0 0,0 1 0 0 0,0-1 0 0 0,0 1-1 0 0,0-1 1 0 0,0 0 0 0 0,0 1 0 0 0,0-1 0 0 0,0 0 0 0 0,0 0 0 0 0,0 0 0 0 0,1 0-7 0 0,2 1 49 0 0,-3-1-34 0 0,0 0 0 0 0,0 1 0 0 0,-1-1 0 0 0,1 0 0 0 0,0 0 0 0 0,0-1 0 0 0,0 1 0 0 0,-1 0 0 0 0,1 0 0 0 0,0 0 0 0 0,0 0 0 0 0,-1-1 0 0 0,1 1 0 0 0,0 0 0 0 0,0-1 0 0 0,-1 1 0 0 0,1 0 0 0 0,0-1 0 0 0,-1 1 0 0 0,1-1 0 0 0,-1 1 0 0 0,1-1 0 0 0,0 0-15 0 0,13-13 310 0 0,-13 13-259 0 0,25-35 795 0 0,-25 35-734 0 0,-1 1-33 0 0,0 0-12 0 0,13 14 121 0 0,21 54 403 0 0,-27-53-540 0 0,6 2-52 0 0,-2-4 16 0 0,-10-13-7 0 0,-1 1-1 0 0,1-1 1 0 0,-1 0 0 0 0,1 1 0 0 0,-1-1 0 0 0,1 0 0 0 0,0 1 0 0 0,-1-1 0 0 0,1 0 0 0 0,0 0 0 0 0,-1 0-1 0 0,1 0 1 0 0,0 0 0 0 0,-1 0 0 0 0,1 0 0 0 0,0 0-8 0 0,1 0 26 0 0,2 1 29 0 0,-1-1 0 0 0,0 0 0 0 0,0 0 0 0 0,1 0-1 0 0,-1-1 1 0 0,0 1 0 0 0,0-1 0 0 0,0 0 0 0 0,1 0 0 0 0,-1 0 0 0 0,0 0 0 0 0,0-1 0 0 0,0 1 0 0 0,-1-1 0 0 0,1 1 0 0 0,0-1 0 0 0,-1 0 0 0 0,1 0 0 0 0,-1-1 0 0 0,1 1 0 0 0,-1 0 0 0 0,0-1 0 0 0,1 0-55 0 0,1-2 81 0 0,0-1 1 0 0,0 1-1 0 0,0-1 0 0 0,-1 1 1 0 0,1-1-1 0 0,-2 0 1 0 0,1 0-1 0 0,-1-1 1 0 0,1 1-1 0 0,-2 0 1 0 0,1-2-82 0 0,1-13 155 0 0,3-11 50 0 0,-3 0 0 0 0,0-21-205 0 0,-2 40 21 0 0,-2 1 1 0 0,0-1-1 0 0,-2-11-21 0 0,1 11 57 0 0,2 11-42 0 0,0 1 1 0 0,0-1 0 0 0,-1 0 0 0 0,1 1 0 0 0,0-1-1 0 0,-1 1 1 0 0,1-1 0 0 0,-1 1 0 0 0,1-1 0 0 0,-1 1 0 0 0,0-1-1 0 0,1 1 1 0 0,-1-1 0 0 0,0 1 0 0 0,0 0 0 0 0,0 0-1 0 0,0-1 1 0 0,0 1-16 0 0,-2-1 655 0 0,-3-4-2486 0 0,6 6 1503 0 0,-1 0 1 0 0,1 0 0 0 0,0 0 0 0 0,-1-1-1 0 0,1 1 1 0 0,0 0 0 0 0,-1 0-1 0 0,1 0 1 0 0,-1 0 0 0 0,1 0-1 0 0,0 0 1 0 0,-1 0 0 0 0,1 0 0 0 0,-1 0-1 0 0,1 0 1 0 0,0 0 0 0 0,-1 0-1 0 0,1 0 1 0 0,0 0 0 0 0,-1 0-1 0 0,1 0 1 0 0,-1 0 0 0 0,1 0-1 0 0,0 0 1 0 0,-1 1 0 0 0,1-1 0 0 0,0 0-1 0 0,-1 0 328 0 0,-5 5-5930 0 0</inkml:trace>
  <inkml:trace contextRef="#ctx0" brushRef="#br1" timeOffset="5">4884 3535 2304 0 0,'0'0'101'0'0,"-3"-3"619"0"0,3 1 4257 0 0,11-15-3839 0 0,-10 16-722 0 0,-1 1-11 0 0,0 0-42 0 0,1-9 2349 0 0,0 8-3204 0 0,10-7 3025 0 0,-11 8-2461 0 0,0 0 1 0 0,0 0-1 0 0,0 0 1 0 0,1 0 0 0 0,-1 0-1 0 0,0 0 1 0 0,0 0-1 0 0,1 0 1 0 0,-1 0-1 0 0,0 0 1 0 0,0 0 0 0 0,0 0-1 0 0,1 0 1 0 0,-1 0-1 0 0,0 1 1 0 0,0-1-1 0 0,0 0 1 0 0,1 0 0 0 0,-1 0-1 0 0,0 0 1 0 0,0 0-1 0 0,0 0 1 0 0,0 1-1 0 0,0-1 1 0 0,1 0 0 0 0,-1 0-1 0 0,0 0 1 0 0,0 1-1 0 0,0-1 1 0 0,0 0-73 0 0,3 16 573 0 0,-3-12-532 0 0,0 0 0 0 0,0 1 0 0 0,-1-1 0 0 0,1 0 0 0 0,-1 1-1 0 0,0-1 1 0 0,0 0 0 0 0,0 0 0 0 0,-1 1 0 0 0,0-1-1 0 0,1 0 1 0 0,-1-1 0 0 0,-1 1 0 0 0,1 0 0 0 0,0-1-1 0 0,-1 1 1 0 0,0-1 0 0 0,-2 3-41 0 0,-11 21 279 0 0,14-26-268 0 0,1 1 0 0 0,-1-1 0 0 0,1 1 0 0 0,-1-1 0 0 0,1 1 0 0 0,0 0 0 0 0,0-1 0 0 0,0 1 0 0 0,0 0 0 0 0,0 0 0 0 0,0 1-11 0 0,0-2 12 0 0,1 1 0 0 0,-1-1 0 0 0,1 0 0 0 0,-1 0 0 0 0,0 1 0 0 0,1-1 1 0 0,-1 0-1 0 0,0 0 0 0 0,0 0 0 0 0,0 0 0 0 0,0 0 0 0 0,0 0-12 0 0,-2 1 1 0 0,-6 7 36 0 0,9-9-107 0 0,0 0-24 0 0,0 0 31 0 0,0 0 114 0 0,0 0 49 0 0,0 0 10 0 0,0 0-38 0 0,0 0-156 0 0,0 0-22 0 0,0 0 39 0 0,0 0 131 0 0,0 0 57 0 0,0 0 9 0 0,-1 1-84 0 0,1-1 0 0 0,0 1 0 0 0,-1-1 0 0 0,1 1 0 0 0,0-1 0 0 0,0 1 0 0 0,0-1 0 0 0,-1 1 0 0 0,1-1 1 0 0,0 1-1 0 0,0-1 0 0 0,0 1 0 0 0,0-1 0 0 0,0 1 0 0 0,0 0 0 0 0,0-1-46 0 0,3 3 138 0 0,1 0 0 0 0,-1 0 0 0 0,0-1 0 0 0,1 0 0 0 0,0 1-1 0 0,0-2 1 0 0,3 3-138 0 0,-5-4 116 0 0,5 3 240 0 0,-1-1-270 0 0,1 0 0 0 0,-1 0 0 0 0,1-1 0 0 0,0 0 0 0 0,0 0 0 0 0,0-1-86 0 0,28 5 299 0 0,-17-1-105 0 0,0-1 0 0 0,16 1-194 0 0,-27-4 13 0 0,0 0-1 0 0,-1-1 1 0 0,1 0-1 0 0,2 0-12 0 0,21-2 57 0 0,-6 1-700 0 0,1-1 0 0 0,-1-1 1 0 0,-1-1-1 0 0,11-4 643 0 0,-10 3-2969 0 0,-22 5 521 0 0,3-2-3201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23T08:28:02.52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23 16,'-5'-3,"-1"-2,-1 1,2 1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9:08:09.410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6269 1842 1840 0 0,'0'0'83'0'0,"0"0"193"0"0,-7 15 5631 0 0,7-7-5248 0 0,-1-6-500 0 0,1-1-1 0 0,0 1 0 0 0,0-1 0 0 0,-1 1 0 0 0,1-1 1 0 0,0 1-1 0 0,0-1 0 0 0,1 1 0 0 0,-1-1 0 0 0,0 1 1 0 0,0-1-1 0 0,1 1 0 0 0,-1-1 0 0 0,1 1 0 0 0,-1-1 1 0 0,1 1-1 0 0,0-1 0 0 0,0 0 0 0 0,-1 1 0 0 0,1-1 1 0 0,1 0-159 0 0,-2 0 552 0 0,0-1 0 0 0,10 19 4007 0 0,-7-20-4390 0 0,-1-1-1 0 0,1 0 0 0 0,-1 0 0 0 0,0 1 0 0 0,0-1 0 0 0,1-1 0 0 0,-1 1 1 0 0,-1 0-1 0 0,1 0 0 0 0,0-1 0 0 0,-1 1 0 0 0,1-1 0 0 0,-1 1 1 0 0,1-1-1 0 0,-1 0 0 0 0,0 0 0 0 0,0-2-168 0 0,3-7 329 0 0,-1 0 1 0 0,0-1-1 0 0,0-7-329 0 0,7-106 493 0 0,-7 67-254 0 0,5-22-239 0 0,-3 39 113 0 0,-3-1 0 0 0,-2-30-113 0 0,0 37 19 0 0,-1-4-19 0 0,0 15 0 0 0,3-23 0 0 0,-1 31 0 0 0,0-3 0 0 0,2-1 0 0 0,0 1 0 0 0,1 0 0 0 0,0 0 0 0 0,4-7 0 0 0,-2 9 0 0 0,-5 13 0 0 0,1 0 0 0 0,-1 1 0 0 0,1 0 0 0 0,0-1 0 0 0,0 1 0 0 0,1 0 0 0 0,-2 1-1 0 0,-1 3 1 0 0,1-1 0 0 0,-1 1 0 0 0,0-1 0 0 0,1 1 0 0 0,-1-1-1 0 0,0 0 1 0 0,0 1 0 0 0,0-1 0 0 0,1 0 0 0 0,-1 1 0 0 0,0-1-1 0 0,0 0 1 0 0,0 1 0 0 0,0-1 0 0 0,0 0 0 0 0,0 1 0 0 0,0-1-1 0 0,0 0 1 0 0,-1 1 0 0 0,1-6-6 0 0,2 2-37 0 0,2-3 22 0 0,-3 5-33 0 0,1 8-66 0 0,-1-2 100 0 0,0 0 1 0 0,0 0-1 0 0,0 0 1 0 0,-1 0-1 0 0,0 0 1 0 0,0 0-1 0 0,0 0 1 0 0,0 0-1 0 0,-1 2 20 0 0,-6 93-44 0 0,-1 6-37 0 0,6-79 70 0 0,1 22 11 0 0,-1 9 0 0 0,-2-20 0 0 0,0 7 0 0 0,2 11 0 0 0,-1-11-3 0 0,2-31 67 0 0,0 1 0 0 0,0-1 0 0 0,2 0 1 0 0,0 6-65 0 0,0-15 7 0 0,-1-3-8 0 0,0 1 0 0 0,0-1 0 0 0,0 1 0 0 0,0-1 1 0 0,0 0-1 0 0,0 1 0 0 0,0-1 0 0 0,0 1 0 0 0,0-1 0 0 0,-1 1 0 0 0,1-1 1 0 0,-1 0-1 0 0,1 1 1 0 0,0 0-59 0 0,1 2 58 0 0,-1-3 41 0 0,0-1-94 0 0,0 0-998 0 0,0 0-4081 0 0,0 0-1745 0 0</inkml:trace>
  <inkml:trace contextRef="#ctx0" brushRef="#br1" timeOffset="4965.698">8331 1779 8320 0 0,'0'0'381'0'0,"0"0"-6"0"0,1 1-242 0 0,0-1-30 0 0,-1 1 0 0 0,1-1-1 0 0,0 1 1 0 0,-1-1 0 0 0,1 1 0 0 0,-1-1-1 0 0,1 1 1 0 0,0-1 0 0 0,-1 1 0 0 0,1 0 0 0 0,-1-1-1 0 0,0 1 1 0 0,1 0 0 0 0,-1-1 0 0 0,1 1-1 0 0,-1 0 1 0 0,0 0 0 0 0,0-1 0 0 0,1 1 0 0 0,-1 0-1 0 0,0 0 1 0 0,0 0 0 0 0,0-1 0 0 0,0 1-1 0 0,0 0 1 0 0,0 0 0 0 0,0 0 0 0 0,0-1 0 0 0,0 1-1 0 0,0 0 1 0 0,0 0 0 0 0,-1 0 0 0 0,1-1-1 0 0,0 1 1 0 0,-1 0 0 0 0,1 0 0 0 0,0-1 0 0 0,-1 1-1 0 0,1 0 1 0 0,-1-1 0 0 0,0 1-103 0 0,1 0 250 0 0,-1 1 42 0 0,-1 0 0 0 0,1 0-1 0 0,-1 0 1 0 0,0 0 0 0 0,1-1 0 0 0,-1 1 0 0 0,0 0-1 0 0,0-1 1 0 0,0 1 0 0 0,0-1 0 0 0,-1 0 0 0 0,1 0-1 0 0,0 0 1 0 0,0 0 0 0 0,-1 0-292 0 0,-6 2 497 0 0,0-1 1 0 0,0 0-1 0 0,-6 0-497 0 0,-16 3 535 0 0,23-4-481 0 0,0 0 0 0 0,0 0 0 0 0,0-1-1 0 0,0 0 1 0 0,0 0 0 0 0,-1-1-54 0 0,-20-1 141 0 0,-43-4-47 0 0,59 4-64 0 0,1-1-1 0 0,-1 0 0 0 0,1 0 0 0 0,0-2 0 0 0,0 1 0 0 0,0-2 1 0 0,-2-1-30 0 0,-17-7 59 0 0,18 9-28 0 0,0-1 0 0 0,0-1 1 0 0,1 0-1 0 0,0 0 0 0 0,0-2 0 0 0,1 1 0 0 0,-9-10-31 0 0,-8-5 51 0 0,20 16-19 0 0,-1 0 1 0 0,2 0 0 0 0,-6-7-33 0 0,-72-85 149 0 0,-46-73-9 0 0,112 150-52 0 0,-11-10-88 0 0,-12-14 36 0 0,4 2-17 0 0,9 10 36 0 0,1-1-1 0 0,-1-5-54 0 0,-12-14 0 0 0,7 11 0 0 0,-11-19 16 0 0,-3 1 0 0 0,-46-45-16 0 0,75 86 1 0 0,9 9 57 0 0,0 1 0 0 0,-1 0 0 0 0,-1 0-58 0 0,-32-27 69 0 0,-9-5-145 0 0,17 17 120 0 0,2-1 0 0 0,0-2 0 0 0,-6-9-44 0 0,11 10 43 0 0,-3 2 0 0 0,0 0 0 0 0,-1 3 0 0 0,-16-9-43 0 0,-34-14 54 0 0,-20-5-54 0 0,-39-27 537 0 0,127 68-248 0 0,-39-24-344 0 0,32 18-158 0 0,0 2-1 0 0,-2 0 0 0 0,-12-4 214 0 0,-17-5-19 0 0,16 6 8 0 0,-36-10 11 0 0,56 21 115 0 0,1 1 185 0 0,0-1 0 0 0,1 0-1 0 0,-11-6-299 0 0,7 2-117 0 0,0 1 0 0 0,0 1 0 0 0,0 1 0 0 0,-14-2 117 0 0,-82-13-517 0 0,101 19 516 0 0,-45-2 678 0 0,23 3-368 0 0,19-1-309 0 0,0 2 0 0 0,0 1 0 0 0,0 0 0 0 0,1 1 0 0 0,-16 3 0 0 0,-40 1 0 0 0,64-5-107 0 0,0 0 0 0 0,1-1 0 0 0,-1 0-1 0 0,0-1 1 0 0,-5 0 107 0 0,-17-1-286 0 0,-89-4 308 0 0,98 5-22 0 0,15 0 10 0 0,-1 1 1 0 0,1 0 0 0 0,-1 0 0 0 0,1 1 0 0 0,-2 0-11 0 0,-6 1 20 0 0,-1-1 0 0 0,1 0 0 0 0,0-1 0 0 0,-3-1-20 0 0,-10 0 62 0 0,23 1-55 0 0,-42 0 134 0 0,-19 4-141 0 0,7-1 29 0 0,-9 1 6 0 0,56-3-35 0 0,0-1 0 0 0,1 0 0 0 0,-10-1 0 0 0,10 0 0 0 0,1 0 0 0 0,0 1 0 0 0,0 0 0 0 0,0 1 0 0 0,-4 1 0 0 0,-10 2 76 0 0,0 2 0 0 0,-11 5-76 0 0,-2-3-87 0 0,10-2 140 0 0,-1-2-41 0 0,21-4-23 0 0,0 1 0 0 0,0 0 0 0 0,0 0 0 0 0,0 0 0 0 0,1 1 0 0 0,-3 0 11 0 0,-46 12 64 0 0,39-10-86 0 0,0 0 0 0 0,0-1-1 0 0,-8 0 23 0 0,-9 2 3 0 0,12-1 0 0 0,-61 9 142 0 0,72-12-89 0 0,0 1-1 0 0,0 0 0 0 0,-6 2-55 0 0,-10 3 8 0 0,-66 16-242 0 0,13 1 170 0 0,12-14 208 0 0,37-6-74 0 0,1 0 0 0 0,-1 3-70 0 0,-2 0 41 0 0,18-5 0 0 0,1 1 0 0 0,-1 0 0 0 0,-7 4-41 0 0,-21 8 18 0 0,-18 7-20 0 0,14-3 38 0 0,-1-3 0 0 0,-30 7-36 0 0,-23 6 79 0 0,93-27-56 0 0,1 0 1 0 0,0 0-1 0 0,0 0 1 0 0,0 0-1 0 0,-3 2-23 0 0,-18 8 88 0 0,-29 11-27 0 0,0 2-1 0 0,2 3 0 0 0,-21 15-60 0 0,42-24 87 0 0,-33 14-60 0 0,35-18 10 0 0,-19 12-37 0 0,1 0-4 0 0,27-16 24 0 0,-15 10-20 0 0,-39 25 125 0 0,-67 29-125 0 0,47-26 27 0 0,-92 44 27 0 0,150-74-1 0 0,-27 19-53 0 0,5-2 48 0 0,-406 216 417 0 0,347-192-245 0 0,-50 14-220 0 0,166-73 0 0 0,-48 23 320 0 0,-14 11-320 0 0,8-5 208 0 0,17-7-16 0 0,-13 7-72 0 0,-60 30-109 0 0,20-15 141 0 0,53-28-85 0 0,-20 5-67 0 0,23-9 131 0 0,-21 12-131 0 0,21-8-74 0 0,-13 2 74 0 0,-5 0-2 0 0,-6 3 41 0 0,0-3-1 0 0,0-3 0 0 0,-30 3-38 0 0,-111 4-257 0 0,170-18-2023 0 0,15-3-6366 0 0</inkml:trace>
  <inkml:trace contextRef="#ctx0" brushRef="#br1" timeOffset="5579.265">7379 1318 16040 0 0,'0'0'730'0'0,"0"0"-9"0"0,-3 6-357 0 0,-4 1-42 0 0,0 0 0 0 0,0 0 0 0 0,-1 0 0 0 0,1-1 0 0 0,-1-1-1 0 0,-1 1 1 0 0,-7 3-322 0 0,-9 6 55 0 0,-39 25 493 0 0,-2-4-1 0 0,-2-2-547 0 0,-26 14 507 0 0,-50 21 424 0 0,-102 32-931 0 0,227-94 7 0 0,-102 36 235 0 0,66-25-1679 0 0,-1 2-3693 0 0,0 2-1904 0 0</inkml:trace>
  <inkml:trace contextRef="#ctx0" brushRef="#br1" timeOffset="5851.714">6734 741 19351 0 0,'-16'1'369'0'0,"1"0"-1"0"0,-1 1 1 0 0,1 1-1 0 0,-1 0 1 0 0,1 1-1 0 0,0 1 1 0 0,-8 3-369 0 0,-21 12 134 0 0,-34 20-134 0 0,58-29 184 0 0,-233 140-907 0 0,132-75 311 0 0,-80 35 412 0 0,-205 82 251 0 0,248-123 235 0 0,33-17-290 0 0,107-45-285 0 0,-45 21-1420 0 0,-38 11 1509 0 0,86-37-922 0 0,4-2-6 0 0</inkml:trace>
  <inkml:trace contextRef="#ctx0" brushRef="#br1" timeOffset="6172.105">5931 611 15200 0 0,'-50'19'838'0'0,"0"3"1"0"0,-28 17-839 0 0,71-35 80 0 0,-107 59 2231 0 0,-32 27-2311 0 0,-105 81 493 0 0,-23 15-735 0 0,91-73 257 0 0,-95 39-15 0 0,85-58 220 0 0,-144 48-220 0 0,297-127 13 0 0,-98 31 54 0 0,114-39-64 0 0,0-1 1 0 0,0-2-1 0 0,-1 0 0 0 0,-16-1-3 0 0,35-2-92 0 0,0-1 0 0 0,0 0 0 0 0,0-1 0 0 0,0 1 0 0 0,0-1 0 0 0,0 0-1 0 0,1-1 1 0 0,-1 1 0 0 0,0-1 92 0 0,-10-9-915 0 0</inkml:trace>
  <inkml:trace contextRef="#ctx0" brushRef="#br1" timeOffset="6467.12">4728 445 16583 0 0,'-40'11'886'0'0,"1"1"-1"0"0,-28 14-885 0 0,-164 93 225 0 0,81-38 427 0 0,-176 101 402 0 0,-94 53-753 0 0,-12-21-34 0 0,284-141-169 0 0,-152 61 104 0 0,200-96-183 0 0,-1-5 0 0 0,-9-2-19 0 0,107-30 1 0 0,-5 2 6 0 0,-1-1 0 0 0,0 0-1 0 0,0 0 1 0 0,0-1-1 0 0,0-1 1 0 0,0 1-1 0 0,0-1 1 0 0,0-1-1 0 0,-5 0-6 0 0,13 1-29 0 0,0 0-1 0 0,0-1 0 0 0,0 1 0 0 0,0 0 1 0 0,0 0-1 0 0,0-1 0 0 0,0 1 1 0 0,0-1-1 0 0,1 1 0 0 0,-1-1 0 0 0,0 1 1 0 0,0-1-1 0 0,0 1 0 0 0,1-1 1 0 0,-1 0-1 0 0,0 1 0 0 0,1-1 0 0 0,-1 0 1 0 0,0 0-1 0 0,1 0 0 0 0,-1 1 1 0 0,1-1-1 0 0,-1 0 0 0 0,1 0 0 0 0,0 0 1 0 0,-1 0-1 0 0,1 0 0 0 0,0 0 0 0 0,0 0 1 0 0,0 0-1 0 0,-1-1 30 0 0,8-16-1083 0 0</inkml:trace>
  <inkml:trace contextRef="#ctx0" brushRef="#br1" timeOffset="6793.512">3601 406 18399 0 0,'-2'1'422'0'0,"-81"44"1007"0"0,3 4-1283 0 0,-202 118-127 0 0,277-165-18 0 0,-408 239 77 0 0,148-83 539 0 0,-96 33-617 0 0,216-117 215 0 0,-130 59-10 0 0,200-105-1702 0 0,49-18-5689 0 0</inkml:trace>
  <inkml:trace contextRef="#ctx0" brushRef="#br1" timeOffset="6794.512">2484 591 20271 0 0,'0'0'896'0'0,"-6"4"192"0"0,-3-2-872 0 0,-11 4-216 0 0,-11 8 0 0 0,-6 8 0 0 0,-12 9 520 0 0,-11 10 64 0 0,-8 11 16 0 0,-11 13 0 0 0,-8 10-824 0 0,-10 8-160 0 0,-6 6-32 0 0,-3 7-5976 0 0,-6 7-1191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9:09:03.897"/>
    </inkml:context>
    <inkml:brush xml:id="br0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80 1819 4608 0 0,'-40'-6'448'0'0,"37"6"52"0"0,-1 0 0 0 0,1 1 0 0 0,0-1 0 0 0,0 1 0 0 0,-1-1 0 0 0,1 1 0 0 0,0 0 0 0 0,0 0 0 0 0,0 1 0 0 0,0-1 0 0 0,-1 1-500 0 0,3-1 96 0 0,4 2-43 0 0,-3-3 155 0 0,0 0 47 0 0,2 1-153 0 0,0 1 0 0 0,0-1 0 0 0,0 0 0 0 0,0 0 1 0 0,0 0-1 0 0,0 0 0 0 0,0 0 0 0 0,2 0-102 0 0,-3-1 116 0 0,2 1 24 0 0,0 0-1 0 0,-1 0 1 0 0,1-1 0 0 0,0 1-1 0 0,0-1 1 0 0,0 0 0 0 0,0 0-1 0 0,0 0 1 0 0,0 0 0 0 0,0 0-1 0 0,0-1 1 0 0,0 1 0 0 0,0-1 0 0 0,0 0-140 0 0,9-3 416 0 0,-1 0 0 0 0,9-5-416 0 0,-13 6 185 0 0,14-8 171 0 0,0 0 1 0 0,16-14-357 0 0,-5 3 157 0 0,-21 15-41 0 0,-1-1 1 0 0,0-1 0 0 0,-1 0 0 0 0,3-3-117 0 0,18-17 277 0 0,81-63 1994 0 0,-60 51-1645 0 0,-31 25-991 0 0,0 0-1 0 0,13-15 366 0 0,22-27-43 0 0,24-36 43 0 0,64-80 314 0 0,29-39-296 0 0,-154 188-14 0 0,114-164 46 0 0,-86 122 25 0 0,36-39-75 0 0,-24 33-1 0 0,42-56 69 0 0,76-73-68 0 0,-122 153-131 0 0,-24 24 90 0 0,-17 13 21 0 0,0 2-1 0 0,13-9 21 0 0,-20 16-11 0 0,1-1 0 0 0,-1 1 0 0 0,1 0 1 0 0,0 0-1 0 0,-1 0 0 0 0,1 1 0 0 0,6-1 11 0 0,8-1-10 0 0,-17 2 10 0 0,1 1 0 0 0,-1 0-1 0 0,1 0 1 0 0,-1 1 0 0 0,1 0 0 0 0,0-1 0 0 0,-1 1 0 0 0,1 1 0 0 0,-1-1 0 0 0,2 1 0 0 0,5 2-17 0 0,0 0 0 0 0,0 0 0 0 0,7 4 17 0 0,-14-5-1 0 0,0 0 0 0 0,0 0 0 0 0,-1 1-1 0 0,1-1 1 0 0,0 1 0 0 0,-1 0-1 0 0,0 0 1 0 0,1 0 0 0 0,-1 0-1 0 0,2 3 2 0 0,8 12-4 0 0,-4-7-39 0 0,-1 1 0 0 0,0 0 0 0 0,3 7 43 0 0,7 19-3 0 0,-1 2-1 0 0,-2 0 0 0 0,7 34 4 0 0,-7-18-6 0 0,-3-15 68 0 0,-3 0 0 0 0,1 14-62 0 0,-7-39 61 0 0,1-1-1 0 0,4 16-60 0 0,6 18 17 0 0,4 67 122 0 0,-15-91-112 0 0,0 0-1 0 0,-2 11-26 0 0,8 53 75 0 0,-8-67-23 0 0,1 0 1 0 0,2 5-53 0 0,2 30 23 0 0,0-20 44 0 0,-4-27-43 0 0,0 1 0 0 0,-1-1 0 0 0,0 5-24 0 0,2 31 75 0 0,-1-31-38 0 0,-1 0 0 0 0,-1 15-37 0 0,-1-10 47 0 0,2 0 0 0 0,0 6-47 0 0,2 24 77 0 0,-1-2 76 0 0,2 4-153 0 0,1 11 108 0 0,-4-41-77 0 0,1 0 1 0 0,1 0-1 0 0,1 0 0 0 0,1 2-31 0 0,-3-14 17 0 0,0 0 0 0 0,-1 0-1 0 0,0 0 1 0 0,-1 7-17 0 0,1 22 59 0 0,1-11 8 0 0,-1 17-67 0 0,-1-21 9 0 0,1 0 0 0 0,2 8-9 0 0,-2-21 13 0 0,0 0 1 0 0,-1 0-1 0 0,-1 0 1 0 0,0 3-14 0 0,0-3 13 0 0,0-1 0 0 0,1 1 0 0 0,0-1 1 0 0,2 9-14 0 0,10 43 12 0 0,-5-34 9 0 0,-2 1-1 0 0,-2-1 1 0 0,1 24-21 0 0,3 79-4 0 0,-1-1 62 0 0,-5-101-19 0 0,2 1 0 0 0,4 19-39 0 0,-1-11 7 0 0,-1 8-7 0 0,-2-20 27 0 0,1-1 0 0 0,3 8-27 0 0,3 19-1 0 0,3 18 239 0 0,12 32-238 0 0,-10-53 10 0 0,-10-24-10 0 0,7 19 0 0 0,-6-24 0 0 0,-3-9 0 0 0,31 102 0 0 0,-27-94 0 0 0,1-1 0 0 0,1 1 0 0 0,0-2 0 0 0,11 16 0 0 0,-1-10 13 0 0,0 0 0 0 0,1-2-1 0 0,1 0 1 0 0,10 5-13 0 0,-23-18 29 0 0,10 7 1 0 0,1-2-1 0 0,0 0 0 0 0,0-1 1 0 0,1 0-1 0 0,1-2 0 0 0,17 6-29 0 0,-32-14 24 0 0,0 0 0 0 0,0-1 0 0 0,0 0 0 0 0,1 0 0 0 0,-1-1 0 0 0,0 1 0 0 0,1-2 0 0 0,-1 1 0 0 0,0 0 0 0 0,1-1 0 0 0,-1 0 0 0 0,0-1 0 0 0,0 0 0 0 0,2 0-24 0 0,-3-1-8 0 0,-1 1 0 0 0,1-1 0 0 0,-1 0 0 0 0,0-1-1 0 0,0 1 1 0 0,-1-1 0 0 0,1 1 0 0 0,0-1 0 0 0,-1 0-1 0 0,0 0 1 0 0,0-1 0 0 0,-1 1 0 0 0,2-3 8 0 0,16-22-232 0 0,-10 17 70 0 0,-2-1 0 0 0,0 0 0 0 0,7-14 162 0 0,7-13-152 0 0,-2 5-126 0 0,7-18 278 0 0,-6 11-130 0 0,2 1 130 0 0,26-56 0 0 0,7-2 0 0 0,7-13 0 0 0,-37 70 0 0 0,-9 11 0 0 0,12-12 0 0 0,48-66-64 0 0,-36 54 64 0 0,-21 26 0 0 0,2 1 0 0 0,20-21 0 0 0,-7 12-8 0 0,-17 17-48 0 0,17-14 56 0 0,52-49 52 0 0,-6 5-50 0 0,-39 38-229 0 0,8-12 227 0 0,12-12 133 0 0,-24 24-84 0 0,-21 21-144 0 0,1 1 0 0 0,15-12 95 0 0,-5 6 18 0 0,20-22-18 0 0,10-9 46 0 0,1 7-59 0 0,3 2-1 0 0,60-32 14 0 0,-95 62-12 0 0,1 0-1 0 0,0 3 0 0 0,1 0 0 0 0,1 2 0 0 0,3-1 13 0 0,40-10 3 0 0,1 4 0 0 0,0 2-1 0 0,4 3-2 0 0,343-26 0 0 0,-248 25 0 0 0,-66 7 6 0 0,50-2-137 0 0,-44 5-2369 0 0,-79 2 1542 0 0</inkml:trace>
  <inkml:trace contextRef="#ctx0" brushRef="#br0" timeOffset="1217.369">2333 1661 1840 0 0,'9'-3'160'0'0,"6"-4"2178"0"0,0 0-1 0 0,-1-1 1 0 0,7-5-2338 0 0,-6 4 1050 0 0,0 0 0 0 0,8-2-1050 0 0,-17 8 185 0 0,0 1-1 0 0,0 0 0 0 0,0 0 0 0 0,1 0 1 0 0,-1 1-1 0 0,0 0 0 0 0,1 1 1 0 0,3-1-185 0 0,-8 1 55 0 0,0 1 0 0 0,0-1 0 0 0,0 0 0 0 0,0 1 1 0 0,0-1-1 0 0,0 1 0 0 0,0-1 0 0 0,0 1 0 0 0,0 0 1 0 0,-1 0-1 0 0,1 0 0 0 0,0 0 0 0 0,-1 0 0 0 0,1 0 1 0 0,0 0-1 0 0,-1 1 0 0 0,1-1 0 0 0,-1 1 0 0 0,0-1 1 0 0,0 1-1 0 0,1-1 0 0 0,0 3-55 0 0,-2-3 10 0 0,1 0 0 0 0,0 1 0 0 0,-1-1 0 0 0,1 0 0 0 0,-1 1 0 0 0,0-1 0 0 0,1 1 0 0 0,-1-1 1 0 0,0 0-1 0 0,0 1 0 0 0,0-1 0 0 0,0 1 0 0 0,0-1 0 0 0,0 1 0 0 0,0-1 0 0 0,-1 0 0 0 0,1 1 0 0 0,0-1 0 0 0,-1 1 0 0 0,1-1 0 0 0,-1 0 0 0 0,0 1 0 0 0,1-1 0 0 0,-1 0 0 0 0,0 0 0 0 0,0 0 0 0 0,0 1 0 0 0,0-1 0 0 0,0 0 0 0 0,0 0 1 0 0,0 0-1 0 0,0 0-10 0 0,-8 6 62 0 0,0-1 0 0 0,0 0 0 0 0,-1 0 0 0 0,0-1 0 0 0,0-1 0 0 0,-9 4-62 0 0,-3 0 112 0 0,-1-2 0 0 0,-17 4-112 0 0,14-5 124 0 0,4 0-26 0 0,0-1-1 0 0,-17 1-97 0 0,33-5 41 0 0,-1 0 1 0 0,1 0-1 0 0,0 0 0 0 0,0-1 0 0 0,0 0 1 0 0,-1 0-1 0 0,1 0 0 0 0,0-1 0 0 0,0 0 1 0 0,1 0-1 0 0,-1-1 0 0 0,0 0-41 0 0,5 3 1 0 0,-1-1 0 0 0,1 0 0 0 0,0 1 0 0 0,0-1 0 0 0,0 0 0 0 0,0 0 0 0 0,0 0 1 0 0,0 0-1 0 0,0 0 0 0 0,0 0 0 0 0,0 0 0 0 0,1 0 0 0 0,-1 0 0 0 0,0 0 0 0 0,1 0 0 0 0,-1-1 0 0 0,0 1 0 0 0,1 0 0 0 0,0 0 0 0 0,-1-1 0 0 0,1 1 0 0 0,0 0 0 0 0,0-1-1 0 0,0 0 3 0 0,0 0 0 0 0,0 0 0 0 0,0 0 0 0 0,1 0 0 0 0,-1 0 0 0 0,1 0 0 0 0,0 0 0 0 0,-1 0 0 0 0,1 0 0 0 0,0 0-1 0 0,0 0 1 0 0,0 1 0 0 0,1-1 0 0 0,-1 0-3 0 0,3-3 3 0 0,0 0 0 0 0,1 0-1 0 0,-1 1 1 0 0,1-1 0 0 0,0 1-1 0 0,1 0 1 0 0,-1 0 0 0 0,1 1 0 0 0,2-1-3 0 0,-5 2 2 0 0,21-10-27 0 0,1 2-1 0 0,21-6 26 0 0,-38 13-9 0 0,0 1-1 0 0,1 1 1 0 0,-1 0-1 0 0,0 0 1 0 0,1 0 0 0 0,-1 1-1 0 0,0 0 1 0 0,1 1-1 0 0,-1 0 1 0 0,0 0 0 0 0,2 1 9 0 0,-6-1 12 0 0,-1 0 1 0 0,0 0 0 0 0,0 1 0 0 0,0-1 0 0 0,0 1 0 0 0,-1 0-1 0 0,1-1 1 0 0,0 1 0 0 0,-1 0 0 0 0,1 1 0 0 0,-1-1 0 0 0,0 0 0 0 0,1 1-1 0 0,-1-1 1 0 0,0 1 0 0 0,-1 0 0 0 0,1 0 0 0 0,1 2-13 0 0,-2-3 24 0 0,0 0-1 0 0,-1 0 1 0 0,1 0 0 0 0,-1 0 0 0 0,1 0-1 0 0,-1 0 1 0 0,0 0 0 0 0,1 0 0 0 0,-1 0-1 0 0,0 0 1 0 0,-1 0 0 0 0,1 0 0 0 0,0 0-1 0 0,0 0 1 0 0,-1 0 0 0 0,1 0 0 0 0,-1 0 0 0 0,0 0-1 0 0,0 0 1 0 0,1 0 0 0 0,-1 0 0 0 0,-1 0-1 0 0,1-1 1 0 0,0 1 0 0 0,0 0 0 0 0,0-1-1 0 0,-1 1 1 0 0,1-1 0 0 0,-1 0 0 0 0,1 1 0 0 0,-1-1-24 0 0,-9 6 101 0 0,0 0 0 0 0,0-1 0 0 0,0 0 0 0 0,-1-1 0 0 0,0 0 0 0 0,0-1 0 0 0,-11 3-101 0 0,-10 3 604 0 0,22-7-303 0 0,0-1 0 0 0,-1 0 0 0 0,1-1 0 0 0,0 0 0 0 0,-1-1 0 0 0,-6 0-301 0 0,4 0-444 0 0,10 0 284 0 0,0-1 0 0 0,0 1 0 0 0,1-1 0 0 0,-1 1 0 0 0,0-1 1 0 0,-3-1 159 0 0,6 1-5 0 0,0 1 0 0 0,0-1 1 0 0,-1 1-1 0 0,1-1 1 0 0,0 1-1 0 0,0-1 0 0 0,0 0 1 0 0,0 1-1 0 0,0-1 0 0 0,0 0 1 0 0,1 0-1 0 0,-1 0 1 0 0,0 1-1 0 0,0-1 0 0 0,0 0 1 0 0,1 0-1 0 0,-1 0 1 0 0,0 0-1 0 0,1-1 0 0 0,-1 1 1 0 0,1 0-1 0 0,0 0 0 0 0,-1 0 5 0 0,1-2 15 0 0,-1 1-1 0 0,0-1 0 0 0,1 1 0 0 0,0-1 0 0 0,0 1 1 0 0,-1-1-1 0 0,1 1 0 0 0,1-1 0 0 0,-1 0 0 0 0,0 1 1 0 0,1-1-1 0 0,-1 1 0 0 0,1-1 0 0 0,0 1 0 0 0,0 0 1 0 0,0-1-1 0 0,0 1 0 0 0,0 0 0 0 0,1-1 0 0 0,0 0-14 0 0,2-4 7 0 0,1 1 0 0 0,0 0 0 0 0,0 0 0 0 0,1 0 0 0 0,0 1 0 0 0,0-1 0 0 0,0 1 0 0 0,0 1 0 0 0,1-1 0 0 0,0 1 0 0 0,0 0 0 0 0,5-1-7 0 0,6-3-11 0 0,0 1 0 0 0,0 1-1 0 0,0 0 1 0 0,1 1-1 0 0,0 2 1 0 0,0 0-1 0 0,11 0 12 0 0,-2 1-127 0 0,-17 1 99 0 0,0 1-1 0 0,0 0 1 0 0,0 0 0 0 0,4 1 28 0 0,-12 0 0 0 0,0-1 0 0 0,-1 1 0 0 0,1-1 0 0 0,-1 1 0 0 0,1 0 0 0 0,-1 0 0 0 0,1 0 0 0 0,-1 0 0 0 0,0 1 0 0 0,1-1 0 0 0,-1 0 0 0 0,0 1 0 0 0,0 0 0 0 0,0 0 0 0 0,0-1 0 0 0,0 1 0 0 0,-1 0 0 0 0,1 0 0 0 0,-1 1 0 0 0,1-1 0 0 0,-1 0 5 0 0,0-1 0 0 0,-1 0 0 0 0,1 1 0 0 0,-1-1 0 0 0,1 1-1 0 0,-1-1 1 0 0,0 1 0 0 0,1-1 0 0 0,-1 0 0 0 0,0 1 0 0 0,0-1 0 0 0,0 1-1 0 0,0-1 1 0 0,0 1 0 0 0,0-1 0 0 0,-1 1 0 0 0,1-1 0 0 0,0 1-1 0 0,-1-1-4 0 0,0 2 17 0 0,0 0-1 0 0,-1 0 1 0 0,1-1-1 0 0,-1 1 1 0 0,1-1-1 0 0,-1 1 1 0 0,0-1 0 0 0,0 0-1 0 0,-2 2-16 0 0,-2 1 67 0 0,0 0-1 0 0,-1 0 1 0 0,0 0-1 0 0,0-1 1 0 0,0 0-1 0 0,-7 3-66 0 0,-6 1 59 0 0,1-1 1 0 0,-1-1-1 0 0,-1-1 0 0 0,-5 0-59 0 0,15-3 49 0 0,0 0 1 0 0,0-2-1 0 0,0 1 1 0 0,0-1 0 0 0,0-1-1 0 0,0 0 1 0 0,0 0-1 0 0,0-1 1 0 0,-1-1-50 0 0,8 2 52 0 0,0-1-1 0 0,1 1 1 0 0,0-1 0 0 0,-1 0-1 0 0,1 0 1 0 0,0 0 0 0 0,0 0 0 0 0,0 0-1 0 0,0-1 1 0 0,0 0-52 0 0,2 2-4 0 0,0 1 1 0 0,0-1 0 0 0,0 0-1 0 0,0 0 1 0 0,0 0-1 0 0,0-1 1 0 0,1 1-1 0 0,-1 0 1 0 0,1 0 0 0 0,-1 0-1 0 0,1 0 1 0 0,-1-1-1 0 0,1 1 1 0 0,-1 0-1 0 0,1 0 1 0 0,0-1 0 0 0,0 1-1 0 0,0 0 1 0 0,0-1-1 0 0,0 1 1 0 0,0 0-1 0 0,0-1 1 0 0,0 1 0 0 0,0 0-1 0 0,1 0 1 0 0,-1-1-1 0 0,1 1 1 0 0,-1 0-1 0 0,1-1 4 0 0,3-7 21 0 0,1 0-1 0 0,1 1 1 0 0,-1 0-1 0 0,7-7-20 0 0,-9 11 9 0 0,1 1 0 0 0,-1 0 0 0 0,1 0 0 0 0,-1 0 0 0 0,1 1 0 0 0,0-1 0 0 0,0 1 0 0 0,0 0-1 0 0,1 0 1 0 0,-1 0 0 0 0,3 0-9 0 0,13-5 0 0 0,-11 4 0 0 0,0 0 0 0 0,0 0 0 0 0,0 1 0 0 0,0 0 0 0 0,1 1 0 0 0,-1 0 0 0 0,0 0 0 0 0,1 1 0 0 0,-1 0 0 0 0,4 1 0 0 0,4 0 12 0 0,-15-1-26 0 0,1 0 0 0 0,-1 0 0 0 0,1 0 0 0 0,-1 0 0 0 0,1 0-1 0 0,0 1 1 0 0,-1-1 0 0 0,1 1 0 0 0,-1 0 0 0 0,0 0 0 0 0,1 0 0 0 0,-1 0 0 0 0,0 0 0 0 0,1 0 0 0 0,-1 1 0 0 0,0-1 0 0 0,0 1 0 0 0,0 0 0 0 0,0-1 0 0 0,0 1 0 0 0,-1 0-1 0 0,1 0 1 0 0,0 0 14 0 0,-2-1-3 0 0,1 1 0 0 0,-1-1-1 0 0,0 0 1 0 0,1 1 0 0 0,-1-1-1 0 0,0 0 1 0 0,0 1 0 0 0,0-1-1 0 0,0 0 1 0 0,0 1 0 0 0,0-1-1 0 0,0 0 1 0 0,0 1 0 0 0,-1-1-1 0 0,1 0 1 0 0,0 1-1 0 0,-1-1 1 0 0,1 0 0 0 0,-1 0-1 0 0,0 1 1 0 0,1-1 0 0 0,-1 0-1 0 0,0 0 1 0 0,0 1 3 0 0,-22 28-56 0 0,20-27-116 0 0,-1 1-1 0 0,0-1 0 0 0,0 0 0 0 0,0 0 0 0 0,-4 1 173 0 0,-8 7-4521 0 0,0 0-1573 0 0</inkml:trace>
  <inkml:trace contextRef="#ctx0" brushRef="#br0" timeOffset="2478.272">97 1724 3224 0 0,'0'0'143'0'0,"1"0"-3"0"0,7 0 423 0 0,0-1-1 0 0,0 0 1 0 0,0 0 0 0 0,0-1 0 0 0,1 0-563 0 0,7-2 509 0 0,32-3 996 0 0,2 2 0 0 0,43 1-1505 0 0,-14 1 550 0 0,47 1 489 0 0,-17 1-106 0 0,55-7-483 0 0,-58 6-370 0 0,-23 1-36 0 0,150-13 102 0 0,-105 10-34 0 0,-7 0-18 0 0,-59-1-24 0 0,179-7 94 0 0,80 6 18 0 0,-203-4-46 0 0,17-1 88 0 0,20 1 171 0 0,-73 3-224 0 0,199-15 183 0 0,-207 14-188 0 0,-38 4-12 0 0,32-1-154 0 0,-17 4 84 0 0,1-4-84 0 0,32 0 196 0 0,124-1 406 0 0,-135 6-431 0 0,148 3-62 0 0,-151-2 19 0 0,45-6-128 0 0,-88 3 0 0 0,223-3 87 0 0,-97 2-105 0 0,7-2 18 0 0,-1 0 118 0 0,-138 4-96 0 0,257-7 65 0 0,-130 2 1672 0 0,-44 0-963 0 0,161-2-1580 0 0,-217 5 1548 0 0,54-2-355 0 0,-2 0-2156 0 0,-100 5 1731 0 0,1 0-131 0 0,0 0 1 0 0,0 0 0 0 0,0 0 0 0 0,0 0 0 0 0,0 0 0 0 0,0 0 0 0 0,0 0-1 0 0,0-1 1 0 0,0 1 0 0 0,0 0 0 0 0,0-1 0 0 0,-1 1 0 0 0,1 0-1 0 0,0-1 1 0 0,1 0 146 0 0,-2 1-774 0 0</inkml:trace>
  <inkml:trace contextRef="#ctx0" brushRef="#br0" timeOffset="3130.377">2361 1746 9672 0 0,'-6'-2'1004'0'0,"-5"1"-1144"0"0,0 1 0 0 0,0 0 0 0 0,-8 1 140 0 0,9 0-94 0 0,1-1 0 0 0,0 0-1 0 0,0 0 1 0 0,0-1 0 0 0,0 0-1 0 0,-3-1 95 0 0,0 0 4 0 0,10 2 20 0 0,0 0 0 0 0,1 0 0 0 0,-1 0 0 0 0,0 0 0 0 0,0 0 0 0 0,1-1 0 0 0,-1 1 0 0 0,1-1 0 0 0,-1 1 0 0 0,0-1 0 0 0,1 0 0 0 0,-1 0 0 0 0,0 0-24 0 0,2 0 15 0 0,0 0 0 0 0,1 1 0 0 0,-1-1 0 0 0,0 0 0 0 0,1 1 0 0 0,-1-1 0 0 0,0 0 0 0 0,1 1 0 0 0,-1-1 0 0 0,1 1 0 0 0,-1-1 0 0 0,1 0 0 0 0,-1 1 0 0 0,1-1 0 0 0,-1 1 0 0 0,1 0-1 0 0,0-1 1 0 0,-1 1 0 0 0,1-1-15 0 0,8-3 66 0 0,0 0-1 0 0,0 0 1 0 0,1 1-1 0 0,-1 0 1 0 0,1 1-1 0 0,-1 0 1 0 0,1 0-1 0 0,4 1-65 0 0,12-3 66 0 0,-17 2-61 0 0,0 0 0 0 0,1 1 1 0 0,-1 0-1 0 0,0 1 0 0 0,1 0 1 0 0,-1 0-1 0 0,0 1 0 0 0,0 0 1 0 0,1 1-1 0 0,-1 0 0 0 0,0 0 1 0 0,1 1-6 0 0,-8-2 45 0 0,0 0 1 0 0,0 0-1 0 0,0 0 1 0 0,0 1-1 0 0,-1-1 1 0 0,1 0-1 0 0,0 1 1 0 0,-1-1-1 0 0,1 1 1 0 0,0 0-1 0 0,-1-1 1 0 0,0 1-1 0 0,0 0 1 0 0,1 0-1 0 0,-1 0 1 0 0,0 1-46 0 0,0-2 34 0 0,-1 1 0 0 0,0-1 0 0 0,1 1 0 0 0,-1-1 0 0 0,0 1 1 0 0,0-1-1 0 0,0 0 0 0 0,0 1 0 0 0,0-1 0 0 0,0 1 0 0 0,0-1 0 0 0,0 1 1 0 0,-1-1-1 0 0,1 1 0 0 0,0-1 0 0 0,-1 0 0 0 0,1 1 0 0 0,-1-1 1 0 0,0 0-1 0 0,0 1 0 0 0,1-1 0 0 0,-1 0 0 0 0,0 0 0 0 0,0 0 0 0 0,0 0 1 0 0,0 1-35 0 0,-7 5 274 0 0,0 0 1 0 0,0-1-1 0 0,0 0 0 0 0,-1 0 1 0 0,0-1-1 0 0,0 0 1 0 0,0 0-1 0 0,-1-1 1 0 0,-9 3-275 0 0,-15 3 607 0 0,-1-1 0 0 0,-8-1-607 0 0,30-5 96 0 0,0-1 1 0 0,1-1 0 0 0,-1 0 0 0 0,-2-1-97 0 0,12 0 43 0 0,0 0 0 0 0,-1 0 0 0 0,1 0 0 0 0,0-1 0 0 0,0 1 0 0 0,0-1 0 0 0,0 0 1 0 0,0 0-1 0 0,0 0 0 0 0,0 0 0 0 0,0 0 0 0 0,1-1 0 0 0,-1 1 0 0 0,0-1 1 0 0,1 0-1 0 0,-1 0 0 0 0,1 0 0 0 0,0 0 0 0 0,-3-2-43 0 0,4 1 50 0 0,0 1 0 0 0,0 0 0 0 0,1 0-1 0 0,-1-1 1 0 0,0 1 0 0 0,1 0 0 0 0,0-1 0 0 0,-1 1 0 0 0,1 0-1 0 0,0-1 1 0 0,0 1 0 0 0,0-1 0 0 0,1 1 0 0 0,-1-1 0 0 0,0 1-1 0 0,1 0 1 0 0,0-1 0 0 0,-1 1 0 0 0,1 0 0 0 0,1-1-50 0 0,0-3 77 0 0,1-1 0 0 0,0 1 0 0 0,0 0 1 0 0,1 0-1 0 0,0 0 0 0 0,3-3-77 0 0,1 0 28 0 0,0 1 0 0 0,0 1 0 0 0,1-1 0 0 0,0 1 1 0 0,8-4-29 0 0,50-26 25 0 0,-38 22-30 0 0,-23 12 35 0 0,0 1 0 0 0,0 0 0 0 0,0 1 0 0 0,0-1 0 0 0,0 1 0 0 0,1 0 0 0 0,-1 1 0 0 0,3-1-30 0 0,-9 1 10 0 0,0 0-1 0 0,0 0 0 0 0,1 0 0 0 0,-1 0 1 0 0,0 0-1 0 0,0 0 0 0 0,1 0 0 0 0,-1 0 0 0 0,0 0 1 0 0,0 0-1 0 0,1 0 0 0 0,-1 0 0 0 0,0 0 1 0 0,0 0-1 0 0,1 1 0 0 0,-1-1 0 0 0,0 0 0 0 0,0 0 1 0 0,1 0-1 0 0,-1 0 0 0 0,0 0 0 0 0,0 0 0 0 0,0 1 1 0 0,1-1-1 0 0,-1 0 0 0 0,0 0 0 0 0,0 0 1 0 0,0 0-1 0 0,0 1 0 0 0,0-1 0 0 0,1 0 0 0 0,-1 0 1 0 0,0 1-1 0 0,0-1 0 0 0,0 0 0 0 0,0 0 1 0 0,0 1-1 0 0,0-1 0 0 0,0 0 0 0 0,0 0 0 0 0,0 1 1 0 0,0-1-1 0 0,0 0 0 0 0,0 0 0 0 0,0 1 1 0 0,0-1-1 0 0,0 0 0 0 0,0 0 0 0 0,0 1 0 0 0,0-1 1 0 0,0 0-1 0 0,0 0 0 0 0,0 0 0 0 0,0 1 1 0 0,-1-1-1 0 0,1 0 0 0 0,0 0 0 0 0,0 1 0 0 0,0-1 1 0 0,0 0-1 0 0,-1 0 0 0 0,1 0 0 0 0,0 0-9 0 0,-11 13 83 0 0,-12 2 132 0 0,0-1 0 0 0,-22 10-215 0 0,9-5 18 0 0,15-8-18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29:22.279"/>
    </inkml:context>
    <inkml:brush xml:id="br0">
      <inkml:brushProperty name="width" value="0.05" units="cm"/>
      <inkml:brushProperty name="height" value="0.05" units="cm"/>
      <inkml:brushProperty name="color" value="#009900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</inkml:brush>
    <inkml:brush xml:id="br3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7942 9621 4376 0 0,'0'0'199'0'0,"0"0"62"0"0,0 0 159 0 0,0 0 69 0 0,0 0 14 0 0,0 0-35 0 0,0 0-150 0 0,0 0-59 0 0,0 0-16 0 0,0 0 1 0 0,0 0 17 0 0,0 0 10 0 0,0 0 1 0 0,-10 1 804 0 0,10-3-1049 0 0,1 1 0 0 0,-1 0 0 0 0,0-1 1 0 0,0 1-1 0 0,1-1 0 0 0,-1 1 0 0 0,1 0 1 0 0,-1-1-1 0 0,1 1 0 0 0,0 0 0 0 0,-1 0 1 0 0,1 0-1 0 0,0-1 0 0 0,0 1 0 0 0,0 0 0 0 0,0 0 1 0 0,0 0-1 0 0,0 0 0 0 0,1 0-27 0 0,-1-1 13 0 0,7-10 107 0 0,1-1-22 0 0,31-17-98 0 0,-31 22-3 0 0,-4 7 6 0 0,2 2 11 0 0,-6-1 11 0 0,0 0 0 0 0,0 0-1 0 0,1 0 1 0 0,-1 0 0 0 0,0 0-1 0 0,0 0 1 0 0,0 1-1 0 0,1-1 1 0 0,-1 0 0 0 0,0 1-1 0 0,0-1 1 0 0,0 1 0 0 0,0 0-1 0 0,0-1 1 0 0,0 1 0 0 0,0 0-1 0 0,0-1 1 0 0,0 1-1 0 0,0 0 1 0 0,0 0 0 0 0,-1 0-1 0 0,1 0 1 0 0,0 0 0 0 0,0 0-1 0 0,-1 0 1 0 0,1 0 0 0 0,-1 0-1 0 0,1 0 1 0 0,-1 0-1 0 0,1 0 1 0 0,-1 1 0 0 0,0-1-1 0 0,0 0 1 0 0,1 0 0 0 0,-1 1-25 0 0,0 1 127 0 0,0 0 1 0 0,0 0-1 0 0,0 0 1 0 0,0 0-1 0 0,-1 0 1 0 0,1 0-1 0 0,-1 0 1 0 0,1-1-1 0 0,-1 1 1 0 0,0 0-1 0 0,-1 0 1 0 0,1 0-1 0 0,-1 1-127 0 0,-5 8 585 0 0,5-9-448 0 0,1 1-1 0 0,-1-1 1 0 0,0 0 0 0 0,-1 0 0 0 0,1 0 0 0 0,0 0 0 0 0,-1 0 0 0 0,0 0 0 0 0,0-1 0 0 0,1 1 0 0 0,-2-1 0 0 0,1 0 0 0 0,0 0 0 0 0,0 0 0 0 0,-4 2-137 0 0,2-2 38 0 0,0 0 0 0 0,-1 0-1 0 0,1 0 1 0 0,-1-1 0 0 0,1 1 0 0 0,-1-1 0 0 0,1-1 0 0 0,-6 1-38 0 0,6-15 188 0 0,5 13-183 0 0,-1 0 1 0 0,1 0 0 0 0,-1 1 0 0 0,1-1-1 0 0,0 0 1 0 0,-1 0 0 0 0,1 0 0 0 0,0-1-1 0 0,0 1 1 0 0,0 0 0 0 0,0 0 0 0 0,0 0-1 0 0,0 0 1 0 0,0 0 0 0 0,0 0 0 0 0,0 0-1 0 0,0 0 1 0 0,1 0 0 0 0,-1 0 0 0 0,0 0-1 0 0,1 0 1 0 0,-1 0 0 0 0,1 0-6 0 0,4-17-84 0 0,-5 15 66 0 0,1 0 0 0 0,0 0 0 0 0,0-1 0 0 0,0 1 0 0 0,0 0 1 0 0,0 0-1 0 0,1 0 0 0 0,0 1 0 0 0,-1-1 0 0 0,1 0 1 0 0,1 0 17 0 0,30-33-66 0 0,-28 31 92 0 0,-5 5-34 0 0,1-1 1 0 0,0 1 0 0 0,0-1 0 0 0,-1 1-1 0 0,1-1 1 0 0,0 1 0 0 0,0 0 0 0 0,0-1-1 0 0,0 1 1 0 0,-1 0 0 0 0,1 0 0 0 0,0-1-1 0 0,0 1 1 0 0,0 0 0 0 0,0 0 0 0 0,0 0-1 0 0,0 0 1 0 0,0 0 0 0 0,0 0 0 0 0,-1 1-1 0 0,1-1 1 0 0,0 0 0 0 0,0 0 0 0 0,0 1-1 0 0,0-1 8 0 0,2 1-8 0 0,-1 0-1 0 0,1 1 1 0 0,-1-1-1 0 0,1 0 0 0 0,-1 1 1 0 0,0 0-1 0 0,1 0 9 0 0,-2-1-4 0 0,0 0-1 0 0,0 0 0 0 0,0 0 0 0 0,0 0 1 0 0,0 1-1 0 0,0-1 0 0 0,0 0 1 0 0,-1 1-1 0 0,1-1 0 0 0,0 0 1 0 0,-1 1-1 0 0,1-1 0 0 0,-1 1 1 0 0,0-1-1 0 0,1 1 0 0 0,-1-1 1 0 0,0 1-1 0 0,0-1 0 0 0,0 1 1 0 0,0 0 4 0 0,0 1 6 0 0,-1 1 1 0 0,1-1-1 0 0,-1 0 1 0 0,0 1-1 0 0,0-1 1 0 0,0 0-1 0 0,-1 0 1 0 0,1 1-1 0 0,-1 0-6 0 0,-3 4 69 0 0,0-1 1 0 0,-1 1-1 0 0,1-1 1 0 0,-1 0-1 0 0,-1 0 1 0 0,-4 4-70 0 0,9-9 17 0 0,0-1 1 0 0,0 1-1 0 0,0-1 1 0 0,0 0-1 0 0,0 0 1 0 0,0 1-1 0 0,0-1 1 0 0,0 0-1 0 0,-1-1 1 0 0,-1 2-18 0 0,-12 3 65 0 0,16-4-58 0 0,-1-1 0 0 0,0 0 0 0 0,1 0 0 0 0,-1 1 1 0 0,0-1-1 0 0,1 0 0 0 0,-1 0 0 0 0,0 0 0 0 0,1 0 1 0 0,-1 0-1 0 0,0 0 0 0 0,1 0 0 0 0,-1 0 1 0 0,0 0-1 0 0,1 0 0 0 0,-1 0 0 0 0,0 0 0 0 0,1-1 1 0 0,-1 1-1 0 0,1 0 0 0 0,-1 0 0 0 0,0-1 0 0 0,1 1 1 0 0,-1-1-1 0 0,1 1 0 0 0,-1 0 0 0 0,1-1 1 0 0,-1 1-1 0 0,1-1 0 0 0,-1 1 0 0 0,1-1 0 0 0,-1 1 1 0 0,1-1-1 0 0,0 1 0 0 0,-1-1 0 0 0,1 0 0 0 0,0 1 1 0 0,-1-1-1 0 0,1 0 0 0 0,0 1 0 0 0,0-1 1 0 0,0 0-1 0 0,-1 1 0 0 0,1-1 0 0 0,0 0 0 0 0,0 1 1 0 0,0-1-1 0 0,0 0 0 0 0,0 1-7 0 0,0-4 26 0 0,0 0 1 0 0,0 1-1 0 0,0-1 0 0 0,1 0 1 0 0,-1 1-1 0 0,1-1 0 0 0,0 1 0 0 0,0-2-26 0 0,5-12-115 0 0,1 0 0 0 0,0 0 0 0 0,1 1 0 0 0,1-1 0 0 0,1 2 0 0 0,0-1 0 0 0,11-10 115 0 0,-19 23-37 0 0,1 1 0 0 0,-1 0 0 0 0,1-1 1 0 0,0 1-1 0 0,-1 0 0 0 0,1 0 0 0 0,0 0 0 0 0,0 1 0 0 0,1-1 0 0 0,-1 1 0 0 0,0 0 0 0 0,0 0 0 0 0,1 0 0 0 0,-1 0 0 0 0,1 0 1 0 0,1 1 36 0 0,3 2 0 0 0,-5 2 75 0 0,0 0 1 0 0,-1 0 0 0 0,0 0 0 0 0,0 0 0 0 0,0 0 0 0 0,0 1 0 0 0,0-1 0 0 0,-1 0-1 0 0,0 1 1 0 0,0 0 0 0 0,0 1-76 0 0,0-2 74 0 0,-1 1 0 0 0,0 0-1 0 0,0 0 1 0 0,0-1 0 0 0,-1 1 0 0 0,0 0-1 0 0,0-1 1 0 0,0 1 0 0 0,0 0 0 0 0,-1-1-1 0 0,0 1 1 0 0,0-1 0 0 0,0 0-1 0 0,0 0 1 0 0,-1 0 0 0 0,0 0 0 0 0,1 0-1 0 0,-1 0 1 0 0,-1-1 0 0 0,1 1 0 0 0,0-1-1 0 0,-1 0 1 0 0,-3 2-74 0 0,-6 7 360 0 0,11-10-269 0 0,-1 1 1 0 0,1-1-1 0 0,-1 0 1 0 0,0 0 0 0 0,1 0-1 0 0,-1 0 1 0 0,0 0 0 0 0,0-1-1 0 0,0 0 1 0 0,-1 1-92 0 0,3-1 37 0 0,0-1-1 0 0,-1 1 1 0 0,1-1-1 0 0,0 0 1 0 0,0 1 0 0 0,0-1-1 0 0,0 0 1 0 0,-1 0-1 0 0,1 0 1 0 0,0 0-1 0 0,0 0 1 0 0,0 0 0 0 0,-1 0-1 0 0,1 0 1 0 0,0 0-1 0 0,0-1 1 0 0,0 1-1 0 0,-1 0 1 0 0,1-1 0 0 0,0 1-1 0 0,0-1 1 0 0,0 1-1 0 0,0-1 1 0 0,0 1-1 0 0,0-1 1 0 0,0 0 0 0 0,0 0-1 0 0,0 0 1 0 0,0 1-1 0 0,1-1 1 0 0,-1 0-1 0 0,0 0 1 0 0,0 0 0 0 0,1 0-1 0 0,-1 0 1 0 0,1 0-1 0 0,-1-1 1 0 0,1 1 0 0 0,-1 0-1 0 0,1 0 1 0 0,0 0-1 0 0,-1 0 1 0 0,1-1-1 0 0,0 0-36 0 0,-1-7 93 0 0,1 1 0 0 0,0-1 0 0 0,0 0 0 0 0,1 0-1 0 0,1 1 1 0 0,-1-1 0 0 0,2-3-93 0 0,1-7 30 0 0,-3 10 2 0 0,1 1 0 0 0,1-1 0 0 0,0 1 0 0 0,0 0 0 0 0,2-4-32 0 0,-4 9-145 0 0,1 0 0 0 0,-1 0 1 0 0,1 0-1 0 0,0 0 0 0 0,0 0 0 0 0,1 0 1 0 0,-1 1-1 0 0,0-1 0 0 0,1 1 1 0 0,0 0-1 0 0,-1-1 0 0 0,1 1 0 0 0,0 0 1 0 0,2 0 144 0 0,2-1-7061 0 0</inkml:trace>
  <inkml:trace contextRef="#ctx0" brushRef="#br1" timeOffset="-491825.987">6531 407 8288 0 0,'0'0'190'0'0,"0"0"28"0"0,0 0 7 0 0,-10 13 2502 0 0,9-12-2579 0 0,-2 5 948 0 0,-2 7-708 0 0,1-2 228 0 0,0-1 0 0 0,0-1 0 0 0,-1 1 0 0 0,-4 4-616 0 0,1 0 713 0 0,6-9-446 0 0,-1-1 0 0 0,0 1 0 0 0,0-1 0 0 0,-1 0-1 0 0,-2 4-266 0 0,-1 0 293 0 0,0 0 0 0 0,1 1-1 0 0,0 0 1 0 0,0 0-1 0 0,1 0 1 0 0,-2 6-293 0 0,-15 26 103 0 0,3-16-901 0 0,-1 0 1 0 0,-13 11 797 0 0,33-36 0 0 0,-16 18 144 0 0,-1-2 0 0 0,-6 5-144 0 0,18-17 48 0 0,0 0 0 0 0,0 0 0 0 0,0-1 0 0 0,0 0 0 0 0,-1 0 0 0 0,1 0 0 0 0,-1 0 0 0 0,0-1 0 0 0,1 0 0 0 0,-1-1 0 0 0,-3 1-48 0 0,2-1 37 0 0,6 0-25 0 0,0-1 0 0 0,0 0-1 0 0,0 0 1 0 0,0 0 0 0 0,1 0 0 0 0,-1 1 0 0 0,0-1-1 0 0,0-1 1 0 0,0 1 0 0 0,0 0 0 0 0,0 0 0 0 0,0 0 0 0 0,1 0-1 0 0,-1-1 1 0 0,0 1 0 0 0,0 0 0 0 0,0-1 0 0 0,0 1-1 0 0,1 0 1 0 0,-1-1 0 0 0,0 1 0 0 0,1-1 0 0 0,-1 1-1 0 0,0-1-11 0 0,-1-2 14 0 0,-1 1-1 0 0,1-1 1 0 0,0 1-1 0 0,0-1 1 0 0,0 0-1 0 0,1 0 1 0 0,-1 1-1 0 0,1-1 1 0 0,-1-1-1 0 0,1 1 1 0 0,0 0-1 0 0,0 0 1 0 0,0 0-1 0 0,1 0 1 0 0,-1-4-14 0 0,0-1-2 0 0,1 0 1 0 0,0-1 0 0 0,0 1 0 0 0,0 0-1 0 0,3-9 2 0 0,-3 12-9 0 0,2-1-1 0 0,-1 1 0 0 0,0-1 0 0 0,1 1 0 0 0,0-1 0 0 0,1 1 0 0 0,-1 0 1 0 0,1 0-1 0 0,0 0 0 0 0,0 0 0 0 0,0 1 0 0 0,1-2 10 0 0,4-4-18 0 0,-2 3-30 0 0,1 4 24 0 0,-4 4 10 0 0,1 0 0 0 0,-1 0-1 0 0,0 0 1 0 0,0 0 0 0 0,0 0-1 0 0,0 1 1 0 0,0-1-1 0 0,0 1 1 0 0,0 0 0 0 0,1 1 14 0 0,14 8-45 0 0,33 7 45 0 0,-36-13 0 0 0,-1 0 0 0 0,0 0 0 0 0,4 4 0 0 0,-5-3 0 0 0,-9-5 0 0 0,-1 1 0 0 0,0-1 0 0 0,0 1 0 0 0,0 0 0 0 0,0 0 0 0 0,0 0 0 0 0,0 0 0 0 0,-1 1 0 0 0,2 0 0 0 0,-3-1 11 0 0,1-1 0 0 0,0 0 0 0 0,-1 1 0 0 0,1-1 0 0 0,-1 0 0 0 0,1 0-1 0 0,0 0 1 0 0,0 0 0 0 0,1 0-11 0 0,-1 0 26 0 0,1 0-1 0 0,-2-1 1 0 0,1 1-1 0 0,0 1 1 0 0,0-1 0 0 0,0 0-1 0 0,0 0 1 0 0,-1 1-1 0 0,1 0-25 0 0,4 4 74 0 0,-3-3-71 0 0,0 0 0 0 0,0 0 0 0 0,0 0 0 0 0,0 0 0 0 0,-1 1 0 0 0,1-1 0 0 0,-1 1 0 0 0,0 0 0 0 0,0 0 0 0 0,0 0-3 0 0,-2-3 0 0 0,0 1 0 0 0,1-1 0 0 0,-1 0 0 0 0,1 1 0 0 0,-1-1 0 0 0,1 0 0 0 0,0 0 0 0 0,0 1 0 0 0,-1-1 0 0 0,1 0 0 0 0,1 0 0 0 0,-2 0 0 0 0,1 0 0 0 0,0 0 0 0 0,-1 0 0 0 0,1 0 0 0 0,0 0 0 0 0,-1 0 0 0 0,1 0 0 0 0,-1 0 0 0 0,1 0 0 0 0,-1 0 0 0 0,0 0 0 0 0,0 0 0 0 0,1 0 0 0 0,-1 1 0 0 0,0-2-39 0 0,0 1 0 0 0,0 0 0 0 0,0 0 0 0 0,0 0-1 0 0,0-1 1 0 0,0 1 0 0 0,0 0 0 0 0,0 0 0 0 0,0 0 0 0 0,0-1-1 0 0,0 1 1 0 0,1 0 0 0 0,-1 0 0 0 0,0-1 0 0 0,1 1-1 0 0,-1 0 1 0 0,1-1 0 0 0,-1 1 0 0 0,0 0 0 0 0,1-1-1 0 0,0 1 1 0 0,-1-1 0 0 0,1 1 0 0 0,-1 0 0 0 0,1-1-1 0 0,0 0 1 0 0,-1 1 0 0 0,1-1 0 0 0,0 1 0 0 0,-1-1 0 0 0,1 0-1 0 0,0 1 1 0 0,0-1 39 0 0,9 6-6466 0 0</inkml:trace>
  <inkml:trace contextRef="#ctx0" brushRef="#br2" timeOffset="-519024.916">12771 8557 10336 0 0,'1'-10'237'0'0,"-1"9"-187"0"0,1 0 0 0 0,-1 0-1 0 0,0 0 1 0 0,0 0-1 0 0,0-1 1 0 0,0 1-1 0 0,0 0 1 0 0,-1 0-1 0 0,1 0 1 0 0,0 0-1 0 0,0 0 1 0 0,-1 0-1 0 0,1 0 1 0 0,-1 0 0 0 0,1 0-1 0 0,-1 0 1 0 0,1-1-50 0 0,-6-19 98 0 0,7 19-79 0 0,0 1 0 0 0,0 0 0 0 0,0 0 1 0 0,0 0-1 0 0,0 0 0 0 0,0 0 0 0 0,0 0 0 0 0,1 0 0 0 0,-1 0 0 0 0,0 0 0 0 0,0 0 0 0 0,1 1 0 0 0,0-1-19 0 0,6-5 70 0 0,-2 2 74 0 0,0 1 0 0 0,0 0 0 0 0,0 0 0 0 0,6-1-144 0 0,-7 3 260 0 0,-1-1 1 0 0,1 1 0 0 0,0 1 0 0 0,0-1 0 0 0,0 1 0 0 0,-1 0 0 0 0,1 0-1 0 0,0 0 1 0 0,0 1 0 0 0,0 0 0 0 0,0 0-261 0 0,14 0 559 0 0,-16-1-507 0 0,1 0-1 0 0,-1 0 1 0 0,0 1-1 0 0,0-1 1 0 0,0 1-1 0 0,0 0 1 0 0,1 0-52 0 0,9 3 9 0 0,-8-3-9 0 0,-1 1 0 0 0,1 0 0 0 0,-1-1 0 0 0,0 1 1 0 0,0 1-1 0 0,0-1 0 0 0,0 0 0 0 0,0 1 0 0 0,0 0 1 0 0,1 2-1 0 0,6 5 0 0 0,-6-6 0 0 0,-1 1 0 0 0,1-1 0 0 0,-1 1 0 0 0,0-1 0 0 0,0 1 0 0 0,-1 1 0 0 0,0-1 0 0 0,0 0 0 0 0,0 1 0 0 0,0-1 0 0 0,1 7 0 0 0,-2-5-8 0 0,0-5 15 0 0,-2 1 1 0 0,1-1-1 0 0,0 1 1 0 0,0 0 0 0 0,-1-1-1 0 0,0 1 1 0 0,1 0-1 0 0,-1-1 1 0 0,0 1-1 0 0,0 0 1 0 0,0 0-1 0 0,-1-1 1 0 0,1 1-1 0 0,-1 0 1 0 0,1-1-1 0 0,-1 1 1 0 0,0-1-1 0 0,-1 2-7 0 0,-2 5 39 0 0,0 0-1 0 0,-1 1 0 0 0,0-2 1 0 0,-5 8-39 0 0,7-12 65 0 0,-1-1 0 0 0,1 1 0 0 0,-1 0 0 0 0,1-1 0 0 0,-1 1 0 0 0,0-1 0 0 0,-1 0 0 0 0,1-1 0 0 0,0 1 0 0 0,-4 1-65 0 0,-37 14 886 0 0,44-18-784 0 0,1 0 2 0 0,0 0 3 0 0,0 0 10 0 0,0-1-98 0 0,0 0 0 0 0,0 1-1 0 0,1-1 1 0 0,-1 0 0 0 0,0 0-1 0 0,1 0 1 0 0,-1 1 0 0 0,0-1-1 0 0,1 0 1 0 0,-1 1 0 0 0,1-1-1 0 0,0 0 1 0 0,-1 1 0 0 0,1-1-1 0 0,-1 1 1 0 0,1-1 0 0 0,0 0-1 0 0,-1 1 1 0 0,1-1-19 0 0,67-44 464 0 0,47-29-43 0 0,-95 61-214 0 0,0-1 0 0 0,13-13-207 0 0,-24 20 106 0 0,6-6 193 0 0,0 0 0 0 0,-1-2 0 0 0,-1 1 0 0 0,7-11-299 0 0,-17 20 59 0 0,0 1 0 0 0,-1-1 0 0 0,0 0-1 0 0,0 0 1 0 0,0 0 0 0 0,0 0-1 0 0,-1-1 1 0 0,0 1 0 0 0,0 0 0 0 0,0-1-1 0 0,-1 1 1 0 0,0 0 0 0 0,0-1-1 0 0,0 1 1 0 0,0-1 0 0 0,-1 1 0 0 0,0 0-1 0 0,0 0 1 0 0,-1-1 0 0 0,1 1-1 0 0,-1 0 1 0 0,0 0 0 0 0,-1 0 0 0 0,0-1-59 0 0,2 4-43 0 0,1 1 1 0 0,-1 0 0 0 0,0-1 0 0 0,0 1 0 0 0,0 0 0 0 0,0-1 0 0 0,0 1-1 0 0,-1 0 1 0 0,1 0 0 0 0,0 0 0 0 0,0 0 0 0 0,-1 0 0 0 0,0 0 42 0 0,-10-7-706 0 0</inkml:trace>
  <inkml:trace contextRef="#ctx0" brushRef="#br2" timeOffset="-520226.824">432 8788 4520 0 0,'0'0'201'0'0,"0"0"30"0"0,0 0-24 0 0,-5-14 647 0 0,5 7-843 0 0,0 6 7 0 0,0 0-1 0 0,0 1 1 0 0,0-1 0 0 0,0 0 0 0 0,0 1 0 0 0,0-1-1 0 0,0 0 1 0 0,0 0 0 0 0,1 1 0 0 0,-1-1-1 0 0,0 0 1 0 0,1 1 0 0 0,-1-1 0 0 0,0 1 0 0 0,1-1-1 0 0,-1 0 1 0 0,1 1 0 0 0,-1-1 0 0 0,1 1-1 0 0,-1-1 1 0 0,1 1 0 0 0,-1-1 0 0 0,1 1 0 0 0,-1-1-1 0 0,1 1 1 0 0,0 0 0 0 0,-1-1 0 0 0,1 1 0 0 0,0 0-1 0 0,-1 0 1 0 0,1-1 0 0 0,0 1 0 0 0,-1 0-1 0 0,1 0 1 0 0,0 0 0 0 0,0 0 0 0 0,-1 0 0 0 0,1 0-1 0 0,0 0 1 0 0,-1 0-18 0 0,2 0 17 0 0,-1 0 111 0 0,-1 0 0 0 0,0 0 0 0 0,0 0 0 0 0,0 0 0 0 0,0 0 0 0 0,31-2 620 0 0,2-4-22 0 0,-32 6-651 0 0,-1 0 10 0 0,1-1-26 0 0,10-1-46 0 0,-10 2-23 0 0,8-5 146 0 0,-22-4-8 0 0,8 7-107 0 0,0-1 1 0 0,0 1 0 0 0,0 0-1 0 0,0 1 1 0 0,-1-1-1 0 0,1 1 1 0 0,-1 0 0 0 0,-3 0-22 0 0,-28-7 73 0 0,37 7-82 0 0,-4-1 3 0 0,-8 3 19 0 0,10-1 52 0 0,-1-2 289 0 0,2 2 791 0 0,5 0-701 0 0,9 2-364 0 0,-1-1 1 0 0,1 0 0 0 0,0-1-1 0 0,0 0 1 0 0,-1-1 0 0 0,12-3-81 0 0,9-4 573 0 0,-23 5-444 0 0,0 1 1 0 0,0 0 0 0 0,0 0-1 0 0,0 1 1 0 0,1 0-130 0 0,26-2 17 0 0,-26 2 2 0 0,0 0 0 0 0,1 1 1 0 0,5 0-20 0 0,18 1 57 0 0,18-2-57 0 0,-17-1 7 0 0,14 3-7 0 0,97 1 192 0 0,-79-3-376 0 0,28-5 268 0 0,167-2-115 0 0,-242 10-14 0 0,-17-1 44 0 0,0 0-1 0 0,0-1 1 0 0,0 1-1 0 0,0-1 1 0 0,0 0 0 0 0,2 0 1 0 0,58-7 0 0 0,33 3 0 0 0,21-1 0 0 0,-12 5 130 0 0,-62-2-18 0 0,12 2-112 0 0,21-1-121 0 0,159 0 104 0 0,-125 2 17 0 0,-33-5 0 0 0,-21 0 0 0 0,58 6 0 0 0,-70-2 0 0 0,14-3 0 0 0,18 0 0 0 0,-58 3 53 0 0,222-5-26 0 0,-54 2-27 0 0,-28 1 0 0 0,-83-1-15 0 0,188-6 270 0 0,-145 3-255 0 0,-69 2 0 0 0,0 2 0 0 0,3 3 0 0 0,-9 0 22 0 0,-14 0 36 0 0,23 3-58 0 0,-18-1 0 0 0,0-1 0 0 0,0-1 0 0 0,29 0 0 0 0,-38 0 0 0 0,-1-2 0 0 0,7-2 0 0 0,-12 1 0 0 0,1 1 0 0 0,0 1 0 0 0,15 2 0 0 0,-18 0 0 0 0,0-2 0 0 0,6 0 0 0 0,-7 0 0 0 0,-1 0 0 0 0,16 3 0 0 0,1 0 0 0 0,0-1 0 0 0,0-1 0 0 0,6-3 0 0 0,16 1 0 0 0,47-5 0 0 0,-13-2 0 0 0,39 0 0 0 0,-89 7 0 0 0,-17 0 0 0 0,1 1 0 0 0,4 2 0 0 0,-17-2 0 0 0,0 0 0 0 0,0 0 0 0 0,4-1 0 0 0,18-1 0 0 0,13 3 0 0 0,-13 0 0 0 0,18-3 0 0 0,-25 2 0 0 0,0 0 0 0 0,3 1 0 0 0,22 1 0 0 0,-18-2 17 0 0,-1-1 36 0 0,0 2-1 0 0,27 4-52 0 0,-48-4-21 0 0,0 0-1 0 0,1-1 1 0 0,-1-1 0 0 0,0 1-1 0 0,5-2 22 0 0,-3 0-21 0 0,1 1 0 0 0,0 1 0 0 0,3 0 21 0 0,23 0 0 0 0,-26 0 0 0 0,1 0 0 0 0,0 1 0 0 0,9 2 0 0 0,-2 0 0 0 0,0-1 0 0 0,12-1 0 0 0,13 2 0 0 0,3-1 32 0 0,0-2 0 0 0,22-4-32 0 0,32 0 32 0 0,-22 1-24 0 0,-49 1-7 0 0,-1 1 0 0 0,0 1-1 0 0,18 3 0 0 0,-18 0-4 0 0,-1-2 0 0 0,1-1 0 0 0,1-2 4 0 0,33 0 2 0 0,-5-1-2 0 0,-32 1 0 0 0,-1 1 0 0 0,3 2 0 0 0,98-1 0 0 0,7 1 0 0 0,-74-2 0 0 0,-5-1 0 0 0,-32 0 0 0 0,0 2 0 0 0,17 1 0 0 0,43 4 0 0 0,14-4 0 0 0,-85-1 0 0 0,85-1 0 0 0,4-1 0 0 0,98 13 0 0 0,-158-9 0 0 0,-1-1 0 0 0,0-2 0 0 0,24-5 0 0 0,58-1 0 0 0,-76 6 0 0 0,-22 0 0 0 0,0 1 0 0 0,18 2 0 0 0,66 6 0 0 0,-88-7 13 0 0,1-1 1 0 0,-1-1-1 0 0,10-2-13 0 0,34-2 24 0 0,1 0-52 0 0,-45 3 10 0 0,0 0 0 0 0,18 2 18 0 0,47 2 64 0 0,55-6-64 0 0,-114 3-23 0 0,-8 1-14 0 0,-1-2 1 0 0,6-1 36 0 0,-1 1 11 0 0,0 0 1 0 0,0 1-1 0 0,0 2 1 0 0,0 0-1 0 0,0 2 1 0 0,0 0-12 0 0,19 2-54 0 0,26-2 54 0 0,-6 0 1 0 0,-13-4-1 0 0,-16 0 0 0 0,33-3 0 0 0,-39 2 0 0 0,-1 1 0 0 0,16 1 0 0 0,87 3 0 0 0,-54-3 0 0 0,-60 0 0 0 0,0 0 0 0 0,12-2 0 0 0,15 0 0 0 0,28-4 0 0 0,-17 2-1 0 0,-19 0 12 0 0,-14 3 22 0 0,0 2 0 0 0,3 0-33 0 0,-4 1 26 0 0,0-2 0 0 0,7-1-26 0 0,-15 1 4 0 0,0 0 1 0 0,0 1 0 0 0,6 1-5 0 0,-9-1 7 0 0,0 0-1 0 0,0-1 1 0 0,0 0-1 0 0,0 0 0 0 0,0-1 1 0 0,7-1-7 0 0,-1 0 94 0 0,1 1 1 0 0,-1 0-1 0 0,1 0 1 0 0,1 2-95 0 0,-2-1 81 0 0,11-1 52 0 0,-16 0-106 0 0,-1 0-1 0 0,0 1 1 0 0,1 1 0 0 0,-1-1-1 0 0,1 1-26 0 0,5 2 41 0 0,0-2 1 0 0,13 0-42 0 0,14 2 35 0 0,-21-1-35 0 0,0-1 0 0 0,15-1 0 0 0,-16-1 0 0 0,-1 2 0 0 0,1 0 0 0 0,1 1 0 0 0,-18-2-1 0 0,1 0 1 0 0,0 0 0 0 0,-1 0 0 0 0,1 0 0 0 0,0 0 0 0 0,-1-1 0 0 0,2 0 0 0 0,-1 1 2 0 0,0-1-1 0 0,0 1 1 0 0,0 0 0 0 0,0-1 0 0 0,0 1 0 0 0,2 1-2 0 0,2 0 31 0 0,-4-1 2 0 0,1 1-1 0 0,0-1 1 0 0,0 0 0 0 0,0 0 0 0 0,-1 0 0 0 0,1 0 0 0 0,0-1 0 0 0,2 0-33 0 0,4 0 14 0 0,0-1 0 0 0,0 1 0 0 0,0 1 0 0 0,0 0 0 0 0,-1 1 0 0 0,4 0-14 0 0,0 0-1 0 0,0-1-1 0 0,0 0 1 0 0,4-1 1 0 0,12 0 164 0 0,-22 1-109 0 0,0 0 0 0 0,0 0 0 0 0,-1-1 0 0 0,6-1-55 0 0,-5 1-6 0 0,1 1 0 0 0,-1-1 1 0 0,0 1-1 0 0,1 0 1 0 0,-1 1-1 0 0,1 0 6 0 0,18 0-157 0 0,-25 0 149 0 0,1-1 0 0 0,-1 0-1 0 0,1 0 1 0 0,-1 1 0 0 0,1-1 0 0 0,-1 0 0 0 0,0 1 0 0 0,1 0-1 0 0,-1-1 1 0 0,0 1 8 0 0,1 0-1 0 0,-1 0 1 0 0,1-1-1 0 0,-1 1 0 0 0,1-1 0 0 0,-1 1 1 0 0,1-1-1 0 0,-1 0 0 0 0,1 1 0 0 0,0-1 1 0 0,0 0 0 0 0,25 0-4 0 0,-2 1 99 0 0,-1-1 0 0 0,0-2 0 0 0,20-3-95 0 0,1 0 203 0 0,-21 3-55 0 0,-21 2-134 0 0,-1-1 1 0 0,0 1 0 0 0,0 0 0 0 0,1 0-1 0 0,-1 0 1 0 0,0 0 0 0 0,1 0 0 0 0,-1 0-1 0 0,0 1 1 0 0,1-1-15 0 0,22 5 109 0 0,46 1 82 0 0,-65-5-188 0 0,0-1-1 0 0,0 0 0 0 0,1 0 1 0 0,-1 0-1 0 0,6-2-2 0 0,-4 1 32 0 0,0 0 0 0 0,0 1-1 0 0,0 0 1 0 0,3 1-32 0 0,18 0 739 0 0,-18-1-469 0 0,-1 1 0 0 0,1 0 0 0 0,0 1 0 0 0,0 0 0 0 0,3 1-270 0 0,-1 1-377 0 0,0-1-1 0 0,-1-1 0 0 0,1 0 1 0 0,1 0-1 0 0,0-1 378 0 0,15 1 115 0 0,6-2 145 0 0,-30 0-163 0 0,1 0 0 0 0,-1-1 0 0 0,0 2-1 0 0,1-1 1 0 0,-1 1 0 0 0,1-1-1 0 0,3 3-96 0 0,-7-3 72 0 0,17-6 54 0 0,4-2 28 0 0,51-6 444 0 0,-42 9-396 0 0,-30 5-130 0 0,-2 0 12 0 0,20-4 502 0 0,-10 3-558 0 0,-7 1-28 0 0,0-1 0 0 0,1 1-1 0 0,-1 0 1 0 0,1 0 0 0 0,-1 0 0 0 0,0 1-1 0 0,4 0 1 0 0,33 2 0 0 0,-39-3 0 0 0,0 0 0 0 0,0 1 0 0 0,0-1 0 0 0,0 0 0 0 0,0-1 0 0 0,0 1 0 0 0,0 0 0 0 0,0 0 0 0 0,0 0 0 0 0,0-1 0 0 0,0 1 0 0 0,0 0 0 0 0,1-1 0 0 0,-1 0 0 0 0,0 1 0 0 0,1 0 0 0 0,-1-1 0 0 0,0 1 0 0 0,1 0 0 0 0,-1-1 0 0 0,0 1 0 0 0,1 0 0 0 0,-1 0 0 0 0,1 0 0 0 0,0 0 0 0 0,13 0 3 0 0,-14-1-10 0 0,1 1 0 0 0,0 0 1 0 0,0 0-1 0 0,0 0 1 0 0,0 0-1 0 0,0 0 0 0 0,-1 0 1 0 0,1 0-1 0 0,0 1 0 0 0,0-1 1 0 0,0 1-1 0 0,0-1 0 0 0,-1 1 1 0 0,1-1 6 0 0,0 2-4 0 0,1-1 0 0 0,0-1-1 0 0,-1 1 1 0 0,1 0 0 0 0,-1-1 0 0 0,1 1 0 0 0,0-1 0 0 0,-1 0 0 0 0,1 1 0 0 0,0-2 0 0 0,0 1-1 0 0,-1 0 5 0 0,38 5-2642 0 0,-29-4-705 0 0,-11-1 1621 0 0</inkml:trace>
  <inkml:trace contextRef="#ctx0" brushRef="#br2" timeOffset="-519645.177">12325 8394 5784 0 0,'-15'0'265'0'0,"12"0"-4"0"0,-11-11 830 0 0,-14 11 424 0 0,19-2-513 0 0,9 2-985 0 0,0 0-1 0 0,0 0 1 0 0,0 0 0 0 0,-1 0 0 0 0,1 0-1 0 0,0 0 1 0 0,0-1 0 0 0,-1 1 0 0 0,1 0-1 0 0,0 0 1 0 0,0 0 0 0 0,-1 0 0 0 0,1 0-1 0 0,0 0 1 0 0,0 0 0 0 0,-1 0 0 0 0,1 0-1 0 0,0 1 1 0 0,0-1 0 0 0,-1 0 0 0 0,1 0-1 0 0,0 0 1 0 0,0 0 0 0 0,-1 0 0 0 0,1 0-1 0 0,0 0 1 0 0,0 1 0 0 0,0-1 0 0 0,-1 0-1 0 0,1 0 1 0 0,0 0-17 0 0,-2 1 323 0 0,2-1-3 0 0,0 0-26 0 0,0 0-106 0 0,0 0-48 0 0,0 0-10 0 0,6 1-28 0 0,0 0 1 0 0,0 0-1 0 0,0 1 1 0 0,0 0-1 0 0,0 0 1 0 0,0 0-1 0 0,0 1 1 0 0,2 1-103 0 0,22 9 252 0 0,-7-6 228 0 0,-1 1 0 0 0,13 7-480 0 0,50 20 472 0 0,-83-34-288 0 0,0 0-3 0 0,-1 0-148 0 0,0-1 1 0 0,-1 1-1 0 0,1-1 1 0 0,0 1-1 0 0,-1 0 1 0 0,1-1-1 0 0,0 1 1 0 0,-1 0-1 0 0,1-1 1 0 0,-1 1-1 0 0,0 0 1 0 0,1 0-1 0 0,-1-1 1 0 0,0 1-1 0 0,1 0 1 0 0,-1 0-1 0 0,0 0 1 0 0,0 0-1 0 0,1-1 0 0 0,-1 1 1 0 0,0 0-1 0 0,0 0 1 0 0,0 0-34 0 0,3 12 297 0 0,-3-12-263 0 0,-1 1 0 0 0,1-1 0 0 0,0 0 1 0 0,0 0-1 0 0,-1 0 0 0 0,1 0 0 0 0,-1 1 1 0 0,1-1-1 0 0,-1 0 0 0 0,0 0 1 0 0,1 0-1 0 0,-1 0 0 0 0,0 0 0 0 0,0-1 1 0 0,0 1-1 0 0,0 0 0 0 0,1 0 1 0 0,-2 0-35 0 0,2-1 32 0 0,-21 25 1024 0 0,18-22-945 0 0,0 1 0 0 0,1 0 0 0 0,-2-1 1 0 0,1 1-1 0 0,0-1 0 0 0,-1 0 0 0 0,1 0 0 0 0,-1 0 0 0 0,0-1 0 0 0,0 1 0 0 0,-1 0-111 0 0,0-1 59 0 0,2-1 6 0 0,0 0-1 0 0,-1 1 1 0 0,1-1-1 0 0,0 1 1 0 0,1 0 0 0 0,-1 0-1 0 0,0 0 1 0 0,0 0-1 0 0,0 2-64 0 0,0-2 58 0 0,0 1 0 0 0,-1-1 0 0 0,1 0 0 0 0,0 0 0 0 0,-1 0 0 0 0,0-1 0 0 0,1 1 0 0 0,-1-1 0 0 0,0 0 0 0 0,0 0 0 0 0,-1 0-58 0 0,-24 9 194 0 0,24-7-163 0 0,-1-1 0 0 0,0 0 0 0 0,1 0-1 0 0,-6 1-30 0 0,6-2 1 0 0,0 0 0 0 0,0 1 0 0 0,0-1 0 0 0,0 1 0 0 0,0 1-1 0 0,-2 1 0 0 0,3-2-1 0 0,0 0-1 0 0,1-1 0 0 0,-1 1 0 0 0,0 0 0 0 0,0-1 0 0 0,0 0 1 0 0,0 0-1 0 0,-3 0 2 0 0,7-1 0 0 0,0 1-24 0 0,-1-1 1 0 0,0 1-1 0 0,1-1 0 0 0,-1 1 1 0 0,1-1-1 0 0,0 1 1 0 0,-1 0-1 0 0,1-1 1 0 0,0 1-1 0 0,-1 0 0 0 0,1 0 1 0 0,0-1-1 0 0,-1 1 1 0 0,1 0-1 0 0,0-1 0 0 0,0 1 1 0 0,0 0-1 0 0,0 0 1 0 0,0 0 23 0 0,10 10-2362 0 0,-10-10 947 0 0</inkml:trace>
  <inkml:trace contextRef="#ctx0" brushRef="#br1" timeOffset="-509941.222">685 8483 4752 0 0,'0'0'216'0'0,"14"3"2128"0"0,-21-3-2039 0 0,7 0 423 0 0,10-3-317 0 0,-9 3-110 0 0,-1 0 10 0 0,7 0-17 0 0,0-1 0 0 0,0 1 0 0 0,0-1 0 0 0,5-2-294 0 0,-10 3 176 0 0,-2 0-10 0 0,7 0 68 0 0,27-1 722 0 0,21-3-956 0 0,7-3 692 0 0,-57 6-627 0 0,0 0 0 0 0,1 0 0 0 0,-1-1 0 0 0,0 0 0 0 0,0 0 1 0 0,0 0-1 0 0,0 0 0 0 0,3-3-65 0 0,8-1 177 0 0,-9 3-115 0 0,52-15 255 0 0,-30 7-27 0 0,1 1 1 0 0,25-4-291 0 0,-32 8 46 0 0,-2-1-49 0 0,-16 5 6 0 0,1 0-1 0 0,-1 0 1 0 0,0 1 0 0 0,1 0-1 0 0,3-1-2 0 0,3 1 47 0 0,0-2 1 0 0,0 1-1 0 0,0-2 0 0 0,0 1 0 0 0,7-5-47 0 0,-5 3 57 0 0,0 0-1 0 0,1 0 1 0 0,10 0-57 0 0,-2 0 27 0 0,1-1 0 0 0,3-2-27 0 0,12-4 84 0 0,-22 7-45 0 0,0-1 0 0 0,0-1-1 0 0,9-6-38 0 0,15-5 55 0 0,-31 14-42 0 0,-8 3-7 0 0,1 1 0 0 0,-1-1 0 0 0,0 0 0 0 0,1 0 1 0 0,-1 0-1 0 0,0-1 0 0 0,0 1 0 0 0,0 0 0 0 0,0-1 1 0 0,1 0-7 0 0,-1 0 0 0 0,0 1 0 0 0,0-1 0 0 0,1 1 0 0 0,-1 0 0 0 0,0 0 0 0 0,1 0 0 0 0,-1 0 0 0 0,1 0 0 0 0,-1 0 0 0 0,3 0 0 0 0,-2 0 0 0 0,0 1 0 0 0,0-1 0 0 0,0 0 0 0 0,0-1 0 0 0,0 1 0 0 0,0 0 0 0 0,1-2 0 0 0,6-3 21 0 0,-1 1 0 0 0,1 0 1 0 0,0 0-1 0 0,4 0-21 0 0,18-10 43 0 0,9-1-28 0 0,-36 14-11 0 0,0 1 1 0 0,1-1 0 0 0,-1 0-1 0 0,0 0 1 0 0,0-1-1 0 0,-1 0 1 0 0,1 0-1 0 0,0 0 1 0 0,-1 0-1 0 0,0 0 1 0 0,0-1 0 0 0,0 0-1 0 0,2-2-4 0 0,-3 3 6 0 0,-1 1-1 0 0,1-1 0 0 0,-1 1 1 0 0,1 0-1 0 0,0 0 0 0 0,0 0 1 0 0,0 0-1 0 0,0 1 1 0 0,0-1-1 0 0,3 0-5 0 0,11-6 0 0 0,51-40 0 0 0,-66 47 6 0 0,0-1 0 0 0,0 1 0 0 0,0-1 1 0 0,0 0-1 0 0,0 0 0 0 0,-1 0 0 0 0,1 0-6 0 0,0 0 17 0 0,0 0 0 0 0,-1 0-1 0 0,1 0 1 0 0,0 0-1 0 0,0 0 1 0 0,0 1 0 0 0,2-2-17 0 0,17-6 85 0 0,-16 7-72 0 0,0 0-1 0 0,0-1 0 0 0,0 1 1 0 0,-1-1-1 0 0,1 0 1 0 0,-1 0-13 0 0,4-3-3 0 0,0 1 1 0 0,1-1 0 0 0,-1 2 0 0 0,1-1 0 0 0,0 2 0 0 0,0-1 0 0 0,2 0 2 0 0,-11 4 0 0 0,3-1-14 0 0,0 0-1 0 0,0-1 1 0 0,-1 1 0 0 0,1-1-1 0 0,0 0 1 0 0,-1 0 0 0 0,1-1 14 0 0,19-11-91 0 0,6-1 86 0 0,0-1 0 0 0,26-19 5 0 0,-12 7 0 0 0,16-13 0 0 0,24-18 0 0 0,-45 33 0 0 0,23-19 0 0 0,-38 24 0 0 0,-17 15 0 0 0,1 0 0 0 0,0 1 0 0 0,6-5 0 0 0,100-73 64 0 0,-94 67-64 0 0,12-7 53 0 0,-14 11-50 0 0,0-1-1 0 0,0 0 1 0 0,-1-1 0 0 0,2-4-3 0 0,4-3 0 0 0,14-10 0 0 0,-8 7 229 0 0,23-26-229 0 0,-25 24 115 0 0,27-21-115 0 0,-16 16-225 0 0,4-8 225 0 0,-20 20 9 0 0,55-54-9 0 0,-51 50 28 0 0,-1-1 0 0 0,-1-2 0 0 0,5-10-28 0 0,30-34 236 0 0,-33 43-122 0 0,-7 6 34 0 0,1 2-1 0 0,1 0-147 0 0,-9 8 94 0 0,0 0-1 0 0,0 0 1 0 0,4-8-94 0 0,16-20 197 0 0,165-181 91 0 0,-182 205-289 0 0,-2-1-1 0 0,0-1 1 0 0,-1 0 0 0 0,8-16 1 0 0,17-30 76 0 0,-17 33 544 0 0,-1-1 0 0 0,-2-1-620 0 0,19-34-1247 0 0,-1 0 1611 0 0,-21 41 434 0 0,0 1 0 0 0,6-7-798 0 0,48-79 16 0 0,-27 35-16 0 0,-15 35 0 0 0,3-11 0 0 0,-10 20 0 0 0,19-32 0 0 0,-11 22 0 0 0,10-27 0 0 0,-15 24 0 0 0,20-46 0 0 0,-18 39 0 0 0,-13 31 0 0 0,0 0 0 0 0,4-19 0 0 0,-1 1 0 0 0,10-19 0 0 0,-9 25 0 0 0,13-26 0 0 0,-14 32 0 0 0,-9 20 0 0 0,1-1 0 0 0,-2 1 0 0 0,3-8 0 0 0,1 0 0 0 0,-1 1 0 0 0,2 0 0 0 0,0 0 0 0 0,0 1 0 0 0,1 0 0 0 0,6-7 0 0 0,-1 1 0 0 0,0-1 0 0 0,1-6 0 0 0,-4 7 0 0 0,1 1 0 0 0,2-1 0 0 0,19-31 0 0 0,-7-1 0 0 0,5-18 0 0 0,12-25 0 0 0,-24 53 0 0 0,-2-1 0 0 0,-2-2 0 0 0,8-19 0 0 0,-10 32 0 0 0,1 0 0 0 0,3-2 0 0 0,32-62 0 0 0,-44 87 0 0 0,-1 0 0 0 0,1 0 0 0 0,-1-1 0 0 0,-1 1 0 0 0,0-1 0 0 0,0 1 0 0 0,1-5 0 0 0,-1 4 1 0 0,1 1-1 0 0,0 0 0 0 0,0 0 0 0 0,1 0 1 0 0,0 1-1 0 0,0-1 0 0 0,1 1 0 0 0,3-4 0 0 0,7-11 70 0 0,-5 4 749 0 0,-1 0-1 0 0,4-11-818 0 0,12-22 339 0 0,-9 17-339 0 0,-11 22 0 0 0,1 1 0 0 0,0-1 0 0 0,4-4 0 0 0,31-45 0 0 0,-19 29 0 0 0,-2 4 0 0 0,6-13 0 0 0,-19 24 0 0 0,-5 13 0 0 0,-1-1 0 0 0,1 1 0 0 0,0 0 0 0 0,-1 0 0 0 0,1 0 0 0 0,1 0 0 0 0,-1-1 0 0 0,42-49 39 0 0,-7 6-479 0 0,-12 13-720 0 0,-20 25 1625 0 0,0 1 1 0 0,1 0-1 0 0,4-5-465 0 0,22-24 177 0 0,-23 25-180 0 0,1 0 0 0 0,0 1 0 0 0,1 0 0 0 0,10-8 3 0 0,-2 2 0 0 0,6-5 0 0 0,-19 19-247 0 0,-1 0 0 0 0,0-1 0 0 0,0 0 0 0 0,0 0 0 0 0,-1 0 0 0 0,1-1 0 0 0,-1 0 0 0 0,1-1 247 0 0,-3 4-1 0 0,-1 1-1 0 0,0-1 1 0 0,1 1-1 0 0,-1-1 1 0 0,1 1-1 0 0,-1 0 1 0 0,1 0-1 0 0,0 0 0 0 0,-1 0 1 0 0,1 0-1 0 0,0 0 2 0 0,16-11 1 0 0,-10 5 80 0 0,-1 0-1 0 0,2 0 0 0 0,-1 0 0 0 0,1 1 1 0 0,2-1-81 0 0,16-17 705 0 0,-10 10-566 0 0,0 1-1 0 0,4-1-138 0 0,104-60-1384 0 0,-124 74 1384 0 0,3-3 0 0 0,-1 1 0 0 0,1 0 0 0 0,0 0 0 0 0,0 0 0 0 0,0 0 0 0 0,0 1 0 0 0,2-1 0 0 0,2-1 0 0 0,-4 1 0 0 0,-1 1 0 0 0,1-1 0 0 0,0 1 0 0 0,0 0 0 0 0,0 0 0 0 0,0 0 0 0 0,0 1 0 0 0,0-1 0 0 0,0 1 0 0 0,13 0 402 0 0,-16 0 72 0 0,7-3 477 0 0,0 0-1166 0 0,1 2 1 0 0,-1-1-1 0 0,1 1 0 0 0,-1 0 1 0 0,6 1 214 0 0,-6 0-126 0 0,1-1 1 0 0,-1 0-1 0 0,0 0 0 0 0,0 0 1 0 0,0-1-1 0 0,1-1 126 0 0,-5 2 0 0 0,0 0 0 0 0,0 0 0 0 0,0 0 0 0 0,0 1 0 0 0,0 0 0 0 0,0-1 0 0 0,0 2 0 0 0,0-1 0 0 0,3 0 0 0 0,39 9 0 0 0,-31-6 0 0 0,-8-1 30 0 0,-1 1-1 0 0,1-1 0 0 0,-1 1 1 0 0,5 2-30 0 0,-4-1-355 0 0,1-1 0 0 0,-1 0 1 0 0,1 0-1 0 0,0-1 355 0 0,10 2-6506 0 0</inkml:trace>
  <inkml:trace contextRef="#ctx0" brushRef="#br1" timeOffset="-508298.663">6285 3097 2304 0 0,'0'0'320'0'0,"1"0"816"0"0,15 4 2160 0 0,0-1-2629 0 0,-15-3-614 0 0,1 0 0 0 0,0 0 0 0 0,0 0 0 0 0,0 1 0 0 0,0-1 0 0 0,0 1 0 0 0,0-1 0 0 0,-1 1 1 0 0,1 0-1 0 0,0 0 0 0 0,-1 0 0 0 0,1 0-53 0 0,27 13 638 0 0,-23-12-527 0 0,-1 0 0 0 0,1 1-1 0 0,-1-1 1 0 0,0 1 0 0 0,2 2-111 0 0,-3-3 31 0 0,-1 0 0 0 0,1 0 0 0 0,0 0 0 0 0,0 0 1 0 0,0-1-1 0 0,0 0 0 0 0,0 0 0 0 0,1 1-31 0 0,24 7 135 0 0,-11 1 22 0 0,-9-6-76 0 0,-1 0-1 0 0,-1 1 0 0 0,1 0 0 0 0,5 4-80 0 0,32 27 204 0 0,-29-25-41 0 0,-1 1-1 0 0,0 0 1 0 0,-1 1 0 0 0,0 1 0 0 0,11 14-163 0 0,-13-8 204 0 0,0 0 1 0 0,3 7-205 0 0,-1-1 119 0 0,3 7 77 0 0,37 59 264 0 0,-20-33-299 0 0,-22-37-107 0 0,1-1 0 0 0,0 0 1 0 0,8 7-55 0 0,-14-18 70 0 0,0-1 0 0 0,-1 1 0 0 0,0 0 0 0 0,0 3-70 0 0,12 20 68 0 0,-10-20-68 0 0,-1 1 0 0 0,-1 0 0 0 0,5 14 0 0 0,8 19 0 0 0,4 5 821 0 0,7 15 382 0 0,67 109-574 0 0,-88-160-543 0 0,-3-6 19 0 0,-1 0-1 0 0,0 1 1 0 0,-1-1-1 0 0,0 1 1 0 0,-1-1-1 0 0,1 3-104 0 0,0 0 85 0 0,0 0 0 0 0,1 0-1 0 0,0-1 1 0 0,1 1 0 0 0,0-1 0 0 0,2 0-85 0 0,2 6 454 0 0,8 20-454 0 0,-12-24-7 0 0,1 1-1 0 0,1-1 1 0 0,1 0 0 0 0,0-1 0 0 0,1 0 0 0 0,0 0 0 0 0,1-1-1 0 0,8 7 8 0 0,-15-14 0 0 0,0 0 0 0 0,0 0-1 0 0,0 0 1 0 0,0 0 0 0 0,-1 1 0 0 0,15 19-72 0 0,26 33 57 0 0,-33-45 15 0 0,-1 1 0 0 0,0 0 0 0 0,0 1 0 0 0,-2 1 0 0 0,0-1 0 0 0,-1 1 0 0 0,1 3 0 0 0,39 84 0 0 0,30 71 0 0 0,-45-99 0 0 0,-19-45 0 0 0,0 0 0 0 0,1 10 0 0 0,-3-8 0 0 0,1-1 0 0 0,2 0 0 0 0,-8-16 0 0 0,1 1 0 0 0,1 11 0 0 0,-2-10 0 0 0,0 0 0 0 0,2 2 0 0 0,8 21 0 0 0,-11-26 0 0 0,1 1 0 0 0,8 13 0 0 0,18 41 0 0 0,-16-44-2345 0 0,-11-17-152 0 0,5 6-2932 0 0</inkml:trace>
  <inkml:trace contextRef="#ctx0" brushRef="#br1" timeOffset="-507521.531">7886 5194 4864 0 0,'0'0'223'0'0,"0"1"-17"0"0,-3 3-118 0 0,9 10 936 0 0,-4-11-943 0 0,2 7 273 0 0,8 1 46 0 0,-12-10-264 0 0,5 8 15 0 0,-4-7-141 0 0,0-1 0 0 0,0 0 0 0 0,0 1 0 0 0,-1-1 0 0 0,1 0 0 0 0,0 1 0 0 0,-1-1-1 0 0,0 1 1 0 0,1-1 0 0 0,-1 1 0 0 0,0-1 0 0 0,1 1 0 0 0,-1 1-10 0 0,0-3 9 0 0,-1 1 0 0 0,1 0 0 0 0,0 0 0 0 0,0-1 1 0 0,0 1-1 0 0,1 0 0 0 0,-1-1 0 0 0,0 1 0 0 0,0 0 0 0 0,0-1 0 0 0,0 1 1 0 0,1 0-1 0 0,-1-1 0 0 0,0 1 0 0 0,1-1 0 0 0,-1 1 0 0 0,0 0 1 0 0,1-1-1 0 0,-1 1-9 0 0,1 1 70 0 0,-5 3-10 0 0,4-4-42 0 0,-1 0 0 0 0,1 0 0 0 0,-1 1-1 0 0,1-1 1 0 0,0 1 0 0 0,0-1 0 0 0,0 0 0 0 0,-1 1 0 0 0,1-1 0 0 0,0 1 0 0 0,1-1 0 0 0,-1 0 0 0 0,0 1 0 0 0,0-1-18 0 0,0 16 143 0 0,-1-9 49 0 0,1 5-38 0 0,-1-11-144 0 0,1 0-5 0 0,-1-1 0 0 0,1 1-1 0 0,0-1 1 0 0,-1 0 0 0 0,1 1-1 0 0,-1-1 1 0 0,0 0 0 0 0,1 0-1 0 0,-1 0 1 0 0,0 1 0 0 0,0-1-1 0 0,0 0 1 0 0,0 0 0 0 0,0 0-5 0 0,-4-1 0 0 0</inkml:trace>
  <inkml:trace contextRef="#ctx0" brushRef="#br1" timeOffset="-506688.688">7746 5191 5528 0 0,'0'0'422'0'0,"0"0"-208"0"0,0 0 151 0 0,0 0 92 0 0,0 0 21 0 0,0 0-44 0 0,0 0-188 0 0,0 0-81 0 0,0 0-18 0 0,0 0 26 0 0,0 0 123 0 0,0 0 51 0 0,0 0 6 0 0,3 8 290 0 0,21 37 921 0 0,-19-35-1397 0 0,0 0 1 0 0,-1 0-1 0 0,0 1 0 0 0,-1-1 1 0 0,0 1-1 0 0,0 2-167 0 0,5 17 188 0 0,76 225 977 0 0,-72-219-866 0 0,17 60 584 0 0,-15-48-525 0 0,2 0 1 0 0,6 11-359 0 0,-19-53 45 0 0,44 93 589 0 0,-25-58-479 0 0,65 128 136 0 0,-53-110-431 0 0,-8-16 258 0 0,-19-31 59 0 0,1-1-1 0 0,0 1 1 0 0,0-1-177 0 0,15 19 220 0 0,-10-12-233 0 0,1-1 0 0 0,2 0 0 0 0,-1-2 0 0 0,2 1 0 0 0,16 11 13 0 0,-7-5 343 0 0,23 23-343 0 0,-7 0 13 0 0,-4-7 195 0 0,-3 2-1 0 0,31 44-207 0 0,-61-77 4 0 0,0-1 0 0 0,0 0-1 0 0,1 0 1 0 0,4 3-4 0 0,-4-3 25 0 0,0 0 1 0 0,0 0-1 0 0,5 7-25 0 0,4 6 58 0 0,1-1 0 0 0,1 0 0 0 0,1-1 0 0 0,7 4-58 0 0,2 2 32 0 0,48 39 32 0 0,-58-47-24 0 0,81 78 101 0 0,-78-71-119 0 0,-1 1-1 0 0,-1 2 0 0 0,4 7-21 0 0,-12-18 24 0 0,1 0-1 0 0,0-1 0 0 0,1-1 0 0 0,1 1 0 0 0,0-2 0 0 0,12 9-23 0 0,-17-15-49 0 0,-1 1-1 0 0,0 0 1 0 0,-1 0 0 0 0,1 1-1 0 0,2 4 50 0 0,-8-10-244 0 0</inkml:trace>
  <inkml:trace contextRef="#ctx0" brushRef="#br1" timeOffset="-504500.38">8990 7044 5552 0 0,'0'0'256'0'0,"0"0"-7"0"0,0 0-109 0 0,17 6 1429 0 0,-15-5-1392 0 0,0 0-1 0 0,1 1 1 0 0,-1 0-1 0 0,0-1 0 0 0,0 1 1 0 0,0 0-1 0 0,0 0 1 0 0,1 2-177 0 0,9 8 800 0 0,-8-6-380 0 0,-3-3-338 0 0,39 50 952 0 0,-30-37-772 0 0,-1-1 78 0 0,0-2-1 0 0,1 1 0 0 0,0-1 0 0 0,1 0 0 0 0,7 5-339 0 0,20 21 714 0 0,8-6 284 0 0,-23-13-366 0 0,-4-3-279 0 0,-16-14-304 0 0,0-1 0 0 0,0 1 0 0 0,0-1 0 0 0,0 0 1 0 0,0 0-1 0 0,0 0 0 0 0,1 0 0 0 0,-1-1 0 0 0,2 2-49 0 0,49 24 415 0 0,-47-23-307 0 0,1-1-1 0 0,-1 1 1 0 0,0 1-1 0 0,0 0 1 0 0,-1 0-1 0 0,1 0 1 0 0,-1 0-1 0 0,2 4-107 0 0,-3-5-42 0 0,0-1 0 0 0,-1 1 0 0 0,2-1 0 0 0,-1 1-1 0 0,2-1 43 0 0,12 9 258 0 0,1 3-285 0 0,-10-7 70 0 0,2 0-1 0 0,-1-1 1 0 0,1 0 0 0 0,2 0-43 0 0,-7-3 46 0 0,-1 1 1 0 0,0-1 0 0 0,0 1-1 0 0,0 0 1 0 0,-1 0 0 0 0,0 1-47 0 0,1 0 64 0 0,0-1 0 0 0,0 1 0 0 0,5 3-64 0 0,-4-3 48 0 0,16 21 146 0 0,14 10-4 0 0,-34-34-127 0 0,0 0 1 0 0,0 0-1 0 0,-1 0 1 0 0,1 0-1 0 0,-1 0 1 0 0,0 1-1 0 0,0-1 1 0 0,0 1-1 0 0,0 0 1 0 0,0-1-1 0 0,-1 1 1 0 0,0 0-1 0 0,0 0 1 0 0,0 0-1 0 0,0 0 1 0 0,0 0-64 0 0,-1-3 14 0 0,-1 0 0 0 0,2 0 1 0 0,-1 0-1 0 0,0 1 0 0 0,0-1 1 0 0,0 0-1 0 0,0 0 1 0 0,1 0-1 0 0,-1 0 0 0 0,0-1 1 0 0,1 1-1 0 0,-1 0 0 0 0,1 0 1 0 0,-1 0-1 0 0,1 0 0 0 0,-1 0 1 0 0,1 0-1 0 0,0-1 0 0 0,-1 1 1 0 0,1 0-1 0 0,0 0-14 0 0,0 0 43 0 0,-1 0-37 0 0,0 0 0 0 0,0 0 0 0 0,1 0-1 0 0,-1 0 1 0 0,1 0 0 0 0,-1 0 0 0 0,0-1 0 0 0,1 1 0 0 0,-1 0 0 0 0,1 0 0 0 0,0 0 0 0 0,-1-1 0 0 0,1 1 0 0 0,0 0 0 0 0,-1-1 0 0 0,1 1 0 0 0,0-1 0 0 0,0 1 0 0 0,0 0-6 0 0,14 7 38 0 0,-14-7-43 0 0,1-1 10 0 0,-1 1 0 0 0,0-1-1 0 0,0 1 1 0 0,0 0 0 0 0,0-1-1 0 0,0 1 1 0 0,0 0 0 0 0,0 0-1 0 0,0 0 1 0 0,0 0-1 0 0,0 0 1 0 0,0 1-5 0 0,11 8 8 0 0,-4-4-8 0 0,16 9 0 0 0,0-3 32 0 0,2 0 0 0 0,14 4-32 0 0,6-2-5 0 0,67 22 74 0 0,-88-24-69 0 0,40 22 0 0 0,-59-31 0 0 0,1 1 0 0 0,-1 0 0 0 0,0 1 0 0 0,3 3 0 0 0,-5-4 0 0 0,1 0 0 0 0,-1-1 0 0 0,1 1 0 0 0,0-1 0 0 0,0 0 0 0 0,1 0 0 0 0,0 0 0 0 0,32 15 0 0 0,-15 0 64 0 0,-5-11-64 0 0,-14-6 0 0 0,1 1 0 0 0,-1 0 0 0 0,0 0 0 0 0,0 0 0 0 0,1 0 0 0 0,-1 0 0 0 0,-1 1 0 0 0,5 3 0 0 0,20 17 0 0 0,-28-23 0 0 0,3 3 0 0 0,1 1 0 0 0,-1-1 0 0 0,0 0 0 0 0,1 0 0 0 0,0 0 0 0 0,0 0 0 0 0,0-1 0 0 0,0 1 0 0 0,0-1 0 0 0,2 1 0 0 0,0-1 12 0 0,-1 1-1 0 0,0-1 1 0 0,0 1-1 0 0,-1 0 0 0 0,1 0 1 0 0,0 1-12 0 0,3 2-2 0 0,1 0 1 0 0,-1-1-1 0 0,4 2 2 0 0,4 0 6 0 0,0-1-1 0 0,9 3-5 0 0,9 2 69 0 0,-28-8-88 0 0,30 10 38 0 0,13 2-19 0 0,77 18-8 0 0,-101-30 8 0 0,-16-3 0 0 0,1 0 0 0 0,-1 2 0 0 0,0-1 0 0 0,3 2 0 0 0,-5-1 0 0 0,1 0 0 0 0,1 0 0 0 0,-1 0 0 0 0,0-1 0 0 0,4 0 0 0 0,-11-1 0 0 0,-1 0 0 0 0,1 0 0 0 0,0 0 0 0 0,0 0 0 0 0,0 0 0 0 0,-1 0 0 0 0,1 0 0 0 0,0 0 0 0 0,0 1 0 0 0,0-1 0 0 0,-1 0 0 0 0,1 0 0 0 0,0 1 0 0 0,-1-1 0 0 0,1 0 0 0 0,0 1 0 0 0,0-1 0 0 0,-1 1 0 0 0,1-1 0 0 0,-1 1 0 0 0,1-1 0 0 0,0 1 0 0 0,-1 0 0 0 0,1-1 0 0 0,0 1 0 0 0,-1-1 0 0 0,1 1 0 0 0,0-1 0 0 0,-1 1 0 0 0,1-1 0 0 0,0 0 0 0 0,0 1 0 0 0,-1-1 0 0 0,1 0 0 0 0,0 1 0 0 0,0-1 0 0 0,0 0 0 0 0,0 0 0 0 0,-1 0 0 0 0,1 0 0 0 0,0 0 0 0 0,0 0 0 0 0,0 0 0 0 0,0 0 0 0 0,0 0 0 0 0,37 7 0 0 0,-17-2 0 0 0,-18-5 0 0 0,4 4 0 0 0,-2-1 0 0 0,-3-2 0 0 0,0 0 0 0 0,0 1 0 0 0,1-1 0 0 0,-1 0 0 0 0,1 0 0 0 0,-1 0 0 0 0,1 0 0 0 0,-1 0 0 0 0,1-1 0 0 0,-1 1 0 0 0,1-1 0 0 0,0 0 0 0 0,-1 0 0 0 0,1 0 0 0 0,-1 0 0 0 0,3 0 0 0 0,19 3 12 0 0,2 0 144 0 0,-19-3-163 0 0,0 0-1 0 0,0 0 1 0 0,0 1-1 0 0,0 1 1 0 0,0-1-1 0 0,5 2 8 0 0,2 1-27 0 0,-3-1 27 0 0,-1-1 0 0 0,0 0 0 0 0,1-1 0 0 0,0 0 0 0 0,-10-1 0 0 0,-1 0 0 0 0,0 0 0 0 0,1 0 0 0 0,-1 0 0 0 0,1 0 0 0 0,-1 0 0 0 0,1 0 0 0 0,-1 0 0 0 0,1 0 0 0 0,-1 0 0 0 0,1 0 0 0 0,-1 0 0 0 0,1 0 0 0 0,-1 0 0 0 0,1 0 0 0 0,-1 1 0 0 0,1-1 0 0 0,-1 0 0 0 0,0 0 0 0 0,1 1 0 0 0,-1-1 0 0 0,1 0 0 0 0,-1 0 0 0 0,0 1 0 0 0,1-1 0 0 0,-1 1 0 0 0,2 0 0 0 0,12 3-31 0 0,1 0 0 0 0,0-1 0 0 0,2 0 31 0 0,24 3-67 0 0,-27-4 78 0 0,0 0-1 0 0,-1 1 0 0 0,1 0 1 0 0,-1 1-1 0 0,0 1 0 0 0,5 2-10 0 0,8 3 2 0 0,6 3-12 0 0,-1 0-484 0 0,-27-11 179 0 0,-1 0-1 0 0,1-1 1 0 0,0 0-1 0 0,0 1 0 0 0,1-1 1 0 0,-1-1-1 0 0,0 1 0 0 0,0 0 1 0 0,1-1 315 0 0,4 1-441 0 0,16-1-797 0 0</inkml:trace>
  <inkml:trace contextRef="#ctx0" brushRef="#br1" timeOffset="-492707.455">6079 2718 2760 0 0,'22'15'752'0'0,"-22"-14"-213"0"0,0-1 18 0 0,0 0-12 0 0,0 0-62 0 0,0 0-31 0 0,0 0-4 0 0,0 0-16 0 0,0 0-319 0 0,0 0 0 0 0,0 0 0 0 0,0 0 0 0 0,0 1 0 0 0,0-1 0 0 0,0 0 0 0 0,0 0 0 0 0,0 0 0 0 0,0 0 0 0 0,0 1 0 0 0,0-1 0 0 0,0 0 0 0 0,0 0 0 0 0,0 0 0 0 0,0 0 0 0 0,0 0 0 0 0,0 1 0 0 0,0-1 0 0 0,0 0 0 0 0,0 0 0 0 0,1 0 0 0 0,-1 0 0 0 0,0 1 0 0 0,0-1 0 0 0,0 0 0 0 0,0 0 0 0 0,0 0 0 0 0,0 0 0 0 0,0 0 0 0 0,1 0 0 0 0,-1 0 0 0 0,0 1 0 0 0,0-1 0 0 0,0 0 0 0 0,0 0 0 0 0,0 0 0 0 0,1 0 0 0 0,-1 0 0 0 0,0 0 0 0 0,0 0 0 0 0,0 0 0 0 0,0 0-113 0 0,3-4 118 0 0,0 0 1 0 0,-1 0-1 0 0,0 0 0 0 0,0-1 0 0 0,0 1 0 0 0,0-1 0 0 0,-1 1 0 0 0,0-1 0 0 0,0 1 1 0 0,0-1-1 0 0,-1 0 0 0 0,1-3-118 0 0,3-16 324 0 0,-1 5-95 0 0,-1 1 1 0 0,-1 0 0 0 0,-1-1 0 0 0,-1-8-230 0 0,1-30 321 0 0,0-27 231 0 0,-1 29-104 0 0,-2-5-103 0 0,-2-1-345 0 0,0 0 157 0 0,5 33-15 0 0,2-23-142 0 0,0-17 62 0 0,-2-38 183 0 0,0 77-96 0 0,1-1 0 0 0,2-2-149 0 0,-1 9 73 0 0,0-9-56 0 0,-1 1-1 0 0,-1-6-16 0 0,0 26 70 0 0,0 0-1 0 0,1 1 0 0 0,1-1 0 0 0,1-6-69 0 0,-1 5 39 0 0,0 0 0 0 0,-1 0 0 0 0,0-3-39 0 0,0-1 61 0 0,0 0 1 0 0,3-8-62 0 0,-2 9 36 0 0,0 0-1 0 0,0-9-35 0 0,1 7 45 0 0,-2 15-40 0 0,0 0 0 0 0,-1 0 0 0 0,1 0 0 0 0,-1 0 0 0 0,0 0 0 0 0,0 0 0 0 0,0-1-1 0 0,0 1 1 0 0,0 0 0 0 0,0 0 0 0 0,0 0 0 0 0,0 0 0 0 0,-1 0 0 0 0,1 0 0 0 0,-1 0 0 0 0,0 0-1 0 0,1 0-4 0 0,-3-16-358 0 0,3 11-2747 0 0,1 6 2669 0 0,0 0 0 0 0,0 0 0 0 0,0 0 1 0 0,0 0-1 0 0,-1-1 0 0 0,1 1 1 0 0,-1 0-1 0 0,1 0 0 0 0,-1-1 1 0 0,1 0 435 0 0,1-2-1010 0 0,-3 4 981 0 0,1 0-1 0 0,0 0 0 0 0,0 0 1 0 0,0 0-1 0 0,0 0 1 0 0,0 0-1 0 0,0 0 1 0 0,0 0-1 0 0,0 0 0 0 0,0 0 1 0 0,0 0-1 0 0,0 0 1 0 0,0 0-1 0 0,0 0 1 0 0,0 0-1 0 0,0 0 1 0 0,0 0-1 0 0,0 0 0 0 0,0 0 1 0 0,0 0-1 0 0,0 0 1 0 0,0 0-1 0 0,0 0 1 0 0,0 0-1 0 0,-1 0 1 0 0,1 0-1 0 0,0 0 0 0 0,0 0 1 0 0,0 0-1 0 0,0 0 1 0 0,0 0-1 0 0,0 0 1 0 0,0 0-1 0 0,0 0 1 0 0,0 0-1 0 0,0 0 0 0 0,0 0 1 0 0,0 0-1 0 0,0 0 1 0 0,0 0-1 0 0,0 0 1 0 0,0 0-1 0 0,0 0 1 0 0,0 0-1 0 0,0 0 0 0 0,0 0 1 0 0,0-1-1 0 0,0 1 1 0 0,0 0-1 0 0,0 0 1 0 0,0 0-1 0 0,0 0 1 0 0,0 0-1 0 0,0 0 0 0 0,0 0 1 0 0,0 0-1 0 0,0 0 1 0 0,0 0-1 0 0,0 0 1 0 0,0 0-1 0 0,0 0 1 0 0,0 0-1 0 0,0 0 0 0 0,0 0 1 0 0,0 0 29 0 0,-7 4 420 0 0,-5 7 1824 0 0,-4 8-724 0 0,0 1-407 0 0,0 1 1 0 0,1 0 0 0 0,-1 5-1114 0 0,-62 104 1833 0 0,63-108-1576 0 0,14-21-177 0 0,-10 6 211 0 0,18-15-3 0 0,0-1 0 0 0,-1 0 0 0 0,0 0-1 0 0,0-1 1 0 0,-1 0 0 0 0,0 1 0 0 0,-1-3-288 0 0,-1 6 132 0 0,11-19-26 0 0,14-22-106 0 0,-5 11-922 0 0,29-44-284 0 0,-43 69 1194 0 0,-1 1-1 0 0,1 0 0 0 0,1 0 0 0 0,0 1 0 0 0,4-2 13 0 0,-7 6 0 0 0,-7 5 0 0 0,0-1 0 0 0,1 1 0 0 0,-1 0 0 0 0,1 0 0 0 0,-1 0 0 0 0,1-1 0 0 0,-1 1 0 0 0,1 0 0 0 0,-1 0 0 0 0,1 0 0 0 0,-1 0 0 0 0,1 0 0 0 0,-1 0 0 0 0,1 0 0 0 0,-1 0 0 0 0,1 0 0 0 0,-1 0 0 0 0,1 0 0 0 0,-1 1 0 0 0,1-1 0 0 0,-1 0 0 0 0,1 0 0 0 0,-1 0 0 0 0,1 1 0 0 0,-1-1 0 0 0,1 0 0 0 0,-1 0 0 0 0,0 1 0 0 0,1-1 0 0 0,-1 1 0 0 0,3-1 30 0 0,-1 1 0 0 0,1 0 0 0 0,-1 1 0 0 0,1-1 0 0 0,-1 0 0 0 0,0 1 0 0 0,0-1 0 0 0,0 1 0 0 0,0 0 0 0 0,0-1 0 0 0,0 1 0 0 0,0 0 0 0 0,0 0 0 0 0,1 3-30 0 0,-1-1 314 0 0,1 1 1 0 0,-1 0 0 0 0,0 0-1 0 0,-1 1 1 0 0,2 4-315 0 0,5 15-389 0 0,-1-8-133 0 0,-5-13 509 0 0,0 0-1 0 0,0 0 0 0 0,0 1 1 0 0,-1-1-1 0 0,0 1 0 0 0,1 2 14 0 0,12 43 352 0 0,-11-33-233 0 0,-2-13-76 0 0,0 0 1 0 0,0 1 0 0 0,-1-1 0 0 0,1 0 0 0 0,-1 0 0 0 0,0 1 0 0 0,0 1-44 0 0,-3 1 26 0 0,3-5 34 0 0,0 3 16 0 0,0 2-22 0 0,0-6-150 0 0,0-1-852 0 0,-1 0-3437 0 0,-5-2-1475 0 0</inkml:trace>
  <inkml:trace contextRef="#ctx0" brushRef="#br2" timeOffset="-478454.452">5961 3203 1840 0 0,'31'-5'142'0'0,"-19"4"2321"0"0,-11 1-1122 0 0,-1 0-87 0 0,0 0-1034 0 0,1 0-1 0 0,-1 1 1 0 0,0-1 0 0 0,1 0 0 0 0,-1 0-1 0 0,1 0 1 0 0,-1 0 0 0 0,1 1 0 0 0,-1-1-1 0 0,1 0 1 0 0,-1 0 0 0 0,0 1 0 0 0,1-1-1 0 0,-1 0 1 0 0,1 1 0 0 0,-1-1 0 0 0,0 0-1 0 0,1 1 1 0 0,-1-1 0 0 0,0 1 0 0 0,0-1-1 0 0,1 1-219 0 0,-1 4 84 0 0,0-5-79 0 0,1 0-1 0 0,-1 0 0 0 0,0 0 1 0 0,0 1-1 0 0,0-1 0 0 0,0 0 1 0 0,0 0-1 0 0,0 0 0 0 0,0 1 0 0 0,0-1 1 0 0,0 0-1 0 0,0 0 0 0 0,0 1 1 0 0,0-1-1 0 0,0 0 0 0 0,0 0 1 0 0,0 0-1 0 0,0 1 0 0 0,-1-1 1 0 0,1 0-1 0 0,0 0 0 0 0,0 0 1 0 0,0 1-1 0 0,0-1 0 0 0,0 0 1 0 0,0 0-1 0 0,-1 0 0 0 0,1 0 1 0 0,0 1-1 0 0,0-1 0 0 0,0 0 0 0 0,0 0 1 0 0,-1 0-1 0 0,1 0 0 0 0,0 0 1 0 0,0 0-1 0 0,0 0 0 0 0,-1 1 1 0 0,1-1-1 0 0,0 0 0 0 0,0 0 1 0 0,0 0-5 0 0,-3 3 238 0 0,13 7 76 0 0,-8-8-325 0 0,3 5-27 0 0,-4-3-3483 0 0,-1-4-401 0 0</inkml:trace>
  <inkml:trace contextRef="#ctx0" brushRef="#br2" timeOffset="-478187.585">6032 3480 1840 0 0,'3'4'160'0'0,"-2"0"37"0"0,4 21 5807 0 0,-1 34-5284 0 0,-4-43-817 0 0</inkml:trace>
  <inkml:trace contextRef="#ctx0" brushRef="#br2" timeOffset="-477944.067">6005 3852 3224 0 0,'15'8'288'0'0,"-12"-2"-288"0"0,-3 0 0 0 0,0 2 0 0 0,6-2 784 0 0,-3 2 104 0 0,1 0 16 0 0,-4-3 8 0 0,0 4-448 0 0,0-4-88 0 0,0 3-24 0 0,0-2 0 0 0,-10 2-192 0 0,10-5-32 0 0,3 2-16 0 0,0 3 0 0 0,-3 2-192 0 0</inkml:trace>
  <inkml:trace contextRef="#ctx0" brushRef="#br2" timeOffset="-477720.159">6008 4459 9384 0 0,'-13'13'416'0'0,"13"-7"88"0"0,-3 2-408 0 0,3-2-96 0 0,0 0 0 0 0,-6 2 0 0 0,-1 3 80 0 0,4-5-8 0 0,3 0 0 0 0,-3-1 0 0 0,3 4-72 0 0,-3-1 0 0 0,3 0 0 0 0,-4-2 64 0 0,8-1-64 0 0,-4 0 0 0 0,-6 1-96 0 0,6 2 96 0 0</inkml:trace>
  <inkml:trace contextRef="#ctx0" brushRef="#br2" timeOffset="-477719.159">5945 5092 9416 0 0,'0'0'200'0'0,"0"0"48"0"0,3 8 8 0 0,-6 0 16 0 0,-7 0-272 0 0,5-2 0 0 0,5-6 0 0 0,0 8 0 0 0,0 1 0 0 0,0 1 0 0 0,0-1 0 0 0,-4 0-72 0 0,4 1 72 0 0,-3-1 0 0 0,0 2-72 0 0,0 2 72 0 0</inkml:trace>
  <inkml:trace contextRef="#ctx0" brushRef="#br2" timeOffset="-477388.683">5908 5713 11312 0 0,'-1'3'102'0'0,"0"1"1"0"0,0-1-1 0 0,1 0 1 0 0,-1 1-1 0 0,1-1 1 0 0,0 0-1 0 0,0 1 1 0 0,0-1-1 0 0,1 2-102 0 0,-1 17 307 0 0,1 5-297 0 0,0 0 55 0 0,-7 14 180 0 0,-6 14-245 0 0,3-13 11 0 0,9-26-11 0 0</inkml:trace>
  <inkml:trace contextRef="#ctx0" brushRef="#br2" timeOffset="-477137.351">5902 6653 11976 0 0,'-1'6'222'0'0,"0"1"0"0"0,0 0 0 0 0,0-1 1 0 0,-1 1-1 0 0,-2 5-222 0 0,-5 23 201 0 0,8-7-201 0 0,1-20 0 0 0,-1 0 0 0 0,0 0 0 0 0,0 0 0 0 0,0 0 0 0 0,-1 1 0 0 0,-1 3 0 0 0,1 0 0 0 0,1 1 0 0 0,0-1 0 0 0,0 0 0 0 0,2 9 0 0 0,-2 26 0 0 0,1-20-3656 0 0,2-13-480 0 0</inkml:trace>
  <inkml:trace contextRef="#ctx0" brushRef="#br2" timeOffset="-477136.351">5870 7523 3680 0 0,'1'26'582'0'0,"1"0"0"0"0,4 14-582 0 0,-1-14 2145 0 0,-2 0 0 0 0,-1 16-2145 0 0,-1-25 18 0 0,0 0-1 0 0,2-1 1 0 0,-1 1 0 0 0,2-1-1 0 0,0 0 1 0 0,3 5-18 0 0,-1-2 0 0 0</inkml:trace>
  <inkml:trace contextRef="#ctx0" brushRef="#br2" timeOffset="-476832.216">5973 8269 4608 0 0,'1'2'24'0'0,"-1"-1"1"0"0,0 0-1 0 0,0 1 1 0 0,0-1-1 0 0,0 0 1 0 0,0 1-1 0 0,0-1 1 0 0,0 0-1 0 0,0 1 1 0 0,-1-1 0 0 0,1 0-1 0 0,0 1 1 0 0,-1-1-1 0 0,1 0 1 0 0,-1 0-1 0 0,0 1 1 0 0,1-1-1 0 0,-1 0 1 0 0,0 0-25 0 0,0 1 55 0 0,0-1 1 0 0,1 1 0 0 0,-1 0 0 0 0,0-1 0 0 0,1 1-1 0 0,-1 0 1 0 0,1 0 0 0 0,-1 0 0 0 0,1 1-56 0 0,0 17 3690 0 0,1-11-1503 0 0,-1 0-1 0 0,0-1 1 0 0,-1 1 0 0 0,0 2-2187 0 0,-3 16-49 0 0,2-1 0 0 0,1 1 0 0 0,1 5 49 0 0,0-12 420 0 0,0 13-544 0 0,-1 0 0 0 0,-4 22 124 0 0,0 11-389 0 0,4-46 515 0 0</inkml:trace>
  <inkml:trace contextRef="#ctx0" brushRef="#br2" timeOffset="-475778.078">4223 5871 10512 0 0,'0'0'480'0'0,"0"0"-11"0"0,0 0-301 0 0,-3 2-101 0 0,3-2 179 0 0,0 0 77 0 0,0 0 12 0 0,0 0 7 0 0,0 0 29 0 0,0 0 12 0 0,-5 13 2169 0 0,7-11-2522 0 0,-1-1-26 0 0,-1 0-1 0 0,1 1 1 0 0,0-1-1 0 0,-1 0 1 0 0,1 0-1 0 0,-1 0 1 0 0,1 0-1 0 0,-1 1 1 0 0,1-1-1 0 0,-1 0 1 0 0,0 0-1 0 0,0 1 1 0 0,0-1 0 0 0,1 1-4 0 0,5 23 53 0 0,-4-20-362 0 0,0 0-1 0 0,-1 0 1 0 0,0 0 0 0 0,0 0-1 0 0,0 0 1 0 0,-1 4 309 0 0,0 2-5253 0 0</inkml:trace>
  <inkml:trace contextRef="#ctx0" brushRef="#br2" timeOffset="-475460.88">4189 6367 5064 0 0,'0'0'232'0'0,"1"1"-14"0"0,1 3-177 0 0,0 0 0 0 0,-1 0 0 0 0,1 0-1 0 0,0 0 1 0 0,-1 0 0 0 0,0 3-41 0 0,4 16 3982 0 0,-3-13-2385 0 0,-1 0 1 0 0,0 0-1 0 0,-1 4-1597 0 0,0-13 83 0 0,3 7 50 0 0,-2 14-1280 0 0,-1-14 449 0 0</inkml:trace>
  <inkml:trace contextRef="#ctx0" brushRef="#br2" timeOffset="-475250.26">4204 6941 8952 0 0,'1'6'163'0'0,"0"0"1"0"0,0-1 0 0 0,-1 1 0 0 0,0 0 0 0 0,0 0-1 0 0,0 2-163 0 0,0-2 99 0 0,-1 0 0 0 0,2-1 0 0 0,-1 1 0 0 0,1-1 0 0 0,-1 1 0 0 0,2 3-99 0 0,1-2 286 0 0,-1-1 1 0 0,-1 1 0 0 0,0 0-1 0 0,0-1 1 0 0,0 1 0 0 0,0 3-287 0 0,-1-7 154 0 0,0 1 1 0 0,1-1 0 0 0,0 0 0 0 0,-1 0 0 0 0,1 0 0 0 0,0 0 0 0 0,1 2-155 0 0,-1-3 33 0 0,0 2 0 0 0,0-1 1 0 0,0 0-1 0 0,0 0 0 0 0,0 0 1 0 0,-1 0-1 0 0,0 1-33 0 0,0 5 11 0 0</inkml:trace>
  <inkml:trace contextRef="#ctx0" brushRef="#br2" timeOffset="-474995.857">4260 7740 13040 0 0,'-7'22'1320'0'0,"6"-18"-1301"0"0,-1 0-1 0 0,1 1 0 0 0,0-1 0 0 0,0 1 0 0 0,0-1 0 0 0,0 1 1 0 0,1 0-19 0 0,0 0 103 0 0,-1 0 1 0 0,1-1 0 0 0,-1 1-1 0 0,-1 0 1 0 0,0 3-104 0 0,0-3 53 0 0,1 0 0 0 0,0 0 0 0 0,0 0 0 0 0,0 1 1 0 0,0 3-54 0 0,1 60-1011 0 0,0-58 22 0 0</inkml:trace>
  <inkml:trace contextRef="#ctx0" brushRef="#br2" timeOffset="-474994.857">4201 8348 8288 0 0,'0'44'1510'0'0,"-2"-19"-163"0"0,2 1-1 0 0,2-1 0 0 0,0 1 1 0 0,2 4-1347 0 0,-2-15 812 0 0,0 1 0 0 0,-1 6-812 0 0,0-8 330 0 0,0 0 1 0 0,1 0-1 0 0,2 5-330 0 0,2 8 86 0 0,-3-15-76 0 0</inkml:trace>
  <inkml:trace contextRef="#ctx0" brushRef="#br2" timeOffset="-473698.102">8011 6073 8752 0 0,'-9'0'739'0'0,"2"0"2804"0"0,1 19-2073 0 0,5-17-1339 0 0,-1 0 1 0 0,1 1-1 0 0,1-1 1 0 0,-1 0 0 0 0,0 1-1 0 0,0-1 1 0 0,0 3-132 0 0,1 0 15 0 0,1 1 1 0 0,-1-1-1 0 0,1 0 1 0 0,-1 1-1 0 0,2 0-15 0 0,1 15-270 0 0,-2-13 126 0 0</inkml:trace>
  <inkml:trace contextRef="#ctx0" brushRef="#br2" timeOffset="-473410.679">7992 6522 3680 0 0,'2'6'361'0'0,"0"-1"0"0"0,-1 1 0 0 0,0 0 0 0 0,0-1-1 0 0,0 1 1 0 0,0 1-361 0 0,0 6 2165 0 0,0-8-1395 0 0,0 1 0 0 0,1 0 0 0 0,0-1-1 0 0,0 0 1 0 0,0 2-770 0 0,0-3 250 0 0,0 1 0 0 0,0-1 0 0 0,-1 1 0 0 0,1 0 0 0 0,-1 0 0 0 0,-1-1 1 0 0,1 1-1 0 0,-1 0-250 0 0,3 28 824 0 0,-3-32-750 0 0,0 1-8 0 0,0 5-30 0 0,1 1 0 0 0,0 0 1 0 0,1 0-1 0 0,1 4-36 0 0,2 7-412 0 0,-5-11 143 0 0</inkml:trace>
  <inkml:trace contextRef="#ctx0" brushRef="#br2" timeOffset="-473132.747">8073 7130 3680 0 0,'-8'46'675'0'0,"8"-39"559"0"0,-1 1 0 0 0,1-1 0 0 0,-1 0 0 0 0,0 0 0 0 0,-1 0 1 0 0,0 4-1235 0 0,-3 18 1454 0 0,4-23-1208 0 0,1 0 1 0 0,-1 0-1 0 0,-1 0 1 0 0,1 0-1 0 0,-1 1-246 0 0,-6 26 1046 0 0,6-19-853 0 0,-1 25-1162 0 0,3-30-4307 0 0</inkml:trace>
  <inkml:trace contextRef="#ctx0" brushRef="#br2" timeOffset="-473131.747">8045 7748 12208 0 0,'-4'8'167'0'0,"0"-1"0"0"0,1 1 0 0 0,-1 0 0 0 0,2 0 0 0 0,-1 0 0 0 0,1 0 0 0 0,0 1 1 0 0,1-1-1 0 0,-1 7-167 0 0,-2 12 208 0 0,5-13-208 0 0,-1-12 0 0 0,1-1 0 0 0,-1 0 0 0 0,0 0 0 0 0,0 1 0 0 0,0-1 0 0 0,1 0 0 0 0,-1 1 0 0 0,0-1 0 0 0,-1 0 0 0 0,1 1 0 0 0,0 0 0 0 0,-3 13-3823 0 0,3-14-506 0 0</inkml:trace>
  <inkml:trace contextRef="#ctx0" brushRef="#br2" timeOffset="-472903.253">7982 8034 9216 0 0,'0'2'706'0'0,"-10"57"558"0"0,6-18 960 0 0,-1 15-192 0 0,4-32-1262 0 0,-1 0-1 0 0,-1 0 1 0 0,-2 3-770 0 0,1-7 362 0 0,3-8-231 0 0,0 0 1 0 0,1 0 0 0 0,1-1-1 0 0,1 11-131 0 0,0-13 0 0 0</inkml:trace>
  <inkml:trace contextRef="#ctx0" brushRef="#br1" timeOffset="-245765.27">4176 5826 3600 0 0,'0'0'165'0'0,"5"-6"630"0"0,-5 5-712 0 0,0 1 1 0 0,1 0-1 0 0,-1 0 1 0 0,0 0-1 0 0,0-1 0 0 0,1 1 1 0 0,-1 0-1 0 0,0 0 1 0 0,1 0-1 0 0,-1 0 0 0 0,0 0 1 0 0,1 0-1 0 0,-1 0 1 0 0,0 0-1 0 0,1 0 1 0 0,-1 0-1 0 0,0 0 0 0 0,1 0 1 0 0,-1 0-1 0 0,0 0 1 0 0,0 0-1 0 0,1 0 1 0 0,-1 0-1 0 0,0 0 0 0 0,1 0 1 0 0,-1 1-1 0 0,0-1 1 0 0,0 0-1 0 0,1 0 0 0 0,-1 0 1 0 0,0 0-1 0 0,1 1 1 0 0,-1-1-1 0 0,0 0 1 0 0,0 0-1 0 0,0 1 0 0 0,1-1 1 0 0,-1 0-1 0 0,0 0 1 0 0,0 1-1 0 0,0-1 0 0 0,0 0 1 0 0,0 1-1 0 0,1-1 1 0 0,-1 0-1 0 0,0 0 1 0 0,0 1-84 0 0,1 17 408 0 0,-1-16-11 0 0,0 0-211 0 0,-6 15 470 0 0,5-15-604 0 0,-12 11 128 0 0,11-12-99 0 0,2-1 22 0 0,0 0-86 0 0,0-1 0 0 0,0 1 0 0 0,0 0 1 0 0,0-1-1 0 0,0 1 0 0 0,0 0 0 0 0,0-1 0 0 0,0 1 1 0 0,0 0-1 0 0,0-1 0 0 0,-1 1 0 0 0,1 0 1 0 0,0 0-1 0 0,0-1 0 0 0,0 1 0 0 0,-1 0 0 0 0,1-1 1 0 0,0 1-1 0 0,0 0 0 0 0,-1 0 0 0 0,1 0 1 0 0,0-1-1 0 0,-1 1-17 0 0,1 0 10 0 0,0 0 0 0 0,0 0 0 0 0,-1 0 0 0 0,1-1 0 0 0,0 1 1 0 0,0 0-1 0 0,0 0 0 0 0,-1 0 0 0 0,1 0 0 0 0,0-1 0 0 0,0 1 1 0 0,0 0-1 0 0,0 0 0 0 0,-1-1 0 0 0,1 1 0 0 0,0 0 0 0 0,0 0 0 0 0,0-1 1 0 0,0 1-1 0 0,0 0 0 0 0,0 0 0 0 0,0-1 0 0 0,0 1 0 0 0,0 0 0 0 0,0 0 1 0 0,0-1-1 0 0,0 1 0 0 0,0 0 0 0 0,0 0 0 0 0,0-1 0 0 0,0 1 1 0 0,0 0-1 0 0,0 0 0 0 0,0-1 0 0 0,0 1 0 0 0,0 0 0 0 0,0 0 0 0 0,1-1 1 0 0,-1 1-1 0 0,0 0 0 0 0,0 0 0 0 0,0-1 0 0 0,0 1 0 0 0,1 0-10 0 0,0-2 12 0 0,-1 1 0 0 0,1-1-1 0 0,0 1 1 0 0,1-1 0 0 0,-1 1-1 0 0,0-1 1 0 0,0 1 0 0 0,1 0 0 0 0,-1-1-1 0 0,1 1 1 0 0,-1 0 0 0 0,1 0-1 0 0,-1 0 1 0 0,1 0 0 0 0,0 0-1 0 0,-1 1 1 0 0,2-1-12 0 0,2-1 17 0 0,-4 2 39 0 0,-1 0 22 0 0,0 0 4 0 0,0 0 12 0 0,0 0 4 0 0,8 13 370 0 0,-7-12-440 0 0,-2 1-1 0 0,1-1 0 0 0,0 0 1 0 0,0 1-1 0 0,0-1 0 0 0,0 1 1 0 0,-1-1-1 0 0,1 0 0 0 0,-1 0 1 0 0,1 1-1 0 0,-1-1 0 0 0,0 0 1 0 0,1 0-1 0 0,-1 0 1 0 0,0 1-1 0 0,0-1 0 0 0,1 0 1 0 0,-1 0-1 0 0,0 0 0 0 0,0 0 1 0 0,0-1-1 0 0,-1 1 0 0 0,1 0-27 0 0,-28 18 117 0 0,27-18-112 0 0,-1 0 1 0 0,1 0 0 0 0,0-1-1 0 0,-1 1 1 0 0,1-1-1 0 0,0 1 1 0 0,-1-1 0 0 0,1 0-1 0 0,-1 0 1 0 0,1 0 0 0 0,0 0-1 0 0,-1-1 1 0 0,1 1 0 0 0,0-1-1 0 0,-1 1 1 0 0,1-1 0 0 0,-2 0-6 0 0,3 0 3 0 0,0 1-1 0 0,0-1 1 0 0,-1 1 0 0 0,1-1 0 0 0,0 1 0 0 0,0-1 0 0 0,0 0 0 0 0,0 0 0 0 0,0 1 0 0 0,1-1 0 0 0,-1 0 0 0 0,0 0-1 0 0,0 0 1 0 0,0 0 0 0 0,1 0 0 0 0,-1 0 0 0 0,1 0 0 0 0,-1 0 0 0 0,1 0 0 0 0,-1 0 0 0 0,1-1 0 0 0,-1 1 0 0 0,1 0-1 0 0,0 0 1 0 0,0 0 0 0 0,0-1 0 0 0,-1 1 0 0 0,1 0 0 0 0,0 0 0 0 0,1 0 0 0 0,-1-1 0 0 0,0 1 0 0 0,0-1-3 0 0,1-2 0 0 0,0 1 0 0 0,0 0 0 0 0,0 0 0 0 0,0-1 0 0 0,0 1 0 0 0,1 0 0 0 0,-1 0 0 0 0,1 0 0 0 0,0 0 0 0 0,0 0 0 0 0,0 1 0 0 0,1-2 0 0 0,9-9-39 0 0,0-1 0 0 0,2 2 0 0 0,0 0 0 0 0,3-1 39 0 0,0 8-39 0 0,-16 5 143 0 0,1 1 11 0 0,-2-1-56 0 0,1 1 1 0 0,-1 0 0 0 0,1-1 0 0 0,0 1-1 0 0,-1 0 1 0 0,1 0 0 0 0,-1-1 0 0 0,0 1-1 0 0,1 0 1 0 0,-1 0 0 0 0,1 0 0 0 0,-1-1-1 0 0,0 1 1 0 0,0 0 0 0 0,0 0 0 0 0,1 0-1 0 0,-1 0 1 0 0,0 0 0 0 0,0-1 0 0 0,0 1-1 0 0,0 0 1 0 0,-1 0 0 0 0,1 0 0 0 0,0 0-1 0 0,0 0 1 0 0,0 0 0 0 0,-1-1 0 0 0,1 1-1 0 0,0 0 1 0 0,-1 0 0 0 0,1 0-60 0 0,-1 0 35 0 0,0 1 1 0 0,0-1 0 0 0,0 1-1 0 0,0-1 1 0 0,-1 0-1 0 0,1 1 1 0 0,0-1-1 0 0,-1 0 1 0 0,1 0-1 0 0,0 0 1 0 0,-1 0 0 0 0,1 0-1 0 0,-1 0 1 0 0,0 0-1 0 0,1 0 1 0 0,-2 0-36 0 0,-7 2 94 0 0,1-1 0 0 0,-1 0 1 0 0,-8 1-95 0 0,14-3 5 0 0,0 0 0 0 0,0 0 0 0 0,1 0 0 0 0,-1 0 0 0 0,0 0 0 0 0,0-1 0 0 0,1 0 0 0 0,-1 0 0 0 0,1 0 0 0 0,-1 0 1 0 0,-1-1-6 0 0,-3-1 0 0 0</inkml:trace>
  <inkml:trace contextRef="#ctx0" brushRef="#br2" timeOffset="-234058.348">915 6092 4608 0 0,'4'2'35'0'0,"1"-1"-1"0"0,-1 1 1 0 0,0-1 0 0 0,1-1 0 0 0,-1 1 0 0 0,0 0-1 0 0,1-1 1 0 0,-1 0 0 0 0,1 0 0 0 0,2-1-35 0 0,25 2 132 0 0,-26-1 145 0 0,1 1 0 0 0,0-2 0 0 0,0 1-1 0 0,5-2-276 0 0,16 0 775 0 0,-5 2-625 0 0,-5 0-142 0 0,1 0 0 0 0,17-3-8 0 0,-17 1 0 0 0,-1 1 0 0 0,0 0 0 0 0,2 2 0 0 0,3-1 0 0 0,86 2 0 0 0,-93 1 0 0 0,-12-2 0 0 0,0 0 0 0 0,0-1 0 0 0,0 1 0 0 0,1-1 0 0 0,-1 0 0 0 0,2 0 0 0 0,41 0 0 0 0,10 0 0 0 0,-6 0 2048 0 0,30-5-2048 0 0,-77 5 0 0 0,-1-1 0 0 0,1 1 0 0 0,-1 1 0 0 0,1-1 0 0 0,-1 0 0 0 0,4 1 0 0 0,1 1 0 0 0,1-1 0 0 0,0 0 0 0 0,7-1 0 0 0,135 0 0 0 0,-72-2 0 0 0,-68 0 0 0 0,11 0 0 0 0,74 0 0 0 0,-90 2 0 0 0,1 1 0 0 0,-1-2 0 0 0,0 1 0 0 0,0-1 0 0 0,3 0 0 0 0,2 0 0 0 0,17 2 0 0 0,-15-1 0 0 0,1 0 0 0 0,0 0 0 0 0,3-2 0 0 0,-11 1 0 0 0,30 0 0 0 0,-19 2 0 0 0,-4 0 0 0 0,-1-1 0 0 0,1-1 0 0 0,4 0 0 0 0,-10-1 0 0 0,24 1 0 0 0,0 1 0 0 0,-20 1 0 0 0,-8-1 0 0 0,0 1 0 0 0,1-1 0 0 0,-1 0 0 0 0,0 0 0 0 0,1 0 0 0 0,-1-1 0 0 0,3 0 0 0 0,23 1 0 0 0,-14 0 0 0 0,4 0 0 0 0,-1-1 0 0 0,6-1 0 0 0,130-11-379 0 0,-133 12 619 0 0,15-3-287 0 0,-33 3 21 0 0,1 1-1 0 0,-1 0 1 0 0,1 0 0 0 0,-1 0-1 0 0,0 0 1 0 0,1 1-1 0 0,-1 0 27 0 0,14 0 132 0 0,64-4 107 0 0,-62 3-239 0 0,-12-1 0 0 0,31 0 0 0 0,17-3 0 0 0,-11 3 0 0 0,-14 2 0 0 0,-23-1 0 0 0,-72 0 0 0 0,45 0 7 0 0,-26 0 428 0 0,-42 6-435 0 0,13-2 1606 0 0,-97-2-676 0 0,80 3 188 0 0,2 2-1118 0 0,-103 5 2032 0 0,139-10-2013 0 0,42-3-22 0 0,-142 9-453 0 0,129-7 643 0 0,-21 4-187 0 0,21-2 95 0 0,-24 0-95 0 0,-63-1 128 0 0,56 6-10 0 0,8-7-118 0 0,28-2 0 0 0,0 2 0 0 0,-5 1 0 0 0,-134 14 0 0 0,124-15 0 0 0,19-1 0 0 0,0 1 0 0 0,0 1 0 0 0,0 0 0 0 0,10-2 0 0 0,1 1 0 0 0,-1-1 0 0 0,0 0 0 0 0,1-1 0 0 0,-5 0 0 0 0,-17-1 0 0 0,-16 1-3 0 0,24-1 8 0 0,1 2-1 0 0,-1 0 1 0 0,0 2 0 0 0,-16 2-5 0 0,29-3 40 0 0,0 0 0 0 0,-1-1 1 0 0,1 0-1 0 0,0 0 1 0 0,-1-1-1 0 0,1 0 1 0 0,-2 0-41 0 0,1 0 24 0 0,1 0 1 0 0,0 0 0 0 0,-1 1 0 0 0,1 0 0 0 0,-1 0 0 0 0,-4 1-25 0 0,-9 2-151 0 0,0-1 0 0 0,-1-1 0 0 0,-14-1 151 0 0,15 0-3 0 0,-20 3 3 0 0,36-3 0 0 0,-19 0 0 0 0,0 2 0 0 0,-5 0 0 0 0,18-1 0 0 0,-2-1 0 0 0,2 0 0 0 0,2-1 0 0 0,-1 0 4 0 0,5 0-15 0 0,-8-4 82 0 0,11 5 265 0 0,1 0 133 0 0,0 0 37 0 0,-1 0-63 0 0,0 0-358 0 0,0 0-406 0 0,1 0-154 0 0,0 0-32 0 0,0 0 64 0 0,25-9 278 0 0,-7 7 165 0 0,67-6-1986 0 0,-74 7-1363 0 0,-1 1-988 0 0</inkml:trace>
  <inkml:trace contextRef="#ctx0" brushRef="#br2" timeOffset="-233362.983">1393 6120 4608 0 0,'0'0'101'0'0,"0"0"22"0"0,0 0 5 0 0,-2 0-21 0 0,-13 1 817 0 0,0 0 1 0 0,1 2-1 0 0,-9 1-924 0 0,7 0 1075 0 0,0-1 1 0 0,0-1-1 0 0,-12 0-1075 0 0,-41-1 681 0 0,4 0 852 0 0,-6-3-1533 0 0,-11 0 858 0 0,37 2 332 0 0,-12-4-1190 0 0,41 4 0 0 0,0 0 0 0 0,-11 2 0 0 0,-10-1 0 0 0,-13 2 0 0 0,34-1 0 0 0,0-1 0 0 0,-1-1 0 0 0,-3 0 0 0 0,-19-2 0 0 0,-29 2 0 0 0,20 1 0 0 0,19 2 0 0 0,22-2 0 0 0,0 0 0 0 0,0-1 0 0 0,1 1 0 0 0,-4-2 0 0 0,-6 0 0 0 0,0 1 0 0 0,-13 1 0 0 0,27-1 0 0 0,0 0 0 0 0,0 0 0 0 0,0 0 0 0 0,0 0 0 0 0,0 0 0 0 0,0-1 0 0 0,0 1 0 0 0,-1-1 0 0 0,1 0 0 0 0,0 1 0 0 0,1-1 0 0 0,-1 1 0 0 0,0 0 0 0 0,0-1 0 0 0,0 1 0 0 0,0 0 0 0 0,1 0 0 0 0,-1 0 0 0 0,-1 1 0 0 0,-39 1 442 0 0,-27-2 1163 0 0,61 2-1605 0 0,7-2 0 0 0,0 0 0 0 0,-1 1 0 0 0,1-1 0 0 0,-1 0 0 0 0,1 0 0 0 0,0 0 0 0 0,-1 0 0 0 0,1 0 0 0 0,-1 0 0 0 0,1-1 0 0 0,0 1 0 0 0,-1 0 0 0 0,1-1 0 0 0,-1 1 0 0 0,-13-1 0 0 0,15 1 0 0 0,1 0 0 0 0,-1 0 0 0 0,0 0 0 0 0,0 0 0 0 0,0 0 0 0 0,0 0 0 0 0,0 0 0 0 0,0 0 0 0 0,0 0 0 0 0,0 0 0 0 0,0 0 0 0 0,0 0 0 0 0,0 0 0 0 0,0 0 0 0 0,1 0 0 0 0,-1 0 0 0 0,0 0 0 0 0,0-1 0 0 0,0 1 0 0 0,0 0 0 0 0,0 0 0 0 0,0 0 0 0 0,0 0 0 0 0,0 0 0 0 0,0 0 0 0 0,0 0 0 0 0,0 0 0 0 0,0 0 0 0 0,0 0 0 0 0,0 0 0 0 0,0 0 0 0 0,0 0 0 0 0,0 0 0 0 0,0-1 0 0 0,0 1 0 0 0,0 0 0 0 0,0 0 0 0 0,0 0 0 0 0,0 0 0 0 0,0 0 0 0 0,0 0 0 0 0,0 0 0 0 0,0 0 0 0 0,0 0 0 0 0,0 0 0 0 0,0 0 0 0 0,0 0 0 0 0,0-1 0 0 0,0 1 0 0 0,0 0 0 0 0,0 0 0 0 0,0 0 0 0 0,0 0 0 0 0,0 0 0 0 0,0 0 0 0 0,0 0 0 0 0,0 0 0 0 0,0 0 0 0 0,0 0 0 0 0,0 0 0 0 0,0 0 0 0 0,0 0 0 0 0,-1 0 0 0 0,1 0 0 0 0,0 0 0 0 0,0 0 0 0 0,0-1 0 0 0,5 0 0 0 0,15-4-79 0 0,-2 1-460 0 0,-1 1 0 0 0,17-1 539 0 0,-14 4-5786 0 0</inkml:trace>
  <inkml:trace contextRef="#ctx0" brushRef="#br2" timeOffset="-232537.503">2800 5921 6448 0 0,'-4'-3'585'0'0,"-3"0"-485"0"0,8 5-89 0 0,1-1-11 0 0,-1 0 0 0 0,1 1 0 0 0,-1-1 0 0 0,1 0 0 0 0,0 0 0 0 0,0 0 0 0 0,0 0 0 0 0,0 0 0 0 0,-1 0 0 0 0,2 0 0 0 0,17 7 212 0 0,-14-5 17 0 0,1 0-1 0 0,0-1 1 0 0,0 0-1 0 0,0 0 0 0 0,0 0 1 0 0,1-1-1 0 0,-1 0 1 0 0,5 0-229 0 0,93 1 0 0 0,-98-2 0 0 0,0 0 0 0 0,0 1 0 0 0,0 0 0 0 0,0 0 0 0 0,0 0 0 0 0,-1 1 0 0 0,4 1 0 0 0,-2-1 169 0 0,0 0 1 0 0,0 1 0 0 0,0 1-1 0 0,-1-1 1 0 0,7 5-170 0 0,-12-7 76 0 0,0 0 1 0 0,-1 0-1 0 0,1 0 1 0 0,-1 1-1 0 0,1-1 1 0 0,-1 0-1 0 0,1 1 1 0 0,-1-1-1 0 0,0 1 1 0 0,0-1-1 0 0,0 1 0 0 0,0 0 1 0 0,0-1-1 0 0,0 1 1 0 0,0 0-1 0 0,-1 0 1 0 0,1 1-77 0 0,3 6 220 0 0,-4-8-173 0 0,0 1 1 0 0,0-1 0 0 0,-1 0-1 0 0,1 0 1 0 0,0 1 0 0 0,-1-1-1 0 0,1 0 1 0 0,-1 0 0 0 0,1 0 0 0 0,-1 0-1 0 0,0 1 1 0 0,1-1 0 0 0,-1 0-1 0 0,0 0 1 0 0,0 0 0 0 0,0-1-1 0 0,0 1 1 0 0,0 0 0 0 0,-1 1-48 0 0,-3 3 340 0 0,4-3-310 0 0,0 0 0 0 0,-1-1-1 0 0,1 1 1 0 0,-1-1 0 0 0,1 0-1 0 0,-1 1 1 0 0,0-1 0 0 0,0 0 0 0 0,0 0-1 0 0,0 0 1 0 0,0 0 0 0 0,1 0-1 0 0,-1-1 1 0 0,-1 1-30 0 0,-3 2 120 0 0,-33 13 544 0 0,-1-2-1 0 0,0-1 1 0 0,-14 1-664 0 0,50-13 3 0 0,-46 19-3 0 0,49-20 0 0 0,-1 0 0 0 0,1 1 0 0 0,-1-1 0 0 0,1 1 0 0 0,-1-1 0 0 0,1 1 0 0 0,0 0 0 0 0,-1 0 0 0 0,1 0 0 0 0,0 0 0 0 0,-1 0 0 0 0,1 0 0 0 0,0 0 0 0 0,0 0 0 0 0,0 1 0 0 0,-3 1 0 0 0,2-1 58 0 0,2-2-85 0 0,0 1-1 0 0,-1-1 1 0 0,1 0 0 0 0,0 1 0 0 0,0-1-1 0 0,-1 0 1 0 0,1 1 0 0 0,0-1-1 0 0,0 1 1 0 0,0-1 0 0 0,-1 0-1 0 0,1 1 1 0 0,0-1 0 0 0,0 1-1 0 0,0-1 1 0 0,0 1 0 0 0,0-1 0 0 0,0 1-1 0 0,0-1 1 0 0,0 0 0 0 0,0 1-1 0 0,0-1 1 0 0,0 1 0 0 0,0-1-1 0 0,0 1 1 0 0,1-1 0 0 0,-1 1 27 0 0,-2 2-3533 0 0,-2 0-1239 0 0</inkml:trace>
  <inkml:trace contextRef="#ctx0" brushRef="#br2" timeOffset="-232054.745">3375 5755 6448 0 0,'0'0'297'0'0,"0"0"-9"0"0,0 0-136 0 0,10-5 561 0 0,-8 5 2933 0 0,-4 26-3350 0 0,-1-1 0 0 0,-2 0 0 0 0,-1 0 0 0 0,0-1 0 0 0,-7 14-296 0 0,10-28 25 0 0,-3 7 24 0 0,1 0 0 0 0,0 1-1 0 0,1 0 1 0 0,1 0-1 0 0,0 0 1 0 0,2 6-49 0 0,1-20 31 0 0,0-1 0 0 0,1 0 1 0 0,0 0-1 0 0,-1 0 0 0 0,1 0 1 0 0,0 0-1 0 0,1 0 0 0 0,-1 0 0 0 0,1 0 1 0 0,-1 0-1 0 0,1-1 0 0 0,0 1 1 0 0,0 0-1 0 0,1 0-31 0 0,-2-1 62 0 0,0-1 1 0 0,1 1-1 0 0,-1-1 0 0 0,1 1 1 0 0,-1-1-1 0 0,1 0 1 0 0,0 0-1 0 0,-1 1 0 0 0,1-1 1 0 0,0 0-1 0 0,0-1 1 0 0,0 1-1 0 0,0 0 0 0 0,0 0 1 0 0,0-1-1 0 0,0 1 1 0 0,0-1-1 0 0,0 0 0 0 0,0 0 1 0 0,0 0-1 0 0,0 0 1 0 0,2 0-63 0 0,4-1 38 0 0,0-1 0 0 0,0 0 0 0 0,0-1 0 0 0,0 0 0 0 0,0 0 0 0 0,4-3-38 0 0,12-10-4272 0 0,-18 11-492 0 0</inkml:trace>
  <inkml:trace contextRef="#ctx0" brushRef="#br2" timeOffset="-231860.879">3287 5934 3224 0 0,'13'-6'288'0'0,"-7"3"1698"0"0,1 0 1 0 0,0 0-1 0 0,-1 0 0 0 0,1 1 1 0 0,6-1-1987 0 0,7 0 940 0 0,0 0 1 0 0,14 0-941 0 0,11-1 35 0 0,86-12-1059 0 0,-103 13-4096 0 0</inkml:trace>
  <inkml:trace contextRef="#ctx0" brushRef="#br2" timeOffset="-229941.039">313 4263 6448 0 0,'1'-1'10'0'0,"-1"1"1"0"0,0 0-1 0 0,0 0 0 0 0,0 0 1 0 0,0 0-1 0 0,1 0 0 0 0,-1-1 1 0 0,0 1-1 0 0,0 0 1 0 0,0 0-1 0 0,1 0 0 0 0,-1 0 1 0 0,0 0-1 0 0,0 0 0 0 0,0 0 1 0 0,1 0-1 0 0,-1 0 0 0 0,0 0 1 0 0,0 0-1 0 0,0 0 1 0 0,1 0-1 0 0,-1 0 0 0 0,0 0 1 0 0,0 0-1 0 0,1 0 0 0 0,-1 0 1 0 0,0 0-1 0 0,0 0 1 0 0,0 0-1 0 0,1 0 0 0 0,-1 0 1 0 0,0 0-1 0 0,0 0 0 0 0,0 1 1 0 0,1-1-1 0 0,-1 0 0 0 0,0 0 1 0 0,0 0-1 0 0,0 0-10 0 0,-1 10 891 0 0,-2-3-568 0 0,0 43 795 0 0,1-26-642 0 0,2 1 1 0 0,1 3-477 0 0,-1-4 547 0 0,0-1 1 0 0,-3 17-548 0 0,2-19 149 0 0,0 1 1 0 0,2-1-1 0 0,0 1 1 0 0,1-1-1 0 0,3 6-149 0 0,-1 4 346 0 0,-1-1 1 0 0,-1 8-347 0 0,2 67 608 0 0,-4-90-608 0 0,1 0 0 0 0,0 0 0 0 0,3 7 0 0 0,-2-8 0 0 0,0 1 0 0 0,-1-1 0 0 0,0 14 0 0 0,-7 97 0 0 0,6-114 0 0 0,0-1 0 0 0,1 1 0 0 0,1 5 0 0 0,1 26 0 0 0,1 17 438 0 0,-2-38 63 0 0,-1 0 0 0 0,-1 20-501 0 0,-1-31 147 0 0,1 0 1 0 0,1 0 0 0 0,0 4-148 0 0,1 26 165 0 0,-5 80-165 0 0,0-99 0 0 0,2-6 0 0 0,-1 0 0 0 0,2 0 0 0 0,0 1 0 0 0,2 13 0 0 0,-1-15 0 0 0,0 1 0 0 0,-1-1 0 0 0,0 4 0 0 0,-1-3 0 0 0,1 0 0 0 0,2 15 0 0 0,1 52 442 0 0,-1-33 765 0 0,-2-16-825 0 0,0 61-366 0 0,1-82-16 0 0,-2 0 0 0 0,0 0 0 0 0,0 0 0 0 0,-2 4 0 0 0,1-2 0 0 0,0 0 0 0 0,0 11 0 0 0,-2 5 0 0 0,3-26 0 0 0,0 1 0 0 0,0 0 0 0 0,1 0 0 0 0,0 0 0 0 0,-1 0 0 0 0,2 3 0 0 0,-1-3 0 0 0,0 0 0 0 0,-1 0 0 0 0,1 0 0 0 0,-1 0 0 0 0,0 2 0 0 0,0-3 0 0 0,0 1 0 0 0,0 0 0 0 0,1 0 0 0 0,0 0 0 0 0,0 4 0 0 0,0-2 0 0 0,-1 0 0 0 0,1 0 0 0 0,-1 0 0 0 0,-1-1 0 0 0,1 1 0 0 0,-1 0 0 0 0,0-1 0 0 0,-1 1 0 0 0,-4 5 0 0 0,6-11 0 0 0,1-1 0 0 0,0 0 0 0 0,-1 1 0 0 0,1-1 0 0 0,-1 1 0 0 0,1-1 0 0 0,0 1 0 0 0,-1-1 0 0 0,1 1 0 0 0,0 0 0 0 0,0-1 0 0 0,0 1 0 0 0,-1-1 0 0 0,1 1 0 0 0,0 0 0 0 0,0-1 0 0 0,0 1 0 0 0,0-1 0 0 0,0 1 0 0 0,0 0 0 0 0,0-1 0 0 0,0 1 0 0 0,0 0 0 0 0,0-1 0 0 0,0 1 0 0 0,1-1 0 0 0,-1 1 0 0 0,0 0 0 0 0,0-1 0 0 0,1 1 0 0 0,-1-1 0 0 0,0 1 0 0 0,1 0 0 0 0,-1 0 0 0 0,0 0 0 0 0,1 0 0 0 0,-1 0 0 0 0,0 0 0 0 0,0 0 0 0 0,0-1 0 0 0,0 1 0 0 0,0 0 0 0 0,0 0 0 0 0,0 0 0 0 0,0 0 0 0 0,-1 0 0 0 0,1 0 0 0 0,0 0 0 0 0,0 0 0 0 0,-1 0 0 0 0,1-1 0 0 0,-1 2 0 0 0,1-1 0 0 0,-1 0 0 0 0,1 0 0 0 0,-1 0 0 0 0,1 0 0 0 0,0 0 0 0 0,-1 0 0 0 0,1 1 0 0 0,0-1 0 0 0,0 0 0 0 0,0 0 0 0 0,0 0 0 0 0,0 0 0 0 0,0 0 0 0 0,1 2 0 0 0,1 19 0 0 0,-2-20 0 0 0,0-1 0 0 0,0 1 0 0 0,0-1 0 0 0,0 1 0 0 0,0 0 0 0 0,0-1 0 0 0,1 1 0 0 0,-1-1 0 0 0,0 1 0 0 0,1 0 0 0 0,0-1 0 0 0,0 1 0 0 0,-1-1 0 0 0,1 0 0 0 0,0 0 0 0 0,-1 1 0 0 0,1-1 0 0 0,-1 0 0 0 0,1 0 0 0 0,-1 0 0 0 0,0 0 0 0 0,1 1 0 0 0,-1-1 0 0 0,0 0 0 0 0,0 0 0 0 0,0 1 0 0 0,0-1 0 0 0,0 0 0 0 0,0 0 0 0 0,0 1 0 0 0,0-1 0 0 0,0 0 0 0 0,-1 1 0 0 0,0 1 0 0 0,11 28-876 0 0,-10-28 369 0 0,3 2-5 0 0</inkml:trace>
  <inkml:trace contextRef="#ctx0" brushRef="#br2" timeOffset="-228396.254">317 3547 6448 0 0,'0'0'141'0'0,"0"0"23"0"0,0 0 13 0 0,1-1-19 0 0,10-1 510 0 0,-10 2-426 0 0,1 0 732 0 0,-2 0 39 0 0,2 1-128 0 0,5 0-506 0 0,-6 0 37 0 0,2 7 591 0 0,-3-6-887 0 0,0-1 0 0 0,1 1 1 0 0,-1 0-1 0 0,0 0 0 0 0,0 0 1 0 0,0 0-1 0 0,-1-1 0 0 0,1 1 1 0 0,0 0-1 0 0,-1 1-120 0 0,-1 13 845 0 0,2-10-807 0 0,-1 0 0 0 0,0 0 0 0 0,0 0 0 0 0,-1 0 0 0 0,0 0 0 0 0,0 0 0 0 0,0 0 0 0 0,-1-1 0 0 0,1 1 0 0 0,-1-1 0 0 0,-1 0 0 0 0,1 0 0 0 0,-1 0 0 0 0,0 0 0 0 0,0 0 0 0 0,-1 0-38 0 0,-6 11 265 0 0,10-13-191 0 0,0-1 0 0 0,-1 0 0 0 0,1 0 0 0 0,-1 1 0 0 0,1-1-1 0 0,-1 0 1 0 0,0 0 0 0 0,0-1 0 0 0,-1 2-74 0 0,-19 11 618 0 0,13-8-451 0 0,1 0-1 0 0,-1 0 0 0 0,-6 7-166 0 0,4-4 0 0 0,0 0 0 0 0,0-1 0 0 0,-1 0 0 0 0,0-1 0 0 0,0 0 0 0 0,-1-1 0 0 0,0 0 0 0 0,-11 3 0 0 0,21-8 148 0 0,-1 0-1 0 0,0-1 1 0 0,0 1-1 0 0,1-1 0 0 0,-1 0 1 0 0,0 1-1 0 0,0-2 0 0 0,1 1 1 0 0,-1 0-1 0 0,0-1 0 0 0,0 0 1 0 0,-3-1-148 0 0,6 2 11 0 0,-1-1 1 0 0,0 1 0 0 0,0-1-1 0 0,0 0 1 0 0,0 1 0 0 0,0-1-1 0 0,1 0 1 0 0,-1 0 0 0 0,0-1-1 0 0,1 1 1 0 0,-1 0 0 0 0,1 0-1 0 0,0-1 1 0 0,-1 1-1 0 0,1-1 1 0 0,0 1 0 0 0,0-1-1 0 0,0 0 1 0 0,0 1 0 0 0,0-1-1 0 0,0 0 1 0 0,0 0 0 0 0,0 0-1 0 0,0-1-11 0 0,1-2-9 0 0,-1 0-1 0 0,0 0 0 0 0,1-1 1 0 0,0 1-1 0 0,0 0 0 0 0,1-1 0 0 0,-1 1 1 0 0,1 0-1 0 0,0-1 0 0 0,1 1 0 0 0,-1 0 1 0 0,1 0-1 0 0,0 0 0 0 0,0 0 1 0 0,1 0-1 0 0,0 1 0 0 0,2-5 10 0 0,2 1 188 0 0,-3 2-284 0 0,1 1 0 0 0,0 0 0 0 0,0 0-1 0 0,1-1 97 0 0,-4 5-115 0 0,-1-1 0 0 0,1 1 0 0 0,0 0-1 0 0,0 0 1 0 0,0 0 0 0 0,0 0-1 0 0,1 0 1 0 0,-1 0 0 0 0,0 1 0 0 0,0-1-1 0 0,0 1 1 0 0,1-1 0 0 0,-1 1-1 0 0,3 0 116 0 0,-4 0 9 0 0,0-1 0 0 0,0 1 0 0 0,1 0 0 0 0,-1 0 0 0 0,0 1 0 0 0,1-1-1 0 0,-1 0 1 0 0,0 0 0 0 0,1 1 0 0 0,-1-1 0 0 0,0 0 0 0 0,0 1 0 0 0,0 0-1 0 0,1-1 1 0 0,-1 1 0 0 0,0-1 0 0 0,0 1 0 0 0,0 0 0 0 0,0 0-9 0 0,3 2 217 0 0,4 2-25 0 0,-1 1 0 0 0,0 0-1 0 0,-1 0 1 0 0,1 0 0 0 0,-1 1 0 0 0,0 0 0 0 0,-1 0 0 0 0,4 5-192 0 0,21 26-1329 0 0,-18-27 1459 0 0,0 0-1 0 0,0-1 0 0 0,1-1 1 0 0,0 0-1 0 0,1 0 0 0 0,7 2-129 0 0,52 33-777 0 0,-50-33 266 0 0</inkml:trace>
  <inkml:trace contextRef="#ctx0" brushRef="#br3" timeOffset="-217027.21">370 6118 4608 0 0,'2'-1'62'0'0,"1"1"0"0"0,0-1-1 0 0,-1 1 1 0 0,0-1 0 0 0,1 0 0 0 0,-1 0 0 0 0,1 0 0 0 0,-1-1 0 0 0,0 1 0 0 0,0 0-1 0 0,0-1 1 0 0,0 1 0 0 0,0-1 0 0 0,2-2-62 0 0,-4 4 46 0 0,30-21 3010 0 0,-15 11-2448 0 0,-10 7-536 0 0,-3 3 298 0 0,-2 0 118 0 0,0 0 22 0 0,0 0-68 0 0,0 1-435 0 0,0 1 170 0 0,0 0 1 0 0,0 0 0 0 0,-1 0-1 0 0,1 0 1 0 0,0 0 0 0 0,-1 0-1 0 0,1 0 1 0 0,-1 0 0 0 0,0 1-178 0 0,0 0 76 0 0,-1 1 0 0 0,0-1 0 0 0,0 1 0 0 0,0-1 0 0 0,0 0 0 0 0,-1 0 0 0 0,1 0 0 0 0,-3 2-76 0 0,-3 5 0 0 0,7-8 0 0 0,0 0 0 0 0,-1 0 0 0 0,1-1 0 0 0,-1 1 0 0 0,1-1 0 0 0,-1 1 0 0 0,0-1 0 0 0,0 1 0 0 0,-6 9 0 0 0,7-10 0 0 0,0 0 0 0 0,0 0 0 0 0,0 0 0 0 0,-1 0 0 0 0,1 0 0 0 0,0 0 0 0 0,-1-1 0 0 0,1 1 0 0 0,-1 0 0 0 0,1-1 0 0 0,-1 1 0 0 0,1-1 0 0 0,-1 0 0 0 0,1 1 25 0 0,1-1 1 0 0,0 0 0 0 0,-1 0-1 0 0,1 0 1 0 0,0 0 0 0 0,-1 0 0 0 0,1 0-1 0 0,0 0 1 0 0,-1-1 0 0 0,1 1-1 0 0,0 0 1 0 0,-1 0 0 0 0,1 0 0 0 0,0 0-1 0 0,-1 0 1 0 0,1 0 0 0 0,0-1-1 0 0,0 1 1 0 0,-1 0 0 0 0,1 0 0 0 0,0 0-1 0 0,0-1 1 0 0,-1 1 0 0 0,1 0-1 0 0,0 0 1 0 0,0-1 0 0 0,0 1 0 0 0,-1 0-1 0 0,1 0 1 0 0,0-1 0 0 0,0 1-1 0 0,0 0 1 0 0,0-1 0 0 0,0 1 0 0 0,0 0-1 0 0,-1-1 1 0 0,1 1 0 0 0,0 0-1 0 0,0-1 1 0 0,0 1 0 0 0,0 0 0 0 0,0-1-1 0 0,0 1 1 0 0,0 0 0 0 0,1 0-1 0 0,-1-1 1 0 0,0 1 0 0 0,0 0 0 0 0,0-1-1 0 0,0 1 1 0 0,0 0 0 0 0,0-1-1 0 0,1 1 1 0 0,-1 0 0 0 0,0 0 0 0 0,0-1-26 0 0,3-4 45 0 0,1 1 1 0 0,-1-1-1 0 0,1 1 1 0 0,0 0-1 0 0,0 0 1 0 0,0 0-1 0 0,1 1 1 0 0,-1-1-1 0 0,1 1 1 0 0,0 0-1 0 0,0 0 1 0 0,0 1 0 0 0,2-1-46 0 0,-7 2 0 0 0,1 1 1 0 0,-1 0-1 0 0,0 0 1 0 0,1-1 0 0 0,-1 1-1 0 0,0 0 1 0 0,1 0-1 0 0,-1 0 1 0 0,0-1 0 0 0,1 1-1 0 0,-1 0 1 0 0,1 0-1 0 0,-1 0 1 0 0,0 0 0 0 0,1 0-1 0 0,-1 0 1 0 0,1 0-1 0 0,-1 0 1 0 0,0 0 0 0 0,1 0-1 0 0,-1 0 1 0 0,1 0-1 0 0,-1 0 1 0 0,0 0 0 0 0,1 0-1 0 0,-1 0 1 0 0,1 1-1 0 0,-1-1 1 0 0,0 0 0 0 0,1 0-1 0 0,0 1-2 0 0,0-1 2 0 0,-1 0 0 0 0,0 0 0 0 0,0 0 0 0 0,1 0 0 0 0,-1 0 0 0 0,0 0 0 0 0,1 0 0 0 0,-1 0 0 0 0,0 0 0 0 0,1 0 0 0 0,-1 0 0 0 0,0 0 0 0 0,1 0 0 0 0,-1 0 0 0 0,0 0 0 0 0,1 0 0 0 0,-1 1 0 0 0,0-1 0 0 0,1 0 0 0 0,-1 0 0 0 0,0 0 0 0 0,0 1 0 0 0,1-1 0 0 0,-1 0 0 0 0,0 0 0 0 0,0 0 0 0 0,0 1 0 0 0,1-1 0 0 0,-1 0 0 0 0,0 1 0 0 0,0-1 0 0 0,0 0 0 0 0,0 0 0 0 0,1 1 0 0 0,-1-1 0 0 0,0 0 0 0 0,0 1 0 0 0,0-1 0 0 0,0 0 0 0 0,0 1 0 0 0,0-1 0 0 0,0 0 0 0 0,0 1 0 0 0,0-1 0 0 0,0 0 0 0 0,0 1 0 0 0,0-1 0 0 0,0 0 0 0 0,0 1 0 0 0,-1-1 0 0 0,1 0 0 0 0,0 2 0 0 0,0-1 0 0 0,0 0 0 0 0,0 0 0 0 0,0 0 0 0 0,0 0 0 0 0,0 0 0 0 0,0 0 0 0 0,-1 0 0 0 0,1 0 0 0 0,0 0 0 0 0,-1 0 0 0 0,1 0 0 0 0,0-1 0 0 0,-1 1 0 0 0,1 0 0 0 0,-1 0 0 0 0,1 0 0 0 0,-1-1 0 0 0,0 1 0 0 0,1 0 0 0 0,-1 0 0 0 0,0-1 0 0 0,-1 3 0 0 0,1-1 78 0 0,0 0 1 0 0,-1-1 0 0 0,1 1 0 0 0,0 0-1 0 0,-1 0 1 0 0,0 0 0 0 0,1-1 0 0 0,-1 1-1 0 0,0-1 1 0 0,0 0 0 0 0,0 1 0 0 0,0-1 0 0 0,0 0-1 0 0,0 0 1 0 0,0 0 0 0 0,-1 0 0 0 0,1-1-1 0 0,0 1 1 0 0,0 0 0 0 0,-1-1 0 0 0,1 0-1 0 0,0 1 1 0 0,-1-1 0 0 0,1 0 0 0 0,0 0-1 0 0,-2-1-78 0 0,3 1 0 0 0,1 0 0 0 0,-1 0 0 0 0,1 0 0 0 0,-1 0 0 0 0,1 0 0 0 0,-1-1 0 0 0,1 1 0 0 0,-1 0 0 0 0,1 0 0 0 0,-1 0 0 0 0,1-1 0 0 0,-1 1 0 0 0,1 0 0 0 0,0-1 0 0 0,-1 1 0 0 0,1 0 0 0 0,-1-1 0 0 0,1 1 0 0 0,0-1 0 0 0,0 1 0 0 0,-1 0 0 0 0,1-1 0 0 0,0 1 0 0 0,0-1 0 0 0,-1 1 0 0 0,1-1 0 0 0,0 1 0 0 0,0-1 0 0 0,0 1 0 0 0,0-1 0 0 0,0 1 0 0 0,0-1 0 0 0,-1 1 0 0 0,1-1 0 0 0,0 1 0 0 0,1-1 0 0 0,-1 1 0 0 0,0-1 0 0 0,0 1 0 0 0,0-1 0 0 0,0 1 0 0 0,0-1 0 0 0,0 1 0 0 0,1-1 0 0 0,-1 1 0 0 0,0-1 0 0 0,0 1 0 0 0,1-1 0 0 0,-1 1 0 0 0,0 0 0 0 0,1-1 0 0 0,-1 1 0 0 0,0-1 0 0 0,1 1 0 0 0,11-17 0 0 0,-10 13 0 0 0,0 0 0 0 0,0 1 0 0 0,0 0 0 0 0,1-1 0 0 0,0 1 0 0 0,0 0 0 0 0,0 0 0 0 0,0 1 0 0 0,0-1 0 0 0,0 0 0 0 0,3 0 0 0 0,-5 2 0 0 0,0 0 0 0 0,0 0 0 0 0,1 1 0 0 0,-1-1 0 0 0,0 1 0 0 0,1-1 0 0 0,-1 1 0 0 0,0-1 0 0 0,0 1 0 0 0,1 0 0 0 0,-1 0 0 0 0,1-1 0 0 0,-1 1 0 0 0,0 0 0 0 0,1 0 0 0 0,-1 1 0 0 0,0-1 0 0 0,1 0 0 0 0,0 1 0 0 0,-1-1 0 0 0,-1 0 0 0 0,1 0 0 0 0,-1 0 0 0 0,1 0 0 0 0,-1 0 0 0 0,0 0 0 0 0,1 1 0 0 0,-1-1 0 0 0,1 0 0 0 0,-1 0 0 0 0,0 1 0 0 0,1-1 0 0 0,-1 0 0 0 0,0 0 0 0 0,1 1 0 0 0,-1-1 0 0 0,0 0 0 0 0,1 1 0 0 0,-1-1 0 0 0,0 1 0 0 0,0-1 0 0 0,0 0 0 0 0,1 1 0 0 0,-1-1 0 0 0,0 1 0 0 0,0-1 0 0 0,0 1 0 0 0,0-1 0 0 0,0 0 0 0 0,0 1 0 0 0,1 0 0 0 0,-1 0 0 0 0,0 0 0 0 0,1 0 0 0 0,-1 0 0 0 0,0 1 0 0 0,0-1 0 0 0,0 0 0 0 0,0 0 0 0 0,0 0 0 0 0,0 0 0 0 0,0 0 0 0 0,0 0 0 0 0,0 1 0 0 0,0-1 0 0 0,-1 0 0 0 0,1 0 0 0 0,0 0 0 0 0,-3 3 176 0 0,0 0-1 0 0,-1 0 1 0 0,1-1-1 0 0,-1 0 0 0 0,1 0 1 0 0,-1 0-1 0 0,0 0 0 0 0,-2 1-175 0 0,-1 1 412 0 0,3-4-572 0 0,0 0 0 0 0,0 0 0 0 0,0 0 1 0 0,0-1-1 0 0,0 0 0 0 0,0 0 0 0 0,0 0 0 0 0,0 0 0 0 0,-1 0 0 0 0,1-1 0 0 0,0 0 160 0 0,3 1 35 0 0,0-1 0 0 0,0 1 0 0 0,1-1 0 0 0,-1 1-1 0 0,0-1 1 0 0,0 1 0 0 0,1-1 0 0 0,-1 0-1 0 0,0 1 1 0 0,1-1 0 0 0,-1 0 0 0 0,1 0 0 0 0,-1 0-1 0 0,1 1 1 0 0,-1-1 0 0 0,1 0 0 0 0,-1 0-1 0 0,1 0 1 0 0,0 0 0 0 0,-1 0 0 0 0,1 0-1 0 0,0 0 1 0 0,0 0 0 0 0,0 0-35 0 0,-1-2 190 0 0,1-1 0 0 0,0 1 1 0 0,0 0-1 0 0,0 0 0 0 0,0-1 0 0 0,0-1-190 0 0,2-3 2 0 0,-1 0-1 0 0,1 0 0 0 0,1 0 0 0 0,-1 0 0 0 0,1 1 0 0 0,1-1 0 0 0,-1 1 1 0 0,2 0-1 0 0,-1 0 0 0 0,0 0 0 0 0,1 0 0 0 0,1 1 0 0 0,-1 0 0 0 0,5-5-1 0 0,-9 11 0 0 0,0-1 0 0 0,0 1 0 0 0,0-1 0 0 0,-1 1 0 0 0,1 0 0 0 0,0-1 0 0 0,0 1 0 0 0,0 0 0 0 0,0 0 0 0 0,0-1 0 0 0,0 1 0 0 0,0 0 0 0 0,0 0 0 0 0,-1 0 0 0 0,1 0 0 0 0,0 0 0 0 0,0 0 0 0 0,0 1 0 0 0,0-1 0 0 0,0 0 0 0 0,1 0 0 0 0,-1 1 0 0 0,6 1 0 0 0,-6-1 0 0 0,1 1 0 0 0,-1-1 0 0 0,0 0 0 0 0,0 1 0 0 0,1-1 0 0 0,-1 0 0 0 0,0 1 0 0 0,0-1 0 0 0,0 1 0 0 0,-1 0 0 0 0,1-1 0 0 0,0 1 0 0 0,-1 0 0 0 0,1-1 0 0 0,-1 1 0 0 0,1 0 0 0 0,-1 0 0 0 0,0 0 0 0 0,0-1 0 0 0,0 1 0 0 0,0 0 0 0 0,0 0 0 0 0,0 0 0 0 0,0-1 0 0 0,0 1 0 0 0,-1 0 0 0 0,1 0 0 0 0,-1-1 0 0 0,1 1 0 0 0,-1 0 0 0 0,0-1 0 0 0,0 1 0 0 0,0 0 0 0 0,0-1 0 0 0,0 1 0 0 0,-3 3 0 0 0,1-1 0 0 0,-1 1 0 0 0,0-1 0 0 0,0 0 0 0 0,0 0 0 0 0,-1-1 0 0 0,1 1 0 0 0,-1-1 0 0 0,-4 2 0 0 0,3-2 145 0 0,0 1 0 0 0,0-2 0 0 0,-1 1 0 0 0,1-1-1 0 0,-1 0 1 0 0,1 0 0 0 0,-1-1 0 0 0,0 0 0 0 0,0 0 0 0 0,0 0-1 0 0,1-1 1 0 0,-1 0 0 0 0,0 0-145 0 0,5 0 6 0 0,1-1 0 0 0,0 1 0 0 0,0 0 0 0 0,0 0 0 0 0,0 0-1 0 0,-1-1 1 0 0,1 1 0 0 0,0 0 0 0 0,0-1 0 0 0,0 1 0 0 0,0-1 0 0 0,0 0 0 0 0,0 1 0 0 0,0-1 0 0 0,0 0-1 0 0,0 0 1 0 0,0 1 0 0 0,0-1 0 0 0,1 0 0 0 0,-1 0 0 0 0,0 0 0 0 0,0 0 0 0 0,1 0 0 0 0,-1 0 0 0 0,1 0 0 0 0,-1 0-1 0 0,1 0 1 0 0,-1-1-6 0 0,-3-7 0 0 0,3 8 0 0 0,1 1 0 0 0,0 0 0 0 0,-1-1 0 0 0,1 1 0 0 0,0-1 0 0 0,0 1 0 0 0,-1-1 0 0 0,1 1 0 0 0,0 0 0 0 0,0-1 0 0 0,0 1 0 0 0,0-1 0 0 0,-1 1 0 0 0,1-1 0 0 0,0 1 0 0 0,0-1 0 0 0,0 1 0 0 0,0-1 0 0 0,0 1 0 0 0,0-1 0 0 0,0 1 0 0 0,1-1 0 0 0,-1 1 0 0 0,0-1 0 0 0,0 1 0 0 0,0-1 0 0 0,0 1 0 0 0,1-1 0 0 0,-1 1 0 0 0,0 0 0 0 0,0-1 0 0 0,1 1 0 0 0,-1-1 0 0 0,1 0 0 0 0,-1 0 0 0 0,1 0 0 0 0,-1 0 0 0 0,1 0 0 0 0,-1 0 0 0 0,1 0 0 0 0,-1 0 0 0 0,0-1 0 0 0,1 1 0 0 0,-1 0 0 0 0,0 0 0 0 0,0 0 0 0 0,0-1 0 0 0,0 1 0 0 0,0 0 0 0 0,2-9 0 0 0,-1 9 0 0 0,0 0 0 0 0,0 0 0 0 0,0 0 0 0 0,0 0 0 0 0,0 0 0 0 0,1 0 0 0 0,-1 1 0 0 0,0-1 0 0 0,0 0 0 0 0,1 1 0 0 0,0-1 0 0 0,9-2-1461 0 0,-1 6-4049 0 0,-3-1-734 0 0</inkml:trace>
  <inkml:trace contextRef="#ctx0" brushRef="#br0" timeOffset="-190560.656">4189 5779 2760 0 0,'0'-4'38'0'0,"0"1"1"0"0,0-1-1 0 0,1 0 0 0 0,0 1 1 0 0,0-1-1 0 0,0 1 1 0 0,0 0-1 0 0,0-1 0 0 0,1-1-38 0 0,0-2 549 0 0,-2 6-501 0 0,0 0 1 0 0,0 0 0 0 0,0 1-1 0 0,0-1 1 0 0,0 0-1 0 0,1 1 1 0 0,-1-1-1 0 0,0 0 1 0 0,0 1 0 0 0,1-1-1 0 0,-1 0 1 0 0,0 1-1 0 0,1-1 1 0 0,-1 1 0 0 0,1-1-1 0 0,-1 1 1 0 0,1-1-49 0 0,7-9 304 0 0,-1 0 0 0 0,6-11-304 0 0,-11 18 0 0 0,2-5 12 0 0,1 1 0 0 0,0-1 0 0 0,0 1 0 0 0,1 0 0 0 0,0 0 0 0 0,5-4-12 0 0,-9 9 173 0 0,0 0 0 0 0,0 0 0 0 0,0-1 0 0 0,0 1 0 0 0,0-1 0 0 0,-1 1 0 0 0,1-1 1 0 0,-1 0-1 0 0,0 1 0 0 0,1-2-173 0 0,10-18 245 0 0,-8 16-245 0 0,0 0 0 0 0,0 0 0 0 0,0 0 0 0 0,-1-1 0 0 0,3-6 0 0 0,-3 5 0 0 0,1 1 0 0 0,-1 0 0 0 0,1 0 0 0 0,1 0 0 0 0,-1 0 62 0 0,-1 1 1 0 0,1-1 0 0 0,-1 0-1 0 0,-1 0 1 0 0,1 0-1 0 0,-1 0 1 0 0,0 0 0 0 0,-1-1-1 0 0,0 1 1 0 0,0-1-63 0 0,1-6 814 0 0,17-42-206 0 0,-4 13-608 0 0,-2-22 0 0 0,-5 47 0 0 0,0 0 0 0 0,3-21 0 0 0,-4-5 0 0 0,-6 41 0 0 0,0 1 0 0 0,-1-1 0 0 0,1 0 0 0 0,1 1 0 0 0,-1-1 0 0 0,0 1 0 0 0,0 0 0 0 0,1-1 0 0 0,0 1 0 0 0,-1 1 9 0 0,-1 0 1 0 0,1 0 0 0 0,-1 0-1 0 0,1-1 1 0 0,-1 1-1 0 0,1 0 1 0 0,-1 0 0 0 0,1 0-1 0 0,-1-1 1 0 0,0 1 0 0 0,0 0-1 0 0,0-1-9 0 0,0 0 30 0 0,0 1 0 0 0,1 0-1 0 0,-1 0 1 0 0,0 0 0 0 0,0-1 0 0 0,1 1-1 0 0,-1 0 1 0 0,1 0 0 0 0,-1 0 0 0 0,1 0-1 0 0,0-1-29 0 0,-1 2 70 0 0,1-1 0 0 0,-1 0 0 0 0,1 0 0 0 0,-1 0-1 0 0,1 0 1 0 0,-1 0 0 0 0,0 0 0 0 0,1 0 0 0 0,-1 0-1 0 0,0 0 1 0 0,0 0 0 0 0,0 0 0 0 0,0 0-1 0 0,0 0 1 0 0,0 0 0 0 0,0 0 0 0 0,0 0 0 0 0,0 0-1 0 0,0 0 1 0 0,0 0 0 0 0,-1 0 0 0 0,1 0 0 0 0,-1-1-70 0 0,-1-1 0 0 0,1 5 0 0 0,1 1 0 0 0,-1-1 0 0 0,0 0 0 0 0,0 0 0 0 0,0 0 0 0 0,0 0 0 0 0,-1 0 0 0 0,1 0 0 0 0,-1 0 0 0 0,1 0 0 0 0,-1 0 0 0 0,0 0 0 0 0,-4 6 0 0 0,-9 14 0 0 0,1 1 0 0 0,2 0 0 0 0,0 1 0 0 0,2 0 0 0 0,-5 16 0 0 0,8-18 0 0 0,-1-1 0 0 0,-4 7 0 0 0,2-4 0 0 0,-14 33 0 0 0,-1 3 0 0 0,14-33 0 0 0,-19 43 0 0 0,27-63 0 0 0,-4 6 0 0 0,1 0 0 0 0,0 0 0 0 0,1 1 0 0 0,0 2 0 0 0,3-10 0 0 0,1-1 0 0 0,-1 0 0 0 0,-1 0 0 0 0,1-1 0 0 0,-3 4 0 0 0,2-3 0 0 0,1 0 0 0 0,0 0 0 0 0,-1-1 0 0 0,2 1 0 0 0,-1 1 0 0 0,0-2 0 0 0,1-1 0 0 0,0 1 0 0 0,-1-1 0 0 0,1 0 0 0 0,-1 0 0 0 0,-1 1 0 0 0,2-2 0 0 0,0 0 0 0 0,-1 0 0 0 0,1 0 0 0 0,0 1 0 0 0,0-1 0 0 0,0 0 0 0 0,1 0 0 0 0,-1 0 0 0 0,1 1 0 0 0,-1-1 0 0 0,1 0 0 0 0,-1 2 0 0 0,2 2 0 0 0,-3 2 0 0 0,-3 12 0 0 0,4-18 0 0 0,-6 15 0 0 0,20-37 0 0 0,58-126 0 0 0,-54 113 0 0 0,-1-8-503 0 0,-12 30 209 0 0,0 1 0 0 0,0 0 1 0 0,4-5 293 0 0,28-56-556 0 0,-24 45 504 0 0,-1 3 52 0 0,-2-2 0 0 0,0-2 0 0 0,-1 2 0 0 0,2 0 0 0 0,1-2 0 0 0,6-2 0 0 0,-11 19 0 0 0,-1 0 0 0 0,0 0 0 0 0,2-6 0 0 0,-3 7 0 0 0,1 0 0 0 0,-1 1 0 0 0,1-1 0 0 0,4-4 0 0 0,-3 6 0 0 0,-2-1 0 0 0,1 1 0 0 0,-1-1 0 0 0,0 0 0 0 0,1-6 0 0 0,-1-2 0 0 0,-4 13 0 0 0,1 1 0 0 0,-1 0 0 0 0,0 0 0 0 0,1 0 0 0 0,0 0 0 0 0,-1 0 0 0 0,1 0 0 0 0,0 0 0 0 0,0 0 0 0 0,0 0 0 0 0,0 0 0 0 0,0 1 0 0 0,1-1 0 0 0,-1 0 0 0 0,1 1 0 0 0,-1-1 0 0 0,1 1 0 0 0,0-2 0 0 0,6-3 0 0 0,16-10 0 0 0,-21 15 0 0 0,-7 5 0 0 0,3-3 0 0 0,0 0 0 0 0,-1 0 0 0 0,1 0 0 0 0,0 1 0 0 0,-1-1 0 0 0,1 1 0 0 0,0-1 0 0 0,0 1 0 0 0,0-1 0 0 0,1 1 0 0 0,-1 0 0 0 0,0 0 0 0 0,0-1 0 0 0,1 1 0 0 0,-1 1 0 0 0,-8 22 0 0 0,4-17 0 0 0,1 0 0 0 0</inkml:trace>
  <inkml:trace contextRef="#ctx0" brushRef="#br3" timeOffset="-182961.39">404 6001 2304 0 0,'19'3'224'0'0,"-19"-3"-176"0"0,0-1 1 0 0,0 1-1 0 0,1 0 1 0 0,-1 0-1 0 0,0 0 1 0 0,0 0-1 0 0,0 0 1 0 0,1 0-1 0 0,-1 0 1 0 0,0 0-1 0 0,0 0 1 0 0,0 0-1 0 0,0 0 1 0 0,1 0-1 0 0,-1 1 1 0 0,0-1-1 0 0,0 0 0 0 0,0 0 1 0 0,0 0-1 0 0,1 0 1 0 0,-1 0-1 0 0,0 0 1 0 0,0 0-1 0 0,0 0 1 0 0,0 0-1 0 0,0 1 1 0 0,0-1-1 0 0,1 0 1 0 0,-1 0-1 0 0,0 0 1 0 0,0 0-1 0 0,0 0 1 0 0,0 1-1 0 0,0-1 1 0 0,0 0-1 0 0,0 0 1 0 0,0 0-1 0 0,0 0 0 0 0,0 1-48 0 0,-3 7 3630 0 0,2-7-3529 0 0,1 0 1 0 0,-1 1-1 0 0,0-1 0 0 0,1 1 1 0 0,-1 0-1 0 0,1-1 0 0 0,-1 1 0 0 0,1-1 1 0 0,-1 3-102 0 0,-7 17 98 0 0,2 10-34 0 0,5-23-21 0 0,1-1-32 0 0,-2-1-1 0 0,1-5 64 0 0,1-1 86 0 0,0 0 4 0 0,0 0-4 0 0,0 0 22 0 0,0 0 96 0 0,0 0 39 0 0,0 0 10 0 0,0 0-19 0 0,1-1-233 0 0,-1 0 0 0 0,1 0-1 0 0,-1 0 1 0 0,1 0 0 0 0,0 0 0 0 0,0 0 0 0 0,-1 0 0 0 0,1 0 0 0 0,0 1 0 0 0,0-1 0 0 0,0 0 0 0 0,0 0 0 0 0,0 1 0 0 0,0-1 0 0 0,1 0-75 0 0,7-5 454 0 0,-4 0-241 0 0,0 0 0 0 0,0-1 0 0 0,-1 1-1 0 0,1-3-212 0 0,5-6 395 0 0,5-14-137 0 0,-12 23-217 0 0,0 0 1 0 0,0 0 0 0 0,0 1-1 0 0,1-1 1 0 0,-1 1 0 0 0,3-2-42 0 0,-3 4 25 0 0,-1-1 1 0 0,1-1-1 0 0,-1 1 1 0 0,1 0-1 0 0,-1-1 1 0 0,0 1-26 0 0,6-13 65 0 0,60-91 191 0 0,-33 47 48 0 0,-32 56-268 0 0,0 1 1 0 0,0 0-1 0 0,0 0 0 0 0,0 0 0 0 0,1 0 0 0 0,-1 1 0 0 0,1-1 1 0 0,3-1-37 0 0,-1 0 36 0 0,-5 4-28 0 0,0 0 1 0 0,0 0 0 0 0,0-1 0 0 0,0 1 0 0 0,-1 0 0 0 0,1 0 0 0 0,0 0 0 0 0,-1 0 0 0 0,1-1 0 0 0,-1 1-1 0 0,1 0-8 0 0,-1-1 8 0 0,1 1 0 0 0,-1 0-1 0 0,1 0 1 0 0,-1 0-1 0 0,1 0 1 0 0,0-1 0 0 0,-1 1-1 0 0,1 0 1 0 0,0 0-1 0 0,0 0 1 0 0,0 0-8 0 0,10-8 71 0 0,-1-1-1 0 0,0 0 1 0 0,0-1 0 0 0,0-2-71 0 0,-4 3 85 0 0,-5 8-76 0 0,-1 1 1 0 0,1 0 0 0 0,0 0 0 0 0,0-1-1 0 0,-1 1 1 0 0,1 0 0 0 0,0 0-1 0 0,0 0 1 0 0,0 0 0 0 0,0 0-1 0 0,1-1-9 0 0,55-39 209 0 0,-13 8-146 0 0,-32 25-63 0 0,1-1 0 0 0,-1 0 0 0 0,10-10 0 0 0,-11 9 56 0 0,1 1 0 0 0,1 1-1 0 0,0 0 1 0 0,7-3-56 0 0,29-18 151 0 0,-44 27-130 0 0,14 0 43 0 0,-16 1-59 0 0,0 1 1 0 0,1 0-1 0 0,-1 0 0 0 0,0 0 1 0 0,0 1-1 0 0,0-1 0 0 0,0 1 1 0 0,0 0-1 0 0,0 0 0 0 0,2 0-5 0 0,3 4 0 0 0,1-2 12 0 0,-1 0-1 0 0,1 1 1 0 0,-1 0-1 0 0,6 4-11 0 0,-11-6 12 0 0,0 0 0 0 0,0-1 0 0 0,0 1-1 0 0,0-1 1 0 0,0 0 0 0 0,0 0-1 0 0,2 1-11 0 0,0 3 68 0 0,-4-3-56 0 0,1 0 8 0 0,0 0-1 0 0,0 0 0 0 0,1 0 0 0 0,-1 0 1 0 0,1 0-1 0 0,0-1 0 0 0,-1 0 0 0 0,3 2-19 0 0,-2-2-1 0 0,0 0 0 0 0,-1 0 0 0 0,1 1-1 0 0,0-1 1 0 0,-1 1 0 0 0,0 0 0 0 0,1 0-1 0 0,0 1 2 0 0,41 22 0 0 0,-40-22 0 0 0,0-1 0 0 0,0 0 0 0 0,-1 1 0 0 0,1 0 0 0 0,-1-1 0 0 0,0 2 0 0 0,0-1 0 0 0,0 0 0 0 0,1 3 0 0 0,1-2 0 0 0,0 0 0 0 0,0 0 0 0 0,0 0 0 0 0,0-1 0 0 0,1 0 0 0 0,0 1 0 0 0,10 5 0 0 0,-10-6 0 0 0,-5-2 0 0 0,1-1 0 0 0,-1 1 0 0 0,1 0 0 0 0,-1 0 0 0 0,0 0 0 0 0,1 0 0 0 0,-1 0 0 0 0,0 0 0 0 0,0 0 0 0 0,0 0 0 0 0,0 0 0 0 0,22 22 0 0 0,-18-17 21 0 0,-4-5 2 0 0,0 0 0 0 0,0 0 0 0 0,0 0 0 0 0,-1 0 1 0 0,1 0-1 0 0,0 0 0 0 0,-1 0 0 0 0,1 1 0 0 0,-1-1 0 0 0,1 0 0 0 0,-1 0 0 0 0,1 0 0 0 0,-1 1 0 0 0,0-1 0 0 0,0 0 0 0 0,0 0 0 0 0,0 1 0 0 0,1-1-23 0 0,-1 0 76 0 0,0 0 1 0 0,0 0-1 0 0,0 1 0 0 0,1-1 0 0 0,-1 0 0 0 0,0 0 0 0 0,1 0 0 0 0,-1 0 0 0 0,1 0 0 0 0,-1-1 0 0 0,1 1 0 0 0,0 0 0 0 0,-1 0 0 0 0,1 0 0 0 0,0 0 0 0 0,0 0-76 0 0,1 1 32 0 0,0 0 1 0 0,0 0-1 0 0,-1 1 0 0 0,1-1 1 0 0,-1 1-1 0 0,1-1 0 0 0,-1 1 0 0 0,0-1 1 0 0,0 1-1 0 0,0-1 0 0 0,0 1 0 0 0,-1 0-32 0 0,2 1 0 0 0,-1 0 0 0 0,1 0 0 0 0,0-1 0 0 0,-1 1 0 0 0,2-1 0 0 0,-1 0 0 0 0,0 0 0 0 0,3 3 0 0 0,-3-3 0 0 0,0-1 0 0 0,0 0 0 0 0,0 1 0 0 0,0 0 0 0 0,-1-1 0 0 0,1 1 0 0 0,-1 0 0 0 0,1 0 0 0 0,-1 0 0 0 0,0 0 0 0 0,0 0 0 0 0,-1 0 0 0 0,1 2 0 0 0,-1-3 0 0 0,1 0 0 0 0,-1-1 0 0 0,0 1 0 0 0,0 0 0 0 0,1-1 0 0 0,0 1 0 0 0,-1 0 0 0 0,1-1 0 0 0,0 1 0 0 0,3 15 0 0 0,-3-15 0 0 0,-1 0 0 0 0,0 0 0 0 0,1 1 0 0 0,-1-1 0 0 0,1 0 0 0 0,0 0 0 0 0,-1 0 0 0 0,1 0 0 0 0,1 0 0 0 0,-1 0 0 0 0,0 0 0 0 0,0 0 0 0 0,-1 0 0 0 0,1 1 0 0 0,0-1 0 0 0,-1 0 0 0 0,1 0 0 0 0,-1 1 0 0 0,0 0 0 0 0,0 0 0 0 0,1 0 0 0 0,-1 1 0 0 0,1-1 0 0 0,0 0 0 0 0,0 0 0 0 0,0 1 0 0 0,0-1 0 0 0,2 1 0 0 0,5 21 0 0 0,-2-7 0 0 0,-5-16 0 0 0,0 0 0 0 0,0 0 0 0 0,-1-1 0 0 0,1 1 0 0 0,-1 0 0 0 0,1 0 0 0 0,-1 0 0 0 0,1 0 0 0 0,-1 0 0 0 0,0 0 0 0 0,0 1 0 0 0,1-1 0 0 0,-1 1 0 0 0,1 0 0 0 0,-1-1 0 0 0,1 1 0 0 0,0 0 0 0 0,0-1 0 0 0,2 3 0 0 0,-2-3 0 0 0,0-1 0 0 0,-1 1 0 0 0,1 0 0 0 0,0 1 0 0 0,0-1 0 0 0,-1 0 0 0 0,1 0 0 0 0,-1 0 0 0 0,0 0 0 0 0,0 0 0 0 0,1 1 0 0 0,-2 1 0 0 0,1-3 0 0 0,0 1 0 0 0,0-1 0 0 0,0 0 0 0 0,0 1 0 0 0,1-1 0 0 0,-1 1 0 0 0,0-1 0 0 0,1 0 0 0 0,-1 0 0 0 0,0 1 0 0 0,1 0 0 0 0,0-1 0 0 0,-1 0 0 0 0,1 0 0 0 0,-1 0 0 0 0,0 0 0 0 0,1 0 0 0 0,-1 0 0 0 0,0 0 0 0 0,0 0 0 0 0,0 0 0 0 0,0 0 0 0 0,0 0 0 0 0,0 0 0 0 0,0 0 0 0 0,0 0 0 0 0,0 1 0 0 0,-1-1 0 0 0,1-1 0 0 0,0 1 0 0 0,-1 0 0 0 0,1 0 0 0 0,0-1 0 0 0,-1 1 0 0 0,1 0 0 0 0,0 0 0 0 0,0 0 0 0 0,0 0 0 0 0,0-1 0 0 0,0 1 0 0 0,0 0 0 0 0,0 0 0 0 0,0 0 0 0 0,0-1 0 0 0,0 1 0 0 0,1 0 0 0 0,-1 0 0 0 0,0 0 0 0 0,0-1 0 0 0,1 1 0 0 0,-1 0 0 0 0,0 0 0 0 0,1-1 0 0 0,-1 1 0 0 0,1 0 0 0 0,-1-1 0 0 0,1 1 0 0 0,-1 0 0 0 0,1-1 0 0 0,0 1 0 0 0,-1-1 0 0 0,2 1 0 0 0,-1 1 0 0 0,3 3 0 0 0,-3-3 0 0 0,0 0 0 0 0,1 1 0 0 0,0-1 0 0 0,0 0 0 0 0,-1 0 0 0 0,1 0 0 0 0,0 0 0 0 0,1 0 0 0 0,-1 0 0 0 0,0-1 0 0 0,1 1 0 0 0,-1-1 0 0 0,0 1 0 0 0,1-1 0 0 0,0 0 0 0 0,2 1 0 0 0,-5-2-32 0 0,3 1-60 0 0,0-1 0 0 0,0 1 0 0 0,-1 0 0 0 0,1-1 0 0 0,0 0-1 0 0,0 1 1 0 0,0-1 0 0 0,0-1 0 0 0,0 1 92 0 0,-2 0-4482 0 0,-1 0-1566 0 0</inkml:trace>
  <inkml:trace contextRef="#ctx0" brushRef="#br3" timeOffset="-177967.446">1564 6100 2304 0 0,'11'1'1568'0'0,"-10"-1"-1472"0"0,-1 1 0 0 0,0-1 1 0 0,1 0-1 0 0,-1 0 0 0 0,1 1 1 0 0,-1-1-1 0 0,0 0 0 0 0,1 1 1 0 0,-1-1-1 0 0,0 1 0 0 0,1-1 1 0 0,-1 0-1 0 0,0 1 0 0 0,0-1 0 0 0,0 1 1 0 0,1-1-1 0 0,-1 1 0 0 0,0-1 1 0 0,0 1-1 0 0,0-1 0 0 0,0 1 1 0 0,0-1-1 0 0,0 1 0 0 0,0-1 0 0 0,0 1 1 0 0,0-1-1 0 0,0 1-96 0 0,0 0 113 0 0,0 0-1 0 0,1 0 1 0 0,-1 1-1 0 0,0-1 1 0 0,0 0-1 0 0,1 0 1 0 0,-1 0-1 0 0,0 0 1 0 0,1 0-1 0 0,-1 0 1 0 0,1 0-1 0 0,0 0-112 0 0,-1 12 827 0 0,3-7-690 0 0,0 0-1 0 0,0 0 0 0 0,-1 0 1 0 0,0 0-1 0 0,0 0 1 0 0,-1 0-1 0 0,1 1 1 0 0,-1-1-1 0 0,-1 0 0 0 0,1 1 1 0 0,-1-1-1 0 0,-1 6-136 0 0,1-8 53 0 0,0 0-1 0 0,1 0 0 0 0,-1 0 1 0 0,1 0-1 0 0,-1-1 1 0 0,1 1-1 0 0,1 3-52 0 0,4 16 187 0 0,-6-17-155 0 0,1 0 1 0 0,0 0-1 0 0,1 0 1 0 0,0 0-1 0 0,0 0 1 0 0,0-1-1 0 0,0 1 1 0 0,1-1-1 0 0,0 1 1 0 0,1 0-33 0 0,-2-3 8 0 0,-1 0 0 0 0,0-1 1 0 0,0 1-1 0 0,0 0 0 0 0,-1 0 0 0 0,1 0 1 0 0,0 2-9 0 0,-1-3 14 0 0,0 1 0 0 0,1 0 0 0 0,-1 0 0 0 0,1-1 0 0 0,0 1 0 0 0,0-1 1 0 0,0 1-1 0 0,2 2-14 0 0,-2-4 4 0 0,3 5 27 0 0,-1 0 1 0 0,1 0-1 0 0,-1 0 0 0 0,0 0 0 0 0,-1 0 1 0 0,2 5-32 0 0,-3-8 16 0 0,0 0 0 0 0,1 0 1 0 0,-1-1-1 0 0,1 1 1 0 0,0 0-1 0 0,-1 0 1 0 0,1-1-1 0 0,2 2-16 0 0,-2-2 24 0 0,0 0-1 0 0,0 1 1 0 0,-1 0 0 0 0,1-1-1 0 0,0 1 1 0 0,-1 0 0 0 0,0 0-1 0 0,1 0 1 0 0,-1 0 0 0 0,0 1-24 0 0,3 11 141 0 0,-2-12-89 0 0,-1 0 0 0 0,0 0-1 0 0,0 0 1 0 0,-1 1 0 0 0,1-1 0 0 0,-1 0 0 0 0,1 0-1 0 0,-1 1 1 0 0,0-1 0 0 0,0 0 0 0 0,0 0-1 0 0,-1 1 1 0 0,0 0-52 0 0,1-2 20 0 0,-1 0 0 0 0,1-1 0 0 0,0 1 0 0 0,-1 0-1 0 0,1 0 1 0 0,0-1 0 0 0,0 1 0 0 0,0 0 0 0 0,0 0 0 0 0,0 0 0 0 0,1-1-1 0 0,-1 1 1 0 0,0 0 0 0 0,1-1 0 0 0,0 1 0 0 0,-1 0 0 0 0,1-1-1 0 0,0 1 1 0 0,0 0 0 0 0,0-1 0 0 0,0 1 0 0 0,0-1 0 0 0,0 1-20 0 0,3 4 53 0 0,2 14 209 0 0,-2-4-80 0 0,0-6-56 0 0,0 1 0 0 0,0 0 1 0 0,-1 3-127 0 0,-1-7 53 0 0,-1-5-38 0 0,0 0 1 0 0,0 0 0 0 0,0 0 0 0 0,0 0 0 0 0,0 0-1 0 0,0 0 1 0 0,0-1 0 0 0,1 2-16 0 0,0-2 10 0 0,-1 1 0 0 0,0-1 0 0 0,0 1 0 0 0,0 0 0 0 0,0 0 0 0 0,0 0 0 0 0,0-1 0 0 0,-1 1 0 0 0,1 0-10 0 0,8 24 129 0 0,-7-22-115 0 0,0 0 1 0 0,-1 0-1 0 0,0 0 1 0 0,1 0-1 0 0,-1 0 1 0 0,-1 1-1 0 0,1-1 1 0 0,-1 2-15 0 0,10 38 75 0 0,-9-44-74 0 0,-1 1 0 0 0,0 0 1 0 0,1 0-1 0 0,-1 0 0 0 0,1 0 1 0 0,-1 0-1 0 0,1 0 0 0 0,0-1 1 0 0,-1 1-1 0 0,1 0 0 0 0,0-1 1 0 0,0 1-2 0 0,-1 0 1 0 0,1-1 1 0 0,-1 0-1 0 0,1 1 1 0 0,-1-1-1 0 0,0 0 1 0 0,1 1-1 0 0,-1-1 1 0 0,0 0-1 0 0,1 1 1 0 0,-1-1-1 0 0,0 1 1 0 0,0-1-1 0 0,1 1 1 0 0,-1-1-1 0 0,0 0 1 0 0,0 1-1 0 0,0-1 0 0 0,0 1 1 0 0,1-1-1 0 0,-1 1 1 0 0,0-1-1 0 0,0 1 1 0 0,0-1-1 0 0,0 1 1 0 0,0 0-2 0 0,-3 3 10 0 0,3-4-10 0 0,-1 0 0 0 0,1 0 1 0 0,0 0-1 0 0,0 1 0 0 0,-1-1 0 0 0,1 0 0 0 0,0 0 1 0 0,0 0-1 0 0,-1 1 0 0 0,1-1 0 0 0,0 0 0 0 0,0 0 1 0 0,0 1-1 0 0,0-1 0 0 0,-1 0 0 0 0,1 1 0 0 0,0-1 1 0 0,0 0-1 0 0,0 1 0 0 0,0-1 0 0 0,0 0 0 0 0,0 1 0 0 0,0-1 1 0 0,0 0-1 0 0,0 1 0 0 0,0-1 0 0 0,0 0 0 0 0,0 0 1 0 0,0 1-1 0 0,0-1 0 0 0,0 0 0 0 0,0 1 0 0 0,0-1 1 0 0,1 0-1 0 0,-1 1 0 0 0,0-1 0 0 0,0 0 0 0 0,0 0 1 0 0,0 1-1 0 0,1-1 0 0 0,-1 0 0 0 0,0 0 0 0 0,0 1 1 0 0,1-1-1 0 0,-1 0 0 0 0,0 0 0 0 0,0 0 0 0 0,1 1 1 0 0,-1-1-1 0 0,0 0 0 0 0,0 0 0 0 0,1 0 0 0 0,-1 0 1 0 0,0 0-1 0 0,1 0 0 0 0,-1 0 0 0 0,1 1 0 0 0,32 14 64 0 0,-2-6 0 0 0,-26-7-35 0 0,-3-1-17 0 0,-1-1 0 0 0,1 1-1 0 0,0 0 1 0 0,-1-1 0 0 0,1 0 0 0 0,0 1-1 0 0,0-1 1 0 0,-1 0 0 0 0,1 0-1 0 0,0 0 1 0 0,0 0 0 0 0,0 0 0 0 0,0-1-12 0 0,33 1 128 0 0,-26 0-97 0 0,-1-1 0 0 0,1 0 0 0 0,-1 0-1 0 0,6-2-30 0 0,28-5 79 0 0,-32 6-44 0 0,10-7-16 0 0,1-2 27 0 0,-18 9-35 0 0,0 1 1 0 0,0-1 0 0 0,0 0 0 0 0,0 1 0 0 0,0 0 0 0 0,2-1-12 0 0,-4 2-3 0 0,0 0 0 0 0,0 0-1 0 0,0 0 1 0 0,-1-1 0 0 0,1 1 0 0 0,0 0 0 0 0,0-1 0 0 0,0 1-1 0 0,0 0 1 0 0,0-1 0 0 0,0 1 0 0 0,0-1 0 0 0,-1 0 0 0 0,1 1-1 0 0,0-1 1 0 0,0 0 0 0 0,-1 1 0 0 0,1-1 0 0 0,0 0 0 0 0,-1 0-1 0 0,1 1 1 0 0,-1-1 0 0 0,1 0 0 0 0,-1 0 0 0 0,1 0 0 0 0,-1 0 0 0 0,0 0 3 0 0,3-3 0 0 0,-1 0 0 0 0,1 1 0 0 0,0-1 0 0 0,0 1 0 0 0,0 0 0 0 0,2-2 0 0 0,6-6 0 0 0,3-2 0 0 0,-11 11 0 0 0,-1-1 0 0 0,1 1 0 0 0,0-1 0 0 0,-1 0 0 0 0,1 0 0 0 0,-1 0 0 0 0,0 0 0 0 0,12-13 0 0 0,-12 14 0 0 0,1 0 0 0 0,-1 0 0 0 0,0-1 0 0 0,0 1 0 0 0,0-1 0 0 0,1-1 0 0 0,-1-1 0 0 0,3-4 0 0 0,0 0 0 0 0,-1 0 0 0 0,0-1 0 0 0,2-9 0 0 0,-4 15 0 0 0,-1 0 0 0 0,1 1 0 0 0,0-1 0 0 0,0 0 0 0 0,1 1 0 0 0,-1 0 0 0 0,3-3 0 0 0,-2 2 0 0 0,0 0 0 0 0,0-1 0 0 0,0 1 0 0 0,-1-1 0 0 0,1 0 0 0 0,26-44 0 0 0,-18 32 0 0 0,-9 15 0 0 0,0 0 0 0 0,0-1 0 0 0,-1 1 0 0 0,0-1 0 0 0,1 1 0 0 0,-1-1 0 0 0,0 1 0 0 0,0-2 0 0 0,8-13 0 0 0,-7 16 0 0 0,-1-1 0 0 0,0 1 0 0 0,0-1 0 0 0,0 1 0 0 0,0-1 0 0 0,-1 0 0 0 0,1 1 0 0 0,0-1 0 0 0,-1 0 0 0 0,1 0 0 0 0,-1 1 0 0 0,0-1 0 0 0,1-2 0 0 0,-1 0 0 0 0,0 1 0 0 0,1-1 0 0 0,0 0 0 0 0,-1 0 0 0 0,1 1 0 0 0,0-1 0 0 0,1 1 0 0 0,-1-1 0 0 0,1 1 0 0 0,0-1 0 0 0,1-2 0 0 0,-1 3 0 0 0,-1 1 0 0 0,0-1 0 0 0,0 1 0 0 0,0-1 0 0 0,0 0 0 0 0,-1 0 0 0 0,1 1 0 0 0,-1-3 0 0 0,6-16 0 0 0,1 3 0 0 0,20-36 0 0 0,-18 29 0 0 0,-8 21 0 0 0,0 0 0 0 0,0 1 0 0 0,0-1 0 0 0,1 0 0 0 0,1-2 0 0 0,-1 1 0 0 0,0 0 0 0 0,0 0 0 0 0,0 0 0 0 0,0 0 0 0 0,-1 0 0 0 0,0-2 0 0 0,3-8 0 0 0,-2 8 0 0 0,0 0 0 0 0,-1 1 0 0 0,0-1 0 0 0,0 0 0 0 0,-1 1 0 0 0,1-2 0 0 0,2-4 0 0 0,-2 11 0 0 0,0 0 0 0 0,-1 0 0 0 0,0 0 0 0 0,1 0 0 0 0,-1 0 0 0 0,0 0 0 0 0,1 0 0 0 0,-1 0 0 0 0,0 0 0 0 0,0 0 0 0 0,0 0 0 0 0,0 0 0 0 0,0 0 0 0 0,0 0 0 0 0,0 0 0 0 0,0 0-27 0 0,0 0 0 0 0,-1-1 1 0 0,1 1-1 0 0,0 0 0 0 0,0 0 1 0 0,0 0-1 0 0,0-1 0 0 0,0 1 1 0 0,0 0-1 0 0,0 0 0 0 0,1-1 1 0 0,-1 1-1 0 0,0 0 0 0 0,1 0 1 0 0,-1 0-1 0 0,0 0 0 0 0,1 0 1 0 0,0 0-1 0 0,-1-1 0 0 0,1 1 1 0 0,0 0-1 0 0,-1 1 0 0 0,1-1 1 0 0,0 0-1 0 0,0 0 0 0 0,0 0 27 0 0,0 0-3594 0 0,-1 1-1206 0 0</inkml:trace>
  <inkml:trace contextRef="#ctx0" brushRef="#br2" timeOffset="-168426.327">9075 6037 4608 0 0,'0'0'101'0'0,"0"0"22"0"0,0 0 5 0 0,-10-8 0 0 0,6 5-128 0 0,-3 0 179 0 0,6 3-36 0 0,0-1-1 0 0,0 1 0 0 0,0 0 1 0 0,0-1-1 0 0,0 1 1 0 0,0 0-1 0 0,0 0 1 0 0,0 0-1 0 0,0 0 0 0 0,-1 0 1 0 0,1 0-1 0 0,0 0-142 0 0,-9 0 232 0 0,55 5 3792 0 0,179-10-4024 0 0,-128-1 0 0 0,49 2 0 0 0,-115 3 0 0 0,67-5 0 0 0,91 8 0 0 0,-48 3 72 0 0,25-5 1904 0 0,-98 1-1976 0 0,11-3 0 0 0,18-1 0 0 0,179 8 0 0 0,-175-2 0 0 0,64 3 0 0 0,-74-10 0 0 0,-58 5 0 0 0,-1-1 0 0 0,26-2 0 0 0,-34 2 16 0 0,-19 1-5 0 0,0-1 1 0 0,0 0-1 0 0,0 0 0 0 0,0 0 1 0 0,0 0-1 0 0,0-1 1 0 0,3 0-12 0 0,7-2 41 0 0,-1 1 0 0 0,1 1 0 0 0,0 0 0 0 0,0 1 0 0 0,0 1 0 0 0,-1 0 1 0 0,7 1-42 0 0,6 2-2 0 0,-1-1 8 0 0,1 0 0 0 0,2-2-6 0 0,-27-1 32 0 0,20-2-290 0 0,35 2 671 0 0,-48 0-349 0 0,27 0 371 0 0,-33 0-358 0 0,0 0 6 0 0,36 0 143 0 0,-31 1-214 0 0,-2-1-12 0 0,0 1 0 0 0,1-1 0 0 0,-1 0 1 0 0,0 0-1 0 0,1-1 0 0 0,-1 0 0 0 0,0 0 0 0 0,1 0 1 0 0,1-1-1 0 0,-5 1 3 0 0,14 0 90 0 0,-15 1-92 0 0,0 0 1 0 0,0 0-1 0 0,0 0 1 0 0,0 0 0 0 0,0 0-1 0 0,0 0 1 0 0,0-1-1 0 0,-1 1 1 0 0,1 0 0 0 0,0-1-1 0 0,0 1 1 0 0,0 0-1 0 0,0-1 1 0 0,0 1 0 0 0,-1-1-1 0 0,1 0-1 0 0,0 1-24 0 0,0-1-100 0 0,0 1 81 0 0,-1 0 1 0 0,1-1-1 0 0,0 1 1 0 0,-1-1-1 0 0,1 1 1 0 0,0-1-1 0 0,-1 0 0 0 0,1 1 1 0 0,0-1-1 0 0,-1 0 1 0 0,1 1-1 0 0,0-2 43 0 0,0-3-566 0 0,1-1-146 0 0</inkml:trace>
  <inkml:trace contextRef="#ctx0" brushRef="#br2" timeOffset="-168132.388">11530 5840 3224 0 0,'-1'0'240'0'0,"-1"0"5"0"0,1 0 771 0 0,-4-2 1190 0 0,6 3 2077 0 0,34 22-4367 0 0,-4-9 112 0 0,20 6-28 0 0,-32-12 98 0 0,0 1-1 0 0,9 5-97 0 0,-8-3 50 0 0,0-2-1 0 0,1 0-49 0 0,-16-7-3 0 0,0 0 0 0 0,-1 1 0 0 0,1-1 0 0 0,-1 1 1 0 0,1 0-1 0 0,-1 0 0 0 0,0 0 0 0 0,1 2 3 0 0,-3-3 110 0 0,0 0-1 0 0,0 0 1 0 0,0 0 0 0 0,-1 0-1 0 0,1 0 1 0 0,-1 0 0 0 0,1 1-1 0 0,-1-1 1 0 0,0 0 0 0 0,0 1-1 0 0,0-1 1 0 0,0 1 0 0 0,0-1-1 0 0,-1 1 1 0 0,1 0 0 0 0,-1 2-110 0 0,0 0 244 0 0,1 9 536 0 0,0-13-740 0 0,-1 0 1 0 0,0-1-1 0 0,0 1 1 0 0,0 0-1 0 0,0 0 1 0 0,1 0-1 0 0,-1-1 1 0 0,0 1-1 0 0,0 0 1 0 0,-1 0-1 0 0,1-1 1 0 0,0 1-1 0 0,0 0 1 0 0,0 0 0 0 0,0-1-1 0 0,-1 1 1 0 0,1 0-1 0 0,0 0 1 0 0,-1-1-1 0 0,1 1 1 0 0,-1 0-1 0 0,1-1-40 0 0,-14 15 643 0 0,12-13-497 0 0,-1-1 1 0 0,1 1-1 0 0,1 0 1 0 0,-1 0-1 0 0,0 1 1 0 0,0-1-1 0 0,0 1-146 0 0,0 0 44 0 0,0 0-1 0 0,-1-1 0 0 0,1 1 0 0 0,-1-1 0 0 0,1 0 0 0 0,-1 1 0 0 0,0-1 0 0 0,0 0 0 0 0,0-1 0 0 0,0 1 0 0 0,0 0 0 0 0,0-1 0 0 0,-1 0 0 0 0,0 0-43 0 0,-19 11 5 0 0,20-10-5 0 0,0 0 0 0 0,0-1 0 0 0,0 1 0 0 0,0-1 0 0 0,-1 1 0 0 0,0-1 0 0 0,-18 7 0 0 0,-27 6-1251 0 0,48-14-185 0 0,-1-1-79 0 0,-6-3-18 0 0</inkml:trace>
  <inkml:trace contextRef="#ctx0" brushRef="#br2" timeOffset="-167818.022">12138 5721 2760 0 0,'6'-2'84'0'0,"-4"1"-27"0"0,0 0 0 0 0,0 0 0 0 0,0 0 0 0 0,0 1 0 0 0,0-1 0 0 0,0 1 0 0 0,0 0 0 0 0,0 0 0 0 0,2-1-57 0 0,8 2 3795 0 0,-15 4 840 0 0,3-4-4553 0 0,-1 0 0 0 0,1 0 0 0 0,-1-1 0 0 0,1 1 0 0 0,-1 0 0 0 0,1 0 0 0 0,-1 0 0 0 0,1 0 0 0 0,0 0 0 0 0,0 0 0 0 0,-1 0 0 0 0,1 0 0 0 0,0-1 1 0 0,0 1-1 0 0,0 0 0 0 0,0 0 0 0 0,0 0 0 0 0,0 0-82 0 0,0 0 1 0 0,0 0 0 0 0,0-1 0 0 0,1 1-1 0 0,-1 0 1 0 0,0-1 0 0 0,0 1 0 0 0,0-1 0 0 0,-1 1 0 0 0,1 0 0 0 0,0-1 0 0 0,0 1 0 0 0,0 0 0 0 0,0-1 0 0 0,-1 1 0 0 0,1-1 0 0 0,0 1 0 0 0,0-1 0 0 0,-1 1 0 0 0,1-1 0 0 0,0 1 0 0 0,-1-1 0 0 0,1 1 0 0 0,-1 0-1 0 0,-13 8 55 0 0,13-9-47 0 0,0 0 0 0 0,0 1 1 0 0,0-1-1 0 0,-1 1 0 0 0,1-1 0 0 0,0 1 0 0 0,0 0 0 0 0,0 0 0 0 0,0-1 0 0 0,0 1 0 0 0,1 0 0 0 0,-1 0 1 0 0,0 0-1 0 0,0 0 0 0 0,0 0 0 0 0,1 0 0 0 0,-1 0 0 0 0,1 0 0 0 0,-1 0 0 0 0,1 0 0 0 0,-1 0 1 0 0,1 1-9 0 0,3 12 101 0 0,-3-12-88 0 0,1 0 0 0 0,0-1 0 0 0,-1 1 1 0 0,1 0-1 0 0,-1 0 0 0 0,0 0 0 0 0,0 0 0 0 0,0 0 1 0 0,0 0-14 0 0,-2 14 21 0 0,1-13-18 0 0,1 0-1 0 0,-1 0 1 0 0,1 0 0 0 0,-1-1 0 0 0,1 1-1 0 0,0 0 1 0 0,0 0 0 0 0,0 0 0 0 0,1 0-1 0 0,-1-1 1 0 0,1 1 0 0 0,-1 0 0 0 0,1 0-1 0 0,0-1 1 0 0,0 1 0 0 0,0 0 0 0 0,1 0-3 0 0,0 0 77 0 0,0 1 0 0 0,0 0 0 0 0,0 0 0 0 0,-1 0 0 0 0,1 0 0 0 0,-1 0 0 0 0,0 1 0 0 0,0-1 0 0 0,0 0 0 0 0,-1 1 1 0 0,0 0-78 0 0,1-3 43 0 0,-1 0 1 0 0,1 0 0 0 0,0 0 0 0 0,-1 1 0 0 0,1-1 0 0 0,0 0 0 0 0,0 0 0 0 0,0-1 0 0 0,1 1 0 0 0,-1 0 0 0 0,1 1-44 0 0,-1-1 47 0 0,1-1 1 0 0,-1 1 0 0 0,0 0 0 0 0,0 0 0 0 0,0 0 0 0 0,0 0-1 0 0,0 0 1 0 0,0 0 0 0 0,-1 0 0 0 0,1 0 0 0 0,-1 1-48 0 0,1 7 175 0 0,-1-8-137 0 0,0-1-1 0 0,0 1 1 0 0,0-1 0 0 0,1 1-1 0 0,-1-1 1 0 0,0 1 0 0 0,1 0 0 0 0,-1-1-1 0 0,1 1 1 0 0,-1-1 0 0 0,1 1-1 0 0,0-1 1 0 0,0 0 0 0 0,-1 1 0 0 0,1-1-1 0 0,0 0 1 0 0,0 1 0 0 0,0-1-1 0 0,1 0 1 0 0,-1 0-38 0 0,0 1 30 0 0,1-1 1 0 0,-1 1-1 0 0,0 0 0 0 0,1-1 0 0 0,-1 1 0 0 0,0 0 0 0 0,0 0 1 0 0,-1 0-1 0 0,1 0 0 0 0,0 0 0 0 0,-1 0 0 0 0,1 0 0 0 0,-1 0 1 0 0,1 0-1 0 0,-1 1-30 0 0,2 10 172 0 0,-1-13-165 0 0,-1 1-1 0 0,1 0 1 0 0,-1 0-1 0 0,0 0 1 0 0,1-1-1 0 0,-1 1 1 0 0,1 0-1 0 0,0 0 1 0 0,-1-1-1 0 0,1 1 1 0 0,0-1-1 0 0,-1 1 1 0 0,1 0-1 0 0,0-1 1 0 0,0 1-1 0 0,-1-1 1 0 0,2 1-7 0 0,1 0 21 0 0,-1 1-16 0 0,0 0-1 0 0,1 0 0 0 0,-1-1 0 0 0,1 1 0 0 0,0-1 1 0 0,-1 0-1 0 0,1 0 0 0 0,0 0 0 0 0,0 0 0 0 0,-1 0 0 0 0,1-1 1 0 0,0 1-1 0 0,0-1 0 0 0,3 0-4 0 0,1 1 5 0 0,8-2-578 0 0,-1-4-3655 0 0,1-2-1186 0 0</inkml:trace>
  <inkml:trace contextRef="#ctx0" brushRef="#br2" timeOffset="-167484.686">12100 5921 11976 0 0,'32'-12'1388'0'0,"-23"9"-391"0"0,1 0 1 0 0,0 1-1 0 0,-1 0 1 0 0,8-1-998 0 0,13 1-28 0 0,28 2 28 0 0,-8-1 497 0 0,41-4-503 0 0,-32-2-5085 0 0,-24 2-387 0 0</inkml:trace>
  <inkml:trace contextRef="#ctx0" brushRef="#br2" timeOffset="-165428.555">9118 4539 6448 0 0,'0'0'141'0'0,"0"0"23"0"0,0 0 13 0 0,0-1-19 0 0,0-2-52 0 0,0 2 276 0 0,0 1 108 0 0,0 0 20 0 0,0 0 2 0 0,0 0 0 0 0,0 0 0 0 0,0 0 0 0 0,0 0-70 0 0,5 34 1417 0 0,-3-21-1520 0 0,1 16-337 0 0,-1 0 1 0 0,-1 0 0 0 0,-3 24-3 0 0,1 7 450 0 0,0 12 125 0 0,-1-17 456 0 0,4 28-1031 0 0,8 28 0 0 0,-7 44 0 0 0,-4-108 0 0 0,1 54 1439 0 0,0-10-831 0 0,0 82-608 0 0,-2-71 0 0 0,1-59 0 0 0,-4 10 0 0 0,1-9 0 0 0,2 10 0 0 0,-5 62 0 0 0,9-41 0 0 0,-2-42 82 0 0,-1-27 145 0 0,1 1-1 0 0,-1-1 0 0 0,1 0 1 0 0,1 0-1 0 0,-1 1 0 0 0,2 3-226 0 0,-1-5 8 0 0,0 1-1 0 0,-1-1 0 0 0,1 1 0 0 0,-2 4-7 0 0,3 18-1247 0 0,3-2-1348 0 0,-5-26-2863 0 0</inkml:trace>
  <inkml:trace contextRef="#ctx0" brushRef="#br2" timeOffset="-164305.997">9156 4482 4608 0 0,'0'0'208'0'0,"9"-15"2112"0"0,-8 14-2225 0 0,-1 0-1 0 0,1-1 1 0 0,-1 1 0 0 0,1-1 0 0 0,-1 1 0 0 0,1-1-1 0 0,-1 1 1 0 0,0-1 0 0 0,0 1 0 0 0,0-1 0 0 0,0 1-1 0 0,0-1 1 0 0,0 1-95 0 0,2-15 800 0 0,1-29-784 0 0,-4 21-34 0 0,-1-3 108 0 0,2 26 280 0 0,0 1 118 0 0,0 0 22 0 0,-1 20 98 0 0,-1-4-227 0 0,-1-1 0 0 0,0 1 0 0 0,-1-1 1 0 0,-1 1-1 0 0,-2 2-381 0 0,-10 22 1956 0 0,-7 9-1956 0 0,0-14-373 0 0,24-34 814 0 0,-1 1-291 0 0,-1 4-198 0 0,1-5-290 0 0,1-1-136 0 0,0 0-34 0 0,0 0 65 0 0,0 0 154 0 0,1-1-3 0 0,0 0-1 0 0,0 0 1 0 0,-1 0 0 0 0,1-1 0 0 0,0 1 0 0 0,-1 0 0 0 0,1 0 0 0 0,-1-1 0 0 0,1 1 0 0 0,-1-1 0 0 0,0 1-1 0 0,0 0 1 0 0,1-1 0 0 0,-1 1 0 0 0,0-1 292 0 0,2-12-1414 0 0,4-6 390 0 0,0 0 0 0 0</inkml:trace>
  <inkml:trace contextRef="#ctx0" brushRef="#br2" timeOffset="-163993.421">9152 4296 8288 0 0,'0'0'190'0'0,"0"0"28"0"0,13-3 238 0 0,-8 1-380 0 0,-4 1-5 0 0,0 1 1 0 0,1 0-1 0 0,-1 0 1 0 0,1 0-1 0 0,-1-1 0 0 0,1 1 1 0 0,-1 1-1 0 0,0-1 1 0 0,1 0-1 0 0,-1 0 1 0 0,1 1-1 0 0,-1-1 1 0 0,0 0-1 0 0,1 1 1 0 0,-1-1-1 0 0,0 1 0 0 0,1 0 1 0 0,-1-1-1 0 0,0 1 1 0 0,0 0-1 0 0,0 0 1 0 0,0 0-1 0 0,0 0 1 0 0,0 0-1 0 0,0 0 1 0 0,0 0-1 0 0,0 1-71 0 0,4 3 523 0 0,0 1 0 0 0,-1 1 0 0 0,0-1 1 0 0,1 2-524 0 0,-3-5 30 0 0,39 67-30 0 0,-39-67 0 0 0,-1 1 0 0 0,1-1 0 0 0,0 1 0 0 0,-1-1 0 0 0,0 1 0 0 0,0-1 0 0 0,0 1 0 0 0,0 0 0 0 0,-1 0 0 0 0,1-1 0 0 0,-1 1 0 0 0,0 2 0 0 0,0-5 0 0 0,0 0 0 0 0,0 1 0 0 0,0-1 0 0 0,1 0 0 0 0,-1 0 0 0 0,0 0 0 0 0,0 0 0 0 0,1 0 0 0 0,-1 0 0 0 0,1 0 0 0 0,-1 0 0 0 0,1 0 0 0 0,-1 0 0 0 0,1 0 0 0 0,0 0 0 0 0,-1 0 0 0 0,1 0 0 0 0,0 0 0 0 0,0 0 0 0 0,0 0 0 0 0,1 0 0 0 0,1 4 0 0 0</inkml:trace>
  <inkml:trace contextRef="#ctx0" brushRef="#br2" timeOffset="-163619.911">9668 3671 10136 0 0,'0'0'230'0'0,"0"0"30"0"0,0 0 19 0 0,-7 15 8 0 0,4-9-287 0 0,-1 6 0 0 0,-1-1 0 0 0,-1 1 0 0 0,0-1 0 0 0,0 0 0 0 0,-1-1 0 0 0,-6 8 0 0 0,8-12 0 0 0,1 0 0 0 0,-1 1 0 0 0,1 0 0 0 0,1-1 0 0 0,-2 4 0 0 0,2-3 0 0 0,-1-1 0 0 0,1 1 0 0 0,-1-1 0 0 0,-1 0 0 0 0,-4 5 0 0 0,4-5 13 0 0,-6 6 262 0 0,0-1 1 0 0,-1 0 0 0 0,-1-1 0 0 0,-7 5-276 0 0,17-13 44 0 0,0 0 0 0 0,0 0 0 0 0,-1 0 1 0 0,1 0-1 0 0,0-1 0 0 0,-1 0 0 0 0,1 1 0 0 0,-1-2 0 0 0,0 1 1 0 0,1 0-1 0 0,-1-1 0 0 0,0 1 0 0 0,1-1 0 0 0,-1 0 0 0 0,0 0 1 0 0,1 0-1 0 0,-1-1 0 0 0,0 0 0 0 0,1 1 0 0 0,-1-1 0 0 0,1 0 1 0 0,-2-1-45 0 0,4 2 0 0 0,1 0 0 0 0,-1 0 0 0 0,0-1 0 0 0,1 1 0 0 0,-1 0 0 0 0,1 0 0 0 0,-1-1 0 0 0,0 1 0 0 0,1 0 0 0 0,-1-1 0 0 0,1 1 0 0 0,-1-1 0 0 0,1 1 0 0 0,-1 0 0 0 0,1-1 0 0 0,-1 1 0 0 0,1-1 0 0 0,-1 0 0 0 0,1 1 0 0 0,0-1 0 0 0,-1 1 0 0 0,1-1 0 0 0,0 1 0 0 0,0-1 0 0 0,-1 0 0 0 0,1 0 0 0 0,-1-2 0 0 0,-2-2 0 0 0,0 0 0 0 0,1-1 0 0 0,-1 1 0 0 0,1-1 0 0 0,1 1 0 0 0,-1-1 0 0 0,0-5 0 0 0,1 8 0 0 0,1 1 0 0 0,0-1 0 0 0,0 1 0 0 0,0 0 0 0 0,0-1 0 0 0,0 1 0 0 0,0-1 0 0 0,1 1 0 0 0,-1 0 0 0 0,1-1 0 0 0,0 1 0 0 0,0 0 0 0 0,0 0 0 0 0,0 0 0 0 0,0 0 0 0 0,0-1 0 0 0,0 1 0 0 0,1 0 0 0 0,-1 1 0 0 0,1-1 0 0 0,1-1 0 0 0,2-2 0 0 0,1 1 0 0 0,-1-1 0 0 0,1 1 0 0 0,0 1 0 0 0,0-1 0 0 0,1 1 0 0 0,-1 0 0 0 0,1 1 0 0 0,-1 0 0 0 0,1 0 0 0 0,0 0 0 0 0,0 0 0 0 0,0 1 0 0 0,0 1 0 0 0,0-1 0 0 0,0 1 0 0 0,0 0 0 0 0,0 0 0 0 0,0 1 0 0 0,0 0 0 0 0,5 2 0 0 0,-6-1 0 0 0,-1-1 0 0 0,1 2 0 0 0,-1-1 0 0 0,1 1 0 0 0,-1 0 0 0 0,0 0 0 0 0,0 0 0 0 0,4 4 0 0 0,4 4 0 0 0,1 2 0 0 0,0 2 0 0 0,1 1 0 0 0,-10-11 180 0 0,0 0 1 0 0,-1 1-1 0 0,0 0 1 0 0,0 0-181 0 0,13 17 718 0 0,-11-16-632 0 0,-1 0 1 0 0,0 1 0 0 0,0 0 0 0 0,0 0 0 0 0,-1 0 0 0 0,0 0 0 0 0,2 7-87 0 0,-5-13 0 0 0,-1-1 0 0 0,1 1 0 0 0,0-1 0 0 0,0 1 0 0 0,-1-1 0 0 0,1 1 0 0 0,0-1 0 0 0,0 1 0 0 0,1-1 0 0 0,-1 0 0 0 0,0 1 0 0 0,0-1 0 0 0,1 0 0 0 0,-1 0 0 0 0,3 2 0 0 0,8 9 0 0 0</inkml:trace>
  <inkml:trace contextRef="#ctx0" brushRef="#br3" timeOffset="-157207.795">9199 6017 6448 0 0,'0'0'141'0'0,"0"0"23"0"0,0 0 13 0 0,1 0-19 0 0,0-1-82 0 0,-1 0 1 0 0,1 1-1 0 0,0-1 1 0 0,0 0-1 0 0,-1 0 1 0 0,1 1-1 0 0,0-1 1 0 0,0 0-1 0 0,0 1 1 0 0,0-1-1 0 0,0 1 1 0 0,0 0-1 0 0,1-1-76 0 0,-2 1 53 0 0,0 0 1 0 0,0 0-1 0 0,0 0 0 0 0,0 0 0 0 0,1 1 0 0 0,-1-1 0 0 0,0 0 0 0 0,0 0 0 0 0,0 0 1 0 0,0 0-1 0 0,0 0 0 0 0,0 1 0 0 0,1-1 0 0 0,-1 0 0 0 0,0 0 0 0 0,0 0 1 0 0,0 0-1 0 0,0 1 0 0 0,0-1 0 0 0,0 0 0 0 0,0 0 0 0 0,0 0 0 0 0,0 0 1 0 0,0 1-1 0 0,0-1 0 0 0,0 0 0 0 0,0 0 0 0 0,0 0 0 0 0,0 1 0 0 0,0-1 0 0 0,0 0 1 0 0,0 0-1 0 0,0 0 0 0 0,0 0 0 0 0,0 1 0 0 0,0-1 0 0 0,0 0 0 0 0,0 0 1 0 0,-1 0-1 0 0,1 0-53 0 0,0 2 236 0 0,-1 0 0 0 0,0 0 1 0 0,1 0-1 0 0,-1 0 0 0 0,0-1 0 0 0,0 1 1 0 0,0 0-1 0 0,-1-1 0 0 0,1 1 1 0 0,0-1-1 0 0,-1 1 0 0 0,1-1 1 0 0,-1 1-237 0 0,-9 6 0 0 0,8-5 0 0 0,0-1 0 0 0,0 0 0 0 0,0 0 0 0 0,0 0 0 0 0,0 0 0 0 0,0-1 0 0 0,-1 1 0 0 0,1-1 0 0 0,-1 0 0 0 0,1 0 0 0 0,-4 1 0 0 0,1-2 0 0 0,0-2 0 0 0,5 2 0 0 0,1 0 0 0 0,0 0 0 0 0,0 0 0 0 0,-1 0 0 0 0,1 0 0 0 0,0 0 0 0 0,0 0 0 0 0,-1-1 0 0 0,1 1 0 0 0,0 0 0 0 0,0 0 0 0 0,-1 0 0 0 0,1 0 0 0 0,0-1 0 0 0,0 1 0 0 0,-1 0 0 0 0,1 0 0 0 0,0 0 0 0 0,0-1 0 0 0,0 1 0 0 0,0 0 0 0 0,0 0 0 0 0,-1-1 0 0 0,1 1 0 0 0,0 0 0 0 0,0 0 0 0 0,0-1 0 0 0,0 1 0 0 0,0 0 0 0 0,0-1 0 0 0,0 1 0 0 0,0 0 0 0 0,0 0 0 0 0,0-1 0 0 0,0 1 0 0 0,0 0 0 0 0,0-1 0 0 0,0 1 0 0 0,0 0 0 0 0,0 0 0 0 0,0-1 0 0 0,0 1 0 0 0,5-10 0 0 0,-4 9 0 0 0,1-2 8 0 0,0 0 0 0 0,0 0 0 0 0,1 1 0 0 0,0-1 0 0 0,-1 1 0 0 0,1-1 0 0 0,0 1 0 0 0,0 0 0 0 0,2-1-8 0 0,32-16 228 0 0,-23 12-86 0 0,-13 7-22 0 0,0-1 0 0 0,0 1 0 0 0,0-1 0 0 0,0 1 0 0 0,0 0 0 0 0,1-1 0 0 0,-1 1 0 0 0,0 0 0 0 0,0 0 0 0 0,1 0 0 0 0,-1 0 0 0 0,0 0-120 0 0,0 0 4 0 0,-1 0 0 0 0,0 0 0 0 0,1 0 0 0 0,-1 0 0 0 0,0 1 0 0 0,1-1 0 0 0,-1 0 0 0 0,0 0 0 0 0,1 0 0 0 0,-1 1 0 0 0,0-1 0 0 0,1 0 0 0 0,-1 1-1 0 0,0-1 1 0 0,0 0 0 0 0,1 0 0 0 0,-1 1 0 0 0,0-1 0 0 0,0 0 0 0 0,0 1 0 0 0,0-1 0 0 0,1 1 0 0 0,-1-1 0 0 0,0 0 0 0 0,0 1 0 0 0,0-1 0 0 0,0 0 0 0 0,0 1 0 0 0,0-1 0 0 0,0 1 0 0 0,0-1-1 0 0,0 0 1 0 0,0 1 0 0 0,0-1 0 0 0,0 1 0 0 0,0-1 0 0 0,0 0 0 0 0,-1 1 0 0 0,1-1 0 0 0,0 0 0 0 0,0 1 0 0 0,0-1-4 0 0,-1 1 0 0 0,1 1 0 0 0,-1 1 0 0 0,0-1 0 0 0,0 1 0 0 0,0-1 0 0 0,0 0 0 0 0,0 1 0 0 0,-1-1 0 0 0,1 0 0 0 0,-1 0 0 0 0,1 0 0 0 0,-1 0 0 0 0,0 0 0 0 0,0 0 0 0 0,0-1 0 0 0,0 1 0 0 0,0-1 0 0 0,0 1 0 0 0,-2 0 0 0 0,-4 2 0 0 0,-1 1 0 0 0,-1-2 0 0 0,1 1 0 0 0,-4 0 0 0 0,-10 3 0 0 0,22-6 0 0 0,-1-1 1 0 0,1 0 0 0 0,0 0 0 0 0,0 0 0 0 0,-1 0 0 0 0,1 0-1 0 0,0 0 1 0 0,0 0 0 0 0,-1 0 0 0 0,1 0 0 0 0,0-1 0 0 0,0 1-1 0 0,-1 0 1 0 0,1-1 0 0 0,0 1 0 0 0,0-1 0 0 0,-1 0-1 0 0,-2-1 58 0 0,3 2 312 0 0,-6-14 1070 0 0,7 11-1427 0 0,-1 0-1 0 0,1-1 1 0 0,0 1-1 0 0,0 0 1 0 0,0-1-1 0 0,0 1 1 0 0,1 0 0 0 0,-1-1-1 0 0,1 1 1 0 0,0 0-1 0 0,0 0 1 0 0,0-1-1 0 0,0 1 1 0 0,1 0-1 0 0,-1 0 1 0 0,1 0 0 0 0,0 1-1 0 0,0-1 1 0 0,0 0-1 0 0,0 1 1 0 0,0-1-1 0 0,0 1 1 0 0,1 0-1 0 0,2-2-12 0 0,-1 0-108 0 0,1 0-1 0 0,-1 1 1 0 0,1 0-1 0 0,0 0 1 0 0,0 1-1 0 0,0-1 0 0 0,1 1 1 0 0,-1 0-1 0 0,0 1 1 0 0,1-1-1 0 0,-1 1 1 0 0,1 0-1 0 0,0 0 1 0 0,3 0 108 0 0,-7 2 93 0 0,1-1 1 0 0,-1 1 0 0 0,0 0-1 0 0,0-1 1 0 0,1 1 0 0 0,-1 0 0 0 0,0 0-1 0 0,0 1 1 0 0,0-1 0 0 0,0 0 0 0 0,0 1-1 0 0,0-1 1 0 0,0 1-94 0 0,-1-1 7 0 0,0 0 0 0 0,0-1 0 0 0,0 1 0 0 0,0 0 0 0 0,-1-1 0 0 0,1 1-1 0 0,0 0 1 0 0,-1 0 0 0 0,1 0 0 0 0,-1 0 0 0 0,1 0 0 0 0,-1 0 0 0 0,1 0 0 0 0,-1 0 0 0 0,0 0 0 0 0,1 0 0 0 0,-1 0-1 0 0,0 0 1 0 0,0 0 0 0 0,0 0 0 0 0,0 0 0 0 0,0 0-7 0 0,0 2 13 0 0,1 0-13 0 0,-1-1 0 0 0,0 0 0 0 0,0 1 0 0 0,0-1 0 0 0,0 1 0 0 0,-1-1 0 0 0,1 1 0 0 0,-1-1 0 0 0,1 0 0 0 0,-1 1 0 0 0,0-1 0 0 0,0 0 0 0 0,0 0 0 0 0,0 0 0 0 0,0 0 0 0 0,-1 1 0 0 0,1-1 0 0 0,-1-1 0 0 0,1 1 0 0 0,-1 0 0 0 0,0 0 0 0 0,1-1 0 0 0,-1 1 0 0 0,0-1 0 0 0,0 1 0 0 0,0-1 0 0 0,0 0 0 0 0,-1 1 0 0 0,0-1 0 0 0,-1 1 0 0 0,1 0 0 0 0,-1-1 0 0 0,1 0 0 0 0,-1 1 0 0 0,0-2 0 0 0,0 1 0 0 0,1 0 0 0 0,-1-1 0 0 0,0 1 0 0 0,0-1 0 0 0,1 0 0 0 0,-1-1 0 0 0,0 1 0 0 0,0 0 0 0 0,0-1 0 0 0,-2-1 0 0 0,4 1 55 0 0,-1 0 0 0 0,0 0 0 0 0,0-1-1 0 0,1 0 1 0 0,-1 1 0 0 0,1-1 0 0 0,-1 0-1 0 0,1 0 1 0 0,0 0 0 0 0,0 0 0 0 0,0-1-1 0 0,0 1 1 0 0,0-1 0 0 0,1 1 0 0 0,-1-1-1 0 0,1 0 1 0 0,-1-1-55 0 0,-5-7 828 0 0,6 11-807 0 0,1-1 1 0 0,-1 0-1 0 0,1 1 1 0 0,-1-1-1 0 0,1 0 1 0 0,0 0-1 0 0,-1 1 1 0 0,1-1 0 0 0,0 0-1 0 0,-1 0 1 0 0,1 1-1 0 0,0-1 1 0 0,0 0-1 0 0,0 0-21 0 0,0 0-1 0 0,0-1 1 0 0,0 1-1 0 0,1 0 0 0 0,-1 0 0 0 0,0-1 0 0 0,1 1 0 0 0,0 0 1 0 0,-1 0-1 0 0,1 0 0 0 0,0 0 0 0 0,-1 0 0 0 0,1 0 0 0 0,0 0 0 0 0,0-1 1 0 0,1 1-77 0 0,-1 0-1 0 0,0 0 0 0 0,1 0 0 0 0,-1 0 0 0 0,0 0 0 0 0,1 0 0 0 0,-1 0 0 0 0,1 0 0 0 0,0 1 0 0 0,-1-1 0 0 0,1 1 1 0 0,0-1-1 0 0,-1 1 0 0 0,2 0 78 0 0,7-3-294 0 0,3-2-218 0 0</inkml:trace>
  <inkml:trace contextRef="#ctx0" brushRef="#br0" timeOffset="-147100.321">8035 6128 4608 0 0,'-1'1'129'0'0,"-7"-4"222"0"0,6 0-351 0 0,1 1 72 0 0,1 1 298 0 0,0 0-257 0 0,0 0-1 0 0,0 0 0 0 0,0 1 0 0 0,0-1 0 0 0,0 0 0 0 0,0 0 0 0 0,0 0 0 0 0,0 0 0 0 0,0 0 0 0 0,0 0 0 0 0,0 0 0 0 0,0 1 0 0 0,1-1 0 0 0,-1 0 1 0 0,0 0-1 0 0,1 0-112 0 0,0-3 254 0 0,-1 3 234 0 0,0 1 22 0 0,0 0-68 0 0,0 0-292 0 0,0-1-54 0 0,0 1 0 0 0,0-1 0 0 0,0 0 0 0 0,0 1 0 0 0,0-1 0 0 0,0 1 0 0 0,0-1 0 0 0,1 0 0 0 0,-1 1 0 0 0,0-1 0 0 0,0 1 0 0 0,1-1 0 0 0,-1 0 0 0 0,0 1 0 0 0,1-1 0 0 0,-1 1-96 0 0,6-10 2632 0 0,-6 8-2308 0 0,1 1-754 0 0,8-3 4575 0 0,-3 4-4145 0 0,-2 2 136 0 0,-1-1-1 0 0,1 1 1 0 0,-1 0-1 0 0,0 0 1 0 0,0 0-1 0 0,0 0 1 0 0,0 0-1 0 0,0 1 1 0 0,0-1-1 0 0,0 1 1 0 0,-1 0-1 0 0,1 0 0 0 0,-1 0 1 0 0,0 0-1 0 0,1 1-135 0 0,21 43 16 0 0,-3-5-16 0 0,-19-35 0 0 0,2-1 0 0 0,-1 1 0 0 0,1 0 0 0 0,0 0 0 0 0,20 36 1421 0 0,-18-30-1107 0 0,0-1-1 0 0,8 10-313 0 0,10 10 0 0 0,-10-15 0 0 0,-2-1 0 0 0,3 8 0 0 0,9 15 0 0 0,-20-28 0 0 0,-4-10 0 0 0,0 0 0 0 0,0-1 0 0 0,1 1 0 0 0,-1 0 0 0 0,0 0 0 0 0,0 0 0 0 0,1 0 0 0 0,-1-1 0 0 0,1 1 0 0 0,-1 0 0 0 0,0 0 0 0 0,1-1 0 0 0,0 2 0 0 0,16 17 0 0 0,3 9 0 0 0,5-1 0 0 0,-2-5 0 0 0,-8-7 0 0 0,0-1 0 0 0,3 1 0 0 0,-8-9 0 0 0,-2 3 0 0 0,-7-7 0 0 0,14 12 0 0 0,-12-14 517 0 0,-4-4-62 0 0,-4-6 456 0 0,-39-42-746 0 0,19 18-165 0 0,20 30 0 0 0,1 0 0 0 0,0 0 0 0 0,0-1 0 0 0,1 0 0 0 0,0 0 0 0 0,-1 0 0 0 0,1 0 0 0 0,-1-5 0 0 0,0 4 0 0 0,1 0 0 0 0,-1 0 0 0 0,0 1 0 0 0,-3-4 0 0 0,-6-9 0 0 0,-64-78 0 0 0,68 84 0 0 0,-1 1 0 0 0,-8-8 0 0 0,10 11 0 0 0,-1-1 0 0 0,1 0 0 0 0,1-1 0 0 0,-5-7 0 0 0,-3-8 0 0 0,-2 0 0 0 0,-10-11 0 0 0,25 34 0 0 0,0-1 0 0 0,0 1 0 0 0,0 0 0 0 0,0 0 0 0 0,0 0 0 0 0,0 0 0 0 0,-1 1 0 0 0,1-1 0 0 0,-1 1 0 0 0,0-1 0 0 0,1 1 0 0 0,-1 0 0 0 0,0 0 0 0 0,-1-1 0 0 0,3 2 0 0 0,1 0 0 0 0,-1-1 0 0 0,1 1 0 0 0,-1-1 0 0 0,0 1 0 0 0,1-1 0 0 0,-1 1 0 0 0,1-1 0 0 0,-1 1 0 0 0,1-1 0 0 0,-1 1 0 0 0,1-1 0 0 0,0 0 0 0 0,-1 1 0 0 0,1-1 0 0 0,0 0 0 0 0,0 1 0 0 0,-1-1 0 0 0,1 0 0 0 0,0 0 0 0 0,0 1 0 0 0,0-1 0 0 0,0 0 0 0 0,0 0 0 0 0,0 1-6 0 0,0 0 0 0 0,0-1 0 0 0,0 1 1 0 0,0 0-1 0 0,0 0 0 0 0,0 0 0 0 0,0-1 0 0 0,0 1 0 0 0,0 0 0 0 0,0 0 0 0 0,0 0 0 0 0,0 0 0 0 0,1-1 0 0 0,-1 1 0 0 0,0 0 0 0 0,0 0 0 0 0,0 0 0 0 0,0 0 0 0 0,0 0 1 0 0,1 0-1 0 0,-1-1 0 0 0,0 1 0 0 0,0 0 0 0 0,0 0 0 0 0,0 0 0 0 0,1 0 0 0 0,-1 0 0 0 0,0 0 0 0 0,0 0 0 0 0,0 0 0 0 0,1 0 0 0 0,-1 0 0 0 0,0 0 0 0 0,0 0 0 0 0,0 0 6 0 0,3 0-193 0 0,-2 0-282 0 0,9 5-625 0 0,10 9 1084 0 0,-15-10 16 0 0,0 0 0 0 0,0 1 0 0 0,0-1 0 0 0,0 1 0 0 0,0 0 0 0 0,-1 1 0 0 0,0-1 0 0 0,3 5 0 0 0,14 20 0 0 0,-15-23 0 0 0,-1 0 0 0 0,0 0 0 0 0,-1 1 0 0 0,2 2 0 0 0,20 37 0 0 0,-18-33 0 0 0,0 0 0 0 0,-1 0 0 0 0,1 5 0 0 0,-5-11 0 0 0,1 0 0 0 0,0-1 0 0 0,0 0 0 0 0,1 0 0 0 0,1 1 0 0 0,10 17 0 0 0,-1-7 0 0 0,-13-15 0 0 0,1 0 0 0 0,-1 0 0 0 0,1 0 0 0 0,-1 0 0 0 0,0 0 0 0 0,1 3 0 0 0,-2-4 0 0 0,1 1 0 0 0,0-1 0 0 0,0 1 0 0 0,-1-1 0 0 0,1 0 0 0 0,1 0 0 0 0,0 1 0 0 0,13 16 0 0 0,-15-16 0 0 0,1-1 0 0 0,0 1 0 0 0,-1-1 0 0 0,1 0 0 0 0,0 0 0 0 0,0 0 0 0 0,1 0 0 0 0,18 22 0 0 0,14 7 0 0 0,-28-25 0 0 0,0 0 0 0 0,0 0 0 0 0,6 3 0 0 0,-11-9 22 0 0,-1 1 0 0 0,0-1-1 0 0,0 1 1 0 0,0-1-1 0 0,0 1 1 0 0,0 0 0 0 0,0-1-1 0 0,0 1 1 0 0,0 0 0 0 0,0 0-1 0 0,0 0 1 0 0,0 0-1 0 0,0-1 1 0 0,0 1 0 0 0,-1 0-1 0 0,1 1-21 0 0,6 5 1481 0 0,0-2-1332 0 0,-3 1-133 0 0,-4-5-16 0 0,1 0 0 0 0,-1 0 0 0 0,1 0 0 0 0,-1 0 0 0 0,1 0 0 0 0,0 0 0 0 0,-1 0 0 0 0,1 0 0 0 0,0-1 0 0 0,0 1 0 0 0,0 0 0 0 0,0-1 0 0 0,0 1 0 0 0,-1 0 0 0 0,2-1 0 0 0,-1 1 0 0 0,0 0 0 0 0,0-1 0 0 0,0 1 0 0 0,0 0 0 0 0,-1-1 0 0 0,1 1 0 0 0,0 0 0 0 0,0 0 0 0 0,0 0 0 0 0,-1 0 0 0 0,1 0 0 0 0,-1 0 0 0 0,1 0 0 0 0,-1 0 0 0 0,1 0 0 0 0,3 5 0 0 0,-3-5 0 0 0,-1 0 0 0 0,0-1 0 0 0,1 1 0 0 0,-1-1 0 0 0,0 1 0 0 0,1 0 0 0 0,-1-1 0 0 0,1 1 0 0 0,-1-1 0 0 0,1 1 0 0 0,-1-1 0 0 0,1 1 0 0 0,0-1 0 0 0,-1 0 0 0 0,1 1 0 0 0,-1-1 0 0 0,1 0 0 0 0,0 1 0 0 0,-1-1 0 0 0,1 0 0 0 0,1 1 0 0 0,0-1 0 0 0,0 1 0 0 0,0-1 0 0 0,-1 1 0 0 0,1 0 0 0 0,0 0 0 0 0,0 0 0 0 0,-1 0 0 0 0,1 0 0 0 0,0 0 0 0 0,4 3 0 0 0,2 2 0 0 0,-7-4 0 0 0,0 1 0 0 0,9 4 0 0 0,-10-7-21 0 0,0 0 0 0 0,1 1-1 0 0,-1-1 1 0 0,1 0-1 0 0,-1 1 1 0 0,1-1 0 0 0,-1 0-1 0 0,0 0 1 0 0,1 1-1 0 0,-1-1 1 0 0,0 1 0 0 0,1-1-1 0 0,-1 0 1 0 0,0 1-1 0 0,1-1 1 0 0,-1 1 0 0 0,0-1-1 0 0,0 1 1 0 0,1-1 21 0 0,-5 4-3362 0 0,3-3 662 0 0,-3 2-4615 0 0</inkml:trace>
  <inkml:trace contextRef="#ctx0" brushRef="#br3" timeOffset="-138969.211">9318 6104 2760 0 0,'-16'2'1720'0'0,"15"-2"-1277"0"0,-3-2-211 0 0,3 2 210 0 0,-6-6 2015 0 0,-17-22-178 0 0,23 28-2273 0 0,1-1-5 0 0,0 1 0 0 0,-1-1-1 0 0,1 1 1 0 0,-1 0 0 0 0,1-1-1 0 0,-1 1 1 0 0,1 0 0 0 0,-1-1 0 0 0,1 1-1 0 0,-1 0 1 0 0,1 0 0 0 0,-1-1 0 0 0,1 1-1 0 0,-1 0 1 0 0,0 0 0 0 0,1 0-1 0 0,-1 0 1 0 0,1 0 0 0 0,-1 0 0 0 0,1 0-1 0 0,-1 0 0 0 0,0 0 59 0 0,1 0 32 0 0,0 0 5 0 0,0 0 0 0 0,0 0 13 0 0,0 0 56 0 0,0 0 26 0 0,0 0 8 0 0,0 0-1 0 0,0 0-4 0 0,0 0-2 0 0,0 0 0 0 0,0 0 0 0 0,0 0-2 0 0,0 0-4 0 0,0 0-2 0 0,0 0 1 0 0,0 0 6 0 0,0 0 1 0 0,0 0 0 0 0,0 0 8 0 0,0 0 34 0 0,0 0 20 0 0,0 0 2 0 0,0 0-7 0 0,0 0-28 0 0,0 0-11 0 0,0 0-2 0 0,0 0-16 0 0,0 0-67 0 0,0 0-28 0 0,0 0-7 0 0,0 0-1 0 0,0 0 6 0 0,0 0-3 0 0,0 0-16 0 0,0 0-4 0 0,0 0-1 0 0,0 0 7 0 0,0 0 22 0 0,0 0 10 0 0,3 1 2 0 0,15 5 64 0 0,-17-5-106 0 0,10 6 107 0 0,1 6-96 0 0,-5-5-81 0 0,-4-5 0 0 0,-1 1 0 0 0,0 0 0 0 0,1 0 0 0 0,-2 0 0 0 0,1 0 0 0 0,0 1 0 0 0,-1 1 0 0 0,0-3 0 0 0,0-1 0 0 0,-1 0 0 0 0,1 0 0 0 0,0 0 0 0 0,0 1 0 0 0,0-1 0 0 0,1 0 0 0 0,0 1 0 0 0,-1-2 0 0 0,0 0 0 0 0,0 1 0 0 0,0-1 0 0 0,0 1 0 0 0,0-1 0 0 0,0 1 0 0 0,0-1 0 0 0,-1 1 0 0 0,1-1 0 0 0,0 1 0 0 0,-1-1 0 0 0,0 1 0 0 0,1 0 0 0 0,-1-1 0 0 0,0 1 0 0 0,0 0 0 0 0,0 0 0 0 0,2 8 0 0 0,12 24 0 0 0,-10-23 0 0 0,1 0 0 0 0,0 0 0 0 0,0-1 0 0 0,1 0 0 0 0,1 1 0 0 0,-5-8 0 0 0,0 0 0 0 0,-1 0 0 0 0,1 1 0 0 0,-1-1 0 0 0,0 0 0 0 0,0 1 0 0 0,0-1 0 0 0,-1 1 0 0 0,1 0 0 0 0,0 0 0 0 0,-1 0 0 0 0,1 0 0 0 0,0-1 0 0 0,0 1 0 0 0,1-1 0 0 0,-1 1 0 0 0,1-1 0 0 0,0 1 0 0 0,19 37 0 0 0,1 14 2040 0 0,-10-32-2040 0 0,11 13 0 0 0,-17-28 0 0 0,-3-4 0 0 0,1 1 0 0 0,-1-1 0 0 0,0 1 0 0 0,0 0 0 0 0,-1 0 0 0 0,1 0 0 0 0,0 4 0 0 0,-2-7 0 0 0,2 3 0 0 0,12 16 0 0 0,9 14 0 0 0,-16-21 0 0 0,-6-12 0 0 0,8 8 0 0 0,15 31-77 0 0,-7-24-54 0 0,-17-16 131 0 0,1 1 0 0 0,0 0 0 0 0,0 0 0 0 0,0 0 0 0 0,0 0 0 0 0,1 0 0 0 0,-1-1 0 0 0,1 1 0 0 0,-1-1 0 0 0,3 1 0 0 0,-4-1 7 0 0,1-1 1 0 0,-1 1-1 0 0,0 0 0 0 0,1 0 0 0 0,-1 0 0 0 0,1 0 0 0 0,-1 0 0 0 0,0 0 0 0 0,1 1-7 0 0,12 10 0 0 0,4 3 0 0 0,-17-13 0 0 0,12 11 0 0 0,-12-11 0 0 0,0-1 0 0 0,0 0-1 0 0,0 0 1 0 0,0 0 0 0 0,1 0 0 0 0,-1-1-1 0 0,0 1 1 0 0,1 0 0 0 0,-1 0-1 0 0,1-1 1 0 0,-1 1 0 0 0,1-1-1 0 0,0 1 1 0 0,16 4 58 0 0,3 4-48 0 0,-1-9 22 0 0,0 1 0 0 0,15 3-32 0 0,-34-4 0 0 0,1 0 0 0 0,-1 0 0 0 0,1 1 0 0 0,0-1 0 0 0,-1 0 0 0 0,1 0 0 0 0,-1 0 0 0 0,1-1 0 0 0,-1 1 0 0 0,1 0 0 0 0,0-1 0 0 0,7 0 0 0 0,4-2 40 0 0,0-1-1 0 0,-1 0 0 0 0,10-5-39 0 0,21-13 10 0 0,-42 22-10 0 0,0 0 0 0 0,0 0 0 0 0,-1-1 0 0 0,1 1 0 0 0,0 0 0 0 0,0-1 0 0 0,-1 1 0 0 0,1-1 0 0 0,0 1 0 0 0,-1-1 0 0 0,1 1 0 0 0,-1-1 0 0 0,1 1 0 0 0,0-1 0 0 0,-1 1 0 0 0,1-1 0 0 0,-1 0 0 0 0,0 1 0 0 0,1-2 0 0 0,2-2 0 0 0,16-9 0 0 0,5-7 64 0 0,-20 13-67 0 0,23-28-74 0 0,-22 30 77 0 0,-2-1 0 0 0,1 1 0 0 0,-1-1 0 0 0,1 1 0 0 0,-1-1 0 0 0,-2 3 0 0 0,0-1 0 0 0,1 1 0 0 0,0 1 0 0 0,0-1 0 0 0,0 0 0 0 0,0 0 0 0 0,0 1 0 0 0,0-1 0 0 0,1 1 0 0 0,0-1 0 0 0,22-24 0 0 0,-9 8 0 0 0,2 2 0 0 0,-6 0 0 0 0,-11 16 0 0 0,-1 0 0 0 0,1-1 0 0 0,-1 1 0 0 0,1 0 0 0 0,-1 0 0 0 0,1 0 0 0 0,0 0 0 0 0,0 0 0 0 0,0 0 0 0 0,-1 0 0 0 0,2-1 0 0 0,2-3 0 0 0,-1 1 0 0 0,0 0 0 0 0,0 1 0 0 0,0 0 0 0 0,1-1 0 0 0,-1 1 0 0 0,1 0 0 0 0,0 0 0 0 0,16-14 0 0 0,-4-6 0 0 0,-1 5 0 0 0,-14 16 0 0 0,-1 1 0 0 0,1 0 0 0 0,0 0 0 0 0,-1 0 0 0 0,1-1 0 0 0,-1 1 0 0 0,1 0 0 0 0,-1-1 0 0 0,0 1 0 0 0,0 0 0 0 0,1-2 0 0 0,-1 2 0 0 0,0 0 0 0 0,0 0 0 0 0,0 0 0 0 0,1 0 0 0 0,-1 0 0 0 0,0 0 0 0 0,1 0 0 0 0,-1 0 0 0 0,0 0 0 0 0,1 0 0 0 0,-1 0 0 0 0,1 0 0 0 0,0 0 0 0 0,-1 1 0 0 0,1-1 0 0 0,2-3 0 0 0,1 0 0 0 0,-1 1 0 0 0,0-1 0 0 0,0-1 0 0 0,-1 1 0 0 0,1 0 0 0 0,14-21 0 0 0,6-5 0 0 0,-20 27 0 0 0,0-2 0 0 0,1 0 0 0 0,-1 0 0 0 0,0 0 0 0 0,0 0 0 0 0,0 0 0 0 0,0-1 0 0 0,-1 1 0 0 0,1-7 0 0 0,35-87 0 0 0,-25 66 0 0 0,5-12 0 0 0,-15 37 0 0 0,0 0 0 0 0,0 1 0 0 0,1-1 0 0 0,5-6 0 0 0,4-7 0 0 0,-3 3 0 0 0,-7 14 0 0 0,0 0 0 0 0,-1 0 0 0 0,0 0 0 0 0,1-1 0 0 0,-2 1 0 0 0,1-1 0 0 0,0 0 0 0 0,0-4 0 0 0,-1 5 0 0 0,0-1 0 0 0,1 0 0 0 0,0 1 0 0 0,0-1 0 0 0,0 1 0 0 0,2-2 0 0 0,8-19 0 0 0,-5-4 0 0 0,4-8 0 0 0,-7 27 0 0 0,-1-1 0 0 0,0 1 0 0 0,0-3 0 0 0,-1 2 0 0 0,1 0 0 0 0,0 1 0 0 0,1-1 0 0 0,16-49 0 0 0,-16 46 0 0 0,0 0 0 0 0,1 0 0 0 0,0 1 0 0 0,1-1 0 0 0,1 1 0 0 0,2-3 0 0 0,-1-1 0 0 0,-7 15 0 0 0,0-1 0 0 0,0 1 0 0 0,0-1 0 0 0,0 1 0 0 0,1-1 0 0 0,-1 1 0 0 0,1 0 0 0 0,-1 0 0 0 0,1 0 0 0 0,2-2 0 0 0,-3 3 0 0 0,1-1 0 0 0,-1 1 0 0 0,0-1 0 0 0,0 1 0 0 0,0-1 0 0 0,0 0 0 0 0,0 1 0 0 0,0-1 0 0 0,-1 0 0 0 0,1 0 0 0 0,0-1 0 0 0,2-6 0 0 0,-3 9 0 0 0,0-1 0 0 0,1 1 0 0 0,-1-1 0 0 0,0 1 0 0 0,0-1 0 0 0,0 1 0 0 0,1 0 0 0 0,-1-1 0 0 0,0 1 0 0 0,0 0 0 0 0,1-1 0 0 0,-1 1 0 0 0,0 0 0 0 0,1-1 0 0 0,-1 1 0 0 0,0 0 0 0 0,1 0 0 0 0,-1-1 0 0 0,1 1 0 0 0,-1 0 0 0 0,1 0 0 0 0,1-2 0 0 0,18-19 0 0 0,-17 19 0 0 0,1-1 0 0 0,-2 0 0 0 0,1 0 0 0 0,0 0 0 0 0,0 0 0 0 0,-1 0 0 0 0,2-3 0 0 0,18-21 0 0 0,1 7 0 0 0,-22 18 0 0 0,1 0 0 0 0,0 0 0 0 0,0 0 0 0 0,1 0 0 0 0,-1 1 0 0 0,0-1 0 0 0,1 1 0 0 0,-1-1 0 0 0,1 1 0 0 0,-1 0 0 0 0,1 0 0 0 0,1-1 0 0 0,-1 1 0 0 0,1 0 0 0 0,-1-1 0 0 0,0 1 0 0 0,0-1 0 0 0,0 0 0 0 0,0 0 0 0 0,3-2 0 0 0,-5 3 0 0 0,0 0 0 0 0,0 0 0 0 0,1 0 0 0 0,-1 0 0 0 0,0 0 0 0 0,1 1 0 0 0,-1-1 0 0 0,1 0 0 0 0,-1 1 0 0 0,0-1 0 0 0,1 1 0 0 0,0 0 0 0 0,-1-1 0 0 0,1 1 0 0 0,0 0 0 0 0,2 0 0 0 0,-1-1 0 0 0,0 0 0 0 0,1 0 0 0 0,-1 0 0 0 0,0 0 0 0 0,0 0 0 0 0,0 0 0 0 0,1-1 0 0 0,1-1 0 0 0,11-4 0 0 0,1 0 0 0 0,-14 5 0 0 0,0 0 0 0 0,0 1 0 0 0,1 0 0 0 0,-1-1 0 0 0,0 1 0 0 0,1 0 0 0 0,-1 1 0 0 0,3-1 0 0 0,17-5 0 0 0,7 4 0 0 0,-29 2 0 0 0,-1 0 0 0 0,1 0 0 0 0,-1 0 0 0 0,1 0 0 0 0,-1 0 0 0 0,0 0 0 0 0,1 0 0 0 0,-1 0 0 0 0,1 0 0 0 0,-1 0 0 0 0,1 0 0 0 0,-1 0 0 0 0,1 0 0 0 0,-1 0 0 0 0,0 0 0 0 0,1 1 0 0 0,-1-1 0 0 0,1 0 0 0 0,-1 0 0 0 0,0 1 0 0 0,1-1 0 0 0,-1 0 0 0 0,0 0 0 0 0,1 1 0 0 0,-1-1 0 0 0,0 0 0 0 0,1 1 0 0 0,-1-1 0 0 0,0 1 0 0 0,0-1 0 0 0,1 0 0 0 0,-1 1 0 0 0,0-1 0 0 0,0 1 0 0 0,0-1 0 0 0,23 9 0 0 0,14 16 0 0 0,-36-24 0 0 0,-1 0 0 0 0,1-1 0 0 0,-1 1 0 0 0,1-1 0 0 0,0 1 0 0 0,-1-1 0 0 0,1 1 0 0 0,0-1 0 0 0,-1 1 0 0 0,1-1 0 0 0,0 0 0 0 0,0 1 0 0 0,0-1 0 0 0,-1 0 0 0 0,1 0 0 0 0,0 1 0 0 0,0-1 0 0 0,0 0 0 0 0,0 0 0 0 0,-1 0 0 0 0,1 0 0 0 0,0 0 0 0 0,0 0 0 0 0,6 1 0 0 0,12 16 0 0 0,-2-7 0 0 0,13 10 0 0 0,-28-19 0 0 0,0 0 0 0 0,0 0 0 0 0,0 0 0 0 0,0 1 0 0 0,-1-1 0 0 0,1 1 0 0 0,0-1 0 0 0,0 1 0 0 0,-1 0 0 0 0,1 0 0 0 0,1 2 0 0 0,11 13 0 0 0,-12-13 0 0 0,4 5 0 0 0,-4-4 0 0 0,0 6 0 0 0,-1-3 0 0 0,-1-6 0 0 0,1 0 0 0 0,0 1 0 0 0,-1-1 0 0 0,1 0 0 0 0,0 0 0 0 0,0 1 0 0 0,0-1 0 0 0,1 0 0 0 0,-1 0 0 0 0,0 0 0 0 0,1 0 0 0 0,-1-1 0 0 0,1 1 0 0 0,0 0 0 0 0,-1-1 0 0 0,2 1 0 0 0,4 6 0 0 0,15 17 0 0 0,-21-24 0 0 0,1 1 0 0 0,-1 0 0 0 0,0 0 0 0 0,0-1 0 0 0,0 1 0 0 0,0 0 0 0 0,0 0 0 0 0,-1 0 0 0 0,1 0 0 0 0,-1 0 0 0 0,1 0 0 0 0,-1 2 0 0 0,2 12 0 0 0,0 6 0 0 0,-2-17-3 0 0,0 0-1 0 0,0 0 1 0 0,1 0-1 0 0,-1 0 1 0 0,1 0-1 0 0,0 0 1 0 0,1 0-1 0 0,-1-1 1 0 0,2 3 3 0 0,6 25 405 0 0,-10-8 544 0 0,1-20-862 0 0,0-1 1 0 0,0 1 0 0 0,0-1-1 0 0,0 1 1 0 0,0-1 0 0 0,0 1-1 0 0,1 0-87 0 0,1 22 18 0 0,-2-22-18 0 0,0 1-1 0 0,1-1 1 0 0,-1 0 0 0 0,1 1-1 0 0,1 3 1 0 0,-1-3 0 0 0,1 1 0 0 0,-1-1 0 0 0,0 1 0 0 0,0 0 0 0 0,0 0 0 0 0,-1-1 0 0 0,0 1 0 0 0,0 0 0 0 0,-1 0 0 0 0,1-1 0 0 0,-1 1 0 0 0,-1 0 0 0 0,-2 8 0 0 0,3-11 0 0 0,-1 0 0 0 0,1 1 0 0 0,0-1 0 0 0,1 0 0 0 0,-1 0 0 0 0,0 0 0 0 0,1 1 0 0 0,0-1 0 0 0,0 0 0 0 0,0 1 0 0 0,0 1 0 0 0,4 5 0 0 0,-3-8 0 0 0,0 0 0 0 0,-1 0 0 0 0,1 0 0 0 0,0 0 0 0 0,-1 0 0 0 0,1 0 0 0 0,-1 1 0 0 0,0-1 0 0 0,0 0 0 0 0,0 0 0 0 0,0 0 0 0 0,0 0 0 0 0,0 1 0 0 0,-1-1 0 0 0,0 3 0 0 0,1-1 0 0 0,0 0 0 0 0,-1 1 0 0 0,1-1 0 0 0,1 1 0 0 0,-1-1 0 0 0,1 1 0 0 0,0-1 0 0 0,0 0 0 0 0,1 5 0 0 0,0-4-1429 0 0,-1-4-5717 0 0</inkml:trace>
  <inkml:trace contextRef="#ctx0" brushRef="#br2" timeOffset="-128887.095">6897 2365 4608 0 0,'9'-2'91'0'0,"0"0"1"0"0,0 0-1 0 0,0 1 1 0 0,0 1-1 0 0,0 0 0 0 0,0 0 1 0 0,7 1-92 0 0,14 0 1280 0 0,163 1 2816 0 0,-134-2-3471 0 0,52 0 798 0 0,-50 0-1041 0 0,-33-1-269 0 0,0 1 0 0 0,1 1-113 0 0,36 3 0 0 0,-35-4 0 0 0,21 5 0 0 0,-28-3 0 0 0,1-1 0 0 0,15-1 0 0 0,-14 0 0 0 0,1 0 0 0 0,3 3 0 0 0,11 0 0 0 0,0-2 0 0 0,11-2 0 0 0,-13 0 0 0 0,0 1 0 0 0,29 6 0 0 0,36 2 0 0 0,5-5 0 0 0,-19-1 0 0 0,-55-1 0 0 0,-10 0 0 0 0,24 3 0 0 0,-31-1 0 0 0,3 1 0 0 0,0-2 0 0 0,-1 0 0 0 0,1-1 0 0 0,6-1 0 0 0,54 0 0 0 0,23-4 0 0 0,-32-2 0 0 0,83-2 0 0 0,-124 9 52 0 0,-15 0 143 0 0,-1-1 0 0 0,11-1-195 0 0,8-1 1034 0 0,12 1-1034 0 0,18-1 572 0 0,-3 0-572 0 0,31 4 0 0 0,-5 0 0 0 0,-56 0 0 0 0,-24-1 0 0 0,0 0 0 0 0,0-1 0 0 0,1 1 0 0 0,-1-2 0 0 0,0 1 0 0 0,5-1 0 0 0,-7 0 220 0 0,0 1 0 0 0,0 0 0 0 0,0 0 0 0 0,0 1 0 0 0,0-1 1 0 0,0 1-221 0 0,15 1 710 0 0,-15-2-694 0 0,-4 1-16 0 0,1-1 0 0 0,0 0 0 0 0,0 0 0 0 0,0 0 0 0 0,0 0 0 0 0,0 0 0 0 0,0 0 0 0 0,0 0 0 0 0,0 0 0 0 0,0 0 0 0 0,0-1 0 0 0,0 1 0 0 0,0 0 0 0 0,0-1 0 0 0,5-2 0 0 0,-6 3-21 0 0,0-1 0 0 0,0 0 0 0 0,1 1 0 0 0,-1-1 0 0 0,0 1 0 0 0,0-1 0 0 0,0 1-1 0 0,0-1 1 0 0,0 1 0 0 0,0-1 0 0 0,0 0 0 0 0,0 1 0 0 0,0-1 0 0 0,0 1-1 0 0,0-1 1 0 0,0 1 0 0 0,0-1 0 0 0,0 1 0 0 0,-1-1 0 0 0,1 0 0 0 0,0 1 0 0 0,0-1-1 0 0,-1 1 1 0 0,1-1 0 0 0,0 1 0 0 0,-1-1 0 0 0,1 1 0 0 0,0 0 0 0 0,-1-1-1 0 0,1 1 1 0 0,-1-1 0 0 0,1 1 0 0 0,-1 0 0 0 0,1-1 0 0 0,-1 1 21 0 0,1 0-137 0 0,-5-5-807 0 0,0 1-1 0 0,-1-1 0 0 0,1 1 0 0 0,-1 1 1 0 0,0-1-1 0 0,0 1 0 0 0,-1-1 945 0 0,-18-10-3486 0 0,3-2 2254 0 0,21 16 1232 0 0,0 0 0 0 0,0-1 0 0 0,0 1 0 0 0,0 0 0 0 0,0-1 0 0 0,0 1 0 0 0,1-1 0 0 0,-1 0 0 0 0,0 1 0 0 0,0-1 0 0 0,1 0 0 0 0,-1 1 0 0 0,0-1 0 0 0,1 0 0 0 0,-1 0 0 0 0,1 1 0 0 0,-1-2 0 0 0,-1 0 0 0 0,0-2 148 0 0,1 4 18 0 0,0-1 0 0 0,0 0 0 0 0,0 0 0 0 0,0 0 0 0 0,0 0 0 0 0,1 0 0 0 0,-1 0 1 0 0,0 0-1 0 0,1 0 0 0 0,-1-1 0 0 0,1 1 0 0 0,-1 0 0 0 0,1 0 0 0 0,-1 0 0 0 0,1-1 0 0 0,0 1-166 0 0,0 0 991 0 0,0 1 29 0 0,0 0-134 0 0,1-1-582 0 0,0-1-206 0 0,1 1 0 0 0,-1 0 0 0 0,1-1 1 0 0,-1 1-1 0 0,1 0 0 0 0,0 0 0 0 0,0 0 0 0 0,0 0 0 0 0,0 0 0 0 0,0 0 0 0 0,0 0 0 0 0,0 1 0 0 0,0-1 0 0 0,0 1 0 0 0,0 0 0 0 0,0-1 0 0 0,0 1 0 0 0,0 0 0 0 0,0 0 0 0 0,0 0 0 0 0,2 1-98 0 0,-1-1 47 0 0,9 1-47 0 0,-1 0 0 0 0,1 2 0 0 0,-1-1 0 0 0,1 1 0 0 0,-1 1 0 0 0,0 0 0 0 0,-1 1 0 0 0,1 0 0 0 0,-1 0 0 0 0,4 3 0 0 0,-8-4 160 0 0,-1-1 0 0 0,1 1 0 0 0,-1 0 0 0 0,0 1 0 0 0,0 0 0 0 0,0-1 0 0 0,-1 1 0 0 0,1 1 0 0 0,2 4-160 0 0,-7-9 31 0 0,1 0 0 0 0,-1 0 1 0 0,1 1-1 0 0,-1-1 0 0 0,0 0 1 0 0,0 0-1 0 0,0 1 0 0 0,0-1 0 0 0,0 0 1 0 0,0 0-1 0 0,0 1 0 0 0,0-1 1 0 0,0 0-1 0 0,-1 0 0 0 0,1 0 1 0 0,0 1-1 0 0,-1-1 0 0 0,1 0 1 0 0,-1 0-1 0 0,1 0 0 0 0,-1 0 1 0 0,0 0-1 0 0,0 0 0 0 0,1 0 1 0 0,-1 0-1 0 0,0 0 0 0 0,-1 1-31 0 0,-4 4 262 0 0,0-1 0 0 0,0 0 0 0 0,0 0 0 0 0,-3 1-262 0 0,-4 3 597 0 0,-19 15-542 0 0,-2-2 0 0 0,0-1 0 0 0,-30 12-55 0 0,52-27-14 0 0,5-3-17 0 0,0 1-1 0 0,0-1 1 0 0,0 2 0 0 0,1-1 0 0 0,-1 1 0 0 0,1 0 31 0 0,25-15-4001 0 0,-4 1 2468 0 0</inkml:trace>
  <inkml:trace contextRef="#ctx0" brushRef="#br2" timeOffset="-128658.354">10079 2149 13824 0 0,'0'0'314'0'0,"0"0"46"0"0,0 0 22 0 0,0 0-50 0 0,3 8-208 0 0,-2-5-124 0 0,0 12 0 0 0,-1-10 0 0 0,-1 0 0 0 0,0 0 0 0 0,0 1 0 0 0,0-1 0 0 0,-1 0 0 0 0,0 1 0 0 0,-4 17 0 0 0,0 2 680 0 0,2 1-1 0 0,1 1 1 0 0,0 20-680 0 0,3-44 0 0 0,0 0 0 0 0,-1 0 0 0 0,2-1 0 0 0,-1 1 0 0 0,0 0 0 0 0,0 0 0 0 0,1 0 0 0 0,0 0 0 0 0,-1-1 0 0 0,1 1 0 0 0,0 0 0 0 0,2 2 0 0 0,6 16-12 0 0,-8-18 98 0 0,0 1 0 0 0,1 0-1 0 0,-1-1 1 0 0,1 1 0 0 0,0-1 0 0 0,0 0-1 0 0,1 0 1 0 0,-1 1 0 0 0,1-1-1 0 0,-1-1 1 0 0,1 1-86 0 0,0-1 87 0 0,-1 1-1 0 0,0-1 1 0 0,1-1-1 0 0,0 1 1 0 0,0 0-1 0 0,-1-1 1 0 0,1 1 0 0 0,0-1-1 0 0,0 0 1 0 0,0 0-1 0 0,0 0 1 0 0,1-1-1 0 0,1 1-86 0 0,-1-1-1 0 0,1 0 1 0 0,0 0-1 0 0,-1 0 0 0 0,1-1 0 0 0,-1 0 0 0 0,1 0 0 0 0,-1 0 0 0 0,1-1 0 0 0,1 0 1 0 0,26-9 91 0 0,-20 8-668 0 0,0-1 0 0 0,-1-1 1 0 0,1 1-1 0 0,-1-2 0 0 0,11-6 577 0 0,-7 2-1022 0 0</inkml:trace>
  <inkml:trace contextRef="#ctx0" brushRef="#br2" timeOffset="-128458.921">10085 2291 15664 0 0,'0'0'356'0'0,"0"0"49"0"0,0 0 21 0 0,0 0-42 0 0,10 10-236 0 0,-8-9-148 0 0,0 0 0 0 0,0 0 0 0 0,0 0 0 0 0,0-1 0 0 0,-1 1 0 0 0,1 0 0 0 0,0-1 0 0 0,0 0 0 0 0,0 1 0 0 0,1-1 0 0 0,-1 0 0 0 0,0 0 0 0 0,0 0 0 0 0,0 0 0 0 0,33-4 0 0 0,-23 2 0 0 0,33-4-578 0 0,-1-1-1 0 0,24-9 579 0 0,-40 9-5786 0 0</inkml:trace>
  <inkml:trace contextRef="#ctx0" brushRef="#br2" timeOffset="-127355.858">7181 438 6448 0 0,'0'0'141'0'0,"0"0"23"0"0,0 0 13 0 0,0 0 55 0 0,0 0 182 0 0,0 0 76 0 0,0 0 20 0 0,0 0 2 0 0,0 0 0 0 0,-1 2 0 0 0,0 3-189 0 0,-1 0 0 0 0,2 0 0 0 0,-1 1 0 0 0,0-1 0 0 0,1 1 0 0 0,0-1 0 0 0,1 1-323 0 0,-2 16 741 0 0,0 28-589 0 0,1-28-138 0 0,-3 19-14 0 0,-4 66 0 0 0,2-20 0 0 0,0-10 0 0 0,4 27 0 0 0,-3 51 0 0 0,-2 10 1377 0 0,4-67-722 0 0,0-34-637 0 0,-3 55-20 0 0,2-70 559 0 0,4 46-557 0 0,0-27 373 0 0,3 184 2559 0 0,3-108-4525 0 0,-2-9 1427 0 0,-2-57 326 0 0,-1 14 1107 0 0,-6-31-4904 0 0,3-47 2104 0 0</inkml:trace>
  <inkml:trace contextRef="#ctx0" brushRef="#br2" timeOffset="-126340.427">7208 330 6448 0 0,'0'0'297'0'0,"0"0"-9"0"0,4 10 259 0 0,-5-3-353 0 0,1 0 1 0 0,-1 0 0 0 0,-1 0-1 0 0,1 1 1 0 0,-1-2-1 0 0,0 1 1 0 0,-1 0 0 0 0,0 0-1 0 0,-3 6-194 0 0,-7 9 1396 0 0,0-1 0 0 0,-6 5-1396 0 0,-18 31 1157 0 0,28-43-1157 0 0,0-1 0 0 0,-1 0 0 0 0,0-1 0 0 0,-1 0 0 0 0,-3 3 0 0 0,3-7-13 0 0,10-8 16 0 0,0 1 1 0 0,0-1-1 0 0,0 1 0 0 0,0-1 1 0 0,0 1-1 0 0,0 0 1 0 0,0-1-1 0 0,0 1 0 0 0,0 0 1 0 0,0 0-1 0 0,0 0 0 0 0,0 0 1 0 0,0 0-1 0 0,1 0 1 0 0,-1 0-1 0 0,0 0 0 0 0,1 0 1 0 0,-1 0-1 0 0,1 0 1 0 0,-1 0-1 0 0,1 0 0 0 0,-1 1 1 0 0,1-1-1 0 0,0 0 1 0 0,0 1-4 0 0,0-1 370 0 0,1-7 628 0 0,11-20-694 0 0,1 1 0 0 0,13-17-304 0 0,-6 14 0 0 0,-12 18 0 0 0,-1 0 0 0 0,5-10 0 0 0,-5 9 0 0 0,0 1 0 0 0,1-1 0 0 0,4-2 0 0 0,14-21 0 0 0,-23 30-2 0 0,0 0 1 0 0,0 1-1 0 0,0-1 1 0 0,0 1-1 0 0,0 0 1 0 0,1 0 0 0 0,2-2 1 0 0,5-4-54 0 0,-10 8-284 0 0,9 16-1236 0 0,-7-6 1776 0 0,0 0 1 0 0,-1 0-1 0 0,2 7-202 0 0,5 23 1353 0 0,-5-20-1337 0 0,-4-18-16 0 0,0-1 0 0 0,0 1 0 0 0,0-1 0 0 0,0 1 0 0 0,0 0 0 0 0,0-1 0 0 0,0 1 0 0 0,0-1 0 0 0,0 1 0 0 0,0-1 0 0 0,0 1 0 0 0,1-1 0 0 0,-1 1 0 0 0,0-1 0 0 0,0 1 0 0 0,1-1 0 0 0,-1 0 0 0 0,0 1 0 0 0,0-1 0 0 0,1 1 0 0 0,-1-1 0 0 0,0 0 0 0 0,1 1 0 0 0,-1-1 0 0 0,1 0 0 0 0,-1 1 0 0 0,1-1 0 0 0,-1 0 0 0 0,0 1 0 0 0,2 0 0 0 0,0 4 0 0 0,-1-4 0 0 0,-1 0 0 0 0,1 0 0 0 0,0 0 0 0 0,-1 0 0 0 0,1 0 0 0 0,0 0 0 0 0,0 0 0 0 0,-1 0 0 0 0,1 0 0 0 0,0 0 0 0 0,0 0 0 0 0,0 0 0 0 0,0-1 0 0 0,0 1 0 0 0,1 0 0 0 0,4 2-134 0 0,-5-3 5 0 0,0 0 0 0 0,1 1-1 0 0,-1-1 1 0 0,1 0 0 0 0,-1 0 0 0 0,0-1-1 0 0,1 1 1 0 0,-1 0 0 0 0,0 0 0 0 0,1-1-1 0 0,-1 1 1 0 0,0-1 0 0 0,0 1 0 0 0,1-1-1 0 0,-1 1 1 0 0,0-1 0 0 0,0 0 0 0 0,1 0 129 0 0,2-1-334 0 0,14-8-688 0 0</inkml:trace>
  <inkml:trace contextRef="#ctx0" brushRef="#br2" timeOffset="-125829.524">7589 0 6448 0 0,'0'0'141'0'0,"0"0"23"0"0,0 0 13 0 0,-3 14 13 0 0,-1-6 159 0 0,0-1 0 0 0,0 0 0 0 0,-1 0 1 0 0,0 0-1 0 0,0-1 0 0 0,-3 3-349 0 0,-18 25 1409 0 0,18-21-1149 0 0,7-11-236 0 0,0 0 1 0 0,0 1 0 0 0,0-1 0 0 0,-1-1 0 0 0,1 1 0 0 0,-1 0 0 0 0,1 0-1 0 0,-1 0 1 0 0,0-1 0 0 0,1 1 0 0 0,-1-1 0 0 0,0 1 0 0 0,0-1 0 0 0,-1 1-25 0 0,-20 14 641 0 0,19-12-434 0 0,-1 0 0 0 0,1-1 0 0 0,-1 0 0 0 0,0 0-1 0 0,0 0 1 0 0,-1 0-207 0 0,-3 0 64 0 0,4 0-57 0 0,1-1 1 0 0,-1 0 0 0 0,0-1 0 0 0,1 1 0 0 0,-1-1 0 0 0,0 0 0 0 0,0 0-1 0 0,0 0 1 0 0,0-1 0 0 0,0 0 0 0 0,0 0 0 0 0,0 0 0 0 0,-1-1-8 0 0,5 1 55 0 0,0 0 1 0 0,0 0 0 0 0,0-1 0 0 0,0 1-1 0 0,0 0 1 0 0,0-1 0 0 0,0 1 0 0 0,0-1 0 0 0,0 1-1 0 0,0-1 1 0 0,1 1 0 0 0,-1-1 0 0 0,0 0-1 0 0,0 1 1 0 0,1-1 0 0 0,-1 0 0 0 0,0 0 0 0 0,1 0-56 0 0,-7-19 1028 0 0,7 17-1027 0 0,-1 1 0 0 0,1-1 1 0 0,0 1-1 0 0,1-1 1 0 0,-1 1-1 0 0,0 0 0 0 0,1-1 1 0 0,-1 1-1 0 0,1-1 1 0 0,0 1-1 0 0,0 0 1 0 0,0 0-1 0 0,0-1 0 0 0,1-1-1 0 0,21-30-3 0 0,-18 28 3 0 0,-1 2 0 0 0,-1 1 0 0 0,1-1 0 0 0,-1 1 0 0 0,1 0 0 0 0,0 0 0 0 0,0 1 0 0 0,1-1 0 0 0,-1 1 0 0 0,0 0 0 0 0,1 0 0 0 0,0 0 0 0 0,-1 1 0 0 0,1-1 0 0 0,0 1 0 0 0,0 0 0 0 0,-1 1 0 0 0,1-1 0 0 0,0 1 0 0 0,0 0 0 0 0,0 0 0 0 0,-1 0 0 0 0,1 0 0 0 0,-1 0 0 0 0,0 1 0 0 0,0 0 0 0 0,0 0 0 0 0,0 0 0 0 0,0 0 0 0 0,0 0 0 0 0,0 1 0 0 0,-1-1 0 0 0,1 1 0 0 0,0 0 0 0 0,-1 1 0 0 0,1-1 0 0 0,-1 0 0 0 0,0 1 0 0 0,0 0 0 0 0,0 0 0 0 0,0 0 0 0 0,0 0 0 0 0,-1 0 0 0 0,1 1 0 0 0,1 2 0 0 0,55 110 0 0 0,-56-109 0 0 0,-2-5 0 0 0,-1-1 0 0 0,1 1 0 0 0,0-1 0 0 0,0 1 0 0 0,0-1 0 0 0,0 1 0 0 0,0-1 0 0 0,0 0 0 0 0,1 1 0 0 0,4 4 0 0 0</inkml:trace>
  <inkml:trace contextRef="#ctx0" brushRef="#br2" timeOffset="-123492.138">7186 2335 6448 0 0,'0'0'141'0'0,"0"0"23"0"0,0 0 13 0 0,0 0 55 0 0,0 0 182 0 0,0 0 76 0 0,0 0 20 0 0,0 0 2 0 0,-2 8 512 0 0,1-7-980 0 0,1 0 0 0 0,0 1 0 0 0,-1-1 0 0 0,0 0 0 0 0,1 0 0 0 0,-1 0 0 0 0,0 1 0 0 0,1-1 0 0 0,-1 0 0 0 0,0 0 0 0 0,0 0 0 0 0,0 0 0 0 0,0-1 0 0 0,0 1 0 0 0,0 0 0 0 0,0 0 0 0 0,0 0-44 0 0,-4 2 93 0 0,0 0 0 0 0,1 1 0 0 0,0 0 0 0 0,-4 5-93 0 0,14-17 101 0 0,3-3 289 0 0,1 1-1 0 0,0 0 0 0 0,0 1 0 0 0,1-1 1 0 0,7-4-390 0 0,-9 11 0 0 0,-2 0 0 0 0,-7 3 21 0 0,0 0 0 0 0,0-1 1 0 0,1 1-1 0 0,-1 0 0 0 0,0 0 1 0 0,1 0-1 0 0,-1 0 0 0 0,0-1 1 0 0,1 1-1 0 0,-1 0 0 0 0,0 0 1 0 0,1 0-1 0 0,-1 0 0 0 0,0 0 1 0 0,1 0-1 0 0,-1 0 0 0 0,1 0 1 0 0,-1 0-1 0 0,0 0 0 0 0,1 0 1 0 0,-1 0-1 0 0,0 0 0 0 0,1 0 1 0 0,-1 0-1 0 0,0 0 0 0 0,1 0 1 0 0,-1 1-1 0 0,0-1 0 0 0,1 0 1 0 0,-1 0-1 0 0,0 0 0 0 0,1 1 1 0 0,-1-1-1 0 0,0 0 0 0 0,0 0 1 0 0,1 1-1 0 0,-1-1 0 0 0,0 0 1 0 0,0 0-1 0 0,0 1 0 0 0,1-1 1 0 0,-1 0-1 0 0,0 1 0 0 0,0-1 1 0 0,0 0-1 0 0,0 1 0 0 0,0-1 1 0 0,1 1-22 0 0,-3 10 1024 0 0,0-4-1024 0 0,2-5 0 0 0,-1 0 0 0 0,0-1 0 0 0,1 1 0 0 0,-1 0 0 0 0,0-1 0 0 0,0 1 0 0 0,0 0 0 0 0,0-1 0 0 0,0 1 0 0 0,0-1 0 0 0,0 1 0 0 0,0-1 0 0 0,-1 0 0 0 0,1 0 0 0 0,-1 1 0 0 0,1-1 0 0 0,-1 0 0 0 0,1 0 0 0 0,-1 0 0 0 0,0-1 0 0 0,1 1 0 0 0,-1 0 0 0 0,0-1 0 0 0,0 1 0 0 0,0-1 0 0 0,-6 2 0 0 0,7-2 0 0 0,1 1 0 0 0,-1-1 0 0 0,0 0 0 0 0,1-1 0 0 0,-1 1 0 0 0,0 0 0 0 0,0 0 0 0 0,1 0 0 0 0,-1 0 0 0 0,0 0 0 0 0,1-1 0 0 0,-1 1 0 0 0,1 0 0 0 0,-1-1 0 0 0,0 1 0 0 0,1 0 0 0 0,-1-1 0 0 0,1 1 0 0 0,-1-1 0 0 0,1 1 0 0 0,-1-1 0 0 0,1 1 0 0 0,-1-1 0 0 0,1 1 0 0 0,-1-1 0 0 0,1 0 0 0 0,0 1 0 0 0,0 0 0 0 0,-1 0 0 0 0,1 0 0 0 0,0-1 0 0 0,-1 1 0 0 0,1 0 0 0 0,0 0 0 0 0,0-1 0 0 0,0 1 0 0 0,-1 0 0 0 0,1 0 0 0 0,0-1 0 0 0,0 1 0 0 0,0 0 0 0 0,0-1 0 0 0,-1 1 0 0 0,1 0 0 0 0,0 0 0 0 0,0-1 0 0 0,0 1 0 0 0,0 0 0 0 0,0-1 0 0 0,0 1 0 0 0,0 0 0 0 0,0-1 0 0 0,0 1 0 0 0,0 0 0 0 0,0-1 0 0 0,0 1 0 0 0,0 0 0 0 0,0-1 0 0 0,0 1 0 0 0,1 0 0 0 0,-1-1 0 0 0,0 1 0 0 0,0-3 0 0 0,0 0 0 0 0,0 1 0 0 0,1-1 0 0 0,-1 0 0 0 0,0 1 0 0 0,1-1 0 0 0,0 1 0 0 0,0-1 0 0 0,0 1 0 0 0,0 0 0 0 0,1-3 0 0 0,-1 1 0 0 0,-1 3 0 0 0,1 0 0 0 0,-1 1 0 0 0,0-1 0 0 0,0 1 0 0 0,0-1 0 0 0,1 1 0 0 0,-1-1 0 0 0,0 1 0 0 0,1-1 0 0 0,-1 1 0 0 0,0 0 0 0 0,1-1 0 0 0,-1 1 0 0 0,0-1 0 0 0,1 1 0 0 0,-1 0 0 0 0,1-1 0 0 0,-1 1 0 0 0,1 0 0 0 0,-1-1 0 0 0,1 1 0 0 0,-1 0 0 0 0,1 0 0 0 0,-1-1 0 0 0,1 1 0 0 0,0-1 0 0 0,0 1 0 0 0,0-1 0 0 0,0 0 0 0 0,0 0 0 0 0,0 1 0 0 0,0-1 0 0 0,0 1 0 0 0,1-1 0 0 0,-1 1 0 0 0,0 0 0 0 0,0-1 0 0 0,1 1 0 0 0,-1 0 0 0 0,0 0 0 0 0,0 0 0 0 0,1 0 0 0 0,-1 0 0 0 0,0 0 0 0 0,0 0 0 0 0,1 0 0 0 0,1 2 1 0 0,-1-1 1 0 0,0 1 0 0 0,0-1 0 0 0,0 1 0 0 0,0 0 0 0 0,0 0 0 0 0,0 0 0 0 0,0 0 0 0 0,-1 0-1 0 0,1 1 1 0 0,-1-1 0 0 0,1 0 0 0 0,-1 1 0 0 0,0-1 0 0 0,0 1 0 0 0,0 0 0 0 0,0-1 0 0 0,-1 1 0 0 0,1-1-1 0 0,-1 1 1 0 0,1 0 0 0 0,-1 0 0 0 0,0-1 0 0 0,0 1 0 0 0,0 0 0 0 0,0 0 0 0 0,-1-1 0 0 0,1 1-1 0 0,-1 0 1 0 0,0-1 0 0 0,0 1 0 0 0,0-1 0 0 0,0 1 0 0 0,0-1 0 0 0,0 1 0 0 0,-1-1 0 0 0,1 0 0 0 0,-2 2-2 0 0,-1 1 179 0 0,0-1 1 0 0,0 1-1 0 0,-1-1 1 0 0,0 0 0 0 0,0-1-1 0 0,0 1 1 0 0,0-1 0 0 0,0 0-1 0 0,-1 0 1 0 0,1 0-1 0 0,-4 0-179 0 0,9-3 0 0 0,-1 0 0 0 0,0 0 0 0 0,1 0 0 0 0,-1 0 0 0 0,0 0 0 0 0,1 0 0 0 0,-1 0 0 0 0,0 0 0 0 0,1 0 0 0 0,-1 0 0 0 0,0 0 0 0 0,1-1 0 0 0,-1 1 0 0 0,1 0 0 0 0,-1 0 0 0 0,0-1 0 0 0,1 1 0 0 0,-1 0 0 0 0,1-1 0 0 0,-1 1 0 0 0,1-1 0 0 0,-1 1 0 0 0,1-1 0 0 0,-1 1 0 0 0,1-1 0 0 0,-1 1 0 0 0,1-1 0 0 0,0 1 0 0 0,-1-1 0 0 0,1 1 0 0 0,0-1 0 0 0,-1 0 0 0 0,1 1 0 0 0,0-1 0 0 0,0 0 0 0 0,0 1 0 0 0,0-1 0 0 0,0 0 0 0 0,-1 0 0 0 0,1-1 0 0 0,0 0 0 0 0,0 0 0 0 0,0 0 0 0 0,0 0 0 0 0,0 0 0 0 0,0 0 0 0 0,0 0 0 0 0,0 0 0 0 0,1 0 0 0 0,-1 0 0 0 0,1 0 0 0 0,0-1 0 0 0,2-1 0 0 0,1-1 0 0 0,-1 1 0 0 0,1 0 0 0 0,0 0 0 0 0,0 0 0 0 0,4-2 0 0 0,6-7 0 0 0,-13 12 0 0 0,-1 0 0 0 0,1 1 0 0 0,0-1 0 0 0,0 0 0 0 0,0 1 0 0 0,0-1 0 0 0,0 1 0 0 0,0-1 0 0 0,0 1 0 0 0,0 0 0 0 0,0-1 0 0 0,0 1 0 0 0,1 0 0 0 0,-1 0 0 0 0,0 0 0 0 0,0 0 0 0 0,0 0 0 0 0,3 0 0 0 0,-1 0 0 0 0,0 1 0 0 0,0-1 0 0 0,0 1 0 0 0,0 0 0 0 0,0 0 0 0 0,0 0 0 0 0,-1 1 0 0 0,1-1 0 0 0,0 1 0 0 0,2 1 0 0 0,-5-3 0 0 0,1 0 0 0 0,-1 0 0 0 0,0 1 0 0 0,1-1 0 0 0,-1 0 0 0 0,1 0 0 0 0,-1 0 0 0 0,0 0 0 0 0,0 1 0 0 0,1-1 0 0 0,-1 0 0 0 0,0 0 0 0 0,1 1 0 0 0,-1-1 0 0 0,0 0 0 0 0,0 0 0 0 0,1 1 0 0 0,-1-1 0 0 0,0 0 0 0 0,0 1 0 0 0,0-1 0 0 0,0 0 0 0 0,1 1 0 0 0,-1-1 0 0 0,0 1 0 0 0,0-1 0 0 0,0 0 0 0 0,0 1 0 0 0,0-1 0 0 0,0 0 0 0 0,0 1 0 0 0,0-1 0 0 0,0 1 0 0 0,0-1 0 0 0,0 0 0 0 0,0 1 0 0 0,0-1 0 0 0,0 0 0 0 0,0 1 0 0 0,-1-1 0 0 0,1 0 0 0 0,0 1 0 0 0,-7 19 0 0 0,5-17 0 0 0,-1 0 0 0 0,0 0 0 0 0,0 0 0 0 0,-1 0 0 0 0,-2 2 0 0 0,4-4 0 0 0,1 0 0 0 0,-1 0 0 0 0,1-1 0 0 0,-1 1 0 0 0,0 0 0 0 0,1 0 0 0 0,-1-1 0 0 0,0 1 0 0 0,1-1 0 0 0,-1 0 0 0 0,0 1 0 0 0,0-1 0 0 0,0 0 0 0 0,1 0 0 0 0,-1 0 0 0 0,0 0 0 0 0,-1-1 0 0 0,3 1 0 0 0,-1 0 0 0 0,0-1 0 0 0,1 1 0 0 0,-1 0 0 0 0,0-1 0 0 0,1 1 0 0 0,-1-1 0 0 0,1 1 0 0 0,-1-1 0 0 0,1 1 0 0 0,-1-1 0 0 0,1 0 0 0 0,-1 1 0 0 0,1-1 0 0 0,-1 1 0 0 0,1-1 0 0 0,0 0 0 0 0,-1 0 0 0 0,1 1 0 0 0,0-1 0 0 0,0 0 0 0 0,0 1 0 0 0,-1-1 0 0 0,1 0 0 0 0,0 0 0 0 0,0 1 0 0 0,0-1 0 0 0,0 0 0 0 0,0-1 0 0 0,0-6 0 0 0,3 2 0 0 0</inkml:trace>
  <inkml:trace contextRef="#ctx0" brushRef="#br2" timeOffset="-116490.387">7246 2341 2760 0 0,'0'0'125'0'0,"0"0"70"0"0,0 0 206 0 0,0 0 89 0 0,0 0 19 0 0,0 0 3 0 0,0 0 0 0 0,0 0 0 0 0,0 0 0 0 0,0 0-70 0 0,-6 5-276 0 0,2-2-166 0 0,-2-1 0 0 0,12 2 1024 0 0,16 2 0 0 0,-15-5-1024 0 0,12 8 0 0 0,-15-7 0 0 0,0 0 0 0 0,0 0 0 0 0,0 0 0 0 0,1-1 0 0 0,3 1 0 0 0,14 1 0 0 0,-17-3 0 0 0,-1 0 0 0 0,1 1 0 0 0,-1 0 0 0 0,1-1 0 0 0,-1 2 0 0 0,2-1 0 0 0,-1 1 243 0 0,1-1 1 0 0,0 0-1 0 0,-1 0 0 0 0,1-1 1 0 0,0 0-1 0 0,5 0-243 0 0,13 1 572 0 0,-9-1-555 0 0,-10 0-17 0 0,-1 0 0 0 0,1 1-1 0 0,-1-1 1 0 0,1 1 0 0 0,-1 0 0 0 0,1 0 0 0 0,-1 0 0 0 0,4 2 0 0 0,16 3 0 0 0,-21-5 0 0 0,1 1 0 0 0,-1 0 0 0 0,0 0 0 0 0,0 0 0 0 0,0 1 0 0 0,0-1 0 0 0,-1 0 0 0 0,1 1 0 0 0,-1 0 0 0 0,1 0 0 0 0,0 2 0 0 0,12 14 0 0 0,32 23 2048 0 0,-13-2-2048 0 0,-33-40 0 0 0,0 1 0 0 0,0-1 0 0 0,-1 1 0 0 0,1 0 0 0 0,0-1 0 0 0,-1 1 0 0 0,1 0 0 0 0,-1 0 0 0 0,1-1 0 0 0,-1 1 0 0 0,1 0 0 0 0,-1 0 0 0 0,0 0 0 0 0,1 0 0 0 0,-1 0 0 0 0,1 2 0 0 0,1 3 0 0 0,-2-4 0 0 0,0 0 0 0 0,0-1 0 0 0,1 1 0 0 0,-1-1 0 0 0,0 1 0 0 0,1 0 0 0 0,-1-1 0 0 0,1 1 0 0 0,0-1 0 0 0,-1 0 0 0 0,1 1 0 0 0,0-1 0 0 0,1 2 0 0 0,25 53 0 0 0,-23-47 0 0 0,-4-9 0 0 0,0 0 0 0 0,0 0 0 0 0,0 0 0 0 0,0 0 0 0 0,0 1 0 0 0,0-1 0 0 0,0 0 0 0 0,0 0 0 0 0,0 0 0 0 0,0 0 0 0 0,0 0 0 0 0,0 0 0 0 0,0 0 0 0 0,0 0 0 0 0,0 0 0 0 0,0 0 0 0 0,0 0 0 0 0,0 0 0 0 0,0 0 0 0 0,0 0 0 0 0,0 0 0 0 0,0 0 0 0 0,0 0 0 0 0,0 1 0 0 0,0-1 0 0 0,0 0 0 0 0,0 0 0 0 0,0 0 0 0 0,0 0 0 0 0,0 0 0 0 0,0 0 0 0 0,0 0 0 0 0,0 0 0 0 0,0 0 0 0 0,0 0 0 0 0,0 0 0 0 0,0 0 0 0 0,0 0 0 0 0,0 0 0 0 0,0 0 0 0 0,0 0 0 0 0,0 0 0 0 0,0 0 0 0 0,0 0 0 0 0,0 0 0 0 0,0 0 0 0 0,0 0 0 0 0,0 0 0 0 0,0 0 0 0 0,-1 0 0 0 0,1 0 0 0 0,0 0 0 0 0,0 0 0 0 0,0 0 0 0 0,0 0 0 0 0,0 0 0 0 0,0 0 0 0 0,0 0 0 0 0,0 0 0 0 0,0 0 0 0 0,0 0 0 0 0,0 0 0 0 0,0 0 0 0 0,0 0 0 0 0,0 0 0 0 0,0 0 0 0 0,0 0 0 0 0,7 24 0 0 0,-4-16 0 0 0,1-2 0 0 0,1 0 0 0 0,2-1 0 0 0,-1 1 0 0 0,0 2 0 0 0,0-3 0 0 0,0-2 0 0 0,4 2 0 0 0,-5-3 0 0 0,5-1 0 0 0,4 1 0 0 0,-12-2 0 0 0,0 0 0 0 0,1 0 0 0 0,-1 0 0 0 0,0 0 0 0 0,0-1 0 0 0,1 1 0 0 0,-1-1 0 0 0,0 1 0 0 0,0-1 0 0 0,2 0 0 0 0,2-2 0 0 0,18-7 0 0 0,-21 8 0 0 0,1 1 0 0 0,-1-1 0 0 0,1 1 0 0 0,-1-1 0 0 0,1 1 0 0 0,2 0 0 0 0,-5 1 0 0 0,0-1 0 0 0,0 1 0 0 0,0 0 0 0 0,-1 0 0 0 0,1 0 0 0 0,0-1 0 0 0,0 1 0 0 0,0-1 0 0 0,0 1 0 0 0,0 0 0 0 0,-1-1 0 0 0,1 0 0 0 0,0 1 0 0 0,0-1 0 0 0,-1 1 0 0 0,1-1 0 0 0,-1 0 0 0 0,1 1 0 0 0,0-1 0 0 0,-1 0 0 0 0,1 0 0 0 0,-1 0 0 0 0,0 1 0 0 0,1-1 0 0 0,-1 0 0 0 0,6-7 0 0 0,11-4 0 0 0,-11 8 0 0 0,-2 2 0 0 0,0-1 0 0 0,0 1 0 0 0,-1-1 0 0 0,0 0 0 0 0,1 0 0 0 0,-1-1 0 0 0,0 1 0 0 0,1-2 0 0 0,14-23 0 0 0,-15 24 0 0 0,6-9 0 0 0,11-8 0 0 0,-5 11 0 0 0,-9 3 0 0 0,-3 0 0 0 0,2-1 0 0 0,-1 2 0 0 0,-1 4 0 0 0,16-22 0 0 0,-13 17 0 0 0,-4 5 0 0 0,0 1 0 0 0,-1-1 0 0 0,1 0 0 0 0,-1 0 0 0 0,0 1 0 0 0,0-1 0 0 0,0 0 0 0 0,0 0 0 0 0,0 0 0 0 0,0-1 0 0 0,0 1 0 0 0,0-2 0 0 0,3-4 0 0 0,8-8 0 0 0,-11 15 0 0 0,0 0 0 0 0,0 0 0 0 0,0 0 0 0 0,0 0 0 0 0,0 0 0 0 0,0 0 0 0 0,0 0 0 0 0,0 0 0 0 0,0 0 0 0 0,0 1 0 0 0,0-1 0 0 0,1 0 0 0 0,-1 1 0 0 0,18-11 0 0 0,-12 7 0 0 0,0 1 0 0 0,0 0 0 0 0,0 1 0 0 0,7-2 0 0 0,16-8 0 0 0,-24 9 0 0 0,21-7 0 0 0,-25 8 0 0 0,-2 2 0 0 0,0-1 0 0 0,0 1 0 0 0,0 0 0 0 0,1-1 0 0 0,-1 1 0 0 0,0 0 0 0 0,0-1 0 0 0,0 1 0 0 0,1 0 0 0 0,-1 0 0 0 0,0-1 0 0 0,1 1 0 0 0,-1 0 0 0 0,0 0 0 0 0,1 0 0 0 0,-1-1 0 0 0,0 1 0 0 0,1 0 0 0 0,-1 0 0 0 0,0 0 0 0 0,1 0 0 0 0,-1 0 0 0 0,0 0 0 0 0,1 0 0 0 0,-1 0 0 0 0,0-1 0 0 0,1 1 0 0 0,-1 1 0 0 0,1-1 0 0 0,5-1 0 0 0,3 1 0 0 0,4 3 0 0 0,-1-2 0 0 0,4-1 930 0 0,-5-2-522 0 0,-3 0-231 0 0,0 0 1 0 0,1 0-1 0 0,-1 1 1 0 0,7 0-178 0 0,-12 0 0 0 0,5-4 0 0 0,-13 2 0 0 0</inkml:trace>
  <inkml:trace contextRef="#ctx0" brushRef="#br2" timeOffset="-113129.675">8269 2371 4608 0 0,'0'0'101'0'0,"0"0"22"0"0,0 0 5 0 0,9 0 0 0 0,-3 0-56 0 0,1 0 500 0 0,0 0 1 0 0,-1 1 0 0 0,1 0-1 0 0,0 0 1 0 0,-1 1-1 0 0,1-1 1 0 0,0 2-573 0 0,-5-2 1 0 0,1 0 1 0 0,0 0 0 0 0,0 1-1 0 0,-1-1 1 0 0,1 1-1 0 0,-1-1 1 0 0,1 1 0 0 0,-1 0-1 0 0,0 0 1 0 0,0 1-1 0 0,0-1 1 0 0,1 1-2 0 0,15 15-3 0 0,-3-5 749 0 0,-1 1 1 0 0,1 2-747 0 0,6 7 555 0 0,-18-20-555 0 0,0 0 0 0 0,0 0 0 0 0,-1 0 0 0 0,1 1 0 0 0,1 2 0 0 0,-4-4 0 0 0,1-1 0 0 0,0 0 0 0 0,0 0 0 0 0,0 1 0 0 0,0-1 0 0 0,0 0 0 0 0,0 0 0 0 0,0 0 0 0 0,0 0 0 0 0,1 0 0 0 0,-1 0 0 0 0,1 0 0 0 0,1 3 0 0 0,1 0 0 0 0,-1 0 0 0 0,0 0 0 0 0,0 1 0 0 0,2 1 0 0 0,-4-4 0 0 0,23 26 65 0 0,-20-23-11 0 0,1 0 0 0 0,-1 0 0 0 0,1 0 0 0 0,-1 1-1 0 0,-1-1 1 0 0,1 1 0 0 0,1 4-54 0 0,21 40 1606 0 0,-23-43-1606 0 0,0 0 0 0 0,0-1 0 0 0,0 2 0 0 0,1 1 0 0 0,-2-3 0 0 0,2 1 0 0 0,-1 0 0 0 0,-1 0 0 0 0,12 43 0 0 0,-12-43 0 0 0,2 0 0 0 0,-2 0 0 0 0,2 0 0 0 0,2-1 0 0 0,-2-1 0 0 0,4-5 0 0 0,-8 0 0 0 0,1 0 0 0 0,-1 0 0 0 0,0 0 0 0 0,1 0 0 0 0,-1 0 0 0 0,0 0 0 0 0,1 0 0 0 0,-1 0 0 0 0,0 0 0 0 0,1 0 0 0 0,-1 0 0 0 0,1 0 0 0 0,-1 0 0 0 0,0 0 0 0 0,1-1 0 0 0,-1 1 0 0 0,0 0 0 0 0,0 0 0 0 0,1 0 0 0 0,-1-1 0 0 0,0 1 0 0 0,1 0 0 0 0,-1 0 0 0 0,0-1 0 0 0,0 1 0 0 0,1 0 0 0 0,-1-1 0 0 0,0 1 0 0 0,0 0 0 0 0,0-1 0 0 0,0 1 0 0 0,1 0 0 0 0,-1-1 0 0 0,0 1 0 0 0,0-1 0 0 0,0 0 0 0 0,13-8 0 0 0,-10 7 0 0 0,0 0 0 0 0,0 0 0 0 0,-1-1 0 0 0,1 1 0 0 0,-1 0 0 0 0,1-1 0 0 0,-1 0 0 0 0,0 1 0 0 0,0-1 0 0 0,0-1 0 0 0,29-34 0 0 0,-18 24 0 0 0,1 2 0 0 0,3-4 0 0 0,17-14 0 0 0,-15 4 0 0 0,-16 21 0 0 0,0 0 0 0 0,1 1 0 0 0,-1-1 0 0 0,1 1 0 0 0,0 0 0 0 0,4-4 0 0 0,14-13 0 0 0,-18 17 0 0 0,1-1 0 0 0,0 0 0 0 0,0 1 0 0 0,3-2 0 0 0,-6 4 0 0 0,0 0 0 0 0,1 0 0 0 0,-1 0 0 0 0,0 0 0 0 0,0-1 0 0 0,0 1 0 0 0,-1-1 0 0 0,2-1 0 0 0,-1 1 0 0 0,-1 1 0 0 0,1-1 0 0 0,0 1 0 0 0,0-1 0 0 0,0 1 0 0 0,0 0 0 0 0,0 0 0 0 0,2-1 0 0 0,21-16 0 0 0,-19 15 0 0 0,0 1 0 0 0,0 0 0 0 0,0 1 0 0 0,0-1 0 0 0,1 1 0 0 0,-6 2 0 0 0,0 0 0 0 0,-1-1 0 0 0,1 1 0 0 0,0 0 0 0 0,0 0 0 0 0,-1-1 0 0 0,1 1 0 0 0,0 0 0 0 0,-1-1 0 0 0,1 1 0 0 0,0-1 0 0 0,-1 1 0 0 0,1-1 0 0 0,-1 1 0 0 0,1-1 0 0 0,0 1 0 0 0,-1-1 0 0 0,1 1 0 0 0,-1-1 0 0 0,0 0 0 0 0,1 1 0 0 0,7-10 0 0 0,-2 5 0 0 0,0 1 0 0 0,0-1 0 0 0,0 1 0 0 0,7-3 0 0 0,19-13 0 0 0,-31 19 0 0 0,1-1 0 0 0,0 1 0 0 0,0-1 0 0 0,0 1 0 0 0,0 0 0 0 0,0 0 0 0 0,1 0 0 0 0,-1 0 0 0 0,0 1 0 0 0,0-1 0 0 0,2 0 0 0 0,23-8 0 0 0,-26 9 0 0 0,12-5 0 0 0,1 4 0 0 0,11-4 0 0 0,-18 2 0 0 0,-1 1 0 0 0,0 0 0 0 0,2-3 0 0 0,-5 3 0 0 0,-5-2 0 0 0,-1 3 0 0 0,0 1 72 0 0,2 0 298 0 0,1 0 118 0 0,0 0 22 0 0,0 0-68 0 0,-2-3-276 0 0,-1 1-1186 0 0,3 1-4080 0 0</inkml:trace>
  <inkml:trace contextRef="#ctx0" brushRef="#br0" timeOffset="-104785.064">6151 3120 3224 0 0,'0'0'355'0'0,"0"0"279"0"0,0 0 125 0 0,0 0 29 0 0,0 0-72 0 0,0 0-319 0 0,0 0-138 0 0,0-6 167 0 0,0 0-330 0 0,0 2-57 0 0,0 2-92 0 0,-1-2 37 0 0,-4 6 29 0 0,-20 6 1034 0 0,25-8-989 0 0,0 0 0 0 0,0 0 1 0 0,0 0-1 0 0,0 0 0 0 0,0 0 0 0 0,0 0 1 0 0,0 0-1 0 0,0 0 0 0 0,0 0 1 0 0,0 0-1 0 0,0-1 0 0 0,0 1 0 0 0,0 0 1 0 0,0 0-1 0 0,0 0 0 0 0,0 0 1 0 0,0 0-1 0 0,0 0 0 0 0,0 0 0 0 0,0 0 1 0 0,0 0-1 0 0,0 0 0 0 0,0-1 1 0 0,0 1-1 0 0,0 0 0 0 0,0 0 0 0 0,0 0 1 0 0,0 0-1 0 0,0 0 0 0 0,0 0 1 0 0,0 0-1 0 0,0 0 0 0 0,0 0 0 0 0,0 0 1 0 0,0 0-1 0 0,-1 0 0 0 0,1-1 1 0 0,0 1-1 0 0,0 0 0 0 0,0 0 0 0 0,0 0 1 0 0,0 0-1 0 0,0 0 0 0 0,0 0 1 0 0,0 0-1 0 0,0 0 0 0 0,0 0 0 0 0,-1 0 1 0 0,1 0-1 0 0,0 0 0 0 0,0 0 1 0 0,0 0-1 0 0,0 0-58 0 0,8-8 955 0 0,-5 7-807 0 0,-1 0 0 0 0,1 0 1 0 0,0 1-1 0 0,0-1 0 0 0,0 1 1 0 0,0-1-1 0 0,0 1 0 0 0,1 0-148 0 0,-3 0 76 0 0,-1 0-10 0 0,2 0-26 0 0,-1-1 0 0 0,1 1 0 0 0,0-1 0 0 0,-1 1 0 0 0,1-1 0 0 0,-1 1 0 0 0,1 0 0 0 0,0 0 0 0 0,-1 0 0 0 0,1 0 0 0 0,0 0-40 0 0,6 1 224 0 0,1 0 0 0 0,-1 1 0 0 0,0 0 0 0 0,0 0 0 0 0,7 4-224 0 0,25 5 240 0 0,-38-10-203 0 0,5 1 105 0 0,1 1-1 0 0,-1-2 0 0 0,1 1 1 0 0,-1-1-1 0 0,7 1-141 0 0,-12-2 53 0 0,52 13 828 0 0,-23-8 372 0 0,-21 3-1903 0 0,0-4 531 0 0,-9-4 109 0 0,1 0 0 0 0,-1 1-1 0 0,0-1 1 0 0,0 1 0 0 0,0-1 0 0 0,1 1-1 0 0,-1 0 1 0 0,0-1 0 0 0,0 1 0 0 0,0 0 0 0 0,0 0-1 0 0,0 0 11 0 0,13 6 119 0 0,-13-6-6 0 0,5 4-1 0 0,37 17-112 0 0,-37-21 20 0 0,0 1 0 0 0,0 0-1 0 0,-1 1 1 0 0,1-1-1 0 0,-1 1 1 0 0,3 2-20 0 0,12 9 64 0 0,-9-6-53 0 0,-10-7-12 0 0,7 2 1 0 0,-7-3 0 0 0,-1 0 0 0 0,1 0 0 0 0,-1 0 0 0 0,1 0 0 0 0,-1 0 0 0 0,1 1 0 0 0,-1-1 0 0 0,1 0 0 0 0,-1 0 0 0 0,1 1 0 0 0,-1-1 0 0 0,1 0 0 0 0,-1 0 0 0 0,1 1 0 0 0,-1-1 0 0 0,0 0 0 0 0,1 1 0 0 0,-1-1-1 0 0,0 1 1 0 0,1-1 0 0 0,-1 1 0 0 0,8 7 12 0 0,-7-7 43 0 0,-1-1 14 0 0,0 0-1 0 0,1 1 9 0 0,3 4 2 0 0,-1 0-7 0 0,-2-4-7 0 0,1 1-2 0 0,0-1-85 0 0,-3-5 635 0 0,-1 0-563 0 0,0-1 0 0 0,0 1 0 0 0,0-1 0 0 0,0 1 0 0 0,-1 0 0 0 0,0 0 0 0 0,1 0 0 0 0,-2 0 0 0 0,-2-2-50 0 0,3-14 0 0 0,3 19 0 0 0,-1 0 0 0 0,1 0 0 0 0,-1 0 0 0 0,1 0 0 0 0,-1-1 0 0 0,1 1 0 0 0,-1 0 0 0 0,1 0 0 0 0,-1 0 0 0 0,0 0 0 0 0,0 0 0 0 0,0 1 0 0 0,1-1 0 0 0,-1 0 0 0 0,0 0 0 0 0,0 0 0 0 0,0 1 0 0 0,0-1 0 0 0,0 0 0 0 0,-1 1 0 0 0,-8-9 0 0 0,9 8 0 0 0,-1-1 0 0 0,1 0 0 0 0,0 1 0 0 0,-1 0 0 0 0,0-1 0 0 0,1 1 0 0 0,-1 0 0 0 0,0 0 0 0 0,0-1 0 0 0,1 1 0 0 0,-1 1 0 0 0,0-1 0 0 0,0 0 0 0 0,0 0 0 0 0,0 1 0 0 0,-1-1 0 0 0,0 1 0 0 0,1-1 0 0 0,-1 0 0 0 0,0-1 0 0 0,1 1 0 0 0,-1 0 0 0 0,1-1 0 0 0,-2 0 0 0 0,1 0 0 0 0,-1-1 0 0 0,1 1 0 0 0,-1 0 0 0 0,1 0 0 0 0,-1 0 0 0 0,0 0 0 0 0,1 1 0 0 0,-1 0 0 0 0,0 0 0 0 0,-3-1 0 0 0,-5-2 0 0 0,-26-5 0 0 0,-4 1-87 0 0,21 4 178 0 0,0 1 0 0 0,-20 0-91 0 0,13-1-143 0 0,23 3 154 0 0,4 0 13 0 0,-1 0 0 0 0,0 0 0 0 0,1 1 0 0 0,-1-1 0 0 0,0 1-1 0 0,0-1 1 0 0,0 1 0 0 0,0-1 0 0 0,1 1 0 0 0,-1 0 0 0 0,0 0 0 0 0,-1 0-24 0 0,-9 1-74 0 0,6-2 58 0 0,-8-1 12 0 0,3 1 62 0 0,3-1-49 0 0,8 0-7 0 0,-1 0-3 0 0,-9-2 1 0 0,2 3 31 0 0,6 1-27 0 0,0 0 0 0 0,0-1-1 0 0,1 1 1 0 0,-1 0 0 0 0,0-1-1 0 0,1 1 1 0 0,-1-1 0 0 0,0 0-1 0 0,1 1 1 0 0,-1-1-1 0 0,1 0 1 0 0,-1-1-4 0 0,-21-7 147 0 0,16 8-78 0 0,5 0 19 0 0,-23-5 131 0 0,21 6-200 0 0,-6 0 6 0 0,1 0 1 0 0,-1 0-1 0 0,1 1 0 0 0,0 0 0 0 0,-1 1 1 0 0,1 0-1 0 0,0 0 0 0 0,-4 2-25 0 0,-2-1 51 0 0,12-2-46 0 0,1-1 1 0 0,0 0-1 0 0,-1 1 1 0 0,1-1-1 0 0,-1 1 1 0 0,1-1 0 0 0,0 1-1 0 0,0 0 1 0 0,-1 0-1 0 0,1 0 1 0 0,0 1-1 0 0,-1 0-5 0 0,-3 1 0 0 0,0 0 0 0 0,1-1 0 0 0,-1 0 0 0 0,0 0 0 0 0,-5 1 0 0 0,-2 0 0 0 0,-34 12 0 0 0,31-10-5 0 0,9-3-23 0 0,-1 0 0 0 0,1 0 0 0 0,0 1 1 0 0,0 0-1 0 0,1 0 0 0 0,-2 2 28 0 0,4-3 29 0 0,0 0 0 0 0,1-1 0 0 0,-2 1 0 0 0,1-1 0 0 0,-2 1-29 0 0,2-1 20 0 0,0 0 1 0 0,0 1 0 0 0,0-1-1 0 0,0 1 1 0 0,0 0-1 0 0,-1 1-20 0 0,-2 2-1 0 0,-1-2-1 0 0,1 1 1 0 0,-6 2 1 0 0,5-3 14 0 0,1 0 1 0 0,0 1-1 0 0,0 0 1 0 0,-1 0-15 0 0,-47 32 609 0 0,24-15-545 0 0,30-20-109 0 0,1-1-62 0 0,0 0-12 0 0,-14 12 133 0 0,52-38 210 0 0,19-9-340 0 0,-41 24 124 0 0,0 1 0 0 0,16-7-8 0 0,-15 8-122 0 0,0 0 1 0 0,13-10 121 0 0,11-9 433 0 0,-24 19-433 0 0,-1 1 0 0 0,6-1 0 0 0,-18 8 0 0 0,13-6-134 0 0,0 2 0 0 0,1 0 0 0 0,0 1 0 0 0,8-1 134 0 0,66-10 0 0 0,-81 13 0 0 0,-3 0 0 0 0,-1 0 0 0 0,1 1 0 0 0,0 0 0 0 0,0 1 0 0 0,0 0 0 0 0,7 0 0 0 0,-12 1 15 0 0,30 3-33 0 0,-17 0 124 0 0,-16-4-97 0 0,1 0-1 0 0,-1 0 1 0 0,0 0-1 0 0,0 0 1 0 0,1 0-1 0 0,-1 0 1 0 0,0 0-1 0 0,0 0 0 0 0,0 0 1 0 0,1 1-1 0 0,-1-1 1 0 0,0 0-1 0 0,0 0 1 0 0,0 0-1 0 0,0 0 1 0 0,1 0-1 0 0,-1 0 1 0 0,0 1-1 0 0,0-1 1 0 0,0 0-1 0 0,0 0 1 0 0,1 0-1 0 0,-1 1 1 0 0,0-1-1 0 0,0 0 1 0 0,0 0-1 0 0,0 0 1 0 0,0 1-1 0 0,0-1 0 0 0,0 0 1 0 0,0 0-1 0 0,0 0 1 0 0,0 1-1 0 0,0-1 1 0 0,0 0-1 0 0,0 1-8 0 0,2-1 107 0 0,5 3-86 0 0,-1-1-21 0 0,7-4-1873 0 0,-13 2-5381 0 0</inkml:trace>
  <inkml:trace contextRef="#ctx0" brushRef="#br1" timeOffset="-76544.936">385 6037 5496 0 0,'0'0'249'0'0,"0"0"-1"0"0,3 14 233 0 0,-7-6-27 0 0,4-8-399 0 0,0 1 1 0 0,-1-1 0 0 0,1 1-1 0 0,0-1 1 0 0,0 1 0 0 0,-1-1-1 0 0,1 1 1 0 0,0 0 0 0 0,0-1-1 0 0,0 1 1 0 0,0-1 0 0 0,0 1-1 0 0,0-1 1 0 0,0 1 0 0 0,0-1-1 0 0,0 1 1 0 0,0 0 0 0 0,0-1-1 0 0,0 1 1 0 0,0-1-56 0 0,0 20 1095 0 0,3-9-149 0 0,-4-10-899 0 0,1 0 0 0 0,0 0 0 0 0,0-1 0 0 0,0 1 0 0 0,1 0 0 0 0,-1 0-1 0 0,0-1 1 0 0,0 1 0 0 0,0 0 0 0 0,1 0 0 0 0,-1-1 0 0 0,0 1 0 0 0,0 0 0 0 0,1-1 0 0 0,-1 1 0 0 0,1 0 0 0 0,-1-1-47 0 0,1 2 61 0 0,-1-1 0 0 0,1 0 0 0 0,-1 0 0 0 0,1 0 0 0 0,-1 0 0 0 0,0 0 0 0 0,1 1 0 0 0,-1-1 0 0 0,0 0 0 0 0,0 0 0 0 0,0 0 0 0 0,0 1 0 0 0,0 0-61 0 0,0-1 37 0 0,0 0 1 0 0,0 0-1 0 0,0 0 0 0 0,0 1 1 0 0,0-1-1 0 0,0 0 0 0 0,1 0 1 0 0,-1 0-1 0 0,0 0 0 0 0,1 0 1 0 0,-1 0-1 0 0,1 1-37 0 0,-1-1 119 0 0,0-1 1 0 0,0 0 1 0 0,0 0 6 0 0,0 0 1 0 0,0 0 0 0 0,0 0 9 0 0,0 0 39 0 0,0 0 16 0 0,0 0 7 0 0,0 0-19 0 0,16-11 37 0 0,-13 7-173 0 0,-1 1 1 0 0,1-1 0 0 0,-1 1-1 0 0,1-1 1 0 0,-1 0-1 0 0,0 0 1 0 0,-1 0-1 0 0,1 0 1 0 0,-1 0-1 0 0,1 0 1 0 0,-1 0 0 0 0,0-1-1 0 0,-1-1-44 0 0,8-23 184 0 0,-3 14-58 0 0,-1-1 0 0 0,0 0 0 0 0,-1-1-126 0 0,0 2 60 0 0,0-1 1 0 0,1 1 0 0 0,2-3-61 0 0,19-54 272 0 0,-18 51-116 0 0,0 0 0 0 0,0-9-156 0 0,-2 11 104 0 0,1 0 1 0 0,0 0-1 0 0,2-2-104 0 0,20-56 15 0 0,-19 54 3 0 0,-1 0 0 0 0,5-25-18 0 0,-8 27 26 0 0,1 0-1 0 0,1 1 1 0 0,0 0-1 0 0,4-4-25 0 0,-6 14 23 0 0,-1-1-1 0 0,-1 1 1 0 0,3-10-23 0 0,-3 9 16 0 0,0 0 1 0 0,1 0 0 0 0,2-4-17 0 0,5-9 4 0 0,9-16 56 0 0,-13 28-20 0 0,0-1 0 0 0,-1 0 0 0 0,2-8-40 0 0,-4 11 24 0 0,0-1 0 0 0,1 1 0 0 0,0 0 0 0 0,1 1 0 0 0,-1-1-1 0 0,4-2-23 0 0,18-21 32 0 0,-1-1 0 0 0,-1-4-32 0 0,-2 5 74 0 0,27-28-74 0 0,-45 55-2 0 0,39-40 33 0 0,-13 14 209 0 0,-3 6 89 0 0,-20 20-311 0 0,-1-1 0 0 0,1-1 0 0 0,-1 1 0 0 0,4-8-18 0 0,-8 12-21 0 0,1-1-1 0 0,-1 1 1 0 0,0 0-1 0 0,1 0 1 0 0,-1 0-1 0 0,3 0 22 0 0,8-8 1 0 0,26-17 65 0 0,-37 27-67 0 0,-1 0 1 0 0,0 0-1 0 0,0 0 1 0 0,1 0-1 0 0,-1 0 1 0 0,1 1-1 0 0,-1-1 1 0 0,1 1-1 0 0,-1-1 1 0 0,1 1-1 0 0,2 0 1 0 0,-5 0-2 0 0,0 0 0 0 0,13-5-8 0 0,18 10 310 0 0,-27-5-315 0 0,-1 0 0 0 0,0 0 1 0 0,0 0-1 0 0,0 1 0 0 0,0 0 0 0 0,1-1 1 0 0,-1 1-1 0 0,0 0 0 0 0,0 1 0 0 0,0-1 1 0 0,-1 0-1 0 0,1 1 0 0 0,0 0 0 0 0,0-1 1 0 0,-1 1-1 0 0,2 1 15 0 0,9 8 137 0 0,-12-10-132 0 0,1 0 0 0 0,-1-1-1 0 0,0 1 1 0 0,0 0 0 0 0,0 0-1 0 0,0 0 1 0 0,0 0 0 0 0,0 0 0 0 0,0 1-1 0 0,0-1 1 0 0,0 0 0 0 0,0 0-1 0 0,-1 1 1 0 0,1-1 0 0 0,0 1-5 0 0,1 1 25 0 0,0 1 0 0 0,0-1 0 0 0,0 1 0 0 0,1-1 0 0 0,0 0 0 0 0,-1 0 0 0 0,3 1-26 0 0,8 11 67 0 0,-2-3-5 0 0,14 23 120 0 0,-15-15-64 0 0,0 1 0 0 0,0 5-117 0 0,-1-5 60 0 0,3 4-45 0 0,-8-18 16 0 0,-1 1-1 0 0,1-1 1 0 0,-2 1-1 0 0,1 0 1 0 0,1 6-31 0 0,7 18 78 0 0,-10-28-70 0 0,0-1 0 0 0,0 0-1 0 0,0 0 1 0 0,0 0 0 0 0,0 0 0 0 0,1 0-1 0 0,-1 0 1 0 0,2 1-8 0 0,7 16 52 0 0,-10-18-50 0 0,0 0 0 0 0,1 0 1 0 0,-1 0-1 0 0,0 0 0 0 0,0 0 0 0 0,0 0 1 0 0,0 0-1 0 0,-1 1-2 0 0,2 14 46 0 0,0-9-28 0 0,0 0 0 0 0,0 0 1 0 0,0 0-1 0 0,-1 1-18 0 0,0-2 13 0 0,0 0 0 0 0,1 1 0 0 0,0-1 0 0 0,0 0 0 0 0,1 3-13 0 0,1 5 21 0 0,0 0 0 0 0,-1 0-1 0 0,-1-1 1 0 0,-1 1-1 0 0,0 0 1 0 0,-1 0-1 0 0,-1 11-20 0 0,0-5 187 0 0,-2 51 234 0 0,4-68-397 0 0,0-1 0 0 0,0 1 0 0 0,1-1 0 0 0,-1 0 0 0 0,1 1 0 0 0,0-1-1 0 0,0 1 1 0 0,0-1-24 0 0,3 23 73 0 0,-4-21-69 0 0,1 0 0 0 0,0 0-1 0 0,0-1 1 0 0,0 1 0 0 0,0 0 0 0 0,1 0-1 0 0,0 1-3 0 0,0-2 21 0 0,0 1-1 0 0,-1 0 0 0 0,1 0 0 0 0,-1 0 1 0 0,-1-1-1 0 0,1 1 0 0 0,0 2-20 0 0,-1 4 33 0 0,1 0 0 0 0,1 0 0 0 0,0 0 0 0 0,0-1 0 0 0,1 1 0 0 0,2 4-33 0 0,-4-12 4 0 0,-1 0 0 0 0,1-1 0 0 0,-1 1 1 0 0,1 0-1 0 0,-1-1 0 0 0,0 1 0 0 0,0 0 1 0 0,-1-1-1 0 0,1 1 0 0 0,-1 0 0 0 0,0 2-4 0 0,-1 22 90 0 0,4-10-67 0 0,-1-9 9 0 0,0-1-1 0 0,0 1 1 0 0,-1-1 0 0 0,0 1-1 0 0,-1 5-31 0 0,0-9 14 0 0,1 1 1 0 0,0 0-1 0 0,0 0 0 0 0,0 0 0 0 0,1 0 1 0 0,1 4-15 0 0,0 17 31 0 0,3 60 113 0 0,3-39-72 0 0,-5-4-26 0 0,-2-32-66 0 0,0 0 1 0 0,-1 1-1 0 0,0-1 0 0 0,-1 4 20 0 0,1-5 109 0 0,-1-1 0 0 0,2 0 1 0 0,-1 0-1 0 0,2 6-109 0 0,-1-8 51 0 0,0 0 1 0 0,-1 0 0 0 0,1 0-1 0 0,-2 0 1 0 0,1 0-1 0 0,-1 0 1 0 0,0 0-1 0 0,-1 5-51 0 0,0-5-47 0 0,1 1 0 0 0,0 0-1 0 0,1-1 1 0 0,-1 1 0 0 0,2 0 0 0 0,0 6 47 0 0,-1 28 219 0 0,0-34-188 0 0,0 0 1 0 0,0 0-1 0 0,1 0 0 0 0,0 0 0 0 0,2 8-31 0 0,-1-8-14 0 0,0 0 1 0 0,-1 1-1 0 0,0-1 1 0 0,0 1-1 0 0,-1-1 1 0 0,-1 2 13 0 0,-2 13-119 0 0,2-19 126 0 0,0 1 1 0 0,0 0-1 0 0,1 0 0 0 0,-1 0 1 0 0,1 0-1 0 0,0 0 1 0 0,1 0-1 0 0,-1 0 0 0 0,1 0 1 0 0,1 4-8 0 0,-1-6 7 0 0,-1 0 0 0 0,1 0 0 0 0,-1 0 0 0 0,1 0 0 0 0,-1 1 0 0 0,0-1 1 0 0,0 0-1 0 0,-1 2-7 0 0,1-2 2 0 0,-1 0 0 0 0,1 1 0 0 0,0-1 1 0 0,1 0-1 0 0,-1 0 0 0 0,0 1 0 0 0,1-1 0 0 0,0 2-2 0 0,1 1-8 0 0,0 0-1 0 0,-1 0 1 0 0,0 0-1 0 0,-1 1 1 0 0,1-1 0 0 0,-1 0-1 0 0,0 4 9 0 0,0-5-33 0 0,8 40 51 0 0,-7-19 117 0 0,0-19-158 0 0,-1 0-1 0 0,0 0 1 0 0,0 0 0 0 0,0-1 0 0 0,-1 1-1 0 0,0 0 1 0 0,0 0 0 0 0,-2 3 23 0 0,3-9-1 0 0,-2 3 0 0 0,1 0 0 0 0,-1 1 0 0 0,1-1 0 0 0,0 0 0 0 0,1 1 0 0 0,-1-1 0 0 0,1 0 0 0 0,-1 1 0 0 0,1-1 0 0 0,1 2 1 0 0,-1-4 0 0 0,0 0 0 0 0,0 0 0 0 0,-1 1 0 0 0,1-1 0 0 0,0 0 0 0 0,-1 0 0 0 0,0 0 0 0 0,1 0 0 0 0,-1 0 0 0 0,-1 1 0 0 0,2-1 0 0 0,-1-1 0 0 0,0 1 0 0 0,1 0 0 0 0,-1-1 0 0 0,1 1 0 0 0,-1 0 0 0 0,1 0 0 0 0,0 0 0 0 0,0-1 0 0 0,0 1 0 0 0,0 0 0 0 0,0 0 0 0 0,4 13 0 0 0,-3-13 0 0 0,-1 0 0 0 0,1 0 0 0 0,0 0 0 0 0,-1 0 0 0 0,0 0 0 0 0,1 0 0 0 0,-1 0 0 0 0,0 0 0 0 0,0 0 0 0 0,0 0 0 0 0,0 0 0 0 0,0 0 0 0 0,-1 1 0 0 0,0 3 10 0 0,0 0-1 0 0,1-1 1 0 0,0 1-1 0 0,0 0 1 0 0,1 0-1 0 0,-1-1 1 0 0,1 1-1 0 0,1-1 1 0 0,-1 1-1 0 0,2 4-9 0 0,-1-3 12 0 0,0-1 1 0 0,0 1-1 0 0,-1 1 0 0 0,0-1 0 0 0,-1 0 0 0 0,0 7-12 0 0,0-5-4 0 0,-1-5-11 0 0,1 1 0 0 0,-1-1-1 0 0,1 0 1 0 0,0 0 0 0 0,1 0-1 0 0,0 3 16 0 0,0 0 22 0 0,-1-1 0 0 0,1 1-1 0 0,-1-1 1 0 0,-1 6-22 0 0,1 19 9 0 0,1-26-9 0 0,-1 0 0 0 0,0 0 0 0 0,-1 0 0 0 0,1 0 0 0 0,-1 0 0 0 0,0 0 0 0 0,-1-1 0 0 0,1 1 0 0 0,-1 1 0 0 0,1-1 0 0 0,0 1 0 0 0,0-1 0 0 0,0 1 0 0 0,1-1 0 0 0,0 1 0 0 0,0 0 0 0 0,1 59 0 0 0,-2-35 0 0 0,1-28 2 0 0,1 1-1 0 0,-1-1 1 0 0,0 1-1 0 0,1-1 1 0 0,0 1-1 0 0,0-1 1 0 0,0 1-1 0 0,0-1 1 0 0,0 1-2 0 0,0-1 17 0 0,0 1 0 0 0,0-1 0 0 0,0 1 0 0 0,0-1 1 0 0,0 1-1 0 0,-1 0 0 0 0,1-1 0 0 0,-1 1 0 0 0,0 1-17 0 0,1 22 76 0 0,0-14-82 0 0,-1 0-1 0 0,0-1 0 0 0,-1 3 7 0 0,1-8-7 0 0,0 1 0 0 0,0 0-1 0 0,0-1 1 0 0,1 1 0 0 0,1 0-1 0 0,-1-1 1 0 0,1 1 0 0 0,0-1-1 0 0,0 0 1 0 0,3 6 7 0 0,4 14 69 0 0,-8-22-64 0 0,-1-1 0 0 0,1 0 0 0 0,0 1 0 0 0,1-1 0 0 0,-1 0 0 0 0,0 0 0 0 0,1 0 0 0 0,0 0 0 0 0,0-1 0 0 0,1 3-5 0 0,-1-2 1 0 0,0-1 0 0 0,0 1 0 0 0,0 0 0 0 0,-1 0 0 0 0,1 0-1 0 0,-1-1 1 0 0,0 1 0 0 0,0 0 0 0 0,0 1 0 0 0,0-1 0 0 0,0 3-1 0 0,0-2 0 0 0,1 0 0 0 0,0 1 0 0 0,0-1 0 0 0,0 0 0 0 0,0 0 0 0 0,1 0 0 0 0,0 0 0 0 0,10 19 0 0 0,-7-16-14 0 0,-5-6 6 0 0,0 0 0 0 0,0 0 0 0 0,-1 0 0 0 0,1 0 0 0 0,0 0 0 0 0,0 0 0 0 0,-1 0 0 0 0,1 0 0 0 0,0 0 0 0 0,-1 0 0 0 0,1 1 0 0 0,-1-1 0 0 0,1 0 0 0 0,-1 0 0 0 0,0 1 0 0 0,0-1 0 0 0,1 0 0 0 0,-1 0 0 0 0,0 2 8 0 0,-6 9 29 0 0,6-11-24 0 0,1-1 0 0 0,-1 1-1 0 0,0-1 1 0 0,1 1 0 0 0,-1-1-1 0 0,0 1 1 0 0,1 0-1 0 0,-1-1 1 0 0,1 1 0 0 0,-1-1-1 0 0,1 0 1 0 0,-1 1-1 0 0,1-1 1 0 0,-1 1 0 0 0,1-1-1 0 0,-1 0 1 0 0,1 1-1 0 0,-1-1 1 0 0,1 0 0 0 0,0 0-1 0 0,-1 0-4 0 0,15 11 36 0 0,-13-9-56 0 0,0 0 0 0 0,0-1 1 0 0,1 1-1 0 0,-1-1 1 0 0,0 1-1 0 0,0-1 0 0 0,1 0 1 0 0,-1 0-1 0 0,2 0 20 0 0,25 5-11 0 0,-25-4 11 0 0,18-1 0 0 0,-15-2 22 0 0,-1-1 1 0 0,0 1-1 0 0,0-1 0 0 0,0-1 0 0 0,0 1 0 0 0,0-1 0 0 0,0 0 0 0 0,2-2-22 0 0,4-1-113 0 0,-9 4 105 0 0,0 0 0 0 0,0-1-1 0 0,0 1 1 0 0,0 0-1 0 0,0-1 1 0 0,-1 0 0 0 0,1 0-1 0 0,-1 0 9 0 0,1 0 1 0 0,0-1-1 0 0,1 1 1 0 0,-1 0 0 0 0,0 0-1 0 0,3-1 0 0 0,-3 1 0 0 0,1 0 0 0 0,-1 0 0 0 0,0 0 0 0 0,-1 0 0 0 0,1-1 0 0 0,-1 1 0 0 0,1-1-1 0 0,-1 0 1 0 0,1-2 0 0 0,12-17 13 0 0,6-3 145 0 0,-6 8-243 0 0,-1-1 0 0 0,8-13 85 0 0,-6 10 0 0 0,3-5 12 0 0,-10 12 59 0 0,-7 12-63 0 0,0 0-1 0 0,0-1 1 0 0,0 1 0 0 0,-1 0-1 0 0,1-1 1 0 0,-1 1-1 0 0,0-2-7 0 0,0 2-11 0 0,1 1 0 0 0,-1-1 0 0 0,0 0 0 0 0,1 1 0 0 0,0-1 0 0 0,-1 1 0 0 0,1 0 0 0 0,0-1 0 0 0,0 1 0 0 0,0 0 0 0 0,1 0 0 0 0,0 0 11 0 0,-1 0 6 0 0,1 0 0 0 0,0-1 0 0 0,-1 1 0 0 0,0-1 0 0 0,0 0 0 0 0,1 0 0 0 0,-2 0 0 0 0,3-3-6 0 0,-3 4 13 0 0,1-1-1 0 0,-1 0 1 0 0,1 1-1 0 0,0-1 0 0 0,0 1 1 0 0,0-1-1 0 0,0 1 1 0 0,1 0-1 0 0,-1 0 1 0 0,2-1-13 0 0,-1 1-7 0 0,-1 0 0 0 0,0 0 0 0 0,0 1 0 0 0,0-1 1 0 0,0-1-1 0 0,0 1 0 0 0,0 0 0 0 0,-1 0 0 0 0,1-1 1 0 0,-1 1-1 0 0,0-1 0 0 0,1-1 7 0 0,0 0-13 0 0,-1 1 1 0 0,1 0-1 0 0,0 0 1 0 0,-1 0-1 0 0,2 0 1 0 0,0-2 12 0 0,-1 2 15 0 0,0 1-1 0 0,0-1 1 0 0,0 1 0 0 0,-1-1-1 0 0,0 0 1 0 0,1 1 0 0 0,-1-1 0 0 0,0 0-1 0 0,0-3-14 0 0,1 1 17 0 0,-1 0-1 0 0,1 0 1 0 0,0 1-1 0 0,3-6-16 0 0,-4 8-6 0 0,1-1-1 0 0,-1 0 1 0 0,0 1-1 0 0,0-1 1 0 0,0 0-1 0 0,0 0 0 0 0,0 0 1 0 0,-1 0-1 0 0,1 0 1 0 0,-1 0-1 0 0,0 0 1 0 0,0 0-1 0 0,0 0 1 0 0,0 0-1 0 0,-1-1 7 0 0,1 1 0 0 0,-1-1 0 0 0,1 1 0 0 0,-1 0 0 0 0,1 0 0 0 0,0 0 0 0 0,0 0 0 0 0,1 0 0 0 0,-1-1 0 0 0,1 1 0 0 0,-1 0 0 0 0,1 0 0 0 0,0 0 0 0 0,0 0 0 0 0,1-1 0 0 0,-1 0 0 0 0,0 1 0 0 0,0-1 0 0 0,-1 1 0 0 0,1-1 0 0 0,-1 0 0 0 0,0 1 0 0 0,0-1 0 0 0,-1-3 0 0 0,1 3 0 0 0,0-1 0 0 0,0 1 0 0 0,0 0 0 0 0,0-1 0 0 0,1 1 0 0 0,0-3 0 0 0,7-16 0 0 0,-6 19 0 0 0,0-1 0 0 0,-1 0 0 0 0,0 0 0 0 0,1 0 0 0 0,-1 0 0 0 0,-1 0 0 0 0,1 0 0 0 0,-1 0 0 0 0,0 1 0 0 0,1 0 0 0 0,0-1 0 0 0,0 1 0 0 0,0 0 0 0 0,0 0 0 0 0,0 0 0 0 0,1 1 0 0 0,0-1 0 0 0,0-1 0 0 0,8-21 0 0 0,23-73 155 0 0,-22 71-22 0 0,-10 23-105 0 0,0 0 1 0 0,0 0-1 0 0,0 0 0 0 0,0 0 0 0 0,-1 0 0 0 0,0 0 0 0 0,0 0 0 0 0,0 0 1 0 0,0 0-1 0 0,-1 0-28 0 0,1 1 24 0 0,0 0 1 0 0,1 1 0 0 0,-1-1 0 0 0,1 1-1 0 0,0-1 1 0 0,0 1 0 0 0,0-1 0 0 0,0 1-1 0 0,1 0 1 0 0,-1-1 0 0 0,1 1-1 0 0,1-1-24 0 0,9-26 216 0 0,-7 9-60 0 0,-3 11-19 0 0,1-1-1 0 0,0 1 1 0 0,3-7-137 0 0,19-49 558 0 0,-15 31-423 0 0,-1 3-62 0 0,-8 29-62 0 0,0 0 0 0 0,0-1 0 0 0,0 1 0 0 0,-1-1 1 0 0,1 1-1 0 0,-1-1 0 0 0,0 0 0 0 0,0 1 0 0 0,0-1 1 0 0,-1-2-12 0 0,0 2 11 0 0,1-1 0 0 0,0 1 0 0 0,0 0 0 0 0,0 0 0 0 0,0 0 0 0 0,1 0 0 0 0,-1 0 0 0 0,1 0-11 0 0,3-4 10 0 0,-4 6-5 0 0,1 1 0 0 0,0-1-1 0 0,0 0 1 0 0,-1 0 0 0 0,1 0 0 0 0,-1 1 0 0 0,0-1 0 0 0,1 0 0 0 0,-1 0 0 0 0,0 0 0 0 0,0-1-5 0 0,-2-7 9 0 0,1 7-7 0 0,1 0 0 0 0,-1 0 0 0 0,1 0 0 0 0,0 0 0 0 0,0 0-1 0 0,0 0 1 0 0,0-2-2 0 0,3-14 48 0 0,-2-1-1 0 0,0-2-47 0 0,-1 1-56 0 0,4-21 56 0 0,-1 19-451 0 0,-3 1-181 0 0</inkml:trace>
  <inkml:trace contextRef="#ctx0" brushRef="#br1" timeOffset="-73072.467">9364 5970 4176 0 0,'-12'6'461'0'0,"0"13"1330"0"0,12-18-1306 0 0,-10 5 566 0 0,8-4 1853 0 0,3-2-2808 0 0,-1 0 1 0 0,1 1-1 0 0,-1-1 1 0 0,1 0 0 0 0,-1 0-1 0 0,0 0 1 0 0,1 0-1 0 0,-1 0 1 0 0,1 0-1 0 0,-1 0 1 0 0,1 0 0 0 0,-1-1-1 0 0,0 1 1 0 0,1 0-1 0 0,-1 0 1 0 0,1 0-1 0 0,-1 0 1 0 0,1 0 0 0 0,-1-1-1 0 0,0 1 1 0 0,1 0-1 0 0,-1 0 1 0 0,0-1-1 0 0,1 1 1 0 0,-1 0 0 0 0,0-1-1 0 0,1 1-96 0 0,12-15 319 0 0,-1 2-84 0 0,3-12-62 0 0,-12 22-150 0 0,0 0 0 0 0,-1-1 0 0 0,1 0 0 0 0,-1 1 0 0 0,0-1 0 0 0,0 0 0 0 0,-1 0 0 0 0,1-1-23 0 0,9-16 210 0 0,0-4 174 0 0,-9 21-326 0 0,-1 1 0 0 0,1-1 0 0 0,-1 0 0 0 0,1 1 0 0 0,0-1 0 0 0,3-2-58 0 0,-2 1 74 0 0,1 0 1 0 0,-1-1-1 0 0,0 0 1 0 0,2-4-75 0 0,5-10 118 0 0,9-23 63 0 0,-14 31-111 0 0,0 0 0 0 0,1 0-1 0 0,5-7-69 0 0,0 0 228 0 0,9-20-228 0 0,-8 15 40 0 0,21-51 75 0 0,-21 45-30 0 0,13-21-85 0 0,-4 7 161 0 0,5-14-161 0 0,-6 11 20 0 0,-1 8 164 0 0,4-1-184 0 0,-5 7 272 0 0,10-25-144 0 0,106-172-128 0 0,-96 157 0 0 0,-10 15 0 0 0,-18 42 0 0 0,0 1 0 0 0,2 0 0 0 0,1-1 0 0 0,17-24 0 0 0,26-32 0 0 0,-41 55 0 0 0,0 0 0 0 0,2 1 0 0 0,3-2 0 0 0,-6 5 0 0 0,-7 8 15 0 0,1-1 0 0 0,-1 2-1 0 0,1-1 1 0 0,0 1 0 0 0,6-3-15 0 0,-7 3 216 0 0,-4 2-55 0 0,0 1-1 0 0,1-1 1 0 0,-1 1-1 0 0,0 0 1 0 0,0 0-1 0 0,0 0 1 0 0,1 0 0 0 0,-1 1-1 0 0,0-1 1 0 0,1 1-1 0 0,1 0-160 0 0,-3 0-133 0 0,1 0 1 0 0,-1 0-1 0 0,0 1 0 0 0,0-1 0 0 0,1 1 0 0 0,-1-1 0 0 0,0 1 0 0 0,0 0 0 0 0,0 0 0 0 0,0 0 0 0 0,0 0 0 0 0,0 0 0 0 0,0 1 0 0 0,0-1 0 0 0,0 0 0 0 0,1 2 133 0 0,2 3 109 0 0,1 1 0 0 0,-1-1 0 0 0,0 1 0 0 0,0 1-109 0 0,-1-2 419 0 0,0 1 0 0 0,1-1 0 0 0,0-1-1 0 0,2 3-418 0 0,-4-4 3 0 0,0 0-1 0 0,0 0 0 0 0,0 0 0 0 0,-1 1 1 0 0,1-1-1 0 0,-1 1 0 0 0,1 4-2 0 0,5 9 0 0 0,8 26 0 0 0,6 4 0 0 0,-17-38 0 0 0,-1 1 0 0 0,0 0 0 0 0,0 0 0 0 0,-1 0 0 0 0,0 0 0 0 0,-1 0 0 0 0,1 7 0 0 0,0 0 0 0 0,1 0 0 0 0,4 28 0 0 0,1 27 0 0 0,-1 7 0 0 0,-8-71 0 0 0,1 0 0 0 0,1-1 0 0 0,1 7 0 0 0,2 19 0 0 0,2 28 0 0 0,2-1 0 0 0,4-1 0 0 0,3 5 0 0 0,-14-54 0 0 0,13 69-2 0 0,-11-51 945 0 0,1 0-1 0 0,6 14-942 0 0,0 3 78 0 0,-1 0 1 0 0,1 24-79 0 0,-2-12 8 0 0,-7-35-55 0 0,0 0-1 0 0,-1 6 48 0 0,-1-11 92 0 0,1 0 0 0 0,1 0 0 0 0,0 0-1 0 0,2 4-91 0 0,-1-6 83 0 0,0 1 0 0 0,-2-1 0 0 0,0 1 1 0 0,-1 15-84 0 0,0-8-13 0 0,2 19 13 0 0,1-9 117 0 0,-2 26-117 0 0,-1-22 163 0 0,2 9-163 0 0,3 30 0 0 0,-3 9 0 0 0,-8 77 216 0 0,5-95-152 0 0,2-56-50 0 0,-1 0 0 0 0,-1 1 0 0 0,0-1-14 0 0,-1 20 22 0 0,12 168-22 0 0,-5-167 32 0 0,-4-26-24 0 0,1 0 0 0 0,-1-1 0 0 0,-1 1 0 0 0,1 1-8 0 0,-1-3 1 0 0,0-1 0 0 0,1 1 0 0 0,-1-1 0 0 0,1 0 0 0 0,0 0 0 0 0,0 1 0 0 0,0-1 0 0 0,1 0 0 0 0,-1 0 0 0 0,1 0 0 0 0,2 3-1 0 0,-3-6 4 0 0,-1 0 1 0 0,0 0-1 0 0,1 0 0 0 0,-1 0 0 0 0,1 1 1 0 0,-1-1-1 0 0,0 0 0 0 0,0 0 1 0 0,0 1-1 0 0,0-1 0 0 0,0 0 1 0 0,0 1-5 0 0,2 12 1 0 0,5 0-1 0 0,-5-11 0 0 0,-1 1 0 0 0,1-1 0 0 0,-1 0 0 0 0,0 1 0 0 0,1-1 0 0 0,-1 4 0 0 0,4 12 0 0 0,-4-15 0 0 0,0 1 0 0 0,0 0 0 0 0,0 0 0 0 0,0-1 0 0 0,-1 2 0 0 0,1-2 0 0 0,-1-1 0 0 0,1 1 0 0 0,0-1 0 0 0,0 0 0 0 0,0 1 0 0 0,0-1 0 0 0,1 0-1 0 0,0 0 1 0 0,-1 0 0 0 0,2 2 0 0 0,2 2 4 0 0,0 0-1 0 0,0 0 0 0 0,0-1 0 0 0,2 1-3 0 0,-6-6 8 0 0,1 1-1 0 0,0-1 0 0 0,0 0 0 0 0,0 0 1 0 0,0 0-1 0 0,0 0 0 0 0,0 0 0 0 0,3 0-7 0 0,15 8 56 0 0,1 5-46 0 0,-18-12-1 0 0,0-1 1 0 0,1 1-1 0 0,-1 0 0 0 0,0-1 0 0 0,0 0 0 0 0,1 0 0 0 0,0 0-9 0 0,0 0 15 0 0,1-1-1 0 0,0 0 1 0 0,0 0-1 0 0,0 0 1 0 0,0-1 0 0 0,-1 0-1 0 0,1 0 1 0 0,0 0-1 0 0,-1 0 1 0 0,1-1-1 0 0,2-1-14 0 0,-3 1 2 0 0,0 0-1 0 0,0 0 0 0 0,0 0 0 0 0,-1-1 0 0 0,1 0 1 0 0,-1 0-1 0 0,1 0 0 0 0,-1 0 0 0 0,0 0 1 0 0,0-1-1 0 0,0 1 0 0 0,-1-1 0 0 0,1 0-1 0 0,10-19 14 0 0,0-1-1 0 0,-2 0 0 0 0,-1 0 1 0 0,1-6-14 0 0,-5 17 63 0 0,0-1 0 0 0,5-6-63 0 0,8-19 76 0 0,-17 33-76 0 0,20-46 0 0 0,10-43 0 0 0,-20 60 0 0 0,-7 22 0 0 0,0 0 0 0 0,-2 0 0 0 0,2-4 0 0 0,4-32 0 0 0,3 2 0 0 0,5-12 0 0 0,27-41 0 0 0,-27 54-130 0 0,12-20 130 0 0,5-11-87 0 0,-30 64 163 0 0,0 0 0 0 0,-1-1 0 0 0,2-11-76 0 0,-3 10 77 0 0,1 1 0 0 0,0 0 0 0 0,2-2-77 0 0,5-11 215 0 0,-1-1 0 0 0,4-26-215 0 0,-7 30-43 0 0,1 0-1 0 0,1 1 1 0 0,1-1-1 0 0,2-1 44 0 0,0 0-92 0 0,-1-1 1 0 0,-1 0-1 0 0,0-4 92 0 0,-3 1-1784 0 0,3-3-6086 0 0</inkml:trace>
  <inkml:trace contextRef="#ctx0" brushRef="#br1" timeOffset="-70717.559">7212 2371 3224 0 0,'0'0'376'0'0,"0"0"371"0"0,0 0 165 0 0,0 0 30 0 0,0 0-38 0 0,0 0-193 0 0,0 0-82 0 0,0 0-18 0 0,1 1-66 0 0,3 5-262 0 0,-4-4-115 0 0,0-2-28 0 0,0 0-7 0 0,0 0-12 0 0,0 0-7 0 0,0 0-2 0 0,0 0 45 0 0,0 0 192 0 0,0 0 89 0 0,17-12 1184 0 0,-4-7-1270 0 0,-1-1 1 0 0,-1 0-1 0 0,-1-1 0 0 0,0 0 0 0 0,2-12-352 0 0,-11 31 9 0 0,14-41-11 0 0,10-22 98 0 0,-4 15 44 0 0,-11 26-130 0 0,0 1 0 0 0,2 0 0 0 0,6-9-10 0 0,39-63 117 0 0,-43 72-95 0 0,-1 0 1 0 0,0-4-23 0 0,-2 4 15 0 0,2 0 0 0 0,4-5-15 0 0,26-47 64 0 0,-32 56-64 0 0,-2-1 0 0 0,-1 0 0 0 0,0-1 0 0 0,-1 0 0 0 0,1-6 0 0 0,2 0 0 0 0,5-6 0 0 0,41-80 0 0 0,-41 83 8 0 0,-2 4 10 0 0,2 0 1 0 0,0 0 0 0 0,4-1-19 0 0,-5 7 30 0 0,8-16-30 0 0,-14 22-47 0 0,0 0 1 0 0,1 1-1 0 0,0 0 0 0 0,1 1 1 0 0,1-1 46 0 0,27-24-13 0 0,21-15 13 0 0,-50 44 81 0 0,0 1 1 0 0,1 0-1 0 0,0 1 1 0 0,0 0 0 0 0,10-4-82 0 0,-18 10 63 0 0,1 0 1 0 0,0 0 0 0 0,0 0-1 0 0,-1 1 1 0 0,1-1 0 0 0,0 1-1 0 0,-1-1 1 0 0,1 1 0 0 0,0 0-1 0 0,-1 0 1 0 0,1 0 0 0 0,-1 0-1 0 0,1 1 1 0 0,-1-1 0 0 0,0 1-1 0 0,0 0 1 0 0,0-1 0 0 0,0 1-1 0 0,0 0 1 0 0,0 0 0 0 0,0 0-1 0 0,0 0 1 0 0,-1 1 0 0 0,1-1-1 0 0,0 1-63 0 0,3 9 262 0 0,-1 0-1 0 0,0 1 0 0 0,0-1 1 0 0,-2 1-1 0 0,1-1 0 0 0,-2 1 1 0 0,1 0-1 0 0,-2 0-261 0 0,6 38-43 0 0,5 11 43 0 0,-1 28 0 0 0,2-22 0 0 0,-1 15 0 0 0,14 111 353 0 0,-20-159-216 0 0,6 54 17 0 0,-7-59-97 0 0,1 9 50 0 0,4 297 1067 0 0,-3-200-542 0 0,-6-79-607 0 0,1 19-24 0 0,-5 13-1 0 0,-6 13 0 0 0,8-84 0 0 0,1-3 0 0 0,0 0 0 0 0,1-1 0 0 0,1 8 0 0 0,0-6 47 0 0,-1 0-1 0 0,0 0 1 0 0,-3 13-47 0 0,-1 26 140 0 0,2 95-281 0 0,0-80 153 0 0,0-24 29 0 0,5 43-41 0 0,3-5 0 0 0,-6-19 0 0 0,3-16 56 0 0,-2 2-56 0 0,0-3 8 0 0,3 11-8 0 0,-2-36 0 0 0,3 22 0 0 0,23 36 0 0 0,-28-73 11 0 0,-1-7-8 0 0,1 0 0 0 0,0-1 0 0 0,0 1 0 0 0,-1 0 0 0 0,1-1 0 0 0,0 1 0 0 0,0 0 1 0 0,0-1-1 0 0,0 1 0 0 0,0 0 0 0 0,0-1 0 0 0,0 1 0 0 0,0 0 0 0 0,0-1 0 0 0,0 1 0 0 0,0 0 0 0 0,1-1 0 0 0,-1 1 0 0 0,0 0 0 0 0,0-1 0 0 0,1 1 0 0 0,-1-1 0 0 0,0 1 1 0 0,1-1-1 0 0,-1 1 0 0 0,1 0 0 0 0,-1-1 0 0 0,0 1 0 0 0,1-1 0 0 0,-1 0 0 0 0,1 1-3 0 0,1 1 12 0 0,2 1-4 0 0,11 12-6 0 0,-14-13-2 0 0,3 3 0 0 0,0 0 0 0 0,0 0 0 0 0,1-1 0 0 0,0 1 0 0 0,-1-1 0 0 0,2 0 0 0 0,-1-1 0 0 0,0 1 0 0 0,60 35 0 0 0,-51-31 0 0 0,-12-6 0 0 0,1-1 0 0 0,0 1 0 0 0,-1-1 0 0 0,1 0 0 0 0,0 0 0 0 0,0 0 0 0 0,0 0 0 0 0,2 0 0 0 0,-4-1 0 0 0,3 2 5 0 0,0-1-1 0 0,1-1 1 0 0,-1 1 0 0 0,0-1-1 0 0,0 0 1 0 0,0 0-1 0 0,0 0 1 0 0,1 0-1 0 0,-1-1 1 0 0,0 1 0 0 0,0-1-1 0 0,0 0 1 0 0,0-1-1 0 0,3 0-4 0 0,0-1-19 0 0,-1 0 0 0 0,1 0 0 0 0,-1-1-1 0 0,0 0 1 0 0,0 0 0 0 0,0-1-1 0 0,-1 1 1 0 0,1-1 0 0 0,-1 0 0 0 0,0-1-1 0 0,2-3 20 0 0,5-8-6 0 0,-1-1 0 0 0,8-15 6 0 0,5-10 0 0 0,-8 12 0 0 0,0 0 0 0 0,-2-1 0 0 0,2-10 0 0 0,-4 8 0 0 0,0-1 0 0 0,6-9 0 0 0,-1 5 0 0 0,10-20 0 0 0,-8 16-1 0 0,-14 30 8 0 0,0 1-1 0 0,5-8-6 0 0,74-136 124 0 0,-74 136-124 0 0,0 0 0 0 0,2-13 0 0 0,12-24 0 0 0,-3 15 4 0 0,11-23 83 0 0,-1-8-87 0 0,-12 16 250 0 0,-3-1-1 0 0,9-58-249 0 0,-23 106 2 0 0,11-79-608 0 0,-6 67-92 0 0</inkml:trace>
  <inkml:trace contextRef="#ctx0" brushRef="#br0" timeOffset="-55260.474">292 6329 6448 0 0,'-2'1'103'0'0,"1"0"-71"0"0,0 0 0 0 0,0-1-1 0 0,0 1 1 0 0,1 0-1 0 0,-1 0 1 0 0,0-1-1 0 0,0 1 1 0 0,1 0 0 0 0,-1 0-1 0 0,1 0 1 0 0,-1 0-1 0 0,1 0 1 0 0,-1 0-1 0 0,1 0 1 0 0,0 0 0 0 0,-1 0-1 0 0,1 0 1 0 0,0 0-32 0 0,0 0 13 0 0,0-1 1 0 0,0 1-1 0 0,0-1 0 0 0,0 1 1 0 0,0-1-1 0 0,0 1 1 0 0,1-1-1 0 0,-1 0 0 0 0,0 1 1 0 0,0-1-1 0 0,0 1 1 0 0,1-1-1 0 0,-1 0 1 0 0,0 1-1 0 0,0-1 0 0 0,1 0 1 0 0,-1 1-1 0 0,0-1 1 0 0,1 0-1 0 0,-1 1 0 0 0,1-1 1 0 0,-1 0-1 0 0,0 0 1 0 0,1 1-1 0 0,-1-1 0 0 0,1 0 1 0 0,-1 0-1 0 0,0 0 1 0 0,1 0-1 0 0,-1 1 1 0 0,1-1-1 0 0,-1 0 0 0 0,1 0 1 0 0,-1 0-14 0 0,3 1 490 0 0,-3-1 20 0 0,6 5 82 0 0,-1-3-504 0 0,-4-2-65 0 0,-1 1 0 0 0,0-1 0 0 0,1 0 0 0 0,-1 0 1 0 0,0 0-1 0 0,1 0 0 0 0,-1-1 0 0 0,0 1 0 0 0,1 0 1 0 0,-1 0-1 0 0,0 0 0 0 0,1 0 0 0 0,-1 0 0 0 0,0 0 0 0 0,1 0 1 0 0,-1-1-1 0 0,0 1 0 0 0,1 0 0 0 0,-1 0 0 0 0,0 0 1 0 0,0-1-1 0 0,1 1 0 0 0,-1 0 0 0 0,0 0 0 0 0,0-1 0 0 0,1 1 1 0 0,-1 0-1 0 0,0-1 0 0 0,0 1 0 0 0,0 0 0 0 0,0-1 1 0 0,1 1-24 0 0,4-14 1021 0 0,-3 9-808 0 0,-1 3-135 0 0,0 0 0 0 0,0-1 0 0 0,0 1 0 0 0,0-1 0 0 0,-1 1 0 0 0,1-1 0 0 0,-1 0 0 0 0,0-1-78 0 0,1 1 136 0 0,-1 0 0 0 0,1 0 0 0 0,-1 0 0 0 0,1-1 0 0 0,0 1 0 0 0,1-2-136 0 0,1-4 152 0 0,0 0 1 0 0,0 0 0 0 0,0-5-153 0 0,7-22 150 0 0,-7 26-150 0 0,0-1 0 0 0,0 1 0 0 0,-1-2 0 0 0,6-23 0 0 0,-6 25 180 0 0,0-1 0 0 0,-1 1 0 0 0,1-1 0 0 0,-2 1 0 0 0,0-1-180 0 0,2-22 540 0 0,-2 4-181 0 0,0 24-323 0 0,-1-1-1 0 0,1 1 1 0 0,1 0-1 0 0,-1 0 1 0 0,1 0-1 0 0,0 0 1 0 0,0-2-36 0 0,7-22 0 0 0,-1-1 0 0 0,1-25 0 0 0,4-14 0 0 0,63-223 662 0 0,-54 203 117 0 0,-14 62-454 0 0,-1 1 1 0 0,0-15-326 0 0,-1 13-22 0 0,0 0-1 0 0,4-8 23 0 0,3-17 0 0 0,-10 38 0 0 0,1 0 0 0 0,1 0 0 0 0,3-8 0 0 0,9-19 0 0 0,3-7 0 0 0,18-33 0 0 0,-16 36 0 0 0,-15 30 0 0 0,0 1 0 0 0,2 1 0 0 0,0-1 0 0 0,5-6 0 0 0,96-140 0 0 0,-82 118 0 0 0,-14 22 0 0 0,12-15 0 0 0,11-19 0 0 0,-13 25 0 0 0,-16 20 0 0 0,1 0 0 0 0,0 0 0 0 0,8-6 0 0 0,-10 10 0 0 0,0-1 0 0 0,0 0 0 0 0,-1-1 0 0 0,3-5 0 0 0,14-17 0 0 0,-4 8-219 0 0,2 1 0 0 0,0 1 0 0 0,1 0 0 0 0,9-5 219 0 0,-7 11-806 0 0,-17 11 1075 0 0,0-1 0 0 0,0 1 0 0 0,-1-1 0 0 0,5-4-269 0 0,-2 1-162 0 0,1 1 0 0 0,-1 0 0 0 0,1 1-1 0 0,1-1 163 0 0,-1 1 251 0 0,0 0 0 0 0,-1 0 0 0 0,0-1 0 0 0,0-1 0 0 0,0 0-251 0 0,-4 3 0 0 0,-3 3 0 0 0,-1 1 0 0 0,1-1 0 0 0,-1 1 0 0 0,1 0 0 0 0,-1-1 0 0 0,1 1 0 0 0,-1 0 0 0 0,1 0 0 0 0,-1-1 0 0 0,1 1 0 0 0,-1 0 0 0 0,1 0 0 0 0,-1 0 0 0 0,1 0 0 0 0,0-1 0 0 0,-1 1 0 0 0,1 0 0 0 0,-1 0 0 0 0,1 0 0 0 0,-1 0 0 0 0,1 0 0 0 0,0 1 0 0 0,10 0 0 0 0,-10-1 0 0 0,1 0 0 0 0,-1 0 0 0 0,0 1 0 0 0,1-1 0 0 0,-1 0 0 0 0,1 1 0 0 0,-1 0 0 0 0,0-1 0 0 0,0 1 0 0 0,1 0 0 0 0,-1-1 0 0 0,0 1 0 0 0,0 0 0 0 0,1 0 0 0 0,2 3 0 0 0,2 1 0 0 0,-4-2 0 0 0,-1 0 0 0 0,1 1 0 0 0,0-1 0 0 0,1 0 0 0 0,-1 0 0 0 0,0 0 0 0 0,1 0 0 0 0,2 1 0 0 0,7 11 0 0 0,-12-15 13 0 0,1 1-1 0 0,-1-1 0 0 0,0 0 0 0 0,0 1 0 0 0,0-1 0 0 0,1 1 0 0 0,-1-1 0 0 0,0 1 0 0 0,0-1 0 0 0,0 1 0 0 0,0-1 0 0 0,0 0 1 0 0,0 1-1 0 0,0-1 0 0 0,0 1 0 0 0,0-1 0 0 0,0 1 0 0 0,0-1 0 0 0,-1 1 0 0 0,1-1 0 0 0,0 0 0 0 0,0 1 0 0 0,0-1 0 0 0,0 1 1 0 0,-1-1-1 0 0,1 0 0 0 0,0 1 0 0 0,-1-1 0 0 0,1 0 0 0 0,0 1 0 0 0,0-1 0 0 0,-1 0 0 0 0,1 1 0 0 0,0-1 0 0 0,-1 0 0 0 0,0 1-12 0 0,1-1 8 0 0,14 14 1432 0 0,-2 14-1275 0 0,-11-26-165 0 0,0-1 0 0 0,0 1 0 0 0,0-1 0 0 0,-1 1 0 0 0,1 0 0 0 0,-1-1 0 0 0,1 1 0 0 0,-1 0 0 0 0,1 1 0 0 0,-1-2 0 0 0,0 1 0 0 0,1 0 0 0 0,-1-1 0 0 0,1 1 0 0 0,-1 0 0 0 0,1-1 0 0 0,0 1 0 0 0,-1-1 0 0 0,2 1 0 0 0,-2-1 0 0 0,1-1 0 0 0,-1 1 0 0 0,1-1 0 0 0,-1 0 0 0 0,0 1 0 0 0,1-1 0 0 0,-1 1 0 0 0,0-1 0 0 0,1 1 0 0 0,-1-1 0 0 0,0 1 0 0 0,0-1 0 0 0,1 1 0 0 0,-1 0 0 0 0,0-1 0 0 0,0 1 0 0 0,0-1 0 0 0,0 1 0 0 0,0-1 0 0 0,0 1 0 0 0,0 0 0 0 0,0-1 0 0 0,0 1 0 0 0,0-1 0 0 0,0 1 0 0 0,0 0 0 0 0,-1 1 0 0 0,2 3 0 0 0,1-1 0 0 0,-2 1 0 0 0,1-1 0 0 0,-1 1 0 0 0,1 0 0 0 0,-1-1 0 0 0,0 1 0 0 0,-1 0 0 0 0,1-1 0 0 0,-1 1 0 0 0,0 0 0 0 0,0-1 0 0 0,-1 1 0 0 0,1-1 0 0 0,-1 0 0 0 0,0 1 0 0 0,-1 1 0 0 0,2-5 0 0 0,0 1 0 0 0,1 0 0 0 0,-1 0 0 0 0,0 0 0 0 0,1-1 0 0 0,0 1 0 0 0,-1 0 0 0 0,1 0 0 0 0,0 0 0 0 0,0 0 0 0 0,0 0 0 0 0,-2 14 0 0 0,2-15 0 0 0,0-1 0 0 0,0 0 0 0 0,0 1 0 0 0,-1-1 0 0 0,1 1 0 0 0,0-1 0 0 0,0 0 0 0 0,0 1 0 0 0,0-1 0 0 0,0 1 0 0 0,0-1 0 0 0,0 0 0 0 0,0 1 0 0 0,1-1 0 0 0,-1 1 0 0 0,0-1 0 0 0,0 0 0 0 0,0 1 0 0 0,0-1 0 0 0,0 0 0 0 0,1 1 0 0 0,2 4 0 0 0,-6-3 72 0 0,2-1 299 0 0,1-1 117 0 0,0 0 21 0 0,0 0-66 0 0,-7 0-278 0 0,-3-1-165 0 0,7-5 0 0 0,1 0-64 0 0,-7-15-2518 0 0,3 10-4243 0 0</inkml:trace>
  <inkml:trace contextRef="#ctx0" brushRef="#br0" timeOffset="-52466.83">1284 4221 6448 0 0,'0'0'141'0'0,"0"0"23"0"0,0 0 13 0 0,2-1-19 0 0,0 1-125 0 0,-2-1-33 0 0,1 1 0 0 0,0 0 0 0 0,-1 0 0 0 0,1-1 0 0 0,0 1 0 0 0,-1 0 0 0 0,1-1 0 0 0,-1 1 0 0 0,1-1 0 0 0,0 1-1 0 0,-1-1 1 0 0,1 1 0 0 0,-1-1 0 0 0,1 1 0 0 0,-1-1 0 0 0,0 0 0 0 0,1 1 0 0 0,-1-1 0 0 0,0 0 0 0 0,1 1 0 0 0,8-9 163 0 0,4 2 130 0 0,-13 6 197 0 0,0 1 20 0 0,0 0 2 0 0,0 0 0 0 0,0 0 0 0 0,0 0 0 0 0,0 0-70 0 0,20 6 1164 0 0,-15-5-1369 0 0,-2 0-191 0 0,-1-1 0 0 0,1 1 1 0 0,-1 0-1 0 0,1 1 0 0 0,-1-1 1 0 0,1 0-1 0 0,-1 1 1 0 0,2 1-47 0 0,0-1 8 0 0,0 1 0 0 0,0 0 0 0 0,0 0 0 0 0,-1 0 0 0 0,1 0 0 0 0,-1 0 0 0 0,0 1 0 0 0,0 0 0 0 0,1 1-8 0 0,4 4 431 0 0,5 5 948 0 0,23 52-1211 0 0,-19-38-170 0 0,1 6 1837 0 0,-16-32-1702 0 0,0 1-1 0 0,0 0 0 0 0,0 0 0 0 0,-1 0 0 0 0,1 0 0 0 0,-1 0 0 0 0,0 0 0 0 0,0 0 0 0 0,0 1 0 0 0,-1-1 0 0 0,1 0 1 0 0,-1 1-1 0 0,1-1 0 0 0,-1 2-132 0 0,3 7-815 0 0,-3-11 777 0 0,1 0 1 0 0,-1-1-1 0 0,0 1 1 0 0,0 0-1 0 0,1 0 0 0 0,-1-1 1 0 0,0 1-1 0 0,0 0 1 0 0,0 0-1 0 0,0-1 1 0 0,0 1-1 0 0,0 0 0 0 0,0 0 1 0 0,0-1-1 0 0,0 1 1 0 0,0 1 37 0 0,-1-1-8 0 0,1 0-1 0 0,-1 0 1 0 0,1 1 0 0 0,-1-1-1 0 0,1 0 1 0 0,0 0 0 0 0,0 1 0 0 0,0-1-1 0 0,0 0 1 0 0,0 1 0 0 0,0-1 0 0 0,0 0-1 0 0,0 1 1 0 0,0-1 0 0 0,0 0 0 0 0,1 1-1 0 0,-1-1 1 0 0,1 0 0 0 0,-1 0-1 0 0,1 1 9 0 0,0 1 72 0 0,0 0 0 0 0,0-1 0 0 0,0 1 0 0 0,-1 0 0 0 0,1 0 0 0 0,-1 0 0 0 0,0 0-1 0 0,0 1-71 0 0,2 15 809 0 0,0-11-652 0 0,-1 0 0 0 0,0 0 0 0 0,-1 0 0 0 0,0 6-157 0 0,2 17-20 0 0,1 38 20 0 0,-1-58 0 0 0,-2 1 0 0 0,1-1 0 0 0,-1 0 0 0 0,-1 1 0 0 0,0-1 0 0 0,0 0 0 0 0,-1 0 0 0 0,-2 4 0 0 0,3-8 0 0 0,0-1 0 0 0,0 1 0 0 0,0 0 0 0 0,1-1 0 0 0,0 1 0 0 0,0-1 0 0 0,1 1 0 0 0,0 0 0 0 0,1 22 0 0 0,-3 24 0 0 0,1-47 0 0 0,0-1 0 0 0,0 1 0 0 0,-1-1 0 0 0,0 1 0 0 0,-1 1 0 0 0,-2 25 0 0 0,3-14 0 0 0,-1 1 0 0 0,-1 2 0 0 0,-1 15 0 0 0,-9 20 0 0 0,9-33 0 0 0,-1 9 0 0 0,-4 29 0 0 0,8-28 399 0 0,0-23-72 0 0,0 0-1 0 0,1 0 1 0 0,1 0 0 0 0,-1 0-1 0 0,2 3-326 0 0,-1-6 5 0 0,0 0-1 0 0,0 0 0 0 0,-1 0 0 0 0,-1 5-4 0 0,2 18-1 0 0,-1-27 1 0 0,0 0 0 0 0,0 0 0 0 0,0 0 0 0 0,0 0 0 0 0,-1 0 0 0 0,1 0 0 0 0,-1-1 0 0 0,0 1 0 0 0,0 0 0 0 0,0 0 0 0 0,0-1 0 0 0,0 1 0 0 0,1-1 0 0 0,-1 1 0 0 0,0-1 0 0 0,1 1 0 0 0,0 0 0 0 0,-1-1 0 0 0,1 1 0 0 0,0 0 0 0 0,0-1 0 0 0,1 1 0 0 0,-1 1 0 0 0,6 46 0 0 0,-5-45 0 0 0,0 0 0 0 0,0 0 0 0 0,-1 0 0 0 0,0 0 0 0 0,0-1 0 0 0,0 1 0 0 0,-1 0 0 0 0,1 0 0 0 0,-1 0 0 0 0,1-3 0 0 0,0 0 0 0 0,0 0 0 0 0,0-1 0 0 0,0 1 0 0 0,0 0 0 0 0,0-1 0 0 0,1 1 0 0 0,-1 0 0 0 0,1-1 0 0 0,0 3 0 0 0,0-3 0 0 0,-1 1 0 0 0,1 0 0 0 0,-1 0 0 0 0,1 0 0 0 0,-1 0 0 0 0,0 0 0 0 0,1 0 0 0 0,-1 0 0 0 0,0 0 0 0 0,0 0 0 0 0,1 20 0 0 0,-1-19 0 0 0,1-1 0 0 0,-1 1 0 0 0,0 0 0 0 0,0 0 0 0 0,0 0 0 0 0,0 0 0 0 0,0 2 0 0 0,-2 0 0 0 0,1 0 0 0 0,1 0 0 0 0,-1 1 0 0 0,1-1 0 0 0,0 1 0 0 0,0-1 0 0 0,1 5 0 0 0,-1-8 0 0 0,0 0 0 0 0,0 0 0 0 0,-1 0 0 0 0,1 0 0 0 0,0 0 0 0 0,-1 0 0 0 0,1 0 0 0 0,-1 0 0 0 0,1 0 0 0 0,-1 0 0 0 0,0 0 0 0 0,1-1 0 0 0,-1 1 0 0 0,1-1 0 0 0,-1 1 0 0 0,1 0 0 0 0,0-1 0 0 0,-1 1 0 0 0,1 0 0 0 0,0-1 0 0 0,0 1 0 0 0,0 0 0 0 0,0-1 0 0 0,1 1 0 0 0,-1 1 0 0 0,1-1 0 0 0,-1 1 0 0 0,1 0 0 0 0,-1 0 0 0 0,0-1 0 0 0,0 1 0 0 0,0 0 0 0 0,0 0 0 0 0,-1 0 0 0 0,1-1 0 0 0,0 1 0 0 0,0 0 0 0 0,1-1 0 0 0,-1 1 0 0 0,0-1 0 0 0,1 1 0 0 0,0 0 0 0 0,-1-1 0 0 0,1 1 0 0 0,-1-1 0 0 0,1 0 0 0 0,-1 0 0 0 0,0 1 0 0 0,0-1 0 0 0,0 0 0 0 0,0 1 0 0 0,0-1 0 0 0,0 0 0 0 0,-1 0 0 0 0,1 1 0 0 0,-1-1 0 0 0,-2 16 0 0 0,5-6 0 0 0,-1-11 0 0 0,-1 0 0 0 0,0 0 0 0 0,1 0 0 0 0,-1 0 0 0 0,0 0 0 0 0,0 0 0 0 0,0 0 0 0 0,0 0 0 0 0,0 0 0 0 0,0 0 0 0 0,0 0 0 0 0,0 0 0 0 0,-1 0 0 0 0,4 29 0 0 0,-5-11 0 0 0,2-16 0 0 0,0-1 0 0 0,0 1 0 0 0,0 0 0 0 0,-1-1 0 0 0,1 1 0 0 0,-1 0 0 0 0,1-1 0 0 0,-1 1 0 0 0,-1 1 0 0 0,2-4 0 0 0,0 0 0 0 0,0 0 0 0 0,0 1 0 0 0,-1-1 0 0 0,1 0 0 0 0,0 0 0 0 0,0 1 0 0 0,0-1 0 0 0,0 0 0 0 0,0 1 0 0 0,0-1 0 0 0,0 0 0 0 0,0 1 0 0 0,0-1 0 0 0,0 0 0 0 0,0 0 0 0 0,0 1 0 0 0,0-1 0 0 0,0 0 0 0 0,0 1 0 0 0,0-1 0 0 0,0 0 0 0 0,0 1 0 0 0,0-1 0 0 0,0 0 0 0 0,0 0 0 0 0,1 1 0 0 0,-1-1 0 0 0,0 0 0 0 0,0 0 0 0 0,0 1 0 0 0,1-1 0 0 0,-1 0 0 0 0,0 0 0 0 0,0 1 0 0 0,2 1 0 0 0,-2-2 0 0 0,1 0 0 0 0,-1 0 0 0 0,0 1 0 0 0,1-1 0 0 0,-1 0 0 0 0,0 0 0 0 0,0 1 0 0 0,1-1 0 0 0,-1 0 0 0 0,0 1 0 0 0,0-1 0 0 0,0 0 0 0 0,1 1 0 0 0,-1-1 0 0 0,0 0 0 0 0,0 1 0 0 0,0-1 0 0 0,0 0 0 0 0,0 1 0 0 0,0-1 0 0 0,0 0 0 0 0,0 1 0 0 0,0-1 0 0 0,0 0 0 0 0,0 1 0 0 0,0-1 0 0 0,0 0 0 0 0,0 1 0 0 0,0-1 0 0 0,0 1 0 0 0,0-1 0 0 0,0 0 0 0 0,0 1 0 0 0,0-1 0 0 0,-1 0 0 0 0,1 0 0 0 0,0 1 0 0 0,0-1 0 0 0,0 0 0 0 0,-1 1 0 0 0,1-1 0 0 0,0 0 0 0 0,0 0 0 0 0,-1 1 0 0 0,1-1 0 0 0,-2 16 0 0 0,2-13 0 0 0,0 0 0 0 0,0-1 0 0 0,-1 1 0 0 0,1-1 0 0 0,-1 1 0 0 0,0-1 0 0 0,0 2 0 0 0,1-4 0 0 0,-1 2 0 0 0,3 7 0 0 0,-4 44 0 0 0,2-49 23 0 0,0 14 1837 0 0,-1-18-1711 0 0,-2 1-133 0 0,8 3-16 0 0,3-2 0 0 0,-2 3 0 0 0,-5 2 0 0 0,-1-7 0 0 0,0 1 0 0 0,1-1 0 0 0,-1 0 0 0 0,0 0 0 0 0,0 0 0 0 0,0 1 0 0 0,0-1 0 0 0,0 0 0 0 0,0 0 0 0 0,0 0 0 0 0,0 0 0 0 0,0 1 0 0 0,0-1 0 0 0,0 0 0 0 0,0 0 0 0 0,1 0 0 0 0,-1 0 0 0 0,0 1 0 0 0,0-1 0 0 0,0 0 0 0 0,0 0 0 0 0,1 0 0 0 0,-1 0 0 0 0,0 0 0 0 0,0 0 0 0 0,0 1 0 0 0,0-1 0 0 0,1 0 0 0 0,-1 0 0 0 0,0 0 0 0 0,0 0 0 0 0,0 0 0 0 0,1 0 0 0 0,-1 0 0 0 0,0 0 0 0 0,0 0 0 0 0,0 0 0 0 0,1 0 0 0 0,-1 0 0 0 0,0 0 0 0 0,0 0 0 0 0,0 0 0 0 0,1 0 0 0 0,-1 0 0 0 0,0 0 0 0 0,0 0 0 0 0,0-1 0 0 0,1 1 0 0 0,-1 0 0 0 0,0 0 0 0 0,0 0 0 0 0,0 0 0 0 0,0 0 0 0 0,1 0 0 0 0,-1-1 0 0 0,0 1 0 0 0,0 0 0 0 0,0 0 0 0 0,0 0 0 0 0,0 0 0 0 0,2-1 0 0 0,-1 0 0 0 0,0 0 0 0 0,0 0 0 0 0,0 0 0 0 0,0 0 0 0 0,0 0 0 0 0,0 0 0 0 0,0 0 0 0 0,-1 0 0 0 0,1 0 0 0 0,0-1 0 0 0,-1 1 0 0 0,1 0 0 0 0,0-1 0 0 0,-1 1 0 0 0,0 0 0 0 0,1-1 0 0 0,-1 1 0 0 0,0 0 0 0 0,0-1 0 0 0,1 1 0 0 0,-1-1 0 0 0,0 1 0 0 0,-1 0 0 0 0,1-1 0 0 0,0 1 0 0 0,0-1 0 0 0,-1 0 0 0 0,2 0 0 0 0,-1 1 0 0 0,0-1 0 0 0,1 0 0 0 0,-1 0 0 0 0,1 0 0 0 0,0 1 0 0 0,-1-1 0 0 0,1 0 0 0 0,0 0 0 0 0,0 1 0 0 0,0-1 0 0 0,1-1 0 0 0,9-16 0 0 0,-1-11 0 0 0,-6 20 0 0 0,-1 0 0 0 0,0 0 0 0 0,0-1 0 0 0,-1-2 0 0 0,20-101 0 0 0,-18 94 0 0 0,7-20 0 0 0,-5 21 0 0 0,-1-1 0 0 0,1-7 0 0 0,3-19 0 0 0,-6 34 0 0 0,-1 0 0 0 0,0 1 0 0 0,0-1 0 0 0,-1 0 0 0 0,0 0 0 0 0,-1 0 0 0 0,-2-10 0 0 0,0 11 0 0 0,1 8 0 0 0,1-1 0 0 0,-1 1 0 0 0,0-1 0 0 0,1 1 0 0 0,0-1 0 0 0,0 1 0 0 0,0-1 0 0 0,0 1 0 0 0,1-1 0 0 0,-1 1 0 0 0,1-1 0 0 0,1-1 0 0 0,13-29 0 0 0,-10 27 0 0 0,-1-1 0 0 0,-1-1 0 0 0,1 1 0 0 0,-1-1 0 0 0,1-5 0 0 0,25-99 0 0 0,-5 27 0 0 0,-14 52 0 0 0,10-22 0 0 0,-9 28 0 0 0,-2-1 0 0 0,6-28 0 0 0,-10 31 0 0 0,4-22 0 0 0,11-34 0 0 0,-17 70 0 0 0,0 1 0 0 0,-1-1 0 0 0,0-5 0 0 0,4-26 0 0 0,-3 30 0 0 0,0 0 0 0 0,-1-1 0 0 0,-1 1 0 0 0,0-1 0 0 0,-1-2 0 0 0,1 8 0 0 0,0 1 0 0 0,0-1 0 0 0,1 0 0 0 0,0 0 0 0 0,0 1 0 0 0,1-1 0 0 0,0 1 0 0 0,3-6 0 0 0,-1 3 0 0 0,-1 0 0 0 0,0-1 0 0 0,2-9 0 0 0,-3 6 0 0 0,2 0 0 0 0,4-11 0 0 0,-3 10 0 0 0,-1 1 0 0 0,2-10 0 0 0,6-12 0 0 0,-10 30 0 0 0,0-1 0 0 0,-1 0 0 0 0,1 0 0 0 0,-1 0 0 0 0,0-2 0 0 0,0-8 0 0 0,-2 11 0 0 0,1 0 0 0 0,0-1 0 0 0,0 1 0 0 0,0 0 0 0 0,1 0 0 0 0,0 0 0 0 0,0 0 0 0 0,1 0 0 0 0,8-15 0 0 0,-8 14 0 0 0,0 0 0 0 0,1 0 0 0 0,0 0 0 0 0,0 1 0 0 0,1-1 0 0 0,0 1 0 0 0,0 0 0 0 0,0 0 0 0 0,6-4 0 0 0,-5 6 0 0 0,-1-1 0 0 0,0 0 0 0 0,0 0 0 0 0,2-5 0 0 0,-3 5 0 0 0,0 1 0 0 0,0-1 0 0 0,0 1 0 0 0,1 0 0 0 0,-1 0 0 0 0,4-2 0 0 0,18-10-401 0 0,23-9 401 0 0,-48 24-71 0 0,0 1-1 0 0,0-1 1 0 0,0 0-1 0 0,0 1 1 0 0,-1-1 0 0 0,1 0-1 0 0,0 0 1 0 0,0 0-1 0 0,0 1 1 0 0,-1-1 0 0 0,1 0-1 0 0,0 0 1 0 0,-1 0-1 0 0,1 0 1 0 0,-1 0 0 0 0,1-1 71 0 0,-1 1-27 0 0,0 0 1 0 0,1 1 0 0 0,-1-1-1 0 0,1 0 1 0 0,-1 0-1 0 0,1 0 1 0 0,-1 1 0 0 0,1-1-1 0 0,0 0 1 0 0,-1 0 0 0 0,1 1-1 0 0,0-1 1 0 0,0 1-1 0 0,-1-1 1 0 0,1 1 0 0 0,0-1-1 0 0,0 1 27 0 0,42-20 0 0 0,-42 20 0 0 0,0-1 0 0 0,0 1 0 0 0,0 0 0 0 0,-1-1 0 0 0,1 1 0 0 0,0 0 0 0 0,0 0 0 0 0,0 0 0 0 0,0 0 0 0 0,0 0 0 0 0,0 0 0 0 0,0 0 0 0 0,0 0 0 0 0,0 0 0 0 0,25 1 0 0 0,-21 1 0 0 0,0-1 0 0 0,0 1 0 0 0,0-1 0 0 0,0 1 0 0 0,0 1 0 0 0,2 0 0 0 0,-4 0 0 0 0,1-1 0 0 0,-1 1 0 0 0,1 0 0 0 0,-1 0 0 0 0,0 0 0 0 0,0 0 0 0 0,0 0 0 0 0,-1 1 0 0 0,1-1 0 0 0,-1 1 0 0 0,0 0 0 0 0,1 0 0 0 0,12 19 0 0 0,-5-5 0 0 0,-9-16 0 0 0,0 0 0 0 0,1 0 0 0 0,-1 1 0 0 0,0-1 0 0 0,1 0 0 0 0,-1 0 0 0 0,1 1 0 0 0,1 0 0 0 0,-2 0 0 0 0,1 1 0 0 0,0-1 0 0 0,-1 1 0 0 0,0 0 0 0 0,1-1 0 0 0,-2 1 0 0 0,1 0 0 0 0,0 0 0 0 0,-1 0 0 0 0,1 0 0 0 0,1 9 0 0 0,0 18 0 0 0,-2-26 0 0 0,0 0 0 0 0,1 0 0 0 0,-1 0 0 0 0,1 1 0 0 0,0-1 0 0 0,0 0 0 0 0,2 4 0 0 0,-2 1 0 0 0,1-1 0 0 0,-1 0 0 0 0,0 1 0 0 0,-1-1 0 0 0,4 38 0 0 0,12 33 0 0 0,-14-56 0 0 0,-1-3 0 0 0,8 56 402 0 0,-7-65-133 0 0,-1 0 1 0 0,-1 0 0 0 0,0 1 0 0 0,-1-1 0 0 0,0 0-1 0 0,-1 1-269 0 0,-3 43-28 0 0,6-39 28 0 0,-1-9 0 0 0,0-1 0 0 0,0 1 0 0 0,0 0 0 0 0,-1 0 0 0 0,0 0 0 0 0,-1 2 0 0 0,0-3 0 0 0,0 0 0 0 0,1 1 0 0 0,0-1 0 0 0,0 1 0 0 0,1-1 0 0 0,0 1 0 0 0,0-1 0 0 0,1 1 0 0 0,0-1 0 0 0,0 1 0 0 0,3 5 0 0 0,-3-2 0 0 0,1 0 0 0 0,-1 0 0 0 0,-1 1 0 0 0,0-1 0 0 0,-1 0 0 0 0,0 0 0 0 0,0 0 0 0 0,-3 6 0 0 0,2-8 0 0 0,2-6 0 0 0,-1 0 0 0 0,0 0 0 0 0,1-1 0 0 0,0 1 0 0 0,-1 0 0 0 0,1 0 0 0 0,0 0 0 0 0,1 0 0 0 0,-1 0 0 0 0,0-1 0 0 0,1 2 0 0 0,0 1 0 0 0,0 0 0 0 0,-1-1 0 0 0,0 1 0 0 0,0 0 0 0 0,0 0 0 0 0,0 0 0 0 0,-1 0 0 0 0,0-1 0 0 0,0 2 0 0 0,1-1 0 0 0,-1 0 0 0 0,1 0 0 0 0,0 1 0 0 0,0-1 0 0 0,1 0 0 0 0,0 3 0 0 0,0-2 0 0 0,0 0 0 0 0,0 0 0 0 0,-1 0 0 0 0,0 5 0 0 0,0-5 0 0 0,0 0 0 0 0,0 0 0 0 0,1 0 0 0 0,1 4 0 0 0,3 31 0 0 0,-2-12 0 0 0,-2-23 0 0 0,-1 0 0 0 0,0-1 0 0 0,0 1 0 0 0,-1 0 0 0 0,0-1 0 0 0,0 1 0 0 0,0 2 0 0 0,-4 26 0 0 0,5-29 0 0 0,0-1 0 0 0,0 1 0 0 0,0-1 0 0 0,-1 1 0 0 0,0-1 0 0 0,0 1 0 0 0,0-1 0 0 0,0 0 0 0 0,-2 5 0 0 0,2-6 0 0 0,0 1 0 0 0,0-1 0 0 0,1 1 0 0 0,0-1 0 0 0,0 1 0 0 0,0-1 0 0 0,0 1 0 0 0,0-1 0 0 0,1 1 0 0 0,0-1 0 0 0,-1 1 0 0 0,2 0 0 0 0,1 24 0 0 0,-2 12 0 0 0,-1-19 0 0 0,0-17 0 0 0,0 1 0 0 0,0-1 0 0 0,0 0 0 0 0,1 0 0 0 0,0 3 0 0 0,-1-4-1 0 0,0-1 0 0 0,1 0 0 0 0,-1 0 0 0 0,-1 0 0 0 0,1 0-1 0 0,0 1 1 0 0,0-1 0 0 0,-1 0 0 0 0,1 0 0 0 0,-2 1 1 0 0,2-1 41 0 0,-1 1 0 0 0,1-1 1 0 0,-1 0-1 0 0,1 0 0 0 0,-1 0 0 0 0,1 0 1 0 0,0 1-1 0 0,0-1 0 0 0,0 0 1 0 0,1 0-1 0 0,-1 1-41 0 0,0 0 84 0 0,1-1 1 0 0,-1 0-1 0 0,0 0 1 0 0,0 0-1 0 0,0 0 1 0 0,0 1-1 0 0,-1-1 1 0 0,1 0-1 0 0,0 0 1 0 0,-1 0-1 0 0,0 0 1 0 0,1 0-1 0 0,-1 0 1 0 0,0 0-1 0 0,0 0 1 0 0,0 0-1 0 0,-1 0-84 0 0,1 1 17 0 0,-1-1 0 0 0,1 1 0 0 0,0-1 0 0 0,0 1 0 0 0,0-1 0 0 0,0 1-1 0 0,1 0 1 0 0,-1-1 0 0 0,1 1 0 0 0,-1 1-17 0 0,2 2 0 0 0,-1 0 0 0 0,-1 0 0 0 0,1 0 0 0 0,-1 0 0 0 0,0 0 0 0 0,-1 0 0 0 0,-1 3 0 0 0,2-5 0 0 0,0 0 0 0 0,1 1 0 0 0,-1-1 0 0 0,1 0 0 0 0,0 0 0 0 0,0 1 0 0 0,0-1 0 0 0,0 21 0 0 0,-3-11 0 0 0,1 1 0 0 0,1 11 0 0 0,0-24 0 0 0,1 0 0 0 0,0-1 0 0 0,0 1 0 0 0,0-1 0 0 0,-1 1 0 0 0,1-1 0 0 0,-1 1 0 0 0,1-1 0 0 0,-1 1 0 0 0,0 0 0 0 0,0-1 0 0 0,1 0 0 0 0,-1 0 0 0 0,1 0 0 0 0,-1 1 0 0 0,1-1 0 0 0,-1 0 0 0 0,1 0 0 0 0,0 1 0 0 0,0-1 0 0 0,0 0 0 0 0,0 1 0 0 0,0-1 0 0 0,0 0 0 0 0,0 1 0 0 0,1 2 0 0 0,-1 0 0 0 0,1 0 0 0 0,-1 0 0 0 0,1 0 0 0 0,-1 0 0 0 0,0 0 0 0 0,0 0 0 0 0,-1 0 0 0 0,1 0 0 0 0,-1 0 0 0 0,-1 2 0 0 0,-10 47 0 0 0,12-35 0 0 0,1-16 0 0 0,-1 0 0 0 0,0 1 0 0 0,0-1 0 0 0,0 0 0 0 0,0 0 0 0 0,0 1 0 0 0,0-1 0 0 0,-1 0 0 0 0,1 0 0 0 0,-1 1 0 0 0,1-1 0 0 0,-1 0 0 0 0,1 1 0 0 0,0-1 0 0 0,0 0 0 0 0,0 0 0 0 0,0 1 0 0 0,0-1 0 0 0,0 0 0 0 0,1 0 0 0 0,-1 1 0 0 0,0-1 0 0 0,0 0 0 0 0,-1 0 0 0 0,1 0 0 0 0,0 0 0 0 0,-1 0 0 0 0,1 0 0 0 0,-1 1 0 0 0,-1-2 0 0 0,2 0 0 0 0,-1-1 0 0 0,1 1 0 0 0,0-1 0 0 0,-1 0 0 0 0,1 1 0 0 0,0-1 0 0 0,-1 1 0 0 0,1-1 0 0 0,0 1 0 0 0,0-1 0 0 0,-1 1 0 0 0,1-1 0 0 0,0 1 0 0 0,0-1 0 0 0,0 1 0 0 0,0-1 0 0 0,0 1 0 0 0,0 0 0 0 0,0-1 0 0 0,0 1 0 0 0,0-1 0 0 0,0 1 0 0 0,0-1 0 0 0,0 1 0 0 0,0-1 0 0 0,0 1 0 0 0,0 0 0 0 0,0-1 0 0 0,1 1 0 0 0,-1-1 0 0 0,2 11 0 0 0,-5-3 0 0 0,-6 8 0 0 0,8-15 11 0 0,1-1 1 0 0,0 1-1 0 0,-1-1 0 0 0,1 1 0 0 0,-1-1 0 0 0,1 1 0 0 0,-1-1 1 0 0,1 1-1 0 0,-1-1 0 0 0,1 0 0 0 0,-1 1 0 0 0,1-1 0 0 0,-1 0 1 0 0,1 1-1 0 0,-1-1 0 0 0,0 0 0 0 0,0 0-11 0 0,0-1 741 0 0,1 1-734 0 0,0 0 0 0 0,1 0 0 0 0,-1 0 0 0 0,0 1 0 0 0,0-1 0 0 0,1 0 1 0 0,-1 0-1 0 0,0 0 0 0 0,0 0 0 0 0,0 0 0 0 0,1 0 0 0 0,-1-1 0 0 0,0 1 0 0 0,0 0 0 0 0,0 0 0 0 0,1 0 1 0 0,-1 0-1 0 0,0 0 0 0 0,0 0 0 0 0,0 0 0 0 0,1 0 0 0 0,-1 0 0 0 0,0-1 0 0 0,0 1 0 0 0,0 0 0 0 0,0 0 1 0 0,1 0-1 0 0,-1 0 0 0 0,0 0 0 0 0,0-1 0 0 0,0 1 0 0 0,0 0 0 0 0,0 0 0 0 0,0 0 0 0 0,0-1 0 0 0,1 1 1 0 0,-1 0-1 0 0,0 0 0 0 0,0 0 0 0 0,0-1 0 0 0,0 1 0 0 0,0 0 0 0 0,0 0-7 0 0,0-1-63 0 0,0 0-1 0 0,0 1 1 0 0,0-1-1 0 0,1 0 1 0 0,-1 1 0 0 0,0-1-1 0 0,0 0 1 0 0,1 1-1 0 0,-1-1 1 0 0,0 1 0 0 0,1-1-1 0 0,-1 1 1 0 0,1-1-1 0 0,-1 1 1 0 0,0-1 0 0 0,1 1 63 0 0,1-3-169 0 0,0 1 1 0 0,0 0-1 0 0,0-1 1 0 0,0 1-1 0 0,-1-1 1 0 0,1 1-1 0 0,-1-2 169 0 0,6-8-6059 0 0,2-2-1915 0 0</inkml:trace>
  <inkml:trace contextRef="#ctx0" brushRef="#br0" timeOffset="-47727.615">308 5202 4608 0 0,'0'0'208'0'0,"0"0"67"0"0,0 0 154 0 0,0 0 68 0 0,0 0 14 0 0,0 0-69 0 0,-2 0-292 0 0,-22-5 1748 0 0,25 4-1748 0 0,2-1-134 0 0,2-1 56 0 0,-4 3 298 0 0,-1 0 118 0 0,0 0 22 0 0,0 0 2 0 0,0 0 0 0 0,0 0 0 0 0,0 0 0 0 0,0 0-70 0 0,-3 0-292 0 0,-11 1 57 0 0,11 1-66 0 0,2 0-31 0 0,0-1 378 0 0,1-1 22 0 0,0 0-68 0 0,0 0-220 0 0,0 0 164 0 0,0 0 102 0 0,0 0 21 0 0,0 0-66 0 0,0 0-294 0 0,1 1-148 0 0,0-1 0 0 0,0 1 0 0 0,-1-1 0 0 0,1 1-1 0 0,0-1 1 0 0,0 0 0 0 0,0 1 0 0 0,0-1 0 0 0,0 0-1 0 0,0 0 1 0 0,0 0 0 0 0,0 1 0 0 0,0-1 0 0 0,0 0-1 0 0,0 0 1 0 0,0 0 0 0 0,0-1 0 0 0,0 1 0 0 0,0 0-1 0 0,0 0 0 0 0,8-1 0 0 0,24 1 0 0 0,48-4 2048 0 0,4-4-2048 0 0,37 3 0 0 0,-23-1 0 0 0,-30 6 0 0 0,6-1 0 0 0,-6 0 0 0 0,9-2-20 0 0,-13 0 971 0 0,1-3-951 0 0,62-4 1098 0 0,96 6-1098 0 0,-221 4 19 0 0,30 2-19 0 0,-23-1 0 0 0,-1-1 0 0 0,1 0 0 0 0,-1 0 0 0 0,9-2 0 0 0,-16 2 0 0 0,0 0 0 0 0,0 0 0 0 0,0 0 0 0 0,0 0 0 0 0,0 0 0 0 0,0 0 0 0 0,0 1 0 0 0,0-1 0 0 0,1 1 0 0 0,13 1 0 0 0,30-4 0 0 0,7-2 0 0 0,-7 0 0 0 0,10 1 0 0 0,-29 4 0 0 0,27-2 0 0 0,-48 0 0 0 0,0 1 0 0 0,0 0 0 0 0,0 0 0 0 0,0 1 0 0 0,1 0 0 0 0,42 2 0 0 0,26-1 0 0 0,85-2 0 0 0,-110-2 0 0 0,-34 1 0 0 0,9 1 0 0 0,-20 1 0 0 0,10 1 0 0 0,-1 0 0 0 0,1-2 0 0 0,15 0 0 0 0,-4 4 0 0 0,-13-4 0 0 0,-10 0 0 0 0,11-3 0 0 0,10 2 0 0 0,10 1 0 0 0,17 0 0 0 0,-9 4 0 0 0,-30-1 0 0 0,-11-3 0 0 0,0 1 0 0 0,0-1 0 0 0,0 0 0 0 0,0 1 0 0 0,0-1 0 0 0,0 0 0 0 0,0 0 0 0 0,0 0 0 0 0,0 0 0 0 0,0 0 0 0 0,0 0 0 0 0,1 0 0 0 0,2-2 0 0 0,-4 2 0 0 0,15 3 0 0 0,-7-2 0 0 0,17 0 0 0 0,-11-1 0 0 0,-50-5 931 0 0,10-1-583 0 0,-1 1 0 0 0,1 2 0 0 0,-1 0-348 0 0,-6 0 73 0 0,-15 2-73 0 0,37 2 0 0 0,0-1 0 0 0,1 0 0 0 0,-1-1 0 0 0,-3-1 0 0 0,6 1 0 0 0,0 0 0 0 0,0 0 0 0 0,0 1 0 0 0,-8 1 0 0 0,7 0 0 0 0,0-1 0 0 0,1 0 0 0 0,-10-2 0 0 0,6 1 2 0 0,0 1 0 0 0,0 0 0 0 0,-1 1 0 0 0,1 0 0 0 0,-3 2-2 0 0,-4-1 62 0 0,-95 5 1903 0 0,74-5-1954 0 0,-139 2-11 0 0,131-2 0 0 0,19-1 0 0 0,-1-1 0 0 0,-3-2 0 0 0,-25-1 0 0 0,-36 4 0 0 0,22 0 0 0 0,27-1 0 0 0,-112-2 0 0 0,32-7 0 0 0,92 7 0 0 0,0 1 0 0 0,0 1 0 0 0,-11 3 0 0 0,-4-2 0 0 0,18 2 0 0 0,-19 1 0 0 0,24-3 0 0 0,0 1 0 0 0,-20 5 0 0 0,-39 8 0 0 0,-35 0 0 0 0,-2-11 0 0 0,109-3 0 0 0,0-1 0 0 0,-1-1 0 0 0,-7-1 0 0 0,10 0 0 0 0,0 1 0 0 0,0 1 0 0 0,0 0 0 0 0,-9 1 0 0 0,-3 1 0 0 0,1 0 0 0 0,-1-2 0 0 0,1 0 0 0 0,-1-1 0 0 0,1-1 0 0 0,-3-2 0 0 0,22 4 2 0 0,0-1-1 0 0,-1 1 0 0 0,1 0 1 0 0,0 0-1 0 0,-1 0 1 0 0,1 0-1 0 0,0 0 1 0 0,-1 1-1 0 0,1-1-1 0 0,-35 3-151 0 0,147-3 352 0 0,-56 1-218 0 0,48-1 19 0 0,30-1-2 0 0,-90-2 0 0 0,12-1 0 0 0,5-3 0 0 0,18 1 0 0 0,-44 4 0 0 0,16-3 0 0 0,-17 1 0 0 0,20 1 0 0 0,-14 1 0 0 0,109-11 0 0 0,48-3 0 0 0,-42 7 0 0 0,-103 7 0 0 0,-16 2 0 0 0,-1-2 0 0 0,11-3 0 0 0,-22 2 0 0 0,-1 2 0 0 0,19 1 0 0 0,-15 1 0 0 0,-4-1 0 0 0,45 0 0 0 0,25 5 0 0 0,-55-3 0 0 0,24-1 0 0 0,-25-1 0 0 0,-18 0 0 0 0,15 0 0 0 0,0-1 0 0 0,16-3 0 0 0,-36 2 0 0 0,0 2 0 0 0,1 0 0 0 0,-1 0 0 0 0,6 2 0 0 0,22 0 0 0 0,5 4 0 0 0,-36-5 0 0 0,1 1 0 0 0,-1-1 0 0 0,0-1 0 0 0,3 0 0 0 0,-9 0 0 0 0,0-1 0 0 0,1 1 0 0 0,-1 0 0 0 0,0 0 0 0 0,0 0 0 0 0,0 0 0 0 0,0 1 0 0 0,0-1 0 0 0,0 1 0 0 0,1 0 0 0 0,8 1 0 0 0,46 2 0 0 0,-5 1 0 0 0,-14 2 0 0 0,-12 0 0 0 0,14-2 0 0 0,10 3 0 0 0,-51-8 0 0 0,0 0 0 0 0,1 0 0 0 0,-1 0 0 0 0,1 0 0 0 0,-1 0 0 0 0,0 0 0 0 0,1 1 0 0 0,-1-1 0 0 0,1 0 0 0 0,-1 0 0 0 0,1-1 0 0 0,-1 1 0 0 0,1 0 0 0 0,-1 0 0 0 0,0 0 0 0 0,1 0 0 0 0,-1 0 0 0 0,1 0 0 0 0,-1 0 0 0 0,0-1 0 0 0,1 1 0 0 0,-1 0 0 0 0,1 0 0 0 0,-1-1 0 0 0,1 1 0 0 0,-1 0 0 0 0,1 0 0 0 0,-1 0 0 0 0,1 0 0 0 0,-1 0 0 0 0,1 0 0 0 0,-1 0 0 0 0,1 0 0 0 0,-1 0 0 0 0,1 0 0 0 0,-1 0 0 0 0,0 0 0 0 0,1 0 0 0 0,-1 0 0 0 0,1 1 0 0 0,-1-1 0 0 0,1 0 0 0 0,-1 0 0 0 0,1 0 0 0 0,-1 1 0 0 0,0-1 0 0 0,1 0 0 0 0,-1 1 0 0 0,0-1 0 0 0,7 4 0 0 0,-1-3 0 0 0,-122 7 0 0 0,42-9 0 0 0,-128 5 0 0 0,108-2 0 0 0,28-2 0 0 0,-14 2 0 0 0,-60 2 0 0 0,-59 6 1500 0 0,102-6-1000 0 0,-395 4-516 0 0,311-17 36 0 0,110 3-22 0 0,0 3 0 0 0,-36 5 2 0 0,63-3 0 0 0,33 0 0 0 0,1 1 0 0 0,-1 0 0 0 0,0 0 0 0 0,-3 2 0 0 0,-6 0 0 0 0,0 0 0 0 0,-2-2 0 0 0,-31 4 0 0 0,34-4 0 0 0,0 0 0 0 0,0-1 0 0 0,1-1 0 0 0,-1 0 0 0 0,-11-4 0 0 0,-26-3 0 0 0,-17-4 0 0 0,34 7 0 0 0,38 6 2 0 0,0 0 0 0 0,1 0 0 0 0,-1 0-1 0 0,0 0 1 0 0,1 0 0 0 0,-1-1 0 0 0,0 1-1 0 0,1 0 1 0 0,-1 0 0 0 0,0 0 0 0 0,1-1 0 0 0,-1 1-1 0 0,0 0 1 0 0,1 0 0 0 0,-1-1 0 0 0,1 1 0 0 0,-1-1-1 0 0,0 1-1 0 0,-8-6-165 0 0,24 0-2495 0 0,-3 2 1637 0 0</inkml:trace>
  <inkml:trace contextRef="#ctx0" brushRef="#br0" timeOffset="-42072.502">9227 6017 2760 0 0,'0'0'280'0'0,"0"0"135"0"0,0 0 58 0 0,0 0 8 0 0,0 0-17 0 0,0 0-94 0 0,0 0-47 0 0,0 0-9 0 0,0 0 15 0 0,0 0 75 0 0,0 0 39 0 0,0 0 5 0 0,0 0-7 0 0,0 0-28 0 0,0 0-11 0 0,0 0-2 0 0,0 0-11 0 0,0 0-45 0 0,0 0-21 0 0,0 0-3 0 0,0 0 0 0 0,0 0 0 0 0,0 0 0 0 0,0 0 0 0 0,0 0 0 0 0,0 0 0 0 0,0 0 0 0 0,0 0 0 0 0,0 0-15 0 0,0 0-61 0 0,0 0-27 0 0,0 0-7 0 0,0 0-5 0 0,0 0-10 0 0,0 0-3 0 0,0 0 0 0 0,0 0-8 0 0,0 0-35 0 0,0 0-18 0 0,0 0-3 0 0,0 0 0 0 0,0 0-2 0 0,0 0-4 0 0,0 0-2 0 0,0 0-8 0 0,0 0-34 0 0,0 0-12 0 0,0 0-2 0 0,0 0 5 0 0,0 0 22 0 0,0 0 2 0 0,0 0-11 0 0,0 0-4 0 0,0 0-12 0 0,0 0-2 0 0,0 0-10 0 0,-3-1-56 0 0,3 0-56 0 0,0 1-10 0 0,0 0-7 0 0,0 0 6 0 0,0 0-9 0 0,0 0-21 0 0,0 0-85 0 0,0 0-38 0 0,0 0-8 0 0,0 0-44 0 0,0 0-174 0 0,0 0-80 0 0,0 0-14 0 0</inkml:trace>
  <inkml:trace contextRef="#ctx0" brushRef="#br0" timeOffset="-38159.856">9318 6012 2304 0 0,'-17'-1'2519'0'0,"14"-1"10"0"0,2 0-2763 0 0,0 2 560 0 0,1 0-85 0 0,-7-4 7418 0 0,7 12-7039 0 0,0 0 0 0 0,-1 0 0 0 0,0 1 1 0 0,-2 4-621 0 0,2-8 219 0 0,1-1 0 0 0,-1 1 0 0 0,1-1 0 0 0,0 1 0 0 0,1 2-219 0 0,-1-4-6 0 0,0 0-1 0 0,0 1 1 0 0,0-1-1 0 0,0 0 1 0 0,0 0-1 0 0,-1 0 1 0 0,1 1 0 0 0,-1-1-1 0 0,0 0 1 0 0,0 0-1 0 0,0 0 1 0 0,0 0 0 0 0,0 0-1 0 0,-1 0 7 0 0,-3 6 109 0 0,1 0 0 0 0,1 1 1 0 0,-1-1-1 0 0,2 1 0 0 0,-1 0 0 0 0,1 0 0 0 0,1-1 0 0 0,-1 6-109 0 0,1 20 132 0 0,1-25-98 0 0,-1 0 1 0 0,0 1-1 0 0,0-1 1 0 0,-1 0-1 0 0,0 2-34 0 0,-1 0 44 0 0,1 0 0 0 0,0 0-1 0 0,1 1 1 0 0,0-1-1 0 0,1 1-43 0 0,-3 31 174 0 0,2-38-141 0 0,1-1 0 0 0,0 1 0 0 0,0-1 0 0 0,1 5-33 0 0,0-6 16 0 0,-1 0 0 0 0,1 0 0 0 0,-1 1 1 0 0,0-1-1 0 0,-1 0 0 0 0,1 0 0 0 0,-1 1 1 0 0,0-1-17 0 0,0 1 18 0 0,1 0 0 0 0,-1-1 1 0 0,1 1-1 0 0,0 0 0 0 0,0 0 1 0 0,1-1-1 0 0,0 3-18 0 0,-1 0 20 0 0,1-1-1 0 0,-1 0 1 0 0,0 0-1 0 0,0 4-19 0 0,-2 6 36 0 0,2 0-1 0 0,0 1 1 0 0,2 11-36 0 0,1 17 33 0 0,0 33-33 0 0,-1 113 591 0 0,0-150-204 0 0,4 21-387 0 0,-4-46-71 0 0,-1-8 14 0 0,0-3 35 0 0,-1-1 1 0 0,1 1 0 0 0,-1-1-1 0 0,0 1 1 0 0,-1 0 0 0 0,1-1-1 0 0,-1 3 22 0 0,0 2 47 0 0,1-1-1 0 0,0 1 0 0 0,1-1 1 0 0,-1 1-1 0 0,2-1 0 0 0,0 5-46 0 0,2 14 18 0 0,13 57 258 0 0,-10-55-211 0 0,-5-24-65 0 0,0 0 0 0 0,-1 0 0 0 0,1 0 0 0 0,-1 1-1 0 0,-1 0 1 0 0,2 8 0 0 0,0-1 0 0 0,1 1 0 0 0,1 0 0 0 0,6 34 0 0 0,-4-16 0 0 0,6 24 0 0 0,-5-9 0 0 0,10 10 60 0 0,-12-38-27 0 0,0-1 0 0 0,1-1 0 0 0,1 1 0 0 0,4 6-33 0 0,-6-14 25 0 0,-1 2 0 0 0,0-1 0 0 0,0 0 1 0 0,0 4-26 0 0,-1-2 30 0 0,1 0 1 0 0,0-1-1 0 0,4 8-30 0 0,9 14 0 0 0,-2-1 0 0 0,3-1 0 0 0,0-1 0 0 0,-13-24 0 0 0,0 1 0 0 0,1 1 0 0 0,0-2 0 0 0,0 1 0 0 0,1-1 0 0 0,2 2 0 0 0,-8-7 0 0 0,13 7 0 0 0,-7-6 18 0 0,-5-2-14 0 0,0 0 0 0 0,-1 0 0 0 0,1 0 0 0 0,0-1 0 0 0,0 1 0 0 0,0-1 0 0 0,-1 1 0 0 0,1-1 0 0 0,0 0 0 0 0,0 0 0 0 0,0 0 0 0 0,0 0 0 0 0,0 0 0 0 0,0 0 0 0 0,0 0-4 0 0,9 0-6 0 0,-5-1 34 0 0,-1 0 0 0 0,1 0 1 0 0,0 0-1 0 0,-1 0 0 0 0,1-1 0 0 0,-1 0 0 0 0,1 0 0 0 0,-1-1 0 0 0,0 1 0 0 0,0-1 0 0 0,0 0 0 0 0,-1-1 0 0 0,1 1 0 0 0,1-2-28 0 0,4-3 15 0 0,7-2 7 0 0,-13 8-10 0 0,0 0 0 0 0,0-1 0 0 0,0 1 1 0 0,0-1-1 0 0,2-3-12 0 0,7-5 15 0 0,0 0 1 0 0,1 1-1 0 0,0 1 1 0 0,11-5-16 0 0,-12 7 9 0 0,-1-1 0 0 0,0 0 0 0 0,0-1 1 0 0,0 0-1 0 0,-1-1 0 0 0,4-4-9 0 0,22-37 76 0 0,-2 4 71 0 0,-24 31-54 0 0,-1 0 1 0 0,0 0-1 0 0,-1-1 0 0 0,-1 0 1 0 0,4-12-94 0 0,-1 4-10 0 0,62-156-256 0 0,-59 139 572 0 0,2-18-306 0 0,9-51 0 0 0,0 18 0 0 0,27-69 0 0 0,-40 125 3 0 0,-8 24-10 0 0,0 0 1 0 0,6-10 6 0 0,9-23-152 0 0,-2-1 1 0 0,-2-1-1 0 0,6-35 152 0 0,-1 4-87 0 0,-13 56 87 0 0,-2 0 0 0 0,-1 0 0 0 0,1-8 0 0 0,3-9 0 0 0,-2 14 0 0 0,-1 2 0 0 0,7-49 0 0 0,-10 56 0 0 0,1 1 0 0 0,5-17 0 0 0,-3 16 0 0 0,-1 0 0 0 0,0-7 0 0 0,1-8 0 0 0,9-27 0 0 0,-7 27 0 0 0,-6 27 0 0 0,0-1 0 0 0,0 1 0 0 0,0 0 0 0 0,-1 0 0 0 0,0 0 0 0 0,0 0 0 0 0,-1-4 0 0 0,1 6 0 0 0,0-1 0 0 0,0 0 0 0 0,0 0 0 0 0,0 1 0 0 0,0-1 0 0 0,1-1 0 0 0,1-14 0 0 0,-1 17 0 0 0,-5-13 0 0 0,4 9 0 0 0,1-2 0 0 0,-3 21 0 0 0,-3 1 0 0 0,5-7 0 0 0,0 0 0 0 0,0 10 0 0 0,0-13 0 0 0,0-1 0 0 0,0 1 0 0 0,0 0 0 0 0,-1 0 0 0 0,0 0 0 0 0,0 1 0 0 0,0 20 0 0 0,-1-14 0 0 0,1 0 0 0 0,0 0 0 0 0,1 0 0 0 0,0 1 0 0 0,2 7 0 0 0,-2-16 0 0 0,0 1 0 0 0,0 0 0 0 0,-1-1 0 0 0,1 1 0 0 0,-1 0 0 0 0,1 0 0 0 0,-1 0 0 0 0,-3 18 0 0 0,4 50 0 0 0,0-52-17 0 0,0-1 0 0 0,-2 1 0 0 0,-3 17 17 0 0,0 1-13 0 0,3 1 13 0 0,2-26 0 0 0,0 0 0 0 0,-2 1 0 0 0,0 4 0 0 0,-3 12-3 0 0,1 0 0 0 0,2 9 3 0 0,-3 25-240 0 0,-1 30 134 0 0,4-63 180 0 0,-5 116 788 0 0,3 6-862 0 0,3 68 102 0 0,2-107-37 0 0,4 28 36 0 0,-3-104-158 0 0,2-6-5 0 0,-3-21 61 0 0,0 0-1 0 0,0 0 0 0 0,-2 10 2 0 0,1-9 5 0 0,0-1-1 0 0,1 1 1 0 0,1 5-5 0 0,1 23 50 0 0,-4-16-46 0 0,1-5 24 0 0,0 0 1 0 0,1 1-1 0 0,1-1 1 0 0,3 9-29 0 0,4 37 10 0 0,6-6 44 0 0,-6-16-44 0 0,-3-11-10 0 0,-5-26 0 0 0,-1 0 0 0 0,1-1 0 0 0,1 1 0 0 0,-1 0 0 0 0,1 0 0 0 0,2 3 0 0 0,5 13-2 0 0,-8-17 4 0 0,1 0 0 0 0,0 1-1 0 0,1-1 1 0 0,-1 0-1 0 0,1 0 1 0 0,0-1-1 0 0,0 1 1 0 0,3 2-2 0 0,6 10 38 0 0,-11-16-35 0 0,-1 0 0 0 0,1 1 0 0 0,0-1 0 0 0,-1 0 0 0 0,1 0 1 0 0,0 1-1 0 0,0-1 0 0 0,0 0 0 0 0,0 0 0 0 0,0 0 0 0 0,0 0 0 0 0,1 0 0 0 0,-1-1 0 0 0,0 1 0 0 0,0 0 0 0 0,1 0 0 0 0,-1-1 0 0 0,0 1 0 0 0,1-1 0 0 0,-1 1 0 0 0,1-1 0 0 0,-1 0 0 0 0,1 1 0 0 0,-1-1 0 0 0,0 0 0 0 0,1 0-3 0 0,2 0 0 0 0,0 0 0 0 0,0-1 0 0 0,0 1 0 0 0,0-1 0 0 0,0 0 0 0 0,-1 0 0 0 0,1 0 0 0 0,0-1 0 0 0,-1 1 0 0 0,1-1 0 0 0,-1 0 0 0 0,0 0 0 0 0,1 0 0 0 0,-1 0 0 0 0,0-1 0 0 0,1-1 0 0 0,3-1 0 0 0,-4 3 1 0 0,12-9 14 0 0,0 0 1 0 0,-1-1 0 0 0,0-1 0 0 0,3-5-16 0 0,6-4 0 0 0,-18 18 0 0 0,0 0 0 0 0,-1-1 0 0 0,1 0 0 0 0,2-4 0 0 0,3-3 0 0 0,0 0 0 0 0,1 0 0 0 0,10-8 0 0 0,-6 7 0 0 0,10-12 0 0 0,-1 1 0 0 0,26-20 0 0 0,-41 36 0 0 0,0 0 0 0 0,0-1 0 0 0,-1 0 0 0 0,4-6 0 0 0,6-8 0 0 0,2 1 22 0 0,-1-1-1 0 0,-1-1 0 0 0,7-14-21 0 0,31-65 0 0 0,-32 55 0 0 0,-12 15 0 0 0,-1 3 0 0 0,60-108 128 0 0,-68 132-128 0 0,-1 1 0 0 0,-1 0 0 0 0,1-1 0 0 0,-1 1 0 0 0,0-1 0 0 0,0-1 0 0 0,0 1 0 0 0,0 0 0 0 0,0 0 0 0 0,1 0 0 0 0,0 0 0 0 0,0 1 0 0 0,0-1 0 0 0,5-9 9 0 0,-1 0 1 0 0,-1-1-1 0 0,0 0 0 0 0,-1 0 0 0 0,-1 0 0 0 0,0 0 0 0 0,-1-12-9 0 0,0 16 7 0 0,0 0 1 0 0,0 1-1 0 0,1-1 0 0 0,2-2-7 0 0,-2 4 7 0 0,0 0 0 0 0,-1 0 0 0 0,0-1 0 0 0,0 1 0 0 0,-1-9-7 0 0,-1 6 0 0 0,0 7 0 0 0,0 0 0 0 0,0 1 0 0 0,0-1 0 0 0,1 0 0 0 0,0-3 0 0 0,2-4 0 0 0,0-1 0 0 0,-1 0 0 0 0,-1 0 0 0 0,-1-8 0 0 0,1 8 0 0 0,1 0 0 0 0,0 1 0 0 0,0-1 0 0 0,2 0 0 0 0,-1 1 0 0 0,8-30 0 0 0,1-4 0 0 0,-8 32 0 0 0,0-1 0 0 0,-1 1 0 0 0,0-1 0 0 0,-1-2 0 0 0,-1 13 16 0 0,-1 0-1 0 0,1 0 1 0 0,1 0 0 0 0,1-5-16 0 0,-2 5 36 0 0,1 1 0 0 0,-1-1 0 0 0,0 1 1 0 0,0-1-1 0 0,-1 0 0 0 0,0-1-36 0 0,2-13 90 0 0,-1 0 0 0 0,2 0 0 0 0,4-14-90 0 0,-6 26 2 0 0,1-6-2 0 0,0-1 0 0 0,-2 0 0 0 0,1 1 0 0 0,-2-7 0 0 0,0 5 0 0 0,1 0 0 0 0,1 0 0 0 0,1-10 0 0 0,0 11 0 0 0,-1 0 0 0 0,0-13 0 0 0,-2 13 0 0 0,2 0 0 0 0,2-14 0 0 0,0 1 0 0 0,-3 22 0 0 0,1-1 0 0 0,0 0 0 0 0,0 0 0 0 0,0 1 0 0 0,1-1 0 0 0,-1 0 0 0 0,1 1 0 0 0,1-1 0 0 0,-2 2 0 0 0,1 0 0 0 0,-1 0 0 0 0,0 0 0 0 0,0 0 0 0 0,0 0 0 0 0,-1 0 0 0 0,0-1 0 0 0,1 1 0 0 0,-1 0 0 0 0,-1-4 0 0 0,1-3 0 0 0,2-7 0 0 0,-1 15 0 0 0,-1 1 0 0 0,0-1 0 0 0,1 1 0 0 0,-1-1 0 0 0,0 0 0 0 0,0 1 0 0 0,-1-1 0 0 0,1-1 0 0 0,0 3 0 0 0,0 0 0 0 0,0 0 0 0 0,0 0 0 0 0,0 0 0 0 0,0 0 0 0 0,0 0 0 0 0,0 0 0 0 0,1 0 0 0 0,-1 0 0 0 0,0 0 0 0 0,1 0 0 0 0,-1 0 0 0 0,1 1 0 0 0,-1-1 0 0 0,1 0 0 0 0,-1 0 0 0 0,1 0 0 0 0,0 0 0 0 0,0 0 0 0 0,0 0 0 0 0,-1-1 0 0 0,1 1 0 0 0,-1 0 0 0 0,1 0 0 0 0,-1-1 0 0 0,1 1 0 0 0,-1 0 0 0 0,0-1 0 0 0,1 1 0 0 0,-1-2 0 0 0,0 2 0 0 0,0 0 0 0 0,0 0 0 0 0,1 0 0 0 0,-1-1 0 0 0,0 1 0 0 0,1 0 0 0 0,-1 0 0 0 0,1 0 0 0 0,-1 0 0 0 0,1-1 0 0 0,0 1 0 0 0,-1 0 0 0 0,1 0 0 0 0,-1 0 0 0 0,1 0 0 0 0,-1 0 0 0 0,1-1 0 0 0,-1 1 0 0 0,0 0 0 0 0,1 0 0 0 0,-1 0 0 0 0,0-1 0 0 0,0 1 0 0 0,0 0 0 0 0,0 1 0 0 0,0-1 0 0 0,0 1 0 0 0,0-1 0 0 0,0 1 0 0 0,0-1 0 0 0,0 1 0 0 0,0-1 0 0 0,1 1 0 0 0,-1-1 0 0 0,0 1 0 0 0,0-1 0 0 0,0 1 0 0 0,1-1 0 0 0,-1 1 0 0 0,0 0 0 0 0,1-1 0 0 0,-1 1 0 0 0,0-1 0 0 0,1 1 0 0 0,-1 0 0 0 0,0-1 0 0 0,1 1 0 0 0,-1 0 0 0 0,1-1 0 0 0,-1 1 0 0 0,0 0 0 0 0,1 0 0 0 0,-1-1 0 0 0,1 1 0 0 0,-1 0 0 0 0,0 0 0 0 0,1 0 0 0 0,-1 0 0 0 0,0 0 0 0 0,1-1 0 0 0,-1 1 0 0 0,0 0 0 0 0,0 0 0 0 0,1 0 0 0 0,-1-1 0 0 0,0 1 0 0 0,0 0 0 0 0,0 0 0 0 0,1-1 0 0 0,-1 1 0 0 0,0 0 0 0 0,0 0 0 0 0,0-1 0 0 0,0 1 0 0 0,0 0 0 0 0,1-1 0 0 0,-1 1 0 0 0,0 0 0 0 0,0-1 0 0 0,0 1 0 0 0,0 0 0 0 0,0-1 0 0 0,1-4 0 0 0,-1 4 0 0 0,1 1 0 0 0,-1 0 0 0 0,0 0 0 0 0,0 0 0 0 0,0-1 0 0 0,1 1 0 0 0,-1 0 0 0 0,0 0 0 0 0,0-1 0 0 0,0 1 0 0 0,0 0 0 0 0,1-1 0 0 0,-1 1 0 0 0,0 0 0 0 0,0 0 0 0 0,0-1 0 0 0,0 1 0 0 0,0 0 0 0 0,0-1 0 0 0,0 1 0 0 0,0 0 0 0 0,0-1 0 0 0,0 1 0 0 0,0 0 0 0 0,0-1 0 0 0,0 1 0 0 0,0 0 0 0 0,0 0 0 0 0,0-1 0 0 0,-1 1 0 0 0,1 0 0 0 0,0-1 0 0 0,0 1 0 0 0,0 0 0 0 0,0 0 0 0 0,-1-1 0 0 0,1 1 0 0 0,0 0 0 0 0,0 0 0 0 0,0 0 0 0 0,-1-1 0 0 0,1 1 0 0 0,0 0 0 0 0,0 0 0 0 0,-1 0 0 0 0,1-1 0 0 0,-4-3 0 0 0,-1-1 0 0 0,2 0 0 0 0,5 1 0 0 0,-1 0-64 0 0,-1 3-272 0 0,0 1-133 0 0,0 0-1574 0 0,0 0-6148 0 0</inkml:trace>
  <inkml:trace contextRef="#ctx0" brushRef="#br0" timeOffset="-30700.063">9318 7079 6448 0 0,'0'0'141'0'0,"0"0"23"0"0,-12-2 203 0 0,7 2-367 0 0,-1-1-1 0 0,1 0 1 0 0,0 0 0 0 0,0 0 0 0 0,-5-2 0 0 0,-2-1 75 0 0,10 4 53 0 0,0 0-1 0 0,-1 0 0 0 0,1 0 0 0 0,-1 0 1 0 0,1 1-1 0 0,-1-1 0 0 0,1 1 0 0 0,0-1 1 0 0,-1 1-1 0 0,1 0 0 0 0,0 0 0 0 0,0 0 0 0 0,-2 1-127 0 0,-9 4 336 0 0,-25 3 515 0 0,29-8-552 0 0,0 1 0 0 0,0 0 0 0 0,0 1 1 0 0,-4 2-300 0 0,3-2-16 0 0,8-3 27 0 0,0 1 0 0 0,0-1 0 0 0,0 1 0 0 0,1 0 0 0 0,-1 0 0 0 0,0 0 0 0 0,0 0 0 0 0,-1 0-11 0 0,3 0 370 0 0,0-1 118 0 0,0 0 22 0 0,0 0-68 0 0,2 0-425 0 0,0 0 0 0 0,0 0-1 0 0,0 1 1 0 0,0-1-1 0 0,-1 1 1 0 0,1-1 0 0 0,0 1-1 0 0,0 0 1 0 0,0 0-1 0 0,1 0-16 0 0,9 4 0 0 0,5-4 0 0 0,1 0 0 0 0,-1-1 0 0 0,1-1 0 0 0,14-2 0 0 0,16-1 0 0 0,115-9 0 0 0,45-3 1170 0 0,-35 1-292 0 0,-28 4-878 0 0,191-10 2047 0 0,-176 18-2047 0 0,-60 3 0 0 0,29-7 0 0 0,-62 4 0 0 0,-1 2 0 0 0,16 5 0 0 0,39 0 0 0 0,-24 1 0 0 0,21-5 0 0 0,-96 1 5 0 0,-4-3-2 0 0,-2-2 61 0 0,-15 4 307 0 0,-1 0 117 0 0,-4-1-287 0 0,-1 1 1 0 0,0-1-1 0 0,0 0 0 0 0,0 0 1 0 0,1 0-1 0 0,-2-1-201 0 0,2 1-15 0 0,0 0 0 0 0,0 0 0 0 0,0 0 0 0 0,-1 1-1 0 0,1-1 1 0 0,0 1 15 0 0,-81 1-222 0 0,-137-5 2492 0 0,-197-9-222 0 0,138 5-2048 0 0,225 7 0 0 0,8 0 0 0 0,-4 2 0 0 0,-32 3 0 0 0,-44 3 0 0 0,63-2 0 0 0,31-3 0 0 0,0 1 0 0 0,-30 7 0 0 0,27-3 0 0 0,-1-2 0 0 0,-27 0 0 0 0,-28 3 0 0 0,55-5 0 0 0,27-3 0 0 0,1 1 0 0 0,-1 0 0 0 0,0 1 0 0 0,1 0 0 0 0,3-1 0 0 0,1 0 0 0 0,0 0 0 0 0,-1 0 0 0 0,1-1 0 0 0,-1 0 0 0 0,1 0 0 0 0,-1 0 0 0 0,-3-2 0 0 0,2 1 0 0 0,0 1 0 0 0,0 0 0 0 0,0 0 0 0 0,-1 1 0 0 0,1 0 0 0 0,-2 0 0 0 0,-4-2 0 0 0,12-1 0 0 0,8 1 0 0 0,19-1 0 0 0,1 2 0 0 0,-1 0 0 0 0,20 4 0 0 0,36 1 0 0 0,94-7 0 0 0,-149 1 0 0 0,21-4 0 0 0,14-1 0 0 0,4 3 0 0 0,54-2 0 0 0,15 1 0 0 0,-68 1 0 0 0,152 3 0 0 0,-65 1 0 0 0,0 0 0 0 0,71-1 0 0 0,-92 2 0 0 0,-14 7 0 0 0,-70-13 0 0 0,-21 2 0 0 0,-18 2 0 0 0,-10 0 0 0 0,-3-2 0 0 0,0 0 0 0 0,0 0 0 0 0,0 0 0 0 0,0 0 0 0 0,0 1 0 0 0,-1 0 0 0 0,-2 0 0 0 0,-40-6 0 0 0,19 1 0 0 0,21 4 0 0 0,1 1 0 0 0,0-1 0 0 0,-1 1 0 0 0,1 0 0 0 0,-2 1 0 0 0,-25-2 0 0 0,-1-1 0 0 0,-10-3 0 0 0,11 1 0 0 0,0 1 0 0 0,-12 2 0 0 0,-142 1 0 0 0,-196 2 0 0 0,236 5 0 0 0,-104 4 0 0 0,140-4 0 0 0,12 0 0 0 0,-46 2 0 0 0,96-6 0 0 0,-29 5 0 0 0,29-1 0 0 0,-31-2 0 0 0,21-1 0 0 0,207-11 0 0 0,-78 8 0 0 0,55 0 0 0 0,6-6 0 0 0,54 0 0 0 0,-5 1 0 0 0,-44-1 0 0 0,-56 4 0 0 0,-16 2 0 0 0,-32 1 0 0 0,19-3 0 0 0,54-2 0 0 0,37 5 0 0 0,-38 0 0 0 0,-26-2 0 0 0,120 4 0 0 0,-47-3 0 0 0,-83 2 0 0 0,0-3 0 0 0,-3 0 0 0 0,-50 0 0 0 0,-11 0 0 0 0,1 1 0 0 0,0 0 0 0 0,-1 0 0 0 0,1 0 0 0 0,-1 0 0 0 0,1 1 0 0 0,1 0 0 0 0,3 0 0 0 0,-4 0 0 0 0,-9-5 0 0 0,0 2 0 0 0,1 0 0 0 0,-1 0 0 0 0,1 0 0 0 0,-1 0 0 0 0,0 0 0 0 0,0 1 0 0 0,0-1 0 0 0,0 1 0 0 0,0 0 0 0 0,0 0 0 0 0,0 1 0 0 0,-1-1 0 0 0,0 1 0 0 0,-5-1 0 0 0,-35-3 0 0 0,0 2 0 0 0,-22 2 0 0 0,22 1 0 0 0,-41 1 0 0 0,23 0 0 0 0,-1-3 0 0 0,-28 1 0 0 0,-35 5 0 0 0,88-4-6 0 0,-14-3 6 0 0,14 0 78 0 0,-13 3-78 0 0,-157 0 2016 0 0,100-3-2056 0 0,50 4 40 0 0,23-1 0 0 0,0-1 0 0 0,-8-2 0 0 0,-41-4 0 0 0,-10 4 0 0 0,-16-1 0 0 0,47 3 0 0 0,-12-1 0 0 0,11-2 0 0 0,1 2 0 0 0,-26 5 0 0 0,47-4 0 0 0,33-1 0 0 0,-1 1 0 0 0,1 0 0 0 0,-1 1 0 0 0,0 0 0 0 0,-17 3 0 0 0,-1-2 0 0 0,-20 0 0 0 0,15-2-133 0 0,34 0-563 0 0,0 0-257 0 0,0 0-58 0 0,0 0-12 0 0</inkml:trace>
  <inkml:trace contextRef="#ctx0" brushRef="#br0" timeOffset="-15112.242">7102 2362 6448 0 0,'0'0'141'0'0,"0"0"23"0"0,0 0 13 0 0,0 0 55 0 0,0 0 182 0 0,0 0 76 0 0,0 0 20 0 0,0 0-68 0 0,-2 0-220 0 0,2 0 164 0 0,0 0 102 0 0,0 0 22 0 0,0 0-68 0 0,1 0-292 0 0,31 3-134 0 0,-10-4 282 0 0,-7 1 280 0 0,0 0 0 0 0,0 1 0 0 0,9 2-578 0 0,-21-3 2 0 0,0 0 1 0 0,0 0-1 0 0,-1 0 0 0 0,1 0 1 0 0,0-1-1 0 0,0 1 1 0 0,-1-1-1 0 0,1 0-2 0 0,16-2-3 0 0,26 3 53 0 0,38 0 342 0 0,-41 0 412 0 0,9 0-2 0 0,-28 3-802 0 0,0-1 0 0 0,1-2 0 0 0,19-2 0 0 0,100-3 1882 0 0,-93 1-1703 0 0,13 3-179 0 0,-11 1-14 0 0,1-3 14 0 0,-13 1-48 0 0,-1 2 0 0 0,23 3 48 0 0,28 1 1536 0 0,67-9-928 0 0,-80 5-608 0 0,-63-1 0 0 0,1 1 0 0 0,10 2 0 0 0,-4 0 0 0 0,86 6 0 0 0,-78-5 0 0 0,25 7 0 0 0,-24-5 0 0 0,22 2 0 0 0,19 0 0 0 0,-8-1 0 0 0,18-3 0 0 0,-50-2 0 0 0,-21 0 0 0 0,0 0 0 0 0,0-1 0 0 0,1 0 0 0 0,8-2 0 0 0,-16 1 0 0 0,1 1 0 0 0,0 0 0 0 0,-1 0 0 0 0,1 0 0 0 0,-1 1 0 0 0,1-1 0 0 0,0 1 0 0 0,-1 0 0 0 0,1-1 0 0 0,-1 1 0 0 0,1-1 0 0 0,-1 0 0 0 0,1 0 0 0 0,0 0 0 0 0,-1-1 0 0 0,1 1 0 0 0,20-3 0 0 0,-17 3 0 0 0,0 0 0 0 0,-1-1 0 0 0,0 0 0 0 0,1-1 0 0 0,-1 1 0 0 0,-4 0 0 0 0,0 1 0 0 0,-1-1 0 0 0,0 1 0 0 0,0 0 0 0 0,1 0 0 0 0,-1 0 0 0 0,0 0 0 0 0,0 0 0 0 0,1 0 0 0 0,-1 0 0 0 0,0 0 0 0 0,0 0 0 0 0,1 1 0 0 0,-1-1 0 0 0,1 1 0 0 0,5 1 0 0 0,2 1 0 0 0,-5 1 0 0 0,-6 0 0 0 0,0-2 132 0 0,0-1 0 0 0,1 1 0 0 0,-1-1 0 0 0,-1 0 0 0 0,1 0 0 0 0,0 0 0 0 0,0 0 0 0 0,0 0 0 0 0,0 0 0 0 0,-1 0 0 0 0,1-1 0 0 0,-1 1-132 0 0,-31 2 464 0 0,-1-4-464 0 0,15 1 0 0 0,0 0 0 0 0,-3 1 0 0 0,12-1 0 0 0,1 0 0 0 0,-1 0 0 0 0,-1-1 0 0 0,-17-1 0 0 0,1 2 0 0 0,-131 3 0 0 0,104-2 0 0 0,-29-4 0 0 0,52 2 0 0 0,-185-5 0 0 0,-48-1 0 0 0,114 5 0 0 0,28 1 0 0 0,92 1 0 0 0,-1 2 0 0 0,-4 2 0 0 0,-1-1 0 0 0,-11-1 0 0 0,-78 3 0 0 0,0 6 0 0 0,-2 6 0 0 0,79-12 0 0 0,-37 7 0 0 0,75-11 11 0 0,-1 0-1 0 0,1 0 0 0 0,-1-2 0 0 0,1 1 1 0 0,-1-1-1 0 0,1-1 0 0 0,-8-1-10 0 0,4-4 859 0 0,14 6-350 0 0,1 1-538 0 0,-1 0-1 0 0,1 0 1 0 0,0 0 0 0 0,0 0-1 0 0,0 0 1 0 0,0 0-1 0 0,0 0 1 0 0,-1 0-1 0 0,1 0 1 0 0,0 0-1 0 0,0 0 1 0 0,0-1 0 0 0,0 1-1 0 0,0 0 1 0 0,0 0-1 0 0,-1 0 1 0 0,1 0-1 0 0,0 0 1 0 0,0 0-1 0 0,0-1 1 0 0,0 1-1 0 0,0 0 1 0 0,0 0 0 0 0,0 0-1 0 0,0 0 1 0 0,0 0-1 0 0,0-1 1 0 0,0 1-1 0 0,0 0 1 0 0,0 0-1 0 0,0 0 1 0 0,0 0 0 0 0,0-1-1 0 0,0 1 1 0 0,0 0-1 0 0,0 0 1 0 0,0 0-1 0 0,0 0 1 0 0,0 0-1 0 0,0-1 1 0 0,0 1 0 0 0,0 0-1 0 0,0 0 1 0 0,0 0-1 0 0,0 0 1 0 0,0 0-1 0 0,1-1 30 0 0,5-2 0 0 0,0 0 0 0 0,0 0 0 0 0,1 1 0 0 0,-1-1 0 0 0,1 1 0 0 0,0 1 0 0 0,0-1 0 0 0,0 1 0 0 0,-1 0 0 0 0,3 1 0 0 0,19-1 0 0 0,-1 1 0 0 0,2 2 0 0 0,21 0 0 0 0,-5-2 0 0 0,19 1 0 0 0,20-5 0 0 0,80-5 0 0 0,16 7 0 0 0,56-3 0 0 0,-172 5 0 0 0,1-3 0 0 0,43-8 0 0 0,-39 3 73 0 0,10-1-1106 0 0,-58 6-3953 0 0,-2 1-1707 0 0</inkml:trace>
  <inkml:trace contextRef="#ctx0" brushRef="#br0" timeOffset="-11312.986">7144 2552 6448 0 0,'-2'-1'31'0'0,"1"0"0"0"0,0 0 0 0 0,0 0-1 0 0,0 0 1 0 0,0-1 0 0 0,0 1 0 0 0,0 0 0 0 0,0 0 0 0 0,0-1 0 0 0,0 1 0 0 0,1 0 0 0 0,-1-1 0 0 0,0 1 0 0 0,1-1 0 0 0,-1 1 0 0 0,1-1-1 0 0,0 1 1 0 0,0-1 0 0 0,-1 1 0 0 0,1-1 0 0 0,0 1 0 0 0,0-1 0 0 0,0 1 0 0 0,0-1 0 0 0,1 0-31 0 0,-1-1 169 0 0,0 1 1 0 0,0-1-1 0 0,-1 1 0 0 0,1-1 1 0 0,-1 0-1 0 0,1 1 0 0 0,-1-1 1 0 0,-1-2-170 0 0,-1-6 991 0 0,3 10-865 0 0,0 0 1 0 0,0 1 0 0 0,0-1-1 0 0,0 1 1 0 0,0-1 0 0 0,0 1-1 0 0,0-1 1 0 0,-1 0 0 0 0,1 1 0 0 0,0-1-1 0 0,0 1 1 0 0,-1-1 0 0 0,1 1-1 0 0,0-1 1 0 0,-1 1 0 0 0,1-1 0 0 0,0 1-1 0 0,-1-1 1 0 0,1 1 0 0 0,-1 0-1 0 0,1-1 1 0 0,0 1 0 0 0,-1 0-1 0 0,1-1 1 0 0,-1 1 0 0 0,0 0 0 0 0,1-1-1 0 0,-1 1-126 0 0,-2-2 222 0 0,3 2 164 0 0,0 0 102 0 0,0 0 22 0 0,0 0-68 0 0,0 21-40 0 0,2-1-1 0 0,0 1 0 0 0,1-1 0 0 0,5 19-401 0 0,-4 8 608 0 0,0-19-608 0 0,-3-21 0 0 0,0 0 0 0 0,0 0 0 0 0,1 0 0 0 0,1 2 0 0 0,18 65 0 0 0,-14-50 0 0 0,-5-14 0 0 0,1-1 0 0 0,0 0 0 0 0,4 9 0 0 0,-4-13 117 0 0,-1 0-1 0 0,0-1 0 0 0,-1 1 1 0 0,1 0-1 0 0,-1 0 0 0 0,0 0 1 0 0,0 1-1 0 0,0 2-116 0 0,-1-5 150 0 0,0 0 0 0 0,1 0 0 0 0,0-1-1 0 0,0 1 1 0 0,-1 0 0 0 0,1-1 0 0 0,1 2-150 0 0,1 5 52 0 0,-1-2-47 0 0,5 18-1 0 0,0 0 0 0 0,2-1-1 0 0,10 19-3 0 0,8 15 0 0 0,-5-16 0 0 0,-16-30 0 0 0,-3-6 0 0 0,0 0 0 0 0,1 0 0 0 0,-1 0 0 0 0,6 5 0 0 0,-3-4 0 0 0,-1-1 0 0 0,-1 0 0 0 0,1-1 0 0 0,1 0 0 0 0,-1 0 0 0 0,1-1 0 0 0,4 3 0 0 0,-3-2 0 0 0,0 0 0 0 0,0 1 0 0 0,4 4 0 0 0,-4-3 0 0 0,1-1 0 0 0,-1 0 0 0 0,2 0 0 0 0,-1 0 0 0 0,9 3 0 0 0,-1 1 0 0 0,-13-8 0 0 0,1 1 0 0 0,0-1 0 0 0,-1 0 0 0 0,1 0 0 0 0,0 0 0 0 0,0-1 0 0 0,0 0 0 0 0,5 1 0 0 0,-2 0 0 0 0,0-1 0 0 0,0 1 0 0 0,-1 0 0 0 0,3 1 0 0 0,-3-1 0 0 0,0 0 0 0 0,-1 0 0 0 0,1-1 0 0 0,0 1 0 0 0,0-2 0 0 0,5 1 0 0 0,-3-1 0 0 0,1 0 0 0 0,-1-1 0 0 0,0-1 0 0 0,1 0 0 0 0,-1 0 0 0 0,0 0 0 0 0,0-1 0 0 0,0 0 0 0 0,-1-1 0 0 0,1 1 0 0 0,0-2 0 0 0,3-1 0 0 0,0-1 0 0 0,-1 0 0 0 0,0-1 0 0 0,0 0 0 0 0,0-1 0 0 0,-1 0 0 0 0,-1 0 0 0 0,7-8 0 0 0,3-2 0 0 0,-14 15 0 0 0,0 0 0 0 0,0 0 0 0 0,0 0 0 0 0,-1-1 0 0 0,0 1 0 0 0,0-1 0 0 0,0 0 0 0 0,0 0 0 0 0,4-7 0 0 0,0 0 0 0 0,1 0 0 0 0,0 1 0 0 0,1 0 0 0 0,0 0 0 0 0,3-3 0 0 0,45-52 0 0 0,20-25 0 0 0,-49 57 0 0 0,-16 20 0 0 0,-1-1 0 0 0,0 0 0 0 0,4-8 0 0 0,7-13 0 0 0,10-11 0 0 0,-13 19 0 0 0,-2 1 148 0 0,0-2 0 0 0,-2 0-1 0 0,1-5-147 0 0,5-9 1117 0 0,-11 24-873 0 0,0 0 0 0 0,5-19-244 0 0,-11 25 0 0 0,0 0 0 0 0,-1 0 0 0 0,0-1 0 0 0,-1 1 0 0 0,0 0 0 0 0,-1-8 0 0 0,0 11 0 0 0,1 0 0 0 0,0 1 0 0 0,0-1 0 0 0,1 0 0 0 0,2-4 0 0 0,2-6 0 0 0,30-85 0 0 0,-9 27 0 0 0,-17 50 0 0 0,-7 17 0 0 0,1 0 0 0 0,-2-1 0 0 0,1-1 0 0 0,4-20 0 0 0,1 0 0 0 0,5-7 0 0 0,9-35 0 0 0,-9 39 0 0 0,-8 19 0 0 0,0 1 0 0 0,2 1 0 0 0,1-3 0 0 0,14-27 0 0 0,10-16 0 0 0,-29 54 0 0 0,0 1 0 0 0,0 1 0 0 0,1-1 0 0 0,0 1 0 0 0,0-1 0 0 0,0 1 0 0 0,1 1 0 0 0,0-1 0 0 0,-3 2 0 0 0,0 0 0 0 0,0 0 0 0 0,0 0 0 0 0,-1 0 0 0 0,1 0 0 0 0,-1-1 0 0 0,0 1 0 0 0,1-2 0 0 0,8-12 0 0 0,-1 4 0 0 0,-9 10 0 0 0,1 0 0 0 0,1-1 0 0 0,-1 1 0 0 0,0 1 0 0 0,1-1 0 0 0,-1 0 0 0 0,1 1 0 0 0,0-1 0 0 0,0 1 0 0 0,0 0 0 0 0,0 0 0 0 0,1 0 0 0 0,-1 0 0 0 0,0 0 0 0 0,1 1 0 0 0,-1-1 0 0 0,1 1 0 0 0,1 0 0 0 0,41-16 0 0 0,1 9 0 0 0,-41 7 0 0 0,0 0 0 0 0,1 0 0 0 0,-1 0 0 0 0,1 1 0 0 0,0 0 0 0 0,-1 1 0 0 0,3-1 0 0 0,9 2 0 0 0,-12-1 0 0 0,-2-1 0 0 0,7 3 0 0 0,-1 5 0 0 0,-7-7 0 0 0,-1 0 0 0 0,0 1 0 0 0,0-1 0 0 0,0 0 0 0 0,0 1 0 0 0,0-1 0 0 0,-1 1 0 0 0,1 0 0 0 0,0 0 0 0 0,-1 0 0 0 0,1-1 0 0 0,-1 1 0 0 0,0 1 0 0 0,1-1 0 0 0,-1 1 0 0 0,21 25 0 0 0,-17-22 0 0 0,0 0 0 0 0,0 0 0 0 0,0 0 0 0 0,0 3 0 0 0,2 2 0 0 0,-5-8 0 0 0,0 1 0 0 0,-1-1 0 0 0,1 0 0 0 0,-1 0 0 0 0,1 1 0 0 0,-1 1 0 0 0,4 9 0 0 0,0 0 0 0 0,0 0 0 0 0,5 6 0 0 0,6 15 0 0 0,5 22 0 0 0,-1 5 0 0 0,-14-28 0 0 0,-5-27 0 0 0,0 0 0 0 0,1 0 0 0 0,0 0 0 0 0,0 0 0 0 0,2 5 0 0 0,-2-7 0 0 0,-1 0 0 0 0,1 0 0 0 0,-1 0 0 0 0,0 0 0 0 0,0 3 0 0 0,3 17 0 0 0,6 25 0 0 0,-6-13 0 0 0,-2-15 0 0 0,3 46 0 0 0,-1 54 0 0 0,-6 70 2032 0 0,2-192-2031 0 0,0 0-1 0 0,0 0 0 0 0,0 0 1 0 0,0 0-1 0 0,0 0 0 0 0,0 0 1 0 0,0 0-1 0 0,0 1 1 0 0,0-1-1 0 0,0 0 0 0 0,0 0 1 0 0,0 0-1 0 0,0 0 0 0 0,0 0 1 0 0,0 0-1 0 0,0 0 0 0 0,0 1 1 0 0,0-1-1 0 0,0 0 1 0 0,0 0-1 0 0,0 0 0 0 0,1 0 1 0 0,-1 0-1 0 0,0 0 0 0 0,0 0 1 0 0,0 0-1 0 0,0 0 1 0 0,0 1-1 0 0,0-1 0 0 0,0 0 1 0 0,0 0-1 0 0,0 0 0 0 0,1 0 1 0 0,-1 0-1 0 0,0 0 0 0 0,0 0 1 0 0,0 0-1 0 0,0 0 1 0 0,0 0-1 0 0,0 0 0 0 0,0 0 1 0 0,1 0-1 0 0,-1 0 0 0 0,0 0 1 0 0,0 0-1 0 0,0 0 0 0 0,0 0 0 0 0,7-4-5 0 0,5-6-820 0 0,0-7-1139 0 0,-6 6 941 0 0</inkml:trace>
  <inkml:trace contextRef="#ctx0" brushRef="#br0" timeOffset="-4127.283">5870 8691 6448 0 0,'0'0'141'0'0,"0"0"23"0"0,0 0 13 0 0,13-7 1469 0 0,-11 4-1289 0 0,1 0 1 0 0,0-1-1 0 0,0 1 1 0 0,0 0-1 0 0,1 1 1 0 0,-1-1-1 0 0,0 0 1 0 0,1 1-1 0 0,0 0 1 0 0,0 0-1 0 0,3-1-357 0 0,-1 0 553 0 0,-1-1 0 0 0,1 1 0 0 0,-1-1 0 0 0,4-3-553 0 0,-7 6 124 0 0,0 0 1 0 0,0-1 0 0 0,-1 1 0 0 0,1 0-1 0 0,0 0 1 0 0,0 1 0 0 0,0-1 0 0 0,0 0-1 0 0,2 0-124 0 0,14-6 925 0 0,-13 4-509 0 0,0 0-1 0 0,0 0 0 0 0,0 1 0 0 0,1 0 0 0 0,-1 0 0 0 0,3-1-415 0 0,-7 3 8 0 0,0 0-1 0 0,-1 1 1 0 0,1-1-1 0 0,0 0 1 0 0,-1 1-1 0 0,1-1 1 0 0,-1 0-1 0 0,1 1 1 0 0,-1-1-1 0 0,1 0 1 0 0,-1 1-1 0 0,1-1 1 0 0,-1 1 0 0 0,1-1-1 0 0,-1 1 1 0 0,0-1-1 0 0,1 1 1 0 0,-1 0-1 0 0,0-1 1 0 0,1 1-1 0 0,-1-1 1 0 0,0 1-1 0 0,0 0-7 0 0,4 11-8 0 0,-4-8 8 0 0,-1 0 0 0 0,1-1 0 0 0,-1 1 0 0 0,0 0 0 0 0,-1-1 0 0 0,1 1 0 0 0,0-1 0 0 0,-1 0 0 0 0,0 1 0 0 0,0-1 0 0 0,0 0 0 0 0,0 0 0 0 0,-1 0 0 0 0,1 0 0 0 0,-1 0 0 0 0,1-1 0 0 0,-2 1 0 0 0,-1 1-80 0 0,0 0 0 0 0,1 0 0 0 0,0 1-1 0 0,-1-1 1 0 0,0 2 80 0 0,3-4-108 0 0,1 0-1 0 0,-1 0 0 0 0,0 0 1 0 0,-1 0-1 0 0,1-1 1 0 0,0 1-1 0 0,0-1 1 0 0,-1 0-1 0 0,1 0 1 0 0,0 0-1 0 0,-2 1 109 0 0,-30 7-449 0 0,21-6 501 0 0,12-2-30 0 0,0-1 0 0 0,0 0-1 0 0,0 1 1 0 0,0-1 0 0 0,0 0-1 0 0,0 0 1 0 0,0 0 0 0 0,0 0-1 0 0,0 0 1 0 0,-1 0 0 0 0,1 0-1 0 0,0 0 1 0 0,0 0 0 0 0,0-1-1 0 0,0 1 1 0 0,0 0-1 0 0,0-1 1 0 0,0 1 0 0 0,0-1-1 0 0,0 1 1 0 0,0-1 0 0 0,0 1-1 0 0,0-1 1 0 0,0 0 0 0 0,0 1-1 0 0,0-1 1 0 0,1 0 0 0 0,-1 0-1 0 0,0 0 1 0 0,1 0 0 0 0,-1 1-1 0 0,0-1 1 0 0,1 0-1 0 0,-1 0 1 0 0,1 0 0 0 0,-1 0-1 0 0,1 0 1 0 0,0-1 0 0 0,-1 1-1 0 0,1 0 1 0 0,0 0 0 0 0,0 0-1 0 0,0 0 1 0 0,0 0 0 0 0,0-1-22 0 0,0-2 92 0 0,-1 0 1 0 0,2 0-1 0 0,-1 0 1 0 0,0 0-1 0 0,1 0 1 0 0,0 0-1 0 0,0 0 1 0 0,0 0-1 0 0,0 0 1 0 0,0 0-1 0 0,3-3-92 0 0,-1 1 0 0 0,1 1 0 0 0,0 0 0 0 0,0 0 0 0 0,0 0 0 0 0,1 1 0 0 0,-1-1 0 0 0,1 1 0 0 0,0 0 0 0 0,0 0 0 0 0,1 1 0 0 0,1-1 0 0 0,14-12 0 0 0,-17 12 0 0 0,1 0 0 0 0,-1 1 0 0 0,1 0 0 0 0,1-1 0 0 0,-1 2 0 0 0,3-2 0 0 0,-6 3 0 0 0,-1 1 0 0 0,1-1 0 0 0,0 1 0 0 0,0-1 0 0 0,0 1 0 0 0,-1 0 0 0 0,1 0 0 0 0,0 0 0 0 0,0 0 0 0 0,0 0 0 0 0,0 0 0 0 0,-1 1 0 0 0,1-1 0 0 0,0 1 0 0 0,0-1 0 0 0,0 1 0 0 0,-1 0 0 0 0,1-1 0 0 0,0 1 0 0 0,-1 0 0 0 0,1 0 0 0 0,-1 0 0 0 0,1 1 0 0 0,-1-1 0 0 0,5 3 0 0 0,0 0 0 0 0,-1 1 0 0 0,0 0 0 0 0,3 3 0 0 0,-7-6 0 0 0,1 0 0 0 0,-1 0 0 0 0,1 0 0 0 0,-1 0 0 0 0,0 0 0 0 0,0 0 0 0 0,0 1 0 0 0,-1-1 0 0 0,1 0 0 0 0,0 1 0 0 0,-1-1 0 0 0,1 1 0 0 0,-1-1 0 0 0,0 0 0 0 0,0 2 0 0 0,0-1 0 0 0,0 0 0 0 0,-1 0 0 0 0,1 0 0 0 0,-1 1 0 0 0,0-1 0 0 0,1 0 0 0 0,-2 0 0 0 0,1 0 0 0 0,0 0 0 0 0,0-1 0 0 0,-1 1 0 0 0,0 0 0 0 0,0 0 0 0 0,1-1 0 0 0,-2 1 0 0 0,1-1 0 0 0,0 0 0 0 0,0 0 0 0 0,-1 1 0 0 0,1-1 0 0 0,-1-1 0 0 0,1 1 0 0 0,-1 0 0 0 0,0-1 0 0 0,0 1 0 0 0,-12 7 210 0 0,14-8-130 0 0,-1 0 0 0 0,1 0-1 0 0,-1 0 1 0 0,1 0 0 0 0,-1 0-1 0 0,0 0 1 0 0,1 0 0 0 0,-1-1-1 0 0,0 1 1 0 0,0-1 0 0 0,1 1-1 0 0,-1-1 1 0 0,0 1-1 0 0,0-1 1 0 0,0 0 0 0 0,1 0-1 0 0,-1 0 1 0 0,0 0 0 0 0,0 0-1 0 0,0-1 1 0 0,-1 1-80 0 0,-17-5 168 0 0,17 5-169 0 0,0-1 1 0 0,0 1 0 0 0,0-1 0 0 0,0 0 0 0 0,0 1 0 0 0,0-1-1 0 0,0-1 1 0 0,0 1 0 0 0,0 0 0 0 0,1-1 0 0 0,-1 1-1 0 0,-1-3 1 0 0,-10-8 0 0 0,12 11 0 0 0,1 0 0 0 0,-1 0 0 0 0,1 0 0 0 0,-1-1 0 0 0,1 1 0 0 0,0 0 0 0 0,0-1 0 0 0,-1 1 0 0 0,1-1 0 0 0,0 1 0 0 0,0-1 0 0 0,0 0 0 0 0,0 0 0 0 0,1 1 0 0 0,-1-1 0 0 0,0 0 0 0 0,1 0 0 0 0,-1 0 0 0 0,-1-12 0 0 0,1 11 0 0 0,0 0 0 0 0,0 0 0 0 0,1 0 0 0 0,0 0 0 0 0,-1 0 0 0 0,1 0 0 0 0,0 0 0 0 0,0 0 0 0 0,0 0 0 0 0,1 0 0 0 0,-1 0 0 0 0,1 0 0 0 0,0 0 0 0 0,0 0 0 0 0,0 1 0 0 0,1-3 0 0 0,6-9 0 0 0,-7 11 0 0 0,0 0 0 0 0,1 1 0 0 0,-1-1 0 0 0,1 1 0 0 0,-1 0 0 0 0,1-1 0 0 0,0 1 0 0 0,0 0 0 0 0,0 0 0 0 0,0 0 0 0 0,0 0 0 0 0,1 0 0 0 0,-1 1 0 0 0,0-1 0 0 0,1 1 0 0 0,0-1 0 0 0,-1 1 0 0 0,1 0 0 0 0,9-2 0 0 0,-10 2 0 0 0,-1 1 0 0 0,1-1 0 0 0,-1 1 0 0 0,1 0 0 0 0,-1-1 0 0 0,1 1 0 0 0,-1 0 0 0 0,1 0 0 0 0,-1 0 0 0 0,1 0 0 0 0,-1 0 0 0 0,1 0 0 0 0,-1 1 0 0 0,1-1 0 0 0,-1 0 0 0 0,1 1 0 0 0,-1-1 0 0 0,1 1 0 0 0,0 0 0 0 0,3 1 0 0 0,2 2 0 0 0,-1 0 0 0 0,1 0 0 0 0,-1 1 0 0 0,1 0 0 0 0,-1 0 0 0 0,-1 0 0 0 0,1 1 0 0 0,-1 0 0 0 0,0 0 0 0 0,0 0 0 0 0,-1 1 0 0 0,1-1 0 0 0,0 4 0 0 0,4 19 0 0 0,-5-16 0 0 0,-3-10 0 0 0,-1 0 0 0 0,1 0 0 0 0,-1 0 0 0 0,0 0 0 0 0,0 0 0 0 0,0 0 0 0 0,-1 0 0 0 0,1 0 0 0 0,0 0 0 0 0,-1 0 0 0 0,0 0 0 0 0,0 0 0 0 0,0-1 0 0 0,0 1 0 0 0,0 0 0 0 0,-1-1 0 0 0,1 1 0 0 0,-1 0 0 0 0,0-1 0 0 0,0 0 0 0 0,0 1 0 0 0,0-1 0 0 0,0 0 0 0 0,-2 1 0 0 0,-1 3 0 0 0,-1-2 0 0 0,1 1 0 0 0,-1-1 0 0 0,0 0 0 0 0,-1 0 0 0 0,1 0 0 0 0,-1-1 0 0 0,1 0 0 0 0,-6 1 0 0 0,8-3 57 0 0,0 0 0 0 0,0 0-1 0 0,0-1 1 0 0,-1 0 0 0 0,1 1-1 0 0,0-1 1 0 0,0-1 0 0 0,-1 1 0 0 0,1-1-1 0 0,0 1 1 0 0,0-1 0 0 0,0 0-1 0 0,-1-1 1 0 0,1 1 0 0 0,1-1-1 0 0,-1 0 1 0 0,0 0 0 0 0,-2-1-57 0 0,3 1 46 0 0,0 0 1 0 0,1 0 0 0 0,-1 0 0 0 0,0-1-1 0 0,1 1 1 0 0,0-1 0 0 0,-1 0-1 0 0,1 1 1 0 0,0-1 0 0 0,0 0 0 0 0,1 0-1 0 0,-1 0 1 0 0,1-1 0 0 0,-1 1-1 0 0,1 0 1 0 0,0 0 0 0 0,0-1-1 0 0,0 1 1 0 0,1-1 0 0 0,-1 1 0 0 0,1-1-1 0 0,0 1-46 0 0,0-8 0 0 0,0 1 0 0 0,1 0 0 0 0,0 0 0 0 0,0 0 0 0 0,1 0 0 0 0,0 0 0 0 0,1 0 0 0 0,0 0 0 0 0,1 1 0 0 0,0-1 0 0 0,4-5 0 0 0,-5 11 0 0 0,0 1 0 0 0,0-1 0 0 0,0 1 0 0 0,0 0 0 0 0,1 0 0 0 0,0 0 0 0 0,-1 1 0 0 0,1-1 0 0 0,0 1 0 0 0,0 0 0 0 0,0 0 0 0 0,1 0 0 0 0,-1 1 0 0 0,0-1 0 0 0,1 1 0 0 0,-1 0 0 0 0,1 1 0 0 0,-1-1 0 0 0,1 1 0 0 0,0-1 0 0 0,-1 1 0 0 0,1 1 0 0 0,-1-1 0 0 0,1 1 0 0 0,-1 0 0 0 0,1 0 0 0 0,-1 0 0 0 0,2 1 0 0 0,-2 0 0 0 0,0 0 0 0 0,1 0 0 0 0,-1 1 0 0 0,-1 0 0 0 0,1 0 0 0 0,0 0 0 0 0,-1 0 0 0 0,1 1 0 0 0,-1-1 0 0 0,0 1 0 0 0,0 0 0 0 0,-1 0 0 0 0,3 2 0 0 0,-4-3 0 0 0,1 0 0 0 0,-1 0 0 0 0,1 0 0 0 0,-1 1 0 0 0,0-1 0 0 0,0 0 0 0 0,0 0 0 0 0,0 1 0 0 0,-1-1 0 0 0,0 1 0 0 0,1-1 0 0 0,-1 0 0 0 0,0 1 0 0 0,-1-1 0 0 0,1 1 0 0 0,0-1 0 0 0,-1 0 0 0 0,0 1 0 0 0,0 0 0 0 0,0-2 0 0 0,-1 0 0 0 0,1 0 0 0 0,0 0 0 0 0,0 0 0 0 0,-1-1 0 0 0,1 1 0 0 0,-1-1 0 0 0,1 1 0 0 0,-1-1 0 0 0,0 1 0 0 0,0-1 0 0 0,1 0 0 0 0,-1 0 0 0 0,0 0 0 0 0,0 0 0 0 0,0 0 0 0 0,0 0 0 0 0,0-1 0 0 0,-1 1 0 0 0,1-1 0 0 0,0 1 0 0 0,0-1 0 0 0,-1 0 0 0 0,-3 1 0 0 0,0-1 0 0 0,0 1 0 0 0,0-2 0 0 0,0 1 0 0 0,0-1 0 0 0,0 1 0 0 0,-4-2 0 0 0,4 0 93 0 0,1-1 0 0 0,-1 1 0 0 0,1-1 1 0 0,0 0-1 0 0,0 0 0 0 0,0 0 0 0 0,0-1 0 0 0,1 0 0 0 0,-1 1 0 0 0,-1-4-93 0 0,5 5-9 0 0,0 0 1 0 0,0 0 0 0 0,0 0-1 0 0,0 0 1 0 0,0 0-1 0 0,1 0 1 0 0,-1 0-1 0 0,1 0 1 0 0,-1 0-1 0 0,1-1 1 0 0,0 1-1 0 0,0 0 1 0 0,0 0 0 0 0,0 0-1 0 0,0-1 1 0 0,1 1-1 0 0,-1 0 9 0 0,10-35-1540 0 0,-10 37 1548 0 0,12-27-1031 0 0</inkml:trace>
  <inkml:trace contextRef="#ctx0" brushRef="#br0" timeOffset="1298.668">4204 7504 6448 0 0,'0'0'141'0'0,"0"0"23"0"0,0 0 13 0 0,0 0 55 0 0,0 0 182 0 0,0 0 76 0 0,0 0 20 0 0,0 0 2 0 0,0 0 0 0 0,0 0 0 0 0,-7 3 442 0 0,-10 2-716 0 0,17-5-202 0 0,-1 1 1 0 0,1-1-1 0 0,0 0 1 0 0,0 0 0 0 0,0 0-1 0 0,-1 0 1 0 0,1 0-1 0 0,0 0 1 0 0,0 0 0 0 0,-1 0-1 0 0,1 1 1 0 0,0-1-1 0 0,0 0 1 0 0,-1 0 0 0 0,1 0-1 0 0,0 0 1 0 0,0 0-1 0 0,-1 0 1 0 0,1 0-1 0 0,0-1 1 0 0,0 1 0 0 0,-1 0-1 0 0,1 0 1 0 0,0 0-1 0 0,0 0 1 0 0,0 0 0 0 0,-1 0-1 0 0,1 0 1 0 0,0 0-1 0 0,0-1 1 0 0,-1 1 0 0 0,1 0-1 0 0,0 0 1 0 0,0 0-1 0 0,0 0 1 0 0,0-1 0 0 0,-1 1-1 0 0,1 0 1 0 0,0 0-1 0 0,0 0 1 0 0,0-1 0 0 0,0 1-1 0 0,0 0 1 0 0,0 0-1 0 0,0-1 1 0 0,0 1-1 0 0,0 0 1 0 0,0 0 0 0 0,-1-1-1 0 0,1 1 1 0 0,0 0-1 0 0,0 0 1 0 0,0-1 0 0 0,1 1-37 0 0,-2 0 20 0 0,1-1 1 0 0,0 0 0 0 0,0 1 0 0 0,0-1 0 0 0,0 1 0 0 0,0-1 0 0 0,0 0 0 0 0,0 1 0 0 0,0-1 0 0 0,0 1-1 0 0,1-1 1 0 0,-1 0 0 0 0,0 1 0 0 0,0-1 0 0 0,0 1 0 0 0,1-1 0 0 0,-1 1 0 0 0,0-1 0 0 0,1 1 0 0 0,-1-1-1 0 0,0 1 1 0 0,1-1 0 0 0,-1 1 0 0 0,1 0 0 0 0,-1-1 0 0 0,0 1 0 0 0,1-1-21 0 0,14-5 978 0 0,-6 2-638 0 0,-8 4-331 0 0,1 0-1 0 0,-1 0 0 0 0,0-1 1 0 0,1 1-1 0 0,-1 0 0 0 0,0 0 1 0 0,1 1-1 0 0,-1-1 0 0 0,1 0 1 0 0,-1 0-1 0 0,0 1 0 0 0,0-1 1 0 0,1 1-1 0 0,-1-1 0 0 0,0 1 1 0 0,0-1-1 0 0,1 1 1 0 0,-1 0-1 0 0,0 0-8 0 0,17 12 7 0 0,-16-10 74 0 0,0 0 0 0 0,-1 0 1 0 0,0 0-1 0 0,1 0 1 0 0,-1 0-1 0 0,0 0 1 0 0,0 0-1 0 0,-1 0 0 0 0,1 1 1 0 0,-1-1-1 0 0,0 0 1 0 0,0 0-1 0 0,0 1 1 0 0,0-1-1 0 0,0 0 1 0 0,-1 0-1 0 0,1 1 0 0 0,-1-1 1 0 0,0 0-1 0 0,0 0 1 0 0,0 0-1 0 0,0 0 1 0 0,-1 0-1 0 0,1 0 0 0 0,-2 1-81 0 0,2 0 93 0 0,-1-1 0 0 0,0 0-1 0 0,0 0 1 0 0,0 0-1 0 0,-1 0 1 0 0,1 0-1 0 0,0-1 1 0 0,-1 1-1 0 0,0-1 1 0 0,0 0-1 0 0,0 1 1 0 0,0-1 0 0 0,0 0-1 0 0,0-1 1 0 0,0 1-1 0 0,-1 0 1 0 0,1-1-1 0 0,-1 0 1 0 0,1 0-1 0 0,-1 0 1 0 0,1 0-1 0 0,-4 0-92 0 0,6-2 50 0 0,-1 1-1 0 0,1 0 1 0 0,-1 0-1 0 0,1-1 0 0 0,-1 1 1 0 0,1-1-1 0 0,-1 0 1 0 0,1 1-1 0 0,0-1 1 0 0,-1 0-1 0 0,1 0 0 0 0,0 0 1 0 0,-1 0-1 0 0,1 0 1 0 0,0 0-1 0 0,0 0 0 0 0,0 0 1 0 0,0 0-1 0 0,0-1 1 0 0,0 1-1 0 0,0 0 0 0 0,0-1 1 0 0,1 1-1 0 0,-1-1 1 0 0,1 1-1 0 0,-1-1 1 0 0,1 1-1 0 0,-1-1 0 0 0,1 1-49 0 0,-1-3 64 0 0,0 0 0 0 0,0 0 0 0 0,0 0 0 0 0,1 0 0 0 0,0 0 0 0 0,0 0 0 0 0,0-1 0 0 0,0 1-1 0 0,0 0 1 0 0,2-3-64 0 0,0-1 0 0 0,0-1 0 0 0,1 1 0 0 0,0 0 0 0 0,1 0 0 0 0,0 0 0 0 0,-2 4 0 0 0,1 1 0 0 0,-1-1 0 0 0,1 1 0 0 0,-1 0 0 0 0,1 0 0 0 0,0 0 0 0 0,0 0 0 0 0,0 0 0 0 0,1 1 0 0 0,-1 0 0 0 0,4-2 0 0 0,-5 2 0 0 0,0 1 0 0 0,0-1 0 0 0,0 1 0 0 0,1 0 0 0 0,-1 0 0 0 0,0 0 0 0 0,1 1 0 0 0,-1-1 0 0 0,1 1 0 0 0,-1-1 0 0 0,1 1 0 0 0,-1 0 0 0 0,1-1 0 0 0,-1 1 0 0 0,1 1 0 0 0,-1-1 0 0 0,1 0 0 0 0,-1 1 0 0 0,1-1 0 0 0,-1 1 0 0 0,1 0 0 0 0,0-1-97 0 0,0 1 0 0 0,0 1 0 0 0,0-1 0 0 0,0 0 0 0 0,-1 1 0 0 0,1-1 0 0 0,0 1 0 0 0,-1 0 0 0 0,1 0 0 0 0,-1 0 0 0 0,1 0 0 0 0,-1 0-1 0 0,0 1 1 0 0,0-1 0 0 0,0 1 0 0 0,1 2 97 0 0,-1-2-3 0 0,-1 1 0 0 0,1 0 1 0 0,-1-1-1 0 0,0 1 0 0 0,0 0 0 0 0,0 0 0 0 0,-1 0 0 0 0,0 0 0 0 0,1 0 0 0 0,-1 0 1 0 0,0 0-1 0 0,-1-1 0 0 0,0 4 3 0 0,1-1 125 0 0,-1 0 1 0 0,-1 0-1 0 0,1 0 1 0 0,-1 1-1 0 0,0-1 1 0 0,-1-1-1 0 0,1 1 0 0 0,-1 0 1 0 0,0-1-1 0 0,0 1 1 0 0,-1-1-1 0 0,0 0 1 0 0,0 0-1 0 0,0 0 1 0 0,0-1-1 0 0,-1 1 1 0 0,0-1-1 0 0,0 0 1 0 0,0-1-1 0 0,0 1 1 0 0,-1-1-1 0 0,1 0 0 0 0,-1 0 1 0 0,0-1-1 0 0,0 1 1 0 0,0-1-1 0 0,0-1 1 0 0,0 1-1 0 0,-3-1-125 0 0,7 0 0 0 0,-1-1 0 0 0,1 0 0 0 0,-1 1 0 0 0,1-1 0 0 0,-1 0 0 0 0,1 0 0 0 0,-1-1 0 0 0,1 1 0 0 0,-1-1 0 0 0,1 1 0 0 0,0-1 0 0 0,-2 0 0 0 0,3 0 0 0 0,0 1 0 0 0,0-1 0 0 0,0 0 0 0 0,0 1 0 0 0,0-1 0 0 0,0 0 0 0 0,0 0 0 0 0,0 0 0 0 0,1 0 0 0 0,-1 0 0 0 0,0 0 0 0 0,1 0 0 0 0,-1 0 0 0 0,0 0 0 0 0,1 0 0 0 0,-1-1 0 0 0,1 1 0 0 0,0 0 0 0 0,-1 0 0 0 0,1 0 0 0 0,0-1 0 0 0,0 1 0 0 0,0-1 0 0 0,-2-11 0 0 0,1 10 0 0 0,1 1 0 0 0,-1-1 0 0 0,1 0 0 0 0,0 0 0 0 0,0 0 0 0 0,0 1 0 0 0,0-1 0 0 0,0 0 0 0 0,1 0 0 0 0,-1 1 0 0 0,1-2 0 0 0,1-2 0 0 0,1 1 0 0 0,-1 0 0 0 0,1-1 0 0 0,0 1 0 0 0,0 0 0 0 0,0 0 0 0 0,1 1 0 0 0,0-1 0 0 0,0 1 0 0 0,0 0 0 0 0,0 0 0 0 0,1 0 0 0 0,0 0 0 0 0,0 1 0 0 0,0 0 0 0 0,4-3 0 0 0,-7 5 0 0 0,0 0 0 0 0,1 0 0 0 0,-1 0 0 0 0,1 0 0 0 0,-1 0 0 0 0,1 0 0 0 0,-1 1 0 0 0,1-1 0 0 0,-1 1 0 0 0,1 0 0 0 0,-1 0 0 0 0,1 0 0 0 0,0 0 0 0 0,2 0 0 0 0,-2 1 0 0 0,1 0 0 0 0,0 1 0 0 0,-1-1 0 0 0,1 0 0 0 0,-1 1 0 0 0,1 0 0 0 0,-1 0 0 0 0,0 0 0 0 0,1 0 0 0 0,-1 1 0 0 0,0-1 0 0 0,0 2 0 0 0,-2-4 0 0 0,0 1 0 0 0,0 0 0 0 0,0 0 0 0 0,0 0 0 0 0,-1-1 0 0 0,1 1 0 0 0,0 0 0 0 0,-1 0 0 0 0,1 0 0 0 0,0 0 0 0 0,-1 0 0 0 0,1 0 0 0 0,-1 0 0 0 0,0 0 0 0 0,1 0 0 0 0,-1 1 0 0 0,0-1 0 0 0,1 0 0 0 0,-1 0 0 0 0,0 0 0 0 0,0 0 0 0 0,0 3 0 0 0,1-3 6 0 0,-1-1-4 0 0,0 1 0 0 0,0-1 0 0 0,0 1 0 0 0,0-1 0 0 0,0 0 0 0 0,0 1 0 0 0,0-1-1 0 0,0 1 1 0 0,0-1 0 0 0,0 0 0 0 0,0 1 0 0 0,0-1 0 0 0,0 1 0 0 0,0-1 0 0 0,0 0 0 0 0,0 1-1 0 0,0-1 1 0 0,0 0 0 0 0,-1 1 0 0 0,1-1 0 0 0,0 0 0 0 0,0 1 0 0 0,0-1 0 0 0,-1 0-1 0 0,1 1 1 0 0,0-1 0 0 0,-1 0 0 0 0,1 1 0 0 0,0-1 0 0 0,0 0 0 0 0,-1 0 0 0 0,1 1 0 0 0,0-1-1 0 0,-1 0 1 0 0,1 0-2 0 0,-2 1 89 0 0,0 1 0 0 0,0-1 0 0 0,0 0 0 0 0,0 0 0 0 0,0 0 0 0 0,0 0 0 0 0,0 0 0 0 0,0 0-1 0 0,0-1 1 0 0,-1 1 0 0 0,1-1 0 0 0,0 0 0 0 0,0 1 0 0 0,-1-1 0 0 0,1 0 0 0 0,0 0 0 0 0,0 0 0 0 0,-1-1-1 0 0,1 1 1 0 0,0-1 0 0 0,0 1 0 0 0,0-1 0 0 0,-1 0 0 0 0,0 0-89 0 0,-1 0-12 0 0,1-1 0 0 0,-1 1 0 0 0,1-1-1 0 0,-1 0 1 0 0,1 0 0 0 0,-1 0 0 0 0,1-1 0 0 0,0 1 0 0 0,0-1 0 0 0,0 1-1 0 0,1-1 1 0 0,-1 0 0 0 0,-1-3 12 0 0,-3-4-45 0 0,6 7-65 0 0,-1 1 0 0 0,1 0 1 0 0,-1-1-1 0 0,1 1 0 0 0,0-1 1 0 0,0 0-1 0 0,0 1 0 0 0,0-1 1 0 0,1 0-1 0 0,-1 1 0 0 0,1-2 110 0 0,-1-1-492 0 0,0-1 1 0 0,0 0-1 0 0,1 1 0 0 0,0-1 0 0 0,0 0 1 0 0,1-3 491 0 0,7-14-1534 0 0</inkml:trace>
  <inkml:trace contextRef="#ctx0" brushRef="#br0" timeOffset="5884.627">866 8408 8288 0 0,'0'0'190'0'0,"0"0"28"0"0,0 0 7 0 0,-1-1-33 0 0,-1 0-77 0 0,1 0 273 0 0,1 1 109 0 0,0 0 14 0 0,0 0-69 0 0,0 0-220 0 0,0 0 164 0 0,0 0 102 0 0,0 0 22 0 0,2 1-68 0 0,7 0-196 0 0,1-1-1 0 0,-1 0 1 0 0,1 0 0 0 0,-1-1-1 0 0,1 0 1 0 0,-1-1-1 0 0,7-1-245 0 0,22-4 495 0 0,100-6-495 0 0,-115 10 0 0 0,61-8 0 0 0,42-13 0 0 0,29-18 0 0 0,-135 36 33 0 0,-13 4 35 0 0,-1 1 0 0 0,1-2 1 0 0,-1 1-1 0 0,0-1 0 0 0,0 0 0 0 0,4-2-68 0 0,-4 2 157 0 0,-1 1 0 0 0,1 0 0 0 0,0 0 0 0 0,-1 0-1 0 0,1 1 1 0 0,0 0 0 0 0,0 0 0 0 0,6 0-157 0 0,25-6 334 0 0,56-18-318 0 0,-21 3-16 0 0,-44 14 0 0 0,-2-1 0 0 0,20-10 0 0 0,-35 15 0 0 0,0-1 0 0 0,0 2 0 0 0,1-1 0 0 0,-7 3 0 0 0,-1-1 0 0 0,0 1 0 0 0,0-1 0 0 0,0 0 0 0 0,0 0 0 0 0,0 0 0 0 0,4-2 0 0 0,1 0 0 0 0,0 1 0 0 0,0 0 0 0 0,0 0 0 0 0,10 0 0 0 0,-8 0 0 0 0,0 1 0 0 0,0-2 0 0 0,10-4 0 0 0,-16 6 0 0 0,0 1 0 0 0,1-1 0 0 0,-1 1 0 0 0,0 0 0 0 0,5-1 0 0 0,22-5 0 0 0,30-8 0 0 0,-37 10 0 0 0,18-7 0 0 0,-40 12 0 0 0,0-1 0 0 0,0 0 0 0 0,0 0 0 0 0,-1-1 0 0 0,1 1 0 0 0,0-1 0 0 0,-1 1 0 0 0,1-1 0 0 0,-1 0 0 0 0,1 0 0 0 0,-1 0 0 0 0,0 0 0 0 0,1 0 0 0 0,-1 1 0 0 0,0 0 0 0 0,1-1 0 0 0,-1 1 0 0 0,1 0 0 0 0,-1 0 0 0 0,1 1 0 0 0,-1-1 0 0 0,1 0 0 0 0,0 1 0 0 0,1 0 0 0 0,12-5 0 0 0,11-6 0 0 0,-18 7 0 0 0,-1 1 0 0 0,1-1 0 0 0,8-1 0 0 0,51-12 0 0 0,-29 4 0 0 0,-36 12 0 0 0,1 1 0 0 0,0-1 0 0 0,0 0 0 0 0,-1 1 0 0 0,1-1 0 0 0,0-1 0 0 0,-1 1 0 0 0,1 0 0 0 0,-1-1 0 0 0,0 0 0 0 0,1 0 0 0 0,-1 0 0 0 0,2-2 0 0 0,-2 2 0 0 0,-1 1 0 0 0,1-1 0 0 0,-1 1 0 0 0,1-1 0 0 0,-1 1 0 0 0,1 0 0 0 0,0 0 0 0 0,0 0 0 0 0,-1 0 0 0 0,1 0 0 0 0,0 1 0 0 0,0-1 0 0 0,14-3 0 0 0,4-5 0 0 0,0 1 0 0 0,1 1 0 0 0,4-1 0 0 0,1 2 0 0 0,-1-2 0 0 0,0 0 0 0 0,0-2 0 0 0,15-9 0 0 0,25-7 0 0 0,-42 14 0 0 0,1 1 0 0 0,1 2 0 0 0,1 0 0 0 0,88-35 0 0 0,-8 4 0 0 0,-89 33 0 0 0,-1 0 0 0 0,0-2 0 0 0,6-3 0 0 0,32-16 0 0 0,-31 17 541 0 0,19-6 801 0 0,113-35-2053 0 0,-134 46 949 0 0,-1 1 0 0 0,14 0-238 0 0,18-5 400 0 0,-28 6-400 0 0,9-2 0 0 0,36-8 0 0 0,-12 0 0 0 0,-31 7 0 0 0,1 2 0 0 0,0 0 0 0 0,1 2 0 0 0,2 1 0 0 0,3-1 0 0 0,-13 1 0 0 0,1 1 0 0 0,-1 1 0 0 0,1 1 0 0 0,-1 0 0 0 0,2 1-323 0 0,0-1 0 0 0,0-2-1 0 0,0 0 1 0 0,7-2 323 0 0,-16 2-6466 0 0</inkml:trace>
  <inkml:trace contextRef="#ctx0" brushRef="#br0" timeOffset="7382.888">4348 7645 6448 0 0,'0'-3'106'0'0,"1"2"-86"0"0,-1 1 0 0 0,0-1 1 0 0,0 0-1 0 0,0 0 0 0 0,0 0 0 0 0,0 0 0 0 0,0 0 1 0 0,0 1-1 0 0,0-1 0 0 0,0 0 0 0 0,0 0 0 0 0,0 0 1 0 0,0 0-1 0 0,-1 1 0 0 0,1-1 0 0 0,0 0 0 0 0,-1 0 1 0 0,1 0-1 0 0,-1 1 0 0 0,1-1 0 0 0,-1 0 1 0 0,1 0-1 0 0,-1 1 0 0 0,1-1 0 0 0,-1 1 0 0 0,1-1 1 0 0,-1 0-1 0 0,0 1-20 0 0,-6-9 590 0 0,4 5-344 0 0,1 1-1 0 0,-1 0 1 0 0,1 0-1 0 0,-1 0 1 0 0,0 0 0 0 0,-2-1-246 0 0,5 3 54 0 0,-1 1 0 0 0,0-1 0 0 0,0 1 0 0 0,1-1 0 0 0,-1 0 0 0 0,0 1 0 0 0,1-1 0 0 0,-1 0 0 0 0,1 0 0 0 0,-1 1 0 0 0,1-1 0 0 0,-1 0 0 0 0,1 0 0 0 0,0 0 0 0 0,-1 0 1 0 0,1 0-1 0 0,0 0 0 0 0,0 0 0 0 0,0 1 0 0 0,-1-1 0 0 0,1-1-54 0 0,0 2 22 0 0,0 0 1 0 0,1 0 0 0 0,-1 0-1 0 0,0-1 1 0 0,0 1 0 0 0,0 0-1 0 0,0 0 1 0 0,0 0 0 0 0,-1-1-1 0 0,1 1 1 0 0,0 0 0 0 0,0 0-1 0 0,0 0 1 0 0,0-1 0 0 0,0 1-1 0 0,0 0 1 0 0,0 0 0 0 0,0 0-1 0 0,0-1 1 0 0,0 1 0 0 0,-1 0-1 0 0,1 0 1 0 0,0 0-1 0 0,0 0 1 0 0,0 0 0 0 0,0-1-1 0 0,0 1 1 0 0,-1 0 0 0 0,1 0-1 0 0,0 0 1 0 0,0 0 0 0 0,0 0-1 0 0,-1 0-22 0 0,21-14 608 0 0,-14 14-508 0 0,-1 0 0 0 0,0 0 1 0 0,1 0-1 0 0,-1 0 0 0 0,0 1 0 0 0,0 0 0 0 0,1 0 0 0 0,-1 0 0 0 0,0 1 0 0 0,0 0 0 0 0,0 0 0 0 0,4 2-100 0 0,0 0 135 0 0,1-1 0 0 0,-1 1 0 0 0,3-1-135 0 0,23 6 0 0 0,-1 1 0 0 0,0 2 0 0 0,-1 1 0 0 0,1 3 0 0 0,52 20 0 0 0,-36-19 358 0 0,-27-10 183 0 0,0 1 0 0 0,14 8-541 0 0,48 20 608 0 0,-47-23-608 0 0,-28-9 0 0 0,1-1 0 0 0,-1 1 0 0 0,8 5 0 0 0,83 42 973 0 0,-57-29-507 0 0,-31-15-144 0 0,-1 1 0 0 0,9 6-322 0 0,-9-5-18 0 0,0 0 0 0 0,11 4 18 0 0,-4-2 6 0 0,-1 1-1 0 0,-1 1 1 0 0,0 0-1 0 0,14 15-5 0 0,-15-13 50 0 0,21 23 1426 0 0,-28-28-1918 0 0,1 1 0 0 0,0-2 0 0 0,12 10 442 0 0,64 49-166 0 0,-75-58 360 0 0,0 1 0 0 0,-1 0-1 0 0,0 0 1 0 0,-1 1 0 0 0,0 1-1 0 0,-1-1 1 0 0,0 2 0 0 0,0 1-194 0 0,6 9 442 0 0,-3-3-442 0 0,-4-9 0 0 0,0 0 0 0 0,8 10 0 0 0,33 50 0 0 0,-36-51 0 0 0,-2-4 0 0 0,1-1 0 0 0,5 6 0 0 0,5 7 0 0 0,1 1 0 0 0,21 22 0 0 0,11 14 0 0 0,-44-53 0 0 0,-6-8 0 0 0,0-1 0 0 0,-1 1 0 0 0,0 0 0 0 0,0 0 0 0 0,2 4 0 0 0,2 7 0 0 0,1-1 0 0 0,6 8 0 0 0,-5-8 0 0 0,0 0 0 0 0,3 10 0 0 0,11 16 226 0 0,-18-33-70 0 0,0 0 0 0 0,0 0 0 0 0,-1 0 1 0 0,0 1-1 0 0,-1 0 0 0 0,1 1-156 0 0,-1-1-219 0 0,0 0-1 0 0,1 0 1 0 0,2 3 219 0 0,3 9 937 0 0,2 1-651 0 0,0-1 1 0 0,4 4-287 0 0,-2-3 33 0 0,5 8-33 0 0,17 19 0 0 0,40 34 0 0 0,-52-60 0 0 0,-18-18 0 0 0,0 0 0 0 0,-1 0 0 0 0,1 0 0 0 0,2 4 0 0 0,0 0-1429 0 0,2 0-5717 0 0</inkml:trace>
  <inkml:trace contextRef="#ctx0" brushRef="#br0" timeOffset="12631.454">5764 8702 3224 0 0,'0'0'393'0'0,"0"0"443"0"0,0 0 195 0 0,0 0 38 0 0,0 0-106 0 0,0 0-487 0 0,0 0-216 0 0,6 14 292 0 0,7 11-163 0 0,-7-10-206 0 0,1-1 1 0 0,1 1-1 0 0,1-2 0 0 0,5 8-183 0 0,12 16 130 0 0,-20-28-86 0 0,0 0-1 0 0,0 0 0 0 0,1-1 1 0 0,0 1-1 0 0,1-2 0 0 0,-1 1 1 0 0,5 1-44 0 0,99 80 848 0 0,-87-67-406 0 0,11 8 580 0 0,-16-15-877 0 0,-1 1-1 0 0,-1 0 1 0 0,-1 1 0 0 0,5 7-145 0 0,23 23 471 0 0,-24-27 64 0 0,1-2 0 0 0,1 0 1 0 0,3 0-536 0 0,12 6 885 0 0,2-2 0 0 0,30 12-885 0 0,-25-13 277 0 0,21 15 540 0 0,17 14-817 0 0,-66-41 623 0 0,4 3-899 0 0,1-2-1 0 0,0-1 0 0 0,1 0 0 0 0,0-2 0 0 0,21 5 277 0 0,21 5 996 0 0,0 4 0 0 0,44 21-996 0 0,-84-32 0 0 0,3 3 0 0 0,1-2 0 0 0,28 8 0 0 0,-37-14 0 0 0,16 4 0 0 0,0-1 0 0 0,33 3 0 0 0,-10-4 0 0 0,-30-2 0 0 0,0-2 0 0 0,10-1 0 0 0,85 6 0 0 0,-96-8 0 0 0,-1 0 0 0 0,0-2 0 0 0,1-1 0 0 0,-1-1 0 0 0,-1-2 0 0 0,5-1 0 0 0,3-2 0 0 0,-14 3 0 0 0,0 0 0 0 0,1-1 0 0 0,4-3 155 0 0,3-1 280 0 0,-1 0-1 0 0,24-16-434 0 0,65-34 136 0 0,-40 17 40 0 0,2 3 0 0 0,23-6-176 0 0,-43 19-94 0 0,16-6 28 0 0,-54 26 101 0 0,0-2-1 0 0,6-5-34 0 0,32-15-78 0 0,2-4 63 0 0,14-7 79 0 0,-49 28-61 0 0,-14 8 17 0 0,0 0 1 0 0,0 0-1 0 0,4 0-20 0 0,50-22-93 0 0,-42 17 135 0 0,1 1 1 0 0,6-2-43 0 0,23-10 0 0 0,-26 12-5 0 0,0-1-1 0 0,13-8 6 0 0,-14 6 38 0 0,1 1-1 0 0,14-4-37 0 0,-26 11 0 0 0,2-1 0 0 0,0 0 0 0 0,11 0 0 0 0,13-6 0 0 0,-6 2 0 0 0,-6 2 0 0 0,0-1 0 0 0,3-3 0 0 0,-10 4 0 0 0,6-4-51 0 0,12-4 6 0 0,19-4 45 0 0,-23 6 0 0 0,14 1-20 0 0,-34 10-6 0 0,-1-2 0 0 0,11-3 26 0 0,-10 2 0 0 0,0 1 0 0 0,1 1 0 0 0,-1 0 0 0 0,3 1 0 0 0,13-2 0 0 0,59-6 0 0 0,10-4 0 0 0,-22 5 0 0 0,46-4 0 0 0,-43 5 0 0 0,-51 6 0 0 0,-1 0 0 0 0,0-2 0 0 0,24-7 0 0 0,13 5 0 0 0,33-10 0 0 0,-76 15 0 0 0,4-1 0 0 0,0-4 1 0 0,-1 2-1 0 0,1 1 1 0 0,-1 2-1 0 0,9 0 0 0 0,33-2-55 0 0,-2-4 44 0 0,-43 6 14 0 0,0-1 0 0 0,5-2-3 0 0,-5 1-35 0 0,1 0 0 0 0,5 2 35 0 0,73-7 0 0 0,-84 6 0 0 0,-15 1-1 0 0,1 1-1 0 0,0-1 1 0 0,-1 1-1 0 0,1 0 1 0 0,0 0-1 0 0,-1 1 1 0 0,1-1 0 0 0,-1 1-1 0 0,4 0 2 0 0,21 4-156 0 0,-26-5 135 0 0,-8-1 26 0 0,0 0 4 0 0,-8 0-6 0 0,6-1-22 0 0,0 1 1 0 0,-1 0-1 0 0,1 1 0 0 0,0 0 1 0 0,0 0-1 0 0,0 1 0 0 0,-6 1 19 0 0,9-1 0 0 0,-1 0 0 0 0,0-1 0 0 0,1 1 0 0 0,-7-1 0 0 0,-17 2 0 0 0,-8 2 0 0 0,27-3 0 0 0,1 0 0 0 0,-1 1 0 0 0,1 0 0 0 0,-5 1 0 0 0,-5 3 2 0 0,-1-2 1 0 0,0 0-1 0 0,-11 0-2 0 0,-36 7-71 0 0,26-6-63 0 0,29-5 115 0 0,1 2-1 0 0,0-1 1 0 0,0 1 19 0 0,-64 11 0 0 0,45-8 0 0 0,-21 5 0 0 0,-170 43 0 0 0,183-46 0 0 0,17-3 0 0 0,0 1 0 0 0,-2 1 0 0 0,-82 22-4 0 0,33-9-64 0 0,-104 26-228 0 0,132-36 181 0 0,-9 1 115 0 0,24-6 19 0 0,0 1 0 0 0,0 2 0 0 0,1 1-1 0 0,0 2-18 0 0,-43 15 100 0 0,-10-1-100 0 0,-26 9 183 0 0,64-20-123 0 0,-27 11-43 0 0,-8 10 46 0 0,-3 1 128 0 0,-21 3-191 0 0,-154 49 266 0 0,225-74-217 0 0,-15 9-49 0 0,-22 9 69 0 0,17-5-10 0 0,19-10-44 0 0,-26 14 49 0 0,-31 23-64 0 0,73-44 35 0 0,0-1 1 0 0,-4 1-36 0 0,8-3-2 0 0,-1 0 1 0 0,1 1-1 0 0,0 0 0 0 0,-2 2 2 0 0,10-6 23 0 0,-1-1 0 0 0,1 1 0 0 0,-1-1 0 0 0,0 0 0 0 0,0 0 0 0 0,0-1-23 0 0,-24 12 33 0 0,-19 9 20 0 0,31-14-26 0 0,-1 0 0 0 0,-15 4-27 0 0,8-6 11 0 0,-23 3-11 0 0,-4 0-1 0 0,31-5 1 0 0,-1 0 0 0 0,1-2 0 0 0,-1-1 0 0 0,-1-1 0 0 0,-99 6 256 0 0,57-2-256 0 0,13-2-130 0 0,37 0 304 0 0,0-1 0 0 0,0-1 0 0 0,0 0 0 0 0,-11-3-174 0 0,-45-5 298 0 0,24-1-230 0 0,24 6-12 0 0,-20-7-56 0 0,17 4 64 0 0,19 5-33 0 0,-1 0-1 0 0,1-1 1 0 0,0 0 0 0 0,-1-1 0 0 0,-4-2-31 0 0,2 1 17 0 0,0-1 1 0 0,-1 2 0 0 0,0-1-18 0 0,-22-7 88 0 0,1-3 151 0 0,0-1-1 0 0,-21-15-238 0 0,3 4 128 0 0,33 17-85 0 0,0 0 0 0 0,-3-3-43 0 0,-13-3 10 0 0,7 3 1 0 0,-20-10 192 0 0,-28-14-74 0 0,53 25-130 0 0,0-1 1 0 0,-1 2 0 0 0,-16-5 0 0 0,31 13 59 0 0,0-1 0 0 0,1-1 0 0 0,-7-3-59 0 0,7 3 36 0 0,0 1 1 0 0,-1 0-1 0 0,1 0 0 0 0,-4-1-36 0 0,-43-20 0 0 0,18 12 0 0 0,1-2 0 0 0,0-1 0 0 0,1-1 0 0 0,-15-11 0 0 0,12 1 0 0 0,30 20 0 0 0,-1 0 0 0 0,0 1 0 0 0,-1 0 0 0 0,1 1 0 0 0,-4-2 0 0 0,2 1 0 0 0,1 0 0 0 0,-1 0 0 0 0,1-1 0 0 0,0 0 0 0 0,1-1 0 0 0,-1 0 0 0 0,-1-3 0 0 0,0 1 0 0 0,0 1 0 0 0,0 0 0 0 0,-1 0 0 0 0,-5-2 0 0 0,10 6-29 0 0,1 1-1 0 0,-1-1 1 0 0,1 0 0 0 0,0-1-1 0 0,-3-3 30 0 0,-4-5-77 0 0,-46-55 179 0 0,-30-35-102 0 0,11 26-430 0 0,59 61 430 0 0,-6-7 0 0 0,-1-2 71 0 0,18 20-49 0 0,1 0 1 0 0,-1-1-1 0 0,2 0 0 0 0,-3-2-22 0 0,-28-36 296 0 0,30 37-282 0 0,0 0 0 0 0,-1 1-1 0 0,0-1 1 0 0,0 2 0 0 0,0-1 0 0 0,-1 0-1 0 0,-2 0-13 0 0,-3-3 0 0 0,0-1 0 0 0,0 0 0 0 0,1 0 0 0 0,0-1 0 0 0,-6-9 0 0 0,3 7 0 0 0,12 11 0 0 0,-1 0 0 0 0,1 0 0 0 0,0 0 0 0 0,0 0 0 0 0,0 0 0 0 0,0 0 0 0 0,0-2 0 0 0,-5-7 0 0 0,-1 0 0 0 0,-1 1 0 0 0,0 0 0 0 0,0 0 0 0 0,-6-4 0 0 0,-16-17 0 0 0,20 21 0 0 0,9 8 0 0 0,0 1 0 0 0,0-1 0 0 0,0 0 0 0 0,0 0 0 0 0,1 0 0 0 0,-1 0 0 0 0,0 0 0 0 0,0-2 0 0 0,0 1 0 0 0,0 0 0 0 0,0 1 0 0 0,0-1 0 0 0,0 1 0 0 0,-1 0 0 0 0,1-1 0 0 0,-1 1 0 0 0,-14-15 0 0 0,-16-23 0 0 0,27 33-19 0 0,-35-45-322 0 0,31 41 341 0 0,-2 1 0 0 0,1 1 0 0 0,-8-5 0 0 0,-14-11 0 0 0,8 4 0 0 0,-1 2 0 0 0,-9-3 0 0 0,8 0 0 0 0,23 18 0 0 0,0 0 0 0 0,-1 1 0 0 0,0-1 0 0 0,1 1 0 0 0,-1 0 0 0 0,0 0 0 0 0,-5-1 0 0 0,-26-15 2 0 0,10 5-20 0 0,13 7-11 0 0,0 0 0 0 0,0-1 0 0 0,0-1 0 0 0,1 0 29 0 0,-3-2 199 0 0,1 1 1 0 0,-9-4-200 0 0,-152-86-299 0 0,150 85 214 0 0,13 9 57 0 0,0-2 1 0 0,1 1-1 0 0,-6-7 28 0 0,4 4 0 0 0,0 1 0 0 0,0 1 0 0 0,-1 0 0 0 0,-3-1 0 0 0,-23-14 0 0 0,22 14 5 0 0,0 0 0 0 0,0 1 0 0 0,-1 1 0 0 0,0 1 0 0 0,-7-1-5 0 0,-21-7 69 0 0,-53-20 71 0 0,72 26-244 0 0,20 5 86 0 0,-1 1 0 0 0,1-1 0 0 0,-5-3 18 0 0,-1 0-37 0 0,0 1 1 0 0,-14-4 36 0 0,-18-6 155 0 0,35 9-98 0 0,0 2 1 0 0,-1-1-1 0 0,1 2 1 0 0,-1-1-1 0 0,0 2 1 0 0,0-1-1 0 0,0 1-57 0 0,-36-2-21 0 0,2-3-264 0 0,9 6 419 0 0,15 0-416 0 0,-1 1 0 0 0,-2 2 282 0 0,-1-2 101 0 0,22-1-104 0 0,0 1 0 0 0,-1 0 0 0 0,1 0 1 0 0,-1 1-1 0 0,1-1 0 0 0,0 1 0 0 0,0 0 0 0 0,-1 0 0 0 0,-2 2 3 0 0,0-1-43 0 0,-1 0-1 0 0,1 0 1 0 0,0-1-1 0 0,-1 0 1 0 0,-1 0 43 0 0,-20 4-90 0 0,19-3 90 0 0,-1 1 0 0 0,0-1 0 0 0,0 0 0 0 0,-1-1 0 0 0,1 0 0 0 0,0 0 0 0 0,-2-2 0 0 0,7 1 0 0 0,0 1 0 0 0,0-1-1 0 0,0 1 1 0 0,0 0 0 0 0,0 1-1 0 0,0-1 1 0 0,-4 3 0 0 0,-13 2 24 0 0,-26 9 219 0 0,35-10-278 0 0,-1 0 0 0 0,1-2 0 0 0,-1 1-1 0 0,1-2 36 0 0,2 0-6 0 0,1 1-1 0 0,-1 0 0 0 0,1 0 1 0 0,-2 2 6 0 0,-14 4-57 0 0,-19 3 57 0 0,18-5 190 0 0,-52 15-93 0 0,55-16-129 0 0,0 1 0 0 0,1 2 0 0 0,0 0 0 0 0,-11 7 32 0 0,-20 11-128 0 0,-13 13 128 0 0,14-11 0 0 0,-16 5 0 0 0,12-5 0 0 0,42-23-11 0 0,0 1-1 0 0,-7 0 12 0 0,6-1-22 0 0,1 0 1 0 0,-7 4 21 0 0,-19 9-13 0 0,-44 15 13 0 0,74-30-1 0 0,-64 21 65 0 0,-18 2-64 0 0,79-23 0 0 0,-14 4 0 0 0,-21 8 0 0 0,26-11 0 0 0,20-5 0 0 0,0 1 0 0 0,0-1 0 0 0,0 1 0 0 0,0 0 0 0 0,0 1 0 0 0,-1 0 0 0 0,-11 3-1 0 0,-1 0 0 0 0,0-1 0 0 0,-7 1 1 0 0,11-2-7 0 0,-1-1-35 0 0,-19 3 30 0 0,17-2 4 0 0,8-1 19 0 0,1-1-1 0 0,0 1 0 0 0,-1 0 0 0 0,1 1 1 0 0,0 0-1 0 0,0 0 0 0 0,-1 1-10 0 0,-14 5-7 0 0,19-8 0 0 0,0-1 0 0 0,1 1-1 0 0,-1 0 1 0 0,0 0 0 0 0,1 0 0 0 0,-1 1 0 0 0,1-1 0 0 0,-2 2 7 0 0,-1-1 0 0 0,0 0 0 0 0,0 1 0 0 0,0-2 0 0 0,0 1 0 0 0,0-1 0 0 0,-1 1 0 0 0,1-1 0 0 0,-1-1 0 0 0,-2 1 0 0 0,-20 4 0 0 0,-68 22 64 0 0,22-3-117 0 0,-14 10 53 0 0,34-11 53 0 0,36-16-53 0 0,7-3 0 0 0,1 0 0 0 0,-1-1 0 0 0,1 0 0 0 0,-3 0 0 0 0,-12 2-23 0 0,-17 7 23 0 0,-22 4-41 0 0,-47 10 41 0 0,11-3 37 0 0,56-12-6 0 0,-43 4-31 0 0,41-8-502 0 0,0 3-1 0 0,-19 6 503 0 0,34-3-5395 0 0,0 2-1832 0 0</inkml:trace>
  <inkml:trace contextRef="#ctx0" brushRef="#br2" timeOffset="1.19587E6">6039 6250 2760 0 0,'0'0'-3'0'0,"-10"2"35"0"0,8 0 51 0 0,8 0 77 0 0,1-2-144 0 0,0 0 55 0 0,-6 0 294 0 0,-1 0 122 0 0,0 0 22 0 0,0 0 3 0 0,0 0 0 0 0,0 0 0 0 0,0 0 0 0 0,0 0 0 0 0,0 0 0 0 0,0 0 0 0 0,0 0 0 0 0,1 1-460 0 0,-1 0 0 0 0,0-1 0 0 0,1 1 0 0 0,-1 0 0 0 0,0 0 0 0 0,1-1 0 0 0,-1 1 0 0 0,1 0 0 0 0,0-1 0 0 0,-1 1 0 0 0,1-1 0 0 0,-1 1 0 0 0,1 0 0 0 0,0-1 0 0 0,-1 1 0 0 0,1-1 0 0 0,0 0 0 0 0,0 1 0 0 0,-1-1 0 0 0,1 0 0 0 0,0 1 0 0 0,0-1 0 0 0,0 0 0 0 0,-1 0 0 0 0,1 0 0 0 0,0 0 0 0 0,0 1 0 0 0,0-1-52 0 0,24 2 1200 0 0,71-2-1200 0 0,-87 2 0 0 0,-4 5 0 0 0,-5-7 13 0 0,0 1 0 0 0,-1 0 1 0 0,1 0-1 0 0,0-1 1 0 0,-1 1-1 0 0,1 0 0 0 0,-1-1 1 0 0,1 1-1 0 0,-1 0 1 0 0,1-1-1 0 0,-1 1 0 0 0,1-1 1 0 0,-1 1-1 0 0,0-1 1 0 0,1 1-1 0 0,-1-1 0 0 0,0 1 1 0 0,1-1-1 0 0,-1 0-13 0 0,-17 10 506 0 0,13-8-336 0 0,-4 2 44 0 0,-1-1 0 0 0,0 0 0 0 0,0 0 0 0 0,-6 0-214 0 0,-15 5 262 0 0,27-7-262 0 0,-31 11 0 0 0,-1-3 0 0 0,-30 5 0 0 0,54-12-6 0 0,-23 3-5 0 0,32-4 20 0 0,1-1 0 0 0,-1 0 0 0 0,0 0 0 0 0,0 0 0 0 0,1-1-1 0 0,-1 1 1 0 0,0-1 0 0 0,0 1 0 0 0,1-1 0 0 0,-2-1-9 0 0,11-2 658 0 0,0-1 1 0 0,0 1 0 0 0,6-2-659 0 0,20-3 0 0 0,0 2 0 0 0,1 2 0 0 0,0 1 0 0 0,-1 1 0 0 0,1 2 0 0 0,3 2 0 0 0,-11 2 0 0 0,-25-3 0 0 0,-1 0 0 0 0,0 0 0 0 0,1 0 0 0 0,-1 0 0 0 0,0 0 0 0 0,0 0 0 0 0,1 0 0 0 0,-1 0 0 0 0,0 0 0 0 0,0 1 0 0 0,1-1 0 0 0,-1 0 0 0 0,0 0 0 0 0,0 0 0 0 0,1 0 0 0 0,-1 1 0 0 0,0-1 0 0 0,0 0 0 0 0,0 0 0 0 0,0 0 0 0 0,1 1 0 0 0,-1-1 0 0 0,0 0 0 0 0,0 0 0 0 0,0 1 0 0 0,0-1 0 0 0,0 0 0 0 0,0 0 0 0 0,1 1 0 0 0,-1-1 0 0 0,0 0 0 0 0,0 0 0 0 0,0 1 0 0 0,0-1 0 0 0,0 0 0 0 0,0 0 0 0 0,0 1 0 0 0,0-1 0 0 0,0 0 0 0 0,0 1 0 0 0,-1-1 0 0 0,1 0 0 0 0,0 0 0 0 0,0 1 0 0 0,0-1 0 0 0,0 0 0 0 0,-6 7 0 0 0,-14 5 0 0 0,-2 0 0 0 0,1-2 0 0 0,-1-1 0 0 0,-1 0 0 0 0,1-2 0 0 0,-2 0 0 0 0,-38 14 0 0 0,28-11 0 0 0,37-12 0 0 0,3-2 0 0 0,1-1 0 0 0,1 1 0 0 0,-1 1 0 0 0,2-1 0 0 0,13-1 0 0 0,0 1 0 0 0,0 1 0 0 0,1 1 0 0 0,-1 1 0 0 0,19 2 0 0 0,-13-1 0 0 0,-28 0 0 0 0,1 0 0 0 0,-1 0 0 0 0,0 0 0 0 0,1 0 0 0 0,-1 0 0 0 0,0 0 0 0 0,1 0 0 0 0,-1 0 0 0 0,0 0 0 0 0,1 0 0 0 0,-1 0 0 0 0,0 0 0 0 0,1 0 0 0 0,-1 0 0 0 0,0 1 0 0 0,1-1 0 0 0,-1 0 0 0 0,0 0 0 0 0,1 0 0 0 0,-1 0 0 0 0,0 1 0 0 0,0-1 0 0 0,1 0 0 0 0,-1 0 0 0 0,0 1 0 0 0,0-1 0 0 0,1 0 0 0 0,-1 0 0 0 0,0 1 0 0 0,0-1 0 0 0,0 0 0 0 0,0 1 0 0 0,1-1 0 0 0,-1 0 0 0 0,0 0 0 0 0,0 1 0 0 0,0-1 0 0 0,0 1 0 0 0,0-1 0 0 0,0 0 0 0 0,0 1 0 0 0,0-1 0 0 0,0 0 0 0 0,0 1 0 0 0,0-1 0 0 0,0 0 0 0 0,0 1 0 0 0,-4 8 0 0 0,2-6 0 0 0,-1 0 0 0 0,1-1 0 0 0,-1 1 0 0 0,0-1 0 0 0,0 0 0 0 0,0 1 0 0 0,0-2 0 0 0,0 1 0 0 0,0 0 0 0 0,0 0 0 0 0,-1-1 0 0 0,-1 1 0 0 0,-2 1 0 0 0,-28 12 0 0 0,0-1 0 0 0,-1-2 0 0 0,0-1 0 0 0,-1-2 0 0 0,-7 0 0 0 0,30-9 0 0 0,19-6 0 0 0,22-7 0 0 0,-1 3-346 0 0,1 2 0 0 0,0 1 0 0 0,1 1 0 0 0,20-2 346 0 0,-41 8-149 0 0,1-1 0 0 0,0 1 1 0 0,-1 1-1 0 0,1 0 0 0 0,3 0 149 0 0,21 2 1520 0 0,-46 11-912 0 0,-13 1-608 0 0,-2-1 0 0 0,0-1 0 0 0,0-1 0 0 0,-1-2 0 0 0,-9 1 0 0 0,25-7 0 0 0,-7 3 0 0 0,1-2 0 0 0,-1 0 0 0 0,0-1 0 0 0,-1-2 0 0 0,-8 1 0 0 0,30-3 0 0 0,-1 0 0 0 0,1 0 0 0 0,0 0 0 0 0,0 0 0 0 0,0 0 0 0 0,0 0 0 0 0,-1 0 0 0 0,1 0 0 0 0,0 0 0 0 0,0 0 0 0 0,0 0 0 0 0,0-1 0 0 0,-1 1 0 0 0,1 0 0 0 0,0 0 0 0 0,0 0 0 0 0,0 0 0 0 0,0 0 0 0 0,0 0 0 0 0,0 0 0 0 0,-1 0 0 0 0,1-1 0 0 0,0 1 0 0 0,0 0 0 0 0,0 0 0 0 0,0 0 0 0 0,0 0 0 0 0,0-1 0 0 0,0 1 0 0 0,0 0 0 0 0,0 0 0 0 0,0 0 0 0 0,0 0 0 0 0,0 0 0 0 0,-1-1 0 0 0,1 1 0 0 0,0 0 0 0 0,0 0 0 0 0,0 0 0 0 0,1-1 0 0 0,-1 1 0 0 0,0 0 0 0 0,0 0 0 0 0,0 0 0 0 0,0 0 0 0 0,0-1 0 0 0,0 1 0 0 0,0 0 0 0 0,0 0 0 0 0,0 0 0 0 0,0 0 0 0 0,0 0 0 0 0,0-1 0 0 0,4-6 0 0 0,1 3 0 0 0,-1 0 0 0 0,1 0 0 0 0,0 0 0 0 0,0 1 0 0 0,0-1 0 0 0,0 1 0 0 0,1 1 0 0 0,-1-1 0 0 0,1 1 0 0 0,1-1 0 0 0,7-3 0 0 0,10-5-248 0 0,-7 2-320 0 0,-1 2 0 0 0,6-2 568 0 0,12-2-486 0 0,-17 5 476 0 0,1 0 1 0 0,0 1-1 0 0,1 1 0 0 0,-1 0 0 0 0,1 2 1 0 0,7-1 9 0 0,13 6 1762 0 0,-39-3-1754 0 0,0 0-1 0 0,-1 0 1 0 0,1 0 0 0 0,0 0-1 0 0,0 0 1 0 0,0 0 0 0 0,0 0-1 0 0,0 0 1 0 0,0 0 0 0 0,0 0-1 0 0,0 0 1 0 0,0 0-1 0 0,0 0 1 0 0,0 0 0 0 0,0 0-1 0 0,0 0 1 0 0,0 1 0 0 0,0-1-1 0 0,0 0 1 0 0,0 0 0 0 0,0 0-1 0 0,0 0 1 0 0,0 0-1 0 0,0 0 1 0 0,0 0 0 0 0,1 0-1 0 0,-1 0 1 0 0,0 0 0 0 0,0 0-1 0 0,0 0 1 0 0,0 0 0 0 0,0 0-1 0 0,0 0 1 0 0,0 0-1 0 0,0 0 1 0 0,0 0 0 0 0,0 0-1 0 0,0 0 1 0 0,0 0 0 0 0,0 1-1 0 0,0-1 1 0 0,0 0 0 0 0,0 0-1 0 0,0 0 1 0 0,0 0-1 0 0,0 0 1 0 0,0 0 0 0 0,1 0-1 0 0,-1 0 1 0 0,0 0 0 0 0,0 0-1 0 0,0 0 1 0 0,0 0 0 0 0,0 0-1 0 0,0 0 1 0 0,0 0-1 0 0,0 0 1 0 0,0 0 0 0 0,0 0-1 0 0,0-1 1 0 0,0 1 0 0 0,0 0-8 0 0,-7 5 412 0 0,-10 2 307 0 0,4-1-567 0 0,-1-1 0 0 0,0-1 0 0 0,0 0 0 0 0,-5 0-152 0 0,-77 18 0 0 0,77-19-14 0 0,12-1 196 0 0,-1-1-1 0 0,0 0 1 0 0,0 0 0 0 0,1-1-1 0 0,-1 1 1 0 0,0-2 0 0 0,0 1-1 0 0,1-1 1 0 0,-1-1 0 0 0,0 1-1 0 0,-3-2-181 0 0,10 2-337 0 0,7-11-5672 0 0,0 5 396 0 0</inkml:trace>
  <inkml:trace contextRef="#ctx0" brushRef="#br2" timeOffset="1.19709E6">4669 5591 4608 0 0,'-4'0'126'0'0,"8"0"22"0"0,6 0 26 0 0,142-4 1906 0 0,51-4-988 0 0,-112 3-152 0 0,1 3-921 0 0,56-5-22 0 0,198-13 3 0 0,-77 7 0 0 0,73 5 1866 0 0,-65 14-1926 0 0,-151 0 154 0 0,-47-3-35 0 0,54 2 38 0 0,-3 1 539 0 0,0 1 72 0 0,-104-4-356 0 0,-25-3-287 0 0,-1 0 6 0 0,0 0 1 0 0,0 0 0 0 0,0 0-78 0 0,0 0-324 0 0,0 0-142 0 0</inkml:trace>
  <inkml:trace contextRef="#ctx0" brushRef="#br2" timeOffset="1.19741E6">7091 5424 7368 0 0,'12'9'784'0'0,"18"6"1145"0"0,28 8-1929 0 0,-29-12 141 0 0,-5-2 30 0 0,-1 1-1 0 0,-1 1 1 0 0,0 0-1 0 0,0 2 1 0 0,-1 1-1 0 0,12 10-170 0 0,-17-5 1161 0 0,-15-19-1076 0 0,-1 1 1 0 0,1 0 0 0 0,-1-1-1 0 0,1 1 1 0 0,-1 0 0 0 0,0 0 0 0 0,1 0-1 0 0,-1-1 1 0 0,0 1 0 0 0,0 0-1 0 0,1 0 1 0 0,-1 0 0 0 0,0 0-1 0 0,0 0 1 0 0,0-1 0 0 0,0 1 0 0 0,0 0-1 0 0,0 0 1 0 0,-1 0 0 0 0,1 0-1 0 0,0 0 1 0 0,0 0 0 0 0,0-1-1 0 0,-1 1 1 0 0,1 0 0 0 0,-1 0 0 0 0,1 0-86 0 0,-3 3 153 0 0,-1-1 1 0 0,0 1-1 0 0,1-1 1 0 0,-1 0-1 0 0,0 0 1 0 0,-1 0 0 0 0,1 0-1 0 0,0-1 1 0 0,-1 0-1 0 0,-3 2-153 0 0,-6 1-40 0 0,-1 0-1 0 0,-15 3 41 0 0,-7 0-158 0 0</inkml:trace>
  <inkml:trace contextRef="#ctx0" brushRef="#br2" timeOffset="1.19778E6">5147 5372 10136 0 0,'0'0'230'0'0,"-13"6"596"0"0,-1 8-401 0 0,-1 0 0 0 0,0-1 1 0 0,-1 0-1 0 0,-9 4-425 0 0,-8 8 387 0 0,16-13-387 0 0,0-1 0 0 0,-1-1 0 0 0,0 0 0 0 0,-18 6 0 0 0,-78 25 0 0 0,87-32 0 0 0,-16 4 189 0 0,23-8 61 0 0,0 2 0 0 0,1 0 0 0 0,-1 1 0 0 0,2 1 1 0 0,-3 1-251 0 0,13-3 442 0 0,8-7-432 0 0,0 0-1 0 0,0 0 1 0 0,-1 0-1 0 0,1 1 1 0 0,0-1-1 0 0,0 0 1 0 0,0 0-1 0 0,-1 0 1 0 0,1 1-1 0 0,0-1 1 0 0,0 0-1 0 0,0 0 1 0 0,-1 1-1 0 0,1-1 1 0 0,0 0-1 0 0,0 0 1 0 0,0 1-1 0 0,0-1 1 0 0,0 0-1 0 0,0 0 1 0 0,0 1-1 0 0,0-1 1 0 0,0 0-1 0 0,0 1 1 0 0,0-1-1 0 0,0 0 1 0 0,0 0-1 0 0,0 1 1 0 0,0-1-1 0 0,0 0 1 0 0,0 1-1 0 0,0-1 1 0 0,0 0-1 0 0,0 0 1 0 0,0 1-1 0 0,0-1 1 0 0,1 0-1 0 0,-1 0 1 0 0,0 1-1 0 0,0-1 1 0 0,0 0-1 0 0,0 0 1 0 0,1 1-1 0 0,-1-1 1 0 0,0 0-1 0 0,0 0 1 0 0,0 0-1 0 0,1 0 1 0 0,-1 1-1 0 0,0-1 1 0 0,0 0-1 0 0,1 0 1 0 0,-1 0-1 0 0,0 0 1 0 0,1 0-1 0 0,-1 0 1 0 0,0 0-1 0 0,0 0 1 0 0,1 0-1 0 0,-1 0 1 0 0,0 0-1 0 0,1 0 1 0 0,-1 0-1 0 0,0 0-9 0 0,7 1 210 0 0,-1 0 0 0 0,1 0 0 0 0,0-1 0 0 0,-1 0-1 0 0,1 0 1 0 0,1-1-210 0 0,6 0 181 0 0,146-12 105 0 0,-42 2-1564 0 0,-74 8-4508 0 0</inkml:trace>
  <inkml:trace contextRef="#ctx0" brushRef="#br2" timeOffset="1.20116E6">6379 5982 4608 0 0,'-2'-1'57'0'0,"1"1"-34"0"0,1 0 1 0 0,-1 0-1 0 0,1 0 1 0 0,-1 0 0 0 0,1 0-1 0 0,-1 0 1 0 0,1 0-1 0 0,-1-1 1 0 0,1 1 0 0 0,-1 0-1 0 0,1 0 1 0 0,-1 0-1 0 0,1-1 1 0 0,-1 1-1 0 0,1 0 1 0 0,0-1 0 0 0,-1 1-1 0 0,1 0 1 0 0,-1-1-1 0 0,1 1 1 0 0,0-1-24 0 0,0 1 370 0 0,-1-14 1220 0 0,1 13-1529 0 0,-1-1 1 0 0,1 1 0 0 0,-1-1 0 0 0,1 1-1 0 0,-1 0 1 0 0,0-1 0 0 0,1 1-1 0 0,-1-1 1 0 0,0 1 0 0 0,0 0 0 0 0,0 0-1 0 0,0-1 1 0 0,0 1 0 0 0,0 0-1 0 0,0 0 1 0 0,-1 0 0 0 0,1 0 0 0 0,0 0-1 0 0,-1 1 1 0 0,1-1 0 0 0,-1 0-62 0 0,-1 0 235 0 0,1 0 0 0 0,-1 1 0 0 0,0-1 0 0 0,1 1 0 0 0,-1 0 0 0 0,0-1 0 0 0,1 1 0 0 0,-1 1 0 0 0,0-1 0 0 0,1 0 0 0 0,-1 1 0 0 0,0-1-235 0 0,-6 2 682 0 0,1 1 0 0 0,-1 0 0 0 0,1 0 0 0 0,0 1 0 0 0,0 0 0 0 0,-7 5-682 0 0,10-7 209 0 0,0 2 0 0 0,0-1 0 0 0,0 1 0 0 0,1-1 0 0 0,0 1 1 0 0,-1 1-1 0 0,2-1 0 0 0,-1 0 0 0 0,0 1-209 0 0,3-2 10 0 0,0-1 0 0 0,0 0-1 0 0,0 0 1 0 0,1 1 0 0 0,-1-1-1 0 0,0 1 1 0 0,1-1 0 0 0,0 1 0 0 0,0-1-1 0 0,0 1 1 0 0,0-1 0 0 0,0 0 0 0 0,0 1-1 0 0,0-1 1 0 0,1 1 0 0 0,-1-1-1 0 0,2 2-9 0 0,-1 4 0 0 0,5-2 0 0 0,-4-5 0 0 0,1 0 0 0 0,-1 0 0 0 0,1-1 0 0 0,0 1 0 0 0,-1-1 0 0 0,1 1 0 0 0,0-1 0 0 0,0 0 0 0 0,-1 0 0 0 0,1 0 0 0 0,0 0 0 0 0,0 0 0 0 0,-1-1 0 0 0,1 1 0 0 0,0-1 0 0 0,-1 0 0 0 0,1 0 0 0 0,0 0 0 0 0,-1 0 0 0 0,1 0 0 0 0,-1 0 0 0 0,7-4 0 0 0,0 1 0 0 0,-1-2 0 0 0,0 1 0 0 0,0-1 0 0 0,3-3 0 0 0,54-55 72 0 0,-64 63 299 0 0,-1 1 117 0 0,0 0 21 0 0,0 0-66 0 0,-3 89-278 0 0,3-88-196 0 0,0-1 0 0 0,0 0-1 0 0,0 1 1 0 0,0-1 0 0 0,0 0-1 0 0,0 0 1 0 0,0 1 0 0 0,0-1-1 0 0,0 0 1 0 0,0 0 0 0 0,0 1-1 0 0,0-1 1 0 0,0 0 0 0 0,0 0-1 0 0,0 1 1 0 0,0-1 0 0 0,1 0-1 0 0,-1 0 1 0 0,0 1 0 0 0,0-1-1 0 0,0 0 1 0 0,0 0 0 0 0,0 0-1 0 0,1 1 1 0 0,-1-1 0 0 0,0 0-1 0 0,0 0 1 0 0,0 0 0 0 0,1 0-1 0 0,-1 1 1 0 0,0-1 0 0 0,0 0-1 0 0,1 0 1 0 0,-1 0 0 0 0,0 0-1 0 0,0 0 1 0 0,1 0 0 0 0,-1 0-1 0 0,0 0 1 0 0,0 0 0 0 0,1 0-1 0 0,-1 0 1 0 0,0 0 0 0 0,0 0-1 0 0,1 0 32 0 0,8-3-1095 0 0,-9 2 912 0 0,15-8-1331 0 0,0-2-19 0 0</inkml:trace>
  <inkml:trace contextRef="#ctx0" brushRef="#br2" timeOffset="1.20186E6">6164 5013 11976 0 0,'0'-8'576'0'0,"-1"4"-500"0"0,0 1 1 0 0,1 0-1 0 0,-1 0 1 0 0,0 0 0 0 0,-1 0-1 0 0,1 0 1 0 0,0 0-1 0 0,-1 0 1 0 0,0 0 0 0 0,0-1-77 0 0,-2-2-30 0 0,3 5 30 0 0,1 0 0 0 0,-1 0 0 0 0,1 0 0 0 0,-1 1 0 0 0,1-1 0 0 0,0 0 0 0 0,-1 0 0 0 0,1 0 0 0 0,0 0 0 0 0,0 0 0 0 0,-1 0 0 0 0,1 0 0 0 0,0 0 0 0 0,0 0 0 0 0,0 1 0 0 0,0-1 0 0 0,1 0 0 0 0,-1 0 0 0 0,0 0 0 0 0,0 0 0 0 0,0 0 0 0 0,1 0 0 0 0,-1 0 0 0 0,0 0 0 0 0,1 1 0 0 0,-1-1 0 0 0,1 0 0 0 0,-1 0 0 0 0,1 0 0 0 0,0 1 0 0 0,-1-1 0 0 0,1 0 0 0 0,0 1 0 0 0,-1-1 0 0 0,2 0 0 0 0,1-2 0 0 0,-1-1 85 0 0,1 1 0 0 0,0 0 0 0 0,0 0 1 0 0,0 1-1 0 0,0-1 0 0 0,1 0 0 0 0,-1 1 1 0 0,1 0-1 0 0,0 0 0 0 0,-1 0 1 0 0,1 0-1 0 0,0 1 0 0 0,0-1 0 0 0,0 1 1 0 0,0 0-1 0 0,0 0 0 0 0,1 1 0 0 0,-1-1 1 0 0,0 1-1 0 0,0 0 0 0 0,0 0 0 0 0,2 0-85 0 0,11 1 401 0 0,0 1 0 0 0,1 1 0 0 0,-1 0 0 0 0,11 4-401 0 0,-17-3-27 0 0,1 0-1 0 0,-1 1 0 0 0,-1 0 1 0 0,1 0-1 0 0,-1 1 0 0 0,1 1 1 0 0,-2 0-1 0 0,1 0 0 0 0,-1 1 0 0 0,0 0 1 0 0,-1 0-1 0 0,0 1 0 0 0,0 0 1 0 0,-1 1-1 0 0,0 0 0 0 0,-1 0 1 0 0,0 0-1 0 0,3 8 28 0 0,-7-14 41 0 0,0 1 0 0 0,-1 0 0 0 0,1 0 0 0 0,-1-1 0 0 0,-1 1 0 0 0,1 0 0 0 0,0 0 0 0 0,-1 0 0 0 0,0 0 0 0 0,0 0 0 0 0,-1 0 0 0 0,0 0 0 0 0,1 0 0 0 0,-2 0 0 0 0,1 0 0 0 0,0 0 0 0 0,-1-1 0 0 0,0 1 0 0 0,0-1 0 0 0,0 1 0 0 0,-1-1 0 0 0,0 0 0 0 0,0 1 0 0 0,0-1 0 0 0,0-1 0 0 0,0 1-1 0 0,-2 1-40 0 0,-3 1 218 0 0,0 0-1 0 0,0 0 1 0 0,-1-1-1 0 0,0-1 1 0 0,-6 4-218 0 0,13-7 42 0 0,-1 0-1 0 0,0 0 1 0 0,1-1 0 0 0,-1 1 0 0 0,1-1 0 0 0,-1 1-1 0 0,0-1 1 0 0,1 0 0 0 0,-1 0 0 0 0,0 0-1 0 0,0 0 1 0 0,1 0 0 0 0,-1-1 0 0 0,1 1-1 0 0,-1-1 1 0 0,0 0 0 0 0,1 0 0 0 0,-1 0-1 0 0,1 0 1 0 0,-1 0 0 0 0,1 0 0 0 0,0-1-1 0 0,-1 0-41 0 0,1 1 82 0 0,0-1 0 0 0,0 0 0 0 0,-1 0 0 0 0,1 0 0 0 0,1 0 0 0 0,-1 0-1 0 0,0 0 1 0 0,1 0 0 0 0,-1-1 0 0 0,1 1 0 0 0,-1-1 0 0 0,1 1 0 0 0,0-1-1 0 0,0 1 1 0 0,1-1 0 0 0,-1 0 0 0 0,0 0 0 0 0,1 1 0 0 0,-1-1-1 0 0,1 0 1 0 0,0 0 0 0 0,0 0 0 0 0,0-1-82 0 0,2-17 229 0 0,0 1 1 0 0,2-1-1 0 0,0 0 0 0 0,1 1 1 0 0,1 0-1 0 0,1 0 0 0 0,3-6-229 0 0,12-27 304 0 0,2 1 0 0 0,30-47-304 0 0,-33 67-1391 0 0,2 2 0 0 0,11-10 1391 0 0,-24 28-7505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0:30.6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1 178 6448 0 0,'6'-18'215'0'0,"-2"-7"199"0"0,-2 16-371 0 0,8-30 282 0 0,1-2 296 0 0,-6 8 1937 0 0,-5 33-2305 0 0,0 0 0 0 0,0 0 1 0 0,0 0-1 0 0,0 0 0 0 0,-1 0 1 0 0,1 0-1 0 0,0 0 0 0 0,0 0 1 0 0,0 0-1 0 0,0 0 0 0 0,0 0 1 0 0,0 0-1 0 0,0 0 1 0 0,0 0-1 0 0,0 0 0 0 0,0 0 1 0 0,0 0-1 0 0,0 0 0 0 0,0 0 1 0 0,0 0-1 0 0,0 0 0 0 0,0 0 1 0 0,0 0-1 0 0,0 0 0 0 0,-1 0-253 0 0,-1 12 1003 0 0,-4 19-1588 0 0,3-5 948 0 0,2 1 0 0 0,1-1 0 0 0,1 0 0 0 0,1 0 0 0 0,1 1-363 0 0,1 8-420 0 0,1-1 0 0 0,3 4 420 0 0,-6-26 134 0 0,2-1 0 0 0,-1 1 1 0 0,2-1-1 0 0,0 0 0 0 0,0-1 0 0 0,1 1 0 0 0,0-1 0 0 0,1 1-134 0 0,-6-9 0 0 0,1-1 0 0 0,-1 1 0 0 0,1 0 0 0 0,-1 0 0 0 0,1-1 0 0 0,0 1 0 0 0,0-1 0 0 0,0 1 0 0 0,0-1 0 0 0,0 0 0 0 0,0 0 0 0 0,0 0 0 0 0,1 0 0 0 0,-1 0 0 0 0,0 0 0 0 0,0-1 0 0 0,1 1 0 0 0,-1-1 0 0 0,0 0 0 0 0,1 1 0 0 0,-1-1 0 0 0,1 0 0 0 0,-1 0 0 0 0,0-1 0 0 0,1 1 0 0 0,-1 0 0 0 0,0-1 0 0 0,1 1 0 0 0,-1-1 0 0 0,0 0 0 0 0,0 0 0 0 0,1 0 0 0 0,-1 0 0 0 0,0 0 0 0 0,0-1 0 0 0,0 1 0 0 0,1-1 0 0 0,3-3 0 0 0,-1 1 0 0 0,0 1 0 0 0,-1-1 0 0 0,1-1 0 0 0,-1 1 0 0 0,1-1 0 0 0,-1 0 0 0 0,-1 0 0 0 0,1 0 0 0 0,-1 0 0 0 0,1 0 0 0 0,-1-3 0 0 0,18-53 0 0 0,-12 33 0 0 0,10-23 0 0 0,-18 48 49 0 0,0 1 0 0 0,0-1-1 0 0,-1 1 1 0 0,1-1-1 0 0,-1 0 1 0 0,0 1-1 0 0,0-1 1 0 0,0 0-1 0 0,0 1 1 0 0,-1-2-49 0 0,1 1 136 0 0,0 0 1 0 0,0 0-1 0 0,0 0 0 0 0,0 0 1 0 0,1 0-1 0 0,-1 0 0 0 0,1 0-136 0 0,-1 2 40 0 0,1 0-1 0 0,-1 0 1 0 0,0 0-1 0 0,0 0 1 0 0,0 0-1 0 0,1-1 1 0 0,-1 1-1 0 0,0 0 1 0 0,0 0-1 0 0,0 0 0 0 0,-1 0 1 0 0,1 0-1 0 0,0 0 1 0 0,0 0-1 0 0,-1 0-39 0 0,1 1-5 0 0,0-1 0 0 0,0 1-1 0 0,0 0 1 0 0,0 0 0 0 0,0-1 0 0 0,0 1-1 0 0,0 0 1 0 0,0 0 0 0 0,0-1-1 0 0,0 1 1 0 0,0 0 0 0 0,0 0 0 0 0,0-1-1 0 0,0 1 1 0 0,0 0 0 0 0,0 0-1 0 0,0-1 1 0 0,1 1 0 0 0,-1 0 0 0 0,0 0-1 0 0,0-1 1 0 0,0 1 0 0 0,0 0-1 0 0,0 0 1 0 0,1 0 0 0 0,-1 0 0 0 0,0-1-1 0 0,0 1 1 0 0,0 0 0 0 0,1 0-1 0 0,-1 0 1 0 0,0 0 0 0 0,0-1 0 0 0,0 1-1 0 0,1 0 1 0 0,-1 0 5 0 0,4 0-195 0 0,-3-1-280 0 0,-1 1-33 0 0,0 0 66 0 0,0 9 276 0 0,0-4 166 0 0,1 1 0 0 0,-1-1 0 0 0,1 1 0 0 0,0-1 0 0 0,0 0 0 0 0,1 1 0 0 0,0-1 0 0 0,0 0 0 0 0,0 0 0 0 0,0 0 0 0 0,3 3 0 0 0,4 5 0 0 0,0-1 0 0 0,0 0 0 0 0,6 5 0 0 0,19 22 0 0 0,-30-34 0 0 0,1 0 0 0 0,0 0 0 0 0,0-1 0 0 0,0 0 0 0 0,1 0 0 0 0,-1 0 0 0 0,1-1 0 0 0,0 0 0 0 0,0 0 0 0 0,0 0 0 0 0,0-1 0 0 0,1 0 0 0 0,-1 0 0 0 0,0 0 0 0 0,1-1 0 0 0,0 0 0 0 0,-1-1 0 0 0,1 1 0 0 0,0-1 0 0 0,2-1 0 0 0,-5 0 0 0 0,0 0 0 0 0,0 0 0 0 0,0-1 0 0 0,0 0 0 0 0,0 0 0 0 0,0 0 0 0 0,0 0 0 0 0,-1-1 0 0 0,1 1 0 0 0,-1-1 0 0 0,3-3 0 0 0,5-2 0 0 0,0-2 0 0 0,0 0 0 0 0,7-9 0 0 0,-2 3 0 0 0,-9 7 305 0 0,0 1-1 0 0,0-1 1 0 0,-1-1-1 0 0,0 1 1 0 0,-1-1-1 0 0,4-10-304 0 0,-6 14 20 0 0,-1-1 0 0 0,0 1 0 0 0,-1 0 1 0 0,1-1-1 0 0,-1 0 0 0 0,-1 1 0 0 0,1-1 0 0 0,-1 1 0 0 0,0-2-20 0 0,-2-15-28 0 0,-3-23 28 0 0,3 34 12 0 0,0 7-12 0 0,1 1 0 0 0,-1 0 0 0 0,-1 0 0 0 0,1 0 0 0 0,0 0 0 0 0,-1 1 0 0 0,0-1 0 0 0,0 1 0 0 0,0-1 0 0 0,0 1 0 0 0,-4-3 0 0 0,6 5 0 0 0,-10-5 0 0 0,-11 5 0 0 0,9 4 0 0 0,12-3-34 0 0,1 1-1 0 0,-1-1 0 0 0,0 0 0 0 0,1 0 0 0 0,-1 1 0 0 0,0-1 0 0 0,1 1 1 0 0,-1-1-1 0 0,1 1 0 0 0,-1-1 0 0 0,0 1 0 0 0,1-1 0 0 0,-1 1 1 0 0,1-1-1 0 0,0 1 0 0 0,-1-1 0 0 0,1 1 0 0 0,-1 0 0 0 0,1-1 0 0 0,0 1 1 0 0,0 0-1 0 0,-1 0 0 0 0,1-1 0 0 0,0 1 0 0 0,0 0 0 0 0,0-1 1 0 0,0 1-1 0 0,0 0 0 0 0,0 0 35 0 0,1 7-5961 0 0,4 0-283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0:31.50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3 222 10136 0 0,'0'0'230'0'0,"0"0"30"0"0,0 0 19 0 0,0 0 37 0 0,0 0 125 0 0,0 0 58 0 0,0 0 12 0 0,1 0 1 0 0,8-2 567 0 0,-1 0 1 0 0,0 0 0 0 0,6 1-1080 0 0,8-2 936 0 0,-18 2-896 0 0,-1 1 1 0 0,1 0-1 0 0,0 0 0 0 0,0 1 0 0 0,-1-1 0 0 0,1 1 0 0 0,-1 0 0 0 0,1 0-40 0 0,22 3 1135 0 0,-16-4-1013 0 0,1 1 0 0 0,-1 0-1 0 0,0 1 1 0 0,0 0-1 0 0,2 1-121 0 0,-1-2 0 0 0,-9-2 0 0 0,0 1 0 0 0,0 0 0 0 0,0 0 0 0 0,0 0 0 0 0,0 0 0 0 0,0 0 0 0 0,1 0 0 0 0,-1 0 0 0 0,0 1 0 0 0,5 0-201 0 0,-5 0-850 0 0,-2-1-385 0 0,0 0-78 0 0,0 0-19 0 0</inkml:trace>
  <inkml:trace contextRef="#ctx0" brushRef="#br0" timeOffset="307.37">6 350 11976 0 0,'0'0'266'0'0,"-5"3"769"0"0,262-6 1016 0 0,-245 2-2464 0 0,0 0 1 0 0,1-1 0 0 0,-2-1 0 0 0,1 0 0 0 0,0 0 0 0 0,7-4 412 0 0,-7 2-321 0 0,7-1-701 0 0</inkml:trace>
  <inkml:trace contextRef="#ctx0" brushRef="#br0" timeOffset="750.71">471 128 11976 0 0,'0'0'266'0'0,"0"0"44"0"0,0 0 15 0 0,0 0-26 0 0,3 8-187 0 0,12 43-112 0 0,5 4 1874 0 0,-19-51-1851 0 0,4 7-5 0 0,-1 0 0 0 0,1 0 0 0 0,1 0-1 0 0,-1-1 1 0 0,2 0 0 0 0,0-1 0 0 0,0 1 0 0 0,4 2-18 0 0,-6-5-10 0 0,-5-6 13 0 0,1-1 1 0 0,-1 1-1 0 0,1 0 0 0 0,-1 0 0 0 0,1 0 1 0 0,0 0-1 0 0,0-1 0 0 0,-1 1 0 0 0,1 0 1 0 0,0-1-1 0 0,0 1 0 0 0,0 0 0 0 0,0-1 1 0 0,0 1-1 0 0,0-1 0 0 0,0 0 0 0 0,0 1 1 0 0,0-1-1 0 0,0 0 0 0 0,0 0 0 0 0,0 1 1 0 0,0-1-1 0 0,0 0 0 0 0,0 0 1 0 0,0 0-4 0 0,2 0 92 0 0,0-1 1 0 0,-1 1-1 0 0,1 0 1 0 0,-1-1-1 0 0,1 0 1 0 0,-1 0-1 0 0,1 1 1 0 0,-1-2-1 0 0,1 1 1 0 0,-1 0-1 0 0,0 0 1 0 0,0-1-1 0 0,0 1 1 0 0,0-1 0 0 0,0 0-1 0 0,0 1 1 0 0,0-1-1 0 0,0 0 1 0 0,0 0-1 0 0,-1 0 1 0 0,1 0-1 0 0,-1-1-92 0 0,3-4-10 0 0,0 1 0 0 0,-1-1 0 0 0,0 0 0 0 0,0 0 0 0 0,-1-1 0 0 0,2-6 10 0 0,-1-2 0 0 0,-1-1 0 0 0,0 1 0 0 0,-2 0 0 0 0,0-11 0 0 0,15 75 0 0 0,-11-38 0 0 0,0 1 0 0 0,1-1 0 0 0,0 0 0 0 0,1 0 0 0 0,0 0 0 0 0,0-1 0 0 0,1 0 0 0 0,0 0 0 0 0,1-1 0 0 0,0 0 0 0 0,1 1 0 0 0,-7-7 0 0 0,0-1 0 0 0,0 0-1 0 0,0 0 1 0 0,1 0 0 0 0,-1 0-1 0 0,0 0 1 0 0,0 0 0 0 0,1 0-1 0 0,-1-1 1 0 0,0 1 0 0 0,1-1-1 0 0,-1 1 1 0 0,1-1 0 0 0,-1 0-1 0 0,0 0 1 0 0,1 0-1 0 0,-1-1 1 0 0,3 1 0 0 0,1-1 13 0 0,1-1 0 0 0,-1 1 0 0 0,1-1 0 0 0,-1 0 0 0 0,0 0 0 0 0,3-2-13 0 0,-1-1 124 0 0,0 0-1 0 0,-1 0 1 0 0,0-1-1 0 0,0 0 1 0 0,0 0-1 0 0,0-1 1 0 0,-1 0-1 0 0,0 0 1 0 0,-1-1-1 0 0,1 1 1 0 0,-1-1-1 0 0,-1 0 1 0 0,0 0-1 0 0,0-1 1 0 0,0 0-1 0 0,1-7-123 0 0,-3 9 99 0 0,-1 0 0 0 0,0 0 0 0 0,0-1 0 0 0,0 1 0 0 0,-1-1 0 0 0,0 1 0 0 0,-1-5-99 0 0,-2-8 678 0 0,-1 1 0 0 0,-1-3-678 0 0,1 4-1 0 0,2-1 1 0 0,2 16 0 0 0,0 0 0 0 0,-1-1 0 0 0,1 1 0 0 0,-1-1 0 0 0,0 1 0 0 0,1 0 0 0 0,-1 0 0 0 0,-1-1 0 0 0,-3-5 0 0 0,0 0 0 0 0,-2 5-133 0 0,3 6-1227 0 0,3-1 1071 0 0,-7 6-1814 0 0,1-1-4379 0 0</inkml:trace>
  <inkml:trace contextRef="#ctx0" brushRef="#br0" timeOffset="1311.563">994 455 10136 0 0,'14'0'230'0'0,"-12"0"30"0"0,-2 0 19 0 0,1 0-40 0 0,3-2-114 0 0,-3 2 268 0 0,0 0-248 0 0,0 0 0 0 0,0 1 1 0 0,0-1-1 0 0,0 0 0 0 0,0 0 0 0 0,0 1 0 0 0,0-1 0 0 0,-1 0 0 0 0,1 1 0 0 0,0-1 0 0 0,0 1 0 0 0,0 0 1 0 0,-1-1-1 0 0,1 1 0 0 0,0-1 0 0 0,0 1 0 0 0,-1 0 0 0 0,1 0 0 0 0,-1-1 0 0 0,1 1 0 0 0,-1 0 0 0 0,1 0 0 0 0,-1 0 1 0 0,1 0-1 0 0,-1-1 0 0 0,0 1 0 0 0,1 0 0 0 0,-1 0 0 0 0,0 0 0 0 0,0 0-145 0 0,1 4 179 0 0,0-1 0 0 0,-1 1 0 0 0,1-1 0 0 0,-1 1 0 0 0,0 0 0 0 0,0-1 0 0 0,-1 1 0 0 0,1-1-179 0 0,-10 23 1811 0 0,8-25-1726 0 0,1-2-82 0 0,1 1 0 0 0,0-1 0 0 0,-1 0 1 0 0,1 1-1 0 0,0-1 0 0 0,-1 0 0 0 0,1 1 1 0 0,0-1-1 0 0,-1 0 0 0 0,1 1 0 0 0,0-1 0 0 0,0 1 1 0 0,-1-1-1 0 0,1 0 0 0 0,0 1 0 0 0,0-1 1 0 0,0 1-1 0 0,0-1 0 0 0,-1 1 0 0 0,1-1 1 0 0,0 1-1 0 0,0-1 0 0 0,0 1 0 0 0,0-1 0 0 0,0 1-3 0 0,0 7 0 0 0,0 1 0 0 0,3 1 0 0 0,-1-1 0 0 0,-2-9 0 0 0,0 0 0 0 0,0 1 0 0 0,0-1 0 0 0,0 0 0 0 0,0 1 0 0 0,0-1 0 0 0,0 0 0 0 0,0 1 0 0 0,0-1 0 0 0,0 0 0 0 0,0 1 0 0 0,0-1 0 0 0,0 0 0 0 0,0 1 0 0 0,0-1 0 0 0,0 0 0 0 0,0 1 0 0 0,0-1 0 0 0,0 0 0 0 0,-1 1 0 0 0,1-1 0 0 0,0 0 0 0 0,0 1 0 0 0,-4 7 0 0 0,2 0 0 0 0,8 0 0 0 0,2-5 0 0 0,61 12 2048 0 0,-10-1-2048 0 0,-43-9 2 0 0,0-1 0 0 0,0 0-1 0 0,6-1-1 0 0,21 5-69 0 0,-10-8-1251 0 0,-23 3 808 0 0</inkml:trace>
  <inkml:trace contextRef="#ctx0" brushRef="#br0" timeOffset="1977.421">1429 203 10136 0 0,'0'0'230'0'0,"0"0"30"0"0,0 0 19 0 0,-2 0-40 0 0,-5-2-114 0 0,6 2 268 0 0,1 0 106 0 0,0 0 12 0 0,0 0 1 0 0,0 0 0 0 0,0 0 0 0 0,0 0 0 0 0,0 0-70 0 0,16 10-276 0 0,-2-6 87 0 0,0 0 0 0 0,0-1 0 0 0,0-1 1 0 0,0 0-1 0 0,1-1 0 0 0,-1 0 1 0 0,7-1-254 0 0,16 1 274 0 0,195 12-202 0 0,-129-3 1467 0 0,-3 0-1102 0 0,-41-5-437 0 0,14 0 0 0 0,117 1 0 0 0,-156-5 0 0 0,-22 0 0 0 0,-1 0 0 0 0,1-1 0 0 0,0-1 0 0 0,9-1 0 0 0,-4-4 0 0 0,-17 6 0 0 0,0 0 0 0 0,1 0-1 0 0,-1-1 1 0 0,1 1 0 0 0,-1 0-1 0 0,0-1 1 0 0,1 1 0 0 0,-1 0-1 0 0,0-1 1 0 0,0 1-1 0 0,1-1 1 0 0,-1 1 0 0 0,0 0-1 0 0,0-1 1 0 0,1 1 0 0 0,-1-1-1 0 0,0 1 1 0 0,0 0 0 0 0,0-1-1 0 0,0 1 1 0 0,0-1-1 0 0,0 1 1 0 0,0-1 0 0 0,0 1-1 0 0,0-1 1 0 0,0 1 0 0 0,0-1-1 0 0,0 1 1 0 0,0-1 0 0 0,0 1-1 0 0,0 0 1 0 0,0-1-1 0 0,-1 1 1 0 0,1-1 0 0 0,0 1-1 0 0,0-1 1 0 0,0 1 0 0 0,-1 0-1 0 0,1-1 1 0 0,0 1 0 0 0,-1 0-1 0 0,1-1 1 0 0,0 1-1 0 0,-1 0 1 0 0,1-1 0 0 0,-1-1-48 0 0,-1 0-116 0 0,1 0 0 0 0,0-1 0 0 0,-1 1 0 0 0,0 0 0 0 0,1 0-1 0 0,-1 1 1 0 0,0-1 0 0 0,0 0 0 0 0,0 1 0 0 0,0-1 0 0 0,0 1-1 0 0,-1-1 1 0 0,1 1 0 0 0,-1-1 164 0 0,-39-15-4679 0 0,21 10 2654 0 0,-9-5-532 0 0</inkml:trace>
  <inkml:trace contextRef="#ctx0" brushRef="#br0" timeOffset="2279.873">2187 126 8288 0 0,'-2'-1'88'0'0,"-2"-1"46"0"0,0 1 0 0 0,0 0-1 0 0,-1-1 1 0 0,1 2-1 0 0,-4-2-133 0 0,-11 1 3116 0 0,34 13-2012 0 0,-4-6-1100 0 0,1 0 1 0 0,0-1-1 0 0,0 0 1 0 0,7 1-5 0 0,7 2-2 0 0,128 43 2 0 0,-143-47 0 0 0,0 2 0 0 0,9 4 0 0 0,4 3 0 0 0,-20-10 124 0 0,0 0 1 0 0,-1-1-1 0 0,1 1 0 0 0,-1 1 1 0 0,0-1-1 0 0,1 1 1 0 0,-2-1-1 0 0,1 1 1 0 0,0 0-1 0 0,-1 0 1 0 0,1 0-125 0 0,-1-1 71 0 0,-1-1 22 0 0,-1 0 1 0 0,1 0 0 0 0,-1-1 0 0 0,1 1 0 0 0,-1 0-1 0 0,1 0 1 0 0,-1 0 0 0 0,0 0 0 0 0,0 0 0 0 0,0 0-1 0 0,0 0 1 0 0,0 0 0 0 0,-1 0 0 0 0,1-1 0 0 0,0 1-1 0 0,-1 0 1 0 0,0 0 0 0 0,0 1-94 0 0,-1 3 190 0 0,0-1 1 0 0,-1 1-1 0 0,0-1 0 0 0,0 0 0 0 0,-2 4-190 0 0,-6 3 151 0 0,1 1-1 0 0,-2-2 0 0 0,0 1 1 0 0,0-1-1 0 0,-1-1 0 0 0,-3 2-150 0 0,-32 19 1347 0 0,-8 2-1347 0 0,27-16-185 0 0,-7 3-1211 0 0,-1-1-1 0 0,-8 0 1397 0 0,17-7-1022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0:36.3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110 84 15664 0 0,'0'0'356'0'0,"0"0"49"0"0,0 0 21 0 0,0 0-42 0 0,1 2-250 0 0,0-1-133 0 0,-1 1 0 0 0,1-1 1 0 0,0 1-1 0 0,-1-1 0 0 0,1 1 1 0 0,-1 0-1 0 0,0-1 0 0 0,1 1 1 0 0,-1 0-1 0 0,0-1 0 0 0,0 2-1 0 0,0 4 0 0 0,2 3 0 0 0,-1 0 0 0 0,0 0 0 0 0,-1 0 0 0 0,0 0 0 0 0,-1 0 0 0 0,0-1 0 0 0,-1 4 0 0 0,-5 21 0 0 0,-5 14 0 0 0,12-46 0 0 0,-31 94 0 0 0,-15 37 71 0 0,43-128-159 0 0,-1 7 1432 0 0,4-11-721 0 0,3-6-533 0 0,-1 1-90 0 0,0 0 0 0 0,0-1 0 0 0,0 0 0 0 0,-1 1 0 0 0,1-4 0 0 0,3-11 0 0 0,6-14 0 0 0,-2-1 0 0 0,0-2 0 0 0,6-25 0 0 0,-6 21-21 0 0,6-19 74 0 0,-13 53-101 0 0,0 1 0 0 0,0 0 0 0 0,0 0 0 0 0,1 0 0 0 0,0 1-1 0 0,0-1 1 0 0,0 0 0 0 0,0 1 0 0 0,2-2 48 0 0,-3 5-71 0 0,-1 0-1 0 0,0-1 1 0 0,1 1 0 0 0,-1 0-1 0 0,1 0 1 0 0,-1 0 0 0 0,1 0-1 0 0,0 0 1 0 0,-1 0 0 0 0,1 1-1 0 0,0-1 1 0 0,-1 0 0 0 0,1 1-1 0 0,0 0 1 0 0,0-1 0 0 0,0 1-1 0 0,0 0 1 0 0,-1 0 0 0 0,1 0-1 0 0,0 0 1 0 0,0 0 0 0 0,0 0-1 0 0,0 0 1 0 0,0 1 71 0 0,1 0 8 0 0,0 0 0 0 0,-1 0 0 0 0,1 1 0 0 0,-1-1 1 0 0,1 1-1 0 0,-1-1 0 0 0,0 1 0 0 0,0 0 0 0 0,0 0 0 0 0,0 0 0 0 0,0 0 0 0 0,0 0 0 0 0,0 0 0 0 0,0 1 0 0 0,0 1-8 0 0,22 32 0 0 0,-11-17 0 0 0,10 19 0 0 0,-12-19 0 0 0,11 15 0 0 0,0-1 0 0 0,-3-5 18 0 0,-10-15 585 0 0,0 1 0 0 0,-2 0 0 0 0,2 2-603 0 0,-9-15 7 0 0,0 0-1 0 0,0-1 1 0 0,0 1 0 0 0,0 0-1 0 0,0-1 1 0 0,-1 1 0 0 0,1 0-1 0 0,0-1 1 0 0,0 1 0 0 0,-1-1-1 0 0,1 1 1 0 0,0 0 0 0 0,0-1-1 0 0,-1 1 1 0 0,1-1 0 0 0,-1 1-1 0 0,1-1 1 0 0,-1 1 0 0 0,1-1-1 0 0,-1 0 1 0 0,1 1 0 0 0,-1-1-1 0 0,1 1 1 0 0,-1-1 0 0 0,1 0-1 0 0,-1 1 1 0 0,0-1-7 0 0,-17 9-15 0 0,-22-1 1183 0 0,-33 2-1168 0 0,25-4 880 0 0,-6 4-880 0 0,31-6 0 0 0,-22 1 0 0 0,20-3 0 0 0,15 0 2 0 0,-10 2-158 0 0,19-4 132 0 0,1 0 0 0 0,0 0 0 0 0,0 0 0 0 0,-1 0 0 0 0,1 1-1 0 0,0-1 1 0 0,0 0 0 0 0,-1 0 0 0 0,1 0 0 0 0,0 0 0 0 0,0 0 0 0 0,-1 0 0 0 0,1 0 0 0 0,0 0-1 0 0,0 0 1 0 0,0 0 0 0 0,-1-1 0 0 0,1 1 0 0 0,0 0 0 0 0,0 0 0 0 0,-1 0 0 0 0,1 0 0 0 0,0 0-1 0 0,0 0 1 0 0,0 0 0 0 0,-1-1 0 0 0,1 1 0 0 0,0 0 0 0 0,0 0 0 0 0,0 0 0 0 0,-1 0 0 0 0,1-1-1 0 0,0 1 1 0 0,0 0 0 0 0,0 0 0 0 0,0 0 0 0 0,0-1 0 0 0,0 1 0 0 0,0 0 0 0 0,-1 0 0 0 0,1-1-1 0 0,0 1 1 0 0,0 0 0 0 0,0 0 0 0 0,0-1 0 0 0,0 1 0 0 0,0 0 0 0 0,0 0 0 0 0,0-1 0 0 0,0 1-1 0 0,0 0 25 0 0,3-3-626 0 0,0 0-1 0 0,-1 0 0 0 0,1 0 0 0 0,0 1 0 0 0,0-1 0 0 0,1 1 0 0 0,1-2 627 0 0,-1 1-2686 0 0,8-5-2927 0 0</inkml:trace>
  <inkml:trace contextRef="#ctx0" brushRef="#br0" timeOffset="486.544">520 48 15664 0 0,'0'0'356'0'0,"0"0"49"0"0,0 0 21 0 0,0 0-42 0 0,-1 1-250 0 0,-7 22-128 0 0,0 1 1 0 0,0 11-7 0 0,4-22 1 0 0,-11 76-1 0 0,9-53 680 0 0,1 0 0 0 0,2 0 0 0 0,1 23-680 0 0,1-55 0 0 0,1-3 0 0 0,0-1 0 0 0,0 1 0 0 0,0 0 0 0 0,0 0 0 0 0,0 0 0 0 0,0 0 0 0 0,0 0 0 0 0,0-1 0 0 0,1 1 0 0 0,-1 0 0 0 0,0 0 0 0 0,0 0 0 0 0,1 0 0 0 0,-1-1 0 0 0,0 1 0 0 0,1 0 0 0 0,-1 0 0 0 0,1-1 0 0 0,-1 1 0 0 0,1 0 0 0 0,0-1 0 0 0,-1 1 0 0 0,1-1 0 0 0,-1 1 0 0 0,1-1 0 0 0,1 1 0 0 0,-2 0 0 0 0,1 0-1 0 0,0-1 1 0 0,0 1-1 0 0,0-1 0 0 0,0 0 1 0 0,0 1-1 0 0,0-1 1 0 0,0 1-1 0 0,0-1 1 0 0,0 0-1 0 0,0 0 0 0 0,0 0 1 0 0,0 0-1 0 0,0 0 1 0 0,0 0-1 0 0,0 0 0 0 0,0 0 1 0 0,0 0-1 0 0,0 0 1 0 0,0 0-1 0 0,0-1 1 0 0,0 1-1 0 0,0 0 0 0 0,0-1 1 0 0,0 1-1 0 0,0-1 1 0 0,0 1-1 0 0,-1-1 0 0 0,1 1 1 0 0,0-1-1 0 0,0 0 1 0 0,0 0 0 0 0,5-4 29 0 0,0 0 0 0 0,-1-1 0 0 0,1 0 0 0 0,0-2-29 0 0,4-3 345 0 0,1 0 347 0 0,0 1 1 0 0,8-5-693 0 0,-7 6 110 0 0,0-1 0 0 0,6-7-110 0 0,-15 14 3 0 0,0 0 0 0 0,0 1 0 0 0,0 0 0 0 0,1 0 0 0 0,-1 0 0 0 0,0 0 0 0 0,1 0 0 0 0,-1 1 0 0 0,1-1 0 0 0,0 1 0 0 0,0 0 0 0 0,0 0-3 0 0,-3 1-12 0 0,0 0 1 0 0,0-1-1 0 0,1 1 1 0 0,-1 0-1 0 0,0 0 1 0 0,0 0-1 0 0,0 0 1 0 0,1 0-1 0 0,-1 0 1 0 0,0 0-1 0 0,0 0 1 0 0,0 0-1 0 0,1 1 1 0 0,-1-1-1 0 0,0 0 1 0 0,0 1-1 0 0,0-1 1 0 0,0 1-1 0 0,0-1 1 0 0,0 1-1 0 0,0 0 1 0 0,0-1-1 0 0,0 1 1 0 0,0 0-1 0 0,0 0 1 0 0,0 0-1 0 0,0-1 1 0 0,-1 1-1 0 0,1 0 1 0 0,0 0-1 0 0,-1 0 1 0 0,1 0-1 0 0,-1 1 1 0 0,1-1-1 0 0,-1 0 1 0 0,1 0-1 0 0,-1 0 1 0 0,1 1 11 0 0,-1 0-121 0 0,1 0 0 0 0,0 0-1 0 0,0 0 1 0 0,0 0 0 0 0,1 0 0 0 0,-1 0-1 0 0,0 0 1 0 0,1 0 0 0 0,0-1 0 0 0,0 2 121 0 0,12 14 56 0 0,-10-9 296 0 0,7 14-532 0 0,5 18 180 0 0,-15-39 6 0 0,0 1 0 0 0,-1 0 0 0 0,1 0-1 0 0,0 0 1 0 0,0 0 0 0 0,0-1 0 0 0,0 1 0 0 0,0 0 0 0 0,1-1 0 0 0,-1 1-1 0 0,0-1 1 0 0,1 1 0 0 0,-1-1 0 0 0,1 0 0 0 0,0 1 0 0 0,-1-1 0 0 0,1 0-1 0 0,0 0 1 0 0,0 0 0 0 0,0-1 0 0 0,0 1 0 0 0,-1 0 0 0 0,1-1 0 0 0,0 1-1 0 0,0-1 1 0 0,0 0 0 0 0,0 1 0 0 0,0-1 0 0 0,0 0 0 0 0,1 0 0 0 0,-1 0-1 0 0,0-1 1 0 0,0 1 0 0 0,0 0 0 0 0,0-1 0 0 0,-1 1 0 0 0,1-1 0 0 0,0 0-1 0 0,0 0 1 0 0,0 0 0 0 0,0 0 0 0 0,-1 0 0 0 0,1 0 0 0 0,0 0 0 0 0,-1 0-1 0 0,2-1-5 0 0,5-7 203 0 0,0 0-1 0 0,-1 0 0 0 0,0 0 0 0 0,0-1 0 0 0,-1 0 1 0 0,4-8-203 0 0,-1 0-33 0 0,-1-1 1 0 0,-1 0-1 0 0,3-12 33 0 0,14-84 0 0 0,-8 43-201 0 0,-16 71-850 0 0,0 1-385 0 0,0 0-999 0 0,0 0-3705 0 0</inkml:trace>
  <inkml:trace contextRef="#ctx0" brushRef="#br0" timeOffset="913.463">928 509 10136 0 0,'0'0'464'0'0,"1"-1"-10"0"0,0 0-329 0 0,1 1-1 0 0,-1-1 0 0 0,1 0 0 0 0,-1 1 0 0 0,1 0 1 0 0,-1-1-1 0 0,1 1 0 0 0,0 0 0 0 0,-1 0 0 0 0,1-1 1 0 0,0 1-1 0 0,-1 1 0 0 0,1-1 0 0 0,-1 0 0 0 0,1 0 1 0 0,0 1-1 0 0,-1-1 0 0 0,1 0 0 0 0,-1 1 0 0 0,1 0 1 0 0,-1-1-1 0 0,1 1 0 0 0,-1 0 0 0 0,1 0 0 0 0,-1 0 1 0 0,0 0-1 0 0,0 0 0 0 0,1 0 0 0 0,-1 0 0 0 0,0 0 1 0 0,0 0-1 0 0,0 1 0 0 0,0-1 0 0 0,0 0 0 0 0,0 1 1 0 0,-1-1-1 0 0,1 1 0 0 0,0-1 0 0 0,-1 1 0 0 0,1-1 1 0 0,-1 1-1 0 0,1 0 0 0 0,-1-1 0 0 0,0 1 0 0 0,0-1 0 0 0,0 2-124 0 0,1 36 619 0 0,0-20 60 0 0,-1 1 0 0 0,-1-1 0 0 0,-3 17-679 0 0,4-19 0 0 0,0-17 0 0 0,0 0 0 0 0,0 1 0 0 0,0-1 0 0 0,0 0 0 0 0,0 0 0 0 0,0 0 0 0 0,-1 1 0 0 0,1-1 0 0 0,0 0 0 0 0,0 0 0 0 0,1 0 0 0 0,-1 0 0 0 0,0 1 0 0 0,0-1 0 0 0,0 0 0 0 0,0 0 0 0 0,0 0 0 0 0,0 1 0 0 0,0-1 0 0 0,0 0 0 0 0,0 0 0 0 0,0 0 0 0 0,0 0 0 0 0,0 0 0 0 0,1 1 0 0 0,-1-1 0 0 0,0 0 0 0 0,0 0 0 0 0,0 0 0 0 0,0 0 0 0 0,0 0 0 0 0,1 0 0 0 0,-1 1 0 0 0,0-1 0 0 0,0 0 0 0 0,0 0 0 0 0,0 0 0 0 0,1 0 0 0 0,-1 0 0 0 0,0 0 0 0 0,0 0 0 0 0,0 0 0 0 0,1 0 0 0 0,-1 0 0 0 0,0 0 0 0 0,0 0 0 0 0,0 0 0 0 0,0 0 0 0 0,1 0 0 0 0,-1 0 0 0 0,0 0 0 0 0,0 0 0 0 0,0 0 0 0 0,1 0 0 0 0,-1 0 0 0 0,0-1 0 0 0,0 1 0 0 0,0 0 0 0 0,0 0 0 0 0,1 0 0 0 0,-1 0 0 0 0,0 0 0 0 0,8-7 0 0 0,-7 7 0 0 0,1-2 57 0 0,2-3 109 0 0,1 1 0 0 0,0-1 0 0 0,0 1 0 0 0,0 0 0 0 0,0 0 0 0 0,1 1 0 0 0,0 0 0 0 0,0 0 0 0 0,0 0 0 0 0,0 0-1 0 0,0 1 1 0 0,4-1-166 0 0,1 1 0 0 0,11-2 0 0 0,1 1 0 0 0,7 0 0 0 0,-23 3 0 0 0,0 0 0 0 0,0 0 0 0 0,0 1 0 0 0,0 0 0 0 0,0 0 0 0 0,0 1 0 0 0,0 0 0 0 0,0 0 0 0 0,4 2 0 0 0,25 13 14 0 0,37 14-1412 0 0,-60-27 886 0 0</inkml:trace>
  <inkml:trace contextRef="#ctx0" brushRef="#br0" timeOffset="2666.573">1599 48 8288 0 0,'11'-4'2091'0'0,"-6"1"-1860"0"0,1 1 0 0 0,0 0 1 0 0,0 1-1 0 0,3-1-231 0 0,-8 2 370 0 0,9 6 1220 0 0,-6-3-1574 0 0,2 13 2897 0 0,-6-15-2849 0 0,1-1 0 0 0,-1 0-1 0 0,0 0 1 0 0,0 0 0 0 0,0 1 0 0 0,0-1 0 0 0,0 0 0 0 0,0 0 0 0 0,0 1-1 0 0,0-1 1 0 0,0 0 0 0 0,0 0 0 0 0,0 1 0 0 0,0-1 0 0 0,0 0 0 0 0,0 0-1 0 0,0 1 1 0 0,0-1 0 0 0,-1 0 0 0 0,1 0 0 0 0,0 0 0 0 0,0 1 0 0 0,0-1-1 0 0,0 0 1 0 0,0 0 0 0 0,0 0 0 0 0,-1 1 0 0 0,1-1 0 0 0,0 0 0 0 0,0 0-1 0 0,0 0 1 0 0,-1 0 0 0 0,1 0 0 0 0,0 1 0 0 0,0-1 0 0 0,0 0 0 0 0,-1 0-1 0 0,1 0 1 0 0,0 0 0 0 0,0 0 0 0 0,-1 0 0 0 0,1 0 0 0 0,0 0 0 0 0,0 0 0 0 0,0 0-1 0 0,-1 0 1 0 0,1 0 0 0 0,0 0-64 0 0,-3 17 2213 0 0,-22 6-2213 0 0,24-21 0 0 0,-4 1 0 0 0,-1 0 0 0 0,-1 2 0 0 0,6-4 0 0 0,0 0 0 0 0,0-1 0 0 0,0 1 0 0 0,0 0 0 0 0,0 0 0 0 0,0 0 0 0 0,0 0 0 0 0,0 0 0 0 0,0 0 0 0 0,0 0 0 0 0,1 0 0 0 0,-1 1 0 0 0,0-1 0 0 0,1 0 0 0 0,-1 2 0 0 0,-7 15 0 0 0,-11 21 0 0 0,18-36 0 0 0,0 0 0 0 0,0 0 0 0 0,0-1 0 0 0,1 1 0 0 0,-1 0 0 0 0,1 0 0 0 0,-1 0 0 0 0,1 0 0 0 0,0 0 0 0 0,0 0 0 0 0,0 0 0 0 0,1 1 0 0 0,2 8 0 0 0,0-11 0 0 0,-2 0 0 0 0,-1-1 0 0 0,1 0 0 0 0,0 1 0 0 0,-1-1 0 0 0,1 0 0 0 0,0 1 0 0 0,-1-1 0 0 0,1 1 0 0 0,0-1 0 0 0,-1 1 0 0 0,1 0 0 0 0,-1-1 0 0 0,1 1 0 0 0,-1-1 0 0 0,1 1 0 0 0,-1 0 0 0 0,0-1 0 0 0,1 1 0 0 0,-1 0 0 0 0,0 0 0 0 0,0-1 0 0 0,1 1 0 0 0,-1 0 0 0 0,2 2 0 0 0,-1 1 0 0 0,1-1 0 0 0,0 0 0 0 0,1 0 0 0 0,-1 0 0 0 0,0 0 0 0 0,1-1 0 0 0,0 1 0 0 0,0 0 0 0 0,0-1 0 0 0,0 0 0 0 0,0 0 0 0 0,3 2 0 0 0,-5-3 0 0 0,1 1 0 0 0,-1-1 0 0 0,0 1 0 0 0,1 0 0 0 0,-1-1 0 0 0,0 1 0 0 0,0 0 0 0 0,0 1 0 0 0,-2 2 0 0 0,4 1 0 0 0,-1 0 0 0 0,-2-6 0 0 0,0 0 0 0 0,0 1 0 0 0,0-1 0 0 0,0 0 0 0 0,0 0 0 0 0,0 0 0 0 0,0 0 0 0 0,0 0 0 0 0,0 0 0 0 0,0 1 0 0 0,0-1 0 0 0,0 0 0 0 0,0 0 0 0 0,0 0 0 0 0,0 0 0 0 0,1 0 0 0 0,-1 0 0 0 0,0 0 0 0 0,0 1 0 0 0,0-1 0 0 0,0 0 0 0 0,0 0 0 0 0,0 0 0 0 0,0 0 0 0 0,0 0 0 0 0,1 0 0 0 0,-1 0 0 0 0,0 0 0 0 0,0 0 0 0 0,0 0 0 0 0,0 0 0 0 0,0 0 0 0 0,0 0 0 0 0,0 0 0 0 0,1 0 0 0 0,-1 1 0 0 0,0-1 0 0 0,0 0 0 0 0,0 0 0 0 0,13 4 0 0 0,1 1 0 0 0,-10-2 0 0 0,2 2 0 0 0,20 17 0 0 0,-16-17 0 0 0,-9-5 0 0 0,14 20 0 0 0,2 0 0 0 0,-10-12 0 0 0,-7-6 0 0 0,0-1 0 0 0,0-1 0 0 0,0 1 0 0 0,0-1 0 0 0,0 0 0 0 0,0 1 0 0 0,0-1 0 0 0,0 1 0 0 0,0-1 0 0 0,0 0 0 0 0,0 1 0 0 0,0-1 0 0 0,0 1 0 0 0,0-1 0 0 0,0 0 0 0 0,0 1 0 0 0,0-1 0 0 0,0 1 0 0 0,1-1 0 0 0,-1 0 0 0 0,0 1 0 0 0,0-1 0 0 0,0 0 0 0 0,1 1 0 0 0,-1-1 0 0 0,0 0 0 0 0,1 1 0 0 0,-1-1 0 0 0,0 0 0 0 0,0 0 0 0 0,1 1 0 0 0,6 5 0 0 0,0 0 0 0 0,-4 1 0 0 0,0 0 0 0 0,0 7 0 0 0,-3-13 0 0 0,2 6 0 0 0,-3-6 0 0 0,-3 2 0 0 0,-2 14 0 0 0,3-11 0 0 0,-2-3 0 0 0,-2 3 0 0 0,-2-4 0 0 0,5-1 0 0 0,-25 6 0 0 0,-8-5-30 0 0,14-1 503 0 0,-2 2 247 0 0,23-3-1220 0 0,2 0 127 0 0,-1 0 452 0 0,0-1 0 0 0,0 1 0 0 0,0-1 0 0 0,0 1 0 0 0,0 0 1 0 0,0-1-1 0 0,0 1 0 0 0,-1 0 0 0 0,1 0 0 0 0,0 0 0 0 0,0 0 1 0 0,0 0-1 0 0,-1 0 0 0 0,1 0-79 0 0,1 0 44 0 0,-6 0 216 0 0,5 0-240 0 0,0 0 1 0 0,-1 0-1 0 0,1 0 0 0 0,-1 0 1 0 0,1 0-1 0 0,0 0 1 0 0,-1-1-1 0 0,1 1 0 0 0,0-1 1 0 0,0 1-1 0 0,-1-1 0 0 0,1 1 1 0 0,0-1-1 0 0,0 0 1 0 0,0 0-1 0 0,-1 1 0 0 0,1-2-20 0 0,-11-1 0 0 0,9 1-64 0 0,2 1-273 0 0,1-6-677 0 0,0 6 922 0 0,0 0 1 0 0,0 0-1 0 0,-1 0 0 0 0,1 0 1 0 0,0 0-1 0 0,1-1 0 0 0,-1 1 1 0 0,0 0-1 0 0,0 0 0 0 0,0 0 1 0 0,1 0-1 0 0,-1 0 0 0 0,0 0 1 0 0,1 0-1 0 0,-1 0 1 0 0,1 0-1 0 0,-1 0 0 0 0,1 0 1 0 0,0 1-1 0 0,-1-1 0 0 0,1 0 1 0 0,0 0-1 0 0,-1 0 0 0 0,1 1 1 0 0,1-1 91 0 0,14-18-3952 0 0,-4 9 1907 0 0</inkml:trace>
  <inkml:trace contextRef="#ctx0" brushRef="#br0" timeOffset="2979.981">1974 328 13824 0 0,'0'0'314'0'0,"0"0"46"0"0,0 0 22 0 0,0 0-50 0 0,0 0-150 0 0,10 13 1703 0 0,-6-5-1363 0 0,0 0-1 0 0,-1 0 1 0 0,0 0-1 0 0,0 1 1 0 0,-1 0-1 0 0,0-1 0 0 0,0 1 1 0 0,0 7-522 0 0,-1-10 20 0 0,0 0 53 0 0,0 7 213 0 0,1-1 0 0 0,-2 1 0 0 0,0 11-286 0 0,0-23 509 0 0,0-1-134 0 0,0 0-576 0 0,0 0-250 0 0,0 0-958 0 0,0 0-3831 0 0,0 0-1641 0 0</inkml:trace>
  <inkml:trace contextRef="#ctx0" brushRef="#br0" timeOffset="3279.168">2020 209 11976 0 0,'1'-3'106'0'0,"0"-1"0"0"0,1 1 1 0 0,0 0-1 0 0,-1 0 1 0 0,1 0-1 0 0,1 1 1 0 0,-1-1-1 0 0,0 0 0 0 0,1 1 1 0 0,-1-1-1 0 0,1 1 1 0 0,-1 0-1 0 0,1 0 0 0 0,0 0 1 0 0,0 0-1 0 0,0 0 1 0 0,0 1-1 0 0,1-1 0 0 0,-1 1 1 0 0,0 0-1 0 0,2 0-106 0 0,-3 1 75 0 0,1 0-1 0 0,0 1 1 0 0,0 0-1 0 0,-1-1 1 0 0,1 1-1 0 0,-1 0 1 0 0,1 0-1 0 0,-1 0 1 0 0,1 1-1 0 0,-1-1 1 0 0,1 1-1 0 0,-1-1 1 0 0,0 1-1 0 0,0 0 1 0 0,2 2-75 0 0,7 6-170 0 0,0 0 0 0 0,-1 1 0 0 0,0 0 0 0 0,-1 1 0 0 0,0 0 0 0 0,0 2 170 0 0,-4-3-5100 0 0</inkml:trace>
  <inkml:trace contextRef="#ctx0" brushRef="#br0" timeOffset="3554.052">2244 509 11976 0 0,'4'-6'1082'0'0,"-1"1"-954"0"0,0 0-1 0 0,-1 0 0 0 0,0 0 1 0 0,0 0-1 0 0,0-1 0 0 0,-1 1 1 0 0,1-5-128 0 0,5-42 1506 0 0,-4 22-1562 0 0,-2 23 275 0 0,-1 1-94 0 0,1 1 1 0 0,0 0-1 0 0,0 0 1 0 0,0 0-1 0 0,0 0 1 0 0,1 0-1 0 0,0 0 1 0 0,0 0-1 0 0,0 0 1 0 0,0 0-1 0 0,1 1 0 0 0,0 0 1 0 0,0-1-1 0 0,0 1-125 0 0,-2 3 0 0 0,0 0 0 0 0,0 0 0 0 0,0 0 0 0 0,0 0 0 0 0,0 0 0 0 0,1 0 0 0 0,-1 1 0 0 0,0-1 0 0 0,0 0 0 0 0,0 1 0 0 0,1-1 0 0 0,-1 1 0 0 0,0-1 0 0 0,1 1 0 0 0,-1-1 0 0 0,0 1 0 0 0,1 0 0 0 0,-1 0 0 0 0,0 0 0 0 0,1 0 0 0 0,-1 0 0 0 0,1 0 0 0 0,-1 0 0 0 0,0 0 0 0 0,1 1 0 0 0,-1-1 0 0 0,0 0 0 0 0,1 1 0 0 0,-1-1 0 0 0,0 1 0 0 0,0-1 0 0 0,1 1 0 0 0,-1 0 0 0 0,0 0 0 0 0,0 0 0 0 0,0-1 0 0 0,0 1 0 0 0,0 0 0 0 0,0 0 0 0 0,0 0 0 0 0,0 1 0 0 0,5 4 0 0 0,-1 1 0 0 0,0 0 0 0 0,0 0 0 0 0,0 0 0 0 0,3 7 0 0 0,0 4 0 0 0,0 1 0 0 0,-2-1 0 0 0,2 9 0 0 0,8 22 0 0 0,-10-33 0 0 0,-5-12 0 0 0,0-1 0 0 0,0 1 0 0 0,0-1 0 0 0,1 1 0 0 0,0-1 0 0 0,0 1 0 0 0,-1-2 93 0 0,0-1-1 0 0,0 0 0 0 0,-1 0 0 0 0,1 1 0 0 0,-1-1 0 0 0,1 1 0 0 0,-1-1 1 0 0,1 0-1 0 0,-1 1 0 0 0,0-1 0 0 0,1 1 0 0 0,-1-1 0 0 0,0 1 0 0 0,0-1 1 0 0,0 1-93 0 0,0-1 57 0 0,0 0 386 0 0,1 1-294 0 0,-1-2-148 0 0,0 1 0 0 0,0 0-1 0 0,1-1 1 0 0,-1 1 0 0 0,0-1-1 0 0,1 1 1 0 0,-1 0 0 0 0,0-1-1 0 0,1 1 1 0 0,-1-1 0 0 0,1 1-1 0 0,-1-1 1 0 0,1 1 0 0 0,-1-1-1 0 0,1 1 1 0 0,-1-1 0 0 0,1 1-1 0 0,0-1 1 0 0,-1 0 0 0 0,1 1-1 0 0,0-1 1 0 0,-1 0 0 0 0,1 0-1 0 0,2 1 0 0 0,13 5 69 0 0,-10-7 148 0 0,-3-1-60 0 0,4 0 138 0 0,-1-1-1 0 0,1 0 1 0 0,-1-1 0 0 0,0 1 0 0 0,0-1-1 0 0,3-3-294 0 0,3-3-972 0 0,-1 1-1 0 0,7-9 973 0 0,-10 9-1011 0 0,-1 1-12 0 0</inkml:trace>
  <inkml:trace contextRef="#ctx0" brushRef="#br0" timeOffset="4133.329">2769 436 13824 0 0,'0'0'314'0'0,"0"0"46"0"0,0 0 22 0 0,0 0-50 0 0,12 0-208 0 0,-9 0-49 0 0,0 0 1 0 0,0 0 0 0 0,0 0 0 0 0,1-1 0 0 0,-1 0 0 0 0,0 1 0 0 0,0-1 0 0 0,0 0 0 0 0,0 0-1 0 0,0-1 1 0 0,-1 1 0 0 0,4-2-76 0 0,-5 2 80 0 0,1-1 0 0 0,0 1 0 0 0,-1-1 1 0 0,1 1-1 0 0,-1-1 0 0 0,1 0 0 0 0,-1 1 0 0 0,0-1 0 0 0,0 0 0 0 0,0 0 0 0 0,0 0 0 0 0,0 0 0 0 0,0 0 0 0 0,0 0 0 0 0,0 0-80 0 0,6-16 1074 0 0,-5 17-1017 0 0,-1-1-1 0 0,0 1 0 0 0,-1-1 1 0 0,1 0-1 0 0,0 0 1 0 0,0 1-1 0 0,-1-1 0 0 0,1 0 1 0 0,-1 0-1 0 0,0 0 1 0 0,1 0-1 0 0,-1 0 0 0 0,0 1 1 0 0,0-1-1 0 0,0 0 0 0 0,-1-1-56 0 0,-1-9 0 0 0,-2 0 0 0 0,0 1 0 0 0,0-1 0 0 0,-1 1 0 0 0,-3-5 0 0 0,2 3 0 0 0,0 0 0 0 0,1 0 0 0 0,-3-11 0 0 0,5 14 0 0 0,1 0 0 0 0,0 0 0 0 0,1 0 0 0 0,0-1 0 0 0,1-7 0 0 0,0 14 0 0 0,1-1 0 0 0,-1 1 0 0 0,1 0 0 0 0,0-1 0 0 0,0 1 0 0 0,0 0 0 0 0,1 0 0 0 0,0 0 0 0 0,0 0 0 0 0,0 0 0 0 0,0 0 0 0 0,0 0 0 0 0,1 1 0 0 0,2-4 0 0 0,2 0 0 0 0,-1 1 0 0 0,2-1 0 0 0,-1 1 0 0 0,1 1 0 0 0,0-1 0 0 0,0 1 0 0 0,0 1 0 0 0,1-1 0 0 0,-1 2 0 0 0,1-1 0 0 0,0 1 0 0 0,1 0 0 0 0,7-1 0 0 0,-10 4 0 0 0,0 0 0 0 0,0 0 0 0 0,0 1 0 0 0,1 0 0 0 0,-1 0 0 0 0,2 1 0 0 0,4 1-36 0 0,1 0 0 0 0,-1 1-1 0 0,11 5 37 0 0,-10-4-292 0 0,-11-3 140 0 0,0 0-1 0 0,0 0 0 0 0,0 0 1 0 0,-1 0-1 0 0,1 0 1 0 0,0 1-1 0 0,-1-1 1 0 0,0 1-1 0 0,1 0 0 0 0,0 2 153 0 0,1 0-49 0 0,-2-2 58 0 0,0-1 0 0 0,-1 1 0 0 0,1 0 0 0 0,-1 0-1 0 0,0 0 1 0 0,0 0 0 0 0,0 0 0 0 0,0 0 0 0 0,-1 0-1 0 0,1 0 1 0 0,-1 0 0 0 0,0 0 0 0 0,1 1-9 0 0,-4 46 862 0 0,2-36-471 0 0,0-7-270 0 0,-1 1-1 0 0,1-1 1 0 0,-1 1-1 0 0,-1-1 0 0 0,-1 3-120 0 0,1-1 2 0 0,0 0 0 0 0,1-1 0 0 0,-2 8-2 0 0,-6 28 0 0 0,-1 8 0 0 0,3-20 0 0 0,6-27 0 0 0,1 0 0 0 0,-1 1 0 0 0,1-1 0 0 0,0 0 0 0 0,1 1 0 0 0,-1 1 0 0 0,-1 6 16 0 0,2-11 5 0 0,-1 0 1 0 0,1 0-1 0 0,0-1 0 0 0,0 1 1 0 0,0 0-1 0 0,0 0 1 0 0,0 0-1 0 0,0 0 0 0 0,0 0 1 0 0,1 0-1 0 0,-1 0 0 0 0,1 0 1 0 0,-1-1-1 0 0,1 1 0 0 0,0 0 1 0 0,-1 0-1 0 0,1-1 0 0 0,0 1 1 0 0,0 0-1 0 0,2 1-21 0 0,-3-2 78 0 0,1 0 0 0 0,0 0 0 0 0,-1 0 0 0 0,1 0 0 0 0,0 0 0 0 0,0 0 0 0 0,0 0 0 0 0,0 0 0 0 0,0 0 0 0 0,0-1 0 0 0,0 1 0 0 0,0 0 0 0 0,1-1 0 0 0,-1 1 0 0 0,0-1 0 0 0,0 1 0 0 0,0-1 0 0 0,1 1 0 0 0,-1-1 0 0 0,1 0-78 0 0,2 1 3 0 0,0-1 0 0 0,1 0 1 0 0,-1-1-1 0 0,0 1 0 0 0,4-1-3 0 0,2-1 29 0 0,-5 1-240 0 0,0 0 0 0 0,0 0 0 0 0,0-1-1 0 0,-1 0 1 0 0,1 1 0 0 0,-1-2-1 0 0,1 1 1 0 0,-1 0 0 0 0,0-1 0 0 0,1 0 211 0 0,-2 1-534 0 0,9-5-6291 0 0</inkml:trace>
  <inkml:trace contextRef="#ctx0" brushRef="#br0" timeOffset="4450.267">3380 0 11976 0 0,'0'0'546'0'0,"0"0"-10"0"0,13 11 1126 0 0,-8-2-956 0 0,2 5 124 0 0,-6 0-445 0 0,0 0 1 0 0,-1-1 0 0 0,-1 1-386 0 0,1 0 297 0 0,0 0 1 0 0,0-1 0 0 0,2 5-298 0 0,1 7 1105 0 0,-1 19-1105 0 0,-1-17 413 0 0,3 17-413 0 0,-3-36 233 0 0,1 0 0 0 0,0-1 0 0 0,0 1 0 0 0,0-1 0 0 0,1 1 0 0 0,0-1 0 0 0,3 5-233 0 0,-4-9 2 0 0,-1-1-1 0 0,1 1 0 0 0,0 0 0 0 0,0-1 0 0 0,0 1 0 0 0,0-1 0 0 0,1 0 1 0 0,-1 0-1 0 0,0 0 0 0 0,1 0 0 0 0,0 0 0 0 0,-1 0 0 0 0,1-1 1 0 0,0 1-1 0 0,3 0-1 0 0,-2-1 0 0 0,1 0-1 0 0,-1 0 1 0 0,0 0 0 0 0,1-1 0 0 0,-1 0 0 0 0,1 0 0 0 0,-1 0 0 0 0,0 0 0 0 0,1-1-1 0 0,-1 0 1 0 0,2 0 0 0 0,3-1-2 0 0,1 0-1 0 0,-1-1 0 0 0,0 0 1 0 0,0 0-1 0 0,4-3 3 0 0,8-9-5893 0 0,-14 5-792 0 0</inkml:trace>
  <inkml:trace contextRef="#ctx0" brushRef="#br0" timeOffset="4737.08">3415 259 15664 0 0,'0'0'356'0'0,"0"0"49"0"0,0 0 21 0 0,0 0-42 0 0,1 0-250 0 0,14 0-112 0 0,-6 0 262 0 0,-1 0 0 0 0,1 0 0 0 0,0-1 0 0 0,6-1-284 0 0,2-1 301 0 0,0 1 0 0 0,0 1 0 0 0,-1 1 0 0 0,6 1-301 0 0,28-1 359 0 0,75-9-83 0 0,-72 0-5936 0 0,-28 5-654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18:22.6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64 346 6448 0 0,'-2'1'297'0'0,"-14"3"-69"0"0,-11 5-57 0 0,26-9-169 0 0,1 1 0 0 0,0-1 0 0 0,0 0 0 0 0,-1 0 0 0 0,1 0 0 0 0,0 1 0 0 0,0-1 0 0 0,-1 0 0 0 0,1 0 1 0 0,0 0-1 0 0,-1 0 0 0 0,1 0 0 0 0,0 0 0 0 0,-1 1 0 0 0,1-1 0 0 0,0 0 0 0 0,-1 0 0 0 0,1 0 0 0 0,0 0 0 0 0,-1 0 0 0 0,1 0 1 0 0,0-1-1 0 0,-1 1 0 0 0,1 0 0 0 0,0 0 0 0 0,-1 0 0 0 0,1 0 0 0 0,0 0 0 0 0,-1 0 0 0 0,1 0 0 0 0,0-1 0 0 0,-1 1 0 0 0,1 0 0 0 0,0 0-2 0 0,-1-1 366 0 0,1 1 120 0 0,0 0 24 0 0,-6 3 2820 0 0,5-4-1808 0 0,8 0-1836 0 0,-2-1 332 0 0,0 0 0 0 0,0-1 0 0 0,0 1 0 0 0,0-1 0 0 0,-1 0 1 0 0,1 0-1 0 0,-1 0 0 0 0,0 0 0 0 0,2-3-18 0 0,-1 2 0 0 0,1 0 1 0 0,-1 0-1 0 0,1 0 1 0 0,-1 0-1 0 0,1 1 1 0 0,1 0-1 0 0,154-66 1440 0 0,-59 31-957 0 0,-29 11-358 0 0,12-2-125 0 0,32-6 0 0 0,-96 29 0 0 0,30-7 0 0 0,-2-3 0 0 0,6-4 0 0 0,-45 16-3 0 0,3-1 22 0 0,1-2-1 0 0,-1 1 1 0 0,0-1 0 0 0,5-5-19 0 0,-13 9-76 0 0,2-3 1411 0 0,-9 4-680 0 0,-6 3-594 0 0,-18 3-61 0 0,0 2 0 0 0,1 1 0 0 0,0 1 0 0 0,-5 3 0 0 0,-98 46 0 0 0,73-32 0 0 0,-271 130 0 0 0,305-146 0 0 0,-11 6 0 0 0,0 1 0 0 0,0 1 0 0 0,2 1 0 0 0,4-5 0 0 0,13-8 0 0 0,15-6 0 0 0,22-5 0 0 0,8-12 0 0 0,0 3 0 0 0,0 0 0 0 0,16-3 0 0 0,22-8 0 0 0,7-6 0 0 0,-10 3 0 0 0,22-4 0 0 0,-51 20 0 0 0,-16 5 0 0 0,2 0 0 0 0,0 2 0 0 0,-4 2 0 0 0</inkml:trace>
  <inkml:trace contextRef="#ctx0" brushRef="#br0" timeOffset="2620.041">422 222 8288 0 0,'0'0'190'0'0,"0"0"28"0"0,0 0 7 0 0,1 1-33 0 0,-1 0-131 0 0,1 0 0 0 0,0 0-1 0 0,-1 0 1 0 0,1 0 0 0 0,-1 0 0 0 0,0 0-1 0 0,1 0 1 0 0,-1 0 0 0 0,0 1 0 0 0,0-1-1 0 0,1 0 1 0 0,-1 0 0 0 0,0 0 0 0 0,0 2-61 0 0,1 7 1684 0 0,0-2-1277 0 0,-1 1-1 0 0,1-1 1 0 0,-1 0 0 0 0,-1 1 0 0 0,0-1 0 0 0,0 2-407 0 0,-1 9 631 0 0,-3 21-369 0 0,-1 0 1 0 0,-2-1 0 0 0,-2 0-1 0 0,-6 11-262 0 0,6-21 757 0 0,-1-1 1 0 0,-8 11-758 0 0,6-11 45 0 0,1 1 0 0 0,-3 12-45 0 0,-11 47 0 0 0,1-16 0 0 0,12-19 0 0 0,11-45-55 0 0,-2 6 353 0 0,5-13-83 0 0,2-8-10 0 0,5-9-697 0 0,5-17 377 0 0,5-28-199 0 0,-4 14-2221 0 0,-1-1 2535 0 0,-4 13-1769 0 0,6-13 1769 0 0,4-14-909 0 0,31-107-3746 0 0,-48 160 4772 0 0,0 1 0 0 0,1-1 1 0 0,0 1-1 0 0,1 0 0 0 0,-1 0 0 0 0,2 0 0 0 0,1-2-117 0 0,-2-1 2026 0 0,-3 9 473 0 0,-3 7-1829 0 0,-19 34-654 0 0,13-24-16 0 0,-1-1 0 0 0,0 0 0 0 0,-8 10 0 0 0,-15 23 0 0 0,23-33 360 0 0,-1 0 0 0 0,0-1 0 0 0,-1 0 0 0 0,-11 10-360 0 0,18-20 144 0 0,4-2-112 0 0,-1-1 0 0 0,0 1 0 0 0,0 0 0 0 0,1 0 0 0 0,-1 0 0 0 0,1 0 0 0 0,-1 0 0 0 0,0 0 0 0 0,1 0 0 0 0,0 0 0 0 0,-1 0 0 0 0,1 0 0 0 0,0 0 0 0 0,-1 0-32 0 0,1-4 1 0 0,0 0 1 0 0,0 0-1 0 0,0 0 1 0 0,0 0 0 0 0,1 0-1 0 0,-1 0 1 0 0,1 0-1 0 0,0 0 1 0 0,0 0 0 0 0,1-2-2 0 0,69-113 0 0 0,-60 100 0 0 0,12-23 0 0 0,3 1 0 0 0,8-8 0 0 0,-29 41 121 0 0,1 1 0 0 0,0 0 0 0 0,0 0 0 0 0,1 1 0 0 0,-1 0 0 0 0,1 0 1 0 0,3-1-122 0 0,-8 4 40 0 0,0 1 1 0 0,0 0 0 0 0,0 0 0 0 0,0 0 0 0 0,0 0 0 0 0,1 0 0 0 0,-1 0 0 0 0,0 0-1 0 0,1 1 1 0 0,-1-1 0 0 0,0 1 0 0 0,1 0 0 0 0,-1 0 0 0 0,1 0 0 0 0,-1 0 0 0 0,0 0 0 0 0,1 0-1 0 0,-1 1 1 0 0,1-1 0 0 0,-1 1 0 0 0,0-1 0 0 0,0 1 0 0 0,1 0 0 0 0,-1 0 0 0 0,0 0 0 0 0,0 0-1 0 0,0 1-40 0 0,2 1 198 0 0,-1 0-1 0 0,1 1 0 0 0,-1-1 1 0 0,0 1-1 0 0,-1 0 0 0 0,1 0 1 0 0,-1 0-1 0 0,0 1 0 0 0,0-1 1 0 0,0 0-1 0 0,1 3-197 0 0,-1 0-5 0 0,0 1 1 0 0,0-1 0 0 0,-1 1-1 0 0,1 0 1 0 0,-2-1-1 0 0,1 6 5 0 0,-1 10 43 0 0,1-11 570 0 0,-1 1 1 0 0,-1 0-1 0 0,0 1-613 0 0,-1-5 90 0 0,2-8-180 0 0,-1 0 0 0 0,1 0 0 0 0,0 1-1 0 0,-1-1 1 0 0,1 0 0 0 0,0 0-1 0 0,0 1 1 0 0,0-1 0 0 0,0 0 0 0 0,0 1-1 0 0,0-1 1 0 0,0 0 0 0 0,1 0-1 0 0,-1 1 1 0 0,0-1 90 0 0,4 7-7146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0:34.5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28 160 10136 0 0,'0'0'230'0'0,"0"0"30"0"0,0 0 19 0 0,2-1-40 0 0,5-4-191 0 0,-7 3 165 0 0,2 3 466 0 0,-3 1-217 0 0,-1 0 0 0 0,1 0 0 0 0,0 0 0 0 0,0 0 1 0 0,0 0-1 0 0,0 0 0 0 0,0 1 0 0 0,0-1 1 0 0,1 0-463 0 0,-5 15 829 0 0,3-12-769 0 0,0 0 1 0 0,1-1-1 0 0,0 1 1 0 0,0 0-1 0 0,0 3-60 0 0,1-5 0 0 0,0 0 0 0 0,0 1 0 0 0,-1-1 0 0 0,1 0 0 0 0,-1 0 0 0 0,0 0 0 0 0,0 0 0 0 0,0 0 0 0 0,0 0 0 0 0,-1 0 0 0 0,0 2 0 0 0,-1 0 0 0 0,2-2 0 0 0,1-1 0 0 0,-1 0 0 0 0,1 1 0 0 0,0-1 0 0 0,-1 0 0 0 0,1 1 0 0 0,0-1 0 0 0,0 0 0 0 0,1 1 0 0 0,-1-1 0 0 0,0 0 0 0 0,1 1 0 0 0,0-1 0 0 0,-1 0 0 0 0,1 0 0 0 0,0 1 0 0 0,0-1 0 0 0,0 0 0 0 0,0 0 0 0 0,0 0 0 0 0,2 1 0 0 0,9 24 0 0 0,-12-26 0 0 0,0 0 0 0 0,0 0 0 0 0,0 0 0 0 0,0 0 0 0 0,1 0 0 0 0,-1 0 0 0 0,1 0 0 0 0,-1 0 0 0 0,1 0 0 0 0,-1 0 0 0 0,1 0 0 0 0,-1 0 0 0 0,1 0 0 0 0,0 0 0 0 0,-1 0 0 0 0,1 0 0 0 0,0-1 0 0 0,0 1 0 0 0,0 0 0 0 0,0 0 0 0 0,0-1 0 0 0,0 1 0 0 0,0-1 0 0 0,0 1 0 0 0,0-1 0 0 0,0 1 0 0 0,1-1 0 0 0,3 3 0 0 0,1-1 0 0 0,-1 1 0 0 0,0 1 0 0 0,5 2 0 0 0,-8-4 53 0 0,1 0 0 0 0,-1-1-1 0 0,1 0 1 0 0,0 0-1 0 0,-1 0 1 0 0,1 0-1 0 0,0 0 1 0 0,0 0-1 0 0,-1 0 1 0 0,1-1 0 0 0,0 0-53 0 0,6 2 352 0 0,-7-2-265 0 0,0 0-1 0 0,-1 0 1 0 0,1 0 0 0 0,-1 0-1 0 0,1 0 1 0 0,-1-1-1 0 0,1 1 1 0 0,-1-1 0 0 0,1 1-1 0 0,-1-1 1 0 0,1 1 0 0 0,0-1-87 0 0,1-1 61 0 0,1 1-53 0 0,-2 1-8 0 0,-1 0 1 0 0,1-1-1 0 0,0 1 1 0 0,0-1-1 0 0,-1 1 1 0 0,1-1-1 0 0,0 0 0 0 0,0 0 1 0 0,-1 1-1 0 0,1-1 1 0 0,-1-1-1 0 0,1 1 1 0 0,-1 0-1 0 0,0 0 1 0 0,1 0-1 0 0,-1-1 1 0 0,0 1-1 0 0,0-1 0 0 0,0 1 0 0 0,0-2 0 0 0,0 1 0 0 0,0 0 0 0 0,0-1 0 0 0,0 1 0 0 0,1 0 0 0 0,-1 0 0 0 0,1 0 0 0 0,-1 0 0 0 0,1 0 0 0 0,0 0 0 0 0,-1 0 0 0 0,1 1 0 0 0,0-1 0 0 0,0 1 0 0 0,2-2 0 0 0,-2 1 0 0 0,0 0 0 0 0,0 0 0 0 0,0 0 0 0 0,-1 0 0 0 0,1 0 0 0 0,-1 0 0 0 0,1 0 0 0 0,-1-1 0 0 0,1-1 0 0 0,-1 1 0 0 0,0 1 0 0 0,1 0 0 0 0,-1 0 0 0 0,0-1 0 0 0,1 1 0 0 0,-1 0 0 0 0,1 0 0 0 0,0 1 0 0 0,0-1 0 0 0,1-1 0 0 0,6-3 0 0 0,-4 2 0 0 0,0 1 0 0 0,-1 0 0 0 0,1-1 0 0 0,-1 0 0 0 0,0 0 0 0 0,0-1 0 0 0,0 1 0 0 0,0-1 0 0 0,-4 4 0 0 0,1 0 0 0 0,-1 1 0 0 0,1-1 0 0 0,0 1 0 0 0,-1-1 0 0 0,1 0 0 0 0,0 1 0 0 0,-1 0 0 0 0,1-1 0 0 0,0 1 0 0 0,0-1 0 0 0,0 1 0 0 0,-1 0 0 0 0,1 0 0 0 0,0-1 0 0 0,0 1 0 0 0,0 0 0 0 0,0 0 0 0 0,-1 0 0 0 0,1 0 0 0 0,0 0 0 0 0,0 0 0 0 0,0 0 0 0 0,0 0 0 0 0,0 0 0 0 0,-1 0 0 0 0,2 1 0 0 0,0 0 0 0 0,0-1 0 0 0,-1 1 0 0 0,1 0 0 0 0,-1 0 0 0 0,1 0 0 0 0,-1 0 0 0 0,1 0 0 0 0,-1 0 0 0 0,0 1 0 0 0,1-1 0 0 0,-1 0 0 0 0,0 1 0 0 0,0-1 0 0 0,0 1 0 0 0,0-1 0 0 0,1 2 0 0 0,3 6 0 0 0,-3-7 0 0 0,-1 0 0 0 0,0 0 0 0 0,1-1 0 0 0,-1 1 0 0 0,0 0 0 0 0,0 0 0 0 0,-1 0 0 0 0,1 0 0 0 0,0 0 0 0 0,-1 0 0 0 0,1 0 0 0 0,-1 1 0 0 0,0-1 0 0 0,1 0 0 0 0,-1 0 0 0 0,0 2 0 0 0,-1-3 0 0 0,1 1 0 0 0,0 0 0 0 0,0 0 0 0 0,0 0 0 0 0,1-1 0 0 0,-1 1 0 0 0,0 0 0 0 0,1 0 0 0 0,-1-1 0 0 0,1 1 0 0 0,-1 0 0 0 0,1-1 0 0 0,0 1 0 0 0,0-1 0 0 0,0 1 0 0 0,0-1 0 0 0,0 1 0 0 0,0-1 0 0 0,0 1 0 0 0,0-1 0 0 0,1 0 0 0 0,-1 0 0 0 0,1 1 0 0 0,1 0 0 0 0,-1 1 0 0 0,1 0 0 0 0,-1-1 0 0 0,0 1 0 0 0,0 0 0 0 0,0 0 0 0 0,-1 0 0 0 0,1 0 0 0 0,-1-1 0 0 0,0 0 0 0 0,0 0 0 0 0,0 0 0 0 0,0 0 0 0 0,0 0 0 0 0,0 0 0 0 0,0-1 0 0 0,1 1 0 0 0,-1 0 0 0 0,1-1 0 0 0,-1 0 0 0 0,1 1 0 0 0,0-1 0 0 0,0 1 0 0 0,7 2 0 0 0,0 0 0 0 0,0 0 0 0 0,1 0 0 0 0,0-1 0 0 0,18 0 0 0 0,-27-3 0 0 0,0 0 0 0 0,0 0 0 0 0,0 0 0 0 0,0 0 0 0 0,0 0 0 0 0,0 0 0 0 0,1 0 0 0 0,-1 0 0 0 0,0 0 0 0 0,0-1 0 0 0,0 1 0 0 0,0 0 0 0 0,0-1 0 0 0,0 1 0 0 0,0-1 0 0 0,0 1 0 0 0,-1-1 0 0 0,1 0 0 0 0,-1 0 0 0 0,1 0 0 0 0,-1 1 0 0 0,1-1 0 0 0,0 0 0 0 0,-1 1 0 0 0,1-1 0 0 0,0 0 0 0 0,0 1 0 0 0,-1-1 0 0 0,1 1 0 0 0,0-1 0 0 0,0 1 0 0 0,0-1 0 0 0,0 1 0 0 0,0 0 0 0 0,0-1 0 0 0,0 1 0 0 0,0 0 0 0 0,3-2 0 0 0,-3 1 17 0 0,1 0 0 0 0,0 0 0 0 0,0 0 1 0 0,-1 0-1 0 0,1 0 0 0 0,-1 0 0 0 0,1-1 0 0 0,-1 1 0 0 0,1-1 0 0 0,-1 1 0 0 0,0-1 0 0 0,0 1 0 0 0,0-1 0 0 0,0 0 0 0 0,0 1 0 0 0,0-1 0 0 0,0 0 0 0 0,0 0 0 0 0,-1 0 0 0 0,1 0 0 0 0,-1 0 0 0 0,1 0 0 0 0,-1 0 0 0 0,0 0 0 0 0,0 0 0 0 0,0-2-17 0 0,0 3 44 0 0,0 0 1 0 0,1-1-1 0 0,-1 1 0 0 0,0 0 1 0 0,0-1-1 0 0,1 1 1 0 0,-1 0-1 0 0,1 0 0 0 0,0-1 1 0 0,-1 1-1 0 0,1 0 0 0 0,0 0 1 0 0,-1 0-1 0 0,1 0 0 0 0,0 0 1 0 0,0 0-1 0 0,1-1-44 0 0,-1 1 40 0 0,0 0 1 0 0,-1 0-1 0 0,1 0 0 0 0,0 0 1 0 0,0 0-1 0 0,0 0 1 0 0,-1 0-1 0 0,1-1 0 0 0,0 1 1 0 0,-1 0-1 0 0,1-1 0 0 0,-1 1 1 0 0,0 0-1 0 0,1-1 0 0 0,-1 1 1 0 0,0 0-1 0 0,0-1-40 0 0,-1-9 117 0 0,1 9-113 0 0,0 0 0 0 0,-1 0-1 0 0,1 0 1 0 0,0 1 0 0 0,0-1-1 0 0,0 0 1 0 0,0 0 0 0 0,1 0 0 0 0,-1 0-1 0 0,1 0 1 0 0,-1 1 0 0 0,1-1-1 0 0,0-1-3 0 0,12-19 0 0 0,-10 19 0 0 0,-1 0 0 0 0,0-1 0 0 0,0 1 0 0 0,0-1 0 0 0,0 0 0 0 0,-1 1 0 0 0,1-1 0 0 0,-1 0 0 0 0,0 0 0 0 0,0 0 0 0 0,0 0 0 0 0,-1 0 0 0 0,1 0 0 0 0,-1 0 0 0 0,-4-26 0 0 0,2 25 0 0 0,1 1 0 0 0,1-1 0 0 0,-1 1 0 0 0,1-1 0 0 0,0 1 0 0 0,0-1 0 0 0,0 1 0 0 0,1-4 0 0 0,-1 6-41 0 0,1 0-1 0 0,-1 1 1 0 0,1-1-1 0 0,-1 0 1 0 0,0 0 0 0 0,0 1-1 0 0,0-1 1 0 0,0 0-1 0 0,0 0 1 0 0,0 0-1 0 0,0 1 1 0 0,0-1-1 0 0,-1 0 1 0 0,1 0-1 0 0,-1 1 1 0 0,1-1-1 0 0,-1 0 1 0 0,0 1 0 0 0,0-1-1 0 0,0-1 42 0 0,1 3-84 0 0,-1-1 0 0 0,1 1 1 0 0,0-1-1 0 0,0 1 0 0 0,0-1 0 0 0,0 1 0 0 0,0-1 1 0 0,0 0-1 0 0,0 1 0 0 0,0-1 0 0 0,0 1 0 0 0,0-1 0 0 0,0 0 1 0 0,0 1-1 0 0,0-1 0 0 0,0 1 0 0 0,0-1 0 0 0,0 1 1 0 0,1-1-1 0 0,-1 1 0 0 0,0-1 0 0 0,1 1 0 0 0,-1-1 0 0 0,0 1 1 0 0,1-1-1 0 0,-1 1 0 0 0,0-1 0 0 0,1 1 0 0 0,-1 0 1 0 0,1-1-1 0 0,-1 1 84 0 0,1-1-458 0 0,6-6-6024 0 0</inkml:trace>
  <inkml:trace contextRef="#ctx0" brushRef="#br0" timeOffset="519.093">771 448 10136 0 0,'0'0'25'0'0,"0"0"0"0"0,0 0 0 0 0,1 0 0 0 0,-1 0 1 0 0,0 0-1 0 0,0 0 0 0 0,1 0 0 0 0,-1 0 0 0 0,0 0 1 0 0,0 0-1 0 0,1 0 0 0 0,-1 0 0 0 0,0 0 0 0 0,0 0 1 0 0,1 0-1 0 0,-1 0 0 0 0,0-1 0 0 0,0 1 0 0 0,1 0 1 0 0,-1 0-1 0 0,0 0 0 0 0,0 0 0 0 0,0 0 0 0 0,1-1 1 0 0,-1 1-1 0 0,0 0 0 0 0,0 0 0 0 0,0 0 0 0 0,0-1 1 0 0,1 1-1 0 0,-1 0 0 0 0,0 0 0 0 0,0-1 0 0 0,0 1 1 0 0,0 0-1 0 0,0 0 0 0 0,0-1 0 0 0,0 1 0 0 0,0 0 1 0 0,0-1-26 0 0,6 2 77 0 0,-6-2-115 0 0,-5-4 93 0 0,4 4 369 0 0,6 1 21 0 0,-6-1 586 0 0,0 0 372 0 0,11 1-782 0 0,4 14-455 0 0,-12-14-169 0 0,-1 1 1 0 0,1 0 0 0 0,-1 0 0 0 0,1 0 0 0 0,-1 0 0 0 0,0 0 0 0 0,0 0 0 0 0,0 0 0 0 0,1 1 0 0 0,-1-1 0 0 0,0 0 0 0 0,0 1 0 0 0,-1-1 0 0 0,1 1 0 0 0,0-1 0 0 0,0 1 0 0 0,-1 0 2 0 0,1 0 15 0 0,-1 1 1 0 0,-1-1 0 0 0,1 1 0 0 0,0-1 0 0 0,0 1 0 0 0,-1-1 0 0 0,0 1 0 0 0,1-1 0 0 0,-1 0 0 0 0,0 1 0 0 0,0-1-16 0 0,-4 12 871 0 0,-1-1-1 0 0,0 0 1 0 0,0-1 0 0 0,-1 1-871 0 0,6-11-64 0 0,0-1-1 0 0,1 1 0 0 0,-1 0 0 0 0,1 0 0 0 0,0 0 0 0 0,-1-1 0 0 0,1 1 0 0 0,0 0 0 0 0,0 0 0 0 0,0 0 0 0 0,1 0 1 0 0,-1 0-1 0 0,0 0 0 0 0,1-1 0 0 0,-1 1 0 0 0,1 0 0 0 0,-1 0 0 0 0,1-1 0 0 0,0 1 65 0 0,0 1-22 0 0,0-1 0 0 0,0 0 0 0 0,-1 1 0 0 0,1-1 0 0 0,-1 0 0 0 0,1 1 0 0 0,-1-1 0 0 0,0 1 0 0 0,0-1 0 0 0,0 1 0 0 0,0-1 0 0 0,0 1-1 0 0,-1 0 23 0 0,-3 9 0 0 0,-6 16 0 0 0,9-27 0 0 0,1 1 0 0 0,0-1 0 0 0,0 0 0 0 0,-1 0 0 0 0,1 0 0 0 0,0 0 0 0 0,0 1 0 0 0,0-1 0 0 0,0 0 0 0 0,1 0 0 0 0,-1 0 0 0 0,0 0 0 0 0,0 1 0 0 0,1-1 0 0 0,-1 0 0 0 0,1 0 0 0 0,-1 0 0 0 0,1 0 0 0 0,-1 0 0 0 0,1 1 0 0 0,4 3 0 0 0,-6-1 3 0 0,1 0-10 0 0,9-3 75 0 0,-4-1 219 0 0,-1-1 0 0 0,1 0 0 0 0,-1 0-1 0 0,0 0 1 0 0,4-1-287 0 0,-1 0 329 0 0,31-15-164 0 0,-24 12-165 0 0,0 1 0 0 0,0 0 0 0 0,1 1 0 0 0,-1 1 0 0 0,10-1 0 0 0,51-10 0 0 0,-45 9 74 0 0,-19 6-4350 0 0,-11-2 2743 0 0</inkml:trace>
  <inkml:trace contextRef="#ctx0" brushRef="#br0" timeOffset="838.623">1070 220 10136 0 0,'1'-1'37'0'0,"0"0"0"0"0,0 0-1 0 0,0 1 1 0 0,-1-1 0 0 0,1 1 0 0 0,0-1 0 0 0,0 1 0 0 0,0-1 0 0 0,0 1 0 0 0,0-1 0 0 0,0 1 0 0 0,0 0 0 0 0,0-1 0 0 0,0 1 0 0 0,0 0 0 0 0,1 0 0 0 0,0 0-37 0 0,17 6 463 0 0,-16-5-458 0 0,1 1 136 0 0,1-1 1 0 0,0 1-1 0 0,0-2 0 0 0,0 1 1 0 0,-1 0-1 0 0,4-1-141 0 0,15 3 592 0 0,13 4 27 0 0,0-2 1 0 0,1-1 0 0 0,0-2-1 0 0,0-1 1 0 0,8-2-620 0 0,-40 0 256 0 0,0 1-1 0 0,0-1 0 0 0,0-1 1 0 0,0 1-1 0 0,1-1-255 0 0,23-6 127 0 0,-31-12-4128 0 0,-3 11 2468 0 0</inkml:trace>
  <inkml:trace contextRef="#ctx0" brushRef="#br0" timeOffset="1105.279">1279 1 10136 0 0,'0'0'230'0'0,"0"0"30"0"0,7 6 258 0 0,-4-2-450 0 0,0 1 1 0 0,0 0 0 0 0,0 0 0 0 0,0 0 0 0 0,-1 1-1 0 0,0-1 1 0 0,0 0 0 0 0,0 2-69 0 0,5 13 978 0 0,-6-16-812 0 0,0-1 1 0 0,0 1 0 0 0,0 0-1 0 0,-1 0 1 0 0,0-1 0 0 0,1 1 0 0 0,-1 0-167 0 0,2 21 881 0 0,0-10-586 0 0,0-1 0 0 0,0 1 0 0 0,-2 0 0 0 0,0 0 0 0 0,0 0 0 0 0,-1 0 0 0 0,-1-1 0 0 0,-1 1 0 0 0,-3 10-295 0 0,3-11-38 0 0,-10 24-693 0 0,7-22-3274 0 0,3-2-1404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0:44.4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0 307 4608 0 0,'0'0'208'0'0,"0"-2"-9"0"0,0-5 0 0 0,1 0 0 0 0,-1-1 1 0 0,1 1-1 0 0,0 0 0 0 0,1 0 1 0 0,0 0-1 0 0,0 0 1 0 0,0 0-1 0 0,1 0 0 0 0,0 0 1 0 0,2-2-200 0 0,1-9 964 0 0,-6 16-839 0 0,0 0-1 0 0,1-1 1 0 0,0 1-1 0 0,-1 0 0 0 0,1-1 1 0 0,0 1-1 0 0,0 0 1 0 0,1-1-125 0 0,0-1 1 0 0,0 1 1 0 0,0 0 0 0 0,0-1-1 0 0,0 1 1 0 0,-1-1 0 0 0,0 0-1 0 0,0 1 1 0 0,0-1-1 0 0,0 0 1 0 0,0 0 0 0 0,-1 0-1 0 0,0 0-1 0 0,0 1 0 0 0,1 0-1 0 0,-1 0 1 0 0,1-1-1 0 0,0 1 1 0 0,-1 0-1 0 0,1 0 1 0 0,1-1 0 0 0,8-19 0 0 0,-8 16 0 0 0,1 0 0 0 0,1 1 0 0 0,-1-1 0 0 0,1 0 0 0 0,0 1 0 0 0,1 0 0 0 0,-1 0 0 0 0,1 0 0 0 0,4-3 0 0 0,-8 8 0 0 0,0 0 0 0 0,0 0 0 0 0,0 1 0 0 0,0-1 0 0 0,0 0 0 0 0,0 1 0 0 0,1-1 0 0 0,-1 0 0 0 0,0 1 0 0 0,0-1 0 0 0,1 1 0 0 0,-1 0 0 0 0,16-7 0 0 0,-9 7 0 0 0,0 4 72 0 0,-6-2 26 0 0,0-1 0 0 0,0 1 0 0 0,-1 0 1 0 0,1-1-1 0 0,0 1 0 0 0,-1 0 1 0 0,1 0-1 0 0,-1 0 0 0 0,0 0 0 0 0,0 1 1 0 0,1 1-99 0 0,-1-2 81 0 0,0 0 0 0 0,0 0 1 0 0,0 0-1 0 0,1 0 0 0 0,-1 0 1 0 0,0 0-1 0 0,1-1 1 0 0,-1 1-1 0 0,1 0 0 0 0,0-1 1 0 0,1 2-82 0 0,1-3 0 0 0,0 2 0 0 0,8 10 0 0 0,6 14 369 0 0,-17-22-280 0 0,1-1 0 0 0,0 0 0 0 0,0 0 1 0 0,0 0-1 0 0,0 0 0 0 0,1 0 0 0 0,-1 0 1 0 0,1-1-1 0 0,-1 1 0 0 0,1-1 0 0 0,0 0 1 0 0,2 2-90 0 0,6 4 329 0 0,-10-8-314 0 0,0 1-1 0 0,0 0 1 0 0,0 0 0 0 0,-1-1-1 0 0,1 1 1 0 0,0-1 0 0 0,0 1-1 0 0,0-1 1 0 0,0 1 0 0 0,1-1-1 0 0,-1 1 1 0 0,0-1 0 0 0,0 0-1 0 0,0 0 1 0 0,0 1 0 0 0,0-1-1 0 0,0 0 1 0 0,1 0 0 0 0,-1 0-15 0 0,39 4 0 0 0,-34-4 0 0 0,4 2 0 0 0,-1-1 0 0 0,1 0 0 0 0,0-1 0 0 0,-1 0 0 0 0,1 0 0 0 0,-1-1 0 0 0,1 0 0 0 0,4-2 0 0 0,-7 1 0 0 0,0-1 0 0 0,-1 0 0 0 0,0 0 0 0 0,0 0 0 0 0,0-1 0 0 0,0 0 0 0 0,5-4 0 0 0,13-9 0 0 0,32-12 0 0 0,-20 11 0 0 0,-10 5 0 0 0,-20 11 0 0 0,0-1 0 0 0,-1 1 0 0 0,-6-1 0 0 0,0-2 0 0 0,-1 2 72 0 0,-14 6 1296 0 0,14-3-1181 0 0,2 0-175 0 0,-1 0 1 0 0,1 0-1 0 0,-1 0 1 0 0,1 0-1 0 0,0 0 0 0 0,-1 0 1 0 0,1 0-1 0 0,-1 0 0 0 0,1 0 1 0 0,-1 0-1 0 0,1 0 0 0 0,0 0 1 0 0,-1 1-1 0 0,1-1 1 0 0,-1 0-1 0 0,1 0 0 0 0,0 1 1 0 0,-1-1-1 0 0,1 0 0 0 0,0 0 1 0 0,-1 1-1 0 0,1-1 1 0 0,0 0-1 0 0,0 1 0 0 0,-1-1 1 0 0,1 1-1 0 0,0-1 0 0 0,0 0 1 0 0,-1 1-1 0 0,1-1 0 0 0,0 1 1 0 0,0-1-1 0 0,0 0 1 0 0,0 1-13 0 0,-6 11 0 0 0,5-12 0 0 0,1 1 0 0 0,0-1 0 0 0,-1 1 0 0 0,1 0 0 0 0,0-1 0 0 0,0 1 0 0 0,-1-1 0 0 0,1 1 0 0 0,0-1 0 0 0,0 1 0 0 0,0 0 0 0 0,0-1 0 0 0,0 1 0 0 0,0 0 0 0 0,0-1 0 0 0,0 1 0 0 0,0-1 0 0 0,0 1 0 0 0,0 0 0 0 0,0-1 0 0 0,0 1 0 0 0,0 0 0 0 0,0-1 0 0 0,1 1 0 0 0,-1-1 0 0 0,0 1 0 0 0,1 0 0 0 0,0 1 0 0 0,1 5 0 0 0,0 0 0 0 0,1 0 0 0 0,0-1 0 0 0,0 1 0 0 0,1-1 0 0 0,0 0 0 0 0,3 5 0 0 0,0-5 0 0 0,-3-4 0 0 0,0-1 0 0 0,-1 1 0 0 0,1-1 0 0 0,0 0 0 0 0,0 0 0 0 0,0 0 0 0 0,1-1 0 0 0,-1 0 0 0 0,0 1 0 0 0,0-1 0 0 0,0-1 0 0 0,0 1 0 0 0,0 0 0 0 0,3-2 0 0 0,5-1 0 0 0,1-1 0 0 0,-1 0 0 0 0,11-6 0 0 0,18-6 0 0 0,5-2 0 0 0,-34 13 0 0 0,0 1 0 0 0,0 0 0 0 0,0 0 0 0 0,0 1 0 0 0,0 1 0 0 0,2-1 0 0 0,16 0 0 0 0,-20 2 0 0 0,-1-1 0 0 0,1 2 0 0 0,0-1 0 0 0,0 1 0 0 0,0 1 0 0 0,-1 0 0 0 0,1 0 0 0 0,0 1 0 0 0,2 1 0 0 0,10 3 0 0 0,-15-5 0 0 0,0 1 0 0 0,-1 0 0 0 0,1 0 0 0 0,-1 1 0 0 0,0-1 0 0 0,0 1 0 0 0,0 1 0 0 0,0-1 0 0 0,0 1 0 0 0,-1 0 0 0 0,6 5 0 0 0,63 68 2031 0 0,-71-73-2029 0 0,0 0-1 0 0,0 1 0 0 0,0-1 0 0 0,0 0 0 0 0,-1 1 0 0 0,0 0 0 0 0,0-1 1 0 0,0 1-1 0 0,0 0 0 0 0,-1 0 0 0 0,0 0 0 0 0,0 0 0 0 0,0 4-1 0 0,1 0 1 0 0,-1-6-1 0 0,-2 1 0 0 0,-1 5 0 0 0,0-3 0 0 0,2-5 0 0 0,0-1 0 0 0,0 1 0 0 0,0-1 0 0 0,0 0 0 0 0,0 1 0 0 0,-1-1 0 0 0,1 1 0 0 0,0-1 0 0 0,0 0 0 0 0,0 1 0 0 0,-1-1 0 0 0,1 0 0 0 0,0 1 0 0 0,-1-1 0 0 0,1 0 0 0 0,0 1 0 0 0,-1-1 0 0 0,1 0 0 0 0,0 0 0 0 0,-1 0 0 0 0,1 1 0 0 0,0-1 0 0 0,-1 0 0 0 0,1 0 0 0 0,0 0 0 0 0,-1 0 0 0 0,1 0 0 0 0,-1 1 0 0 0,1-1 0 0 0,-1 0 0 0 0,1 0 0 0 0,0 0 0 0 0,-1 0 0 0 0,1 0 0 0 0,-1 0 0 0 0,1 0 0 0 0,0-1 0 0 0,-6 4 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0:45.3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 1 8288 0 0,'-9'3'254'0'0,"8"-2"-105"0"0,0 0-1 0 0,0-1 1 0 0,-1 1 0 0 0,1-1-1 0 0,0 1 1 0 0,-1-1 0 0 0,1 0 0 0 0,0 0-1 0 0,-1 1 1 0 0,1-1 0 0 0,0 0-1 0 0,-1 0 1 0 0,1 0 0 0 0,-1 0-149 0 0,0 1 442 0 0,2-1-439 0 0,0 0 0 0 0,0 0-1 0 0,0 0 1 0 0,0 0 0 0 0,0 0-1 0 0,0 0 1 0 0,0 0 0 0 0,0 1 0 0 0,0-1-1 0 0,0 0 1 0 0,0 0 0 0 0,0 0-1 0 0,0 0 1 0 0,0 0 0 0 0,0 0-1 0 0,0 0 1 0 0,0 0 0 0 0,0 1-1 0 0,0-1 1 0 0,0 0 0 0 0,0 0-1 0 0,0 0 1 0 0,0 0 0 0 0,1 0 0 0 0,-1 0-1 0 0,0 0 1 0 0,0 0 0 0 0,0 0-1 0 0,0 0 1 0 0,0 0 0 0 0,0 0-1 0 0,0 1 1 0 0,0-1 0 0 0,0 0-1 0 0,0 0 1 0 0,1 0 0 0 0,-1 0 0 0 0,0 0-1 0 0,0 0 1 0 0,0 0 0 0 0,0 0-1 0 0,0 0 1 0 0,0 0 0 0 0,0 0-1 0 0,0 0 1 0 0,1 0 0 0 0,-1 0-1 0 0,0 0 1 0 0,0 0 0 0 0,0 0-1 0 0,0 0 1 0 0,0 0 0 0 0,0 0 0 0 0,0 0-1 0 0,0 0 1 0 0,0 0 0 0 0,1-1-1 0 0,-1 1 1 0 0,0 0-3 0 0,5 0 7 0 0,30 0 1433 0 0,-24-1-1288 0 0,0 1 0 0 0,0 0 0 0 0,9 2-152 0 0,26 0 152 0 0,120-6-152 0 0,-126 7 0 0 0,-33-3 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0:45.6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85 0 10136 0 0,'-15'4'377'0'0,"13"-3"-309"0"0,0 0 0 0 0,-1 0 0 0 0,1 0 0 0 0,-1-1-1 0 0,1 1 1 0 0,-1-1 0 0 0,1 0 0 0 0,-1 0 0 0 0,1 0 0 0 0,-2 0-68 0 0,15 2 291 0 0,0 0 0 0 0,0-1 1 0 0,0 0-1 0 0,7 0-291 0 0,-1-1 453 0 0,-1 1 1 0 0,7 2-454 0 0,-12-1 3 0 0,1-1 0 0 0,-1 0 0 0 0,0-1 0 0 0,1 0 1 0 0,2-1-4 0 0,-5 1 0 0 0,0 0 0 0 0,0 0 0 0 0,0 1 0 0 0,0 0 0 0 0,2 1 0 0 0,-2 0 0 0 0,0-1 0 0 0,0 0 0 0 0,-1 0 0 0 0,1-1 0 0 0,1 0 0 0 0,-9 0 0 0 0,18 1 0 0 0,-10 0 0 0 0,0 1 0 0 0</inkml:trace>
  <inkml:trace contextRef="#ctx0" brushRef="#br0" timeOffset="292.781">1 95 10136 0 0,'0'0'230'0'0,"0"0"30"0"0,0 0 19 0 0,7-1 8 0 0,6-2-215 0 0,0 0 1 0 0,0 2 0 0 0,0-1-1 0 0,0 1 1 0 0,0 1 0 0 0,2 1-73 0 0,-11-1 34 0 0,15 1 258 0 0,0 1-1 0 0,1 1 0 0 0,-1 1 0 0 0,0 1 0 0 0,11 4-291 0 0,5 1 162 0 0,-1 0-497 0 0,-17-4-770 0 0,0-1 0 0 0,1-1 0 0 0,2-1 1105 0 0,-7-2-4134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0:46.8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219 54 8288 0 0,'4'-5'169'0'0,"12"-12"1439"0"0,-16 16-1499 0 0,0 1 0 0 0,1-1-1 0 0,-1 0 1 0 0,0 1 0 0 0,0-1-1 0 0,0 1 1 0 0,0-1 0 0 0,0 0-1 0 0,1 1 1 0 0,-1-1 0 0 0,0 0-1 0 0,0 1 1 0 0,0-1 0 0 0,-1 1-1 0 0,1-1 1 0 0,0 0 0 0 0,0 1-1 0 0,0-1 1 0 0,0 1 0 0 0,-1-1-1 0 0,1 0 1 0 0,0 1 0 0 0,0-1 0 0 0,-1 1-1 0 0,1-1 1 0 0,0 1 0 0 0,-1-1-1 0 0,1 1 1 0 0,-1-1 0 0 0,1 1-1 0 0,-1 0 1 0 0,1-1 0 0 0,-1 1-109 0 0,-1-2 192 0 0,0 1 1 0 0,0 0-1 0 0,0-1 1 0 0,0 1-1 0 0,0 0 1 0 0,0 0-1 0 0,-1 1 1 0 0,1-1-1 0 0,0 0 1 0 0,-1 1-1 0 0,1-1 1 0 0,0 1-1 0 0,-1 0 1 0 0,1 0-1 0 0,-1 0 1 0 0,1 0-1 0 0,-1 0 1 0 0,1 0-1 0 0,0 1 1 0 0,-1-1 0 0 0,1 1-1 0 0,0 0 1 0 0,-1 0-1 0 0,1 0-192 0 0,-9 3 303 0 0,0 2 0 0 0,0-1 0 0 0,1 1 1 0 0,-5 4-304 0 0,5-4-62 0 0,0 1 62 0 0,-1 1 0 0 0,1 0 0 0 0,0 1 0 0 0,1-1 0 0 0,-8 11 0 0 0,12-14 0 0 0,1 1 0 0 0,0-1 0 0 0,0 1 0 0 0,1 0 0 0 0,0 0 0 0 0,0 0 0 0 0,0 0 0 0 0,0 0 0 0 0,1 1 0 0 0,0-1 0 0 0,0 8 0 0 0,0-4 0 0 0,2-7 0 0 0,-1 1 0 0 0,1-1 0 0 0,-1 1 0 0 0,1-1 0 0 0,0 1 0 0 0,0-1 0 0 0,1 1 0 0 0,-1-1 0 0 0,1 1 0 0 0,0-1 0 0 0,0 0 0 0 0,0 1 0 0 0,1 1 0 0 0,-1-1 0 0 0,0-2 0 0 0,0-1 0 0 0,-1 1 0 0 0,1 0 0 0 0,0-1 0 0 0,0 1 0 0 0,0-1 0 0 0,0 1 0 0 0,0-1 0 0 0,0 0 0 0 0,0 1 0 0 0,0-1 0 0 0,1 0 0 0 0,-1 0 0 0 0,0 0 0 0 0,1 0 0 0 0,-1 0 0 0 0,1 0 0 0 0,-1 0 0 0 0,1 0 0 0 0,0 0 0 0 0,0 0 0 0 0,4 0 16 0 0,-1 1-1 0 0,1-1 1 0 0,-1 0-1 0 0,1 0 1 0 0,-1-1-1 0 0,1 1 1 0 0,0-1-1 0 0,-1-1 1 0 0,1 1-1 0 0,1-1-15 0 0,0 0 216 0 0,0 0 0 0 0,-1 0 0 0 0,1-1 0 0 0,0 0 0 0 0,-1 0 0 0 0,1-1 0 0 0,-1 0 0 0 0,2-1-216 0 0,2-3 25 0 0,-1-1 1 0 0,0 0-1 0 0,0-1 0 0 0,-1 0 0 0 0,0 0 1 0 0,6-10-26 0 0,-1 2 13 0 0,-10 12-13 0 0,0 0 0 0 0,0 0 0 0 0,-1 0 0 0 0,0 0 0 0 0,0 0 0 0 0,-1-1 0 0 0,1-2 0 0 0,3-9 0 0 0,-2 11 0 0 0,-2 4 0 0 0,0 0 0 0 0,-1 0 0 0 0,1 0 0 0 0,-1 0 0 0 0,1 0 0 0 0,-1 1 0 0 0,0-1 0 0 0,1 0 0 0 0,-1 0 0 0 0,0 0 0 0 0,0 0 0 0 0,-1 0 0 0 0,1 0 0 0 0,0 0 0 0 0,-1 0 0 0 0,1 0 0 0 0,0 2 0 0 0,0 0 0 0 0,0-1 0 0 0,0 1 0 0 0,0 0 0 0 0,0 0 0 0 0,0 0 0 0 0,0 0 0 0 0,0 0 0 0 0,0 0 0 0 0,0 0 0 0 0,0 0 0 0 0,-1-1 0 0 0,1 1 0 0 0,0 0 0 0 0,0 0 0 0 0,0 0 0 0 0,0 0 0 0 0,0 0 0 0 0,0 0 0 0 0,0 0 0 0 0,0 0 0 0 0,0 0 0 0 0,0 0 0 0 0,0 0 0 0 0,-1 0 0 0 0,1-1 0 0 0,0 1 0 0 0,0 0 0 0 0,0 0 0 0 0,0 0 0 0 0,0 0 0 0 0,0 0 0 0 0,0 0 0 0 0,0 0 0 0 0,-1 0 0 0 0,1 0 0 0 0,0 0 0 0 0,0 0 0 0 0,0 0 0 0 0,0 0 0 0 0,0 0 0 0 0,0 0 0 0 0,0 0 0 0 0,0 0 0 0 0,-1 0 0 0 0,1 1 0 0 0,0-1 0 0 0,0 0 0 0 0,0 0 0 0 0,0 0 0 0 0,0 0 0 0 0,0 0 0 0 0,0 0 0 0 0,0 0 0 0 0,0 0 0 0 0,0 0 0 0 0,-1 0 0 0 0,1 0 0 0 0,0 0 0 0 0,0 1 0 0 0,0-1 0 0 0,-3 4 0 0 0,3-4 0 0 0,0 0 0 0 0,-2 3 0 0 0,1 0 0 0 0,-1 1 0 0 0,1-1 0 0 0,0 1 0 0 0,1-1 0 0 0,-1 1 0 0 0,1-1 0 0 0,-1 1 0 0 0,1-1 0 0 0,0 1 0 0 0,0 0 0 0 0,5 39 0 0 0,-3-35 0 0 0,0 1 0 0 0,1-1 0 0 0,0 0 0 0 0,0 0 0 0 0,1 0 0 0 0,3 5 0 0 0,-6-10 0 0 0,1 0 0 0 0,0-1 0 0 0,0 1 0 0 0,0 0 0 0 0,0 0 0 0 0,0-1 0 0 0,1 0 0 0 0,-1 1 0 0 0,1-1 0 0 0,-1 0 0 0 0,1 0 0 0 0,0 0 0 0 0,0-1 0 0 0,0 1 0 0 0,0-1 0 0 0,0 1 0 0 0,0-1 0 0 0,2 0 0 0 0,12 1-346 0 0,0-2 0 0 0,0 0-1 0 0,0-1 1 0 0,15-2 346 0 0,-32 3 1 0 0,42-7-513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2:08.2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22 465 6448 0 0,'0'-2'297'0'0,"2"-6"-195"0"0,-1 0 0 0 0,-1-1 1 0 0,1 1-1 0 0,-1-3-102 0 0,2-26 128 0 0,4-15 2517 0 0,-4 29 604 0 0,6-23-3249 0 0,-7 30 754 0 0,-2 13-544 0 0,1 1 1 0 0,0-1 0 0 0,0 1 0 0 0,0-1-1 0 0,1 1 1 0 0,-1 0 0 0 0,1-1-1 0 0,-1 1 1 0 0,1-1 0 0 0,0 1-1 0 0,0-1-210 0 0,0 2 512 0 0,-1 1-68 0 0,0-4-217 0 0,0 3 161 0 0,3 12 609 0 0,5 6-458 0 0,-5-12-527 0 0,-1 1-1 0 0,0-1 1 0 0,0 0-1 0 0,0 0 1 0 0,-1 1-1 0 0,1 2-11 0 0,5 39 0 0 0,-2 0 0 0 0,-2 24 0 0 0,-2-29-3 0 0,-1 32 233 0 0,0 48 586 0 0,-2-92-757 0 0,1 0-1 0 0,4 27-58 0 0,-1-44 6 0 0,-2-10 4 0 0,1 0 0 0 0,-1 1-1 0 0,1-1 1 0 0,-1 0 0 0 0,0 0 0 0 0,0 1 0 0 0,-1 1-10 0 0,0 3 75 0 0,-3-42 554 0 0,-3-54-2283 0 0,-9-79-607 0 0,1 22 1915 0 0,-8-58-1275 0 0,21 189 1618 0 0,-10-47 230 0 0,1-5 402 0 0,10 64-582 0 0,0 0 0 0 0,1 0-1 0 0,0 0 1 0 0,-1 0 0 0 0,1 0 0 0 0,0 0 0 0 0,0-1 0 0 0,0 1 0 0 0,1 0-1 0 0,-1 0 1 0 0,0 0 0 0 0,1 0 0 0 0,0 0 0 0 0,-1 0 0 0 0,1 0 0 0 0,0 0 0 0 0,0 0-1 0 0,0 1 1 0 0,0-1 0 0 0,0 0 0 0 0,0 0 0 0 0,1 1 0 0 0,-1-1 0 0 0,0 1-1 0 0,1-1 1 0 0,-1 1 0 0 0,1 0 0 0 0,0-1 0 0 0,0 1 0 0 0,-1 0 0 0 0,1 0-1 0 0,0 0 1 0 0,0 0 0 0 0,0 0 0 0 0,0 1 0 0 0,0-1-47 0 0,5-1 30 0 0,0 1 1 0 0,0-1-1 0 0,0 1 1 0 0,0 1-1 0 0,1-1 1 0 0,-1 1-1 0 0,0 1 1 0 0,0-1-1 0 0,0 1 1 0 0,1 1-31 0 0,27 5 38 0 0,-1 2-1 0 0,-1 2 1 0 0,0 1 0 0 0,0 1 0 0 0,-1 2-1 0 0,8 6-37 0 0,-33-17-80 0 0,0 1 0 0 0,0 0 0 0 0,0 0 0 0 0,0 0 0 0 0,-1 1 0 0 0,0 0 0 0 0,1 2 80 0 0,-5-7 46 0 0,-1 1 1 0 0,1 0-1 0 0,-1-1 0 0 0,0 1 0 0 0,0 0 0 0 0,0 0 1 0 0,0-1-1 0 0,0 1 0 0 0,0 0 0 0 0,-1 0 0 0 0,1 0 1 0 0,-1 0-1 0 0,1 0 0 0 0,-1 0 0 0 0,0 0 0 0 0,1 0 1 0 0,-1 1-1 0 0,0-1 0 0 0,-1 0 0 0 0,1 0 0 0 0,0 0 1 0 0,0 0-1 0 0,-1 0 0 0 0,0 0 0 0 0,1 0 0 0 0,-1 0 1 0 0,0 0-1 0 0,0 0 0 0 0,0-1 0 0 0,0 1 0 0 0,-1 1-46 0 0,-2 2 90 0 0,0 0-1 0 0,0 0 0 0 0,-1-1 0 0 0,0 0 0 0 0,0 1 0 0 0,0-2 0 0 0,0 1 1 0 0,0-1-1 0 0,-2 1-89 0 0,-10 4 514 0 0,0 0 1 0 0,-8 1-515 0 0,11-4 43 0 0,1 0 1 0 0,0 1-1 0 0,0 0 0 0 0,0 1 0 0 0,0 1-43 0 0,4-1 0 0 0,-1 0 0 0 0,0-1 0 0 0,0 0 0 0 0,0 0 0 0 0,-1-1 0 0 0,0-1 0 0 0,0 0 0 0 0,-7 2 0 0 0,2-2 0 0 0,6-1 0 0 0,0-1 0 0 0,0 0 0 0 0,0-1 0 0 0,-4 1 0 0 0,13-2-93 0 0,1 0 0 0 0,-1 0-1 0 0,0 0 1 0 0,1 0-1 0 0,-1-1 1 0 0,1 1 0 0 0,-1 0-1 0 0,1 0 1 0 0,-1 0-1 0 0,1 0 1 0 0,-1-1 0 0 0,1 1-1 0 0,-1 0 1 0 0,1-1-1 0 0,-1 1 1 0 0,1 0 0 0 0,-1-1-1 0 0,1 1 1 0 0,0 0 0 0 0,-1-1-1 0 0,1 1 1 0 0,-1-1-1 0 0,1 1 1 0 0,0-1 0 0 0,0 1-1 0 0,-1-1 1 0 0,1 1-1 0 0,0-1 1 0 0,0 1 0 0 0,0-1-1 0 0,-1 1 1 0 0,1-1-1 0 0,0 1 1 0 0,0-1 0 0 0,0 0-1 0 0,0 1 1 0 0,0-1 0 0 0,0 1-1 0 0,0-1 1 0 0,0 1-1 0 0,0-1 1 0 0,0 0 0 0 0,1 1-1 0 0,-1-1 1 0 0,0 0 93 0 0,2-8-1533 0 0</inkml:trace>
  <inkml:trace contextRef="#ctx0" brushRef="#br0" timeOffset="6347.918">446 761 3224 0 0,'5'-5'379'0'0,"-5"5"-18"0"0,1-1 1 0 0,-1 1-1 0 0,0 0 1 0 0,1-1 0 0 0,-1 1-1 0 0,1 0 1 0 0,-1-1-1 0 0,1 1 1 0 0,-1 0 0 0 0,1 0-1 0 0,-1-1 1 0 0,1 1-1 0 0,-1 0 1 0 0,1 0 0 0 0,-1 0-1 0 0,1 0 1 0 0,-1 0-1 0 0,1 0 1 0 0,-1 0 0 0 0,1 0-1 0 0,-1 0 1 0 0,1 0-1 0 0,-1 0 1 0 0,1 0 0 0 0,-1 0-1 0 0,1 0 1 0 0,-1 0-1 0 0,1 0-361 0 0,0 1 220 0 0,0 0-1 0 0,0 0 0 0 0,0-1 0 0 0,0 1 1 0 0,0 0-1 0 0,0 0 0 0 0,0 0 0 0 0,0 0 0 0 0,0 0 1 0 0,0 0-1 0 0,0 1-219 0 0,2 3 39 0 0,0 0 0 0 0,0 0-1 0 0,-1 0 1 0 0,2 5-39 0 0,-1 1 165 0 0,-1 0-1 0 0,-1 0 1 0 0,1 1-1 0 0,-2-1 1 0 0,1 0 0 0 0,-2 0-165 0 0,2 22 245 0 0,0-5-19 0 0,-1 0 0 0 0,-1 0 0 0 0,-1 0 0 0 0,-4 15-226 0 0,3-16 235 0 0,2-20-159 0 0,0-1-1 0 0,1 1 0 0 0,-2-1 0 0 0,0 3-75 0 0,-2 25 312 0 0,3-29-405 0 0,0-7-213 0 0,0-9-1699 0 0,1 9 1443 0 0,0-6-5383 0 0</inkml:trace>
  <inkml:trace contextRef="#ctx0" brushRef="#br0" timeOffset="6659.555">374 767 8696 0 0,'0'-3'5738'0'0,"7"3"-3514"0"0,12 3-2534 0 0,-10-1 1088 0 0,59-2 591 0 0,-46 0-872 0 0,-1-1 0 0 0,1-1-1 0 0,-1 0 1 0 0,16-5-497 0 0,21-3 219 0 0,-22 5-941 0 0,-13 1-4172 0 0,-4-1-1575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2:20.6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 70 10136 0 0,'6'-14'769'0'0,"13"-29"998"0"0,-18 42-1255 0 0,-1 1 0 0 0,0 0 0 0 0,0 0 0 0 0,-1 0-448 0 0,1 0 0 0 0,-1 1 0 0 0,1-1 0 0 0,0 0 0 0 0,-1 0 0 0 0,1 0 0 0 0,-1 1 0 0 0,1-1 0 0 0,0 0 0 0 0,-1 1 0 0 0,1-1 0 0 0,0 0 0 0 0,-1 1 0 0 0,1-1 0 0 0,0 1 0 0 0,-1-1 0 0 0,1 0 0 0 0,0 1 0 0 0,0-1 0 0 0,0 1 0 0 0,0-1 0 0 0,-1 1 0 0 0,1-1 0 0 0,0 1 0 0 0,0-1 0 0 0,0 1-64 0 0,-4 17 879 0 0,3-10-783 0 0,-6 16-139 0 0,-3 8 2125 0 0,-4 25-2082 0 0,-5 94 1011 0 0,17-133-961 0 0,1-12-24 0 0,1 0-1 0 0,1 0 1 0 0,-1 0 0 0 0,1-1-1 0 0,0 1 1 0 0,0 0-1 0 0,1-1 1 0 0,0 1-1 0 0,2 4-25 0 0,-3-7 6 0 0,0 0 1 0 0,0-1-1 0 0,1 1 0 0 0,-1 0 0 0 0,1-1 1 0 0,0 1-1 0 0,-1-1 0 0 0,1 1 0 0 0,0-1 0 0 0,1 0 1 0 0,-1 0-1 0 0,0 0 0 0 0,1 0 0 0 0,-1 0 1 0 0,1 0-1 0 0,-1-1 0 0 0,1 0 0 0 0,0 1 0 0 0,1-1-6 0 0,-2 0 21 0 0,1-1-1 0 0,0 0 0 0 0,0 0 0 0 0,0 0 0 0 0,0 0 0 0 0,-1 0 1 0 0,1 0-1 0 0,0-1 0 0 0,0 1 0 0 0,0-1 0 0 0,-1 0 0 0 0,1 0 0 0 0,-1 0 1 0 0,1 0-1 0 0,2-2-20 0 0,17-11-873 0 0,-3 0-3278 0 0,-17 12 3097 0 0,18-14-5418 0 0</inkml:trace>
  <inkml:trace contextRef="#ctx0" brushRef="#br0" timeOffset="404.132">296 133 9216 0 0,'-3'6'949'0'0,"2"-3"-867"0"0,-1 0 1 0 0,1-1-1 0 0,-1 1 1 0 0,0-1-1 0 0,1 0 1 0 0,-1 1-1 0 0,-2 0-82 0 0,3-2 233 0 0,-1 1-1 0 0,1-1 1 0 0,0 1-1 0 0,-1-1 1 0 0,1 1-1 0 0,0-1 1 0 0,0 1-1 0 0,0 0 1 0 0,0 0-1 0 0,0-1 1 0 0,1 1-1 0 0,-1 0 1 0 0,0 0-1 0 0,1 0 1 0 0,0 0 0 0 0,-1 0-1 0 0,1 0 1 0 0,0 1-233 0 0,-1 24 1930 0 0,0-21-1920 0 0,0 1 0 0 0,1-1-1 0 0,0 1 1 0 0,1-1 0 0 0,-1 0-1 0 0,1 1 1 0 0,1-1-1 0 0,0 2-9 0 0,-2-5 1 0 0,1-1-1 0 0,-1 1 0 0 0,1-1 0 0 0,-1 1 0 0 0,0 0 0 0 0,0-1 0 0 0,0 3 0 0 0,0-3 11 0 0,0 1 0 0 0,0-1 0 0 0,0 1 0 0 0,0-1 0 0 0,1 1 0 0 0,-1-1 0 0 0,1 2-11 0 0,4 13 172 0 0,-5-14-116 0 0,1 0 1 0 0,-1 0-1 0 0,1-1 0 0 0,0 1 1 0 0,0 0-1 0 0,0-1 1 0 0,0 1-1 0 0,1 0 0 0 0,-1-1 1 0 0,1 0-1 0 0,-1 1 0 0 0,1-1 1 0 0,0 0-1 0 0,0 0 1 0 0,0 0-1 0 0,0 0 0 0 0,1 1-56 0 0,-2-3 27 0 0,0 0 0 0 0,0 0 0 0 0,1 0 0 0 0,-1 0 0 0 0,0 0 0 0 0,0 0 0 0 0,0 0 0 0 0,0-1 0 0 0,0 1 0 0 0,0 0 0 0 0,0-1 0 0 0,0 1 0 0 0,0 0 0 0 0,0-1 0 0 0,0 1 0 0 0,0-1 0 0 0,0 0 0 0 0,0 1 0 0 0,0-1-27 0 0,20-16 149 0 0,62-85 93 0 0,-83 101-238 0 0,1 0-1 0 0,0 0 1 0 0,0 0-1 0 0,0 0 1 0 0,0 0-1 0 0,0 0 0 0 0,-1 0 1 0 0,2 0-1 0 0,-1 0 1 0 0,0 1-1 0 0,1-2-3 0 0,-2 3-6 0 0,1-1 0 0 0,-1 0-1 0 0,1 0 1 0 0,-1 0 0 0 0,1 0 0 0 0,-1 1 0 0 0,1-1-1 0 0,-1 0 1 0 0,1 1 0 0 0,-1-1 0 0 0,1 0-1 0 0,-1 1 1 0 0,0-1 0 0 0,1 0 0 0 0,-1 1 0 0 0,1-1-1 0 0,-1 1 1 0 0,0-1 0 0 0,1 0 0 0 0,-1 1-1 0 0,0-1 1 0 0,0 1 0 0 0,0-1 0 0 0,1 1 0 0 0,-1 0-1 0 0,0-1 1 0 0,0 1 0 0 0,0-1 0 0 0,0 1 6 0 0,11 25-92 0 0,-6-12 68 0 0,1 0 1 0 0,0 0-1 0 0,1 0 1 0 0,1-1-1 0 0,0 0 0 0 0,4 4 24 0 0,-10-14 0 0 0,-1-2 0 0 0,0 0 0 0 0,0 0 0 0 0,-1 0 0 0 0,1 0 0 0 0,0 0 0 0 0,0-1 0 0 0,0 1 0 0 0,0 0 0 0 0,1 0 0 0 0,-1-1 0 0 0,0 1 0 0 0,0 0 0 0 0,0-1 0 0 0,0 1 0 0 0,1-1 0 0 0,-1 0 0 0 0,0 1 0 0 0,1-1 0 0 0,-1 0 0 0 0,0 0 0 0 0,1 1 13 0 0,0-1 0 0 0,0 0 0 0 0,0 0 0 0 0,0 0 0 0 0,0 0 0 0 0,0 0 0 0 0,0-1 0 0 0,0 1 0 0 0,0 0 0 0 0,0-1 0 0 0,0 0 0 0 0,0 1 0 0 0,-1-1 0 0 0,1 0 0 0 0,0 0 0 0 0,0 0 0 0 0,-1 0-1 0 0,1 0 1 0 0,0 0 0 0 0,-1-1 0 0 0,0 1 0 0 0,1 0 0 0 0,-1-1 0 0 0,0 1 0 0 0,1-1 0 0 0,-1 0 0 0 0,0 1 0 0 0,0-1 0 0 0,0 0-13 0 0,2-4 77 0 0,0 1-1 0 0,-1-1 1 0 0,1 0 0 0 0,-1 0 0 0 0,-1 0-1 0 0,1-1 1 0 0,-1 1 0 0 0,1-4-77 0 0,-1-3 91 0 0,1 4-42 0 0,-1-1 0 0 0,0 1 0 0 0,-1-1 0 0 0,0 1 0 0 0,-1-1 0 0 0,0 1-1 0 0,0-1 1 0 0,-1-3-49 0 0,-3-7 68 0 0,5 15-86 0 0,-1 1-1 0 0,0 0 0 0 0,0 0 1 0 0,-1 0-1 0 0,1 0 0 0 0,-2-3 19 0 0,-27-60-3886 0 0,27 58 2561 0 0</inkml:trace>
  <inkml:trace contextRef="#ctx0" brushRef="#br0" timeOffset="704.515">768 0 6448 0 0,'0'0'498'0'0,"2"1"-327"0"0,8 1 926 0 0,-1 1 1 0 0,1 1-1 0 0,-1 0 0 0 0,0 0 1 0 0,0 1-1 0 0,1 1-1097 0 0,-3-1 284 0 0,-1 0 0 0 0,0 0 1 0 0,0 1-1 0 0,0 0 0 0 0,-1 0 0 0 0,0 0 1 0 0,0 1-1 0 0,-1-1 0 0 0,0 1 0 0 0,0 0 1 0 0,0 1-1 0 0,-1-1 0 0 0,0 1 0 0 0,0-1 0 0 0,-1 1 1 0 0,0 0-1 0 0,-1 0 0 0 0,1 0 0 0 0,-1 0 1 0 0,-1 0-1 0 0,0 1 0 0 0,0-1 0 0 0,-1 0 1 0 0,1 0-1 0 0,-2 0 0 0 0,1 0 0 0 0,-3 4-284 0 0,-3 11 412 0 0,-1-1 0 0 0,-1 0-1 0 0,-1-1 1 0 0,-11 18-412 0 0,-5-3-288 0 0,-2-2-1 0 0,-1-1 1 0 0,-1-1 0 0 0,-12 8 288 0 0,-22 18-7797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2:24.6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25 6448 0 0,'0'0'297'0'0,"0"0"-9"0"0,0 0-117 0 0,0-13 1131 0 0,1 9 4400 0 0,5 2-5480 0 0,0 1 1 0 0,0 1-1 0 0,0-1 1 0 0,0 1-1 0 0,0 0 0 0 0,0 1 1 0 0,4 0-223 0 0,-7-1 56 0 0,12 0 26 0 0,0 0 1 0 0,0-1-1 0 0,4-1-82 0 0,-3 1 303 0 0,0-1-1 0 0,0 2 0 0 0,1 0-302 0 0,93 2 499 0 0,-67-2 72 0 0,0 1 0 0 0,0 2 0 0 0,5 3-571 0 0,9 1-318 0 0,1-2 0 0 0,25-3 318 0 0,42 3 632 0 0,19 5-416 0 0,-58-6-216 0 0,-21-2 0 0 0,24 3 0 0 0,0-1 0 0 0,41 9 0 0 0,-65-7 0 0 0,-1-2 0 0 0,37-4 0 0 0,-49-1 0 0 0,136-4 0 0 0,-92 1 0 0 0,11-4 0 0 0,-67 5 362 0 0,14-4-362 0 0,32-3 1545 0 0,52 3-1380 0 0,-24 7-165 0 0,76-3 709 0 0,-126 4-618 0 0,184 12 74 0 0,-224-11-167 0 0,-11 0 43 0 0,-1-1-34 0 0,-1 0 1 0 0,0-1 0 0 0,8-1-8 0 0,1 0 41 0 0,-1 1 0 0 0,17 2-41 0 0,-21 0 22 0 0,0-2 0 0 0,0 1 1 0 0,0-2-1 0 0,0 0 0 0 0,3-1-22 0 0,-14 0 15 0 0,14 1 30 0 0,-7 0 441 0 0,-5 0-1498 0 0,-1 1-4760 0 0,-5 0-1305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2:28.1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53 50 2304 0 0,'0'0'489'0'0,"0"0"1215"0"0,0 0 531 0 0,0 0 107 0 0,0 0-242 0 0,0 0-1110 0 0,0 2-485 0 0,0 5-281 0 0,0 2 224 0 0,0 0-1 0 0,-1 0 0 0 0,1 0 1 0 0,-2 0-1 0 0,1 0 0 0 0,-1-1 1 0 0,-2 5-448 0 0,-2 8 883 0 0,0 0 0 0 0,0 8-883 0 0,-3 11 366 0 0,4-18-185 0 0,1 1 0 0 0,1 0 1 0 0,1 0-1 0 0,1 19-181 0 0,1-40 15 0 0,0 1 1 0 0,1-1-1 0 0,-1 1 0 0 0,1-1 0 0 0,0 0 1 0 0,0 1-1 0 0,0-1 0 0 0,0 0 1 0 0,0 0-1 0 0,0 0 0 0 0,0 1 0 0 0,1-1 1 0 0,-1-1-1 0 0,1 2-15 0 0,3 3 38 0 0,1-1 1 0 0,-1 0 0 0 0,1 0-1 0 0,1 1-38 0 0,-1-2 36 0 0,-1-1-1 0 0,1 0 1 0 0,0 0-1 0 0,1 0 1 0 0,-1 0 0 0 0,0-1-1 0 0,1 0 1 0 0,-1-1-1 0 0,1 0 1 0 0,0 0 0 0 0,3 0-36 0 0,17 1 202 0 0,0-1 1 0 0,8-3-203 0 0,2 2-56 0 0,-33 0 56 0 0,16-1 11 0 0,-9 0-249 0 0,0-1-1 0 0,-1 0 1 0 0,1-1-1 0 0,-1 0 1 0 0,3-1 238 0 0,-12 3-4588 0 0,2-2-1522 0 0</inkml:trace>
  <inkml:trace contextRef="#ctx0" brushRef="#br0" timeOffset="204.047">27 303 11808 0 0,'0'0'538'0'0,"-1"-1"-8"0"0,1 1-527 0 0,0 0 1 0 0,0 0 0 0 0,-1 0 0 0 0,1 0-1 0 0,0 0 1 0 0,0 0 0 0 0,0 0 0 0 0,-1 0-1 0 0,1 0 1 0 0,0 0 0 0 0,0 0 0 0 0,0 0 0 0 0,0 0-1 0 0,-1 0 1 0 0,1 0 0 0 0,0-1 0 0 0,0 1-1 0 0,0 0 1 0 0,0 0 0 0 0,-1 0 0 0 0,1 0-1 0 0,0 0 1 0 0,0-1 0 0 0,0 1 0 0 0,0 0 0 0 0,0 0-1 0 0,0 0 1 0 0,0 0 0 0 0,0-1 0 0 0,-1 1-1 0 0,1 0 1 0 0,0 0 0 0 0,0 0 0 0 0,0-1-1 0 0,0 1 1 0 0,0 0 0 0 0,0 0 0 0 0,0 0-1 0 0,0-1 1 0 0,0 1 0 0 0,0 0 0 0 0,0 0 0 0 0,0 0-1 0 0,1-1 1 0 0,-1 1 0 0 0,0 0 0 0 0,0 0-1 0 0,0 0 1 0 0,0 0 0 0 0,0-1 0 0 0,0 1-1 0 0,0 0 1 0 0,0 0 0 0 0,1 0 0 0 0,-1 0-1 0 0,0-1 1 0 0,0 1 0 0 0,0 0-4 0 0,8-5 452 0 0,-2 3 14 0 0,0 0 0 0 0,-1 1 0 0 0,1 0 0 0 0,5-1-466 0 0,8-1 278 0 0,-1-1-76 0 0,1 2 1 0 0,0 0 0 0 0,0 2-203 0 0,1-1 116 0 0,-1-1-1 0 0,17-3-115 0 0,2-2 186 0 0,8 1-186 0 0,-36 5 34 0 0,-3 0-118 0 0,0 0-1 0 0,-1 0 0 0 0,1-1 0 0 0,-1 0 0 0 0,1 0 0 0 0,-1 0 85 0 0,4-1-3912 0 0,2 3-1382 0 0</inkml:trace>
  <inkml:trace contextRef="#ctx0" brushRef="#br0" timeOffset="453.295">16 159 14168 0 0,'-1'-1'43'0'0,"0"-1"0"0"0,1 1 0 0 0,-1 0 1 0 0,0 0-1 0 0,1 0 0 0 0,0-1 0 0 0,-1 1 1 0 0,1 0-1 0 0,0-1 0 0 0,-1 1 0 0 0,1 0 1 0 0,0-1-1 0 0,0 1 0 0 0,0 0 0 0 0,0-1 1 0 0,0 1-1 0 0,1 0 0 0 0,-1-1 0 0 0,0 1 1 0 0,1 0-1 0 0,-1 0 0 0 0,1-1 1 0 0,-1 1-1 0 0,1 0 0 0 0,-1 0 0 0 0,1 0 1 0 0,0 0-1 0 0,0-1 0 0 0,-1 1 0 0 0,1 0 1 0 0,0 0-1 0 0,0 1 0 0 0,0-1 0 0 0,0 0 1 0 0,0 0-1 0 0,1 0-43 0 0,5-4 78 0 0,0 0 0 0 0,0 1-1 0 0,1 0 1 0 0,0 0 0 0 0,-1 1 0 0 0,1 0 0 0 0,0 1 0 0 0,0-1 0 0 0,0 1 0 0 0,3 1-79 0 0,35-4 139 0 0,0 2 0 0 0,0 3 0 0 0,1 1 0 0 0,1 3-138 0 0,-22-2 0 0 0</inkml:trace>
  <inkml:trace contextRef="#ctx0" brushRef="#br0" timeOffset="770.065">686 206 15056 0 0,'-2'0'71'0'0,"1"0"0"0"0,0 1 0 0 0,-1-1 1 0 0,1 0-1 0 0,0 1 0 0 0,0-1 1 0 0,-1 1-1 0 0,1 0 0 0 0,0-1 1 0 0,0 1-1 0 0,0 0 0 0 0,0 0 1 0 0,0-1-1 0 0,0 1 0 0 0,0 0 1 0 0,0 0-1 0 0,0 0 0 0 0,0 0 1 0 0,1 0-1 0 0,-1 1 0 0 0,0-1 1 0 0,1 0-1 0 0,-1 0 0 0 0,1 0 0 0 0,-1 1-71 0 0,-2 5 11 0 0,0 0-1 0 0,1 1 1 0 0,-1 6-11 0 0,2-10 260 0 0,-1 0-134 0 0,0 0 0 0 0,0 0-1 0 0,0-1 1 0 0,0 1 0 0 0,-1-1 0 0 0,1 0-1 0 0,-1 1 1 0 0,0-1 0 0 0,0 0-1 0 0,-1 0-125 0 0,-12 14 618 0 0,2-1-334 0 0,0-1 1 0 0,-1 0-1 0 0,-1-2 0 0 0,0 0 1 0 0,-1 0-1 0 0,-8 3-284 0 0,7-3 11 0 0,14-10-136 0 0,0 0-1 0 0,0 0 1 0 0,0-1-1 0 0,0 1 0 0 0,0-1 1 0 0,-3 1 125 0 0,-7 3-2872 0 0,14-6-3417 0 0</inkml:trace>
  <inkml:trace contextRef="#ctx0" brushRef="#br0" timeOffset="771.065">458 269 5528 0 0,'13'-8'810'0'0,"-13"7"-534"0"0,1 0 0 0 0,0 0 0 0 0,0 1 0 0 0,0-1 0 0 0,0 0-1 0 0,0 1 1 0 0,0-1 0 0 0,0 1 0 0 0,0-1 0 0 0,0 1 0 0 0,0-1-1 0 0,1 1 1 0 0,-1 0 0 0 0,0-1 0 0 0,0 1 0 0 0,0 0 0 0 0,0 0-1 0 0,1 0 1 0 0,-1 0 0 0 0,0 0 0 0 0,0 0 0 0 0,0 1 0 0 0,1-1-276 0 0,3 0 447 0 0,1 1 0 0 0,-1 0 0 0 0,0 0 0 0 0,1 0 0 0 0,1 1-447 0 0,10 6 652 0 0,0 1 0 0 0,0 1 0 0 0,-1 0 0 0 0,12 10-652 0 0,-6 2 364 0 0,2-1-339 0 0,-22-19-27 0 0,0-1-1 0 0,0 1 1 0 0,1 0-1 0 0,-1 0 1 0 0,0 0 0 0 0,0 0-1 0 0,-1 0 1 0 0,1 0-1 0 0,0 0 1 0 0,-1 1-1 0 0,1-1 1 0 0,-1 0-1 0 0,0 1 1 0 0,0 0-1 0 0,0 0 3 0 0,0-2 18 0 0,0 1 0 0 0,0-1 0 0 0,0 1 0 0 0,0-1 1 0 0,0 0-1 0 0,0 1 0 0 0,0-1 0 0 0,0 0 0 0 0,1 0 0 0 0,-1 0 0 0 0,0 0 0 0 0,1 0 0 0 0,-1 0 0 0 0,1 0 0 0 0,0 0-18 0 0,13 10-599 0 0,-6-5-197 0 0,3-3-46 0 0</inkml:trace>
  <inkml:trace contextRef="#ctx0" brushRef="#br0" timeOffset="1037.075">857 194 2304 0 0,'64'0'683'0'0,"-60"0"-81"0"0,9 0 2074 0 0,-9 1-297 0 0,-6 1 939 0 0,4 1-324 0 0,-1-2-2899 0 0,1 0 0 0 0,-1 0 1 0 0,1 0-1 0 0,-1 0 0 0 0,1 0 1 0 0,-1 1-1 0 0,0-1 1 0 0,1 1-1 0 0,-1-1 0 0 0,0 1 1 0 0,0-1-1 0 0,0 1 1 0 0,0 0-1 0 0,-1-1 0 0 0,1 1 1 0 0,0 0-1 0 0,-1 0 0 0 0,1-1 1 0 0,-1 1-1 0 0,0 0 1 0 0,1 0-1 0 0,-1 0 0 0 0,0 0 1 0 0,0 0-1 0 0,0-1 0 0 0,-1 2-95 0 0,5 24 665 0 0,-3-23-551 0 0,0 0-1 0 0,0 0 1 0 0,-1 0 0 0 0,1 1 0 0 0,-1-1 0 0 0,0 0 0 0 0,0 0-1 0 0,0 0 1 0 0,-1 0 0 0 0,0 2-114 0 0,0-3 81 0 0,-1 1-1 0 0,1-1 1 0 0,0 1-1 0 0,1 0 1 0 0,-1-1-1 0 0,1 1 1 0 0,0 0-1 0 0,-1 0 1 0 0,2 0 0 0 0,-1-1-1 0 0,0 1 1 0 0,1 0-1 0 0,0-1 1 0 0,-1 1-1 0 0,1 0 1 0 0,1-1-1 0 0,0 2-80 0 0,-1-1 74 0 0,-1 0 0 0 0,1 0-1 0 0,-1 1 1 0 0,1-1 0 0 0,-1 0-1 0 0,0 0 1 0 0,-1 0-1 0 0,1 0 1 0 0,-1 0 0 0 0,0 4-74 0 0,-1-3 67 0 0,1 1 0 0 0,1-1 1 0 0,-1 1-1 0 0,1-1 1 0 0,0 1-1 0 0,1 0 0 0 0,-1 1-67 0 0,2 12 97 0 0,0 0 0 0 0,-2 1 0 0 0,0-1 0 0 0,-2 0-1 0 0,-1 8-96 0 0,0 8 44 0 0,-2-7-43 0 0,4-25-7 0 0,0 0 0 0 0,0-1-1 0 0,1 1 1 0 0,-1 0 0 0 0,1 0 0 0 0,0 0 0 0 0,0 0-1 0 0,0 0 1 0 0,0-1 0 0 0,0 1 0 0 0,1 0-1 0 0,-1 0 1 0 0,1 0 0 0 0,0 0 0 0 0,0-1 0 0 0,1 3 6 0 0,-2-4-40 0 0,1 0 0 0 0,0 0 1 0 0,-1 0-1 0 0,1 0 1 0 0,-1 0-1 0 0,0 1 1 0 0,1-1-1 0 0,-1 0 0 0 0,0 0 1 0 0,1 0-1 0 0,-1 0 1 0 0,0 0-1 0 0,0 1 0 0 0,0-1 1 0 0,0 0-1 0 0,0 0 1 0 0,0 0-1 0 0,-1 0 0 0 0,1 0 1 0 0,0 1-1 0 0,0-1 1 0 0,-1 0-1 0 0,1 0 0 0 0,-1 0 1 0 0,1 0-1 0 0,-1 0 1 0 0,1 0-1 0 0,-1 0 0 0 0,0 0 1 0 0,0 0-1 0 0,1 0 1 0 0,-1-1-1 0 0,-1 2 40 0 0,1-1-1344 0 0,0-3-1061 0 0,-7-5-4016 0 0</inkml:trace>
  <inkml:trace contextRef="#ctx0" brushRef="#br0" timeOffset="1284.799">927 309 3680 0 0,'7'-2'115'0'0,"20"-6"71"0"0,-26 8-170 0 0,0-1 1 0 0,0 1 0 0 0,1-1 0 0 0,-1 1-1 0 0,0-1 1 0 0,0 1 0 0 0,-1-1 0 0 0,1 0 0 0 0,0 0-1 0 0,0 0 1 0 0,0 1 0 0 0,0-1 0 0 0,-1 0 0 0 0,1 0-1 0 0,0 0 1 0 0,-1 0 0 0 0,1 0 0 0 0,-1 0 0 0 0,1 0-1 0 0,-1-1 1 0 0,1 0-17 0 0,-1 1 199 0 0,0 0-1 0 0,1 0 0 0 0,-1 0 1 0 0,0-1-1 0 0,1 1 1 0 0,-1 0-1 0 0,1 0 0 0 0,-1 0 1 0 0,1 0-1 0 0,-1 0 1 0 0,1 0-1 0 0,0 0 1 0 0,0 0-1 0 0,0 0 0 0 0,-1 0 1 0 0,1 0-1 0 0,0 0 1 0 0,0 1-1 0 0,0-1 0 0 0,0 0 1 0 0,0 0-1 0 0,0 1 1 0 0,0-1-1 0 0,1 1 0 0 0,-1-1-198 0 0,1 0 149 0 0,7-8 1755 0 0,-8 9-1828 0 0,-1-1 0 0 0,1 0 0 0 0,-1 0 0 0 0,1 1 1 0 0,-1-1-1 0 0,1 1 0 0 0,0-1 0 0 0,-1 0 0 0 0,1 1 1 0 0,0-1-1 0 0,-1 1 0 0 0,1-1 0 0 0,0 1 0 0 0,0 0 1 0 0,0-1-1 0 0,-1 1 0 0 0,2 0-76 0 0,10-3 474 0 0,0 1-1 0 0,0 0 1 0 0,0 1-1 0 0,7 0-473 0 0,-12 1 200 0 0,-1 0 0 0 0,1 1 0 0 0,-1 0-1 0 0,1 0 1 0 0,-1 0 0 0 0,1 1-1 0 0,-1 0 1 0 0,0 0 0 0 0,4 2-200 0 0,-6-2 95 0 0,0 0 1 0 0,0 1-1 0 0,1 0 0 0 0,-1 0 1 0 0,-1 0-1 0 0,1 0 0 0 0,0 1 1 0 0,-1 0-1 0 0,0-1 0 0 0,0 1 1 0 0,0 0-1 0 0,0 1-95 0 0,-1-2 62 0 0,-1 1 0 0 0,1-1 0 0 0,-1 0 0 0 0,0 0 0 0 0,0 0-1 0 0,-1 1 1 0 0,1-1 0 0 0,0 1 0 0 0,-1-1 0 0 0,0 0 0 0 0,0 1 0 0 0,0-1 0 0 0,0 1 0 0 0,-1-1 0 0 0,0 0 0 0 0,1 1 0 0 0,-1-1-1 0 0,0 0-61 0 0,-1 2 95 0 0,0 0 0 0 0,0 0 0 0 0,0 0 0 0 0,-1 0 0 0 0,0 0 0 0 0,0-1 0 0 0,0 1 0 0 0,0-1 0 0 0,-1 0 0 0 0,0 0 0 0 0,-3 3-95 0 0,0-2 50 0 0,0 1 0 0 0,0-1 0 0 0,0-1-1 0 0,-1 0 1 0 0,0 0 0 0 0,0 0 0 0 0,0-1-50 0 0,-19 6 65 0 0,1-2 0 0 0,-1-1 0 0 0,0-1 0 0 0,-6-1-65 0 0,32-4 8 0 0,-40 4-399 0 0,39-4 259 0 0,-1 0 0 0 0,0 0 0 0 0,1-1 0 0 0,-1 1 0 0 0,0 0 0 0 0,1-1 0 0 0,-1 1 0 0 0,1-1 0 0 0,-1 0 0 0 0,1 0 0 0 0,-1 0 0 0 0,1 0 0 0 0,0-1 0 0 0,-1 1 132 0 0,0-5-1777 0 0,0-1-4172 0 0</inkml:trace>
  <inkml:trace contextRef="#ctx0" brushRef="#br0" timeOffset="2070.628">1432 64 8288 0 0,'10'1'147'0'0,"13"4"462"0"0,-23-5-603 0 0,0 0 0 0 0,1 1 0 0 0,-1-1 0 0 0,0 1 0 0 0,0-1 1 0 0,0 1-1 0 0,1-1 0 0 0,-1 1 0 0 0,0-1 0 0 0,0 1 0 0 0,0-1 0 0 0,0 1 0 0 0,0-1 1 0 0,0 1-1 0 0,0-1 0 0 0,0 0 0 0 0,0 1 0 0 0,-1-1 0 0 0,1 1 0 0 0,0-1 0 0 0,0 1 1 0 0,0-1-1 0 0,0 1-6 0 0,-4 9 7 0 0,2-6 229 0 0,0 0 0 0 0,0 0 0 0 0,0-1 1 0 0,-1 1-1 0 0,0-1 0 0 0,1 0 0 0 0,-1 0 1 0 0,0 0-1 0 0,-1 0-236 0 0,-10 12 1107 0 0,-9 9 219 0 0,16-18-1084 0 0,1 1 0 0 0,0 0 0 0 0,0 0 0 0 0,0 0 0 0 0,1 1 0 0 0,0-1 0 0 0,-2 8-242 0 0,-34 68 2157 0 0,41-81-2117 0 0,-17 50 877 0 0,15-47-848 0 0,2 0 0 0 0,-1 0 0 0 0,0 0 0 0 0,1 0 0 0 0,0 0 1 0 0,0 0-1 0 0,0 0 0 0 0,1 0 0 0 0,0 4-69 0 0,0-8 6 0 0,-1-1 0 0 0,0 1 0 0 0,0 0 0 0 0,0-1 0 0 0,1 1 0 0 0,-1-1 0 0 0,0 1 0 0 0,0 0 1 0 0,1-1-1 0 0,-1 1 0 0 0,1-1 0 0 0,-1 1 0 0 0,0-1 0 0 0,1 1 0 0 0,-1-1 0 0 0,1 1 0 0 0,-1-1 0 0 0,1 0 0 0 0,0 1 0 0 0,-1-1 1 0 0,1 0-1 0 0,-1 1 0 0 0,1-1 0 0 0,0 0 0 0 0,-1 0 0 0 0,1 1-6 0 0,1-1 20 0 0,-1 0-1 0 0,1 0 1 0 0,-1 0 0 0 0,1 0 0 0 0,-1 0-1 0 0,1-1 1 0 0,-1 1 0 0 0,1 0-1 0 0,-1-1 1 0 0,1 1 0 0 0,0-1-20 0 0,4-2 81 0 0,0 0-1 0 0,0 0 1 0 0,-1-1 0 0 0,1 1-1 0 0,0-2-80 0 0,12-10 95 0 0,-1-2-1 0 0,0 0 0 0 0,10-15-94 0 0,-10 13 59 0 0,0-6-18 0 0,-13 18-30 0 0,0 1-1 0 0,0 1 0 0 0,1-1 0 0 0,0 0-10 0 0,25-31 2 0 0,-25 29-14 0 0,1 0 0 0 0,0 1 0 0 0,0-1 0 0 0,1 1 0 0 0,0 1 0 0 0,0-1 0 0 0,5-2 12 0 0,-12 9-11 0 0,0 0 0 0 0,0 0 0 0 0,0 0 0 0 0,1 0 0 0 0,-1 0 0 0 0,0 0 0 0 0,0 0 0 0 0,0 0 0 0 0,1 0 1 0 0,-1 0-1 0 0,0 0 0 0 0,0 0 0 0 0,0 0 0 0 0,1 1 0 0 0,-1-1 0 0 0,0 0 0 0 0,0 0 0 0 0,0 0 0 0 0,0 0 0 0 0,1 0 0 0 0,-1 0 0 0 0,0 0 1 0 0,0 1-1 0 0,0-1 0 0 0,0 0 0 0 0,0 0 0 0 0,0 0 0 0 0,1 0 0 0 0,-1 1 0 0 0,0-1 0 0 0,0 0 0 0 0,0 0 0 0 0,0 0 0 0 0,0 0 1 0 0,0 1-1 0 0,0-1 0 0 0,0 0 0 0 0,0 0 0 0 0,0 0 0 0 0,0 1 11 0 0,4 14-73 0 0,0 17 241 0 0,-3-23-195 0 0,0 0-1 0 0,0-1 0 0 0,1 1 0 0 0,1-1 1 0 0,0 0-1 0 0,0 0 0 0 0,0 0 0 0 0,4 6 28 0 0,7 17 182 0 0,-10-17-27 0 0,1 0 0 0 0,-1 0-1 0 0,-1 0 1 0 0,-1 1 0 0 0,0-1-1 0 0,0 13-154 0 0,-2-26 104 0 0,0-1-2 0 0,0 0-13 0 0,0 0-8 0 0,0 0-1 0 0,0 0 4 0 0,-1-2-49 0 0,1-1 0 0 0,-1 1 1 0 0,1-1-1 0 0,0 1 0 0 0,0-1 0 0 0,0 1 0 0 0,0-1 0 0 0,1 1 0 0 0,-1-1 0 0 0,1 1 0 0 0,-1-1 0 0 0,2-1-35 0 0,1-10 69 0 0,1-15-286 0 0,1-1 1 0 0,1 1-1 0 0,2-1 217 0 0,-6 22-190 0 0,2 0 0 0 0,-1 0 0 0 0,1 1 0 0 0,0-1 0 0 0,1 0 190 0 0,0 2-100 0 0,-5 6 96 0 0,1-1 1 0 0,-1 1-1 0 0,0-1 1 0 0,1 1-1 0 0,-1-1 1 0 0,1 1-1 0 0,-1 0 1 0 0,1-1-1 0 0,-1 1 1 0 0,1 0-1 0 0,-1-1 1 0 0,0 1-1 0 0,1 0 1 0 0,0 0-1 0 0,-1-1 1 0 0,1 1 0 0 0,-1 0-1 0 0,1 0 1 0 0,-1 0-1 0 0,1 0 1 0 0,-1 0-1 0 0,1 0 1 0 0,0 0-1 0 0,-1 0 1 0 0,1 0-1 0 0,-1 0 1 0 0,1 0-1 0 0,-1 0 1 0 0,1 0-1 0 0,0 0 1 0 0,-1 0-1 0 0,1 1 1 0 0,-1-1-1 0 0,1 0 1 0 0,-1 0-1 0 0,1 1 1 0 0,-1-1-1 0 0,1 0 1 0 0,-1 1-1 0 0,0-1 4 0 0,2 1-6 0 0,1 1-25 0 0,-1 0 0 0 0,1 1 0 0 0,-1-1 0 0 0,0 0 0 0 0,0 1-1 0 0,1 0 1 0 0,-2-1 0 0 0,1 1 0 0 0,0 0 0 0 0,0 0 0 0 0,-1 0 0 0 0,0 0-1 0 0,0 0 1 0 0,0 0 0 0 0,0 1 0 0 0,0-1 0 0 0,0 0 31 0 0,8 24 315 0 0,-2-14-117 0 0,-1 1 0 0 0,-1 0 1 0 0,2 7-199 0 0,-5-16 57 0 0,-1 1 0 0 0,0 0 0 0 0,0 0 0 0 0,0-1 0 0 0,-1 1 0 0 0,0 0 0 0 0,0 0 0 0 0,-1 0 0 0 0,1-1 0 0 0,-2 4-57 0 0,2-9 11 0 0,0 0-1 0 0,0 0 1 0 0,0-1-1 0 0,0 1 1 0 0,0 0 0 0 0,0 0-1 0 0,0 0 1 0 0,0 0 0 0 0,0 0-1 0 0,0 0 1 0 0,0 0-1 0 0,0 0 1 0 0,0 0 0 0 0,0 0-1 0 0,0 0 1 0 0,0 0-1 0 0,-1 0 1 0 0,1 0 0 0 0,0 0-1 0 0,0 0 1 0 0,0 0-1 0 0,0 0 1 0 0,0 0 0 0 0,0 0-1 0 0,0 0 1 0 0,0 0-1 0 0,0 0 1 0 0,0 1 0 0 0,0-1-1 0 0,0 0 1 0 0,0 0 0 0 0,0 0-1 0 0,0 0 1 0 0,0 0-1 0 0,0 0 1 0 0,-1 0 0 0 0,1 0-1 0 0,0 0 1 0 0,0 0-1 0 0,0 0 1 0 0,0 0 0 0 0,0 0-1 0 0,0 0 1 0 0,0 0-1 0 0,0 0 1 0 0,0 0 0 0 0,0 0-1 0 0,0 1 1 0 0,0-1-1 0 0,0 0 1 0 0,0 0 0 0 0,0 0-1 0 0,0 0-10 0 0,-2-10 309 0 0,0-15-613 0 0,3 9-472 0 0,1-1 0 0 0,1 0 0 0 0,0 0 0 0 0,1 1 0 0 0,1 0 0 0 0,3-7 776 0 0,-7 19-79 0 0,1 1 0 0 0,0-1 0 0 0,0 0 0 0 0,1 1 1 0 0,-1-1-1 0 0,0 1 0 0 0,1 0 0 0 0,0-1 0 0 0,1 1 79 0 0,-2 1-17 0 0,-1 0 0 0 0,1 0-1 0 0,0 1 1 0 0,0-1 0 0 0,1 1 0 0 0,-1-1 0 0 0,0 1-1 0 0,0 0 1 0 0,1 0 0 0 0,-1 0 0 0 0,0 0-1 0 0,1 1 1 0 0,-1-1 0 0 0,1 0 0 0 0,1 1 17 0 0,-1 0 63 0 0,-1 0 0 0 0,1 1 0 0 0,0 0 1 0 0,-1-1-1 0 0,1 1 0 0 0,-1 0 0 0 0,1 0 0 0 0,-1 0 0 0 0,0 1 1 0 0,1-1-1 0 0,-1 1 0 0 0,0-1 0 0 0,0 1 0 0 0,0 0 0 0 0,1 1-63 0 0,26 30 1188 0 0,-27-31-1103 0 0,6 9 278 0 0,0 1 0 0 0,0 0 0 0 0,-1 0-1 0 0,0 1 1 0 0,-1 0 0 0 0,-1 0 0 0 0,0 0 0 0 0,-1 1 0 0 0,0-1 0 0 0,-1 3-363 0 0,-3-16-30 0 0,0 0 0 0 0,0 1 1 0 0,0-1-1 0 0,0 0 0 0 0,0 1 0 0 0,0-1 1 0 0,0 0-1 0 0,0 0 0 0 0,1 1 0 0 0,-1-1 0 0 0,0 0 1 0 0,0 1-1 0 0,0-1 0 0 0,0 0 0 0 0,1 1 0 0 0,-1-1 1 0 0,0 0-1 0 0,0 0 0 0 0,0 0 0 0 0,1 1 0 0 0,-1-1 1 0 0,0 0-1 0 0,0 0 0 0 0,1 0 0 0 0,-1 1 1 0 0,0-1-1 0 0,1 0 0 0 0,-1 0 0 0 0,0 0 0 0 0,1 0 1 0 0,-1 0-1 0 0,0 0 0 0 0,1 0 0 0 0,-1 0 0 0 0,0 1 1 0 0,1-1-1 0 0,-1 0 0 0 0,0 0 30 0 0,15-6-2723 0 0,-4 1 1315 0 0</inkml:trace>
  <inkml:trace contextRef="#ctx0" brushRef="#br0" timeOffset="2402.039">2293 90 8752 0 0,'0'0'673'0'0,"-13"2"5216"0"0,9 1-5188 0 0,1 0-1 0 0,-1 0 0 0 0,1 1 1 0 0,0-1-1 0 0,-2 4-700 0 0,-7 7 401 0 0,-1-1-29 0 0,1 0 0 0 0,0 2 0 0 0,-2 4-372 0 0,10-13 35 0 0,0 0 0 0 0,0 1 0 0 0,1-1 0 0 0,0 1 0 0 0,0 0-1 0 0,0 0 1 0 0,1 0 0 0 0,0 1 0 0 0,0 0-35 0 0,2-3 0 0 0,-1-1 0 0 0,1 0 0 0 0,0 0 0 0 0,0 0 0 0 0,1 0 0 0 0,-1 0 0 0 0,1 0 0 0 0,0 0 0 0 0,0 0 0 0 0,0 0 0 0 0,0 0 0 0 0,1 0 0 0 0,-1-1 0 0 0,1 1 0 0 0,0 0 0 0 0,2 2 0 0 0,17 10-14 0 0,20 18-124 0 0,-40-34 141 0 0,0 1 0 0 0,-1-1-1 0 0,1 1 1 0 0,0 0-1 0 0,-1-1 1 0 0,1 1 0 0 0,0 0-1 0 0,-1 0 1 0 0,1-1-1 0 0,-1 1 1 0 0,1 0 0 0 0,-1 0-1 0 0,0 0 1 0 0,1 0-1 0 0,-1 0 1 0 0,0 0 0 0 0,1-1-1 0 0,-1 1 1 0 0,0 0-1 0 0,0 0 1 0 0,0 0 0 0 0,0 0-1 0 0,0 0 1 0 0,0 0-1 0 0,0 0 1 0 0,0 0 0 0 0,0 0-1 0 0,-1 0 1 0 0,1 0-1 0 0,0 0 1 0 0,-1 0 0 0 0,1-1-1 0 0,0 1 1 0 0,-1 1-3 0 0,-1 0 44 0 0,0 0 1 0 0,0 1-1 0 0,0-1 0 0 0,0 0 1 0 0,-1 0-1 0 0,1 0 1 0 0,0-1-1 0 0,-2 1-44 0 0,3 0 36 0 0,-3 1-125 0 0,-1-1-1 0 0,1 1 1 0 0,-1-1 0 0 0,1 1-1 0 0,-1-1 1 0 0,0-1-1 0 0,0 1 1 0 0,0-1-1 0 0,0 1 1 0 0,0-1-1 0 0,-2-1 90 0 0,6 0-1376 0 0</inkml:trace>
  <inkml:trace contextRef="#ctx0" brushRef="#br0" timeOffset="2627.585">2430 228 17999 0 0,'0'0'827'0'0,"0"0"-22"0"0,3 12-485 0 0,0-7-152 0 0,-1 1-1 0 0,0 0 0 0 0,-1 0 0 0 0,0 0 0 0 0,0 0 0 0 0,0 0 1 0 0,0 0-1 0 0,-1 0 0 0 0,0 0 0 0 0,0 0 0 0 0,-1 0 0 0 0,0 0 0 0 0,0 0 1 0 0,0 0-1 0 0,-1 0 0 0 0,0 0 0 0 0,0 0 0 0 0,0-1 0 0 0,-1 1 1 0 0,1-1-1 0 0,-1 0 0 0 0,-1 1 0 0 0,1-1 0 0 0,-3 2-167 0 0,2-2 12 0 0,1-4-146 0 0,3-1-570 0 0,0 0-263 0 0,0 0-1309 0 0,0 0-5034 0 0</inkml:trace>
  <inkml:trace contextRef="#ctx0" brushRef="#br0" timeOffset="3173.977">2829 1 13648 0 0,'0'0'34'0'0,"1"0"0"0"0,-1 0 1 0 0,1 0-1 0 0,-1 0 0 0 0,1 1 1 0 0,-1-1-1 0 0,1 0 0 0 0,-1 0 1 0 0,0 0-1 0 0,1 1 0 0 0,-1-1 0 0 0,0 0 1 0 0,1 1-1 0 0,-1-1 0 0 0,0 0 1 0 0,1 1-1 0 0,-1-1 0 0 0,0 0 1 0 0,1 1-1 0 0,-1-1 0 0 0,0 1 1 0 0,0-1-1 0 0,0 1 0 0 0,0-1 1 0 0,1 0-1 0 0,-1 1 0 0 0,0-1 1 0 0,0 1-35 0 0,-7 10 678 0 0,-1 0-569 0 0,5-9-11 0 0,1 1 1 0 0,-1 0-1 0 0,1 0 1 0 0,-1-1 0 0 0,0 0-1 0 0,0 1 1 0 0,-3 0-99 0 0,-16 14 637 0 0,2 5-96 0 0,2 1 0 0 0,0 0-1 0 0,1 2 1 0 0,2 0 0 0 0,0 0-1 0 0,-5 17-540 0 0,11-21 244 0 0,1 0 0 0 0,-4 18-244 0 0,10-34 29 0 0,0 19 157 0 0,2-23-94 0 0,0-1-16 0 0,1 1-68 0 0,-1-1 0 0 0,0 0 0 0 0,1 1-1 0 0,-1-1 1 0 0,0 0 0 0 0,1 1 0 0 0,-1-1 0 0 0,1 0 0 0 0,-1 0-1 0 0,0 1 1 0 0,1-1 0 0 0,-1 0 0 0 0,1 0 0 0 0,-1 0 0 0 0,1 0-1 0 0,-1 0 1 0 0,1 0 0 0 0,-1 0 0 0 0,1 1 0 0 0,-1-1 0 0 0,0 0-1 0 0,1-1 1 0 0,-1 1 0 0 0,1 0 0 0 0,-1 0 0 0 0,1 0 0 0 0,-1 0-1 0 0,1 0 1 0 0,-1 0 0 0 0,1-1 0 0 0,-1 1 0 0 0,0 0 0 0 0,1 0-1 0 0,-1 0 1 0 0,1-1 0 0 0,-1 1 0 0 0,1-1-8 0 0,14-10 158 0 0,0-8-63 0 0,0-1 0 0 0,-1 0 0 0 0,-1-1 0 0 0,-1-1-95 0 0,-1 3 19 0 0,-6 12-84 0 0,-1 0 1 0 0,1 1 0 0 0,1-1 0 0 0,-1 1 0 0 0,1 1-1 0 0,0-1 1 0 0,0 1 0 0 0,1 0 0 0 0,-1 0 0 0 0,1 1-1 0 0,0 0 1 0 0,0 0 0 0 0,1 1 0 0 0,6-3 64 0 0,-9 4-23 0 0,0 1 1 0 0,0-1 0 0 0,0 1-1 0 0,0 0 1 0 0,0 1 0 0 0,0-1-1 0 0,0 1 1 0 0,0 0-1 0 0,1 0 1 0 0,-1 1 0 0 0,0-1-1 0 0,0 1 1 0 0,0 0 0 0 0,0 1-1 0 0,0-1 1 0 0,-1 1 0 0 0,1 0-1 0 0,0 0 1 0 0,-1 0-1 0 0,1 1 1 0 0,-1 0 0 0 0,0 0-1 0 0,4 2 23 0 0,0 3 2 0 0,0 0-1 0 0,0 0 0 0 0,-1 0 0 0 0,0 1 0 0 0,2 4-1 0 0,-5-6 81 0 0,-1-1-1 0 0,1 0 0 0 0,-2 1 0 0 0,1 0 1 0 0,-1 0-1 0 0,0 0 0 0 0,0 0 0 0 0,0 7-80 0 0,-5 12 424 0 0,3-25-409 0 0,0-1-1 0 0,0 1 1 0 0,0-1-1 0 0,-1 1 1 0 0,1-1-1 0 0,0 1 1 0 0,0-1-1 0 0,-1 1 0 0 0,1-1 1 0 0,0 1-1 0 0,-1-1 1 0 0,1 0-1 0 0,-1 1 1 0 0,1-1-1 0 0,0 0 1 0 0,-1 1-1 0 0,1-1 1 0 0,-1 0-1 0 0,1 1 1 0 0,-1-1-1 0 0,1 0 0 0 0,-1 0 1 0 0,1 0-1 0 0,-1 1 1 0 0,1-1-15 0 0,-12 3 134 0 0,10-3-116 0 0,0 0-1 0 0,1 0 1 0 0,-1 0-1 0 0,0 0 0 0 0,1 0 1 0 0,-1 0-1 0 0,1-1 1 0 0,-1 1-1 0 0,0-1 0 0 0,1 1 1 0 0,-1-1-1 0 0,1 1 1 0 0,-1-1-1 0 0,1 0 0 0 0,0 0 1 0 0,-1 0-1 0 0,1 0 1 0 0,-1 0-18 0 0,0-1 20 0 0,0 0 1 0 0,0-1 0 0 0,0 1-1 0 0,0-1 1 0 0,0 1 0 0 0,1-1 0 0 0,-1 0-1 0 0,1 0 1 0 0,-2-2-21 0 0,2 1 1 0 0,-1-1-1 0 0,0 0 1 0 0,1 0-1 0 0,0 0 1 0 0,0 0-1 0 0,1 0 1 0 0,0 0 0 0 0,-1 0-1 0 0,1 0 1 0 0,1 0-1 0 0,-1 0 1 0 0,1-2-1 0 0,2-4-84 0 0,1 1 0 0 0,0-1 0 0 0,0 1 0 0 0,1 0 0 0 0,0 0 0 0 0,1 0 0 0 0,0 1 0 0 0,1 0 0 0 0,-1 0 0 0 0,2 0 0 0 0,-1 1 0 0 0,1 0 0 0 0,1 1 0 0 0,-1 0 0 0 0,2 0 84 0 0,-9 6-10 0 0,1 0 0 0 0,0 0 0 0 0,-1 0 1 0 0,1 0-1 0 0,0 0 0 0 0,0 0 0 0 0,-1 1 0 0 0,1-1 0 0 0,0 1 0 0 0,0 0 0 0 0,0-1 1 0 0,0 1-1 0 0,0 0 0 0 0,0 0 0 0 0,0 0 0 0 0,0 1 0 0 0,0-1 0 0 0,-1 0 1 0 0,1 1-1 0 0,0-1 0 0 0,0 1 0 0 0,0-1 0 0 0,0 1 0 0 0,-1 0 0 0 0,1 0 0 0 0,0 0 1 0 0,-1 0-1 0 0,1 0 0 0 0,-1 0 0 0 0,1 0 0 0 0,-1 1 0 0 0,1-1 0 0 0,-1 0 1 0 0,0 1-1 0 0,0-1 0 0 0,1 2 10 0 0,5 7 50 0 0,0 1 0 0 0,-1-1 1 0 0,-1 1-1 0 0,0 0 0 0 0,2 7-50 0 0,-2-5 221 0 0,0-1-50 0 0,-1 0 0 0 0,0 0 0 0 0,-1 0 0 0 0,-1 0-1 0 0,0 0 1 0 0,0 1 0 0 0,-1-1 0 0 0,-1 1 0 0 0,0-1-1 0 0,-1 6-170 0 0,-4-5-868 0 0,4-11 328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2:25.3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41 244 10592 0 0,'0'-15'1172'0'0,"1"10"2050"0"0,5 3-3000 0 0,-5 1-129 0 0,-1 1 1 0 0,1-1 0 0 0,0 1-1 0 0,-1 0 1 0 0,1-1-1 0 0,0 1 1 0 0,-1 0 0 0 0,1 0-1 0 0,0 0 1 0 0,-1-1-1 0 0,1 1 1 0 0,0 0 0 0 0,0 0-1 0 0,-1 0 1 0 0,1 0 0 0 0,0 0-1 0 0,-1 0 1 0 0,1 1-1 0 0,0-1 1 0 0,0 0 0 0 0,-1 0-1 0 0,1 0 1 0 0,0 1-94 0 0,2 0 126 0 0,1 1 0 0 0,-1-1 1 0 0,0 1-1 0 0,0 0 0 0 0,0 0 1 0 0,0 0-1 0 0,0 1 0 0 0,0-1 1 0 0,-1 1-1 0 0,1-1 0 0 0,-1 1 1 0 0,1 0-1 0 0,-1 0 0 0 0,0 0 1 0 0,-1 0-1 0 0,1 1 0 0 0,0-1 1 0 0,-1 0-1 0 0,0 1 0 0 0,1 0-126 0 0,1 6 166 0 0,0 0-1 0 0,0 0 0 0 0,-1 0 1 0 0,-1 1-1 0 0,1-1 0 0 0,-2 0 1 0 0,1 1-1 0 0,-2-1 0 0 0,1 1 1 0 0,-2 6-166 0 0,0 60 417 0 0,-1-44-312 0 0,2-18-57 0 0,0-1-1 0 0,-2 1 0 0 0,-1 5-47 0 0,2-6-217 0 0,-1 1 1 0 0,2 0 0 0 0,0 0-1 0 0,1 5 217 0 0,-1-18-1024 0 0,-4-1-36 0 0</inkml:trace>
  <inkml:trace contextRef="#ctx0" brushRef="#br0" timeOffset="1036.269">10 385 9216 0 0,'-3'-2'830'0'0,"-2"0"-539"0"0,4 2 477 0 0,1 0 236 0 0,0 0 48 0 0,0 0-137 0 0,2 0-621 0 0,2 2-286 0 0,1 1-1 0 0,0-1 0 0 0,0 1 1 0 0,-1 0-1 0 0,1 0 0 0 0,-1 0 1 0 0,0 1-1 0 0,0-1 0 0 0,0 1-7 0 0,-2-2 9 0 0,0 0 3 0 0,1 0-1 0 0,0 0 1 0 0,0-1 0 0 0,0 1-1 0 0,0-1 1 0 0,0 1 0 0 0,1-1-1 0 0,-1 0 1 0 0,0 0 0 0 0,1-1-12 0 0,17 8 51 0 0,-15-6-37 0 0,-1 1 0 0 0,1-1 0 0 0,0 0 1 0 0,-1-1-1 0 0,1 0 0 0 0,0 0 0 0 0,0 0 0 0 0,0 0 0 0 0,0-1 1 0 0,0 0-1 0 0,0 0 0 0 0,2-1-14 0 0,13-2 154 0 0,-1-1 1 0 0,19-6-155 0 0,-30 8 100 0 0,82-29 412 0 0,-83 28-481 0 0,-1 0 1 0 0,1-1-1 0 0,-1-1 1 0 0,0 0-32 0 0,22-11-96 0 0,-27 15 91 0 0,1 0 0 0 0,-1-1-1 0 0,0 1 1 0 0,0-1 0 0 0,0 0 0 0 0,0 0-1 0 0,0 1 1 0 0,0-1 0 0 0,0-1 5 0 0,0 1 17 0 0,-1 0-1 0 0,1 0 1 0 0,0 1 0 0 0,0-1 0 0 0,0 1 0 0 0,0-1 0 0 0,0 1-1 0 0,0 0 1 0 0,1-1-17 0 0,3 0 40 0 0,-4 1-31 0 0,0 0 0 0 0,0 0-1 0 0,1 0 1 0 0,-1 0 0 0 0,0 0 0 0 0,0 0 0 0 0,0-1 0 0 0,-1 1 0 0 0,1-1 0 0 0,0 1 0 0 0,1-2-9 0 0,-6 2 99 0 0,-7-2-17 0 0,-2 9 31 0 0,1 1 0 0 0,0-1 0 0 0,0 2 1 0 0,0-1-1 0 0,1 2 0 0 0,0-1 0 0 0,0 1 0 0 0,1 1 0 0 0,-7 9-113 0 0,9-8 105 0 0,0 0-1 0 0,0 1 0 0 0,1-1 0 0 0,1 2 0 0 0,0-1 0 0 0,0 1 0 0 0,2-1 0 0 0,-1 2-104 0 0,-10 29 111 0 0,14-29-41 0 0,0-6-6 0 0,0-7 37 0 0,0-1-1 0 0,0 0-11 0 0,1 0-82 0 0,0 0 0 0 0,-1 0 0 0 0,1 0 0 0 0,-1 0-1 0 0,1 0 1 0 0,0 0 0 0 0,-1 0 0 0 0,1-1 0 0 0,-1 1-1 0 0,1 0 1 0 0,-1 0 0 0 0,1 0 0 0 0,-1-1 0 0 0,1 1-1 0 0,-1 0 1 0 0,1-1 0 0 0,-1 1 0 0 0,1 0 0 0 0,-1-1-1 0 0,1 1 1 0 0,-1-1 0 0 0,0 1 0 0 0,1 0 0 0 0,-1-1-1 0 0,0 1 1 0 0,1-1 0 0 0,-1 1 0 0 0,0-1-7 0 0,3-17 95 0 0,-3 16-85 0 0,0 1-1 0 0,0-1 0 0 0,0 1 1 0 0,0-1-1 0 0,0 1 1 0 0,1-1-1 0 0,-1 1 0 0 0,0-1 1 0 0,1 1-1 0 0,-1 0 1 0 0,1-1-1 0 0,0 1 0 0 0,0-1-9 0 0,12-11 67 0 0,-9 10-49 0 0,0 0 0 0 0,0-1 1 0 0,0 0-1 0 0,-1 0 0 0 0,0 0 0 0 0,3-3-18 0 0,0-6 56 0 0,0 0 0 0 0,0 0 0 0 0,0-6-56 0 0,14-29 8 0 0,-11 29 3 0 0,-4 15 32 0 0,-4 4-48 0 0,-1-1 0 0 0,1 1 1 0 0,-1 0-1 0 0,1 0 0 0 0,-1 0 0 0 0,0 0 1 0 0,1 0-1 0 0,-1 1 0 0 0,1-1 0 0 0,-1 0 1 0 0,1 0-1 0 0,-1 0 0 0 0,1 0 0 0 0,-1 0 1 0 0,1 1-1 0 0,-1-1 0 0 0,0 0 0 0 0,1 0 1 0 0,-1 1-1 0 0,1-1 0 0 0,-1 0 0 0 0,0 1 1 0 0,1-1-1 0 0,-1 0 0 0 0,0 1 0 0 0,1-1 1 0 0,-1 1-1 0 0,0-1 0 0 0,0 0 0 0 0,1 1 1 0 0,-1-1-1 0 0,0 1 0 0 0,0-1 0 0 0,0 1 5 0 0,1 0-36 0 0,2 4 6 0 0,1 1 0 0 0,-1-1-1 0 0,0 0 1 0 0,-1 1 0 0 0,2 4 30 0 0,-2-4 11 0 0,0-1 0 0 0,0 0 1 0 0,1 0-1 0 0,0 0 1 0 0,0 0-1 0 0,0 0 0 0 0,4 3-11 0 0,-5-5 16 0 0,1 0 0 0 0,-1-1 0 0 0,0 2 0 0 0,0-1 0 0 0,0 0 0 0 0,0 0 0 0 0,0 1 0 0 0,0-1 0 0 0,-1 1 0 0 0,0 0-16 0 0,2 1 17 0 0,0 1-1 0 0,0-1 0 0 0,0 1 1 0 0,0-1-1 0 0,1 0 0 0 0,0 0 0 0 0,1 0-16 0 0,11 16 30 0 0,-15-19-28 0 0,1 0-5 0 0,8 0 19 0 0,-9-2-7 0 0,0 0 0 0 0,0 0 0 0 0,0 0 0 0 0,0-1 0 0 0,0 1 0 0 0,0 0 0 0 0,0 0 0 0 0,0-1 0 0 0,0 1 0 0 0,0 0 0 0 0,0-1 0 0 0,-1 1 0 0 0,1-1 0 0 0,0 1 0 0 0,0-1 0 0 0,0 0 0 0 0,-1 1 0 0 0,1-1 0 0 0,0 0 0 0 0,-1 1 0 0 0,1-1 0 0 0,0 0-9 0 0,8-21 73 0 0,-3 8-47 0 0,-3 9-5 0 0,0 1 0 0 0,0 0 0 0 0,0 0 0 0 0,1 0 0 0 0,1-1-21 0 0,-2 3-17 0 0,-1 0-1 0 0,1-1 1 0 0,-1 1-1 0 0,0-1 1 0 0,0 0-1 0 0,0 0 1 0 0,0 0-1 0 0,0 0 1 0 0,0 0-1 0 0,-1 0 1 0 0,0 0-1 0 0,1-3 18 0 0,-1 1-57 0 0,0 1 0 0 0,0-1 0 0 0,0 1 0 0 0,0-1 0 0 0,1 1 0 0 0,0 0 0 0 0,0 0 0 0 0,0-1-1 0 0,0 1 1 0 0,2-2 57 0 0,-2 4-59 0 0,-1-1 0 0 0,0 1 0 0 0,0-1 0 0 0,0 1 0 0 0,0-1 0 0 0,0 0 0 0 0,-1 1 0 0 0,1-1 0 0 0,0-2 59 0 0,-1 2-69 0 0,0 0 0 0 0,1 0 0 0 0,0 0 0 0 0,-1 0 0 0 0,1 0 0 0 0,1 1 0 0 0,-1-2 69 0 0,0 3-14 0 0,-1 0 1 0 0,1 0 0 0 0,-1 0-1 0 0,1 1 1 0 0,-1-1-1 0 0,1 0 1 0 0,-1 0 0 0 0,0 0-1 0 0,1 0 1 0 0,-1 0-1 0 0,0 0 1 0 0,0 1 0 0 0,0-1-1 0 0,0 0 1 0 0,0 0 0 0 0,0 0-1 0 0,0 0 1 0 0,0 0-1 0 0,0 0 1 0 0,0 0 0 0 0,-1 0-1 0 0,1 0 1 0 0,0 0 13 0 0,-1 1 4 0 0,1 0 0 0 0,0-1-1 0 0,0 1 1 0 0,0 0 0 0 0,-1 0 0 0 0,1-1 0 0 0,0 1 0 0 0,0 0 0 0 0,-1 0 0 0 0,1 0 0 0 0,0-1 0 0 0,-1 1 0 0 0,1 0-1 0 0,0 0 1 0 0,-1 0 0 0 0,1 0 0 0 0,0 0 0 0 0,-1 0 0 0 0,1 0 0 0 0,0-1 0 0 0,-1 1 0 0 0,1 0 0 0 0,0 0-1 0 0,-1 0 1 0 0,1 0 0 0 0,0 1 0 0 0,-1-1 0 0 0,1 0 0 0 0,0 0 0 0 0,-1 0 0 0 0,1 0 0 0 0,0 0 0 0 0,-1 0-1 0 0,1 0 1 0 0,0 1 0 0 0,-1-1 0 0 0,1 0 0 0 0,0 0 0 0 0,-1 0 0 0 0,1 1 0 0 0,0-1 0 0 0,0 0 0 0 0,0 0-1 0 0,-1 1 1 0 0,1-1 0 0 0,0 0 0 0 0,0 1 0 0 0,0-1 0 0 0,-1 0 0 0 0,1 1 0 0 0,0-1 0 0 0,0 0 0 0 0,0 1 0 0 0,0-1-1 0 0,0 0-3 0 0,1 19 212 0 0,-2-17-186 0 0,1 0-1 0 0,0 0 0 0 0,0 0 1 0 0,0 0-1 0 0,0 0 0 0 0,1 0 1 0 0,-1 1-1 0 0,0-1 0 0 0,1 0 1 0 0,0 0-1 0 0,-1 0 0 0 0,1 0 1 0 0,0 0-1 0 0,0 0-25 0 0,1 0 13 0 0,0 1 5 0 0,0-1 0 0 0,-1 1 0 0 0,1-1-1 0 0,0 1 1 0 0,-1 0 0 0 0,0-1 0 0 0,0 1 0 0 0,0 0 0 0 0,0 0 0 0 0,0 0-1 0 0,0 3-17 0 0,0-4 21 0 0,-1 0 0 0 0,1 1-1 0 0,0-1 1 0 0,0 0 0 0 0,0 0-1 0 0,0 0 1 0 0,0 0 0 0 0,1 1-21 0 0,-1-1 19 0 0,0-1 1 0 0,0 0 0 0 0,-1 1-1 0 0,1-1 1 0 0,0 1 0 0 0,-1-1-1 0 0,1 1 1 0 0,-1-1 0 0 0,1 1-1 0 0,-1-1 1 0 0,0 1 0 0 0,0-1-1 0 0,1 1 1 0 0,-1 0 0 0 0,0-1-1 0 0,-1 2-19 0 0,1 0-5 0 0,0 0-1 0 0,0 0 0 0 0,1 0 1 0 0,-1 1-1 0 0,1-1 0 0 0,-1 0 0 0 0,1 0 1 0 0,0 0-1 0 0,0 0 0 0 0,1 0 1 0 0,-1 0-1 0 0,1 0 0 0 0,-1 0 0 0 0,2 1 6 0 0,1 6 74 0 0,-1-6 277 0 0,5-7-216 0 0,-7 3-123 0 0,-1-1-1 0 0,1 1 0 0 0,-1 0 0 0 0,1 0 0 0 0,-1-1 1 0 0,0 1-1 0 0,1-1 0 0 0,-1 1 0 0 0,1 0 0 0 0,-1-1 1 0 0,0 1-1 0 0,0-1 0 0 0,1 1 0 0 0,-1-1 0 0 0,0 1 1 0 0,1 0-1 0 0,-1-1 0 0 0,0 1 0 0 0,0-1 0 0 0,0 0 1 0 0,0 1-1 0 0,0-1 0 0 0,0 1 0 0 0,1-1 0 0 0,-1 1 1 0 0,0-1-1 0 0,0 1 0 0 0,-1-1 0 0 0,1 0-11 0 0,2-11 122 0 0,1 9-103 0 0,-1 0 0 0 0,0 0 0 0 0,1 0 1 0 0,0 0-1 0 0,-1 0 0 0 0,1 1 0 0 0,0-1 0 0 0,4-1-19 0 0,13-15 75 0 0,-15 14-55 0 0,0 1 0 0 0,0-1 0 0 0,1 1-1 0 0,-1 0 1 0 0,1 0-20 0 0,-2 1 14 0 0,0 1-1 0 0,0-1 1 0 0,-1 0 0 0 0,1 0-1 0 0,-1 0 1 0 0,0 0-1 0 0,0 0 1 0 0,0-1-1 0 0,0-1-13 0 0,2-7 47 0 0,-5 11-43 0 0,0 0 1 0 0,0 0-1 0 0,1-1 0 0 0,-1 1 0 0 0,0 0 0 0 0,1 0 0 0 0,-1 0 0 0 0,1 0 1 0 0,0 0-1 0 0,-1 0 0 0 0,1 0 0 0 0,0 0 0 0 0,0 0 0 0 0,0 0 0 0 0,-1 0 1 0 0,1 0-1 0 0,0 0-4 0 0,10-6 7 0 0,-9 6-7 0 0,0 0-1 0 0,0 0 1 0 0,0 0-1 0 0,0-1 1 0 0,0 1 0 0 0,-1-1-1 0 0,1 1 1 0 0,0-1-1 0 0,-1 0 1 0 0,0 1-1 0 0,1-1 1 0 0,-1 0-1 0 0,0 0 1 0 0,1 0-1 0 0,-1 0 1 0 0,0 0-1 0 0,-1 0 1 0 0,1 0-1 0 0,0 0 1 0 0,-1-1-1 0 0,1 1 1 0 0,0-2 0 0 0,-2 3-5 0 0,1-1 0 0 0,0 1 0 0 0,1 0 0 0 0,-1-1 0 0 0,0 1 0 0 0,0 0 0 0 0,1 0-1 0 0,-1-1 1 0 0,0 1 0 0 0,1 0 0 0 0,-1 0 0 0 0,1 0 0 0 0,0 0 0 0 0,-1 0 0 0 0,1 0 0 0 0,1-1 5 0 0,-2 1-8 0 0,0 1 0 0 0,1-1 0 0 0,-1 1 0 0 0,1 0 0 0 0,-1-1 0 0 0,0 1 0 0 0,1 0 0 0 0,-1 0 0 0 0,1-1 1 0 0,-1 1-1 0 0,1 0 0 0 0,-1 0 0 0 0,1 0 0 0 0,-1-1 0 0 0,1 1 0 0 0,0 0 0 0 0,-1 0 0 0 0,1 0 0 0 0,-1 0 8 0 0,-1 0-3 0 0,0 1-1 0 0,0-1 1 0 0,0 0 0 0 0,0 1-1 0 0,0-1 1 0 0,0 1 0 0 0,1-1-1 0 0,-1 1 1 0 0,0 0 0 0 0,0-1-1 0 0,0 1 1 0 0,0 0 0 0 0,1 0-1 0 0,-1-1 1 0 0,0 1 0 0 0,1 0-1 0 0,-1 0 1 0 0,0 0 0 0 0,1 0-1 0 0,-1 1 4 0 0,2 0-2 0 0,-1 0-1 0 0,1 0 1 0 0,0 1-1 0 0,0-1 0 0 0,0 0 1 0 0,1 0-1 0 0,-1 0 1 0 0,0 0-1 0 0,1-1 0 0 0,-1 1 1 0 0,1 0-1 0 0,-1 0 1 0 0,1-1-1 0 0,1 1 3 0 0,8 10-80 0 0,-5-1 24 0 0,0 0 0 0 0,-1 0-1 0 0,0 1 1 0 0,-1 0 0 0 0,0 3 56 0 0,-3-12 11 0 0,1 2 10 0 0,-1-1 1 0 0,-1 1-1 0 0,1 0 1 0 0,-1 0-1 0 0,1 0 1 0 0,-1 0-1 0 0,-1 0 1 0 0,1 0-1 0 0,-1 1-21 0 0,-1 28 97 0 0,3-21-86 0 0,1 4-5 0 0,-2-1-1 0 0,0 1 1 0 0,0-1-1 0 0,-2 1 1 0 0,-2 13-6 0 0,-1-6 334 0 0,-2 22-334 0 0,6-32 67 0 0,0-11-41 0 0,0 1 0 0 0,0-1 0 0 0,0 1 0 0 0,0-1 0 0 0,-1 1 0 0 0,1-1-1 0 0,-1 0 1 0 0,0 0 0 0 0,0 0 0 0 0,0 0 0 0 0,-1 1-26 0 0,1-1 58 0 0,-1 1-1 0 0,1 0 1 0 0,-1-1-1 0 0,1 1 1 0 0,0 0 0 0 0,1 1-1 0 0,-1 0-57 0 0,-2 12 238 0 0,3-14-185 0 0,1 1 1 0 0,-1-1 0 0 0,0 1 0 0 0,0-1-1 0 0,-1 0 1 0 0,1 1 0 0 0,-1-1 0 0 0,1 0-1 0 0,-1 0 1 0 0,-2 2-54 0 0,-28 40 877 0 0,30-44-828 0 0,1 1 0 0 0,-1-1 0 0 0,0 1 0 0 0,0-1-1 0 0,0 0 1 0 0,0 1 0 0 0,0-1 0 0 0,-1 0 0 0 0,1 0-1 0 0,0-1 1 0 0,0 1 0 0 0,-1 0 0 0 0,1-1 0 0 0,-1 0-1 0 0,-1 1-48 0 0,-7 1 251 0 0,5-1-208 0 0,0 0 1 0 0,0 0-1 0 0,0-1 0 0 0,-1 0 1 0 0,1 0-1 0 0,0-1 0 0 0,0 1 1 0 0,-3-2-44 0 0,-11-1 3 0 0,1-1 1 0 0,-1-1-1 0 0,-9-4-3 0 0,27 8 5 0 0,0 0 0 0 0,1 0-1 0 0,-1 0 1 0 0,0 0 0 0 0,1 0-1 0 0,0 0 1 0 0,-1 0 0 0 0,1-1-1 0 0,-1 1 1 0 0,1 0 0 0 0,0-1 0 0 0,-1-1-5 0 0,-10-10 31 0 0,6 9-31 0 0,5 4 0 0 0,0-1 0 0 0,-1 0 0 0 0,1 1 0 0 0,0-1 0 0 0,0 0 0 0 0,0 1 0 0 0,0-1 0 0 0,0 0 0 0 0,0 0 0 0 0,0 0 0 0 0,0 0 0 0 0,1 0 0 0 0,-1 0 0 0 0,0 0 0 0 0,0 0 0 0 0,1-1 0 0 0,-1 1 0 0 0,1 0 0 0 0,-1 0 0 0 0,1 0 0 0 0,-1-1 0 0 0,1 1 0 0 0,0 0 0 0 0,0-1 0 0 0,0 1 0 0 0,0 0 0 0 0,0-2 0 0 0,3-29-271 0 0,-2 26 161 0 0,-1 1 0 0 0,0-1 0 0 0,1 1 0 0 0,0-1 0 0 0,0 1 0 0 0,1-1 1 0 0,0 1-1 0 0,2-5 110 0 0,6-7-681 0 0,-6 12 233 0 0,-1-1 0 0 0,0 0 0 0 0,0 0 1 0 0,2-4 447 0 0,3-21-2519 0 0,8-1-4315 0 0</inkml:trace>
  <inkml:trace contextRef="#ctx0" brushRef="#br0" timeOffset="1359.758">1212 6 13016 0 0,'-29'-5'596'0'0,"23"4"-14"0"0,6 1-320 0 0,0 4 47 0 0,0-2-233 0 0,0-1 1 0 0,0 1-1 0 0,0 0 0 0 0,0-1 0 0 0,0 1 1 0 0,0 0-1 0 0,-1 0 0 0 0,1-1 1 0 0,-1 1-1 0 0,1 0 0 0 0,-1-1 0 0 0,1 1 1 0 0,-1-1-1 0 0,0 1 0 0 0,0-1 0 0 0,0 1 1 0 0,0-1-1 0 0,0 0 0 0 0,-1 1-76 0 0,1 1 77 0 0,-1-1 0 0 0,1 1 0 0 0,0-1 0 0 0,0 1 1 0 0,0 0-1 0 0,1-1 0 0 0,-1 1 0 0 0,0 0 0 0 0,1 0 0 0 0,-1 2-77 0 0,1-1 142 0 0,0-1 1 0 0,-1 1-1 0 0,0 0 1 0 0,0-1-1 0 0,0 1 0 0 0,-1 1-142 0 0,1-2 132 0 0,-1 1-1 0 0,1-1 0 0 0,1 1 0 0 0,-1 0 0 0 0,0-1 0 0 0,1 1 0 0 0,0 0 0 0 0,0-1 0 0 0,0 1 0 0 0,0 0 0 0 0,1-1 1 0 0,-1 1-1 0 0,2 2-131 0 0,-2-2 80 0 0,1 0 0 0 0,0 0 1 0 0,-1-1-1 0 0,0 1 1 0 0,0 0-1 0 0,0 0 1 0 0,0 0-1 0 0,-1 0 0 0 0,1 0 1 0 0,-1 0-1 0 0,0 0 1 0 0,-1 1-81 0 0,-2 4 121 0 0,2-7-89 0 0,1 0 0 0 0,0 1 1 0 0,0-1-1 0 0,0 0 0 0 0,0 0 1 0 0,0 1-1 0 0,1-1 0 0 0,-1 1 1 0 0,1-1-1 0 0,-1 1 0 0 0,1-1 0 0 0,0 1 1 0 0,0-1-1 0 0,0 2-32 0 0,6 13 143 0 0,-5-14-124 0 0,0-1 0 0 0,0 1 0 0 0,-1 0 0 0 0,1-1 0 0 0,0 1 0 0 0,-1-1-1 0 0,0 1 1 0 0,0 0 0 0 0,1 0 0 0 0,-2 0-19 0 0,-11 40 251 0 0,14-15-200 0 0,-1-25-46 0 0,-1 1 0 0 0,1 0 1 0 0,-1 0-1 0 0,0 0 1 0 0,0 0-1 0 0,0 0 1 0 0,0 0-1 0 0,-1 0 1 0 0,0-1-1 0 0,0 3-5 0 0,0-4 13 0 0,0 0 0 0 0,0 1 0 0 0,0-1 0 0 0,1 0 0 0 0,-1 1-1 0 0,1-1 1 0 0,-1 1 0 0 0,1-1 0 0 0,0 1 0 0 0,0-1 0 0 0,0 1 0 0 0,1-1 0 0 0,-1 1 0 0 0,0-1 0 0 0,1 1 0 0 0,0-1-1 0 0,-1 1 1 0 0,1-1 0 0 0,1 2-13 0 0,-2-2 6 0 0,1 0-1 0 0,-1 0 1 0 0,0 0-1 0 0,1 0 0 0 0,-1 0 1 0 0,0 0-1 0 0,-1 0 1 0 0,1 1-1 0 0,0-1 1 0 0,0 0-1 0 0,-1 0 1 0 0,0 0-1 0 0,1 0-5 0 0,-1-1 0 0 0,1 0 0 0 0,-1 0 0 0 0,1 0 0 0 0,0 1 0 0 0,-1-1 0 0 0,1 0 0 0 0,0 0 0 0 0,0 1 0 0 0,0-1 0 0 0,0 0 0 0 0,0 0 1 0 0,0 0-1 0 0,0 1 0 0 0,0-1 0 0 0,1 0 0 0 0,-1 0 0 0 0,0 0 0 0 0,1 1 0 0 0,-1-1 0 0 0,1 0 0 0 0,-1 0 0 0 0,1 0 0 0 0,0 0 0 0 0,-1 0 0 0 0,1 0 0 0 0,0 0 0 0 0,0 0 0 0 0,0 0 0 0 0,0 0 0 0 0,1 1-18 0 0,0 0 0 0 0,0 0-1 0 0,1 0 1 0 0,-1-1-1 0 0,0 1 1 0 0,1-1 0 0 0,-1 1-1 0 0,1-1 1 0 0,0 0 0 0 0,-1 0-1 0 0,1 0 1 0 0,0-1-1 0 0,0 1 1 0 0,-1 0 0 0 0,1-1-1 0 0,0 0 1 0 0,0 0-1 0 0,0 0 1 0 0,0 0 0 0 0,-1 0-1 0 0,1 0 1 0 0,0-1 0 0 0,0 1-1 0 0,0-1 1 0 0,-1 0-1 0 0,1 0 1 0 0,0 0 0 0 0,1-1 18 0 0,-2 1-104 0 0,1 0 1 0 0,0-1 0 0 0,0 1 0 0 0,-1-1 0 0 0,1 0-1 0 0,-1 0 1 0 0,1 0 0 0 0,-1 0 0 0 0,0 0 0 0 0,0-1 103 0 0,18-14-912 0 0,-1 7-284 0 0,-13 7 501 0 0,-1 0 1 0 0,1 0-1 0 0,-1 0 1 0 0,0-1-1 0 0,0 1 1 0 0,0-1-1 0 0,0-1 1 0 0,3-3 694 0 0,5-11-5045 0 0</inkml:trace>
  <inkml:trace contextRef="#ctx0" brushRef="#br0" timeOffset="1766.314">1436 280 6368 0 0,'4'-2'0'0'0,"-3"2"0"0"0,-1 0 0 0 0,1 0 0 0 0,-1 0 0 0 0,1 0 0 0 0,-1-1 0 0 0,0 1 0 0 0,1 0 0 0 0,-1 0 0 0 0,1-1 0 0 0,-1 1 0 0 0,1 0 0 0 0,-1-1 0 0 0,0 1 0 0 0,1 0 0 0 0,-1-1 0 0 0,0 1 0 0 0,0-1 0 0 0,1 1 0 0 0,-1-1 0 0 0,0 1 0 0 0,0-1 0 0 0,1 1 0 0 0,-1 0 0 0 0,0-1 0 0 0,0 1 0 0 0,0-1 0 0 0,0 1 0 0 0,0-1 0 0 0,0 1 0 0 0,0-1 0 0 0,0 0 0 0 0,0 1 0 0 0,0-1 0 0 0,0 1 0 0 0,0-1 0 0 0,0 1 0 0 0,0-1 0 0 0,0 1 0 0 0,-1 0 0 0 0,1-1 0 0 0,0 1 0 0 0,0-1 0 0 0,-1 1 0 0 0,1-1 78 0 0,0 1 0 0 0,0 0 0 0 0,0 0 0 0 0,0-1 0 0 0,0 1 0 0 0,0 0 0 0 0,0-1 0 0 0,1 1 0 0 0,-1 0 0 0 0,0 0 0 0 0,0-1 0 0 0,0 1 1 0 0,0 0-1 0 0,0 0 0 0 0,0 0 0 0 0,0-1 0 0 0,1 1 0 0 0,-1 0 0 0 0,0 0 0 0 0,0-1 0 0 0,0 1 0 0 0,0 0 0 0 0,1 0 0 0 0,-1 0 0 0 0,0 0 0 0 0,0-1 0 0 0,1 1 0 0 0,-1 0 0 0 0,0 0 0 0 0,0 0 0 0 0,1 0 1 0 0,-1 0-1 0 0,0 0 0 0 0,0 0 0 0 0,1 0 0 0 0,-1 0 0 0 0,0 0 0 0 0,0 0 0 0 0,1 0 0 0 0,-1 0 0 0 0,0 0 0 0 0,0 0 0 0 0,1 0 0 0 0,-1 0 0 0 0,0 0 0 0 0,0 0 0 0 0,1 0-78 0 0,-1 0 848 0 0,-5-1 2569 0 0,5 1-3386 0 0,0 0 1 0 0,0 0 0 0 0,0 0-1 0 0,1 0 1 0 0,-1 0-1 0 0,0 0 1 0 0,0 0 0 0 0,1 0-1 0 0,-1 0 1 0 0,0 0-1 0 0,0 0 1 0 0,0 0 0 0 0,0 0-1 0 0,1 0 1 0 0,-1 1-1 0 0,0-1 1 0 0,0 0 0 0 0,0 0-1 0 0,0 0 1 0 0,1 0-1 0 0,-1 0 1 0 0,0 1 0 0 0,0-1-1 0 0,0 0 1 0 0,0 0-1 0 0,0 0 1 0 0,1 0 0 0 0,-1 1-1 0 0,0-1 1 0 0,0 0-1 0 0,0 0 1 0 0,0 0 0 0 0,0 1-1 0 0,0-1 1 0 0,0 0-1 0 0,0 0 1 0 0,0 0 0 0 0,0 1-1 0 0,0-1 1 0 0,0 0-1 0 0,0 0 1 0 0,0 0 0 0 0,0 1-1 0 0,0-1 1 0 0,0 0-1 0 0,0 0 1 0 0,0 0 0 0 0,0 1-1 0 0,0-1 1 0 0,-1 0-1 0 0,1 0 1 0 0,0 0 0 0 0,0 0-1 0 0,0 1 1 0 0,0-1-1 0 0,0 0 1 0 0,0 0 0 0 0,-1 0-32 0 0,-13 13 868 0 0,2-3-209 0 0,7-3-399 0 0,0 0-1 0 0,-1-1 1 0 0,0 0 0 0 0,0 0-1 0 0,-1 0-259 0 0,-2 3 284 0 0,0 0-1 0 0,1 0 1 0 0,-3 4-284 0 0,3-3 251 0 0,0 0 1 0 0,0-1 0 0 0,-7 5-252 0 0,13-12 19 0 0,-1 0 0 0 0,1 0 1 0 0,-1 0-1 0 0,1 0 0 0 0,0 1 1 0 0,0-1-1 0 0,0 1 0 0 0,0-1 1 0 0,1 1-1 0 0,-1 0 0 0 0,1 0 1 0 0,0 0-1 0 0,-1 0 0 0 0,1 0 1 0 0,0 0-1 0 0,1 0 0 0 0,-1 0 1 0 0,1 0-1 0 0,-1 0 0 0 0,1 2-19 0 0,-1-2 16 0 0,1 0 0 0 0,-1 1 0 0 0,0-1 0 0 0,0 0 0 0 0,0 0 0 0 0,-2 2-16 0 0,-4 16 10 0 0,7-20-11 0 0,0 0 0 0 0,0 0 0 0 0,0 0 1 0 0,0 0-1 0 0,0 0 0 0 0,0 0 0 0 0,0 0 0 0 0,1 0 1 0 0,-1 0-1 0 0,0 0 0 0 0,1 0 0 0 0,-1 0 1 0 0,1 0-1 0 0,-1 0 0 0 0,1 0 0 0 0,-1 0 1 0 0,1-1-1 0 0,0 1 0 0 0,0 1 1 0 0,4 3-28 0 0,-3-4 25 0 0,-1 0 1 0 0,1 0-1 0 0,-1 0 1 0 0,0 0-1 0 0,1 1 0 0 0,-1-1 1 0 0,0 1-1 0 0,0-1 1 0 0,0 1-1 0 0,0-1 1 0 0,0 1-1 0 0,0 0 0 0 0,-1-1 1 0 0,1 1-1 0 0,0 1 3 0 0,-2 0 0 0 0,0 1 0 0 0,7-1 0 0 0,-1-1 8 0 0,-2-1 6 0 0,0-1 1 0 0,0 0-1 0 0,0 0 1 0 0,0 1-1 0 0,0-2 1 0 0,-1 1-1 0 0,1 0 0 0 0,0-1 1 0 0,0 1-1 0 0,0-1-14 0 0,0 1 16 0 0,0 0 0 0 0,-1-1 0 0 0,1 1 0 0 0,0-1 0 0 0,-1 0 0 0 0,1 0-1 0 0,-1 0 1 0 0,1 0 0 0 0,-1 0 0 0 0,1 0 0 0 0,-1-1 0 0 0,0 1 0 0 0,0-1-1 0 0,1 1 1 0 0,-1-1 0 0 0,0 0 0 0 0,-1 0 0 0 0,1 0 0 0 0,0 0 0 0 0,1-2-16 0 0,0-3 32 0 0,1 0 1 0 0,0 1-1 0 0,0-1 0 0 0,1 1 1 0 0,-1 0-1 0 0,2-1-32 0 0,-5 6 5 0 0,0 0-1 0 0,0 0 0 0 0,0 0 0 0 0,-1 0 1 0 0,1-1-1 0 0,0 1 0 0 0,-1 0 1 0 0,1-1-1 0 0,-1 1 0 0 0,1 0 0 0 0,-1 0 1 0 0,0-1-1 0 0,0 1 0 0 0,0-1 1 0 0,1 1-1 0 0,-1-1-4 0 0,4-15 49 0 0,-1 11-37 0 0,0 1 1 0 0,1 0-1 0 0,0 0 1 0 0,4-4-13 0 0,-3 3 30 0 0,0 0 1 0 0,0 0-1 0 0,3-7-30 0 0,-6 9 8 0 0,0 1 1 0 0,0-1-1 0 0,1 0 1 0 0,-1 1-1 0 0,1 0 1 0 0,0-1-1 0 0,0 1 1 0 0,0 0-1 0 0,1 0 1 0 0,-1 1-1 0 0,1-1-8 0 0,-3 2 0 0 0,1 0 0 0 0,-1-1 0 0 0,1 1 0 0 0,-1-1 0 0 0,0 1 0 0 0,0-1 0 0 0,1 0 0 0 0,-1 0 0 0 0,0 0 0 0 0,0 1 0 0 0,0-1 0 0 0,0 1 0 0 0,0-1 0 0 0,1 1 0 0 0,-1-1 0 0 0,0 1 0 0 0,1 0 0 0 0,-1 0 0 0 0,2-1 0 0 0,0 0 4 0 0,-1 1-1 0 0,0 0-1 0 0,0-1 1 0 0,0 1 0 0 0,0 0 0 0 0,1 1 0 0 0,-1-1-1 0 0,1 0 1 0 0,-1 1 0 0 0,0-1 0 0 0,1 1 0 0 0,-1 0-1 0 0,1 0 1 0 0,-1 0 0 0 0,1 0-3 0 0,-2 0-7 0 0,0 0 1 0 0,0 0-1 0 0,0 0 0 0 0,-1 0 1 0 0,1 0-1 0 0,0 0 0 0 0,0 0 1 0 0,0 0-1 0 0,-1 1 0 0 0,1-1 1 0 0,0 0-1 0 0,0 1 0 0 0,-1-1 1 0 0,1 0-1 0 0,0 1 1 0 0,-1-1-1 0 0,1 1 0 0 0,0-1 1 0 0,-1 1-1 0 0,1-1 0 0 0,-1 1 1 0 0,1 0-1 0 0,-1-1 0 0 0,1 1 1 0 0,-1 0-1 0 0,1-1 0 0 0,-1 1 1 0 0,0 0-1 0 0,1 0 0 0 0,-1-1 1 0 0,0 1-1 0 0,0 0 0 0 0,0 0 1 0 0,1-1-1 0 0,-1 1 0 0 0,0 0 1 0 0,0 0-1 0 0,0 0 0 0 0,0-1 1 0 0,0 2 6 0 0,0-1 8 0 0,0 1 0 0 0,0 0 0 0 0,1 0 0 0 0,-1 0 0 0 0,1 0 0 0 0,0-1-1 0 0,-1 1 1 0 0,1 0 0 0 0,0 0 0 0 0,1 1-8 0 0,14 13 86 0 0,-14-14-96 0 0,1 0 0 0 0,0 1 0 0 0,-1-1 0 0 0,1 1 0 0 0,-1 0 1 0 0,0 0-1 0 0,0 0 0 0 0,0 0 0 0 0,0 0 0 0 0,0 1 0 0 0,-1-1 0 0 0,1 1 10 0 0,-1 1-20 0 0,1-1 0 0 0,0 0-1 0 0,0-1 1 0 0,0 1 0 0 0,0 0-1 0 0,0-1 1 0 0,1 1 0 0 0,0-1 0 0 0,0 1 20 0 0,0-1 22 0 0,-1-1 0 0 0,0 1 0 0 0,0 0 0 0 0,0 0 0 0 0,0 0 0 0 0,0 0 1 0 0,0 0-1 0 0,-1 1 0 0 0,0-1 0 0 0,0 0 0 0 0,0 1 0 0 0,0-1 0 0 0,0 2-22 0 0,0-3 15 0 0,-1 1-1 0 0,1-1 1 0 0,-1 0-1 0 0,1 1 1 0 0,0-1-1 0 0,0 0 1 0 0,0 0-1 0 0,0 0 1 0 0,1 2-15 0 0,-1-3-1 0 0,0 0 0 0 0,0 0 1 0 0,-1 0-1 0 0,1 1 0 0 0,0-1 1 0 0,-1 0-1 0 0,1 1 0 0 0,-1-1 1 0 0,1 0-1 0 0,-1 1 0 0 0,0-1 1 0 0,0 0-1 0 0,1 1 0 0 0,-1-1 0 0 0,0 1 1 0 0,0-1-1 0 0,-1 1 0 0 0,1-1 1 0 0,0 0-1 0 0,0 1 0 0 0,-1-1 1 0 0,1 0-1 0 0,-1 1 1 0 0,0 0 18 0 0,1 1 0 0 0,-1-1-1 0 0,0 1 1 0 0,0-1 0 0 0,1 1 0 0 0,0 0 0 0 0,-1-1 0 0 0,1 2-18 0 0,0-4 7 0 0,0 1 1 0 0,0-1-1 0 0,0 0 0 0 0,0 0 1 0 0,0 0-1 0 0,-1 0 1 0 0,1 1-1 0 0,0-1 1 0 0,0 0-1 0 0,0 0 1 0 0,0 0-1 0 0,0 0 0 0 0,-1 0 1 0 0,1 0-1 0 0,0 1 1 0 0,0-1-1 0 0,0 0 1 0 0,0 0-1 0 0,-1 0 0 0 0,1 0 1 0 0,0 0-1 0 0,0 0 1 0 0,0 0-1 0 0,0 0 1 0 0,-1 0-1 0 0,1 0 1 0 0,0 0-1 0 0,0 0 0 0 0,0 0 1 0 0,-1 0-1 0 0,1 0 1 0 0,0 0-8 0 0,-1 0 23 0 0,-22 1 506 0 0,23-2-511 0 0,-1 1-1 0 0,1 0 0 0 0,-1 0 0 0 0,0 0 0 0 0,1 0 1 0 0,-1-1-1 0 0,1 1 0 0 0,-1 0 0 0 0,1-1 1 0 0,-1 1-1 0 0,1 0 0 0 0,0-1 0 0 0,-1 1 0 0 0,1 0 1 0 0,-1-1-1 0 0,1 1 0 0 0,0-1 0 0 0,-1 1 1 0 0,1-1-1 0 0,0 1 0 0 0,-1-1 0 0 0,1 1 0 0 0,0-1 1 0 0,0 1-1 0 0,0-1 0 0 0,0 1 0 0 0,-1-1 1 0 0,1 0-18 0 0,0 0 24 0 0,0 0 0 0 0,-1 0 1 0 0,1 0-1 0 0,0-1 1 0 0,0 1-1 0 0,0 0 1 0 0,0 0-1 0 0,0 0 1 0 0,0-1-1 0 0,0 1 0 0 0,0 0 1 0 0,1 0-1 0 0,-1 0-24 0 0,4-7 141 0 0,-3 6-125 0 0,1-1 0 0 0,-1 1-1 0 0,0-1 1 0 0,0 0 0 0 0,0 0 0 0 0,0 0-1 0 0,-1 0 1 0 0,1 0 0 0 0,0-2-16 0 0,-1 1 7 0 0,0 1 0 0 0,0 0 0 0 0,1-1 0 0 0,0 1 0 0 0,-1 0 1 0 0,1 0-1 0 0,0 0 0 0 0,1-1 0 0 0,-1 1 0 0 0,1 0 0 0 0,-1 1 0 0 0,1-1 0 0 0,0 0-7 0 0,2-4 15 0 0,-3 6-12 0 0,-1-1 0 0 0,1 0 0 0 0,0 1-1 0 0,-1-1 1 0 0,1 0 0 0 0,-1 1 0 0 0,0-1 0 0 0,1 0 0 0 0,-1 0 0 0 0,0 0 0 0 0,0 1 0 0 0,0-1 0 0 0,0 0 0 0 0,-1 0 0 0 0,1-1-3 0 0,-1 1 3 0 0,1 0-1 0 0,0 0 1 0 0,0 0-1 0 0,0 0 1 0 0,0 0-1 0 0,0 0 1 0 0,0 0-1 0 0,1 0 1 0 0,-1 0-1 0 0,0 0 1 0 0,1 0-1 0 0,0-1-2 0 0,32-54 0 0 0,-31 53-11 0 0,0-1-1 0 0,0 0 0 0 0,0 0 1 0 0,1 1-1 0 0,0 0 1 0 0,0-1-1 0 0,0 1 0 0 0,1 0 1 0 0,-1 0-1 0 0,1 1 0 0 0,0-1 1 0 0,0 1-1 0 0,0 0 1 0 0,2-1 11 0 0,-4 3-12 0 0,0-1 0 0 0,-1 1 0 0 0,1-1 0 0 0,0 1 0 0 0,-1-1 0 0 0,1 0 1 0 0,-1 0-1 0 0,0 0 0 0 0,1 0 12 0 0,-1 0-35 0 0,0 0 1 0 0,0 0-1 0 0,1 1 0 0 0,-1-1 1 0 0,1 0-1 0 0,-1 1 0 0 0,1-1 1 0 0,0 1-1 0 0,-1-1 0 0 0,3 0 35 0 0,17-8-1084 0 0,2 1-4521 0 0,-7 3-1673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18:21.6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41 1078 6448 0 0,'0'0'141'0'0,"-13"2"358"0"0,11 0-291 0 0,-1-1 0 0 0,1 1 0 0 0,-1 0 0 0 0,1-1 0 0 0,0 1 0 0 0,0 0 0 0 0,0 1 0 0 0,0-1 0 0 0,0 0 0 0 0,-1 2-208 0 0,1 0 88 0 0,1-4 282 0 0,1 0 118 0 0,4 2-442 0 0,0-1 0 0 0,1 1-1 0 0,-1-1 1 0 0,0-1 0 0 0,1 1-1 0 0,-1-1 1 0 0,0 1 0 0 0,1-1-1 0 0,-1-1 1 0 0,0 1-1 0 0,1 0 1 0 0,-1-1 0 0 0,0 0-1 0 0,0 0 1 0 0,3-1-46 0 0,9-3 144 0 0,-1-1 0 0 0,0-1 1 0 0,8-4-145 0 0,6-5 0 0 0,-15 8 0 0 0,1 0 0 0 0,0 1 0 0 0,7-1 0 0 0,136-48 2032 0 0,-142 49-2022 0 0,-1 0-1 0 0,12-8-9 0 0,18-8-3 0 0,288-121 3 0 0,-290 122 532 0 0,36-24-532 0 0,-19 11 398 0 0,-37 26 294 0 0,7-2-266 0 0,-31 14-426 0 0,-1 1 0 0 0,0-1 0 0 0,0 0 0 0 0,0 0 0 0 0,0 0 0 0 0,0 0 0 0 0,-1 0 0 0 0,1-1 0 0 0,-2 2 0 0 0,-20 12 341 0 0,0-1 0 0 0,-1-1 1 0 0,0-1-1 0 0,-1-1 0 0 0,-1-1 0 0 0,-6 1-341 0 0,-91 37-401 0 0,64-27-914 0 0,23-2-2808 0 0,9 1-845 0 0</inkml:trace>
  <inkml:trace contextRef="#ctx0" brushRef="#br0" timeOffset="2058.445">593 742 6448 0 0,'0'0'141'0'0,"0"0"23"0"0,0 0 13 0 0,0 17 959 0 0,3-2 415 0 0,-1-10 2998 0 0,2-15-2459 0 0,8-35-967 0 0,-9 29-1127 0 0,8-56 5 0 0,-8 44 70 0 0,30-156 777 0 0,-14 88-1712 0 0,-15 75 864 0 0,-2 7 0 0 0,1 0 0 0 0,4-11 0 0 0,4-19-16 0 0,3-4 434 0 0,-11 36 6 0 0,1 1 1 0 0,-2-1 0 0 0,2-6-425 0 0,-2 6 105 0 0,0 0 1 0 0,1-1-1 0 0,1 1-105 0 0,0 1-608 0 0,-1 0-1 0 0,0 0 0 0 0,0-6 609 0 0,-3 9-86 0 0,0 7 408 0 0,0 1 152 0 0,0 0 34 0 0,0 0-65 0 0,-1 2-423 0 0,0 1 0 0 0,0-1 1 0 0,0 0-1 0 0,-1 0 0 0 0,1 1 0 0 0,-1-1 0 0 0,1 0 0 0 0,-2 0-20 0 0,-2 6 4 0 0,-20 36-4 0 0,22-38 0 0 0,0-1 0 0 0,1 1 0 0 0,0-1 0 0 0,0 1 0 0 0,0 3 0 0 0,-2 4 0 0 0,2-7-3 0 0,1 0-1 0 0,0-1 1 0 0,0 1-1 0 0,1-1 0 0 0,0 3 4 0 0,0-3-171 0 0,-1 1-1 0 0,1 0 1 0 0,-1-1-1 0 0,0 1 0 0 0,-2 4 172 0 0,2-7-615 0 0,1-1 1 0 0,-1 0-1 0 0,0 0 0 0 0,1 1 0 0 0,-1-1 0 0 0,1 1 0 0 0,-1-1 0 0 0,1 0 0 0 0,0 3 615 0 0,2 9-5613 0 0</inkml:trace>
  <inkml:trace contextRef="#ctx0" brushRef="#br0" timeOffset="2543.964">843 486 6448 0 0,'-1'-3'63'0'0,"0"-1"1"0"0,0 1-1 0 0,0-1 1 0 0,0 0-1 0 0,0 1 1 0 0,1-1-1 0 0,0 0-63 0 0,-4-17 228 0 0,2 12 813 0 0,2 9-960 0 0,0 0 0 0 0,0 0 1 0 0,0 0-1 0 0,0 0 0 0 0,0 0 0 0 0,0 0 1 0 0,0 0-1 0 0,0 0 0 0 0,0 0 1 0 0,0 0-1 0 0,0 0 0 0 0,0 0 0 0 0,0 0 1 0 0,-1 0-1 0 0,1 0 0 0 0,0 0 1 0 0,0 0-1 0 0,0 0 0 0 0,0 0 1 0 0,0 0-1 0 0,0 0 0 0 0,0 0 0 0 0,0 0 1 0 0,0 0-82 0 0,-16 52 1222 0 0,-2 0 0 0 0,-3 0-1222 0 0,-8 23 724 0 0,-25 56-724 0 0,51-124 0 0 0,-1 0 0 0 0,1 0 0 0 0,-2 0 0 0 0,1 0 0 0 0,-4 3 0 0 0,-11 18 0 0 0,18-25 55 0 0,-1-1 0 0 0,0 0 1 0 0,1 0-1 0 0,-1 0 0 0 0,0 0 1 0 0,0 0-1 0 0,0 0 0 0 0,-2 1-55 0 0,3-2 488 0 0,-18-2 1558 0 0,17 0-1876 0 0,0 0 1 0 0,0-1 0 0 0,0 1 0 0 0,0-1-1 0 0,0 1 1 0 0,1-1 0 0 0,-1 0 0 0 0,0 0 0 0 0,1 0-1 0 0,0 0 1 0 0,-1 0 0 0 0,0-1-171 0 0,-5-7 510 0 0,-24-42 98 0 0,23 41-608 0 0,2 0 0 0 0,-1-1 0 0 0,0-5 0 0 0,2 6 0 0 0,0 1 0 0 0,-1-1 0 0 0,0 1 0 0 0,-1 0 0 0 0,0 0 0 0 0,-2-1 0 0 0,4 6-1293 0 0,4 4-5173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2:22.5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37 138 4608 0 0,'-4'0'299'0'0,"-4"0"-303"0"0,2 3 3055 0 0,6-2-2997 0 0,0-1 10 0 0,0 0 0 0 0,0 0 0 0 0,5-1-26 0 0,14 2-12 0 0,-10 1-16 0 0,-8-2 44 0 0,1 0-1 0 0,4 0-57 0 0,-4 0-43 0 0,-2 0 91 0 0,-25 0 1666 0 0,13-5-1036 0 0,11 4-522 0 0,2-8 504 0 0,3 6-806 0 0,-3 2-2 0 0</inkml:trace>
  <inkml:trace contextRef="#ctx0" brushRef="#br0" timeOffset="1005.855">0 8 1840 0 0,'0'0'83'0'0,"0"0"193"0"0,0 0 769 0 0,0 0 335 0 0,0 0 69 0 0,0 0-152 0 0,0 0-693 0 0,0 0-305 0 0,0 0-62 0 0,16 6 669 0 0,-12-3-647 0 0,0-1 1 0 0,1-1-1 0 0,-1 1 1 0 0,1 0-1 0 0,0-1 0 0 0,0 0 1 0 0,-1-1-1 0 0,1 1 1 0 0,4 0-260 0 0,25 4 358 0 0,-29-3-292 0 0,1-1 1 0 0,0 0 0 0 0,0-1-1 0 0,0 0 1 0 0,-1 1-1 0 0,3-2-66 0 0,25 3 153 0 0,-20 0 59 0 0,1-1 0 0 0,0-1 0 0 0,0 0 1 0 0,0-1-1 0 0,4-1-212 0 0,31-1 192 0 0,71 0-195 0 0,-35 0 980 0 0,36 6-977 0 0,80 1 652 0 0,-28-1-526 0 0,-126 0-114 0 0,-15-1 64 0 0,0-1-1 0 0,0-1 1 0 0,1-2-76 0 0,17 0 465 0 0,38 3-465 0 0,-21 0 173 0 0,117 8-89 0 0,42-7 40 0 0,122 6 492 0 0,-258-10-616 0 0,-46 0 0 0 0,-30 1 0 0 0,-1 0 0 0 0,1 2 0 0 0,1-1 0 0 0,56 4 0 0 0,10-5 0 0 0,-34 1 0 0 0,125-8 0 0 0,81 5-146 0 0,-140-3 26 0 0,-5-3 344 0 0,-44 3-212 0 0,-39 2-13 0 0,0 2 0 0 0,1 1 1 0 0,118-1 0 0 0,-107 0 63 0 0,22-4-63 0 0,5 0 1 0 0,-34 4-3 0 0,-16 0-16 0 0,0 1 0 0 0,0 1 1 0 0,0 0-1 0 0,2 1 18 0 0,-6-1-15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5:25.7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1016 378 8752 0 0,'-3'-7'915'0'0,"2"6"-859"0"0,1 0 1 0 0,-1 0 0 0 0,0 0 0 0 0,1 0-1 0 0,-1 0 1 0 0,0 0 0 0 0,1 0 0 0 0,-1 0-1 0 0,0 0 1 0 0,0 1 0 0 0,0-1 0 0 0,0 0-1 0 0,0 1 1 0 0,0-1-57 0 0,-3-2 471 0 0,-1 1-1 0 0,0 0 1 0 0,0 0 0 0 0,1 1 0 0 0,-1-1-1 0 0,0 1 1 0 0,0 0 0 0 0,-1 0 0 0 0,1 0-1 0 0,0 1 1 0 0,-4 0-471 0 0,-11 1 448 0 0,1 1-1 0 0,-12 2-447 0 0,-14 2 825 0 0,-90 6-809 0 0,-74 3 56 0 0,90-10 1298 0 0,-82 2-2756 0 0,175-3 1251 0 0,-1 0 2097 0 0,30 4-1797 0 0,0-3-165 0 0,-1-1 0 0 0,2 0 0 0 0,-1-1 0 0 0,0 1 0 0 0,1-1 0 0 0,0 1 0 0 0,0-1 0 0 0,0 0 0 0 0,2 1 0 0 0,0 0 0 0 0,0 1 0 0 0,-1 0 0 0 0,0 0 0 0 0,0 1 0 0 0,0-1 0 0 0,0 1 0 0 0,-1 0 0 0 0,0 1 0 0 0,2 2 0 0 0,1-1 0 0 0,0 1 0 0 0,3 2 0 0 0,11 11 0 0 0,14 18 0 0 0,8 11 0 0 0,-38-47 0 0 0,0 1 0 0 0,0-1 0 0 0,1 0 0 0 0,-1-1 0 0 0,6 3 0 0 0,17 12 0 0 0,-2 0 0 0 0,0-1 0 0 0,0-2 0 0 0,1-1 0 0 0,6 1 0 0 0,26 15 0 0 0,-16-4 0 0 0,-39-24 0 0 0,-1 1 0 0 0,1 0 0 0 0,-1 1 0 0 0,0-1 0 0 0,1 0 0 0 0,-2 1 0 0 0,1 0 0 0 0,0-1 0 0 0,0 2 0 0 0,-3-4 0 0 0,0-1 0 0 0,1 0 0 0 0,-1 1 0 0 0,0-1 0 0 0,0 0 0 0 0,0 1 0 0 0,1-1 0 0 0,-1 0 0 0 0,0 1 0 0 0,0-1 0 0 0,0 1 0 0 0,0-1 0 0 0,0 0 0 0 0,0 1 0 0 0,0-1 0 0 0,1 1 0 0 0,-1-1 0 0 0,0 0 0 0 0,-1 1 0 0 0,1-1 0 0 0,0 1 0 0 0,0-1 0 0 0,0 0 0 0 0,0 1 0 0 0,0-1 0 0 0,0 1 0 0 0,-1 1 0 0 0,2 0 0 0 0,-1 1 0 0 0,0 0 0 0 0,0 0 0 0 0,-1 0 0 0 0,1-1 0 0 0,0 1 0 0 0,-1 0 0 0 0,0 0 0 0 0,0-1 0 0 0,0 1 0 0 0,0-1 0 0 0,0 1 0 0 0,0-1 0 0 0,0 1 0 0 0,-1 0 0 0 0,-5 7 0 0 0,0-1 0 0 0,-1 0 0 0 0,-1 1 0 0 0,2-1 0 0 0,-24 19 0 0 0,6-6 0 0 0,14-13 0 0 0,-1 0 0 0 0,0-1 0 0 0,0 0 0 0 0,0-1 0 0 0,-1 0 0 0 0,0-1 0 0 0,-2 0 0 0 0,-35 18 0 0 0,-40 25 0 0 0,-97 57 0 0 0,162-92 0 0 0,17-11 0 0 0,0 1 0 0 0,0 1 0 0 0,-3 2 0 0 0,1-1 0 0 0,0 0 0 0 0,0-1 0 0 0,-6 2 0 0 0,14-6 0 0 0,1-1 0 0 0,1 0 0 0 0,-1 0 0 0 0,0 0 0 0 0,1 1 0 0 0,-1-1 0 0 0,0 0 0 0 0,1 0 0 0 0,-1 1 0 0 0,0-1 0 0 0,1 1 0 0 0,-1-1 0 0 0,1 0 0 0 0,-1 1 0 0 0,1-1 0 0 0,-1 1 0 0 0,1 0 0 0 0,-1-1 0 0 0,1 1 0 0 0,-1-1 0 0 0,1 1 0 0 0,-1 1 0 0 0,0-1 0 0 0,1-1 0 0 0,-1 0 0 0 0,1 0 0 0 0,0 1 0 0 0,-1-1 0 0 0,1 0 0 0 0,0 1 0 0 0,-1-1 0 0 0,1 1 0 0 0,0-1 0 0 0,-1 0 0 0 0,1 1 0 0 0,0-1 0 0 0,0 1 0 0 0,0-1 0 0 0,0 1 0 0 0,-1-1 0 0 0,1 1 0 0 0,0-1 0 0 0,0 1 0 0 0,0-1 0 0 0,0 1 0 0 0,0-1 0 0 0,0 1 0 0 0,0-1 0 0 0,0 1 0 0 0,0-1 0 0 0,0 1 0 0 0,1-1 0 0 0,-1 0 0 0 0,0 1 0 0 0,0-1 0 0 0,0 1 0 0 0,0-1 0 0 0,1 1 0 0 0,-1-1 0 0 0,0 1 0 0 0,1-1 0 0 0,-1 0 0 0 0,0 1 0 0 0,0-1 0 0 0,1 0 0 0 0,-1 1 0 0 0,1-1 0 0 0,-1 0 0 0 0,1 1 0 0 0,-1-1 0 0 0,1 1 0 0 0,-1-1 0 0 0,1 1 0 0 0,-1-1 0 0 0,1 1 0 0 0,-1-1 0 0 0,1 1 0 0 0,-1-1 0 0 0,1 0 0 0 0,-1 1 0 0 0,1-1 0 0 0,0 0 0 0 0,-1 0 0 0 0,1 1 0 0 0,-1-1 0 0 0,1 0 0 0 0,0 0 0 0 0,-1 0 0 0 0,1 0 0 0 0,0 0 0 0 0,-1 0 0 0 0,1 0 0 0 0,0 0 0 0 0,-1 0 0 0 0,1 0 0 0 0,0 0 0 0 0,0 0 0 0 0,41 2 0 0 0,0-1 0 0 0,34-4 0 0 0,36-4 0 0 0,410-30 0 0 0,-336 29 0 0 0,-95 5 0 0 0,-14 1 0 0 0,38 6 0 0 0,-66-4-1104 0 0,-57 14-1506 0 0,-3 0 1253 0 0</inkml:trace>
  <inkml:trace contextRef="#ctx0" brushRef="#br0" timeOffset="2182.328">761 74 11976 0 0,'0'0'546'0'0,"-1"-1"-10"0"0,0-1-381 0 0,-1-15-96 0 0,3 14-59 0 0,-4-9 0 0 0,0 7 73 0 0,1 2 148 0 0,1 1 0 0 0,-1-1 0 0 0,0 1 0 0 0,0 0-1 0 0,0 0 1 0 0,0-1 0 0 0,0 1 0 0 0,0 1 0 0 0,-1-1 0 0 0,1 0 0 0 0,-1 0 0 0 0,1 1 0 0 0,-1 0 0 0 0,-2-1-221 0 0,3 1 47 0 0,0 0-1 0 0,0 1 1 0 0,0-1 0 0 0,0 1 0 0 0,0 0 0 0 0,0 0 0 0 0,-1 0 0 0 0,1 0 0 0 0,0 0 0 0 0,0 0-1 0 0,0 1 1 0 0,0-1 0 0 0,0 1 0 0 0,0-1 0 0 0,0 1 0 0 0,0 0 0 0 0,0 0 0 0 0,0 0 0 0 0,0 0-1 0 0,-1 0-46 0 0,-7 5-1 0 0,7-4 68 0 0,0-1-1 0 0,0 1 1 0 0,0 0 0 0 0,0 0-1 0 0,1 0 1 0 0,-1 0-1 0 0,1 0 1 0 0,-1 1-1 0 0,1-1 1 0 0,0 1-1 0 0,0-1 1 0 0,0 1 0 0 0,0 0-1 0 0,0 1-66 0 0,-10 17 1031 0 0,10-17-1024 0 0,0 0 1 0 0,-1 0 0 0 0,1 0 0 0 0,0 1 0 0 0,1-1 0 0 0,-1 0 0 0 0,1 1 0 0 0,0-1 0 0 0,0 1 0 0 0,0-1-1 0 0,1 5-7 0 0,-3 15 0 0 0,2-21 0 0 0,1 1 0 0 0,-1-1 0 0 0,1 1 0 0 0,0-1 0 0 0,0 1 0 0 0,0 0 0 0 0,0-1 0 0 0,1 1 0 0 0,2 24 0 0 0,-3-28-1 0 0,1 1 0 0 0,-1 0 0 0 0,0-1 0 0 0,0 1 0 0 0,1-1 0 0 0,-1 1 0 0 0,0 0 0 0 0,0 0 0 0 0,0-1 0 0 0,0 1 0 0 0,0 0 0 0 0,0-1 0 0 0,0 1 0 0 0,0 0 0 0 0,0-1 0 0 0,0 1 0 0 0,-1 0 0 0 0,1-1 0 0 0,0 1 0 0 0,0 0 0 0 0,0-1 0 0 0,-1 1 0 0 0,1-1 0 0 0,-1 2 1 0 0,0 0-40 0 0,-1 6-165 0 0,2-5 61 0 0,0 0 1 0 0,-1-1-1 0 0,0 1 1 0 0,0 0-1 0 0,1-1 1 0 0,-2 1-1 0 0,1-1 1 0 0,0 1-1 0 0,0-1 1 0 0,-1 0-1 0 0,1 0 0 0 0,-2 2 144 0 0,-10 18 0 0 0,11-20 0 0 0,-1 0 0 0 0,0-1 0 0 0,0 1 0 0 0,1-1 0 0 0,-1 0 0 0 0,0 1 0 0 0,0-1 0 0 0,-1-1 0 0 0,1 1 0 0 0,0 0 0 0 0,0-1 0 0 0,0 0 0 0 0,0 1 0 0 0,-1-1 0 0 0,1-1 0 0 0,0 1 0 0 0,0 0 0 0 0,0-1 0 0 0,-1 1 0 0 0,1-1 0 0 0,0 0 0 0 0,0 0 0 0 0,0 0 0 0 0,0-1 0 0 0,0 0 0 0 0,-16-6 0 0 0,15 7 0 0 0,0 0 0 0 0,1-1 0 0 0,-1 0 0 0 0,0 0 0 0 0,1 0 0 0 0,-1 0 0 0 0,0-2 0 0 0,-7-5 193 0 0,1 0-1 0 0,0-1 1 0 0,1-1-1 0 0,-2-3-192 0 0,6 9 136 0 0,2-1 0 0 0,-1 0-1 0 0,1 0 1 0 0,0 0 0 0 0,0 0 0 0 0,1-1 0 0 0,0 1 0 0 0,0-1-1 0 0,-1-4-135 0 0,3 8 0 0 0,-1-1 0 0 0,1 1 0 0 0,-1 0 0 0 0,1 0 0 0 0,0 0 0 0 0,1 0 0 0 0,-1-1 0 0 0,0 1 0 0 0,1 0 0 0 0,0 0 0 0 0,-1 0 0 0 0,1 0 0 0 0,1 0 0 0 0,-1 0 0 0 0,0 0 0 0 0,9-23 0 0 0,-10 26 0 0 0,0-1 0 0 0,0 0 0 0 0,1 0 0 0 0,-1 0 0 0 0,0 1 0 0 0,1-1 0 0 0,-1 0 0 0 0,1 0 0 0 0,-1 1 0 0 0,1-1 0 0 0,-1 0 0 0 0,1 1 0 0 0,-1-1 0 0 0,1 1 0 0 0,0-1 0 0 0,-1 1 0 0 0,1-1 0 0 0,0 1 0 0 0,-1-1 0 0 0,1 1 0 0 0,0-1 0 0 0,0 1 0 0 0,-1 0 0 0 0,1 0 0 0 0,0-1 0 0 0,0 1 0 0 0,2-1 0 0 0,34-16 0 0 0,-25 14 0 0 0,-9 4 0 0 0,-2 0 0 0 0,2-1 14 0 0,-1 0 0 0 0,0 0-1 0 0,1 0 1 0 0,-1 0-1 0 0,0 1 1 0 0,0-1 0 0 0,1 1-1 0 0,-1 0 1 0 0,0-1-1 0 0,0 1 1 0 0,0 0 0 0 0,0 0-1 0 0,0 0 1 0 0,0 1-1 0 0,0-1 1 0 0,0 0 0 0 0,0 1-1 0 0,-1-1 1 0 0,1 1-1 0 0,0 0-13 0 0,36 39 6 0 0,-20-18-164 0 0,2 5 81 0 0,-16-23 78 0 0,-1 0 0 0 0,1 0 0 0 0,0 0 0 0 0,0 0-1 0 0,0 0 1 0 0,3 1-1 0 0,5 5 0 0 0,-10-8 0 0 0,1-1 0 0 0,0 0 0 0 0,-1 1 0 0 0,1-1 0 0 0,0 0 0 0 0,0 0 0 0 0,0-1 0 0 0,0 1 0 0 0,0-1 0 0 0,1 1 0 0 0,-1-1 0 0 0,0 0 0 0 0,1 0 0 0 0,-1-1 0 0 0,1 1 0 0 0,-1-1 0 0 0,2 1 0 0 0,-1-1 0 0 0,1 0 0 0 0,-1 0 0 0 0,0 0 0 0 0,1-1 0 0 0,-1 0 0 0 0,0 1 0 0 0,1-1 0 0 0,-1-1 0 0 0,0 1 0 0 0,0-1 0 0 0,0 0 0 0 0,0 0 0 0 0,0 0 0 0 0,0 0 0 0 0,-1 0 0 0 0,1-1 0 0 0,0 0 0 0 0,13-14 0 0 0,-13 14 0 0 0,-1 0 0 0 0,1-1 0 0 0,-1 1 0 0 0,0-1 0 0 0,0 0 0 0 0,0 1 0 0 0,0-1 0 0 0,-1-1 0 0 0,0 1 0 0 0,1 0 0 0 0,-1-1 0 0 0,-1 0 0 0 0,8-37 884 0 0,-9 41-843 0 0,0 0-1 0 0,0 0 1 0 0,0 0-1 0 0,-1 1 0 0 0,1-1 1 0 0,0 0-1 0 0,0 0 1 0 0,-1 1-1 0 0,1-1 0 0 0,0 0 1 0 0,-1 1-1 0 0,1-1 0 0 0,-1 0 1 0 0,1 1-1 0 0,-1-1 1 0 0,1 0-1 0 0,-1 1 0 0 0,0-1-40 0 0,0 0-45 0 0,-5-9-637 0 0,6 9 707 0 0,0 0 0 0 0,-1 0 0 0 0,1 0 0 0 0,-1 0 0 0 0,1 0 0 0 0,-1 0 0 0 0,1 0 0 0 0,-1 0 0 0 0,0 0 0 0 0,0 0 0 0 0,1 0 0 0 0,-1 0 0 0 0,0 0 0 0 0,0 1 0 0 0,0-1 0 0 0,0 0 0 0 0,0 1 0 0 0,0-1 0 0 0,0 1 0 0 0,0-1 0 0 0,0 1 0 0 0,0-1 0 0 0,0 1 0 0 0,0 0 1 0 0,0 0-1 0 0,0-1 0 0 0,0 1 0 0 0,-1 0 0 0 0,1 0 0 0 0,0 0 0 0 0,0 0 0 0 0,0 0 0 0 0,0 0 0 0 0,0 1 0 0 0,-1-1 0 0 0,1 0 0 0 0,0 0 0 0 0,-1 1-25 0 0,-32 7-1264 0 0,23-3-5882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5:26.3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58 10136 0 0,'0'0'464'0'0,"0"0"-10"0"0,6-8-276 0 0,-5 8-149 0 0,-1 0 0 0 0,0-1 1 0 0,0 1-1 0 0,0 0 0 0 0,0 0 1 0 0,1-1-1 0 0,-1 1 1 0 0,0 0-1 0 0,0 0 0 0 0,1-1 1 0 0,-1 1-1 0 0,0 0 0 0 0,0 0 1 0 0,1 0-1 0 0,-1-1 0 0 0,0 1 1 0 0,1 0-1 0 0,-1 0 0 0 0,0 0 1 0 0,1 0-1 0 0,-1 0 1 0 0,0 0-1 0 0,1 0 0 0 0,-1 0 1 0 0,0 0-1 0 0,1 0 0 0 0,-1 0 1 0 0,0 0-1 0 0,1 0 0 0 0,-1 0 1 0 0,0 0-1 0 0,1 0 0 0 0,-1 0 1 0 0,0 0-1 0 0,1 0 0 0 0,-1 0 1 0 0,0 0-1 0 0,0 1 1 0 0,1-1-1 0 0,-1 0 0 0 0,0 0 1 0 0,1 0-1 0 0,-1 1 0 0 0,0-1 1 0 0,0 0-1 0 0,0 0 0 0 0,1 1 1 0 0,-1-1-1 0 0,0 0 0 0 0,0 0 1 0 0,0 1-1 0 0,1-1 1 0 0,-1 0-1 0 0,0 1 0 0 0,0-1 1 0 0,0 0-1 0 0,0 1 0 0 0,0-1 1 0 0,0 0-1 0 0,0 1 0 0 0,0-1-29 0 0,1 1 230 0 0,2 5 187 0 0,0 0 1 0 0,-1 0-1 0 0,1 0 0 0 0,-1 1 1 0 0,-1-1-1 0 0,1 0 1 0 0,-1 1-1 0 0,0-1 1 0 0,-1 1-1 0 0,1 4-417 0 0,-2 31 1389 0 0,1-35-1305 0 0,0 0 0 0 0,0 0 0 0 0,-1-1 0 0 0,0 1 0 0 0,0 0 0 0 0,-1-1 0 0 0,0 1-84 0 0,-4 19 463 0 0,6-26-446 0 0,0 3 141 0 0,0-1-1 0 0,-1 1 0 0 0,1 0 0 0 0,-1-1 0 0 0,0 1 1 0 0,0-1-1 0 0,0 0 0 0 0,0 1 0 0 0,0-1 0 0 0,-1 1-157 0 0,1-2 3 0 0,1-1-1 0 0,0 0 1 0 0,0 0-1 0 0,0 0 1 0 0,0 0-1 0 0,0 1 1 0 0,-1-1-1 0 0,1 0 1 0 0,0 0-1 0 0,0 0 0 0 0,0 0 1 0 0,-1 0-1 0 0,1 0 1 0 0,0 0-1 0 0,0 0 1 0 0,0 0-1 0 0,-1 0 1 0 0,1 0-1 0 0,0 0 1 0 0,0 0-1 0 0,-1 0 1 0 0,1 0-1 0 0,0 0 1 0 0,0 0-1 0 0,0 0 0 0 0,-1 0 1 0 0,1 0-1 0 0,0 0 1 0 0,0 0-1 0 0,0 0 1 0 0,-1 0-1 0 0,1 0 1 0 0,0 0-1 0 0,0 0 1 0 0,0-1-1 0 0,-1 1 1 0 0,1 0-1 0 0,0 0 1 0 0,0 0-1 0 0,0 0 0 0 0,0 0 1 0 0,0-1-1 0 0,-1 1 1 0 0,1 0-1 0 0,0 0 1 0 0,0 0-1 0 0,0-1 1 0 0,0 1-1 0 0,0 0 1 0 0,0 0-1 0 0,0 0 1 0 0,0-1-3 0 0,-2-8 66 0 0,2 9-61 0 0,-1-6-20 0 0,1-1 0 0 0,0 1 0 0 0,1-1 1 0 0,0 1-1 0 0,0 0 0 0 0,0 0 0 0 0,0-1 0 0 0,1 1 0 0 0,0 0 0 0 0,1 0 0 0 0,0-1 15 0 0,4-14 28 0 0,-3 13-28 0 0,0 0 0 0 0,0 0 0 0 0,1 0 0 0 0,0 1 0 0 0,0-1 0 0 0,0 1 0 0 0,1 1 0 0 0,0-1 0 0 0,1 1 0 0 0,1-1 0 0 0,-5 4 0 0 0,0 1 0 0 0,0 0 0 0 0,0-1 0 0 0,0 2 0 0 0,1-1 0 0 0,-1 0 0 0 0,1 1 0 0 0,-1-1 0 0 0,1 1 0 0 0,0 0 0 0 0,-1 0 0 0 0,1 1 0 0 0,0-1 0 0 0,1 1 0 0 0,-3 0 0 0 0,0 0 0 0 0,0 0 0 0 0,0 0 0 0 0,0 0 0 0 0,-1 0 0 0 0,1 0 0 0 0,0 1 0 0 0,0-1 0 0 0,-1 1 0 0 0,1 0 0 0 0,0-1 0 0 0,-1 1 0 0 0,1 0 0 0 0,0 0 0 0 0,-1 0 0 0 0,1 0 0 0 0,-1 0 0 0 0,0 0 0 0 0,1 1 0 0 0,-1-1 0 0 0,0 0 0 0 0,0 1 0 0 0,0-1 0 0 0,0 1 0 0 0,0-1 0 0 0,0 1 0 0 0,0-1 0 0 0,0 1 0 0 0,7 10 0 0 0,-5-8 0 0 0,-1 0 0 0 0,1 0 0 0 0,-1 0 0 0 0,1 0 0 0 0,-2 1 0 0 0,1-1 0 0 0,0 0 0 0 0,-1 1 0 0 0,0-1 0 0 0,0 1 0 0 0,0 0 0 0 0,0 2 0 0 0,0 2 0 0 0,-1 1 0 0 0,0 0 0 0 0,0 0 0 0 0,-1-1 0 0 0,-1 8 0 0 0,0-10 0 0 0,-1 0 0 0 0,0 1 0 0 0,0-1 0 0 0,-1 0 0 0 0,0 1 0 0 0,-2 0-403 0 0,6-7-3127 0 0,0-8-2952 0 0</inkml:trace>
  <inkml:trace contextRef="#ctx0" brushRef="#br0" timeOffset="293.759">392 37 15664 0 0,'12'0'1187'0'0,"-9"0"-1104"0"0,55 0 802 0 0,7 3-885 0 0,-39 0 1075 0 0,33 2 1337 0 0,-30-8-2311 0 0,-28 3-263 0 0,-1 0-1 0 0,1 0 0 0 0,-1 0 0 0 0,1 0 1 0 0,-1 0-1 0 0,1 0 0 0 0,-1 1 0 0 0,1-1 0 0 0,-1 0 1 0 0,1 0-1 0 0,-1 1 0 0 0,1-1 0 0 0,-1 0 1 0 0,0 1-1 0 0,1-1 0 0 0,-1 0 0 0 0,0 1 1 0 0,1-1-1 0 0,-1 1 0 0 0,0-1 0 0 0,0 0 0 0 0,1 1 1 0 0,-1-1-1 0 0,0 1 0 0 0,0-1 0 0 0,1 1 1 0 0,-1-1-1 0 0,0 1 0 0 0,0-1 0 0 0,0 1 1 0 0,0-1-1 0 0,0 1 0 0 0,0-1 0 0 0,0 1 1 0 0,0-1-1 0 0,0 1 0 0 0,0-1 0 0 0,0 1 163 0 0,-3 8-1534 0 0</inkml:trace>
  <inkml:trace contextRef="#ctx0" brushRef="#br0" timeOffset="495.498">408 181 11976 0 0,'0'0'266'0'0,"0"0"44"0"0,0 0 15 0 0,0 0-26 0 0,1 0-198 0 0,2 0-60 0 0,10 0 565 0 0,0 0 1 0 0,0-1-1 0 0,-1 0 1 0 0,6-2-607 0 0,54-6 1631 0 0,-22 2-1546 0 0,6-2-1327 0 0,-54 9-4544 0 0</inkml:trace>
  <inkml:trace contextRef="#ctx0" brushRef="#br0" timeOffset="777.023">917 1 16559 0 0,'0'0'374'0'0,"0"0"54"0"0,0 0 22 0 0,4 6 98 0 0,1 2-324 0 0,0 0-1 0 0,-1 1 0 0 0,0-1 0 0 0,0 1 0 0 0,-1 0 0 0 0,0 0 1 0 0,-1 0-1 0 0,0 1 0 0 0,0-1 0 0 0,-1 0 0 0 0,0 1 1 0 0,0-1-1 0 0,-2 10-223 0 0,1 14 731 0 0,-1 0 1 0 0,-2-1-1 0 0,-1 3-731 0 0,0-19-1066 0 0,2-10-5338 0 0,1-2-477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5:19.3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0 436 8288 0 0,'4'-12'633'0'0,"-3"8"-591"0"0,-1-1 0 0 0,1 1 0 0 0,1 0 0 0 0,-1 1 1 0 0,1-1-1 0 0,-1 0 0 0 0,1 0 0 0 0,0 0-42 0 0,0 2 107 0 0,-1 0 0 0 0,0-1 0 0 0,0 1-1 0 0,0 0 1 0 0,0-1 0 0 0,0 1 0 0 0,-1-1 0 0 0,1 0-107 0 0,0-6 391 0 0,3-12 321 0 0,-1 1 0 0 0,-2 0 0 0 0,0-1 0 0 0,-1-9-712 0 0,2 0 745 0 0,-1 25-543 0 0,-1-1 1 0 0,1 0-1 0 0,-1 1 1 0 0,0-1-1 0 0,-1 0 1 0 0,0-3-203 0 0,0 4 82 0 0,0 0 1 0 0,1 0 0 0 0,-1 0 0 0 0,1 0-1 0 0,1-3-82 0 0,-1 0 533 0 0,0 7-24 0 0,0 0-66 0 0,0-4-294 0 0,0 5-148 0 0,0 0-1 0 0,0 0 0 0 0,0 0 1 0 0,1 0-1 0 0,-1-1 0 0 0,0 1 1 0 0,0 0-1 0 0,0 0 0 0 0,0 0 1 0 0,0 0-1 0 0,1 0 0 0 0,-1-1 0 0 0,0 1 1 0 0,0 0-1 0 0,0 0 0 0 0,0 0 1 0 0,1 0-1 0 0,-1 0 0 0 0,0 0 1 0 0,0 0-1 0 0,0 0 0 0 0,1 0 0 0 0,-1 0 1 0 0,0 0-1 0 0,0 0 0 0 0,0 0 1 0 0,1 0-1 0 0,-1 0 0 0 0,0 0 1 0 0,0 0-1 0 0,0 0 0 0 0,1 0 0 0 0,-1 0 1 0 0,0 0-1 0 0,0 0 0 0 0,0 0 1 0 0,1 0-1 0 0,-1 0 0 0 0,0 1 1 0 0,0-1-1 0 0,0 0 0 0 0,0 0 0 0 0,1 0 1 0 0,-1 0-1 0 0,0 0 0 0 0,0 1 1 0 0,0-1-1 0 0,0 0 0 0 0,0 0 1 0 0,0 0-1 0 0,0 0 0 0 0,1 1 1 0 0,-1-1-2 0 0,3 4 4 0 0,-1 0 0 0 0,1 0-1 0 0,-1 1 1 0 0,0-1-1 0 0,0 0 1 0 0,0 1 0 0 0,0 0-1 0 0,-1-1 1 0 0,0 1 0 0 0,0 0-1 0 0,0 0 1 0 0,-1 1-3 0 0,5 18 411 0 0,0-2 141 0 0,-2 1 1 0 0,-1 1-1 0 0,0 8-552 0 0,0-4-52 0 0,1 159 52 0 0,-3-124 0 0 0,-2-10 0 0 0,-6 32 0 0 0,3-68 0 0 0,3-13 0 0 0,1-1 0 0 0,0 1 0 0 0,0-1 0 0 0,0 1 0 0 0,1 0 0 0 0,-1-1 0 0 0,1 1 0 0 0,0 2 0 0 0,-1-25-2688 0 0,2 0 1174 0 0,-1-3-19 0 0</inkml:trace>
  <inkml:trace contextRef="#ctx0" brushRef="#br0" timeOffset="319.991">78 35 11976 0 0,'0'0'266'0'0,"0"0"44"0"0,1-5 314 0 0,1-2-523 0 0,-2 6-101 0 0,1 0 1 0 0,0 0 0 0 0,-1 0-1 0 0,1 0 1 0 0,0 0-1 0 0,-1 0 1 0 0,1 1-1 0 0,0-1 1 0 0,0 0-1 0 0,0 0 1 0 0,-1 1-1 0 0,1-1 1 0 0,0 1 0 0 0,0-1-1 0 0,0 1 1 0 0,0-1-1 0 0,0 1 1 0 0,1-1-1 0 0,1 0 1 0 0,0 0 66 0 0,1-1 1 0 0,0 1 0 0 0,1 0 0 0 0,-1 0 0 0 0,0 1 0 0 0,0-1 0 0 0,0 1 0 0 0,0 0 0 0 0,1 0-1 0 0,-1 0 1 0 0,0 0 0 0 0,0 1 0 0 0,4 1-68 0 0,9 2 555 0 0,-1 1 1 0 0,13 5-556 0 0,-18-6 47 0 0,7 3-47 0 0,-1 0 0 0 0,0 0 0 0 0,0 2 0 0 0,0 0 0 0 0,-1 1 0 0 0,-1 1 0 0 0,5 4 0 0 0,-18-14 29 0 0,-1 1 0 0 0,0-1 0 0 0,0 0 0 0 0,1 0 0 0 0,-1 1 0 0 0,0-1 0 0 0,0 1 0 0 0,0-1 1 0 0,-1 1-1 0 0,1-1 0 0 0,0 1 0 0 0,0-1 0 0 0,-1 1 0 0 0,1 0 0 0 0,-1-1 0 0 0,0 1 0 0 0,1 0 1 0 0,-1 0-1 0 0,0-1 0 0 0,0 1 0 0 0,0 0 0 0 0,0 0 0 0 0,0-1 0 0 0,-1 1 0 0 0,1 0 0 0 0,0-1 1 0 0,-1 1-1 0 0,1 0 0 0 0,-2 1-29 0 0,-1 4 187 0 0,-1 0 1 0 0,0-1-1 0 0,0 1 1 0 0,-1-1 0 0 0,0 1-1 0 0,-1 0-187 0 0,-3 3 78 0 0,3-3 67 0 0,0-1-1 0 0,0 0 0 0 0,0-1 0 0 0,-1 1 0 0 0,0-1 0 0 0,0-1 0 0 0,0 1 0 0 0,-1-1 0 0 0,0-1 1 0 0,-3 2-145 0 0,-18 6-312 0 0,-1-1 1 0 0,-7 0 311 0 0,10-3-747 0 0,11-3 571 0 0,1-1 0 0 0,-1 0 0 0 0,0-1-1 0 0,0-1 1 0 0,-4 0 176 0 0,18-1-970 0 0,2 0-44 0 0,0 0-8 0 0</inkml:trace>
  <inkml:trace contextRef="#ctx0" brushRef="#br0" timeOffset="717.017">430 716 13824 0 0,'0'0'314'0'0,"0"0"46"0"0,0 0 22 0 0,0 0-50 0 0,4 14-208 0 0,0 11 317 0 0,0 0 0 0 0,-2 0 0 0 0,-1 1 0 0 0,-1-1 0 0 0,-3 13-441 0 0,1 27-166 0 0,0-40 166 0 0,4-15 72 0 0,-2-8 299 0 0,0-2 117 0 0,0 0 21 0 0,0 0-134 0 0,0 0-576 0 0,0 0-250 0 0,-1 0-1174 0 0,-4 2-4512 0 0</inkml:trace>
  <inkml:trace contextRef="#ctx0" brushRef="#br0" timeOffset="917.261">300 757 11976 0 0,'2'-2'5'0'0,"-2"2"17"0"0,1 0 0 0 0,-1 0-1 0 0,0 0 1 0 0,0 0 0 0 0,1 0 0 0 0,-1 0 0 0 0,0 0 0 0 0,0-1 0 0 0,0 1-1 0 0,1 0 1 0 0,-1 0 0 0 0,0 0 0 0 0,0-1 0 0 0,0 1 0 0 0,1 0 0 0 0,-1 0-1 0 0,0 0 1 0 0,0-1 0 0 0,0 1 0 0 0,0 0 0 0 0,0 0 0 0 0,1-1 0 0 0,-1 1-1 0 0,0 0 1 0 0,0 0 0 0 0,0-1 0 0 0,0 1 0 0 0,0 0 0 0 0,0-1 0 0 0,0 1-1 0 0,0 0 1 0 0,0 0 0 0 0,0-1 0 0 0,0 1 0 0 0,0 0 0 0 0,0 0 0 0 0,0-1-1 0 0,-1 1 1 0 0,1 0 0 0 0,0 0 0 0 0,0-1-22 0 0,0 1 299 0 0,0-1-292 0 0,1 1 1 0 0,-1-1 0 0 0,1 1 0 0 0,-1-1-1 0 0,1 1 1 0 0,0-1 0 0 0,-1 1 0 0 0,1 0-1 0 0,-1-1 1 0 0,1 1 0 0 0,0 0 0 0 0,0 0-1 0 0,-1 0 1 0 0,1-1 0 0 0,0 1-8 0 0,7-3-4 0 0,-5 1 101 0 0,1-1 1 0 0,-1 1 0 0 0,1 0 0 0 0,0 0-1 0 0,0 0 1 0 0,0 1 0 0 0,0 0-1 0 0,0-1 1 0 0,0 1 0 0 0,0 1 0 0 0,0-1-1 0 0,0 0 1 0 0,1 1 0 0 0,-1 0 0 0 0,0 0-1 0 0,4 1-97 0 0,0-1 311 0 0,11-1-228 0 0,0-1 0 0 0,12-3-83 0 0,15-1 0 0 0,-33 4-357 0 0,1 0 0 0 0,0-1 1 0 0,-1-1-1 0 0,0 0 1 0 0,1-1 356 0 0,6-1-1011 0 0,-15 4-11 0 0</inkml:trace>
  <inkml:trace contextRef="#ctx0" brushRef="#br0" timeOffset="1317.439">799 225 11976 0 0,'0'0'266'0'0,"0"0"44"0"0,0 0 15 0 0,0 0-26 0 0,0 0-127 0 0,-10 8 1200 0 0,4-4-1107 0 0,0 0 1 0 0,0 1-1 0 0,1 0 1 0 0,-1 0 0 0 0,1 1-1 0 0,1-1 1 0 0,-1 1-1 0 0,1 0 1 0 0,0 0-1 0 0,-1 3-265 0 0,-5 10 398 0 0,1 0-1 0 0,1 1 1 0 0,1 0 0 0 0,-1 5-398 0 0,4-12 65 0 0,2 0 0 0 0,-1 0 1 0 0,1 1-1 0 0,1-1 1 0 0,1 0-1 0 0,0 0 0 0 0,1 5-65 0 0,0 10 0 0 0,0-15 0 0 0,0 0 0 0 0,2 11 0 0 0,-2-20 0 0 0,0 0 0 0 0,1-1 0 0 0,-1 1 0 0 0,0 0 0 0 0,1 0 0 0 0,0-1 0 0 0,0 1 0 0 0,0-1 0 0 0,0 1 0 0 0,1-1 0 0 0,0 1 0 0 0,-1-3 10 0 0,0 1-1 0 0,1-1 1 0 0,-1 1-1 0 0,0-1 1 0 0,0 0-1 0 0,1 0 1 0 0,-1 0-1 0 0,1 0 0 0 0,-1-1 1 0 0,1 1-1 0 0,-1-1 1 0 0,3 1-10 0 0,-1 0-235 0 0,1-1 1 0 0,0 0-1 0 0,-1 1 1 0 0,1-2 0 0 0,0 1-1 0 0,3-1 235 0 0,5-4-6466 0 0</inkml:trace>
  <inkml:trace contextRef="#ctx0" brushRef="#br0" timeOffset="1772.224">1030 329 13824 0 0,'-2'0'50'0'0,"1"0"0"0"0,-1 0 1 0 0,1 0-1 0 0,-1 0 1 0 0,1 0-1 0 0,-1 1 0 0 0,1-1 1 0 0,-1 0-1 0 0,1 1 1 0 0,-1-1-1 0 0,1 1 0 0 0,-1-1 1 0 0,1 1-1 0 0,0 0 1 0 0,-1-1-1 0 0,1 1 0 0 0,0 0 1 0 0,0 0-1 0 0,-1 0 1 0 0,1 0-1 0 0,0 0 0 0 0,0 0 1 0 0,0 0-1 0 0,0 1 1 0 0,1-1-1 0 0,-1 0 0 0 0,0 0 1 0 0,0 1-1 0 0,1-1 1 0 0,-1 1-51 0 0,-5 15 0 0 0,4-12 0 0 0,0 0 0 0 0,0 1 0 0 0,0 0 0 0 0,1-1 0 0 0,0 1 0 0 0,-2 15-1 0 0,-3 21 438 0 0,6-33-46 0 0,0-6-333 0 0,0-1 0 0 0,0 1-1 0 0,0-1 1 0 0,0 1 0 0 0,0 0 0 0 0,0-1-1 0 0,1 1 1 0 0,-1-1 0 0 0,1 1-1 0 0,0-1 1 0 0,0 1 0 0 0,0-1 0 0 0,0 0-1 0 0,0 1 1 0 0,0-1 0 0 0,1 0 0 0 0,-1 0-1 0 0,1 0 1 0 0,-1 0 0 0 0,1 0-1 0 0,1 1-57 0 0,-1-2 0 0 0,-1 1 0 0 0,1-1 0 0 0,0 1 0 0 0,0-1 0 0 0,0 0 0 0 0,1 0 0 0 0,-1 0 0 0 0,0 0 0 0 0,0 0 0 0 0,1 0 0 0 0,-1-1 0 0 0,0 1 0 0 0,1-1 0 0 0,-1 0 0 0 0,0 0 0 0 0,1 1 0 0 0,-1-1 0 0 0,0-1 0 0 0,1 1 0 0 0,-1 0 0 0 0,1-1 0 0 0,-1 1 0 0 0,0-1 0 0 0,1 1 0 0 0,-1-1 0 0 0,0 0 0 0 0,2-1 0 0 0,4-2 0 0 0,0-1 0 0 0,0 1 0 0 0,0-2 0 0 0,0 1 0 0 0,-1-1 0 0 0,3-3 0 0 0,-2 3 1 0 0,-4 3 143 0 0,-1 0 0 0 0,1 0 0 0 0,-1 0 0 0 0,0 0 0 0 0,0-1 0 0 0,0 1 0 0 0,0-1 0 0 0,0 0 0 0 0,-1 0-1 0 0,1 0-143 0 0,-3 3 24 0 0,0 1 0 0 0,0-1-1 0 0,0 1 1 0 0,1-1 0 0 0,-1 1 0 0 0,0 0-1 0 0,0-1 1 0 0,1 1 0 0 0,-1-1-1 0 0,0 1 1 0 0,0 0 0 0 0,1-1-1 0 0,-1 1 1 0 0,0 0 0 0 0,1 0-1 0 0,-1-1 1 0 0,1 1 0 0 0,-1 0-1 0 0,0 0 1 0 0,1-1 0 0 0,-1 1-1 0 0,1 0 1 0 0,-1 0 0 0 0,1 0-1 0 0,-1 0-23 0 0,2 8 4 0 0,0 1 0 0 0,0-1 0 0 0,1 0-1 0 0,0 3-3 0 0,-2-9 1 0 0,0-1-1 0 0,-1 0 0 0 0,0 0 0 0 0,1 0 0 0 0,0 0 0 0 0,-1 0 0 0 0,1 0 0 0 0,0 0 0 0 0,-1 0 0 0 0,1 0 0 0 0,0 0 0 0 0,0-1 0 0 0,0 1 0 0 0,0 0 0 0 0,0-1 0 0 0,0 1 0 0 0,8 8 0 0 0,-9-8 0 0 0,1 0 0 0 0,-1 0 0 0 0,0-1 0 0 0,1 1 0 0 0,-1 0 0 0 0,1-1 0 0 0,-1 1 0 0 0,1 0 0 0 0,-1-1 0 0 0,1 1 0 0 0,0 0 0 0 0,-1-1 0 0 0,1 1 0 0 0,0-1 0 0 0,-1 1 0 0 0,1-1 0 0 0,0 1 0 0 0,0-1 0 0 0,0 0 0 0 0,-1 1 0 0 0,1-1 0 0 0,0 0 0 0 0,0 0 0 0 0,0 0 0 0 0,0 1 0 0 0,-1-1 0 0 0,2 0 0 0 0,1 0 0 0 0,10 4-4 0 0,-12-3 29 0 0,0-1 0 0 0,1 0 0 0 0,-1 1-1 0 0,0-1 1 0 0,1 0 0 0 0,-1 1 0 0 0,0-1 0 0 0,0 0 0 0 0,1 0-1 0 0,-1 0 1 0 0,0 0 0 0 0,1 0 0 0 0,-1 0 0 0 0,0-1 0 0 0,0 1-1 0 0,1 0 1 0 0,-1-1 0 0 0,0 1-25 0 0,6-2 190 0 0,-1-1 0 0 0,0 0-1 0 0,0 0 1 0 0,-1 0 0 0 0,1-1 0 0 0,0 1 0 0 0,-1-2-1 0 0,0 1 1 0 0,0-1-190 0 0,-2 3-6 0 0,-1-1 0 0 0,1 0 0 0 0,-1 0 0 0 0,0 0 0 0 0,0 0 0 0 0,-1 0 0 0 0,1 0 0 0 0,-1-1 0 0 0,1 1 0 0 0,-1 0 0 0 0,0-1 0 0 0,0 1 0 0 0,-1-1 0 0 0,1 0-1 0 0,-1 1 1 0 0,1-1 0 0 0,-1 0 6 0 0,0-14 0 0 0,1 4 0 0 0,-1 1 0 0 0,-1 0 0 0 0,1 0 0 0 0,-2 0 0 0 0,0-1 0 0 0,-1 1 0 0 0,0 1 0 0 0,-1-1 0 0 0,-1-1 0 0 0,0-4 0 0 0,4 15 0 0 0,0-1 0 0 0,0 1 0 0 0,-1 0 0 0 0,1-1 0 0 0,-1 1 0 0 0,0-1 0 0 0,-4-9-92 0 0,-1-4-894 0 0,0 9-4907 0 0,2 5-351 0 0</inkml:trace>
  <inkml:trace contextRef="#ctx0" brushRef="#br0" timeOffset="2486.231">1476 404 10136 0 0,'0'0'230'0'0,"0"0"30"0"0,0 0 19 0 0,4 7 478 0 0,3 15 856 0 0,4 17 856 0 0,-8-26-1902 0 0,-2-7-434 0 0,0 0 0 0 0,0 0 0 0 0,0 0 0 0 0,-1 0 0 0 0,1 0 0 0 0,-2 0 0 0 0,1 1 0 0 0,-1 3-133 0 0,-17 65 931 0 0,8-34 186 0 0,42-58-1117 0 0,-26 14 193 0 0,0-1 0 0 0,1 1 0 0 0,0 1 0 0 0,0-1-1 0 0,0 1 1 0 0,0 0 0 0 0,5 0-193 0 0,12-4 698 0 0,-17 4-698 0 0,0 1 0 0 0,1 0 0 0 0,-1 1 0 0 0,1-1 0 0 0,15-1 0 0 0,27 0-1233 0 0,-36 2-4505 0 0,-13 0-506 0 0</inkml:trace>
  <inkml:trace contextRef="#ctx0" brushRef="#br0" timeOffset="2820.817">1913 64 10136 0 0,'0'0'230'0'0,"0"0"30"0"0,0 0 19 0 0,18 3 8 0 0,-9 0-287 0 0,-8-3 0 0 0,1 1 0 0 0,-1-1 0 0 0,1 1 0 0 0,-1 0 0 0 0,1-1 0 0 0,-1 1 0 0 0,0 0 0 0 0,1 0 0 0 0,-1 0 0 0 0,0 0 0 0 0,0 0 0 0 0,1 0 0 0 0,-1 1 0 0 0,10 10 685 0 0,-1-1 0 0 0,-1 2 0 0 0,1-1 0 0 0,-2 1 0 0 0,0 1 1 0 0,-1 0-1 0 0,0 0 0 0 0,-1 0 0 0 0,0 1-685 0 0,3 14 514 0 0,-2 0 0 0 0,0 1 1 0 0,-2 0-1 0 0,-1 1 0 0 0,-2-1 0 0 0,0 1 0 0 0,-3 0 0 0 0,-1 13-514 0 0,1-34 114 0 0,-1-1 0 0 0,0 1 0 0 0,0 0-1 0 0,-1-1 1 0 0,0 0 0 0 0,-1 0 0 0 0,0 0 0 0 0,-1 0-1 0 0,1 0 1 0 0,-2-1 0 0 0,1 0 0 0 0,-1 0-1 0 0,0 0 1 0 0,-1-1 0 0 0,0 0 0 0 0,0 0 0 0 0,0-1-1 0 0,-5 3-113 0 0,-11 8-507 0 0,7-5 886 0 0,0-1 0 0 0,-8 4-379 0 0,17-12-1344 0 0,0 0 0 0 0,1 0 1 0 0,-1 0-1 0 0,0-1 0 0 0,-1 0 1344 0 0,-5-1-7315 0 0</inkml:trace>
  <inkml:trace contextRef="#ctx0" brushRef="#br0" timeOffset="5134.38">2346 507 11976 0 0,'0'0'266'0'0,"0"0"44"0"0,0 0 15 0 0,0 0-26 0 0,1 0-198 0 0,52 6 1854 0 0,140-12 188 0 0,-160 5-2143 0 0,21-5 0 0 0,-22 2 0 0 0,22 1 0 0 0,-7-1-769 0 0,-46 4-3236 0 0,-1 0-1404 0 0</inkml:trace>
  <inkml:trace contextRef="#ctx0" brushRef="#br0" timeOffset="5397.079">2505 369 13824 0 0,'0'0'629'0'0,"0"0"-12"0"0,0 0-319 0 0,6 11 1101 0 0,16 34-791 0 0,-20-40-611 0 0,0 0-1 0 0,0 0 0 0 0,-1 0 1 0 0,0 0-1 0 0,0 0 0 0 0,0 3 4 0 0,0-2 116 0 0,0 1 1 0 0,1-1-1 0 0,-1 0 0 0 0,3 5-116 0 0,10 33 1313 0 0,-3-5-1021 0 0,13 50-292 0 0,-19-74-11 0 0,-4-10-10 0 0,0 0 0 0 0,0-1 0 0 0,1 1-1 0 0,0-1 1 0 0,0 0 0 0 0,0 1 0 0 0,0-1 0 0 0,1 0 0 0 0,1 2 21 0 0,3 1-1045 0 0,9 7-1911 0 0,-4-7 1423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5:34.9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65 11976 0 0,'-2'-2'85'0'0,"1"0"1"0"0,0 0 0 0 0,0 0 0 0 0,0 0-1 0 0,0 0 1 0 0,0 0 0 0 0,1 0 0 0 0,-1-1-1 0 0,1 1 1 0 0,-1 0 0 0 0,1 0 0 0 0,0-1-1 0 0,0 1 1 0 0,0 0 0 0 0,0-1-86 0 0,-2-17 26 0 0,2 15-995 0 0,1 1 5478 0 0,-1 4-2725 0 0,-2 3-997 0 0,0 1-787 0 0,1 0 0 0 0,0 0 0 0 0,-1 0 0 0 0,1 0 0 0 0,1 0 0 0 0,-1 0 0 0 0,0 0 0 0 0,1 1 0 0 0,0-1 0 0 0,0 3 0 0 0,-1 12 0 0 0,-8 131-7 0 0,3-29 89 0 0,2-22 1915 0 0,-2-67-1591 0 0,1-4-5014 0 0,5-28 3075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5:36.3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23 11976 0 0,'0'0'266'0'0,"0"0"44"0"0,0 0 15 0 0,1 1-26 0 0,11 12 2219 0 0,-12-13-2348 0 0,1 0 0 0 0,-1 0 0 0 0,0 0 0 0 0,1 0 0 0 0,-1 0-1 0 0,0 0 1 0 0,1 0 0 0 0,-1-1 0 0 0,0 1 0 0 0,1 0 0 0 0,-1 0 0 0 0,0 0 0 0 0,1 0 0 0 0,-1 0 0 0 0,0 0 0 0 0,0-1 0 0 0,1 1 0 0 0,-1 0 0 0 0,0 0 0 0 0,1 0 0 0 0,-1-1 0 0 0,0 1 0 0 0,0 0 0 0 0,1-1-170 0 0,6-4-515 0 0,24-16 680 0 0,-23 18-165 0 0,3 0 0 0 0,-4 2 0 0 0,-6 1 0 0 0,-1 0 0 0 0,1 0 0 0 0,0 0 0 0 0,-1 0 0 0 0,1 0 0 0 0,-1 1 0 0 0,1-1 0 0 0,0 0 0 0 0,-1 0 0 0 0,1 0 0 0 0,-1 0 0 0 0,1 1 0 0 0,-1-1 0 0 0,1 0 0 0 0,-1 1 0 0 0,1-1 0 0 0,-1 0 0 0 0,1 1 0 0 0,-1-1 0 0 0,1 1 0 0 0,-1-1 0 0 0,0 0 0 0 0,1 1 0 0 0,-1-1 0 0 0,0 1 0 0 0,1-1 0 0 0,-1 1 0 0 0,0 0 0 0 0,1-1 0 0 0,-1 1 0 0 0,0-1 0 0 0,0 1 0 0 0,0-1 0 0 0,0 1 0 0 0,0 0 0 0 0,0-1 0 0 0,0 1 0 0 0,0-1 0 0 0,0 1 0 0 0,0 0 0 0 0,0-1 0 0 0,0 1 0 0 0,0-1 0 0 0,0 1 0 0 0,0 1 0 0 0,0 9 0 0 0,0-10 0 0 0,1 0 0 0 0,-1 0 0 0 0,0 1 0 0 0,0-1 0 0 0,0 0 0 0 0,0 0 0 0 0,-1 0 0 0 0,1 1 0 0 0,0-1 0 0 0,0 0 0 0 0,-1 0 0 0 0,1 0 0 0 0,-1 0 0 0 0,1 0 0 0 0,-1 0 0 0 0,1 0 0 0 0,-1 0 0 0 0,0 0 0 0 0,0 1 0 0 0,-2 3-112 0 0,1-2 219 0 0,0 0-1 0 0,0-1 1 0 0,0 1-1 0 0,0 0 1 0 0,-1-1-1 0 0,-1 3-106 0 0,3-5 72 0 0,0 1 0 0 0,0 0-1 0 0,0-1 1 0 0,-1 1 0 0 0,1-1-1 0 0,0 1 1 0 0,0-1 0 0 0,0 1-1 0 0,-1-1 1 0 0,1 0 0 0 0,0 0-1 0 0,0 0 1 0 0,-1 0 0 0 0,1 0-1 0 0,0 0 1 0 0,-1 0 0 0 0,1 0-1 0 0,0 0 1 0 0,0 0 0 0 0,-1-1-1 0 0,1 1-71 0 0,-12-3-338 0 0,9 2 296 0 0,0 0 0 0 0,0 0 0 0 0,0-1 0 0 0,0 1 0 0 0,-2-2 42 0 0,4 2-801 0 0,0 0 1 0 0,0 0-1 0 0,1-1 0 0 0,-1 1 0 0 0,0-1 0 0 0,1 1 0 0 0,-1-1 0 0 0,1 0 801 0 0,-8-6-6244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5:35.2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79 13824 0 0,'2'2'3'0'0,"3"2"469"0"0,-9-4 109 0 0,3 0-249 0 0,13-1-208 0 0,5-2-124 0 0,-1 0 0 0 0,0-1 0 0 0,0-1 0 0 0,4-2 0 0 0,-8 3 0 0 0,0 0 0 0 0,12-2 0 0 0,10-3 0 0 0,3 0 1025 0 0,0 1 0 0 0,26-2-1025 0 0,-62 10-11 0 0,14-2-193 0 0,66-7 572 0 0,-23 9-3219 0 0,-37 1 1336 0 0,-16-1-18 0 0</inkml:trace>
  <inkml:trace contextRef="#ctx0" brushRef="#br0" timeOffset="426.624">73 361 15664 0 0,'0'0'356'0'0,"0"0"49"0"0,0 0 21 0 0,0 0-42 0 0,-2 1-250 0 0,1 0-133 0 0,-1 0 0 0 0,0 0 0 0 0,-1 1 0 0 0,1-1-1 0 0,0 1 1 0 0,0 0 0 0 0,0-1 0 0 0,0 1 0 0 0,0 0-1 0 0,0 0 1 0 0,0 0 0 0 0,1 0 0 0 0,-1 1-1 0 0,1-1 1 0 0,0 0 0 0 0,-1 1 0 0 0,1-1-1 0 0,0 2 0 0 0,-10 18 0 0 0,9-19 0 0 0,1-1 0 0 0,-1 1 0 0 0,1 0 0 0 0,-1 0 0 0 0,1 0 0 0 0,0 0 0 0 0,0 0 0 0 0,0 0 0 0 0,1 0 0 0 0,-1 0 0 0 0,1 1 0 0 0,-1-1 0 0 0,1 1 0 0 0,2 25 408 0 0,-2 0 0 0 0,0 0 0 0 0,-2 0 0 0 0,-2 0 0 0 0,-2 9-408 0 0,5-34 0 0 0,0-5 0 0 0,1-9 0 0 0,1 5 0 0 0,1 0 0 0 0,0-1 0 0 0,0 1 0 0 0,0 0 0 0 0,1-1 0 0 0,9-21 0 0 0,-5 6-221 0 0,1 1 0 0 0,0 0-1 0 0,2 1 1 0 0,0 0 0 0 0,1 1-1 0 0,1 0 1 0 0,0 0 0 0 0,2 1-1 0 0,0 1 222 0 0,-10 11 0 0 0,-2 3 0 0 0,0 0 0 0 0,0 0 0 0 0,0 0 0 0 0,1 0 0 0 0,-1 0 0 0 0,0 0 0 0 0,1 0 0 0 0,-1 1 0 0 0,1 0 0 0 0,0-1 0 0 0,0 1 0 0 0,-1 0 0 0 0,1 0 0 0 0,0 0 0 0 0,0 1 0 0 0,6 0 64 0 0,-3 4 90 0 0,0 0 0 0 0,0 0 0 0 0,-1 1 0 0 0,1-1 0 0 0,-1 1 0 0 0,0 0 0 0 0,-1 1 0 0 0,1-1 0 0 0,-1 1 0 0 0,0 0 0 0 0,0 0 0 0 0,-1 0 0 0 0,0 0 0 0 0,0 1 0 0 0,0 0-1 0 0,1 5-153 0 0,-1-2 138 0 0,-1 0 0 0 0,0 1-1 0 0,-1-1 1 0 0,0 0-1 0 0,0 0 1 0 0,-1 1-1 0 0,0-1 1 0 0,-1 0-1 0 0,0 1 1 0 0,-1-1-1 0 0,-1 5-137 0 0,-6 14-401 0 0,9-28-74 0 0,0-1-851 0 0,0 0-3443 0 0,0 0-1475 0 0</inkml:trace>
  <inkml:trace contextRef="#ctx0" brushRef="#br0" timeOffset="770.676">594 184 11976 0 0,'8'-4'125'0'0,"-3"1"15"0"0,0 0 0 0 0,0 0-1 0 0,0 0 1 0 0,-1-1 0 0 0,1 1-1 0 0,-1-1 1 0 0,0 0 0 0 0,0 0-1 0 0,1-2-139 0 0,14-10 1362 0 0,-18 15-782 0 0,-1 1 285 0 0,0 0 125 0 0,0 0 30 0 0,0 0-133 0 0,0 0-508 0 0,0 0 37 0 0,0 0 80 0 0,0 0 14 0 0,0 0-67 0 0,0 2-294 0 0,1 2 7 0 0,0 1 0 0 0,0 0-1 0 0,0-1 1 0 0,-1 1 0 0 0,0 0-1 0 0,0-1 1 0 0,0 1 0 0 0,0 0-1 0 0,-1 2-155 0 0,-12 46 831 0 0,4-18-999 0 0,-6 14 168 0 0,1 1 0 0 0,3-12 0 0 0,10-36 18 0 0,7 18-237 0 0,-5-18-832 0 0,3 3-1899 0 0,2 0 1416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0:23.055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</inkml:definitions>
  <inkml:trace contextRef="#ctx0" brushRef="#br0">2802 940 10136 0 0,'2'-1'12'0'0,"19"-18"578"0"0,-20 18-558 0 0,0-1 1 0 0,0 1-1 0 0,0-1 1 0 0,0 1-1 0 0,-1-1 0 0 0,1 0 1 0 0,0 1-1 0 0,-1-1 1 0 0,0 0-1 0 0,1 0 0 0 0,-1 1 1 0 0,0-1-1 0 0,0 0 1 0 0,0-1-33 0 0,0-23 0 0 0,-3 0 77 0 0,2 25 25 0 0,0 1 1 0 0,0-1-1 0 0,0 0 0 0 0,0 0 0 0 0,0 0 1 0 0,0 1-1 0 0,0-1 0 0 0,0 1 0 0 0,0-1 1 0 0,0 1-1 0 0,-1-1 0 0 0,1 1-102 0 0,-1-1 176 0 0,-2-1-77 0 0,0 0 1 0 0,0 0 0 0 0,0 1 0 0 0,0 0 0 0 0,0-1 0 0 0,-1 1-1 0 0,1 1 1 0 0,-1-1 0 0 0,1 1 0 0 0,-1 0 0 0 0,1 0-1 0 0,-1 0 1 0 0,1 0 0 0 0,0 1 0 0 0,-1-1 0 0 0,1 1 0 0 0,-1 1-1 0 0,1-1 1 0 0,-1 1-100 0 0,-4 1 134 0 0,1 0-1 0 0,0 1 1 0 0,0 0-1 0 0,0 1 1 0 0,1-1 0 0 0,-1 1-1 0 0,1 1 1 0 0,0-1-1 0 0,-1 3-133 0 0,-5 5 290 0 0,1 1-1 0 0,1 0 1 0 0,0 0 0 0 0,1 2-1 0 0,0-1 1 0 0,-6 16-290 0 0,11-21-12 0 0,1 1 0 0 0,0 0 0 0 0,0 0 0 0 0,1 0 0 0 0,1 0 0 0 0,0 1 0 0 0,0-1 0 0 0,1 1 0 0 0,1-1 0 0 0,0 1-1 0 0,1 5 13 0 0,0-12 0 0 0,0-1 0 0 0,0 1 0 0 0,0-1 0 0 0,1 0 0 0 0,0 0 0 0 0,0 0 0 0 0,0 0 0 0 0,0 0 0 0 0,1 0 0 0 0,-1 0 0 0 0,1-1 0 0 0,0 1 0 0 0,0-1 0 0 0,0 0 0 0 0,3 2 0 0 0,3 3 0 0 0,0-2 0 0 0,0 1 0 0 0,1-1 0 0 0,0-1 0 0 0,9 4 0 0 0,-13-7 0 0 0,0 0 0 0 0,0 0 0 0 0,1-1 0 0 0,-1 0 0 0 0,0 0 0 0 0,4-1 0 0 0,11 3 0 0 0,-7-3 0 0 0,0 1 0 0 0,1-2 0 0 0,-1 0 0 0 0,0 0 0 0 0,0-2 0 0 0,0 1 0 0 0,-1-2 0 0 0,1 0 0 0 0,7-4 0 0 0,-13 6 67 0 0,-1-2-1 0 0,0 1 0 0 0,0-1 0 0 0,0 0 1 0 0,-1-1-1 0 0,1 1 0 0 0,-1-1 0 0 0,0-1 0 0 0,3-3-66 0 0,-6 6 61 0 0,-1 1-1 0 0,1-1 1 0 0,-1 1-1 0 0,0-1 1 0 0,0 0-1 0 0,-1 1 1 0 0,1-1-1 0 0,0 0 1 0 0,-1 0-1 0 0,0 0 1 0 0,0-1-1 0 0,0 1 1 0 0,0 0-1 0 0,0 0 1 0 0,0-1-1 0 0,-1 1 1 0 0,0 0-1 0 0,0-1 1 0 0,0 1-1 0 0,0 0 1 0 0,0-1-1 0 0,-1 1 1 0 0,1 0-1 0 0,-1-1-60 0 0,0 2 0 0 0,0 0 0 0 0,1 0 0 0 0,-1 1 0 0 0,0-1 0 0 0,0 0 0 0 0,0 1 0 0 0,0-1 0 0 0,-1 1 0 0 0,1-1 0 0 0,0 1 0 0 0,-1 0 0 0 0,1-1 0 0 0,-1 1 0 0 0,1 0 0 0 0,-1 0 0 0 0,0 0 0 0 0,1 0 0 0 0,-1 0 0 0 0,0 0 0 0 0,0 1 0 0 0,1-1 0 0 0,-1 1 0 0 0,0-1 0 0 0,0 1 0 0 0,0 0 0 0 0,0-1 0 0 0,0 1 0 0 0,0 0 0 0 0,0 0 0 0 0,0 0 0 0 0,1 1 0 0 0,-1-1 0 0 0,-1 1 0 0 0,-5 1 12 0 0,7-2-71 0 0,-1 0-1 0 0,0 1 1 0 0,0-1 0 0 0,0 1 0 0 0,1 0 0 0 0,-1-1 0 0 0,0 1-1 0 0,0 0 1 0 0,1 0 0 0 0,-1 0 0 0 0,1 0 0 0 0,-1 1 0 0 0,1-1 0 0 0,0 0-1 0 0,-2 2 60 0 0,-1 1-58 0 0,0 0-1 0 0,1 0 0 0 0,-1 1 0 0 0,1-1 1 0 0,0 1-1 0 0,0 0 0 0 0,1 0 1 0 0,-1 0-1 0 0,1 0 0 0 0,0 1 0 0 0,0-1 1 0 0,1 0-1 0 0,0 1 0 0 0,0-1 0 0 0,0 1 1 0 0,0 0-1 0 0,1-1 0 0 0,0 1 0 0 0,0 1 59 0 0,1-3 0 0 0,-1 0 0 0 0,1 0 0 0 0,0 0 0 0 0,0 0 0 0 0,0 0 0 0 0,0 0 0 0 0,1 0 0 0 0,0-1 0 0 0,0 1 0 0 0,0 0 0 0 0,0-1 0 0 0,0 1 0 0 0,1-1 0 0 0,-1 0 0 0 0,1 0 0 0 0,0 0 0 0 0,0 0 0 0 0,2 1 0 0 0,-2-1 4 0 0,0-1 1 0 0,1 1 0 0 0,-1-1-1 0 0,0 0 1 0 0,0 0 0 0 0,1 0-1 0 0,-1 0 1 0 0,1 0-1 0 0,0-1 1 0 0,0 0 0 0 0,-1 1-1 0 0,1-1 1 0 0,0-1-1 0 0,4 1-4 0 0,0 0 161 0 0,0 0 0 0 0,0-1-1 0 0,0 0 1 0 0,0-1 0 0 0,0 0-1 0 0,0 0 1 0 0,0-1 0 0 0,0 0-1 0 0,0 0 1 0 0,-1 0 0 0 0,1-1-1 0 0,6-4-160 0 0,0 0 0 0 0,0 0 0 0 0,0-2 0 0 0,-1 0 0 0 0,0 0 0 0 0,-1-1 0 0 0,11-11 0 0 0,-11 8 0 0 0,0-1 0 0 0,-2-1 0 0 0,1 0 0 0 0,-2 0 0 0 0,0-1 0 0 0,-1 0 0 0 0,0-1 0 0 0,-1 0 0 0 0,3-14 0 0 0,3-11 0 0 0,-1-2 0 0 0,-3 1 0 0 0,3-32 0 0 0,-12 73 0 0 0,0-1 0 0 0,0 1 0 0 0,0-1 0 0 0,0 1 0 0 0,-1-1 0 0 0,1 1 0 0 0,-2-3 0 0 0,0-9 0 0 0,1 12 0 0 0,-2 5 0 0 0,-2 8 0 0 0,-6 73 0 0 0,4-38 0 0 0,2 1 0 0 0,2 13 0 0 0,3-47 1 0 0,0 9-2 0 0,1 1 0 0 0,2 11 1 0 0,-2-26 2 0 0,1-1-1 0 0,-1 0 0 0 0,2 1 1 0 0,-1-1-1 0 0,1 0 0 0 0,0 0 0 0 0,0 0 1 0 0,1 0-1 0 0,2 2-1 0 0,-4-6 2 0 0,-1-1 0 0 0,1 1 0 0 0,0-1 0 0 0,0 0 0 0 0,1 0 1 0 0,-1 0-1 0 0,0 0 0 0 0,1-1 0 0 0,-1 1 0 0 0,1 0 0 0 0,-1-1 0 0 0,1 0 0 0 0,0 1 0 0 0,0-1 0 0 0,-1 0 0 0 0,1-1 0 0 0,0 1 1 0 0,0 0-1 0 0,0-1 0 0 0,0 0 0 0 0,0 0 0 0 0,3 0-2 0 0,-1 0 44 0 0,0-1-1 0 0,0 1 1 0 0,0-1-1 0 0,0-1 1 0 0,0 1 0 0 0,-1-1-1 0 0,1 0 1 0 0,0 0 0 0 0,-1 0-1 0 0,1-1 1 0 0,-1 0 0 0 0,0 0-1 0 0,1 0-43 0 0,3-4 71 0 0,-1 1 0 0 0,-1-1 0 0 0,1 0 0 0 0,-1-1 0 0 0,0 1-1 0 0,-1-1 1 0 0,0 0 0 0 0,0-1 0 0 0,-1 1 0 0 0,0-1 0 0 0,2-6-71 0 0,5-17 145 0 0,-2-1 1 0 0,3-23-146 0 0,2-9 44 0 0,8-51 97 0 0,-21 114-144 0 0,-1 0-1 0 0,0 0 1 0 0,1 0-1 0 0,-1 1 0 0 0,0-1 1 0 0,0 0-1 0 0,0 0 1 0 0,-1 0-1 0 0,1 0 1 0 0,0 0-1 0 0,-1 0 0 0 0,1 1 1 0 0,-1-1-1 0 0,0-1 4 0 0,-2-7-46 0 0,3 9 46 0 0,0 1-1 0 0,0 0 0 0 0,0 0 0 0 0,0 0 1 0 0,0 0-1 0 0,0-1 0 0 0,0 1 0 0 0,0 0 1 0 0,0 0-1 0 0,0 0 0 0 0,0 0 0 0 0,0-1 0 0 0,-1 1 1 0 0,1 0-1 0 0,0 0 0 0 0,0 0 0 0 0,0 0 1 0 0,0 0-1 0 0,0-1 0 0 0,0 1 0 0 0,-1 0 1 0 0,1 0-1 0 0,0 0 0 0 0,0 0 0 0 0,0 0 1 0 0,0 0-1 0 0,-1 0 0 0 0,1 0 0 0 0,0 0 1 0 0,0 0-1 0 0,0-1 0 0 0,0 1 0 0 0,-1 0 0 0 0,1 0 1 0 0,0 0-1 0 0,0 0 0 0 0,0 0 0 0 0,-1 0 1 0 0,1 0-1 0 0,0 1 0 0 0,0-1 0 0 0,0 0 1 0 0,0 0-1 0 0,-1 0 0 0 0,1 0 0 0 0,0 0 1 0 0,0 0-1 0 0,0 0 0 0 0,0 0 0 0 0,-1 0 1 0 0,1 0-1 0 0,0 0 0 0 0,0 1 0 0 0,0-1 1 0 0,-6 5-40 0 0,3 0-12 0 0,0 1 0 0 0,0 0 0 0 0,1 0-1 0 0,-1-1 1 0 0,1 1 0 0 0,1 1 0 0 0,-2 3 52 0 0,-4 46-323 0 0,3-22-37 0 0,2-6 474 0 0,1 0-1 0 0,1 0 1 0 0,1 0-1 0 0,2-1 1 0 0,5 23-114 0 0,-5-23-73 0 0,-1-21 134 0 0,-1 0 1 0 0,1 0-1 0 0,0 0 1 0 0,0-1-1 0 0,0 1 1 0 0,1-1-1 0 0,0 1 1 0 0,0-1 0 0 0,0 0-1 0 0,3 2-61 0 0,5 11 210 0 0,-8-15-229 0 0,-1 0 0 0 0,1 0 0 0 0,0 0-1 0 0,0-1 1 0 0,0 1 0 0 0,0-1 0 0 0,0 1 0 0 0,1-1 0 0 0,-1 0 0 0 0,1-1-1 0 0,-1 1 1 0 0,1 0 0 0 0,0-1 0 0 0,0 0 0 0 0,0 0 0 0 0,0 0-1 0 0,1 0 20 0 0,10 1 78 0 0,0 0 0 0 0,0-1 0 0 0,12 0-78 0 0,-15-2-375 0 0,-1 1-1 0 0,0-2 1 0 0,0 0-1 0 0,0 0 1 0 0,0-1 0 0 0,0 0-1 0 0,3-2 376 0 0,26-11-1023 0 0</inkml:trace>
  <inkml:trace contextRef="#ctx0" brushRef="#br0" timeOffset="-2181.158">4318 1662 11312 0 0,'-1'-1'70'0'0,"-1"0"1"0"0,0 0 0 0 0,1 0 0 0 0,-1 0-1 0 0,0 1 1 0 0,0-1 0 0 0,0 0-1 0 0,0 1 1 0 0,1 0 0 0 0,-1-1 0 0 0,0 1-1 0 0,0 0 1 0 0,0 0-71 0 0,-28-1 285 0 0,24 1-260 0 0,-280-8 1808 0 0,-87 13 1668 0 0,221-2-2606 0 0,-140 3-307 0 0,-146-2-518 0 0,268-5-67 0 0,-123-3-3 0 0,275 4 0 0 0,-196-4 0 0 0,88-1-65 0 0,62-2-1989 0 0,39 2-5846 0 0,32 8 7745 0 0,-12 2 138 0 0,5-3 30 0 0,-1 0-1 0 0,0 0 1 0 0,0 0 0 0 0,0 0 0 0 0,-1-1 0 0 0,1 1-1 0 0,0-1 1 0 0,0 1 0 0 0,-1-1 0 0 0,1 1 0 0 0,-1-1 0 0 0,0 0-1 0 0,1 1 1 0 0,-1-1-13 0 0,-8 6 222 0 0,10-7-199 0 0,0 1 0 0 0,-1-1 0 0 0,1 0 0 0 0,0 1 0 0 0,-1-1 0 0 0,1 0 0 0 0,0 1 0 0 0,0-1 0 0 0,-1 1-1 0 0,1-1 1 0 0,0 0 0 0 0,0 1 0 0 0,0-1 0 0 0,-1 1 0 0 0,1-1 0 0 0,0 1 0 0 0,0-1 0 0 0,0 1 0 0 0,0-1 0 0 0,0 1 0 0 0,0-1 0 0 0,0 1 0 0 0,0-1 0 0 0,0 1 0 0 0,0-1 0 0 0,0 0 0 0 0,0 1-1 0 0,1-1 1 0 0,-1 1 0 0 0,0 0-23 0 0,0-1 28 0 0,0 1 0 0 0,1-1 0 0 0,-1 1 0 0 0,0-1-1 0 0,0 1 1 0 0,0-1 0 0 0,0 1 0 0 0,0-1 0 0 0,0 1-1 0 0,0 0 1 0 0,0-1 0 0 0,0 1 0 0 0,0-1 0 0 0,0 1-1 0 0,0-1 1 0 0,0 1 0 0 0,-1-1 0 0 0,1 1 0 0 0,0-1-1 0 0,0 1 1 0 0,-1-1 0 0 0,1 1 0 0 0,0-1 0 0 0,0 1-1 0 0,-1-1 1 0 0,1 0 0 0 0,-1 1 0 0 0,1-1 0 0 0,-1 1-28 0 0,-2 2 167 0 0,1-3-125 0 0,1 1 1 0 0,0 0 0 0 0,0-1 0 0 0,0 1 0 0 0,0 0 0 0 0,0 0 0 0 0,1 0-1 0 0,-1 0 1 0 0,0 0 0 0 0,0 0 0 0 0,0 0 0 0 0,1 0 0 0 0,-1 0 0 0 0,1 0-1 0 0,-1 0 1 0 0,1 0 0 0 0,-1 1 0 0 0,1-1 0 0 0,-1 0 0 0 0,1 0-43 0 0,5 14 583 0 0,-4-14-548 0 0,0 1 0 0 0,0-1-1 0 0,-1 1 1 0 0,1 0 0 0 0,-1-1-1 0 0,1 1 1 0 0,-1-1 0 0 0,0 1-1 0 0,1 0 1 0 0,-1 0 0 0 0,0-1 0 0 0,0 1-1 0 0,0 0 1 0 0,0-1 0 0 0,-1 2-35 0 0,0 5 15 0 0,0-4-8 0 0,0 0-1 0 0,0 0 1 0 0,0 0-1 0 0,1 0 1 0 0,0 0 0 0 0,0 0-1 0 0,0 1 1 0 0,0-1-1 0 0,1 0 1 0 0,-1 0 0 0 0,2 4-7 0 0,2 2 124 0 0,-2-7-51 0 0,-1 0 1 0 0,0 0-1 0 0,0 1 1 0 0,0-1-1 0 0,0 1 0 0 0,0-1 1 0 0,-1 1-1 0 0,0-1 1 0 0,1 1-1 0 0,-1-1-73 0 0,-2 9 229 0 0,2-8-149 0 0,-1 0 1 0 0,1 0-1 0 0,0 0 0 0 0,0 0 1 0 0,0 0-1 0 0,1 1 1 0 0,-1-1-1 0 0,1 0 0 0 0,0 0-80 0 0,6 13 128 0 0,-5-13-124 0 0,0 0 1 0 0,-1 1 0 0 0,1-1 0 0 0,-1 0-1 0 0,0 1 1 0 0,0-1 0 0 0,0 1 0 0 0,-1 1-5 0 0,-7 58 0 0 0,7-45-4 0 0,1 0 23 0 0,-2 1 0 0 0,0 0 0 0 0,-1 0 0 0 0,-2 7-19 0 0,2-17 152 0 0,0 0 0 0 0,1 0 0 0 0,0 0 0 0 0,1 1 0 0 0,0-1-1 0 0,1 0 1 0 0,0 0 0 0 0,0 0 0 0 0,1 2-152 0 0,-1-2 100 0 0,0 0-1 0 0,-1 1 0 0 0,-1-1 0 0 0,1 0 0 0 0,-2 0 0 0 0,0 4-99 0 0,0-2 3 0 0,0 0 1 0 0,1 0-1 0 0,1 0 0 0 0,0 8-3 0 0,10 114 0 0 0,-9-127 0 0 0,0-1 0 0 0,0 1 0 0 0,1-1 0 0 0,0 0 0 0 0,1 2 0 0 0,-2-3 0 0 0,1-1 0 0 0,0 1 0 0 0,-1 1 0 0 0,0-1 0 0 0,0 0 0 0 0,-1 0 0 0 0,1 5 0 0 0,-4 9 0 0 0,2-16 7 0 0,0 0 0 0 0,1 0 1 0 0,-1 0-1 0 0,1 0 0 0 0,0 0 0 0 0,0 0 1 0 0,0 0-1 0 0,0 0 0 0 0,1 0 0 0 0,-1 1-7 0 0,10 18 274 0 0,-8-18-176 0 0,0 0-1 0 0,-1 1 1 0 0,1-1-1 0 0,-1 0 1 0 0,1 1-1 0 0,-1 1-97 0 0,0 4 247 0 0,-1 1-1 0 0,0 0 0 0 0,-1-1 1 0 0,-1 3-247 0 0,-1 25 131 0 0,3-31-131 0 0,0 0 0 0 0,-1 0 0 0 0,0-1 0 0 0,0 1 0 0 0,-1 0 0 0 0,0-1 0 0 0,0 1 0 0 0,-1 0 0 0 0,3-5 0 0 0,-1 0 0 0 0,1 0 0 0 0,-1 0 0 0 0,1 0 0 0 0,0 0 0 0 0,0 0 0 0 0,0 0 0 0 0,0 0 0 0 0,0 0 0 0 0,0 0 0 0 0,0 0 0 0 0,1 0 0 0 0,-1 0 0 0 0,1 0 0 0 0,0 1 0 0 0,0-1 0 0 0,-1 1 0 0 0,1-1 0 0 0,0 1 0 0 0,-1-1 0 0 0,0 1 0 0 0,0-1 0 0 0,0 1 0 0 0,0 0 0 0 0,0-1 0 0 0,0 1 0 0 0,-1 1 0 0 0,1-3-38 0 0,0 0-1 0 0,-1 0 1 0 0,1 0-1 0 0,0 1 0 0 0,0-1 1 0 0,0 0-1 0 0,0 0 0 0 0,0 1 1 0 0,0-1-1 0 0,1 0 1 0 0,-1 0-1 0 0,0 1 0 0 0,1-1 1 0 0,-1 0-1 0 0,0 0 0 0 0,1 0 1 0 0,0 1 38 0 0,9 11-4687 0 0,-1-5-1361 0 0</inkml:trace>
  <inkml:trace contextRef="#ctx0" brushRef="#br0" timeOffset="-1540.435">1844 3113 8288 0 0,'-8'2'825'0'0,"7"-2"-824"0"0,1 0 0 0 0,0 0 0 0 0,0 0 0 0 0,0 0 0 0 0,0 0 0 0 0,0 0 0 0 0,0 0 0 0 0,0 0 0 0 0,0 0 0 0 0,-1 0 0 0 0,1 0 0 0 0,0 0 0 0 0,0 0 0 0 0,0 0 0 0 0,0 0 0 0 0,0 0 0 0 0,0 0 0 0 0,0 0 0 0 0,-1 0 0 0 0,1 0 0 0 0,0 0 0 0 0,0 0 0 0 0,0 0 0 0 0,0 0 0 0 0,0 0 0 0 0,0 0 0 0 0,0 0 0 0 0,0 0 0 0 0,0 0 0 0 0,-1 0 0 0 0,1 0 0 0 0,0-1 0 0 0,0 1 0 0 0,0 0 0 0 0,0 0 0 0 0,0 0 0 0 0,0 0 0 0 0,0 0 0 0 0,0 0 0 0 0,0 0 0 0 0,0 0 0 0 0,0-1 0 0 0,0 1 0 0 0,0 0 0 0 0,0 0 0 0 0,0 0 0 0 0,0 0 0 0 0,0 0-1 0 0,12-3-9 0 0,49 8 1863 0 0,-39-2 254 0 0,21 0-2108 0 0,71 5 1096 0 0,-75-8-983 0 0,316-5 892 0 0,-166 2-1005 0 0,32 11 0 0 0,86 0 0 0 0,27 3 752 0 0,-218-5-474 0 0,-10-2-282 0 0,22 8 4 0 0,96 8 177 0 0,-211-20-231 0 0,-1 2 180 0 0,0-1 0 0 0,0-1 0 0 0,1 0 0 0 0,-1-1 0 0 0,0-1 0 0 0,0 1 0 0 0,8-4-126 0 0,-19 5 8 0 0,0 0 0 0 0,0-1 0 0 0,0 1 0 0 0,0-1 0 0 0,0 1 0 0 0,0-1-1 0 0,0 1 1 0 0,0-1 0 0 0,0 0 0 0 0,-1 1 0 0 0,1-1 0 0 0,0 0 0 0 0,0 0-1 0 0,-1 0 1 0 0,1 0 0 0 0,0 0 0 0 0,-1 1 0 0 0,1-1 0 0 0,-1 0 0 0 0,0 0-1 0 0,1-1-7 0 0,-1 0 163 0 0,1 0 0 0 0,-1 0-1 0 0,0-1 1 0 0,0 1 0 0 0,0 0-1 0 0,0-1 1 0 0,0 1 0 0 0,-1-1-163 0 0,1 2 46 0 0,0-1 0 0 0,-1 0 0 0 0,1 0 0 0 0,0 0 0 0 0,0 0 0 0 0,0 1 0 0 0,0-1 0 0 0,1 0 0 0 0,-1 0 0 0 0,0 0-1 0 0,1 0 1 0 0,0 1 0 0 0,0-2-46 0 0,-1 2 7 0 0,1 0 0 0 0,-1 0 0 0 0,0-1-1 0 0,1 1 1 0 0,-1 0 0 0 0,0-1 0 0 0,1 1 0 0 0,-1 0-1 0 0,0-1 1 0 0,0 1 0 0 0,0 0 0 0 0,0-1-1 0 0,-1 1 1 0 0,1 0 0 0 0,0-1 0 0 0,0 1-1 0 0,-1 0 1 0 0,1 0 0 0 0,-1-1 0 0 0,1 1-1 0 0,-1 0 1 0 0,1 0 0 0 0,-1-1-7 0 0,-1 0 45 0 0,2 0 0 0 0,-1 0 1 0 0,0 0-1 0 0,0 0 0 0 0,1 0 0 0 0,-1 0 1 0 0,1 0-1 0 0,0 0 0 0 0,-1-1 0 0 0,1-1-45 0 0,7-30 563 0 0,-5 28-503 0 0,0 0 0 0 0,-1 0 0 0 0,0 0 0 0 0,0 0 0 0 0,-1 0 0 0 0,0 0 0 0 0,0-2-60 0 0,-1 0 49 0 0,1-1 0 0 0,0 1 0 0 0,0-1 0 0 0,1 1 0 0 0,0-1 0 0 0,1 1 0 0 0,-1-1 0 0 0,1 1 0 0 0,1-2-49 0 0,9-24 378 0 0,2-17-378 0 0,-11 40 55 0 0,-1 0-1 0 0,-1 0 1 0 0,1 0-1 0 0,-2 0 1 0 0,0 0 0 0 0,0 0-1 0 0,-1-1-54 0 0,0 3 43 0 0,-1 1-1 0 0,2 0 0 0 0,-1-1 1 0 0,1 1-1 0 0,1-1 0 0 0,0 1 0 0 0,0-1 1 0 0,0 1-1 0 0,1-1 0 0 0,0 1 1 0 0,2-4-43 0 0,1-2 77 0 0,-2-1 1 0 0,1 1 0 0 0,-2 0 0 0 0,0-1-1 0 0,-1 0 1 0 0,0 0 0 0 0,-2-2-78 0 0,-1-30 580 0 0,-7-27-580 0 0,6 48 114 0 0,0 2-132 0 0,-1 0 0 0 0,-2 0 0 0 0,0 1-1 0 0,-1 0 1 0 0,-2 0 0 0 0,-1-1 18 0 0,4 7 210 0 0,0 1 1 0 0,1-1-1 0 0,1-1 0 0 0,0 1 0 0 0,2 0 1 0 0,0-1-1 0 0,0-14-210 0 0,-3-28 113 0 0,5 57-143 0 0,-15-136-1905 0 0,15 120 1224 0 0</inkml:trace>
  <inkml:trace contextRef="#ctx0" brushRef="#br0" timeOffset="2470.259">78 2219 6448 0 0,'0'0'141'0'0,"-4"-2"200"0"0,-33-7-151 0 0,33 7-116 0 0,3 1 308 0 0,1 1 108 0 0,0 0 20 0 0,0 0 2 0 0,8 1-237 0 0,1 0-1 0 0,0 0 1 0 0,0 1 0 0 0,1 0-275 0 0,-2 0 209 0 0,0 0 0 0 0,0-1 0 0 0,0 0 0 0 0,0 0 0 0 0,6-1-209 0 0,174-1 1501 0 0,-92 2-954 0 0,172 5-547 0 0,47 8 0 0 0,-134-8 0 0 0,179-1 1026 0 0,-2 0-4 0 0,-149 1-1022 0 0,-55 0 0 0 0,-34 2 0 0 0,-32 0 0 0 0,-1-5 0 0 0,-20-1 0 0 0,35 7 0 0 0,79 7 0 0 0,-121-13 0 0 0,148 3 236 0 0,38 10 141 0 0,-92-13-615 0 0,23 3 1062 0 0,19-1-824 0 0,-45-2 0 0 0,217 9 411 0 0,-196-3 145 0 0,-26 0 213 0 0,96-2 177 0 0,-121-2-835 0 0,115 3 480 0 0,-105-7 219 0 0,177-5-632 0 0,67-9-78 0 0,-269 10 235 0 0,-62-1-6183 0 0,-32 3-806 0 0</inkml:trace>
  <inkml:trace contextRef="#ctx0" brushRef="#br0" timeOffset="3249.448">1180 1992 11976 0 0,'-18'-2'244'0'0,"13"1"-66"0"0,-1 0 0 0 0,0 0 0 0 0,0 0 0 0 0,1-1 0 0 0,-1 1 0 0 0,0-2-178 0 0,-63-30 1432 0 0,39 24-752 0 0,20 7-432 0 0,5 1 978 0 0,11-1 715 0 0,-3 4-1498 0 0,0-1-371 0 0,-1 0-67 0 0,-1-1 1 0 0,1 1 0 0 0,-1-1 0 0 0,1 1 0 0 0,-1 0 0 0 0,0 0 0 0 0,1 0-1 0 0,-1-1 1 0 0,0 1 0 0 0,0 1 0 0 0,1-1 0 0 0,-1 0 0 0 0,0 0 0 0 0,0 0 0 0 0,0 1-1 0 0,0 0-5 0 0,0-1 1 0 0,-1 1-1 0 0,1 0 1 0 0,0-1-1 0 0,0 0 0 0 0,0 1 1 0 0,0-1-1 0 0,0 1 1 0 0,0-1-1 0 0,1 0 1 0 0,-1 0-1 0 0,0 0 0 0 0,0 0 1 0 0,1 1-1 0 0,0-1-6 0 0,-1 0 1 0 0,1 0 0 0 0,-1 0-1 0 0,0 1 1 0 0,1-1 0 0 0,-1 0-1 0 0,0 1 1 0 0,0-1 0 0 0,0 1-1 0 0,0-1 1 0 0,0 1 0 0 0,0 0-1 0 0,0 1 6 0 0,-1-1-79 0 0,1-1-1 0 0,0 1 1 0 0,0 0-1 0 0,1 0 1 0 0,-1 0-1 0 0,0-1 1 0 0,0 1-1 0 0,1-1 0 0 0,-1 1 1 0 0,1-1-1 0 0,0 1 80 0 0,-1-1-58 0 0,0 0-1 0 0,1 0 1 0 0,-1 0-1 0 0,0 0 1 0 0,0 1-1 0 0,0-1 1 0 0,0 0-1 0 0,0 1 0 0 0,0-1 1 0 0,0 1-1 0 0,-1-1 1 0 0,1 1-1 0 0,0-1 1 0 0,-1 2 58 0 0,1 3 62 0 0,-1-5-37 0 0,0 0-1 0 0,0 0 1 0 0,0 0-1 0 0,0-1 1 0 0,0 1 0 0 0,0 0-1 0 0,0 0 1 0 0,1 0-1 0 0,-1-1 1 0 0,0 1-1 0 0,1 0 1 0 0,-1 0 0 0 0,0-1-1 0 0,1 1 1 0 0,-1 0-1 0 0,1-1 1 0 0,-1 1-1 0 0,1 0 1 0 0,-1-1 0 0 0,1 1-1 0 0,0-1 1 0 0,-1 1-1 0 0,1-1 1 0 0,0 1-25 0 0,22 11 605 0 0,-18-9-591 0 0,0-1-1 0 0,0 1 0 0 0,0 0 0 0 0,0 0 1 0 0,2 2-14 0 0,0 1-279 0 0,1-1 0 0 0,0 0 0 0 0,0-1 0 0 0,1 1 279 0 0,-3-3 95 0 0,0 1-1 0 0,0 1 0 0 0,-1-1 1 0 0,0 0-1 0 0,0 1 0 0 0,0 0 1 0 0,0 1-1 0 0,0-1 0 0 0,-1 1 1 0 0,1 0-95 0 0,-3-3 44 0 0,0 1 0 0 0,0-1 1 0 0,1 0-1 0 0,-1 0 0 0 0,0 0 0 0 0,1 0 1 0 0,0-1-1 0 0,0 1-44 0 0,-1-1-58 0 0,-1 0 0 0 0,1-1 0 0 0,0 1 0 0 0,-1 0 0 0 0,1 0 0 0 0,-1 0 0 0 0,0 0 1 0 0,1 1-1 0 0,-1-1 0 0 0,0 0 0 0 0,0 1 0 0 0,0-1 0 0 0,1 0 0 0 0,-2 1 0 0 0,1-1 0 0 0,0 1 0 0 0,0 0 0 0 0,0-1 0 0 0,-1 1 0 0 0,1 0 0 0 0,-1-1 0 0 0,1 1 1 0 0,-1 0-1 0 0,0 0 0 0 0,1-1 0 0 0,-1 1 58 0 0,0 13 216 0 0,0-11-89 0 0,1 0 0 0 0,-1 0 1 0 0,0 0-1 0 0,-1 0 0 0 0,1 0 0 0 0,-1 0 0 0 0,0 0 1 0 0,0 0-1 0 0,0 0 0 0 0,0 0 0 0 0,0 0 0 0 0,-3 2-127 0 0,-2 6 13 0 0,4-7-13 0 0,-1-1 1 0 0,0 1-1 0 0,1-1 1 0 0,-2 1-1 0 0,1-1 0 0 0,0 0 1 0 0,-1 0-1 0 0,0 0 0 0 0,-2 1 0 0 0,-26 18 1 0 0,13-9 35 0 0,0 0-1 0 0,-8 9-35 0 0,16-13 274 0 0,0-2 0 0 0,0 1-1 0 0,-1-1 1 0 0,0-1-1 0 0,-2 1-273 0 0,-12 11 355 0 0,22-16-461 0 0,0 1 1 0 0,-1-1 0 0 0,1 0 0 0 0,-1 0-1 0 0,0-1 1 0 0,-4 3 105 0 0,-14 4-617 0 0,-23 9 1151 0 0,0-2 0 0 0,-17 2-534 0 0,27-10-951 0 0,18-7 440 0 0</inkml:trace>
  <inkml:trace contextRef="#ctx0" brushRef="#br0" timeOffset="5083.952">0 1135 10136 0 0,'0'0'230'0'0,"0"0"30"0"0,0 0 19 0 0,3-3 8 0 0,2-2-210 0 0,-3 4 316 0 0,2-1 404 0 0,-1 3 1976 0 0,-2 1-2643 0 0,1-1 0 0 0,0 1 1 0 0,-1 0-1 0 0,1 0 0 0 0,-1 0 1 0 0,0 1-1 0 0,1-1 0 0 0,-1 0 1 0 0,0 0-1 0 0,0 1 0 0 0,-1-1 1 0 0,1 0-1 0 0,0 1 0 0 0,-1-1 1 0 0,0 1-1 0 0,1-1 0 0 0,-1 1 1 0 0,0 0-132 0 0,0 9 227 0 0,-1 0-1 0 0,0-1 1 0 0,-2 7-226 0 0,1 4 1004 0 0,-10 48-823 0 0,7-48-186 0 0,2 1 0 0 0,0 0-1 0 0,1 11 6 0 0,2-19 0 0 0,2 1 0 0 0,0-1 0 0 0,1 0 0 0 0,2 5 0 0 0,-4-16 0 0 0,-1-2 25 0 0,1 0 0 0 0,0 0 0 0 0,0 0-1 0 0,0 0 1 0 0,0 0 0 0 0,0 0-1 0 0,0 0 1 0 0,0-1 0 0 0,1 1-1 0 0,-1 0 1 0 0,0-1 0 0 0,1 0 0 0 0,0 1-1 0 0,-1-1 1 0 0,1 0 0 0 0,0 1-1 0 0,0-1 1 0 0,-1 0 0 0 0,1 0 0 0 0,0-1-1 0 0,0 1 1 0 0,0 0 0 0 0,0-1-1 0 0,2 1-24 0 0,0 0 133 0 0,1 0-1 0 0,-1 0 0 0 0,1-1 0 0 0,-1 0 1 0 0,0 0-1 0 0,1 0 0 0 0,-1 0 1 0 0,1-1-1 0 0,-1 0 0 0 0,1 0 0 0 0,1 0-132 0 0,6-5-346 0 0,-1 1 0 0 0,1-2 0 0 0,-1 1 0 0 0,-1-1 0 0 0,1-1 0 0 0,-1 0 0 0 0,-1-1 0 0 0,1 0 0 0 0,-1 0 0 0 0,-1-1 0 0 0,6-8 346 0 0,-8 10 335 0 0,-1-1 1 0 0,-1 1-1 0 0,4-8-335 0 0,11-20 318 0 0,-3 9-1710 0 0,-16 26 1388 0 0,0 1 1 0 0,0 0-1 0 0,0 0 1 0 0,0 0-1 0 0,0-1 1 0 0,0 1-1 0 0,1 0 1 0 0,-1 0-1 0 0,0-1 1 0 0,0 1-1 0 0,0 0 1 0 0,0 0-1 0 0,0-1 1 0 0,0 1-1 0 0,0 0 1 0 0,0 0-1 0 0,0-1 1 0 0,0 1-1 0 0,0 0 1 0 0,0 0 0 0 0,0 0-1 0 0,0-1 1 0 0,0 1-1 0 0,-1 0 1 0 0,1 0-1 0 0,0-1 1 0 0,0 1-1 0 0,0 0 1 0 0,0 0-1 0 0,0 0 1 0 0,0-1-1 0 0,-1 1 1 0 0,1 0-1 0 0,0 0 1 0 0,0 0-1 0 0,0 0 1 0 0,-1-1-1 0 0,1 1 1 0 0,0 0-1 0 0,0 0 1 0 0,0 0-1 0 0,-1 0 1 0 0,1 0-1 0 0,0 0 1 0 0,0 0-1 0 0,-1 0 1 0 0,1 0-1 0 0,0 0 1 0 0,0 0-1 0 0,0 0 1 0 0,-1 0-1 0 0,1 0 4 0 0,-16-3 31 0 0,15 3-46 0 0,0 0 38 0 0,0-1-1 0 0,1 1 1 0 0,-1 0-1 0 0,0 0 0 0 0,1 1 1 0 0,-1-1-1 0 0,0 0 0 0 0,1 0 1 0 0,-1 0-1 0 0,0 0 1 0 0,1 1-1 0 0,-1-1 0 0 0,1 0 1 0 0,-1 0-1 0 0,1 1 0 0 0,-1-1 1 0 0,0 0-1 0 0,1 1 1 0 0,-1-1-1 0 0,1 1 0 0 0,0-1 1 0 0,-1 1-1 0 0,1-1-22 0 0,-11 16 739 0 0,4-4-166 0 0,0-5-559 0 0,1 1 0 0 0,0 1-1 0 0,0-1 1 0 0,1 1 0 0 0,0 0 0 0 0,1 0 0 0 0,0 1-1 0 0,0-1 1 0 0,1 1 0 0 0,1 0 0 0 0,-1 0-1 0 0,1 0-13 0 0,1 0 0 0 0,0-5 0 0 0,0 1 0 0 0,0 0 0 0 0,1-1 0 0 0,-1 1 0 0 0,2 1 0 0 0,-2-7 0 0 0,1 1 0 0 0,0-1 0 0 0,0 1 0 0 0,0-1 0 0 0,1 0 0 0 0,-1 1 0 0 0,0-1 0 0 0,0 1 0 0 0,0-1 0 0 0,0 0 0 0 0,0 1 0 0 0,0-1 0 0 0,1 1 0 0 0,-1-1 0 0 0,0 0 0 0 0,0 1 0 0 0,0-1 0 0 0,1 0 0 0 0,-1 1 0 0 0,0-1 0 0 0,1 0 0 0 0,-1 1 0 0 0,0-1 0 0 0,1 0 0 0 0,-1 0 0 0 0,0 1 0 0 0,1-1 0 0 0,-1 0 0 0 0,0 0 0 0 0,1 0 0 0 0,-1 0 0 0 0,1 1 0 0 0,-1-1 0 0 0,1 0 0 0 0,-1 0 0 0 0,6-3 0 0 0,-3 1 171 0 0,1 0 0 0 0,-1 0-1 0 0,1-1 1 0 0,-1 1-1 0 0,0-1 1 0 0,0 0 0 0 0,0 0-1 0 0,0 0 1 0 0,0-1-1 0 0,-1 1 1 0 0,1-1-1 0 0,0-2-170 0 0,3-6-16 0 0,0 0 1 0 0,-1-1-1 0 0,1-3 16 0 0,-3 7 48 0 0,1 1-48 0 0,-4 8 0 0 0,0 0 0 0 0,0-1 0 0 0,0 1 0 0 0,0 0 0 0 0,0 0 0 0 0,0 0 0 0 0,0-1 0 0 0,0 1 0 0 0,0 0 0 0 0,0 0 0 0 0,1 0 0 0 0,-1 0 0 0 0,0-1 0 0 0,0 1 0 0 0,0 0 0 0 0,0 0 0 0 0,1 0 0 0 0,-1 0 0 0 0,0 0 0 0 0,0-1 0 0 0,0 1 0 0 0,1 0 0 0 0,-1 0 0 0 0,0 0 0 0 0,0 0 0 0 0,0 0 0 0 0,1 0 0 0 0,-1 0 0 0 0,0 0 0 0 0,0 0 0 0 0,1 0 0 0 0,-1 0 0 0 0,0 0 0 0 0,0 0 0 0 0,0 0 0 0 0,1 0 0 0 0,-1 0 0 0 0,0 0 0 0 0,0 0 0 0 0,1 0 0 0 0,-1 0 0 0 0,0 0 0 0 0,0 1 0 0 0,0-1 0 0 0,1 0 0 0 0,-1 0 0 0 0,0 0 0 0 0,0 0 0 0 0,0 0 0 0 0,0 1 0 0 0,1-1 0 0 0,-1 0 0 0 0,0 0 0 0 0,0 0 0 0 0,0 0 0 0 0,0 1 0 0 0,0-1 0 0 0,0 0 0 0 0,0 0 0 0 0,0 0 0 0 0,1 1 0 0 0,-1-1 0 0 0,0 0 0 0 0,0 0 0 0 0,0 1 0 0 0,0-1 0 0 0,0 0 0 0 0,0 0 0 0 0,0 0 0 0 0,2 13 0 0 0,0 10 0 0 0,-2-20 0 0 0,0 0 0 0 0,0-1 0 0 0,0 1 0 0 0,0 0 0 0 0,0-1 0 0 0,1 1 0 0 0,-1 0 0 0 0,1-1 0 0 0,0 1 0 0 0,-1 0 0 0 0,1-1 0 0 0,1 1 0 0 0,-1-1 0 0 0,0 0 0 0 0,1 1 0 0 0,0 1 0 0 0,10 14 0 0 0,-11-17 0 0 0,0 1 0 0 0,-1-1 0 0 0,1 1 0 0 0,0-1 0 0 0,0 1 0 0 0,0-1 0 0 0,0 1 0 0 0,0-1 0 0 0,1 0 0 0 0,-1 0 0 0 0,0 1 0 0 0,1-1 0 0 0,-1 0 0 0 0,1 0 0 0 0,-1 0 0 0 0,1-1 0 0 0,-1 1 0 0 0,2 0 0 0 0,0 1-15 0 0,0-1-1 0 0,1 0 1 0 0,0-1 0 0 0,-1 1-1 0 0,1 0 1 0 0,-1-1-1 0 0,1 0 1 0 0,0 0-1 0 0,-1 0 1 0 0,1 0 0 0 0,-1-1-1 0 0,1 1 1 0 0,0-1-1 0 0,-1 0 1 0 0,1 0-1 0 0,-1 0 1 0 0,0-1 0 0 0,1 1-1 0 0,-1-1 1 0 0,0 0-1 0 0,0 0 1 0 0,0 0-1 0 0,0 0 1 0 0,0 0-1 0 0,-1-1 1 0 0,3-2 15 0 0,14-11-954 0 0,-15 13 759 0 0,0 0-1 0 0,0 0 0 0 0,0-1 1 0 0,-1 1-1 0 0,0-1 1 0 0,0 0-1 0 0,0 0 0 0 0,0 0 196 0 0,7-12-791 0 0,-8 13 763 0 0,0 1 1 0 0,-1 0 0 0 0,1-1-1 0 0,-1 0 1 0 0,1 1 0 0 0,-1-1-1 0 0,0 0 1 0 0,0 0 0 0 0,0 1-1 0 0,-1-1 1 0 0,1 0-1 0 0,-1-2 28 0 0,1 1-20 0 0,-1-2-40 0 0,0 1 0 0 0,1-1-1 0 0,-1 1 1 0 0,2 0 0 0 0,-1-1-1 0 0,0 1 1 0 0,3-4 60 0 0,-3 6-136 0 0,0-1 1 0 0,-1 1 0 0 0,1 0-1 0 0,-1-1 1 0 0,1 1 0 0 0,-1 0-1 0 0,0-1 1 0 0,0 1 0 0 0,0-1 135 0 0,0 3-19 0 0,0-1 1 0 0,0 1-1 0 0,-1 0 1 0 0,1-1 0 0 0,0 1-1 0 0,-1-1 1 0 0,1 1-1 0 0,0 0 1 0 0,-1-1-1 0 0,0 1 1 0 0,1 0-1 0 0,-1-1 1 0 0,0 1 0 0 0,1 0-1 0 0,-1 0 1 0 0,0 0-1 0 0,0-1 1 0 0,0 1-1 0 0,0 0 1 0 0,0 0 0 0 0,-1 0 18 0 0,-12-8 0 0 0,14 8 39 0 0,-1 1 0 0 0,0 0 0 0 0,1-1 0 0 0,-1 1 0 0 0,0 0 1 0 0,1 0-1 0 0,-1 0 0 0 0,0-1 0 0 0,1 1 0 0 0,-1 0 1 0 0,0 0-1 0 0,1 0 0 0 0,-1 0 0 0 0,0 0 0 0 0,1 1 1 0 0,-1-1-1 0 0,0 0 0 0 0,1 0 0 0 0,-1 0 0 0 0,0 0 1 0 0,1 1-1 0 0,-1-1 0 0 0,1 0 0 0 0,-1 1 0 0 0,0-1 0 0 0,1 0 1 0 0,-1 1-1 0 0,1-1 0 0 0,-1 1 0 0 0,1-1 0 0 0,-1 1 1 0 0,1-1-1 0 0,0 1 0 0 0,-1-1 0 0 0,1 1 0 0 0,-1 0 1 0 0,1-1-1 0 0,0 1 0 0 0,0-1 0 0 0,-1 2-39 0 0,0-1 30 0 0,0 1 1 0 0,1 0-1 0 0,-1 0 0 0 0,0 0 1 0 0,1 0-1 0 0,-1 0 0 0 0,1-1 1 0 0,0 1-1 0 0,0 0 0 0 0,-1 0 1 0 0,1 0-1 0 0,1 0 0 0 0,-1 0 0 0 0,0 1-30 0 0,3 8 22 0 0,0 0 205 0 0,0 1 0 0 0,1-1 1 0 0,1 1-1 0 0,1 2-227 0 0,8 12 989 0 0,2 5-861 0 0,13 19-128 0 0,-28-49 0 0 0,0 1 0 0 0,1 0 0 0 0,-1 0 0 0 0,0 0 0 0 0,0 0 0 0 0,0 0 0 0 0,-1 0 0 0 0,1 1 0 0 0,0 0 0 0 0,-1-3 0 0 0,0 1 0 0 0,0 0 0 0 0,0-1 0 0 0,0 1 0 0 0,0-1 0 0 0,-1 1 0 0 0,1-1 0 0 0,0 1 0 0 0,0-1-1 0 0,0 1 1 0 0,-1 0 0 0 0,1-1 0 0 0,0 1 0 0 0,-1-1 0 0 0,1 0 0 0 0,0 1 0 0 0,-1 0 0 0 0,-4 9 73 0 0,4-9-2 0 0,1 0 0 0 0,-1 0 0 0 0,1 0-1 0 0,-1 0 1 0 0,1 0 0 0 0,-1 0 0 0 0,0 0-1 0 0,1 0 1 0 0,-1 0 0 0 0,0 0 0 0 0,0-1-1 0 0,1 1 1 0 0,-1 0 0 0 0,0 0 0 0 0,0-1-1 0 0,0 1 1 0 0,0-1 0 0 0,0 1-71 0 0,-22 8 743 0 0,13-6-784 0 0,0 1 41 0 0,-1-1 0 0 0,0-1 0 0 0,0 1 0 0 0,1-1 0 0 0,-1-1 0 0 0,0 0 0 0 0,0-1 0 0 0,-8 0 0 0 0,19 0 0 0 0,-8-1 0 0 0,7 1 0 0 0,1 0 0 0 0,0 0 0 0 0,0 0 0 0 0,0 0 0 0 0,0 0 0 0 0,-1 0 0 0 0,1 0 0 0 0,0 0 0 0 0,0 0 0 0 0,0 0 0 0 0,0 0 0 0 0,-1 0 0 0 0,1-1 0 0 0,0 1 0 0 0,0 0 0 0 0,0 0 0 0 0,0 0 0 0 0,0 0 0 0 0,-1 0 0 0 0,1 0 0 0 0,0 0 0 0 0,0 0 0 0 0,0 0 0 0 0,0 0 0 0 0,0-1 0 0 0,0 1 0 0 0,0 0 0 0 0,-1 0 0 0 0,1 0 0 0 0,0 0 0 0 0,0 0 0 0 0,0-1 0 0 0,0 1 0 0 0,0 0 0 0 0,0 0 0 0 0,0 0 0 0 0,0 0 0 0 0,0 0 0 0 0,0-1 0 0 0,0 1 0 0 0,0 0 0 0 0,0 0 0 0 0,0 0 0 0 0,0 0 0 0 0,0-1 0 0 0,0 1 0 0 0,0 0 0 0 0,0 0 0 0 0,0 0 0 0 0,3-3 0 0 0,0 1 0 0 0,0 0 0 0 0,0 0 0 0 0,0 0 0 0 0,0 0 0 0 0,0 0 0 0 0,1 1 0 0 0,-1 0 0 0 0,1-1 0 0 0,-1 1 0 0 0,1 0 0 0 0,15-6 0 0 0,36-16-807 0 0,33-8 807 0 0,-71 25-577 0 0,31-12-50 0 0,29-9 646 0 0,-74 26-19 0 0,0 0 0 0 0,1-1 0 0 0,-1 1 0 0 0,0-1 0 0 0,-1 1 0 0 0,1-1 0 0 0,2-1 0 0 0,16-9 0 0 0,-12 9 0 0 0,-8 3 0 0 0,1-1 0 0 0,0 1 0 0 0,-1-1 0 0 0,1 1 0 0 0,0-1 0 0 0,-1 1 0 0 0,1-1 0 0 0,0 0 0 0 0,-1 0 0 0 0,0 0 0 0 0,1 0 0 0 0,-1 0 0 0 0,1 0 0 0 0,-1 0 0 0 0,0 0 0 0 0,0-1 0 0 0,0 1 0 0 0,1 0 0 0 0,-1-1 0 0 0,-1 1 0 0 0,1-1 0 0 0,5-11 0 0 0,3-7 0 0 0,-9 19 0 0 0,0 0 0 0 0,0 1 0 0 0,0-1 0 0 0,0 0 0 0 0,0 1 0 0 0,0-1 0 0 0,0 0 0 0 0,0 1 0 0 0,0-1 0 0 0,0 0 0 0 0,0 1 0 0 0,0-1 0 0 0,-1 0 0 0 0,1 1 0 0 0,0-1 0 0 0,0 0 0 0 0,-1 1 0 0 0,1-1 0 0 0,0 1 0 0 0,-1-1 0 0 0,1 0 0 0 0,-1 1 0 0 0,1-1 0 0 0,0 1 0 0 0,-1-1 0 0 0,1 1 0 0 0,-1 0 0 0 0,0-1 0 0 0,-13-6 0 0 0,14 7 0 0 0,0 0 0 0 0,0 0 0 0 0,0 0 0 0 0,-1 0 0 0 0,1 0 0 0 0,0 0 0 0 0,0 0 0 0 0,0 0 0 0 0,0 0 0 0 0,0 0 0 0 0,0 0 0 0 0,0 0 0 0 0,0 0 0 0 0,-1 0 0 0 0,1-1 0 0 0,0 1 0 0 0,0 0 0 0 0,0 0 0 0 0,0 0 0 0 0,0 0 0 0 0,0 0 0 0 0,0 0 0 0 0,0 0 0 0 0,0 0 0 0 0,0 0 0 0 0,0 0 0 0 0,0 0 0 0 0,0-1 0 0 0,-1 1 0 0 0,1 0 0 0 0,0 0 0 0 0,0 0 0 0 0,0 0 0 0 0,0 0 0 0 0,0 0 0 0 0,0 0 0 0 0,0 0 0 0 0,0-1 0 0 0,0 1 0 0 0,0 0 0 0 0,0 0 0 0 0,0 0 0 0 0,0 0 0 0 0,0 0 0 0 0,0 0 0 0 0,0 0 0 0 0,1 0 0 0 0,-1 0 0 0 0,0-1 0 0 0,0 1 0 0 0,0 0 0 0 0,5-3 0 0 0,-1 0 0 0 0,-7 2 0 0 0,1 0 0 0 0,-1 0 0 0 0,0 1 0 0 0,1-1 0 0 0,-1 1 0 0 0,0-1 0 0 0,0 1 0 0 0,0 0 0 0 0,-13 1 0 0 0,16-1 0 0 0,0 0 0 0 0,0 0 0 0 0,-1 0 0 0 0,1 0 0 0 0,0 0 0 0 0,-1 0 0 0 0,1 0 0 0 0,0 0 0 0 0,0 1 0 0 0,-1-1 0 0 0,1 0 0 0 0,0 0 0 0 0,-1 0 0 0 0,1 0 0 0 0,0 1 0 0 0,0-1 0 0 0,0 0 0 0 0,-1 0 0 0 0,1 0 0 0 0,0 1 0 0 0,0-1 0 0 0,0 0 0 0 0,-1 0 0 0 0,1 1 0 0 0,0-1 0 0 0,0 0 0 0 0,0 1 0 0 0,0-1 0 0 0,0 0 0 0 0,0 1 0 0 0,2 5 0 0 0,-1-6 0 0 0,-1 1 0 0 0,0 0 0 0 0,1-1 0 0 0,-1 1 0 0 0,0-1 0 0 0,0 1 0 0 0,1 0 0 0 0,-1 0 0 0 0,0-1 0 0 0,0 1 0 0 0,0 0 0 0 0,0-1 0 0 0,0 1 0 0 0,0 0 0 0 0,0-1 0 0 0,0 1 0 0 0,0 0 0 0 0,0 0 0 0 0,0-1 0 0 0,0 1 0 0 0,-1 0 0 0 0,-4 9 0 0 0,4-8 0 0 0,0-1 0 0 0,1 0 0 0 0,-1 1 0 0 0,0-1 0 0 0,1 1 0 0 0,-1-1 0 0 0,1 1 0 0 0,-1-1 0 0 0,1 1 0 0 0,0-1 0 0 0,0 1 0 0 0,0 0 0 0 0,0-1 0 0 0,0 1 0 0 0,0 0 0 0 0,0 0 0 0 0,0-1 0 0 0,0 0 0 0 0,-1 0 0 0 0,1 1 0 0 0,0-1 0 0 0,-1 0 0 0 0,1 0 0 0 0,0 1 0 0 0,-1-1 0 0 0,0 0 0 0 0,1 0 0 0 0,-1 0 0 0 0,0 0 0 0 0,1 0 0 0 0,-1 0 0 0 0,0 0 0 0 0,0 0 0 0 0,0 0 0 0 0,0 0 0 0 0,0 0 0 0 0,0 0 0 0 0,0 0 0 0 0,0 0 0 0 0,0 0 0 0 0,1 0 0 0 0,-1 0 0 0 0,0 0 0 0 0,1 0 0 0 0,-1 0 0 0 0,1 1 0 0 0,-1-1 0 0 0,1 0 0 0 0,0 0 0 0 0,-1 0 0 0 0,1 1 0 0 0,0-1 0 0 0,0 0 0 0 0,0 1 0 0 0,0-1 0 0 0,0 0 0 0 0,0 0 0 0 0,0 2 0 0 0,1-3 0 0 0,-1 1 0 0 0,1-1 0 0 0,-1 1 0 0 0,0 0 0 0 0,0-1 0 0 0,1 1 0 0 0,-1 0 0 0 0,0-1 0 0 0,0 1 0 0 0,0 0 0 0 0,0-1 0 0 0,0 1 0 0 0,0 0 0 0 0,0 0 0 0 0,0-1 0 0 0,0 1 0 0 0,0 0 0 0 0,0-1 0 0 0,0 1 0 0 0,0 0 0 0 0,0-1 0 0 0,-1 1 0 0 0,1 0 0 0 0,0-1 0 0 0,-1 1 0 0 0,1-1 0 0 0,0 1 0 0 0,-1 0 0 0 0,1-1 0 0 0,-1 1 0 0 0,1-1 0 0 0,-1 1 0 0 0,1-1 0 0 0,-1 1 0 0 0,1-1 0 0 0,-1 0 0 0 0,1 1 0 0 0,-1-1 0 0 0,0 0 0 0 0,1 1 0 0 0,-1-1 0 0 0,0 0 0 0 0,1 1 0 0 0,-4 1 0 0 0,4-2 0 0 0,0 1 0 0 0,0-1 0 0 0,0 1 0 0 0,0-1 0 0 0,0 0 0 0 0,0 1 0 0 0,0-1 0 0 0,1 1 0 0 0,-1-1 0 0 0,0 1 0 0 0,0-1 0 0 0,0 1 0 0 0,0-1 0 0 0,0 0 0 0 0,1 1 0 0 0,-1-1 0 0 0,0 1 0 0 0,0-1 0 0 0,1 0 0 0 0,-1 1 0 0 0,0-1 0 0 0,1 0 0 0 0,-1 0 0 0 0,0 1 0 0 0,1-1 0 0 0,-1 0 0 0 0,0 1 0 0 0,1-1 0 0 0,1 2 0 0 0,1-1 0 0 0,-1 1 0 0 0,0-1 0 0 0,1 0 0 0 0,-1 0 0 0 0,1 0 0 0 0,-1 0 0 0 0,1 0 0 0 0,0 0 0 0 0,-1 0 0 0 0,1-1 0 0 0,0 0 0 0 0,0 1 0 0 0,-2-1 1 0 0,0 0 1 0 0,0 1-1 0 0,0-1 0 0 0,0 0 0 0 0,0 0 0 0 0,0 0 0 0 0,0 0 0 0 0,0 0 0 0 0,1 0 0 0 0,-1 0 0 0 0,0 0 0 0 0,0-1 0 0 0,0 1 0 0 0,-1 0 0 0 0,1 0 1 0 0,0-1-1 0 0,0 1 0 0 0,1-1-1 0 0,3-1 44 0 0,5 0 95 0 0,19-4 471 0 0,-28 5-546 0 0,1 1-1 0 0,-1-1 0 0 0,1 1 1 0 0,-1-1-1 0 0,0 0 0 0 0,1 0 1 0 0,-1 1-1 0 0,0-1 1 0 0,1 0-1 0 0,-1 0 0 0 0,0 0 1 0 0,0 0-1 0 0,0-1 0 0 0,0 1 1 0 0,0 0-1 0 0,0 0-63 0 0,1-2 30 0 0,0 0 0 0 0,0 0 0 0 0,0 0 1 0 0,1 0-1 0 0,-1 1 0 0 0,2-2-30 0 0,-2 3-1 0 0,-1 0 0 0 0,1-1-1 0 0,-1 1 1 0 0,1-1 0 0 0,-1 0 0 0 0,0 1 0 0 0,1-1 0 0 0,-1 0 0 0 0,0 0 0 0 0,0 0 0 0 0,0 0 0 0 0,-1 0-1 0 0,1 0 1 0 0,0 0 1 0 0,-1 1 0 0 0,0 0 0 0 0,1 0 0 0 0,-1 0 0 0 0,1 0 0 0 0,-1 0 0 0 0,1 0 0 0 0,0 0 0 0 0,-1 0 0 0 0,1 0 0 0 0,0 1 0 0 0,-1-1 0 0 0,1 0 0 0 0,0 1 0 0 0,0-1 0 0 0,0 0 0 0 0,0 1 0 0 0,-1-1 0 0 0,1 1 0 0 0,0-1 0 0 0,0 1 0 0 0,1-1 0 0 0,12-8 0 0 0,-11 5 0 0 0,-1 2 0 0 0,-1-1 0 0 0,1 1 0 0 0,0 1 0 0 0,0-1 0 0 0,0 0 0 0 0,0 0 0 0 0,0 1 0 0 0,0-1 0 0 0,0 1 0 0 0,0 0 0 0 0,1-1 0 0 0,-1 1 0 0 0,1 0 0 0 0,22-7 0 0 0,-15 7 0 0 0,-7 2-92 0 0,0 0 0 0 0,1 0 0 0 0,-1 0-1 0 0,0 1 1 0 0,0-1 0 0 0,0 1 0 0 0,0 0-1 0 0,0 0 1 0 0,0 0 0 0 0,0 0-1 0 0,-1 1 1 0 0,1-1 0 0 0,-1 1 0 0 0,0-1-1 0 0,2 3 93 0 0,-3-3-65 0 0,0 0 0 0 0,0 0-1 0 0,1 0 1 0 0,-1-1-1 0 0,1 1 1 0 0,0 0 0 0 0,-1-1-1 0 0,1 1 1 0 0,0-1 65 0 0,0 1-1 0 0,-1-1-1 0 0,1 0 1 0 0,-1 1 0 0 0,1-1-1 0 0,-1 0 1 0 0,0 1 0 0 0,1 0 0 0 0,-1-1-1 0 0,0 1 1 0 0,0 0 0 0 0,0-1-1 0 0,-1 1 1 0 0,1 0 0 0 0,0 0-1 0 0,0 1 2 0 0,10 52 0 0 0,-11-53 21 0 0,0-1 0 0 0,0 1 0 0 0,0-1 0 0 0,0 1 0 0 0,0-1 0 0 0,0 1 0 0 0,-1-1 0 0 0,1 1 0 0 0,0-1 0 0 0,-1 1 0 0 0,1-1 0 0 0,-1 0 0 0 0,0 1-21 0 0,1-1 46 0 0,-1 0 1 0 0,1 0-1 0 0,0 0 0 0 0,-1 0 0 0 0,1 0 1 0 0,0 0-1 0 0,0-1 0 0 0,0 1 1 0 0,-1 0-1 0 0,1 0 0 0 0,0 0 1 0 0,0 0-1 0 0,0 0 0 0 0,0 0 1 0 0,1 0-1 0 0,-1 0 0 0 0,0 0 1 0 0,0 0-1 0 0,1 0 0 0 0,-1 0 0 0 0,0 0 1 0 0,1 0-1 0 0,-1-1 0 0 0,1 2-46 0 0,0 1 443 0 0,-1 1-68 0 0,4-6-128 0 0,4-7 227 0 0,-7 4-254 0 0,1 0 1 0 0,1 1-1 0 0,-1-1 0 0 0,0 0 0 0 0,4-3-220 0 0,-3 3 4 0 0,0 0-1 0 0,-1 0 0 0 0,1 0 1 0 0,-1 0-1 0 0,1-5-3 0 0,9-17-1 0 0,27-61 1 0 0,-35 82-5 0 0,-1 1-1 0 0,2 0 0 0 0,-1 0 0 0 0,1 0 0 0 0,-1 0 1 0 0,1 1-1 0 0,0 0 0 0 0,1 0 0 0 0,-1 0 1 0 0,1 1-1 0 0,0 0 6 0 0,24-19-766 0 0,-18 13-32 0 0,0 0 0 0 0,1 1 0 0 0,0 1 0 0 0,5-3 798 0 0,21-6-7162 0 0</inkml:trace>
  <inkml:trace contextRef="#ctx0" brushRef="#br0" timeOffset="38430.687">7737 608 11976 0 0,'0'0'266'0'0,"0"0"44"0"0,0 0 15 0 0,0 0-26 0 0,0-2-127 0 0,-1 10 251 0 0,0 1 0 0 0,0-1 0 0 0,-1 1 0 0 0,0-1 0 0 0,0 0 0 0 0,-1 0 0 0 0,0 0 0 0 0,0 0 0 0 0,-2 2-423 0 0,4-8 55 0 0,-12 30 117 0 0,-8 18-179 0 0,-2-6 727 0 0,3 1 0 0 0,-3 16-720 0 0,15-41 380 0 0,4-11-913 0 0,1 0 1 0 0,0 1-1 0 0,-1 5 533 0 0,4-15 3 0 0,0 0 1 0 0,0 0-1 0 0,1 0 1 0 0,-1 0 0 0 0,0 0-1 0 0,0 0 1 0 0,0 0-1 0 0,0 0 1 0 0,1 0-1 0 0,-1 0 1 0 0,0-1-1 0 0,0 1 1 0 0,0 0 0 0 0,0 0-1 0 0,1 0 1 0 0,-1 0-1 0 0,0 0 1 0 0,0 0-1 0 0,0 0 1 0 0,0 0-1 0 0,1 1 1 0 0,-1-1 0 0 0,0 0-1 0 0,0 0 1 0 0,0 0-1 0 0,0 0 1 0 0,1 0-1 0 0,-1 0 1 0 0,0 0-1 0 0,0 0 1 0 0,0 0 0 0 0,0 0-1 0 0,0 0 1 0 0,0 1-1 0 0,1-1 1 0 0,-1 0-1 0 0,0 0 1 0 0,0 0-1 0 0,0 0 1 0 0,0 0 0 0 0,0 1-1 0 0,0-1 1 0 0,0 0-1 0 0,0 0 1 0 0,0 0-1 0 0,0 0 1 0 0,1 1-1 0 0,-1-1 1 0 0,0 0 0 0 0,0 0-1 0 0,0 0 1 0 0,0 0-1 0 0,0 1 1 0 0,0-1-1 0 0,0 0 1 0 0,0 0-1 0 0,-1 0 1 0 0,1 0 0 0 0,0 1-1 0 0,0-1 1 0 0,0 0-1 0 0,0 0 1 0 0,0 0-1 0 0,0 0 1 0 0,0 0-1 0 0,0 1 1 0 0,0-1 0 0 0,0 0-1 0 0,-1 0-3 0 0,8-5 465 0 0,0-3-343 0 0,-1 1 0 0 0,0-1 0 0 0,0-1-1 0 0,-1 1 1 0 0,-1-1 0 0 0,1 0 0 0 0,-1 0 0 0 0,-1 0-1 0 0,2-6-121 0 0,14-30 20 0 0,-10 28-20 0 0,-5 10 0 0 0,0 0 0 0 0,-1 0 0 0 0,0 0 0 0 0,1-4 0 0 0,40-121 0 0 0,-35 96 0 0 0,-4 17 0 0 0,0 1 0 0 0,4-6 0 0 0,-6 18 0 0 0,-3 6 0 0 0,0 0 0 0 0,0 0 0 0 0,0 0 0 0 0,0 0 0 0 0,0 0 0 0 0,0 0 0 0 0,0 0 0 0 0,1-1 0 0 0,-1 1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0,1 0 0 0 0,-1 1 0 0 0,0-1 0 0 0,0 0 0 0 0,0 0 0 0 0,0 0 0 0 0,5 6 0 0 0,1 9 0 0 0,0 3 0 0 0,1 1 0 0 0,1-1 0 0 0,0 0 0 0 0,4 5 0 0 0,0-2 0 0 0,-2 1 0 0 0,6 18 0 0 0,-9-18 0 0 0,1 0 0 0 0,1-1 0 0 0,2 0 0 0 0,0 0 0 0 0,1-1 0 0 0,4 4 0 0 0,-12-17 0 0 0,-1-1 0 0 0,0 0 0 0 0,0 1 0 0 0,0 0 0 0 0,1 5 0 0 0,1 2 0 0 0,-4-11 0 0 0,-1 1 0 0 0,1-1 0 0 0,-1 1 0 0 0,1-1 0 0 0,-1 0 0 0 0,0 1 0 0 0,0-1 0 0 0,-1 1 0 0 0,1 0 0 0 0,-1 11 0 0 0,0-14 0 0 0,1 0 0 0 0,0 1 0 0 0,-1-1 0 0 0,1 0 0 0 0,-1 0 0 0 0,1 0 0 0 0,-1 0 0 0 0,1 0 0 0 0,-1 0 0 0 0,0 0 0 0 0,0 0 0 0 0,1-1 0 0 0,-1 1 0 0 0,0 0 0 0 0,0 0 0 0 0,0 0 0 0 0,0-1 0 0 0,0 1 0 0 0,0-1 0 0 0,0 1 0 0 0,0-1 0 0 0,0 1 0 0 0,0-1 0 0 0,0 1 0 0 0,0-1 0 0 0,-1 0 0 0 0,-35 9 0 0 0,32-8 0 0 0,-21 2 0 0 0,0-1 0 0 0,0-1 0 0 0,0-1 0 0 0,0-2 0 0 0,-11-2 0 0 0,-21-2 0 0 0,28 4 0 0 0,0-2 0 0 0,-27-7 0 0 0,36 8 0 0 0,15 0 0 0 0,6 3-27 0 0,0 0 0 0 0,0 0 0 0 0,-1-1 0 0 0,1 1-1 0 0,0 0 1 0 0,0-1 0 0 0,0 1 0 0 0,0 0 0 0 0,0 0 0 0 0,0-1-1 0 0,0 1 1 0 0,0 0 0 0 0,0-1 0 0 0,0 1 0 0 0,0 0-1 0 0,0-1 1 0 0,0 1 0 0 0,0 0 0 0 0,0-1 0 0 0,0 1 0 0 0,0 0-1 0 0,0 0 1 0 0,0-1 0 0 0,1 1 27 0 0,1-3-600 0 0,-2 3 427 0 0,0-1-1 0 0,1 0 1 0 0,-1 1-1 0 0,0-1 1 0 0,1 1-1 0 0,-1-1 0 0 0,1 1 1 0 0,-1-1-1 0 0,1 1 1 0 0,-1-1-1 0 0,1 1 1 0 0,0-1-1 0 0,-1 1 1 0 0,1 0-1 0 0,-1-1 0 0 0,1 1 1 0 0,0 0 173 0 0,6-3-1533 0 0</inkml:trace>
  <inkml:trace contextRef="#ctx0" brushRef="#br0" timeOffset="39043.938">8194 544 11976 0 0,'0'0'266'0'0,"-13"3"668"0"0,10-2-920 0 0,0 0 1 0 0,0 1-1 0 0,1 0 1 0 0,-1-1-1 0 0,1 1 1 0 0,-1 0-1 0 0,1 0 1 0 0,0 0-1 0 0,0 1 1 0 0,0-1-1 0 0,0 0 1 0 0,0 1-1 0 0,1-1 1 0 0,-1 1-1 0 0,1 0 1 0 0,-1 0 0 0 0,1-1-1 0 0,0 1 1 0 0,0 1-15 0 0,-2 4 244 0 0,0 0 0 0 0,1-1 1 0 0,1 1-1 0 0,-1 0 0 0 0,1 0 1 0 0,0 0-1 0 0,1 1-244 0 0,-7 68 608 0 0,7-61-279 0 0,1-1-1 0 0,0 0 0 0 0,1 1 1 0 0,1-1-1 0 0,4 11-328 0 0,-5-19 34 0 0,0 0 0 0 0,1 0 0 0 0,0-1-1 0 0,0 1 1 0 0,1 0 0 0 0,0-1 0 0 0,0 0 0 0 0,0 0 0 0 0,1 0-1 0 0,0-1 1 0 0,0 0 0 0 0,5 5-34 0 0,-7-8 92 0 0,0 0 0 0 0,0 0 0 0 0,-1 0 0 0 0,1 0 0 0 0,0-1 0 0 0,0 1 0 0 0,1-1-1 0 0,-1 0 1 0 0,0 0 0 0 0,0 0 0 0 0,1 0 0 0 0,-1 0 0 0 0,0-1 0 0 0,1 0 0 0 0,-1 0 0 0 0,0 0 0 0 0,1 0 0 0 0,0 0-92 0 0,0-1-4 0 0,0 0 1 0 0,0 0-1 0 0,0-1 1 0 0,0 1-1 0 0,0-1 0 0 0,-1 0 1 0 0,1 0-1 0 0,0 0 1 0 0,-1-1-1 0 0,0 1 1 0 0,1-1-1 0 0,-1 0 1 0 0,0 0-1 0 0,1-2 4 0 0,16-16 0 0 0,-9 11 0 0 0,-1-1 0 0 0,-1 1 0 0 0,1-2 0 0 0,-2 1 0 0 0,0-2 0 0 0,0 1 0 0 0,-1-1 0 0 0,2-7 0 0 0,-5 8 141 0 0,-5 19-226 0 0,2 2 85 0 0,0-1-1 0 0,0 1 1 0 0,1-1-1 0 0,1 1 1 0 0,-1-1 0 0 0,4 6 0 0 0,4 15 122 0 0,-9-25-109 0 0,0 0 1 0 0,1-1-1 0 0,0 1 0 0 0,0-1 0 0 0,0 0 0 0 0,0 1 0 0 0,0-1 0 0 0,0 0 0 0 0,1 0 0 0 0,0-1 0 0 0,-1 1 0 0 0,1 0 0 0 0,0-1 0 0 0,1 0 0 0 0,-1 1 0 0 0,0-1 0 0 0,1 0-12 0 0,2 1-42 0 0,1 0 0 0 0,1 0 0 0 0,-1 0 0 0 0,0-1 1 0 0,1 0-1 0 0,-1 0 0 0 0,1-1 0 0 0,1 0 41 0 0,-7 0 9 0 0,0-1 0 0 0,1 0 0 0 0,-1 0 0 0 0,0 1 0 0 0,1-2 0 0 0,-1 1 0 0 0,0 0 0 0 0,1 0 0 0 0,-1-1 0 0 0,0 1 0 0 0,1-1 0 0 0,-1 0 0 0 0,0 0 0 0 0,0 0 0 0 0,0 0 0 0 0,0 0 0 0 0,0 0 0 0 0,0 0 0 0 0,0-1 0 0 0,0 1 0 0 0,0-1-1 0 0,-1 1 1 0 0,1-1 0 0 0,0 0 0 0 0,-1 0 0 0 0,1 0 0 0 0,-1 1 0 0 0,0-1 0 0 0,0-1 0 0 0,0 1 0 0 0,0 0 0 0 0,0 0-9 0 0,2-5 120 0 0,1 0 0 0 0,-2 0 0 0 0,1-1 0 0 0,-1 1 1 0 0,0-1-1 0 0,-1 1 0 0 0,0-1 0 0 0,0 1 0 0 0,0-1 0 0 0,-1 0 0 0 0,0 0 0 0 0,-1 1 0 0 0,0-1 0 0 0,0-3-120 0 0,-6-35-3 0 0,6 33 22 0 0,-1-1 0 0 0,-1 1 0 0 0,-1-4-19 0 0,-2-5-32 0 0,1 1-1 0 0,-2-16 33 0 0,5 2-2998 0 0,2 34 1167 0 0</inkml:trace>
  <inkml:trace contextRef="#ctx0" brushRef="#br0" timeOffset="39448.878">8730 911 4608 0 0,'1'0'208'0'0,"1"-1"18"0"0,1 1 1 0 0,-1 0-1 0 0,1 0 1 0 0,-1 0 0 0 0,1 1-1 0 0,-1-1 1 0 0,1 1-1 0 0,-1-1 1 0 0,1 1-1 0 0,-1 0 1 0 0,1 0-1 0 0,-1 0 1 0 0,0 0-1 0 0,0 0 1 0 0,1 1-1 0 0,-1-1 1 0 0,0 1-1 0 0,0-1 1 0 0,0 1 0 0 0,-1 0-1 0 0,1 0 1 0 0,0 0-1 0 0,-1 0 1 0 0,1 0-1 0 0,-1 0 1 0 0,0 0-1 0 0,1 0 1 0 0,-1 1-1 0 0,0 0-226 0 0,0 1 156 0 0,0 1 0 0 0,0-1 0 0 0,-1 0 0 0 0,1 0-1 0 0,-1 1 1 0 0,0-1 0 0 0,0 0 0 0 0,-1 1 0 0 0,1-1-1 0 0,-1 0 1 0 0,0 0 0 0 0,0 1 0 0 0,0-1-1 0 0,-1 0 1 0 0,-1 3-156 0 0,-12 24 1129 0 0,-14 35 466 0 0,26-59-1451 0 0,-1 0 1 0 0,1-1-1 0 0,-5 6-144 0 0,-8 17 334 0 0,8-16-280 0 0,8-12 50 0 0,-1 0 0 0 0,0 0 0 0 0,0 1 0 0 0,0-1 0 0 0,1 0 0 0 0,-1 1 0 0 0,1-1 0 0 0,-1 0 0 0 0,1 1 0 0 0,-1-1 0 0 0,1 1 0 0 0,0-1 0 0 0,0 1 0 0 0,0 1-104 0 0,0-2 196 0 0,0-1-4 0 0,0 0-21 0 0,1 1-96 0 0,6 1 77 0 0,0 0 1 0 0,1 0 0 0 0,-1 0-1 0 0,0-1 1 0 0,0 0 0 0 0,1-1-1 0 0,-1 1 1 0 0,8-2-153 0 0,24 3 719 0 0,-23-1-644 0 0,0 0 0 0 0,10-2-75 0 0,-4 0 0 0 0,20 2 0 0 0,0 1 0 0 0,-29-3-59 0 0,1 0 0 0 0,0 0-1 0 0,2-2 60 0 0,9-2-2966 0 0,-16 2-3713 0 0</inkml:trace>
  <inkml:trace contextRef="#ctx0" brushRef="#br0" timeOffset="39983.889">9313 370 11976 0 0,'5'0'80'0'0,"4"0"231"0"0,-9 0-298 0 0,0 0 0 0 0,0 0 0 0 0,0 0-1 0 0,0 0 1 0 0,0 0 0 0 0,0 0 0 0 0,0 0-1 0 0,0 0 1 0 0,0 0 0 0 0,0 0-1 0 0,0 0 1 0 0,0 0 0 0 0,0 0 0 0 0,0 0-1 0 0,-1 0 1 0 0,1 0 0 0 0,0 0 0 0 0,0 0-1 0 0,0 0 1 0 0,0 1 0 0 0,0-1 0 0 0,0 0-1 0 0,0 0 1 0 0,0 0 0 0 0,0 0 0 0 0,0 0-1 0 0,0 0 1 0 0,0 0 0 0 0,0 0 0 0 0,0 0-1 0 0,0 0 1 0 0,0 0 0 0 0,0 0 0 0 0,1 0-1 0 0,-1 0 1 0 0,0 0 0 0 0,0 1-1 0 0,0-1 1 0 0,0 0 0 0 0,0 0-13 0 0,22 4 411 0 0,-21-4-341 0 0,0 0 0 0 0,0 1 1 0 0,0-1-1 0 0,0 0 0 0 0,0 1 1 0 0,0-1-1 0 0,0 0 0 0 0,0 1 1 0 0,0-1-1 0 0,0 1 0 0 0,0 0 1 0 0,0-1-1 0 0,-1 1 0 0 0,1 0 1 0 0,0-1-1 0 0,0 1 0 0 0,-1 0 1 0 0,1 0-1 0 0,0 0 1 0 0,-1 0-1 0 0,1 0 0 0 0,-1 0 1 0 0,1 0-71 0 0,0 2 131 0 0,-1-1 1 0 0,1 0 0 0 0,-1 1-1 0 0,0-1 1 0 0,0 0 0 0 0,0 1-1 0 0,0-1 1 0 0,0 0 0 0 0,0 1-1 0 0,0-1 1 0 0,-1 0-132 0 0,0 6 166 0 0,-1-2 0 0 0,0 1 1 0 0,-1 0-1 0 0,0 0 0 0 0,0-1 0 0 0,-3 7-166 0 0,-14 19-10 0 0,3-5 961 0 0,0-1-1 0 0,-3 1-950 0 0,6-9 37 0 0,9-10-190 0 0,-1-1 1 0 0,0 1-1 0 0,-7 5 153 0 0,-4 6-23 0 0,15-16 40 0 0,-1 1 0 0 0,0-1 0 0 0,0 0-1 0 0,1 0 1 0 0,-2 0 0 0 0,1-1-1 0 0,0 1 1 0 0,0-1 0 0 0,-4 2-17 0 0,3-1 52 0 0,1 0 0 0 0,0-1 1 0 0,0 1-1 0 0,0 1 0 0 0,0-1 1 0 0,0 0-1 0 0,0 2-52 0 0,-2 2 52 0 0,3-6-37 0 0,2-1-14 0 0,0 0-1 0 0,0 0 0 0 0,0 0 1 0 0,0 0-1 0 0,0 0 0 0 0,-1 0 1 0 0,1 0-1 0 0,0 0 0 0 0,0 0 1 0 0,0 0-1 0 0,0 0 1 0 0,0 0-1 0 0,0 0 0 0 0,0 0 1 0 0,0 0-1 0 0,0 0 0 0 0,0 0 1 0 0,0 0-1 0 0,0 0 0 0 0,0 0 1 0 0,0 0-1 0 0,0 0 1 0 0,0 0-1 0 0,0 0 0 0 0,-1 1 1 0 0,1-1-1 0 0,0 0 0 0 0,0 0 1 0 0,0 0-1 0 0,0 0 1 0 0,0 0-1 0 0,0 0 0 0 0,0 0 1 0 0,0 0-1 0 0,0 0 0 0 0,0 0 1 0 0,0 0-1 0 0,0 0 0 0 0,0 0 1 0 0,0 0-1 0 0,0 0 1 0 0,0 1-1 0 0,0-1 0 0 0,0 0 1 0 0,0 0-1 0 0,0 0 0 0 0,0 0 1 0 0,0 0-1 0 0,0 0 0 0 0,0 0 1 0 0,0 0-1 0 0,1 0 1 0 0,-1 0-1 0 0,0 0 0 0 0,0 0 1 0 0,0 0-1 0 0,0 0 0 0 0,10 15 28 0 0,-9-14-30 0 0,0 0 1 0 0,0 0-1 0 0,1 0 0 0 0,-1 0 0 0 0,0 0 0 0 0,1 0 0 0 0,-1 0 0 0 0,1-1 0 0 0,-1 1 0 0 0,1 0 0 0 0,-1-1 2 0 0,1 1 29 0 0,0 0-1 0 0,0-1 0 0 0,0 1 1 0 0,0 0-1 0 0,0 0 1 0 0,-1 1-1 0 0,1-1 0 0 0,-1 0 1 0 0,1 0-1 0 0,0 2-28 0 0,4 1 194 0 0,0 0 1 0 0,-1 0-1 0 0,1-1 0 0 0,0 1 0 0 0,1-1 1 0 0,2 0-195 0 0,4 4 139 0 0,4 1 114 0 0,-12-5-214 0 0,0 0 0 0 0,1 0 0 0 0,0-1 0 0 0,-1 0 0 0 0,5 1-39 0 0,-9-3-3 0 0,43 13 51 0 0,-41-12-34 0 0,1 0 1 0 0,-1 1-1 0 0,0-1 1 0 0,0 1 0 0 0,-1 0-1 0 0,1 0 1 0 0,0 0 0 0 0,0 0-1 0 0,-1 0 1 0 0,1 0 0 0 0,1 3-15 0 0,-3-2 6 0 0,10 7-16 0 0,-10-9-1009 0 0,-1-1-3986 0 0,0 0-1708 0 0</inkml:trace>
  <inkml:trace contextRef="#ctx0" brushRef="#br0" timeOffset="40330.087">9741 400 11976 0 0,'-19'0'299'0'0,"13"0"-35"0"0,8 0 447 0 0,-2 0-654 0 0,1 0 0 0 0,0 0 0 0 0,-1 0 0 0 0,1 0 0 0 0,-1 0 0 0 0,1 0 0 0 0,0 0 0 0 0,-1 0 0 0 0,1 0 0 0 0,-1 0-1 0 0,1 0 1 0 0,-1 1 0 0 0,1-1 0 0 0,0 0 0 0 0,-1 0 0 0 0,1 1 0 0 0,-1-1 0 0 0,1 0 0 0 0,-1 1 0 0 0,0-1 0 0 0,1 1 0 0 0,-1-1 0 0 0,1 1-1 0 0,-1-1 1 0 0,0 0 0 0 0,1 1 0 0 0,-1 0 0 0 0,0-1 0 0 0,1 1 0 0 0,-1-1 0 0 0,0 1 0 0 0,0-1 0 0 0,0 1 0 0 0,1-1 0 0 0,-1 1 0 0 0,0 0-1 0 0,0-1 1 0 0,0 1 0 0 0,0 0-57 0 0,0 0-8 0 0,0 1 0 0 0,0-1 0 0 0,-1 1-1 0 0,1-1 1 0 0,0 1 0 0 0,-1-1 0 0 0,1 1-1 0 0,-1-1 1 0 0,1 0 0 0 0,-1 1 0 0 0,0-1 0 0 0,0 1 8 0 0,-10 10 278 0 0,0 0 1 0 0,0-1-1 0 0,-1 0 1 0 0,-1-1-1 0 0,0-1 1 0 0,-10 6-279 0 0,-8 6 258 0 0,8-4-172 0 0,-1-1-54 0 0,0 1 0 0 0,1 2 0 0 0,-20 20-32 0 0,40-36 28 0 0,1-1-9 0 0,0 0-1 0 0,1 0 1 0 0,-1 0-1 0 0,0 0 0 0 0,1 0 1 0 0,-1 0-1 0 0,1 1 1 0 0,-1-1-1 0 0,1 1 1 0 0,0-1-1 0 0,-1 2-18 0 0,3-2 7 0 0,-1-1-1 0 0,0 0 0 0 0,1 0 1 0 0,-1 0-1 0 0,0 0 1 0 0,1 0-1 0 0,-1 1 1 0 0,1-1-1 0 0,0 0 1 0 0,-1 0-1 0 0,1 0 0 0 0,0 0 1 0 0,0-1-1 0 0,-1 1 1 0 0,1 0-1 0 0,0 0 1 0 0,0 0-1 0 0,0-1 1 0 0,0 1-7 0 0,18 11 74 0 0,-18-12-68 0 0,63 39 216 0 0,-56-33-332 0 0,0 0 0 0 0,-1 0 0 0 0,4 5 110 0 0,13 10-132 0 0,-18-18 275 0 0,-1 1 0 0 0,1-1 0 0 0,0-1 0 0 0,0 1 0 0 0,0-1 0 0 0,1 0 0 0 0,5 1-143 0 0,-6-1 46 0 0,1 0 0 0 0,-1 0 0 0 0,0 0 0 0 0,0 0 1 0 0,0 1-1 0 0,-1 0 0 0 0,2 1-46 0 0,1 4-1112 0 0,1 3-5241 0 0</inkml:trace>
  <inkml:trace contextRef="#ctx0" brushRef="#br0" timeOffset="40975.466">10006 389 12840 0 0,'0'0'289'0'0,"7"-3"818"0"0,-5 4-1043 0 0,-1-1 1 0 0,0 1 0 0 0,0-1-1 0 0,1 1 1 0 0,-1 0 0 0 0,0-1-1 0 0,0 1 1 0 0,0 0 0 0 0,0 0-1 0 0,1 0-64 0 0,-2 0 24 0 0,1 0 0 0 0,-1-1 0 0 0,0 1 0 0 0,1 0 0 0 0,-1-1 0 0 0,0 1 0 0 0,0 0-1 0 0,0-1 1 0 0,1 1 0 0 0,-1 0 0 0 0,0-1 0 0 0,0 1 0 0 0,0 0 0 0 0,0 0 0 0 0,0-1 0 0 0,-1 1-1 0 0,1 0 1 0 0,0 0 0 0 0,0-1 0 0 0,0 1 0 0 0,0 0 0 0 0,-1-1 0 0 0,1 1 0 0 0,0 0 0 0 0,-1-1-24 0 0,0 2 43 0 0,0 0 1 0 0,1 0 0 0 0,-1 0 0 0 0,0 0 0 0 0,1 0 0 0 0,-1 0-1 0 0,1 0 1 0 0,0 0 0 0 0,-1 0 0 0 0,1 0 0 0 0,0 0 0 0 0,0 0 0 0 0,1 0-1 0 0,-1 0 1 0 0,0 0 0 0 0,1 0 0 0 0,-1 0 0 0 0,1 0-44 0 0,0 3 161 0 0,0 0 1 0 0,0 0-1 0 0,-1 0 1 0 0,0 0-1 0 0,1 0 1 0 0,-2 4-162 0 0,2 18 543 0 0,4 48 646 0 0,-4-60-1100 0 0,0 0 0 0 0,-1 1 0 0 0,0-1 0 0 0,-2 1 0 0 0,0 4-89 0 0,2-16 33 0 0,0 0-1 0 0,0 0 0 0 0,0 0 0 0 0,1 0 0 0 0,0 0 0 0 0,0 0 0 0 0,0 0 0 0 0,0-1 0 0 0,1 1 0 0 0,-1 0 0 0 0,1 0 1 0 0,0-1-1 0 0,0 1 0 0 0,2 1-32 0 0,3 9 805 0 0,-6-13-780 0 0,-1 1 0 0 0,0-1 0 0 0,1 0 0 0 0,-1 0 0 0 0,1 0 0 0 0,0 0 0 0 0,-1 0 1 0 0,1 0-1 0 0,0-1 0 0 0,-1 1 0 0 0,1 0 0 0 0,0 0 0 0 0,0 0 0 0 0,0-1 0 0 0,-1 1 0 0 0,1 0 0 0 0,0-1 0 0 0,0 1 0 0 0,0-1 0 0 0,0 1 0 0 0,1-1 0 0 0,-1 1 0 0 0,0-1 0 0 0,0 0 0 0 0,0 0 0 0 0,0 1 0 0 0,0-1 0 0 0,0 0 0 0 0,0 0 0 0 0,1 0 0 0 0,-1 0 0 0 0,0 0-25 0 0,6 0 189 0 0,17 2 67 0 0,0-1 1 0 0,0-1-1 0 0,20-3-256 0 0,-37 2 22 0 0,1 0 0 0 0,-1-1 0 0 0,0 0 0 0 0,0 0 1 0 0,0 0-1 0 0,0-1 0 0 0,0 0 0 0 0,-1-1 0 0 0,1 1 0 0 0,-1-1 0 0 0,0 0 0 0 0,0-1 0 0 0,-1 0 0 0 0,6-4-22 0 0,-6 3 56 0 0,-1 0 1 0 0,1-1-1 0 0,-1 1 0 0 0,0-1 1 0 0,0 0-1 0 0,-1 0 0 0 0,0 0 1 0 0,1-3-57 0 0,-2 6 19 0 0,-1 0 1 0 0,0 0 0 0 0,0 0-1 0 0,0 0 1 0 0,-1 0 0 0 0,1-1-1 0 0,-1 1 1 0 0,0 0 0 0 0,0 0-1 0 0,0 0 1 0 0,-1 0 0 0 0,1 0-1 0 0,-1 0 1 0 0,0 0 0 0 0,0 0-1 0 0,-1-2-19 0 0,1 5-2 0 0,1 1 0 0 0,0-1 0 0 0,-1 1 0 0 0,1-1 0 0 0,0 1 0 0 0,-1-1 0 0 0,1 1 0 0 0,-1-1 0 0 0,1 1 0 0 0,-1 0 0 0 0,1-1 0 0 0,-1 1 0 0 0,1 0 0 0 0,-1-1 0 0 0,1 1 0 0 0,-1 0 0 0 0,0-1 0 0 0,1 1 0 0 0,-1 0 0 0 0,1 0 0 0 0,-1 0 0 0 0,0 0 0 0 0,1 0 0 0 0,-1 0 0 0 0,0 0 0 0 0,1 0 0 0 0,-1 0 0 0 0,1 0 0 0 0,-1 0 0 0 0,0 0 0 0 0,1 0 0 0 0,-1 0 0 0 0,0 1 2 0 0,-13 6-83 0 0,11-4 62 0 0,0 0 1 0 0,0 1-1 0 0,0 0 1 0 0,0-1-1 0 0,1 1 0 0 0,0 0 1 0 0,0 0-1 0 0,0 0 1 0 0,0 0-1 0 0,0 1 0 0 0,1-1 1 0 0,0 0-1 0 0,0 1 0 0 0,0-1 1 0 0,1 1-1 0 0,-1 3 21 0 0,1-1-6 0 0,0 0-1 0 0,0 0 1 0 0,1 0-1 0 0,0 1 1 0 0,0-1-1 0 0,1 0 1 0 0,0 0-1 0 0,0-1 1 0 0,1 1-1 0 0,0 1 7 0 0,-1-5 0 0 0,-1 0 0 0 0,0 0 0 0 0,1-1 0 0 0,0 1 0 0 0,0-1 0 0 0,0 1 0 0 0,0-1 0 0 0,0 0 0 0 0,0 0 0 0 0,1 0 0 0 0,-1 0 0 0 0,1 0 0 0 0,-1 0 0 0 0,1-1 0 0 0,0 1 0 0 0,0-1 0 0 0,-1 0 0 0 0,2 1 0 0 0,0-1 29 0 0,-1 0 0 0 0,1 0 0 0 0,0 1 0 0 0,-1-1 0 0 0,4 3-29 0 0,-5-2 35 0 0,1-1 0 0 0,-1 0-1 0 0,1 1 1 0 0,-1-1 0 0 0,1 0 0 0 0,0-1 0 0 0,-1 1 0 0 0,1 0 0 0 0,0-1-1 0 0,0 1 1 0 0,0-1-35 0 0,9-1-38 0 0,-1 0 1 0 0,0 0-1 0 0,1-2 0 0 0,-1 1 0 0 0,9-4 38 0 0,11-3 133 0 0,-24 8-129 0 0,0-2-1 0 0,0 1 0 0 0,0-1 1 0 0,-1 0-1 0 0,1 0 0 0 0,-1-1 1 0 0,0 0-1 0 0,0 0 1 0 0,0 0-1 0 0,0-1 0 0 0,-1 0 1 0 0,0 0-1 0 0,0 0 0 0 0,0-1 1 0 0,-1 0-1 0 0,1 1 1 0 0,-2-2-1 0 0,1 1 0 0 0,0-1-3 0 0,1-4 0 0 0,-3 9 0 0 0,-1 1 0 0 0,0-1 0 0 0,0 0 0 0 0,0 0 0 0 0,-1 0 0 0 0,1 0 0 0 0,0 0 0 0 0,-1 0 0 0 0,1 0 0 0 0,-1 0 0 0 0,0 0 0 0 0,0 0 0 0 0,0 0 0 0 0,0-1 0 0 0,0 1 0 0 0,0 0 0 0 0,-27-108 1839 0 0,25 102-1999 0 0,-1 0-1 0 0,0 0 1 0 0,0 0 0 0 0,-1-1 160 0 0,0 1-231 0 0,1 1 1 0 0,0-1 0 0 0,0 0-1 0 0,0-4 231 0 0,3 11-6 0 0,-1-5 52 0 0,0 0 1 0 0,-1 0 0 0 0,1 0-1 0 0,-1 0 1 0 0,0 1 0 0 0,-1-1-1 0 0,1 1 1 0 0,-1 0 0 0 0,-2-3-47 0 0,-8-15-325 0 0,12 20 88 0 0,0 0 0 0 0,-1 0 0 0 0,1 0 0 0 0,-1 1 0 0 0,0-1 0 0 0,1 1 0 0 0,-1-1 0 0 0,0 1 0 0 0,-1 0-1 0 0,1 0 1 0 0,0 0 0 0 0,-2-1 237 0 0,-12-8-1248 0 0</inkml:trace>
  <inkml:trace contextRef="#ctx0" brushRef="#br0" timeOffset="42669.991">10361 1055 5528 0 0,'-14'-6'568'0'0,"13"6"-547"0"0,1 0 0 0 0,0 0 0 0 0,0-1 0 0 0,0 1 1 0 0,0 0-1 0 0,0 0 0 0 0,0 0 0 0 0,0 0 0 0 0,-1-1 0 0 0,1 1 1 0 0,0 0-1 0 0,0 0 0 0 0,0 0 0 0 0,0-1 0 0 0,0 1 0 0 0,0 0 0 0 0,0 0 1 0 0,0-1-1 0 0,0 1 0 0 0,0 0 0 0 0,0 0 0 0 0,0 0 0 0 0,0-1 1 0 0,0 1-1 0 0,1 0 0 0 0,-1 0 0 0 0,0 0 0 0 0,0 0 0 0 0,0-1 0 0 0,0 1 1 0 0,0 0-1 0 0,0 0 0 0 0,0 0 0 0 0,1 0 0 0 0,-1-1 0 0 0,0 1 1 0 0,0 0-1 0 0,0 0 0 0 0,0 0 0 0 0,1 0 0 0 0,-1 0 0 0 0,0 0 0 0 0,0-1 1 0 0,0 1-1 0 0,0 0 0 0 0,1 0 0 0 0,-1 0 0 0 0,0 0 0 0 0,0 0 1 0 0,0 0-1 0 0,1 0-21 0 0,10-6 1339 0 0,-11 6-1140 0 0,9-5 1155 0 0,-8 4-1060 0 0,1 0 0 0 0,0 0 0 0 0,0 0 0 0 0,0 0 0 0 0,0 0 0 0 0,0 0 0 0 0,0 1 0 0 0,0-1 0 0 0,1 0-294 0 0,-1-1 1745 0 0,-1 2-1577 0 0,-1-1 1 0 0,0 1-1 0 0,1-1 0 0 0,-1 1 1 0 0,1-1-1 0 0,-1 1 0 0 0,1 0 1 0 0,-1-1-1 0 0,1 1 0 0 0,-1 0 1 0 0,1-1-1 0 0,-1 1 0 0 0,1 0 1 0 0,-1 0-1 0 0,1-1 0 0 0,0 1-168 0 0,-1 0 198 0 0,4 6-96 0 0,-1-2-43 0 0,-2-2-44 0 0,-1-1 0 0 0,1 1-1 0 0,-1 0 1 0 0,1 0 0 0 0,-1 0 0 0 0,0 0-1 0 0,0 0 1 0 0,0 0 0 0 0,0 0-1 0 0,0 0-14 0 0,0 6 70 0 0,1 0 42 0 0,-1 0-1 0 0,0 0 0 0 0,-1 0 1 0 0,0 0-1 0 0,0 0 0 0 0,-1 0 1 0 0,0 0-1 0 0,0 0 0 0 0,-1 0 1 0 0,0-1-1 0 0,0 1 0 0 0,-5 5-111 0 0,4-3 214 0 0,-1-1-1 0 0,1 1 0 0 0,-2 7-213 0 0,4-10 111 0 0,1-7-114 0 0,1 1 0 0 0,0-1-1 0 0,0 1 1 0 0,-1-1 0 0 0,1 1 0 0 0,0 0-1 0 0,0-1 1 0 0,-1 1 0 0 0,1-1 0 0 0,0 1-1 0 0,0-1 1 0 0,0 1 0 0 0,0 0 0 0 0,0-1 0 0 0,0 1-1 0 0,0-1 1 0 0,0 1 0 0 0,0-1 0 0 0,0 1-1 0 0,0 0 1 0 0,1-1 0 0 0,-1 1 0 0 0,0-1-1 0 0,0 1 1 0 0,1-1 0 0 0,-1 1 0 0 0,0-1-1 0 0,1 1 4 0 0,-1 0 70 0 0,1 0 0 0 0,-1 0 0 0 0,1 0 0 0 0,0 0 0 0 0,0 0 0 0 0,-1-1 0 0 0,1 1 0 0 0,0 0 0 0 0,0 0 0 0 0,0-1 0 0 0,0 1 0 0 0,0-1 0 0 0,0 1 0 0 0,0-1 0 0 0,0 1 0 0 0,0-1 0 0 0,1 1-70 0 0,1-1 73 0 0,0 0 0 0 0,0 0 0 0 0,0 0 0 0 0,0 0 0 0 0,0 0-1 0 0,0-1 1 0 0,1 0-73 0 0,43-5 684 0 0,33-1-684 0 0,23-2 428 0 0,-31 1-749 0 0,28 2 321 0 0,-51 3-463 0 0</inkml:trace>
  <inkml:trace contextRef="#ctx0" brushRef="#br0" timeOffset="101510.51">10577 120 5640 0 0,'0'0'257'0'0,"0"0"-2"0"0,0 0-220 0 0,0 1 0 0 0,1-1-1 0 0,-1 1 1 0 0,0-1 0 0 0,0 1 0 0 0,1-1 0 0 0,-1 1 0 0 0,0 0-1 0 0,0-1 1 0 0,0 1 0 0 0,0-1 0 0 0,0 1 0 0 0,0 0 0 0 0,0-1-1 0 0,0 1-34 0 0,-20 12 814 0 0,19-12-630 0 0,1-1 45 0 0,0 0 191 0 0,-18 5 1485 0 0,3-3-1378 0 0,-1 0 0 0 0,0-1 0 0 0,1 0-1 0 0,-1-2 1 0 0,-5 0-527 0 0,-18 0 424 0 0,-68 0 601 0 0,-88 2-422 0 0,-9 1-259 0 0,-125 6-260 0 0,77-5-88 0 0,70-3-22 0 0,-54 3 17 0 0,74 5 25 0 0,-60 4 147 0 0,-294 25-266 0 0,491-36 110 0 0,-191 8-7 0 0,-49 2 0 0 0,127-8 0 0 0,31-2 0 0 0,8-1 314 0 0,38-1 1347 0 0,49 0-1660 0 0,10 0 46 0 0,1 1 1 0 0,0 0-1 0 0,-1 0 0 0 0,1 0 1 0 0,0 0-1 0 0,-1 0 0 0 0,1 0 0 0 0,0 0 1 0 0,-1 0-1 0 0,1 0 0 0 0,0 1 1 0 0,-1-1-1 0 0,1 0 0 0 0,0 1 1 0 0,0-1-1 0 0,-1 1 0 0 0,1 0 0 0 0,0-1 1 0 0,0 1-1 0 0,-1 0-47 0 0,1 0 509 0 0,0-1-550 0 0,1 1 0 0 0,-1-1-1 0 0,0 0 1 0 0,0 0-1 0 0,1 1 1 0 0,-1-1 0 0 0,0 0-1 0 0,0 1 1 0 0,1-1-1 0 0,-1 1 1 0 0,0-1 0 0 0,1 1-1 0 0,-1-1 1 0 0,1 1-1 0 0,-1-1 1 0 0,1 1 0 0 0,-1-1-1 0 0,1 1 1 0 0,-1 0-1 0 0,1-1 1 0 0,-1 1 0 0 0,1 0-1 0 0,0 0 1 0 0,0-1-1 0 0,-1 1 1 0 0,1 0-1 0 0,0 0 1 0 0,0-1 0 0 0,0 1-1 0 0,0 0 1 0 0,0 0-1 0 0,0 0 1 0 0,0-1 0 0 0,0 1-1 0 0,0 0 42 0 0,0 3 10 0 0,-1 0-1 0 0,1 0 0 0 0,1 0 1 0 0,-1 0-1 0 0,1 0 0 0 0,0 0 0 0 0,-1 0-9 0 0,1-2 0 0 0,-1 1 0 0 0,1-1 0 0 0,-1 0 0 0 0,0 0 0 0 0,0 1 0 0 0,0-1 0 0 0,0 0 0 0 0,0 2 0 0 0,-1 13 0 0 0,3 16 0 0 0,-2 1 0 0 0,-2-1 0 0 0,-1 3 0 0 0,0 1 0 0 0,1-1 0 0 0,3 16 0 0 0,5 106 0 0 0,-2-43 0 0 0,-3-65 0 0 0,-1-34 0 0 0,1 0 0 0 0,2 16 0 0 0,0-4 0 0 0,-1-1 0 0 0,-2 1 0 0 0,0-1 0 0 0,-5 25 0 0 0,0 42 0 0 0,6-36 0 0 0,4 16 0 0 0,8-18 0 0 0,-1-9 0 0 0,-11-45 92 0 0,-1 0-1 0 0,1 0 1 0 0,0 0-1 0 0,0 0 1 0 0,0 0-1 0 0,0 0 1 0 0,0-1-1 0 0,0 1 1 0 0,0 0-1 0 0,0-1 1 0 0,1 1-1 0 0,-1-1 1 0 0,1 1-92 0 0,20 17 802 0 0,-16-15-799 0 0,1 0-1 0 0,-1 0 0 0 0,1-1 1 0 0,-1 0-1 0 0,1-1 0 0 0,0 1 0 0 0,0-1 1 0 0,4 0-3 0 0,12 2-118 0 0,24 1 118 0 0,-19-2-302 0 0,93 3-1289 0 0,-71-4 1591 0 0,23-3 0 0 0,17 1 0 0 0,5-1-1 0 0,25-5 1 0 0,14-1 15 0 0,99-6 178 0 0,-10 1-360 0 0,46 12 47 0 0,77-6-722 0 0,-121-5 799 0 0,3 0 9 0 0,-122 11 34 0 0,155-2 0 0 0,-182 0 0 0 0,36 7 0 0 0,19-1 0 0 0,-87-5-255 0 0,12-4 255 0 0,-49 4-197 0 0,54-3 744 0 0,9 2-547 0 0,-34 6 1 0 0,-28-3-2 0 0,-1 1 1 0 0,1-2 0 0 0,5 0 0 0 0,45 0 0 0 0,-29 1 0 0 0,22-3 0 0 0,-40 0-1 0 0,-6 2 22 0 0,0-1 0 0 0,1 0 0 0 0,-1-1 0 0 0,6-1-21 0 0,-10 1 59 0 0,0 1-1 0 0,0 1 1 0 0,1-1-1 0 0,-1 1 1 0 0,0-1-1 0 0,0 1 1 0 0,2 0-59 0 0,19-1 195 0 0,4-5-69 0 0,13-5-108 0 0,-27 10-16 0 0,-12 2 18 0 0,0-1-1 0 0,0 0 0 0 0,0 0 0 0 0,0-1 1 0 0,0 1-1 0 0,0-1 0 0 0,0 1 0 0 0,0-1 1 0 0,0 0-1 0 0,-1 0 0 0 0,1 0 0 0 0,0-1 1 0 0,0 1-1 0 0,-1-1 0 0 0,2 0-19 0 0,-3 1 303 0 0,12-8 502 0 0,-10 0-672 0 0,0-1 1 0 0,-1 1-1 0 0,0 0 0 0 0,0-1 1 0 0,-1-9-134 0 0,5-20-10 0 0,-5 28 121 0 0,1-1-1 0 0,-2 0 0 0 0,0-1-110 0 0,2-24 761 0 0,-1 26-647 0 0,-1-1 0 0 0,0 1 0 0 0,-1 0-1 0 0,-1-4-113 0 0,0-8 213 0 0,-11-72 91 0 0,-4-57 166 0 0,-1 52-452 0 0,-1 19 420 0 0,12 44-359 0 0,2-1 1 0 0,1 1-1 0 0,2-1 1 0 0,2 0-1 0 0,2-12-79 0 0,0 7 17 0 0,-1-21-17 0 0,-1 36 51 0 0,-1-11 160 0 0,-1 0-1 0 0,-4-11-210 0 0,0 11 224 0 0,-4-78-580 0 0,10 111 356 0 0,0 0 0 0 0,-1 0 0 0 0,0 0 0 0 0,-2-5 0 0 0,3 9 0 0 0,-1-1 0 0 0,0 1 0 0 0,0 0 0 0 0,0 0 0 0 0,0 0 0 0 0,0-1 0 0 0,0 1 0 0 0,0 0 0 0 0,-1 0 0 0 0,1 1 0 0 0,-1-1 0 0 0,1 0 0 0 0,-1 0 0 0 0,0 0 0 0 0,-6-3 0 0 0,4 3 0 0 0,1-1 0 0 0,0 1 0 0 0,-1 0 0 0 0,1 0 0 0 0,-1 0 0 0 0,0 1 0 0 0,0 0 0 0 0,0-1 0 0 0,0 1 0 0 0,0 0 0 0 0,0 1 0 0 0,0-1 0 0 0,0 1 0 0 0,0 0 0 0 0,-15 0 0 0 0,-4 0 0 0 0</inkml:trace>
  <inkml:trace contextRef="#ctx0" brushRef="#br0" timeOffset="112782.583">5186 2693 10136 0 0,'-1'11'5016'0'0,"1"27"-4976"0"0,1-12 72 0 0,2 110 2457 0 0,-3-70-1147 0 0,6 31-1422 0 0,-3-79 3 0 0,1 32 48 0 0,-4-29-54 0 0,0-20-122 0 0,0-1-261 0 0,0-17-1303 0 0,2 3 309 0 0,-2-3-298 0 0</inkml:trace>
  <inkml:trace contextRef="#ctx0" brushRef="#br0" timeOffset="113057.038">5186 2707 6448 0 0,'0'-15'685'0'0,"2"4"-675"0"0,-2 9 117 0 0,0-1 1 0 0,1 1-1 0 0,-1 0 0 0 0,1-1 1 0 0,-1 1-1 0 0,1 0 0 0 0,0 0 1 0 0,0-1-1 0 0,0 0-127 0 0,14-18 4790 0 0,-13 20-4636 0 0,0 0 0 0 0,0-1 0 0 0,-1 1 0 0 0,1 0 0 0 0,0 0 0 0 0,0 0 0 0 0,1 0 0 0 0,-1 0 0 0 0,0 1 0 0 0,0-1 1 0 0,0 0-1 0 0,0 1 0 0 0,1 0 0 0 0,1-1-154 0 0,3 1 186 0 0,0 0 1 0 0,0 0-1 0 0,0 1 1 0 0,-1 0 0 0 0,1 0-1 0 0,0 0 1 0 0,0 1 0 0 0,-1 0-1 0 0,1 0 1 0 0,2 2-187 0 0,15 7 123 0 0,-1 1 1 0 0,2 2-124 0 0,-19-11 2 0 0,1 2 90 0 0,0 0-1 0 0,0 0 1 0 0,-1 1-1 0 0,0-1 1 0 0,0 1-1 0 0,-1 0 1 0 0,0 1-1 0 0,0 0 1 0 0,0-1-1 0 0,-1 2 1 0 0,0-1-1 0 0,0 0 1 0 0,-1 1-1 0 0,1 0 1 0 0,-2-1-1 0 0,2 6-91 0 0,-4-10 42 0 0,0 0-1 0 0,0-1 0 0 0,0 1 1 0 0,-1-1-1 0 0,1 1 0 0 0,-1-1 0 0 0,0 1 1 0 0,1-1-1 0 0,-1 1 0 0 0,0-1 1 0 0,0 0-1 0 0,-1 1 0 0 0,1-1 0 0 0,0 0 1 0 0,-2 2-42 0 0,-3 3-9 0 0,1 0 0 0 0,-1 0 0 0 0,0-1 0 0 0,-1 2 9 0 0,-2-1 60 0 0,0 0-1 0 0,-1 0 0 0 0,0-1 0 0 0,1 0 1 0 0,-2-1-1 0 0,-2 1-59 0 0,-23 9 1079 0 0,-9 1-1079 0 0,1-1-52 0 0,-26 8-1657 0 0,69-23 382 0 0,1 0-339 0 0,0 0-72 0 0,0 0-12 0 0</inkml:trace>
  <inkml:trace contextRef="#ctx0" brushRef="#br0" timeOffset="113345.689">5520 3054 9672 0 0,'0'0'748'0'0,"1"8"586"0"0,-3 3 247 0 0,2-10-1420 0 0,-1 0-1 0 0,1 0 1 0 0,0 0-1 0 0,0 0 1 0 0,-1 0 0 0 0,1 0-1 0 0,0 0 1 0 0,0 0-1 0 0,0 0 1 0 0,0 0 0 0 0,0 0-1 0 0,0 1-160 0 0,4 7 510 0 0,-4-9-469 0 0,0 1 0 0 0,1-1 1 0 0,-1 1-1 0 0,0 0 0 0 0,0-1 0 0 0,1 1 1 0 0,-1-1-1 0 0,0 1 0 0 0,0 0 1 0 0,0-1-1 0 0,0 1 0 0 0,0 0 0 0 0,0-1 1 0 0,0 1-1 0 0,0 0 0 0 0,0-1 0 0 0,0 1 1 0 0,0 0-1 0 0,0-1 0 0 0,-1 1 1 0 0,1 0-1 0 0,0-1 0 0 0,0 1 0 0 0,-1-1 1 0 0,1 1-1 0 0,0 0 0 0 0,-1-1-41 0 0,1 2 131 0 0,-1 0 0 0 0,0 0 0 0 0,1 0 1 0 0,0 0-1 0 0,-1 0 0 0 0,1 0 0 0 0,0 0 0 0 0,0 0 0 0 0,0 0 0 0 0,0 0-131 0 0,0 11 626 0 0,-10 21 808 0 0,8-28-1360 0 0,0-1 0 0 0,0 1-1 0 0,0-1 1 0 0,1 1-1 0 0,0-1 1 0 0,0 1 0 0 0,1 2-74 0 0,-1 0 16 0 0,1-1 1 0 0,-1 0-1 0 0,-1 1 0 0 0,1-1 1 0 0,-1 0-1 0 0,-2 4-16 0 0,-5 32-666 0 0,9-42-409 0 0,0-1-333 0 0,0 0-61 0 0,0 0-16 0 0</inkml:trace>
  <inkml:trace contextRef="#ctx0" brushRef="#br0" timeOffset="113623.155">5392 3090 9672 0 0,'0'0'748'0'0,"7"-9"4933"0"0,25 1-4829 0 0,0 1 0 0 0,0 1 0 0 0,1 2-1 0 0,20 0-851 0 0,23-2 9 0 0,-50 3-1364 0 0,20 2 1355 0 0,-24 1-6506 0 0</inkml:trace>
  <inkml:trace contextRef="#ctx0" brushRef="#br0" timeOffset="114219.257">767 2683 13016 0 0,'2'-2'147'0'0,"1"1"0"0"0,-1 0 1 0 0,0 0-1 0 0,1 0 0 0 0,-1 0 1 0 0,0 0-1 0 0,1 1 0 0 0,0-1-147 0 0,-3 1 9 0 0,1 0-1 0 0,-1-1 0 0 0,0 1 1 0 0,1 0-1 0 0,-1 0 0 0 0,1 0 0 0 0,-1 0 1 0 0,1-1-1 0 0,-1 1 0 0 0,0 0 1 0 0,1 0-1 0 0,-1 0 0 0 0,1 0 1 0 0,-1 0-1 0 0,1 0 0 0 0,-1 0 1 0 0,1 0-1 0 0,-1 1 0 0 0,0-1 1 0 0,1 0-1 0 0,-1 0 0 0 0,1 0 1 0 0,-1 0-1 0 0,1 0 0 0 0,-1 1 1 0 0,0-1-1 0 0,1 0 0 0 0,-1 1-8 0 0,3 1 29 0 0,5 1 46 0 0,-7-3-59 0 0,0 0 1 0 0,0 0 0 0 0,0 0-1 0 0,0 1 1 0 0,0-1 0 0 0,0 0-1 0 0,0 1 1 0 0,0-1 0 0 0,-1 0 0 0 0,1 1-1 0 0,0-1 1 0 0,0 1 0 0 0,0-1-1 0 0,-1 1 1 0 0,1 0 0 0 0,0-1-1 0 0,0 1 1 0 0,-1 0 0 0 0,1 0 0 0 0,-1-1-1 0 0,1 1 1 0 0,-1 0 0 0 0,1 0-1 0 0,-1 0 1 0 0,1 0 0 0 0,-1 0-1 0 0,0-1 1 0 0,1 1 0 0 0,-1 0 0 0 0,0 1-17 0 0,0 0 29 0 0,0 0 0 0 0,1-1 0 0 0,-1 1 0 0 0,1 0 0 0 0,-1 0 1 0 0,1-1-1 0 0,0 1 0 0 0,-1-1 0 0 0,1 1 0 0 0,0 0 0 0 0,0-1 1 0 0,0 1-1 0 0,0-1-29 0 0,8 15 157 0 0,-7-7-61 0 0,-1-1 0 0 0,0 0 0 0 0,-1 1 0 0 0,1-1 0 0 0,-2 6-96 0 0,2 19 401 0 0,-1-19-92 0 0,0 0-1 0 0,-2 8-308 0 0,1-11 187 0 0,0 0 0 0 0,1 0-1 0 0,0-1 1 0 0,1 1-1 0 0,1 4-186 0 0,-1-5 169 0 0,-1 0-1 0 0,1 0 0 0 0,-1 0 1 0 0,-2 8-169 0 0,1-7 177 0 0,1 0 0 0 0,0 0 1 0 0,1 8-178 0 0,0-15 50 0 0,-1 0 1 0 0,0 0-1 0 0,0 0 1 0 0,0 0-1 0 0,-1 0 1 0 0,1 0-1 0 0,-1 0 0 0 0,0 0 1 0 0,0 0-1 0 0,-1 2-50 0 0,-1 4 98 0 0,3-9-86 0 0,0 0 1 0 0,0 0-1 0 0,0 1 0 0 0,0-1 0 0 0,0 0 0 0 0,0 0 0 0 0,0 1 0 0 0,0-1 0 0 0,0 0 0 0 0,0 0 0 0 0,1 0 0 0 0,-1 1 1 0 0,1-1-1 0 0,-1 0 0 0 0,1 0 0 0 0,0 1-12 0 0,-1-1 0 0 0,1 0 0 0 0,-1-1 1 0 0,1 1-1 0 0,-1 0 0 0 0,0 0 1 0 0,1 0-1 0 0,-1 0 0 0 0,0 0 1 0 0,0 0-1 0 0,0 0 0 0 0,0 0 0 0 0,0 0 1 0 0,0 0-1 0 0,0 0 0 0 0,0 0 1 0 0,0 0-1 0 0,0 0 0 0 0,0 0 0 0 0,0-1 1 0 0,-1 1-1 0 0,1 0 0 0 0,-1 1 0 0 0,-6 9 0 0 0,6-10 0 0 0,0 1 0 0 0,-1 0 0 0 0,1-1 0 0 0,0 1 0 0 0,0 0 0 0 0,0 0 0 0 0,0 0 0 0 0,1 0 0 0 0,-1 0 0 0 0,0 0 0 0 0,1 0 0 0 0,0 0 0 0 0,-1 0 0 0 0,1 2 0 0 0,0-3-21 0 0,0 0-1 0 0,0 0 1 0 0,0 0-1 0 0,0 0 1 0 0,0 1-1 0 0,0-1 1 0 0,-1 0-1 0 0,1 0 1 0 0,0 0-1 0 0,-1 0 1 0 0,1 1-1 0 0,-1-1 1 0 0,1 0-1 0 0,-1 0 1 0 0,1 0-1 0 0,-1 0 1 0 0,0 0-1 0 0,0 0 1 0 0,1-1-1 0 0,-1 1 1 0 0,0 0-1 0 0,0 0 1 0 0,0 0-1 0 0,0-1 1 0 0,0 1-1 0 0,0-1 1 0 0,0 1-1 0 0,0-1 1 0 0,0 1-1 0 0,0-1 1 0 0,-1 1-1 0 0,1-1 1 0 0,0 0-1 0 0,0 0 1 0 0,0 1-1 0 0,0-1 1 0 0,-1 0-1 0 0,0 0 22 0 0,2 0-37 0 0,0 0 0 0 0,0 0 0 0 0,0 0 0 0 0,-1 0 1 0 0,1 0-1 0 0,0 0 0 0 0,0 0 0 0 0,0 0 0 0 0,0 0 0 0 0,-1 0 0 0 0,1 0 0 0 0,0-1 0 0 0,0 1 0 0 0,0 0 0 0 0,0 0 0 0 0,0 0 0 0 0,-1 0 1 0 0,1 0-1 0 0,0 0 0 0 0,0 0 0 0 0,0 0 0 0 0,0 0 0 0 0,0-1 0 0 0,0 1 0 0 0,0 0 0 0 0,-1 0 0 0 0,1 0 0 0 0,0 0 0 0 0,0 0 1 0 0,0-1-1 0 0,0 1 0 0 0,0 0 0 0 0,0 0 0 0 0,0 0 0 0 0,0 0 0 0 0,0 0 0 0 0,0-1 0 0 0,0 1 0 0 0,0 0 0 0 0,0 0 0 0 0,0 0 1 0 0,0 0-1 0 0,0-1 0 0 0,0 1 0 0 0,0 0 0 0 0,0 0 0 0 0,0 0 0 0 0,0 0 0 0 0,0-1 0 0 0,0 1 0 0 0,0 0 0 0 0,1 0 0 0 0,-1 0 1 0 0,0 0-1 0 0,0 0 0 0 0,0 0 0 0 0,0-1 37 0 0,1 0-865 0 0,-1-5-5132 0 0</inkml:trace>
  <inkml:trace contextRef="#ctx0" brushRef="#br0" timeOffset="114499.552">736 2860 9216 0 0,'19'-15'421'0'0,"-18"15"-398"0"0,-1-1-1 0 0,1 1 1 0 0,0-1-1 0 0,-1 1 1 0 0,1-1 0 0 0,-1 1-1 0 0,1-1 1 0 0,-1 0 0 0 0,1 0-1 0 0,-1 1 1 0 0,1-1-1 0 0,-1 0 1 0 0,0 0 0 0 0,0 1-1 0 0,1-1 1 0 0,-1 0-1 0 0,0 0 1 0 0,0 0 0 0 0,0 1-23 0 0,0-1 10 0 0,1 0 0 0 0,-1 0 0 0 0,0 0 0 0 0,0 1 0 0 0,1-1 0 0 0,-1 0 0 0 0,0 0 0 0 0,1 0 0 0 0,-1 1 0 0 0,0-1 0 0 0,1 0 1 0 0,-1 1-1 0 0,1-1 0 0 0,-1 0-10 0 0,43-39 1836 0 0,-39 37-1625 0 0,0 0 1 0 0,0 0-1 0 0,0 0 1 0 0,1 1-1 0 0,-1-1 1 0 0,1 1-1 0 0,0 0 1 0 0,0 0-1 0 0,0 1 1 0 0,-1 0-1 0 0,5-1-211 0 0,13-5 170 0 0,-1 0 164 0 0,1 0 1 0 0,0 1-1 0 0,10 0-334 0 0,-21 4 215 0 0,1 1-1 0 0,0 0 0 0 0,0 1 1 0 0,0 0-1 0 0,0 1 0 0 0,0 1 0 0 0,1 0-214 0 0,-7-1 111 0 0,0 0 0 0 0,0 1 0 0 0,0 0 0 0 0,0 0 0 0 0,0 0-1 0 0,-1 1 1 0 0,1-1 0 0 0,-1 1 0 0 0,1 1 0 0 0,-1-1 0 0 0,0 1-1 0 0,-1 0 1 0 0,1 0 0 0 0,-1 0 0 0 0,1 1 0 0 0,-1 0-1 0 0,2 3-110 0 0,-6-8 10 0 0,1 1 0 0 0,-1 0-1 0 0,0 1 1 0 0,1-1 0 0 0,-1 0 0 0 0,0 0-1 0 0,1 0 1 0 0,-1 0 0 0 0,0 0-1 0 0,0 0 1 0 0,0 0 0 0 0,0 0-1 0 0,0 0 1 0 0,0 1 0 0 0,0-1-1 0 0,0 0 1 0 0,-1 0 0 0 0,1 0 0 0 0,0 0-1 0 0,-1 0 1 0 0,1 0 0 0 0,-1 0-1 0 0,1 0 1 0 0,-1 0 0 0 0,1 0-1 0 0,-1 0-9 0 0,-6 18 134 0 0,7-16-106 0 0,-1-1 0 0 0,1 1 0 0 0,-1 0 0 0 0,0-1 1 0 0,0 1-1 0 0,0-1 0 0 0,0 1 0 0 0,0-1 0 0 0,-1 1 0 0 0,1-1 0 0 0,-1 0 1 0 0,1 1-1 0 0,-1-1 0 0 0,0 0 0 0 0,0 0 0 0 0,0 0-28 0 0,-7 5 87 0 0,1-1-1 0 0,-1 0 0 0 0,-6 4-86 0 0,-6 3 81 0 0,2-1-6 0 0,-1-1-1 0 0,-7 3-74 0 0,-20 10-141 0 0,8-7-93 0 0,29-13-450 0 0,0 0 0 0 0,0 0 0 0 0,-7 5 684 0 0,4-3-4424 0 0,-5-3-1353 0 0</inkml:trace>
  <inkml:trace contextRef="#ctx0" brushRef="#br0" timeOffset="114839.846">1036 3215 14336 0 0,'1'0'36'0'0,"-1"0"1"0"0,1 0 0 0 0,0 0-1 0 0,-1 0 1 0 0,1 0 0 0 0,0 0 0 0 0,-1 1-1 0 0,1-1 1 0 0,0 0 0 0 0,-1 0-1 0 0,1 0 1 0 0,0 1 0 0 0,-1-1-1 0 0,1 0 1 0 0,-1 1 0 0 0,1-1 0 0 0,-1 0-1 0 0,1 1 1 0 0,-1-1 0 0 0,1 1-1 0 0,-1-1-36 0 0,1 1 24 0 0,-1-1-1 0 0,0 1 0 0 0,0-1 0 0 0,0 1 0 0 0,0-1 0 0 0,0 1 1 0 0,0-1-1 0 0,0 1 0 0 0,0-1 0 0 0,0 1 0 0 0,0-1 0 0 0,0 1 1 0 0,0-1-1 0 0,-1 1 0 0 0,1-1 0 0 0,0 1 0 0 0,0-1 0 0 0,0 1 1 0 0,-1-1-1 0 0,1 1 0 0 0,0-1 0 0 0,0 0 0 0 0,-1 1 0 0 0,1-1 1 0 0,-1 1-1 0 0,1-1 0 0 0,0 0 0 0 0,-1 1 0 0 0,1-1-23 0 0,-2 2 14 0 0,0 0-1 0 0,0-1 0 0 0,1 1 1 0 0,-1 0-1 0 0,1 1 0 0 0,-1-1 1 0 0,1 0-1 0 0,0 0 0 0 0,0 1 1 0 0,-1 1-14 0 0,1-3 15 0 0,1 1 1 0 0,-1-1 0 0 0,0 0 0 0 0,1 0 0 0 0,-1 0 0 0 0,0 0 0 0 0,0 0 0 0 0,0 0 0 0 0,0 0 0 0 0,0 0 0 0 0,0 0 0 0 0,-1-1 0 0 0,1 1-1 0 0,0 0 1 0 0,0-1 0 0 0,-1 1-16 0 0,1 0 44 0 0,0-1 0 0 0,0 0-1 0 0,0 1 1 0 0,0 0-1 0 0,0-1 1 0 0,0 1 0 0 0,0 0-1 0 0,0-1 1 0 0,0 1-1 0 0,0 0 1 0 0,0 0 0 0 0,0 0-1 0 0,1 0 1 0 0,-1 0-1 0 0,0 0 1 0 0,1 0-1 0 0,-1 0 1 0 0,1 0 0 0 0,-1 0-1 0 0,1 0 1 0 0,-1 0-1 0 0,1 0 1 0 0,0 0 0 0 0,0 1-1 0 0,-1-1 1 0 0,1 0-1 0 0,0 1-43 0 0,0 0 106 0 0,0 1 0 0 0,-1 0-1 0 0,1-1 1 0 0,-1 1 0 0 0,0-1 0 0 0,0 0-1 0 0,0 1 1 0 0,0-1 0 0 0,0 1-106 0 0,0-1 64 0 0,0-1 0 0 0,0 1 1 0 0,0 0-1 0 0,0 0 0 0 0,1 0 1 0 0,-1 0-1 0 0,1 0 0 0 0,-1 0 1 0 0,1 0-1 0 0,0 0 0 0 0,0 1 1 0 0,0-1-1 0 0,0 0 0 0 0,0 0 1 0 0,0 0-1 0 0,1 0 0 0 0,-1 0 1 0 0,1 0-65 0 0,-1 9 331 0 0,0-10-312 0 0,-1-1 1 0 0,1 1-1 0 0,0-1 1 0 0,0 1-1 0 0,0-1 1 0 0,0 1-1 0 0,0 0 1 0 0,0-1-1 0 0,0 1 1 0 0,0-1-1 0 0,0 1 1 0 0,0-1-1 0 0,0 1 1 0 0,1-1-1 0 0,-1 1 1 0 0,0-1-1 0 0,0 1 1 0 0,0-1-1 0 0,1 1-19 0 0,0 0 10 0 0,0 0 0 0 0,1 1 1 0 0,-1-1-1 0 0,1 0 0 0 0,-1 0 0 0 0,1 0 0 0 0,-1-1 1 0 0,1 1-1 0 0,0 0 0 0 0,-1-1 0 0 0,2 1-10 0 0,1 0 22 0 0,0 0 1 0 0,0 0-1 0 0,-1 0 0 0 0,1-1 1 0 0,0 0-1 0 0,0 0 1 0 0,0 0-1 0 0,2 0-22 0 0,-4 0 18 0 0,1 0-1 0 0,-1-1 1 0 0,0 1 0 0 0,1-1 0 0 0,-1 1-1 0 0,0-1 1 0 0,0 0 0 0 0,1 0 0 0 0,-1 0 0 0 0,0 0-1 0 0,0 0 1 0 0,0-1 0 0 0,0 1 0 0 0,0-1-1 0 0,0 1-17 0 0,13-13 193 0 0,-12 11-150 0 0,-1 1 0 0 0,1 0 1 0 0,-1-1-1 0 0,1 1 0 0 0,-1-1 1 0 0,0 0-1 0 0,0 0 0 0 0,0 1 0 0 0,0-2 1 0 0,0 0-44 0 0,0 1 59 0 0,0-1 0 0 0,0 1 0 0 0,1 0 0 0 0,-1 0 0 0 0,1 0 0 0 0,0 0 1 0 0,0 0-1 0 0,0 0-59 0 0,-1 1 33 0 0,1 0 0 0 0,0-1 0 0 0,-1 1 0 0 0,0-1-1 0 0,0 0 1 0 0,0 0 0 0 0,0 0 0 0 0,0 0 0 0 0,0 0 0 0 0,1-3-33 0 0,4-13 103 0 0,0 1 0 0 0,5-7-103 0 0,-11 24-2 0 0,-1 0 3 0 0,1 0-1 0 0,-1 0 0 0 0,0 0 0 0 0,0 0 0 0 0,0 0 1 0 0,0 0-1 0 0,-1 0 0 0 0,1-1 0 0 0,0 1 1 0 0,0 0-1 0 0,-1 0 0 0 0,1 0 0 0 0,0 0 0 0 0,-1 0 1 0 0,1 0-1 0 0,-1 1 0 0 0,1-1 0 0 0,-1 0 1 0 0,0 0-1 0 0,1 0 0 0 0,-1 0 0 0 0,0 0 0 0 0,-1-1-5 0 0,1 1 0 0 0,0-1 0 0 0,-1 1 0 0 0,1 0 0 0 0,-1-1 0 0 0,0 1 0 0 0,1 0 0 0 0,-1 0 0 0 0,0 0 0 0 0,0 0 0 0 0,1 0 0 0 0,-1 1 0 0 0,-1-1 5 0 0,-19-1-1263 0 0,-1 4-3639 0 0,-2 1-2024 0 0</inkml:trace>
  <inkml:trace contextRef="#ctx0" brushRef="#br1" timeOffset="314867.275">191 3745 13824 0 0,'0'0'629'0'0,"0"0"-12"0"0,-7-3-367 0 0,2 0-177 0 0,4 3 303 0 0,-2 2-295 0 0,0 0 0 0 0,0 0 0 0 0,0 1 0 0 0,0-1 0 0 0,1 1-1 0 0,-1 0 1 0 0,1 0 0 0 0,0 0 0 0 0,-2 3-81 0 0,-17 30-679 0 0,18-31 856 0 0,-8 14 367 0 0,2 1 0 0 0,0 0 0 0 0,1 0-1 0 0,0 1 1 0 0,2-1 0 0 0,0 4-544 0 0,-1 13 152 0 0,2-11-148 0 0,0 0 1 0 0,2 0-1 0 0,1 11-4 0 0,1 32 0 0 0,0-11 0 0 0,2 1 0 0 0,3-1 0 0 0,6 28 0 0 0,0-26 54 0 0,18 82 1775 0 0,-25-130-1765 0 0,12 51 37 0 0,10 18-101 0 0,-14-50 0 0 0,-5-10 0 0 0,2 0 0 0 0,0-1 0 0 0,1 1 0 0 0,1-2 0 0 0,13 19 0 0 0,-19-31 27 0 0,2 0 0 0 0,-1-1 0 0 0,1 1 0 0 0,0-1 0 0 0,0 0 1 0 0,1-1-1 0 0,2 2-27 0 0,-6-5-152 0 0,0 0 1 0 0,1 0-1 0 0,-1-1 1 0 0,0 0-1 0 0,1 1 1 0 0,-1-1 0 0 0,0-1-1 0 0,1 1 1 0 0,-1 0-1 0 0,1-1 1 0 0,0 0-1 0 0,-1 1 1 0 0,1-1 0 0 0,-1-1-1 0 0,1 1 1 0 0,-1-1-1 0 0,1 1 1 0 0,-1-1-1 0 0,3-1 152 0 0,20-7-1514 0 0,-1-5-19 0 0</inkml:trace>
  <inkml:trace contextRef="#ctx0" brushRef="#br1" timeOffset="315878.161">961 3640 13824 0 0,'3'-1'-15'0'0,"3"-2"468"0"0,-5 3-437 0 0,-1 0-1 0 0,0 0 1 0 0,0 0-1 0 0,0 0 0 0 0,0 0 1 0 0,0-1-1 0 0,0 1 1 0 0,0 0-1 0 0,0 0 1 0 0,0 0-1 0 0,0 0 0 0 0,0 0 1 0 0,0-1-1 0 0,0 1 1 0 0,0 0-1 0 0,0 0 1 0 0,0 0-1 0 0,0 0 0 0 0,0 0 1 0 0,0-1-1 0 0,0 1 1 0 0,0 0-1 0 0,0 0 1 0 0,0 0-1 0 0,0 0 1 0 0,-1 0-1 0 0,1 0 0 0 0,0-1 1 0 0,0 1-1 0 0,0 0 1 0 0,0 0-1 0 0,0 0 1 0 0,0 0-1 0 0,0 0 0 0 0,0 0 1 0 0,-1 0-1 0 0,1 0 1 0 0,0-1-1 0 0,0 1 1 0 0,0 0-16 0 0,-1-1 332 0 0,-7-2-208 0 0,-21-1-124 0 0,15 3 3 0 0,10 3 19 0 0,1 0 23 0 0,-19 5 807 0 0,21-6-808 0 0,1-1 0 0 0,0 0 0 0 0,-1 1 0 0 0,1-1 0 0 0,0 0 0 0 0,-1 1 0 0 0,1-1 0 0 0,0 1-1 0 0,0-1 1 0 0,-1 1 0 0 0,1-1 0 0 0,0 1 0 0 0,0-1 0 0 0,0 1 0 0 0,0-1 0 0 0,0 1 0 0 0,0-1 0 0 0,-1 1 0 0 0,1-1-44 0 0,0 2 117 0 0,-2 2-87 0 0,0 0-1 0 0,0-1 1 0 0,0 0 0 0 0,-1 1-1 0 0,0-1 1 0 0,0 1-30 0 0,1-2-2 0 0,-1 1 1 0 0,1-1 0 0 0,0 1-1 0 0,0 0 1 0 0,0 0 0 0 0,1 0-1 0 0,-1 0 1 0 0,1 0-1 0 0,-1 0 2 0 0,2-2 0 0 0,-1 4 0 0 0,-1 1 0 0 0,0 0 0 0 0,0 0 0 0 0,0-1 0 0 0,-1 1 0 0 0,0-1 0 0 0,-1 3 0 0 0,2-5 72 0 0,0 1-1 0 0,0 0 0 0 0,0 0 0 0 0,1 0 1 0 0,-2 4-72 0 0,2-5 108 0 0,0 0 0 0 0,0 1 1 0 0,0-1-1 0 0,0 0 1 0 0,-1 0-1 0 0,1 0 0 0 0,-1 0 1 0 0,0 0-1 0 0,0-1 0 0 0,-1 1-108 0 0,-24 32 641 0 0,21-27-649 0 0,0 0 0 0 0,-1 0-1 0 0,1-1 1 0 0,-6 5 8 0 0,12-12 0 0 0,-1 0 0 0 0,1 1 0 0 0,-1-1 0 0 0,1 1 0 0 0,0-1 0 0 0,-1 1 0 0 0,1-1 0 0 0,-1 1 0 0 0,1-1 0 0 0,0 1 0 0 0,0-1 0 0 0,-1 1 0 0 0,1-1 0 0 0,0 1 0 0 0,0 0 0 0 0,0-1 0 0 0,-1 1 0 0 0,1-1 0 0 0,0 1 0 0 0,0 0 0 0 0,0-1 0 0 0,0 1 0 0 0,0 0 0 0 0,0-1 0 0 0,1 1 0 0 0,-1 0 0 0 0,0-1 0 0 0,0 1 0 0 0,0-1 0 0 0,0 1 0 0 0,0 0 0 0 0,-1-1 0 0 0,1 1 0 0 0,0-1 0 0 0,0 1 0 0 0,0-1 0 0 0,0 1 0 0 0,-1 0 0 0 0,1-1 0 0 0,0 1 0 0 0,-1-1 0 0 0,1 1 0 0 0,0-1 0 0 0,-1 1 0 0 0,-2 0 0 0 0,3-1 0 0 0,-1 1 0 0 0,0-1 0 0 0,1 0 0 0 0,-1 0 0 0 0,1 1 0 0 0,-1-1 0 0 0,1 0 0 0 0,-1 1 0 0 0,1-1 0 0 0,-1 0 0 0 0,1 1 0 0 0,-1-1 0 0 0,1 1 0 0 0,0-1 0 0 0,-1 1 0 0 0,1-1 0 0 0,0 1 0 0 0,-1-1 0 0 0,1 1 0 0 0,0-1 0 0 0,-1 1 0 0 0,1 0 0 0 0,0 0 0 0 0,-2 3 0 0 0,2 0 0 0 0,5-3 0 0 0,-5-1 2 0 0,0 0-1 0 0,1 0 0 0 0,-1-1 0 0 0,0 1 0 0 0,0 0 0 0 0,0 0 0 0 0,0 0 0 0 0,0 0 0 0 0,0 0 0 0 0,0 0 0 0 0,0 0 1 0 0,0-1-1 0 0,0 1 0 0 0,1 0 0 0 0,-1 0 0 0 0,0 0 0 0 0,0 0 0 0 0,0 0 0 0 0,0-1 0 0 0,0 1 0 0 0,0 0 1 0 0,0 0-1 0 0,0 0 0 0 0,0 0 0 0 0,0 0 0 0 0,0-1 0 0 0,0 1 0 0 0,0 0 0 0 0,0 0 0 0 0,0 0 0 0 0,-1 0 0 0 0,1 0 1 0 0,0 0-1 0 0,0-1 0 0 0,0 1 0 0 0,0 0 0 0 0,0 0 0 0 0,0 0 0 0 0,0 0 0 0 0,0 0 0 0 0,0 0 0 0 0,-1-1-1 0 0,1-3 885 0 0,0 4-865 0 0,1 0 1 0 0,-1 0-1 0 0,1-1 1 0 0,-1 1-1 0 0,0 0 0 0 0,1 0 1 0 0,-1 0-1 0 0,0-1 1 0 0,1 1-1 0 0,-1 0 0 0 0,0 0 1 0 0,0-1-1 0 0,1 1 1 0 0,-1 0-1 0 0,0 0 0 0 0,0-1 1 0 0,1 1-1 0 0,-1 0 1 0 0,0-1-1 0 0,0 1 0 0 0,0 0 1 0 0,1-1-1 0 0,-1 1 0 0 0,0-1 1 0 0,0 1-1 0 0,0 0 1 0 0,0-1-1 0 0,0 1 0 0 0,0-1 1 0 0,0 1-1 0 0,0 0 1 0 0,0-1-1 0 0,0 1 0 0 0,0 0 1 0 0,0-1-1 0 0,0 1 1 0 0,0-1-1 0 0,0 1 0 0 0,-1 0 1 0 0,1-1-1 0 0,0 1 1 0 0,0 0-1 0 0,0-1 0 0 0,-1 1 1 0 0,1 0-1 0 0,0-1 1 0 0,0 1-1 0 0,-1 0 0 0 0,1-1 1 0 0,0 1-1 0 0,0 0 1 0 0,-1 0-1 0 0,1-1 0 0 0,-1 1-20 0 0,1 0 1 0 0,0 0-1 0 0,0-1 1 0 0,0 1-1 0 0,0 0 0 0 0,-1-1 1 0 0,1 1-1 0 0,0-1 1 0 0,0 1-1 0 0,0 0 0 0 0,0-1 1 0 0,0 1-1 0 0,0 0 1 0 0,0-1-1 0 0,0 1 1 0 0,0 0-1 0 0,0-1 0 0 0,0 1 1 0 0,0 0-1 0 0,0-1 1 0 0,0 1-1 0 0,1 0 0 0 0,-1-1 1 0 0,0 1-1 0 0,0 0 1 0 0,0-1-1 0 0,0 1 1 0 0,1 0-1 0 0,-1-1 0 0 0,0 1 1 0 0,0 0-1 0 0,1 0 1 0 0,-1-1-1 0 0,0 1 0 0 0,0 0 1 0 0,1 0-1 0 0,-1 0 1 0 0,0-1-1 0 0,1 1 0 0 0,-1 0 1 0 0,0 0-1 0 0,1 0 1 0 0,-1 0-1 0 0,1-1 0 0 0,-1 1 0 0 0,1 0 0 0 0,-1 0 0 0 0,1-1 0 0 0,-1 1-1 0 0,1-1 1 0 0,-1 1 0 0 0,0 0 0 0 0,1-1 0 0 0,-1 1 0 0 0,1-1 0 0 0,-1 1 0 0 0,0-1 0 0 0,1 1 0 0 0,-1-1 0 0 0,0 1 0 0 0,0-1 0 0 0,1 1 0 0 0,-1-1 0 0 0,0 0 0 0 0,0 1 0 0 0,0-1 0 0 0,0 1 0 0 0,0-1 0 0 0,0 1-1 0 0,0-1 1 0 0,0 0 0 0 0,0 1 0 0 0,0-1 0 0 0,0 0 0 0 0,0 1 0 0 0,0-1 0 0 0,0 0 0 0 0,0 1 0 0 0,0-1 0 0 0,0 1 0 0 0,1-1 0 0 0,-1 0 0 0 0,0 1 0 0 0,0-1 0 0 0,1 1 0 0 0,-1-1 0 0 0,0 1 0 0 0,0-1 0 0 0,1 1 0 0 0,-1-1 0 0 0,1 1 0 0 0,-1-1 0 0 0,0 1 0 0 0,1 0 0 0 0,-1-1 0 0 0,1 1 0 0 0,-1-1 0 0 0,1 1 0 0 0,-1 0 0 0 0,1 0 0 0 0,-1-1 0 0 0,1 1 0 0 0,0 0 0 0 0,-1 0 0 0 0,1-1 0 0 0,3 0 0 0 0,1-5 0 0 0,-5 5 0 0 0,0 0 0 0 0,0 1 0 0 0,0-1 0 0 0,1 0 0 0 0,-1 1 0 0 0,0-1 0 0 0,0 0 0 0 0,1 1 0 0 0,-1-1 0 0 0,0 0 0 0 0,1 1 0 0 0,-1-1 0 0 0,1 1 0 0 0,-1-1 0 0 0,1 1 0 0 0,-1-1 0 0 0,1 1 0 0 0,-1-1 0 0 0,1 1 0 0 0,0-1 0 0 0,-1 1 0 0 0,1-1 0 0 0,0 1 0 0 0,-1 0 0 0 0,0 0 0 0 0,0 0 0 0 0,1 0 0 0 0,-1 0 0 0 0,0-1 0 0 0,0 1 0 0 0,1 0 0 0 0,-1 0 0 0 0,0 0 0 0 0,0-1 0 0 0,0 1 0 0 0,1 0 0 0 0,-1 0 0 0 0,0-1 0 0 0,0 1 0 0 0,0 0 0 0 0,0 0 0 0 0,0-1 0 0 0,0 1 0 0 0,1 0 0 0 0,-1 0 0 0 0,0-1 0 0 0,0 1 0 0 0,0 0 0 0 0,0-1 0 0 0,0 1 0 0 0,0 0 0 0 0,0-1 0 0 0,0 1 0 0 0,0 0 0 0 0,0 0 0 0 0,0-1 0 0 0,-1 1 0 0 0,1 0 0 0 0,0-1 0 0 0,0 1 0 0 0,0 0 0 0 0,0 0 0 0 0,0-1 0 0 0,0 1 0 0 0,-1 0 0 0 0,1 0 0 0 0,0-1 0 0 0,0 1 0 0 0,0 0 0 0 0,-1-1 0 0 0,1 1 0 0 0,0-1 0 0 0,0 1 0 0 0,0-1 0 0 0,0 0 0 0 0,0 1 0 0 0,0-1 0 0 0,1 1 0 0 0,-1-1 0 0 0,0 0 0 0 0,0 1 0 0 0,0-1 0 0 0,1 1 0 0 0,-1-1 0 0 0,0 1 0 0 0,0-1 0 0 0,1 0 0 0 0,-1 1 0 0 0,1 0 0 0 0,-1-1 0 0 0,0 1 0 0 0,1-1 0 0 0,-1 1 0 0 0,1-1 0 0 0,0 0 0 0 0,-1 1 0 0 0,1-1 0 0 0,-1 0 0 0 0,1 0 0 0 0,-1 1 0 0 0,0-1 0 0 0,1 0 0 0 0,-1 0 0 0 0,0 1 0 0 0,1-1 0 0 0,-1 0 0 0 0,0 0 0 0 0,-4-16 0 0 0,3 16 0 0 0,1-1 0 0 0,-1 1 0 0 0,1-1 0 0 0,-1 1 0 0 0,1-1 0 0 0,0 1 0 0 0,0-1 0 0 0,-1 1 0 0 0,1-1 0 0 0,0 0 0 0 0,0 1 0 0 0,0-1 0 0 0,1 1 0 0 0,-1-1 0 0 0,1 0 0 0 0,-1 0 0 0 0,1 0 0 0 0,-1 0 0 0 0,0 0 0 0 0,1 0 0 0 0,-1 0 0 0 0,0 0 0 0 0,0 0 0 0 0,0 0 0 0 0,0 0 0 0 0,-1 0 0 0 0,1 0 0 0 0,-1 0 0 0 0,1 0 0 0 0,-1 0 0 0 0,1 1 0 0 0,-1-1 0 0 0,0 0 0 0 0,0 0 0 0 0,0 0 0 0 0,0 1 0 0 0,-1-1 0 0 0,1-1 0 0 0,0 1 0 0 0,0 0 0 0 0,1-1 0 0 0,-1 1 0 0 0,1-1 0 0 0,-1 1 0 0 0,1 0 0 0 0,0-1 0 0 0,0 1 0 0 0,0-1 0 0 0,0 1 0 0 0,0-1 0 0 0,-1-17 0 0 0,1 18 0 0 0,0 0 0 0 0,-1 0 0 0 0,1 0 0 0 0,0 0 0 0 0,0 0 0 0 0,1 0 0 0 0,-1 0 0 0 0,0 0 0 0 0,1 0 0 0 0,-1 0 0 0 0,1 0 0 0 0,-1 0 0 0 0,1 0 0 0 0,0 1 0 0 0,0-1 0 0 0,0 0 0 0 0,0 0 0 0 0,0 1 0 0 0,0-1 0 0 0,0 1 0 0 0,1-1 0 0 0,-1 1 0 0 0,1-1 0 0 0,0 1 0 0 0,-2 0 0 0 0,1 1 0 0 0,-1-1 0 0 0,0 1 0 0 0,1-1 0 0 0,-1 1 0 0 0,0-1 0 0 0,1 1 0 0 0,-1-1 0 0 0,0 0 0 0 0,0 1 0 0 0,0-1 0 0 0,1 1 0 0 0,-1-1 0 0 0,0 1 0 0 0,0-1 0 0 0,0 0 0 0 0,0 1 0 0 0,0-1 0 0 0,0 1 0 0 0,0-1 0 0 0,0 0 0 0 0,0 1 0 0 0,0-1 0 0 0,-1 1 0 0 0,1-1 0 0 0,0 0 0 0 0,0 1 0 0 0,-1-1 0 0 0,1 1 0 0 0,0-1 0 0 0,0 1 0 0 0,0-1 0 0 0,0 1 0 0 0,0-1 0 0 0,0 1 0 0 0,0-1 0 0 0,0 1 0 0 0,0-1 0 0 0,0 1 0 0 0,0-1 0 0 0,1 1 0 0 0,-1-1 0 0 0,0 1 0 0 0,0-1 0 0 0,0 1 0 0 0,0 0 0 0 0,1-1 0 0 0,-1 1 0 0 0,0-1 0 0 0,1 1 0 0 0,-1 0 0 0 0,0-1 0 0 0,1 1 0 0 0,4-5 0 0 0,-4 5 0 0 0,-1-1 0 0 0,1 1 0 0 0,0 0 0 0 0,-1-1 0 0 0,1 1 0 0 0,-1-1 0 0 0,1 1 0 0 0,-1-1 0 0 0,1 1 0 0 0,-1-1 0 0 0,1 0 0 0 0,-1 1 0 0 0,0-1 0 0 0,1 1 0 0 0,-1-1 0 0 0,0 0 0 0 0,0 1 0 0 0,1-1 0 0 0,-1 0 0 0 0,0 0 0 0 0,0 1 0 0 0,0-1 0 0 0,0 0 0 0 0,0 1 0 0 0,0-1 0 0 0,0 0 0 0 0,0 0 0 0 0,0 1 0 0 0,0-1 0 0 0,0 0 0 0 0,0 1 0 0 0,-1-2 0 0 0,1-9 0 0 0,0 10 0 0 0,0 0 0 0 0,0 0 0 0 0,0 0 0 0 0,0 0 0 0 0,0 0 0 0 0,0 1 0 0 0,0-1 0 0 0,0 0 0 0 0,0 0 0 0 0,0 0 0 0 0,0 0 0 0 0,-1 0 0 0 0,1 0 0 0 0,0 1 0 0 0,-1-1 0 0 0,1 0 0 0 0,-1 0 0 0 0,-3-2 0 0 0,4 3 0 0 0,0 0 0 0 0,0 0 0 0 0,0 0 0 0 0,0 0 0 0 0,0-1 0 0 0,0 1 0 0 0,0 0 0 0 0,0 0 0 0 0,-1 0 0 0 0,1 0 0 0 0,0 0 0 0 0,0-1 0 0 0,0 1 0 0 0,0 0 0 0 0,0 0 0 0 0,0 0 0 0 0,-1 0 0 0 0,1 0 0 0 0,0 0 0 0 0,0 0 0 0 0,0 0 0 0 0,0 0 0 0 0,-1 0 0 0 0,1 0 0 0 0,0-1 0 0 0,0 1 0 0 0,0 0 0 0 0,0 0 0 0 0,-1 0 0 0 0,1 0 0 0 0,0 0 0 0 0,0 0 0 0 0,0 1 0 0 0,0-1 0 0 0,-1 0 0 0 0,1 0 0 0 0,0 0 0 0 0,0 0 0 0 0,0 0 0 0 0,0 0 0 0 0,-1 0 0 0 0,1 0 0 0 0,0 0 0 0 0,0 0 0 0 0,0 0 0 0 0,0 0 0 0 0,0 0 0 0 0,0 0 0 0 0,0 0 0 0 0,0 0 0 0 0,-1 0 0 0 0,1 0 0 0 0,0 0 0 0 0,0 0 0 0 0,0 0 0 0 0,0 0 0 0 0,0 0 0 0 0,0 0 0 0 0,0 0 0 0 0,0 0 0 0 0,0 0 0 0 0,0 0 0 0 0,-1 0 0 0 0,1 0 0 0 0,0 0 0 0 0,0 0 0 0 0,0 0 0 0 0,0 1 0 0 0,0-1 0 0 0,0 0 0 0 0,0 0 0 0 0,0 0 0 0 0,0 0 0 0 0,0 0 0 0 0,0 0 0 0 0,0 0 0 0 0,0 0 0 0 0,0 0 0 0 0,0 1 0 0 0,0-1 0 0 0,0 0 0 0 0,0 0 0 0 0,0 0 0 0 0,0 0 0 0 0,0 0 0 0 0,0 0 0 0 0,0 0 0 0 0,0 0 0 0 0,0 1 0 0 0,0-1 0 0 0,0 0 0 0 0,0 0 0 0 0,0 0 0 0 0,0 0 0 0 0,0 0 0 0 0,0 0 0 0 0,0 0 0 0 0,17 20 0 0 0,-16-19 0 0 0,-1-1 0 0 0,0 0 0 0 0,0 1 0 0 0,1-1 0 0 0,-1 1 0 0 0,0-1 0 0 0,0 1 0 0 0,1-1 0 0 0,-1 1 0 0 0,0-1 0 0 0,0 1 0 0 0,0-1 0 0 0,0 1 0 0 0,0-1 0 0 0,0 1 0 0 0,0-1 0 0 0,0 1 0 0 0,0-1 0 0 0,0 1 0 0 0,0-1 0 0 0,0 1 0 0 0,0-1 0 0 0,0 1 0 0 0,0-1 0 0 0,-1 1 0 0 0,1-1 0 0 0,0 1 0 0 0,0-1 0 0 0,-1 1 0 0 0,1-1 0 0 0,0 1 0 0 0,-1-1 0 0 0,1 1 0 0 0,0-1 0 0 0,0 1 0 0 0,-1-1 0 0 0,1 1 0 0 0,0 0 0 0 0,0-1 0 0 0,0 1 0 0 0,0-1 0 0 0,0 1 0 0 0,0-1 0 0 0,0 1 0 0 0,0 0 0 0 0,0-1 0 0 0,0 1 0 0 0,0-1 0 0 0,0 1 0 0 0,0-1 0 0 0,0 1 0 0 0,0-1 0 0 0,1 1 0 0 0,-1 0 0 0 0,0-1 0 0 0,4 8 0 0 0,-3-7 0 0 0,0 0 0 0 0,0 0 0 0 0,0 0 0 0 0,-1 1 0 0 0,1-1 0 0 0,-1 0 0 0 0,1 0 0 0 0,-1 1 0 0 0,1-1 0 0 0,-1 0 0 0 0,0 1 0 0 0,0-1 0 0 0,1 1 0 0 0,-1-1 0 0 0,0 0 0 0 0,0 1 0 0 0,0-1 0 0 0,-1 1 0 0 0,1-1 0 0 0,0 0 0 0 0,-1 1 0 0 0,1-1 0 0 0,0 0 0 0 0,-1 1 0 0 0,0-1 0 0 0,-1 5 0 0 0,1 1 0 0 0,-1-1 0 0 0,1 1 0 0 0,0-1 0 0 0,1 1 0 0 0,-1 0 0 0 0,2 4 0 0 0,-1-3 0 0 0,0 0 0 0 0,-1 0 0 0 0,0-1 0 0 0,0 1 0 0 0,-2 4 0 0 0,1-5 0 0 0,0 0 0 0 0,1 0 0 0 0,0 1 0 0 0,0-1 0 0 0,0 0 0 0 0,1 0 0 0 0,0 1 0 0 0,0-1 0 0 0,1 3 0 0 0,-1-5 0 0 0,0-1 0 0 0,0 1 0 0 0,-1 0 0 0 0,1 0 0 0 0,-1-1 0 0 0,0 1 0 0 0,-1 1 0 0 0,1-2 0 0 0,0 0 0 0 0,0 0 0 0 0,0 1 0 0 0,1-1 0 0 0,0 0 0 0 0,-1 1 0 0 0,2 2 0 0 0,14 41 0 0 0,-14-41 0 0 0,0 0 0 0 0,-1 1 0 0 0,0-1 0 0 0,-1 4 0 0 0,0-6 0 0 0,1-1 0 0 0,0 1 0 0 0,0 0 0 0 0,0 0 0 0 0,0 0 0 0 0,1 0 0 0 0,0 0 0 0 0,0 0 0 0 0,1 3 0 0 0,1-3 0 0 0,-2-2 0 0 0,0-1 0 0 0,1 1 0 0 0,-1 0 0 0 0,0 0 0 0 0,-1-1 0 0 0,1 1 0 0 0,0 0 0 0 0,-1 0 0 0 0,1 0 0 0 0,-1 0 0 0 0,0 0 0 0 0,0 0 0 0 0,0 0 0 0 0,-1 0 0 0 0,1 2 0 0 0,-1-4 0 0 0,1 1 0 0 0,0 0 0 0 0,0 0 0 0 0,0 0 0 0 0,1 0 0 0 0,-1 0 0 0 0,0 0 0 0 0,1-1 0 0 0,-1 1 0 0 0,1 0 0 0 0,0 0 0 0 0,-1 0 0 0 0,1-1 0 0 0,0 1 0 0 0,1 1 0 0 0,-2-1 4 0 0,0-1 0 0 0,0 0 0 0 0,0 1-1 0 0,0-1 1 0 0,0 1 0 0 0,0-1 0 0 0,0 0-1 0 0,0 1 1 0 0,-1-1 0 0 0,1 0 0 0 0,-1 1-1 0 0,1-1 1 0 0,-1 0 0 0 0,1 1 0 0 0,-1-1-1 0 0,0 0 1 0 0,1 0 0 0 0,-1 0 0 0 0,0 0-1 0 0,0 1 1 0 0,0-1 0 0 0,-1 0-4 0 0,-8 15 848 0 0,10-15-824 0 0,0-1 0 0 0,0 0 0 0 0,0 0 0 0 0,0 0 0 0 0,0 0 0 0 0,0 1 1 0 0,0-1-1 0 0,0 0 0 0 0,0 0 0 0 0,-1 0 0 0 0,1 0 0 0 0,0 0 0 0 0,0 0 0 0 0,0 1 0 0 0,0-1 0 0 0,0 0 0 0 0,0 0 0 0 0,-1 0 0 0 0,1 0 0 0 0,0 0 1 0 0,0 0-1 0 0,0 0 0 0 0,0 0 0 0 0,-1 0 0 0 0,1 0 0 0 0,0 0 0 0 0,0 0 0 0 0,0 0 0 0 0,0 0 0 0 0,-1 0 0 0 0,1 0 0 0 0,0 0 0 0 0,0 0 0 0 0,0 0 1 0 0,0 0-1 0 0,-1 0-24 0 0,0 0 85 0 0,-12-1 67 0 0,8-1-140 0 0,6 0-11 0 0,-1 1-1 0 0,0 0 0 0 0,0 1 0 0 0,-1-1 0 0 0,1 1 0 0 0,0-1 0 0 0,0 1 0 0 0,0-1 0 0 0,-1 1 0 0 0,1-1 0 0 0,0 1 0 0 0,0 0 0 0 0,-1-1 0 0 0,1 1 0 0 0,0-1 0 0 0,-1 1 0 0 0,1 0 0 0 0,-1-1 0 0 0,1 1 0 0 0,-1 0 0 0 0,1-1 0 0 0,0 1 0 0 0,-1 0 0 0 0,1-1 0 0 0,-1 1 0 0 0,-5-5 0 0 0,3-10 0 0 0,3 14 0 0 0,0 0 0 0 0,0 0 0 0 0,-1-1 0 0 0,1 1 0 0 0,0 0 0 0 0,0 0 0 0 0,-1-1 0 0 0,1 1 0 0 0,-1 0 0 0 0,1 0 0 0 0,-1 0 0 0 0,1 0 0 0 0,-1 0 0 0 0,0-1 0 0 0,0 1 0 0 0,0 0 0 0 0,-1-1 32 0 0,0 0 0 0 0,0 1-1 0 0,1-1 1 0 0,-1 0-1 0 0,1 0 1 0 0,0 0 0 0 0,-1 0-1 0 0,1-1 1 0 0,0 1-1 0 0,0 0 1 0 0,0 0 0 0 0,0-1-1 0 0,1 1 1 0 0,-1-1-32 0 0,0 0 130 0 0,0 0 0 0 0,-1 0 0 0 0,1 0 0 0 0,-1 0 0 0 0,0 0 0 0 0,0 0 0 0 0,0 1 0 0 0,-2-3-130 0 0,-13-18 131 0 0,13 18-202 0 0,0 0 0 0 0,0 0 0 0 0,0 0 0 0 0,-1 1 0 0 0,0 0 0 0 0,0 0 1 0 0,0 0-1 0 0,0 1 0 0 0,0-1 0 0 0,-3 0 71 0 0,0 0 537 0 0,6 2-571 0 0,0 1 0 0 0,0 0 0 0 0,0 0 0 0 0,-1 1 1 0 0,1-1-1 0 0,0 0 0 0 0,-1 1 0 0 0,1-1 0 0 0,0 1 1 0 0,-1 0-1 0 0,1 0 0 0 0,-1 0 0 0 0,1 0 1 0 0,0 0-1 0 0,-1 1 0 0 0,1-1 0 0 0,-1 1 0 0 0,1-1 1 0 0,0 1-1 0 0,0 0 0 0 0,-1 0 0 0 0,1 0 0 0 0,0 0 1 0 0,0 0-1 0 0,0 0 0 0 0,0 1 0 0 0,0-1 1 0 0,0 1-1 0 0,0-1 0 0 0,1 1 0 0 0,-1 0 0 0 0,1 0 1 0 0,-1 0-1 0 0,1 0 0 0 0,0 0 0 0 0,-1 0 0 0 0,1 0 1 0 0,0 0-1 0 0,0 0 0 0 0,1 1 0 0 0,-1 0 34 0 0,-8 16 0 0 0,8-17 0 0 0,-1 1 0 0 0,1-1 0 0 0,0 1 0 0 0,0-1 0 0 0,0 1 0 0 0,0 0 0 0 0,1-1 0 0 0,-1 1 0 0 0,1 0 0 0 0,-1 1 0 0 0,-2 19 0 0 0,2-19 0 0 0,1-1 0 0 0,-1 0 0 0 0,1 1 0 0 0,-1-1 0 0 0,1 1 0 0 0,0-1 0 0 0,1 1 0 0 0,-1 1 0 0 0,1 1 0 0 0,1 1 0 0 0,-1-1 0 0 0,1 0 0 0 0,0 0 0 0 0,0 0 0 0 0,1-1 0 0 0,0 1 0 0 0,0 0 0 0 0,0-1 0 0 0,1 0 0 0 0,-1 0 0 0 0,1 0 0 0 0,3 2 0 0 0,-3-3 0 0 0,1-1 0 0 0,1 1 0 0 0,-1-1 0 0 0,0 0 0 0 0,1-1 0 0 0,-1 1 0 0 0,1-1 0 0 0,0 0 0 0 0,0 0 0 0 0,0-1 0 0 0,0 0 0 0 0,0 0 0 0 0,0 0 0 0 0,2-1 0 0 0,10 0 0 0 0,1 0 0 0 0,-1-2 0 0 0,1 0 0 0 0,0-1 0 0 0,-16 2 0 0 0,0 0 0 0 0,0 0 0 0 0,0 0 0 0 0,0 0 0 0 0,0-1 0 0 0,0 1 0 0 0,0-1 0 0 0,0 1 0 0 0,0-1 0 0 0,-1 0 0 0 0,19-11 0 0 0,-16 11 2 0 0,0 0-19 0 0,1 0-1 0 0,-1-1 1 0 0,1 1-1 0 0,-1-1 1 0 0,0 0-1 0 0,-1-1 1 0 0,1 1-1 0 0,0-1 1 0 0,-1 0-1 0 0,0 0 1 0 0,0-1-1 0 0,2-1 18 0 0,32-35-5106 0 0,-28 27-1715 0 0</inkml:trace>
  <inkml:trace contextRef="#ctx0" brushRef="#br1" timeOffset="316459.38">1098 3595 11976 0 0,'-14'0'576'0'0,"13"0"-251"0"0,3 0-26 0 0,-1 0-277 0 0,0 1 1 0 0,0-1-1 0 0,1 1 1 0 0,-1-1 0 0 0,0 1-1 0 0,0-1 1 0 0,0 1 0 0 0,0-1-1 0 0,0 1 1 0 0,0 0-1 0 0,0 0 1 0 0,0 0 0 0 0,0-1-1 0 0,0 1 1 0 0,0 0-1 0 0,0 1-22 0 0,3 2 187 0 0,-4-4-161 0 0,0 1 0 0 0,1-1 0 0 0,-1 0 0 0 0,1 0 0 0 0,-1 1 0 0 0,0-1 0 0 0,1 0 0 0 0,-1 0 0 0 0,0 1 0 0 0,0-1 0 0 0,1 0 0 0 0,-1 1 0 0 0,0-1 0 0 0,0 1 0 0 0,0-1 1 0 0,1 0-1 0 0,-1 1 0 0 0,0-1 0 0 0,0 1 0 0 0,0-1 0 0 0,0 0 0 0 0,0 1 0 0 0,0-1 0 0 0,0 1 0 0 0,0-1 0 0 0,0 0 0 0 0,0 1 0 0 0,0-1 0 0 0,0 1 0 0 0,0-1 0 0 0,0 1 0 0 0,0-1 1 0 0,0 0-1 0 0,0 1 0 0 0,0-1 0 0 0,-1 1 0 0 0,1-1-26 0 0,-2 13 544 0 0,7 7 51 0 0,-4-16-463 0 0,0 0 0 0 0,0-1 0 0 0,0 1 0 0 0,-1 0 0 0 0,1-1 0 0 0,-1 1 0 0 0,0 0 0 0 0,0 0 0 0 0,0-1 0 0 0,-1 1 0 0 0,0 3-132 0 0,0-1 171 0 0,0 0 0 0 0,0 1-1 0 0,0-1 1 0 0,1 0 0 0 0,0 1-1 0 0,1-1 1 0 0,-1 0 0 0 0,1 1-1 0 0,1 0-170 0 0,-2-3 62 0 0,0 0 0 0 0,0-1 0 0 0,0 1 0 0 0,-1 0 0 0 0,1 0 0 0 0,-1-1 0 0 0,0 1 0 0 0,0-1 0 0 0,0 2-62 0 0,-1-1 10 0 0,1 1 0 0 0,0 0 0 0 0,0-1 0 0 0,1 1 0 0 0,-1 3-10 0 0,6 86 0 0 0,-5-87 0 0 0,1-1 0 0 0,0 1 0 0 0,0-1 0 0 0,1 0 0 0 0,0 3 0 0 0,0-4 0 0 0,0 0 0 0 0,-1 1 0 0 0,0-1 0 0 0,0 0 0 0 0,-1 1 0 0 0,0-1 0 0 0,0 3 0 0 0,-1 5-2 0 0,0-6 76 0 0,0-1 0 0 0,1 0 1 0 0,0 1-1 0 0,0-1 0 0 0,1 0 0 0 0,0 2-74 0 0,-1-3 158 0 0,0 0 0 0 0,0 1-1 0 0,0-1 1 0 0,0 1 0 0 0,-1-1 0 0 0,0 1-1 0 0,0-1 1 0 0,-1 0 0 0 0,-1 5-158 0 0,-5 25 185 0 0,8-33-185 0 0,0 0 0 0 0,0-1 0 0 0,-1 1 0 0 0,1 0 0 0 0,-1 0 0 0 0,1 0 0 0 0,-1-1 0 0 0,0 1 0 0 0,0 0 0 0 0,1 0 0 0 0,-1-1 0 0 0,0 1 0 0 0,0-1 0 0 0,-1 1 0 0 0,1-1 0 0 0,0 1 0 0 0,-1-1 0 0 0,1 0 0 0 0,0 0 0 0 0,-1 1 0 0 0,1-2 0 0 0,1 1 1 0 0,-1-1-1 0 0,1 0 0 0 0,0 1 0 0 0,0-1 0 0 0,-1 1 0 0 0,1-1 0 0 0,0 1 0 0 0,0-1 0 0 0,-1 1 1 0 0,1-1-1 0 0,0 1 0 0 0,0-1 0 0 0,0 1 0 0 0,0-1 0 0 0,0 1 0 0 0,0-1 0 0 0,0 1 0 0 0,0-1 1 0 0,0 1-1 0 0,0-1 0 0 0,0 1-3 0 0,0 0 1 0 0,0 0-1 0 0,-1 0 1 0 0,1 0-1 0 0,0 0 1 0 0,0-1-1 0 0,0 1 1 0 0,-1 0 0 0 0,1 0-1 0 0,0 0 1 0 0,-1-1-1 0 0,1 1 1 0 0,-1 0-1 0 0,1 0 1 0 0,-1-1-1 0 0,1 1 1 0 0,-1 0-1 0 0,0-1 1 0 0,1 1 0 0 0,-1-1-1 0 0,0 1 1 0 0,1-1-1 0 0,-1 1 1 0 0,0-1-1 0 0,0 1 1 0 0,1-1-1 0 0,-2 1 3 0 0,1 0-337 0 0,-2-11-696 0 0,3 9 998 0 0,-1 0-1 0 0,1 0 1 0 0,0 0-1 0 0,-1 0 1 0 0,1 0-1 0 0,0 0 1 0 0,0 0-1 0 0,0 0 1 0 0,-1 0-1 0 0,1 0 0 0 0,1 0 1 0 0,-1 0-1 0 0,0 0 36 0 0,1-5-117 0 0,0 0-86 0 0,0 0 1 0 0,-1-1-1 0 0,1 1 0 0 0,-1 0 1 0 0,0-1-1 0 0,-1 1 0 0 0,0-3 203 0 0,1 5-116 0 0,0 1-1 0 0,0 0 0 0 0,0 0 0 0 0,0 0 0 0 0,0 0 1 0 0,1 0-1 0 0,0 0 0 0 0,-1 0 0 0 0,1 0 0 0 0,1-2 117 0 0,-1 1-211 0 0,0 0 0 0 0,0 0-1 0 0,0 0 1 0 0,0 0 0 0 0,-1-1 0 0 0,1 1 211 0 0,-5-30-1397 0 0,2 27 1194 0 0,1-1-1 0 0,1 1 0 0 0,-1-1 1 0 0,1-3 203 0 0,2-13-36 0 0,0 15 22 0 0,-1-1-1 0 0,-1 1 1 0 0,0-1-1 0 0,0 1 1 0 0,-1-3 14 0 0,-2-2-154 0 0,2 10 74 0 0,0 0-1 0 0,0 0 1 0 0,1 0-1 0 0,-1 0 1 0 0,1 0-1 0 0,0-1 0 0 0,0 1 1 0 0,0 0-1 0 0,1-2 81 0 0,5-16-408 0 0,-4 16 292 0 0,0 0 1 0 0,0 0-1 0 0,-1 0 0 0 0,0 0 0 0 0,-1-1 1 0 0,1-4 115 0 0,-1 5-2 0 0,1 1 0 0 0,0-1 0 0 0,0 1 0 0 0,1-1 0 0 0,-1 1 0 0 0,1 0 0 0 0,0 0 0 0 0,1 0 0 0 0,-1 0 0 0 0,2-2 2 0 0,0 0 1 0 0,-1 0 0 0 0,0 0 0 0 0,0 0 0 0 0,1-7-1 0 0,-3 13 0 0 0,-1-1 0 0 0,1 0 0 0 0,-1 1 0 0 0,1-1 0 0 0,0 1 0 0 0,0 0 0 0 0,-1-1 0 0 0,1 1 0 0 0,0 0 0 0 0,0-1 0 0 0,0 1 0 0 0,1 0 0 0 0,-1 0 0 0 0,0 0 0 0 0,0 0 0 0 0,1 0 0 0 0,-1 0 0 0 0,0 0 0 0 0,1 0 0 0 0,-1 1 0 0 0,1-1 0 0 0,-1 0 0 0 0,2 1 0 0 0,-1-1 0 0 0,0 0 0 0 0,0 0 0 0 0,-1 0 0 0 0,1 0 0 0 0,0 0 0 0 0,0 0 0 0 0,-1 0 0 0 0,1-1 0 0 0,-1 1 0 0 0,1-1 0 0 0,0 0 0 0 0,-1 1 14 0 0,0 0-1 0 0,0 1 1 0 0,0-1 0 0 0,0 1 0 0 0,0-1 0 0 0,0 1 0 0 0,0 0-1 0 0,0-1 1 0 0,0 1 0 0 0,0 0 0 0 0,0 0 0 0 0,0 0 0 0 0,0 0 0 0 0,0 0-1 0 0,0 0 1 0 0,0 0 0 0 0,0 0 0 0 0,1 0-14 0 0,1 0 152 0 0,-2 0-143 0 0,27 0 1947 0 0,-27 0-1846 0 0,1 0 1 0 0,0 1-1 0 0,0-1 1 0 0,0 0-1 0 0,-1 1 1 0 0,1 0-1 0 0,0-1 1 0 0,0 1-1 0 0,-1 0 1 0 0,1 0-1 0 0,-1 0 1 0 0,1 0-1 0 0,-1 0 1 0 0,1 0 0 0 0,-1 1-111 0 0,21 15 7 0 0,-19-15 31 0 0,0 0-1 0 0,0 0 1 0 0,0 0-1 0 0,0 0 1 0 0,-1 1 0 0 0,1-1-1 0 0,-1 1 1 0 0,0-1-1 0 0,1 1 1 0 0,-1 0 0 0 0,0 0-1 0 0,0 2-37 0 0,2 3 336 0 0,1-1 0 0 0,-1 0-1 0 0,1 1 1 0 0,1-2 0 0 0,1 3-336 0 0,1 1 342 0 0,-7-9-307 0 0,-1 0 1 0 0,1 0-1 0 0,-1-1 0 0 0,1 1 0 0 0,-1 0 0 0 0,1 0 0 0 0,-1 0 0 0 0,0 0 0 0 0,1 0 0 0 0,-1 0 0 0 0,0-1 0 0 0,0 1 0 0 0,0 0 0 0 0,0 0 0 0 0,0 0 0 0 0,0 0 0 0 0,0 0 0 0 0,0 0 0 0 0,0 0 0 0 0,0 0 0 0 0,0 0 0 0 0,-1 0 0 0 0,1 0 0 0 0,0 0-35 0 0,-1 0 48 0 0,1 0 0 0 0,0 1 0 0 0,-1-1 1 0 0,1 0-1 0 0,0 1 0 0 0,0-1 0 0 0,0 0 0 0 0,0 1 0 0 0,0-1 1 0 0,0 0-1 0 0,0 0 0 0 0,1 1 0 0 0,-1 0-48 0 0,3 7 99 0 0,-2-9-97 0 0,-1 1-1 0 0,1 0 1 0 0,-1-1 0 0 0,0 1-1 0 0,1 0 1 0 0,-1 0-1 0 0,0-1 1 0 0,1 1-1 0 0,-1 0 1 0 0,0 0-1 0 0,0 0 1 0 0,0 0-1 0 0,0-1 1 0 0,0 1-1 0 0,0 0 1 0 0,0 0-1 0 0,0 0 1 0 0,0 0 0 0 0,0-1-1 0 0,-1 1 1 0 0,1 0-1 0 0,0 0 1 0 0,0 0-1 0 0,-1-1 1 0 0,1 1-1 0 0,0 0 1 0 0,-1 0-1 0 0,1-1 1 0 0,-1 1-1 0 0,1 0 1 0 0,-1-1-1 0 0,0 1 1 0 0,1-1 0 0 0,-1 1-1 0 0,1 0 1 0 0,-1-1-1 0 0,0 0 1 0 0,0 1-1 0 0,1-1 1 0 0,-1 1-1 0 0,0-1 1 0 0,0 0-1 0 0,0 1-1 0 0,-2 1 0 0 0,-1 1 0 0 0,1 0 0 0 0,0 0 0 0 0,0 0 0 0 0,-2 3 0 0 0,3-3 0 0 0,-1-1 0 0 0,1 1 0 0 0,-1 0 0 0 0,0-1 0 0 0,0 1 0 0 0,0-1 0 0 0,0 0 0 0 0,-3 2 0 0 0,-23 7 128 0 0,20-8 140 0 0,1 0-1 0 0,0 0 1 0 0,-7 5-268 0 0,7-4 86 0 0,0 0 0 0 0,-1 0 0 0 0,1-1 0 0 0,-1-1 0 0 0,1 1 0 0 0,-1-1 0 0 0,-3 0-86 0 0,-2 0-826 0 0,0-1 0 0 0,0 0-1 0 0,1-1 1 0 0,-8-1 826 0 0,8-1-1974 0 0,4-1-3823 0 0</inkml:trace>
  <inkml:trace contextRef="#ctx0" brushRef="#br1" timeOffset="317431.895">1426 4041 10136 0 0,'20'0'490'0'0,"-18"0"-211"0"0,0 0-40 0 0,6 0-114 0 0,-6 0 268 0 0,-2 0 106 0 0,-5 3 524 0 0,1-3-913 0 0,-4 2 574 0 0,7-2-666 0 0,1 1 1 0 0,0-1-1 0 0,0 0 1 0 0,0 0 0 0 0,0 0-1 0 0,0 0 1 0 0,0 1-1 0 0,0-1 1 0 0,0 0-1 0 0,0 0 1 0 0,0 0-1 0 0,0 1 1 0 0,0-1-1 0 0,-1 0 1 0 0,1 0 0 0 0,0 0-1 0 0,1 1 1 0 0,-1-1-1 0 0,0 0 1 0 0,0 0-1 0 0,0 0 1 0 0,0 1-1 0 0,0-1 1 0 0,0 0-1 0 0,0 0 1 0 0,0 0 0 0 0,0 0-1 0 0,0 1 1 0 0,0-1-1 0 0,0 0 1 0 0,1 0-1 0 0,-1 0 1 0 0,0 0-1 0 0,0 1 1 0 0,0-1-1 0 0,0 0 1 0 0,0 0-1 0 0,1 0 1 0 0,-1 0 0 0 0,0 0-19 0 0,-2 5 873 0 0,2-5-843 0 0,0 0-1 0 0,-1 0 0 0 0,1 0 1 0 0,0 0-1 0 0,0 1 0 0 0,-1-1 1 0 0,1 0-1 0 0,0 0 0 0 0,0 1 1 0 0,0-1-1 0 0,-1 0 1 0 0,1 0-1 0 0,0 1 0 0 0,0-1 1 0 0,0 0-1 0 0,0 0 0 0 0,0 1 1 0 0,0-1-1 0 0,-1 0 0 0 0,1 0 1 0 0,0 1-1 0 0,0-1 0 0 0,0 0 1 0 0,0 1-1 0 0,0-1 1 0 0,0 0-1 0 0,0 1 0 0 0,0-1 1 0 0,0 0-1 0 0,0 0 0 0 0,1 1 1 0 0,-1-1-1 0 0,0 0 0 0 0,0 1 1 0 0,0-1-1 0 0,0 0 0 0 0,0 0 1 0 0,0 1-1 0 0,1-1 0 0 0,-1 0-29 0 0,4 4 279 0 0,-3-3-261 0 0,0 0-1 0 0,0 0 0 0 0,0 0 1 0 0,0 0-1 0 0,0 0 0 0 0,0 0 1 0 0,0 0-1 0 0,0 0 0 0 0,0 1 1 0 0,-1-1-1 0 0,1 0 0 0 0,0 1 0 0 0,-1-1 1 0 0,1 0-1 0 0,-1 1 0 0 0,0-1 1 0 0,1 1-1 0 0,-1-1 0 0 0,0 1-17 0 0,-3 9-4 0 0,2-10 28 0 0,0 0-1 0 0,1 0 1 0 0,0 1-1 0 0,-1-1 1 0 0,1 0-1 0 0,0 0 1 0 0,-1 1-1 0 0,1-1 1 0 0,0 0-1 0 0,0 1 1 0 0,0-1-1 0 0,0 0 1 0 0,1 1-1 0 0,-1-1 1 0 0,0 0 0 0 0,0 1-1 0 0,1-1 1 0 0,-1 0-1 0 0,1 0-23 0 0,-1 1 58 0 0,0 0 0 0 0,1-1-1 0 0,-1 1 1 0 0,0-1 0 0 0,0 1 0 0 0,0 0 0 0 0,0-1-1 0 0,0 1 1 0 0,-1-1 0 0 0,1 1 0 0 0,0 0-1 0 0,-1-1 1 0 0,1 1 0 0 0,-1-1 0 0 0,0 1 0 0 0,1-1-1 0 0,-2 2-57 0 0,-4 15 458 0 0,4-5-354 0 0,1-5-97 0 0,0-1 0 0 0,0 0-1 0 0,-1 0 1 0 0,0 0 0 0 0,0 0 0 0 0,-1 0 0 0 0,0 0 0 0 0,0 0-1 0 0,-3 4-6 0 0,4-7 0 0 0,0 1 0 0 0,0-1 0 0 0,0 0 0 0 0,0 1 0 0 0,0 4 0 0 0,0-4 0 0 0,1 0 0 0 0,0-1 0 0 0,-1 1 0 0 0,0-1 0 0 0,-2 3 0 0 0,3-6 0 0 0,1 0 0 0 0,-1 0 0 0 0,1 0 0 0 0,-1 1 0 0 0,1-1 0 0 0,0 0 0 0 0,-1 0 0 0 0,1 0 0 0 0,0 1 0 0 0,0-1 0 0 0,0 0 0 0 0,0 0 0 0 0,0 1 0 0 0,0-1 0 0 0,0 0 0 0 0,0 0 0 0 0,1 1 0 0 0,-1-1 0 0 0,0-1 0 0 0,0 1 0 0 0,0 0 0 0 0,0 0 0 0 0,0 0 0 0 0,0 0 0 0 0,0 0 0 0 0,0 0 0 0 0,0 0 0 0 0,0 0 0 0 0,0 0 0 0 0,-1 0 0 0 0,1 0 0 0 0,0 0 0 0 0,-1 0 0 0 0,1 0 0 0 0,0 0 0 0 0,-1 0 0 0 0,0-1 0 0 0,1 1 0 0 0,-1 0 0 0 0,1 0 0 0 0,-2 0 0 0 0,2-1 0 0 0,-1 1 0 0 0,1-1 0 0 0,-1 1 0 0 0,1-1 0 0 0,-1 1 0 0 0,1-1 0 0 0,-1 1 0 0 0,1 0 0 0 0,0-1 0 0 0,-1 1 0 0 0,1-1 0 0 0,0 1 0 0 0,0 0 0 0 0,-1-1 0 0 0,1 1 0 0 0,0 0 0 0 0,0-1 0 0 0,0 1 0 0 0,0 0 0 0 0,0 0 0 0 0,0-1 0 0 0,0 1 0 0 0,0 0 0 0 0,0-1 0 0 0,0 1 0 0 0,0 0 0 0 0,0-1 0 0 0,0 1 0 0 0,1 0 0 0 0,-1-1 0 0 0,0 1 0 0 0,1 0 0 0 0,-1-1 0 0 0,1 1 0 0 0,0 7 0 0 0,-3-3 0 0 0,5-4 0 0 0,-7-1-133 0 0,4-1-18 0 0,1 1 1 0 0,-1 0-1 0 0,0-1 1 0 0,1 1-1 0 0,-1-1 0 0 0,0 1 1 0 0,1-1-1 0 0,-1 1 1 0 0,0-1-1 0 0,0 0 0 0 0,1 1 1 0 0,-1-1-1 0 0,0 1 1 0 0,0-1-1 0 0,0 0 0 0 0,0 1 1 0 0,0-1-1 0 0,0 1 1 0 0,0-1-1 0 0,0 0 0 0 0,0 1 1 0 0,0-1-1 0 0,0 1 1 0 0,0-1 150 0 0,-6-9-5796 0 0</inkml:trace>
  <inkml:trace contextRef="#ctx0" brushRef="#br1" timeOffset="317718.431">1182 4096 10136 0 0,'22'0'430'0'0,"-16"0"3"0"0,-11 0-128 0 0,25 0 553 0 0,-19 0-348 0 0,2 0-68 0 0,11-2-292 0 0,-9 1-99 0 0,-5 0-54 0 0,-7-1 109 0 0,4 0 686 0 0,27 1-233 0 0,-1-1 0 0 0,17-4-559 0 0,-12 0 0 0 0,-11 2 0 0 0,0 0 0 0 0,12 0 0 0 0,0 3 184 0 0,-15 0 189 0 0,0 0 0 0 0,9-2-373 0 0,5 1 1047 0 0,-18 2-993 0 0,-8-1-51 0 0,0 1-1 0 0,0 0 0 0 0,0 0 0 0 0,-1 0 0 0 0,1 0 0 0 0,0 0 0 0 0,0 0 0 0 0,0 0 0 0 0,0 1 0 0 0,0-1 1 0 0,1 1-3 0 0,10-4-64 0 0,-12 2 56 0 0,7 1-1311 0 0,-6 0 807 0 0</inkml:trace>
  <inkml:trace contextRef="#ctx0" brushRef="#br1" timeOffset="318375.584">1866 3775 10136 0 0,'-9'-4'84'0'0,"8"4"6"0"0,0-1 0 0 0,0 1 0 0 0,0-1 0 0 0,0 1 0 0 0,0 0 1 0 0,0-1-1 0 0,1 1 0 0 0,-1 0 0 0 0,0 0 0 0 0,0 0 0 0 0,0-1 1 0 0,0 1-1 0 0,0 0 0 0 0,0 0 0 0 0,0 1 0 0 0,-1-1-90 0 0,-1 4 438 0 0,3-3-393 0 0,-1-1 0 0 0,1 0 1 0 0,0 1-1 0 0,-1-1 0 0 0,1 1 0 0 0,0-1 0 0 0,-1 0 0 0 0,1 1 0 0 0,0-1 1 0 0,0 1-1 0 0,-1-1 0 0 0,1 1 0 0 0,0-1 0 0 0,0 1 0 0 0,0-1 0 0 0,0 1 1 0 0,0-1-1 0 0,0 1 0 0 0,0-1 0 0 0,-1 1 0 0 0,2-1 0 0 0,-1 1 0 0 0,0 0 1 0 0,0-1-46 0 0,0 1 38 0 0,0-1 1 0 0,1 1-1 0 0,-1 0 1 0 0,0 0-1 0 0,1-1 1 0 0,-1 1-1 0 0,0 0 1 0 0,0-1-1 0 0,0 1 1 0 0,0 0-1 0 0,1 0 1 0 0,-1-1-1 0 0,0 1 1 0 0,0 0-1 0 0,-1 0 1 0 0,1-1-1 0 0,0 1 1 0 0,0 0 0 0 0,0 0-1 0 0,0-1 1 0 0,-1 1-1 0 0,1 0 1 0 0,0 0-1 0 0,-1-1 1 0 0,1 1-1 0 0,0-1 1 0 0,-1 1-1 0 0,1 0 1 0 0,-1-1-1 0 0,1 1 1 0 0,-1-1-1 0 0,1 1 1 0 0,-1-1-1 0 0,0 1 1 0 0,1-1-1 0 0,-1 1 1 0 0,0-1-39 0 0,-2 3 111 0 0,3-2-58 0 0,-1 0 1 0 0,0 0-1 0 0,1 0 1 0 0,-1 0 0 0 0,0 0-1 0 0,1 0 1 0 0,-1 0 0 0 0,1 0-1 0 0,0 0 1 0 0,-1 0-1 0 0,1 1 1 0 0,0-1 0 0 0,0 0-1 0 0,-1 0 1 0 0,1 0 0 0 0,0 1-54 0 0,0 0 61 0 0,0-1 1 0 0,0 1-1 0 0,0-1 1 0 0,0 1 0 0 0,-1-1-1 0 0,1 1 1 0 0,-1-1 0 0 0,1 0-1 0 0,-1 1 1 0 0,0-1 0 0 0,0 1-62 0 0,-11 15 514 0 0,5-8-130 0 0,0 0-1 0 0,1 1 0 0 0,0 0 0 0 0,-1 3-383 0 0,3-5 250 0 0,0-1-1 0 0,-1 1 1 0 0,0-1 0 0 0,0 1-250 0 0,-7 9 105 0 0,11-16-103 0 0,0 1-1 0 0,0-1 0 0 0,1 1 0 0 0,-1 0 0 0 0,1 0 0 0 0,-1-1 0 0 0,1 1 0 0 0,0 0 1 0 0,-1 0-1 0 0,1-1 0 0 0,0 1 0 0 0,0 0 0 0 0,0 0 0 0 0,1 0 0 0 0,-1 0-1 0 0,0-1 0 0 0,0 1 0 0 0,0 0 0 0 0,0 0 0 0 0,0-1 0 0 0,0 1 0 0 0,0 0 0 0 0,0 0 0 0 0,-1-1 0 0 0,1 1-1 0 0,-1 0 1 0 0,0 1 0 0 0,-3 5 0 0 0,3-7 0 0 0,0 0 0 0 0,1-1 0 0 0,-1 1 0 0 0,0 0 0 0 0,1 0 0 0 0,0 0 0 0 0,-1 0 0 0 0,1 0 0 0 0,-1 0 0 0 0,1 0 0 0 0,0 0 0 0 0,0 1 0 0 0,0-1 0 0 0,-1 0 0 0 0,1 0 0 0 0,0 0 0 0 0,0 0 0 0 0,1 0 0 0 0,-1 0 0 0 0,0 0 0 0 0,0 0 0 0 0,0 0 0 0 0,1 0 0 0 0,-1 0 0 0 0,0 0 0 0 0,1 0 0 0 0,-1 0 0 0 0,1 0 0 0 0,0 0 0 0 0,4 7 0 0 0,-4-7 0 0 0,0 0 0 0 0,0 0 0 0 0,-1 1 0 0 0,1-1 0 0 0,0 0 0 0 0,0 0 0 0 0,-1 1 0 0 0,1-1 0 0 0,0 1 0 0 0,-1-1 0 0 0,0 0 0 0 0,1 1 0 0 0,-1-1 0 0 0,0 1 0 0 0,0-1 0 0 0,1 1 0 0 0,-1-1 0 0 0,0 1 0 0 0,-1 1 0 0 0,-1 11 0 0 0,6-10 0 0 0,-2-3 0 0 0,-1 1 0 0 0,1 0 0 0 0,0 0 0 0 0,0-1 0 0 0,0 1 0 0 0,0 0 0 0 0,0-1 0 0 0,0 1 0 0 0,0-1 0 0 0,1 0 0 0 0,-1 0 0 0 0,0 0 0 0 0,1 0 0 0 0,-1 0 0 0 0,1 0 0 0 0,-1-1 0 0 0,1 1 0 0 0,1-1 0 0 0,10 3 0 0 0,-5-1-133 0 0,-2-3-1194 0 0,-4 0 1005 0 0,12-4-689 0 0,-4 2-11 0 0</inkml:trace>
  <inkml:trace contextRef="#ctx0" brushRef="#br1" timeOffset="318901.205">1978 3877 13824 0 0,'0'0'629'0'0,"-3"6"212"0"0,2-3-839 0 0,0 0 0 0 0,0 0 0 0 0,0 0-1 0 0,1 0 1 0 0,-1 0 0 0 0,1 1 0 0 0,-1-1 0 0 0,1 0-1 0 0,0 0 1 0 0,0 0 0 0 0,1 0 0 0 0,-1 0 0 0 0,0 1 0 0 0,1-1-2 0 0,-1-1-1 0 0,1 0 0 0 0,-1 0 1 0 0,0 0-1 0 0,0 0 0 0 0,-1 0 1 0 0,1-1-1 0 0,0 1 1 0 0,-1 0-1 0 0,1 0 0 0 0,-1 0 1 0 0,1 0 8 0 0,-1 0 0 0 0,1-1 0 0 0,-1 1 0 0 0,1 0 0 0 0,0 0 0 0 0,0 0 0 0 0,0 0 0 0 0,0 0 0 0 0,0 0 0 0 0,0 0-8 0 0,1 0 50 0 0,0 1 70 0 0,-1 0 1 0 0,1 0-1 0 0,-1 0 1 0 0,1 0-1 0 0,-1 1 0 0 0,0-1 1 0 0,0 0-1 0 0,0 0 1 0 0,-1 0-1 0 0,1 0 0 0 0,-1 0-120 0 0,0 4 120 0 0,0 0-1 0 0,0 0 0 0 0,1 1 0 0 0,0-1 0 0 0,1 2-119 0 0,-1 7 12 0 0,1-9 60 0 0,0-6 299 0 0,0-1 117 0 0,2 1-413 0 0,1-1 0 0 0,-1 1-1 0 0,0-1 1 0 0,0 0 0 0 0,0-1 0 0 0,1 1 0 0 0,-1-1-1 0 0,0 1 1 0 0,0-1 0 0 0,0 0 0 0 0,0 0 0 0 0,0 0-1 0 0,0 0 1 0 0,0-1 0 0 0,0 1 0 0 0,0-1-75 0 0,2-2-10 0 0,0 1 0 0 0,0 0 0 0 0,0-1 0 0 0,-1 0 0 0 0,1 0 0 0 0,-1-1 0 0 0,-1 1 0 0 0,4-5 10 0 0,10-8-202 0 0,0-2-472 0 0,19-37 1385 0 0,-35 52-626 0 0,-1 4-406 0 0,0 0-154 0 0,0 0-33 0 0,1 1 524 0 0,-1 0-1 0 0,1 0 0 0 0,-1 1 0 0 0,1-1 0 0 0,-1 0 0 0 0,0 1 0 0 0,1-1 0 0 0,-1 0 0 0 0,0 1 1 0 0,0-1-1 0 0,0 1-15 0 0,0 0 111 0 0,16 43 995 0 0,-15-41-1106 0 0,1 0 0 0 0,0 0 0 0 0,0 0 0 0 0,0 0 0 0 0,0 0 0 0 0,1 0 0 0 0,2 2 0 0 0,0 1 0 0 0,-5-5 54 0 0,1-1 0 0 0,0 0 0 0 0,0 0 0 0 0,0 1-1 0 0,0-1 1 0 0,0 0 0 0 0,0 0 0 0 0,0 0 0 0 0,1 0-1 0 0,-1 0 1 0 0,0 0 0 0 0,0 0 0 0 0,1-1 0 0 0,-1 1-1 0 0,1 0 1 0 0,-1-1 0 0 0,1 1 0 0 0,-1-1 0 0 0,1 1 0 0 0,-1-1-1 0 0,1 0 1 0 0,-1 0 0 0 0,1 0 0 0 0,-1 0 0 0 0,1 0-1 0 0,0 0 1 0 0,-1 0 0 0 0,1 0 0 0 0,-1 0 0 0 0,1-1-1 0 0,-1 1 1 0 0,2-1-54 0 0,0 0 22 0 0,-1-1 0 0 0,1 1-1 0 0,-1 0 1 0 0,1-1 0 0 0,-1 0 0 0 0,0 0-1 0 0,0 1 1 0 0,1-1 0 0 0,-1 0 0 0 0,-1-1-1 0 0,1 1 1 0 0,0 0 0 0 0,0-1 0 0 0,-1 1-1 0 0,1-1-21 0 0,3-9 55 0 0,-1-1-1 0 0,0 1 1 0 0,-1-1-1 0 0,1-4-54 0 0,3-13 181 0 0,-6 20-233 0 0,1 0-1 0 0,-1 0 1 0 0,-1 0-1 0 0,0-6 53 0 0,3-27-303 0 0,-2 33 172 0 0,-1 0 0 0 0,0 0 0 0 0,0 0 0 0 0,-2-7 131 0 0,-1-18-3776 0 0,1 39 2230 0 0,-1 4 371 0 0,3 0 223 0 0</inkml:trace>
  <inkml:trace contextRef="#ctx0" brushRef="#br1" timeOffset="319244.201">2440 3938 2760 0 0,'-5'5'176'0'0,"3"-3"5374"0"0,0 17 517 0 0,-5 9-4062 0 0,4-20-1834 0 0,1 1 0 0 0,0-1 0 0 0,0 5-171 0 0,-4 39 1652 0 0,3-29-960 0 0,4-19-692 0 0,5-3 0 0 0,10-5 0 0 0,8 0 0 0 0,1 3 49 0 0,-18 0 173 0 0,0 1-1 0 0,0-1 1 0 0,0 2 0 0 0,0-1 0 0 0,0 1-1 0 0,0 0 1 0 0,0 0 0 0 0,0 1-222 0 0,-4-1-166 0 0,0-1 1 0 0,0 1-1 0 0,0-1 1 0 0,0 1-1 0 0,0-1 0 0 0,-1 0 1 0 0,1 0-1 0 0,0 0 166 0 0,13 0-506 0 0,-13 1 195 0 0,0-1-1 0 0,0 0 0 0 0,1 0 1 0 0,-1 0-1 0 0,0 0 0 0 0,0 0 1 0 0,0 0-1 0 0,1-1 312 0 0,5-2-6138 0 0</inkml:trace>
  <inkml:trace contextRef="#ctx0" brushRef="#br1" timeOffset="319509.617">2746 3653 13824 0 0,'23'0'314'0'0,"-18"0"46"0"0,-5 0 22 0 0,0 0-50 0 0,5 6-208 0 0,-4-6-116 0 0,-1 1 0 0 0,0 0 0 0 0,0-1 0 0 0,0 1 0 0 0,0 0 0 0 0,0-1 0 0 0,0 1 0 0 0,0 0 0 0 0,0-1 0 0 0,0 1 0 0 0,0 0 0 0 0,0-1 0 0 0,0 1 0 0 0,0-1 0 0 0,-1 1 0 0 0,1 0 0 0 0,0-1 0 0 0,0 1 0 0 0,-1-1 0 0 0,1 1 0 0 0,-1 0-7 0 0,1 0 23 0 0,0-1 1 0 0,-1 1 0 0 0,1 0 0 0 0,0 0 0 0 0,-1-1 0 0 0,1 1 0 0 0,0 0-1 0 0,0 0 1 0 0,-1 0 0 0 0,1-1 0 0 0,0 1 0 0 0,0 0 0 0 0,0 0 0 0 0,0 0-1 0 0,0 0 1 0 0,0-1 0 0 0,1 1 0 0 0,-1 0 0 0 0,0 1-25 0 0,4 4 172 0 0,-4-5-138 0 0,1 0 0 0 0,0 0-1 0 0,-1 0 1 0 0,1 0 0 0 0,-1 0 0 0 0,1 1-1 0 0,-1-1 1 0 0,1 0 0 0 0,-1 0-1 0 0,0 0 1 0 0,0 0 0 0 0,0 1-1 0 0,1-1 1 0 0,-1 0 0 0 0,0 0-1 0 0,-1 1 1 0 0,1-1-34 0 0,-3 12 393 0 0,2-11-293 0 0,0 0 0 0 0,1 0 0 0 0,-1 0 0 0 0,1 0 0 0 0,-1 0 0 0 0,1 0 0 0 0,0 0 0 0 0,0 1 0 0 0,0-1 0 0 0,0 0 0 0 0,0 0 0 0 0,1 0 0 0 0,-1 0 0 0 0,1 0 0 0 0,0 2-100 0 0,0 0 122 0 0,0 0-1 0 0,-1 0 1 0 0,0 0-1 0 0,1 0 0 0 0,-1 0 1 0 0,-1 3-122 0 0,3 22 71 0 0,47 139 1831 0 0,-46-156-1860 0 0,-1 0 1 0 0,-1 0 0 0 0,1 7-43 0 0,-2-14 0 0 0,0 0 0 0 0,0 0 0 0 0,0 0 1 0 0,-1 0-1 0 0,0 0 0 0 0,0 0 1 0 0,0-1-1 0 0,0 1 0 0 0,-1 0 0 0 0,0 0 0 0 0,2-4 0 0 0,-4 6 0 0 0,1 0 0 0 0,0 0 0 0 0,0 0 0 0 0,1 0 0 0 0,-1 5 0 0 0,2-10 21 0 0,0 1 0 0 0,0 0 0 0 0,0-1 0 0 0,0 1 0 0 0,0-1 0 0 0,-1 0 0 0 0,1 1 0 0 0,-1-1 0 0 0,0 0 0 0 0,0 0-1 0 0,-1 1-20 0 0,-25 22 480 0 0,3-4-80 0 0,10-8-686 0 0,0 0 1 0 0,0 0-1 0 0,-1-1 1 0 0,-1-1-1 0 0,0-1 1 0 0,0-1-1 0 0,-15 6 286 0 0,1-1-887 0 0</inkml:trace>
  <inkml:trace contextRef="#ctx0" brushRef="#br1" timeOffset="322083.438">284 4613 8288 0 0,'0'0'190'0'0,"0"0"28"0"0,0 0 7 0 0,0 0 43 0 0,11-4 1167 0 0,-7 1-1218 0 0,1 1-1 0 0,0 0 1 0 0,1 1 0 0 0,-1-1 0 0 0,0 1 0 0 0,0 0-1 0 0,1 0 1 0 0,-1 1 0 0 0,3-1-217 0 0,25-3 705 0 0,18-3-705 0 0,-34 5 0 0 0,43 4 930 0 0,76-7 188 0 0,-109 5-1084 0 0,307-8 1979 0 0,-86-11-2013 0 0,-4 4 0 0 0,39 10 0 0 0,-37 13 0 0 0,-176-5 110 0 0,13 4-110 0 0,-30-2-245 0 0,-1-2 0 0 0,46-3 245 0 0,-83-1-4141 0 0,-1 1-1385 0 0</inkml:trace>
  <inkml:trace contextRef="#ctx0" brushRef="#br1" timeOffset="322655.567">952 4768 15664 0 0,'0'0'356'0'0,"0"0"49"0"0,0 0 21 0 0,-3 0-42 0 0,-8 0-250 0 0,10 0-134 0 0,1 0 0 0 0,-1 0 0 0 0,1 0 1 0 0,0 0-1 0 0,-1 0 0 0 0,1 0 0 0 0,0 0 0 0 0,-1 0 1 0 0,1 0-1 0 0,-1 0 0 0 0,1 0 0 0 0,0 0 1 0 0,-1 0-1 0 0,1 0 0 0 0,-1 1 0 0 0,1-1 0 0 0,0 0 1 0 0,-1 0-1 0 0,1 0 0 0 0,0 0 0 0 0,-1 1 0 0 0,1-1 1 0 0,0 0-1 0 0,0 0 0 0 0,-1 1 0 0 0,1-1 0 0 0,0 0 1 0 0,-1 1-1 0 0,1-1 0 0 0,0 0 0 0 0,0 1 0 0 0,0-1 1 0 0,0 0-1 0 0,-1 1 0 0 0,1-1 0 0 0,0 0 1 0 0,0 1-1 0 0,0-1 0 0 0,0 1 0 0 0,0-1 0 0 0,0 0 1 0 0,0 1-1 0 0,0-1 0 0 0,0 0 0 0 0,0 1 0 0 0,0-1 1 0 0,0 1-1 0 0,0-1 0 0 0,0 0 0 0 0,0 1 0 0 0,0-1 1 0 0,1 1-1 0 0,-1-1 0 0 0,0 0 0 0 0,0 1 1 0 0,0-1-1 0 0,1 0 0 0 0,-1 0 0 0 0,0 1 0 0 0,0-1 1 0 0,1 0-1 0 0,-1 1 0 0 0,0-1 0 0 0,0 0 0 0 0,1 1 0 0 0,-1-1 1 0 0,2 4-1 0 0,0-1 0 0 0,0 1 0 0 0,0-1 0 0 0,-1 1 0 0 0,0 0 0 0 0,0 0 0 0 0,0-1 0 0 0,0 1 0 0 0,-1 0 0 0 0,1 0 0 0 0,-1 0 0 0 0,0 0 0 0 0,0-2 16 0 0,0 0 1 0 0,0 0-1 0 0,1 0 0 0 0,-1 0 0 0 0,1 0 0 0 0,0 0 0 0 0,-1-1 0 0 0,1 1 0 0 0,1 1-16 0 0,-2-2 39 0 0,1 0 0 0 0,0 1-1 0 0,-1-1 1 0 0,1 0 0 0 0,-1 0 0 0 0,1 1 0 0 0,-1-1 0 0 0,0 0 0 0 0,1 1 0 0 0,-1-1 0 0 0,0 0 0 0 0,0 1 0 0 0,0-1 0 0 0,0 0 0 0 0,0 1-1 0 0,0-1 1 0 0,-1 1 0 0 0,1-1 0 0 0,0 0 0 0 0,-1 1-39 0 0,-4 10 321 0 0,3-10-265 0 0,1 0 0 0 0,0 1-1 0 0,0-1 1 0 0,0 0 0 0 0,0 1 0 0 0,1 0-1 0 0,-1-1 1 0 0,1 1 0 0 0,-1-1-1 0 0,1 1 1 0 0,0 0 0 0 0,0-1 0 0 0,0 1-1 0 0,0 2-55 0 0,1-1 33 0 0,0 0 0 0 0,-1 0 0 0 0,0 1-1 0 0,0-1 1 0 0,0 0 0 0 0,0 0 0 0 0,0 0 0 0 0,-1 0-1 0 0,0 0 1 0 0,0 0 0 0 0,0 0 0 0 0,0 0-1 0 0,-1 0 1 0 0,-1 3-33 0 0,2-6 54 0 0,1 0-1 0 0,0 1 1 0 0,-1-1 0 0 0,1 0-1 0 0,0 1 1 0 0,0-1 0 0 0,0 1-1 0 0,0-1 1 0 0,0 0 0 0 0,0 1-1 0 0,0-1 1 0 0,1 1-54 0 0,-1-1 57 0 0,0 0 0 0 0,0 0 0 0 0,0 0-1 0 0,0 1 1 0 0,0-1 0 0 0,0 0 0 0 0,0 0 0 0 0,0 0 0 0 0,0 0 0 0 0,0 1-1 0 0,-1-1 1 0 0,1 0 0 0 0,0 0 0 0 0,-1 1-57 0 0,-2 1 84 0 0,2-3-81 0 0,0 1-1 0 0,0-1 1 0 0,1 0-1 0 0,-1 1 1 0 0,0 0-1 0 0,1-1 1 0 0,-1 1-1 0 0,1-1 0 0 0,-1 1 1 0 0,1 0-1 0 0,-1-1 1 0 0,1 1-1 0 0,0 0 1 0 0,-1 0-1 0 0,1-1 1 0 0,0 1-1 0 0,-1 0 1 0 0,1 0-1 0 0,0 0 0 0 0,0-1 1 0 0,0 1-1 0 0,0 0 1 0 0,0 0-1 0 0,0 0 1 0 0,0 0-1 0 0,0-1 1 0 0,0 1-1 0 0,0 0 1 0 0,0 0-1 0 0,0 0 0 0 0,0 0 1 0 0,1-1-1 0 0,-1 1-2 0 0,3 9 0 0 0,-3-10 0 0 0,0 0 0 0 0,0 1 0 0 0,0-1 0 0 0,0 1 0 0 0,0-1 0 0 0,0 0 0 0 0,0 1 0 0 0,1-1 0 0 0,-1 0 0 0 0,0 1 0 0 0,0-1 0 0 0,0 0 0 0 0,0 1 0 0 0,1-1 0 0 0,-1 0 0 0 0,0 1 0 0 0,0-1 0 0 0,1 0 0 0 0,-1 0 0 0 0,0 1 0 0 0,0-1 0 0 0,1 0 0 0 0,-1 0 0 0 0,0 1 0 0 0,1-1 0 0 0,-1 0 0 0 0,0 0 0 0 0,1 0 0 0 0,-1 0 0 0 0,0 0 0 0 0,1 1 0 0 0,-1-1 0 0 0,1 0 0 0 0,-1 0 0 0 0,0 0 0 0 0,1 0 0 0 0,-1 0 0 0 0,0 0 0 0 0,1 0 0 0 0,-1 0 0 0 0,1-1 0 0 0,-1 1 0 0 0,0 0 0 0 0,1 0 0 0 0,-1 0 0 0 0,0 0 0 0 0,1 0 0 0 0,6 0 0 0 0,-7 0 0 0 0,1 0 0 0 0,-1 0 0 0 0,0 0 0 0 0,1 0 0 0 0,-1-1 0 0 0,1 1 0 0 0,-1 0 0 0 0,0 0 0 0 0,1 0 0 0 0,-1 0 0 0 0,0 0 0 0 0,1 0 0 0 0,-1-1 0 0 0,0 1 0 0 0,1 0 0 0 0,-1 0 0 0 0,0 0 0 0 0,0-1 0 0 0,1 1 0 0 0,-1 0 0 0 0,0 0 0 0 0,0-1 0 0 0,1 1 0 0 0,-1 0 0 0 0,0-1 0 0 0,0 1 0 0 0,0 0 0 0 0,0-1 0 0 0,1 1 0 0 0,-1 0 0 0 0,0-1 0 0 0,0 1 0 0 0,0 0 0 0 0,0-1 0 0 0,0 1 0 0 0,0-1 0 0 0,0 1 0 0 0,0 0 0 0 0,0-1 0 0 0,0 1 0 0 0,0 0 0 0 0,0-1 0 0 0,0 1 0 0 0,0 0 0 0 0,0-1 0 0 0,-1 1 0 0 0,1 0 0 0 0,0-1 0 0 0,0 1 0 0 0,0 0 0 0 0,0-1 0 0 0,-1 1 0 0 0,1 0 0 0 0,0-1 0 0 0,-8-8 0 0 0,6 7 0 0 0,1 0 0 0 0,-1 0 0 0 0,1 0 0 0 0,-1 0 0 0 0,0 0 0 0 0,0 1 0 0 0,0-1 0 0 0,0 1 0 0 0,0-1 0 0 0,0 1 0 0 0,0 0 0 0 0,-1 0 0 0 0,1 0 0 0 0,-2-1 0 0 0,-3 0 0 0 0,6 2 0 0 0,0 0 0 0 0,0 0 0 0 0,-1 0 0 0 0,1 0 0 0 0,0-1 0 0 0,0 1 0 0 0,0-1 0 0 0,-1 1 0 0 0,1-1 0 0 0,0 1 0 0 0,0-1 0 0 0,0 0 0 0 0,0 1 0 0 0,0-1 0 0 0,0 0 0 0 0,0 0 0 0 0,1 0 0 0 0,-1 1 0 0 0,0-1 0 0 0,0 0 0 0 0,0 0 0 0 0,1 0 0 0 0,-1-1 0 0 0,0 1 0 0 0,1 0 0 0 0,0 1 0 0 0,0 0 0 0 0,-1 0 0 0 0,1-1 0 0 0,0 1 0 0 0,0 0 0 0 0,-1 0 0 0 0,1-1 0 0 0,0 1 0 0 0,0 0 0 0 0,-1 0 0 0 0,1 0 0 0 0,0 0 0 0 0,-1 0 0 0 0,1-1 0 0 0,0 1 0 0 0,-1 0 0 0 0,1 0 0 0 0,0 0 0 0 0,-1 0 0 0 0,1 0 0 0 0,0 0 0 0 0,-1 0 0 0 0,1 0 0 0 0,-6-2 0 0 0,4 1 0 0 0,-1 1 0 0 0,1-1 0 0 0,-1 0 0 0 0,0 1 0 0 0,1 0 0 0 0,-1 0 0 0 0,0 0 0 0 0,1 0 0 0 0,-1 0 0 0 0,-2 0 0 0 0,-19 5 0 0 0,22-5 0 0 0,1 1 0 0 0,0-1 0 0 0,0 1 0 0 0,0-1 0 0 0,0 0 0 0 0,-1 1 0 0 0,1 0 0 0 0,0-1 0 0 0,0 1 0 0 0,0 0 0 0 0,0 0 0 0 0,1-1 0 0 0,-1 1 0 0 0,0 0 0 0 0,0 1 0 0 0,-7 4 0 0 0,4-5 0 0 0,3 0 0 0 0,0-1 0 0 0,-1 1 0 0 0,1-1 0 0 0,0 1 0 0 0,-1-1 0 0 0,1 1 0 0 0,0 0 0 0 0,0 0 0 0 0,0 0 0 0 0,0 0 0 0 0,-1 0 0 0 0,1 0 0 0 0,0 0 0 0 0,1 0 0 0 0,-1 0 0 0 0,0 0 0 0 0,0 1 0 0 0,0-1 0 0 0,1 0 0 0 0,-1 0 0 0 0,1 1 0 0 0,-1-1 0 0 0,1 1 0 0 0,-2 3 0 0 0,-1-1 0 0 0,1 1 0 0 0,-1 0 0 0 0,1-1 0 0 0,-1 0 0 0 0,-3 4 0 0 0,2-4 0 0 0,1 0 0 0 0,0 1 0 0 0,0-1 0 0 0,1 1 0 0 0,-1-1 0 0 0,-1 6 0 0 0,0 3 0 0 0,0-1 0 0 0,-6 11 0 0 0,9-21 0 0 0,0 1 0 0 0,0-1 0 0 0,1 1 0 0 0,-1 0 0 0 0,1-1 0 0 0,0 1 0 0 0,-1 0 0 0 0,1-1 0 0 0,0 1 0 0 0,1 2 0 0 0,-1-2 0 0 0,0 0 0 0 0,0 0 0 0 0,0 0 0 0 0,0 0 0 0 0,-1 0 0 0 0,1-1 0 0 0,-1 1 0 0 0,0 1 0 0 0,1-2 0 0 0,-1-1 0 0 0,1 0 0 0 0,0 0 0 0 0,-1 0 0 0 0,1 0 0 0 0,0 1 0 0 0,0-1 0 0 0,0 0 0 0 0,0 0 0 0 0,0 0 0 0 0,0 1 0 0 0,0-1 0 0 0,0 0 0 0 0,1 0 0 0 0,-1 0 0 0 0,0 1 0 0 0,1-1 0 0 0,-1 0 0 0 0,1 0 0 0 0,15 18 0 0 0,-15-18 0 0 0,0 1 15 0 0,1-1 1 0 0,-1 1-1 0 0,1-1 0 0 0,-1 1 0 0 0,1-1 0 0 0,0 0 0 0 0,0 1 0 0 0,-1-1 0 0 0,1 0 0 0 0,0-1 0 0 0,0 1 1 0 0,0 0-1 0 0,0 0 0 0 0,1-1 0 0 0,-1 1 0 0 0,0-1 0 0 0,0 0 0 0 0,1 1-15 0 0,4-1 171 0 0,0 1-48 0 0,1 0 1 0 0,-1-1-1 0 0,1 0 1 0 0,-1 0-1 0 0,1-1 1 0 0,-1 0-1 0 0,0-1 1 0 0,1 1-1 0 0,-1-1 1 0 0,0-1-1 0 0,0 1 1 0 0,0-1-1 0 0,5-3-123 0 0,7-8 0 0 0,7-2 0 0 0,-23 15-46 0 0,0-1 0 0 0,0 1 0 0 0,0 0 0 0 0,0-1 0 0 0,0 0 0 0 0,0 1 0 0 0,0-1 0 0 0,0-1 0 0 0,-1 1 0 0 0,1 0-1 0 0,-1 0 1 0 0,0-1 0 0 0,0 0 0 0 0,0 1 0 0 0,0-1 0 0 0,0 0 0 0 0,0 0 0 0 0,0 0 46 0 0,-1 0-214 0 0,1 0 0 0 0,0 0-1 0 0,0 1 1 0 0,0 0 0 0 0,1-1 0 0 0,-1 1 0 0 0,1 0-1 0 0,-1 0 1 0 0,1 0 0 0 0,0 0 0 0 0,-1 1 0 0 0,1-1 0 0 0,2 0 214 0 0,19-14-4997 0 0,-8-4-1440 0 0</inkml:trace>
  <inkml:trace contextRef="#ctx0" brushRef="#br1" timeOffset="324013.522">1363 4871 8288 0 0,'5'-7'128'0'0,"-5"5"-82"0"0,1 0 0 0 0,0 1 0 0 0,0-1 0 0 0,0 1 0 0 0,0-1 0 0 0,0 1 0 0 0,0 0 0 0 0,0-1 0 0 0,1 1 0 0 0,-1 0 0 0 0,0 0 0 0 0,1 0 0 0 0,-1 0 0 0 0,1 0 0 0 0,-1 0 0 0 0,1 0-46 0 0,6-4 0 0 0,-8 5 33 0 0,0-1 0 0 0,1 0 0 0 0,-1 0 0 0 0,1 0 0 0 0,-1 1 0 0 0,1-1 0 0 0,0 0 0 0 0,-1 0 0 0 0,1 1 0 0 0,0-1 0 0 0,-1 1 0 0 0,1-1 0 0 0,0 1 0 0 0,0-1 0 0 0,0 1 0 0 0,-1-1 0 0 0,2 1-33 0 0,-2 0 14 0 0,0 0 0 0 0,0-1-1 0 0,-1 1 1 0 0,1 0 0 0 0,0 0 0 0 0,0 0 0 0 0,0 0-1 0 0,0 0 1 0 0,0 0 0 0 0,-1 0 0 0 0,1 0 0 0 0,0 0-1 0 0,0-1 1 0 0,0 1 0 0 0,0 0 0 0 0,0 0 0 0 0,0 0-1 0 0,-1 0 1 0 0,1 0 0 0 0,0 0 0 0 0,0-1 0 0 0,0 1-1 0 0,0 0 1 0 0,0 0 0 0 0,0 0 0 0 0,0 0 0 0 0,0-1-1 0 0,0 1 1 0 0,0 0 0 0 0,0 0 0 0 0,0 0 0 0 0,0 0-1 0 0,0-1 1 0 0,0 1 0 0 0,0 0 0 0 0,0 0 0 0 0,0 0-1 0 0,0-1 1 0 0,0 1 0 0 0,0 0 0 0 0,0 0 0 0 0,0 0-1 0 0,0 0 1 0 0,1 0 0 0 0,-1-1 0 0 0,0 1 0 0 0,0 0-1 0 0,0 0 1 0 0,0 0 0 0 0,0 0 0 0 0,0 0 0 0 0,1 0-1 0 0,-1-1 1 0 0,0 1 0 0 0,0 0 0 0 0,0 0 0 0 0,0 0-1 0 0,0 0 1 0 0,1 0 0 0 0,-1 0 0 0 0,0 0-1 0 0,0 0 1 0 0,0 0 0 0 0,0 0 0 0 0,1 0 0 0 0,-1 0-14 0 0,0 0 7 0 0,0 0 0 0 0,0 0 0 0 0,0 0 0 0 0,0 0 1 0 0,0 0-1 0 0,0 0 0 0 0,0 0 0 0 0,0 0 0 0 0,0 0 0 0 0,0 0 1 0 0,0 0-1 0 0,0 0 0 0 0,0 0 0 0 0,1 0 0 0 0,-1 0 0 0 0,0 0 1 0 0,0 0-1 0 0,0 0 0 0 0,0 0 0 0 0,0 0 0 0 0,0 0 0 0 0,0 0 1 0 0,0-1-1 0 0,0 1 0 0 0,0 0 0 0 0,0 0 0 0 0,0 0 0 0 0,0 0 1 0 0,0 0-1 0 0,0 0 0 0 0,0 0 0 0 0,0 0 0 0 0,0 0 0 0 0,0 0 1 0 0,0 0-1 0 0,0 0 0 0 0,0 0 0 0 0,0 0 0 0 0,0 0 0 0 0,0 0 1 0 0,0 0-1 0 0,0 0 0 0 0,0 0 0 0 0,0 0 0 0 0,0-1 0 0 0,0 1 1 0 0,0 0-1 0 0,0 0 0 0 0,0 0 0 0 0,0 0 0 0 0,0 0 0 0 0,0 0 1 0 0,0 0-1 0 0,0 0 0 0 0,0 0 0 0 0,0 0 0 0 0,0 0 0 0 0,0 0 1 0 0,0 0-1 0 0,0 0 0 0 0,0 0 0 0 0,0 0 0 0 0,0 0 0 0 0,0 0 1 0 0,0 0-1 0 0,0 0 0 0 0,0 0 0 0 0,0 0 0 0 0,-1 0-7 0 0,6-1 2587 0 0,-7 1-594 0 0,2 0-1991 0 0,-1 0 542 0 0,1 0-519 0 0,0 0 1 0 0,0 0 0 0 0,0 0-1 0 0,0 0 1 0 0,0 0 0 0 0,0 1-1 0 0,0-1 1 0 0,0 0 0 0 0,0 0-1 0 0,0 0 1 0 0,0 0 0 0 0,0 1 0 0 0,0-1-1 0 0,0 0 1 0 0,0 0 0 0 0,0 0-1 0 0,0 0 1 0 0,0 1 0 0 0,0-1-1 0 0,0 0 1 0 0,0 0 0 0 0,0 0 0 0 0,0 0-1 0 0,0 1 1 0 0,0-1 0 0 0,0 0-1 0 0,-1 0 1 0 0,1 0 0 0 0,0 0-1 0 0,0 0 1 0 0,0 1 0 0 0,0-1 0 0 0,0 0-1 0 0,0 0 1 0 0,-1 0 0 0 0,1 0-1 0 0,0 0 1 0 0,0 0 0 0 0,0 0-1 0 0,0 0-25 0 0,-6 4 240 0 0,1 3 396 0 0,5-7-595 0 0,0 1 1 0 0,0 0-1 0 0,0-1 0 0 0,1 1 0 0 0,-1 0 1 0 0,0-1-1 0 0,0 1 0 0 0,1 0 1 0 0,-1-1-1 0 0,0 1 0 0 0,1-1 0 0 0,-1 1 1 0 0,1-1-1 0 0,-1 1 0 0 0,1-1 0 0 0,-1 1-41 0 0,1 1 37 0 0,0 0 0 0 0,-1-1-1 0 0,1 1 1 0 0,-1 0-1 0 0,1 0 1 0 0,-1 0-1 0 0,0-1 1 0 0,0 1 0 0 0,0 0-1 0 0,0 0 1 0 0,0 0-1 0 0,0 0 1 0 0,0 0-1 0 0,-1-1 1 0 0,1 1 0 0 0,-1 0-1 0 0,0 1-36 0 0,0 0 8 0 0,1 0-1 0 0,-1 0 0 0 0,1 0 1 0 0,-1 0-1 0 0,1 0 0 0 0,0 1 1 0 0,0-1-1 0 0,0 0 0 0 0,1 1-7 0 0,0-2 60 0 0,-1 0-1 0 0,1 0 1 0 0,-1 0-1 0 0,1 0 1 0 0,-1 0-1 0 0,0 0 1 0 0,0 0-1 0 0,0 1 1 0 0,0-1-1 0 0,0 0 1 0 0,0 0-1 0 0,-1 0 1 0 0,1 0-1 0 0,-1 0 1 0 0,1 0-1 0 0,-1 0 1 0 0,0 0-1 0 0,0 0 0 0 0,0 0 1 0 0,0 0-1 0 0,0 0 1 0 0,0 0-1 0 0,-1 1-59 0 0,1-2 25 0 0,0 0 1 0 0,1 0-1 0 0,-1 0 0 0 0,1 1 0 0 0,0-1 0 0 0,-1 0 0 0 0,1 0 0 0 0,0 1 0 0 0,0-1 1 0 0,-1 0-1 0 0,1 0 0 0 0,0 1 0 0 0,0-1 0 0 0,0 0 0 0 0,1 1 0 0 0,-1-1 0 0 0,0 0 0 0 0,0 0 1 0 0,1 1-1 0 0,-1-1 0 0 0,1 0 0 0 0,0 1-25 0 0,-1-1 4 0 0,1 1 0 0 0,-1-1 0 0 0,1 1 0 0 0,-1-1 0 0 0,1 1 0 0 0,-1-1 0 0 0,0 1 0 0 0,0 0 0 0 0,0-1 0 0 0,0 1-1 0 0,0-1 1 0 0,0 1 0 0 0,0-1 0 0 0,-1 1-4 0 0,-5 13-2 0 0,4-12 15 0 0,1 0-1 0 0,0 0 0 0 0,0 0 1 0 0,0 0-1 0 0,0 0 0 0 0,0 3-12 0 0,-1 3 109 0 0,2-3 45 0 0,0 0 1 0 0,-1 0 0 0 0,0 0 0 0 0,-1-1-1 0 0,1 1 1 0 0,-1 0 0 0 0,0-1 0 0 0,0 0-1 0 0,-1 1 1 0 0,1-1 0 0 0,-3 3-155 0 0,3-6 8 0 0,1 0 0 0 0,-1 0 1 0 0,1 0-1 0 0,-1-1 0 0 0,1 2 1 0 0,0-1-1 0 0,0 0 0 0 0,0 0 0 0 0,0 0 1 0 0,1 0-1 0 0,-1 1 0 0 0,1-1 0 0 0,-1 0 1 0 0,1 1-1 0 0,0-1 0 0 0,0 0 0 0 0,0 1 1 0 0,0-1-1 0 0,0 0 0 0 0,0 3-8 0 0,0-4 0 0 0,0 0 0 0 0,0 0 0 0 0,0 0 0 0 0,0 0 0 0 0,-1 0 0 0 0,1 0 0 0 0,0 0 0 0 0,-1 0 0 0 0,1 0 0 0 0,-1 0 0 0 0,1 0 0 0 0,-1 0 0 0 0,0 0 0 0 0,1-1 0 0 0,-1 1 0 0 0,0 0 0 0 0,1 0 0 0 0,-1-1 0 0 0,0 1 0 0 0,0 0 0 0 0,0-1 0 0 0,0 1 0 0 0,0-1 0 0 0,0 1 0 0 0,0 0 0 0 0,0 0 0 0 0,0-1 0 0 0,0 1 0 0 0,1 0 0 0 0,-1 0 0 0 0,0 0 0 0 0,0 0 0 0 0,1 0 0 0 0,-1 0 0 0 0,0 0 0 0 0,1 0 0 0 0,0 0 0 0 0,0-1 0 0 0,0 1 0 0 0,0 0 0 0 0,0-1 0 0 0,0 1 0 0 0,0 0 0 0 0,0-1 0 0 0,0 1 0 0 0,1 0 0 0 0,-1-1 0 0 0,0 1 0 0 0,0 0 0 0 0,1-1 0 0 0,-1 1 0 0 0,0 0 0 0 0,1-1 0 0 0,-1 1 0 0 0,0-1 0 0 0,1 1 0 0 0,-1-1 0 0 0,1 1 0 0 0,-1-1 0 0 0,1 1 0 0 0,0-1 0 0 0,4 7 0 0 0,-2-4 0 0 0,0 0 0 0 0,0 0 0 0 0,0 0 0 0 0,0 0 0 0 0,0 0 0 0 0,1-1 0 0 0,0 1 0 0 0,2 1 0 0 0,18 3 0 0 0,-19-7 0 0 0,6 1 0 0 0,-7 0 3 0 0,0-1-1 0 0,0 0 1 0 0,0-1-1 0 0,0 1 1 0 0,0 0 0 0 0,0-1-1 0 0,0 0 1 0 0,0 0-3 0 0,2-1 51 0 0,-4 1 320 0 0,11-1 626 0 0,-1-2-1403 0 0,0 1 0 0 0,0 1 0 0 0,2 0 406 0 0,13 0-306 0 0,-14 4 1830 0 0,-21-5-2742 0 0,6 0 1068 0 0,4 1 198 0 0,-1 2 290 0 0,-1 0 136 0 0,0 0 34 0 0,11-1-636 0 0,-17 0-485 0 0,3 0 167 0 0,6 1 249 0 0,5 0 197 0 0,-11 0 0 0 0,-4-3 0 0 0,2 3 0 0 0,10 0 0 0 0,-3 1 0 0 0,1-1 0 0 0,10-3 0 0 0,-7 1 0 0 0,-7-1 64 0 0,1 2 274 0 0,0 1-318 0 0,0 0 1 0 0,0 0 0 0 0,0 0 0 0 0,0 0 0 0 0,1 0 0 0 0,-1 0 0 0 0,0 0 0 0 0,0 0 0 0 0,0 0 0 0 0,0 0-1 0 0,0 0 1 0 0,1-1 0 0 0,-1 1 0 0 0,0 0 0 0 0,0 0 0 0 0,0 0 0 0 0,0 0 0 0 0,0 0 0 0 0,0 0-1 0 0,0 0 1 0 0,1 0 0 0 0,-1 0 0 0 0,0 0 0 0 0,0-1 0 0 0,0 1 0 0 0,0 0 0 0 0,0 0 0 0 0,0 0-1 0 0,0 0 1 0 0,0 0 0 0 0,0 0 0 0 0,0 0 0 0 0,0-1 0 0 0,0 1 0 0 0,0 0 0 0 0,0 0 0 0 0,0 0-1 0 0,0 0 1 0 0,0 0 0 0 0,0-1 0 0 0,0 1 0 0 0,0 0 0 0 0,0 0 0 0 0,0 0 0 0 0,0 0 0 0 0,0 0-1 0 0,0 0 1 0 0,0-1 0 0 0,0 1-21 0 0,2-6-818 0 0,-4 1 409 0 0,2 5 426 0 0,-1 0 0 0 0,1 0 0 0 0,0 0 1 0 0,0 0-1 0 0,0 0 0 0 0,0 0 0 0 0,0 0 0 0 0,0-1 1 0 0,0 1-1 0 0,-1 0 0 0 0,1 0 0 0 0,0 0 0 0 0,0 0 1 0 0,0 0-1 0 0,0 0 0 0 0,0-1 0 0 0,0 1 0 0 0,0 0 1 0 0,0 0-1 0 0,0 0 0 0 0,0 0 0 0 0,0 0 0 0 0,0-1 1 0 0,0 1-1 0 0,0 0 0 0 0,0 0 0 0 0,0 0 0 0 0,0 0 0 0 0,0 0 1 0 0,0-1-1 0 0,0 1 0 0 0,0 0 0 0 0,0 0 0 0 0,0 0 1 0 0,0 0-1 0 0,0 0 0 0 0,0 0 0 0 0,0-1 0 0 0,0 1 1 0 0,0 0-18 0 0,5-2 280 0 0,-4 1-237 0 0,1 0 1 0 0,-1 0-1 0 0,1 0 1 0 0,0 0-1 0 0,-1 0 1 0 0,0 0 0 0 0,1 0-1 0 0,-1-1 1 0 0,1 0-44 0 0,-1 1-451 0 0,17-8-640 0 0,-14 5 1075 0 0,-5-2 16 0 0,8 0 0 0 0,-6-1 0 0 0,-1 1 0 0 0,0 5 0 0 0,1 1 0 0 0,-1-1 0 0 0,0 0 0 0 0,0 0 0 0 0,0 0 0 0 0,0 1 0 0 0,0-1 0 0 0,0 0 0 0 0,0 0 0 0 0,-1 0 0 0 0,1 0 0 0 0,0 1 0 0 0,0-1 0 0 0,0 0 0 0 0,-1 0 0 0 0,1 1 0 0 0,-1-1 0 0 0,1 0 0 0 0,-1 0 0 0 0,-1-3 0 0 0,1 4 0 0 0,1-1 0 0 0,-1 1 0 0 0,1 0 0 0 0,-1-1 0 0 0,1 1 0 0 0,0-1 0 0 0,-1 1 0 0 0,1-1 0 0 0,0 1 0 0 0,0-1 0 0 0,-1 1 0 0 0,1-1 0 0 0,0 1 0 0 0,0-1 0 0 0,0 0 0 0 0,-1 1 0 0 0,1-1 0 0 0,0 1 0 0 0,0-1 0 0 0,0 1 0 0 0,0-1 0 0 0,0 0 0 0 0,0 1 0 0 0,0-1 0 0 0,1 1 0 0 0,-1-1 0 0 0,0 1 0 0 0,0-1 0 0 0,0 0 0 0 0,0 1 0 0 0,1-1 0 0 0,-1 1 0 0 0,0-1 0 0 0,1 1 0 0 0,-1-1 0 0 0,0 1 0 0 0,1-1 0 0 0,-1 1 0 0 0,1 0 0 0 0,-1-1 0 0 0,0 1 0 0 0,0 0 0 0 0,0 0 0 0 0,0-1 0 0 0,0 1 0 0 0,0 0 0 0 0,0 0 0 0 0,0 0 0 0 0,0-1 0 0 0,1 1 0 0 0,-1 0 0 0 0,0 0 0 0 0,0-1 0 0 0,0 1 0 0 0,0 0 0 0 0,0 0 0 0 0,0-1 0 0 0,-1 1 0 0 0,1 0 0 0 0,0 0 0 0 0,0-1 0 0 0,0 1 0 0 0,0 0 0 0 0,0 0 0 0 0,0 0 0 0 0,0-1 0 0 0,0 1 0 0 0,-1 0 0 0 0,1 0 0 0 0,0 0 0 0 0,0-1 0 0 0,0 1 0 0 0,0 0 0 0 0,-1 0 0 0 0,1 0 0 0 0,0 0 0 0 0,0-1 0 0 0,0 1 0 0 0,0 0 0 0 0,-1 0 0 0 0,1 0 0 0 0,0 0 0 0 0,0 0 0 0 0,0 0 0 0 0,0 0 0 0 0,0-1 0 0 0,-1 1 0 0 0,1 0 0 0 0,0 0 0 0 0,0 0 0 0 0,0 0 0 0 0,0 0 0 0 0,0-1 0 0 0,0 1 0 0 0,0 0 0 0 0,0 0 0 0 0,0 0 0 0 0,-1 0 0 0 0,1-1 0 0 0,0 1 0 0 0,0 0 0 0 0,0 0 0 0 0,0 0 0 0 0,0-1 0 0 0,0 1 0 0 0,0 0 0 0 0,0 0 0 0 0,0 0 0 0 0,1 0 0 0 0,-1-1 0 0 0,0 1 0 0 0,0 0 0 0 0,0 0 0 0 0,0 0 0 0 0,0-1 0 0 0,0 1 0 0 0,0 0 0 0 0,0 0 0 0 0,0 0 0 0 0,0 0 0 0 0,1 0 0 0 0,-1-1 0 0 0,0 1 0 0 0,0 0 0 0 0,0 0 0 0 0,0 0 0 0 0,0 0 0 0 0,1 0 0 0 0,-1 0 0 0 0,0 0 0 0 0,0 0 0 0 0,0 0 0 0 0,0-1 0 0 0,1 1 0 0 0,-1 0 0 0 0,6-6 838 0 0,-6 6-820 0 0,1 0 1 0 0,-1 0 0 0 0,0 0-1 0 0,0 0 1 0 0,0 0 0 0 0,0 0-1 0 0,0 0 1 0 0,0 0 0 0 0,1 0-1 0 0,-1 0 1 0 0,0 0 0 0 0,0 0-1 0 0,0-1 1 0 0,0 1 0 0 0,0 0-1 0 0,0 0 1 0 0,0 0 0 0 0,0 0-1 0 0,0 0 1 0 0,0 0 0 0 0,1 0-1 0 0,-1-1 1 0 0,0 1 0 0 0,0 0-1 0 0,0 0 1 0 0,0 0 0 0 0,0 0-1 0 0,0 0 1 0 0,0 0 0 0 0,0-1-1 0 0,0 1 1 0 0,0 0 0 0 0,0 0-1 0 0,0 0 1 0 0,0 0 0 0 0,0 0-1 0 0,0 0 1 0 0,0-1 0 0 0,0 1-1 0 0,0 0 1 0 0,0 0 0 0 0,-1 0-1 0 0,1 0 1 0 0,0 0 0 0 0,0 0-1 0 0,0-1 1 0 0,0 1 0 0 0,0 0-1 0 0,0 0 1 0 0,0 0 0 0 0,0 0-1 0 0,0 0 1 0 0,-1 0-19 0 0,12-2 158 0 0,-10 2-158 0 0,-1 0 0 0 0,0 0 0 0 0,0 0 0 0 0,0 0 0 0 0,0 0 0 0 0,1 0 1 0 0,-1 0-1 0 0,0-1 0 0 0,0 1 0 0 0,0 0 0 0 0,0 0 0 0 0,0 0 0 0 0,1 0 1 0 0,-1 0-1 0 0,0-1 0 0 0,0 1 0 0 0,0 0 0 0 0,0 0 0 0 0,0 0 0 0 0,0 0 0 0 0,0-1 1 0 0,0 1-1 0 0,0 0 0 0 0,0 0 0 0 0,0 0 0 0 0,0-1 0 0 0,0 1 0 0 0,0 0 1 0 0,0 0-1 0 0,0 0 0 0 0,0-1 0 0 0,0 1 0 0 0,0 0 0 0 0,0 0 0 0 0,0 0 0 0 0,0 0 1 0 0,0-1-1 0 0,0 1 0 0 0,0 0 0 0 0,0 0 0 0 0,0 0 0 0 0,0 0 0 0 0,0-1 1 0 0,-1 1-1 0 0,1 0 0 0 0,0 0 0 0 0,0 0 0 0 0,0 0 0 0 0,0 0 0 0 0,0-1 1 0 0,-1 1-1 0 0,1 0 0 0 0,0 0 0 0 0,0 0 0 0 0,0 0 0 0 0,-1 0 0 0 0,0-2 0 0 0,1 2 0 0 0,3-3 0 0 0,-4-1-64 0 0,0 3-273 0 0,1 1-138 0 0,0 0-33 0 0,-2 0 66 0 0,-5-1 292 0 0,11 2 134 0 0,5-1 16 0 0,-8 1 0 0 0,-1-1 0 0 0,0 0 0 0 0,0 0-1 0 0,0 0 1 0 0,0 0 0 0 0,-1 0 0 0 0,1 0-1 0 0,0 0 1 0 0,0 0 0 0 0,0 0 0 0 0,0 0-1 0 0,0 0 1 0 0,0 0 0 0 0,0 0-1 0 0,0 0 1 0 0,0 0 0 0 0,0 0 0 0 0,0 0-1 0 0,0 0 1 0 0,0 0 0 0 0,0 0-1 0 0,-1 0 1 0 0,1 0 0 0 0,0 0 0 0 0,0 0-1 0 0,0 0 1 0 0,0 0 0 0 0,0 0 0 0 0,0 0-1 0 0,0 0 1 0 0,0 0 0 0 0,0 1-1 0 0,0-1 1 0 0,0 0 0 0 0,0 0 0 0 0,0 0-1 0 0,0 0 1 0 0,0 0 0 0 0,0 0-1 0 0,0 0 1 0 0,0 0 0 0 0,0 0 0 0 0,0 0-1 0 0,0 0 1 0 0,0 0 0 0 0,0 0 0 0 0,0 1-1 0 0,0-1 1 0 0,0 0 0 0 0,0 0-1 0 0,0 0 1 0 0,0 0 0 0 0,0 0 0 0 0,0 0-1 0 0,0 0 1 0 0,0 0 0 0 0,0 0-1 0 0,0 0 1 0 0,-11 3 80 0 0,20 15 1240 0 0,-2-12-989 0 0,-6-5-359 0 0,-1-1 1 0 0,1 1-1 0 0,0 0 0 0 0,-1-1 1 0 0,1 1-1 0 0,0-1 1 0 0,-1 1-1 0 0,1 0 0 0 0,-1 0 1 0 0,1-1-1 0 0,-1 1 0 0 0,1 0 1 0 0,-1 0-1 0 0,1 0 0 0 0,-1-1 1 0 0,0 1-1 0 0,0 0 0 0 0,1 0 1 0 0,-1 0-1 0 0,0 0 1 0 0,0 0-1 0 0,0 0 28 0 0,0 1-73 0 0,0 0 1 0 0,0 0-1 0 0,0 0 0 0 0,0 1 0 0 0,1-1 1 0 0,-1 0-1 0 0,1 0 0 0 0,-1 0 1 0 0,1 0-1 0 0,0 0 0 0 0,-1 0 0 0 0,1 0 1 0 0,0-1-1 0 0,1 1 0 0 0,-1 0 73 0 0,-1-1-1 0 0,1-1 0 0 0,-1 1 0 0 0,0 0 0 0 0,0-1 0 0 0,1 1 0 0 0,-1 0 0 0 0,0 0 0 0 0,0-1 0 0 0,0 1 0 0 0,0 0 0 0 0,0 0 0 0 0,0-1 0 0 0,0 1 0 0 0,0 0 0 0 0,0 0 0 0 0,0-1-1 0 0,0 1 1 0 0,0 0 0 0 0,0 0 1 0 0,-1-1 1 0 0,1 1-1 0 0,0 0 0 0 0,0 0 0 0 0,0 0 1 0 0,0-1-1 0 0,0 1 0 0 0,0 0 1 0 0,0 0-1 0 0,0 0 0 0 0,0 0 0 0 0,0-1 1 0 0,0 1-1 0 0,1 0 0 0 0,-1 0 0 0 0,1 2 0 0 0,0-1 0 0 0,0 0 0 0 0,0 0 0 0 0,0 1 0 0 0,-1-1 0 0 0,1 0 0 0 0,-1 0 0 0 0,1 1 0 0 0,-1-1 0 0 0,0 0 0 0 0,0 1 0 0 0,0-1 0 0 0,0 1 0 0 0,0-1 0 0 0,0 0 0 0 0,-1 1 0 0 0,0-1 0 0 0,1-1 0 0 0,0 0 0 0 0,0 0 0 0 0,0-1 0 0 0,0 1 0 0 0,0 0 0 0 0,0 0 0 0 0,0-1 0 0 0,0 1 0 0 0,0 0 0 0 0,0 0 0 0 0,0-1 0 0 0,0 1 0 0 0,0 0 0 0 0,1-1 0 0 0,-1 1 0 0 0,0 0 0 0 0,0 0 0 0 0,1-1 0 0 0,-1 1 0 0 0,1-1 0 0 0,-1 1 0 0 0,1 0 0 0 0,-1-1 0 0 0,0 1 0 0 0,1-1 0 0 0,-1 1 0 0 0,0 0 0 0 0,0-1 0 0 0,1 1 0 0 0,-1-1 0 0 0,0 1 0 0 0,0 0 0 0 0,0-1 0 0 0,0 1 0 0 0,0 0 0 0 0,0-1 0 0 0,0 1 0 0 0,0-1 0 0 0,0 1 0 0 0,0 0 0 0 0,0-1 0 0 0,0 1 0 0 0,0 0 0 0 0,0-1 0 0 0,0 1 0 0 0,-1-1 0 0 0,1 1 0 0 0,0 0 0 0 0,0-1 0 0 0,1 1 0 0 0,-1-1 0 0 0,0 1 0 0 0,0 0 0 0 0,0-1 0 0 0,0 1 0 0 0,0-1 0 0 0,1 1 0 0 0,-1 0 0 0 0,0-1 0 0 0,1 1 0 0 0,-1-1 0 0 0,0 1 0 0 0,1-1 0 0 0,-1 1 0 0 0,0-1 0 0 0,1 0 0 0 0,-1 1 0 0 0,1-1 0 0 0,-1 1 0 0 0,1-1 0 0 0,-1 0 0 0 0,1 1 0 0 0,-1-1 0 0 0,1 0 0 0 0,22 11 0 0 0,-13-8 0 0 0,-6-1 0 0 0,1-1 0 0 0,0 0 0 0 0,-1-1 0 0 0,1 1 0 0 0,0-1 0 0 0,0 0 0 0 0,0 0 0 0 0,4-1 0 0 0,5 0 0 0 0,0 1 0 0 0,-1 0 0 0 0,0-1 0 0 0,0-1 0 0 0,0 0 0 0 0,-9 1 0 0 0,-1 0 0 0 0,0 0 0 0 0,0 0 0 0 0,1 0 0 0 0,-1 0 0 0 0,0 0 0 0 0,0-1 0 0 0,0 0 0 0 0,0 1 0 0 0,-1-1 0 0 0,1 0 0 0 0,0 0 0 0 0,-1-1 0 0 0,1 1 0 0 0,-1-1 0 0 0,0 1 0 0 0,2-3 0 0 0,-4 4 0 0 0,1-1 0 0 0,0 1 0 0 0,-1-1 0 0 0,1 1 0 0 0,-1-1 0 0 0,0 1 0 0 0,0-1 0 0 0,1 1 0 0 0,-1-1 0 0 0,0 0 0 0 0,2-12 0 0 0,0 9 0 0 0,-1 3 0 0 0,-1 0 0 0 0,1 1 0 0 0,0-1 0 0 0,-1 0 0 0 0,1 0 0 0 0,-1 0 0 0 0,0 1 0 0 0,1-1 0 0 0,-1 0 0 0 0,0 0 0 0 0,0 0 0 0 0,0 0 0 0 0,-1 0 0 0 0,1 1 0 0 0,0-1 0 0 0,-1 0 0 0 0,1 0 0 0 0,-1 0 0 0 0,1 1 0 0 0,-1-2 0 0 0,0 0 13 0 0,0-1 0 0 0,1 1 0 0 0,-1 0 0 0 0,1-1 1 0 0,0 1-1 0 0,0-1 0 0 0,0 1 0 0 0,0-1 0 0 0,1-1-13 0 0,0-23 284 0 0,-4 14 101 0 0,1 0 0 0 0,0 0 1 0 0,1-5-386 0 0,1 18-41 0 0,0-1 1 0 0,0 1 0 0 0,-1 0 0 0 0,1-1-1 0 0,0 1 1 0 0,-1 0 0 0 0,1-1 0 0 0,-1 1-1 0 0,1 0 1 0 0,-1 0 0 0 0,0-1 0 0 0,1 1-1 0 0,-1 0 1 0 0,0 0 0 0 0,0 0-1 0 0,0 0 1 0 0,0 0 0 0 0,0 0 40 0 0,0 0-41 0 0,0 0 0 0 0,0 0 0 0 0,0 0 0 0 0,1 0 0 0 0,-1 0 0 0 0,0 0 0 0 0,0 0 1 0 0,1 0-1 0 0,-1 0 0 0 0,1 0 0 0 0,-1 0 0 0 0,1-1 0 0 0,-1 1 0 0 0,1 0 0 0 0,0 0 0 0 0,0-1 0 0 0,0 1 0 0 0,0 0 41 0 0,0-11-415 0 0,1 11 367 0 0,-1 0-1 0 0,0 0 0 0 0,0-1 0 0 0,0 1 1 0 0,1 0-1 0 0,-2 0 0 0 0,1-1 0 0 0,0 1 1 0 0,0 0-1 0 0,0 0 0 0 0,0 0 1 0 0,-1 0-1 0 0,1-1 0 0 0,0 1 0 0 0,-1 0 1 0 0,1 0-1 0 0,-1 0 0 0 0,0 0 0 0 0,1 0 1 0 0,-1 0-1 0 0,0 0 0 0 0,0 0 0 0 0,1 0 49 0 0,-6-4-261 0 0,5 4 186 0 0,-1 0 0 0 0,1 0 0 0 0,0 0 0 0 0,0 0 0 0 0,0 0 0 0 0,0-1 0 0 0,0 1 0 0 0,0 0 0 0 0,1 0 0 0 0,-1-1 0 0 0,0 1 0 0 0,1 0 0 0 0,-1-1 0 0 0,1 1 0 0 0,-1-1 0 0 0,1 1 0 0 0,-1-1 75 0 0,2-7-1774 0 0,-6-2-5051 0 0</inkml:trace>
  <inkml:trace contextRef="#ctx0" brushRef="#br1" timeOffset="331379.195">1261 3425 4608 0 0,'0'0'101'0'0,"-5"-2"87"0"0,5 2-185 0 0,0 0-1 0 0,-1 0 1 0 0,1 0 0 0 0,0 0-1 0 0,0 0 1 0 0,0 0-1 0 0,0 0 1 0 0,0 0-1 0 0,0 0 1 0 0,0 0-1 0 0,0 0 1 0 0,0 0 0 0 0,0 0-1 0 0,0 0 1 0 0,-1 0-1 0 0,1 0 1 0 0,0 0-1 0 0,0 0 1 0 0,0 0 0 0 0,0 0-1 0 0,0 0 1 0 0,0 0-1 0 0,0 0 1 0 0,0 0-1 0 0,0 0 1 0 0,0 0-1 0 0,0 0 1 0 0,0 0 0 0 0,-1 0-1 0 0,1 0 1 0 0,0-1-1 0 0,0 1 1 0 0,0 0-1 0 0,0 0 1 0 0,0 0 0 0 0,0 0-1 0 0,0 0 1 0 0,0 0-1 0 0,0 0 1 0 0,0 0-1 0 0,0 0 1 0 0,0 0 0 0 0,0 0-1 0 0,0 0 1 0 0,0-1-1 0 0,0 1 1 0 0,0 0-1 0 0,0 0 1 0 0,0 0-1 0 0,0 0 1 0 0,0 0 0 0 0,0 0-1 0 0,0 0 1 0 0,0 0-1 0 0,0 0 1 0 0,0 0-1 0 0,0 0 1 0 0,0-1 0 0 0,0 1-1 0 0,0 0 1 0 0,0 0-1 0 0,0 0 1 0 0,1 0-1 0 0,-1 0 1 0 0,0 0 0 0 0,0 0-3 0 0,0 0 0 0 0,0 0 1 0 0,0 0-1 0 0,1 0 1 0 0,-1 0-1 0 0,0 0 1 0 0,1 0-1 0 0,-1 0 1 0 0,0 0-1 0 0,0 0 1 0 0,1 0-1 0 0,-1 0 1 0 0,0 0-1 0 0,0 0 1 0 0,1-1-1 0 0,-1 1 1 0 0,0 0-1 0 0,0 0 1 0 0,1 0-1 0 0,-1 0 1 0 0,0 0-1 0 0,0-1 1 0 0,0 1-1 0 0,1 0 1 0 0,-1 0-1 0 0,0 0 1 0 0,0-1-1 0 0,0 1 1 0 0,0 0-1 0 0,0 0 1 0 0,1-1-1 0 0,-1 1 1 0 0,0 0-1 0 0,0 0 1 0 0,0-1-1 0 0,0 1 1 0 0,0 0-1 0 0,0 0 1 0 0,0-1-1 0 0,-5-3 29 0 0,4 3 16 0 0,1 1 325 0 0,-7-6 628 0 0,1 3-563 0 0,-1-2 386 0 0,7 5-799 0 0,1 0 0 0 0,-1 0 0 0 0,0 0 1 0 0,0 0-1 0 0,0 0 0 0 0,0 0 0 0 0,0 0 0 0 0,0 0 0 0 0,0 0 0 0 0,0 0 0 0 0,0 0 0 0 0,0 0 0 0 0,0 0 1 0 0,0 0-1 0 0,0 0 0 0 0,0 0 0 0 0,1 0 0 0 0,-1 0 0 0 0,0 0 0 0 0,0 0 0 0 0,0 0 0 0 0,0 0 0 0 0,0 0 0 0 0,0 0 1 0 0,0 0-1 0 0,0 0 0 0 0,0 0 0 0 0,0 0 0 0 0,0 0 0 0 0,0 0 0 0 0,0 0 0 0 0,0 0 0 0 0,0 0 0 0 0,0-1 0 0 0,0 1 1 0 0,0 0-1 0 0,0 0 0 0 0,1 0 0 0 0,-1 0 0 0 0,0 0 0 0 0,0 0 0 0 0,0 0 0 0 0,0 0 0 0 0,0 0 0 0 0,0 0 1 0 0,0 0-1 0 0,0 0 0 0 0,0 0 0 0 0,0 0 0 0 0,0-1 0 0 0,0 1 0 0 0,0 0 0 0 0,0 0 0 0 0,0 0 0 0 0,0 0 0 0 0,-1 0 1 0 0,1 0-1 0 0,0 0 0 0 0,0 0-22 0 0,-5-2 713 0 0,5 1 134 0 0,6 0-279 0 0,5 1-549 0 0,-11 0-18 0 0,1 0 0 0 0,-1 0-1 0 0,1 0 1 0 0,-1 0 0 0 0,1 0 0 0 0,-1 0-1 0 0,1 0 1 0 0,0 0 0 0 0,-1 0 0 0 0,1 0 0 0 0,-1 0-1 0 0,1 0 1 0 0,-1 1 0 0 0,1-1 0 0 0,-1 0 0 0 0,1 0-1 0 0,-1 0 1 0 0,0 1 0 0 0,1-1 0 0 0,-1 0 0 0 0,1 1-1 0 0,-1-1 1 0 0,1 0 0 0 0,-1 1-1 0 0,5 3 50 0 0,-4-3 320 0 0,-1-1 118 0 0,0 0 22 0 0,-2 0-68 0 0,2 1-439 0 0,0-1 0 0 0,-1 0 0 0 0,1 0 0 0 0,0 0 0 0 0,0 1 0 0 0,0-1 0 0 0,0 0 0 0 0,-1 0 0 0 0,1 0 0 0 0,0 1 0 0 0,0-1 0 0 0,0 0 0 0 0,0 0 0 0 0,0 1 0 0 0,0-1-1 0 0,0 0 1 0 0,0 0 0 0 0,0 1 0 0 0,0-1 0 0 0,0 0 0 0 0,0 0 0 0 0,0 1 0 0 0,0-1 0 0 0,0 0 0 0 0,0 0 0 0 0,0 1 0 0 0,0-1 0 0 0,0 0 0 0 0,0 0 0 0 0,0 1 0 0 0,0-1 0 0 0,0 0 0 0 0,0 0 0 0 0,0 1 0 0 0,1-1 0 0 0,-1 0-1 0 0,0 0 1 0 0,0 0 0 0 0,0 1 0 0 0,0-1 0 0 0,1 0 0 0 0,-1 0 0 0 0,0 0 0 0 0,0 0 0 0 0,1 1 0 0 0,-1-1 0 0 0,0 0 0 0 0,0 0 0 0 0,1 0 0 0 0,-1 0 0 0 0,0 0 0 0 0,0 0 0 0 0,1 0 0 0 0,-1 0 0 0 0,0 0 0 0 0,0 0-3 0 0,1 1 0 0 0,-1-1 0 0 0,0 0 0 0 0,0 0 0 0 0,1 1 0 0 0,-1-1 0 0 0,0 0 0 0 0,0 0 0 0 0,0 1 0 0 0,1-1 0 0 0,-1 0 0 0 0,0 1 0 0 0,0-1 0 0 0,0 0 0 0 0,0 0 0 0 0,0 1 0 0 0,0-1 0 0 0,0 0 0 0 0,0 1 0 0 0,0-1 0 0 0,0 0 0 0 0,0 1 0 0 0,0-1 0 0 0,0 0 0 0 0,0 1 0 0 0,0-1 0 0 0,0 0 0 0 0,0 1 0 0 0,0-1 0 0 0,0 0 0 0 0,-1 1 0 0 0,1-1 0 0 0,0 0 0 0 0,0 0 0 0 0,0 1 0 0 0,0-1 0 0 0,-1 0 0 0 0,1 0 0 0 0,0 1 0 0 0,0-1 0 0 0,-1 0 0 0 0,1 0 0 0 0,0 0 0 0 0,0 1 0 0 0,-1-1 0 0 0,1 0 0 0 0,0 0 0 0 0,-1 0 0 0 0,1 1 0 0 0,-1-1 0 0 0,1 0 0 0 0,0 0 0 0 0,-1 1 0 0 0,1-1 0 0 0,-1 1 0 0 0,1-1 0 0 0,0 0 0 0 0,-1 1 0 0 0,1-1 0 0 0,0 1 0 0 0,0-1 0 0 0,-1 1 0 0 0,1-1 0 0 0,0 1 0 0 0,0-1 0 0 0,0 1 0 0 0,-1-1 0 0 0,1 1 0 0 0,0-1 0 0 0,0 1 0 0 0,0-1 0 0 0,0 1 0 0 0,0-1 0 0 0,0 1 0 0 0,0-1 0 0 0,0 1 0 0 0,0-1 0 0 0,0 1 0 0 0,1-1 0 0 0,-1 1 0 0 0,1 1 120 0 0,0 1 0 0 0,0-1 0 0 0,0 0 0 0 0,0 1 0 0 0,-1-1 0 0 0,1 1 0 0 0,-1-1 0 0 0,1 1 0 0 0,-1-1 0 0 0,0 1 0 0 0,0-1 0 0 0,0 2-120 0 0,0-4 17 0 0,0 1 0 0 0,0 0 1 0 0,0 0-1 0 0,0-1 1 0 0,1 1-1 0 0,-1 0 1 0 0,0 0-1 0 0,1-1 0 0 0,-1 1 1 0 0,0 0-1 0 0,1-1 1 0 0,-1 1-1 0 0,1 0 1 0 0,-1-1-1 0 0,1 1 0 0 0,0-1 1 0 0,-1 1-1 0 0,1-1 1 0 0,-1 1-1 0 0,1-1 1 0 0,0 1-1 0 0,-1-1 1 0 0,1 0-18 0 0,0 0 4 0 0,-1 1 1 0 0,0-1-1 0 0,1 0 1 0 0,-1 0 0 0 0,1 0-1 0 0,-1 1 1 0 0,0-1-1 0 0,1 0 1 0 0,-1 0 0 0 0,0 1-1 0 0,1-1 1 0 0,-1 0-1 0 0,0 1 1 0 0,1-1 0 0 0,-1 0-1 0 0,0 1 1 0 0,0-1-1 0 0,0 0 1 0 0,1 1 0 0 0,-1-1-1 0 0,0 1 1 0 0,0-1-1 0 0,0 1 1 0 0,0-1 0 0 0,0 0-1 0 0,1 1 1 0 0,-1-1-1 0 0,0 1 1 0 0,0-1 0 0 0,0 1-1 0 0,0-1 1 0 0,0 0-1 0 0,-1 1 1 0 0,1-1 0 0 0,0 1-1 0 0,0-1 1 0 0,0 1-1 0 0,0-1 1 0 0,0 0 0 0 0,-1 1-1 0 0,1-1 1 0 0,0 1-1 0 0,0-1 1 0 0,0 0 0 0 0,-1 1-5 0 0,-1 1 0 0 0,2-1 0 0 0,5 9 0 0 0,-12 1 0 0 0,3-5 0 0 0,0-6-14 0 0,3 0 19 0 0,0 0 0 0 0,0 0 1 0 0,0 0-1 0 0,0 1 1 0 0,0-1-1 0 0,0 0 0 0 0,0 0 1 0 0,0 1-1 0 0,1-1 0 0 0,-1 0 1 0 0,0 1-1 0 0,0-1 0 0 0,0 1 1 0 0,0-1-1 0 0,1 1 1 0 0,-1-1-6 0 0,0 1 370 0 0,1-1 118 0 0,5-5 569 0 0,-4 5-1053 0 0,0-1 0 0 0,-1 1 1 0 0,1-1-1 0 0,0 1 0 0 0,0-1 1 0 0,-1 0-1 0 0,1 1 0 0 0,-1-1 1 0 0,1 0-1 0 0,0 0 0 0 0,-1 1 1 0 0,1-1-1 0 0,-1 0 0 0 0,0 0-4 0 0,1-1 0 0 0,0 1 0 0 0,-1-1 0 0 0,1 0 0 0 0,0 1 0 0 0,0-1 0 0 0,0 1 0 0 0,0-1 0 0 0,0 1 0 0 0,0-1 0 0 0,0 1 0 0 0,1 0 0 0 0,-1-1 0 0 0,0 1 0 0 0,1 0 0 0 0,-1 0 0 0 0,1 0 0 0 0,0 0 0 0 0,4-4 0 0 0,-5 5 0 0 0,0-1 0 0 0,0 0 0 0 0,0 1 0 0 0,-1-1 0 0 0,1 0 0 0 0,0 0 0 0 0,-1 0 0 0 0,1 0 0 0 0,-1 1 0 0 0,1-1 0 0 0,-1 0 0 0 0,1 0 0 0 0,-1 0 0 0 0,0 0 0 0 0,1 0 0 0 0,-1 0 0 0 0,0 0 0 0 0,0 0 0 0 0,0 0 0 0 0,0 0 0 0 0,0 0 0 0 0,0-1 0 0 0,0 1 0 0 0,0-1 0 0 0,1 1 0 0 0,-1-1 0 0 0,0 1 0 0 0,0 0 0 0 0,1-1 0 0 0,-1 1 0 0 0,1-1 0 0 0,-1 1 0 0 0,1 0 0 0 0,0-1 0 0 0,0 1 0 0 0,6-10 6 0 0,-5 8-1 0 0,1 1 0 0 0,-1-1-1 0 0,0-1 1 0 0,0 1 0 0 0,0 0 0 0 0,-1 0-1 0 0,1-1 1 0 0,-1 1 0 0 0,0-1 0 0 0,0 1-1 0 0,0-1 1 0 0,0 1 0 0 0,-1-1-1 0 0,1 0-4 0 0,-1 3 23 0 0,-1-2 81 0 0,1-1-1 0 0,0 1 1 0 0,0 0-1 0 0,1 0 0 0 0,-1 0 1 0 0,1 0-1 0 0,-1-1 1 0 0,1 1-1 0 0,0 0 1 0 0,0 0-1 0 0,1 0 1 0 0,-1 0-1 0 0,1-1-103 0 0,-1 3 28 0 0,-1 0-1 0 0,1 1 0 0 0,-1-1 0 0 0,1 0 0 0 0,-1 0 0 0 0,0 0 1 0 0,1 0-1 0 0,-1 0 0 0 0,0 1 0 0 0,0-1 0 0 0,0 0 0 0 0,1 0 1 0 0,-1 0-1 0 0,0 0 0 0 0,0 0 0 0 0,0 0 0 0 0,-1 0 0 0 0,1 0 1 0 0,0 0-1 0 0,0 0 0 0 0,-1 0-27 0 0,0-4 21 0 0,2 4-20 0 0,-1 0 0 0 0,1-1-1 0 0,-1 1 1 0 0,0 0 0 0 0,1 0 0 0 0,0 0-1 0 0,-1 0 1 0 0,1 0 0 0 0,0 0-1 0 0,0-1 1 0 0,-1 2 0 0 0,1-1-1 0 0,0 0 1 0 0,0 0 0 0 0,0 0 0 0 0,0 0-1 0 0,0 0 1 0 0,0 1 0 0 0,0-1-1 0 0,1 1 1 0 0,-1-1 0 0 0,0 1-1 0 0,0-1 0 0 0,13-8 0 0 0,-13 7-33 0 0,1 0-1 0 0,0 0 1 0 0,1 1-1 0 0,-1-1 1 0 0,0 1-1 0 0,0 0 1 0 0,1 0-1 0 0,-1 0 1 0 0,1 0-1 0 0,-1 0 1 0 0,0 0-1 0 0,1 1 1 0 0,0-1-1 0 0,-1 1 1 0 0,1 0-1 0 0,0 0 34 0 0,5-1-288 0 0,-1 1 0 0 0,1 1 0 0 0,-1 0 0 0 0,1 0 0 0 0,0 0 288 0 0,-6-1-1 0 0,0 1 0 0 0,-1-1-1 0 0,1 0 1 0 0,0 0-1 0 0,-1 1 1 0 0,1-1-1 0 0,-1 1 1 0 0,1 0 0 0 0,-1-1-1 0 0,1 1 1 0 0,-1 0-1 0 0,0 0 1 0 0,1 0 0 0 0,-1 0-1 0 0,0 0 1 0 0,0 0-1 0 0,1 0 1 0 0,0 2 1 0 0,-2-2 6 0 0,0 0 1 0 0,1 0-1 0 0,-1 0 1 0 0,0 0 0 0 0,0 0-1 0 0,0 0 1 0 0,0 0-1 0 0,0 0 1 0 0,0 0-1 0 0,0 0 1 0 0,0 0-1 0 0,-1 0 1 0 0,1 0-1 0 0,0 0 1 0 0,0 0 0 0 0,-1 0-7 0 0,0 0 48 0 0,1 0 1 0 0,0 0 0 0 0,0 0 0 0 0,-1-1 0 0 0,1 1-1 0 0,0 0 1 0 0,0 0 0 0 0,0 0 0 0 0,0 0 0 0 0,0-1-1 0 0,0 1 1 0 0,0 0 0 0 0,0 0 0 0 0,0 0 0 0 0,0 0-1 0 0,1 0-48 0 0,-1-1 20 0 0,1 1 1 0 0,-1 0-1 0 0,1-1 0 0 0,-1 1 0 0 0,1 0 0 0 0,-1 0 0 0 0,1-1 0 0 0,-1 1 0 0 0,0 0 0 0 0,1 0 0 0 0,-1 0 0 0 0,0 0 0 0 0,0-1 0 0 0,0 1 0 0 0,0 0 0 0 0,1 0 0 0 0,-1 0 0 0 0,0 0 0 0 0,0 0 0 0 0,-1-1 0 0 0,1 1 0 0 0,0 0 0 0 0,0 0 0 0 0,0 0 0 0 0,-1 0 0 0 0,1-1 0 0 0,0 1 1 0 0,-1 0-1 0 0,1 0 0 0 0,-1 0 0 0 0,1-1 0 0 0,-1 1 0 0 0,1 0 0 0 0,-1-1-20 0 0,1 1-42 0 0,0 0 1 0 0,-1-1-1 0 0,1 1 0 0 0,0 0 1 0 0,-1 0-1 0 0,1-1 1 0 0,0 1-1 0 0,0 0 1 0 0,0 0-1 0 0,0 0 0 0 0,0-1 1 0 0,0 1-1 0 0,0 0 1 0 0,0 0-1 0 0,0-1 1 0 0,0 1-1 0 0,0 0 1 0 0,1 0-1 0 0,-1-1 0 0 0,0 1 1 0 0,0 0-1 0 0,1 0 1 0 0,-1-1-1 0 0,0 1 1 0 0,1 0 41 0 0,0 0-42 0 0,-1 0 0 0 0,1 0 0 0 0,-1 1 0 0 0,1-1 0 0 0,-1 0 1 0 0,0 0-1 0 0,0 1 0 0 0,1-1 0 0 0,-1 0 0 0 0,0 1 0 0 0,0-1 0 0 0,0 2 42 0 0,-2-1-11 0 0,1-1 11 0 0,1 0 0 0 0,0-1 0 0 0,-1 1-1 0 0,1 0 1 0 0,0-1 0 0 0,-1 1 0 0 0,1 0-1 0 0,0 0 1 0 0,0 0 0 0 0,0-1 0 0 0,0 1-1 0 0,-1 0 1 0 0,1 0 0 0 0,0-1 0 0 0,0 1-1 0 0,1 0 1 0 0,-1 0 0 0 0,0 0-1 0 0,0 0 1 0 0,0 0 1 0 0,0 0 0 0 0,0 0 0 0 0,0 0 0 0 0,0 0 0 0 0,0-1 0 0 0,0 1-1 0 0,-1 0 1 0 0,1 0 0 0 0,0 0 0 0 0,0 0 0 0 0,-1 0 0 0 0,1 0-1 0 0,-1-1 1 0 0,1 1 0 0 0,-1 0 0 0 0,1 0 0 0 0,-1 0-1 0 0,1-1 10 0 0,-1 0 0 0 0,1 1 0 0 0,0-1 1 0 0,0 0-1 0 0,0 0 0 0 0,-1 1 0 0 0,1-1 0 0 0,0 0 0 0 0,0 0 1 0 0,0 1-1 0 0,0-1 0 0 0,0 0 0 0 0,0 1 0 0 0,-1-1 1 0 0,1 0-1 0 0,0 1 0 0 0,0-1 0 0 0,0 0 0 0 0,0 1 1 0 0,0-1-1 0 0,0 0 0 0 0,0 0 0 0 0,0 1 0 0 0,1-1 0 0 0,-1 0 1 0 0,0 1-1 0 0,0-1 0 0 0,0 0 0 0 0,0 1 0 0 0,0-1 1 0 0,0 0-1 0 0,1 0 0 0 0,-1 1 0 0 0,0-1 0 0 0,0 0 0 0 0,0 0 1 0 0,1 1-1 0 0,-1-1-10 0 0,0 0 8 0 0,0 0 1 0 0,0 0-1 0 0,0 0 1 0 0,0 0-1 0 0,0 0 1 0 0,0 0-1 0 0,0 0 1 0 0,0 0-1 0 0,0 0 1 0 0,0 0-1 0 0,0 1 1 0 0,0-1-1 0 0,0 0 0 0 0,0 0 1 0 0,0 0-1 0 0,0 0 1 0 0,0 0-1 0 0,0 0 1 0 0,0 0-1 0 0,0 0 1 0 0,0 0-1 0 0,0 0 1 0 0,0 0-1 0 0,0 0 1 0 0,0 1-1 0 0,0-1 1 0 0,0 0-1 0 0,0 0 1 0 0,0 0-1 0 0,0 0 1 0 0,0 0-1 0 0,0 0 1 0 0,0 0-1 0 0,0 0 0 0 0,0 0 1 0 0,0 0-1 0 0,0 0 1 0 0,0 0-1 0 0,0 0 1 0 0,0 0-1 0 0,0 0 1 0 0,0 0-1 0 0,0 1 1 0 0,0-1-1 0 0,0 0 1 0 0,0 0-1 0 0,-1 0 1 0 0,1 0-1 0 0,0 0 1 0 0,0 0-1 0 0,0 0 1 0 0,0 0-1 0 0,0 0 1 0 0,0 0-1 0 0,0 0 0 0 0,0 0-8 0 0,-4 2 184 0 0,-22 19 748 0 0,13-13-928 0 0,-1 0 31 0 0,14-8-62 0 0,-1 0 1 0 0,1 0-1 0 0,0 0 1 0 0,0 1-1 0 0,-1-1 1 0 0,1 0-1 0 0,0 0 1 0 0,0 0 0 0 0,-1 0-1 0 0,1 1 1 0 0,0-1-1 0 0,0 0 1 0 0,0 0-1 0 0,0 1 1 0 0,-1-1-1 0 0,1 0 1 0 0,0 0-1 0 0,0 1 1 0 0,0-1-1 0 0,0 0 1 0 0,0 0 0 0 0,0 1-1 0 0,0-1 1 0 0,0 0-1 0 0,0 0 1 0 0,0 1-1 0 0,0-1 1 0 0,0 0-1 0 0,0 1 1 0 0,0-1-1 0 0,0 0 1 0 0,0 0 0 0 0,0 1-1 0 0,0-1 27 0 0,-2 2-4482 0 0,-8 3-1566 0 0</inkml:trace>
  <inkml:trace contextRef="#ctx0" brushRef="#br1" timeOffset="332204.79">2131 4729 8288 0 0,'0'0'190'0'0,"0"0"28"0"0,0 0 7 0 0,10 11 2502 0 0,-8-7-2402 0 0,-1 0 1 0 0,1 0 0 0 0,0 0 0 0 0,-1 0 0 0 0,0 0-1 0 0,0 0 1 0 0,0 0 0 0 0,0 0 0 0 0,-1 0 0 0 0,0 0 0 0 0,0 4-326 0 0,-1 8 1083 0 0,0-1 1 0 0,-4 16-1084 0 0,2-14-24 0 0,-8 30 2056 0 0,15-59-1304 0 0,0 0 0 0 0,5-11-728 0 0,2-1 560 0 0,-10 19-551 0 0,1 0 1 0 0,0 0 0 0 0,1 1 0 0 0,-1-1-1 0 0,4-3-9 0 0,-2 1-22 0 0,2 0-1 0 0,-1 1 0 0 0,1 0 1 0 0,0 0-1 0 0,1 0 0 0 0,2-2 23 0 0,-6 6-141 0 0,1 0-1 0 0,0 0 1 0 0,0 0-1 0 0,0 0 1 0 0,0 0-1 0 0,0 1 1 0 0,0 0-1 0 0,0 0 1 0 0,0 0-1 0 0,0 0 0 0 0,1 1 1 0 0,-1-1-1 0 0,2 1 142 0 0,-2 0-3 0 0,-1 0-1 0 0,0 1 0 0 0,1-1 1 0 0,-1 1-1 0 0,0 0 0 0 0,1 0 0 0 0,-1 0 1 0 0,0 0-1 0 0,0 0 0 0 0,0 1 0 0 0,0-1 1 0 0,0 1-1 0 0,0 0 0 0 0,-1 0 1 0 0,1 0-1 0 0,0 0 0 0 0,-1 1 0 0 0,0-1 1 0 0,1 1-1 0 0,-1-1 0 0 0,0 1 1 0 0,0 0-1 0 0,-1 0 0 0 0,1 0 0 0 0,0 1 4 0 0,4 9 148 0 0,-1 1 0 0 0,0-1 0 0 0,-1 1 0 0 0,-1 0 0 0 0,1 5-148 0 0,-2-8 345 0 0,-4 21 295 0 0,2-30-552 0 0,0-2 0 0 0,0 0 0 0 0,0 0-84 0 0,0 0-352 0 0,0 0-150 0 0,0 0-1284 0 0,0 0-5025 0 0</inkml:trace>
  <inkml:trace contextRef="#ctx0" brushRef="#br1" timeOffset="334487.72">3102 3634 10136 0 0,'-5'-5'105'0'0,"0"1"1"0"0,0-1-1 0 0,1 0 1 0 0,0-1 0 0 0,0 1-1 0 0,0-1 1 0 0,0 0-1 0 0,1 0 1 0 0,0 0 0 0 0,0-1-106 0 0,-6-10 77 0 0,9 16 316 0 0,0 1 106 0 0,0 0 12 0 0,0 0 1 0 0,0 0 0 0 0,0 0 0 0 0,0 0 0 0 0,0 0-70 0 0,11 14-276 0 0,121 132-166 0 0,-116-128 256 0 0,0 1 0 0 0,-1 1 0 0 0,-1 0-1 0 0,2 7-255 0 0,14 27 1024 0 0,0 7-1024 0 0,-18-33 318 0 0,-1 0-1 0 0,-1 0 0 0 0,-1 1 0 0 0,-2 1 1 0 0,-1-1-1 0 0,-1 11-317 0 0,0 3 548 0 0,-3 0 0 0 0,-1 1 0 0 0,-3-1 0 0 0,-1 3-548 0 0,-1-10 0 0 0,3-12 0 0 0,-1 0 0 0 0,-2-1 0 0 0,0 1 0 0 0,-6 15 0 0 0,-68 163 443 0 0,68-177-46 0 0,-2 0 1 0 0,0-1-1 0 0,-2 0 0 0 0,-10 12-397 0 0,-43 65 16 0 0,-10 27-16 0 0,64-104 0 0 0,1-2 0 0 0,-1-1 0 0 0,-5 5 0 0 0,8-12-196 0 0,0 2-1 0 0,-6 13 197 0 0,2-3-8217 0 0,11-18 1780 0 0</inkml:trace>
  <inkml:trace contextRef="#ctx0" brushRef="#br1" timeOffset="335136.73">3944 3920 11976 0 0,'-7'5'576'0'0,"-4"4"-330"0"0,0 0 1 0 0,1 1-1 0 0,0 0 1 0 0,1 1-1 0 0,0 0 1 0 0,0 0-1 0 0,1 1 1 0 0,1 1-1 0 0,0-1 1 0 0,0 1 0 0 0,2 0-1 0 0,-2 3-246 0 0,-5 19 635 0 0,1 1-1 0 0,1 0 1 0 0,2 1 0 0 0,1 4-635 0 0,6-31 156 0 0,-18 127 940 0 0,17-110-1053 0 0,1 1 1 0 0,1-1-1 0 0,4 27-43 0 0,11 25 36 0 0,-11-66 254 0 0,0-1-1 0 0,0-1 1 0 0,5 10-290 0 0,-2-5 121 0 0,-4-10-98 0 0,0-1 0 0 0,0 0 0 0 0,0 0 0 0 0,1 0 0 0 0,-1-1 0 0 0,1 1 0 0 0,0-1 0 0 0,1 0 0 0 0,1 2-23 0 0,17 9-5866 0 0,-11-9-492 0 0</inkml:trace>
  <inkml:trace contextRef="#ctx0" brushRef="#br1" timeOffset="335808.327">4565 4116 4144 0 0,'3'-1'123'0'0,"12"-3"6"0"0,-14 4-42 0 0,-1-1 0 0 0,1 0 0 0 0,-1 1 0 0 0,0-1-1 0 0,1 0 1 0 0,-1 1 0 0 0,0-1 0 0 0,1 0-1 0 0,-1 0 1 0 0,0 1 0 0 0,0-1 0 0 0,0 0-1 0 0,0 0 1 0 0,0 1 0 0 0,0-1 0 0 0,0 0 0 0 0,0 0-1 0 0,0 1 1 0 0,0-1-87 0 0,0 0 1651 0 0,0 2-1471 0 0,-1-1 0 0 0,0 0 0 0 0,1 0 0 0 0,-1 0 0 0 0,0 1 0 0 0,0-1 0 0 0,1 0 0 0 0,-1 0 1 0 0,0 0-1 0 0,1 0 0 0 0,-1 0 0 0 0,0 0 0 0 0,1 0 0 0 0,-1 0 0 0 0,0 0 0 0 0,1-1 0 0 0,-1 1 0 0 0,0 0 0 0 0,0 0 0 0 0,1-1 1 0 0,-1 1-181 0 0,0 0 73 0 0,0-1 0 0 0,0 1 0 0 0,0 0 1 0 0,0-1-1 0 0,0 1 0 0 0,0 0 1 0 0,0 0-1 0 0,0 0 0 0 0,0 0 0 0 0,-1 0 1 0 0,1 0-1 0 0,-1 0-73 0 0,-10 4 579 0 0,10-4-364 0 0,0 0 0 0 0,0 1 1 0 0,0-1-1 0 0,0 1 1 0 0,0 0-1 0 0,1 0 0 0 0,-1 0 1 0 0,0 0-1 0 0,0 0-215 0 0,-8 5 493 0 0,6-4-329 0 0,1 0 0 0 0,0 0 0 0 0,-1 0 0 0 0,1 1 0 0 0,0-1 1 0 0,-2 3-165 0 0,-12 17 838 0 0,1 1 1 0 0,1 1 0 0 0,0 0 0 0 0,-7 19-839 0 0,12-22-150 0 0,-5 2 156 0 0,11-19 104 0 0,1 1 0 0 0,0-1 1 0 0,0 1-1 0 0,1 0 1 0 0,-1 0-1 0 0,1 0 0 0 0,0 1-110 0 0,1-2 75 0 0,-1-1 0 0 0,1 1 0 0 0,-1-1 0 0 0,1 0 0 0 0,-1 0 0 0 0,-2 2-75 0 0,2-2 24 0 0,1 0-1 0 0,-1-1 1 0 0,0 1 0 0 0,1 0-1 0 0,0 0 1 0 0,0 0-1 0 0,0 0 1 0 0,0 0-24 0 0,-1 3 38 0 0,1-1 0 0 0,1 0 1 0 0,-1 1-1 0 0,1-1 0 0 0,0 1 0 0 0,0-1 0 0 0,0 1-38 0 0,1-2 23 0 0,0-1-1 0 0,0 0 1 0 0,0 0-1 0 0,0 0 0 0 0,0-1 1 0 0,0 1-1 0 0,1 0 1 0 0,0 0-1 0 0,-1-1 0 0 0,1 1 1 0 0,0-1-1 0 0,0 1 1 0 0,1-1-23 0 0,18 18 216 0 0,-19-19-222 0 0,-1 0 0 0 0,1 0 0 0 0,0-1 0 0 0,-1 1 1 0 0,1-1-1 0 0,0 1 0 0 0,0-1 0 0 0,-1 0 0 0 0,1 1 0 0 0,0-1 1 0 0,0 0-1 0 0,0 0 0 0 0,0 0 0 0 0,-1-1 0 0 0,3 1 6 0 0,0-2 124 0 0,0 1 0 0 0,0-1-1 0 0,0 0 1 0 0,0 0 0 0 0,0 0-1 0 0,1-2-123 0 0,-1 1 44 0 0,0 0 0 0 0,0 0-1 0 0,0 0 1 0 0,0-1 0 0 0,-1 0-1 0 0,1 0 1 0 0,-1 0 0 0 0,0 0-1 0 0,-1-1 1 0 0,1 1 0 0 0,-1-1-1 0 0,2-3-43 0 0,8-8-162 0 0,-10 15 186 0 0,-1-1-1 0 0,1 1 1 0 0,-1-1 0 0 0,0 0 0 0 0,1 1-1 0 0,-1-1 1 0 0,0 0 0 0 0,0 0 0 0 0,0 0-1 0 0,-1 0 1 0 0,1 0 0 0 0,0 0-24 0 0,0-4 64 0 0,1 0-1 0 0,-1 0 1 0 0,1 0-1 0 0,1 0 1 0 0,-1 1 0 0 0,1-1-1 0 0,2-2-63 0 0,-1 1 3 0 0,0 1-1 0 0,0-1 0 0 0,-1 1 0 0 0,0-1 1 0 0,2-6-3 0 0,-4 10-7 0 0,-1 1 0 0 0,1 0-1 0 0,-1 0 1 0 0,0-1 0 0 0,1 1 0 0 0,-1 0 0 0 0,0 0 0 0 0,0-1 0 0 0,-1 1 0 0 0,1 0 0 0 0,0 0-1 0 0,-1-1 1 0 0,1 1 0 0 0,-1 0 0 0 0,0 0 0 0 0,0 0 0 0 0,1 0 0 0 0,-2 0 0 0 0,1 0 0 0 0,-1-2 7 0 0,2 4 4 0 0,0-1 1 0 0,0 0 0 0 0,1 1 0 0 0,-1-1 0 0 0,0 1 0 0 0,0-1 0 0 0,1 1 0 0 0,-1-1-1 0 0,0 1 1 0 0,1 0 0 0 0,-1-1 0 0 0,0 1 0 0 0,1-1 0 0 0,-1 1 0 0 0,1 0-1 0 0,-1-1 1 0 0,1 1 0 0 0,-1 0 0 0 0,1-1 0 0 0,-1 1-5 0 0,7 6-10 0 0,-6-5-41 0 0,1 0 0 0 0,-1 0-1 0 0,1 0 1 0 0,-1 1 0 0 0,0-1-1 0 0,1 1 1 0 0,-1-1 0 0 0,0 1 0 0 0,0-1-1 0 0,0 1 1 0 0,0-1 0 0 0,-1 1-1 0 0,1 0 1 0 0,0 0 51 0 0,2 9-238 0 0,-1-3 59 0 0,0 0 1 0 0,0 1-1 0 0,-1-1 1 0 0,0 0-1 0 0,0 6 179 0 0,0-8 70 0 0,-1 1-1 0 0,1-1 1 0 0,0 0-1 0 0,1 1 1 0 0,1 5-70 0 0,-2-9 32 0 0,-1-1 11 0 0,1 0 0 0 0,-1 0-1 0 0,0 1 1 0 0,0-1-1 0 0,0 0 1 0 0,0 0-1 0 0,-1 0 1 0 0,1 0 0 0 0,0 0-1 0 0,-1 1 1 0 0,0-1-1 0 0,1 0 1 0 0,-1 0 0 0 0,0 1-43 0 0,0-2 29 0 0,0 1 1 0 0,0-1 0 0 0,0 1-1 0 0,1 0 1 0 0,-1-1 0 0 0,1 1-1 0 0,0 0 1 0 0,-1 0 0 0 0,1-1-1 0 0,0 1 1 0 0,0 0 0 0 0,0 0-1 0 0,0 0 1 0 0,0-1 0 0 0,0 1-1 0 0,1 0 1 0 0,-1 0 0 0 0,1-1-1 0 0,-1 1 1 0 0,1 0 0 0 0,0-1-1 0 0,-1 1 1 0 0,2 0-30 0 0,9 13-400 0 0,-9-13 299 0 0,0 0 0 0 0,0 1 0 0 0,0-1 0 0 0,0 1 0 0 0,0 0 0 0 0,-1-1 0 0 0,1 2 101 0 0,0-2-277 0 0,-2-2 269 0 0,0 0 1 0 0,0 0 0 0 0,0 0 0 0 0,0 0 0 0 0,0 0 0 0 0,-1 0 0 0 0,1 0 0 0 0,0 0-1 0 0,0 0 1 0 0,0 0 0 0 0,0 0 0 0 0,0 0 0 0 0,0 0 0 0 0,-1 1 0 0 0,1-1-1 0 0,0 0 1 0 0,0 0 0 0 0,0 0 0 0 0,0 0 0 0 0,0 0 0 0 0,0 0 0 0 0,0 0 0 0 0,0 0-1 0 0,0 0 1 0 0,-1 1 0 0 0,1-1 0 0 0,0 0 0 0 0,0 0 0 0 0,0 0 0 0 0,0 0 0 0 0,0 0-1 0 0,0 1 1 0 0,0-1 0 0 0,0 0 0 0 0,0 0 0 0 0,0 0 0 0 0,0 0 0 0 0,0 0-1 0 0,0 0 1 0 0,0 1 0 0 0,0-1 0 0 0,0 0 0 0 0,0 0 0 0 0,0 0 0 0 0,0 0 0 0 0,0 0-1 0 0,0 1 1 0 0,0-1 0 0 0,0 0 0 0 0,0 0 0 0 0,1 0 0 0 0,-1 0 0 0 0,0 0-1 0 0,0 0 1 0 0,0 0 0 0 0,0 1 0 0 0,0-1 0 0 0,0 0 0 0 0,0 0 0 0 0,0 0 0 0 0,1 0-1 0 0,-1 0 1 0 0,0 0 0 0 0,0 0 0 0 0,0 0 0 0 0,0 0 0 0 0,0 0 0 0 0,1 0 7 0 0,-3 1-818 0 0,4-1-259 0 0,9 0-46 0 0</inkml:trace>
  <inkml:trace contextRef="#ctx0" brushRef="#br1" timeOffset="336183.534">5023 4088 5064 0 0,'0'0'389'0'0,"2"0"-250"0"0,3 0-490 0 0,6-1 1914 0 0,-11 3-32 0 0,-5 1 308 0 0,3-3-1414 0 0,1 1 0 0 0,0 0 0 0 0,0 0-1 0 0,-1 0 1 0 0,1 0 0 0 0,0 0 0 0 0,0 0-1 0 0,0 0 1 0 0,0 0 0 0 0,-1 1-425 0 0,-11 24 1821 0 0,3-6-1657 0 0,-12 11 548 0 0,14-20-488 0 0,0 1 0 0 0,-6 12-224 0 0,12-21-9 0 0,0 0-1 0 0,1 0 0 0 0,-1 0 0 0 0,-1-1 1 0 0,1 1-1 0 0,0 0 0 0 0,-1-1 0 0 0,0 1 10 0 0,-5 6 118 0 0,7-9-103 0 0,1 1 0 0 0,-1-1 0 0 0,1 1 0 0 0,-1 0 0 0 0,1 0 0 0 0,-1-1 0 0 0,1 1 0 0 0,0 0 0 0 0,-1 0 0 0 0,1-1-1 0 0,0 1 1 0 0,0 0 0 0 0,0 0 0 0 0,0 0 0 0 0,0 0 0 0 0,0-1 0 0 0,0 1 0 0 0,0 0 0 0 0,0 0 0 0 0,0 0 0 0 0,0 0 0 0 0,0-1-1 0 0,0 1 1 0 0,1 0 0 0 0,-1 0-15 0 0,1 0 24 0 0,-1 0-1 0 0,0 1 1 0 0,0-1 0 0 0,0 0-1 0 0,1 0 1 0 0,-1 0-1 0 0,0 0 1 0 0,0 1-1 0 0,0-1 1 0 0,-1 0-1 0 0,1 1-23 0 0,-1-1-22 0 0,1 1-1 0 0,0-1 0 0 0,-1 0 1 0 0,1 0-1 0 0,0 1 0 0 0,0-1 1 0 0,0 0-1 0 0,0 0 0 0 0,0 1 1 0 0,0-1-1 0 0,0 0 0 0 0,0 0 1 0 0,0 1-1 0 0,0-1 0 0 0,1 1 23 0 0,0-1-45 0 0,0 1 0 0 0,1 0-1 0 0,-1 0 1 0 0,1 0 0 0 0,0-1-1 0 0,-1 1 1 0 0,1 0 0 0 0,1 0 45 0 0,11 8 209 0 0,0 0 1 0 0,2-1-1 0 0,-1 0 1 0 0,1-2-1 0 0,0 1 1 0 0,0-2-1 0 0,8 2-209 0 0,-13-4 196 0 0,14 8-405 0 0,-25-12 205 0 0,0 0-1 0 0,0 1 1 0 0,0-1 0 0 0,0 0 0 0 0,0 0-1 0 0,0 0 1 0 0,1 1 0 0 0,-1-1-1 0 0,0 0 1 0 0,0 0 0 0 0,0 0 0 0 0,0 1-1 0 0,0-1 1 0 0,0 0 0 0 0,0 0-1 0 0,0 0 1 0 0,0 1 0 0 0,0-1-1 0 0,0 0 1 0 0,0 0 0 0 0,0 0 0 0 0,0 1-1 0 0,0-1 1 0 0,0 0 0 0 0,0 0-1 0 0,0 0 1 0 0,-1 1 0 0 0,1-1-1 0 0,0 0 1 0 0,0 0 0 0 0,0 0 0 0 0,0 1-1 0 0,0-1 1 0 0,0 0 0 0 0,-1 0-1 0 0,1 0 1 0 0,0 0 0 0 0,0 0 0 0 0,0 1 4 0 0,-10 10 3 0 0,3-3 5 0 0,-15 12 624 0 0,20-19-532 0 0,0 1-1 0 0,0-1 1 0 0,-1 1-1 0 0,1-1 1 0 0,0 0-1 0 0,-1 0 1 0 0,1 0 0 0 0,-1 0-1 0 0,1-1 1 0 0,-1 1-1 0 0,-2 0-99 0 0,-6 2 302 0 0,-8 4-180 0 0,1 0 0 0 0,-2-2-1 0 0,1 0 1 0 0,0-1-1 0 0,-2 0-121 0 0,9-2-418 0 0,-5 0-1345 0 0,0-4 550 0 0,4 1-17 0 0</inkml:trace>
  <inkml:trace contextRef="#ctx0" brushRef="#br1" timeOffset="336373.169">5142 4274 5528 0 0,'0'0'249'0'0,"0"0"-1"0"0,7 1-145 0 0,-4 0 433 0 0,0 0 0 0 0,-1 1 0 0 0,1 0 0 0 0,0-1 0 0 0,-1 1 0 0 0,1 0 0 0 0,-1 0 0 0 0,0 0 0 0 0,0 1 0 0 0,0-1-1 0 0,0 1 1 0 0,0-1 0 0 0,2 3-536 0 0,11 14 3293 0 0,-13-16-2966 0 0,-1-2-244 0 0,1-1 0 0 0,-1 1 0 0 0,0 0 1 0 0,0 1-1 0 0,0-1 0 0 0,0 0 0 0 0,0 0 0 0 0,0 0 1 0 0,-1 1-1 0 0,1-1 0 0 0,0 0 0 0 0,-1 1 1 0 0,1-1-1 0 0,0 0 0 0 0,-1 1 0 0 0,0-1 0 0 0,1 1 1 0 0,-1-1-1 0 0,0 1 0 0 0,0-1 0 0 0,0 1 1 0 0,0-1-1 0 0,0 1-83 0 0,1 22 1080 0 0,0-22-988 0 0,-1 0-1 0 0,0 0 0 0 0,1 0 1 0 0,-1 0-1 0 0,0 0 1 0 0,0 0-1 0 0,0 0 0 0 0,-1 0 1 0 0,1 0-1 0 0,0 0 0 0 0,-1 0 1 0 0,1 0-1 0 0,-1 0 1 0 0,0 0-1 0 0,1 0 0 0 0,-2 2-91 0 0,1-3 56 0 0,-1 1 0 0 0,1 0 0 0 0,0 0-1 0 0,0-1 1 0 0,1 1 0 0 0,-1 0 0 0 0,0 0-1 0 0,1 0 1 0 0,-1 0 0 0 0,1 0 0 0 0,-1 1-1 0 0,1-1 1 0 0,0 0 0 0 0,0 0 0 0 0,0 0-1 0 0,0 1-55 0 0,-4 11 306 0 0,3-13-300 0 0,1-1 0 0 0,0 0 0 0 0,-1 1 0 0 0,1-1 0 0 0,0 1 0 0 0,-1-1 0 0 0,1 0 0 0 0,0 1 0 0 0,0-1 0 0 0,0 1 0 0 0,-1-1 0 0 0,1 1 0 0 0,0-1 0 0 0,0 1 0 0 0,0-1 0 0 0,0 0 0 0 0,0 1 0 0 0,0-1 0 0 0,0 1 0 0 0,0-1 0 0 0,0 1 0 0 0,0-1 0 0 0,0 1 0 0 0,0-1 0 0 0,0 1 0 0 0,1-1 0 0 0,-1 1 0 0 0,0-1 0 0 0,0 1 0 0 0,0-1 0 0 0,1 0 0 0 0,-1 1 0 0 0,0-1 0 0 0,1 1 0 0 0,-1-1 0 0 0,0 0 0 0 0,1 1 0 0 0,-1-1 0 0 0,0 0 0 0 0,1 0 0 0 0,-1 1-6 0 0,0 3 652 0 0,-1-3-1608 0 0,1 0-5110 0 0,3-6-915 0 0</inkml:trace>
  <inkml:trace contextRef="#ctx0" brushRef="#br1" timeOffset="336859.904">5376 4183 11056 0 0,'0'0'505'0'0,"0"1"-9"0"0,6 16-286 0 0,-5-13-208 0 0,0 0-1 0 0,0 0 1 0 0,0 0 0 0 0,1 0-1 0 0,0 0 1 0 0,1 1-2 0 0,1 1 63 0 0,-1 1 0 0 0,0-1 0 0 0,0 0 0 0 0,0 1 1 0 0,-1 0-1 0 0,1 4-63 0 0,-1-6 95 0 0,0 0 0 0 0,1 0 0 0 0,-1 0 1 0 0,1-1-1 0 0,0 1 0 0 0,0-1 0 0 0,1 1 1 0 0,-1-1-1 0 0,4 3-95 0 0,-3-3 137 0 0,0 1 1 0 0,0-1-1 0 0,0 1 0 0 0,-1 0 1 0 0,0 0-1 0 0,0 0 0 0 0,0 1 1 0 0,1 2-138 0 0,-3-6 41 0 0,-1 0 0 0 0,0 1 0 0 0,1-1 0 0 0,-1 0 0 0 0,0 0 0 0 0,0 0 0 0 0,0 0 0 0 0,0 0 0 0 0,-1 2-41 0 0,1-3 30 0 0,0 0 0 0 0,-1 0 0 0 0,1 0 0 0 0,0 0 0 0 0,0 0 0 0 0,0 0 0 0 0,0 1 0 0 0,0-1-1 0 0,1 0 1 0 0,-1 0 0 0 0,0 0 0 0 0,0 0 0 0 0,1 0 0 0 0,-1 0 0 0 0,0 0 0 0 0,1 0 0 0 0,-1 0 0 0 0,1 0 0 0 0,0 0 0 0 0,-1 0 0 0 0,1 0 0 0 0,0 0 0 0 0,-1 0 0 0 0,1 0 0 0 0,0-1 0 0 0,1 2-30 0 0,3 2 168 0 0,-3-3-51 0 0,-1 0 0 0 0,1 0 0 0 0,-1 1 0 0 0,1-1 0 0 0,-1 1 0 0 0,1-1 0 0 0,-1 1-1 0 0,1 0-115 0 0,-2-1 26 0 0,0-1 0 0 0,0 1 0 0 0,0 0 1 0 0,0-1-1 0 0,1 1 0 0 0,-1-1 1 0 0,0 1-1 0 0,0-1 0 0 0,-1 1 0 0 0,1-1 1 0 0,0 1-1 0 0,0-1 0 0 0,0 1 1 0 0,0-1-1 0 0,0 1 0 0 0,0-1 1 0 0,-1 1-1 0 0,1-1 0 0 0,0 1 0 0 0,-1-1 1 0 0,1 1-1 0 0,0-1 0 0 0,0 0 1 0 0,-1 1-1 0 0,1-1 0 0 0,-1 0 0 0 0,1 1 1 0 0,0-1-1 0 0,-1 0 0 0 0,1 1 1 0 0,-1-1-1 0 0,1 0 0 0 0,-1 0 1 0 0,1 1-29 0 0,-2 0 77 0 0,1-1 0 0 0,0 1-1 0 0,0 0 1 0 0,0 0 0 0 0,0-1-1 0 0,-1 1 1 0 0,1-1 0 0 0,0 1-1 0 0,-1-1 1 0 0,1 0 0 0 0,0 1-1 0 0,-1-1 1 0 0,1 0 0 0 0,0 0-1 0 0,-1 0 1 0 0,1 0 0 0 0,0 0-1 0 0,-1 0 1 0 0,1-1 0 0 0,-1 1-1 0 0,1 0 1 0 0,0-1 0 0 0,0 1-1 0 0,-1-1 1 0 0,1 1-1 0 0,0-1 1 0 0,0 1 0 0 0,-1-1-1 0 0,1 0 1 0 0,0 0 0 0 0,0 0-1 0 0,0 0 1 0 0,0 1 0 0 0,0-1-1 0 0,0-1-75 0 0,0 1 10 0 0,1 1 0 0 0,0-1 0 0 0,0 1 0 0 0,0 0 0 0 0,-1-1 0 0 0,1 1 0 0 0,0-1 0 0 0,0 1 0 0 0,0-1-1 0 0,0 1 1 0 0,0-1 0 0 0,0 1 0 0 0,0-1 0 0 0,0 1 0 0 0,0-1 0 0 0,0 1 0 0 0,0-1 0 0 0,0 1 0 0 0,0-1 0 0 0,1 0-10 0 0,-1 1 6 0 0,0-1 0 0 0,0 0 0 0 0,0 1 0 0 0,0-1 0 0 0,0 1 0 0 0,0-1 0 0 0,0 0 0 0 0,0 1 0 0 0,0-1 0 0 0,0 1 0 0 0,0-1 0 0 0,0 0 0 0 0,0 1 0 0 0,0-1 0 0 0,0 1 0 0 0,-1-1 0 0 0,1 1 0 0 0,0-1 0 0 0,0 1 0 0 0,-1-1-6 0 0,0 0 6 0 0,1 0 0 0 0,-1 0 0 0 0,0 0 0 0 0,0 0 1 0 0,1 0-1 0 0,-1 0 0 0 0,0 0 0 0 0,1-1 0 0 0,-1 1 0 0 0,1 0 0 0 0,0 0 0 0 0,-1 0 0 0 0,1-1 1 0 0,0 1-1 0 0,0 0 0 0 0,0 0 0 0 0,-1-1 0 0 0,2 1 0 0 0,-1 0 0 0 0,0 0 0 0 0,0-1 0 0 0,0 1 0 0 0,0 0 1 0 0,1 0-1 0 0,-1-1 0 0 0,1 1 0 0 0,-1 0 0 0 0,1 0 0 0 0,-1 0 0 0 0,1 0 0 0 0,0-2-6 0 0,2-4 14 0 0,-1-1 0 0 0,0 0 0 0 0,0-1-1 0 0,-1 1 1 0 0,0 0 0 0 0,-1 0 0 0 0,0-1 0 0 0,0 1-1 0 0,-1-7-13 0 0,-5 3-5 0 0,-1-4-12 0 0,6 16 21 0 0,1-1 0 0 0,0 1 0 0 0,0 0 0 0 0,0-1 1 0 0,0 1-1 0 0,0 0 0 0 0,0-1 0 0 0,0 1 0 0 0,0 0 1 0 0,0-1-1 0 0,0 1 0 0 0,0 0 0 0 0,0-1 0 0 0,0 1 1 0 0,0 0-1 0 0,1-1 0 0 0,-1 1 0 0 0,0 0 0 0 0,0 0 1 0 0,0-1-1 0 0,0 1 0 0 0,0 0 0 0 0,1-1 0 0 0,-1 1 1 0 0,0 0-1 0 0,0 0 0 0 0,1-1 0 0 0,-1 1 0 0 0,0 0 1 0 0,0 0-1 0 0,1 0 0 0 0,-1 0 0 0 0,0-1 0 0 0,1 1 1 0 0,-1 0-1 0 0,0 0 0 0 0,0 0 0 0 0,1 0 1 0 0,-1 0-1 0 0,0 0-4 0 0,3-1-85 0 0,-1 1 0 0 0,0-1 0 0 0,0 1 0 0 0,0 0 1 0 0,0-1-1 0 0,0 1 0 0 0,0 0 0 0 0,0 1 0 0 0,0-1 1 0 0,1 0-1 0 0,-1 1 0 0 0,0-1 0 0 0,0 1 0 0 0,0-1 1 0 0,0 1-1 0 0,0 0 0 0 0,0 0 0 0 0,0 0 85 0 0,30 16 444 0 0,-27-15-434 0 0,1 1 0 0 0,0 0 0 0 0,-1 0 0 0 0,0 0 0 0 0,1 1 1 0 0,-2-1-1 0 0,1 1 0 0 0,0 0 0 0 0,-1 1 0 0 0,1-1 0 0 0,-1 1 0 0 0,3 4-10 0 0,-1 4-86 0 0,0 0-1 0 0,0 0 0 0 0,-1 0 1 0 0,1 9 86 0 0,5 13 742 0 0,-9-29-636 0 0,0 1 0 0 0,-1 0 0 0 0,0 0-1 0 0,-1 0 1 0 0,1 0 0 0 0,-1 1-106 0 0,0-7 65 0 0,-1 0-1 0 0,0 4-964 0 0,0-3-4049 0 0,1-2-1737 0 0</inkml:trace>
  <inkml:trace contextRef="#ctx0" brushRef="#br1" timeOffset="337324.446">5906 4465 13824 0 0,'0'0'314'0'0,"0"0"46"0"0,-3 6 354 0 0,2 2-602 0 0,3-4-7 0 0,0 0 0 0 0,0 0 0 0 0,0 0 0 0 0,1-1 0 0 0,-1 1 1 0 0,1-1-1 0 0,0 0 0 0 0,0 0 0 0 0,0 0 0 0 0,2 2-105 0 0,-4-4 98 0 0,0-1-1 0 0,0 1 0 0 0,0 0 1 0 0,1 0-1 0 0,-1-1 0 0 0,0 1 1 0 0,0 0-1 0 0,1-1 0 0 0,-1 0 1 0 0,0 1-1 0 0,0-1 0 0 0,1 0 1 0 0,-1 1-1 0 0,0-1 0 0 0,1 0 1 0 0,-1 0-1 0 0,1 0 0 0 0,-1 0 1 0 0,0 0-1 0 0,1 0 0 0 0,-1-1 1 0 0,0 1-1 0 0,1 0 0 0 0,-1-1 1 0 0,0 1-1 0 0,0-1 0 0 0,1 1 1 0 0,-1-1-1 0 0,0 0 0 0 0,0 0 1 0 0,0 1-1 0 0,0-1 0 0 0,0 0 1 0 0,0 0-1 0 0,0 0 0 0 0,1-1-97 0 0,3-3 87 0 0,0 0-1 0 0,-1-1 0 0 0,1 0 0 0 0,-1 0 0 0 0,0 0 1 0 0,-1 0-1 0 0,0 0 0 0 0,0-1 0 0 0,0 1 1 0 0,0-1-1 0 0,-1 0 0 0 0,-1 0 0 0 0,1 0 0 0 0,-1 0 1 0 0,0 0-1 0 0,0-1 0 0 0,-1 1 0 0 0,0-2-86 0 0,-10-65-390 0 0,3 24-956 0 0,0-27 1346 0 0,7 62-98 0 0,0 0 0 0 0,1 0 0 0 0,0-1 0 0 0,1 1 0 0 0,1 0 0 0 0,1 0 0 0 0,1-2 98 0 0,-3 12-53 0 0,0 0 1 0 0,1-1-1 0 0,0 1 0 0 0,0 0 1 0 0,0 1-1 0 0,1-1 1 0 0,0 0-1 0 0,0 1 1 0 0,0 0-1 0 0,0 0 0 0 0,1 0 1 0 0,-1 1-1 0 0,1-1 1 0 0,0 1-1 0 0,0 0 1 0 0,0 1-1 0 0,1-1 0 0 0,-1 1 1 0 0,1 0-1 0 0,-1 0 1 0 0,1 1-1 0 0,0-1 0 0 0,-1 1 1 0 0,1 1-1 0 0,0-1 1 0 0,0 1-1 0 0,0 0 1 0 0,0 0-1 0 0,-1 1 0 0 0,5 0 53 0 0,-6 0 0 0 0,2-1 0 0 0,1 1 0 0 0,-1 1 0 0 0,0-1 0 0 0,0 1 0 0 0,0 0 0 0 0,0 0 0 0 0,0 1 0 0 0,0 0 0 0 0,3 2 0 0 0,23 14 0 0 0,-26-16 0 0 0,0 1 0 0 0,0-1 0 0 0,0 1 0 0 0,-1 0 0 0 0,1 0 0 0 0,-1 1 0 0 0,0 0 0 0 0,0 0 0 0 0,1 2 0 0 0,-1-1 80 0 0,-1 0 0 0 0,0 0-1 0 0,0 0 1 0 0,-1 1 0 0 0,1-1-1 0 0,-1 1 1 0 0,-1 0 0 0 0,0 0-1 0 0,0 0 1 0 0,0 0-1 0 0,0 2-79 0 0,-1-3 86 0 0,0 0 0 0 0,-1-1 0 0 0,1 1 0 0 0,-1 0 0 0 0,0 0-1 0 0,-1 0 1 0 0,1 0 0 0 0,-1 0 0 0 0,0 0 0 0 0,-1 0 0 0 0,0-1 0 0 0,0 1-1 0 0,-2 5-85 0 0,-4 6 259 0 0,-1 0 0 0 0,-1-1-1 0 0,-1 0 1 0 0,0 0 0 0 0,-1-1-1 0 0,-2 1-258 0 0,-16 21 204 0 0,28-34-184 0 0,0 0-1 0 0,0 0 1 0 0,1 0-1 0 0,-1 1 1 0 0,1-1-1 0 0,0 0 1 0 0,-1 1-1 0 0,2-1 1 0 0,-1 1-1 0 0,0-1 1 0 0,0 3-20 0 0,17 3 53 0 0,-11-7-43 0 0,0-1 0 0 0,-1 0 0 0 0,1 0-1 0 0,0 0 1 0 0,1 0 0 0 0,-1-1 0 0 0,0 0-1 0 0,3 0-9 0 0,43-5-569 0 0,-35 3-369 0 0,6-3-6208 0 0</inkml:trace>
  <inkml:trace contextRef="#ctx0" brushRef="#br1" timeOffset="337871.601">6559 4011 13824 0 0,'-16'-5'629'0'0,"13"4"-12"0"0,2 1-393 0 0,1 0-214 0 0,0 0 0 0 0,1 0 0 0 0,-1 0-1 0 0,0 0 1 0 0,0 0 0 0 0,0 0 0 0 0,0 0 0 0 0,0 0 0 0 0,0-1-1 0 0,0 1 1 0 0,1 0 0 0 0,-1 0 0 0 0,0 0 0 0 0,0 0 0 0 0,0 0-1 0 0,0 0 1 0 0,0 0 0 0 0,0 0 0 0 0,0 0 0 0 0,0 0-1 0 0,0 0 1 0 0,0-1 0 0 0,1 1 0 0 0,-1 0 0 0 0,0 0 0 0 0,0 0-1 0 0,0 0 1 0 0,0 0 0 0 0,0 0 0 0 0,0 0 0 0 0,0-1 0 0 0,0 1-1 0 0,0 0 1 0 0,0 0 0 0 0,0 0 0 0 0,0 0 0 0 0,0 0-1 0 0,0 0 1 0 0,0-1 0 0 0,0 1 0 0 0,0 0 0 0 0,0 0 0 0 0,0 0-1 0 0,0 0 1 0 0,0 0 0 0 0,0 0 0 0 0,-1 0 0 0 0,1-1 0 0 0,0 1-10 0 0,3 3 151 0 0,-1 0 0 0 0,0 0 1 0 0,-1 0-1 0 0,1 1 1 0 0,0-1-1 0 0,-1 0 1 0 0,0 1-1 0 0,1-1 0 0 0,-2 1 1 0 0,1-1-1 0 0,0 1 1 0 0,-1-1-1 0 0,1 4-151 0 0,0 12 1278 0 0,0 1-1 0 0,-2 2-1277 0 0,1-3 295 0 0,0 10 128 0 0,2 0 0 0 0,1 0 1 0 0,2 6-424 0 0,-2-21 50 0 0,0-1 0 0 0,0 0 0 0 0,2-1-1 0 0,-1 1 1 0 0,1-1 0 0 0,1 0 0 0 0,1 0 0 0 0,0 0-50 0 0,-4-7 26 0 0,1 0-1 0 0,0-1 1 0 0,0 0 0 0 0,0 0-1 0 0,0 0 1 0 0,1 0-1 0 0,-1-1 1 0 0,1 1 0 0 0,2 0-26 0 0,-4-3 9 0 0,-1 1 1 0 0,1-1 0 0 0,-1 0 0 0 0,1 0-1 0 0,0 0 1 0 0,-1 0 0 0 0,1 0 0 0 0,0-1 0 0 0,0 1-1 0 0,0-1 1 0 0,0 0 0 0 0,-1 0 0 0 0,1 0-1 0 0,0 0 1 0 0,0 0 0 0 0,0 0 0 0 0,0-1 0 0 0,0 0-1 0 0,-1 1-9 0 0,15-10-1614 0 0,-11 5-76 0 0</inkml:trace>
  <inkml:trace contextRef="#ctx0" brushRef="#br1" timeOffset="338086.262">6424 4185 9672 0 0,'1'0'69'0'0,"1"0"1"0"0,-1 0 0 0 0,1 0 0 0 0,0-1-1 0 0,-1 1 1 0 0,1 0 0 0 0,-1-1-1 0 0,0 1 1 0 0,1-1 0 0 0,-1 0-1 0 0,1 1 1 0 0,-1-1-70 0 0,0 0 19 0 0,-1 0-1 0 0,0 1 1 0 0,1-1-1 0 0,-1 0 1 0 0,0 0-1 0 0,0 1 1 0 0,1-1-1 0 0,-1 0 1 0 0,0 1-1 0 0,0-1 1 0 0,0 0 0 0 0,0 0-1 0 0,0 1 1 0 0,0-1-1 0 0,0 0 1 0 0,0 0-1 0 0,0 1 1 0 0,-1-1-1 0 0,1 0 1 0 0,0 0-1 0 0,0 1 1 0 0,-1-1-1 0 0,1 0-18 0 0,0 1 158 0 0,0-1 1 0 0,0 1-1 0 0,1-1 0 0 0,-1 1 0 0 0,0-1 0 0 0,0 1 0 0 0,1-1 0 0 0,-1 1 0 0 0,0-1 1 0 0,1 1-1 0 0,-1 0 0 0 0,0-1 0 0 0,1 1 0 0 0,-1 0 0 0 0,1-1 0 0 0,-1 1 0 0 0,1 0 1 0 0,-1-1-1 0 0,0 1 0 0 0,1 0 0 0 0,-1 0 0 0 0,1 0 0 0 0,-1-1 0 0 0,1 1 1 0 0,0 0-160 0 0,0 0 508 0 0,9-5 3 0 0,0 2 0 0 0,-1-1-1 0 0,1 1 1 0 0,1 1 0 0 0,-1 0 0 0 0,0 0-1 0 0,7 1-509 0 0,10-3-456 0 0,63-5-703 0 0,-42 5 431 0 0,31-8 728 0 0,-51 6-4046 0 0,-5 2-1367 0 0</inkml:trace>
  <inkml:trace contextRef="#ctx0" brushRef="#br1" timeOffset="338295.358">7036 3908 9904 0 0,'0'0'454'0'0,"0"0"-11"0"0,6 1 357 0 0,-2-1-577 0 0,-1 1-1 0 0,0 0 1 0 0,1 1 0 0 0,-1-1 0 0 0,0 0-1 0 0,0 1 1 0 0,0 0 0 0 0,0 0-1 0 0,-1 0 1 0 0,1 0 0 0 0,0 0-1 0 0,-1 0 1 0 0,1 1 0 0 0,-1-1 0 0 0,0 1-1 0 0,0 0 1 0 0,2 2-223 0 0,4 9 359 0 0,0 0 0 0 0,-1 1 0 0 0,3 7-359 0 0,6 13 713 0 0,-5-12-316 0 0,-1 0 0 0 0,-1 1 0 0 0,-1 0 1 0 0,-1 0-1 0 0,-1 1 0 0 0,-1 0 0 0 0,-1 0 0 0 0,-1 1 0 0 0,-1 17-397 0 0,-3-30 72 0 0,0 0 0 0 0,-1 0 0 0 0,-1-1 0 0 0,0 1 0 0 0,0-1 0 0 0,-1 0 0 0 0,-1 0 0 0 0,0 0 0 0 0,-1 0 0 0 0,0-1 0 0 0,-1 0 0 0 0,0 0 0 0 0,0-1 0 0 0,-8 8-72 0 0,5-9 45 0 0,1 0-1 0 0,-2-1 0 0 0,1-1 1 0 0,-1 0-1 0 0,0 0 0 0 0,-11 5-44 0 0,1-3-4294 0 0,-21 7 4294 0 0,26-13-6579 0 0</inkml:trace>
  <inkml:trace contextRef="#ctx0" brushRef="#br1" timeOffset="339822.157">7248 3520 7920 0 0,'0'0'362'0'0,"0"0"-11"0"0,0 0-191 0 0,0 0 20 0 0,0 0 39 0 0,2 8 223 0 0,-5 42 1061 0 0,-1 0 0 0 0,-8 30-1503 0 0,9-41 355 0 0,3-30-174 0 0,-1 0 1 0 0,0 1-1 0 0,0-1 1 0 0,-1 1-182 0 0,-1 8 705 0 0,-3 9 94 0 0,6-26-789 0 0,-1 1 0 0 0,1-1 1 0 0,-1 0-1 0 0,1 1 0 0 0,-1-1 1 0 0,0 0-1 0 0,0 0 0 0 0,0 0 0 0 0,1 0 1 0 0,-1 0-1 0 0,0 0 0 0 0,-1 0 0 0 0,1 0 1 0 0,0 0-1 0 0,0 0 0 0 0,0-1 1 0 0,0 1-11 0 0,0 0 370 0 0,1-1 118 0 0,0 0 21 0 0,0 0-66 0 0,-6-13-278 0 0,6 10-120 0 0,0-1 0 0 0,-1 0 0 0 0,1 1 0 0 0,1-1 0 0 0,-1 1 0 0 0,0-1 0 0 0,1 1 0 0 0,0-1-1 0 0,0 1 1 0 0,0-1 0 0 0,0 1 0 0 0,0 0 0 0 0,1-1 0 0 0,0 1 0 0 0,0-1-45 0 0,7-9 355 0 0,-1 0 1 0 0,2 1 0 0 0,2-2-356 0 0,7-10-577 0 0,-11 15 467 0 0,0-1-1 0 0,1 1 0 0 0,1 1 0 0 0,0 0 0 0 0,0 0 1 0 0,0 1-1 0 0,1 0 0 0 0,0 1 0 0 0,0 0 0 0 0,5-1 111 0 0,-15 6 19 0 0,0 1 0 0 0,0-1 0 0 0,0 1 0 0 0,1-1 0 0 0,-1 1 0 0 0,0-1 0 0 0,0 1 0 0 0,0 0 0 0 0,0 0 0 0 0,0 0 0 0 0,1 0 0 0 0,-1 0 0 0 0,0 0 0 0 0,0 0 0 0 0,0 0 0 0 0,0 0 0 0 0,1 0 0 0 0,-1 1 0 0 0,0-1 0 0 0,0 0 0 0 0,0 1 0 0 0,0-1 0 0 0,0 1 0 0 0,0-1 0 0 0,0 1 0 0 0,0 0 0 0 0,0-1 0 0 0,0 1 0 0 0,0 0 0 0 0,0 0 0 0 0,0-1 0 0 0,-1 1 0 0 0,1 0 0 0 0,0 0 0 0 0,-1 0 0 0 0,1 0 0 0 0,-1 0 0 0 0,1 0 0 0 0,-1 0 0 0 0,1 0 0 0 0,-1 1 0 0 0,1-1 0 0 0,-1 1-19 0 0,2 4 168 0 0,-1 0 0 0 0,0 1 0 0 0,0-1 0 0 0,-1 0 0 0 0,1 1 0 0 0,-1-1-1 0 0,-1 3-167 0 0,-7 86 1319 0 0,7-88-1230 0 0,0-1 0 0 0,1 1 0 0 0,0 0-1 0 0,0 0 1 0 0,1 0 0 0 0,0 0 0 0 0,0 0 0 0 0,0 0 0 0 0,1-1 0 0 0,0 1-1 0 0,0-1 1 0 0,1 1 0 0 0,0-1 0 0 0,1 2-89 0 0,9 4-301 0 0,-10-10 141 0 0,6 7-446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6:07.4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334 60 10136 0 0,'2'-4'96'0'0,"-1"0"-1"0"0,1 0 1 0 0,-1 0 0 0 0,0 0 0 0 0,0 0 0 0 0,-1 0 0 0 0,1 0 0 0 0,-1-1 0 0 0,0 1 0 0 0,0 0-1 0 0,0 0-95 0 0,0 2 2 0 0,-2-5 75 0 0,2 6 316 0 0,0 1 106 0 0,0 0 12 0 0,0 0 1 0 0,0 0 0 0 0,0 0 0 0 0,0 0 0 0 0,0 0-504 0 0,0 0 1 0 0,0 0 0 0 0,0 0 0 0 0,0 0 0 0 0,0 1 0 0 0,0-1-1 0 0,0 0 1 0 0,0 0 0 0 0,0 0 0 0 0,0 0 0 0 0,0 0-1 0 0,0 0 1 0 0,0 0 0 0 0,0 0 0 0 0,0 1 0 0 0,1-1 0 0 0,-1 0-1 0 0,0 0 1 0 0,0 0 0 0 0,0 0 0 0 0,0 0 0 0 0,0 0 0 0 0,0 0-1 0 0,0 0 1 0 0,0 0 0 0 0,0 0 0 0 0,0 0 0 0 0,1 0 0 0 0,-1 0-1 0 0,0 0 1 0 0,0 1 0 0 0,0-1 0 0 0,0 0 0 0 0,0 0 0 0 0,0 0-1 0 0,0 0 1 0 0,1 0 0 0 0,-1 0 0 0 0,0 0 0 0 0,0 0-1 0 0,0 0 1 0 0,0 0-9 0 0,1 0 8 0 0,-1 0 1 0 0,0 0-1 0 0,1 0 0 0 0,-1 0 0 0 0,1 0 0 0 0,-1 0 1 0 0,0 0-1 0 0,1 0 0 0 0,-1 0 0 0 0,1 1 0 0 0,-1-1 0 0 0,0 0 1 0 0,1 0-1 0 0,-1 1 0 0 0,0-1 0 0 0,1 0 0 0 0,-1 0 1 0 0,0 1-1 0 0,1-1 0 0 0,-1 0 0 0 0,0 1 0 0 0,0-1 0 0 0,1 0 1 0 0,-1 1-1 0 0,0-1 0 0 0,0 1 0 0 0,0-1 0 0 0,0 0 1 0 0,1 1-9 0 0,0 1 0 0 0,0 0 1 0 0,0 0 0 0 0,-1 1 0 0 0,1-1 0 0 0,0 0-1 0 0,-1 1 1 0 0,1-1 0 0 0,-1 0 0 0 0,0 1 0 0 0,0-1-1 0 0,0 0 1 0 0,0 1 0 0 0,0-1 0 0 0,-1 1 0 0 0,1-1-1 0 0,-1 1 0 0 0,0 8 60 0 0,-1-3 96 0 0,0 0 1 0 0,0 0 0 0 0,-1 0 0 0 0,1 0 0 0 0,-2 0 0 0 0,1-1 0 0 0,-1 0-1 0 0,0 0 1 0 0,-1 0 0 0 0,0 0 0 0 0,0 0 0 0 0,0-1 0 0 0,-2 1-157 0 0,-2 2-8 0 0,0 0 0 0 0,-1 0 0 0 0,-1-1 0 0 0,1-1 0 0 0,-1 1 0 0 0,0-2 0 0 0,-1 1 0 0 0,-1-1 8 0 0,5-3 0 0 0,0 0 0 0 0,0 0 0 0 0,0-1 0 0 0,-1 0 0 0 0,1 0 0 0 0,-1-1 0 0 0,0 0 0 0 0,1 0 0 0 0,-1-1 0 0 0,-7-1 0 0 0,12 1 0 0 0,0-1 0 0 0,0 1 0 0 0,0-1 0 0 0,0 0 0 0 0,0-1 0 0 0,0 1 0 0 0,1-1 0 0 0,-1 1 0 0 0,0-1 0 0 0,1 0 0 0 0,-1 0 0 0 0,1-1 0 0 0,0 1 0 0 0,-1-1 0 0 0,1 0 0 0 0,0 0 0 0 0,1 0 0 0 0,-1 0 0 0 0,1 0 0 0 0,-1 0 0 0 0,1-1 0 0 0,0 1 0 0 0,-1-4 0 0 0,-8-13 0 0 0,9 16 0 0 0,0 0 0 0 0,-1-1 0 0 0,1 1 0 0 0,1 0 0 0 0,-1-1 0 0 0,1 0 0 0 0,0 1 0 0 0,0-1 0 0 0,0 0 0 0 0,0-4 0 0 0,1 2 52 0 0,0 5 97 0 0,-1 0-1 0 0,1 0 1 0 0,0 0-1 0 0,1 0 1 0 0,-1 0 0 0 0,0 0-1 0 0,1 0 1 0 0,-1-1-149 0 0,1 2 33 0 0,-1 0 1 0 0,1 1 0 0 0,-1-1-1 0 0,1 0 1 0 0,-1 1 0 0 0,1-1-1 0 0,-1 0 1 0 0,1 1-1 0 0,0-1 1 0 0,-1 1 0 0 0,1-1-1 0 0,0 1 1 0 0,-1 0 0 0 0,1-1-1 0 0,0 1 1 0 0,0 0 0 0 0,-1-1-1 0 0,1 1 1 0 0,0 0 0 0 0,0 0-1 0 0,0 0 1 0 0,-1 0 0 0 0,1 0-1 0 0,0 0-33 0 0,2-1 0 0 0,0 1 0 0 0,0 1 0 0 0,0-1 0 0 0,0 0 0 0 0,0 1 0 0 0,0-1 0 0 0,0 1 0 0 0,-1 0 0 0 0,1 0 0 0 0,0 0 0 0 0,0 0 0 0 0,-1 1 0 0 0,1-1 0 0 0,2 3 0 0 0,4 3 0 0 0,1 0 0 0 0,8 10 0 0 0,-7-7 0 0 0,20 17 0 0 0,-2 1 0 0 0,6 10 0 0 0,-12-14 0 0 0,-17-19 0 0 0,0 1 0 0 0,0-1 0 0 0,-1 2 0 0 0,0-1 0 0 0,0 1 0 0 0,2 2-100 0 0,1 0-1 0 0,-1-1 0 0 0,6 5 101 0 0,-6-6-950 0 0,-6-6-486 0 0,0-1-78 0 0,4 2-19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6:08.3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28 8288 0 0,'0'0'381'0'0,"0"0"-6"0"0,18-17 2741 0 0,-8 15-1290 0 0,5-1-807 0 0,-11 1-203 0 0,-7 1 738 0 0,0-1-1482 0 0,2 2 299 0 0,1 0-322 0 0,0 0-1 0 0,0 0 1 0 0,0-1 0 0 0,-1 1-1 0 0,1 0 1 0 0,0 0 0 0 0,0 0-1 0 0,0 0 1 0 0,-1 0 0 0 0,1 0-1 0 0,0 0 1 0 0,0 0 0 0 0,0 1-1 0 0,-1-1 1 0 0,1 0-1 0 0,0 0 1 0 0,0 0 0 0 0,0 0-1 0 0,0 0 1 0 0,-1 0 0 0 0,1 0-1 0 0,0 0 1 0 0,0 0 0 0 0,0 1-1 0 0,0-1 1 0 0,-1 0 0 0 0,1 0-1 0 0,0 0 1 0 0,0 0-1 0 0,0 0 1 0 0,0 1 0 0 0,0-1-1 0 0,0 0-48 0 0,-3 7 0 0 0,0 0 0 0 0,1 1 0 0 0,0-1 0 0 0,1 0 0 0 0,0 1 0 0 0,0 0 0 0 0,1-1 0 0 0,-1 1 0 0 0,2 6 0 0 0,-4 66 0 0 0,-4 0 0 0 0,-5 9 0 0 0,-9 47 0 0 0,20-133 0 0 0,1 1 0 0 0,0-1 0 0 0,1 1 0 0 0,-1-1 0 0 0,1 0 0 0 0,-1 1 0 0 0,2 1 0 0 0,1 18 0 0 0,-3-22 0 0 0,0-1 0 0 0,0 0 0 0 0,0 1 0 0 0,0-1 0 0 0,0 0 0 0 0,1 1 0 0 0,-1-1 0 0 0,0 0 0 0 0,0 1 0 0 0,0-1 0 0 0,0 0 0 0 0,1 1 0 0 0,-1-1 0 0 0,0 0 0 0 0,0 0 0 0 0,0 1 0 0 0,1-1 0 0 0,-1 0 0 0 0,0 0 0 0 0,1 0 0 0 0,-1 1 0 0 0,0-1 0 0 0,0 0 0 0 0,1 0 0 0 0,-1 0 0 0 0,0 0 0 0 0,1 0 0 0 0,-1 0 0 0 0,0 1 0 0 0,1-1 0 0 0,-1 0 0 0 0,0 0 0 0 0,1 0 0 0 0,-1 0 0 0 0,0 0 0 0 0,1 0 0 0 0,-1 0 0 0 0,0-1 0 0 0,1 1 0 0 0,-1 0 0 0 0,0 0 0 0 0,1 0 0 0 0,-1 0 0 0 0,13-4 0 0 0,-13 4 0 0 0,16-6 0 0 0,-1-2 0 0 0,0 0 0 0 0,9-5 0 0 0,-11 4 0 0 0,-4 4 0 0 0,19-8 0 0 0,-24 12 0 0 0,1 0 0 0 0,0 0 0 0 0,0 1 0 0 0,0 0 0 0 0,0 0 0 0 0,5 1 0 0 0,2 0 0 0 0,1 0-50 0 0,-1 0 0 0 0,-1 2 0 0 0,1-1 0 0 0,0 1 0 0 0,9 4 50 0 0,-8-2-611 0 0,-3-2-3871 0 0,-1 3-1566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18:27.7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98 14 3224 0 0,'0'0'355'0'0,"0"0"279"0"0,0 0 125 0 0,0 0 29 0 0,0 0-47 0 0,0 0-212 0 0,0 0-90 0 0,0 0-20 0 0,0 0-7 0 0,0 0-18 0 0,0 0-8 0 0,0 0-2 0 0,0 0 13 0 0,0 0 56 0 0,0 0 25 0 0,5 7 1898 0 0,-3-5-2368 0 0,0 0 1 0 0,0 0-1 0 0,1-1 1 0 0,-1 1 0 0 0,1-1-1 0 0,-1 1 1 0 0,1-1-1 0 0,0 0 1 0 0,0 0 0 0 0,-1 0-1 0 0,1 0 1 0 0,0-1 0 0 0,0 1-1 0 0,0-1 1 0 0,1 0-9 0 0,8 1-5 0 0,-1-1 0 0 0,0-1 0 0 0,7-1 5 0 0,20-1 6 0 0,-20 2-6 0 0,-1-1 0 0 0,15-3 0 0 0,12-1 0 0 0,-29 5 0 0 0,-1-1 0 0 0,0 0 0 0 0,0-1 0 0 0,7-3 0 0 0,-13 4 0 0 0,-106 22 2024 0 0,22-5-2005 0 0,34-6-22 0 0,-27 2 3 0 0,23-4 0 0 0,29-3 0 0 0,1-2 0 0 0,-1 0 0 0 0,-5-1 0 0 0,6 2 0 0 0,36-14 0 0 0,17 0 0 0 0,1 2 0 0 0,1 1 0 0 0,0 2 0 0 0,9 1 0 0 0,-8 0 0 0 0,95-12 0 0 0,-122 14 0 0 0,-9 2 0 0 0,1 1 0 0 0,-1-1 0 0 0,0 0 0 0 0,1 1 0 0 0,-1 0 0 0 0,1 0 0 0 0,1 0 0 0 0</inkml:trace>
  <inkml:trace contextRef="#ctx0" brushRef="#br0" timeOffset="1075.031">17 1204 8288 0 0,'0'0'190'0'0,"-7"0"445"0"0,-2 1 196 0 0,12 1 672 0 0,10 1-278 0 0,176 2 1265 0 0,-125-6-2338 0 0,-45 0-148 0 0,-1 1 1 0 0,1 1 0 0 0,4 1-5 0 0,84 4 662 0 0,-106-6-629 0 0,0 0-1 0 0,0 0 1 0 0,0 0-1 0 0,0 0 1 0 0,-1 0-1 0 0,1 0 1 0 0,0 0-1 0 0,0 1 1 0 0,0-1-1 0 0,-1 0 0 0 0,1 1 1 0 0,0-1-1 0 0,0 1 1 0 0,-1-1-1 0 0,1 0 1 0 0,0 1-1 0 0,-1 0 1 0 0,1-1-1 0 0,-1 1 1 0 0,1-1-1 0 0,0 1-32 0 0,-1 0 22 0 0,0-1-1 0 0,0 1 1 0 0,0-1-1 0 0,0 1 1 0 0,0-1-1 0 0,0 1 1 0 0,0-1 0 0 0,-1 1-1 0 0,1-1 1 0 0,0 1-1 0 0,0-1 1 0 0,0 1-1 0 0,0-1 1 0 0,-1 0-1 0 0,1 1 1 0 0,0-1-1 0 0,-1 1 1 0 0,1-1-1 0 0,0 0 1 0 0,-1 1-1 0 0,1-1 1 0 0,0 1-1 0 0,-1-1 1 0 0,1 0-1 0 0,-1 0-21 0 0,-1 3 19 0 0,-1-1-1 0 0,0 0 0 0 0,0 0 1 0 0,-1-1-1 0 0,1 1 0 0 0,0-1 1 0 0,-1 1-1 0 0,1-1 0 0 0,-1 0-18 0 0,-142 21 443 0 0,43-11 1162 0 0,87-9-1605 0 0,-16 4 0 0 0,-7 0 0 0 0,32-6 0 0 0,3-3 0 0 0,9 0 0 0 0,6-1-272 0 0,-1 1-1 0 0,1 1 0 0 0,2-1 273 0 0,25-6-1008 0 0,22-9-321 0 0,-35 10-4491 0 0</inkml:trace>
  <inkml:trace contextRef="#ctx0" brushRef="#br0" timeOffset="2037.864">223 93 6448 0 0,'-19'-3'141'0'0,"16"2"23"0"0,3 1 13 0 0,1 1 55 0 0,4 0 352 0 0,-2-1-109 0 0,0 1-1 0 0,-1 0 0 0 0,1-1 0 0 0,0 1 1 0 0,-1 0-1 0 0,1 1 0 0 0,1-1-474 0 0,10 21 238 0 0,-7-8 189 0 0,-2 0 0 0 0,1 0 0 0 0,-2 0 0 0 0,0 1 0 0 0,-1 0 0 0 0,0 0 0 0 0,-1 0 0 0 0,0 6-427 0 0,2 42 304 0 0,-3 1 0 0 0,-6 52-304 0 0,3-39 657 0 0,2-48-194 0 0,-1 0 1 0 0,-1-1-1 0 0,-3 14-463 0 0,3-34 0 0 0,1 0 0 0 0,1-1 0 0 0,0 1 0 0 0,0-1 0 0 0,0 1 0 0 0,1 0 0 0 0,1 5 0 0 0,-1 2 0 0 0,0 0 0 0 0,-1 0 0 0 0,0 0 0 0 0,-3 12 0 0 0,0 5 0 0 0,-2-4 0 0 0,4-21 0 0 0,-1 0 0 0 0,1 0 0 0 0,1 0 0 0 0,-1 1 0 0 0,-2 16 0 0 0,2-20 0 0 0,1 1 0 0 0,-1-1 0 0 0,1 1 0 0 0,0-1 0 0 0,0 5 0 0 0,1-1 0 0 0,-1-2 0 0 0,1 0 0 0 0,0 0 0 0 0,1 0 0 0 0,-1 0 0 0 0,1 0 0 0 0,0-1 0 0 0,1 2 0 0 0,-2-1 0 0 0,-1-5 0 0 0,0 0 0 0 0,0 0 0 0 0,0 0 0 0 0,0 0 0 0 0,0 0 0 0 0,0 0 0 0 0,1-1 0 0 0,-1 1 0 0 0,0 0 0 0 0,1 0 0 0 0,-1 0 0 0 0,0 0 0 0 0,1 0 0 0 0,-1-1 0 0 0,1 1 0 0 0,0 1 0 0 0,1 4 0 0 0,-4 0-64 0 0,2-5-273 0 0,0-1-138 0 0,0 0-32 0 0,3-1-2 0 0,2 1-369 0 0,-3-2-3678 0 0,3-3 219 0 0</inkml:trace>
  <inkml:trace contextRef="#ctx0" brushRef="#br0" timeOffset="2291.177">363 996 10136 0 0,'0'0'230'0'0,"0"0"30"0"0,0 0 19 0 0,0 9 8 0 0,-2 1 130 0 0,-1 0 0 0 0,0-1 1 0 0,0 1-1 0 0,0-1 0 0 0,-2 0 1 0 0,-1 3-418 0 0,-2 6 544 0 0,0 0 0 0 0,1 0 0 0 0,-1 8-544 0 0,8-24-10 0 0,0-1 14 0 0,0-1-1 0 0,0 1 0 0 0,0-1 1 0 0,-1 1-1 0 0,1 0 1 0 0,0-1-1 0 0,0 1 0 0 0,0-1 1 0 0,-1 1-1 0 0,1-1 1 0 0,0 1-1 0 0,-1-1 0 0 0,1 0 1 0 0,0 1-1 0 0,-1-1 0 0 0,1 1 1 0 0,0-1-1 0 0,-1 0 1 0 0,1 1-1 0 0,-1-1 0 0 0,1 0 1 0 0,-1 1-1 0 0,1-1 1 0 0,-1 0-4 0 0,0 1 370 0 0,-6 8 1219 0 0,6-8-1537 0 0,0-1-1 0 0,-1 1 0 0 0,1-1 0 0 0,0 1 0 0 0,0-1 0 0 0,0 0 0 0 0,0 0 0 0 0,-1 1 0 0 0,1-1 0 0 0,0 0 0 0 0,0 0 0 0 0,0 0 0 0 0,-1 0 0 0 0,1 0 0 0 0,0 0 0 0 0,0 0 0 0 0,0-1 0 0 0,-1 1 0 0 0,1 0 0 0 0,0-1 0 0 0,0 1 0 0 0,0-1 0 0 0,0 1 0 0 0,0-1 0 0 0,0 0 0 0 0,0 1 0 0 0,0-1 0 0 0,0 0 0 0 0,0 0 0 0 0,0 1 0 0 0,0-2-51 0 0,-1-1 44 0 0,0 1 0 0 0,0-1 0 0 0,0 0 0 0 0,1 0 0 0 0,-1 0-1 0 0,1 0 1 0 0,0 0 0 0 0,0 0 0 0 0,0-1 0 0 0,0 1-1 0 0,0-3-43 0 0,-15-45 0 0 0,14 47 1 0 0,1 0 0 0 0,-1 0 1 0 0,0 0-1 0 0,0 0 0 0 0,-3-4-1 0 0,-5-12-407 0 0,-1 2-521 0 0,1 2-4153 0 0,6 5-532 0 0</inkml:trace>
  <inkml:trace contextRef="#ctx0" brushRef="#br0" timeOffset="3191.954">254 144 8288 0 0,'0'0'190'0'0,"-2"-5"445"0"0,2 4-634 0 0,0 1 0 0 0,0 0 0 0 0,0-1 1 0 0,0 1-1 0 0,0 0 0 0 0,0-1 0 0 0,0 1 0 0 0,0-1 0 0 0,0 1 0 0 0,0 0 1 0 0,0-1-1 0 0,0 1 0 0 0,0 0 0 0 0,-1-1 0 0 0,1 1 0 0 0,0 0 0 0 0,0-1 1 0 0,0 1-1 0 0,0 0 0 0 0,-1-1 0 0 0,1 1 0 0 0,0 0 0 0 0,0-1 0 0 0,-1 1 0 0 0,1 0 1 0 0,0 0-1 0 0,-1 0 0 0 0,1-1 0 0 0,0 1 0 0 0,-1 0 0 0 0,1 0 0 0 0,0 0 1 0 0,-1-1-1 0 0,1 1-1 0 0,-19-13 2496 0 0,18 12-1984 0 0,-5 3 512 0 0,3-1-787 0 0,1 0 1 0 0,0 0 0 0 0,-1-1 0 0 0,1 1 0 0 0,0 1 0 0 0,-1-1-1 0 0,1 0 1 0 0,0 1 0 0 0,0-1 0 0 0,0 1 0 0 0,0-1 0 0 0,0 1-1 0 0,1 0 1 0 0,-1 0 0 0 0,0 1-238 0 0,-24 35 720 0 0,14-18-373 0 0,-3 2 784 0 0,8-10-894 0 0,-1 0 0 0 0,-9 9-237 0 0,16-19 0 0 0,1-2 0 0 0,0 0 0 0 0,-1 1 0 0 0,1-1 0 0 0,0 0 0 0 0,-1 0 0 0 0,1 1 0 0 0,0-1 0 0 0,-1 0 0 0 0,1 1 0 0 0,0-1 0 0 0,-1 0 0 0 0,1 0 0 0 0,0 0 0 0 0,-1 0 0 0 0,1 1 0 0 0,-1-1 0 0 0,1 0 0 0 0,0 0 0 0 0,-1 0 0 0 0,1 0 0 0 0,-1 0 0 0 0,1 0 0 0 0,-6 0 0 0 0,5-1 0 0 0,0 1 0 0 0,0-1 0 0 0,1 1 0 0 0,-1-1 0 0 0,0 1 0 0 0,0-1 0 0 0,0 1 0 0 0,0-1 0 0 0,1 0 0 0 0,-1 1 0 0 0,0-1 0 0 0,1 0 0 0 0,-1 0 0 0 0,0 0 0 0 0,1 1 0 0 0,-1-1 0 0 0,1 0 0 0 0,0 0 0 0 0,-1 0 0 0 0,1 0 0 0 0,-1 0 0 0 0,1 0 0 0 0,0 0 0 0 0,0 0 0 0 0,0 0 0 0 0,0 0 0 0 0,0 0 0 0 0,0 0 0 0 0,0 0 0 0 0,0 0 0 0 0,0 0 0 0 0,0 0 0 0 0,0 0 0 0 0,0 0 0 0 0,1 0 0 0 0,0-5 0 0 0,1 1 0 0 0,0-1 0 0 0,1 1 0 0 0,-1 0 0 0 0,3-3 0 0 0,-3 4 0 0 0,4-7 0 0 0,1 0 0 0 0,0 0 0 0 0,0 1 0 0 0,9-9 0 0 0,-6 3 0 0 0,-9 14 0 0 0,0 0 0 0 0,0 0 0 0 0,0 0 0 0 0,1 0 0 0 0,-1 0 0 0 0,1 0 0 0 0,-1 0 0 0 0,3-1 0 0 0,5-5 0 0 0,2 1 0 0 0,-1 0 0 0 0,1 1 0 0 0,0 1 0 0 0,0-1 0 0 0,6 0 0 0 0,-10 3 0 0 0,0 1 0 0 0,1 0 0 0 0,-1 0 0 0 0,1 1 0 0 0,0 0 0 0 0,-1 0 0 0 0,1 0 0 0 0,0 1 0 0 0,0 1 0 0 0,6 0 0 0 0,23 10 0 0 0,-29-8 0 0 0,2 2 0 0 0,-9-1 0 0 0,0-2 0 0 0,5 7 0 0 0,-4-7 0 0 0,-1 0 0 0 0,1-1 0 0 0,-1 1 0 0 0,0 0 0 0 0,0 0 0 0 0,0 0 0 0 0,0 0 0 0 0,-1 0 0 0 0,1 1 0 0 0,0-1 0 0 0,-1 0 0 0 0,1 1 0 0 0,3 12 0 0 0,-3-12 0 0 0,0 0 0 0 0,0 0 0 0 0,-1 0 0 0 0,1 0 0 0 0,-1 0 0 0 0,1 3 0 0 0,-1 3 0 0 0,0-4 0 0 0,1 1 0 0 0,-1 0 0 0 0,-1-1 0 0 0,1 1 0 0 0,-1 0 0 0 0,0-1 0 0 0,-1 4 0 0 0,-2-1 5 0 0,3-6-17 0 0,3 13 91 0 0,-2-14 292 0 0,0-1 117 0 0,0 0 21 0 0,0 0-66 0 0,-6 6-278 0 0,5-6-165 0 0,1 1 0 0 0,-1-1 0 0 0,0 0 0 0 0,1 1 0 0 0,-1-1 0 0 0,0 1 0 0 0,1-1 0 0 0,-1 0 0 0 0,0 0 0 0 0,1 1 0 0 0,-1-1 0 0 0,0 0 0 0 0,0 0 0 0 0,1 0 0 0 0,-1 0 0 0 0,0 0 0 0 0,0 0 0 0 0,1 0 0 0 0,-1 0 0 0 0,0 0 0 0 0,1 0 0 0 0,-1 0 0 0 0,0-1 0 0 0,0 1 0 0 0,0 0 0 0 0,-2-1 0 0 0,-3 1 0 0 0,6 0 0 0 0,-1 0 0 0 0,1 0 0 0 0,0 0 0 0 0,-1 0 0 0 0,1 0 0 0 0,0 0 0 0 0,-1 0 0 0 0,1 0 0 0 0,0 0 0 0 0,-1 0 0 0 0,1 0 0 0 0,0 0 0 0 0,0 0 0 0 0,-1 0 0 0 0,1 0 0 0 0,0 0 0 0 0,-1 0 0 0 0,1 1 0 0 0,0-1 0 0 0,-1 0 0 0 0,1 0 0 0 0,0 0 0 0 0,0 1 0 0 0,-1-1 0 0 0,1 0 0 0 0,0 0 0 0 0,0 1 0 0 0,-1-1 0 0 0,-1 1 0 0 0,-5-2 0 0 0,5 0 0 0 0,-1 0 0 0 0,0 1 0 0 0,0-1 0 0 0,-1 0 0 0 0,1 1 0 0 0,0 0 0 0 0,-1 0 0 0 0,1 0 0 0 0,-1 0 0 0 0,1 0 0 0 0,-1 1 0 0 0,-14-3 0 0 0,-38 10 0 0 0,33-7 465 0 0,8 0-1932 0 0,5-1-3437 0 0,1 0-1781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6:09.6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13824 0 0,'0'0'629'0'0,"0"0"-12"0"0,1 2-393 0 0,4 6-51 0 0,-1 1 0 0 0,0 0 0 0 0,0 1 0 0 0,-1-1 0 0 0,0 0 0 0 0,-1 1 0 0 0,0 0 0 0 0,0-1 0 0 0,0 9-173 0 0,7 35 524 0 0,1-12 14 0 0,-3 0 0 0 0,-1 1 0 0 0,-1 3-538 0 0,-2-12-925 0 0,6 17 925 0 0,-5-25 453 0 0,0 1 0 0 0,-1 0 0 0 0,-2 2-453 0 0,-4 11-1384 0 0,1-30 872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6:08.8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404 10 10136 0 0,'22'-9'1056'0'0,"-22"9"-1056"0"0,0 0 0 0 0,0 0 0 0 0,0 0 0 0 0,0 0 0 0 0,0 0 0 0 0,1 0 0 0 0,-1 0 0 0 0,0 0 0 0 0,0 0 0 0 0,0 0 0 0 0,0 0 0 0 0,1 0 0 0 0,-1 0 0 0 0,0 0 0 0 0,0 0 0 0 0,0 0 0 0 0,0 0 0 0 0,0 0 0 0 0,1 0 0 0 0,-1 0 0 0 0,0 0 0 0 0,0 0 0 0 0,0 0 0 0 0,0 0 0 0 0,0 0 0 0 0,0 0 0 0 0,1 0 0 0 0,-1 0 0 0 0,0 1 0 0 0,0-1 0 0 0,0 0 0 0 0,0 0 0 0 0,0 0 0 0 0,0 0 0 0 0,0 0 0 0 0,0 0 0 0 0,0 1 0 0 0,1-1 0 0 0,-1 0 0 0 0,0 0 0 0 0,0 0 0 0 0,0 0 0 0 0,0 0 0 0 0,0 1 0 0 0,0-1 0 0 0,0 0 0 0 0,0 0 0 0 0,0 0 0 0 0,0 0 0 0 0,0 1 0 0 0,0-1 0 0 0,0 0 0 0 0,0 0 0 0 0,0 0 0 0 0,0 0 0 0 0,-1 0 0 0 0,1 1 0 0 0,0-1 0 0 0,0 0 0 0 0,0 0 0 0 0,0 0 0 0 0,0 0 0 0 0,0 0 0 0 0,0 0 0 0 0,0 0 0 0 0,0 1 0 0 0,-5 6 0 0 0,-3 3 108 0 0,0-1 0 0 0,0 0 0 0 0,-1 0 0 0 0,0-1 1 0 0,-1 0-1 0 0,-5 2-108 0 0,-20 13 1094 0 0,-12 4-1094 0 0,-8 5 345 0 0,-6 2-345 0 0,38-22 0 0 0,1 1 0 0 0,0 1 0 0 0,-7 7 0 0 0,9-7 517 0 0,13-9-175 0 0,1-1-1 0 0,0 1 0 0 0,0 1 0 0 0,-3 2-341 0 0,2-1 150 0 0,4-2-134 0 0,6 2-16 0 0,1-3 156 0 0,1 1 0 0 0,-1-1 0 0 0,1 0 0 0 0,0 0 0 0 0,1 0 0 0 0,-1-1 0 0 0,1 0 0 0 0,0 0 0 0 0,0 0 0 0 0,0-1 0 0 0,2 1-156 0 0,16 8 331 0 0,44 19-259 0 0,-33-17 1037 0 0,-26-10-1213 0 0,-1 0 1 0 0,1 0-1 0 0,-1 1 1 0 0,0 0-1 0 0,3 3 104 0 0,-5-4-85 0 0,0 0 0 0 0,0 0 1 0 0,0-1-1 0 0,0 0 0 0 0,0 0 0 0 0,1 0 0 0 0,2 0 85 0 0,23 6-221 0 0,-32-8-32 0 0,1 0 0 0 0,0 0 0 0 0,0 0 0 0 0,-1 0 0 0 0,1 0 0 0 0,0 0 0 0 0,0 0 0 0 0,0 0 0 0 0,-1 0 0 0 0,1-1 0 0 0,0 1 0 0 0,-1 0-1 0 0,1-1 1 0 0,0 1 0 0 0,-1 0 0 0 0,1-1 253 0 0,-1 1-1534 0 0</inkml:trace>
  <inkml:trace contextRef="#ctx0" brushRef="#br0" timeOffset="383.748">898 32 11976 0 0,'-1'-1'36'0'0,"1"1"-1"0"0,-1 0 1 0 0,1 0 0 0 0,0 0 0 0 0,-1 0 0 0 0,1 1 0 0 0,0-1 0 0 0,-1 0 0 0 0,1 0 0 0 0,-1 0-1 0 0,1 0 1 0 0,0 0 0 0 0,-1 0 0 0 0,1 1 0 0 0,0-1 0 0 0,-1 0 0 0 0,1 0 0 0 0,0 0 0 0 0,-1 1-1 0 0,1-1 1 0 0,0 0 0 0 0,0 0 0 0 0,-1 1 0 0 0,1-1 0 0 0,0 0 0 0 0,0 1 0 0 0,0-1-36 0 0,-16 16 1485 0 0,-1-1-587 0 0,3-5-898 0 0,0 0 0 0 0,-1-2 0 0 0,-1 1 0 0 0,-28 16 0 0 0,-111 79 0 0 0,144-95 0 0 0,0 0 0 0 0,1 0 0 0 0,-9 9 0 0 0,11-10 0 0 0,-13 22 0 0 0,20-29 0 0 0,1-1 0 0 0,-1 1 0 0 0,1-1 0 0 0,0 1 0 0 0,0 0 0 0 0,-1-1 0 0 0,1 1 0 0 0,0-1 0 0 0,0 1 0 0 0,0 0 0 0 0,0-1 0 0 0,0 1 0 0 0,-1 0 0 0 0,1-1 0 0 0,0 1 0 0 0,1-1 0 0 0,-1 1 0 0 0,0 0 0 0 0,0-1 0 0 0,0 1 0 0 0,0 0 0 0 0,0-1 0 0 0,1 1 0 0 0,-1-1 0 0 0,0 1 0 0 0,1 0 0 0 0,7 11 0 0 0,-7-11 0 0 0,8 7 170 0 0,0 1 1 0 0,1-1 0 0 0,0 0-1 0 0,1-1 1 0 0,-1 0 0 0 0,7 2-172 0 0,18 9 1025 0 0,16 4-1024 0 0,-33-15 28 0 0,0-1 0 0 0,0 0-1 0 0,6 0-26 0 0,11 0-4859 0 0,-23-4-551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6:10.9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12 171 6448 0 0,'-1'0'7'0'0,"1"0"0"0"0,-1 0 1 0 0,1-1-1 0 0,-1 1 0 0 0,1 0 0 0 0,-1 0 1 0 0,1 0-1 0 0,0 0 0 0 0,-1-1 1 0 0,1 1-1 0 0,-1 0 0 0 0,1-1 0 0 0,-1 1 1 0 0,1 0-1 0 0,0-1 0 0 0,-1 1 1 0 0,1 0-1 0 0,0-1 0 0 0,-1 1 0 0 0,1-1 1 0 0,0 1-1 0 0,-1-1 0 0 0,1 1 0 0 0,0 0 1 0 0,0-1-1 0 0,0 1 0 0 0,-1-1 1 0 0,1 1-1 0 0,0-1 0 0 0,0 1 0 0 0,0-1 1 0 0,0 0-1 0 0,0 1-7 0 0,1-2 32 0 0,0 1 0 0 0,0 0 0 0 0,0 0 0 0 0,0-1 0 0 0,0 1 1 0 0,0 0-1 0 0,0 0 0 0 0,0 0 0 0 0,1 0 0 0 0,-1 0-32 0 0,14-11 111 0 0,-11 8-35 0 0,0 0 0 0 0,1 0 0 0 0,0 1 0 0 0,0-1 0 0 0,0 1 0 0 0,5-2-76 0 0,-9 5 33 0 0,7-5 348 0 0,-8 5-364 0 0,0 0 0 0 0,0 0 0 0 0,0 0 1 0 0,0-1-1 0 0,0 1 0 0 0,0 0 0 0 0,0 0 1 0 0,0 0-1 0 0,1 0 0 0 0,-1 0 0 0 0,0-1 1 0 0,0 1-1 0 0,0 0 0 0 0,0 0 0 0 0,0 0 0 0 0,0 0 1 0 0,0-1-1 0 0,0 1 0 0 0,0 0 0 0 0,0 0 1 0 0,0 0-1 0 0,0 0 0 0 0,0-1 0 0 0,0 1 1 0 0,0 0-1 0 0,0 0 0 0 0,-1 0 0 0 0,1 0 1 0 0,0 0-1 0 0,0-1 0 0 0,0 1 0 0 0,0 0 1 0 0,0 0-1 0 0,0 0-17 0 0,2-3 512 0 0,0 2-351 0 0,0 1-92 0 0,-1-1 0 0 0,1 0-1 0 0,-1 1 1 0 0,0-1 0 0 0,1 0 0 0 0,-1 0-1 0 0,0 1 1 0 0,0-1 0 0 0,1 0-1 0 0,-1 0 1 0 0,0 0 0 0 0,0-1 0 0 0,0 1-1 0 0,0 0 1 0 0,-1 0 0 0 0,1-1 0 0 0,0 1-1 0 0,0 0 1 0 0,-1-1 0 0 0,1 1-69 0 0,-1-1 512 0 0,0 2 0 0 0,0 0-483 0 0,0 0 1 0 0,1 0 0 0 0,-1 0 0 0 0,0 0 0 0 0,0 0-1 0 0,0 0 1 0 0,1 0 0 0 0,-1 0 0 0 0,0 0 0 0 0,0 0 0 0 0,0 0-1 0 0,0 0 1 0 0,1 0 0 0 0,-1 0 0 0 0,0 0 0 0 0,0-1-1 0 0,0 1 1 0 0,0 0 0 0 0,1 0 0 0 0,-1 0 0 0 0,0 0-1 0 0,0 0 1 0 0,0-1 0 0 0,0 1 0 0 0,0 0 0 0 0,0 0-1 0 0,1 0 1 0 0,-1 0 0 0 0,0-1 0 0 0,0 1 0 0 0,0 0-1 0 0,0 0 1 0 0,0 0 0 0 0,0-1 0 0 0,0 1 0 0 0,0 0-1 0 0,0 0 1 0 0,0-1 0 0 0,0 1 0 0 0,0 0 0 0 0,0 0 0 0 0,0 0-1 0 0,0-1 1 0 0,0 1 0 0 0,0 0 0 0 0,0 0 0 0 0,-1 0-1 0 0,1 0 1 0 0,0-1-30 0 0,-4-6 1100 0 0,7 7-931 0 0,-3-1 42 0 0,0-3 513 0 0,6 5-708 0 0,-4 0-16 0 0,1 0 0 0 0,-1 0 0 0 0,1 1 0 0 0,-1-1 0 0 0,0 1 0 0 0,1 0 0 0 0,-1 0 0 0 0,3 2 0 0 0,-5-4 0 0 0,1 0 0 0 0,-1 0 0 0 0,1 1 0 0 0,-1-1 0 0 0,1 0 0 0 0,-1 1 0 0 0,1-1 0 0 0,-1 0 0 0 0,0 1 0 0 0,1-1 0 0 0,-1 1 0 0 0,0-1 0 0 0,1 1 0 0 0,-1-1 0 0 0,0 1 0 0 0,0-1 0 0 0,1 1 0 0 0,-1-1 0 0 0,0 1 0 0 0,0-1 0 0 0,0 1 0 0 0,0-1 0 0 0,0 1 0 0 0,1-1 0 0 0,-1 1 0 0 0,0 0 0 0 0,0-1 0 0 0,-1 1 0 0 0,1-1 0 0 0,0 1 0 0 0,0-1 0 0 0,0 1 0 0 0,0-1 0 0 0,0 1 0 0 0,-1 0 0 0 0,1 0 0 0 0,0 0 0 0 0,0 0 0 0 0,0 0 0 0 0,-1 0 0 0 0,1 0 0 0 0,0 0 0 0 0,1 0 0 0 0,-1 0 0 0 0,0 0 0 0 0,0 0 0 0 0,0 0 0 0 0,1 0 0 0 0,2 8 0 0 0,-2-7 0 0 0,0 1 0 0 0,0-1 0 0 0,-1 1 0 0 0,1-1 0 0 0,0 1 0 0 0,-1 0 0 0 0,0-1 0 0 0,0 1 0 0 0,1 0 0 0 0,-2-1 0 0 0,1 1 0 0 0,0 0 0 0 0,-1 2 0 0 0,0 3 177 0 0,0 0 0 0 0,1 0 1 0 0,0 0-1 0 0,0 0 0 0 0,1 0 1 0 0,0 1-1 0 0,0-1 1 0 0,2 6-178 0 0,-3-12 20 0 0,1 1 48 0 0,-1 1-1 0 0,0 0 1 0 0,0 0-1 0 0,0 0 1 0 0,-1-1-1 0 0,1 1 1 0 0,-1 0-1 0 0,-1 2-67 0 0,1-3 8 0 0,1 1 0 0 0,-1-1-1 0 0,0 1 1 0 0,1-1-1 0 0,0 1 1 0 0,0 0-1 0 0,0-1 1 0 0,0 1-1 0 0,1 2-7 0 0,5 13 0 0 0,-4-15 0 0 0,0 0 0 0 0,-1 1 0 0 0,0-1 0 0 0,0 1 0 0 0,0-1 0 0 0,0 1 0 0 0,0 14 0 0 0,-1-13 0 0 0,0 0 0 0 0,0-1 0 0 0,1 1 0 0 0,0 0 0 0 0,0 0 0 0 0,0-1 0 0 0,1 1 0 0 0,2 5 0 0 0,2 2 0 0 0,-1 2 0 0 0,0-1 0 0 0,-1 0 0 0 0,0 1 0 0 0,-1 0 0 0 0,-1 3 0 0 0,-1-13 0 0 0,0 0 0 0 0,1 0 0 0 0,-1-1 0 0 0,1 1 0 0 0,0 0 0 0 0,0-1 0 0 0,1 1 0 0 0,0 1 0 0 0,0-2 0 0 0,-1 0 0 0 0,0 0 0 0 0,0 0 0 0 0,0 1 0 0 0,-1-1 0 0 0,1 1 0 0 0,-1 0 0 0 0,0-1 0 0 0,0 5 0 0 0,0-4 0 0 0,0 0 0 0 0,0 0 0 0 0,0 0 0 0 0,1 0 0 0 0,1 3 0 0 0,-2-5 0 0 0,1 0 0 0 0,-1 0 0 0 0,0 0 0 0 0,0 0 0 0 0,-1 0 0 0 0,1 1 0 0 0,-1-1 0 0 0,1 0 0 0 0,-1 0 0 0 0,0 0 0 0 0,0 1 0 0 0,0-1 0 0 0,-1 0 0 0 0,1 0 0 0 0,-1 2 0 0 0,0-4 0 0 0,1 0 0 0 0,0 0 0 0 0,-1 0 0 0 0,1 0 0 0 0,0 0 0 0 0,0 0 0 0 0,0 1 0 0 0,0-1 0 0 0,0 0 0 0 0,0 0 0 0 0,0 0 0 0 0,0 0 0 0 0,0 0 0 0 0,0 0 0 0 0,1 0 0 0 0,-1 0 0 0 0,0 1 0 0 0,1-1 0 0 0,-1 0 0 0 0,1 0 0 0 0,-1 0 0 0 0,1 0 0 0 0,0 0 0 0 0,-1 2 0 0 0,-13 6 0 0 0,13-9 0 0 0,-1-1 0 0 0,0 1 0 0 0,1 0 0 0 0,-1-1 0 0 0,0 1 0 0 0,1-1 0 0 0,-1 1 0 0 0,1-1 0 0 0,-1 1 0 0 0,1-1 0 0 0,-1 1 0 0 0,1-1 0 0 0,-1 1 0 0 0,1-1 0 0 0,0 0 0 0 0,-1 1 0 0 0,1-1 0 0 0,0 0 0 0 0,-1 1 0 0 0,1-1 0 0 0,0 0 0 0 0,0 0 0 0 0,0 1 0 0 0,-1-1 0 0 0,1 0 0 0 0,0 0 0 0 0,0 1 0 0 0,0-1 0 0 0,0 0 0 0 0,3-3 0 0 0,-3 3 0 0 0,1 1 0 0 0,-1-1 0 0 0,1 1 0 0 0,-1-1 0 0 0,0 1 0 0 0,1-1 0 0 0,-1 1 0 0 0,0-1 0 0 0,0 1 0 0 0,1-1 0 0 0,-1 0 0 0 0,0 1 0 0 0,0-1 0 0 0,0 1 0 0 0,0-1 0 0 0,0 0 0 0 0,0 1 0 0 0,1-1 0 0 0,-2 1 0 0 0,1-1 0 0 0,0 0 0 0 0,0 1 0 0 0,0-1 0 0 0,0 0 0 0 0,0 1 0 0 0,0-1 0 0 0,-1 1 0 0 0,1-1 0 0 0,0 1 0 0 0,-1-1 0 0 0,1 0 0 0 0,-8-8-1 0 0,7 8-19 0 0,0 0-1 0 0,-1-1 1 0 0,1 1-1 0 0,0-1 0 0 0,0 0 1 0 0,-1 1-1 0 0,1-1 0 0 0,1 0 1 0 0,-1 0-1 0 0,0 1 0 0 0,0-1 1 0 0,1 0-1 0 0,-1 0 21 0 0,2-12-1019 0 0,0 13 866 0 0,-1-1 0 0 0,0 1-1 0 0,0-1 1 0 0,0 0 0 0 0,0 1-1 0 0,0-1 1 0 0,0 1 0 0 0,0-1-1 0 0,0 0 1 0 0,0 1 0 0 0,-1-1-1 0 0,1 1 1 0 0,-1-1 0 0 0,1 1 0 0 0,-1-2 153 0 0,-21-34-2023 0 0,-1 3-22 0 0</inkml:trace>
  <inkml:trace contextRef="#ctx0" brushRef="#br0" timeOffset="295.218">43 76 10136 0 0,'2'0'36'0'0,"-1"-1"0"0"0,1 0 0 0 0,-1 0 0 0 0,1 0-1 0 0,-1 0 1 0 0,1 0 0 0 0,-1 0 0 0 0,0 0 0 0 0,0 0 0 0 0,1-1 0 0 0,-1 1 0 0 0,0 0 0 0 0,0-1 0 0 0,0 1 0 0 0,0-1 0 0 0,-1 1 0 0 0,1-1 0 0 0,0 1 0 0 0,-1-1 0 0 0,1 0 0 0 0,-1 0-36 0 0,1-1 50 0 0,1 0 0 0 0,-1 0 0 0 0,1 1 0 0 0,-1-1 1 0 0,1 0-1 0 0,1-1-50 0 0,-3 4 0 0 0,1-1 0 0 0,-1 1 0 0 0,0 0 0 0 0,1-1 0 0 0,-1 1 0 0 0,0-1 0 0 0,0 1 0 0 0,1-1 0 0 0,-1 1 0 0 0,0-1 0 0 0,0 1 0 0 0,0-1 0 0 0,0 1 0 0 0,0 0 0 0 0,0-1 0 0 0,1 1 0 0 0,-1-1 0 0 0,0 0 0 0 0,0 1 0 0 0,0-1 0 0 0,0 1 0 0 0,0 0 0 0 0,0-1 0 0 0,0 1 0 0 0,0 0 0 0 0,0-1 0 0 0,0 1 0 0 0,0-1 0 0 0,1 1 0 0 0,-1 0 0 0 0,0-1 0 0 0,0 1 0 0 0,0 0 0 0 0,1 0 0 0 0,-1-1 0 0 0,0 1 0 0 0,0 0 0 0 0,1-1 0 0 0,-1 1 0 0 0,0 0 0 0 0,1 0 0 0 0,-1 0 0 0 0,0-1 0 0 0,1 1 0 0 0,-1 0 0 0 0,0 0 0 0 0,1 0 0 0 0,-1 0 0 0 0,0 0 0 0 0,1-1 0 0 0,-1 1 0 0 0,1 0 0 0 0,-1 0 0 0 0,0 0 0 0 0,1 0 0 0 0,20-5 0 0 0,3 2 0 0 0,-19 3 0 0 0,1 2 0 0 0,9-2 41 0 0,-3-1 119 0 0,-1 1 0 0 0,1 0 0 0 0,-1 1 0 0 0,1 1-1 0 0,-1-1 1 0 0,0 2 0 0 0,0 0 0 0 0,0 0 0 0 0,5 2-160 0 0,4 4 172 0 0,-7-3-100 0 0,0-1 1 0 0,0 2 0 0 0,-1 0-1 0 0,0 0 1 0 0,0 1 0 0 0,2 3-73 0 0,-8-5 0 0 0,1 0 0 0 0,-1 0 0 0 0,0 1 0 0 0,-1 0 0 0 0,1 0 0 0 0,-2 0 0 0 0,1 1 0 0 0,-1-1 0 0 0,0 1 0 0 0,2 5 0 0 0,1 2 28 0 0,-6-13-4 0 0,0 0 1 0 0,0 0-1 0 0,0 0 1 0 0,0 0-1 0 0,0 1 0 0 0,0-1 1 0 0,0 0-1 0 0,-1 0 0 0 0,0 0 1 0 0,1 1-1 0 0,-1-1 0 0 0,0 0 1 0 0,0 0-1 0 0,0 1 1 0 0,0-1-1 0 0,0 0 0 0 0,-1 2-24 0 0,0 1 89 0 0,-1-1 1 0 0,1 0-1 0 0,-1 1 0 0 0,0-1 0 0 0,-1 0 0 0 0,1 0 1 0 0,-1 0-1 0 0,1-1 0 0 0,-1 1 0 0 0,0 0 0 0 0,0-1 0 0 0,-1 0 1 0 0,1 0-1 0 0,-1 0 0 0 0,0 0 0 0 0,0 0 0 0 0,0-1 1 0 0,-2 2-90 0 0,-5 2 0 0 0,1 0 0 0 0,-1 0 0 0 0,0-1 0 0 0,-1-1 0 0 0,1 0 0 0 0,-4 1 0 0 0,-40 15 0 0 0,35-16-157 0 0,-3 2-1871 0 0,-1-1 1 0 0,-17 1 2027 0 0,23-6-4772 0 0</inkml:trace>
  <inkml:trace contextRef="#ctx0" brushRef="#br0" timeOffset="714.462">514 343 10136 0 0,'0'0'230'0'0,"0"0"30"0"0,0 0 19 0 0,3 14 8 0 0,1 6-287 0 0,1 3 0 0 0,2 34 470 0 0,2 48 2588 0 0,-8-85-2804 0 0,-1-12-195 0 0,1-1 0 0 0,-1 0 0 0 0,-1 1 0 0 0,0-1 0 0 0,0 1 0 0 0,-1 1-59 0 0,0 0 322 0 0,1 0 1 0 0,0 0 0 0 0,0 8-323 0 0,-3 20 914 0 0,0-12-740 0 0,4-20-176 0 0,-1 1 0 0 0,1 0 1 0 0,-1-1-1 0 0,-1 0 0 0 0,0 2 2 0 0,0 3 0 0 0,2-10 0 0 0,0 0 0 0 0,0 0 0 0 0,0 0 0 0 0,0 0 0 0 0,0 0 0 0 0,0 0 0 0 0,0 1 0 0 0,0-1 0 0 0,0 0 0 0 0,0 0 0 0 0,0 0 0 0 0,0 0 0 0 0,0 0 0 0 0,0 0 0 0 0,0 1 0 0 0,0-1 0 0 0,0 0 0 0 0,0 0 0 0 0,0 0 0 0 0,0 0 0 0 0,0 0 0 0 0,1 0 0 0 0,-1 1 0 0 0,0-1 0 0 0,0 0 0 0 0,0 0 0 0 0,0 0 0 0 0,0 0 0 0 0,0 0 0 0 0,0 0 0 0 0,0 0 0 0 0,1 0 0 0 0,-1 0 0 0 0,0 0 0 0 0,0 1 0 0 0,0-1 0 0 0,0 0 0 0 0,0 0 0 0 0,0 0 0 0 0,1 0 0 0 0,-1 0 0 0 0,0 0 0 0 0,1-1-50 0 0,-1 0 0 0 0,1 1-1 0 0,-1-1 1 0 0,1 0-1 0 0,-1 0 1 0 0,1 0-1 0 0,-1 0 1 0 0,1 0 0 0 0,-1 0-1 0 0,0 1 1 0 0,1-1-1 0 0,-1 0 1 0 0,0 0 0 0 0,0 0-1 0 0,0 0 1 0 0,0 0-1 0 0,0 0 1 0 0,0 0-1 0 0,0 0 1 0 0,0 0 50 0 0,-1-25-2978 0 0,1 23 2762 0 0,-2-11-1317 0 0</inkml:trace>
  <inkml:trace contextRef="#ctx0" brushRef="#br0" timeOffset="1099.938">296 431 4608 0 0,'21'2'208'0'0,"-18"-1"-9"0"0,-3-1-182 0 0,0 0 1 0 0,0 0 0 0 0,0 1 0 0 0,0-1-1 0 0,0 0 1 0 0,0 0 0 0 0,0 0 0 0 0,0 0 0 0 0,-1 0-1 0 0,1 0 1 0 0,0 0 0 0 0,0 0 0 0 0,0 0 0 0 0,0 1-1 0 0,0-1 1 0 0,0 0 0 0 0,0 0 0 0 0,1 0 0 0 0,-1 0-1 0 0,0 0 1 0 0,0 0 0 0 0,0 0 0 0 0,0 0-1 0 0,0 0 1 0 0,0 1 0 0 0,0-1 0 0 0,0 0 0 0 0,0 0-1 0 0,0 0 1 0 0,0 0 0 0 0,0 0 0 0 0,0 0 0 0 0,0 0-1 0 0,0 0 1 0 0,0 0 0 0 0,0 0 0 0 0,1 0 0 0 0,-1 0-1 0 0,0 0 1 0 0,0 0 0 0 0,0 0 0 0 0,0 1 0 0 0,0-1-1 0 0,0 0 1 0 0,0 0 0 0 0,0 0 0 0 0,0 0-1 0 0,1 0 1 0 0,-1 0 0 0 0,0 0 0 0 0,0 0 0 0 0,0 0-1 0 0,0 0 1 0 0,0 0 0 0 0,0 0 0 0 0,0 0 0 0 0,0-1-1 0 0,0 1 1 0 0,1 0 0 0 0,-1 0 0 0 0,0 0 0 0 0,0 0-1 0 0,0 0 1 0 0,0 0 0 0 0,0 0-18 0 0,10 2 1628 0 0,-8-2-339 0 0,13 0 822 0 0,0-2 0 0 0,11-2-2111 0 0,-9 1 1001 0 0,1 1 0 0 0,14 0-1001 0 0,-20 1 2 0 0,0 0 1 0 0,1-1-1 0 0,-1 0 1 0 0,6-3-3 0 0,-4 1 26 0 0,0 1 0 0 0,1 1 0 0 0,4 0-26 0 0,188-18 1975 0 0,-162 14-1705 0 0,-10 2-1043 0 0,-13 3-3498 0 0,-21 1-1138 0 0</inkml:trace>
  <inkml:trace contextRef="#ctx0" brushRef="#br0" timeOffset="2014.02">1075 351 10136 0 0,'0'0'230'0'0,"0"0"30"0"0,0 0 19 0 0,8 0 8 0 0,16 3 114 0 0,-1-1 1 0 0,1-2-1 0 0,0 0 0 0 0,0-1-401 0 0,30-1 483 0 0,-20 1-483 0 0,13-4 0 0 0,10 0 0 0 0,-20 2 0 0 0,21-1 0 0 0,-41 4 0 0 0</inkml:trace>
  <inkml:trace contextRef="#ctx0" brushRef="#br0" timeOffset="2293.272">1095 534 13824 0 0,'0'0'314'0'0,"0"0"46"0"0,0 0 22 0 0,0 0-50 0 0,2-1-220 0 0,31-7-100 0 0,-8 2-12 0 0,-1 0 0 0 0,3 2 0 0 0,18-2-34 0 0,139-19-340 0 0,-150 19-1142 0 0,1 2 0 0 0,30 1 1516 0 0,-40 3-512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6:19.3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2 7656 0 0,'0'0'166'0'0,"-4"-1"58"0"0,3 1 6295 0 0,0 1-6370 0 0,-8 8 434 0 0,50 20 382 0 0,-31-22-805 0 0,0-1 0 0 0,0 1 0 0 0,-1 1 1 0 0,-1-1-1 0 0,1 2 0 0 0,-1-1 0 0 0,2 4-160 0 0,3 5-23 0 0,2 3 255 0 0,-1 1 0 0 0,-1 0 0 0 0,0 1-1 0 0,4 11-231 0 0,-11-19 139 0 0,-1 0 0 0 0,0 0 0 0 0,0 1 0 0 0,-2 0 0 0 0,0 0 0 0 0,0 0 0 0 0,-1 0 0 0 0,-1 9-139 0 0,-1-16 13 0 0,0 6 61 0 0,0-1 0 0 0,0 0 0 0 0,-2 0 0 0 0,0 1 1 0 0,0-1-1 0 0,-2 4-74 0 0,-1-3 228 0 0,0 0 0 0 0,-1 0 1 0 0,0-1-1 0 0,-1 1 1 0 0,0-1-1 0 0,-1-1 0 0 0,-7 8-228 0 0,-37 39-759 0 0,13-22-4372 0 0,0-5-1554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6:18.1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430 78 11976 0 0,'0'0'266'0'0,"0"0"44"0"0,0 0 15 0 0,1 0-26 0 0,1 1-296 0 0,-1 1 1 0 0,0-1 0 0 0,0 0-1 0 0,1 0 1 0 0,-1 1-1 0 0,0-1 1 0 0,0 1 0 0 0,0-1-1 0 0,0 1 1 0 0,-1 0 0 0 0,1-1-1 0 0,0 1 1 0 0,-1 0 0 0 0,1-1-1 0 0,-1 1 1 0 0,1 0 0 0 0,-1 0-1 0 0,0 0 1 0 0,0-1 0 0 0,0 1-1 0 0,0 0 1 0 0,0 0 0 0 0,0 0-1 0 0,0-1 1 0 0,-1 1 0 0 0,1 0-1 0 0,-1 0 1 0 0,0 0-4 0 0,0 6 10 0 0,0-3 72 0 0,0 0 0 0 0,0 0 1 0 0,0 0-1 0 0,-1 0 1 0 0,0 0-1 0 0,-2 4-82 0 0,-7 19 938 0 0,6-14-561 0 0,0-1 0 0 0,-1 0 0 0 0,-1 0 0 0 0,0 0 0 0 0,-1-1 0 0 0,0 0 0 0 0,-8 8-377 0 0,5-7 89 0 0,-1 0 0 0 0,0-1 0 0 0,-1 0 0 0 0,0-1 0 0 0,-1 0 0 0 0,0-1 0 0 0,-1-1 0 0 0,-6 3-89 0 0,12-8-31 0 0,0 1-1 0 0,0-2 0 0 0,0 1 1 0 0,0-1-1 0 0,0-1 1 0 0,-1 0-1 0 0,1 0 0 0 0,-1-1 1 0 0,0 0-1 0 0,0-1 0 0 0,1 0 1 0 0,-1 0-1 0 0,0-1 0 0 0,1 0 1 0 0,-8-2 31 0 0,13 1 42 0 0,0 1 1 0 0,0-1-1 0 0,0 1 0 0 0,1-1 1 0 0,-1 0-1 0 0,0-1 1 0 0,1 1-1 0 0,-1-1 1 0 0,1 1-1 0 0,0-1 0 0 0,0 0 1 0 0,0 0-1 0 0,0 0 1 0 0,1-1-1 0 0,-1 1 1 0 0,1-1-1 0 0,0 1 0 0 0,0-1 1 0 0,0 0-1 0 0,0 0 1 0 0,1 0-43 0 0,-1-2 38 0 0,0 0 0 0 0,0 0 0 0 0,1 0 0 0 0,0 0 1 0 0,0 0-1 0 0,0 0 0 0 0,1 0 0 0 0,0 0 0 0 0,0 0 0 0 0,1 0 1 0 0,0 0-1 0 0,0-1 0 0 0,0 1 0 0 0,1 0-38 0 0,0-1-305 0 0,12-29-965 0 0,-9 30 1318 0 0,-4 5 3 0 0,1 0 0 0 0,0 0 0 0 0,0 0 0 0 0,0 0 0 0 0,-1 0 0 0 0,1 0 0 0 0,0 0 0 0 0,0 1 0 0 0,0-1 0 0 0,1 1 0 0 0,-1-1 0 0 0,0 1-1 0 0,0 0 1 0 0,0 0 0 0 0,0 0 0 0 0,0 0 0 0 0,0 0 0 0 0,0 0 0 0 0,0 1 0 0 0,0-1 0 0 0,1 1 0 0 0,-1-1 0 0 0,0 1-51 0 0,2 1-136 0 0,0 0 1 0 0,0 0-1 0 0,0 0 1 0 0,0 0-1 0 0,0 1 1 0 0,0-1-1 0 0,-1 1 1 0 0,1 0-1 0 0,1 2 136 0 0,33 29 86 0 0,-27-25 345 0 0,-1 1 0 0 0,1 0 1 0 0,-2 0-1 0 0,5 6-431 0 0,12 21 286 0 0,-17-22-708 0 0,1-1-1 0 0,0 0 1 0 0,1-1-1 0 0,1 0 0 0 0,4 3 423 0 0,-11-11 0 0 0,-4-3 0 0 0,1-1 0 0 0,-1 1 0 0 0,1 0 0 0 0,0-1 0 0 0,0 0 0 0 0,0 1 0 0 0,-1-1 0 0 0,3 1 0 0 0,5 3 0 0 0,-1 0-777 0 0,-5-5-3260 0 0,5-5-1380 0 0</inkml:trace>
  <inkml:trace contextRef="#ctx0" brushRef="#br0" timeOffset="598.18">695 0 10136 0 0,'0'0'230'0'0,"0"0"30"0"0,0 0 19 0 0,9 0 8 0 0,-8 0-213 0 0,1 0 1 0 0,-1 1 0 0 0,0-1 0 0 0,0 0 0 0 0,1 0-1 0 0,-1 1 1 0 0,0-1 0 0 0,0 0 0 0 0,0 1-1 0 0,0 0 1 0 0,1-1 0 0 0,-1 1 0 0 0,0-1 0 0 0,0 1-1 0 0,0 0 1 0 0,0 0 0 0 0,0 0 0 0 0,0 0-1 0 0,-1 0 1 0 0,1 0 0 0 0,0 0 0 0 0,0 0 0 0 0,-1 0-1 0 0,1 0 1 0 0,-1 0 0 0 0,1 0 0 0 0,0 1-75 0 0,0 0 53 0 0,1 4 79 0 0,1-1 0 0 0,-2 1 0 0 0,1-1 1 0 0,0 1-1 0 0,-1 0 0 0 0,0 2-132 0 0,0-5 153 0 0,0 5 33 0 0,0 0 1 0 0,0 0-1 0 0,0 0 0 0 0,-1 1 0 0 0,0-1 1 0 0,-1 7-187 0 0,-2 12 27 0 0,2-12 77 0 0,-1 0 0 0 0,-1 0-1 0 0,0 0 1 0 0,-2 3-104 0 0,-3 7 321 0 0,-1 0 0 0 0,-1 0 0 0 0,-2-1 0 0 0,0-1 0 0 0,-8 9-321 0 0,14-22 0 0 0,3-7 0 0 0,0 1 0 0 0,0 0 0 0 0,1 0 0 0 0,-1 0 0 0 0,1 1 0 0 0,0-1 0 0 0,0 0 0 0 0,0 2 0 0 0,1 1 0 0 0,1-7 0 0 0,0 0 0 0 0,0 0 0 0 0,-1 0 0 0 0,1 1 0 0 0,0-1 0 0 0,0 0 0 0 0,0 0 0 0 0,0 0 0 0 0,0 0 0 0 0,0 1 0 0 0,0-1 0 0 0,0 0 0 0 0,0 0 0 0 0,0 0 0 0 0,0 1 0 0 0,0-1 0 0 0,0 0 0 0 0,0 0 0 0 0,0 0 0 0 0,0 1 0 0 0,0-1 0 0 0,0 0 0 0 0,0 0 0 0 0,0 0 0 0 0,0 1 0 0 0,0-1 0 0 0,0 0 0 0 0,1 0 0 0 0,-1 0 0 0 0,0 0 0 0 0,0 1 0 0 0,0-1 0 0 0,0 0 0 0 0,0 0 0 0 0,1 0 0 0 0,7 2 0 0 0,9-5 0 0 0,11-7 351 0 0,0 1-1 0 0,0 2 0 0 0,1 0 0 0 0,0 2 1 0 0,0 2-1 0 0,28-1-350 0 0,-26 4 60 0 0,1 1 1 0 0,-1 2 0 0 0,1 1-1 0 0,13 5-60 0 0,-23-5 1 0 0,-12-2 12 0 0,1 1 1 0 0,-1-1-1 0 0,0 2 0 0 0,2 0-13 0 0,-7-1-150 0 0,-4-3-676 0 0,-1 0-273 0 0,0 0-48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6:13.5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82 11976 0 0,'0'0'546'0'0,"0"0"-10"0"0,0 0-270 0 0,3 7 620 0 0,0 1-924 0 0,1 0 0 0 0,-2 0-1 0 0,1 1 1 0 0,-1-1 0 0 0,0 1 0 0 0,-1-1-1 0 0,0 2 39 0 0,0 1-159 0 0,0 0 0 0 0,1-1 0 0 0,0 1 0 0 0,2 4 159 0 0,-2-4 7 0 0,1-1 1 0 0,-2 1-1 0 0,1 0 1 0 0,-1 5-8 0 0,5 156 0 0 0,1-70 876 0 0,-5-91-726 0 0,0 0 1 0 0,0 0 0 0 0,2 0 0 0 0,-1 0 0 0 0,5 8-151 0 0,-3-7 121 0 0,-1 1-1 0 0,0 0 1 0 0,1 8-121 0 0,-4-7-830 0 0,-6-25-1134 0 0,1 0 942 0 0</inkml:trace>
  <inkml:trace contextRef="#ctx0" brushRef="#br0" timeOffset="254.09">1 157 10136 0 0,'0'-3'50'0'0,"0"0"0"0"0,1 0 0 0 0,-1 0 1 0 0,1 0-1 0 0,-1 0 0 0 0,1 0 1 0 0,0 0-1 0 0,0 0 0 0 0,1 0 0 0 0,-1 0 1 0 0,1 0-1 0 0,-1 0 0 0 0,1 1 0 0 0,0-1 1 0 0,0 1-1 0 0,0-1 0 0 0,0 1 0 0 0,0 0 1 0 0,1 0-1 0 0,-1 0 0 0 0,1 0 1 0 0,1-1-51 0 0,0 1 28 0 0,0 0 0 0 0,0 0 0 0 0,0 0 0 0 0,0 0 0 0 0,1 1 0 0 0,-1-1 0 0 0,1 1 0 0 0,-1 0 0 0 0,1 1 0 0 0,0-1 0 0 0,-1 1 0 0 0,1 0 0 0 0,-1 0 0 0 0,1 0 0 0 0,1 1-28 0 0,0 0 68 0 0,10 1 320 0 0,0 0-1 0 0,-1 2 0 0 0,1 0 1 0 0,11 5-388 0 0,-14-4-4 0 0,0 1 0 0 0,0 1 1 0 0,-1 0-1 0 0,0 0 1 0 0,10 9 3 0 0,-15-10 10 0 0,0 1 0 0 0,0-1 0 0 0,-1 1 0 0 0,0 0 0 0 0,0 1 0 0 0,-1-1 0 0 0,0 1 0 0 0,0 0 0 0 0,1 5-10 0 0,-4-10 59 0 0,-1 0 1 0 0,0 1 0 0 0,0 0 0 0 0,0-1 0 0 0,-1 1 0 0 0,1 0 0 0 0,-1-1 0 0 0,0 1-1 0 0,0 0 1 0 0,0-1 0 0 0,-1 1 0 0 0,1 0 0 0 0,-1-1 0 0 0,0 1 0 0 0,0-1 0 0 0,0 1 0 0 0,0-1-1 0 0,-1 1 1 0 0,1-1 0 0 0,-1 0 0 0 0,0 1 0 0 0,0-1 0 0 0,0 0 0 0 0,0 0 0 0 0,-1-1-1 0 0,1 1 1 0 0,-1 0 0 0 0,0-1 0 0 0,1 1 0 0 0,-1-1 0 0 0,0 0 0 0 0,-1 0 0 0 0,0 0-60 0 0,-13 8 0 0 0,9-5 0 0 0,0 0 0 0 0,-1-1 0 0 0,1 0 0 0 0,-1 0 0 0 0,0-1 0 0 0,0 0 0 0 0,-2 0 0 0 0,-92 16-4212 0 0,91-18-560 0 0</inkml:trace>
  <inkml:trace contextRef="#ctx0" brushRef="#br0" timeOffset="614.846">407 623 10136 0 0,'-2'1'230'0'0,"-1"0"-171"0"0,-1 1 1 0 0,1 0-1 0 0,0 0 0 0 0,0 1 0 0 0,0-1 0 0 0,0 1 0 0 0,0 0 0 0 0,1-1 0 0 0,-1 1 0 0 0,0 2-59 0 0,-18 16 235 0 0,15-17-235 0 0,0 1 0 0 0,0 0 0 0 0,0 1 0 0 0,1-1 0 0 0,0 1 0 0 0,0 0 0 0 0,1 0 0 0 0,0 1 0 0 0,0-1 0 0 0,-2 5 0 0 0,6-11 1 0 0,-1 1 0 0 0,1 0 1 0 0,0-1-1 0 0,0 1 0 0 0,-1 0 1 0 0,1-1-1 0 0,0 1 0 0 0,0 0 0 0 0,0-1 1 0 0,0 1-1 0 0,0 0 0 0 0,0 0 1 0 0,0-1-1 0 0,0 1 0 0 0,0 0 1 0 0,1-1-1 0 0,-1 1 0 0 0,0 0 1 0 0,0-1-1 0 0,1 1 0 0 0,-1 0 0 0 0,0-1 1 0 0,1 1-1 0 0,-1 0 0 0 0,0-1 1 0 0,1 1-1 0 0,-1-1 0 0 0,1 1 1 0 0,-1-1-1 0 0,1 1 0 0 0,-1-1 1 0 0,1 1-1 0 0,0-1-1 0 0,0 1 34 0 0,1 0 106 0 0,1 0 0 0 0,-1 0 0 0 0,1 0 0 0 0,-1 0 0 0 0,1 0 0 0 0,-1-1 0 0 0,1 1 1 0 0,-1-1-1 0 0,1 0 0 0 0,-1 0 0 0 0,1 0 0 0 0,-1 0 0 0 0,1 0 0 0 0,0 0 0 0 0,0-1-140 0 0,6 0 450 0 0,0 0 0 0 0,-1-1 0 0 0,8-3-450 0 0,22-7 253 0 0,-23 8-194 0 0,-1 0 0 0 0,0-1 0 0 0,0-1 0 0 0,0 0 0 0 0,-1-1 1 0 0,2-2-60 0 0,-10 6 0 0 0,-1 0 0 0 0,1 0 0 0 0,-1 0 0 0 0,0-1 0 0 0,0 1 0 0 0,-1-1 0 0 0,1 0 0 0 0,-1 0 0 0 0,0 0 0 0 0,0 0 0 0 0,0-1 0 0 0,0 1 0 0 0,-1-1 0 0 0,2-3 0 0 0,-4 7 0 0 0,0 0 0 0 0,0 1 0 0 0,0-1 0 0 0,0 0 0 0 0,0 1 0 0 0,-1-1 0 0 0,1 1 0 0 0,0-1 0 0 0,0 0 0 0 0,0 1 0 0 0,0-1 0 0 0,-1 0 0 0 0,1 1 0 0 0,0-1 0 0 0,-1 1 0 0 0,1-1 0 0 0,0 1 0 0 0,-1-1 0 0 0,1 1 0 0 0,-1-1 0 0 0,1 1 0 0 0,-1-1 0 0 0,1 1 0 0 0,-1-1 0 0 0,1 1 0 0 0,-1 0 0 0 0,1-1 0 0 0,-1 1 0 0 0,1 0 0 0 0,-1 0 0 0 0,0-1 0 0 0,1 1 0 0 0,-1 0 0 0 0,-26-8 0 0 0,17 6 0 0 0,3 0-360 0 0,0 1 0 0 0,0 0 0 0 0,0 1 0 0 0,1-1 0 0 0,-2 1 360 0 0,-12-1-2412 0 0,3 1-2360 0 0</inkml:trace>
  <inkml:trace contextRef="#ctx0" brushRef="#br0" timeOffset="3526.668">996 35 10136 0 0,'1'-3'37'0'0,"0"3"-5"0"0,-1-1 0 0 0,1 1 1 0 0,-1-1-1 0 0,1 0 0 0 0,-1 1 1 0 0,1-1-1 0 0,-1 0 1 0 0,0 1-1 0 0,1-1 0 0 0,-1 0 1 0 0,0 0-1 0 0,0 1 1 0 0,0-1-1 0 0,1 0 0 0 0,-1 0 1 0 0,0 1-1 0 0,0-1 0 0 0,0 0 1 0 0,0 0-1 0 0,0 1 1 0 0,-1-1-1 0 0,1 0 0 0 0,0 0 1 0 0,0 0-1 0 0,0 1 1 0 0,-1-1-1 0 0,1 0 0 0 0,0 1 1 0 0,-1-1-1 0 0,1 0 1 0 0,0 1-1 0 0,-1-1 0 0 0,1 0 1 0 0,-1 1-1 0 0,1-1 0 0 0,-1 1 1 0 0,0-1-1 0 0,1 1 1 0 0,-1-1-1 0 0,1 1 0 0 0,-1-1 1 0 0,0 1-1 0 0,0 0 1 0 0,1-1-1 0 0,-1 1 0 0 0,0 0-32 0 0,0-1 79 0 0,-1 1 0 0 0,1-1-1 0 0,-1 1 1 0 0,1 0 0 0 0,-1 0-1 0 0,1 0 1 0 0,-1 0 0 0 0,1 0-1 0 0,-1 0 1 0 0,1 0 0 0 0,-1 0-1 0 0,1 0 1 0 0,-1 1 0 0 0,1-1-1 0 0,0 1 1 0 0,-1-1 0 0 0,1 1-1 0 0,-1-1 1 0 0,1 1 0 0 0,0 0-1 0 0,0 0 1 0 0,-2 0-79 0 0,-3 4 139 0 0,-1 0 1 0 0,1 1-1 0 0,-5 5-139 0 0,0 1 909 0 0,-4 2-682 0 0,1 1 1 0 0,0 0-1 0 0,1 1 1 0 0,1 0-1 0 0,0 1 1 0 0,1 0-1 0 0,2 1 1 0 0,-1 0-1 0 0,-5 18-227 0 0,12-27 231 0 0,-8 17-42 0 0,2 0-1 0 0,-5 21-188 0 0,6 21 0 0 0,6-48 0 0 0,1 1 0 0 0,2-1 0 0 0,0 1 0 0 0,1-1 0 0 0,1 0 0 0 0,1 1 0 0 0,-1-5 304 0 0,1 0-1 0 0,1-1 1 0 0,0 0-1 0 0,1 0 1 0 0,1 2-304 0 0,-3-9 53 0 0,0 0 0 0 0,1 0 0 0 0,0 0 0 0 0,0-1 0 0 0,0 0 0 0 0,1 0 0 0 0,0-1 0 0 0,1 1 0 0 0,-1-1 0 0 0,2 0-53 0 0,-5-4 0 0 0,4 1 0 0 0,1 0 0 0 0,-7-2-182 0 0,0-1-1 0 0,0 1 0 0 0,0-1 1 0 0,0 0-1 0 0,0 0 0 0 0,0 1 0 0 0,0-1 1 0 0,0 0-1 0 0,1 0 0 0 0,-1 0 1 0 0,0 0-1 0 0,0 0 0 0 0,0 0 0 0 0,0-1 1 0 0,0 1-1 0 0,0 0 0 0 0,1 0 0 0 0,-1-1 1 0 0,0 1-1 0 0,0-1 0 0 0,0 1 1 0 0,0-1-1 0 0,0 0 183 0 0,8-1-1533 0 0</inkml:trace>
  <inkml:trace contextRef="#ctx0" brushRef="#br0" timeOffset="3824.413">1233 94 13824 0 0,'0'0'314'0'0,"0"0"46"0"0,0 0 22 0 0,0 0-50 0 0,6 5-208 0 0,13 34-124 0 0,-16-32 0 0 0,0 0 0 0 0,0 0 0 0 0,0 0 0 0 0,-1 0 0 0 0,0 1 0 0 0,-1-1 0 0 0,0 0 0 0 0,0 3 0 0 0,5 20 0 0 0,-4-18 0 0 0,0 1 0 0 0,-1 0 0 0 0,-1 0 0 0 0,0 1 0 0 0,1 24 0 0 0,0-20-13 0 0,-1 0 1 0 0,-2 6 12 0 0,0 15 461 0 0,2-30-33 0 0,-1 1 1 0 0,0 0-1 0 0,-2 2-428 0 0,2-5 13 0 0,-1 0 0 0 0,1 1 0 0 0,1-1 0 0 0,-1 0 0 0 0,1 0 0 0 0,1 0 0 0 0,-1 0 0 0 0,1 0 0 0 0,1 5-13 0 0,-1-6-613 0 0,1-4-2775 0 0,7-4 1855 0 0</inkml:trace>
  <inkml:trace contextRef="#ctx0" brushRef="#br0" timeOffset="4108.937">1461 331 11976 0 0,'0'0'266'0'0,"7"-1"369"0"0,0 0-550 0 0,0 1 1 0 0,0 0-1 0 0,1 1 1 0 0,-1 0-1 0 0,1 0-85 0 0,22 2-16 0 0,37-2-427 0 0,-2 4 0 0 0,8 3 443 0 0,-53-6-4426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6:24.9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214 836 10136 0 0,'14'-5'106'0'0,"14"-5"120"0"0,-27 10-195 0 0,1-1 0 0 0,-1 0 1 0 0,1 1-1 0 0,-1-1 0 0 0,1 0 0 0 0,-1 0 0 0 0,0 0 1 0 0,0-1-1 0 0,1 1 0 0 0,-1 0 0 0 0,0 0 1 0 0,0-1-1 0 0,0 1 0 0 0,0-1-31 0 0,-1 2 10 0 0,0-1 0 0 0,1 1 0 0 0,-1-1 0 0 0,0 0 0 0 0,0 1 0 0 0,0-1 0 0 0,0 1 0 0 0,0-1 0 0 0,0 1 0 0 0,0-1 0 0 0,0 1 0 0 0,0-1 0 0 0,0 1 0 0 0,-1-1 0 0 0,1 1 0 0 0,0-1 0 0 0,0 1 0 0 0,0-1 0 0 0,-1 1 0 0 0,1-1 0 0 0,-1 0-10 0 0,1 1 2 0 0,0 0 1 0 0,0-1-1 0 0,0 1 1 0 0,-1 0-1 0 0,1-1 1 0 0,0 1-1 0 0,0 0 1 0 0,0-1-1 0 0,0 1 1 0 0,-1 0-1 0 0,1-1 1 0 0,0 1-1 0 0,0 0 1 0 0,0-1-1 0 0,0 1 0 0 0,0 0 1 0 0,0-1-1 0 0,0 1 1 0 0,0-1-1 0 0,0 1 1 0 0,0 0-1 0 0,1-1 1 0 0,-1 1-1 0 0,0 0 1 0 0,0-1-1 0 0,0 1 1 0 0,0 0-1 0 0,0-1 1 0 0,1 1-1 0 0,-1 0 1 0 0,0-1-3 0 0,16-9 43 0 0,-15 10-26 0 0,1-1 0 0 0,0 0 0 0 0,-1 0 0 0 0,1 0 0 0 0,0 0 1 0 0,-1 0-1 0 0,0-1 0 0 0,1 1 0 0 0,0-1-17 0 0,-2 2 8 0 0,0-1 0 0 0,0 1 0 0 0,1-1 0 0 0,-1 0 0 0 0,0 1 0 0 0,0-1 0 0 0,0 1 0 0 0,0-1 0 0 0,0 1 0 0 0,0-1 0 0 0,0 0 1 0 0,0 1-1 0 0,0-1 0 0 0,0 1 0 0 0,-1-1 0 0 0,1 1 0 0 0,0-1 0 0 0,0 1 0 0 0,0-1 0 0 0,-1 1 0 0 0,1-1 0 0 0,0 1 0 0 0,-1-1 0 0 0,1 1 0 0 0,0-1 0 0 0,-1 1 0 0 0,1 0 0 0 0,0-1 0 0 0,-1 1 0 0 0,1-1 0 0 0,-1 1 0 0 0,1 0 0 0 0,-1 0 0 0 0,0-1-8 0 0,1 1 30 0 0,0 0 0 0 0,0 0-1 0 0,-1-1 1 0 0,1 1 0 0 0,0 0 0 0 0,0 0-1 0 0,0 0 1 0 0,0 0 0 0 0,0-1 0 0 0,-1 1-1 0 0,1 0 1 0 0,0 0 0 0 0,0-1-1 0 0,0 1 1 0 0,0 0 0 0 0,0 0 0 0 0,0-1-1 0 0,0 1 1 0 0,0 0 0 0 0,0 0-1 0 0,0 0 1 0 0,0-1 0 0 0,0 1 0 0 0,0 0-1 0 0,0 0 1 0 0,0-1 0 0 0,0 1 0 0 0,0 0-1 0 0,0 0 1 0 0,0-1 0 0 0,0 1-1 0 0,0 0 1 0 0,0 0 0 0 0,0 0 0 0 0,1-1-1 0 0,-1 1 1 0 0,0 0 0 0 0,0 0-1 0 0,0 0 1 0 0,0-1 0 0 0,1 1 0 0 0,-1 0-1 0 0,0 0 1 0 0,0 0 0 0 0,0 0 0 0 0,1-1-1 0 0,-1 1 1 0 0,0 0 0 0 0,0 0-1 0 0,0 0 1 0 0,1 0 0 0 0,-1 0 0 0 0,0 0-1 0 0,0 0 1 0 0,1 0 0 0 0,-1 0 0 0 0,0 0-1 0 0,0 0 1 0 0,1 0 0 0 0,-1 0-1 0 0,0 0 1 0 0,0 0 0 0 0,1 0 0 0 0,-1 0-30 0 0,4 0 691 0 0,-14 1-227 0 0,1 0-404 0 0,0 0 1 0 0,0 0 0 0 0,0 1 0 0 0,0 0 0 0 0,0 0-1 0 0,1 1 1 0 0,-1 1 0 0 0,1-1 0 0 0,0 1 0 0 0,-2 2-61 0 0,-11 5 152 0 0,12-6 63 0 0,0 0-1 0 0,0 0 1 0 0,0 1-1 0 0,1 0 1 0 0,0 1-1 0 0,-4 4-214 0 0,-13 11 534 0 0,17-16-521 0 0,1 1-1 0 0,0 0 0 0 0,0 0 1 0 0,0 0-1 0 0,1 1 0 0 0,-2 4-12 0 0,7-10 0 0 0,-4 4 0 0 0,1 1 0 0 0,0 0 0 0 0,1-1 0 0 0,-1 1 0 0 0,1 0 0 0 0,1 1 0 0 0,-1-1 0 0 0,1 0 0 0 0,1 1 0 0 0,-1 4 0 0 0,-1 9 0 0 0,2-19 0 0 0,1 1 0 0 0,-1-1 0 0 0,1 1 0 0 0,-1-1 0 0 0,1 1 0 0 0,0-1 0 0 0,0 1 0 0 0,1-1 0 0 0,-1 1 0 0 0,0-1 0 0 0,1 1 0 0 0,0 2 0 0 0,1 0 0 0 0,-1-4 0 0 0,0 0 0 0 0,-1 1 0 0 0,1-1 0 0 0,-1 0 0 0 0,1 0 0 0 0,-1 0 0 0 0,0 1 0 0 0,1-1 0 0 0,-1 0 0 0 0,0 0 0 0 0,0 1 0 0 0,0-1 0 0 0,0 0 0 0 0,0 0 0 0 0,0 1 0 0 0,0-1 0 0 0,0 0 0 0 0,-1 0 0 0 0,1 0 0 0 0,0 1 0 0 0,-1-1 0 0 0,1-1 0 0 0,-1 1 0 0 0,1-1 0 0 0,0 1 0 0 0,-1 0 0 0 0,1-1 0 0 0,0 1 0 0 0,-1-1 0 0 0,1 1 0 0 0,0-1 0 0 0,0 1 0 0 0,0 0 0 0 0,0-1 0 0 0,-1 1 0 0 0,1 0 0 0 0,0-1 0 0 0,0 1 0 0 0,0-1 0 0 0,0 1 0 0 0,1 0 0 0 0,-1-1 0 0 0,0 1 0 0 0,10 7 0 0 0,-8-7 0 0 0,3 1 59 0 0,-1 0-1 0 0,0 0 0 0 0,1-1 0 0 0,-1 0 0 0 0,1 0 0 0 0,0 0 0 0 0,-1 0 0 0 0,1-1 0 0 0,0 0 0 0 0,-1 0 0 0 0,1 0 0 0 0,0 0 0 0 0,-1-1 1 0 0,1 0-1 0 0,3-1-58 0 0,-1 1-91 0 0,-1-2 0 0 0,1 1 1 0 0,0-1-1 0 0,0 0 1 0 0,-1 0-1 0 0,0 0 1 0 0,0-1-1 0 0,0 0 0 0 0,5-5 91 0 0,15-7 0 0 0,-23 15 0 0 0,0-1 0 0 0,0 0 0 0 0,0 0 0 0 0,0 0 0 0 0,0 0 0 0 0,0 0 0 0 0,0 0 0 0 0,-1-1 0 0 0,1 1 0 0 0,-1-1 0 0 0,2-2 0 0 0,1-9 0 0 0,-4 12 0 0 0,-1 0 0 0 0,1 0 0 0 0,-1 1 0 0 0,1-1 0 0 0,0 0 0 0 0,-1 1 0 0 0,1-1 0 0 0,0 1 0 0 0,0-1 0 0 0,0 1 0 0 0,1-1 0 0 0,11-12 0 0 0,-10 11 0 0 0,1 0 0 0 0,-1-1 0 0 0,1 0 0 0 0,-1 0 0 0 0,0 0 0 0 0,-1 0 0 0 0,1-1 0 0 0,-1 1 0 0 0,1-1 0 0 0,-1 1 0 0 0,0-3 0 0 0,3-11 6 0 0,9-33-18 0 0,-13 45 22 0 0,0 0 0 0 0,-1 1 0 0 0,1-1 0 0 0,-1 0 0 0 0,0 0 0 0 0,-1 1 0 0 0,0-7-10 0 0,-5-5 198 0 0,5 13-121 0 0,-1 1-1 0 0,1-1 1 0 0,0 1 0 0 0,0-1 0 0 0,0 0 0 0 0,1 0 0 0 0,-1 1-1 0 0,1-3-76 0 0,5-26 597 0 0,-4 25-496 0 0,1-1-1 0 0,-1 0 1 0 0,-1 0 0 0 0,1 0-1 0 0,-2-1-100 0 0,2-2-38 0 0,-1 1-1 0 0,1-1 1 0 0,1 1-1 0 0,0 0 1 0 0,0 0-1 0 0,1 0 1 0 0,0 0-1 0 0,1 0 1 0 0,0 0-1 0 0,1-1 39 0 0,-3 7-70 0 0,-1 1-1 0 0,-1 0 1 0 0,1-1 0 0 0,0 1-1 0 0,-1 0 1 0 0,0-1 0 0 0,1 1-1 0 0,-1-1 1 0 0,-1 1 0 0 0,1 0 0 0 0,0-1 70 0 0,-1 0-94 0 0,1 0 1 0 0,0 0 0 0 0,0 0 0 0 0,0 0 0 0 0,0 0 0 0 0,1 0 0 0 0,0-3 93 0 0,1 3-15 0 0,-1-1 0 0 0,0 0 0 0 0,0 1 0 0 0,0-1 0 0 0,-1 0 0 0 0,1 0 0 0 0,-1 1 0 0 0,0-1 0 0 0,-1 0-1 0 0,1 0 1 0 0,-1 0 15 0 0,1 3 0 0 0,-1 0 0 0 0,1-1 0 0 0,0 1 0 0 0,0 0 0 0 0,-1 0 0 0 0,2 0 0 0 0,-1-1 0 0 0,0 1 0 0 0,0 0 0 0 0,1 0 0 0 0,0-2 0 0 0,2-6 0 0 0,-3 10 0 0 0,0-1 0 0 0,0 1 0 0 0,-1 0 0 0 0,1 0 0 0 0,0-1 0 0 0,0 1 0 0 0,0 0 0 0 0,-1 0 0 0 0,1 0 0 0 0,0-1 0 0 0,0 1 0 0 0,-1 0 0 0 0,1 0 0 0 0,0 0 0 0 0,-1 0 0 0 0,1 0 0 0 0,0 0 0 0 0,-1 0 0 0 0,1-1 0 0 0,0 1 0 0 0,0 0 0 0 0,-1 0 0 0 0,1 0 0 0 0,0 0 0 0 0,-1 0 0 0 0,1 1 0 0 0,0-1 0 0 0,-1 0 0 0 0,1 0 0 0 0,-13 1 0 0 0,12-1 0 0 0,1 0 0 0 0,-1 0 0 0 0,1 0 0 0 0,-1 0 0 0 0,1 0 0 0 0,-1 1 0 0 0,1-1 0 0 0,-1 0 0 0 0,1 0 0 0 0,-1 0 0 0 0,1 1 0 0 0,-1-1 0 0 0,1 0 0 0 0,0 0 0 0 0,-1 1 0 0 0,1-1 0 0 0,-1 0 0 0 0,1 1 0 0 0,0-1 0 0 0,-1 0 0 0 0,1 1 0 0 0,0-1 0 0 0,0 1 0 0 0,-1-1 0 0 0,4 4 0 0 0,-3-4 0 0 0,1 1 0 0 0,-1-1 0 0 0,1 1 0 0 0,-1-1 0 0 0,0 0 0 0 0,1 1 0 0 0,-1-1 0 0 0,0 1 0 0 0,1-1 0 0 0,-1 1 0 0 0,0-1 0 0 0,0 1 0 0 0,0-1 0 0 0,1 1 0 0 0,-1-1 0 0 0,0 1 0 0 0,0-1 0 0 0,0 1 0 0 0,0-1 0 0 0,0 1 0 0 0,0-1 0 0 0,0 1 0 0 0,0 0 0 0 0,0-1 0 0 0,0 1 0 0 0,0-1 0 0 0,-4 12 0 0 0,3-9 0 0 0,0-1 0 0 0,0 1 0 0 0,1 0 0 0 0,-1-1 0 0 0,0 1 0 0 0,1 0 0 0 0,0 0 0 0 0,0-1 0 0 0,0 1 0 0 0,0 0 0 0 0,0 0 0 0 0,0-1 0 0 0,1 1 0 0 0,-1 0 0 0 0,1 0 0 0 0,0-1 0 0 0,0 1 0 0 0,0-1 0 0 0,0 1 0 0 0,1 1 0 0 0,0 0 0 0 0,0-1 0 0 0,0 0 0 0 0,-1 1 0 0 0,1-1 0 0 0,-1 1 0 0 0,0 0 0 0 0,0-1 0 0 0,0 1 0 0 0,-1 0 0 0 0,1 3 0 0 0,-1 2 0 0 0,0-5 0 0 0,0-1 0 0 0,0 1 0 0 0,0 0 0 0 0,0-1 0 0 0,1 1 0 0 0,-1-1 0 0 0,1 1 0 0 0,0-1 0 0 0,0 1 0 0 0,1 0 0 0 0,5 10 0 0 0,-5-11 0 0 0,0 0 0 0 0,-1 0 0 0 0,1 0 0 0 0,-1 1 0 0 0,1-1 0 0 0,-1 0 0 0 0,0 1 0 0 0,-1-1 0 0 0,1 3 0 0 0,-1 22 0 0 0,0-21 0 0 0,-1 0 0 0 0,2 1 0 0 0,-1-1 0 0 0,1 0 0 0 0,1 6 0 0 0,1 1 58 0 0,0-1-1 0 0,-1 1 0 0 0,-1-1 1 0 0,0 1-1 0 0,-1 0 0 0 0,-1-1 1 0 0,0 5-58 0 0,1-15 69 0 0,0 1-1 0 0,0-1 1 0 0,0 0 0 0 0,0 0 0 0 0,1 0 0 0 0,0 0 0 0 0,0 1-1 0 0,0-1 1 0 0,0 0 0 0 0,0 0-69 0 0,0 0 67 0 0,0-1 0 0 0,0 1 0 0 0,0 0 0 0 0,0 0 0 0 0,-1 1-1 0 0,1-1 1 0 0,-1 0 0 0 0,0 0 0 0 0,0 0 0 0 0,0 3-67 0 0,-2 6-30 0 0,1-9-36 0 0,0 1 0 0 0,1-1 0 0 0,-1 1 0 0 0,1-1 0 0 0,0 1 0 0 0,0-1 0 0 0,0 1 0 0 0,0 0 0 0 0,1-1 0 0 0,-1 1 0 0 0,1-1 0 0 0,0 1 0 0 0,0-1 0 0 0,0 0 0 0 0,0 1 0 0 0,1-1 0 0 0,1 3 66 0 0,17 18-363 0 0,-17-21 416 0 0,0-1 1 0 0,0 1-1 0 0,-1 0 1 0 0,1 0-1 0 0,-1 1 1 0 0,0-1-1 0 0,0 0 1 0 0,0 1-1 0 0,0-1 1 0 0,-1 1-1 0 0,1 0 1 0 0,0 1-54 0 0,-5 12 470 0 0,3-16-436 0 0,-1 1-1 0 0,1-1 1 0 0,0 1 0 0 0,-1-1-1 0 0,1 1 1 0 0,0-1-1 0 0,0 1 1 0 0,0-1-1 0 0,0 1 1 0 0,0-1 0 0 0,0 0-1 0 0,1 1-33 0 0,3 8-85 0 0,-3-8 50 0 0,-1-1-1 0 0,1 0 1 0 0,-1 0 0 0 0,1 0-1 0 0,-1 0 1 0 0,0 0-1 0 0,1 0 1 0 0,-1 1-1 0 0,0-1 1 0 0,0 0-1 0 0,0 0 1 0 0,1 0-1 0 0,-1 1 1 0 0,-1-1 0 0 0,1 0-1 0 0,0 1 36 0 0,-4 6-233 0 0,4-7 202 0 0,-1-1 1 0 0,1 1-1 0 0,-1 0 0 0 0,1 0 0 0 0,-1 0 0 0 0,1 0 1 0 0,-1 0-1 0 0,1 0 0 0 0,0 0 0 0 0,0-1 0 0 0,-1 1 1 0 0,1 0-1 0 0,0 0 0 0 0,0 0 0 0 0,0 0 0 0 0,0 0 1 0 0,0 0-1 0 0,0 0 0 0 0,0 0 0 0 0,0 0 0 0 0,1 0 1 0 0,-1 0-1 0 0,1 1 31 0 0,7 7-132 0 0,-8-9 131 0 0,1 1 0 0 0,-1-1 0 0 0,1 1 0 0 0,-1-1 0 0 0,1 0 0 0 0,-1 1 0 0 0,1-1 0 0 0,-1 1 0 0 0,0-1 0 0 0,1 1 0 0 0,-1 0 0 0 0,0-1 0 0 0,1 1 0 0 0,-1-1 1 0 0,0 1-1 0 0,0 0 0 0 0,1-1 0 0 0,-1 1 0 0 0,0 0 0 0 0,0-1 0 0 0,0 1 0 0 0,0-1 0 0 0,0 1 0 0 0,0 0 0 0 0,0-1 0 0 0,0 1 0 0 0,0 0 0 0 0,0-1 0 0 0,0 1 0 0 0,-1 0 0 0 0,1-1 0 0 0,0 1 0 0 0,0-1 0 0 0,-1 1 0 0 0,1 0 1 0 0,0 0 57 0 0,-1-1-1 0 0,1 1 0 0 0,0-1 0 0 0,0 1 0 0 0,-1-1 1 0 0,1 1-1 0 0,0 0 0 0 0,0-1 0 0 0,0 1 0 0 0,0 0 1 0 0,0-1-1 0 0,0 1 0 0 0,0-1 0 0 0,0 1 0 0 0,0 0 1 0 0,1 0-57 0 0,-1-1 17 0 0,0 0 1 0 0,0 1 0 0 0,0-1 0 0 0,0 0-1 0 0,0 0 1 0 0,0 1 0 0 0,0-1 0 0 0,0 0 0 0 0,0 0-1 0 0,0 1 1 0 0,0-1 0 0 0,0 0 0 0 0,0 0 0 0 0,0 1-1 0 0,0-1 1 0 0,0 0 0 0 0,0 0 0 0 0,0 1 0 0 0,-1-1-1 0 0,1 0 1 0 0,0 0 0 0 0,0 1 0 0 0,0-1-1 0 0,0 0 1 0 0,0 0 0 0 0,-1 0 0 0 0,1 0 0 0 0,0 1-1 0 0,0-1 1 0 0,0 0 0 0 0,-1 0 0 0 0,1 0 0 0 0,0 0-1 0 0,0 0 1 0 0,-1 1 0 0 0,1-1 0 0 0,0 0-18 0 0,4 2-883 0 0,-1 0 252 0 0,-5-2-672 0 0,4-3-171 0 0,14-11-50 0 0,0-2-10 0 0</inkml:trace>
  <inkml:trace contextRef="#ctx0" brushRef="#br0" timeOffset="762.246">873 494 11144 0 0,'-1'0'24'0'0,"0"0"0"0"0,1 0 0 0 0,-1-1 0 0 0,0 1 0 0 0,1 0 0 0 0,-1 0 0 0 0,0 0 0 0 0,0 0 0 0 0,1 0 0 0 0,-1 0 0 0 0,0 0 0 0 0,1 0 0 0 0,-1 0 1 0 0,0 0-1 0 0,0 0 0 0 0,1 0 0 0 0,-1 0 0 0 0,0 1 0 0 0,1-1 0 0 0,-1 0 0 0 0,0 0 0 0 0,0 1-24 0 0,1 0 47 0 0,0 0 0 0 0,1-1 0 0 0,-1 1 0 0 0,0 0 0 0 0,0 0 0 0 0,0-1 1 0 0,1 1-1 0 0,-1 0 0 0 0,0 0 0 0 0,1-1 0 0 0,-1 1 0 0 0,1 0 0 0 0,-1-1 0 0 0,1 1 0 0 0,-1-1-47 0 0,2 3-34 0 0,0-1 0 0 0,-1 1 1 0 0,0-1-1 0 0,0 1 0 0 0,1-1 0 0 0,-2 1 0 0 0,2 1 34 0 0,-3 17-337 0 0,1-20 314 0 0,-1 1 1 0 0,1-1-1 0 0,0 1 0 0 0,0 0 1 0 0,-1-1-1 0 0,1 1 0 0 0,0-1 1 0 0,1 1-1 0 0,-1 0 0 0 0,0-1 1 0 0,0 1-1 0 0,1-1 0 0 0,-1 1 1 0 0,1-1-1 0 0,-1 1 0 0 0,1-1 1 0 0,0 1-1 0 0,0-1 0 0 0,-1 1 23 0 0,9 7-40 0 0,-8-7 40 0 0,1-1 0 0 0,-1 1-1 0 0,1 0 1 0 0,-1-1-1 0 0,0 1 1 0 0,1 0-1 0 0,-1 0 1 0 0,0 0 0 0 0,0 0-1 0 0,0 0 1 0 0,-1 0-1 0 0,1 0 1 0 0,0 0 0 0 0,-1 0-1 0 0,1 0 1 0 0,-1 0 0 0 0,-4 15-3 0 0,3-15 9 0 0,1 0 0 0 0,-1 0 1 0 0,1 0-1 0 0,-1 0 0 0 0,1 0 0 0 0,-1 1 0 0 0,1-1 0 0 0,0 0 0 0 0,0 0 0 0 0,1 2-6 0 0,4 12 261 0 0,-4-14-204 0 0,0 1 1 0 0,0-1-1 0 0,0 1 1 0 0,-1-1 0 0 0,1 1-1 0 0,-1 0 1 0 0,1-1-1 0 0,-1 1 1 0 0,0 1-58 0 0,-6 38 480 0 0,4-31-353 0 0,1 1 0 0 0,0-1 0 0 0,0 1 0 0 0,1-1 0 0 0,1 9-127 0 0,-1-12 0 0 0,1 1 0 0 0,-2 0 0 0 0,1 0 0 0 0,-1-1 0 0 0,0 1 0 0 0,-1 0 0 0 0,-2 6 0 0 0,1-3 0 0 0,3-10 0 0 0,-1 1 0 0 0,1-1 0 0 0,0 1 0 0 0,0-1 0 0 0,0 1 0 0 0,0-1 0 0 0,1 1 0 0 0,-1-1 0 0 0,1 1 0 0 0,0-1 0 0 0,-1 0 0 0 0,1 1 0 0 0,0-1 0 0 0,0 0 0 0 0,0 0 0 0 0,1 1 0 0 0,0 0 0 0 0,-1 0 0 0 0,0 0 0 0 0,1 0 0 0 0,-1 0 0 0 0,-1 0 0 0 0,1 0 0 0 0,0 0 0 0 0,-1 0 0 0 0,1 1 0 0 0,-1-1 0 0 0,-3 19 0 0 0,3-20 0 0 0,-1 1 0 0 0,1-1 0 0 0,-1 1 0 0 0,1-1 0 0 0,0 1 0 0 0,0-1 0 0 0,0 1 0 0 0,0-1 0 0 0,0 1 0 0 0,1-1 0 0 0,-1 1 0 0 0,1-1 0 0 0,0 1 0 0 0,0 1 0 0 0,7 11 0 0 0,-6-11 0 0 0,0-1 0 0 0,0 1 0 0 0,-1 0 0 0 0,1-1 0 0 0,-1 1 0 0 0,0 0 0 0 0,1 2 0 0 0,-2-5 0 0 0,0-1 0 0 0,0 1 0 0 0,0-1 0 0 0,0 0 0 0 0,1 1 0 0 0,-1-1 0 0 0,0 1 0 0 0,0-1 0 0 0,1 1 0 0 0,-1-1 0 0 0,0 0 0 0 0,1 1 0 0 0,-1-1 0 0 0,0 0 0 0 0,1 1 0 0 0,-1-1 0 0 0,0 0 0 0 0,1 1 0 0 0,0-1 0 0 0,9 6 0 0 0,-6 0 91 0 0,-1-5 240 0 0,-2 0-311 0 0,1-1 468 0 0,-8-9 195 0 0,9-2-1288 0 0,-3 10 570 0 0,0 0-1 0 0,1 1 0 0 0,-1-1 0 0 0,0 0 1 0 0,1 0-1 0 0,-1 1 0 0 0,0-1 1 0 0,0 0-1 0 0,0 0 0 0 0,0 1 1 0 0,0-1-1 0 0,0 0 0 0 0,0 0 1 0 0,0 1-1 0 0,0-1 0 0 0,0 0 0 0 0,0 1 1 0 0,0-1-1 0 0,-1 0 0 0 0,1 0 1 0 0,0 1-1 0 0,0-1 0 0 0,-1 0 1 0 0,1 0 35 0 0,-8-5-281 0 0,7 6 235 0 0,0-1 0 0 0,0 0-1 0 0,0 1 1 0 0,0-1-1 0 0,0 0 1 0 0,0 0-1 0 0,0 0 1 0 0,0 0-1 0 0,0 0 1 0 0,0 0-1 0 0,0 0 1 0 0,1-1-1 0 0,-1 1 1 0 0,0 0-1 0 0,1 0 1 0 0,-1-1 46 0 0,0-11-433 0 0,2 11 367 0 0,-1 0 0 0 0,0 0 0 0 0,0 1 0 0 0,-1-1 0 0 0,1 0 0 0 0,0 0 1 0 0,-1 0-1 0 0,1 0 0 0 0,-1 1 0 0 0,0-3 66 0 0,-6-8-489 0 0,5 10 353 0 0,0-1-1 0 0,0 0 0 0 0,0 0 0 0 0,1 0 0 0 0,-1 0 1 0 0,1 0-1 0 0,0-1 0 0 0,0 1 0 0 0,0 0 1 0 0,1-1 136 0 0,-2-7-318 0 0,1 0 0 0 0,0 0 0 0 0,1 0 1 0 0,1 0-1 0 0,-1 0 0 0 0,3-6 318 0 0,-3 14-47 0 0,1-1 0 0 0,-1 1-1 0 0,0-1 1 0 0,0 0 0 0 0,0 1 0 0 0,0-1-1 0 0,0 0 1 0 0,-1 1 0 0 0,0-1 0 0 0,0 1-1 0 0,0-1 1 0 0,0 1 0 0 0,-1-4 47 0 0,0 3-47 0 0,0 0-1 0 0,1 0 1 0 0,0-1 0 0 0,0 1-1 0 0,0-4 48 0 0,1 3-12 0 0,0 0-1 0 0,0 0 0 0 0,1 1 1 0 0,0-1-1 0 0,0 0 0 0 0,0 0 1 0 0,1-1 12 0 0,0-3 12 0 0,-1 7 2 0 0,-1 0 0 0 0,1 1 0 0 0,-1-1 0 0 0,0 0 0 0 0,0 0-1 0 0,0 0 1 0 0,0 0 0 0 0,-1 0 0 0 0,1 0 0 0 0,0 0-1 0 0,-1 0 1 0 0,1 0 0 0 0,-1 0 0 0 0,0 0 0 0 0,0 1 0 0 0,1-1-1 0 0,-1 0 1 0 0,0 0 0 0 0,-1 1 0 0 0,1-1 0 0 0,0 1 0 0 0,-1-1-14 0 0,0 0 19 0 0,1 0 1 0 0,0 0 0 0 0,0 0-1 0 0,-1 0 1 0 0,1 0-1 0 0,0 0 1 0 0,0 0 0 0 0,1-1-20 0 0,-5-28 30 0 0,5 25-12 0 0,-1 1 0 0 0,0 0 0 0 0,0-1 0 0 0,0 1 0 0 0,0 0 0 0 0,-1 0 0 0 0,0 0 0 0 0,0 0-18 0 0,1 2 152 0 0,-1 1-1 0 0,1-1 0 0 0,-1 0 0 0 0,1 1 1 0 0,0-1-1 0 0,0 0 0 0 0,1 0 0 0 0,-1 0 1 0 0,0 0-1 0 0,1 0 0 0 0,0 0 1 0 0,0 0-1 0 0,0 0 0 0 0,0 0 0 0 0,0 0 1 0 0,1 0-1 0 0,-1 0 0 0 0,1-1-151 0 0,-1 3 77 0 0,0 0 0 0 0,0-1 1 0 0,0 1-1 0 0,0-1 0 0 0,0 1 0 0 0,0-1 1 0 0,0 1-1 0 0,-1-1 0 0 0,1 1 0 0 0,0 0 1 0 0,-1-1-1 0 0,1 1 0 0 0,-1 0 0 0 0,0-1 0 0 0,1 1 1 0 0,-2-1-78 0 0,2 1 44 0 0,-1 0 0 0 0,0 0 0 0 0,1 0 0 0 0,-1 0 0 0 0,1 0 1 0 0,-1-1-1 0 0,1 1 0 0 0,0 0 0 0 0,-1 0 0 0 0,1 0 0 0 0,0-1 0 0 0,0 1 1 0 0,0 0-1 0 0,0 0 0 0 0,0 0 0 0 0,0-1 0 0 0,0 1 0 0 0,0 0 0 0 0,1 0 0 0 0,-1 0 1 0 0,1-2-45 0 0,1-2 87 0 0,1-1 1 0 0,0 0-1 0 0,0 1 1 0 0,0 0-1 0 0,1 0 1 0 0,0 0-1 0 0,0 0 0 0 0,0 1 1 0 0,1-1-1 0 0,-1 1 1 0 0,1 0-1 0 0,0 0 1 0 0,0 1-1 0 0,1 0 1 0 0,-1-1-1 0 0,1 2 1 0 0,-1-1-1 0 0,3 0-87 0 0,0 0 179 0 0,1 0-1 0 0,-1 1 0 0 0,1 0 1 0 0,0 0-1 0 0,0 1 0 0 0,0 0 1 0 0,-1 0-1 0 0,1 1 1 0 0,5 1-179 0 0,-6 0 0 0 0,0 1 0 0 0,0 1 0 0 0,-1-1 0 0 0,1 1 0 0 0,0 1 0 0 0,5 2 0 0 0,-12-5 0 0 0,0-1 0 0 0,0 1 0 0 0,-1 0 0 0 0,1-1 0 0 0,0 1 0 0 0,0 0 0 0 0,0 0 0 0 0,-1-1 0 0 0,1 1 0 0 0,0 0 0 0 0,-1 0 0 0 0,1 0 0 0 0,-1 0 0 0 0,1 0 0 0 0,-1 0 0 0 0,1 0 0 0 0,-1 0 0 0 0,0 1 0 0 0,1-1 0 0 0,0 0 0 0 0,-1 0 0 0 0,1 0 0 0 0,0 0 0 0 0,-1 0 0 0 0,1 0 0 0 0,0 0 0 0 0,0 0 0 0 0,0 0 0 0 0,0 0 0 0 0,0 0 0 0 0,1-1 0 0 0,-1 1 0 0 0,0-1 0 0 0,0 1 0 0 0,0 0 0 0 0,0 0 0 0 0,0-1 0 0 0,0 1 0 0 0,0 0 0 0 0,0 0 0 0 0,0 0 0 0 0,0 0 0 0 0,0 0 0 0 0,0 0 0 0 0,-1 1 0 0 0,1-1 0 0 0,0 0 0 0 0,-1 0 0 0 0,1 0 0 0 0,-1 1 0 0 0,1-1 0 0 0,-1 0 0 0 0,0 1 0 0 0,0-1 0 0 0,1 0 0 0 0,-1 1 0 0 0,0-1 0 0 0,0 0 0 0 0,0 1 0 0 0,-1-1 0 0 0,1 0 0 0 0,0 1 0 0 0,0-1 0 0 0,-1 1 0 0 0,1 0 0 0 0,0 0 0 0 0,0 0 0 0 0,0-1 0 0 0,0 1 0 0 0,0 0 0 0 0,1 0 0 0 0,-1 0 0 0 0,0 0 0 0 0,1 0 0 0 0,0 0 0 0 0,-1 0 0 0 0,1-1 0 0 0,1 2 0 0 0,-2-2 0 0 0,1 1 0 0 0,0-1 0 0 0,-1 0 0 0 0,1 0 0 0 0,-1 0 0 0 0,1 1 0 0 0,-1-1 0 0 0,0 0 0 0 0,1 1 0 0 0,-1-1 0 0 0,0 0 0 0 0,0 1 0 0 0,0-1 0 0 0,0 0 0 0 0,0 1 0 0 0,0-1 0 0 0,0 0 0 0 0,-1 0 0 0 0,1 1 0 0 0,0-1 0 0 0,-1 0 0 0 0,1 1 0 0 0,-1-1 0 0 0,1 0 0 0 0,-1 0 0 0 0,0 0 0 0 0,0 0 0 0 0,0 1 0 0 0,-3 3-8 0 0,3-4 14 0 0,0 0 0 0 0,0 0 0 0 0,-1 1 0 0 0,1-1 0 0 0,0 1 0 0 0,1-1 1 0 0,-1 1-1 0 0,0-1 0 0 0,0 1 0 0 0,1-1 0 0 0,-1 1 0 0 0,1-1 1 0 0,-1 1-7 0 0,1 3 88 0 0,0-4-58 0 0,0 0 0 0 0,0 0-1 0 0,0 0 1 0 0,0 0-1 0 0,0 0 1 0 0,-1 0 0 0 0,1 0-1 0 0,0-1 1 0 0,0 1-1 0 0,-1 0 1 0 0,1 0 0 0 0,-1 0-1 0 0,1 0 1 0 0,-1 0-1 0 0,1 0 1 0 0,-1 0 0 0 0,1-1-1 0 0,-1 1 1 0 0,0 0 0 0 0,0 0-1 0 0,1-1 1 0 0,-1 1-1 0 0,0-1 1 0 0,0 1 0 0 0,0-1-1 0 0,0 1-29 0 0,-21 11 528 0 0,-12 7-373 0 0,24-12-413 0 0,-2-1-1 0 0,1-1 1 0 0,0 0 0 0 0,-1 0 0 0 0,-3 0 258 0 0,-30 12 619 0 0,33-12-517 0 0,0 0 1 0 0,0-1-1 0 0,-11 1-102 0 0,-6 3-1891 0 0,23-7 379 0 0,-13 1-21 0 0</inkml:trace>
  <inkml:trace contextRef="#ctx0" brushRef="#br0" timeOffset="1292.243">1242 846 10136 0 0,'-7'1'358'0'0,"18"1"57"0"0,3 1-180 0 0,-4 3-187 0 0,-9-1-66 0 0,-1-5 21 0 0,0 1 1 0 0,0-1 0 0 0,0 0-1 0 0,0 1 1 0 0,0-1 0 0 0,0 0-1 0 0,0 1 1 0 0,0-1 0 0 0,0 0-1 0 0,0 1 1 0 0,1-1 0 0 0,-1 0-1 0 0,0 1 1 0 0,0-1 0 0 0,0 0-1 0 0,0 0 1 0 0,0 1 0 0 0,1-1-1 0 0,-1 0 1 0 0,0 1 0 0 0,0-1-1 0 0,1 0 1 0 0,-1 0 0 0 0,0 1-1 0 0,0-1 1 0 0,1 0-4 0 0,9 5 393 0 0,-10-5-385 0 0,1 0-1 0 0,-1 0 0 0 0,0 0 1 0 0,0 0-1 0 0,0 0 0 0 0,0 0 1 0 0,0 0-1 0 0,0 0 0 0 0,0 0 1 0 0,0 0-1 0 0,0 0 0 0 0,0 0 1 0 0,0 0-1 0 0,0 0 0 0 0,1 0 1 0 0,-1 0-1 0 0,0 0 0 0 0,0 0 1 0 0,0 1-1 0 0,0-1 0 0 0,0 0 1 0 0,0 0-1 0 0,0 0 0 0 0,0 0 1 0 0,0 0-1 0 0,0 0 0 0 0,0 0 1 0 0,0 0-1 0 0,0 0 0 0 0,0 0 1 0 0,0 0-1 0 0,0 0 0 0 0,0 0 1 0 0,0 0-1 0 0,0 1 0 0 0,0-1 1 0 0,0 0-1 0 0,0 0 0 0 0,0 0 1 0 0,0 0-1 0 0,0 0 0 0 0,0 0 1 0 0,0 0-1 0 0,0 0 0 0 0,0 0 1 0 0,0 0-1 0 0,0 0 0 0 0,0 0 1 0 0,0 1-1 0 0,0-1 0 0 0,0 0 1 0 0,0 0-1 0 0,0 0 0 0 0,0 0 1 0 0,0 0-1 0 0,0 0 0 0 0,0 0 1 0 0,0 0-1 0 0,0 0 0 0 0,0 0 1 0 0,0 0-1 0 0,0 0 0 0 0,0 0 1 0 0,0 0-1 0 0,0 0 0 0 0,-1 0 1 0 0,1 0-1 0 0,0 0-7 0 0,0 2 59 0 0,-1-1 0 0 0,0 1 0 0 0,0-1 0 0 0,1 0 0 0 0,-1 1 0 0 0,1-1 0 0 0,0 1 0 0 0,-1-1 0 0 0,1 1 0 0 0,0-1 0 0 0,0 1 0 0 0,0-1 0 0 0,0 1 0 0 0,0-1 0 0 0,0 1 0 0 0,0-1 0 0 0,0 1 0 0 0,1-1 0 0 0,-1 1 0 0 0,1-1 0 0 0,-1 1 0 0 0,1-1 1 0 0,-1 1-1 0 0,1-1 0 0 0,0 0 0 0 0,0 1-59 0 0,0 1 80 0 0,0 0 0 0 0,0 1 1 0 0,-1-1-1 0 0,1 0 0 0 0,-1 1 1 0 0,0-1-1 0 0,0 1 0 0 0,0-1 1 0 0,0 1-1 0 0,0-1 0 0 0,-1 0 1 0 0,0 1-1 0 0,1-1 0 0 0,-1 0 1 0 0,-1 2-81 0 0,0 1 106 0 0,1-1 1 0 0,0 1 0 0 0,0-1 0 0 0,0 6-107 0 0,1-4 0 0 0,0-4 0 0 0,0-1 0 0 0,0 1 0 0 0,0 0 0 0 0,0-1 0 0 0,0 1 0 0 0,-1-1 0 0 0,1 1 0 0 0,-1 0 0 0 0,0-1 0 0 0,0 1 0 0 0,0-1 0 0 0,0 1 0 0 0,-3 3 0 0 0,3-4 0 0 0,0 0 0 0 0,-1 0 0 0 0,1 0 0 0 0,0 0 0 0 0,0 0 0 0 0,0 0 0 0 0,0 1 0 0 0,1-1 0 0 0,-1 0 0 0 0,1 0 0 0 0,-1 1 0 0 0,1-1 0 0 0,0 0 0 0 0,0 1 0 0 0,0-1 0 0 0,0 0 0 0 0,0 1 0 0 0,1-1 0 0 0,-1 1 0 0 0,1 25 473 0 0,-1-25-390 0 0,0-1 0 0 0,-1 1 0 0 0,1 0 0 0 0,0 0 0 0 0,1 0 0 0 0,-1-1 0 0 0,1 1-1 0 0,-1 0 1 0 0,1 0 0 0 0,0-1 0 0 0,0 1 0 0 0,0 0 0 0 0,0-1 0 0 0,0 1-1 0 0,0-1 1 0 0,1 0 0 0 0,0 1-83 0 0,2 2 90 0 0,-3-4-85 0 0,0 0 0 0 0,0 0 0 0 0,0 0 0 0 0,0 0 0 0 0,0 0 0 0 0,0 0 0 0 0,0 0 0 0 0,-1 0 0 0 0,1 1 0 0 0,0-1 0 0 0,-1 0 0 0 0,1 0 0 0 0,-1 1 0 0 0,1-1 0 0 0,-1 1-5 0 0,3 16 0 0 0,2-13 0 0 0,-5-5 0 0 0,1 0 0 0 0,-1 0 0 0 0,0 0 0 0 0,1 0 0 0 0,-1 0 0 0 0,0 1 0 0 0,0-1 0 0 0,0 0 0 0 0,1 0 0 0 0,-1 0 0 0 0,0 1 0 0 0,0-1 0 0 0,0 0 0 0 0,1 0 0 0 0,-1 1 0 0 0,0-1 0 0 0,0 0 0 0 0,0 0 0 0 0,0 1 0 0 0,0-1 0 0 0,1 0 0 0 0,-1 0 0 0 0,0 1 0 0 0,0-1 0 0 0,0 0 0 0 0,0 1 0 0 0,0-1 0 0 0,0 0 0 0 0,0 0 0 0 0,0 1 0 0 0,0-1 0 0 0,0 0 0 0 0,-2 4 0 0 0,2-3 0 0 0,-1-1 0 0 0,1 1 0 0 0,-1 0 0 0 0,1-1 0 0 0,-1 1 0 0 0,1 0 0 0 0,0-1 0 0 0,-1 1 0 0 0,1 0 0 0 0,0 0 0 0 0,0-1 0 0 0,-1 1 0 0 0,1 0 0 0 0,0 0 0 0 0,0 0 0 0 0,0-1 0 0 0,0 1 0 0 0,0 0 0 0 0,0 0 0 0 0,-3 7-13 0 0,-1-9-82 0 0,3 0 2 0 0,-4 0-241 0 0,4 1 181 0 0,-1 0-1 0 0,1 0 0 0 0,0 0 0 0 0,-1-1 0 0 0,1 1 1 0 0,0 0-1 0 0,0-1 0 0 0,-1 1 0 0 0,1-1 1 0 0,0 0-1 0 0,0 1 0 0 0,0-1 0 0 0,0 0 1 0 0,-1 0 153 0 0,2-12-1515 0 0,-1 12 1376 0 0,1 0-1 0 0,-1 0 1 0 0,1 0-1 0 0,-1 0 1 0 0,0 0 0 0 0,0 0-1 0 0,1 0 1 0 0,-1 0-1 0 0,0 0 1 0 0,0 0 0 0 0,-1 0 139 0 0</inkml:trace>
  <inkml:trace contextRef="#ctx0" brushRef="#br0" timeOffset="1584.24">1010 905 11976 0 0,'0'0'266'0'0,"0"0"44"0"0,0 0 15 0 0,2-1-26 0 0,6-3-198 0 0,-5 1-87 0 0,-3 3-12 0 0,1-1-1 0 0,0 1 0 0 0,-1-1 0 0 0,1 1 0 0 0,0 0 0 0 0,-1-1 0 0 0,1 1 0 0 0,0 0 0 0 0,0 0 1 0 0,0-1-1 0 0,-1 1 0 0 0,1 0 0 0 0,0 0 0 0 0,0 0 0 0 0,0 0 0 0 0,0 0-1 0 0,9-2 49 0 0,-7 2 123 0 0,-1 0 0 0 0,1 0 0 0 0,0 0 0 0 0,0 0 0 0 0,-1 0 0 0 0,1 0 0 0 0,0 1 0 0 0,1 0-172 0 0,12 1 594 0 0,-15-2-594 0 0,47 3 1024 0 0,-1-2-1 0 0,42-4-1023 0 0,-23-2 1468 0 0,4 2-1468 0 0,1 1-305 0 0,-35 1-5220 0 0,-21 1-88 0 0</inkml:trace>
  <inkml:trace contextRef="#ctx0" brushRef="#br0" timeOffset="2719.355">615 1 6448 0 0,'0'0'141'0'0,"0"0"23"0"0,0 0 13 0 0,1 1-19 0 0,4 2-126 0 0,1 8 303 0 0,-6-11-311 0 0,0 1-1 0 0,0-1 1 0 0,1 0 0 0 0,-1 0 0 0 0,0 1 0 0 0,0-1 0 0 0,1 0-1 0 0,-1 1 1 0 0,0-1 0 0 0,0 0 0 0 0,0 1 0 0 0,0-1 0 0 0,0 0 0 0 0,1 1-1 0 0,-1-1 1 0 0,0 0 0 0 0,0 1 0 0 0,0-1 0 0 0,0 1 0 0 0,0-1 0 0 0,0 0-1 0 0,0 1 1 0 0,0-1 0 0 0,0 0 0 0 0,-1 1 0 0 0,1-1 0 0 0,0 0 0 0 0,0 1-1 0 0,0-1 1 0 0,0 0 0 0 0,0 1 0 0 0,-1-1 0 0 0,1 0 0 0 0,0 1 0 0 0,0-1-1 0 0,-1 0 1 0 0,1 1 0 0 0,0-1 0 0 0,0 0 0 0 0,-1 0 0 0 0,1 0-1 0 0,0 1 1 0 0,-1-1 0 0 0,1 0 0 0 0,0 0 0 0 0,0 0 0 0 0,-1 1-24 0 0,1-1 51 0 0,-1 0 0 0 0,1 1 1 0 0,-1 0-1 0 0,1-1 0 0 0,-1 1 0 0 0,1-1 1 0 0,-1 1-1 0 0,1-1 0 0 0,0 1 1 0 0,-1 0-1 0 0,1-1 0 0 0,0 1 0 0 0,0 0 1 0 0,-1-1-1 0 0,1 1 0 0 0,0 0 1 0 0,0 0-1 0 0,0-1 0 0 0,0 1 0 0 0,0 0 1 0 0,0-1-1 0 0,0 1 0 0 0,0 0 1 0 0,0 0-1 0 0,1-1 0 0 0,-1 1 0 0 0,0 0 1 0 0,0-1-1 0 0,0 1 0 0 0,1 0-51 0 0,-1 0 48 0 0,1 0-1 0 0,-1 0 1 0 0,0-1 0 0 0,0 1-1 0 0,1 0 1 0 0,-1 0 0 0 0,0 0-1 0 0,0 0 1 0 0,0 0-1 0 0,0-1 1 0 0,0 1 0 0 0,0 0-1 0 0,0 0 1 0 0,-1 0-1 0 0,1 0 1 0 0,0 0 0 0 0,0-1-1 0 0,-1 1 1 0 0,1 0-1 0 0,-1 1-47 0 0,-6 13 156 0 0,12-2-146 0 0,-4-11-10 0 0,-1-1 0 0 0,1-1 0 0 0,-1 1 0 0 0,0-1 0 0 0,0 0 0 0 0,0 1 0 0 0,0-1 0 0 0,0 1 0 0 0,1-1 0 0 0,-1 1 0 0 0,0-1 0 0 0,0 1 0 0 0,0-1 0 0 0,0 1 0 0 0,0-1 0 0 0,0 0 0 0 0,-1 1 0 0 0,1-1 0 0 0,0 1 0 0 0,0-1 0 0 0,0 1 0 0 0,0-1 0 0 0,0 1 0 0 0,-1-1 0 0 0,1 0 0 0 0,0 1 0 0 0,0-1 0 0 0,-1 1 0 0 0,1-1 0 0 0,0 0 0 0 0,-1 1 0 0 0,1-1 0 0 0,0 0 0 0 0,-1 0 0 0 0,1 1 0 0 0,-1-1 0 0 0,1 0 0 0 0,0 0 0 0 0,-1 1 0 0 0,1-1 0 0 0,-1 0 0 0 0,1 0 0 0 0,-1 0 0 0 0,1 0 0 0 0,-1 1 0 0 0,1-1 0 0 0,-1 0 0 0 0,1 0 0 0 0,-1 1 0 0 0,1-1 0 0 0,0 0 0 0 0,-1 1 0 0 0,1-1 0 0 0,-1 1 0 0 0,1-1 0 0 0,0 0 0 0 0,-1 1 0 0 0,1-1 0 0 0,0 1 0 0 0,0-1 0 0 0,-1 1 0 0 0,1-1 0 0 0,0 1 0 0 0,0-1 0 0 0,0 1 0 0 0,0-1 0 0 0,0 1 0 0 0,-1-1 0 0 0,1 1 0 0 0,0-1 0 0 0,0 1 0 0 0,0-1 0 0 0,0 1 0 0 0,1-1 0 0 0,-1 1 0 0 0,0 0 0 0 0,7 11 0 0 0,-6-11 0 0 0,0 1 0 0 0,0 0 0 0 0,0 0 0 0 0,0-1 0 0 0,0 1 0 0 0,0 0 0 0 0,0 0 0 0 0,0 2 0 0 0,-1-3 16 0 0,0 1 0 0 0,0 0 1 0 0,1-1-1 0 0,-1 1 0 0 0,1-1 1 0 0,-1 1-1 0 0,1 0 0 0 0,0-1 0 0 0,0 1 1 0 0,-1-1-1 0 0,1 0 0 0 0,0 1 1 0 0,0-1-1 0 0,0 0 0 0 0,1 1 1 0 0,-1-1-1 0 0,0 0 0 0 0,0 0 1 0 0,1 0-1 0 0,-1 0 0 0 0,1 0-16 0 0,2 2 100 0 0,-3-3-83 0 0,-1 1 1 0 0,0-1-1 0 0,0 0 0 0 0,0 0 0 0 0,1 0 0 0 0,-1 1 1 0 0,0-1-1 0 0,0 0 0 0 0,0 0 0 0 0,0 0 0 0 0,1 1 0 0 0,-1-1 1 0 0,0 0-1 0 0,0 0 0 0 0,0 1 0 0 0,0-1 0 0 0,0 0 0 0 0,0 0 1 0 0,0 1-1 0 0,0-1 0 0 0,0 0 0 0 0,0 1 0 0 0,0-1 1 0 0,0 0-1 0 0,0 0 0 0 0,0 1 0 0 0,0-1 0 0 0,0 0 0 0 0,0 1 1 0 0,0-1-1 0 0,0 0 0 0 0,0 0 0 0 0,0 1 0 0 0,0-1 0 0 0,-1 0 1 0 0,1 0-1 0 0,0 1 0 0 0,0-1 0 0 0,0 0 0 0 0,0 0 1 0 0,-1 0-1 0 0,1 1 0 0 0,0-1 0 0 0,0 0 0 0 0,0 0 0 0 0,-1 0 1 0 0,1 0-1 0 0,0 1-17 0 0,-1-1 14 0 0,1 0 0 0 0,0 0 1 0 0,0 0-1 0 0,-1 0 0 0 0,1 0 1 0 0,0 1-1 0 0,0-1 0 0 0,0 0 1 0 0,-1 0-1 0 0,1 0 0 0 0,0 1 1 0 0,0-1-1 0 0,0 0 0 0 0,0 0 0 0 0,0 1 1 0 0,-1-1-1 0 0,1 0 0 0 0,0 0 1 0 0,0 1-1 0 0,0-1 0 0 0,0 0 1 0 0,0 0-1 0 0,0 1 0 0 0,0-1 1 0 0,0 0-1 0 0,0 1 0 0 0,0-1 1 0 0,0 0-1 0 0,0 0 0 0 0,0 1 0 0 0,0-1 1 0 0,0 0-1 0 0,0 0 0 0 0,0 1 1 0 0,1-1-1 0 0,-1 0 0 0 0,0 0 1 0 0,0 1-1 0 0,0-1 0 0 0,0 0 1 0 0,0 0-1 0 0,1 1 0 0 0,-1-1-14 0 0,6 4 93 0 0,-5-3-89 0 0,-1-1 0 0 0,1 0 0 0 0,0 1 0 0 0,-1-1 0 0 0,1 0 0 0 0,-1 1 0 0 0,1-1 0 0 0,0 1 0 0 0,-1-1 0 0 0,1 1 0 0 0,-1 0 0 0 0,0-1 0 0 0,1 1 0 0 0,-1-1 0 0 0,1 1 0 0 0,-1 0 1 0 0,0-1-1 0 0,1 2-4 0 0,-2-1 0 0 0,1 0 0 0 0,0 0 0 0 0,-1 0 0 0 0,1 0 0 0 0,-1 1 0 0 0,0-1 0 0 0,1 0 0 0 0,-1 0 0 0 0,0 0 0 0 0,1 0 0 0 0,-1 0 0 0 0,0-1 0 0 0,0 1 0 0 0,0 0 0 0 0,0 0 0 0 0,0-1 0 0 0,0 1 0 0 0,0 0 0 0 0,0-1 0 0 0,0 1 0 0 0,-22 10 442 0 0,22-11 46 0 0,1 0 22 0 0,0 0-68 0 0,5-6-276 0 0,-1 3-166 0 0,-4 3 0 0 0,1 0 0 0 0,0-1 0 0 0,-1 1 0 0 0,1 0 0 0 0,-1-1 0 0 0,1 1 0 0 0,-1 0 0 0 0,1-1 0 0 0,-1 1 0 0 0,1-1 0 0 0,-1 1 0 0 0,0-1 0 0 0,1 1 0 0 0,-1-1 0 0 0,1 1 0 0 0,-1-1 0 0 0,0 0 0 0 0,0 1 0 0 0,1-1 0 0 0,-1 1 0 0 0,0-1 0 0 0,0 0 0 0 0,0 1 0 0 0,0-1 0 0 0,0 0 0 0 0,1 1 0 0 0,-1-1 0 0 0,0 0 0 0 0,-1 1 0 0 0,1-1 0 0 0,0 0 0 0 0,0 1 0 0 0,0-1 0 0 0,0 1 0 0 0,0-1 0 0 0,-1 0 0 0 0,1 1 0 0 0,0-1 0 0 0,-1 0 0 0 0,1 1 0 0 0,0-1 0 0 0,0 0 0 0 0,-1 1 0 0 0,1-1 0 0 0,0 0 0 0 0,0 1 0 0 0,0-1 0 0 0,0 0 0 0 0,0 1 0 0 0,0-1 0 0 0,0 0 0 0 0,0 1 0 0 0,0-1 0 0 0,0 0 0 0 0,0 1 0 0 0,0-1 0 0 0,1 0 0 0 0,-1 1 0 0 0,0-1 0 0 0,0 0 0 0 0,1 1 0 0 0,-1-1 0 0 0,1 0 0 0 0,-1 0 0 0 0,1 1 0 0 0,-1-1 0 0 0,0 0 0 0 0,1 1 0 0 0,-1-1 0 0 0,0 0 0 0 0,0 0 0 0 0,1 0 0 0 0,-1 1 0 0 0,0-1 0 0 0,0 0 0 0 0,0 0 0 0 0,0 0 0 0 0,0 1 0 0 0,0-1 0 0 0,0 0 0 0 0,0 0 0 0 0,-1 0 0 0 0,1 1 0 0 0,0-1 0 0 0,0 0 0 0 0,-1 0 0 0 0,1 1 0 0 0,0-1 0 0 0,-4-5 0 0 0,3 5 0 0 0,0-1 0 0 0,1 1 0 0 0,-1-1 0 0 0,0 1 0 0 0,0-1 0 0 0,1 1 0 0 0,-1-1 0 0 0,1 1 0 0 0,0-1 0 0 0,-1 1 0 0 0,1-1 0 0 0,0 0 0 0 0,0 1 0 0 0,0-1 0 0 0,0 0 0 0 0,0 1 0 0 0,0-1 0 0 0,1-1 0 0 0,-1 3 0 0 0,0-1 0 0 0,-1 0 0 0 0,1 0 0 0 0,0 0 0 0 0,0 1 0 0 0,-1-1 0 0 0,1 0 0 0 0,0 0 0 0 0,-1 1 0 0 0,1-1 0 0 0,0 0 0 0 0,-1 1 0 0 0,1-1 0 0 0,-1 0 0 0 0,1 1 0 0 0,-1 0 0 0 0,1-1 0 0 0,0 1 0 0 0,0 0 0 0 0,-1 0 0 0 0,1-1 0 0 0,0 1 0 0 0,0 0 0 0 0,-1-1 0 0 0,1 1 0 0 0,0 0 0 0 0,0-1 0 0 0,0 1 0 0 0,0 0 0 0 0,0-1 0 0 0,-1 1 0 0 0,1-1 0 0 0,0 1 0 0 0,0 0 0 0 0,0-1 0 0 0,0 1 0 0 0,0-1 0 0 0,0 1 0 0 0,0 0 0 0 0,0-1 0 0 0,0 1 0 0 0,0-1 0 0 0,1 1 0 0 0,-1 0 0 0 0,0-1 0 0 0,0 1 0 0 0,0 0 0 0 0,0-1 0 0 0,1 1 0 0 0,-1 0 0 0 0,0-1 0 0 0,0 1 0 0 0,1 0 0 0 0,14-8 0 0 0,2-1 0 0 0,-14 4 0 0 0,-3 5 0 0 0,0 0 0 0 0,0 0 0 0 0,0-1 0 0 0,0 1 0 0 0,1 0 0 0 0,-1 0 0 0 0,0-1 0 0 0,0 1 0 0 0,0 0 0 0 0,0 0 0 0 0,1 0 0 0 0,-1 0 0 0 0,0-1 0 0 0,0 1 0 0 0,1 0 0 0 0,-1 0 0 0 0,0 0 0 0 0,0 0 0 0 0,0 0 0 0 0,1 0 0 0 0,-1-1 0 0 0,0 1 0 0 0,1 0 0 0 0,-1 0 0 0 0,0 0 0 0 0,0 0 0 0 0,1 0 0 0 0,-1 0 0 0 0,0 0 0 0 0,8-3 0 0 0,-5 2 0 0 0,-1 0 0 0 0,0 0 0 0 0,1 1 0 0 0,-1-1 0 0 0,1 1 0 0 0,-1-1 0 0 0,1 1 0 0 0,-1 0 0 0 0,1 0 0 0 0,-1 0 0 0 0,1 0 0 0 0,36 1 0 0 0,-21 2 0 0 0,-14-1 0 0 0,1 1 0 0 0,-1-1 0 0 0,0 1 0 0 0,0 0 0 0 0,2 1 0 0 0,-5-3 0 0 0,0 0 0 0 0,0 0 0 0 0,0-1 0 0 0,0 1 0 0 0,0 0 0 0 0,-1 0 0 0 0,1 0 0 0 0,0 0 0 0 0,-1 0 0 0 0,1 0 0 0 0,0 0 0 0 0,-1 0 0 0 0,0 1 0 0 0,1-1 0 0 0,-1 0 0 0 0,0 0 0 0 0,1 0 0 0 0,-1 0 0 0 0,0 1 0 0 0,0-1 0 0 0,0 0 0 0 0,0 0 0 0 0,0 1 0 0 0,0-1 0 0 0,0 0 0 0 0,-1 0 0 0 0,1 0 0 0 0,0-1 0 0 0,0 1 0 0 0,0 0 0 0 0,0 0 0 0 0,0 0 0 0 0,0 0 0 0 0,1-1 0 0 0,-1 1 0 0 0,0 0 0 0 0,0 0 0 0 0,1 0 0 0 0,-1-1 0 0 0,0 1 0 0 0,1 0 0 0 0,-1 0 0 0 0,0-1 0 0 0,1 1 0 0 0,-1 0 0 0 0,1-1 0 0 0,0 1 0 0 0,-1 0 0 0 0,1-1 0 0 0,-1 1 0 0 0,1-1 0 0 0,0 1 0 0 0,0-1 0 0 0,-1 1 0 0 0,1-1 0 0 0,6 6 0 0 0,-7-6 0 0 0,1 0 0 0 0,-1 1 0 0 0,0-1 0 0 0,1 0 0 0 0,-1 1 0 0 0,0-1 0 0 0,0 1 0 0 0,0-1 0 0 0,1 1 0 0 0,-1-1 0 0 0,0 1 0 0 0,0-1 0 0 0,0 0 0 0 0,0 1 0 0 0,0-1 0 0 0,1 1 0 0 0,-1-1 0 0 0,0 1 0 0 0,0-1 0 0 0,0 1 0 0 0,-1-1 0 0 0,1 1 0 0 0,0-1 0 0 0,0 1 0 0 0,0-1 0 0 0,0 1 0 0 0,0-1 0 0 0,0 1 0 0 0,-1-1 0 0 0,1 1 0 0 0,0-1 0 0 0,0 0 0 0 0,-1 1 0 0 0,1-1 0 0 0,0 1 0 0 0,-1-1 0 0 0,1 0 0 0 0,-1 1 0 0 0,1-1 0 0 0,0 1 0 0 0,-1-1 0 0 0,1 1 0 0 0,-1-1 0 0 0,1 1 0 0 0,0-1 0 0 0,0 1 0 0 0,-1 0 0 0 0,1-1 0 0 0,0 1 0 0 0,0-1 0 0 0,0 1 0 0 0,0 0 0 0 0,0-1 0 0 0,0 1 0 0 0,0-1 0 0 0,0 1 0 0 0,0 0 0 0 0,0-1 0 0 0,0 1 0 0 0,0-1 0 0 0,0 1 0 0 0,0 0 0 0 0,1-1 0 0 0,-1 1 0 0 0,8 7 0 0 0,-7-8 0 0 0,0 1 0 0 0,-1-1 0 0 0,1 1 0 0 0,-1-1 0 0 0,1 0 0 0 0,-1 1 0 0 0,1-1 0 0 0,-1 1 0 0 0,1 0 0 0 0,-1-1 0 0 0,1 1 0 0 0,-1-1 0 0 0,1 1 0 0 0,-1 0 0 0 0,0-1 0 0 0,0 1 0 0 0,1-1 0 0 0,-1 1 0 0 0,0 0 0 0 0,0 0 0 0 0,0-1 0 0 0,1 1 0 0 0,-1 0 0 0 0,0 0 0 0 0,0 0 0 0 0,0 0 0 0 0,0 0 0 0 0,0 0 0 0 0,0 0 0 0 0,0 0 0 0 0,0 0 0 0 0,1 0 0 0 0,-1 0 0 0 0,0 0 0 0 0,1-1 0 0 0,-1 1 0 0 0,1 0 0 0 0,-1 0 0 0 0,1 0 0 0 0,-1 0 0 0 0,1-1 0 0 0,-1 1 0 0 0,1 0 0 0 0,0-1 0 0 0,-1 1 0 0 0,1 0 0 0 0,0-1 0 0 0,0 1 0 0 0,0-1 0 0 0,-1 1 0 0 0,1-1 0 0 0,0 0 0 0 0,0 1 0 0 0,0-1 0 0 0,21 14 0 0 0,-22-14 0 0 0,0 0 0 0 0,1 0 0 0 0,-1 1 0 0 0,0-1 0 0 0,1 0 0 0 0,-1 0 0 0 0,0 1 0 0 0,0-1 0 0 0,1 0 0 0 0,-1 1 0 0 0,0-1 0 0 0,0 0 0 0 0,1 1 0 0 0,-1-1 0 0 0,0 0 0 0 0,0 1 0 0 0,0-1 0 0 0,0 0 0 0 0,0 1 0 0 0,1-1 0 0 0,-1 0 0 0 0,0 1 0 0 0,0-1 0 0 0,0 1 0 0 0,-10 5-1020 0 0,0-4-4080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6:30.1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70 9416 0 0,'0'0'208'0'0,"0"0"33"0"0,0 0 16 0 0,-5 2 589 0 0,33 0 1417 0 0,-19-1-1804 0 0,0 0 0 0 0,-1-1 0 0 0,9 0-459 0 0,2-1 493 0 0,0 1 0 0 0,4 1-493 0 0,31 0 616 0 0,206-17 525 0 0,-59 2-1141 0 0,186-8 0 0 0,-317 17 0 0 0,29-1 0 0 0,25 0 0 0 0,-43 1 0 0 0,49 3-1153 0 0,-128 2-4613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6:32.5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 10136 0 0,'0'0'464'0'0,"0"0"-10"0"0,10 0 166 0 0,55-3 4329 0 0,42-8-4949 0 0,23-1 752 0 0,-104 11-788 0 0,-7-1-361 0 0,0 2 1 0 0,17 1 396 0 0,-8-1-1964 0 0,-18 0 942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6:32.7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34 13824 0 0,'0'0'629'0'0,"0"0"-12"0"0,14 0-367 0 0,17-2 591 0 0,0-1 1 0 0,20-5-842 0 0,18-1 372 0 0,54-1-338 0 0,-71 8-4842 0 0,-24 2-601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21:41.6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6 428 2760 0 0,'0'-3'248'0'0,"0"2"-124"0"0,1-1 1 0 0,-1 1-1 0 0,0 0 0 0 0,1 0 1 0 0,-1 0-1 0 0,0 0 0 0 0,0-1 1 0 0,0 1-1 0 0,0 0 0 0 0,0 0 1 0 0,-1-1-125 0 0,2-5 1089 0 0,-3-7 652 0 0,4 6-1194 0 0,0 0 0 0 0,0 0 0 0 0,1 1 0 0 0,0-1-1 0 0,2-2-546 0 0,-1 0 452 0 0,-3 8-68 0 0,0-3-79 0 0,1-1 0 0 0,0 1 1 0 0,0-1-1 0 0,1 1 0 0 0,1-4-305 0 0,-3 9 234 0 0,0-2-12 0 0,22-37 986 0 0,-22 38-981 0 0,1-5 283 0 0,-2 6-468 0 0,0-1 0 0 0,1 1-1 0 0,-1 0 1 0 0,0 0-1 0 0,0-1 1 0 0,0 1 0 0 0,0 0-1 0 0,0-1 1 0 0,1 1-1 0 0,-1 0 1 0 0,0-1 0 0 0,0 1-1 0 0,0-1 1 0 0,0 1-1 0 0,0 0 1 0 0,0-1 0 0 0,0 1-1 0 0,0 0 1 0 0,0-1 0 0 0,0 1-1 0 0,-1 0 1 0 0,1-1-1 0 0,0 1 1 0 0,0 0 0 0 0,0-1-42 0 0,1-4 1812 0 0,-3 10-849 0 0,-9 16-816 0 0,1 1-1 0 0,-6 21-146 0 0,13-34 462 0 0,-3 5-429 0 0,5-11-70 0 0,-1 1-1 0 0,1-1 0 0 0,0 1 1 0 0,0 0-1 0 0,0-1 0 0 0,0 1 1 0 0,0 0-1 0 0,1 3 38 0 0,-1 4-215 0 0,0 0-1 0 0,0-1 1 0 0,-1 1 0 0 0,-1 0 215 0 0,1-4 181 0 0,1 1-1 0 0,-1-1 1 0 0,1 1 0 0 0,1 0 0 0 0,-1-1 0 0 0,1 1 0 0 0,1 0-1 0 0,0 2-180 0 0,-1-6-15 0 0,1-2-82 0 0,-1 1-1 0 0,0-1 1 0 0,1 0-1 0 0,-1 1 1 0 0,1-1-1 0 0,-1 0 1 0 0,1 0 0 0 0,0 0-1 0 0,0 0 1 0 0,0 1-1 0 0,1-1 1 0 0,-1-1-1 0 0,0 1 1 0 0,1 0-1 0 0,-1 0 1 0 0,1 0-1 0 0,0 0 98 0 0,0-1 16 0 0,0 1-1 0 0,0 0 0 0 0,0-1 0 0 0,0 1 0 0 0,0-1 0 0 0,0 0 0 0 0,1 0 1 0 0,-1 0-1 0 0,0 0 0 0 0,1 0 0 0 0,-1 0 0 0 0,1-1 0 0 0,-1 1 0 0 0,1-1 0 0 0,0 1 1 0 0,-1-1-1 0 0,1 0 0 0 0,-1 0 0 0 0,1 0 0 0 0,-1-1 0 0 0,1 1 0 0 0,0-1 1 0 0,-1 1-1 0 0,1-1 0 0 0,-1 0 0 0 0,0 0 0 0 0,1 0 0 0 0,-1 0 0 0 0,0 0 0 0 0,1-1 1 0 0,-1 1-1 0 0,0-1 0 0 0,0 1 0 0 0,0-1 0 0 0,0 0 0 0 0,-1 0 0 0 0,2 0-15 0 0,13-17 243 0 0,-1-1 0 0 0,1-3-243 0 0,-1 2 137 0 0,0 1 0 0 0,2 0-137 0 0,-9 7 60 0 0,-8 12-58 0 0,1-1 0 0 0,-1 1 0 0 0,1-1 0 0 0,0 1 0 0 0,0 0 0 0 0,-1 0 0 0 0,1-1 0 0 0,0 1 0 0 0,0 0 0 0 0,0 0 0 0 0,0 0 0 0 0,1 0 0 0 0,-1 0 0 0 0,0 0 0 0 0,0 0 0 0 0,1 0 0 0 0,-1 0 0 0 0,2 0-2 0 0,-3 1-8 0 0,0 0 0 0 0,1 0 0 0 0,-1-1 0 0 0,1 1 0 0 0,-1 0-1 0 0,1 0 1 0 0,-1 0 0 0 0,1 0 0 0 0,-1 0 0 0 0,1 0 0 0 0,-1 0-1 0 0,1 0 1 0 0,-1 0 0 0 0,1 0 0 0 0,-1 0 0 0 0,1 0 0 0 0,-1 0-1 0 0,1 0 1 0 0,-1 0 0 0 0,0 1 0 0 0,1-1 0 0 0,-1 0 0 0 0,1 0-1 0 0,-1 0 1 0 0,1 1 0 0 0,-1-1 0 0 0,0 0 0 0 0,1 1 0 0 0,-1-1-1 0 0,0 0 1 0 0,1 1 0 0 0,-1-1 0 0 0,0 0 0 0 0,1 1 0 0 0,-1-1-1 0 0,0 1 1 0 0,0-1 0 0 0,1 1 0 0 0,-1-1 0 0 0,0 1 0 0 0,0-1-1 0 0,0 1 1 0 0,0-1 0 0 0,0 0 0 0 0,0 1 0 0 0,0-1 0 0 0,0 1-1 0 0,0-1 1 0 0,0 1 0 0 0,0-1 0 0 0,0 1 8 0 0,3 12-56 0 0,3 25-129 0 0,-6-31 184 0 0,1-1 0 0 0,0 1 0 0 0,0-1 0 0 0,0 1-1 0 0,1-1 1 0 0,1 1 1 0 0,0 3 0 0 0,-2-8 0 0 0,0 1 0 0 0,0-1 0 0 0,0 0 0 0 0,1 1 0 0 0,-1-1 0 0 0,0 0 0 0 0,1 0 0 0 0,-1 0 0 0 0,1 0 0 0 0,0 0 0 0 0,0-1 0 0 0,0 1 0 0 0,2 1 0 0 0,-1-2 13 0 0,1 0-1 0 0,-1 0 1 0 0,1 0-1 0 0,-1-1 1 0 0,1 1-1 0 0,0-1 1 0 0,-1 0-1 0 0,1 0 1 0 0,0-1-1 0 0,-1 1 1 0 0,3-1-13 0 0,4-2 61 0 0,-1 0 0 0 0,0 0-1 0 0,0-1 1 0 0,0 0 0 0 0,0-1 0 0 0,0 0 0 0 0,-1-1 0 0 0,0 1 0 0 0,4-5-61 0 0,-7 5 55 0 0,0-1 1 0 0,1 0-1 0 0,-2 0 1 0 0,1-1-1 0 0,-1 1 1 0 0,0-1-1 0 0,0 0 1 0 0,-1 0-1 0 0,0 0 1 0 0,0-1-1 0 0,0 0-55 0 0,-2 1-33 0 0,0 1-1 0 0,-1-1 1 0 0,0 1-1 0 0,0-1 0 0 0,0 0 1 0 0,-1 1-1 0 0,0-1 1 0 0,0 1-1 0 0,-1-1 0 0 0,-1-3 34 0 0,2 4-18 0 0,-1 0 0 0 0,-1 0 0 0 0,1 0 0 0 0,-1 1 0 0 0,0-1 0 0 0,0 1 0 0 0,-1-1 0 0 0,-3-3 18 0 0,6 7 3 0 0,-1-1-1 0 0,1 1 1 0 0,0-1-1 0 0,-1 0 0 0 0,1 1 1 0 0,1-1-1 0 0,-1 0 0 0 0,0 0 1 0 0,1 1-1 0 0,-1-3-2 0 0,-3-13 296 0 0,3 14-229 0 0,-5-13 312 0 0,3-2-802 0 0,3 18-672 0 0,1-1-3495 0 0,2-4-1499 0 0</inkml:trace>
  <inkml:trace contextRef="#ctx0" brushRef="#br0" timeOffset="639.628">651 445 7600 0 0,'0'0'348'0'0,"0"0"-7"0"0,0 0-124 0 0,0 0 294 0 0,0 0 156 0 0,0 0 33 0 0,0 0-23 0 0,0 0-110 0 0,2 0-45 0 0,26 8 2873 0 0,-27-7-3328 0 0,1 0 0 0 0,-1 0-1 0 0,0 0 1 0 0,0 0 0 0 0,0 0 0 0 0,0 0 0 0 0,0 1 0 0 0,0-1 0 0 0,0 0-1 0 0,0 1 1 0 0,-1-1 0 0 0,1 1-67 0 0,-1-2 41 0 0,2 4 28 0 0,0 0 0 0 0,0 0 0 0 0,-1 0 0 0 0,0 0 1 0 0,0 1-1 0 0,0-1 0 0 0,-1 0 0 0 0,1 1 0 0 0,-1-1 0 0 0,0 0 1 0 0,0 1-1 0 0,-1 2-69 0 0,0 5 83 0 0,-1 0 1 0 0,-1-1-1 0 0,0 1 0 0 0,0 0-83 0 0,-10 17 52 0 0,11-24-82 0 0,-1 1 0 0 0,0 0 0 0 0,1 0 0 0 0,0 0 0 0 0,1 0 0 0 0,-2 4 30 0 0,3-6 18 0 0,-1 0-1 0 0,0 0 1 0 0,-1-1-1 0 0,1 1 0 0 0,-1-1 1 0 0,0 1-1 0 0,1-1 1 0 0,-4 3-18 0 0,3-3 203 0 0,0 1 1 0 0,0-1-1 0 0,0 0 0 0 0,1 1 1 0 0,-1 0-1 0 0,1-1 1 0 0,0 1-1 0 0,-1 3-203 0 0,1-1-359 0 0,0 4 542 0 0,1-10-172 0 0,0 0 1 0 0,0 0 0 0 0,0 1-1 0 0,0-1 1 0 0,0 0 0 0 0,1 0 0 0 0,-1 0-1 0 0,0 1 1 0 0,0-1 0 0 0,0 0-1 0 0,0 0 1 0 0,1 0 0 0 0,-1 0 0 0 0,0 1-1 0 0,0-1 1 0 0,1 0 0 0 0,-1 0-1 0 0,0 0 1 0 0,0 0 0 0 0,1 0 0 0 0,-1 0-1 0 0,0 0 1 0 0,0 0 0 0 0,1 0-1 0 0,-1 0 1 0 0,0 0 0 0 0,0 0-1 0 0,1 0 1 0 0,-1 0 0 0 0,0 0 0 0 0,0 0-1 0 0,1 0 1 0 0,-1 0 0 0 0,0 0-1 0 0,1 0-11 0 0,39-7 0 0 0,38-11 0 0 0,-76 17 0 0 0,1 0 0 0 0,0 0 0 0 0,-1 0 0 0 0,1 0 0 0 0,-1 0 0 0 0,0-1 0 0 0,2 0 0 0 0,-1 0 0 0 0,0 0 0 0 0,1 0 0 0 0,-1 0 0 0 0,1 1 0 0 0,-1-1 0 0 0,1 1 0 0 0,-1 0 0 0 0,1 0 0 0 0,0 0 0 0 0,10-6 38 0 0,-12 7 151 0 0,-2 0-173 0 0,0 0 1 0 0,0 0-1 0 0,1 1 1 0 0,-1-1-1 0 0,0 0 0 0 0,0 0 1 0 0,1 0-1 0 0,-1 1 0 0 0,0-1 1 0 0,0 0-1 0 0,1 0 1 0 0,-1 0-1 0 0,0 0 0 0 0,0 0 1 0 0,1 1-1 0 0,-1-1 1 0 0,0 0-1 0 0,1 0 0 0 0,-1 0 1 0 0,0 0-1 0 0,1 0 0 0 0,-1 0 1 0 0,0 0-1 0 0,0 0 1 0 0,1 0-1 0 0,-1 0 0 0 0,0 0 1 0 0,1 0-1 0 0,-1 0 0 0 0,0 0 1 0 0,1-1-1 0 0,-1 1-16 0 0,6-7-110 0 0,-5 6-61 0 0,-1 0-1 0 0,0 1 0 0 0,1-1 1 0 0,-1 1-1 0 0,0-1 1 0 0,1 1-1 0 0,-1-1 0 0 0,1 1 1 0 0,-1-1-1 0 0,0 1 0 0 0,1-1 1 0 0,-1 1-1 0 0,1 0 0 0 0,0-1 1 0 0,-1 1-1 0 0,1 0 0 0 0,-1-1 1 0 0,1 1-1 0 0,-1 0 0 0 0,1 0 172 0 0,-1 0-1023 0 0</inkml:trace>
  <inkml:trace contextRef="#ctx0" brushRef="#br0" timeOffset="2488.572">2551 317 5064 0 0,'0'0'389'0'0,"10"-14"3334"0"0,-9 10 348 0 0,-7 6-2707 0 0,-10 10-1173 0 0,15-11 204 0 0,-4 3-231 0 0,1 0-1 0 0,0 0 1 0 0,0 1 0 0 0,0 0-1 0 0,1 0 1 0 0,-1 0 0 0 0,1 0 0 0 0,-2 5-164 0 0,-19 46 187 0 0,17-38-48 0 0,4-11-86 0 0,0 0 0 0 0,0 0 0 0 0,1 0 0 0 0,0 0 0 0 0,1 0 0 0 0,-1 1 0 0 0,1-1 0 0 0,1 6-53 0 0,-1-9-55 0 0,1-2 52 0 0,0-1 0 0 0,0 0-1 0 0,0 1 1 0 0,0-1 0 0 0,0 1-1 0 0,1-1 1 0 0,-1 0 0 0 0,0 1 0 0 0,1-1-1 0 0,-1 0 1 0 0,1 0 0 0 0,-1 1-1 0 0,1-1 1 0 0,0 0 0 0 0,-1 0-1 0 0,1 0 1 0 0,0 0 0 0 0,0 0-1 0 0,0 1 4 0 0,0-1 12 0 0,0 0-1 0 0,0 0 0 0 0,1 0 0 0 0,-1 0 0 0 0,1 0 0 0 0,-1 0 0 0 0,0 0 1 0 0,1 0-1 0 0,-1-1 0 0 0,1 1 0 0 0,0-1 0 0 0,-1 1 0 0 0,1-1 0 0 0,-1 1 0 0 0,1-1 1 0 0,1 0-12 0 0,1 1 11 0 0,-1-1 0 0 0,1 0 0 0 0,0 0-1 0 0,-1 0 1 0 0,1-1 0 0 0,2 1-11 0 0,1-2 81 0 0,0-1 0 0 0,1 1 0 0 0,-1-1-1 0 0,-1-1 1 0 0,1 1 0 0 0,0-1-1 0 0,-1 0 1 0 0,0 0 0 0 0,0-1 0 0 0,0 0-1 0 0,0 0 1 0 0,-1-1 0 0 0,0 1-1 0 0,0-1 1 0 0,0 0 0 0 0,-1 0-1 0 0,2-4-80 0 0,16-31 143 0 0,-22 40-116 0 0,3 4-50 0 0,0 1 0 0 0,-1 0 0 0 0,1 0 0 0 0,-1-1 0 0 0,0 1 0 0 0,0 1-1 0 0,-1-1 1 0 0,2 3 23 0 0,-1-1 22 0 0,0-1-1 0 0,0 0 0 0 0,0-1 0 0 0,1 1 0 0 0,-1 0 0 0 0,1-1-21 0 0,-1-1 2 0 0,0-1-1 0 0,0 1 0 0 0,1-1 0 0 0,-1 0 0 0 0,0 0 0 0 0,1 0 0 0 0,-1 0 0 0 0,1 0 0 0 0,0 0 1 0 0,0-1-1 0 0,-1 1 0 0 0,1-1 0 0 0,0 0 0 0 0,0 0 0 0 0,0 0 0 0 0,1-1 0 0 0,-1 1 0 0 0,0 0 1 0 0,0-1-1 0 0,0 0 0 0 0,0 0 0 0 0,1 0 0 0 0,-1 0 0 0 0,2-1-1 0 0,-2 1 23 0 0,0 0 1 0 0,1-1-1 0 0,-1 1 1 0 0,0-1-1 0 0,0 0 0 0 0,0 0 1 0 0,-1 0-1 0 0,1 0 0 0 0,0 0 1 0 0,0-1-1 0 0,-1 1 0 0 0,1-1 1 0 0,0 0-1 0 0,-1 0 1 0 0,0 0-1 0 0,1 0 0 0 0,-1 0 1 0 0,0 0-1 0 0,0-1 0 0 0,0 1 1 0 0,0-1-1 0 0,-1 1 0 0 0,2-2-23 0 0,0-3 0 0 0,0 1 0 0 0,0 0 0 0 0,0-1 0 0 0,-1 0 0 0 0,0 0 0 0 0,0 0 0 0 0,0 0 0 0 0,-1-3 0 0 0,0 2 27 0 0,0 3 18 0 0,0-1 1 0 0,-1 1-1 0 0,1 0 1 0 0,-1-1-1 0 0,-1 1 1 0 0,1 0-1 0 0,-1 0 1 0 0,0-1-1 0 0,-1-4-45 0 0,0 2 268 0 0,0 0-1 0 0,1-1 0 0 0,-1 1 1 0 0,2-1-1 0 0,0 0 0 0 0,0-1-267 0 0,0-43-873 0 0,0 51 361 0 0,0 2-780 0 0,3-5-2821 0 0,-3 4-1472 0 0</inkml:trace>
  <inkml:trace contextRef="#ctx0" brushRef="#br0" timeOffset="3097.045">3029 489 4144 0 0,'0'0'319'0'0,"0"1"-210"0"0,1 0 2281 0 0,5 1 7481 0 0,-1 0-6842 0 0,0-1-5502 0 0,-4 0 2701 0 0,-1-1 50 0 0,0 0 2 0 0,2 2-171 0 0,-1 0-1 0 0,1 0 1 0 0,-1 0-1 0 0,0 0 0 0 0,0 1 1 0 0,0-1-1 0 0,0 0 0 0 0,0 1 1 0 0,-1-1-1 0 0,1 0 0 0 0,-1 2-108 0 0,1 2-51 0 0,-1 0-1 0 0,0 0 1 0 0,0 0-1 0 0,0 0 0 0 0,-1 0 1 0 0,0 0-1 0 0,-2 6 52 0 0,-2 14 89 0 0,-10 60-89 0 0,9-35-1357 0 0,6-50 1816 0 0,0-1 49 0 0,0 0-55 0 0,1 1-270 0 0,3 1-98 0 0,-2 0-33 0 0,1-1 0 0 0,0 0 0 0 0,0-1 0 0 0,0 1 0 0 0,0 0 0 0 0,0-1 0 0 0,0 0 0 0 0,0 0 0 0 0,0 0 0 0 0,0 0 0 0 0,0 0 0 0 0,0 0 0 0 0,0-1 0 0 0,0 1 0 0 0,0-1-52 0 0,5-1 101 0 0,-1 0 0 0 0,0-1 0 0 0,0 1 0 0 0,0-1 0 0 0,2-2-101 0 0,22-6 261 0 0,-27 10-211 0 0,0 0 1 0 0,0 0-1 0 0,0-1 1 0 0,0 1-1 0 0,0-1 1 0 0,0 0-1 0 0,0 0 1 0 0,0 0-1 0 0,0-1-50 0 0,-2 1-30 0 0,1-1 0 0 0,0 1-1 0 0,0 0 1 0 0,0 0 0 0 0,1 1 0 0 0,-1-1-1 0 0,0 1 1 0 0,1 0 0 0 0,-1-1 0 0 0,4 1 30 0 0,5-3-87 0 0,-2 0 64 0 0,-7 3 33 0 0,-1 0 0 0 0,1 0 0 0 0,-1 0 0 0 0,1 1 1 0 0,0-1-1 0 0,-1 1 0 0 0,1-1 0 0 0,0 1-10 0 0,0 0 21 0 0,0 0 0 0 0,-1-1 0 0 0,1 1-1 0 0,0-1 1 0 0,-1 0 0 0 0,1 0 0 0 0,0 0 0 0 0,-1 0-1 0 0,1 0-20 0 0,11-5 117 0 0,-13 6-134 0 0,0 0 0 0 0,0 0 0 0 0,0 0 0 0 0,0 0-1 0 0,1 0 1 0 0,-1 0 0 0 0,0 0 0 0 0,0 0 0 0 0,0 1 0 0 0,0-1-1 0 0,1 0 1 0 0,-1 1 0 0 0,0-1 0 0 0,0 1 0 0 0,0-1 17 0 0,0 1-71 0 0,0-1 58 0 0,-1 0 0 0 0,0 0-1 0 0,0 0 1 0 0,0 0 0 0 0,0 0-1 0 0,0 0 1 0 0,0 0 0 0 0,0 1-1 0 0,0-1 1 0 0,1 0 0 0 0,-1 0-1 0 0,0 0 1 0 0,0 0 0 0 0,0 0-1 0 0,0 0 1 0 0,0 0-1 0 0,0 0 1 0 0,0 0 0 0 0,1 0-1 0 0,-1 0 1 0 0,0 0 0 0 0,0 0-1 0 0,0 0 1 0 0,0-1 0 0 0,0 1-1 0 0,0 0 1 0 0,0 0 0 0 0,1 0-1 0 0,-1 0 1 0 0,0 0 0 0 0,0 0-1 0 0,0 0 1 0 0,0 0 0 0 0,0 0-1 0 0,0 0 1 0 0,0 0 0 0 0,0 0-1 0 0,0 0 1 0 0,0-1 0 0 0,1 1-1 0 0,-1 0 1 0 0,0 0 0 0 0,0 0-1 0 0,0 0 1 0 0,0 0-1 0 0,0 0 1 0 0,0-1 13 0 0,1 0-5944 0 0,-1 1-300 0 0</inkml:trace>
  <inkml:trace contextRef="#ctx0" brushRef="#br0" timeOffset="3543.843">3371 375 4608 0 0,'0'0'208'0'0,"0"0"-9"0"0,-2 0 55 0 0,2 0 846 0 0,0 0 355 0 0,15-3 2859 0 0,45-10-2730 0 0,-33 9-377 0 0,-4 2-624 0 0,21-2 91 0 0,-14 2-398 0 0,4-1 238 0 0,31 2-514 0 0,-23 3-4812 0 0,-42-2-416 0 0</inkml:trace>
  <inkml:trace contextRef="#ctx0" brushRef="#br0" timeOffset="3848.47">3568 147 8496 0 0,'0'0'190'0'0,"0"0"28"0"0,0 0 10 0 0,1 6 1514 0 0,0-5-1551 0 0,0-1-1 0 0,-1 0 0 0 0,1 1 0 0 0,0-1 1 0 0,-1 1-1 0 0,1-1 0 0 0,-1 1 0 0 0,1 0 1 0 0,-1-1-1 0 0,1 1 0 0 0,-1-1 0 0 0,0 1 1 0 0,1 0-1 0 0,-1-1 0 0 0,0 1 0 0 0,1 0 1 0 0,-1 0-1 0 0,0-1 0 0 0,0 1 0 0 0,0 0 1 0 0,1 0-1 0 0,-1-1 0 0 0,0 1 0 0 0,0 0 0 0 0,0 0 1 0 0,0-1-1 0 0,0 1 0 0 0,-1 1-190 0 0,1 32 650 0 0,0-24 340 0 0,-2 18 185 0 0,1-19-1501 0 0,0 0 0 0 0,1 0 0 0 0,1 9 326 0 0,0 5 137 0 0,-1 1-1 0 0,0 0 1 0 0,-3 13-137 0 0,-2 34 233 0 0,2-25 65 0 0,3-45-246 0 0,0-1 68 0 0,0 0 10 0 0,0 0-186 0 0,0 0-800 0 0,0 1-352 0 0,0 4-65 0 0</inkml:trace>
  <inkml:trace contextRef="#ctx0" brushRef="#br0" timeOffset="1245.486">1185 411 6448 0 0,'0'0'498'0'0,"0"0"-255"0"0,0 0 146 0 0,0 0 99 0 0,0 0 22 0 0,0 0 2 0 0,0 0 0 0 0,0 0 0 0 0,0 0 0 0 0,0 0 0 0 0,0 0 0 0 0,0 0 0 0 0,7 2 512 0 0,0 0-424 0 0,20 0 944 0 0,5 1-105 0 0,-31-3-996 0 0,1 0-294 0 0,18-3-133 0 0,-19 2-24 0 0,1 1-1 0 0,-1-1 0 0 0,0 1 1 0 0,1 0-1 0 0,-1-1 0 0 0,0 1 0 0 0,1 0 1 0 0,-1 0-1 0 0,1 0 0 0 0,-1 0 1 0 0,0 0-1 0 0,1 0 0 0 0,-1 0 0 0 0,1 0 1 0 0,-1 1-1 0 0,0-1 0 0 0,1 1 0 0 0,-1-1 1 0 0,1 1 8 0 0,4 1-49 0 0,7-1 49 0 0,1 0 0 0 0,-1-2 0 0 0,0 1 0 0 0,7-2 0 0 0,-19 1 2 0 0,0 1 1 0 0,0 0-1 0 0,0-1 1 0 0,0 1-1 0 0,0 0 0 0 0,0 0 1 0 0,0 0-1 0 0,0 0 1 0 0,0 0-1 0 0,0 0 1 0 0,0 0-1 0 0,0 1 1 0 0,1-1-1 0 0,-1 0 0 0 0,0 0 1 0 0,0 1-1 0 0,0-1 1 0 0,0 1-3 0 0,9 2 164 0 0,15-5-150 0 0,-8 3-41 0 0,-14 1 10 0 0,0 0 1 0 0,9-2-2 0 0,0 0 0 0 0,1 0 0 0 0,-1-2 0 0 0,0 1 0 0 0,0-1 0 0 0,4-2 18 0 0,-9 3 3 0 0,12 1 84 0 0,-3 2-57 0 0,-8-3-30 0 0,-1-1 0 0 0,2 1 0 0 0,-1 0 0 0 0,0 1 0 0 0,0 0 0 0 0,0 0 0 0 0,0 1 0 0 0,0 0 0 0 0,0 0 0 0 0,1 1 0 0 0,-8-2 0 0 0,0 1 0 0 0,0-1 0 0 0,1 0 0 0 0,-1 1 0 0 0,0-1 0 0 0,0 0 0 0 0,0 0 0 0 0,0 0 0 0 0,0 0 0 0 0,0 0 0 0 0,0 0 0 0 0,0-1 0 0 0,1 1 0 0 0,-1 0 0 0 0,2-1 0 0 0,-1 1 0 0 0,0-1 0 0 0,0 1 0 0 0,1 0 0 0 0,-1 0 0 0 0,0 0 0 0 0,1 0 0 0 0,-1 1 0 0 0,0-1 0 0 0,0 1 0 0 0,1-1 0 0 0,0 2 0 0 0,1-1 0 0 0,14 0 0 0 0,-13-1 0 0 0,13 1 0 0 0,-7-2 0 0 0,-4 1 0 0 0,6 3-104 0 0,-9-5 223 0 0,0 1-2287 0 0,-4 1 1490 0 0</inkml:trace>
  <inkml:trace contextRef="#ctx0" brushRef="#br0" timeOffset="1626.267">1630 270 7856 0 0,'1'-1'44'0'0,"0"0"0"0"0,0 0 0 0 0,0 1 0 0 0,0-1 1 0 0,0 0-1 0 0,0 1 0 0 0,0-1 0 0 0,0 1 0 0 0,0-1 0 0 0,0 1 1 0 0,0-1-1 0 0,0 1 0 0 0,0 0 0 0 0,1 0 0 0 0,-1 0 0 0 0,0-1 1 0 0,0 1-1 0 0,0 0 0 0 0,0 1 0 0 0,1-1 0 0 0,-1 0 0 0 0,0 0 1 0 0,0 0-1 0 0,1 1-44 0 0,1-1 189 0 0,1 1 0 0 0,-1 0 0 0 0,1 0 0 0 0,-1 0 0 0 0,0 0 1 0 0,1 1-1 0 0,0 0-189 0 0,17 13 928 0 0,-11-9-808 0 0,-1 0-1 0 0,1 0 1 0 0,0 0-1 0 0,3 0-119 0 0,35 16 709 0 0,-28-12 81 0 0,1 0 1 0 0,20 5-791 0 0,-38-14 92 0 0,1 0 0 0 0,-1 0 0 0 0,0 1 1 0 0,0-1-1 0 0,0 0 0 0 0,0 1 1 0 0,-1 0-1 0 0,1 0 0 0 0,0 0 1 0 0,-1 0-1 0 0,1 0 0 0 0,-1 0 1 0 0,1 2-93 0 0,-2-3 221 0 0,0 0 190 0 0,-1 0-304 0 0,1 1-19 0 0,0 0-1 0 0,0 0 0 0 0,0 0 1 0 0,-1 0-1 0 0,1 0 0 0 0,0 0 1 0 0,-1 0-1 0 0,0 0 0 0 0,1 0 0 0 0,-1 0 1 0 0,0 0-1 0 0,0 0 0 0 0,0 0 1 0 0,0 0-1 0 0,-1 0 0 0 0,1 0 0 0 0,-1 1-87 0 0,-5 7 13 0 0,4-7 40 0 0,0 0-1 0 0,0 0 1 0 0,0 0-1 0 0,0 0 1 0 0,-1 0 0 0 0,1 0-1 0 0,-1-1 1 0 0,-1 1-53 0 0,-20 14 529 0 0,0-2 0 0 0,-2 0 0 0 0,-9 3-529 0 0,-16 8 19 0 0,0-1-1309 0 0,41-19-5163 0 0</inkml:trace>
  <inkml:trace contextRef="#ctx0" brushRef="#br0" timeOffset="7614.419">4611 767 3224 0 0,'0'0'143'0'0,"0"0"165"0"0,0 0 589 0 0,0 0 256 0 0,0 0 51 0 0,0 0-59 0 0,0 0-287 0 0,0 0-122 0 0,0 0-28 0 0,0 0-19 0 0,0 0-61 0 0,0 0-27 0 0,0 0-7 0 0,0 0-30 0 0,0 0-118 0 0,0 0-50 0 0,0 0-10 0 0,0 0-46 0 0,0 0-186 0 0,0 0-76 0 0,5 15 284 0 0,-4-7-26 0 0,-1-5-234 0 0,0-1 0 0 0,0 1-1 0 0,0 0 1 0 0,0 0 0 0 0,0 0 0 0 0,-1 0-1 0 0,1 0 1 0 0,-1-1 0 0 0,1 1-1 0 0,-1 0-101 0 0,0-1 43 0 0,0 0 0 0 0,1 1 0 0 0,-1-1-1 0 0,1 0 1 0 0,0 1 0 0 0,-1-1-1 0 0,1 0 1 0 0,0 1 0 0 0,1-1-43 0 0,-2 9-1 0 0,0-6 1 0 0,0 0 0 0 0,0-1 0 0 0,0 1 0 0 0,-1 0 0 0 0,0-1 0 0 0,-1 2 0 0 0,-11 29 0 0 0,14-34 30 0 0,0 0-1 0 0,-1 1 0 0 0,1-1 0 0 0,0 0 0 0 0,-1 0 0 0 0,1 0 0 0 0,-1 0 0 0 0,0 1 0 0 0,1-1 0 0 0,-1 0 0 0 0,0 0 0 0 0,0 0 0 0 0,0 0-29 0 0,0 0 51 0 0,0 0 1 0 0,0 0 0 0 0,1 0-1 0 0,-1 0 1 0 0,0 0-1 0 0,1 0 1 0 0,-1 0 0 0 0,1 0-1 0 0,0 0 1 0 0,-1 0-1 0 0,1 0 1 0 0,0 0-1 0 0,-1 0 1 0 0,1 1 0 0 0,0-1-1 0 0,0 0-51 0 0,2 1 46 0 0,0 0-1 0 0,-1 1 1 0 0,1-1-1 0 0,0-1 0 0 0,1 1 1 0 0,-1 0-1 0 0,0 0 1 0 0,0-1-1 0 0,1 1 1 0 0,2 0-46 0 0,-1-1 81 0 0,1 0-1 0 0,0 0 1 0 0,-1-1 0 0 0,1 1 0 0 0,4-2-81 0 0,2 2-22 0 0,20 1 158 0 0,0 0 0 0 0,17-3-136 0 0,-8 1 954 0 0,-5-4-1364 0 0,-26 4-1006 0 0</inkml:trace>
  <inkml:trace contextRef="#ctx0" brushRef="#br0" timeOffset="6227.295">4126 328 2304 0 0,'0'0'101'0'0,"-2"11"22"0"0,-39 83 7685 0 0,35-79-7187 0 0,-4 14 450 0 0,9-24-938 0 0,0 0 0 0 0,-1-1 0 0 0,0 0 0 0 0,1 1 0 0 0,-1-1 0 0 0,-1 0 1 0 0,1 1-134 0 0,0-4 224 0 0,2 3-28 0 0,-1-1 0 0 0,0 1 0 0 0,0-1 0 0 0,0 0 0 0 0,0 1 1 0 0,-1 0-197 0 0,1-3 103 0 0,0 1 91 0 0,1-2-22 0 0,0 1-10 0 0,-1 6 129 0 0,5-9 654 0 0,6-12-27 0 0,0-12-403 0 0,-5 15-580 0 0,-1-1 1 0 0,-1 1-1 0 0,3-11 65 0 0,28-128 596 0 0,-26 112-652 0 0,1-1-1 0 0,5-10 57 0 0,-11 44-76 0 0,-2 5 50 0 0,-1-1 0 0 0,1 0 0 0 0,0 0 0 0 0,-1 0 0 0 0,1 0 0 0 0,-1 1 0 0 0,0-1 0 0 0,1 0 0 0 0,-1 0 0 0 0,0 0 0 0 0,1 0 0 0 0,-1 0 0 0 0,0 0 0 0 0,0-1 26 0 0,1 0 331 0 0,14 12 866 0 0,-13-8-1306 0 0,0 0 0 0 0,0 1-1 0 0,-1-1 1 0 0,1 1 0 0 0,-1 0 0 0 0,0-1 0 0 0,1 1-1 0 0,-1 0 1 0 0,0 0 0 0 0,0 2 109 0 0,5 33 851 0 0,-3-19-343 0 0,16 79-358 0 0,-16-84-408 0 0,1-1 0 0 0,0 1 0 0 0,0-1 0 0 0,2 1 0 0 0,-1-2 0 0 0,7 10 258 0 0,8 10-452 0 0,6 5 452 0 0,-23-29-16 0 0,-3-7 16 0 0,0-1 0 0 0,0 1 0 0 0,0-1 0 0 0,0 1 0 0 0,1-1 0 0 0,-1 1 0 0 0,0-1 0 0 0,0 1 0 0 0,0-1 0 0 0,0 1 0 0 0,0-1 0 0 0,0 1 0 0 0,0-1 0 0 0,-1 1 0 0 0,1-1 0 0 0,0 1 0 0 0,0-1 0 0 0,0 1 0 0 0,0-1 0 0 0,-1 1 0 0 0,1-1 0 0 0,0 1 0 0 0,0-1 0 0 0,-1 0 0 0 0,1 1 0 0 0,0-1 0 0 0,-1 1 0 0 0,1-1 0 0 0,0 0 0 0 0,-1 1 0 0 0,1-1 0 0 0,-1 0 0 0 0,1 0 0 0 0,-1 1 0 0 0,1-1 0 0 0,0 0 0 0 0,-1 0 0 0 0,1 0 0 0 0,-1 1 0 0 0,0-1 0 0 0,-3 2 1 0 0,-1 1-1 0 0,0-1 0 0 0,1 0 0 0 0,-1 0 0 0 0,0-1 0 0 0,0 0 0 0 0,0 1 0 0 0,0-2 0 0 0,-4 1 0 0 0,-8 0-4 0 0,0-1-1 0 0,-6-1 5 0 0,-26 1 243 0 0,38 0 5 0 0,1 0 1 0 0,0 0-1 0 0,-1-2 0 0 0,-5 0-248 0 0,-4-1-28 0 0,18 3 27 0 0,1 0-1 0 0,1 0-1 0 0,-1 0 1 0 0,1 0 0 0 0,-1 0 0 0 0,1 0-1 0 0,-1 0 1 0 0,1 0 0 0 0,-1 0 0 0 0,1 0-1 0 0,-1 0 1 0 0,1-1 0 0 0,-1 1 0 0 0,1 0-1 0 0,-1 0 1 0 0,1-1 0 0 0,-1 1 0 0 0,1 0-1 0 0,0-1 1 0 0,-1 1 0 0 0,1 0 2 0 0,-1-1-235 0 0,1 1-53 0 0,1-4-4940 0 0,3 0-302 0 0</inkml:trace>
  <inkml:trace contextRef="#ctx0" brushRef="#br0" timeOffset="6814.055">4470 197 2304 0 0,'13'-7'464'0'0,"-13"7"-344"0"0,0 0-1 0 0,0 1 1 0 0,0-1-1 0 0,0 0 1 0 0,0 0 0 0 0,1 0-1 0 0,-1 0 1 0 0,0 1 0 0 0,0-1-1 0 0,0 0 1 0 0,0 0 0 0 0,0 0-1 0 0,0 0 1 0 0,0 1 0 0 0,1-1-1 0 0,-1 0 1 0 0,0 0-1 0 0,0 0 1 0 0,0 1 0 0 0,0-1-1 0 0,0 0 1 0 0,0 0 0 0 0,0 1-1 0 0,0-1 1 0 0,0 0 0 0 0,0 0-1 0 0,0 0 1 0 0,0 1-1 0 0,0-1 1 0 0,0 0 0 0 0,-1 0-1 0 0,1 0 1 0 0,0 1 0 0 0,0-1-1 0 0,0 0 1 0 0,0 0-120 0 0,-1 9 1471 0 0,-15 37 2117 0 0,11-35-3266 0 0,1 0 0 0 0,0 0 0 0 0,1 1-1 0 0,0-1 1 0 0,1 1 0 0 0,1 0 0 0 0,-1 0-1 0 0,2 0 1 0 0,0 1-322 0 0,0-11 25 0 0,1 11 106 0 0,0 0 0 0 0,4 13-131 0 0,-4-22 67 0 0,0 0 1 0 0,0 0-1 0 0,1 0 1 0 0,0 0-1 0 0,0 0 1 0 0,0 0-1 0 0,0 0 1 0 0,1-1-1 0 0,0 1 1 0 0,1 1-68 0 0,1 1 190 0 0,-4-5-111 0 0,0 0 0 0 0,0 1 1 0 0,0-1-1 0 0,0 0 1 0 0,0 1-1 0 0,0-1 1 0 0,1 0-1 0 0,-1 0 1 0 0,0 0-1 0 0,1 0 0 0 0,0 0-79 0 0,0-1 12 0 0,0 1 0 0 0,0-1 0 0 0,0 1 0 0 0,0-1 0 0 0,0 0 0 0 0,0 0 0 0 0,0 0 0 0 0,0 0 0 0 0,0 0 0 0 0,0 0 0 0 0,0-1 0 0 0,0 1 0 0 0,0-1 0 0 0,0 1 0 0 0,0-1 0 0 0,0 0 0 0 0,-1 0 0 0 0,1 0 0 0 0,0 0-1 0 0,0 0 1 0 0,-1 0 0 0 0,2 0-12 0 0,7-5 17 0 0,-7 4-17 0 0,0 1 0 0 0,-1-1 0 0 0,1 1 0 0 0,-1-1 0 0 0,0 0 0 0 0,1 0 0 0 0,-1 0 0 0 0,0 0 0 0 0,0 0 0 0 0,0 0 0 0 0,0-1 0 0 0,-1 1 0 0 0,1-1 0 0 0,0 0 0 0 0,3-7 0 0 0,-1 1 0 0 0,0-1 0 0 0,1-4 0 0 0,-3 7 0 0 0,0-1 0 0 0,0 15 16 0 0,1 1 0 0 0,-1-1 0 0 0,1 0 0 0 0,1 0 0 0 0,-1-1 0 0 0,1 1 0 0 0,0-1 0 0 0,1 0 0 0 0,1 2-16 0 0,-3-5 44 0 0,0 0 0 0 0,0 1-1 0 0,1-2 1 0 0,-1 1 0 0 0,1 0-1 0 0,-1-1 1 0 0,1 0-1 0 0,0 1 1 0 0,0-1 0 0 0,0-1-1 0 0,0 1 1 0 0,1-1 0 0 0,-1 0-1 0 0,0 0 1 0 0,1 0 0 0 0,-1 0-1 0 0,1-1 1 0 0,3 1-44 0 0,-6-2 67 0 0,0 1 1 0 0,0-1-1 0 0,0 1 1 0 0,0-1-1 0 0,0 0 1 0 0,0 0-1 0 0,0 0 1 0 0,0 0 0 0 0,-1 0-1 0 0,1 0 1 0 0,0 0-1 0 0,-1-1 1 0 0,1 1-68 0 0,21-22 256 0 0,-21 20-247 0 0,0 0 0 0 0,0 1-1 0 0,0-1 1 0 0,-1 0 0 0 0,1 0-1 0 0,-1 1 1 0 0,0-1 0 0 0,0 0-1 0 0,0-1 1 0 0,0 1 0 0 0,-1 0-1 0 0,1 0 1 0 0,-1 0-1 0 0,1 0 1 0 0,-1-1 0 0 0,0 1-1 0 0,-1-1-8 0 0,0-6 189 0 0,-1 0-1 0 0,0 0 0 0 0,-1 0 1 0 0,-2-7-189 0 0,-5-13 203 0 0,6 17-493 0 0,-1 0 0 0 0,0 1 0 0 0,-8-12 290 0 0,6 9-378 0 0,-2-2-1359 0 0,9 12-4573 0 0</inkml:trace>
  <inkml:trace contextRef="#ctx0" brushRef="#br0" timeOffset="12847.802">6229 433 4144 0 0,'-6'0'114'0'0,"5"-1"-84"0"0,0 1 0 0 0,0 0 0 0 0,-1 0 0 0 0,1 0 0 0 0,0 0 0 0 0,-1 0-1 0 0,1 0 1 0 0,0 0 0 0 0,-1 1 0 0 0,1-1 0 0 0,0 0 0 0 0,0 1 0 0 0,-1-1 0 0 0,1 1 0 0 0,0-1-30 0 0,0 1 710 0 0,1-1 229 0 0,0 0 42 0 0,0 0-44 0 0,13 9 989 0 0,-12-9-1875 0 0,-1 0 4 0 0,1 0 1 0 0,-1 0-1 0 0,1 1 0 0 0,0-1 0 0 0,-1 0 0 0 0,1 0 1 0 0,-1 1-1 0 0,1-1 0 0 0,-1 0 0 0 0,1 1 0 0 0,-1-1 0 0 0,1 0 1 0 0,-1 1-1 0 0,1-1 0 0 0,-1 1 0 0 0,0-1 0 0 0,1 1 0 0 0,-1-1 1 0 0,1 1-56 0 0,-1 0 492 0 0,0-1-4 0 0,14 8 1962 0 0,-8-6-2246 0 0,0-1 0 0 0,0 0-1 0 0,0-1 1 0 0,0 1 0 0 0,0-1 0 0 0,0 0-1 0 0,0-1 1 0 0,0 0 0 0 0,0 0-1 0 0,4-1-203 0 0,-7 2 24 0 0,-1-1-1 0 0,0 1 0 0 0,0 0 0 0 0,0-1 0 0 0,0 0 0 0 0,0 0 0 0 0,0 1 0 0 0,0-1 0 0 0,0 0 0 0 0,0-1 0 0 0,0 1 0 0 0,0 0 0 0 0,-1 0 0 0 0,1-1 0 0 0,0 1 0 0 0,-1-1 0 0 0,0 1 0 0 0,1-1 0 0 0,-1 0 0 0 0,0 0 0 0 0,1 0 0 0 0,-1 0 0 0 0,0 1 0 0 0,-1-1 0 0 0,2-1-23 0 0,-2 0 12 0 0,0 1 0 0 0,0-1-1 0 0,0 0 1 0 0,-1 1-1 0 0,1-1 1 0 0,-1 1 0 0 0,1-1-1 0 0,-1 1 1 0 0,0 0 0 0 0,0-1-1 0 0,0 1 1 0 0,0 0-1 0 0,0-1 1 0 0,0 1 0 0 0,-1 0-1 0 0,0-1-11 0 0,-5-7 564 0 0,-1 1 1 0 0,-7-8-565 0 0,12 14 255 0 0,-2-4-238 0 0,-1 1 1 0 0,2-2-1 0 0,-1 1 0 0 0,1 0 1 0 0,0-1-1 0 0,0 0 1 0 0,1 0-1 0 0,0 0 0 0 0,0 0 1 0 0,1 0-1 0 0,0-1 1 0 0,0-4-18 0 0,1 7-121 0 0,0 0 1 0 0,1 0-1 0 0,0 0 1 0 0,0 0-1 0 0,0 0 1 0 0,1-1-1 0 0,-1 1 0 0 0,2 0 1 0 0,-1 0-1 0 0,1 0 1 0 0,-1 0-1 0 0,2 1 1 0 0,-1-1-1 0 0,1 0 1 0 0,0 1-1 0 0,0 0 1 0 0,2-4 120 0 0,7-6-80 0 0,-9 11 119 0 0,0-1-1 0 0,0 1 0 0 0,1 0 0 0 0,-1 1 0 0 0,1-1 1 0 0,0 1-1 0 0,0-1 0 0 0,0 1 0 0 0,0 0 0 0 0,1 0-38 0 0,2-1-53 0 0,0 0-1 0 0,0 1 0 0 0,0 0 1 0 0,1 0-1 0 0,-1 0 0 0 0,1 1 1 0 0,-1 0-1 0 0,1 0 0 0 0,0 1 1 0 0,0 0-1 0 0,0 1 0 0 0,0-1 1 0 0,0 2-1 0 0,-1-1 0 0 0,2 1 54 0 0,16 5-21 0 0,-8 0-57 0 0,-14-2 63 0 0,0-1 1 0 0,2 0 7 0 0,-4-2 6 0 0,1-1 1 0 0,-1 1-1 0 0,0 0 1 0 0,0 0-1 0 0,0 0 0 0 0,1 0 1 0 0,-1 0-1 0 0,0 0 1 0 0,0 0-1 0 0,0 0 0 0 0,0 0 1 0 0,-1 0-1 0 0,1 0 0 0 0,0 1 1 0 0,0-1-1 0 0,-1 0 1 0 0,1 1-1 0 0,-1-1 0 0 0,1 0 1 0 0,-1 1-1 0 0,1-1 0 0 0,-1 1 1 0 0,0-1 0 0 0,6 19-200 0 0,-5-18 160 0 0,0-1 1 0 0,0 1-1 0 0,0 0 0 0 0,-1 0 0 0 0,1-1 0 0 0,-1 1 0 0 0,1 0 1 0 0,-1 0-1 0 0,0 0 0 0 0,0-1 0 0 0,0 1 0 0 0,0 0 0 0 0,0 0 1 0 0,0 1 39 0 0,-2 19 185 0 0,1-16 298 0 0,1 1 1 0 0,-1 0 0 0 0,0-1 0 0 0,-1 1 0 0 0,0-1-1 0 0,-1 5-483 0 0,-4 9 402 0 0,6-15-369 0 0,0-1 0 0 0,0 0 0 0 0,-1 0 0 0 0,1 0 0 0 0,-1-1 0 0 0,0 1 0 0 0,0 0 0 0 0,-2 1-33 0 0,2-2-14 0 0,-2 1 44 0 0,1 0 0 0 0,0 0 0 0 0,-1 1 0 0 0,2-1-1 0 0,-1 1-29 0 0,2-3-25 0 0,0 1-1 0 0,0-1 0 0 0,0 0 0 0 0,1 0 0 0 0,0 1 0 0 0,-1-1 0 0 0,1 0 0 0 0,0 0 0 0 0,0 1 0 0 0,0-1 0 0 0,0 0 0 0 0,0 1 0 0 0,1 0 26 0 0,-1 14-800 0 0,0-16 737 0 0,0 1 0 0 0,-1-1 0 0 0,1 1 0 0 0,0 0 0 0 0,0-1 0 0 0,1 1 0 0 0,-1-1 0 0 0,0 1 0 0 0,1-1 0 0 0,-1 1 0 0 0,0 0 0 0 0,1-1-1 0 0,0 1 64 0 0,-1 6-80 0 0,0-8 77 0 0,0 0 1 0 0,0 1-1 0 0,0-1 0 0 0,-1 0 0 0 0,1 1 0 0 0,0-1 1 0 0,0 0-1 0 0,0 1 0 0 0,0-1 0 0 0,0 0 0 0 0,0 0 1 0 0,0 1-1 0 0,0-1 0 0 0,0 0 0 0 0,0 1 0 0 0,0-1 1 0 0,1 0-1 0 0,-1 1 0 0 0,0-1 0 0 0,0 0 0 0 0,0 1 1 0 0,0-1-1 0 0,0 0 0 0 0,1 0 0 0 0,-1 1 0 0 0,0-1 0 0 0,0 0 3 0 0,27 30 1043 0 0,-26-29-614 0 0,-2 5-231 0 0,1-6-213 0 0,0 0 0 0 0,0 1 1 0 0,0-1-1 0 0,0 0 1 0 0,0 0-1 0 0,0 0 1 0 0,0 0-1 0 0,0 0 0 0 0,0 1 1 0 0,0-1-1 0 0,0 0 1 0 0,0 0-1 0 0,0 0 1 0 0,0 0-1 0 0,0 0 0 0 0,0 0 1 0 0,0 1-1 0 0,0-1 1 0 0,0 0-1 0 0,0 0 0 0 0,0 0 1 0 0,0 0-1 0 0,1 0 1 0 0,-1 0-1 0 0,0 0 1 0 0,0 1-1 0 0,0-1 0 0 0,0 0 1 0 0,0 0-1 0 0,0 0 1 0 0,0 0-1 0 0,1 0 1 0 0,-1 0-1 0 0,0 0 0 0 0,0 0 1 0 0,0 0-1 0 0,0 0 1 0 0,0 0-1 0 0,0 0 1 0 0,1 0-1 0 0,-1 0 0 0 0,0 0 1 0 0,0 0-1 0 0,0 0 1 0 0,0 0-1 0 0,0 0 1 0 0,1 0-1 0 0,-1 0 0 0 0,0 0 15 0 0,2 1 20 0 0,1 0-136 0 0,-1 0 1 0 0,1 0-1 0 0,0 0 1 0 0,-1-1-1 0 0,1 1 0 0 0,0-1 1 0 0,0 0-1 0 0,0 1 0 0 0,0-1 116 0 0,11-3-4948 0 0,-5 0-389 0 0</inkml:trace>
  <inkml:trace contextRef="#ctx0" brushRef="#br0" timeOffset="13175.076">6831 1 8432 0 0,'0'0'388'0'0,"0"0"-11"0"0,0 0-186 0 0,0 17 1190 0 0,-1 17 1957 0 0,-4 18-3338 0 0,1-17 2221 0 0,2 18-2221 0 0,2-46 161 0 0,0 0 1 0 0,1 0 0 0 0,0 0 0 0 0,0 0 0 0 0,1 0 0 0 0,-1-1 0 0 0,2 1 0 0 0,-1-1 0 0 0,1 1 0 0 0,0-1 0 0 0,1 2-162 0 0,-2-4 72 0 0,1-1 1 0 0,-1 1 0 0 0,1-1-1 0 0,0 1 1 0 0,0-1-1 0 0,0 0 1 0 0,1 0 0 0 0,-1-1-1 0 0,1 1 1 0 0,-1 0-1 0 0,1-1 1 0 0,0 0-1 0 0,0 0 1 0 0,0 0 0 0 0,0-1-1 0 0,0 1 1 0 0,0-1-1 0 0,1 0-72 0 0,25 2-148 0 0,-29-3 16 0 0</inkml:trace>
  <inkml:trace contextRef="#ctx0" brushRef="#br0" timeOffset="13431.712">6681 181 6912 0 0,'0'0'528'0'0,"14"-5"-60"0"0,-8 5 803 0 0,0-1-1 0 0,0 0 1 0 0,0 0 0 0 0,0-1 0 0 0,3-1-1271 0 0,-1 1 358 0 0,0-1 0 0 0,0 2 0 0 0,7-2-358 0 0,31-3-7 0 0,-30 3 282 0 0,1 0 1 0 0,15 1-276 0 0,47 2 584 0 0,-48 0-585 0 0</inkml:trace>
  <inkml:trace contextRef="#ctx0" brushRef="#br0" timeOffset="16629.495">5421 153 6448 0 0,'14'-9'297'0'0,"-12"7"-9"0"0,-2 1-289 0 0,0 1-1 0 0,0-1 1 0 0,1 1-1 0 0,-1-1 1 0 0,0 1-1 0 0,0-1 1 0 0,0 1 0 0 0,0-1-1 0 0,0 1 1 0 0,1-1-1 0 0,-1 1 1 0 0,0-1-1 0 0,0 1 1 0 0,1 0 0 0 0,-1-1-1 0 0,0 1 1 0 0,1-1-1 0 0,-1 1 1 0 0,1 0-1 0 0,-1-1 1 0 0,0 1-1 0 0,1 0 2 0 0,3-6 2473 0 0,-4 6-2440 0 0,0 0-1 0 0,1 0 1 0 0,-1 0-1 0 0,0-1 1 0 0,0 1-1 0 0,0 0 1 0 0,0 0-1 0 0,0 0 1 0 0,0-1 0 0 0,0 1-1 0 0,0 0 1 0 0,0 0-1 0 0,0-1 1 0 0,0 1-1 0 0,0 0 1 0 0,0 0-1 0 0,0 0 1 0 0,0-1-1 0 0,0 1 1 0 0,0 0-1 0 0,0 0 1 0 0,-1 0-1 0 0,1-1 1 0 0,0 1-1 0 0,0 0 1 0 0,0 0-1 0 0,0 0 1 0 0,0-1-1 0 0,0 1 1 0 0,-1 0-1 0 0,1 0 1 0 0,0 0-1 0 0,0 0 1 0 0,0 0-1 0 0,0-1 1 0 0,-1 1-1 0 0,1 0 1 0 0,0 0-1 0 0,0 0 1 0 0,0 0 0 0 0,-1 0-1 0 0,1 0-32 0 0,-14-2 1541 0 0,-21 8 386 0 0,33-6-1917 0 0,-16 5 156 0 0,1 0 0 0 0,0 1 0 0 0,-8 5-166 0 0,3-2 68 0 0,14-5-59 0 0,1 0 0 0 0,0 1 0 0 0,0 0 0 0 0,0 1 1 0 0,1-1-1 0 0,-1 1 0 0 0,1 0 0 0 0,1 1 0 0 0,-1-1 1 0 0,0 3-10 0 0,4-7 0 0 0,1 1 0 0 0,-1-1 0 0 0,1 0 0 0 0,0 1 0 0 0,0-1 0 0 0,0 1 0 0 0,0-1 0 0 0,0 1 0 0 0,0-1 0 0 0,1 1 0 0 0,0-1 0 0 0,-1 1 0 0 0,1 0 0 0 0,0-1 0 0 0,0 2 0 0 0,0-3 0 0 0,0 0 0 0 0,1 0 0 0 0,-1 0 0 0 0,0 0 0 0 0,1 0 0 0 0,-1 0 0 0 0,0 0 0 0 0,1 0 0 0 0,-1-1 0 0 0,1 1 0 0 0,-1 0 0 0 0,1 0 0 0 0,0-1 0 0 0,-1 1 0 0 0,1 0 0 0 0,0-1 0 0 0,-1 1 0 0 0,1 0 0 0 0,0-1 0 0 0,1 1 0 0 0,14 7 0 0 0,-15-7 0 0 0,28 10 101 0 0,37 18 94 0 0,-53-17-33 0 0,-4-3-4 0 0,-7-7-110 0 0,-1-1 1 0 0,0 0-1 0 0,0 1 1 0 0,1-1-1 0 0,-1 1 0 0 0,0-1 1 0 0,0 1-1 0 0,0 0 1 0 0,-1-1-1 0 0,1 1 1 0 0,0 0-1 0 0,-1-1 1 0 0,1 1-1 0 0,-1 0 1 0 0,1 0-1 0 0,-1 0 1 0 0,0 0-1 0 0,0 0 1 0 0,0-1-1 0 0,0 1 1 0 0,0 0-1 0 0,0 0 1 0 0,0 0-1 0 0,-1 0 1 0 0,1 0-1 0 0,-1-1 1 0 0,1 1-1 0 0,-1 0 1 0 0,0 0-1 0 0,0-1 1 0 0,0 1-1 0 0,0-1 1 0 0,0 1-1 0 0,0-1 1 0 0,-1 2-49 0 0,-9 11 552 0 0,9-11-459 0 0,1-1 0 0 0,-1 1 0 0 0,0-1 0 0 0,0 0 1 0 0,-1 0-1 0 0,1 1 0 0 0,0-1 0 0 0,-1-1 0 0 0,-2 3-93 0 0,-8 2 174 0 0,-1 0 0 0 0,0 0 0 0 0,-10 2-174 0 0,-7 2 110 0 0,22-7-171 0 0,-1 0-1 0 0,0 0 1 0 0,-9 1 61 0 0,-1-3-5387 0 0,14-1-521 0 0</inkml:trace>
  <inkml:trace contextRef="#ctx0" brushRef="#br0" timeOffset="16923.716">5503 264 10592 0 0,'0'0'488'0'0,"9"0"157"0"0,-8 0-633 0 0,0-1 1 0 0,0 1-1 0 0,0 0 1 0 0,-1 0-1 0 0,1 0 1 0 0,0 0-1 0 0,0 0 1 0 0,0 0-1 0 0,-1 0 1 0 0,1 0-1 0 0,0 1 1 0 0,0-1-1 0 0,0 0 1 0 0,-1 0-1 0 0,1 1 1 0 0,0-1-1 0 0,0 0 1 0 0,-1 1-1 0 0,1-1 1 0 0,0 1-1 0 0,-1-1 1 0 0,1 1-1 0 0,0-1 1 0 0,-1 1-1 0 0,1 0-12 0 0,0 0 191 0 0,0 0 342 0 0,1 0 19 0 0,-1 0-408 0 0,1 0 1 0 0,-1 0 0 0 0,1 0-1 0 0,-1 1 1 0 0,0-1-1 0 0,1 0 1 0 0,-1 1 0 0 0,0-1-1 0 0,0 1 1 0 0,0-1-1 0 0,0 1 1 0 0,0 0-1 0 0,0-1 1 0 0,-1 1 0 0 0,1 0-1 0 0,-1 0 1 0 0,1-1-1 0 0,-1 1 1 0 0,1 0-1 0 0,-1 0 1 0 0,0 0 0 0 0,0 0-145 0 0,0 6 675 0 0,-1 0 1 0 0,0 0-1 0 0,0-1 1 0 0,-2 9-676 0 0,-2 6 766 0 0,-6 19-195 0 0,2-22-454 0 0,9-18-42 0 0,0-1 95 0 0,0 0 21 0 0,0 0-6 0 0,0 0-202 0 0,0 0-844 0 0,0 0-366 0 0,0 0-76 0 0</inkml:trace>
  <inkml:trace contextRef="#ctx0" brushRef="#br0" timeOffset="17501.269">5640 70 10856 0 0,'4'3'1156'0'0,"-3"-1"-1154"0"0,1 0 1 0 0,-1 1-1 0 0,0-1 1 0 0,0 0-1 0 0,0 0 1 0 0,0 0-1 0 0,0 1 1 0 0,0-1-1 0 0,-1 0 1 0 0,1 2-3 0 0,9 20-5 0 0,-5-13-2 0 0,0 0-1 0 0,-1 0 1 0 0,0 0 0 0 0,0 0 0 0 0,-1 0 0 0 0,0 9 7 0 0,3 5 84 0 0,-2-5 512 0 0,-2 0-1 0 0,0 0 1 0 0,-1 0 0 0 0,-1 8-596 0 0,-4 18 917 0 0,3-41-870 0 0,1-4 103 0 0,0-1 74 0 0,0-2 22 0 0,-1-6-386 0 0,1 0 0 0 0,0-1 1 0 0,1 1-1 0 0,0 0 1 0 0,0 0-1 0 0,1 0 1 0 0,0 0-1 0 0,1 0 1 0 0,-1 0-1 0 0,2 0 0 0 0,-1 0 1 0 0,3-3 139 0 0,1 0-268 0 0,11-14-249 0 0,-9 12 348 0 0,-8 12 182 0 0,-1-1 1 0 0,1 1 0 0 0,0 0 0 0 0,0-1-1 0 0,0 1 1 0 0,0 0 0 0 0,0 0-1 0 0,0 0 1 0 0,0 0 0 0 0,0 0-1 0 0,1 0 1 0 0,-1 0 0 0 0,0 0-1 0 0,1 0 1 0 0,-1 1 0 0 0,0-1-1 0 0,1 0 1 0 0,-1 1 0 0 0,1-1 0 0 0,-1 1-1 0 0,1 0-13 0 0,1-1 74 0 0,-1 1 0 0 0,1 0 0 0 0,0 0 0 0 0,-1 0-1 0 0,1 0 1 0 0,0 0 0 0 0,-1 1 0 0 0,1-1 0 0 0,-1 1-1 0 0,1-1 1 0 0,0 1 0 0 0,-1 0 0 0 0,0 0 0 0 0,1 0-1 0 0,-1 1 1 0 0,0-1 0 0 0,1 1 0 0 0,-1-1 0 0 0,0 1 0 0 0,0 0-1 0 0,0-1 1 0 0,1 2-74 0 0,0 1 156 0 0,0 0 0 0 0,0 0 0 0 0,0 0 0 0 0,-1 0 0 0 0,1 0 0 0 0,-1 1 0 0 0,0-1 0 0 0,1 4-156 0 0,3 6 277 0 0,-5-10-176 0 0,1 1 0 0 0,-1-1-1 0 0,0 1 1 0 0,0 0-1 0 0,0 3-100 0 0,1 3-7 0 0,-1-5 139 0 0,-1-1 1 0 0,0 1-1 0 0,0-1 0 0 0,0 1 0 0 0,-1 0-132 0 0,0-1 232 0 0,1 0 1 0 0,0 0-1 0 0,0 0 1 0 0,0 0-1 0 0,1 5-232 0 0,-1 23 265 0 0,0-32-265 0 0,0-1 0 0 0,0 1 0 0 0,0-1 0 0 0,0 1 0 0 0,0 0 0 0 0,0-1 0 0 0,0 1 0 0 0,0-1 0 0 0,0 1 0 0 0,0-1 0 0 0,0 1 0 0 0,-1 0 0 0 0,1-1 0 0 0,0 1 0 0 0,0-1 0 0 0,-1 1 0 0 0,1-1 0 0 0,0 1 0 0 0,-1-1 0 0 0,1 1 0 0 0,-1-1 0 0 0,-3 10 0 0 0,4-1 0 0 0,-10 12 522 0 0,9-20-578 0 0,6 13 829 0 0,-5-14-777 0 0,0 0 0 0 0,0 0 0 0 0,1 1 0 0 0,-1-1 0 0 0,0 0 0 0 0,0 0 0 0 0,0 0 0 0 0,1 0 0 0 0,-1 0 0 0 0,0 0 0 0 0,0 0 0 0 0,1 0 0 0 0,-1 0 0 0 0,0 0-1 0 0,0 0 1 0 0,1 0 0 0 0,-1-1 0 0 0,0 1 0 0 0,0 0 0 0 0,1 0 0 0 0,-1 0 0 0 0,0 0 0 0 0,0 0 0 0 0,0 0 0 0 0,1 0 0 0 0,-1-1 0 0 0,0 1 0 0 0,0 0 0 0 0,0 0 0 0 0,1 0 0 0 0,-1-1 0 0 0,0 1 0 0 0,0 0 0 0 0,0 0 0 0 0,0 0 0 0 0,0-1 4 0 0,1-7-1339 0 0,2 0 512 0 0</inkml:trace>
  <inkml:trace contextRef="#ctx0" brushRef="#br0" timeOffset="22714.859">6416 561 2304 0 0,'1'0'167'0'0,"4"-3"74"0"0,-4 3 832 0 0,-1 0 350 0 0,0 0 66 0 0,0 0-102 0 0,0 0-486 0 0,0 0-210 0 0,4 1 539 0 0,-3 0-1159 0 0,-1-1-1 0 0,1 0 1 0 0,-1 0 0 0 0,0 0-1 0 0,1 0 1 0 0,-1 0-1 0 0,0 0 1 0 0,1 1-1 0 0,-1-1 1 0 0,1 0-1 0 0,-1 0 1 0 0,0 0-1 0 0,1 1 1 0 0,-1-1-1 0 0,0 0 1 0 0,0 1-1 0 0,1-1 1 0 0,-1 0 0 0 0,0 0-1 0 0,0 1 1 0 0,1-1-1 0 0,-1 1 1 0 0,0-1-1 0 0,0 0 1 0 0,0 1-1 0 0,0-1 1 0 0,1 0-1 0 0,-1 1 1 0 0,0-1-1 0 0,0 1 1 0 0,0-1-1 0 0,0 0 1 0 0,0 1 0 0 0,0-1-1 0 0,0 1 1 0 0,0-1-1 0 0,0 1 1 0 0,0-1-1 0 0,0 0 1 0 0,-1 1-1 0 0,1-1-70 0 0,-3 21 541 0 0,-2-1 0 0 0,0 0 0 0 0,-3 4-541 0 0,-2 6 377 0 0,7-20-251 0 0,-1 1 0 0 0,0-1 0 0 0,0 0 0 0 0,-3 3-126 0 0,0-2 192 0 0,1 1 1 0 0,1 0-1 0 0,0 0 0 0 0,-3 11-192 0 0,-8 21 122 0 0,-2 0 0 0 0,-9 13-122 0 0,10-20 20 0 0,-9 15-22 0 0,8-15 82 0 0,-3 10-80 0 0,8-14 645 0 0,0 1-163 0 0,-1-1 0 0 0,-15 26-482 0 0,24-47-645 0 0,0 0 183 0 0,4-11-706 0 0,2-7-1142 0 0,3-5-3143 0 0</inkml:trace>
  <inkml:trace contextRef="#ctx0" brushRef="#br0" timeOffset="23219.757">6136 885 1840 0 0,'0'0'83'0'0,"0"0"189"0"0,0 0 752 0 0,0 0 325 0 0,0 0 68 0 0,-2 5 2559 0 0,20-20-3228 0 0,0-1 0 0 0,-1-1-1 0 0,-1-1 1 0 0,-1 0 0 0 0,0-1 0 0 0,7-15-748 0 0,-13 22 146 0 0,0 0 1 0 0,0 1-1 0 0,6-5-146 0 0,-5 6 97 0 0,5-12 193 0 0,-12 17-203 0 0,-1 1 1 0 0,1 0-1 0 0,0 1 1 0 0,0-1 0 0 0,3-2-88 0 0,8-7 243 0 0,-8 6-42 0 0,1 1 0 0 0,0 0 0 0 0,0 0 0 0 0,0 1-1 0 0,3-2-200 0 0,12-1 792 0 0,-21 8-576 0 0,6 4 336 0 0,2 7-342 0 0,-1 1-1 0 0,0-1 0 0 0,-1 2 1 0 0,-1-1-1 0 0,0 1 0 0 0,3 7-209 0 0,12 28 410 0 0,8 10-1092 0 0,-28-54 566 0 0,0-3 3 0 0,-1 0 1 0 0,1 0 0 0 0,0 1-1 0 0,-1-1 1 0 0,1 0 0 0 0,0 0 0 0 0,0 0-1 0 0,0 0 1 0 0,0 0 0 0 0,0 0 0 0 0,0 0-1 0 0,0 0 113 0 0,5 3-512 0 0</inkml:trace>
  <inkml:trace contextRef="#ctx0" brushRef="#br0" timeOffset="32610.791">4904 2561 6448 0 0,'24'-10'975'0'0,"20"-12"-975"0"0,-19 9 6657 0 0,-26 9-4678 0 0,1 4-1943 0 0,0 0 0 0 0,0 0 0 0 0,0-1 0 0 0,0 1 0 0 0,0 0 0 0 0,0 0 0 0 0,0-1 0 0 0,0 1 0 0 0,0 0 0 0 0,-1 0 0 0 0,1-1 0 0 0,0 1 0 0 0,0 0-1 0 0,0 0 1 0 0,0-1 0 0 0,0 1 0 0 0,-1 0 0 0 0,1 0 0 0 0,0 0 0 0 0,0-1 0 0 0,0 1 0 0 0,0 0 0 0 0,-1 0 0 0 0,1 0 0 0 0,0 0 0 0 0,0-1 0 0 0,-1 1 0 0 0,1 0 0 0 0,0 0 0 0 0,0 0 0 0 0,-1 0 0 0 0,1 0 0 0 0,0 0 0 0 0,0 0 0 0 0,-1 0-36 0 0,-8-1 5 0 0,0 1-1 0 0,0 1 0 0 0,1 0 1 0 0,-1 0-1 0 0,0 0 1 0 0,0 1-1 0 0,0 1-4 0 0,3-2 2 0 0,-19 6 23 0 0,-1 0 0 0 0,1 2 0 0 0,-21 11-25 0 0,19-9 632 0 0,3-1-291 0 0,0 1 0 0 0,1 1 1 0 0,1 1-1 0 0,-17 12-341 0 0,36-22 0 0 0,-1 0 0 0 0,1 0 0 0 0,0 1 0 0 0,0-1 0 0 0,0 0 0 0 0,1 1 0 0 0,0 0 0 0 0,-1 0 0 0 0,1 0 0 0 0,0 0 0 0 0,1 0 0 0 0,-1 0 0 0 0,1 0 0 0 0,-1 1 0 0 0,1-1 0 0 0,1 0 0 0 0,-1 2 0 0 0,0 9 0 0 0,0 0 0 0 0,2 1 0 0 0,0-1 0 0 0,1 7 0 0 0,-1-7 0 0 0,3 62 1440 0 0,-1-49-1239 0 0,-2 0 0 0 0,-1 0-1 0 0,-2 11-200 0 0,0 21 6 0 0,2-50-4 0 0,0-1-1 0 0,-1 1 1 0 0,-1 0-1 0 0,-1 6-1 0 0,2-12-6 0 0,0 0-1 0 0,-1 0 1 0 0,1 0 0 0 0,-1 0-1 0 0,0 0 1 0 0,0 0 0 0 0,0-1-1 0 0,0 1 1 0 0,-1-1 0 0 0,1 1-1 0 0,-4 2 7 0 0,5-5-125 0 0,0 0 0 0 0,-1 0-1 0 0,1 0 1 0 0,0 0 0 0 0,-1 0-1 0 0,1 0 1 0 0,-1-1 0 0 0,0 1-1 0 0,1 0 1 0 0,-1-1 0 0 0,0 1-1 0 0,1-1 1 0 0,-1 0 0 0 0,0 1-1 0 0,1-1 1 0 0,-1 0-1 0 0,0 0 1 0 0,0 0 0 0 0,1 0-1 0 0,-1 0 1 0 0,0-1 0 0 0,0 1-1 0 0,1-1 1 0 0,-1 1 125 0 0,-3-2-454 0 0,1 0 0 0 0,-1 0 1 0 0,1 0-1 0 0,0-1 0 0 0,0 1 0 0 0,0-1 0 0 0,-2-1 454 0 0,-11-11-1534 0 0</inkml:trace>
  <inkml:trace contextRef="#ctx0" brushRef="#br0" timeOffset="33330.956">4311 2924 10136 0 0,'0'0'464'0'0,"0"0"-10"0"0,0 0-154 0 0,0 0 443 0 0,6-8 2194 0 0,-3 5-2723 0 0,-1 1-1 0 0,1 1 0 0 0,0-1 1 0 0,0 0-1 0 0,0 1 1 0 0,-1-1-1 0 0,1 1 1 0 0,0 0-1 0 0,1 0 0 0 0,2-1-213 0 0,34-6 210 0 0,-40 8-213 0 0,113-13 3 0 0,-107 12-3 0 0,121-16-58 0 0,-100 11-1816 0 0,-1-1-1 0 0,20-10 1878 0 0,-15 4-2495 0 0,-20 8 1566 0 0,0 0 0 0 0,0 1 0 0 0,0 0 0 0 0,4 0 929 0 0,-13 4 442 0 0,1-1-1 0 0,-1 1 1 0 0,0 0 0 0 0,0 0-1 0 0,1 0 1 0 0,-1 0 0 0 0,0 1-1 0 0,0-1 1 0 0,0 1 0 0 0,1-1-1 0 0,-1 1 1 0 0,0 0 0 0 0,1 0-442 0 0,5 2 993 0 0,-6-2-39 0 0,-2 1-686 0 0,1 1-1 0 0,-1 0 1 0 0,1-1-1 0 0,0 1 1 0 0,0 0-1 0 0,0-1 0 0 0,0 1 1 0 0,0-1-1 0 0,1 2-267 0 0,0-1 152 0 0,-1 0 0 0 0,1-1 0 0 0,-1 1 0 0 0,0 0-1 0 0,0 0 1 0 0,0 0 0 0 0,-1-1 0 0 0,1 1-1 0 0,0 3-151 0 0,-1 5-31 0 0,0 3-510 0 0,-1-1 0 0 0,-1 12 541 0 0,1-20-26 0 0,0-1-1 0 0,0 1 1 0 0,0-1 0 0 0,-1 1 0 0 0,0-1-1 0 0,0 1 1 0 0,0-1 0 0 0,0 0 0 0 0,-1 0-1 0 0,0 0 27 0 0,-3 5-146 0 0,-12 15 829 0 0,17-23-597 0 0,0 0-1 0 0,0 0 1 0 0,0 1 0 0 0,0-2-1 0 0,0 1 1 0 0,0 0-1 0 0,0 0 1 0 0,-1 0 0 0 0,1 0-1 0 0,0-1 1 0 0,-1 1-1 0 0,1-1 1 0 0,0 1 0 0 0,-1-1-1 0 0,1 1 1 0 0,-1-1-1 0 0,1 0-85 0 0,0 0 0 0 0,1 0 0 0 0,-1 0 0 0 0,1 0 0 0 0,-1-1 0 0 0,1 1 0 0 0,0 0 0 0 0,-1 0 0 0 0,1-1 0 0 0,-1 1 0 0 0,1 0 0 0 0,-1-1 0 0 0,1 1 0 0 0,0 0 0 0 0,-1-1 0 0 0,1 1 0 0 0,0 0 0 0 0,0-1 0 0 0,-1 1 0 0 0,1-1 0 0 0,0 1 0 0 0,0-1 0 0 0,-1 1 0 0 0,1-1 0 0 0,0 1 0 0 0,0-1 0 0 0,0 1 0 0 0,0-1 0 0 0,0 1 0 0 0,0-1 0 0 0,0 1 0 0 0,0-1 0 0 0,0 1 0 0 0,0-1 0 0 0,0 1 0 0 0,0-1 0 0 0,2-17 0 0 0,1 12 0 0 0,0 0 0 0 0,0 1 0 0 0,0-1 0 0 0,1 1 0 0 0,1-3 0 0 0,9-11 0 0 0,-12 16 0 0 0,1-1 0 0 0,-1 1 0 0 0,1 0 0 0 0,0 0 0 0 0,0 0 0 0 0,1 0 0 0 0,-1 1 0 0 0,3-2 0 0 0,12-10 0 0 0,-12 10 0 0 0,0 0 0 0 0,0 0 0 0 0,1 1 0 0 0,-1 0 0 0 0,1 0 0 0 0,0 0 0 0 0,0 1 0 0 0,0 0 0 0 0,0 0 0 0 0,5 0 0 0 0,0-1 0 0 0,0 0 0 0 0,9-4 0 0 0,-12 4 0 0 0,-1 1 0 0 0,1 0 0 0 0,0 1 0 0 0,-1-1 0 0 0,1 2 0 0 0,0-1 0 0 0,0 1 0 0 0,2 1 0 0 0,1-1 0 0 0,1-1 0 0 0,0 0 0 0 0,4-1 0 0 0,24-1 0 0 0,-35 3 0 0 0,0 0 0 0 0,0 0 0 0 0,0-1 0 0 0,0 1 0 0 0,0-1 0 0 0,0-1 0 0 0,0 1 0 0 0,0-1 0 0 0,-1 0 0 0 0,1 0 0 0 0,3-3 0 0 0,-5 2 0 0 0,18-12 0 0 0,-22 14 0 0 0,0 1 0 0 0,1 0 0 0 0,-1-1 0 0 0,0 1 0 0 0,0-1 0 0 0,1 1 0 0 0,-1 0 0 0 0,0-1 0 0 0,0 1 0 0 0,0-1 0 0 0,0 1 0 0 0,1 0 0 0 0,-1-1 0 0 0,0 1 0 0 0,0-1 0 0 0,0 1 0 0 0,0-1 0 0 0,0 1 0 0 0,0 0 0 0 0,0-1 0 0 0,0 1 0 0 0,0-1 0 0 0,0 1 0 0 0,-1-1 0 0 0,1 1 0 0 0,0-1 0 0 0,0 1 0 0 0,0 0 0 0 0,-1-1 0 0 0,1 1 0 0 0,0 0 0 0 0,0-1 0 0 0,-1 1 0 0 0,1-1 0 0 0,0 1 0 0 0,0 0 0 0 0,-1-1 0 0 0,-7-8 0 0 0,8 7 0 0 0,-1 1 0 0 0,0 0 0 0 0,0 0 0 0 0,0-1 0 0 0,0 1 0 0 0,0 0 0 0 0,-1 0 0 0 0,1 0 0 0 0,0 0 0 0 0,0 1 0 0 0,-1-1 0 0 0,1 0 0 0 0,0 0 0 0 0,-1 1 0 0 0,1-1 0 0 0,-1 1 0 0 0,1-1 0 0 0,-1 1 0 0 0,1-1 0 0 0,-1 1 0 0 0,-3 0 0 0 0,0-1 0 0 0,0 1 0 0 0,1 1 0 0 0,-1-1 0 0 0,0 1 0 0 0,1-1 0 0 0,-1 1 0 0 0,0 1 0 0 0,1-1 0 0 0,-1 1 0 0 0,1 0 0 0 0,0 0 0 0 0,-1 0 0 0 0,1 0 0 0 0,-3 3 0 0 0,-2 1 0 0 0,0 0 0 0 0,1 1 0 0 0,0 1 0 0 0,0-1 0 0 0,0 1 0 0 0,-1 3 0 0 0,5-5 0 0 0,-1 1 0 0 0,1 1 0 0 0,-1-1 0 0 0,2 1 0 0 0,-1-1 0 0 0,1 1 0 0 0,1 0 0 0 0,-2 5 0 0 0,3-9 0 0 0,0-1 0 0 0,0 1 0 0 0,1 0 0 0 0,-1 0 0 0 0,1 0 0 0 0,0 0 0 0 0,0 0 0 0 0,0 0 0 0 0,0 0 0 0 0,1-1 0 0 0,-1 1 0 0 0,1 0 0 0 0,0 0 0 0 0,1 0 0 0 0,-1-1 0 0 0,0 1 0 0 0,1-1 0 0 0,0 1 0 0 0,1 1 0 0 0,-1-3-29 0 0,-1 0-1 0 0,1-1 1 0 0,0 1-1 0 0,0-1 1 0 0,0 1-1 0 0,0-1 1 0 0,0 0-1 0 0,0 0 1 0 0,0 0-1 0 0,1 0 1 0 0,-1 0-1 0 0,0 0 1 0 0,0 0-1 0 0,1-1 1 0 0,-1 1-1 0 0,1-1 1 0 0,-1 0-1 0 0,0 0 0 0 0,1 0 1 0 0,-1 0-1 0 0,1 0 1 0 0,-1 0-1 0 0,0-1 1 0 0,1 1-1 0 0,1-1 30 0 0,7-2-1090 0 0,-1-1 0 0 0,1 0 0 0 0,-1 0-1 0 0,9-6 1091 0 0,-13 7-511 0 0,27-14-1534 0 0</inkml:trace>
  <inkml:trace contextRef="#ctx0" brushRef="#br0" timeOffset="33678.881">5580 2713 11976 0 0,'0'0'546'0'0,"0"0"-10"0"0,-9 11-322 0 0,-26 17 507 0 0,-10 9 2645 0 0,-3 5-3366 0 0,25-17 18 0 0,-12 9-20 0 0,32-31 2 0 0,0 1 0 0 0,-1-1 0 0 0,1 1 0 0 0,1 0 0 0 0,-1 0 0 0 0,0 0 0 0 0,-1 3 0 0 0,-6 10 0 0 0,9-15 6 0 0,-1 1-1 0 0,1-1 0 0 0,-1 1 0 0 0,1-1 0 0 0,0 1 0 0 0,0 0 0 0 0,0-1 1 0 0,0 1-1 0 0,1 0 0 0 0,-1 0 0 0 0,1 0 0 0 0,-1 0 0 0 0,1-1 0 0 0,0 2-5 0 0,0-4 371 0 0,0 0 117 0 0,2 0 21 0 0,10-4-727 0 0,-1 0-1 0 0,1-1 1 0 0,-1-1 0 0 0,0 0-1 0 0,0 0 1 0 0,-1-1-1 0 0,4-3 219 0 0,-8 6 145 0 0,15-16-145 0 0,-17 16 0 0 0,-1 1 0 0 0,0-1 0 0 0,1 1 0 0 0,0 0 0 0 0,-1 0 0 0 0,4-1 0 0 0,2-1 0 0 0,-6 3 0 0 0,0 0 0 0 0,0 0 0 0 0,0 1 0 0 0,0 0 0 0 0,0-1 0 0 0,2 1 0 0 0,-4 1 0 0 0,-1-1 0 0 0,1 1 0 0 0,-1 0 0 0 0,1 0 0 0 0,-1 0 0 0 0,1 0 0 0 0,-1 0 0 0 0,1 0 0 0 0,0 0 0 0 0,-1 0-1 0 0,1 0 1 0 0,-1 0 0 0 0,1 0 0 0 0,-1 0 0 0 0,1 0 0 0 0,-1 1 0 0 0,1-1 0 0 0,-1 0 0 0 0,1 0 0 0 0,-1 0 0 0 0,1 1-1 0 0,-1-1 1 0 0,1 0 0 0 0,-1 1 0 0 0,0-1 0 0 0,1 0 0 0 0,-1 1 0 0 0,1-1 0 0 0,-1 1 0 0 0,0-1 0 0 0,0 1 0 0 0,1-1 0 0 0,-1 0-1 0 0,0 1 1 0 0,0-1 0 0 0,1 1 0 0 0,-1-1 0 0 0,0 1 0 0 0,0 17 25 0 0,-1-15 17 0 0,0 15 462 0 0,-1 1 0 0 0,0-1-1 0 0,-2 0 1 0 0,-2 8-504 0 0,0-5-43 0 0,2 0-1 0 0,-2 19 44 0 0,3-8 0 0 0,-1 17 0 0 0,-2 5-1782 0 0,6-54 771 0 0,0 0-11 0 0</inkml:trace>
  <inkml:trace contextRef="#ctx0" brushRef="#br0" timeOffset="34895.64">5665 2727 13824 0 0,'0'0'314'0'0,"0"0"46"0"0,0 8 354 0 0,-2 36-589 0 0,1-29-126 0 0,0 1 1 0 0,1 0 0 0 0,1-1 0 0 0,1 1 0 0 0,2 12 0 0 0,-1-6 332 0 0,-3-18-139 0 0,1 0 0 0 0,-1-1-1 0 0,1 1 1 0 0,0 0 0 0 0,0 0 0 0 0,0-1-1 0 0,0 1 1 0 0,2 2-193 0 0,-2-3 76 0 0,-1-2-72 0 0,0-1 1 0 0,0 1-1 0 0,0-1 0 0 0,0 1 0 0 0,0-1 0 0 0,0 1 0 0 0,1-1 0 0 0,-1 1 0 0 0,0 0 0 0 0,0-1 0 0 0,1 1 0 0 0,-1-1 0 0 0,0 0 0 0 0,1 1 0 0 0,-1-1 0 0 0,0 1 0 0 0,1-1 0 0 0,-1 1 0 0 0,1-1 0 0 0,-1 0 0 0 0,1 1 0 0 0,0-1-4 0 0,0 1 74 0 0,1 1-1 0 0,0-1 0 0 0,0 0 1 0 0,0 0-1 0 0,0 0 1 0 0,0 0-1 0 0,0-1 0 0 0,1 1 1 0 0,-1 0-1 0 0,0-1 0 0 0,0 0 1 0 0,0 1-1 0 0,1-1 0 0 0,-1 0 1 0 0,0 0-1 0 0,0 0 0 0 0,1-1 1 0 0,-1 1-1 0 0,0 0 0 0 0,0-1 1 0 0,0 0-1 0 0,1 1 0 0 0,-1-1 1 0 0,1 0-74 0 0,8-4 91 0 0,0 0 1 0 0,0-1 0 0 0,-1 0 0 0 0,2-2-92 0 0,-7 4-80 0 0,7-3 80 0 0,0-1 0 0 0,-1-1 0 0 0,0 0 0 0 0,-1-1 0 0 0,-5 5 0 0 0,0 1 0 0 0,-1-2 0 0 0,0 1 0 0 0,0 0 0 0 0,-1-1 0 0 0,1 0 0 0 0,-1 0 0 0 0,-1 0 0 0 0,3-4 0 0 0,-3 4 0 0 0,1 0 0 0 0,0 0 0 0 0,0 1 0 0 0,0-1 0 0 0,3-3 0 0 0,-2 4 0 0 0,0 0 0 0 0,-1-1 0 0 0,0 0 0 0 0,0 1 0 0 0,0-1 0 0 0,0-2 0 0 0,17-40 0 0 0,-19 39 0 0 0,-3 5 0 0 0,-3 8 0 0 0,-3 9 0 0 0,7-12 0 0 0,-2 5 0 0 0,1 0 0 0 0,-1 0 0 0 0,1 0 0 0 0,1 0 0 0 0,-1 1 0 0 0,1-1 0 0 0,0 1 0 0 0,0-1 0 0 0,1 1 0 0 0,0 0 0 0 0,-1 3 0 0 0,1-5 0 0 0,0 0 0 0 0,0-1 0 0 0,1 1 0 0 0,-1 0 0 0 0,2 1 0 0 0,1 20 0 0 0,0-4 301 0 0,-2-18-111 0 0,0 0 0 0 0,-1 0-1 0 0,1 0 1 0 0,-1 0 0 0 0,0 0 0 0 0,0 1-190 0 0,-1-2 75 0 0,1-1 0 0 0,0 0-1 0 0,1 1 1 0 0,-1-1-1 0 0,0 0 1 0 0,1 1 0 0 0,-1-1-1 0 0,2 2-74 0 0,-2-2 1 0 0,1 0 0 0 0,0 0 0 0 0,-1 0 0 0 0,0 0 0 0 0,1 0 0 0 0,-1 0 0 0 0,0-1 0 0 0,0 1 0 0 0,0 0 0 0 0,0 0 0 0 0,-1 2-1 0 0,0 1 0 0 0,7-1 0 0 0,-4-4 0 0 0,0 1 0 0 0,1 0 0 0 0,-1-1 0 0 0,1 1 0 0 0,-1-1 0 0 0,1 0 0 0 0,-1 0 0 0 0,1 0 0 0 0,-1 0 0 0 0,1 0 0 0 0,-1 0 0 0 0,0-1 0 0 0,1 1 0 0 0,-1-1 0 0 0,1 0 0 0 0,-1 0 0 0 0,0 0 0 0 0,0 0 0 0 0,1 0 0 0 0,-1 0 0 0 0,2-2 0 0 0,6-4 0 0 0,1 0 0 0 0,-1-1 0 0 0,6-7 0 0 0,-12 12 0 0 0,39-44 0 0 0,-12 11 0 0 0,-27 33 0 0 0,3 1 0 0 0,-6 2 0 0 0,0-1 0 0 0,1 1 0 0 0,-1 0 0 0 0,0-1 0 0 0,0 1 0 0 0,0-1 0 0 0,0 0 0 0 0,0 1 0 0 0,0-1 0 0 0,0 0 0 0 0,0 0 0 0 0,0 1 0 0 0,0-1 0 0 0,0 0 0 0 0,0 0 0 0 0,-1 0 0 0 0,1 0 0 0 0,0 0 0 0 0,-1 0 0 0 0,1 0 0 0 0,0-1 0 0 0,-1 0 0 0 0,1 1 0 0 0,-1-1 0 0 0,1 1 0 0 0,-1-1 0 0 0,0 1 0 0 0,0-1 0 0 0,0 0 0 0 0,0 1 0 0 0,0-1 0 0 0,0 1 0 0 0,0-1 0 0 0,0 0 0 0 0,-1 1 0 0 0,1-1 0 0 0,-14-20 0 0 0,5 10 0 0 0,9 12 0 0 0,-1-1 0 0 0,0 1 0 0 0,0-1 0 0 0,0 1 0 0 0,0-1 0 0 0,0 1 0 0 0,0 0 0 0 0,0-1 0 0 0,0 1 0 0 0,0 0 0 0 0,0 0 0 0 0,0 0 0 0 0,0 0 0 0 0,0 0 0 0 0,0 0 0 0 0,0 0 0 0 0,0 0 0 0 0,0 0 0 0 0,0 0 0 0 0,0 1 0 0 0,0-1 0 0 0,0 0 0 0 0,0 1 0 0 0,0-1 0 0 0,-1 1 0 0 0,0-1 0 0 0,0 1 0 0 0,0 0 0 0 0,0 0 0 0 0,0-1 0 0 0,0 1 0 0 0,1 0 0 0 0,-1 1 0 0 0,0-1 0 0 0,1 0 0 0 0,-2 2 0 0 0,-7 14 0 0 0,4-10 0 0 0,2 1 0 0 0,-1 0 0 0 0,1 0 0 0 0,0 0 0 0 0,1 0 0 0 0,0 1 0 0 0,0-1 0 0 0,1 1 0 0 0,0 1 0 0 0,-4 43 0 0 0,6-52 0 0 0,0 1 0 0 0,0-1 0 0 0,0 1 0 0 0,0-1 0 0 0,1 1 0 0 0,-1-1 0 0 0,0 0 0 0 0,1 1 0 0 0,-1-1 0 0 0,1 1 0 0 0,0-1 0 0 0,-1 0 0 0 0,1 0 0 0 0,0 1 0 0 0,0-1 0 0 0,0 0 0 0 0,0 0 0 0 0,0 0 0 0 0,0 0 0 0 0,0 0 0 0 0,1 1 0 0 0,0 0 0 0 0,-1-1 0 0 0,1 1 0 0 0,0-1 0 0 0,0 0 0 0 0,0 1 0 0 0,0-1 0 0 0,0 0 0 0 0,1 0 0 0 0,-1 0 0 0 0,0-1 0 0 0,1 1 0 0 0,3 0 0 0 0,0 0 0 0 0,0-1 0 0 0,-1 0 0 0 0,1 0 0 0 0,0-1 0 0 0,0 0 0 0 0,0 0 0 0 0,-1 0 0 0 0,1-1 0 0 0,-1 1 0 0 0,1-1 0 0 0,-1-1 0 0 0,1 1 0 0 0,-1-1 0 0 0,0 0 0 0 0,0 0 0 0 0,0 0 0 0 0,-1-1 0 0 0,5-3 0 0 0,-2-1 0 0 0,0 0 0 0 0,0-1 0 0 0,0 1 0 0 0,-1-1 0 0 0,-1 0 0 0 0,1-1 0 0 0,-1 1 0 0 0,-1-1 0 0 0,0 0 0 0 0,1-6 0 0 0,11-24 0 0 0,-14 37 0 0 0,-1 1 0 0 0,0 0 0 0 0,0 0 0 0 0,1 0 0 0 0,0 0 0 0 0,-1 0 0 0 0,1 0 0 0 0,0 0 0 0 0,0 1 0 0 0,0-1 0 0 0,0 1 0 0 0,0-1 0 0 0,0 1 0 0 0,0 0 0 0 0,2-1 0 0 0,-4 1 0 0 0,1 1 0 0 0,0 0 0 0 0,0-1 0 0 0,0 1 0 0 0,0 0 0 0 0,0 0 0 0 0,0 0 0 0 0,0 0 0 0 0,0 0 0 0 0,0 0 0 0 0,-1 0 0 0 0,1 0 0 0 0,0 0 0 0 0,0 0 0 0 0,0 0 0 0 0,1 1 0 0 0,-1-1 0 0 0,-1 0 0 0 0,1 1 0 0 0,-1-1 0 0 0,0 1 0 0 0,1 0 0 0 0,-1-1 0 0 0,1 1 0 0 0,-1-1 0 0 0,0 1 0 0 0,1 0 0 0 0,-1-1 0 0 0,0 1 0 0 0,0-1 0 0 0,1 1 0 0 0,-1 0 0 0 0,0-1 0 0 0,0 1 0 0 0,0 0 0 0 0,0 0 0 0 0,0-1 0 0 0,0 1 0 0 0,0 0 0 0 0,0-1 0 0 0,0 1 0 0 0,0 1 0 0 0,0-1 0 0 0,1 1 0 0 0,-1-1 0 0 0,0 1 0 0 0,1-1 0 0 0,0 1 0 0 0,-1-1 0 0 0,1 1 0 0 0,0-1 0 0 0,0 0 0 0 0,-1 1 0 0 0,1-1 0 0 0,1 1 0 0 0,8 16 0 0 0,-7 5 0 0 0,3 6 0 0 0,-5-26 0 0 0,-1-1 0 0 0,1 1 0 0 0,-1-1 0 0 0,0 1 0 0 0,1-1 0 0 0,-1 1 0 0 0,0-1 0 0 0,0 1 0 0 0,-1 0 0 0 0,2 19 0 0 0,5 16 0 0 0,-5-31 0 0 0,-3-5 0 0 0,1-2 0 0 0,1 0 0 0 0,0 0 0 0 0,0 0 0 0 0,0 0 0 0 0,-1 0 0 0 0,1 1 0 0 0,0-1 0 0 0,0 0 0 0 0,0 0 0 0 0,0 0 0 0 0,0 0 0 0 0,-1 0 0 0 0,1 0 0 0 0,0 1 0 0 0,0-1 0 0 0,0 0 0 0 0,0 0 0 0 0,0 0 0 0 0,0 0 0 0 0,-1 1 0 0 0,1-1 0 0 0,0 0 0 0 0,0 0 0 0 0,0 0 0 0 0,0 0 0 0 0,0 1 0 0 0,0-1 0 0 0,0 0 0 0 0,0 0 0 0 0,0 0 0 0 0,0 1 0 0 0,0-1 0 0 0,0 0 0 0 0,0 0 0 0 0,0 0 0 0 0,0 1 0 0 0,0-1 0 0 0,1-2 0 0 0,-1 0 0 0 0,1 1 0 0 0,0-1 0 0 0,0 1 0 0 0,0-1 0 0 0,-1 1 0 0 0,2-1 0 0 0,-1 1 0 0 0,0-1 0 0 0,0 1 0 0 0,0 0 0 0 0,1-1 0 0 0,9-12 0 0 0,-7 8 0 0 0,0 1 0 0 0,-1-1 0 0 0,2 1 0 0 0,-1 0 0 0 0,3-2 0 0 0,16-20 0 0 0,-14 14 0 0 0,1 1 0 0 0,0 0 0 0 0,1 1 0 0 0,7-5 0 0 0,-10 9 0 0 0,-8 6 0 0 0,2 0 0 0 0,-1 0 0 0 0,0 0 0 0 0,0 0 0 0 0,1 0 0 0 0,-1 0 0 0 0,0 0 0 0 0,1 0 0 0 0,-1 1 0 0 0,1-1 0 0 0,-1 0 0 0 0,1 1 0 0 0,12-6 0 0 0,-1 3 0 0 0,-9 5 0 0 0,-3-1 0 0 0,9 3 0 0 0,1 2 0 0 0,-9-2 0 0 0,-2-2 0 0 0,3 3-50 0 0,0 0 0 0 0,-1 0 0 0 0,0 0 0 0 0,0 1 0 0 0,0-1-1 0 0,0 0 1 0 0,-1 1 0 0 0,1 5 50 0 0,-2-9-238 0 0,1-1 1 0 0,-1 1-1 0 0,0 0 1 0 0,0 0-1 0 0,0-1 1 0 0,-1 1-1 0 0,1 0 1 0 0,0 0-1 0 0,-1-1 1 0 0,1 1-1 0 0,-1 0 0 0 0,0 1 238 0 0,0 3-2997 0 0,1-6 1463 0 0</inkml:trace>
  <inkml:trace contextRef="#ctx0" brushRef="#br0" timeOffset="35476.567">6701 2671 15664 0 0,'0'0'356'0'0,"-10"10"993"0"0,3-1-1294 0 0,0 0 0 0 0,1 1 0 0 0,0 0 0 0 0,1 1 1 0 0,-2 4-56 0 0,-21 58 1344 0 0,28-73-1383 0 0,-10 37-1076 0 0,10-35 1199 0 0,-1 0-1 0 0,1 0 1 0 0,0 0 0 0 0,0 0 0 0 0,0 0-1 0 0,0 0 1 0 0,0 0 0 0 0,0 0-1 0 0,0 0 1 0 0,1 0 0 0 0,-1 0 0 0 0,1 0-1 0 0,0 0 1 0 0,-1 0 0 0 0,1 0-1 0 0,0 0 1 0 0,0-1-84 0 0,0 0 5 0 0,0 0-1 0 0,0 0 0 0 0,0 0 1 0 0,0 0-1 0 0,0 0 1 0 0,0 0-1 0 0,0 0 1 0 0,1-1-1 0 0,-1 1 0 0 0,0-1 1 0 0,0 1-1 0 0,1-1 1 0 0,-1 1-1 0 0,0-1 1 0 0,1 0-1 0 0,-1 1 0 0 0,0-1 1 0 0,1 0-1 0 0,-1 0 1 0 0,1 0-1 0 0,-1 0 1 0 0,0 0-1 0 0,1 0 1 0 0,-1-1-1 0 0,0 1 0 0 0,1 0 1 0 0,-1-1-1 0 0,0 1 1 0 0,1-1-1 0 0,-1 1 1 0 0,0-1-1 0 0,0 0 0 0 0,1 0 1 0 0,-1 0-5 0 0,5-2 14 0 0,-1 1-72 0 0,0 0 0 0 0,-1 0-1 0 0,1-1 1 0 0,-1 1-1 0 0,1-1 1 0 0,-1-1 0 0 0,0 1-1 0 0,0-1 1 0 0,0 1-1 0 0,0-1 1 0 0,-1 0 0 0 0,1 0-1 0 0,-1-1 1 0 0,0 1-1 0 0,0-2 59 0 0,6-10-655 0 0,-6 11 688 0 0,0-1-1 0 0,1 1 1 0 0,-1 0 0 0 0,1 0 0 0 0,0 1 0 0 0,5-5-33 0 0,0-2 222 0 0,-8 10-221 0 0,0 0 0 0 0,0-1 0 0 0,0 1 0 0 0,0 0 0 0 0,0 0 0 0 0,0 0 0 0 0,0 0 0 0 0,0 0-1 0 0,1 0 1 0 0,-1 0 0 0 0,0 1 0 0 0,1-1-1 0 0,-2 0-9 0 0,1 1 1 0 0,-1 0-1 0 0,0 0 0 0 0,0 0 1 0 0,1 0-1 0 0,-1 0 0 0 0,0 0 0 0 0,1 0 1 0 0,-1 0-1 0 0,0 0 0 0 0,0 0 1 0 0,1 0-1 0 0,-1 0 0 0 0,0 0 0 0 0,0 0 1 0 0,1 0-1 0 0,-1 0 0 0 0,0 0 1 0 0,1 0-1 0 0,-1 0 0 0 0,0 0 1 0 0,0 1-1 0 0,1-1 0 0 0,-1 0 0 0 0,0 0 1 0 0,0 0-1 0 0,0 0 0 0 0,1 1 1 0 0,-1-1-1 0 0,0 0 0 0 0,0 0 0 0 0,0 0 1 0 0,1 1-1 0 0,-1-1 0 0 0,0 0 1 0 0,0 0-1 0 0,0 1 0 0 0,0-1 0 0 0,0 0 10 0 0,3 15 983 0 0,1 3-280 0 0,5 5-271 0 0,-8-19-382 0 0,-1-1 0 0 0,2 1 1 0 0,-1-1-1 0 0,0 0 0 0 0,1 1 0 0 0,1 1-51 0 0,-2-2 46 0 0,1 0-1 0 0,0 1 0 0 0,-1 0 1 0 0,1-1-1 0 0,-1 1 0 0 0,0 2-45 0 0,7 17 388 0 0,-7-21-342 0 0,0 1-1 0 0,0-1 0 0 0,0 1 1 0 0,0-1-1 0 0,-1 1 0 0 0,1-1 1 0 0,-1 1-1 0 0,1 1-45 0 0,-1-3-104 0 0,12 7-115 0 0,-10-8 233 0 0,0 0-1 0 0,0 0 1 0 0,-1 0 0 0 0,1 0-1 0 0,0 0 1 0 0,0 0-1 0 0,0-1 1 0 0,-1 1-1 0 0,1-1 1 0 0,0 1-1 0 0,-1-1 1 0 0,1 1-1 0 0,0-1 1 0 0,-1 0-1 0 0,1 0 1 0 0,-1 0 0 0 0,1 0-1 0 0,-1 0 1 0 0,1 0-1 0 0,-1 0 1 0 0,1-1-14 0 0,3-4 25 0 0,1-1 0 0 0,-1 1 0 0 0,0-1 0 0 0,1-2-25 0 0,11-15-17 0 0,1 5-48 0 0,-17 19-278 0 0,0 1 264 0 0,1 0-1 0 0,-1 0 0 0 0,1 0 1 0 0,-1 1-1 0 0,1-1 1 0 0,-1 1-1 0 0,0-1 0 0 0,1 0 1 0 0,-1 1-1 0 0,0 0 0 0 0,0-1 1 0 0,0 1-1 0 0,0 0 0 0 0,0 0 1 0 0,-1-1-1 0 0,1 1 1 0 0,-1 0-1 0 0,1 0 0 0 0,-1 0 1 0 0,1 0-1 0 0,-1 1 80 0 0,1 7 302 0 0,-1 0 0 0 0,0 0 1 0 0,0-1-1 0 0,-1 1-302 0 0,0 2 255 0 0,-3 20 53 0 0,-1-1 0 0 0,-2 0 0 0 0,-1 0-1 0 0,-1 0 1 0 0,-4 5-308 0 0,2-8 223 0 0,-1 0 1 0 0,-2-1-1 0 0,0 0 1 0 0,-2-1-1 0 0,-11 15-223 0 0,15-27-208 0 0,0-1-1 0 0,-1 0 1 0 0,0-1-1 0 0,-1-1 1 0 0,0 0-1 0 0,-1 0 1 0 0,0-2-1 0 0,-1 0 1 0 0,1 0 0 0 0,-2-2-1 0 0,-1 1 209 0 0,-8 0-5241 0 0,-1-1-1640 0 0</inkml:trace>
  <inkml:trace contextRef="#ctx0" brushRef="#br0" timeOffset="29110.439">4483 2042 6448 0 0,'7'-7'141'0'0,"-5"6"23"0"0,-2 1 13 0 0,-1-1-19 0 0,0-4-126 0 0,2 0 42 0 0,0 4 308 0 0,1-3 404 0 0,1 3 2068 0 0,-1 3-2756 0 0,1 0 0 0 0,-1 0 1 0 0,0 0-1 0 0,0 0 0 0 0,0 0 0 0 0,0 0 1 0 0,-1 0-1 0 0,1 1 0 0 0,0-1 0 0 0,-1 1 1 0 0,0-1-1 0 0,0 1 0 0 0,1-1 1 0 0,-1 1-1 0 0,-1 0 0 0 0,1 0 0 0 0,0-1 1 0 0,-1 1-1 0 0,1 0 0 0 0,-1 0 1 0 0,0 1-99 0 0,1 13-5 0 0,0 1 1 0 0,-2 10 4 0 0,1 1 81 0 0,-1 18 1287 0 0,1-38-1285 0 0,0 0 0 0 0,0 0 0 0 0,-1 0 1 0 0,-1 0-1 0 0,1 0 0 0 0,-1 0 0 0 0,-3 6-83 0 0,1 1 98 0 0,3-13-92 0 0,1-2 47 0 0,0-1-1 0 0,0 0 0 0 0,0 1 1 0 0,0-1-1 0 0,0 0 1 0 0,0 1-1 0 0,0-1 0 0 0,0 0 1 0 0,0 1-1 0 0,0-1 0 0 0,-1 0 1 0 0,1 1-1 0 0,0-1 0 0 0,0 0 1 0 0,0 0-1 0 0,0 1 0 0 0,-1-1 1 0 0,1 0-1 0 0,0 0 0 0 0,0 1 1 0 0,-1-1-1 0 0,1 0 0 0 0,0 0 1 0 0,-1 0-1 0 0,1 1 0 0 0,0-1-52 0 0,-1 0 443 0 0,-3-8-278 0 0,4 5-165 0 0,0 1 0 0 0,0-1 0 0 0,0 0 0 0 0,0 1 0 0 0,0-1 0 0 0,1 0 0 0 0,0 1 0 0 0,-1-1 0 0 0,1 0 0 0 0,0 1 0 0 0,0-1 0 0 0,0 1 0 0 0,0-1 0 0 0,1 1 0 0 0,0-1 0 0 0,5-14 0 0 0,-2 3 0 0 0,7-22 0 0 0,7-13 0 0 0,-14 39 0 0 0,0 0 0 0 0,0 1 0 0 0,1-1 0 0 0,0 1 0 0 0,0 1 0 0 0,1-1 0 0 0,2 0 0 0 0,-5 4 0 0 0,1 2 0 0 0,0-1 0 0 0,0 0 0 0 0,0 1 0 0 0,1 0 0 0 0,-1 0 0 0 0,1 1 0 0 0,0-1 0 0 0,-4 2 0 0 0,1 0 0 0 0,0 0 0 0 0,-1 0 0 0 0,1 1 0 0 0,0-1 0 0 0,0 1 0 0 0,0-1 0 0 0,0 1 0 0 0,-1 0 0 0 0,1 0 0 0 0,0 0 0 0 0,0 0 0 0 0,0 1 0 0 0,0-1 0 0 0,-1 1 0 0 0,1 0 0 0 0,3 1 0 0 0,-4-1 0 0 0,0 1 0 0 0,0 0 0 0 0,1 0 0 0 0,-1 0 0 0 0,0 0 0 0 0,0 0 0 0 0,-1 0 0 0 0,1 0 0 0 0,0 1 0 0 0,-1-1 0 0 0,0 1 0 0 0,1-1 0 0 0,-1 1 0 0 0,0 0 0 0 0,0-1 0 0 0,0 1 0 0 0,-1 1 0 0 0,2 4 0 0 0,0 1 0 0 0,-1-1 0 0 0,0 1 0 0 0,0 0 0 0 0,-1 0 0 0 0,-1 0 0 0 0,0 1 0 0 0,0-1 0 0 0,-2 7 0 0 0,-2 12 0 0 0,4-25 1 0 0,0 0-1 0 0,0 0 0 0 0,0 0 0 0 0,0 0 0 0 0,0 0 0 0 0,-1-1 0 0 0,1 1 0 0 0,-1-1 0 0 0,1 1 0 0 0,-3 1 0 0 0,-3 7 930 0 0,6-10-421 0 0,1-1-66 0 0,-1 0-294 0 0,1-1-148 0 0,-1 1-1 0 0,1 0 1 0 0,0-1-1 0 0,0 1 0 0 0,-1 0 1 0 0,1-1-1 0 0,0 1 1 0 0,0 0-1 0 0,-1-1 0 0 0,1 1 1 0 0,0-1-1 0 0,0 1 1 0 0,0-1-1 0 0,0 1 0 0 0,0 0 1 0 0,0-1-1 0 0,0 1 1 0 0,0-1-1 0 0,0 1 0 0 0,0-1 1 0 0,0 1-1 0 0,0 0 0 0 0,0-1 1 0 0,0 1-1 0 0,0-1 1 0 0,0 1-1 0 0,0 0 0 0 0,1-1 1 0 0,-1 1-1 0 0,0-1 1 0 0,0 1-1 0 0,1 0 0 0 0,-1-1 1 0 0,0 1-1 0 0,0 0 1 0 0,1-1-1 0 0,-1 1 0 0 0,1-1 1 0 0,4-18-1 0 0,0 0 0 0 0,2 0 0 0 0,3-4 0 0 0,1-5 0 0 0,-9 25 0 0 0,-1 0 0 0 0,1 1 0 0 0,-1-1 0 0 0,1 1 0 0 0,0-1 0 0 0,2-1 0 0 0,7-10 0 0 0,-9 12 0 0 0,0-1 0 0 0,0 1 0 0 0,1-1 0 0 0,-1 1 0 0 0,1 0 0 0 0,-1 0 0 0 0,1 0 0 0 0,0 1 0 0 0,0-1 0 0 0,-1 0 0 0 0,4 0 0 0 0,1 0 0 0 0,1 5 0 0 0,-7-1 0 0 0,1 0 0 0 0,-1 0 0 0 0,0 0 0 0 0,1 0 0 0 0,-1 0 0 0 0,-1 1 0 0 0,1-1 0 0 0,0 0 0 0 0,0 1 0 0 0,-1-1 0 0 0,1 0 0 0 0,-1 1 0 0 0,0-1 0 0 0,0 1 0 0 0,0 1 0 0 0,-2 40 0 0 0,2-43 0 0 0,-1 40 5 0 0,2-29-28 0 0,-1-1 0 0 0,-1 0 0 0 0,-1 7 23 0 0,2-17-177 0 0,0 0-1 0 0,-1 0 0 0 0,1 0 0 0 0,0 0 0 0 0,0 0 0 0 0,0 0 0 0 0,0 0 0 0 0,0 1 0 0 0,0-1 1 0 0,0 0-1 0 0,0 0 0 0 0,1 0 0 0 0,-1 0 0 0 0,0 0 0 0 0,1 0 178 0 0,0 0-195 0 0,0 0-1 0 0,-1 0 1 0 0,1-1 0 0 0,0 1-1 0 0,0-1 1 0 0,0 1-1 0 0,0-1 1 0 0,0 1 0 0 0,0-1-1 0 0,0 0 1 0 0,0 1 0 0 0,0-1-1 0 0,0 0 1 0 0,0 0-1 0 0,0 0 1 0 0,0 0 0 0 0,0 0-1 0 0,1 0 196 0 0,16-1-1534 0 0</inkml:trace>
  <inkml:trace contextRef="#ctx0" brushRef="#br0" timeOffset="29414.886">5081 2030 13824 0 0,'0'0'314'0'0,"0"0"46"0"0,0 0 22 0 0,0 0-50 0 0,-9 10-208 0 0,3-6 16 0 0,1 1 0 0 0,0 0 0 0 0,-1 0 1 0 0,2 0-1 0 0,-1 1 0 0 0,1 0 1 0 0,-1 0-1 0 0,2 0 0 0 0,-1 0 0 0 0,-1 4-140 0 0,-9 15 621 0 0,10-19-619 0 0,1 1-1 0 0,0 0 0 0 0,0-1 0 0 0,1 2 1 0 0,0-1-1 0 0,0 0 0 0 0,0 0 0 0 0,1 0 1 0 0,1 1-1 0 0,-1-1 0 0 0,1 1 0 0 0,0-1 0 0 0,1 5-1 0 0,-1-7 0 0 0,1 2 0 0 0,0-6 0 0 0,-1 0 0 0 0,1 0 0 0 0,0 0 0 0 0,0-1 0 0 0,0 1 0 0 0,0 0 0 0 0,0-1 0 0 0,0 1 0 0 0,0 0 0 0 0,0-1 0 0 0,0 0 0 0 0,0 1 0 0 0,1 0 0 0 0,0-1 0 0 0,0 1 0 0 0,0-1 0 0 0,-1 1 0 0 0,1-1 0 0 0,0 0 0 0 0,0 0 0 0 0,0 0 0 0 0,0 0 0 0 0,0 0 0 0 0,0-1 0 0 0,0 1 0 0 0,0 0 0 0 0,0-1 0 0 0,-1 1 0 0 0,1-1 0 0 0,1 0 0 0 0,30-18 0 0 0,-27 15 0 0 0,0 0 0 0 0,0 0 0 0 0,0-1 0 0 0,-1 0 0 0 0,0 0 0 0 0,0 0 0 0 0,0 0 0 0 0,0-1 0 0 0,-1 0 0 0 0,0 0 0 0 0,0 0 0 0 0,2-5 0 0 0,-6 9 43 0 0,1-1-1 0 0,0 1 0 0 0,-1 0 1 0 0,1 0-1 0 0,-1-1 1 0 0,0 1-1 0 0,1 0 0 0 0,-1-1 1 0 0,0 1-1 0 0,0 0 0 0 0,-1 0 1 0 0,1-1-1 0 0,-1 1 0 0 0,1 0 1 0 0,-1 0-1 0 0,1-1 0 0 0,-1 1 1 0 0,0 0-1 0 0,0 0 0 0 0,0 0 1 0 0,-1 0-1 0 0,1 0 0 0 0,0 0 1 0 0,-1 0-1 0 0,1 1 0 0 0,-1-1 1 0 0,1 0-1 0 0,-1 1 0 0 0,0-1 1 0 0,0 1-1 0 0,0 0 0 0 0,-1-1-42 0 0,-1 0-12 0 0,0-1 0 0 0,0 1 0 0 0,-1 1 0 0 0,1-1-1 0 0,-1 0 1 0 0,1 1 0 0 0,-1 0 0 0 0,0 0 0 0 0,1 1-1 0 0,-1-1 1 0 0,0 1 0 0 0,1 0 0 0 0,-1 0 0 0 0,0 1-1 0 0,0-1 13 0 0,-29 3-1188 0 0,33-3 818 0 0,1 0-118 0 0,0 0-21 0 0,0 0-3 0 0</inkml:trace>
  <inkml:trace contextRef="#ctx0" brushRef="#br0" timeOffset="30348.631">5372 2008 11976 0 0,'0'0'546'0'0,"0"0"-10"0"0,-13 6-322 0 0,8-4-152 0 0,0 0 1 0 0,0 0 0 0 0,1 0 0 0 0,-1 1 0 0 0,1-1 0 0 0,-1 1-1 0 0,1 0 1 0 0,0 1 0 0 0,0-1 0 0 0,1 1 0 0 0,-1 0-1 0 0,0 0-62 0 0,-8 11 560 0 0,1 1 0 0 0,-7 11-560 0 0,4-4 167 0 0,9-15-165 0 0,1 0 0 0 0,1 1 0 0 0,0-1 1 0 0,0 0-1 0 0,0 1 0 0 0,1 0 1 0 0,-1 6-3 0 0,3-13 0 0 0,0-1 0 0 0,0 1 0 0 0,0-1 0 0 0,0 0 0 0 0,0 1 0 0 0,1-1 0 0 0,-1 0 0 0 0,0 1 0 0 0,0-1 0 0 0,1 0 0 0 0,0 1 0 0 0,1 7 0 0 0,-2-9 10 0 0,1 1 0 0 0,-1 0 0 0 0,0-1 0 0 0,1 1 0 0 0,-1-1 0 0 0,1 1 0 0 0,-1-1 1 0 0,1 1-1 0 0,-1-1 0 0 0,1 1 0 0 0,-1-1 0 0 0,1 1 0 0 0,-1-1 0 0 0,1 0 1 0 0,0 1-1 0 0,-1-1 0 0 0,1 0 0 0 0,-1 0 0 0 0,1 1 0 0 0,0-1 0 0 0,-1 0 0 0 0,1 0 1 0 0,0 0-1 0 0,0 0 0 0 0,-1 0 0 0 0,1 0 0 0 0,0 0 0 0 0,-1 0 0 0 0,1 0 0 0 0,0 0 1 0 0,-1 0-1 0 0,1 0 0 0 0,0 0 0 0 0,-1-1 0 0 0,1 1-10 0 0,0 0 88 0 0,5-1 28 0 0,0-1 0 0 0,0 1 0 0 0,-1-1 0 0 0,1 0 1 0 0,-1-1-1 0 0,1 1 0 0 0,-1-1 0 0 0,0 0 0 0 0,0 0 0 0 0,0-1 0 0 0,0 1 0 0 0,-1-1 0 0 0,1 0 0 0 0,-1-1 0 0 0,3-3-116 0 0,4-6-34 0 0,0 0 0 0 0,-2 0 0 0 0,1-1 0 0 0,5-14 34 0 0,66-145-876 0 0,-76 159 311 0 0,0 0 0 0 0,0-6 565 0 0,-2 8 15 0 0,-2 11-15 0 0,-1 0 0 0 0,0 1 0 0 0,0-1 0 0 0,0 1 0 0 0,0-1 0 0 0,0 0 0 0 0,0 1 0 0 0,0-1 0 0 0,-1 1 0 0 0,1-1 0 0 0,-1 1 0 0 0,1-1 0 0 0,-1 0 0 0 0,-2-14 0 0 0,-12 64 1975 0 0,6 5-1957 0 0,7-37-18 0 0,-1-1-1 0 0,0 0 0 0 0,-3 7 1 0 0,3-8 0 0 0,-1 0 0 0 0,2 1 0 0 0,-1 7 0 0 0,-2 13 0 0 0,5-30 0 0 0,-1 1 0 0 0,1-1 0 0 0,1 1 0 0 0,-1-1 0 0 0,1 1 0 0 0,0-1 0 0 0,1 5 0 0 0,3 15 0 0 0,-5-24 0 0 0,0 1 0 0 0,1-1 0 0 0,-1 1 0 0 0,1-1 0 0 0,-1 1 0 0 0,1-1 0 0 0,0 1 0 0 0,0-1 0 0 0,-1 0 0 0 0,1 1 0 0 0,0-1 0 0 0,0 0 0 0 0,0 0 0 0 0,0 1 0 0 0,1-1 0 0 0,-1 0 0 0 0,1 0 0 0 0,-1 0 0 0 0,0 0 0 0 0,0-1 0 0 0,0 1 0 0 0,0 0 0 0 0,0 0 0 0 0,0-1 0 0 0,1 1 0 0 0,-1-1 0 0 0,0 1 0 0 0,1-1 0 0 0,-1 0 0 0 0,0 1 0 0 0,1-1 0 0 0,-1 0 0 0 0,0 0 0 0 0,1 0 0 0 0,-1 0 0 0 0,0 0 0 0 0,1 0 0 0 0,-1-1 0 0 0,0 1 0 0 0,1 0 0 0 0,-1-1 0 0 0,0 1 0 0 0,1 0 0 0 0,-1-1 0 0 0,0 0 0 0 0,0 1 0 0 0,0-1 0 0 0,1 0 0 0 0,-1 0 0 0 0,0 1 0 0 0,0-1 0 0 0,0-1 0 0 0,0 2 0 0 0,6-6 56 0 0,0 0-1 0 0,0 0 0 0 0,0-1 0 0 0,-1 1 1 0 0,0-1-1 0 0,0-1 0 0 0,0 1 0 0 0,-1-1 0 0 0,-1 0 1 0 0,1 0-1 0 0,-1-1 0 0 0,0-1-55 0 0,4-11-202 0 0,1 0 0 0 0,1 1-1 0 0,10-13 203 0 0,-20 45 0 0 0,-3 9 0 0 0,2-15-4 0 0,0-1-1 0 0,0 1 0 0 0,1 0 0 0 0,0 0 1 0 0,1 4 4 0 0,-2 20 425 0 0,1-23-451 0 0,0 0-1 0 0,1 1 1 0 0,0-1 0 0 0,0 0 0 0 0,0 0-1 0 0,1 0 1 0 0,0 0 0 0 0,0 0 0 0 0,4 6 26 0 0,-6-13-4 0 0,0 1 0 0 0,0-1 1 0 0,0 1-1 0 0,0-1 0 0 0,0 0 0 0 0,1 1 1 0 0,-1-1-1 0 0,0 1 0 0 0,0-1 0 0 0,1 0 1 0 0,-1 1-1 0 0,0-1 0 0 0,1 0 0 0 0,-1 1 1 0 0,0-1-1 0 0,1 0 0 0 0,-1 1 0 0 0,0-1 1 0 0,1 0-1 0 0,-1 0 0 0 0,1 0 0 0 0,-1 1 1 0 0,0-1-1 0 0,1 0 0 0 0,-1 0 0 0 0,1 0 1 0 0,-1 0-1 0 0,1 0 0 0 0,-1 0 0 0 0,1 0 1 0 0,-1 0-1 0 0,1 0 4 0 0,0 0 18 0 0,2 1 63 0 0,-1-1-1 0 0,0 0 0 0 0,1 0 0 0 0,-1 0 0 0 0,0 0 0 0 0,1 0 0 0 0,-1 0 1 0 0,1-1-1 0 0,-1 1 0 0 0,0-1 0 0 0,0 1 0 0 0,1-1 0 0 0,-1 0 0 0 0,0 0 0 0 0,0 0 1 0 0,0 0-1 0 0,0-1 0 0 0,0 1 0 0 0,0-1 0 0 0,0 1 0 0 0,0-1 0 0 0,-1 1 1 0 0,1-1-1 0 0,-1 0 0 0 0,2-2-80 0 0,3-3-15 0 0,0-1 0 0 0,-1 0 0 0 0,0 0-1 0 0,-1 0 1 0 0,4-9 15 0 0,-5 11 0 0 0,25-67 0 0 0,-30 84 0 0 0,0-1 0 0 0,1 0 0 0 0,0 1 0 0 0,1-1 0 0 0,0 1 0 0 0,1-1 0 0 0,1 9 0 0 0,10 15 0 0 0,-11-31 0 0 0,0 1 0 0 0,0-1 0 0 0,0 1 0 0 0,0-1 0 0 0,0 1 0 0 0,1-1 0 0 0,1 2 0 0 0,-3-4 0 0 0,0-1 0 0 0,0 1 0 0 0,0-1 0 0 0,0 1 0 0 0,1-1 0 0 0,-1 1 0 0 0,0 0 0 0 0,1-1 0 0 0,-1 1 0 0 0,0-1 0 0 0,1 1 0 0 0,-1-1 0 0 0,1 1 0 0 0,-1-1 0 0 0,0 0 0 0 0,1 1 0 0 0,-1-1 0 0 0,1 1 0 0 0,-1-1 0 0 0,1 0 0 0 0,0 0 0 0 0,-1 1 0 0 0,1-1 0 0 0,-1 0 0 0 0,1 0 0 0 0,0 0 0 0 0,0 1 0 0 0,0-1 0 0 0,4 1 0 0 0,0 1 0 0 0,0-1 0 0 0,1 0 0 0 0,-1-1 0 0 0,0 1 0 0 0,0-1 0 0 0,1 0 0 0 0,-1-1 0 0 0,0 1 0 0 0,0-1 0 0 0,0 0 0 0 0,0 0 0 0 0,0-1 0 0 0,0 1 0 0 0,0-1 0 0 0,0 0 0 0 0,0 0 0 0 0,-1-1 0 0 0,1 0 0 0 0,-1 1 0 0 0,1-2 0 0 0,-1 1 0 0 0,0 0 0 0 0,0-1 0 0 0,-1 0 0 0 0,1 1 0 0 0,1-4 0 0 0,-4 6 42 0 0,10-14-972 0 0,0-1-3525 0 0,-1-1-1593 0 0</inkml:trace>
  <inkml:trace contextRef="#ctx0" brushRef="#br0" timeOffset="30537.702">6058 1704 15664 0 0,'0'0'356'0'0,"-6"5"475"0"0,2 3-756 0 0,1 0-1 0 0,-1 0 0 0 0,1 0 0 0 0,1 0 0 0 0,0 0 0 0 0,0 0 0 0 0,0 1-74 0 0,-5 21 13 0 0,-9 19-85 0 0,8-26 771 0 0,0 0 0 0 0,2 0-1 0 0,-3 24-698 0 0,7-31-223 0 0,1-9 307 0 0,0-1-1 0 0,1 1 0 0 0,-1 0 0 0 0,1 0 0 0 0,0 0 1 0 0,1 1-84 0 0,0-6-141 0 0,-1 0 1 0 0,1 1-1 0 0,-1-1 1 0 0,1 0 0 0 0,0 0-1 0 0,0 0 1 0 0,0 0 0 0 0,0-1-1 0 0,0 1 1 0 0,1 0-1 0 0,-1 0 1 0 0,0-1 0 0 0,1 1-1 0 0,0-1 1 0 0,-1 1-1 0 0,1-1 1 0 0,0 1 0 0 0,-1-1-1 0 0,1 0 1 0 0,0 0 0 0 0,2 1 140 0 0,3 1-1515 0 0,1-1-18 0 0</inkml:trace>
  <inkml:trace contextRef="#ctx0" brushRef="#br0" timeOffset="30891.824">6224 1923 15664 0 0,'-1'0'68'0'0,"0"-1"0"0"0,0 1 0 0 0,0-1 1 0 0,0 1-1 0 0,-1 0 0 0 0,1 0 0 0 0,0 0 1 0 0,0 0-1 0 0,0-1 0 0 0,0 2 0 0 0,0-1 1 0 0,0 0-1 0 0,0 0 0 0 0,0 0 0 0 0,-1 0 1 0 0,1 1-1 0 0,0-1 0 0 0,0 0 0 0 0,0 1 1 0 0,0-1-1 0 0,0 1 0 0 0,0-1 0 0 0,0 1-68 0 0,-24 14 150 0 0,15-7-15 0 0,0 0 0 0 0,1 1 0 0 0,0 0 0 0 0,1 1 0 0 0,0 0 0 0 0,0 0 0 0 0,1 1 0 0 0,0 0 0 0 0,1 0 0 0 0,1 1 0 0 0,-1 0 0 0 0,2 0 0 0 0,0 0-1 0 0,0 0 1 0 0,0 4-135 0 0,3-8 11 0 0,0-5-11 0 0,0-1 0 0 0,1 1 1 0 0,-1-1-1 0 0,1 1 0 0 0,0 0 1 0 0,-1-1-1 0 0,1 1 1 0 0,0 0-1 0 0,1-1 0 0 0,-1 1 1 0 0,0 0-1 0 0,1-1 0 0 0,0 1 1 0 0,-1-1-1 0 0,1 1 0 0 0,0 0 0 0 0,0-3 0 0 0,-1 1 0 0 0,1-1 0 0 0,0 1 0 0 0,-1-1 0 0 0,1 1 0 0 0,-1-1 0 0 0,1 1 0 0 0,0-1 0 0 0,-1 0 0 0 0,1 1 0 0 0,0-1 0 0 0,-1 0 0 0 0,1 0 0 0 0,0 1 0 0 0,0-1 0 0 0,-1 0 0 0 0,1 0 0 0 0,0 0 0 0 0,0 0 0 0 0,-1 0 0 0 0,1 0 0 0 0,0 0 0 0 0,0 0 0 0 0,-1 0 0 0 0,1 0 0 0 0,0-1 0 0 0,0 1 0 0 0,-1 0 0 0 0,1 0 0 0 0,0-1 0 0 0,0 1 0 0 0,1-1 0 0 0,1 0 0 0 0,1 0 0 0 0,-1 0 0 0 0,1-1 0 0 0,-1 1 0 0 0,0-1 0 0 0,0 0 0 0 0,0 0 0 0 0,0 0 0 0 0,1-2 0 0 0,25-23 0 0 0,-17 14 0 0 0,-2 0 0 0 0,8-13 0 0 0,-10 14 0 0 0,1 0 0 0 0,0 1 0 0 0,0 0 0 0 0,4-3 0 0 0,-4 8 0 0 0,-9 6 0 0 0,0 0 0 0 0,0 0 0 0 0,0 0 0 0 0,0 0 0 0 0,1 0 0 0 0,-1 0 0 0 0,0 0 0 0 0,0 0 0 0 0,0-1 0 0 0,1 1 0 0 0,-1 0 0 0 0,0 0 0 0 0,0 0 0 0 0,0 0 0 0 0,1 0 0 0 0,-1 0 0 0 0,0 0 0 0 0,0 0 0 0 0,0 0 0 0 0,1 0 0 0 0,-1 0 0 0 0,0 1 0 0 0,0-1 0 0 0,0 0 0 0 0,1 0 0 0 0,-1 0 0 0 0,0 0 0 0 0,0 0 0 0 0,0 0 0 0 0,0 0 0 0 0,1 0 0 0 0,-1 1 0 0 0,0-1 0 0 0,0 0 0 0 0,0 0 0 0 0,0 0 0 0 0,0 0 0 0 0,1 1 0 0 0,-1-1 0 0 0,0 0 0 0 0,0 0 0 0 0,0 0 0 0 0,0 0 0 0 0,0 1 0 0 0,0-1 0 0 0,0 0 0 0 0,0 0 0 0 0,0 0 0 0 0,0 1 0 0 0,0-1 0 0 0,0 0 0 0 0,0 0 0 0 0,0 0 0 0 0,0 1 0 0 0,0-1 0 0 0,0 11 0 0 0,0-11 0 0 0,-1 34 0 0 0,-5 18 0 0 0,3-18 0 0 0,0 18 0 0 0,4-41 0 0 0,3-4 0 0 0,-3-7-68 0 0,0 1 0 0 0,0-1 0 0 0,0 0 0 0 0,1 0 0 0 0,-1 0 0 0 0,0 0 0 0 0,0 0 0 0 0,0-1 0 0 0,1 1 0 0 0,-1 0 0 0 0,0 0 0 0 0,0-1 0 0 0,0 1-1 0 0,0-1 1 0 0,1 1 0 0 0,-1-1 0 0 0,0 1 0 0 0,0-1 0 0 0,0 0 68 0 0,8-6-6466 0 0</inkml:trace>
  <inkml:trace contextRef="#ctx0" brushRef="#br0" timeOffset="31322.024">6485 1815 15664 0 0,'0'0'356'0'0,"1"8"475"0"0,2 9-710 0 0,-1 0 0 0 0,0 0 0 0 0,-2 1 0 0 0,0-1 0 0 0,0 0 0 0 0,-2 0 0 0 0,0 0 0 0 0,-1 1-121 0 0,-4 17 1182 0 0,-4 21-1784 0 0,9-50 590 0 0,0 1 1 0 0,0-1-1 0 0,-1-1 0 0 0,0 1 0 0 0,0 0 1 0 0,0-1-1 0 0,-2 4 12 0 0,-3-1 454 0 0,-3 6 182 0 0,11-13-641 0 0,0-1-1 0 0,0 0 0 0 0,0 1 1 0 0,0-1-1 0 0,-1 1 0 0 0,1-1 1 0 0,0 0-1 0 0,-1 1 0 0 0,1-1 0 0 0,0 0 1 0 0,0 0-1 0 0,-1 1 0 0 0,1-1 1 0 0,0 0-1 0 0,-1 0 0 0 0,1 1 1 0 0,-1-1-1 0 0,1 0 0 0 0,0 0 0 0 0,-1 0 1 0 0,1 0-1 0 0,-1 0 0 0 0,1 0 1 0 0,0 1-1 0 0,-1-1 0 0 0,1 0 1 0 0,-1 0-1 0 0,1 0 0 0 0,-1 0 0 0 0,1 0 1 0 0,0-1-1 0 0,-1 1 0 0 0,1 0 1 0 0,-1 0-1 0 0,1 0 0 0 0,0 0 6 0 0,-1 0-89 0 0,-1-1-1 0 0,1 1 1 0 0,0-1-1 0 0,1 1 1 0 0,-1-1 0 0 0,0 1-1 0 0,0-1 1 0 0,0 0-1 0 0,0 1 1 0 0,0-1-1 0 0,1 0 1 0 0,-1 0-1 0 0,0 0 90 0 0,0-1-91 0 0,0 1 0 0 0,0-1-1 0 0,1 0 1 0 0,-1 0-1 0 0,0 0 1 0 0,1 0-1 0 0,-1 0 1 0 0,1 0-1 0 0,0 0 1 0 0,0 0-1 0 0,-1 0 1 0 0,1 0 0 0 0,1 0-1 0 0,-1 0 1 0 0,0 0-1 0 0,0 0 1 0 0,1-1 91 0 0,0-1-168 0 0,-1 1 1 0 0,1-1-1 0 0,-1 0 1 0 0,0 1-1 0 0,-1-1 1 0 0,1-1 167 0 0,-1 2-81 0 0,1 1 0 0 0,-1 0 0 0 0,1-1 0 0 0,0 1 0 0 0,0 0 0 0 0,0-1 1 0 0,0 1-1 0 0,0 0 0 0 0,0-1 0 0 0,1 1 0 0 0,-1 0 0 0 0,1 0 1 0 0,-1-1-1 0 0,1 1 0 0 0,0 0 0 0 0,0 0 0 0 0,0 0 0 0 0,0 0 1 0 0,2-2 80 0 0,2-5-313 0 0,-1 4 271 0 0,-1 0 0 0 0,0 0-1 0 0,1 0 1 0 0,0 0 0 0 0,0 0 0 0 0,1 1 0 0 0,3-3 42 0 0,10-8-184 0 0,-15 12 186 0 0,0 0 0 0 0,0 0 0 0 0,1 0 0 0 0,-1 1-1 0 0,1-1 1 0 0,-1 1 0 0 0,1 0 0 0 0,0 0 0 0 0,0 1 0 0 0,0-1-1 0 0,0 1 1 0 0,0-1 0 0 0,0 1 0 0 0,0 1 0 0 0,0-1 0 0 0,0 0 0 0 0,2 1-2 0 0,-4 0 143 0 0,0 1 0 0 0,-1-1 0 0 0,1 0 0 0 0,0 1 0 0 0,0 0 0 0 0,-1-1 1 0 0,1 1-1 0 0,0 0 0 0 0,-1 0 0 0 0,1 0 0 0 0,-1 0 0 0 0,1 0 0 0 0,-1 0 0 0 0,1 0 1 0 0,-1 1-1 0 0,0-1 0 0 0,0 0 0 0 0,1 1 0 0 0,-1-1 0 0 0,0 1 0 0 0,0 0 0 0 0,0 0-143 0 0,2 4 395 0 0,0 0-1 0 0,0 1 0 0 0,0-1 0 0 0,-1 0 0 0 0,0 3-394 0 0,2 4 565 0 0,-2-7-486 0 0,0 1 1 0 0,0 0-1 0 0,-1 0 0 0 0,0 0 1 0 0,0 0-1 0 0,-1 0 0 0 0,0 0-79 0 0,-6 63 1883 0 0,5-25-1718 0 0,1-40-165 0 0,-2-1-952 0 0,2-4-4002 0 0,2-3-1731 0 0</inkml:trace>
  <inkml:trace contextRef="#ctx0" brushRef="#br0" timeOffset="31642.724">6747 1807 13824 0 0,'-9'-4'304'0'0,"9"4"64"0"0,0 0 16 0 0,0 0 0 0 0,0 0-312 0 0,0 0-72 0 0,0 0 0 0 0,0 0 0 0 0,-4 8 0 0 0,4-8 0 0 0,0 9 0 0 0,0-1-4080 0 0,0-2-832 0 0</inkml:trace>
  <inkml:trace contextRef="#ctx0" brushRef="#br0" timeOffset="31995.369">6916 1900 6912 0 0,'-10'3'528'0'0,"-1"2"-297"0"0,9-1-158 0 0,2-2 91 0 0,-26 30 4338 0 0,20-26-3635 0 0,-1 1 0 0 0,2 1 0 0 0,-1-1 0 0 0,-2 5-867 0 0,2 2 309 0 0,3-9-197 0 0,1 0 0 0 0,-1 0 0 0 0,0 0 0 0 0,-1-1 0 0 0,0 2-112 0 0,-1 1 123 0 0,0-1 0 0 0,1 1 0 0 0,-1 0 0 0 0,-1 5-123 0 0,-9 16 112 0 0,-16 22-112 0 0,29-48 7 0 0,1-1-3 0 0,0 0 0 0 0,0 0 0 0 0,1 0 0 0 0,-1 0 0 0 0,0 1 0 0 0,1-1 0 0 0,-1 0 0 0 0,1 0 0 0 0,-1 0 0 0 0,1 0 0 0 0,0 1 0 0 0,-1-1 0 0 0,1 0 0 0 0,0 1 0 0 0,0-1 0 0 0,0 0 0 0 0,0 1-4 0 0,16-13 1389 0 0,-13 7-1324 0 0,0 1 0 0 0,0-1-1 0 0,0 1 1 0 0,-1-1 0 0 0,1 0-1 0 0,-1 0 1 0 0,0 0 0 0 0,0 0-1 0 0,-1 0 1 0 0,2-3-65 0 0,-2 2-35 0 0,2 0 0 0 0,-1 0 0 0 0,0 0 0 0 0,1 0 1 0 0,0 0-1 0 0,2-2 35 0 0,14-15-251 0 0,-9 9-93 0 0,0 1 0 0 0,1 0 1 0 0,1 1-1 0 0,0 0 0 0 0,0 1 0 0 0,1 1 0 0 0,7-5 344 0 0,-19 13-28 0 0,11-5-224 0 0,-1-1-1 0 0,1 2 1 0 0,0 0-1 0 0,8-2 253 0 0,-17 6 4 0 0,0 0-1 0 0,1 0 1 0 0,-1 0-1 0 0,1 1 1 0 0,-1 0-1 0 0,1-1 1 0 0,-1 1-1 0 0,1 1 1 0 0,-1-1-1 0 0,1 0 1 0 0,-1 1-1 0 0,0 0 1 0 0,1 0-1 0 0,-1 0 1 0 0,1 0-1 0 0,-1 0 1 0 0,0 1-1 0 0,0-1 1 0 0,3 3-4 0 0,-4-3 70 0 0,0 0 1 0 0,0 1 0 0 0,0-1-1 0 0,-1 1 1 0 0,1 0 0 0 0,0 0 0 0 0,0 0-1 0 0,-1 0 1 0 0,0 0 0 0 0,1 0 0 0 0,-1 0-1 0 0,0 0 1 0 0,0 0 0 0 0,0 1 0 0 0,0-1-1 0 0,0 0 1 0 0,0 1 0 0 0,-1-1-1 0 0,1 2-70 0 0,2 6 286 0 0,-2-6-177 0 0,0 0 1 0 0,0 0-1 0 0,0 0 0 0 0,0 0 1 0 0,-1 0-1 0 0,1 0 0 0 0,-1 0 1 0 0,0 0-1 0 0,0 0 0 0 0,-1 1 0 0 0,1-1 1 0 0,-1 2-110 0 0,-5 17 502 0 0,6-18-464 0 0,-1 1 1 0 0,-1-1-1 0 0,1 0 1 0 0,-1 0 0 0 0,1 0-1 0 0,-1 0 1 0 0,-1-1-1 0 0,1 1 1 0 0,-3 3-39 0 0,5-7 13 0 0,-1-1 0 0 0,1 1 1 0 0,0 0-1 0 0,-1-1 0 0 0,1 1 0 0 0,0-1 0 0 0,-1 0 1 0 0,1 1-1 0 0,0-1 0 0 0,-1 1 0 0 0,1-1 0 0 0,-1 1 1 0 0,1-1-1 0 0,-1 0 0 0 0,1 1 0 0 0,-1-1 0 0 0,1 0 0 0 0,-1 0 1 0 0,1 1-1 0 0,-1-1 0 0 0,0 0 0 0 0,1 0 0 0 0,-1 0 1 0 0,1 0-1 0 0,-1 0 0 0 0,1 0 0 0 0,-1 0 0 0 0,0 0 1 0 0,1 0-1 0 0,-1 0 0 0 0,1 0 0 0 0,-2 0-13 0 0,2-1-18 0 0,-1 0 0 0 0,0 0 0 0 0,0 0 1 0 0,1 0-1 0 0,-1 0 0 0 0,1 0 0 0 0,-1 0 0 0 0,1 0 0 0 0,-1 0 0 0 0,1 0 0 0 0,-1 0 0 0 0,1 0 1 0 0,0 0-1 0 0,0 0 0 0 0,-1-1 0 0 0,1 1 0 0 0,0 0 0 0 0,0-1 18 0 0,0-7-57 0 0,0 0 0 0 0,1 0-1 0 0,-1 0 1 0 0,2 0 0 0 0,-1 1 0 0 0,1-1-1 0 0,1 0 1 0 0,-1 0 0 0 0,2 1 0 0 0,-1 0-1 0 0,1-1 1 0 0,0 1 0 0 0,1 1 0 0 0,0-1-1 0 0,5-6 58 0 0,-7 11-91 0 0,-1 1-1 0 0,1 0 0 0 0,0-1 0 0 0,0 1 0 0 0,0 0 1 0 0,3-1 91 0 0,5-5-242 0 0,-10 8 234 0 0,0-1 0 0 0,0 1-1 0 0,0-1 1 0 0,0 1 0 0 0,-1-1-1 0 0,1 1 1 0 0,0-1 0 0 0,0 1-1 0 0,0 0 1 0 0,0 0 0 0 0,0-1-1 0 0,0 1 1 0 0,0 0 0 0 0,0 0-1 0 0,0 0 1 0 0,0 0 0 0 0,0 0-1 0 0,0 0 1 0 0,0 0-1 0 0,0 1 1 0 0,0-1 0 0 0,0 0-1 0 0,0 0 1 0 0,0 1 8 0 0,0-1-20 0 0,6 6 23 0 0,-3-3 11 0 0,-1 0 0 0 0,1 0 1 0 0,-1 0-1 0 0,0 1 0 0 0,-1-1 0 0 0,1 1 0 0 0,0 0 0 0 0,-1 0 0 0 0,0 0 0 0 0,0 0 1 0 0,0 0-1 0 0,-1 1 0 0 0,1-1 0 0 0,-1 1 0 0 0,0-1 0 0 0,0 1 0 0 0,0-1 1 0 0,-1 1-1 0 0,0-1 0 0 0,0 3-14 0 0,0 5-31 0 0,-1-1 1 0 0,0 0-1 0 0,-1 1 1 0 0,0-1 0 0 0,-1 0-1 0 0,-4 9 31 0 0,-2 2 189 0 0</inkml:trace>
  <inkml:trace contextRef="#ctx0" brushRef="#br0" timeOffset="37368.696">5085 846 6448 0 0,'0'0'141'0'0,"0"0"23"0"0,0 0 13 0 0,1 1 55 0 0,1-1-55 0 0,0 1 0 0 0,0 0 0 0 0,-1 0 0 0 0,1 0 0 0 0,0 0-1 0 0,-1 1 1 0 0,1-1 0 0 0,-1 0 0 0 0,1 1 0 0 0,-1-1 0 0 0,0 1-1 0 0,0-1 1 0 0,1 1 0 0 0,-1 0 0 0 0,1 1-177 0 0,10 30 1719 0 0,-4-7-581 0 0,-3-13-846 0 0,0 0 1 0 0,-1 0-1 0 0,-1 1 1 0 0,0-1-1 0 0,-1 1 1 0 0,0 0 0 0 0,-1 13-293 0 0,0 5 187 0 0,-1-8 116 0 0,-1 21-303 0 0,0-38 17 0 0,0 1-1 0 0,0-1 1 0 0,-1 1 0 0 0,0-1 0 0 0,-1 0 0 0 0,1 1 0 0 0,-4 5-17 0 0,0-3 61 0 0,4-4 111 0 0,-1 0 1 0 0,0-1-1 0 0,-1 1 0 0 0,0-1 0 0 0,1 0 1 0 0,-2 0-1 0 0,1 0 0 0 0,-3 2-172 0 0,3-4 56 0 0,-1 0 0 0 0,1 1-1 0 0,-1-1 1 0 0,0-1 0 0 0,0 1-1 0 0,0-1 1 0 0,0 0-1 0 0,0 0 1 0 0,0 0 0 0 0,-1-1-1 0 0,1 0 1 0 0,-3 0-56 0 0,-11 2-56 0 0,-1-2-1 0 0,-18-1 57 0 0,15-1 53 0 0,11 1-53 0 0,0-2 0 0 0,0 1 0 0 0,0-2 0 0 0,-1 0 0 0 0,-11-2 0 0 0,16 4 0 0 0,1-1 0 0 0,-1 0 0 0 0,1-1 0 0 0,0 1 0 0 0,0-1 0 0 0,0 0 0 0 0,0-1 0 0 0,1 0 0 0 0,-1 0 0 0 0,1 0 0 0 0,0-1 0 0 0,0 0 0 0 0,-3-4 0 0 0,5 6 95 0 0,1 0 0 0 0,-1 0-1 0 0,0 1 1 0 0,-1-1 0 0 0,1 1-1 0 0,0 0 1 0 0,-5-1-95 0 0,-6 9-607 0 0,10-4 607 0 0,0 0 0 0 0,0 1 0 0 0,1 0 0 0 0,-1 0 0 0 0,1 0 0 0 0,0 1 0 0 0,-2 1 0 0 0,-38 39 0 0 0,41-41 111 0 0,0 0 0 0 0,0 1-1 0 0,0 0 1 0 0,1-1 0 0 0,-1 1-1 0 0,1 0 1 0 0,0 0 0 0 0,0 0-1 0 0,0 1 1 0 0,1-1 0 0 0,0 0-1 0 0,-1 1 1 0 0,1-1 0 0 0,1 1-1 0 0,-1-1 1 0 0,1 1 0 0 0,0-1-1 0 0,0 3-110 0 0,0-7 0 0 0,0 1 0 0 0,0 0 0 0 0,0-1 0 0 0,0 1 0 0 0,0-1 0 0 0,0 1 0 0 0,0 0 0 0 0,0-1 0 0 0,1 1 0 0 0,-1-1 0 0 0,0 1 0 0 0,0-1 0 0 0,1 1 0 0 0,-1-1 0 0 0,0 1 0 0 0,0-1 0 0 0,1 1 0 0 0,-1-1 0 0 0,1 1 0 0 0,-1-1 0 0 0,0 0 0 0 0,1 1 0 0 0,-1-1 0 0 0,1 0 0 0 0,-1 1 0 0 0,1-1 0 0 0,-1 0 0 0 0,1 1 0 0 0,0-1 0 0 0,-1 0 0 0 0,1 0 0 0 0,-1 0 0 0 0,1 0 0 0 0,-1 0 0 0 0,1 1 0 0 0,-1-1 0 0 0,1 0 0 0 0,0 0 0 0 0,-1 0 0 0 0,2 0 0 0 0,10 3 0 0 0,-11-2 0 0 0,0-1 0 0 0,0 1 0 0 0,0-1 0 0 0,0 0 0 0 0,0 0 0 0 0,0 1 0 0 0,0-1 0 0 0,0 0 0 0 0,0 0 0 0 0,0 0 0 0 0,0 0 0 0 0,0 0 0 0 0,0 0 0 0 0,0 0 0 0 0,0 0 0 0 0,0-1 0 0 0,0 1 0 0 0,0 0 0 0 0,0-1 0 0 0,0 1 0 0 0,0 0 0 0 0,0-1 0 0 0,0 1 0 0 0,-1-1 0 0 0,1 0 0 0 0,7-3 0 0 0,14-11 0 0 0,-21 14 0 0 0,0 0 0 0 0,0 0 0 0 0,0 0 0 0 0,-1 0 0 0 0,1 0 0 0 0,0 0 0 0 0,-1 0 0 0 0,1 0 0 0 0,0 0 0 0 0,-1 0 0 0 0,1 0 0 0 0,-1-1 0 0 0,0 1 0 0 0,1 0 0 0 0,-1 0 0 0 0,0-1 0 0 0,0 1 0 0 0,0-1 0 0 0,4-12 0 0 0,-4 12 0 0 0,1 1 0 0 0,-1-1 0 0 0,1 1 0 0 0,-1-1 0 0 0,1 1 0 0 0,-1-1 0 0 0,0 0 0 0 0,0 1 0 0 0,0-1 0 0 0,0 1 0 0 0,0-1 0 0 0,0-1 0 0 0,-1-1 0 0 0,0 0 0 0 0,0 0 0 0 0,-1 0 0 0 0,1 0 0 0 0,-1 0 0 0 0,0 0 0 0 0,0 1 0 0 0,0-1 0 0 0,0 1 0 0 0,-1-1 0 0 0,1 1 0 0 0,-1 0 0 0 0,-2-2 0 0 0,-2-1 0 0 0,-1 0 0 0 0,0 0 0 0 0,0 1 0 0 0,0 0 0 0 0,-5-2 0 0 0,-61-24 0 0 0,72 29 0 0 0,-1 1 0 0 0,0 0 0 0 0,0 0 0 0 0,-1 0 0 0 0,1 0 0 0 0,0 0 0 0 0,0 1 0 0 0,0-1 0 0 0,-1 1 0 0 0,1 0 0 0 0,0 0 0 0 0,-1 0 0 0 0,0 1 0 0 0,0-1 0 0 0,0-1 0 0 0,0 1 0 0 0,0-1 0 0 0,0 1 0 0 0,0-1 0 0 0,0 0 0 0 0,-17-8 0 0 0,-17-3 0 0 0,4 4 0 0 0,-7-2 0 0 0,1 2 0 0 0,-1 2 0 0 0,0 2 0 0 0,-5 1 0 0 0,24 3 0 0 0,0 1 0 0 0,0 1 0 0 0,0 1 0 0 0,1 1 0 0 0,0 1 0 0 0,-1 0 0 0 0,-8 5 0 0 0,-20 10 0 0 0,-42 23 0 0 0,31-16 0 0 0,56-25 0 0 0,3-1 0 0 0,-1 0 0 0 0,0-1 0 0 0,0 1 0 0 0,0 0 0 0 0,0-1 0 0 0,0 0 0 0 0,0 0 0 0 0,0 0 0 0 0,0 0 0 0 0,0 0 0 0 0,0-1 0 0 0,0 1 0 0 0,0-1 0 0 0,0 0 0 0 0,0 1 0 0 0,0-1 0 0 0,0-1 0 0 0,0 1 0 0 0,1 0 0 0 0,-1-1 0 0 0,0 0 0 0 0,1 1 0 0 0,0-1 0 0 0,-1 0 0 0 0,1 0 0 0 0,0 0 0 0 0,0-1 0 0 0,0 1 0 0 0,-1-1 0 0 0,0-3 0 0 0,-1 0 0 0 0,1 1 0 0 0,-1-1 0 0 0,2-1 0 0 0,-1 1 0 0 0,1 0 0 0 0,0-1 0 0 0,0 1 0 0 0,1-1 0 0 0,-1-1 0 0 0,0-11 0 0 0,0 0 0 0 0,1 0 0 0 0,1-1 0 0 0,5-12 20 0 0,-1 8-241 0 0,-3 21-219 0 0,1 0 0 0 0,-1 0 0 0 0,0 0 0 0 0,1 0 0 0 0,-1 0 0 0 0,1 1 0 0 0,0-1 0 0 0,0 0-1 0 0,2-1 441 0 0,-4 3-40 0 0,10-6-1493 0 0</inkml:trace>
  <inkml:trace contextRef="#ctx0" brushRef="#br0" timeOffset="38293.458">4569 1426 6448 0 0,'0'0'141'0'0,"0"0"23"0"0,0 0 13 0 0,-12 14 87 0 0,-9 3 1710 0 0,9-9-1428 0 0,0 1 0 0 0,-7 7-546 0 0,-20 17 972 0 0,17-20-464 0 0,1 2 0 0 0,0 1 0 0 0,1 1 0 0 0,-9 10-508 0 0,5-1 8 0 0,-2-2 0 0 0,-24 18-8 0 0,8-12 0 0 0,-2-3 0 0 0,-1-1 0 0 0,-17 5 0 0 0,13-6 0 0 0,-33 24 1119 0 0,11-6-206 0 0,-194 117-897 0 0,227-137-16 0 0,-24 10 0 0 0,-13 8 0 0 0,-123 63 1603 0 0,112-61-1159 0 0,-85 38-444 0 0,136-64 0 0 0,-149 82 0 0 0,131-69 0 0 0,22-13 0 0 0,1 0 0 0 0,-23 19 0 0 0,29-19 0 0 0,-1-1 0 0 0,-1-1 0 0 0,-7 2 0 0 0,-13 7 0 0 0,-92 51 0 0 0,120-66 0 0 0,-1 0 0 0 0,0-2 0 0 0,-6 2 0 0 0,-30 12 0 0 0,52-18-1157 0 0,2-3-4629 0 0</inkml:trace>
  <inkml:trace contextRef="#ctx0" brushRef="#br0" timeOffset="39127.05">4245 1537 8288 0 0,'0'0'190'0'0,"-4"-3"445"0"0,-2-2 1680 0 0,7 4-686 0 0,2 0-2014 0 0,61-19 2920 0 0,57-10-2535 0 0,-91 23 121 0 0,-22 5-121 0 0,0 0 0 0 0,1 0 0 0 0,0 1 0 0 0,-1 1 0 0 0,1 0 0 0 0,0 0 0 0 0,-1 0 0 0 0,5 2 0 0 0,-12-2 20 0 0,0 0 0 0 0,0 0 1 0 0,-1 0-1 0 0,1 1 1 0 0,0-1-1 0 0,0 0 1 0 0,-1 0-1 0 0,1 1 0 0 0,0-1 1 0 0,0 1-1 0 0,-1-1 1 0 0,1 1-1 0 0,0-1 1 0 0,-1 1-1 0 0,1-1 0 0 0,-1 1 1 0 0,1 0-1 0 0,-1-1 1 0 0,1 1-1 0 0,-1 0 1 0 0,1-1-1 0 0,-1 1 0 0 0,0 0 1 0 0,1-1-1 0 0,-1 1 1 0 0,0 0-1 0 0,1 0 1 0 0,-1 0-1 0 0,0-1 0 0 0,0 1 1 0 0,0 0-1 0 0,0 0 1 0 0,0 0-1 0 0,0 0 1 0 0,0-1-1 0 0,0 1 0 0 0,0 0 1 0 0,0 0-1 0 0,-1 0-20 0 0,0 3 174 0 0,0-1 0 0 0,0 1 0 0 0,-1 0 0 0 0,1-1 0 0 0,-1 0-1 0 0,-1 3-173 0 0,2-5 43 0 0,-127 200 1053 0 0,113-176-1560 0 0,1 0-1 0 0,1 1 1 0 0,2 0 464 0 0,4-7-6137 0 0</inkml:trace>
  <inkml:trace contextRef="#ctx0" brushRef="#br0" timeOffset="40297.518">1004 3093 11976 0 0,'0'0'266'0'0,"0"0"44"0"0,0 0 15 0 0,0 0-26 0 0,-6 11-187 0 0,4 1 519 0 0,0 1 0 0 0,1 12-631 0 0,1-15 554 0 0,-1 1 1 0 0,0-1-1 0 0,-1 0 0 0 0,-2 9-554 0 0,4-19 9 0 0,-4 11 518 0 0,1 1-1 0 0,0 0 0 0 0,1-1 0 0 0,0 1 0 0 0,1 6-526 0 0,0-16 5 0 0,1-1-7 0 0,0-1 0 0 0,0 1 0 0 0,0-1 0 0 0,0 1 0 0 0,-1 0 0 0 0,1-1 0 0 0,1 1 0 0 0,-1 0 0 0 0,0-1 0 0 0,0 1 0 0 0,0-1 0 0 0,0 1 0 0 0,0 0 0 0 0,1-1 0 0 0,-1 1 0 0 0,0-1 0 0 0,0 1 0 0 0,1 0 0 0 0,-1-1-1 0 0,0 1 1 0 0,1-1 0 0 0,-1 1 0 0 0,1-1 0 0 0,-1 0 0 0 0,1 1 0 0 0,-1 0 2 0 0,1 0-337 0 0,-1-1-138 0 0,20-10-573 0 0,-18 9 996 0 0,5-5 56 0 0,0 0 0 0 0,0 0-1 0 0,-1 0 1 0 0,0-1-1 0 0,0 0 1 0 0,0 0-1 0 0,0-1-3 0 0,1-2-161 0 0,1 0 0 0 0,1 0 0 0 0,0 1 161 0 0,10-11-806 0 0,-13 14 646 0 0,0 0 0 0 0,0 0 0 0 0,1 0 0 0 0,0 1 1 0 0,2-1 159 0 0,-6 4 81 0 0,5-3-123 0 0,-1 1 1 0 0,1 0 0 0 0,-1 1-1 0 0,1-1 1 0 0,0 2 0 0 0,1-1 41 0 0,-7 2 54 0 0,-1 1 0 0 0,1 0 0 0 0,-1-1 0 0 0,1 1 0 0 0,-1 0 1 0 0,1 0-1 0 0,-1 0 0 0 0,1 0 0 0 0,-1 0 0 0 0,1 1 0 0 0,-1-1 1 0 0,1 0-1 0 0,-1 1 0 0 0,1-1 0 0 0,-1 1 0 0 0,1-1 0 0 0,-1 1 0 0 0,0 0 1 0 0,1 0-1 0 0,-1-1 0 0 0,0 1 0 0 0,0 0 0 0 0,1 0 0 0 0,-1 0 0 0 0,0 0 1 0 0,0 1-1 0 0,0-1 0 0 0,0 0 0 0 0,-1 0 0 0 0,1 1 0 0 0,0-1 1 0 0,0 0-1 0 0,-1 1 0 0 0,1-1 0 0 0,-1 1 0 0 0,1 0-54 0 0,1 3 140 0 0,0 0-1 0 0,0 1 1 0 0,-1-1-1 0 0,0 1 1 0 0,0 0 0 0 0,0-1-1 0 0,-1 1 1 0 0,1 0-1 0 0,-2-1 1 0 0,1 1 0 0 0,0 0-1 0 0,-1-1 1 0 0,0 1-1 0 0,0-1 1 0 0,-1 1-1 0 0,0 1-139 0 0,-1-1 0 0 0,2 0 0 0 0,-2-1 0 0 0,1 1 0 0 0,-1 0 0 0 0,0-1 0 0 0,0 0 0 0 0,0 0 0 0 0,-4 4 0 0 0,38-56 0 0 0,-7 14-354 0 0,-18 25 133 0 0,0-1 0 0 0,0 1-1 0 0,1 0 1 0 0,0 1-1 0 0,0-1 1 0 0,1 1-1 0 0,3-2 222 0 0,-9 8 338 0 0,-2 1-231 0 0,1 0 16 0 0,0-1-1 0 0,1 1 0 0 0,-1 0 0 0 0,0 0 1 0 0,0-1-1 0 0,0 1 0 0 0,1 0 0 0 0,-1 0 1 0 0,0 0-1 0 0,1 0 0 0 0,-1 0 0 0 0,1 1-122 0 0,0 1 2 0 0,-1-1-1 0 0,1 1 0 0 0,-1 0 0 0 0,0 0 0 0 0,0 0 0 0 0,0 1 0 0 0,0-1 0 0 0,0 0 0 0 0,0 0 0 0 0,0 0 0 0 0,-1 1 1 0 0,1-1-1 0 0,-1 0 0 0 0,1 1 0 0 0,-1-1 0 0 0,0 0-1 0 0,0 8-1 0 0,0 0 1 0 0,-1 0-1 0 0,-1 4 1 0 0,-2 21-64 0 0,7-10-1421 0 0,0-15-3376 0 0,-3-9-752 0 0</inkml:trace>
  <inkml:trace contextRef="#ctx0" brushRef="#br0" timeOffset="40677.62">1678 3131 15664 0 0,'-10'4'1187'0'0,"3"-1"-1112"0"0,1 1-1 0 0,-1 0 0 0 0,1 1 0 0 0,0-1 0 0 0,0 1 0 0 0,0 1 1 0 0,1-1-1 0 0,0 1 0 0 0,0 0 0 0 0,0 0 0 0 0,1 0 0 0 0,0 1 1 0 0,0 0-1 0 0,0-1 0 0 0,1 1 0 0 0,-2 6-74 0 0,-4 7-312 0 0,7-17 499 0 0,0 1 0 0 0,0 0 0 0 0,0-1-1 0 0,1 1 1 0 0,-1 0 0 0 0,1 0 0 0 0,0 1 0 0 0,0-1-1 0 0,0 4-186 0 0,2-7 1 0 0,-1 0-1 0 0,0 0 1 0 0,0 0 0 0 0,0 0-1 0 0,1 0 1 0 0,-1 0-1 0 0,1 0 1 0 0,-1 0-1 0 0,1 0 1 0 0,-1 0-1 0 0,1 0 1 0 0,0 0-1 0 0,-1 0 1 0 0,1 0-1 0 0,0 0 1 0 0,0-1-1 0 0,-1 1 1 0 0,1 0-1 0 0,0-1 1 0 0,0 1-1 0 0,0 0 1 0 0,0-1-1 0 0,0 1 1 0 0,0-1-1 0 0,0 1 1 0 0,0-1 0 0 0,0 0-1 0 0,0 0 0 0 0,3 2 1 0 0,-2-1-1 0 0,0 0 0 0 0,0-1 0 0 0,0 1 0 0 0,1-1 0 0 0,-1 1 0 0 0,0-1 0 0 0,0 0 0 0 0,0 0 0 0 0,0 0 0 0 0,0 0 0 0 0,0 0 0 0 0,1 0 0 0 0,-1-1 0 0 0,0 1 0 0 0,31-9 0 0 0,-28 7 0 0 0,1 0 0 0 0,0 0 0 0 0,0-1 0 0 0,-1 1 0 0 0,1-1 0 0 0,-1-1 0 0 0,1 1 0 0 0,-1-1 0 0 0,0 0 0 0 0,-1 0 0 0 0,1 0 0 0 0,-1-1 0 0 0,1 0 0 0 0,0 1 0 0 0,-1-1 0 0 0,0 0 0 0 0,0-1 0 0 0,0 1 0 0 0,0-1 0 0 0,-1 1 0 0 0,0-1 0 0 0,1-3 0 0 0,-4 8 0 0 0,1-1 0 0 0,-1 0 0 0 0,1 1 0 0 0,-1-1 0 0 0,0 0 0 0 0,0 1 0 0 0,0-1 0 0 0,0 0 0 0 0,0 0 0 0 0,0 1 0 0 0,0-1 0 0 0,-1 0 0 0 0,1 1 0 0 0,0-1 0 0 0,-1 0 0 0 0,1 1 0 0 0,-1-1 0 0 0,0 1 0 0 0,0-1 0 0 0,1 1 0 0 0,-1-1 0 0 0,0 1 0 0 0,0 0 0 0 0,-1-1 0 0 0,1 1 0 0 0,0 0 0 0 0,0 0 0 0 0,0 0 0 0 0,-1 0 0 0 0,1 0 0 0 0,-1 0 0 0 0,1 0 0 0 0,-1 0 0 0 0,1 0 0 0 0,-1 1 0 0 0,-2-2 0 0 0,-1 1 0 0 0,1 0 0 0 0,-1 0 0 0 0,1 0 0 0 0,-1 0 0 0 0,1 1 0 0 0,-1 0 0 0 0,0 0 0 0 0,1 0 0 0 0,-1 0 0 0 0,1 1 0 0 0,-1 0 0 0 0,0 0 0 0 0,1 0 0 0 0,0 0 0 0 0,-1 1 0 0 0,-5 5-298 0 0,0 0-3151 0 0,5-5-2347 0 0</inkml:trace>
  <inkml:trace contextRef="#ctx0" brushRef="#br0" timeOffset="41754.957">2012 3129 11976 0 0,'-20'10'581'0'0,"0"2"1"0"0,1 0 0 0 0,-1 1-582 0 0,9-3 466 0 0,-1 0 0 0 0,1 1-1 0 0,1 0 1 0 0,0 0 0 0 0,0 1 0 0 0,1 1 0 0 0,1-1-1 0 0,-7 14-465 0 0,13-22 227 0 0,1 0-1 0 0,-1-1 0 0 0,1 1 1 0 0,0 0-1 0 0,0 0 0 0 0,0 0 1 0 0,1 0-1 0 0,-1 0-226 0 0,2-3 8 0 0,0 0 1 0 0,-1-1-1 0 0,1 1 1 0 0,0 0-1 0 0,0-1 1 0 0,-1 1-1 0 0,1 0 0 0 0,0-1 1 0 0,0 1-1 0 0,0-1 1 0 0,0 0-1 0 0,0 1 1 0 0,0-1-1 0 0,-1 0 0 0 0,1 1 1 0 0,0-1-1 0 0,0 0 1 0 0,1 0-9 0 0,0 1 13 0 0,2 0-13 0 0,-1-1 0 0 0,1 1 0 0 0,0-1 0 0 0,0 1 0 0 0,0-1 0 0 0,0-1 0 0 0,-1 1 0 0 0,1 0 0 0 0,0-1 0 0 0,0 0 0 0 0,0 0 0 0 0,2 0 0 0 0,-4 0 0 0 0,1 0 0 0 0,0 0 0 0 0,-1 0 0 0 0,1-1 0 0 0,-1 1 0 0 0,1 0 0 0 0,-1-1 0 0 0,0 0 0 0 0,1 0 0 0 0,-1 1 0 0 0,0-1 0 0 0,0 0 0 0 0,0-1 0 0 0,-1 1 0 0 0,1 0 0 0 0,0-1 0 0 0,-1 1 0 0 0,17-27 0 0 0,1-4 0 0 0,-15 22 6 0 0,-1-1 0 0 0,0 1 0 0 0,0-1-6 0 0,9-31-419 0 0,-5 23 192 0 0,-1-1 0 0 0,-1 0-1 0 0,0 0 1 0 0,-2-1 0 0 0,0 1 0 0 0,-1-1-1 0 0,-2-14 228 0 0,0 35 0 0 0,0 0 0 0 0,0 0 0 0 0,0 0 0 0 0,0 0 0 0 0,0 0 0 0 0,0 0 0 0 0,0 0 0 0 0,-1 0 0 0 0,1 0 0 0 0,0 0 0 0 0,-1 0 0 0 0,1 0 0 0 0,-1 0 0 0 0,1 1 0 0 0,0 0 0 0 0,0-1 0 0 0,0 1 0 0 0,0 0 0 0 0,0 0 0 0 0,0 0 0 0 0,-1 0 0 0 0,1 0 0 0 0,0 0 0 0 0,0 0 0 0 0,0 0 0 0 0,0 0 0 0 0,0 0 0 0 0,0 0 0 0 0,0 0 0 0 0,0-1 0 0 0,0 1 0 0 0,0 0 0 0 0,0 0 0 0 0,-1 0 0 0 0,1 0 0 0 0,0 0 0 0 0,0 0 0 0 0,0 0 0 0 0,0 0 0 0 0,0 0 0 0 0,0 0 0 0 0,0 0 0 0 0,0 0 0 0 0,-1 0 0 0 0,1 0 0 0 0,0 0 0 0 0,0 0 0 0 0,0 0 0 0 0,0 0 0 0 0,0 0 0 0 0,0 0 0 0 0,0 0 0 0 0,0 1 0 0 0,0-1 0 0 0,-1 0 0 0 0,1 0 0 0 0,0 0 0 0 0,0 0 0 0 0,0 0 0 0 0,0 0 0 0 0,0 0 0 0 0,0 0 0 0 0,0 0 0 0 0,0 0 0 0 0,0 0 0 0 0,0 0 0 0 0,0 1 0 0 0,0-1 0 0 0,0 0 0 0 0,0 0 0 0 0,0 0 0 0 0,0 0 0 0 0,0 0 0 0 0,-1 0 0 0 0,1 0 0 0 0,0 0 0 0 0,-1 5 0 0 0,-1 0 13 0 0,0 3 232 0 0,-1 0 1 0 0,1 0-1 0 0,1 0 1 0 0,-1 0-1 0 0,1 1 1 0 0,1-1-1 0 0,0 0 0 0 0,0 2-245 0 0,2 42-117 0 0,-2-37-306 0 0,0 0-1 0 0,2 0 1 0 0,0 0 0 0 0,1 5 423 0 0,-2-14-34 0 0,0-1 1 0 0,-1 0-1 0 0,1 0 1 0 0,-1 1-1 0 0,-1-1 1 0 0,1 1 33 0 0,-1-3 65 0 0,1 1 0 0 0,0-1 0 0 0,-1 0 0 0 0,2 1 0 0 0,-1-1 0 0 0,0 0 0 0 0,1 1 1 0 0,-1-1-1 0 0,1 0 0 0 0,0 0 0 0 0,0 1 0 0 0,0-1 0 0 0,0 0 0 0 0,2 3-65 0 0,0-1 216 0 0,-2-4-142 0 0,0 1 0 0 0,0 0-1 0 0,0 0 1 0 0,1-1 0 0 0,-1 1-1 0 0,0-1 1 0 0,1 1 0 0 0,-1-1-1 0 0,1 0 1 0 0,-1 0 0 0 0,1 1-1 0 0,1-1-73 0 0,-1 0 1 0 0,0 1 0 0 0,-1-2-1 0 0,1 1 1 0 0,1 0 0 0 0,-1 0 0 0 0,0-1-1 0 0,0 1 1 0 0,0-1 0 0 0,0 0-1 0 0,0 1 1 0 0,0-1 0 0 0,1 0-1 0 0,-1 0 1 0 0,0 0 0 0 0,0-1 0 0 0,0 1-1 0 0,0-1 1 0 0,0 1 0 0 0,0-1-1 0 0,0 1 1 0 0,0-1 0 0 0,0 0-1 0 0,0 0 1 0 0,0 0 0 0 0,1-1-1 0 0,2-1 0 0 0,-1 0 0 0 0,1 0-1 0 0,-1-1 1 0 0,0 1 0 0 0,0-1 0 0 0,0 0 0 0 0,-1 0 0 0 0,0 0-1 0 0,3-4 1 0 0,32-69 0 0 0,-22 52 0 0 0,-16 25 0 0 0,0 0 0 0 0,0 0 0 0 0,0-1 0 0 0,0 1 0 0 0,0 0 0 0 0,0 0 0 0 0,1 0 0 0 0,-1 0 0 0 0,0-1 0 0 0,0 1 0 0 0,0 0 0 0 0,0 0 0 0 0,1 0 0 0 0,-1 0 0 0 0,0 0 0 0 0,0-1 0 0 0,0 1 0 0 0,1 0 0 0 0,-1 0 0 0 0,0 0 0 0 0,0 0 0 0 0,0 0 0 0 0,1 0 0 0 0,-1 0 0 0 0,0 0 0 0 0,0 0 0 0 0,1 0 0 0 0,-1 0 0 0 0,0 0 0 0 0,0 0 0 0 0,0 0 0 0 0,1 0 0 0 0,-1 0 0 0 0,0 0 0 0 0,0 0 0 0 0,1 0 0 0 0,-1 0 0 0 0,0 0 0 0 0,0 1 0 0 0,0-1 0 0 0,1 0 0 0 0,-1 0 0 0 0,0 0 0 0 0,0 0 0 0 0,0 0 0 0 0,0 1 0 0 0,1-1 0 0 0,-1 0 0 0 0,0 0 0 0 0,5 6 0 0 0,-3-3 0 0 0,0 0 0 0 0,0 0 0 0 0,-1 0 0 0 0,1 0 0 0 0,-1 0 0 0 0,0 0 0 0 0,1 0 0 0 0,-2 0 0 0 0,1 1 0 0 0,0-1 0 0 0,-1 0 0 0 0,1 1 0 0 0,-1 2 0 0 0,0-1 0 0 0,1 0 0 0 0,0 0 0 0 0,0 0 0 0 0,0 0 0 0 0,2 3 0 0 0,-3-7 0 0 0,0 3 0 0 0,10 4 0 0 0,-9-8 0 0 0,0 1 0 0 0,0 0 0 0 0,0-1 0 0 0,1 1 0 0 0,-1 0 0 0 0,0-1 0 0 0,0 0 0 0 0,1 1 0 0 0,-1-1 0 0 0,0 0 0 0 0,1 0 0 0 0,-1 0 0 0 0,1 1 0 0 0,-1-1 0 0 0,0-1 0 0 0,1 1 0 0 0,-1 0 0 0 0,0 0 0 0 0,1 0 0 0 0,-1-1 0 0 0,0 1 0 0 0,0-1 0 0 0,2 0 0 0 0,0-1 0 0 0,0 0 0 0 0,0 0 0 0 0,0 0 0 0 0,0-1 0 0 0,0 1 0 0 0,2-3 0 0 0,3-3 0 0 0,-3 3 0 0 0,0-1 0 0 0,-1 0 0 0 0,1 0 0 0 0,-1-1 0 0 0,0 1 0 0 0,-1-1 0 0 0,0 0 0 0 0,2-6 0 0 0,6-9 0 0 0,-11 22 0 0 0,0-1 0 0 0,0 1 0 0 0,0 0 0 0 0,0 0 0 0 0,0 0 0 0 0,0 0 0 0 0,0 0 0 0 0,1-1 0 0 0,-1 1 0 0 0,0 0 0 0 0,0 0 0 0 0,0 0 0 0 0,0 0 0 0 0,0 0 0 0 0,1 0 0 0 0,-1 0 0 0 0,0 0 0 0 0,0 0 0 0 0,0 0 0 0 0,0-1 0 0 0,0 1 0 0 0,1 0 0 0 0,-1 0 0 0 0,0 0 0 0 0,0 0 0 0 0,0 0 0 0 0,0 0 0 0 0,1 0 0 0 0,-1 0 0 0 0,0 0 0 0 0,0 0 0 0 0,0 0 0 0 0,0 0 0 0 0,1 1 0 0 0,-1-1 0 0 0,0 0 0 0 0,0 0 0 0 0,0 0 0 0 0,0 0 0 0 0,0 0 0 0 0,1 0 0 0 0,-1 0 0 0 0,0 0 0 0 0,0 0 0 0 0,0 1 0 0 0,0-1 0 0 0,0 0 0 0 0,0 0 0 0 0,0 0 0 0 0,1 0 0 0 0,-1 0 0 0 0,0 1 0 0 0,0-1 0 0 0,0 0 0 0 0,0 0 0 0 0,5 7 0 0 0,-5-6 0 0 0,20 47 0 0 0,-12-26 0 0 0,1-10-6 0 0,-2-3 84 0 0,-7-8 293 0 0,1-1-268 0 0,1-1 0 0 0,-1 1 0 0 0,0 0-1 0 0,0 1 1 0 0,0-1 0 0 0,0 0 0 0 0,1 0 0 0 0,-1 0 0 0 0,0 1-1 0 0,0-1 1 0 0,0 1 0 0 0,0-1-103 0 0,1 1 36 0 0,-1-1-1 0 0,0 1 1 0 0,1-1-1 0 0,-1 0 1 0 0,0 1-1 0 0,1-1 1 0 0,-1 0-1 0 0,0 0 1 0 0,1 0-1 0 0,0 0-35 0 0,6-2 4 0 0,0 0 0 0 0,0 0-1 0 0,-1-1 1 0 0,1 0 0 0 0,-1 0-1 0 0,0 0 1 0 0,0-1 0 0 0,0 0-1 0 0,0-1 1 0 0,-1 0 0 0 0,0 0-1 0 0,0 0 1 0 0,4-5-4 0 0,-3 3-169 0 0,-1-1 0 0 0,-1 0 0 0 0,1 0 0 0 0,-1-1 0 0 0,0 1 0 0 0,-1-1 1 0 0,0 0-1 0 0,-1 0 0 0 0,0-1 0 0 0,0 1 0 0 0,0-2 169 0 0,3-18-159 0 0,1 1-778 0 0,3-28 937 0 0,-8 29-716 0 0,-2-21 716 0 0,-12 58 1425 0 0,5 2-1392 0 0,1 1 0 0 0,0-1 0 0 0,1 1 0 0 0,1 0 0 0 0,-3 11-33 0 0,-4 12 0 0 0,8-27 0 0 0,-1 1 0 0 0,2 0 0 0 0,0-1 0 0 0,0 1 0 0 0,0 0 0 0 0,1 0 0 0 0,1 0 0 0 0,0 0 0 0 0,2 9 0 0 0,0-1 0 0 0,2 0 0 0 0,0 0 0 0 0,2 3 0 0 0,-6-19-8 0 0,1 0-1 0 0,0 0 0 0 0,-1 0 0 0 0,1 0 0 0 0,0-1 0 0 0,0 1 0 0 0,0 0 1 0 0,0 0-1 0 0,0-1 0 0 0,1 1 0 0 0,-1-1 0 0 0,0 1 0 0 0,1-1 1 0 0,-1 0-1 0 0,1 1 0 0 0,0-1 0 0 0,-1 0 0 0 0,1 0 0 0 0,0 0 1 0 0,0 0-1 0 0,-1 0 0 0 0,2 0 9 0 0,0-1-444 0 0,-1 1 0 0 0,0-1 0 0 0,0 0 0 0 0,0 0 0 0 0,0 0 0 0 0,0 0 0 0 0,0 0 0 0 0,0-1 0 0 0,0 1 0 0 0,0 0 0 0 0,0-1 0 0 0,0 0 0 0 0,0 1 0 0 0,1-1 444 0 0,6-5-5613 0 0</inkml:trace>
  <inkml:trace contextRef="#ctx0" brushRef="#br0" timeOffset="42624.363">2848 2991 11976 0 0,'0'0'546'0'0,"0"0"-10"0"0,-5 2-322 0 0,1 1 88 0 0,0-1 1 0 0,0 1 0 0 0,0 0 0 0 0,0 1 0 0 0,0-1-1 0 0,1 1 1 0 0,-1-1 0 0 0,1 1 0 0 0,0 0-1 0 0,0 0 1 0 0,-1 2-303 0 0,-3 4 553 0 0,-4 6-272 0 0,0 0-1 0 0,2 1 1 0 0,0 0-1 0 0,0 0 1 0 0,2 1-1 0 0,0 0 1 0 0,1 0-1 0 0,-1 9-280 0 0,6-21 0 0 0,-1 1 0 0 0,1-1 0 0 0,0 1 0 0 0,1-1 0 0 0,0 3 0 0 0,-1-7 0 0 0,1-1 0 0 0,1 1 0 0 0,-1-1 0 0 0,0 1 0 0 0,0-1 0 0 0,1 1 0 0 0,-1-1 0 0 0,0 1 0 0 0,1-1 0 0 0,0 1 0 0 0,-1-1 0 0 0,1 1 0 0 0,0-1 0 0 0,0 0 0 0 0,0 1 0 0 0,0-1 0 0 0,0 0 0 0 0,0 0 0 0 0,0 0 0 0 0,0 0 0 0 0,0 0 0 0 0,0 0 0 0 0,1 0 0 0 0,0 0 0 0 0,0 0 56 0 0,-1-1 0 0 0,1 0 0 0 0,-1 1 0 0 0,1-1-1 0 0,-1 0 1 0 0,1 0 0 0 0,-1 0 0 0 0,1-1 0 0 0,0 1 0 0 0,-1 0-1 0 0,1 0 1 0 0,-1-1 0 0 0,1 1 0 0 0,-1-1 0 0 0,0 0-1 0 0,1 1 1 0 0,-1-1 0 0 0,2-1-56 0 0,24-15 1051 0 0,-9 1-1292 0 0,-1 0-1 0 0,0-1 0 0 0,-2-1 0 0 0,10-13 242 0 0,-15 18-574 0 0,-10 13 600 0 0,0 0 0 0 0,0-1 1 0 0,0 1-1 0 0,0 0 0 0 0,0 0 0 0 0,0 0 0 0 0,0 0 0 0 0,0-1 0 0 0,0 1 1 0 0,1 0-1 0 0,-1 0 0 0 0,0 0 0 0 0,0 0 0 0 0,0 0 0 0 0,0-1 1 0 0,0 1-1 0 0,1 0 0 0 0,-1 0 0 0 0,0 0 0 0 0,0 0 0 0 0,0 0 0 0 0,0 0 1 0 0,1 0-1 0 0,-1 0 0 0 0,0 0 0 0 0,0-1 0 0 0,0 1 0 0 0,0 0 1 0 0,1 0-1 0 0,-1 0 0 0 0,0 0 0 0 0,0 0 0 0 0,0 0 0 0 0,1 0 0 0 0,-1 0 1 0 0,0 1-1 0 0,0-1 0 0 0,0 0 0 0 0,1 0 0 0 0,-1 0 0 0 0,0 0 1 0 0,0 0-1 0 0,0 0 0 0 0,0 0 0 0 0,1 0 0 0 0,-1 0 0 0 0,0 0 0 0 0,0 1 1 0 0,0-1-1 0 0,0 0 0 0 0,0 0 0 0 0,0 0 0 0 0,1 0 0 0 0,-1 0 1 0 0,0 1-1 0 0,0-1-26 0 0,3 17 229 0 0,-4 20-366 0 0,1-35 137 0 0,-1 0 0 0 0,1 0 0 0 0,0-1 0 0 0,0 1 0 0 0,0 0 0 0 0,0 0 0 0 0,0 0 0 0 0,1 0 0 0 0,-1 0 0 0 0,1-1 0 0 0,-1 1 0 0 0,1 0 0 0 0,0 0 0 0 0,-1 0 0 0 0,0-2 0 0 0,1 1 0 0 0,-1-1 0 0 0,0 1 0 0 0,0-1 0 0 0,0 1 0 0 0,0-1 0 0 0,1 0 0 0 0,-1 1 0 0 0,0-1 0 0 0,0 1 0 0 0,1-1 0 0 0,-1 1 0 0 0,0-1 0 0 0,1 0 0 0 0,-1 1 0 0 0,0-1 0 0 0,1 0 0 0 0,-1 1 0 0 0,1-1 0 0 0,-1 0 0 0 0,0 0 0 0 0,1 1 0 0 0,-1-1 0 0 0,1 0 0 0 0,-1 0 0 0 0,1 0 0 0 0,-1 0 0 0 0,1 1 0 0 0,-1-1 0 0 0,1 0 0 0 0,-1 0 0 0 0,1 0 0 0 0,1 1 0 0 0,-1 0 0 0 0,1-1 0 0 0,0 1 0 0 0,-1 0 0 0 0,1-1 0 0 0,0 1 0 0 0,0-1 0 0 0,-1 0 0 0 0,1 1 0 0 0,0-1 0 0 0,1 0 0 0 0,-2 0-30 0 0,0 0 0 0 0,0 0 1 0 0,0-1-1 0 0,1 1 0 0 0,-1 0 0 0 0,0-1 0 0 0,0 1 0 0 0,0 0 0 0 0,0-1 0 0 0,0 1 0 0 0,0-1 0 0 0,0 0 0 0 0,0 1 0 0 0,0-1 0 0 0,0 0 0 0 0,0 1 0 0 0,0-1 0 0 0,0 0 1 0 0,-1 0-1 0 0,1 0 0 0 0,0 0 0 0 0,0 0 30 0 0,1-2-218 0 0,19-18-938 0 0,-13 13 644 0 0,0 1 0 0 0,-1-1 0 0 0,-1 0 0 0 0,6-7 512 0 0,4-13-1994 0 0,-1 0-1 0 0,-2-1 0 0 0,0 0 0 0 0,-2-3 1995 0 0,-6 19-105 0 0,0 1 1 0 0,6-10 104 0 0,-10 19 204 0 0,1 1 1 0 0,-1-1 0 0 0,1 0 0 0 0,0 1-1 0 0,0-1 1 0 0,0 1 0 0 0,0 0 0 0 0,0-1-1 0 0,0 1 1 0 0,1 0 0 0 0,-1 0-1 0 0,1 1 1 0 0,-1-1 0 0 0,2 0-205 0 0,-3 2 991 0 0,-1 0 29 0 0,0 0 4 0 0,9 6 2934 0 0,-7-3-3888 0 0,0-1 0 0 0,0 1 0 0 0,-1 0-1 0 0,0-1 1 0 0,1 1 0 0 0,-1 0 0 0 0,0 0 0 0 0,0 0-1 0 0,-1 0 1 0 0,1 0 0 0 0,-1 0 0 0 0,1 2-70 0 0,0 3 351 0 0,0 1 1 0 0,-1-1-1 0 0,0 1 1 0 0,-1 0-352 0 0,-11 68 165 0 0,11-69-165 0 0,0 1 0 0 0,-1-1 0 0 0,0 0 0 0 0,-1-1 0 0 0,1 1 0 0 0,-1 0 0 0 0,-1-1 0 0 0,0 1 0 0 0,0-1 0 0 0,0 0 0 0 0,-1 0 0 0 0,4-6-72 0 0,-1 1-1 0 0,1-1 0 0 0,0 0 0 0 0,-1 0 0 0 0,1 0 0 0 0,-1 0 0 0 0,1 0 1 0 0,-1 0-1 0 0,0 0 0 0 0,1 0 0 0 0,-1-1 0 0 0,0 1 0 0 0,0-1 1 0 0,1 1-1 0 0,-1-1 0 0 0,0 0 0 0 0,0 1 0 0 0,0-1 0 0 0,0 0 73 0 0,0-1-38 0 0,1 0 1 0 0,0 1-1 0 0,0-1 0 0 0,-1 0 0 0 0,1 0 0 0 0,0 0 0 0 0,0 0 0 0 0,0 0 0 0 0,0 0 0 0 0,0 0 0 0 0,0-1 1 0 0,1 1-1 0 0,-1 0 0 0 0,0 0 0 0 0,1-1 0 0 0,-1 1 38 0 0,1 1-2 0 0,-1-2-224 0 0,0-1 0 0 0,0 1 0 0 0,0 0 0 0 0,1 0-1 0 0,-1-1 1 0 0,1 1 0 0 0,-1 0 0 0 0,1 0-1 0 0,0-1 1 0 0,0 1 0 0 0,0 0 0 0 0,0-1-1 0 0,1 1 1 0 0,-1 0 0 0 0,0-1 0 0 0,1 1 0 0 0,0 0-1 0 0,-1 0 1 0 0,1-1 0 0 0,0 1 0 0 0,0 0-1 0 0,1-1 227 0 0,4-7-819 0 0,1 0-1 0 0,-1 1 0 0 0,2-1 0 0 0,1-1 820 0 0,4-4 82 0 0,-9 11 24 0 0,0-1 0 0 0,0 0 0 0 0,1 1 0 0 0,-1 0 0 0 0,1 0 0 0 0,0 0 0 0 0,0 1 0 0 0,1 0 0 0 0,-1 0 0 0 0,1 0 0 0 0,-1 0 0 0 0,1 1 0 0 0,0 0 0 0 0,0 0 0 0 0,0 1 0 0 0,0 0 1 0 0,0 0-1 0 0,1 0 0 0 0,5 0-106 0 0,-10 2 260 0 0,-1-1 1 0 0,1 0-1 0 0,-1 1 1 0 0,1-1 0 0 0,-1 1-1 0 0,1 0 1 0 0,-1 0-1 0 0,1-1 1 0 0,-1 1 0 0 0,0 0-1 0 0,1 0 1 0 0,-1 0-1 0 0,0 0 1 0 0,0 0 0 0 0,0 1-1 0 0,0-1 1 0 0,0 0-1 0 0,0 1 1 0 0,0-1 0 0 0,0 0-1 0 0,-1 1 1 0 0,1-1-1 0 0,0 2-260 0 0,1 0 130 0 0,0 1 0 0 0,-1 0 1 0 0,0 0-1 0 0,0-1 0 0 0,0 1 0 0 0,0 0 0 0 0,0 0 0 0 0,0 3-130 0 0,4 19 1308 0 0,-4-22-1058 0 0,0 0 0 0 0,0 1 0 0 0,0-1 0 0 0,0 1-1 0 0,-1 2-249 0 0,-5 92 608 0 0,5-99-613 0 0,0 1 1 0 0,0-1-1 0 0,0 0 0 0 0,0 0 0 0 0,0 0 0 0 0,0 0 0 0 0,0 1 0 0 0,0-1 0 0 0,0 0 1 0 0,0 0-1 0 0,0 0 0 0 0,0 0 0 0 0,0 0 0 0 0,0 1 0 0 0,0-1 0 0 0,0 0 1 0 0,0 0-1 0 0,0 0 0 0 0,0 0 0 0 0,0 0 0 0 0,1 1 0 0 0,-1-1 0 0 0,0 0 1 0 0,0 0-1 0 0,0 0 0 0 0,0 0 0 0 0,0 0 0 0 0,0 0 0 0 0,0 1 0 0 0,0-1 0 0 0,1 0 1 0 0,-1 0-1 0 0,0 0 0 0 0,0 0 0 0 0,0 0 0 0 0,0 0 0 0 0,0 0 0 0 0,1 0 1 0 0,-1 0-1 0 0,0 0 0 0 0,0 0 0 0 0,0 0 0 0 0,0 0 0 0 0,0 0 0 0 0,1 0 0 0 0,-1 0 1 0 0,0 0-1 0 0,0 0 0 0 0,0 0 0 0 0,0 0 0 0 0,1 0 0 0 0,-1 0 0 0 0,0 0 1 0 0,0 0-1 0 0,0 0 0 0 0,0 0 0 0 0,0 0 0 0 0,1 0 0 0 0,-1 0 0 0 0,0 0 1 0 0,0-1-1 0 0,0 1 0 0 0,0 0 5 0 0,6-5-1367 0 0,-5 4 1058 0 0,0-1 1 0 0,0 0-1 0 0,0 1 1 0 0,0-1-1 0 0,0 0 1 0 0,-1 1-1 0 0,1-1 1 0 0,-1 0-1 0 0,1 0 1 0 0,-1-1 308 0 0,2-6-852 0 0,4-11-1193 0 0</inkml:trace>
  <inkml:trace contextRef="#ctx0" brushRef="#br0" timeOffset="42882.208">3387 2906 13824 0 0,'0'0'608'0'0,"0"0"128"0"0,0 0-584 0 0,0 0-152 0 0,0 0 0 0 0,0 0 0 0 0,4 10 0 0 0,-4-10 0 0 0,0 0 0 0 0,0 0 0 0 0,6 4 0 0 0,-3 2 0 0 0,-3-6 0 0 0,6 6 0 0 0,-6-6-384 0 0,7 6-96 0 0,-1-1-32 0 0,-1 0-5120 0 0</inkml:trace>
  <inkml:trace contextRef="#ctx0" brushRef="#br0" timeOffset="43304.152">3625 2934 10136 0 0,'0'0'464'0'0,"0"0"-10"0"0,-4 14-276 0 0,-23 29 2195 0 0,19-29-796 0 0,-1 0 0 0 0,-6 8-1577 0 0,3-6 956 0 0,1 1 0 0 0,-3 6-956 0 0,-7 11 735 0 0,18-28-733 0 0,0 0 0 0 0,1-1 0 0 0,-1 1 0 0 0,1 0 0 0 0,1 1 0 0 0,-1-1 0 0 0,1 0-1 0 0,0 0 1 0 0,0 7-2 0 0,1-13 4 0 0,0 1 0 0 0,0 0 0 0 0,0-1-1 0 0,0 1 1 0 0,0 0 0 0 0,0-1-1 0 0,0 1 1 0 0,0-1 0 0 0,0 1 0 0 0,1 0-1 0 0,-1-1 1 0 0,0 1 0 0 0,0-1-1 0 0,0 1 1 0 0,1 0 0 0 0,-1-1 0 0 0,0 1-1 0 0,1-1 1 0 0,-1 1 0 0 0,0-1 0 0 0,1 1-1 0 0,-1-1 1 0 0,1 1 0 0 0,-1-1-1 0 0,1 0 1 0 0,-1 1 0 0 0,1-1-4 0 0,0 1 12 0 0,0-1-1 0 0,0 0 1 0 0,0 0 0 0 0,-1 0-1 0 0,1 0 1 0 0,0 0 0 0 0,0-1-1 0 0,0 1 1 0 0,0 0 0 0 0,0 0 0 0 0,0 0-1 0 0,-1-1 1 0 0,1 1 0 0 0,0 0-1 0 0,0-1 1 0 0,0 1 0 0 0,-1-1-12 0 0,6-3-1 0 0,0 0-1 0 0,0 0 1 0 0,-1 0 0 0 0,2-3 1 0 0,-7 7-17 0 0,5-5-38 0 0,-1 0 1 0 0,0 1 0 0 0,-1-2-1 0 0,2-1 55 0 0,-2 2 0 0 0,0 0-1 0 0,1 1 0 0 0,0-1 0 0 0,0 1 0 0 0,1-1 1 0 0,28-26 89 0 0,-25 22-325 0 0,0 0 1 0 0,1 1-1 0 0,0 1 0 0 0,0-1 1 0 0,1 2-1 0 0,0-1 1 0 0,0 1-1 0 0,1 1 0 0 0,3-2 236 0 0,-9 6-3 0 0,0 0 0 0 0,0 0-1 0 0,0 0 1 0 0,0 0-1 0 0,4 1 4 0 0,-7 0 0 0 0,0 0 0 0 0,0 0 0 0 0,0 0 0 0 0,0 0 1 0 0,0 0-1 0 0,0 1 0 0 0,0-1 0 0 0,0 1 0 0 0,0-1 0 0 0,0 1 0 0 0,0 0 0 0 0,0 0 0 0 0,-1 0 0 0 0,1 0 0 0 0,1 1 0 0 0,3 3 316 0 0,0 1 0 0 0,-1 0 0 0 0,1 0 0 0 0,-1 0 0 0 0,2 5-316 0 0,-5-8 30 0 0,0 1-1 0 0,-1-1 0 0 0,1 0 1 0 0,-1 1-1 0 0,0-1 1 0 0,0 1-1 0 0,0-1 1 0 0,-1 1-1 0 0,1-1 1 0 0,-1 1-1 0 0,0 0 1 0 0,0-1-1 0 0,0 1 0 0 0,0 1-29 0 0,-1 0 0 0 0,0 1 0 0 0,0 0 0 0 0,-1 0 0 0 0,0-1 0 0 0,0 1 0 0 0,0-1 0 0 0,-1 1 0 0 0,1-1 0 0 0,-3 3 0 0 0,3-6 0 0 0,1 0 0 0 0,0 0 0 0 0,-1 0 0 0 0,1-1 0 0 0,-1 1 0 0 0,1 0 0 0 0,-1-1 0 0 0,0 1 0 0 0,0-1 0 0 0,0 1 0 0 0,0-1 0 0 0,0 0 0 0 0,0 0 0 0 0,0 0 0 0 0,0 0 0 0 0,0 0 0 0 0,0-1 0 0 0,-1 1 0 0 0,1-1 0 0 0,0 1 0 0 0,0-1 0 0 0,-1 0 0 0 0,1 0 0 0 0,0 0 0 0 0,-1 0 0 0 0,-1 0 0 0 0,3-1 0 0 0,-1 1 0 0 0,0 0 0 0 0,1-1 0 0 0,-1 1 0 0 0,1-1 0 0 0,-1 0 0 0 0,1 1 0 0 0,-1-1 0 0 0,1 0 0 0 0,0 0 0 0 0,-1 0 0 0 0,1 0 0 0 0,0 0 0 0 0,0 0 0 0 0,0-1 0 0 0,0 1 0 0 0,0 0 0 0 0,0 0 0 0 0,0-1 0 0 0,0 1 0 0 0,0-1 0 0 0,1 1 0 0 0,-1-1 0 0 0,0 1 0 0 0,1-1 0 0 0,-1 1 0 0 0,1-1 0 0 0,0 0 0 0 0,0 1 0 0 0,-1-1 0 0 0,1 1 0 0 0,0-1 0 0 0,0 0 0 0 0,1-1 0 0 0,-1-3 0 0 0,1 0 0 0 0,0-1 0 0 0,0 1 0 0 0,1 0 0 0 0,0 0 0 0 0,0 0 0 0 0,0 0 0 0 0,2-3 0 0 0,6-11 0 0 0,-7 13 0 0 0,0 0 0 0 0,1 0 0 0 0,0 0 0 0 0,0 0 0 0 0,0 1 0 0 0,4-4 0 0 0,-3 5-132 0 0,0 0-1 0 0,1 0 0 0 0,-1 1 0 0 0,1-1 0 0 0,0 2 1 0 0,0-1-1 0 0,0 0 0 0 0,0 1 0 0 0,1 0 0 0 0,-1 1 1 0 0,1 0-1 0 0,0 0 0 0 0,-1 0 0 0 0,1 1 0 0 0,6-1 133 0 0,-1 2 0 0 0,-9 2 37 0 0,0 0 0 0 0,1 0-1 0 0,-1 0 1 0 0,0 0-1 0 0,0 1 1 0 0,-1-1-1 0 0,1 1 1 0 0,1 2-37 0 0,6 5 583 0 0,-5-5-459 0 0,-1 0-1 0 0,0 1 0 0 0,0-1 0 0 0,0 1 0 0 0,0 0 0 0 0,-1 1 0 0 0,0-1 0 0 0,0 0 0 0 0,0 3-123 0 0,0-1 8 0 0,-2-5-31 0 0,-1 0-1 0 0,1 0 0 0 0,-1 1 0 0 0,0-1 0 0 0,0 0 1 0 0,0 0-1 0 0,-1 0 0 0 0,1 0 0 0 0,-1 1 0 0 0,0 1 24 0 0,-1 5-591 0 0,2-8 467 0 0,-1 0-1 0 0,1 0 1 0 0,-1-1-1 0 0,0 1 1 0 0,1 0-1 0 0,-1 0 0 0 0,0 0 1 0 0,0-1-1 0 0,-1 1 1 0 0,1 0-1 0 0,0-1 1 0 0,-1 1-1 0 0,1-1 1 0 0,-1 1 124 0 0,-1 1-221 0 0,-13 13-801 0 0</inkml:trace>
  <inkml:trace contextRef="#ctx0" brushRef="#br0" timeOffset="45693.95">1599 3897 12384 0 0,'0'0'564'0'0,"0"0"-10"0"0,-6-12 1200 0 0,-11-8-91 0 0,20 12-357 0 0,-7 6-1203 0 0,-1 0-1 0 0,1 0 1 0 0,-1 0 0 0 0,0 1 0 0 0,0-1 0 0 0,0 1 0 0 0,1 0-1 0 0,-1 1 1 0 0,0-1 0 0 0,0 1 0 0 0,0 0 0 0 0,0 1 0 0 0,0-1-1 0 0,0 1 1 0 0,0 0 0 0 0,0 0 0 0 0,0 0 0 0 0,1 1 0 0 0,-1-1-1 0 0,0 1 1 0 0,1 0 0 0 0,-1 1 0 0 0,1-1 0 0 0,-1 2-103 0 0,-4 3 13 0 0,0 0 1 0 0,1 0 0 0 0,0 1-1 0 0,1 1 1 0 0,0-1-1 0 0,0 1 1 0 0,1 0 0 0 0,0 1-1 0 0,-1 2-13 0 0,5-8 4 0 0,0 1 0 0 0,0-1 0 0 0,0 1 0 0 0,0 0 0 0 0,1 0 0 0 0,-1 0 0 0 0,1 0 0 0 0,1 0 0 0 0,-1 0 0 0 0,1 0 0 0 0,0 1 0 0 0,0-1 0 0 0,0 0 0 0 0,1 0 0 0 0,-1 0 0 0 0,1 0 0 0 0,1 0 0 0 0,-1 0 0 0 0,1 0 0 0 0,1 4-4 0 0,-2-8 8 0 0,-1 0-1 0 0,1 1 0 0 0,0-1 1 0 0,0 0-1 0 0,0 0 0 0 0,0 0 1 0 0,0 1-1 0 0,0-1 0 0 0,0 0 1 0 0,0 0-1 0 0,0 0 0 0 0,0-1 1 0 0,1 1-1 0 0,-1 0 0 0 0,0 0 1 0 0,1-1-1 0 0,-1 1 0 0 0,0 0 1 0 0,1-1-1 0 0,-1 0 0 0 0,1 1 1 0 0,-1-1-1 0 0,1 0 0 0 0,-1 0 1 0 0,1 0-1 0 0,-1 0 0 0 0,1 0 1 0 0,-1 0-1 0 0,1 0 0 0 0,-1 0 1 0 0,1 0-1 0 0,-1-1 0 0 0,1 0-7 0 0,6-1 56 0 0,-1-1 0 0 0,0 0 0 0 0,-1 0 0 0 0,1-1 0 0 0,-1 0-1 0 0,1 0-55 0 0,-5 3-9 0 0,3-3-10 0 0,0-1 0 0 0,-1 1 0 0 0,1-1-1 0 0,-1 0 1 0 0,0 0 0 0 0,0-1 0 0 0,0 1-1 0 0,-1-1 1 0 0,1-2 19 0 0,15-21-696 0 0,-3 8 473 0 0,-2 0 0 0 0,0 0 0 0 0,-1-1 0 0 0,-1-1 0 0 0,8-23 223 0 0,-12 21 0 0 0,-1-1 0 0 0,3-19 0 0 0,6-22 0 0 0,-10 53 0 0 0,-7 12 0 0 0,-3 4 0 0 0,-3 3 0 0 0,3 2 0 0 0,1 0 0 0 0,-1 1 0 0 0,1-1 0 0 0,0 1 0 0 0,1-1 0 0 0,0 1 0 0 0,0 0 0 0 0,1 0 0 0 0,0 0 0 0 0,0 0 0 0 0,-2 9 0 0 0,2-8 0 0 0,-1 0 0 0 0,2 0 0 0 0,-1 0 0 0 0,1 0 0 0 0,0 1 0 0 0,2 6 0 0 0,0 12 0 0 0,-2-23 0 0 0,0-1 0 0 0,1 1 0 0 0,-1 0 0 0 0,1-1 0 0 0,0 1 0 0 0,0-1 0 0 0,1 1 0 0 0,-1-1 0 0 0,1 1 0 0 0,0-1 0 0 0,0 0 0 0 0,2 3 0 0 0,2 3 36 0 0,-3-5-51 0 0,1 0 0 0 0,-1 0 0 0 0,1 0 0 0 0,0-1 0 0 0,1 1 15 0 0,-4-4 23 0 0,0 1-1 0 0,0-1 0 0 0,1 0 0 0 0,-1 0 0 0 0,1-1 0 0 0,-1 1 0 0 0,1 0 0 0 0,-1 0 0 0 0,1-1 0 0 0,-1 1 0 0 0,1-1 0 0 0,0 1 0 0 0,-1-1 0 0 0,1 0 0 0 0,0 0 0 0 0,-1 1 0 0 0,1-1 0 0 0,0 0 0 0 0,0-1 0 0 0,0 1-22 0 0,5-1 18 0 0,0 0 1 0 0,0 0 0 0 0,0-1-1 0 0,0 0 1 0 0,0-1 0 0 0,-1 1-1 0 0,1-1 1 0 0,-1 0 0 0 0,1-1-1 0 0,-1 0 1 0 0,1 0-19 0 0,13-11-505 0 0,-12 10 488 0 0,0-1 0 0 0,0 0 0 0 0,-1 0 0 0 0,0 0 0 0 0,0-1 0 0 0,0-1 17 0 0,4-5 0 0 0,0-1 0 0 0,-1-1 0 0 0,3-8 0 0 0,-9 17 0 0 0,-1 0 0 0 0,-1-1 0 0 0,1 1 0 0 0,-1-1 0 0 0,0 0 0 0 0,-1 0 0 0 0,1 0 0 0 0,-1 0 0 0 0,-1 0 0 0 0,1-2 0 0 0,-1 7 0 0 0,-2-12 0 0 0,2 13 0 0 0,0 1 0 0 0,-1 0 0 0 0,1-1 0 0 0,0 1 0 0 0,0 0 0 0 0,-1-1 0 0 0,1 1 0 0 0,-1 0 0 0 0,1-1 0 0 0,0 1 0 0 0,-1 0 0 0 0,1 0 0 0 0,0 0 0 0 0,-1-1 0 0 0,1 1 0 0 0,-1 0 0 0 0,1 0 0 0 0,-1 0 0 0 0,1 0 0 0 0,0 0 0 0 0,-1 0 0 0 0,1 0 0 0 0,-1 0 0 0 0,1 0 0 0 0,-1 0 0 0 0,1 0 0 0 0,-1 0 0 0 0,1 0 0 0 0,-1 0 0 0 0,1 0 0 0 0,0 0 0 0 0,-1 0 0 0 0,1 1 0 0 0,-1-1 0 0 0,1 0 0 0 0,0 0 0 0 0,-1 1 0 0 0,-5 1 0 0 0,0 1 0 0 0,0 1 0 0 0,1-1 0 0 0,-1 1 0 0 0,1 0 0 0 0,0 0 0 0 0,0 0 0 0 0,1 1 0 0 0,-1 0 0 0 0,1 0 0 0 0,0 0 0 0 0,0 0 0 0 0,0 1 0 0 0,1-1 0 0 0,-2 5 0 0 0,-1 2 0 0 0,1 1 0 0 0,0 0 0 0 0,1 0 0 0 0,0 0 0 0 0,1 1 0 0 0,1-1 0 0 0,0 1 0 0 0,1-8-3 0 0,1-1-1 0 0,0 1 0 0 0,0-1 0 0 0,1 1 0 0 0,0-1 0 0 0,0 0 0 0 0,0 1 0 0 0,1-1 0 0 0,1 3 4 0 0,-2-5 27 0 0,0 0 1 0 0,0 0-1 0 0,0 0 0 0 0,1 0 1 0 0,0 0-1 0 0,-1-1 0 0 0,1 1 0 0 0,0 0 1 0 0,0-1-1 0 0,1 0 0 0 0,-1 1 1 0 0,0-1-1 0 0,1 0 0 0 0,-1 0 0 0 0,1-1 1 0 0,2 2-28 0 0,-3-2 76 0 0,1-1 1 0 0,0 1-1 0 0,-1-1 0 0 0,1 1 1 0 0,0-1-1 0 0,-1 0 1 0 0,1 0-1 0 0,0 0 1 0 0,-1-1-1 0 0,1 1 0 0 0,-1-1 1 0 0,1 1-1 0 0,0-1 1 0 0,-1 0-1 0 0,1 0 1 0 0,1-1-77 0 0,5-2-340 0 0,0-1 1 0 0,-1 1 0 0 0,7-6 339 0 0,46-36-2218 0 0,-37 25-2637 0 0,-6 5-758 0 0</inkml:trace>
  <inkml:trace contextRef="#ctx0" brushRef="#br0" timeOffset="45983.526">2180 3680 11976 0 0,'-3'14'901'0'0,"-1"-5"-709"0"0,0 0 0 0 0,1 1 0 0 0,0-1 1 0 0,0 1-1 0 0,1 0 0 0 0,0 0 0 0 0,1 3-192 0 0,-1 20 2550 0 0,2 20-2550 0 0,0-22 2043 0 0,-3 25-2043 0 0,3-52 63 0 0,-10 77 482 0 0,3 52-545 0 0,6-123 0 0 0,1 1 0 0 0,-2-1 0 0 0,0 0 0 0 0,0 1 0 0 0,-1 2 0 0 0,1-6-64 0 0,1-6-273 0 0,1-1-138 0 0,-6-20-1900 0 0,-5-23-623 0 0,10 15 1464 0 0</inkml:trace>
  <inkml:trace contextRef="#ctx0" brushRef="#br0" timeOffset="46275.268">2255 3769 8288 0 0,'25'19'830'0'0,"-22"-17"-564"0"0,0-1 1 0 0,0 1 0 0 0,0 0 0 0 0,-1 0-1 0 0,1 0 1 0 0,-1 1 0 0 0,1-1-1 0 0,-1 1 1 0 0,0-1 0 0 0,0 1-1 0 0,0 0 1 0 0,0 0 0 0 0,0 0-1 0 0,0 0 1 0 0,-1 0 0 0 0,0 0 0 0 0,1 3-267 0 0,0 1 483 0 0,-1-6-389 0 0,-1 1-1 0 0,1-1 1 0 0,-1 1 0 0 0,0-1 0 0 0,1 1-1 0 0,-1-1 1 0 0,0 1 0 0 0,0 0-1 0 0,0-1 1 0 0,0 1 0 0 0,0-1 0 0 0,0 1-1 0 0,0-1 1 0 0,-1 1 0 0 0,1 0 0 0 0,0-1-1 0 0,-1 1 1 0 0,0-1 0 0 0,1 1 0 0 0,-1-1-1 0 0,0 0 1 0 0,1 1 0 0 0,-1-1 0 0 0,0 0-1 0 0,0 1 1 0 0,0-1 0 0 0,0 0-1 0 0,-1 0-93 0 0,-6 6 319 0 0,0-1 0 0 0,-1 0 0 0 0,0 0-1 0 0,0 0 1 0 0,0-2 0 0 0,-1 1 0 0 0,1-1-1 0 0,-1 0 1 0 0,-6 1-319 0 0,10-3-133 0 0,0-1 1 0 0,-1 1 0 0 0,0-1-1 0 0,1-1 1 0 0,-1 1-1 0 0,0-1 1 0 0,1 0-1 0 0,-1 0 1 0 0,1-1-1 0 0,-1 0 1 0 0,0 0-1 0 0,1-1 1 0 0,-1 0-1 0 0,1 0 1 0 0,-4-2 132 0 0,4 0-1011 0 0,0-2-11 0 0</inkml:trace>
  <inkml:trace contextRef="#ctx0" brushRef="#br0" timeOffset="46548.857">2576 3564 15664 0 0,'0'0'356'0'0,"0"0"49"0"0,0 1 21 0 0,-2 23-304 0 0,-1-1-1 0 0,0 0 0 0 0,-2 0 1 0 0,-5 15-122 0 0,5-17 46 0 0,-6 17-46 0 0,-8 16 0 0 0,1-5 0 0 0,-5-3 436 0 0,22-45-586 0 0,1 0 0 0 0,-1 0 0 0 0,1 0 0 0 0,-1 0 0 0 0,0-1-1 0 0,1 1 1 0 0,-1 0 0 0 0,0 0 0 0 0,0 0 0 0 0,0 0-1 0 0,0-1 1 0 0,0 1 0 0 0,1-1 0 0 0,-1 1 0 0 0,0 0-1 0 0,-1-1 151 0 0,-1 2-1734 0 0,-6 4-4124 0 0</inkml:trace>
  <inkml:trace contextRef="#ctx0" brushRef="#br0" timeOffset="46549.857">2436 3747 13824 0 0,'0'0'314'0'0,"0"0"46"0"0,2 0 22 0 0,179-2 1948 0 0,-156 2-2161 0 0,-15 1-170 0 0,1-1 0 0 0,0 0-1 0 0,10-2 2 0 0,-14-1 0 0 0</inkml:trace>
  <inkml:trace contextRef="#ctx0" brushRef="#br0" timeOffset="47264.423">2844 3542 10136 0 0,'0'0'230'0'0,"0"0"30"0"0,0 0 19 0 0,0 8 8 0 0,-2 26 1403 0 0,-1-1 0 0 0,-3 0 0 0 0,0 1 0 0 0,-9 23-1690 0 0,-2 13 1447 0 0,-2 10 609 0 0,21-88-2179 0 0,2 0-1 0 0,-1-1 1 0 0,1 2-1 0 0,0-1 1 0 0,1 0-1 0 0,-1 1 1 0 0,1 0-1 0 0,1 0 1 0 0,0 0-1 0 0,0 1 1 0 0,0 0-1 0 0,1 0 1 0 0,-1 0-1 0 0,1 1 1 0 0,1 0-1 0 0,5-3 124 0 0,-3 5 0 0 0,-1 3 0 0 0,-8 0 11 0 0,0 0-1 0 0,0 0 1 0 0,0 0-1 0 0,0 1 1 0 0,0-1-1 0 0,-1 0 1 0 0,1 1-1 0 0,0-1 1 0 0,0 1-1 0 0,0-1 1 0 0,0 1-1 0 0,-1 0 1 0 0,1-1-1 0 0,0 1 1 0 0,-1 0-1 0 0,1-1 1 0 0,0 1-1 0 0,-1 0 1 0 0,1 0-1 0 0,-1-1 1 0 0,1 1-1 0 0,-1 0 1 0 0,1 1-11 0 0,0 0 160 0 0,3 5 16 0 0,-1-1 0 0 0,1 1-1 0 0,-1 0 1 0 0,-1 0 0 0 0,1 0 0 0 0,-1 0 0 0 0,0 0 0 0 0,-1 1 0 0 0,0-1 0 0 0,0 1 0 0 0,-1-1-1 0 0,1 1 1 0 0,-2 2-176 0 0,2-3-202 0 0,0 1 0 0 0,1 0 0 0 0,0 0 0 0 0,0 0 202 0 0,-1-6-5159 0 0,-1-2-1793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6:30.6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196 25 11976 0 0,'39'-11'576'0'0,"-37"10"-251"0"0,-2 1-26 0 0,-2 1-198 0 0,2-1-101 0 0,0 0 0 0 0,-1 0 1 0 0,1 0-1 0 0,0 1 0 0 0,0-1 0 0 0,0 0 0 0 0,-1 0 0 0 0,1 0 1 0 0,0 0-1 0 0,0 1 0 0 0,0-1 0 0 0,0 0 0 0 0,-1 0 1 0 0,1 0-1 0 0,0 1 0 0 0,0-1 0 0 0,0 0 0 0 0,0 0 1 0 0,0 1-1 0 0,0-1 0 0 0,0 0 0 0 0,0 0 0 0 0,0 0 1 0 0,0 1-1 0 0,-1-1 0 0 0,1 0 0 0 0,0 0 0 0 0,0 1 0 0 0,1-1 1 0 0,-1 0-1 0 0,0 0 0 0 0,0 1 0 0 0,0-1 0 0 0,0 0 1 0 0,0 0-1 0 0,0 1 0 0 0,0-1 0 0 0,0 0 0 0 0,0 0 1 0 0,0 1-1 0 0,1-1 0 0 0,-1 0 0 0 0,0 0 0 0 0,0 0 1 0 0,0 1-1 0 0,0-1 0 0 0,1 0 0 0 0,-1 0 0 0 0,0 0 0 0 0,0 0 1 0 0,0 0-1 0 0,1 1 0 0 0,-1-1 0 0 0,0 0 0 0 0,0 0 1 0 0,1 0-1 0 0,-1 0 0 0 0,0 1 0 0 0,1-1 0 0 0,-1 1 0 0 0,0-1 0 0 0,0 0 0 0 0,0 1 0 0 0,1-1 0 0 0,-1 1 0 0 0,0-1 0 0 0,0 1 0 0 0,0-1 0 0 0,0 1 0 0 0,0-1 0 0 0,0 1 0 0 0,0-1 0 0 0,0 0 0 0 0,0 1 0 0 0,0-1 0 0 0,0 1 0 0 0,0-1 0 0 0,0 1 0 0 0,-1-1 0 0 0,1 1 0 0 0,0-1 0 0 0,0 1 0 0 0,0-1 0 0 0,-1 0 0 0 0,1 1 0 0 0,0-1 0 0 0,0 1 0 0 0,-1-1 0 0 0,1 1 0 0 0,-1-1 0 0 0,1 1 0 0 0,-1-1 0 0 0,1 1 0 0 0,0 0 0 0 0,0-1 0 0 0,-1 1 0 0 0,1-1 0 0 0,0 1 0 0 0,0 0 0 0 0,0-1 0 0 0,0 1 0 0 0,0 0 0 0 0,0-1 0 0 0,0 1 0 0 0,0 0 0 0 0,0 0 0 0 0,0-1 0 0 0,0 1 0 0 0,1 1 10 0 0,0 0 0 0 0,0 1 1 0 0,0-1-1 0 0,0 0 1 0 0,0 0-1 0 0,1-1 0 0 0,-1 1 1 0 0,1 0-1 0 0,-1 0 1 0 0,1 0-11 0 0,0-1 48 0 0,-1 0 0 0 0,0 0 0 0 0,0 1 0 0 0,0-1 0 0 0,0 0 1 0 0,0 1-1 0 0,0-1 0 0 0,0 1 0 0 0,0-1 0 0 0,0 1 0 0 0,-1 0 0 0 0,1-1 1 0 0,0 1-1 0 0,-1 0 0 0 0,0-1 0 0 0,1 1 0 0 0,-1 1-48 0 0,0 1 86 0 0,0-1-1 0 0,1 0 0 0 0,-1 0 1 0 0,1 0-1 0 0,-1 0 1 0 0,1 0-1 0 0,0 0 0 0 0,0 0 1 0 0,1-1-1 0 0,-1 1 1 0 0,0 0-1 0 0,1 0 0 0 0,1 0-85 0 0,1 5-8 0 0,-3-5 9 0 0,1 0 1 0 0,-1 0-1 0 0,0 1 1 0 0,-1-1 0 0 0,1 0-1 0 0,-1 0 1 0 0,1 1 0 0 0,-1-1-1 0 0,0 1 1 0 0,0-1 0 0 0,0 0-1 0 0,-1 1-1 0 0,1 1 0 0 0,0-1-1 0 0,0 1 0 0 0,0 0 0 0 0,0-1 1 0 0,2 5 0 0 0,-2-6 0 0 0,1 0 0 0 0,-1 1 0 0 0,0-1 0 0 0,0 1 0 0 0,0-1 0 0 0,-1 1 0 0 0,1-1 0 0 0,-1 0 0 0 0,0 1 0 0 0,1-1 0 0 0,-2 3 0 0 0,-3 15 0 0 0,7-6-17 0 0,-2-14 20 0 0,1-1 1 0 0,-1 1-1 0 0,0-1 0 0 0,1 1 1 0 0,-1 0-1 0 0,0 0 1 0 0,0-1-1 0 0,0 1 1 0 0,0 0-1 0 0,0-1 0 0 0,0 1 1 0 0,0 0-1 0 0,0 0 1 0 0,0-1-1 0 0,0 1 0 0 0,0 0 1 0 0,0-1-1 0 0,0 1 1 0 0,-1 0-1 0 0,1-1 0 0 0,0 1 1 0 0,0 0-1 0 0,-1-1 1 0 0,1 1-1 0 0,-1 0 1 0 0,1-1-4 0 0,-6 5 178 0 0,-1 2 284 0 0,7-7-444 0 0,-1 0 1 0 0,1 0 0 0 0,0 0-1 0 0,0 1 1 0 0,0-1 0 0 0,0 0-1 0 0,0 0 1 0 0,0 0 0 0 0,0 0-1 0 0,0 1 1 0 0,0-1 0 0 0,0 0-1 0 0,0 0 1 0 0,0 0 0 0 0,0 1-1 0 0,0-1 1 0 0,0 0 0 0 0,0 0-1 0 0,0 0 1 0 0,0 1 0 0 0,0-1-1 0 0,0 0 1 0 0,0 0 0 0 0,0 0-1 0 0,0 0 1 0 0,0 1 0 0 0,0-1-1 0 0,0 0 1 0 0,0 0 0 0 0,1 0-1 0 0,-1 0 1 0 0,0 1 0 0 0,0-1-1 0 0,0 0 1 0 0,0 0 0 0 0,0 0-1 0 0,0 0 1 0 0,1 0 0 0 0,-1 0-20 0 0,1 1 444 0 0,-3-1-294 0 0,2 0-148 0 0,0 0-1 0 0,0 0 0 0 0,0 0 1 0 0,1 0-1 0 0,-1 0 0 0 0,0 0 0 0 0,0 0 1 0 0,0 0-1 0 0,0 0 0 0 0,0-1 1 0 0,0 1-1 0 0,0 0 0 0 0,0 0 0 0 0,0 0 1 0 0,0 0-1 0 0,0 0 0 0 0,0 0 1 0 0,0 0-1 0 0,0 0 0 0 0,0 0 0 0 0,0 0 1 0 0,0 0-1 0 0,0-1 0 0 0,0 1 1 0 0,0 0-1 0 0,0 0 0 0 0,0 0 0 0 0,0 0 1 0 0,0 0-1 0 0,-1 0 0 0 0,1 0 1 0 0,0 0-1 0 0,0 0 0 0 0,0 0 0 0 0,0 0 1 0 0,0 0-1 0 0,0 0 0 0 0,0 0 1 0 0,0 0-1 0 0,0 0 0 0 0,0-1 0 0 0,0 1 1 0 0,0 0-1 0 0,0 0 0 0 0,0 0 1 0 0,0 0-1 0 0,-1 0 0 0 0,1 0 0 0 0,0 0 1 0 0,0 0-1 0 0,0 0 0 0 0,0 0 0 0 0,0 0 1 0 0,0 0-1 0 0,0 0 0 0 0,0 0 1 0 0,0 0-1 0 0,0 0 0 0 0,0 0 0 0 0,-1 0 1 0 0,1 0-1 0 0,0 0 0 0 0,0 0 0 0 0,1 0 0 0 0,-1 0 0 0 0,0 0 0 0 0,0 0 0 0 0,0 0 0 0 0,0-1 0 0 0,0 1 0 0 0,0 0 0 0 0,1 0 0 0 0,-1 0 0 0 0,0 0 0 0 0,0-1 0 0 0,0 1 0 0 0,0 0 0 0 0,0 0-1 0 0,0 0 1 0 0,0-1 0 0 0,0 1 0 0 0,0 0 0 0 0,0 0 0 0 0,0 0 0 0 0,0-1 0 0 0,0 1 0 0 0,0 0 0 0 0,0 0 0 0 0,0 0 0 0 0,0 0 0 0 0,0-1 0 0 0,0 1 0 0 0,0 0 0 0 0,-1 0 0 0 0,1 0 0 0 0,0-1 0 0 0,0 1 0 0 0,0 0 0 0 0,0 0 0 0 0,0 0 0 0 0,0 0 0 0 0,0 0 0 0 0,-1-1 0 0 0,1 1 0 0 0,0 0 0 0 0,0 0 0 0 0,0 0 0 0 0,0 0-1 0 0,-1 0 1 0 0,-8-6 0 0 0,6 5 0 0 0,0 0 0 0 0,0-1 0 0 0,0 0 0 0 0,0 0 0 0 0,1 0 0 0 0,-1 0 0 0 0,1 0 0 0 0,-1-1 0 0 0,1 0 0 0 0,-1 0 0 0 0,0 1 0 0 0,0-1 0 0 0,-1 0 0 0 0,1 1 0 0 0,0-1 0 0 0,-1 1 0 0 0,0 0 0 0 0,-2-1 0 0 0,-15-9 0 0 0,20 11 0 0 0,0 0 0 0 0,0 1 0 0 0,0-1 0 0 0,0 0 0 0 0,0 1 0 0 0,0-1 0 0 0,0 1 0 0 0,0-1 0 0 0,0 1 0 0 0,0 0 0 0 0,0-1 0 0 0,-1 1 0 0 0,1 0 0 0 0,0 0 0 0 0,0 0 0 0 0,-1 0 0 0 0,-30-5 0 0 0,24 4 2 0 0,5 0 0 0 0,0 0 0 0 0,0 1 0 0 0,0 0 0 0 0,-1 0 0 0 0,1 0 0 0 0,0 0 0 0 0,0 0 0 0 0,0 1 0 0 0,0-1 0 0 0,-2 2-2 0 0,4-2 12 0 0,0 0 0 0 0,1 0 0 0 0,-1 0 0 0 0,0 0-1 0 0,1 1 1 0 0,-1-1 0 0 0,1 0 0 0 0,-1 1 0 0 0,0-1 0 0 0,1 0 0 0 0,-1 1 0 0 0,1-1 0 0 0,-1 0 0 0 0,1 1 0 0 0,-1-1 0 0 0,0 1-12 0 0,-2 2 43 0 0,-5 1 14 0 0,7-3-48 0 0,-1-1 0 0 0,1 1 0 0 0,0-1 0 0 0,0 1 0 0 0,-1-1 0 0 0,1 1 0 0 0,0 0 0 0 0,0 0 0 0 0,0 0 1 0 0,0-1-1 0 0,0 1 0 0 0,0 0 0 0 0,0 1 0 0 0,0-1 0 0 0,0 0 0 0 0,0 0 0 0 0,0 0 0 0 0,1 0 0 0 0,-1 1 0 0 0,1-1 0 0 0,-1 0 0 0 0,0 1-9 0 0,1 0 0 0 0,0-1 0 0 0,-1 1 0 0 0,1-1 0 0 0,-1 0 0 0 0,1 1 0 0 0,-1-1 0 0 0,0 0 0 0 0,0 1 0 0 0,0-1 0 0 0,1 0 0 0 0,-1 0 0 0 0,0 1 0 0 0,0-1 0 0 0,-1 0 0 0 0,1 0 0 0 0,0 0 0 0 0,0 0 0 0 0,0 0 0 0 0,0 0 0 0 0,0 1 0 0 0,0-1 0 0 0,0 0 0 0 0,0 0 0 0 0,1 1 0 0 0,-1-1 0 0 0,1 0 0 0 0,-1 1 0 0 0,1-1 0 0 0,-1 0 0 0 0,1 1 0 0 0,0-1 0 0 0,0 1 0 0 0,0-1 0 0 0,0 9 1 0 0,0-9 0 0 0,1 0 0 0 0,-1 0 0 0 0,0 1 0 0 0,0-1 0 0 0,0 0 0 0 0,0 1 0 0 0,-1-1 0 0 0,1 0 0 0 0,0 0 0 0 0,0 1 0 0 0,-1-1 0 0 0,1 0 0 0 0,-1 0 0 0 0,1 0 0 0 0,-1 1 0 0 0,1-1 0 0 0,-1 1-1 0 0,0-2 5 0 0,1 1 0 0 0,-1-1 0 0 0,1 1 0 0 0,-1-1 1 0 0,1 1-1 0 0,0-1 0 0 0,-1 1 0 0 0,1-1 0 0 0,0 1 0 0 0,0 0 0 0 0,-1-1 1 0 0,1 1-1 0 0,0 0 0 0 0,0-1 0 0 0,0 1 0 0 0,0 0 0 0 0,0-1 1 0 0,0 1-1 0 0,0 0 0 0 0,0-1 0 0 0,0 1 0 0 0,0 0 0 0 0,0-1 1 0 0,0 1-1 0 0,0-1 0 0 0,1 1 0 0 0,-1 0-5 0 0,13 11 93 0 0,-11-11-87 0 0,-1 0-5 0 0,0-1-1 0 0,-1 1 1 0 0,1-1-1 0 0,-1 1 1 0 0,1-1-1 0 0,-1 1 1 0 0,1-1-1 0 0,-1 1 1 0 0,1 0-1 0 0,-1-1 1 0 0,0 1-1 0 0,1 0 0 0 0,-1-1 1 0 0,0 1-1 0 0,1 0 1 0 0,-1 0-1 0 0,0 0-13 0 0,0-1 0 0 0,1 1 0 0 0,-1-1 1 0 0,0 1-1 0 0,0-1 0 0 0,1 1 0 0 0,-1-1 0 0 0,0 1 0 0 0,1-1 1 0 0,-1 1-1 0 0,0-1 0 0 0,1 1 0 0 0,-1-1 0 0 0,1 1 1 0 0,-1-1-1 0 0,1 0 0 0 0,-1 1 0 0 0,1-1 0 0 0,-1 0 0 0 0,1 0 1 0 0,-1 1-1 0 0,1-1 13 0 0,9 4-77 0 0,1 0 1 0 0,-1-1 0 0 0,1 0-1 0 0,0-1 1 0 0,0-1 0 0 0,8 1 76 0 0,11 0 431 0 0,27-2-431 0 0,-49-1 192 0 0,0-1-1 0 0,1 1 1 0 0,-1-2-1 0 0,-1 1 1 0 0,1-1 0 0 0,0 0-1 0 0,1-2-191 0 0,18-5-194 0 0,-23 8-127 0 0,1 0 0 0 0,-1 0 0 0 0,1-1 0 0 0,-1 0 0 0 0,0 1 0 0 0,0-1 0 0 0,0 0 321 0 0,7-5-3729 0 0,3-3-1884 0 0</inkml:trace>
  <inkml:trace contextRef="#ctx0" brushRef="#br0" timeOffset="418.553">434 114 13824 0 0,'0'0'314'0'0,"5"1"238"0"0,-5-1-543 0 0,0 0-1 0 0,0 0 1 0 0,0 0 0 0 0,0 0-1 0 0,0 0 1 0 0,0 0-1 0 0,0 0 1 0 0,0 0-1 0 0,0 0 1 0 0,0 0-1 0 0,0 0 1 0 0,0 0-1 0 0,0 0 1 0 0,0 0-1 0 0,0 0 1 0 0,0 1 0 0 0,0-1-1 0 0,0 0 1 0 0,0 0-1 0 0,-1 0 1 0 0,1 0-1 0 0,0 0 1 0 0,1 0-1 0 0,-1 0 1 0 0,0 0-1 0 0,0 0 1 0 0,0 0 0 0 0,0 0-1 0 0,0 0 1 0 0,0 0-1 0 0,0 1 1 0 0,0-1-1 0 0,0 0 1 0 0,0 0-1 0 0,0 0 1 0 0,0 0-1 0 0,0 0 1 0 0,0 0 0 0 0,0 0-1 0 0,0 0 1 0 0,0 0-1 0 0,0 0 1 0 0,0 0-1 0 0,0 0 1 0 0,0 0-1 0 0,0 0 1 0 0,0 0-1 0 0,0 0 1 0 0,1 0 0 0 0,-1 0-1 0 0,0 0 1 0 0,0 0-1 0 0,0 0 1 0 0,0 0-1 0 0,0 0 1 0 0,0 0-1 0 0,0 0 1 0 0,0 0-1 0 0,0 0 1 0 0,0 0 0 0 0,0 0-9 0 0,0 0 2 0 0,-1 1 0 0 0,1-1 1 0 0,-1 0-1 0 0,0 0 1 0 0,1 0-1 0 0,-1 1 1 0 0,1-1-1 0 0,-1 0 0 0 0,1 0 1 0 0,-1 1-1 0 0,1-1 1 0 0,-1 1-1 0 0,1-1 1 0 0,-1 0-1 0 0,1 1 0 0 0,-1-1 1 0 0,1 1-1 0 0,0-1 1 0 0,-1 1-1 0 0,1-1 1 0 0,0 1-1 0 0,-1-1 0 0 0,1 1 1 0 0,0 0-1 0 0,0-1 1 0 0,0 1-1 0 0,-1-1 1 0 0,1 1-1 0 0,0-1 0 0 0,0 1 1 0 0,0 0-1 0 0,0-1 1 0 0,0 1-1 0 0,0 0 1 0 0,0-1-1 0 0,0 1 0 0 0,0-1 1 0 0,1 1-1 0 0,-1 0 1 0 0,0-1-1 0 0,0 1 1 0 0,0-1-1 0 0,1 1 1 0 0,-1-1-1 0 0,0 1 0 0 0,1-1 1 0 0,-1 1-1 0 0,0-1 1 0 0,1 1-1 0 0,-1-1 1 0 0,1 1-3 0 0,-1-1 0 0 0,0 1 0 0 0,1 0 0 0 0,-1-1 0 0 0,0 1 0 0 0,0-1 0 0 0,0 1 0 0 0,0 0 0 0 0,1-1 0 0 0,-1 1 0 0 0,0 0 0 0 0,0-1 0 0 0,0 1 0 0 0,0 0 0 0 0,0-1 0 0 0,-1 1 0 0 0,1-1 0 0 0,0 1 0 0 0,0 0 0 0 0,0-1 0 0 0,0 1 0 0 0,-1-1 0 0 0,1 1 0 0 0,0 0 0 0 0,-1-1 0 0 0,1 1 0 0 0,-1 0 0 0 0,1-1 0 0 0,-1 1 0 0 0,1 0 0 0 0,0 0 0 0 0,-1-1 0 0 0,1 1 0 0 0,0 0 0 0 0,-1 0 0 0 0,1-1 0 0 0,0 1 0 0 0,0 0 0 0 0,0 0 0 0 0,0 0 0 0 0,0 0 0 0 0,0-1 0 0 0,0 1 0 0 0,0 0 0 0 0,0 0 0 0 0,0 0 0 0 0,0 0 0 0 0,1 1 2 0 0,0 0 0 0 0,0 0 0 0 0,1 0 1 0 0,-1 0-1 0 0,0 0 0 0 0,1 0 1 0 0,0-1-1 0 0,1 2-2 0 0,-2-2 39 0 0,0 0 1 0 0,0 0-1 0 0,0 0 0 0 0,0 0 1 0 0,0 0-1 0 0,0 1 0 0 0,0-1 1 0 0,0 0-1 0 0,0 0 0 0 0,-1 1 0 0 0,1-1 1 0 0,0 0-1 0 0,-1 1 0 0 0,1-1 1 0 0,-1 1-1 0 0,0-1 0 0 0,1 1 1 0 0,-1-1-1 0 0,0 1 0 0 0,0-1 1 0 0,0 1-1 0 0,0-1 0 0 0,0 1-39 0 0,-2 4 230 0 0,1-5-202 0 0,1 0 1 0 0,0 0 0 0 0,-1-1 0 0 0,1 1 0 0 0,0 0 0 0 0,0 0 0 0 0,-1 0 0 0 0,1 0 0 0 0,0 0 0 0 0,0 0-1 0 0,0-1 1 0 0,0 1 0 0 0,0 0 0 0 0,0 0 0 0 0,0 0 0 0 0,0 0 0 0 0,0 0 0 0 0,1 0 0 0 0,-1 0 0 0 0,0-1 0 0 0,1 1-1 0 0,-1 0 1 0 0,0 0 0 0 0,1 0 0 0 0,0 0-29 0 0,6 7 113 0 0,-5-8-110 0 0,-1 1 1 0 0,0 0-1 0 0,0 0 0 0 0,0 0 0 0 0,0 0 1 0 0,0 0-1 0 0,0 0 0 0 0,0 1 1 0 0,0-1-1 0 0,-1 0 0 0 0,1 0 0 0 0,0 1 1 0 0,-1-1-1 0 0,1 0 0 0 0,-1 1 0 0 0,1 0-3 0 0,-4 7 0 0 0,2-8 0 0 0,1 0 0 0 0,-1-1 0 0 0,1 1 0 0 0,0 0 0 0 0,-1 0 0 0 0,1 0 0 0 0,0-1 0 0 0,0 1 0 0 0,-1 0 0 0 0,1 0 0 0 0,0 0 0 0 0,0 0 0 0 0,0-1 0 0 0,0 1 0 0 0,0 0 0 0 0,0 0 0 0 0,0 0 0 0 0,1 0 0 0 0,5 8 0 0 0,-5-9 0 0 0,-1 1 0 0 0,1-1 0 0 0,-1 1 0 0 0,1-1 0 0 0,-1 1 0 0 0,1-1 0 0 0,-1 1 0 0 0,1 0 0 0 0,-1-1 0 0 0,0 1 0 0 0,1-1 0 0 0,-1 1 0 0 0,0 0 0 0 0,1-1 0 0 0,-1 1 0 0 0,0 0 0 0 0,0-1 0 0 0,0 1 0 0 0,0 0 0 0 0,0 0 0 0 0,0-1 0 0 0,0 1 0 0 0,0 0 0 0 0,0-1 0 0 0,0 1 0 0 0,0 0 0 0 0,0 0 0 0 0,0-1 0 0 0,-1 1 0 0 0,0 7 0 0 0,3-2 0 0 0,-2-6-1 0 0,0 0 0 0 0,1 0-1 0 0,-1 1 1 0 0,1-1-1 0 0,-1 0 1 0 0,1 0 0 0 0,-1 0-1 0 0,1 1 1 0 0,-1-1-1 0 0,1 0 1 0 0,-1 0 0 0 0,1 0-1 0 0,-1 0 1 0 0,1 0-1 0 0,-1 0 1 0 0,1 0 0 0 0,-1 0-1 0 0,1 0 1 0 0,-1 0 0 0 0,1 0-1 0 0,-1 0 1 0 0,0 0-1 0 0,1-1 1 0 0,0 1 1 0 0,0 0 43 0 0,1 0 0 0 0,0-1 1 0 0,0 1-1 0 0,-1 0 0 0 0,1-1 1 0 0,0 0-1 0 0,-1 1 0 0 0,1-1 1 0 0,0 0-1 0 0,-1 0 0 0 0,1 0-43 0 0,2-1 191 0 0,0-1 1 0 0,-1 1-1 0 0,1 0 0 0 0,0 0 1 0 0,1 1-1 0 0,-1-1 0 0 0,2 1-191 0 0,17-8 250 0 0,-23 9-249 0 0,1-1 0 0 0,-1 1-1 0 0,1 0 1 0 0,-1 0 0 0 0,1-1-1 0 0,-1 1 1 0 0,1-1 0 0 0,-1 1-1 0 0,1 0 1 0 0,-1-1 0 0 0,0 1-1 0 0,1-1 1 0 0,-1 1 0 0 0,0-1-1 0 0,0 1 1 0 0,1-1 0 0 0,-1 1-1 0 0,0-1 1 0 0,0 1 0 0 0,0-1-1 0 0,1 0 1 0 0,-1 1 0 0 0,0-1-1 0 0,0 1 1 0 0,0-1 0 0 0,0 0-1 0 0,0 1 0 0 0,0-1-1 0 0,0 1 1 0 0,0-1 0 0 0,0 0 0 0 0,0 1 0 0 0,0-1 0 0 0,1 1 0 0 0,-1-1 0 0 0,0 1 0 0 0,0-1 0 0 0,0 1 0 0 0,1-1 0 0 0,-1 1 0 0 0,0-1 0 0 0,1 1 0 0 0,-1-1 0 0 0,0 1 0 0 0,1 0 0 0 0,-1-1 0 0 0,1 1 0 0 0,-1-1 0 0 0,0 1 0 0 0,1 0 0 0 0,-1 0-1 0 0,1-1 1 0 0,-1 1 0 0 0,1 0 0 0 0,7-3 0 0 0,9-4 0 0 0,-16 7 0 0 0,-1 0 0 0 0,0 0 0 0 0,0 0 0 0 0,1 0 0 0 0,-1 0 0 0 0,0-1 0 0 0,0 1 0 0 0,1 0 0 0 0,-1 0 0 0 0,0 0 0 0 0,0 0 0 0 0,0 0 0 0 0,1-1 0 0 0,-1 1 0 0 0,0 0 0 0 0,0 0 0 0 0,0 0 0 0 0,0-1 0 0 0,1 1 0 0 0,-1 0 0 0 0,0 0 0 0 0,0 0 0 0 0,0-1 0 0 0,0 1 0 0 0,0 0 0 0 0,0 0 0 0 0,0-1 0 0 0,0 1 0 0 0,0 0 0 0 0,0 0 0 0 0,0-1 0 0 0,0 1 0 0 0,0 0 0 0 0,0-1 0 0 0,0 1 0 0 0,0 0 0 0 0,0 0 0 0 0,0-1 0 0 0,0 1 0 0 0,0 0 0 0 0,0 0 0 0 0,0-1 0 0 0,0 1 0 0 0,0 0 0 0 0,-1 0 0 0 0,1-1 0 0 0,0 1 0 0 0,0 0 0 0 0,0 0 0 0 0,0 0 0 0 0,0 0 0 0 0,0-1 0 0 0,0 1 0 0 0,0 0 0 0 0,0 0 0 0 0,0 0 0 0 0,0-1 0 0 0,1 1 0 0 0,-1 0 0 0 0,0 0 0 0 0,0 0 0 0 0,0 0 0 0 0,0-1 0 0 0,0 1 0 0 0,0 0 0 0 0,0 0 0 0 0,0 0 0 0 0,1 0 0 0 0,-1 0 0 0 0,0 0 0 0 0,0-1 0 0 0,0 1 0 0 0,0 0 0 0 0,0 0 0 0 0,1 0 0 0 0,-1 0 0 0 0,0 0 0 0 0,0 0 0 0 0,0 0 0 0 0,0 0 0 0 0,1 0 0 0 0,-1 0 0 0 0,0 0 0 0 0,7-3 0 0 0,-7 3 0 0 0,13-3 0 0 0,-9 6 0 0 0,-3-2 0 0 0,1 1 0 0 0,-1-2 0 0 0,-1 0 0 0 0,1 0 0 0 0,0 0 0 0 0,-1 0 0 0 0,1 1 0 0 0,-1-1 0 0 0,1 0 0 0 0,-1 0 0 0 0,1 1 0 0 0,-1-1 0 0 0,1 0 0 0 0,-1 1 0 0 0,1-1 0 0 0,-1 1 0 0 0,0-1 0 0 0,1 0 0 0 0,-1 1 0 0 0,1-1 0 0 0,-1 1 0 0 0,0-1 0 0 0,0 1 0 0 0,1-1 0 0 0,-1 1 0 0 0,0 0 0 0 0,0-1 0 0 0,0 1 0 0 0,1-1 0 0 0,-1 1 0 0 0,0-1 0 0 0,0 1 0 0 0,0 0 0 0 0,0-1 0 0 0,0 1 0 0 0,0-1 0 0 0,0 1 0 0 0,0 0 0 0 0,0-1 0 0 0,-1 1 0 0 0,1-1 0 0 0,0 1 0 0 0,0 0 0 0 0,0-1 0 0 0,1 1 0 0 0,-1 0 0 0 0,0 0 0 0 0,1 0 0 0 0,-1-1 0 0 0,0 1 0 0 0,1 0 0 0 0,-1-1 0 0 0,1 1 0 0 0,-1 0 0 0 0,1-1 0 0 0,-1 1 0 0 0,1 0 0 0 0,0-1 0 0 0,-1 1 0 0 0,1-1 0 0 0,0 1 0 0 0,-1-1 0 0 0,1 0 0 0 0,0 1 0 0 0,0-1 0 0 0,-1 0 0 0 0,1 1 0 0 0,0-1 0 0 0,0 0 0 0 0,0 0 0 0 0,2 2 0 0 0,1 0-100 0 0,0 1 0 0 0,-1 0 0 0 0,1 0 0 0 0,-1 0 0 0 0,0 0 0 0 0,0 0 0 0 0,0 1 100 0 0,0 0-212 0 0,1 0 1 0 0,-1-1-1 0 0,1 1 0 0 0,0-1 1 0 0,3 3 211 0 0,1-1 348 0 0,0 0 1 0 0,1-1-1 0 0,-1 0 1 0 0,1 0-1 0 0,4 1-348 0 0,6-2 18 0 0,-15-4-20 0 0,-2-1 2 0 0,0 2 0 0 0,-2 0 0 0 0,1 0 0 0 0,-1 0 0 0 0,1 0 0 0 0,-1 0 0 0 0,1-1 0 0 0,-1 1 0 0 0,1 0 0 0 0,-1 0 0 0 0,0 0 0 0 0,1 0 0 0 0,-1 0 0 0 0,1 0 0 0 0,-1-1 0 0 0,1 1 0 0 0,-1 0 0 0 0,0 0 0 0 0,1-1 0 0 0,-1 1 0 0 0,0 0 0 0 0,1-1 0 0 0,-1 1 0 0 0,0 0 0 0 0,1-1 0 0 0,-1 1 0 0 0,0 0 0 0 0,0-1 0 0 0,1 1 0 0 0,-1-1 0 0 0,0 1 0 0 0,0-1 0 0 0,0 1 0 0 0,0 0 0 0 0,1-1 0 0 0,-1 1 0 0 0,0-1 0 0 0,0 1 0 0 0,0-1 0 0 0,0 1 0 0 0,0-1 0 0 0,0 1 0 0 0,0-1 0 0 0,0 1 0 0 0,-1 0 0 0 0,1-1 0 0 0,0 0 0 0 0,0 1 0 0 0,0-1 0 0 0,0 1 0 0 0,0-1 0 0 0,0 0 0 0 0,0 1 0 0 0,0-1 0 0 0,0 0 0 0 0,1 1 0 0 0,-1-1 0 0 0,0 0 0 0 0,0 1 0 0 0,1-1 0 0 0,-1 1 0 0 0,0-1 0 0 0,1 0 0 0 0,-1 1 0 0 0,0-1 0 0 0,1 0 0 0 0,0 1 0 0 0,-1 0 0 0 0,0-1 0 0 0,1 1 0 0 0,-1-1 0 0 0,0 1 0 0 0,1-1 0 0 0,-1 1 0 0 0,0-1 0 0 0,0 1 0 0 0,1-1 0 0 0,-1 1 0 0 0,0-1 0 0 0,0 1 0 0 0,0-1 0 0 0,0 1 0 0 0,0-1 0 0 0,0 1 0 0 0,0-1 0 0 0,0 1 0 0 0,0-1 0 0 0,0 1 0 0 0,0-1 0 0 0,0 0 0 0 0,0 1 0 0 0,0-1 0 0 0,0 1 0 0 0,-1-1 0 0 0,1 1 0 0 0,0-1 0 0 0,-4-4 0 0 0,3 4 0 0 0,1 0 0 0 0,-1 0 0 0 0,0 1 0 0 0,1-1 0 0 0,-1 0 0 0 0,1 0 0 0 0,-1 0 0 0 0,1 0 0 0 0,0 0 0 0 0,-1 0 0 0 0,1 0 0 0 0,0 0 0 0 0,0 0 0 0 0,-1 0 0 0 0,1 0 0 0 0,0 0 0 0 0,0 0 0 0 0,0 0 0 0 0,0 0 0 0 0,1-1 0 0 0,-1 1 0 0 0,0 0 0 0 0,0 0 0 0 0,1 0 0 0 0,-1 0 0 0 0,0 0 0 0 0,1 0 0 0 0,0-3 0 0 0,0 1 0 0 0,-1 0 0 0 0,1-1 0 0 0,-1 1 0 0 0,0 0 0 0 0,0-1 0 0 0,0 1 0 0 0,-1 0 0 0 0,1-1 0 0 0,-1 1 0 0 0,1 0 0 0 0,-1 0 0 0 0,0-1 0 0 0,-1 1 0 0 0,0-1 0 0 0,2 3 0 0 0,0-1 0 0 0,0 1 0 0 0,-1-1 0 0 0,1 0 0 0 0,0 1 0 0 0,0-1 0 0 0,0 1 0 0 0,0-1 0 0 0,0 0 0 0 0,1 1 0 0 0,-1-1 0 0 0,1 0 0 0 0,-1 1 0 0 0,0-1 0 0 0,1 1 0 0 0,-1 0 0 0 0,0-1 0 0 0,0 1 0 0 0,0 0 0 0 0,0-1 0 0 0,0 1 0 0 0,0 0 0 0 0,0-1 0 0 0,-1 1 0 0 0,1 0 0 0 0,0-1 0 0 0,-1 1 0 0 0,1-1 0 0 0,-7-6 1 0 0,6 7-6 0 0,0-1 0 0 0,0 1 0 0 0,0 0 0 0 0,0 0 0 0 0,0 0 0 0 0,1-1 0 0 0,-1 1 0 0 0,0 0 0 0 0,1-1 0 0 0,-1 1 0 0 0,1-1 0 0 0,-1 1 0 0 0,1-2 5 0 0,0-7-280 0 0,0 9 196 0 0,0 0-1 0 0,0 0 1 0 0,0 0 0 0 0,0 0 0 0 0,0-1 0 0 0,0 1 0 0 0,0 0-1 0 0,0 0 1 0 0,-1 0 0 0 0,1 0 0 0 0,0 0 0 0 0,-1-1 0 0 0,1 1 0 0 0,-1 0-1 0 0,1 0 1 0 0,-1 0 0 0 0,0 0 0 0 0,1 0 0 0 0,-1 0 0 0 0,0 1-1 0 0,0-1 85 0 0,-6-9-4298 0 0,1 3-1315 0 0</inkml:trace>
  <inkml:trace contextRef="#ctx0" brushRef="#br0" timeOffset="1151.797">930 31 8288 0 0,'21'-3'813'0'0,"-16"2"-762"0"0,-3 2 315 0 0,-1-2-308 0 0,-1 1 0 0 0,1 0 1 0 0,0 0-1 0 0,-1 0 0 0 0,1 0 0 0 0,-1 0 0 0 0,1 0 1 0 0,0 1-1 0 0,-1-1 0 0 0,1 0 0 0 0,-1 0 0 0 0,1 0 1 0 0,0 0-1 0 0,-1 1 0 0 0,1-1 0 0 0,-1 0 0 0 0,1 1 0 0 0,-1-1 1 0 0,1 1-59 0 0,-1-1 512 0 0,4 7 512 0 0,-4-6-994 0 0,0-1 1 0 0,1 1-1 0 0,-1-1 1 0 0,0 1-1 0 0,0-1 1 0 0,0 1-1 0 0,0-1 1 0 0,0 1 0 0 0,1 0-1 0 0,-1-1 1 0 0,0 1-1 0 0,0-1 1 0 0,0 1-1 0 0,-1-1 1 0 0,1 1-1 0 0,0-1 1 0 0,0 1-1 0 0,0-1 1 0 0,0 1 0 0 0,0-1-1 0 0,-1 1 1 0 0,1-1-1 0 0,0 1 1 0 0,0-1-1 0 0,-1 1 1 0 0,1-1-1 0 0,0 1 1 0 0,-1-1-1 0 0,1 0 1 0 0,0 1 0 0 0,-1-1-1 0 0,1 1 1 0 0,-1-1-1 0 0,1 0 1 0 0,-1 0-1 0 0,1 1 1 0 0,-1-1-1 0 0,1 0 1 0 0,-1 0 0 0 0,1 1-1 0 0,-1-1 1 0 0,1 0-1 0 0,-1 0-30 0 0,-4 4 223 0 0,4-4-207 0 0,1 0 0 0 0,0 0 0 0 0,0 0 0 0 0,0 0 1 0 0,0 1-1 0 0,0-1 0 0 0,-1 0 0 0 0,1 0 1 0 0,0 0-1 0 0,0 0 0 0 0,0 1 0 0 0,0-1 0 0 0,0 0 1 0 0,0 0-1 0 0,0 0 0 0 0,0 1 0 0 0,0-1 0 0 0,-1 0 1 0 0,1 0-1 0 0,0 0 0 0 0,0 1 0 0 0,0-1 1 0 0,0 0-1 0 0,0 0 0 0 0,0 0 0 0 0,1 1 0 0 0,-1-1 1 0 0,0 0-1 0 0,0 0 0 0 0,0 0 0 0 0,0 1 0 0 0,0-1 1 0 0,0 0-1 0 0,0 0 0 0 0,0 0 0 0 0,0 1-16 0 0,8 5 373 0 0,-8-5-343 0 0,1-1 0 0 0,0 1 0 0 0,-1-1 0 0 0,1 1 0 0 0,0-1 0 0 0,-1 1 0 0 0,1-1 0 0 0,-1 1 0 0 0,1 0 0 0 0,-1-1 0 0 0,1 1 0 0 0,-1 0 0 0 0,0-1 0 0 0,1 1 0 0 0,-1 0 0 0 0,0 0 0 0 0,1-1-30 0 0,-3 6 135 0 0,2-6-134 0 0,0 1 0 0 0,0-1 0 0 0,-1 1 0 0 0,1-1 0 0 0,0 0 0 0 0,0 1 0 0 0,0-1 0 0 0,0 1 0 0 0,0-1 0 0 0,0 0 0 0 0,0 1 0 0 0,0-1 0 0 0,0 1 0 0 0,0-1 0 0 0,0 0 0 0 0,0 1 0 0 0,0-1 0 0 0,0 0 0 0 0,0 1 0 0 0,0-1 0 0 0,1 1 0 0 0,-1-1 0 0 0,0 0 0 0 0,0 1 0 0 0,0-1 0 0 0,1 0 0 0 0,-1 1 0 0 0,0-1 0 0 0,0 0 1 0 0,1 1-2 0 0,22 18 135 0 0,-6-5 172 0 0,-16-13-274 0 0,-1-1-1 0 0,0 1 1 0 0,1-1-1 0 0,-1 1 1 0 0,0-1-1 0 0,1 1 1 0 0,-1 0-1 0 0,0-1 1 0 0,1 1-1 0 0,-1-1 1 0 0,0 1-1 0 0,0 0 1 0 0,0-1-1 0 0,0 1 1 0 0,0 0-1 0 0,0-1 1 0 0,0 1-1 0 0,0 0 1 0 0,0-1-1 0 0,0 1-32 0 0,0 0 32 0 0,0-1-1 0 0,0 1 1 0 0,0 0 0 0 0,0-1-1 0 0,0 1 1 0 0,0-1-1 0 0,0 1 1 0 0,0 0 0 0 0,0-1-1 0 0,0 1 1 0 0,1-1-1 0 0,-1 1 1 0 0,0-1 0 0 0,0 1-1 0 0,0 0 1 0 0,1-1-1 0 0,-1 1 1 0 0,0-1 0 0 0,1 1-1 0 0,-1-1 1 0 0,1 0-1 0 0,-1 1 1 0 0,0-1 0 0 0,1 1-1 0 0,0-1-31 0 0,3 2 83 0 0,-3-1-81 0 0,-1-1 0 0 0,1 0 0 0 0,0 0 1 0 0,-1 0-1 0 0,1 0 0 0 0,-1 1 0 0 0,1-1 0 0 0,0 0 0 0 0,-1 1 1 0 0,1-1-1 0 0,-1 0 0 0 0,1 1 0 0 0,-1-1 0 0 0,1 1 0 0 0,-1-1 1 0 0,1 1-1 0 0,-1-1 0 0 0,1 1 0 0 0,-1-1 0 0 0,0 1 1 0 0,1-1-1 0 0,-1 1 0 0 0,0 0 0 0 0,0-1 0 0 0,1 1 0 0 0,-1-1 1 0 0,0 1-1 0 0,0 0 0 0 0,0-1 0 0 0,0 1 0 0 0,0 0 0 0 0,0-1 1 0 0,0 1-1 0 0,0 0 0 0 0,0-1 0 0 0,0 1 0 0 0,0 0 0 0 0,0 0-2 0 0,0 3 0 0 0,-7-1 0 0 0,3-3 0 0 0,0 0 0 0 0,0 0 0 0 0,-1 0 0 0 0,1-1 0 0 0,0 1 0 0 0,-1-1 0 0 0,4 1 0 0 0,1 0 0 0 0,-1 0 0 0 0,0 0 0 0 0,1-1 0 0 0,-1 1 0 0 0,0 0 0 0 0,0 0 0 0 0,1 0 0 0 0,-1-1 0 0 0,0 1 0 0 0,1 0 0 0 0,-1-1 0 0 0,0 1 0 0 0,1 0 0 0 0,-1-1 0 0 0,1 1 0 0 0,-1-1 0 0 0,1 1 0 0 0,-1-1 0 0 0,1 1 0 0 0,-1-1 0 0 0,1 0 0 0 0,-1 1 0 0 0,1-1 0 0 0,0 0 0 0 0,-1 1 0 0 0,1-1 0 0 0,0 0 0 0 0,0 1 0 0 0,-1-1 0 0 0,1 0 0 0 0,0 0 0 0 0,0 0 0 0 0,0-1 0 0 0,0 1 0 0 0,0-1 0 0 0,-1 1-1 0 0,1-1 1 0 0,0 1 0 0 0,-1-1 0 0 0,1 1 0 0 0,-1-1-1 0 0,0 1 1 0 0,1 0 0 0 0,-1-1 0 0 0,0 0 0 0 0,-6-13 1 0 0,7 14 2 0 0,0 1 1 0 0,0-1-1 0 0,0 0 0 0 0,0 1 0 0 0,0-1 0 0 0,0 0 1 0 0,1 1-1 0 0,-1-1 0 0 0,0 0 0 0 0,0 1 0 0 0,0-1 0 0 0,1 0 1 0 0,-1 1-1 0 0,0-1 0 0 0,1 1 0 0 0,-1-1 0 0 0,0 1 1 0 0,1-1-1 0 0,-1 0 0 0 0,1 1 0 0 0,-1 0 0 0 0,1-1 0 0 0,0 0-3 0 0,6-5 144 0 0,-6 6-105 0 0,0-1 1 0 0,0 1-1 0 0,0-1 1 0 0,0 0-1 0 0,0 1 1 0 0,0-1-1 0 0,0 0 1 0 0,0 0-1 0 0,0 0 1 0 0,-1 1-1 0 0,1-1 1 0 0,0 0-1 0 0,0 0 1 0 0,-1 0-1 0 0,1-1 1 0 0,-1 1-1 0 0,1 0 1 0 0,-1 0-1 0 0,0 0 1 0 0,1 0-1 0 0,-1 0 1 0 0,0-1-1 0 0,0 1 1 0 0,1 0-1 0 0,-1 0 1 0 0,0 0-1 0 0,0 0 1 0 0,-1-1-1 0 0,1 1 1 0 0,0 0-1 0 0,0-1-39 0 0,-1 0 32 0 0,1 0-1 0 0,-1 0 1 0 0,1 0-1 0 0,0 0 1 0 0,0 0-1 0 0,0 0 0 0 0,0 0 1 0 0,0 0-1 0 0,0 0 1 0 0,1 0-1 0 0,-1 0 1 0 0,1 0-1 0 0,-1 0 0 0 0,1 0 1 0 0,0 0-1 0 0,0 0 1 0 0,0 0-1 0 0,0 0 1 0 0,0 0-1 0 0,0 1 0 0 0,1-2-31 0 0,3-2-18 0 0,0 0 0 0 0,0 1-1 0 0,1-1 1 0 0,0 1 0 0 0,3-3 18 0 0,-2 3 39 0 0,-6 3-38 0 0,-1 1-1 0 0,1-1 0 0 0,0 0 1 0 0,0 1-1 0 0,0-1 0 0 0,-1 1 0 0 0,1-1 1 0 0,0 1-1 0 0,0 0 0 0 0,0-1 1 0 0,0 1-1 0 0,0 0 0 0 0,0 0 0 0 0,0 0 1 0 0,-1-1-1 0 0,1 1 0 0 0,0 0 1 0 0,0 0-1 0 0,0 0 0 0 0,1 1 0 0 0,6-3-70 0 0,-4 5-742 0 0,2 0 846 0 0,-1 1 0 0 0,0-1-1 0 0,1 1 1 0 0,-1 0 0 0 0,-1 0-1 0 0,1 1 1 0 0,-1-1 0 0 0,2 3-34 0 0,5 2 285 0 0,-9-9-376 0 0,-1 1-1 0 0,0 0 1 0 0,1 0-1 0 0,-1 0 1 0 0,0 0-1 0 0,0 0 1 0 0,0 0-1 0 0,0 0 1 0 0,0 0-1 0 0,0 0 1 0 0,0 1-1 0 0,0-1 1 0 0,0 0-1 0 0,-1 1 1 0 0,1-1-1 0 0,0 1 92 0 0,0 3-446 0 0,1 1 1 0 0,0-1-1 0 0,1 0 1 0 0,2 5 445 0 0,-5-7 101 0 0,1 0 0 0 0,-1 1 1 0 0,0-1-1 0 0,0 0 0 0 0,0 0 0 0 0,0 0 1 0 0,-1 0-1 0 0,1 0 0 0 0,-1 1 1 0 0,0-1-1 0 0,0 0 0 0 0,0 0 1 0 0,0 0-1 0 0,-1-1 0 0 0,0 3-101 0 0,0-2-6 0 0,-8 2-59 0 0,6-3 3 0 0,-5 3-2598 0 0,9-5 1638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6:49.4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1 537 10136 0 0,'40'-1'6800'0'0,"-27"0"-6690"0"0,-1 0 0 0 0,1 1 0 0 0,0 1-1 0 0,9 2-109 0 0,-13-2 34 0 0,0-1-1 0 0,0 1 0 0 0,5-2-33 0 0,20 2 831 0 0,-13 0-567 0 0,1 0-1 0 0,0-2 1 0 0,0-1-1 0 0,-1-1 1 0 0,6-1-264 0 0,2-1-792 0 0,1 2-1 0 0,17 0 793 0 0,-17 9-4865 0 0,-30-6 3331 0 0</inkml:trace>
  <inkml:trace contextRef="#ctx0" brushRef="#br0" timeOffset="372.982">687 144 11976 0 0,'1'-5'217'0'0,"1"0"-1"0"0,0 0 1 0 0,0 0 0 0 0,0 0 0 0 0,0 1 0 0 0,2-2-217 0 0,-4 2 10 0 0,0 4-8 0 0,0-1 0 0 0,0 1 1 0 0,0 0-1 0 0,0-1 1 0 0,0 1-1 0 0,0 0 0 0 0,0 0 1 0 0,0-1-1 0 0,0 1 1 0 0,0 0-1 0 0,0-1 0 0 0,1 1 1 0 0,-1 0-1 0 0,0 0 0 0 0,0-1 1 0 0,0 1-1 0 0,0 0 1 0 0,0 0-1 0 0,0-1 0 0 0,1 1 1 0 0,-1 0-1 0 0,0 0 1 0 0,0 0-1 0 0,0-1 0 0 0,1 1 1 0 0,-1 0-1 0 0,0 0 0 0 0,0 0 1 0 0,0 0-1 0 0,1-1-2 0 0,5 12 852 0 0,2 10-17 0 0,-1 0 0 0 0,-1 0 0 0 0,-1 1 0 0 0,-1 3-835 0 0,11 90-378 0 0,-10-66 581 0 0,0 20-203 0 0,-3 52 0 0 0,-2-86 0 0 0,-2-15 117 0 0,2-16 30 0 0,-1 0 0 0 0,1 1 0 0 0,0-1 0 0 0,0 0 0 0 0,0 0 0 0 0,1 0 0 0 0,-1 0 0 0 0,1 0 0 0 0,0 0-147 0 0,1 0 166 0 0,-1-1-128 0 0,-1 0-1 0 0,1-1 1 0 0,0 1 0 0 0,-1 0 0 0 0,1-1 0 0 0,-1 1 0 0 0,0 0 0 0 0,0 0 0 0 0,0 0-1 0 0,-1 0-37 0 0,1-1-337 0 0,0-16-1294 0 0,-2-35-2586 0 0,-1 17 2683 0 0</inkml:trace>
  <inkml:trace contextRef="#ctx0" brushRef="#br0" timeOffset="693.499">734 146 10136 0 0,'-1'-6'127'0'0,"1"-1"0"0"0,0 1 0 0 0,0-1 0 0 0,0 1 0 0 0,1-1 0 0 0,0 1 1 0 0,1-1-128 0 0,-2 4 102 0 0,1 0 1 0 0,0 0 0 0 0,0 0 0 0 0,0 0 0 0 0,0 1 0 0 0,1-1 0 0 0,-1 0 0 0 0,1 1-1 0 0,0-1 1 0 0,0 1 0 0 0,0-1 0 0 0,0 1 0 0 0,0 0 0 0 0,0 0 0 0 0,0 0 0 0 0,3-2-103 0 0,3 0 98 0 0,0 0 0 0 0,0 0 1 0 0,0 1-1 0 0,1 0 0 0 0,-1 0 1 0 0,1 1-1 0 0,0 0 1 0 0,0 0-1 0 0,0 1 0 0 0,0 1 1 0 0,0-1-1 0 0,0 1 0 0 0,0 1 1 0 0,0 0-1 0 0,-1 0 0 0 0,1 1 1 0 0,0 0-1 0 0,0 0 1 0 0,-1 1-1 0 0,1 0 0 0 0,-1 1 1 0 0,0 0-1 0 0,0 0 0 0 0,0 0 1 0 0,-1 1-1 0 0,1 1 1 0 0,2 2-99 0 0,-8-6 35 0 0,1 0 1 0 0,-1 0 0 0 0,0 1 0 0 0,0-1 0 0 0,0 1-1 0 0,0-1 1 0 0,-1 1 0 0 0,1 0 0 0 0,-1 0 0 0 0,1 0-1 0 0,-1-1 1 0 0,0 1 0 0 0,0 1 0 0 0,0-1 0 0 0,-1 0 0 0 0,1 0-1 0 0,-1 1-35 0 0,0 0 120 0 0,0 1 0 0 0,0-1 0 0 0,-1 0 0 0 0,0 1 0 0 0,1-1 0 0 0,-2 0 0 0 0,1 0 0 0 0,0 0 0 0 0,-1 0 0 0 0,0 0 0 0 0,-1 3-120 0 0,-3 3 193 0 0,0-1-1 0 0,-1 1 1 0 0,0-1-1 0 0,-1-1 1 0 0,0 0-1 0 0,0 0 1 0 0,-1 0-1 0 0,0-1 1 0 0,-1 1-193 0 0,-17 8-1501 0 0,-14 8 1501 0 0,13-9-57 0 0,16-8-249 0 0,-1 0 0 0 0,1-2 0 0 0,-1 1 1 0 0,0-1-1 0 0,-1-1 0 0 0,-3 0 306 0 0,11-3-1014 0 0,0-1-8 0 0</inkml:trace>
  <inkml:trace contextRef="#ctx0" brushRef="#br0" timeOffset="980.875">1030 510 11976 0 0,'1'1'65'0'0,"-1"0"0"0"0,1 0 0 0 0,-1 1 1 0 0,0-1-1 0 0,0 0 0 0 0,1 0 0 0 0,-1 1 1 0 0,0-1-1 0 0,0 0 0 0 0,-1 1 0 0 0,1-1 1 0 0,0 0-1 0 0,0 0 0 0 0,0 1 0 0 0,-1-1 1 0 0,1 0-1 0 0,-1 0 0 0 0,0 1-65 0 0,-1 11 127 0 0,-14 46-116 0 0,15-53-6 0 0,0-2-1 0 0,0 1 1 0 0,-1 0 0 0 0,1 0 0 0 0,-1 0-5 0 0,0-1 180 0 0,0 1-1 0 0,1-1 1 0 0,-1 0 0 0 0,1 1-1 0 0,0 2-179 0 0,-3 12 928 0 0,4-15-692 0 0,-1-1-1 0 0,0 0 1 0 0,1 0-1 0 0,-1 1 1 0 0,1-1-1 0 0,0 1 1 0 0,1 2-236 0 0,-1-4 26 0 0,0-1 1 0 0,1 0 0 0 0,-1 1 0 0 0,1-1-1 0 0,-1 0 1 0 0,1 0 0 0 0,0 1 0 0 0,0-1-1 0 0,-1 0 1 0 0,1 0 0 0 0,0 0 0 0 0,0 0 0 0 0,0 0-1 0 0,0 0 1 0 0,0 0 0 0 0,1 0 0 0 0,-1-1-1 0 0,0 1 1 0 0,0 0 0 0 0,0-1 0 0 0,1 1-1 0 0,0 0-26 0 0,1 0 0 0 0,0 0 0 0 0,0 0 0 0 0,0-1 0 0 0,0 1 0 0 0,0 0 0 0 0,0-1 0 0 0,0 0 0 0 0,0 0 0 0 0,1 0 0 0 0,-1 0 0 0 0,0-1 0 0 0,0 1 0 0 0,0-1 0 0 0,0 1 0 0 0,0-1 0 0 0,0 0 0 0 0,0-1 0 0 0,0 1 0 0 0,0 0 0 0 0,0-1 0 0 0,-1 1 0 0 0,1-1 0 0 0,-1 0 0 0 0,1 0 0 0 0,-1 0 0 0 0,0 0 0 0 0,1-1 0 0 0,0 0 22 0 0,-1 1 6 0 0,0 0 0 0 0,0 0 0 0 0,0 0 0 0 0,-1 0 0 0 0,1 0 0 0 0,-1-1 0 0 0,1 1 0 0 0,-1 0 1 0 0,0-1-1 0 0,0 1 0 0 0,0-1 0 0 0,0 1 0 0 0,0-1 0 0 0,-1 0 0 0 0,1-2-28 0 0,-1-1 152 0 0,1-1 0 0 0,-2 1 1 0 0,1-1-1 0 0,-1 1 0 0 0,0 0 0 0 0,0-1 0 0 0,-1 1 0 0 0,0 0 1 0 0,0 0-1 0 0,0 0 0 0 0,-2-3-152 0 0,-6-12-1238 0 0,-1 1-1 0 0,-9-11 1239 0 0,6 13-2013 0 0,7 12-3445 0 0</inkml:trace>
  <inkml:trace contextRef="#ctx0" brushRef="#br0" timeOffset="1435.642">1274 0 10136 0 0,'0'0'230'0'0,"0"0"30"0"0,0 0 19 0 0,0 0 37 0 0,0 0 125 0 0,4 7 1011 0 0,-3-5-1388 0 0,1 2-3 0 0,-1 1-1 0 0,1-1 0 0 0,-1 0 1 0 0,1 0-1 0 0,-1 1 1 0 0,0-1-1 0 0,-1 1 1 0 0,1-1-1 0 0,-1 1-60 0 0,1 72 653 0 0,0 48 300 0 0,-5-79-953 0 0,-5 17 0 0 0,7-52 0 0 0,-11 68 0 0 0,-1-4 442 0 0,12-69-215 0 0,1 0 0 0 0,0 0 0 0 0,0 0 0 0 0,1-1 0 0 0,0 1 0 0 0,0 0 0 0 0,0 6-227 0 0,-1 4 17 0 0,0-7-18 0 0,1-8 1 0 0,0-1 0 0 0,0 1 0 0 0,0 0 0 0 0,0-1 0 0 0,0 1 0 0 0,0 0 0 0 0,1-1 0 0 0,-1 1 0 0 0,0 0 0 0 0,0-1 0 0 0,1 1 0 0 0,-1-1 0 0 0,1 1 0 0 0,-1-1 0 0 0,0 1 0 0 0,1-1 0 0 0,-1 1 0 0 0,1-1 0 0 0,-1 1 0 0 0,1-1 0 0 0,-1 1 0 0 0,1-1 0 0 0,0 0 0 0 0,-1 1 0 0 0,1-1 0 0 0,-1 0 0 0 0,1 1 0 0 0,0-1 0 0 0,-1 0 0 0 0,1 0 0 0 0,0 0 0 0 0,-1 0 0 0 0,1 0 0 0 0,0 0 0 0 0,-1 0 0 0 0,1 0 0 0 0,0 0 0 0 0,0 0 0 0 0,0 0 0 0 0,20-4 0 0 0,-13 2 215 0 0,-1-1-1 0 0,1 1 0 0 0,-1 1 0 0 0,1-1 0 0 0,0 1 0 0 0,0 1 0 0 0,3 0-214 0 0,34-6-1277 0 0,-16 1 1458 0 0,1 0 0 0 0,7 2-181 0 0,-8 0 856 0 0,-22 3-752 0 0,0 0-1 0 0,1 1 1 0 0,-1-1-1 0 0,1 2 1 0 0,-1-1-1 0 0,2 1-103 0 0,31 5-13 0 0,-26-6 11 0 0,-8-1-230 0 0,0 0-1 0 0,1 0 1 0 0,-1 1-1 0 0,0 0 0 0 0,0 0 1 0 0,0 0-1 0 0,1 1 1 0 0,-1 0-1 0 0,-1 0 0 0 0,1 1 1 0 0,0-1-1 0 0,0 2 233 0 0,4 4-1022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6:51.7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180 15 10136 0 0,'0'-12'464'0'0,"0"10"-10"0"0,0 2-222 0 0,0 0 156 0 0,0 0 100 0 0,3 5 614 0 0,-2 16-1114 0 0,2 0 1 0 0,1 10 11 0 0,4 25 481 0 0,-7-39-162 0 0,8 153 2999 0 0,-7-136-3314 0 0,0-25 184 0 0,-2 0 1 0 0,1-1 0 0 0,-2 1-1 0 0,1 0 1 0 0,-2 7-189 0 0,0 5 879 0 0,3-19-860 0 0,-1 1 1 0 0,0-1-1 0 0,-1 0 1 0 0,1 0-1 0 0,0 1 0 0 0,-1-1 1 0 0,1 0-1 0 0,-1 0 0 0 0,0 2-19 0 0,0-3-337 0 0,1-1-138 0 0,-9-5-206 0 0,-13-20 2252 0 0,16 19-1575 0 0,1-1 1 0 0,-1 0 0 0 0,1 0-1 0 0,-1-3 4 0 0,1 2 0 0 0,-1 0 0 0 0,1 0 0 0 0,-1 0 0 0 0,0 1 0 0 0,-1 0 0 0 0,-2-2 0 0 0,7 8 0 0 0,0 0 0 0 0,-1 0 0 0 0,1 0 0 0 0,-1 0 0 0 0,1 0 0 0 0,-1 0 0 0 0,1 1 0 0 0,-1-1 0 0 0,0 1 0 0 0,1 0 0 0 0,-1 0 0 0 0,0 0 0 0 0,1 0 0 0 0,-1 0 0 0 0,1 0 0 0 0,-1 1 0 0 0,0-1 0 0 0,1 1 0 0 0,-1 0 0 0 0,1 0 0 0 0,-1 0 0 0 0,1 0 0 0 0,-1 0 0 0 0,1 1 0 0 0,0-1 0 0 0,0 1 0 0 0,0-1 0 0 0,0 1 0 0 0,0 0 0 0 0,0 0 0 0 0,0 0 0 0 0,0 0 0 0 0,1 0 0 0 0,-1 0 0 0 0,1 0 0 0 0,-1 1 0 0 0,0 1 0 0 0,-1 4 0 0 0,0 0 0 0 0,1 0 0 0 0,0 1 0 0 0,0-1 0 0 0,1 1 0 0 0,0-1 0 0 0,0 1 0 0 0,1 0 0 0 0,0 1 0 0 0,1-6 0 0 0,0 0 0 0 0,-1 0 0 0 0,1 0 0 0 0,1 0 0 0 0,-1 0 0 0 0,1 0 0 0 0,-1-1 0 0 0,1 1 0 0 0,0-1 0 0 0,0 1 0 0 0,0-1 0 0 0,1 0 0 0 0,-1 0 0 0 0,1 0 0 0 0,0 0 0 0 0,0 0 0 0 0,0 0 0 0 0,0-1 0 0 0,0 0 0 0 0,4 2 0 0 0,-4-2 0 0 0,0-1 0 0 0,0 1 0 0 0,0-1 0 0 0,1 0 0 0 0,-1 0 0 0 0,0 0 0 0 0,1-1 0 0 0,-1 1 0 0 0,0-1 0 0 0,2 0 0 0 0,37-1 0 0 0,-31 0 0 0 0,3-1 357 0 0,1 0 0 0 0,0-1 0 0 0,0-1 0 0 0,8-4-357 0 0,29-6-1081 0 0,-44 12 344 0 0,0-1-1 0 0,0 0 1 0 0,-1 0 0 0 0,1 0-1 0 0,2-3 738 0 0,-7 5-223 0 0,26-14-1821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6:52.7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53 8288 0 0,'0'0'190'0'0,"0"0"28"0"0,0 0 7 0 0,0 0 43 0 0,0 0 159 0 0,0 0 70 0 0,0 0 14 0 0,0 0-69 0 0,1 16-276 0 0,7 45 1866 0 0,-7-60-2035 0 0,1 6 211 0 0,0 1 0 0 0,0-1 1 0 0,-1 1-1 0 0,0 0 1 0 0,0 0-1 0 0,-1-1 1 0 0,0 8-209 0 0,2-2 337 0 0,-2-12-326 0 0,0 0 0 0 0,1 0 0 0 0,-1 0 1 0 0,0 0-1 0 0,0 0 0 0 0,0 0 1 0 0,0 0-1 0 0,0 0 0 0 0,0 0 0 0 0,0 0 1 0 0,0 1-1 0 0,0-1 0 0 0,0 0 1 0 0,-1 0-1 0 0,1 0 0 0 0,0 0 0 0 0,-1 0 1 0 0,1 0-1 0 0,-1 0 0 0 0,1 0 1 0 0,-1 0-1 0 0,1 0 0 0 0,-1 0 1 0 0,0 0-12 0 0,1-1 0 0 0,0 0 0 0 0,0 0 0 0 0,0 0 0 0 0,0 0 0 0 0,0 0 0 0 0,0 1 0 0 0,0-1 0 0 0,0 0 0 0 0,0 0 0 0 0,0 0 0 0 0,0 0 0 0 0,-1 0 0 0 0,1 0 0 0 0,0 0 0 0 0,0 0 0 0 0,0 1 0 0 0,0-1 0 0 0,0 0 0 0 0,0 0 0 0 0,0 0 0 0 0,-1 0 0 0 0,1 0 0 0 0,0 0 0 0 0,0 0 0 0 0,0 0 0 0 0,0 0 0 0 0,0 0 0 0 0,0 0 0 0 0,-1 0 0 0 0,1 0 0 0 0,0 0 0 0 0,0 0 0 0 0,0 0 0 0 0,0 0 0 0 0,0 0 0 0 0,0 0 0 0 0,-1 0 0 0 0,1 0 0 0 0,0 0 0 0 0,0 0 0 0 0,0 0 0 0 0,0 0 0 0 0,0 0 0 0 0,0 0 0 0 0,0 0 0 0 0,-1 0 0 0 0,1 0 0 0 0,0-1 0 0 0,0 1 0 0 0,0 0 0 0 0,0 0 0 0 0,0 0 0 0 0,0 0 0 0 0,0 0 0 0 0,0 0 0 0 0,0 0 0 0 0,-1 0 0 0 0,1-1 0 0 0,0 1 0 0 0,0 0 0 0 0,0 0 0 0 0,0 0 0 0 0,0 0 0 0 0,0 0 0 0 0,-1-6 0 0 0,1 3 85 0 0,-1 1 0 0 0,1-1 0 0 0,1 0 0 0 0,-1 0 0 0 0,0 1 0 0 0,1-1 1 0 0,-1 0-1 0 0,1 1 0 0 0,0-1 0 0 0,0 0-85 0 0,12-30 1114 0 0,-11 27-1048 0 0,8-17-62 0 0,0 1 0 0 0,2 0 0 0 0,1 0 0 0 0,5-5-4 0 0,2 2 0 0 0,-18 22 0 0 0,0 1 0 0 0,0 1 0 0 0,0-1 0 0 0,0 0 0 0 0,0 0 0 0 0,1 1 0 0 0,-1-1 0 0 0,0 1 0 0 0,1 0 0 0 0,-1 0 0 0 0,1-1 0 0 0,-3 2 0 0 0,1 0 0 0 0,-1 0 0 0 0,1-1 0 0 0,-1 1 0 0 0,1 0 0 0 0,0 0 0 0 0,-1 0 0 0 0,1 0 0 0 0,-1 0 0 0 0,1 0 0 0 0,-1 0 0 0 0,1 0 0 0 0,0 0 0 0 0,-1 0 0 0 0,1 0 0 0 0,-1 0 0 0 0,1 0 0 0 0,-1 0 0 0 0,1 0 0 0 0,-1 0 0 0 0,1 1 0 0 0,-1-1 0 0 0,1 0 0 0 0,-1 0 0 0 0,1 1 0 0 0,-1-1 0 0 0,1 0 0 0 0,-1 1 0 0 0,1-1 0 0 0,-1 0 0 0 0,0 1 0 0 0,1-1 0 0 0,-1 1 0 0 0,2 1-80 0 0,0-1 0 0 0,0 1 0 0 0,0 0 0 0 0,0 0 0 0 0,-1 0 0 0 0,1 0 0 0 0,-1 0 0 0 0,0 0 0 0 0,1 0 0 0 0,-1 1 0 0 0,0-1 0 0 0,0 0 0 0 0,0 1 0 0 0,0 0 80 0 0,5 37-976 0 0,-5-29 1081 0 0,-1-1-88 0 0,0 1 0 0 0,-1 0 0 0 0,0-1 0 0 0,-1 1 1 0 0,-1-1-1 0 0,1 1 0 0 0,-1-1 0 0 0,-1 0-17 0 0,-8 34 1246 0 0,-3-5-3012 0 0,15-31-3691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6:53.2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358 14 10136 0 0,'0'0'464'0'0,"0"-1"-10"0"0,2-11-204 0 0,-2 11 120 0 0,0 1 118 0 0,0 0 22 0 0,0 0 2 0 0,0 0 0 0 0,0 0 0 0 0,-2 7 442 0 0,-10 36-617 0 0,10-30 86 0 0,-1-1 0 0 0,-1 1-1 0 0,-1 1-422 0 0,-6 15 559 0 0,5-15-518 0 0,1 0-1 0 0,-2 0 0 0 0,-4 7-40 0 0,6-13 196 0 0,0 0 0 0 0,0 0 0 0 0,-1-1 0 0 0,0 1 0 0 0,0-1 0 0 0,0-1 0 0 0,-1 0 0 0 0,0 1 0 0 0,-1-2 0 0 0,-6 5-196 0 0,-2-1 12 0 0,9-5-11 0 0,-1 1-1 0 0,0-1 1 0 0,0-1-1 0 0,0 1 1 0 0,-1-1-1 0 0,1-1 1 0 0,-1 0-1 0 0,-6 1 0 0 0,9-2 0 0 0,0-1 0 0 0,1 0 0 0 0,-1 0 0 0 0,0 0 0 0 0,1-1 0 0 0,-1 1 0 0 0,0-1 0 0 0,1-1 0 0 0,-1 1 0 0 0,1-1 0 0 0,-3-1 0 0 0,5 1 0 0 0,0 0 0 0 0,0 1 0 0 0,0-1 0 0 0,0-1 0 0 0,1 1 0 0 0,-1 0 0 0 0,1-1 0 0 0,-1 1 0 0 0,1-1 0 0 0,0 0 0 0 0,0 1 0 0 0,0-1 0 0 0,0 0 0 0 0,1 0 0 0 0,-1-1 0 0 0,1 1 0 0 0,0 0 0 0 0,0 0 0 0 0,-1-3 0 0 0,0-1 0 0 0,0 0 0 0 0,1 0 0 0 0,0-1 0 0 0,0 1 0 0 0,0 0 0 0 0,1-1 0 0 0,0 1 0 0 0,1-6 0 0 0,-1 2 0 0 0,0 9 0 0 0,0 1 0 0 0,0-1 0 0 0,0 1 0 0 0,0 0 0 0 0,0-1 0 0 0,0 1 0 0 0,0-1 0 0 0,1 1 0 0 0,-1 0 0 0 0,0-1 0 0 0,1 1 0 0 0,-1 0 0 0 0,1-1 0 0 0,0 1 0 0 0,-1 0 0 0 0,1 0 0 0 0,0 0 0 0 0,0-1 0 0 0,0 1 0 0 0,-1 0 0 0 0,1 0 0 0 0,0 0 0 0 0,1 0 0 0 0,-1 0 0 0 0,0 1 0 0 0,0-1 0 0 0,0 0 0 0 0,0 0 0 0 0,1 1 0 0 0,-1-1 0 0 0,0 1 0 0 0,1-1 0 0 0,2 1-166 0 0,1-1 0 0 0,-1 1 0 0 0,1 0 0 0 0,0 0 0 0 0,-1 0 0 0 0,1 1 0 0 0,-1 0 0 0 0,1 0 0 0 0,-1 0 0 0 0,0 0 0 0 0,2 2 166 0 0,13 7-52 0 0,-1 1 0 0 0,-1 1 1 0 0,12 11 51 0 0,-24-19-11 0 0,21 17 303 0 0,-1 2 0 0 0,-1 0 0 0 0,8 11-292 0 0,9 11-441 0 0,4 0 441 0 0,-33-35 591 0 0,-9-9-632 0 0,0 1 0 0 0,0 1 1 0 0,0-1-1 0 0,-1 0 0 0 0,1 1 0 0 0,-1-1 0 0 0,1 1 0 0 0,1 3 41 0 0,0 2-6466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6:53.7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43 11976 0 0,'-7'-5'1004'0'0,"13"2"-479"0"0,20-1 13 0 0,-13 3 139 0 0,6-3 160 0 0,0 1 0 0 0,1 1 0 0 0,13 0-837 0 0,13-1 144 0 0,42-3 1684 0 0,26 3-1828 0 0,-23 2 1148 0 0,53 3 11 0 0,-66 0-1198 0 0,25-4 39 0 0,16-1 0 0 0,-15 0 0 0 0,-71 2-100 0 0,0 0 0 0 0,-1 3-1 0 0,1 0 1 0 0,30 7 100 0 0,-59-8-547 0 0,8 1 476 0 0,-9-1-5881 0 0,-3 7-292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6:54.3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4 13824 0 0,'0'0'314'0'0,"0"0"-291"0"0,0 0-1 0 0,0 0 0 0 0,0 0 1 0 0,0 0-1 0 0,0 0 0 0 0,0 0 1 0 0,0 0-1 0 0,0-1 1 0 0,0 1-1 0 0,0 0 0 0 0,0 0 1 0 0,0 0-1 0 0,0 0 0 0 0,0 0 1 0 0,0 0-1 0 0,0 0 0 0 0,0 0 1 0 0,0 0-1 0 0,0 0 1 0 0,0 0-1 0 0,0-1 0 0 0,0 1 1 0 0,0 0-1 0 0,0 0 0 0 0,0 0 1 0 0,0 0-1 0 0,0 0 0 0 0,0 0 1 0 0,0 0-1 0 0,0 0 1 0 0,0 0-1 0 0,0 0 0 0 0,0 0 1 0 0,0 0-1 0 0,0-1 0 0 0,0 1 1 0 0,0 0-1 0 0,0 0 0 0 0,0 0 1 0 0,0 0-1 0 0,0 0 1 0 0,0 0-1 0 0,1 0 0 0 0,-1 0 1 0 0,0 0-1 0 0,0 0 0 0 0,0 0 1 0 0,0 0-1 0 0,0 0 0 0 0,0 0 1 0 0,0 0-1 0 0,0 0 1 0 0,0 0-23 0 0,4 7 4 0 0,0 1 1 0 0,0 0-1 0 0,-1 0 1 0 0,0 0 0 0 0,-1 0-1 0 0,0 0 1 0 0,0 1 0 0 0,0 4-5 0 0,8 33 897 0 0,31 92 2252 0 0,-34-106-3131 0 0,-6-26-18 0 0,0 1-1 0 0,0-1 1 0 0,1 0 0 0 0,0 0 0 0 0,0 0-1 0 0,0 0 1 0 0,31 71 0 0 0,-32-74-56 0 0,0-1 217 0 0,0 0 1 0 0,0 1 0 0 0,0-1-1 0 0,0 0 1 0 0,1 0-1 0 0,-1 0 1 0 0,1 0 0 0 0,-1 0-1 0 0,1 0 1 0 0,0 0-1 0 0,0 0 1 0 0,1 1-162 0 0,-3-3 3 0 0,0 0 0 0 0,0-1-1 0 0,0 1 1 0 0,0 0 0 0 0,0 0 0 0 0,0 0 0 0 0,0 0 0 0 0,0 0-1 0 0,0 0 1 0 0,0 0 0 0 0,0 0 0 0 0,0 0 0 0 0,0 0-1 0 0,0 0 1 0 0,0-1 0 0 0,0 1 0 0 0,0 0 0 0 0,0 0-1 0 0,0 0 1 0 0,0 0 0 0 0,0 0 0 0 0,0 0 0 0 0,0 0-1 0 0,0 0 1 0 0,0 0 0 0 0,0 0 0 0 0,0 0 0 0 0,0 0 0 0 0,0 0-1 0 0,0-1 1 0 0,1 1 0 0 0,-1 0 0 0 0,0 0 0 0 0,0 0-1 0 0,0 0 1 0 0,0 0 0 0 0,0 0 0 0 0,0 0 0 0 0,0 0-1 0 0,0 0 1 0 0,0 0 0 0 0,0 0 0 0 0,0 0 0 0 0,0 0 0 0 0,1 0-1 0 0,-1 0 1 0 0,0 0 0 0 0,0 0 0 0 0,0 0 0 0 0,0 0-1 0 0,0 0 1 0 0,0 0 0 0 0,0 0 0 0 0,0 0 0 0 0,0 0-1 0 0,0 0 1 0 0,0 0 0 0 0,0 0 0 0 0,1 0 0 0 0,-1 0-1 0 0,0 0 1 0 0,0 0 0 0 0,0 1-3 0 0,-3-7-20 0 0,3 6 28 0 0,-4-4-8 0 0,0-1 0 0 0,-1 1 0 0 0,1 0 0 0 0,-1 0 0 0 0,0 0 0 0 0,0 0 0 0 0,0 1 0 0 0,-1 0 0 0 0,1 0 0 0 0,-1 1 0 0 0,0-1 0 0 0,0 1 0 0 0,0 1 0 0 0,0-1 0 0 0,0 1 0 0 0,0 0 0 0 0,0 0 0 0 0,0 0 0 0 0,-5 1 0 0 0,2 0 0 0 0,-1 0 0 0 0,1 1 0 0 0,-1 0 0 0 0,1 1 0 0 0,0-1 0 0 0,0 2 0 0 0,-1-1 0 0 0,2 1 0 0 0,-1 1 0 0 0,0 0 0 0 0,1 0 0 0 0,-6 4 0 0 0,10-5 0 0 0,0 1 0 0 0,1 0 0 0 0,-1-1 0 0 0,1 2 0 0 0,0-1 0 0 0,0 0 0 0 0,1 0 0 0 0,-1 1 0 0 0,1-1 0 0 0,0 1 0 0 0,0 0 0 0 0,0 0 0 0 0,1 0 0 0 0,1-2 0 0 0,-1-1 0 0 0,1 0 0 0 0,0 0 0 0 0,0 0 0 0 0,0 0 0 0 0,0 0 0 0 0,1 0 0 0 0,-1 0 0 0 0,1 0 0 0 0,-1 0 0 0 0,1 0 0 0 0,0 0 0 0 0,-1 0 0 0 0,1 0 0 0 0,0-1 0 0 0,1 2 0 0 0,-1 0 0 0 0,1-1 0 0 0,-1 1 0 0 0,1-1 0 0 0,0 0 0 0 0,0 1 0 0 0,0-1 0 0 0,0 0 0 0 0,0 0 0 0 0,0 0 0 0 0,1 0 0 0 0,0 0 0 0 0,2 0 0 0 0,1 0 0 0 0,0 0 0 0 0,0 0 0 0 0,0-1 0 0 0,0 0 0 0 0,1 0 0 0 0,-1 0 0 0 0,0-1 0 0 0,0 0 0 0 0,0 0 0 0 0,1-1 0 0 0,4-1 0 0 0,13-2 0 0 0,-1-2 0 0 0,18-6 0 0 0,-21 6 0 0 0,14-5-461 0 0,0-1 0 0 0,-1-2-1 0 0,26-14 462 0 0,-43 20-512 0 0</inkml:trace>
  <inkml:trace contextRef="#ctx0" brushRef="#br0" timeOffset="680.956">524 148 13824 0 0,'0'0'314'0'0,"0"0"46"0"0,0 0 22 0 0,0 0-50 0 0,1 9-208 0 0,1 0 103 0 0,-1 0 0 0 0,0 0 0 0 0,-1 0 1 0 0,0 1-1 0 0,0-1 0 0 0,-1 0 1 0 0,0 0-1 0 0,0 0 0 0 0,-2 4-227 0 0,-2 17-6 0 0,2-11 152 0 0,2-15 12 0 0,0 1 0 0 0,0-1 0 0 0,1 0 0 0 0,0 1-1 0 0,0-1 1 0 0,0 0 0 0 0,0 1 0 0 0,1-1 0 0 0,-1 0 0 0 0,1 1 0 0 0,0 0-158 0 0,3 6 123 0 0,11 33-81 0 0,-15-43-23 0 0,0-1-1 0 0,1 1 1 0 0,-1 0-1 0 0,0-1 1 0 0,1 1-1 0 0,-1 0 0 0 0,1-1 1 0 0,-1 1-1 0 0,1-1 1 0 0,0 1-1 0 0,-1-1 1 0 0,1 1-1 0 0,-1-1 0 0 0,1 0 1 0 0,0 1-1 0 0,-1-1 1 0 0,1 0-1 0 0,0 1 1 0 0,0-1-1 0 0,-1 0 0 0 0,1 0 1 0 0,0 0-1 0 0,0 0 1 0 0,-1 0-1 0 0,1 0 1 0 0,0 0-1 0 0,0 0 0 0 0,-1 0 1 0 0,1 0-1 0 0,0 0 1 0 0,0 0-1 0 0,-1 0 1 0 0,1-1-19 0 0,3 1 322 0 0,-1 0-222 0 0,0-1 1 0 0,0 1-1 0 0,-1-1 0 0 0,1 0 1 0 0,0 0-1 0 0,0 0 0 0 0,-1 0 1 0 0,1 0-1 0 0,-1 0 0 0 0,1-1 1 0 0,-1 1-1 0 0,1-2-100 0 0,29-23-346 0 0,-24 19 204 0 0,48-47-1449 0 0,-54 52 1591 0 0,-1 0 0 0 0,1 1 0 0 0,0-1 0 0 0,0 0 0 0 0,0 1 0 0 0,0-1 0 0 0,0 1 0 0 0,0 0 0 0 0,0-1 0 0 0,0 1 0 0 0,1 0 0 0 0,-1 0 0 0 0,0 1 0 0 0,1-1 0 0 0,-1 0 0 0 0,1 1 0 0 0,-1-1 0 0 0,1 1 0 0 0,-1 0 0 0 0,1 0 0 0 0,-1 0 0 0 0,0 0 0 0 0,1 0 0 0 0,0 1 0 0 0,-3-1 0 0 0,1 0 0 0 0,0 0 0 0 0,0 0 0 0 0,0 1 0 0 0,0-1 0 0 0,-1 0 0 0 0,1 0 0 0 0,0 1 0 0 0,0-1 0 0 0,-1 1 0 0 0,1-1 0 0 0,0 1 0 0 0,0-1 0 0 0,-1 1 0 0 0,1-1 0 0 0,-1 1 0 0 0,1 0 0 0 0,-1-1 0 0 0,1 1 0 0 0,-1 0 0 0 0,1-1 0 0 0,-1 1 0 0 0,1 0 0 0 0,-1 0 0 0 0,0-1 0 0 0,1 1 0 0 0,-1 0 0 0 0,0 0 0 0 0,0 0 0 0 0,0 0 0 0 0,1-1 0 0 0,-1 1 0 0 0,0 0 0 0 0,0 0 0 0 0,0 1 0 0 0,2 7 0 0 0,0-1 0 0 0,0 0 0 0 0,1 0 0 0 0,1 0 0 0 0,-1 0 0 0 0,3 3 0 0 0,6 15 0 0 0,-11-25 0 0 0,1 5 0 0 0,0-1 0 0 0,1 0 0 0 0,0 0 0 0 0,0 0 0 0 0,1 1 0 0 0,-3-5 0 0 0,0 0 0 0 0,0 1 0 0 0,0-1 0 0 0,0 0 0 0 0,0 0 0 0 0,0 0 0 0 0,1 0 0 0 0,-1-1 0 0 0,0 1 0 0 0,1 0 0 0 0,-1 0 0 0 0,1-1 0 0 0,-1 1 0 0 0,1-1 0 0 0,-1 0 0 0 0,1 1 0 0 0,-1-1 0 0 0,1 0 0 0 0,-1 0 0 0 0,2 0 0 0 0,-1 0 5 0 0,-1 0 0 0 0,1-1 0 0 0,-1 1 0 0 0,1-1 0 0 0,-1 1 0 0 0,1-1 0 0 0,-1 0 0 0 0,0 1-1 0 0,1-1 1 0 0,-1 0 0 0 0,0 0 0 0 0,0 0 0 0 0,0 0 0 0 0,1 0 0 0 0,-1 0 0 0 0,0-1 0 0 0,0 1 0 0 0,-1 0-1 0 0,1-1 1 0 0,0 1 0 0 0,0 0 0 0 0,-1-1 0 0 0,1 1 0 0 0,0-1 0 0 0,-1 1 0 0 0,1-1-5 0 0,0-4 209 0 0,1 1 1 0 0,0-1-1 0 0,-1 1 0 0 0,0-1 1 0 0,-1 1-1 0 0,1-5-209 0 0,-1 0 76 0 0,-1 0 0 0 0,0 0 0 0 0,-1 0 0 0 0,1 0 0 0 0,-2 0 0 0 0,0 0 0 0 0,0 1 0 0 0,-2-3-76 0 0,-1-6 0 0 0,2 5 0 0 0,-1 1 0 0 0,-5-9 0 0 0,5 11-100 0 0,0 0 0 0 0,0-1-1 0 0,1 0 1 0 0,-1-5 100 0 0,4 14-100 0 0,0 0 0 0 0,0-1 0 0 0,0 1-1 0 0,0 0 1 0 0,0 0 0 0 0,-1 0 0 0 0,1 0 0 0 0,-1 0-1 0 0,1 1 1 0 0,-1-1 100 0 0,-10-14-1005 0 0,11 14 810 0 0,1 1 0 0 0,-1 0-1 0 0,0-1 1 0 0,0 1-1 0 0,0 0 1 0 0,0 0 0 0 0,0 0-1 0 0,0 0 1 0 0,-1 0 0 0 0,1 0-1 0 0,0 0 196 0 0,-5-3-6138 0 0</inkml:trace>
  <inkml:trace contextRef="#ctx0" brushRef="#br0" timeOffset="1060.299">983 41 13824 0 0,'0'0'314'0'0,"0"0"46"0"0,0 0 22 0 0,3 8 62 0 0,0-4-438 0 0,3 4-4 0 0,-1 0 0 0 0,-1 1 0 0 0,3 4-2 0 0,7 13 812 0 0,-11-19-567 0 0,1-1 1 0 0,-1 1-1 0 0,0 0 1 0 0,0-1-1 0 0,1 8-245 0 0,-4-6 0 0 0,1-7 0 0 0,-1-3 0 0 0,3-12 0 0 0,2-3-24 0 0,-3 10 215 0 0,0 0 0 0 0,0 1 0 0 0,1-1 0 0 0,0 0 0 0 0,2-2-191 0 0,6-13 878 0 0,-8 15-1162 0 0,1 0 1 0 0,-1 1 0 0 0,1-1-1 0 0,2-2 284 0 0,-4 7-31 0 0,-1 1 0 0 0,0 0 1 0 0,0-1-1 0 0,1 1 0 0 0,-1 0 0 0 0,0 0 0 0 0,1 0 0 0 0,-1 0 0 0 0,1 0 0 0 0,0 0 0 0 0,-1 0 0 0 0,1 0 0 0 0,0 1 0 0 0,-1-1 0 0 0,1 1 0 0 0,0-1 0 0 0,0 1 0 0 0,0 0 0 0 0,-1-1 0 0 0,2 1 31 0 0,5 1 0 0 0,-7 0 0 0 0,1-1 0 0 0,-1 0 0 0 0,0 0 0 0 0,0 1 0 0 0,0-1 0 0 0,0 1 0 0 0,0-1 0 0 0,0 1 0 0 0,0 0 0 0 0,0-1 0 0 0,0 1 0 0 0,0 0 0 0 0,0 0 0 0 0,0 0 0 0 0,0 0 0 0 0,0-1 0 0 0,-1 1 0 0 0,1 0 0 0 0,0 1 0 0 0,2 3 0 0 0,0-2 0 0 0,-1 1 0 0 0,0-1 0 0 0,0 1 0 0 0,-1-1 0 0 0,1 1 0 0 0,-1 0 0 0 0,8 15 0 0 0,-7-13 0 0 0,-1 0 0 0 0,1 0 0 0 0,-1 0 0 0 0,0 0 0 0 0,0 0 0 0 0,0 0 0 0 0,-1 0 0 0 0,0 0 0 0 0,0 0 0 0 0,-1 0 0 0 0,0 0 0 0 0,0 0 0 0 0,-1 5 0 0 0,2-11-61 0 0,-1 1 0 0 0,1 0 0 0 0,0-1-1 0 0,0 1 1 0 0,0 0 0 0 0,0-1 0 0 0,0 1-1 0 0,0 0 1 0 0,0 0 0 0 0,1-1 0 0 0,-1 1-1 0 0,0 0 1 0 0,0-1 0 0 0,0 1 0 0 0,1 0-1 0 0,-1-1 1 0 0,0 1 0 0 0,1 0-1 0 0,-1-1 63 0 0,3 6-5821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7:09.4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1 101 5528 0 0,'1'0'173'0'0,"-1"-1"-1"0"0,1 0 1 0 0,0 0 0 0 0,0 0 0 0 0,-1 0 0 0 0,1 0-1 0 0,-1 0 1 0 0,1 0 0 0 0,-1 0 0 0 0,1 0 0 0 0,-1 0 0 0 0,1-1-1 0 0,-1 1 1 0 0,0 0 0 0 0,0 0 0 0 0,0 0 0 0 0,1 0-1 0 0,-1-1-172 0 0,-3-7 6094 0 0,5 19-4883 0 0,5 19-1405 0 0,12 45 579 0 0,-12-50-281 0 0,-1 0 0 0 0,-1 0 0 0 0,-1 1 0 0 0,-1-1 0 0 0,0 14-104 0 0,3 41 1579 0 0,0 30-622 0 0,-4-54-797 0 0,-3-45-126 0 0,1 1 0 0 0,1-1 0 0 0,0 1 1 0 0,0-1-1 0 0,1 1 0 0 0,0-1 1 0 0,1 0-1 0 0,0 0 0 0 0,0 0 1 0 0,3 4-35 0 0,-4-8-115 0 0,-2-5 48 0 0,0 1 0 0 0,1-1 0 0 0,-1 1 0 0 0,1-1 0 0 0,-1 1 1 0 0,1-1-1 0 0,-1 0 0 0 0,1 1 0 0 0,0-1 0 0 0,0 0 0 0 0,0 0 0 0 0,0 1 0 0 0,0-1 1 0 0,0 0-1 0 0,0 0 0 0 0,0 0 0 0 0,0 0 0 0 0,1 0 67 0 0,-1-1 12 0 0,-1-1 0 0 0,1 1 0 0 0,-1 0-1 0 0,1-1 1 0 0,-1 1 0 0 0,1-1 0 0 0,-1 1 0 0 0,0 0 0 0 0,1-1 0 0 0,-1 1-1 0 0,1-1 1 0 0,-1 1 0 0 0,0-1 0 0 0,1 0 0 0 0,-1 1 0 0 0,0-1-1 0 0,0 0-11 0 0,4-10 154 0 0,0 0-1 0 0,-1-1 0 0 0,0 0 1 0 0,-1 0-1 0 0,-1 0 0 0 0,1-9-153 0 0,1-27-2265 0 0,-1-1 0 0 0,-3 1 0 0 0,-2 0 0 0 0,-2 0 0 0 0,-7-27 2265 0 0,8 61-367 0 0,0 0 0 0 0,-1 1 0 0 0,-1 0 1 0 0,-1-2 366 0 0,2 5 0 0 0,0 0 0 0 0,1-1 0 0 0,0 0 0 0 0,1 1 0 0 0,0-1 1 0 0,0-1-1 0 0,1 1 0 0 0,-1-17 535 0 0,1 18-5 0 0,1 0-1 0 0,0 0 1 0 0,0 1 0 0 0,1-1 0 0 0,1-3-530 0 0,-1 10 119 0 0,0 1 1 0 0,1-1 0 0 0,0 1 0 0 0,-1-1-1 0 0,1 0 1 0 0,0 1 0 0 0,0 0 0 0 0,0-1-1 0 0,1 1 1 0 0,-1-1 0 0 0,1 1 0 0 0,-1 0-1 0 0,1 0 1 0 0,0 0 0 0 0,-1 0 0 0 0,1 0-1 0 0,0 0 1 0 0,0 1 0 0 0,1-1 0 0 0,-1 1-1 0 0,1-1-119 0 0,5-2 87 0 0,1 0-1 0 0,-1 0 1 0 0,0 2 0 0 0,1-1-1 0 0,0 1 1 0 0,0 0-1 0 0,-1 0 1 0 0,1 1-1 0 0,0 1 1 0 0,0-1 0 0 0,0 2-1 0 0,0-1 1 0 0,0 1-1 0 0,0 0 1 0 0,1 1-87 0 0,2 1 109 0 0,0 0 0 0 0,1 1 0 0 0,-1 0 0 0 0,-1 0 0 0 0,1 2 0 0 0,-1-1 0 0 0,0 2 0 0 0,0-1 0 0 0,-1 1 1 0 0,6 5-110 0 0,-12-8 39 0 0,0 0 0 0 0,0-1 1 0 0,-1 2-1 0 0,1-1 0 0 0,-1 0 1 0 0,0 1-1 0 0,0-1 0 0 0,0 1 1 0 0,0 0-1 0 0,-1 0 0 0 0,0 0 1 0 0,0 0-1 0 0,-1 1 0 0 0,1-1 1 0 0,-1 2-40 0 0,0-3 31 0 0,-1 0 1 0 0,0 0 0 0 0,0 0-1 0 0,0-1 1 0 0,0 1 0 0 0,0 0 0 0 0,-1 0-1 0 0,0-1 1 0 0,0 1 0 0 0,0 0 0 0 0,0-1-1 0 0,-1 1 1 0 0,1-1 0 0 0,-1 1-1 0 0,0-1 1 0 0,0 0 0 0 0,0 0 0 0 0,0 0-1 0 0,-1 0 1 0 0,1 0 0 0 0,-1 0 0 0 0,0 0-32 0 0,-6 5 130 0 0,0-1 0 0 0,-1 0-1 0 0,1 0 1 0 0,-1-1 0 0 0,-1 0 0 0 0,1-1 0 0 0,-1 0 0 0 0,-7 2-130 0 0,4-2 265 0 0,-11 5 184 0 0,0-2-1 0 0,-1 0 1 0 0,1-1 0 0 0,-1-2-1 0 0,-14 1-448 0 0,-25-3-3130 0 0,56-3-2919 0 0</inkml:trace>
  <inkml:trace contextRef="#ctx0" brushRef="#br0" timeOffset="635.534">469 567 8320 0 0,'0'0'381'0'0,"0"0"-6"0"0,0 0-183 0 0,0 0 126 0 0,3 7 505 0 0,-2-4-653 0 0,0 0 1 0 0,0 1-1 0 0,-1-1 1 0 0,1 0-1 0 0,-1 1 0 0 0,0-1 1 0 0,0 1-1 0 0,0-1 0 0 0,-1 3-170 0 0,1 18 798 0 0,2 2 772 0 0,0 1-1 0 0,-3 18-1569 0 0,0-7 679 0 0,-3-14-377 0 0,3-21-276 0 0,0 1 1 0 0,1-1-1 0 0,-1 0 1 0 0,1 0-1 0 0,-1 0 1 0 0,1 0-1 0 0,0 1 0 0 0,0 1-26 0 0,1 0 204 0 0,-1 0 0 0 0,0-1-1 0 0,0 1 1 0 0,-1 0 0 0 0,0 3-204 0 0,-2 16 1120 0 0,3-15-976 0 0,0-7-153 0 0,-1 0 1 0 0,1 0-1 0 0,0-1 1 0 0,0 1-1 0 0,0 0 1 0 0,0 0-1 0 0,0 0 1 0 0,1 0 0 0 0,-1-1-1 0 0,1 1 1 0 0,-1 0-1 0 0,1 0 1 0 0,-1 0-1 0 0,1-1 1 0 0,0 1 0 0 0,0-1-1 0 0,0 2 9 0 0,-1-3-5 0 0,0 0-1 0 0,0 0 1 0 0,0 0-1 0 0,0 0 1 0 0,1 0-1 0 0,-1 0 1 0 0,0 0-1 0 0,0 0 1 0 0,0 0-1 0 0,0 0 1 0 0,0 0-1 0 0,0 0 1 0 0,0 0 0 0 0,0 0-1 0 0,0 1 1 0 0,0-1-1 0 0,0 0 1 0 0,0 0-1 0 0,0 0 1 0 0,0 0-1 0 0,0 0 1 0 0,0 0-1 0 0,0 0 1 0 0,0 0-1 0 0,0 0 1 0 0,0 1-1 0 0,0-1 1 0 0,0 0-1 0 0,0 0 1 0 0,0 0 0 0 0,0 0-1 0 0,0 0 1 0 0,0 0-1 0 0,0 0 1 0 0,0 0-1 0 0,0 0 1 0 0,0 0-1 0 0,0 1 1 0 0,0-1-1 0 0,0 0 1 0 0,0 0-1 0 0,0 0 1 0 0,0 0-1 0 0,0 0 1 0 0,0 0-1 0 0,-1 0 1 0 0,1 0 0 0 0,0 0-1 0 0,0 0 1 0 0,0 0-1 0 0,0 0 1 0 0,0 0-1 0 0,0 0 1 0 0,0 0-1 0 0,0 0 1 0 0,0 0-1 0 0,0 0 1 0 0,-1 0 5 0 0,0 2-3636 0 0,1-2-1925 0 0</inkml:trace>
  <inkml:trace contextRef="#ctx0" brushRef="#br0" timeOffset="834.892">310 642 9216 0 0,'0'0'421'0'0,"-1"0"-12"0"0,-1 0-195 0 0,1 0 151 0 0,1 0 92 0 0,0 0 21 0 0,0 0-5 0 0,12 0 838 0 0,21-8-802 0 0,1 2 1 0 0,-1 1 0 0 0,1 1 0 0 0,0 2-1 0 0,0 2 1 0 0,28 3-510 0 0,-6 3-1492 0 0,-41-4 926 0 0</inkml:trace>
  <inkml:trace contextRef="#ctx0" brushRef="#br0" timeOffset="1172.309">900 221 10592 0 0,'0'0'818'0'0,"-3"9"2188"0"0,2 8-2358 0 0,-1 0 0 0 0,-1 0 1 0 0,-1 4-649 0 0,-4 37 888 0 0,5-25-299 0 0,-2 54 522 0 0,6-73-994 0 0,1-1 0 0 0,0 1 1 0 0,1 1-118 0 0,-1-6 9 0 0,1 5 62 0 0,2 1 1 0 0,0-1-1 0 0,4 7-71 0 0,-9-20 6 0 0,2 2-10 0 0,-1 0 0 0 0,1-1 0 0 0,0 1 1 0 0,0 0-1 0 0,0-1 0 0 0,1 1 0 0 0,-1-1 0 0 0,1 0 0 0 0,-1 1 0 0 0,1-1 0 0 0,0 0 1 0 0,0-1-1 0 0,0 1 0 0 0,0 0 0 0 0,0-1 0 0 0,0 0 0 0 0,0 0 0 0 0,0 0 0 0 0,1 0 1 0 0,-1 0-1 0 0,0-1 0 0 0,0 1 0 0 0,1-1 0 0 0,-1 0 0 0 0,1 0 0 0 0,-1 0 0 0 0,0 0 1 0 0,1-1-1 0 0,-1 1 0 0 0,0-1 0 0 0,1 0 0 0 0,1-1 4 0 0,13-5-1141 0 0,1-1-357 0 0</inkml:trace>
  <inkml:trace contextRef="#ctx0" brushRef="#br0" timeOffset="1638.386">1202 279 10592 0 0,'-1'0'85'0'0,"0"0"0"0"0,0 1 0 0 0,0-1 0 0 0,0 0 0 0 0,0 1 0 0 0,0-1 1 0 0,0 1-1 0 0,0-1 0 0 0,0 1 0 0 0,0-1 0 0 0,0 1 0 0 0,0-1 0 0 0,1 1 1 0 0,-1 0-1 0 0,0 0 0 0 0,0-1 0 0 0,1 1 0 0 0,-1 0 0 0 0,0 0 0 0 0,1 0 0 0 0,-1 0 1 0 0,1 0-1 0 0,-1 0 0 0 0,1 0 0 0 0,0 0 0 0 0,-1 0 0 0 0,1 0 0 0 0,0 0-85 0 0,-7 33 1273 0 0,7-29-1401 0 0,-3 20 302 0 0,0 0 0 0 0,2 18-174 0 0,2-34 103 0 0,-1 0 1 0 0,1-1-1 0 0,1 1 1 0 0,0 0-1 0 0,0-1 1 0 0,1 1-1 0 0,0-1 1 0 0,0 0 0 0 0,3 5-104 0 0,-5-12 21 0 0,0 1 0 0 0,0-1 0 0 0,-1 1 0 0 0,1-1 0 0 0,0 1 0 0 0,1-1 0 0 0,-1 0 0 0 0,0 0 0 0 0,0 0 0 0 0,0 1 0 0 0,1-1 0 0 0,-1 0 1 0 0,1-1-1 0 0,-1 1 0 0 0,1 0 0 0 0,-1 0 0 0 0,1-1 0 0 0,-1 1 0 0 0,1 0 0 0 0,-1-1 0 0 0,1 0 0 0 0,0 1 0 0 0,-1-1 0 0 0,1 0 0 0 0,0 0 1 0 0,0 0-1 0 0,-1 0 0 0 0,1 0 0 0 0,0 0 0 0 0,-1-1 0 0 0,1 1 0 0 0,0 0 0 0 0,-1-1 0 0 0,1 0 0 0 0,-1 1 0 0 0,1-1 0 0 0,-1 0 0 0 0,1 0-21 0 0,8-4 130 0 0,-1-1 0 0 0,1 0-1 0 0,-1 0 1 0 0,-1-1-1 0 0,5-5-129 0 0,-3 4 62 0 0,-6 3-51 0 0,1 1 0 0 0,-1-1 0 0 0,0-1 0 0 0,0 1 0 0 0,0-1 0 0 0,-1 1 0 0 0,0-2-11 0 0,12-17-17 0 0,-13 22-1 0 0,1-3-26 0 0,1 0 1 0 0,0 0 0 0 0,0 0 0 0 0,0 1-1 0 0,0 0 1 0 0,1 0 0 0 0,0 0 43 0 0,2 1-72 0 0,-5 2-7 0 0,-2 1 13 0 0,0 0 2 0 0,0 0 0 0 0,1 1 45 0 0,1 0 1 0 0,-1-1 0 0 0,0 1-1 0 0,0 0 1 0 0,0 0 0 0 0,1 0 0 0 0,-1 0-1 0 0,0 0 1 0 0,0 0 0 0 0,0 0 0 0 0,-1 0-1 0 0,1 0 1 0 0,0 1 0 0 0,0-1 0 0 0,0 1 18 0 0,4 22-110 0 0,-4-23 110 0 0,0 3 1 0 0,0 1 0 0 0,1-1 0 0 0,0 0 0 0 0,-1 0 0 0 0,2 0 0 0 0,-1 0 0 0 0,0 0 0 0 0,1 0 0 0 0,0 0 0 0 0,0-1 0 0 0,0 1 0 0 0,0-1 0 0 0,1 0 0 0 0,-1 0 0 0 0,1 0 0 0 0,1 0-1 0 0,-5-2 25 0 0,2 2-22 0 0,8-4 218 0 0,-7 0-210 0 0,-1 0 0 0 0,1 0 0 0 0,-1 0 0 0 0,0 0 0 0 0,1 0 0 0 0,-1-1 0 0 0,0 1 0 0 0,0-1-1 0 0,0 0 1 0 0,0 1 0 0 0,0-1 0 0 0,0 0 0 0 0,-1 0 0 0 0,1 0 0 0 0,-1 0 0 0 0,1-1 0 0 0,-1 1 0 0 0,1-1-11 0 0,-1 0 33 0 0,1-1 1 0 0,-1 1-1 0 0,1-1 0 0 0,-1 1 1 0 0,0-1-1 0 0,0 1 0 0 0,0-1 1 0 0,-1 0-1 0 0,1 0 0 0 0,-1 1 1 0 0,0-1-1 0 0,0-1-33 0 0,-1 2 18 0 0,1 0 1 0 0,1-1-1 0 0,-1 1 0 0 0,0 0 0 0 0,1 0 0 0 0,-1 0 0 0 0,1 0 1 0 0,0-1-1 0 0,1-1-18 0 0,0 1 9 0 0,-1 1 0 0 0,0-1 0 0 0,0 0 0 0 0,0 0 0 0 0,-1 0-1 0 0,1-3-8 0 0,-2-6-13 0 0,-1-1-1 0 0,0 1 0 0 0,0 0 0 0 0,-3-5 14 0 0,-3-19-1551 0 0,2 18-3994 0 0</inkml:trace>
  <inkml:trace contextRef="#ctx0" brushRef="#br0" timeOffset="2591.935">2182 158 6448 0 0,'0'0'498'0'0,"7"0"762"0"0,-4 0-934 0 0,-1 1 0 0 0,0-1 0 0 0,0 1 0 0 0,0 0-1 0 0,0 0 1 0 0,0 0 0 0 0,0 0 0 0 0,0 0-1 0 0,0 0 1 0 0,0 0 0 0 0,0 0 0 0 0,-1 1 0 0 0,1-1-1 0 0,0 1-325 0 0,27 28 1305 0 0,-20-20-648 0 0,4 6 55 0 0,-1 0 0 0 0,-1 0 0 0 0,5 9-712 0 0,1 2 584 0 0,1 4 291 0 0,-1 2 0 0 0,7 19-875 0 0,-16-30 185 0 0,0 0-1 0 0,-2 0 1 0 0,0 1-1 0 0,-2-1 1 0 0,0 1-1 0 0,0 21-184 0 0,-3-32 53 0 0,-1-1 0 0 0,0 1 0 0 0,-1-1 0 0 0,0 1 0 0 0,-1-1 0 0 0,0 1 0 0 0,-1-1 0 0 0,0 0 0 0 0,-1 0 0 0 0,0 0 0 0 0,0 0-1 0 0,-2-1 1 0 0,1 0 0 0 0,-4 5-53 0 0,-1-1 70 0 0,3-4 33 0 0,-1 1 1 0 0,0-2-1 0 0,-1 1 0 0 0,0-1 1 0 0,0 0-1 0 0,0 0 1 0 0,-2-2-1 0 0,1 1 0 0 0,-1-1-103 0 0,-5 2-493 0 0,-1-2-1 0 0,0 0 0 0 0,0-1 1 0 0,-9 1 493 0 0,13-4-7217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7:14.1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84 7832 0 0,'0'0'602'0'0,"11"-9"1512"0"0,-8 8-1782 0 0,1 0 1 0 0,0 0 0 0 0,-1 0 0 0 0,1 1 0 0 0,0-1 0 0 0,0 1-1 0 0,0 0 1 0 0,-1 0 0 0 0,3 1-333 0 0,26-2 717 0 0,142-29 3804 0 0,-21 5-4740 0 0,-125 21 464 0 0,22-1-245 0 0,4 0-3585 0 0,-52 5 2307 0 0</inkml:trace>
  <inkml:trace contextRef="#ctx0" brushRef="#br0" timeOffset="274.323">57 212 12152 0 0,'16'-6'110'0'0,"61"-19"1652"0"0,35-6-1762 0 0,-87 26-149 0 0,68-12-3510 0 0,-70 14-725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7:19.1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1 137 10136 0 0,'0'0'777'0'0,"0"0"-365"0"0,0 0 341 0 0,0 0 205 0 0,0 0 39 0 0,0 0-94 0 0,0 0-435 0 0,7 11 285 0 0,-7-2-521 0 0,1 0 0 0 0,1 0 0 0 0,0 0 0 0 0,0-1 0 0 0,1 4-232 0 0,6 27 634 0 0,1 6-138 0 0,-6-31-352 0 0,-1-1 0 0 0,1 10-144 0 0,5 28 258 0 0,-6-33-129 0 0,0-1 0 0 0,-1 1-1 0 0,0 7-128 0 0,-2-13 75 0 0,1 1 0 0 0,0-1 0 0 0,1 0 0 0 0,1 6-75 0 0,-2-11 49 0 0,0-1-1 0 0,-1 1 0 0 0,0-1 0 0 0,-1 1 0 0 0,0 3-47 0 0,0 25 237 0 0,1-19-200 0 0,0 0 0 0 0,-1 1-1 0 0,-1-1 1 0 0,0 0-1 0 0,-3 6-37 0 0,4-16 9 0 0,0-4-2 0 0,1 0 0 0 0,-1-1 0 0 0,1 1 0 0 0,0 0 0 0 0,-1 0 0 0 0,1 0 0 0 0,0 0 0 0 0,0-1 0 0 0,0 1-1 0 0,1 0 1 0 0,-1 0 0 0 0,0 0-7 0 0,0-1-1 0 0,0-1-1 0 0,0 0 0 0 0,0 0 1 0 0,0 1-1 0 0,0-1 1 0 0,0 0-1 0 0,0 0 0 0 0,0 1 1 0 0,-1-1-1 0 0,1 0 0 0 0,0 0 1 0 0,0 1-1 0 0,0-1 0 0 0,0 0 1 0 0,-1 0-1 0 0,1 0 1 0 0,0 1-1 0 0,0-1 0 0 0,0 0 1 0 0,-1 0-1 0 0,1 0 0 0 0,0 0 1 0 0,0 0-1 0 0,-1 0 0 0 0,1 1 1 0 0,0-1-1 0 0,0 0 1 0 0,-1 0-1 0 0,1 0 0 0 0,0 0 1 0 0,0 0-1 0 0,-1 0 0 0 0,1 0 1 0 0,0 0-1 0 0,-1 0 2 0 0,-9-23-512 0 0,7 18 40 0 0,1 1 0 0 0,-1-1 1 0 0,1 0-1 0 0,0 0 0 0 0,1 0 0 0 0,-1-3 472 0 0,-4-10-4301 0 0,-2-2-1197 0 0</inkml:trace>
  <inkml:trace contextRef="#ctx0" brushRef="#br0" timeOffset="335.399">19 90 6912 0 0,'3'-4'168'0'0,"-1"1"1"0"0,0-1-1 0 0,0 0 0 0 0,0 1 1 0 0,-1-1-1 0 0,1 0 0 0 0,-1 0 1 0 0,0-1-169 0 0,1 2 409 0 0,0 0-29 0 0,0-1 0 0 0,0 1-1 0 0,1 0 1 0 0,-1 0 0 0 0,1 1 0 0 0,0-1 0 0 0,0 0 0 0 0,0 1 0 0 0,0 0 0 0 0,1-1-380 0 0,0 0 371 0 0,0 1-154 0 0,1-1 0 0 0,0 1-1 0 0,0 0 1 0 0,0 0 0 0 0,0 1-1 0 0,0-1 1 0 0,0 1 0 0 0,1 0-1 0 0,-1 0 1 0 0,0 1 0 0 0,0 0-1 0 0,1 0 1 0 0,-1 0 0 0 0,2 0-217 0 0,3 2 144 0 0,0 0 1 0 0,1 1 0 0 0,-1 0 0 0 0,0 0 0 0 0,0 1 0 0 0,0 1 0 0 0,-1-1 0 0 0,1 1 0 0 0,-1 1 0 0 0,0 0 0 0 0,-1 0 0 0 0,0 1 0 0 0,0 0 0 0 0,0 1 0 0 0,4 5-145 0 0,14 14 433 0 0,-25-26-414 0 0,-1-1-1 0 0,1 1 0 0 0,-1 0 0 0 0,1 0 0 0 0,-1-1 0 0 0,1 1 0 0 0,-1 0 0 0 0,0 0 0 0 0,1 0 0 0 0,-1 0 0 0 0,0 0 0 0 0,0-1 0 0 0,1 1 0 0 0,-1 0 1 0 0,0 0-1 0 0,0 0 0 0 0,0 0 0 0 0,0 0 0 0 0,0 0 0 0 0,-1 0 0 0 0,1 0 0 0 0,0 0 0 0 0,0-1 0 0 0,0 1 0 0 0,-1 0 0 0 0,1 0-18 0 0,-2 15 346 0 0,2-13-297 0 0,1 0-1 0 0,-1-1 0 0 0,0 1 0 0 0,0-1 0 0 0,0 1 0 0 0,-1 0 1 0 0,1-1-1 0 0,-1 1 0 0 0,1-1 0 0 0,-1 1 0 0 0,0-1 0 0 0,0 1 1 0 0,0-1-1 0 0,0 1 0 0 0,0-1 0 0 0,-2 2-48 0 0,-14 28 225 0 0,14-24-162 0 0,-1-1 1 0 0,0 1 0 0 0,0-1-1 0 0,0 0 1 0 0,-1-1 0 0 0,0 1 0 0 0,-3 1-64 0 0,-44 43 213 0 0,43-43-591 0 0,0 0 1 0 0,-1-1-1 0 0,-1 1 0 0 0,1-2 0 0 0,-1 0 1 0 0,0 0-1 0 0,-4 1 378 0 0,9-4-665 0 0,-20 9-867 0 0,1-3-17 0 0</inkml:trace>
  <inkml:trace contextRef="#ctx0" brushRef="#br0" timeOffset="577.887">270 628 7368 0 0,'0'0'568'0'0,"1"0"-374"0"0,2-2-11 0 0,-2 2 652 0 0,1 0-278 0 0,0 0 0 0 0,0 0 0 0 0,-1 0 1 0 0,1 1-1 0 0,0-1 0 0 0,0 1 0 0 0,-1-1 0 0 0,1 1 1 0 0,0 0-558 0 0,-1-1 66 0 0,-1 0 0 0 0,1 1 0 0 0,0-1 0 0 0,-1 1 0 0 0,1-1 0 0 0,-1 0 0 0 0,1 1 0 0 0,-1-1 1 0 0,1 1-1 0 0,-1-1 0 0 0,1 1 0 0 0,-1 0 0 0 0,0-1 0 0 0,1 1 0 0 0,-1-1 0 0 0,1 1 1 0 0,-1 0-1 0 0,0-1 0 0 0,0 1 0 0 0,0 0 0 0 0,1-1 0 0 0,-1 1 0 0 0,0 0 0 0 0,0-1 1 0 0,0 1-67 0 0,0 1 76 0 0,0-1 0 0 0,0 1 0 0 0,0-1 0 0 0,0 1 0 0 0,1-1 0 0 0,-1 1 0 0 0,1-1 1 0 0,-1 1-1 0 0,1-1 0 0 0,-1 0 0 0 0,1 1 0 0 0,-1-1 0 0 0,1 0 0 0 0,0 0 0 0 0,0 1 1 0 0,0-1-1 0 0,0 0-76 0 0,2 4 124 0 0,-2-3-61 0 0,0 0 0 0 0,0 0 0 0 0,0 0-1 0 0,0 0 1 0 0,-1 1 0 0 0,1-1 0 0 0,-1 0 0 0 0,0 0-1 0 0,0 1 1 0 0,0-1 0 0 0,0 0 0 0 0,0 1 0 0 0,0-1-63 0 0,2 21 466 0 0,-1-18-385 0 0,0 0 1 0 0,0 0 0 0 0,-1 0-1 0 0,1 0 1 0 0,-1 0-1 0 0,0 0 1 0 0,-1 0 0 0 0,1 0-1 0 0,-1 0 1 0 0,0 3-82 0 0,0-6 22 0 0,1 0 0 0 0,0 0 0 0 0,0 0 0 0 0,0 0 0 0 0,0-1 0 0 0,1 1 0 0 0,-1 0 0 0 0,0 0 0 0 0,1 0-1 0 0,0 0-21 0 0,-1 0 21 0 0,1-1 0 0 0,-1 1 0 0 0,0 0-1 0 0,1 0 1 0 0,-1-1 0 0 0,0 1-1 0 0,0 0 1 0 0,0 0 0 0 0,0 0-1 0 0,-1 0-20 0 0,-1 8 76 0 0,1-9-65 0 0,1 1 0 0 0,-1-1 0 0 0,1 1 1 0 0,0-1-1 0 0,0 1 0 0 0,-1-1 0 0 0,1 1 0 0 0,0-1 0 0 0,0 1 0 0 0,1-1 0 0 0,-1 1 0 0 0,0-1 0 0 0,0 1 0 0 0,1-1 0 0 0,-1 1 0 0 0,1-1 0 0 0,-1 1-11 0 0,1 0 10 0 0,-1 0-1 0 0,0 0 0 0 0,0 0 1 0 0,0 0-1 0 0,0 0 0 0 0,0 0 0 0 0,-1 0 1 0 0,1 0-1 0 0,0-1-9 0 0,-1 1 6 0 0,1-1-1 0 0,-1 0 1 0 0,1 1 0 0 0,0-1-1 0 0,0 0 1 0 0,0 1 0 0 0,-1-1-1 0 0,1 0 1 0 0,0 0 0 0 0,1 1 0 0 0,-1-1-1 0 0,0 0 1 0 0,0 1 0 0 0,1-1-1 0 0,-1 0 1 0 0,0 1 0 0 0,1-1-1 0 0,0 0 1 0 0,-1 0 0 0 0,1 1-6 0 0,5 3 22 0 0,-6-4-20 0 0,0-1-1 0 0,0 0 0 0 0,0 0 0 0 0,0 1 0 0 0,0-1 0 0 0,1 0 1 0 0,-1 0-1 0 0,0 1 0 0 0,0-1 0 0 0,0 0 0 0 0,0 0 0 0 0,0 1 1 0 0,0-1-1 0 0,1 0 0 0 0,-1 0 0 0 0,0 0 0 0 0,0 1 1 0 0,0-1-1 0 0,0 0 0 0 0,1 0 0 0 0,-1 0 0 0 0,0 1 0 0 0,0-1 1 0 0,1 0-1 0 0,-1 0 0 0 0,0 0 0 0 0,0 0 0 0 0,1 0 0 0 0,-1 0 1 0 0,0 0-1 0 0,0 0 0 0 0,1 0 0 0 0,-1 0 0 0 0,0 0 0 0 0,1 0 1 0 0,-1 0-1 0 0,0 0 0 0 0,0 0 0 0 0,1 0-1 0 0,0 0-7 0 0,2 0-97 0 0,-3-8-277 0 0,8-10-1815 0 0,-4 5 891 0 0</inkml:trace>
  <inkml:trace contextRef="#ctx0" brushRef="#br0" timeOffset="797.942">164 584 8288 0 0,'0'0'638'0'0,"0"0"-240"0"0,0 0 523 0 0,6 0 1523 0 0,38-6 153 0 0,97-1 868 0 0,-67 1-3318 0 0,-18 2-1822 0 0,-35 4-4516 0 0</inkml:trace>
  <inkml:trace contextRef="#ctx0" brushRef="#br0" timeOffset="1115.958">828 215 8752 0 0,'-4'0'335'0'0,"2"0"-265"0"0,0 0 1 0 0,1 0-1 0 0,-1 0 1 0 0,1 1-1 0 0,-1-1 0 0 0,1 0 1 0 0,-1 1-1 0 0,1-1 0 0 0,-1 1 1 0 0,1-1-1 0 0,-2 1-70 0 0,1 7 2089 0 0,1-6-1890 0 0,1 0-1 0 0,-1 1 0 0 0,1-1 1 0 0,-1 0-1 0 0,1 0 1 0 0,0 1-1 0 0,0-1 0 0 0,0 0 1 0 0,0 1-1 0 0,0-1 1 0 0,0 0-1 0 0,1 0 0 0 0,-1 1 1 0 0,1-1-1 0 0,0 2-198 0 0,-1-2 36 0 0,1-1 0 0 0,-1 1-1 0 0,0-1 1 0 0,-1 1 0 0 0,1-1-1 0 0,0 1 1 0 0,0-1 0 0 0,-1 1-1 0 0,1-1 1 0 0,-1 1 0 0 0,1-1-1 0 0,-1 1 1 0 0,1-1 0 0 0,-1 1-1 0 0,0-1 1 0 0,0 0 0 0 0,0 0-1 0 0,0 1 1 0 0,0-1-36 0 0,-7 14 305 0 0,1 14 420 0 0,6-24-580 0 0,0 1 0 0 0,0-1 0 0 0,-1 1 1 0 0,1-1-1 0 0,-1 0 0 0 0,-1 0 0 0 0,0 2-145 0 0,1-4 73 0 0,0 1 0 0 0,-1 0 0 0 0,1 1 0 0 0,1-1 0 0 0,-1 0 0 0 0,0 0 0 0 0,1 1 0 0 0,0-1 0 0 0,0 1 0 0 0,1-1 0 0 0,-1 1 0 0 0,1-1 0 0 0,0 1-73 0 0,0-1 50 0 0,-1-1 0 0 0,1 0-1 0 0,-1 0 1 0 0,0 0-1 0 0,0 0 1 0 0,0 0 0 0 0,0 0-1 0 0,0 0 1 0 0,-2 2-50 0 0,2-3 35 0 0,0 0 1 0 0,0 1-1 0 0,0-1 1 0 0,0 1 0 0 0,0-1-1 0 0,0 1 1 0 0,1 0-1 0 0,-1-1 1 0 0,1 1-1 0 0,0-1 1 0 0,0 1-1 0 0,0 0 1 0 0,0-1-1 0 0,0 2-35 0 0,2 17 235 0 0,-2-17-186 0 0,1 0 0 0 0,-1 0 0 0 0,0 0-1 0 0,1 0 1 0 0,0 0 0 0 0,0 0 0 0 0,0 0-1 0 0,0 0 1 0 0,1-1 0 0 0,0 1 0 0 0,-1 0-1 0 0,2 0-48 0 0,3 3 52 0 0,-4-6-39 0 0,-1 1 0 0 0,1 0 0 0 0,-1-1 0 0 0,1 1 0 0 0,-1 0 0 0 0,0 0 0 0 0,0 0 0 0 0,0 0 0 0 0,0 0-1 0 0,0 0 1 0 0,0 0 0 0 0,-1 1 0 0 0,1-1-13 0 0,-1-1 3 0 0,1 0 1 0 0,-1 0-1 0 0,1 0 0 0 0,-1 0 0 0 0,1 0 0 0 0,0 0 0 0 0,-1-1 0 0 0,1 1 0 0 0,0 0 0 0 0,0 0 1 0 0,-1-1-1 0 0,1 1 0 0 0,0 0 0 0 0,0-1 0 0 0,0 1 0 0 0,0-1 0 0 0,0 1 0 0 0,0-1 0 0 0,1 1-3 0 0,10 7 81 0 0,-9-7-55 0 0,-1 1-1 0 0,1-1 1 0 0,-1 0-1 0 0,1 0 1 0 0,-1 0-1 0 0,1 0 1 0 0,0 0-1 0 0,0-1 0 0 0,-1 1 1 0 0,1-1-1 0 0,2 0-25 0 0,-4 0-73 0 0,19-6-113 0 0,-16 6 50 0 0,-1-1 0 0 0,1 0 0 0 0,-1 0-1 0 0,1-1 1 0 0,0 1 0 0 0,-1-1 0 0 0,0 1 0 0 0,1-1-1 0 0,-1 0 1 0 0,1-1 136 0 0,-1 1-294 0 0,-1 0-1 0 0,1 0 1 0 0,0 0-1 0 0,0 1 1 0 0,0-1 0 0 0,0 1-1 0 0,2-1 295 0 0,6-2-603 0 0,15-9-771 0 0</inkml:trace>
  <inkml:trace contextRef="#ctx0" brushRef="#br0" timeOffset="1531.117">1043 340 14600 0 0,'-7'-2'1457'0'0,"7"2"-1454"0"0,0 0 0 0 0,0 1 0 0 0,1-1-1 0 0,-1 0 1 0 0,0 0 0 0 0,1 0 0 0 0,-1 0 0 0 0,0 0 0 0 0,0 1 0 0 0,1-1 0 0 0,-1 0 0 0 0,0 0 0 0 0,0 1 0 0 0,1-1 0 0 0,-1 0-1 0 0,0 0 1 0 0,0 1 0 0 0,0-1 0 0 0,1 0 0 0 0,-1 0 0 0 0,0 1 0 0 0,0-1 0 0 0,0 0 0 0 0,0 1 0 0 0,0-1 0 0 0,0 0-1 0 0,0 1 1 0 0,0-1 0 0 0,0 0 0 0 0,0 1 0 0 0,0-1 0 0 0,0 0 0 0 0,0 1 0 0 0,0-1 0 0 0,0 0 0 0 0,0 1 0 0 0,0-1-1 0 0,0 0 1 0 0,0 0 0 0 0,0 1 0 0 0,-1-1 0 0 0,1 0 0 0 0,0 1 0 0 0,0-1 0 0 0,0 0 0 0 0,0 0 0 0 0,-1 1 0 0 0,1-1-1 0 0,0 0-1 0 0,0 1 1 0 0,0 0 1 0 0,0-1 0 0 0,0 1 0 0 0,0 0 0 0 0,1 0 0 0 0,-1-1 0 0 0,0 1 0 0 0,1 0 0 0 0,-1-1-1 0 0,0 1 1 0 0,1 0 0 0 0,-1-1 0 0 0,1 1 0 0 0,-1-1 0 0 0,1 1 0 0 0,-1-1 0 0 0,1 1 0 0 0,-1-1-1 0 0,1 1 1 0 0,-1-1 0 0 0,1 1 0 0 0,0-1 0 0 0,-1 0 0 0 0,1 1 0 0 0,0-1 0 0 0,0 0-3 0 0,0 1 6 0 0,-1-1 1 0 0,1 1 0 0 0,0-1 0 0 0,0 1 0 0 0,0-1 0 0 0,-1 1 0 0 0,1-1 0 0 0,0 1 0 0 0,-1 0-1 0 0,1-1 1 0 0,-1 1 0 0 0,1 0 0 0 0,0 0 0 0 0,-1-1 0 0 0,0 1 0 0 0,1 0 0 0 0,-1 0-7 0 0,-3 19 225 0 0,5-7 36 0 0,-1-10-187 0 0,0-1 0 0 0,-1 1 0 0 0,1 0 0 0 0,-1-1 1 0 0,1 1-1 0 0,-1 0 0 0 0,0 0 0 0 0,0-1 1 0 0,-1 1-1 0 0,1 0 0 0 0,-1-1 0 0 0,1 1 1 0 0,-1 0-1 0 0,0 1-74 0 0,0-3 29 0 0,0 0 0 0 0,1 0-1 0 0,-1 0 1 0 0,1 0 0 0 0,-1 0 0 0 0,1 0 0 0 0,-1 0 0 0 0,1 0 0 0 0,0 0 0 0 0,-1 0 0 0 0,1 0-1 0 0,0 1 1 0 0,0-1 0 0 0,0 0 0 0 0,0 0 0 0 0,0 0 0 0 0,0 0 0 0 0,0 0 0 0 0,0 1 0 0 0,0-1-1 0 0,1 0 1 0 0,-1 0 0 0 0,0 0 0 0 0,1 0 0 0 0,-1 0 0 0 0,1 0 0 0 0,-1 0 0 0 0,1 0 0 0 0,-1 0-1 0 0,2 1-28 0 0,-2-1 21 0 0,1-1 0 0 0,-1 1 0 0 0,0 0-1 0 0,0 0 1 0 0,1 0 0 0 0,-1 0 0 0 0,0 0-1 0 0,0 0 1 0 0,0-1 0 0 0,0 1 0 0 0,0 0-1 0 0,0 0 1 0 0,0 0 0 0 0,0 0 0 0 0,0 0-1 0 0,0 0 1 0 0,-1 0 0 0 0,1-1 0 0 0,0 1-1 0 0,-1 0 1 0 0,1 0 0 0 0,0 0 0 0 0,-1 0-1 0 0,1-1 1 0 0,-1 1-21 0 0,1-1 10 0 0,0 1-1 0 0,-1-1 0 0 0,1 1 1 0 0,0-1-1 0 0,0 1 1 0 0,0-1-1 0 0,0 1 1 0 0,0-1-1 0 0,0 0 1 0 0,0 1-1 0 0,0-1 1 0 0,0 1-1 0 0,0-1 1 0 0,0 1-1 0 0,0-1 1 0 0,0 1-1 0 0,0-1 0 0 0,0 1 1 0 0,0-1-1 0 0,0 0 1 0 0,0 1-1 0 0,1-1 1 0 0,-1 1-1 0 0,0-1 1 0 0,0 0-1 0 0,1 1 1 0 0,-1-1-1 0 0,0 1 1 0 0,1-1-1 0 0,-1 0 0 0 0,0 1 1 0 0,1-1-1 0 0,-1 0 1 0 0,0 0-1 0 0,1 1 1 0 0,-1-1-1 0 0,1 0 1 0 0,-1 0-1 0 0,0 0 1 0 0,1 1-1 0 0,0-1-9 0 0,-1 0 16 0 0,1 0-1 0 0,-1 0 0 0 0,1 1 1 0 0,-1-1-1 0 0,1 0 1 0 0,-1 1-1 0 0,1-1 1 0 0,-1 0-1 0 0,0 1 0 0 0,1-1 1 0 0,-1 1-1 0 0,1-1 1 0 0,-1 0-1 0 0,0 1 1 0 0,1-1-1 0 0,-1 1 0 0 0,0-1 1 0 0,0 1-1 0 0,1-1 1 0 0,-1 1-1 0 0,0 0 1 0 0,0-1-1 0 0,0 1 0 0 0,0-1 1 0 0,0 1-1 0 0,0 0-15 0 0,19 9 207 0 0,-17-9-191 0 0,-1 0 0 0 0,0-1 0 0 0,0 1 0 0 0,0-1 0 0 0,0 1 0 0 0,1-1 0 0 0,-1 0 0 0 0,0 1 0 0 0,0-1 0 0 0,1 0 0 0 0,-1 0 0 0 0,0 0 0 0 0,1 0 0 0 0,-1 0 0 0 0,0 0 0 0 0,1 0 0 0 0,-1 0 0 0 0,0-1 0 0 0,0 1 0 0 0,1 0 0 0 0,-1-1 0 0 0,0 1 0 0 0,0-1 0 0 0,1 0-16 0 0,1-1 26 0 0,0 0-1 0 0,-1-1 0 0 0,1 1 0 0 0,0-1 0 0 0,-1 0 0 0 0,1 0 1 0 0,0-1-26 0 0,9-11 79 0 0,-11 13-77 0 0,0 0-1 0 0,1 0 1 0 0,-1 0-1 0 0,0 0 0 0 0,0 0 1 0 0,0 0-1 0 0,-1 0 1 0 0,1 0-1 0 0,0-1 1 0 0,-1 1-1 0 0,1 0 1 0 0,-1-3-2 0 0,7-17-237 0 0,-7 21 231 0 0,0 1 0 0 0,0-1 0 0 0,1 1 0 0 0,-1-1 0 0 0,0 1 0 0 0,0-1 0 0 0,0 0 0 0 0,1 1 0 0 0,-1-1 0 0 0,0 1 0 0 0,0-1 0 0 0,0 1 0 0 0,0-1 0 0 0,0 0 0 0 0,0 1 0 0 0,0-1-1 0 0,0 1 1 0 0,-1-1 0 0 0,1 0 0 0 0,0 0 6 0 0,0-5-45 0 0,14-3-50 0 0,-13 9 86 0 0,-1 0-1 0 0,1 1 1 0 0,-1-1-1 0 0,1 0 1 0 0,-1 0 0 0 0,1 0-1 0 0,-1 0 1 0 0,1 0-1 0 0,-1 1 1 0 0,1-1 0 0 0,-1 0-1 0 0,1 0 1 0 0,-1 1-1 0 0,1-1 1 0 0,-1 0-1 0 0,1 1 10 0 0,1 0-20 0 0,9 3 4 0 0,-1 2 16 0 0,-2 3 0 0 0,22 28 0 0 0,-15-17 0 0 0,-4-4 0 0 0,-11-16 0 0 0,0 1 0 0 0,0-1 0 0 0,0 0 0 0 0,0 0 0 0 0,1 1 0 0 0,-1-1 0 0 0,0 0 0 0 0,0 0 0 0 0,0 1 0 0 0,1-1 0 0 0,-1 0 0 0 0,0 0 0 0 0,1 1 0 0 0,-1-1 0 0 0,0 0 0 0 0,0 0 0 0 0,1 0 0 0 0,-1 0 0 0 0,0 0 0 0 0,1 0 0 0 0,-1 1 0 0 0,0-1 0 0 0,1 0 0 0 0,-1 0 0 0 0,1 0 0 0 0,1 0 0 0 0,3 3 38 0 0,0-2 0 0 0,0 1 0 0 0,1-1 0 0 0,-1 0 0 0 0,1 0 0 0 0,-1 0 0 0 0,1-1 0 0 0,0 1 0 0 0,-1-1 0 0 0,1-1 0 0 0,-1 1 0 0 0,1-1 0 0 0,-1 0 0 0 0,1-1 0 0 0,-1 1 0 0 0,0-1 0 0 0,1 0 0 0 0,-1 0 0 0 0,0 0 0 0 0,2-3-38 0 0,9-3 115 0 0,-14 7-101 0 0,0 0 0 0 0,1 0 0 0 0,-1 0 0 0 0,0 0 0 0 0,0-1 0 0 0,0 1 0 0 0,0-1 0 0 0,0 1 1 0 0,0-1-1 0 0,0 0 0 0 0,-1 0 0 0 0,1 0 0 0 0,-1 0 0 0 0,1 0 0 0 0,-1 0 0 0 0,0 0 0 0 0,0 0 0 0 0,1-2-14 0 0,0 0 25 0 0,0 0-1 0 0,0 0 1 0 0,0 1-1 0 0,0-1 1 0 0,3-2-25 0 0,-3 4 11 0 0,0-1 0 0 0,0 0 1 0 0,0 0-1 0 0,-1 1 0 0 0,1-1 0 0 0,-1 0 0 0 0,1 0 1 0 0,-1 0-1 0 0,0-1 0 0 0,0-1-11 0 0,0-3-10 0 0,-1 1 0 0 0,0 0 0 0 0,0-1 1 0 0,0 1-1 0 0,-1-1 10 0 0,-1-22-194 0 0,1 26 147 0 0,1-1-1 0 0,-1 1 0 0 0,0 0 0 0 0,0-1 0 0 0,0 1 0 0 0,-1 0 1 0 0,0-1 47 0 0,0 1-89 0 0,1 0 1 0 0,-1-1 0 0 0,1 1 0 0 0,0 0 0 0 0,1-1 0 0 0,-1 1-1 0 0,0-1 89 0 0,2-11-320 0 0,-1 10 103 0 0,0 0 1 0 0,0 0 0 0 0,-1 0 0 0 0,1-1 0 0 0,-1 1 0 0 0,-1 0 216 0 0,2 3-320 0 0,-1 0 1 0 0,0 0-1 0 0,1 0 0 0 0,-1 1 1 0 0,1-1-1 0 0,0 0 0 0 0,0 0 1 0 0,0-2 319 0 0,3-4-5961 0 0</inkml:trace>
  <inkml:trace contextRef="#ctx0" brushRef="#br0" timeOffset="1997.648">1617 389 7832 0 0,'0'0'356'0'0,"0"0"-7"0"0,7 7-206 0 0,-3-4 130 0 0,-1 1-1 0 0,0 0 1 0 0,1 0 0 0 0,-1 0 0 0 0,0 0 0 0 0,-1 1-1 0 0,1-1 1 0 0,-1 1 0 0 0,0 0 0 0 0,0-1 0 0 0,1 5-273 0 0,-1-1 459 0 0,-1 0 1 0 0,1 0 0 0 0,-2 0 0 0 0,1 1 0 0 0,-1-1 0 0 0,0 0 0 0 0,-1 1-460 0 0,0-5 154 0 0,0 1 1 0 0,0 0-1 0 0,0-1 1 0 0,-1 1 0 0 0,1-1-1 0 0,-1 1 1 0 0,-1-1-1 0 0,1 1-154 0 0,-8 15 519 0 0,-7 17 467 0 0,12-29-828 0 0,0 1-1 0 0,1 0 1 0 0,1 0-1 0 0,-2 5-157 0 0,5-12 18 0 0,-1-1 0 0 0,0 1 0 0 0,0 0-1 0 0,0-1 1 0 0,1 1 0 0 0,-2-1 0 0 0,1 1-1 0 0,0-1 1 0 0,0 0-18 0 0,-7 10 192 0 0,8-10-64 0 0,0-1 22 0 0,0 0 88 0 0,0 0 40 0 0,0 0 8 0 0,0 0-28 0 0,27-1 145 0 0,1-2 1 0 0,-1 0 0 0 0,1-2-1 0 0,0-2-403 0 0,-8 3 118 0 0,-1 1-1 0 0,1 1 0 0 0,0 1 1 0 0,-1 1-1 0 0,19 1-117 0 0,-37-1 0 0 0,11 1 18 0 0,1 0 0 0 0,-1 1-1 0 0,12 3-17 0 0,-12-2 19 0 0,0-1 0 0 0,11 1-19 0 0,-1 0-850 0 0,-20-3 339 0 0,0 0 0 0 0,0 0 0 0 0,0 0 0 0 0,0 0 0 0 0,0 0 0 0 0,-1 0 0 0 0,1-1 0 0 0,2 0 511 0 0,0 0-3231 0 0,5-1-2853 0 0</inkml:trace>
  <inkml:trace contextRef="#ctx0" brushRef="#br0" timeOffset="2302.944">2011 34 6912 0 0,'0'0'314'0'0,"0"0"-6"0"0,1 1-198 0 0,7 2 515 0 0,0 1 1 0 0,0 0-1 0 0,0 1 1 0 0,0 0-1 0 0,-1 0 0 0 0,0 0 1 0 0,0 1-1 0 0,-1 0 1 0 0,1 0-1 0 0,-1 1 1 0 0,0 1-626 0 0,11 12 1014 0 0,-1 0 1 0 0,0 1-1 0 0,10 20-1014 0 0,-3-3 766 0 0,-14-25-381 0 0,-1 0 0 0 0,-1 0-1 0 0,6 13-384 0 0,9 23 661 0 0,-14-33-417 0 0,-1 1 1 0 0,0 1-1 0 0,4 17-244 0 0,-7-21 94 0 0,-1 1 0 0 0,0 0-1 0 0,-1-1 1 0 0,-1 1 0 0 0,-1 0 0 0 0,0 0 0 0 0,-1 4-94 0 0,0 1 136 0 0,1-14-82 0 0,-1-1-1 0 0,1 1 1 0 0,-1 0-1 0 0,0-1 1 0 0,0 1-1 0 0,-1-1 1 0 0,-1 5-54 0 0,-6 7 27 0 0,0-1 1 0 0,-1 0 0 0 0,-1 0-1 0 0,0-1 1 0 0,-1 0 0 0 0,-1-1-1 0 0,0-1 1 0 0,-4 4-28 0 0,-3-1-821 0 0,0-1 0 0 0,0 0 0 0 0,-2-2 0 0 0,0 0 0 0 0,-19 7 821 0 0,-1-3-1558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22:44.8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88 0 5696 0 0,'0'0'264'0'0,"0"0"-8"0"0,0 0-91 0 0,0 0 219 0 0,0 0 116 0 0,0 0 20 0 0,0 0-16 0 0,0 0-93 0 0,0 0-41 0 0,0 0-8 0 0,0 0 10 0 0,0 0 50 0 0,0 0 24 0 0,0 0 2 0 0,0 0 9 0 0,0 0 39 0 0,0 0 16 0 0,0 0 7 0 0,0 0-19 0 0,0 0-84 0 0,0 0-38 0 0,0 0-8 0 0,0 0-22 0 0,0 0-84 0 0,9 20 827 0 0,-7-15-922 0 0,-1-1 0 0 0,0 1 0 0 0,0 0-1 0 0,-1-1 1 0 0,1 1 0 0 0,-1 0-169 0 0,3 22 558 0 0,1-8-410 0 0,0 0-1 0 0,-2 0 1 0 0,0 0-1 0 0,-2 0 1 0 0,0 1-1 0 0,-1 2-147 0 0,0-1 175 0 0,1-1-1 0 0,1 1 0 0 0,0 0 1 0 0,2-1-1 0 0,1 5-174 0 0,2-3 160 0 0,-6-22-160 0 0,0 1 0 0 0,1 0 0 0 0,-1 0 0 0 0,0 0 0 0 0,0-1 0 0 0,1 1 0 0 0,-1 0 0 0 0,1 0 0 0 0,-1-1 0 0 0,0 1 0 0 0,1 0 0 0 0,-1-1 0 0 0,1 1 0 0 0,0 0 0 0 0,-1-1 0 0 0,1 1 0 0 0,0-1 0 0 0,-1 1 0 0 0,1-1-1 0 0,0 1 1 0 0,-1-1 0 0 0,1 0 0 0 0,0 1 0 0 0,0-1 0 0 0,0 0 0 0 0,-1 0 0 0 0,1 1 0 0 0,0-1 0 0 0,1 0 0 0 0,1 0 72 0 0,4-1-13 0 0,-1 0 1 0 0,0 0-1 0 0,1-1 0 0 0,-1 0 0 0 0,0 0 1 0 0,0-1-1 0 0,0 1 0 0 0,-1-1 0 0 0,2-1-59 0 0,12-6 87 0 0,6 1 2 0 0,-16 6-66 0 0,-1 0 0 0 0,1-1-1 0 0,6-4-22 0 0,-4 0-125 0 0,-10 8 106 0 0,-1 0 0 0 0,0-1 0 0 0,1 1 0 0 0,-1 0 0 0 0,1-1 0 0 0,-1 1 0 0 0,1 0 0 0 0,-1 0 1 0 0,1-1-1 0 0,-1 1 0 0 0,1 0 0 0 0,-1 0 0 0 0,1 0 0 0 0,-1 0 0 0 0,1 0 0 0 0,-1 0 0 0 0,1 0 0 0 0,-1 0 0 0 0,1 0 0 0 0,0 0 19 0 0,0 0-969 0 0,-1-1-308 0 0,0-4-61 0 0</inkml:trace>
  <inkml:trace contextRef="#ctx0" brushRef="#br0" timeOffset="316.781">0 211 13040 0 0,'0'0'597'0'0,"0"0"-9"0"0,9 0-163 0 0,29-6 389 0 0,-24 6-429 0 0,-1-2 1 0 0,11-1-386 0 0,-11 0 250 0 0,0 2 0 0 0,10-1-250 0 0,37 2 122 0 0,-39 0-6043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7:23.7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6 7368 0 0,'0'0'568'0'0,"-4"-2"150"0"0,4 2 7962 0 0,21 3-8379 0 0,-1-1 1 0 0,1 0-1 0 0,0-2 0 0 0,0-1 0 0 0,2 0-301 0 0,-18 0 55 0 0,47-2 183 0 0,-8 0-207 0 0,0 1 0 0 0,0 3 0 0 0,2 1-31 0 0,-31-1-1333 0 0,2-1-5080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7:24.0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0 139 12840 0 0,'1'-6'1164'0'0,"0"2"-919"0"0,-1 3-20 0 0,0 1 30 0 0,0 0 8 0 0,10 12 175 0 0,-5-1-355 0 0,-3-6 31 0 0,1 1 1 0 0,-1 0-1 0 0,0 0 1 0 0,0 0-1 0 0,-1 1 1 0 0,1 1-115 0 0,6 60 638 0 0,9 85 304 0 0,-15-112-584 0 0,-1 0-1 0 0,-4 29-357 0 0,1-19 617 0 0,1 1-617 0 0,1-39 94 0 0,0-11-29 0 0,0-2-50 0 0,0 0-208 0 0,0-9-1182 0 0,0 0-2979 0 0,-3-4-1402 0 0</inkml:trace>
  <inkml:trace contextRef="#ctx0" brushRef="#br0" timeOffset="256.568">72 120 8288 0 0,'1'-2'381'0'0,"2"-2"-220"0"0,0 0 0 0 0,1 0 0 0 0,-1 1 0 0 0,1-1 0 0 0,0 1 0 0 0,0 0 0 0 0,1 0 0 0 0,-1 0 0 0 0,1 1-1 0 0,-1-1 1 0 0,1 1 0 0 0,0 0 0 0 0,1 0-161 0 0,4-1 389 0 0,0 0 0 0 0,0 1 0 0 0,1 1 0 0 0,-1-1-1 0 0,0 2 1 0 0,7-1-389 0 0,-5 1 253 0 0,-1 1-1 0 0,1 0 0 0 0,-1 1 1 0 0,1 0-1 0 0,-1 0 0 0 0,1 1 1 0 0,5 3-253 0 0,-13-4 87 0 0,-1-1 1 0 0,0 0 0 0 0,0 1-1 0 0,0-1 1 0 0,0 1-1 0 0,0 0 1 0 0,0 0 0 0 0,0 0-1 0 0,-1 0 1 0 0,1 1-1 0 0,-1-1 1 0 0,0 1 0 0 0,1-1-1 0 0,-1 1 1 0 0,0 0-1 0 0,0 0 1 0 0,-1 0 0 0 0,1 0-1 0 0,-1 0 1 0 0,0 0-1 0 0,1 1 1 0 0,-1-1 0 0 0,-1 0-1 0 0,1 1 1 0 0,0-1 0 0 0,-1 0-1 0 0,0 3-87 0 0,0-3 44 0 0,0 0 1 0 0,-1 1-1 0 0,1-1 0 0 0,-1 0 0 0 0,0 0 1 0 0,0 0-1 0 0,0 0 0 0 0,-1 0 0 0 0,1 0 0 0 0,-1 0 1 0 0,1 0-1 0 0,-1-1 0 0 0,0 1 0 0 0,0-1 1 0 0,0 1-1 0 0,-1-1 0 0 0,1 0 0 0 0,-2 2-44 0 0,-7 5 128 0 0,-1 0-1 0 0,0-1 0 0 0,-10 4-127 0 0,-4 4 186 0 0,13-8-273 0 0,0 0 0 0 0,-1 0 1 0 0,1-2-1 0 0,-2 1 0 0 0,1-2 0 0 0,-1 0 0 0 0,1-1 0 0 0,-9 2 87 0 0,22-6-45 0 0,-2 0-142 0 0,1 0 0 0 0,-1 1 1 0 0,1 0-1 0 0,-1-1 1 0 0,1 1-1 0 0,-1 0 1 0 0,0 1 185 0 0,-4 2-694 0 0</inkml:trace>
  <inkml:trace contextRef="#ctx0" brushRef="#br0" timeOffset="561.487">258 569 10680 0 0,'-1'6'970'0'0,"-28"93"-44"0"0,26-89-484 0 0,1 0 1 0 0,0 1 0 0 0,1-1-1 0 0,0 0 1 0 0,0 1 0 0 0,1 4-443 0 0,1-13 156 0 0,1 0 0 0 0,-1 0 1 0 0,0 0-1 0 0,1 0 0 0 0,0 0 1 0 0,-1 0-1 0 0,1-1 0 0 0,0 1 1 0 0,0 0-1 0 0,0-1 0 0 0,1 1-156 0 0,-2-1 16 0 0,1 0 45 0 0,-1 0 0 0 0,1-1 0 0 0,0 1-1 0 0,0 0 1 0 0,0-1 0 0 0,0 1-1 0 0,-1-1 1 0 0,1 0 0 0 0,0 1-1 0 0,0-1 1 0 0,0 0 0 0 0,0 0-1 0 0,0 0 1 0 0,0-1-61 0 0,30-3 319 0 0,-26 3-241 0 0,8-4-18 0 0,0 1 0 0 0,1-2 0 0 0,-2 0 0 0 0,1 0 0 0 0,-1-2 0 0 0,0 1 0 0 0,3-3-60 0 0,-11 6 18 0 0,0 0 0 0 0,0 0 1 0 0,0-1-1 0 0,0 1 0 0 0,-1-1 0 0 0,0 0 0 0 0,0 0 0 0 0,3-5-18 0 0,-6 8 0 0 0,0 1-1 0 0,0-1 1 0 0,0 0-1 0 0,0 0 1 0 0,-1 0-1 0 0,1 0 1 0 0,-1 0-1 0 0,1 0 1 0 0,-1 0-1 0 0,0 0 1 0 0,1 0-1 0 0,-1 0 1 0 0,-1-1 0 0 0,1 1-10 0 0,0 1 1 0 0,0 0-1 0 0,-1-1 1 0 0,1 1-1 0 0,-1 0 1 0 0,0 0-1 0 0,1-1 1 0 0,-1 1-1 0 0,0 0 0 0 0,1 0 1 0 0,-1 0-1 0 0,0 0 1 0 0,0 0-1 0 0,0 0 1 0 0,0 0-1 0 0,0 0 1 0 0,0 0-1 0 0,0 0 1 0 0,-1 1-1 0 0,1-1 1 0 0,-1 0 9 0 0,-7-3-303 0 0,1 0 0 0 0,-1 0 0 0 0,0 1 0 0 0,-1 0 0 0 0,1 1-1 0 0,0 0 1 0 0,-1 1 0 0 0,-3-1 303 0 0,-16 1-2003 0 0,1 1 0 0 0,-3 1 2003 0 0,28-1-118 0 0,-22 0-1162 0 0</inkml:trace>
  <inkml:trace contextRef="#ctx0" brushRef="#br0" timeOffset="957.624">683 39 6912 0 0,'0'-3'141'0'0,"-1"1"0"0"0,1-1 0 0 0,1 0-1 0 0,-1 0 1 0 0,0 1 0 0 0,1-1 0 0 0,-1 0 0 0 0,1 1 0 0 0,0-1 0 0 0,0 1 0 0 0,0-1 0 0 0,0 1 0 0 0,2-3-141 0 0,-1 11 4662 0 0,0 11-3653 0 0,1 19-936 0 0,-1 70 1322 0 0,-2 75-511 0 0,-6-97-540 0 0,5-64-262 0 0,-1-1-1 0 0,-1 1 1 0 0,-3 9-82 0 0,0 4 6 0 0,1-17 37 0 0,4-14-40 0 0,1 1 0 0 0,-1-1 1 0 0,0 1-1 0 0,1-1 0 0 0,-1 1 0 0 0,1 0 0 0 0,0 0-3 0 0,-4 29 186 0 0,4-31-72 0 0,1 0-2 0 0,2 3-18 0 0,-2-3-85 0 0,0 0 0 0 0,0 0 0 0 0,0 0-1 0 0,0-1 1 0 0,1 1 0 0 0,-1 0 0 0 0,0-1 0 0 0,0 1 0 0 0,0-1 0 0 0,1 1 0 0 0,-1-1 0 0 0,0 0 0 0 0,1 0 0 0 0,-1 1 0 0 0,0-1 0 0 0,1 0-1 0 0,-1 0 1 0 0,1 0-9 0 0,1 0 73 0 0,7 0 79 0 0,0 0-1 0 0,0-1 1 0 0,0 0 0 0 0,0-1-1 0 0,0 0 1 0 0,0 0-1 0 0,4-3-151 0 0,22-3 275 0 0,3 2-161 0 0,1 2 0 0 0,-1 2 0 0 0,25 2-114 0 0,-57 0 23 0 0,17 0-1011 0 0,-2 0-3425 0 0,0 0-1805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7:26.3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581 150 6304 0 0,'0'0'289'0'0,"0"0"-8"0"0,0 0-101 0 0,0 0 252 0 0,0 0 131 0 0,0 0 21 0 0,0 0 32 0 0,0 0 108 0 0,0 0 48 0 0,0 0 11 0 0,0 0-29 0 0,0 0-122 0 0,0 0-50 0 0,-2 1-8 0 0,-107 19 1877 0 0,26-5-2165 0 0,6-3-115 0 0,1-3 0 0 0,-36-3-171 0 0,112-6 1 0 0,-44 1 1030 0 0,27-1-1159 0 0,-1 0 0 0 0,0 1 0 0 0,-3 2 128 0 0,21-3 11 0 0,0 0 0 0 0,-1 0 0 0 0,1 0-1 0 0,0 0 1 0 0,0 0 0 0 0,0 0 0 0 0,0 0 0 0 0,0 0 0 0 0,0 0 0 0 0,0 0 0 0 0,-1 0 0 0 0,1 0 0 0 0,0 0 0 0 0,0 0 0 0 0,0 0 0 0 0,0 0-1 0 0,0 0 1 0 0,0 0 0 0 0,0 0 0 0 0,0 0 0 0 0,-1 0 0 0 0,1 0 0 0 0,0 1 0 0 0,0-1 0 0 0,0 0 0 0 0,0 0 0 0 0,0 0 0 0 0,0 0 0 0 0,0 0-1 0 0,0 0 1 0 0,0 0 0 0 0,0 1 0 0 0,0-1 0 0 0,0 0 0 0 0,0 0 0 0 0,0 0 0 0 0,0 0 0 0 0,0 0 0 0 0,0 0 0 0 0,0 0 0 0 0,0 1-1 0 0,0-1 1 0 0,0 0 0 0 0,0 0 0 0 0,0 0 0 0 0,0 0 0 0 0,0 0-11 0 0,5 6 81 0 0,7 4-129 0 0,51 23 48 0 0,-35-15-2 0 0,-1 2 0 0 0,0 0 0 0 0,-2 2 0 0 0,4 5 2 0 0,-2-1 33 0 0,1-2 0 0 0,1-1 0 0 0,6 1-33 0 0,184 113 188 0 0,-147-95 77 0 0,-60-34-265 0 0,-6-4 0 0 0,0 0 0 0 0,1-1 0 0 0,-1 1 0 0 0,1-1 0 0 0,2 0 0 0 0,-9-2 13 0 0,1-1 0 0 0,-1 0 0 0 0,1 0 0 0 0,0 1 0 0 0,-1-1-1 0 0,1 0 1 0 0,-1 1 0 0 0,1-1 0 0 0,-1 1 0 0 0,0-1 0 0 0,1 0-1 0 0,-1 1 1 0 0,1-1 0 0 0,-1 1 0 0 0,0-1 0 0 0,1 1 0 0 0,-1-1-1 0 0,0 1 1 0 0,1-1 0 0 0,-1 1 0 0 0,0 0 0 0 0,0-1 0 0 0,0 1 0 0 0,0-1-1 0 0,1 1 1 0 0,-1 0 0 0 0,0-1 0 0 0,0 1 0 0 0,0 0 0 0 0,0-1-1 0 0,0 1 1 0 0,-1-1 0 0 0,1 1 0 0 0,0 0 0 0 0,0-1 0 0 0,0 1-1 0 0,0-1 1 0 0,-1 1 0 0 0,1-1 0 0 0,0 1 0 0 0,-1 0 0 0 0,1-1-1 0 0,-1 1-12 0 0,-2 4 15 0 0,0-1-1 0 0,-1 1 1 0 0,0-1-1 0 0,0 1 1 0 0,0-1-1 0 0,0 0 1 0 0,-2 0-15 0 0,4-3 16 0 0,-6 8 62 0 0,-1 0-1 0 0,2 0 1 0 0,-6 7-78 0 0,-6 8 116 0 0,-27 35-36 0 0,4-9-26 0 0,18-18-54 0 0,-3-2-1 0 0,-21 19 1 0 0,11-14-84 0 0,-30 36 84 0 0,23-22-138 0 0,10-12 144 0 0,-6 11-6 0 0,12-7 11 0 0,4-9 40 0 0,17-21-49 0 0,-15 34-2011 0 0,22-44 1514 0 0,-1 0 299 0 0,1-1 0 0 0,0 1 0 0 0,0 0 0 0 0,0 0 0 0 0,0 0 0 0 0,0-1-1 0 0,-1 1 1 0 0,1 0 0 0 0,0 0 0 0 0,-1-1 0 0 0,1 1 0 0 0,0 0-1 0 0,-1-1 1 0 0,1 1 0 0 0,-1 0 196 0 0,-4 8-3225 0 0,2-2 2209 0 0</inkml:trace>
  <inkml:trace contextRef="#ctx0" brushRef="#br0" timeOffset="475.732">87 1439 3224 0 0,'0'0'469'0'0,"0"0"763"0"0,0 0 339 0 0,0 0 70 0 0,0 0-142 0 0,0 0-654 0 0,0 0-285 0 0,0 0-59 0 0,0 0-51 0 0,0 0-172 0 0,0 0-76 0 0,0 0-12 0 0,7 0 284 0 0,2-2 12 0 0,0 0 1 0 0,0 1 0 0 0,0 0 0 0 0,2 0-487 0 0,25-3 709 0 0,-23 3-523 0 0,-11 0-162 0 0,0 1 1 0 0,0 0 0 0 0,0 0-1 0 0,0-1 1 0 0,0 0 0 0 0,0 1-1 0 0,0-1 1 0 0,-1 0 0 0 0,2 0-25 0 0,-1 0 31 0 0,0 1 0 0 0,0-1-1 0 0,0 1 1 0 0,0-1 0 0 0,0 1 0 0 0,0 0 0 0 0,0-1 0 0 0,0 1 0 0 0,2 0-31 0 0,-3 0 9 0 0,-1 0 85 0 0,2 0-12 0 0,156-5 1418 0 0,-33 5-1288 0 0,-66 0-110 0 0,-1-3-1 0 0,3-2-101 0 0,4-2 117 0 0,63 3-117 0 0,-56 9-305 0 0,-69-5 234 0 0,0 0-1 0 0,0 1 0 0 0,-1-1 1 0 0,1 1-1 0 0,0 0 1 0 0,0 0-1 0 0,-1 0 72 0 0,1 0-247 0 0,-1 0 0 0 0,1 0 0 0 0,0-1 0 0 0,-1 1 0 0 0,1-1-1 0 0,0 1 1 0 0,0-1 0 0 0,-1 0 0 0 0,3 0 247 0 0,15-3-1283 0 0,-3 2-11 0 0</inkml:trace>
  <inkml:trace contextRef="#ctx0" brushRef="#br0" timeOffset="1643.931">1473 26 4608 0 0,'0'-24'929'0'0,"0"22"1363"0"0,0 2 800 0 0,0 0 157 0 0,0 0-410 0 0,0 0-1839 0 0,2 9-786 0 0,2 4-133 0 0,-2 0 0 0 0,0 0-1 0 0,0 0 1 0 0,-2 0 0 0 0,1 1-1 0 0,-2 5-80 0 0,1 0 222 0 0,0-1-1 0 0,3 13-221 0 0,2 13 179 0 0,-5-31-72 0 0,2 0 0 0 0,0 0 0 0 0,0 0 0 0 0,1-1-1 0 0,2 3-106 0 0,26 89-297 0 0,-26-83 98 0 0,-1-3-5216 0 0,-1-9-585 0 0</inkml:trace>
  <inkml:trace contextRef="#ctx0" brushRef="#br0" timeOffset="1925.294">1267 608 13304 0 0,'0'0'298'0'0,"13"-7"737"0"0,31-3-976 0 0,0 3-1 0 0,1 1 1 0 0,2 2-59 0 0,60-6 342 0 0,-2-1-105 0 0,-83 11-237 0 0</inkml:trace>
  <inkml:trace contextRef="#ctx0" brushRef="#br0" timeOffset="2248.184">1420 772 7832 0 0,'-2'1'602'0'0,"0"0"-442"0"0,0 1-1 0 0,0-1 1 0 0,0 1-1 0 0,0 0 0 0 0,0 0 1 0 0,1-1-1 0 0,-1 1 0 0 0,0 0 1 0 0,1 1-1 0 0,-1-1 1 0 0,1 0-1 0 0,0 0 0 0 0,0 1 1 0 0,0-1-1 0 0,0 0 0 0 0,0 3-159 0 0,-2 6 1026 0 0,1 0-1 0 0,0 0 0 0 0,0 5-1025 0 0,1-7-294 0 0,1-1 453 0 0,0 0 1 0 0,0 0-1 0 0,1 1 0 0 0,1 2-159 0 0,1 25 605 0 0,-2-16-236 0 0,-1-14-195 0 0,1 1-1 0 0,-1 0 1 0 0,-1 0-1 0 0,1-1 1 0 0,-1 2-174 0 0,-2 47 618 0 0,0-48-548 0 0,3-5 87 0 0,0-2 286 0 0,0 0 121 0 0,0 0 20 0 0,10-26-859 0 0,-9 21 181 0 0,1 0 0 0 0,-1 0-1 0 0,1 0 1 0 0,1 0 0 0 0,2-3 94 0 0,5-14-52 0 0,10-17-212 0 0,-14 28 96 0 0,-1 1 0 0 0,0-1 0 0 0,0-1 168 0 0,-2 5-52 0 0,0 0 0 0 0,0 0-1 0 0,1 0 1 0 0,0 0 0 0 0,0 1-1 0 0,1 0 1 0 0,2-3 52 0 0,-5 7-8 0 0,1-1 1 0 0,-1 1 0 0 0,0-1-1 0 0,1 1 1 0 0,0 0 0 0 0,-1 0-1 0 0,1 0 1 0 0,0 0-1 0 0,0 0 1 0 0,0 1 0 0 0,0-1-1 0 0,1 1 1 0 0,-1 0 0 0 0,0 0-1 0 0,0 0 1 0 0,1 0-1 0 0,1 0 9 0 0,-3 2-2 0 0,0-1 0 0 0,0 0 1 0 0,0 1-1 0 0,-1-1 0 0 0,1 1 1 0 0,0-1-1 0 0,0 1 1 0 0,-1 0-1 0 0,1 0 0 0 0,0 0 1 0 0,-1 0-1 0 0,1 0 1 0 0,-1 0-1 0 0,0 0 0 0 0,1 1 1 0 0,-1-1-1 0 0,0 0 1 0 0,1 1 0 0 0,20 31 329 0 0,-16-24-150 0 0,-3-4-96 0 0,0 0 1 0 0,-1 1-1 0 0,0-1 1 0 0,0 0-1 0 0,0 1 1 0 0,-1-1-1 0 0,1 6-83 0 0,4 43 320 0 0,-3-21-172 0 0,-3-32-259 0 0,5 29 121 0 0,-1-18-3036 0 0,-4-12 1892 0 0</inkml:trace>
  <inkml:trace contextRef="#ctx0" brushRef="#br0" timeOffset="2547.219">1875 733 12320 0 0,'0'-1'49'0'0,"0"1"0"0"0,-1 0 1 0 0,1 0-1 0 0,-1 0 0 0 0,1 0 1 0 0,0 0-1 0 0,-1 0 0 0 0,1 0 1 0 0,-1 0-1 0 0,1 0 0 0 0,0 0 1 0 0,-1 0-1 0 0,1 0 1 0 0,-1 0-1 0 0,1 0 0 0 0,0 0 1 0 0,-1 0-1 0 0,1 0 0 0 0,-1 0 1 0 0,1 0-1 0 0,0 1 0 0 0,-1-1 1 0 0,1 0-1 0 0,0 0-49 0 0,2 7 2020 0 0,4 5-1522 0 0,3 28 943 0 0,-7-30-1111 0 0,-1 1 0 0 0,-1-1-1 0 0,1 1 1 0 0,-2 0-1 0 0,0-1 1 0 0,0 1-330 0 0,-6 80 574 0 0,1-19-419 0 0,2-49-97 0 0,0 16-2216 0 0,4-28 1343 0 0</inkml:trace>
  <inkml:trace contextRef="#ctx0" brushRef="#br0" timeOffset="2729.684">1974 1234 9672 0 0,'0'0'440'0'0,"0"0"-6"0"0,1 2-278 0 0,1 1 18 0 0,-1 0-1 0 0,1 0 0 0 0,-1 0 0 0 0,0 1 1 0 0,0-1-1 0 0,0 0 0 0 0,-1 1 0 0 0,1-1 0 0 0,-1 1 1 0 0,0-1-1 0 0,0 1 0 0 0,0-1 0 0 0,0 1 1 0 0,-1 0-174 0 0,0 12 1113 0 0,1-14-906 0 0,0 1 0 0 0,0 0 0 0 0,-1-1 0 0 0,1 1 0 0 0,-1 0 0 0 0,1-1 0 0 0,-1 1 0 0 0,0-1 0 0 0,0 1 0 0 0,0-1 0 0 0,-2 3-207 0 0,2-3 142 0 0,-1 0 0 0 0,0 1 0 0 0,0-1 0 0 0,0 0 0 0 0,0-1 0 0 0,0 1 0 0 0,-1 0 0 0 0,1-1 0 0 0,0 1 0 0 0,-1-1 0 0 0,-2 1-142 0 0,4-1 13 0 0,1-1-1 0 0,-1 1 1 0 0,0-1-1 0 0,0 1 1 0 0,0-1-1 0 0,0 0 1 0 0,0 1-1 0 0,0-1 1 0 0,0 0-1 0 0,0 0 0 0 0,-1 0 1 0 0,1 0-1 0 0,0 0 1 0 0,0 0-1 0 0,0 0 1 0 0,0 0-1 0 0,0 0 1 0 0,0-1-1 0 0,0 1 1 0 0,0 0-1 0 0,0-1 1 0 0,0 1-1 0 0,0 0 1 0 0,0-1-1 0 0,0 1 1 0 0,1-1-1 0 0,-1 0 1 0 0,0 1-1 0 0,0-1 1 0 0,0 0-1 0 0,1 1 0 0 0,-1-1-12 0 0,0-1 7 0 0,-1-1-1 0 0,1 1 1 0 0,0 0-1 0 0,0-1 1 0 0,1 1-1 0 0,-1-1 1 0 0,0 1-1 0 0,1 0 1 0 0,0-1-1 0 0,-1 1 1 0 0,1-1-1 0 0,0 0 1 0 0,0 1-1 0 0,1-1 1 0 0,-1 1-1 0 0,1-2-6 0 0,0-1-58 0 0,0 0 0 0 0,0 0 0 0 0,1 1 0 0 0,0-1 0 0 0,0 1 0 0 0,0-1 0 0 0,1 1 0 0 0,0-2 58 0 0,1 1-60 0 0,-1 1-1 0 0,1 0 0 0 0,0-1 0 0 0,1 1 0 0 0,-1 0 1 0 0,1 1-1 0 0,-1-1 0 0 0,5-1 61 0 0,43-21-245 0 0,-37 19 192 0 0,-12 5 49 0 0,-2 1 1 0 0,0 1 1 0 0,0-1-1 0 0,0 1 0 0 0,0-1 1 0 0,1 1-1 0 0,-1 0 0 0 0,0-1 1 0 0,0 1-1 0 0,0 0 1 0 0,0 0-1 0 0,0 0 0 0 0,0 0 1 0 0,0 0-1 0 0,1 0 0 0 0,-1 0 1 0 0,0 0-1 0 0,0 1 0 0 0,0-1 1 0 0,0 0-1 0 0,0 1 0 0 0,1-1 3 0 0,0 0-45 0 0,8 10-756 0 0,-9-9-3198 0 0,-1-1-1351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7:59.4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90 9648 0 0,'0'0'438'0'0,"0"0"-8"0"0,1 1-276 0 0,5 3-75 0 0,-3-2 108 0 0,-1 1 1 0 0,0-1-1 0 0,0 0 1 0 0,0 1-1 0 0,0 0 0 0 0,-1 0 1 0 0,1-1-1 0 0,-1 1 1 0 0,0 0-1 0 0,0 0 0 0 0,0 0 1 0 0,0 0-1 0 0,0 2-187 0 0,1 0 368 0 0,2 14 471 0 0,0 1 1 0 0,-1-1-1 0 0,0 1 0 0 0,-2 0 1 0 0,-1 12-840 0 0,1-4 473 0 0,1 0-1 0 0,2 8-472 0 0,-2-14 209 0 0,0 0-1 0 0,-2 19-208 0 0,2 21 143 0 0,1 58 209 0 0,-3-99-245 0 0,-2 9 117 0 0,2-30-223 0 0,0 0 1 0 0,-1 0-1 0 0,1 1 1 0 0,0-1-1 0 0,0 0 0 0 0,0 0 1 0 0,0 0-1 0 0,0 1 1 0 0,0-1-1 0 0,0 0 0 0 0,0 0 1 0 0,-1 0-1 0 0,1 1 1 0 0,0-1-1 0 0,0 0 0 0 0,0 0 1 0 0,0 0-1 0 0,0 0 1 0 0,-1 1-1 0 0,1-1 0 0 0,0 0 1 0 0,0 0-1 0 0,0 0 1 0 0,-1 0-1 0 0,1 0 0 0 0,0 0 1 0 0,0 0-1 0 0,-1 0 1 0 0,1 0-1 0 0,0 0 0 0 0,0 0 1 0 0,0 0-1 0 0,-1 0 1 0 0,1 0-1 0 0,0 0 0 0 0,0 0 1 0 0,-1 0-1 0 0,1 0 1 0 0,0 0-1 0 0,0 0 0 0 0,-1 0 1 0 0,1 0-1 0 0,0 0 1 0 0,0 0-1 0 0,0 0 0 0 0,-1 0 1 0 0,1-1-1 0 0,0 1 1 0 0,0 0-1 0 0,0 0-1 0 0,-1 0-30 0 0,0-1 0 0 0,0 1-1 0 0,0 0 1 0 0,1-1 0 0 0,-1 1 0 0 0,0-1 0 0 0,0 1-1 0 0,1-1 1 0 0,-1 0 0 0 0,0 1 0 0 0,1-1 0 0 0,-1 0-1 0 0,0 0 31 0 0,-5-29-3054 0 0,3 19 1493 0 0</inkml:trace>
  <inkml:trace contextRef="#ctx0" brushRef="#br0" timeOffset="286.174">38 90 9384 0 0,'2'-3'100'0'0,"1"-1"1"0"0,0 1 0 0 0,0 0 0 0 0,1 0-1 0 0,-1 1 1 0 0,0-1 0 0 0,2 0-101 0 0,16-14 311 0 0,-18 14-137 0 0,1 0 0 0 0,0 0 0 0 0,0 1 0 0 0,0-1 0 0 0,0 1 0 0 0,0 0 0 0 0,1 0 0 0 0,-1 1 0 0 0,1-1 0 0 0,-1 1 0 0 0,5-1-174 0 0,18-6 798 0 0,-17 4-492 0 0,0 2 1 0 0,0-1 0 0 0,0 1-1 0 0,1 1 1 0 0,-1-1 0 0 0,1 2 0 0 0,-1 0-1 0 0,0 0 1 0 0,1 1 0 0 0,8 1-307 0 0,-10-1 149 0 0,-1 1 0 0 0,0 0 1 0 0,0 0-1 0 0,1 1 0 0 0,-1 0 0 0 0,-1 0 1 0 0,1 1-1 0 0,0 0 0 0 0,-1 1 1 0 0,0-1-1 0 0,0 1 0 0 0,0 0 0 0 0,4 5-149 0 0,-10-8 41 0 0,1 0-1 0 0,0 0 0 0 0,0 0 0 0 0,-1 0 1 0 0,1 0-1 0 0,-1 1 0 0 0,0-1 1 0 0,0 0-1 0 0,0 1 0 0 0,0-1 0 0 0,0 1 1 0 0,0-1-1 0 0,0 1 0 0 0,-1-1 0 0 0,0 1 1 0 0,1 0-1 0 0,-1-1 0 0 0,0 1 0 0 0,0 0 1 0 0,0-1-1 0 0,-1 1 0 0 0,1 0-40 0 0,-2 2 68 0 0,1-1 0 0 0,-1 0-1 0 0,0 0 1 0 0,0 0 0 0 0,0 0 0 0 0,0 0-1 0 0,-1-1 1 0 0,1 1 0 0 0,-1-1 0 0 0,0 0 0 0 0,0 1-1 0 0,0-1 1 0 0,-1 0-68 0 0,-6 5 85 0 0,1-1 0 0 0,-1 0 0 0 0,0-1 0 0 0,-1 0 0 0 0,-9 3-85 0 0,-57 21 245 0 0,63-26-202 0 0,-3 2-18 0 0,0-2 1 0 0,-1 0-1 0 0,1-1 0 0 0,-12 0-25 0 0,-20 0-889 0 0,-2-3 889 0 0,38 0-1210 0 0,2-3-352 0 0</inkml:trace>
  <inkml:trace contextRef="#ctx0" brushRef="#br0" timeOffset="655.406">487 489 7832 0 0,'0'15'832'0'0,"-22"56"3612"0"0,4-7-1946 0 0,11-41-1929 0 0,5-20-490 0 0,1 0 0 0 0,0 0 0 0 0,0 0 0 0 0,0 0-1 0 0,1 0 1 0 0,-1 0 0 0 0,0 1 0 0 0,1-1 0 0 0,0 0 0 0 0,0 0 0 0 0,0 0-1 0 0,0 0 1 0 0,1 1 0 0 0,-1-1 0 0 0,1 0 0 0 0,1 3-79 0 0,-2-4 178 0 0,1-2-163 0 0,-1 1-1 0 0,1 0 0 0 0,-1 0 0 0 0,1 0 0 0 0,-1-1 0 0 0,1 1 0 0 0,-1 0 1 0 0,1-1-1 0 0,0 1 0 0 0,-1 0 0 0 0,1-1 0 0 0,0 1 0 0 0,0-1 0 0 0,0 1 0 0 0,-1-1 1 0 0,1 1-1 0 0,0-1 0 0 0,0 0 0 0 0,0 1 0 0 0,0-1 0 0 0,0 0 0 0 0,0 0 0 0 0,-1 0 1 0 0,1 1-1 0 0,0-1 0 0 0,0 0 0 0 0,1 0-14 0 0,24-2-30 0 0,-8-3 187 0 0,-1-1 0 0 0,0 0 0 0 0,8-5-157 0 0,-17 7 35 0 0,0 0 0 0 0,-1-1 0 0 0,1 0 0 0 0,-1-1 0 0 0,0 1 0 0 0,0-1 0 0 0,-1 0 0 0 0,0-1 0 0 0,0 0 0 0 0,0 0 0 0 0,3-5-35 0 0,-7 6 30 0 0,1 1-1 0 0,-1 0 1 0 0,0-1-1 0 0,0 1 1 0 0,-1-1-1 0 0,1 0 1 0 0,-1 1-1 0 0,0-7-29 0 0,-1 9 13 0 0,0-1-1 0 0,0 1 1 0 0,0-1 0 0 0,0 0 0 0 0,-1 1-1 0 0,0-1 1 0 0,0 1 0 0 0,0-1-1 0 0,0 1 1 0 0,0-1 0 0 0,-1 1-1 0 0,1 0 1 0 0,-1 0 0 0 0,-1-2-13 0 0,0 2 3 0 0,0-1 0 0 0,0 1 0 0 0,0 0-1 0 0,-1 1 1 0 0,1-1 0 0 0,-1 0 0 0 0,0 1 0 0 0,1 0 0 0 0,-1 0 0 0 0,0 0 0 0 0,-1 0 0 0 0,1 1 0 0 0,0-1 0 0 0,0 1 0 0 0,-1 0 0 0 0,1 0-1 0 0,0 1 1 0 0,-1 0 0 0 0,1-1 0 0 0,-1 1 0 0 0,1 1 0 0 0,-2-1-3 0 0,-8 1-225 0 0,0 1 0 0 0,1 0 0 0 0,-1 1 0 0 0,0 1 0 0 0,1 0 0 0 0,-8 4 225 0 0,4-1-416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7:54.2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2603 169 10136 0 0,'0'0'777'0'0,"0"0"-377"0"0,0 0 289 0 0,1 1 177 0 0,3 12-236 0 0,-1 0 0 0 0,0 0 1 0 0,0 0-1 0 0,-2 0 1 0 0,1 7-631 0 0,0 70 394 0 0,-2-61 119 0 0,-1 14 65 0 0,6 139 1035 0 0,-4-167-1399 0 0,2 0-1 0 0,0 1 1 0 0,1-1 0 0 0,3 7-214 0 0,-7-20 20 0 0,0-2-18 0 0,0 1-1 0 0,0 0 1 0 0,0-1-1 0 0,0 1 1 0 0,1-1-1 0 0,-1 1 1 0 0,0-1-1 0 0,0 1 1 0 0,1-1-1 0 0,-1 1 1 0 0,0-1-1 0 0,1 1 1 0 0,-1-1-1 0 0,0 1 1 0 0,1-1-1 0 0,-1 0 1 0 0,1 1-1 0 0,-1-1 1 0 0,0 0-1 0 0,1 1 0 0 0,-1-1 1 0 0,1 0-1 0 0,0 1-1 0 0,0-1 95 0 0,2-5-63 0 0,-3 1-624 0 0,1 0 0 0 0,-1 0-1 0 0,0 0 1 0 0,0-1 0 0 0,-1 1 0 0 0,1-2 592 0 0,-3-7-6121 0 0</inkml:trace>
  <inkml:trace contextRef="#ctx0" brushRef="#br0" timeOffset="221.155">2547 160 6912 0 0,'2'-4'149'0'0,"1"-1"1"0"0,0 1 0 0 0,0 0 0 0 0,0 0-1 0 0,0 0 1 0 0,1 0 0 0 0,-1 0-1 0 0,1 0 1 0 0,0 1 0 0 0,0 0 0 0 0,1 0-1 0 0,-1 0 1 0 0,1 1 0 0 0,2-2-150 0 0,1 1 1172 0 0,1 0-1 0 0,0 1 1 0 0,0 0 0 0 0,7-1-1172 0 0,-3 2 463 0 0,1 0 1 0 0,-1 1-1 0 0,1 0-463 0 0,14 3 313 0 0,0 0 1 0 0,22 7-314 0 0,-41-7 95 0 0,1 0 1 0 0,-1 1-1 0 0,1 0 1 0 0,-1 1-1 0 0,4 2-95 0 0,14 7 211 0 0,-21-11-137 0 0,0 0 0 0 0,0 0 1 0 0,-1 1-1 0 0,1 0 1 0 0,-1 0-1 0 0,0 0 1 0 0,0 1-1 0 0,-1-1 1 0 0,1 1-1 0 0,-1 0 1 0 0,0 1-1 0 0,0-1 1 0 0,-1 1-1 0 0,1 0-74 0 0,-4-5 33 0 0,1 0-1 0 0,-1 0 1 0 0,1 0-1 0 0,-1 0 1 0 0,0 0-1 0 0,0 0 1 0 0,1 1-1 0 0,-1-1 1 0 0,0 0-1 0 0,0 0 1 0 0,0 0-1 0 0,0 0 1 0 0,-1 0-1 0 0,1 1 1 0 0,0-1-1 0 0,0 0 1 0 0,-1 0-1 0 0,1 0 1 0 0,0 0-1 0 0,-1 1-32 0 0,-1 0 44 0 0,1 0 0 0 0,-1 0 0 0 0,1 0 0 0 0,-1 0 0 0 0,0 0 1 0 0,0 0-1 0 0,0 0 0 0 0,0-1 0 0 0,-1 2-44 0 0,-5 2 92 0 0,0 0 1 0 0,0-1 0 0 0,0 0-1 0 0,-6 2-92 0 0,-165 72 626 0 0,105-40-6081 0 0,43-22-575 0 0</inkml:trace>
  <inkml:trace contextRef="#ctx0" brushRef="#br0" timeOffset="436.759">2909 521 12384 0 0,'-1'0'48'0'0,"1"1"1"0"0,-1-1 0 0 0,1 0 0 0 0,-1 0 0 0 0,1 0 0 0 0,-1 1-1 0 0,1-1 1 0 0,0 0 0 0 0,-1 1 0 0 0,1-1 0 0 0,-1 0 0 0 0,1 1-1 0 0,0-1 1 0 0,-1 0 0 0 0,1 1 0 0 0,0-1 0 0 0,0 1-1 0 0,-1-1 1 0 0,1 0 0 0 0,0 1 0 0 0,0-1 0 0 0,-1 1 0 0 0,1-1-1 0 0,0 1 1 0 0,0-1 0 0 0,0 1 0 0 0,0-1 0 0 0,0 1 0 0 0,0 0-49 0 0,-3 21-141 0 0,3-11 320 0 0,0-8-147 0 0,0 1 1 0 0,0-1-1 0 0,1 0 0 0 0,-1 0 0 0 0,1 0 0 0 0,0 0 0 0 0,0 0 1 0 0,0 0-1 0 0,0 0 0 0 0,1 2-32 0 0,5 14 310 0 0,1 5 128 0 0,-5-13 179 0 0,1 0-1 0 0,-2 0 1 0 0,1 0 0 0 0,-2 0-1 0 0,1 7-616 0 0,3 46 336 0 0,-4-45-585 0 0,-1-13 241 0 0,0 0 1 0 0,1 0-1 0 0,-2 0 0 0 0,0 3 8 0 0,1 6 196 0 0,0-15-304 0 0</inkml:trace>
  <inkml:trace contextRef="#ctx0" brushRef="#br0" timeOffset="709.238">2744 549 10592 0 0,'0'0'69'0'0,"-1"0"1"0"0,1 0 0 0 0,0 0-1 0 0,0 0 1 0 0,0-1 0 0 0,0 1-1 0 0,0 0 1 0 0,-1 0 0 0 0,1 0-1 0 0,0 0 1 0 0,0 0 0 0 0,0-1-1 0 0,0 1 1 0 0,0 0 0 0 0,0 0-1 0 0,0 0 1 0 0,0 0 0 0 0,0-1-1 0 0,-1 1 1 0 0,1 0 0 0 0,0 0-1 0 0,0 0 1 0 0,0 0 0 0 0,0-1-1 0 0,0 1 1 0 0,0 0-1 0 0,0 0 1 0 0,0 0 0 0 0,0-1-1 0 0,0 1 1 0 0,1 0 0 0 0,-1 0-1 0 0,0 0 1 0 0,0 0 0 0 0,0-1-1 0 0,0 1 1 0 0,0 0 0 0 0,0 0-1 0 0,0 0 1 0 0,0 0 0 0 0,0-1-1 0 0,0 1 1 0 0,1 0 0 0 0,-1 0-1 0 0,0 0 1 0 0,0 0-70 0 0,12-1 1452 0 0,-8 1-1296 0 0,1 1 1 0 0,-1-1-1 0 0,1 1 1 0 0,-1 1-1 0 0,3 0-156 0 0,0 0 304 0 0,1 0 0 0 0,-1 0-1 0 0,0 0 1 0 0,1-1 0 0 0,-1 0 0 0 0,4-1-304 0 0,28 5 957 0 0,-28-3-891 0 0,0 0 1 0 0,0-1-1 0 0,-1-1 1 0 0,3 0-67 0 0,19 1-317 0 0,-2 0-17 0 0,1-2-1 0 0,0-1 0 0 0,-1-1 1 0 0,0-1-1 0 0,0-2 0 0 0,0-1 1 0 0,16-7 334 0 0,-30 9-1289 0 0</inkml:trace>
  <inkml:trace contextRef="#ctx0" brushRef="#br0" timeOffset="1021.804">3430 169 6912 0 0,'-5'3'5092'0'0,"4"10"-3967"0"0,0-2-732 0 0,-1-3-107 0 0,-1 0-1 0 0,1 0 1 0 0,1-1 0 0 0,-1 3-286 0 0,-6 24 735 0 0,-24 65 892 0 0,21-68-1270 0 0,6-16-174 0 0,0-1 1 0 0,0 0-1 0 0,-2 0-183 0 0,4-8 28 0 0,0 0 0 0 0,0-1 0 0 0,1 2 0 0 0,0-1 0 0 0,0 0 0 0 0,0 0 0 0 0,1 0 0 0 0,0 1-1 0 0,0-1 1 0 0,1 1 0 0 0,-1-1 0 0 0,1 1 0 0 0,1-1 0 0 0,-1 1 0 0 0,1-1 0 0 0,1 0 0 0 0,-1 1 0 0 0,3 4-28 0 0,-3-8 17 0 0,0 0 0 0 0,1 0 0 0 0,0-1 0 0 0,0 1 1 0 0,0 0-1 0 0,0-1 0 0 0,0 0 0 0 0,0 1 0 0 0,1-1 0 0 0,-1 0 0 0 0,1 0 1 0 0,-1-1-1 0 0,1 1 0 0 0,0 0 0 0 0,0-1 0 0 0,-1 1 0 0 0,1-1 1 0 0,0 0-1 0 0,0 0 0 0 0,1 0 0 0 0,-1-1 0 0 0,0 1 0 0 0,0-1 1 0 0,0 0-1 0 0,0 0 0 0 0,1 0 0 0 0,-1 0 0 0 0,0 0 0 0 0,0 0 0 0 0,3-2-17 0 0,7-1-90 0 0,-5 1-582 0 0,-1 0 1 0 0,1-1-1 0 0,-1 1 0 0 0,6-4 672 0 0,-2 0-1038 0 0</inkml:trace>
  <inkml:trace contextRef="#ctx0" brushRef="#br0" timeOffset="1340.664">3671 227 12096 0 0,'0'0'273'0'0,"0"0"40"0"0,0 0 21 0 0,0 0-44 0 0,0 8-180 0 0,1 8 190 0 0,0-1 1 0 0,-2 1 0 0 0,0 0 0 0 0,0-1 0 0 0,-2 0 0 0 0,0 3-301 0 0,-1 4 645 0 0,1-1 0 0 0,1 20-645 0 0,1-34 175 0 0,1-5-121 0 0,0 1-1 0 0,0-1 1 0 0,0 0-1 0 0,1 1 1 0 0,-1-1-1 0 0,0 0 1 0 0,1 1-1 0 0,-1-1 0 0 0,1 1-53 0 0,0-1 120 0 0,-1-2 35 0 0,15 0 354 0 0,-12-1-482 0 0,0 1 0 0 0,0-1-1 0 0,0 1 1 0 0,1-1-1 0 0,-1 0 1 0 0,-1 0 0 0 0,1 0-1 0 0,0-1 1 0 0,0 1-1 0 0,1-1-26 0 0,28-20 269 0 0,-16 11-138 0 0,5-5-9 0 0,-18 13-115 0 0,1 0 1 0 0,-1 0 0 0 0,1 0 0 0 0,0 0-1 0 0,0 1 1 0 0,0-1 0 0 0,1 1 0 0 0,-1 0 0 0 0,0 1-1 0 0,1-1 1 0 0,-1 1 0 0 0,1 0 0 0 0,-1 0-1 0 0,4-1-7 0 0,-7 3-11 0 0,0-1 0 0 0,1 0 0 0 0,-1 0 0 0 0,0 0 0 0 0,0 1-1 0 0,0-1 1 0 0,0 0 0 0 0,1 1 0 0 0,-1-1 0 0 0,0 1 0 0 0,0 0-1 0 0,0-1 1 0 0,0 1 0 0 0,0 0 0 0 0,0-1 0 0 0,-1 1-1 0 0,1 0 1 0 0,0 0 0 0 0,0 0 0 0 0,0 0 0 0 0,-1 0 0 0 0,1 0-1 0 0,0 0 12 0 0,11 28-166 0 0,-7-14 157 0 0,20 28-44 0 0,-24-42 87 0 0,0 0 0 0 0,0-1-1 0 0,1 1 1 0 0,-1-1 0 0 0,0 1 0 0 0,1-1 0 0 0,-1 1-1 0 0,1-1 1 0 0,-1 0 0 0 0,0 0 0 0 0,1 0-1 0 0,-1 0 1 0 0,1 0 0 0 0,-1 0 0 0 0,1 0 0 0 0,-1 0-1 0 0,1 0 1 0 0,-1-1 0 0 0,0 1 0 0 0,1 0-1 0 0,0-1-33 0 0,2-2 50 0 0,19-16 517 0 0,-22 17-538 0 0,0 1 0 0 0,1-1 1 0 0,-1 1-1 0 0,0-1 0 0 0,0 0 1 0 0,0 1-1 0 0,-1-1 0 0 0,1 0 0 0 0,0 0 1 0 0,-1 0-1 0 0,1 0 0 0 0,-1 1 1 0 0,0-1-1 0 0,1-1-29 0 0,4-13 91 0 0,-4 15-84 0 0,0-1 0 0 0,-1 1 1 0 0,1-1-1 0 0,-1 1 1 0 0,1-1-1 0 0,-1 1 0 0 0,1-1 1 0 0,-1 1-1 0 0,0-1 1 0 0,0 1-1 0 0,0-1 0 0 0,0 1 1 0 0,0-1-8 0 0,-1-4 5 0 0,1 2-6 0 0,-1 1 0 0 0,1 0 0 0 0,0 0 0 0 0,0-1 0 0 0,0 1 0 0 0,0 0 1 0 0,1-1-1 0 0,-1 1 0 0 0,1 0 0 0 0,0-2 1 0 0,6-43-86 0 0,-1 25-384 0 0,-2 0 0 0 0,1-15 470 0 0,1 17-1054 0 0,-5 18 559 0 0,1 0-1 0 0,-1 0 1 0 0,-1 0 0 0 0,1 0 0 0 0,0 0-1 0 0,-1 0 1 0 0,0-3 495 0 0,0-2-1502 0 0</inkml:trace>
  <inkml:trace contextRef="#ctx0" brushRef="#br0" timeOffset="1730.628">4322 299 7832 0 0,'0'0'602'0'0,"1"6"-372"0"0,8 3 55 0 0,-9-9-246 0 0,1 1-1 0 0,0-1 0 0 0,-1 1 0 0 0,1-1 1 0 0,0 1-1 0 0,-1-1 0 0 0,1 1 1 0 0,-1-1-1 0 0,1 1 0 0 0,-1-1 0 0 0,1 1 1 0 0,-1 0-1 0 0,1-1 0 0 0,-1 1 0 0 0,0 0 1 0 0,1 0-1 0 0,-1-1 0 0 0,0 1 0 0 0,0 0 1 0 0,1-1-1 0 0,-1 1 0 0 0,0 0 0 0 0,0 0 1 0 0,0 0-39 0 0,-3 3 318 0 0,3-4-285 0 0,0 0 0 0 0,-1 1 0 0 0,1-1 0 0 0,0 1 1 0 0,-1-1-1 0 0,1 0 0 0 0,0 1 0 0 0,0-1 0 0 0,-1 1 1 0 0,1-1-1 0 0,0 0 0 0 0,0 1 0 0 0,0-1 1 0 0,0 1-1 0 0,0-1 0 0 0,0 1 0 0 0,-1-1 0 0 0,1 1 1 0 0,0-1-1 0 0,0 1 0 0 0,0-1 0 0 0,1 1 1 0 0,-1-1-1 0 0,0 0 0 0 0,0 1 0 0 0,0-1 0 0 0,0 1 1 0 0,0 0-34 0 0,3 4 128 0 0,-2-4-118 0 0,-1 0 0 0 0,1-1 0 0 0,-1 1 0 0 0,1 0 0 0 0,-1 0 0 0 0,0 0 0 0 0,1-1 0 0 0,-1 1 0 0 0,0 0 0 0 0,1 0 0 0 0,-1 0 0 0 0,0 0 0 0 0,0 0 0 0 0,0 0 0 0 0,0 0 0 0 0,0 0 1 0 0,0-1-1 0 0,0 1 0 0 0,0 0 0 0 0,0 0 0 0 0,0 0 0 0 0,-1 0 0 0 0,1 0 0 0 0,0 0 0 0 0,-1 0 0 0 0,1-1 0 0 0,0 1 0 0 0,-1 0 0 0 0,1 0 0 0 0,-1-1 0 0 0,0 1 0 0 0,1 0 0 0 0,-1 0 0 0 0,1-1 1 0 0,-1 1-1 0 0,0-1 0 0 0,0 1-10 0 0,-17 24 402 0 0,16-21-268 0 0,-1 0 0 0 0,0 1 0 0 0,0-1 0 0 0,0 0 0 0 0,-3 2-134 0 0,-11 7 338 0 0,14-11-272 0 0,-1 0-1 0 0,1 1 1 0 0,0-1-1 0 0,0 1 1 0 0,1 0-1 0 0,-1 0 1 0 0,1 0-1 0 0,-1 0 1 0 0,0 1-66 0 0,1-1 53 0 0,1 0 1 0 0,-1-1 0 0 0,0 0 0 0 0,0 1 0 0 0,0-1 0 0 0,-1 0 0 0 0,1 0 0 0 0,-1 0 0 0 0,1 0 0 0 0,-1-1 0 0 0,1 1-1 0 0,-1-1 1 0 0,0 1-54 0 0,-13 7 146 0 0,7 1 166 0 0,26-14 900 0 0,-8 3-1093 0 0,0-1 1 0 0,0 0 0 0 0,0-1-1 0 0,-1 0 1 0 0,1 0-1 0 0,1-1-119 0 0,-5 2 42 0 0,0 0-1 0 0,0 0 1 0 0,0 0-1 0 0,0 1 0 0 0,1 0 1 0 0,-1 0-1 0 0,1 0 0 0 0,3 1-41 0 0,10-2 37 0 0,-13 1-18 0 0,0 0-1 0 0,0 0 0 0 0,0 1 0 0 0,0-1 1 0 0,0 2-1 0 0,0-1-18 0 0,5 1 24 0 0,69 3 112 0 0,-67-3-166 0 0,0-1 0 0 0,-1 2 0 0 0,1 0 0 0 0,3 1 30 0 0,13 3-723 0 0,-24-5-3261 0 0,10 4-1394 0 0</inkml:trace>
  <inkml:trace contextRef="#ctx0" brushRef="#br0" timeOffset="2104.195">4690 0 10592 0 0,'24'2'1304'0'0,"-23"-1"-1136"0"0,-1-1 0 0 0,0 0-143 0 0,0 0 0 0 0,0 0 0 0 0,-1 0 0 0 0,1 0 0 0 0,0 0 1 0 0,0 0-1 0 0,-1 1 0 0 0,1-1 0 0 0,0 0 0 0 0,0 0 0 0 0,0 0 0 0 0,-1 1 1 0 0,1-1-1 0 0,0 0 0 0 0,0 0 0 0 0,0 1 0 0 0,0-1 0 0 0,0 0 0 0 0,-1 0 1 0 0,1 1-1 0 0,0-1 0 0 0,0 0 0 0 0,0 0 0 0 0,0 1 0 0 0,0-1 0 0 0,0 0 1 0 0,0 1-1 0 0,0-1 0 0 0,0 0-25 0 0,0 0 16 0 0,1 0 0 0 0,-1 0 0 0 0,0 0 0 0 0,0 1 0 0 0,0-1 0 0 0,1 0 0 0 0,-1 0 0 0 0,0 0 0 0 0,0 0-1 0 0,0 0 1 0 0,0 0 0 0 0,1 0 0 0 0,-1 1 0 0 0,0-1 0 0 0,0 0 0 0 0,0 0 0 0 0,0 0 0 0 0,0 0 0 0 0,1 1 0 0 0,-1-1 0 0 0,0 0 0 0 0,0 0 0 0 0,0 0 0 0 0,0 1 0 0 0,0-1 0 0 0,0 0 0 0 0,0 0 0 0 0,0 1 0 0 0,0-1 0 0 0,0 0-1 0 0,0 0 1 0 0,0 0 0 0 0,0 1-16 0 0,-6 2 449 0 0,5-2-448 0 0,13 15 1316 0 0,-8-8 1166 0 0,1 2-1275 0 0,3-4-342 0 0,-6-4-849 0 0,-1-1 0 0 0,1 0 0 0 0,0 0 0 0 0,-1 1 0 0 0,1-1 1 0 0,-1 1-1 0 0,0 0 0 0 0,1-1 0 0 0,-1 1 0 0 0,0 0 0 0 0,0 0 0 0 0,0-1 0 0 0,0 1 0 0 0,0 0 0 0 0,0 1-17 0 0,-1 2-127 0 0,0-4 109 0 0,0 0 0 0 0,0 0 0 0 0,0 0 0 0 0,0 0 0 0 0,0 0 0 0 0,0 0 0 0 0,1 0 0 0 0,-1 0 0 0 0,0-1 0 0 0,1 1 1 0 0,-1 0-1 0 0,0 0 0 0 0,1 0 0 0 0,-1 0 0 0 0,1-1 0 0 0,-1 1 0 0 0,1 0 0 0 0,0 0 0 0 0,-1-1 0 0 0,1 1 0 0 0,0-1 0 0 0,0 2 18 0 0,9 5-43 0 0,-9-6 56 0 0,1 0 0 0 0,0 0-1 0 0,-1 0 1 0 0,1 0-1 0 0,-1 0 1 0 0,0 1 0 0 0,1-1-1 0 0,-1 0 1 0 0,0 1 0 0 0,0-1-1 0 0,0 1 1 0 0,0 0-1 0 0,0-1 1 0 0,0 1 0 0 0,0 0-1 0 0,0 0 1 0 0,-1-1 0 0 0,1 1-1 0 0,-1 0 1 0 0,1 0-1 0 0,-1 1-12 0 0,1 2-58 0 0,0-1-1 0 0,1 0 1 0 0,-1 1-1 0 0,1-1 1 0 0,0 0-1 0 0,0 0 1 0 0,0 0-1 0 0,3 4 59 0 0,-2-5-108 0 0,-1 1-1 0 0,0 0 1 0 0,0 0-1 0 0,0 0 0 0 0,0 0 1 0 0,-1 0-1 0 0,0 0 1 0 0,0 0-1 0 0,1 2 109 0 0,-2 8-73 0 0,0-11 74 0 0,0-1 0 0 0,0 1 0 0 0,0 0 1 0 0,0 0-1 0 0,1-1 0 0 0,-1 1 0 0 0,1-1 0 0 0,0 3-1 0 0,0-2 9 0 0,1 1-1 0 0,-1-1 1 0 0,0 1-1 0 0,0 0 1 0 0,0-1-1 0 0,-1 1 1 0 0,1 0-1 0 0,-1 0 1 0 0,0-1-1 0 0,0 1 1 0 0,0 0 0 0 0,-1 0-1 0 0,1-1 1 0 0,-1 1-1 0 0,-1 2-8 0 0,-6 41 78 0 0,6-35-41 0 0,1-1-1 0 0,-2 1 1 0 0,0-1 0 0 0,0 0-1 0 0,-3 6-36 0 0,-1-2 41 0 0,4-9-14 0 0,-1 1 0 0 0,2 0 1 0 0,-1 0-1 0 0,0 4-27 0 0,1-5 21 0 0,2-2-7 0 0,-1 0 1 0 0,0-1-1 0 0,0 1 1 0 0,0-1 0 0 0,0 1-1 0 0,-1-1 1 0 0,1 1-1 0 0,-1-1 1 0 0,0 0 0 0 0,0 0-1 0 0,0 1 1 0 0,-1-2-1 0 0,0 3-14 0 0,-57 45 98 0 0,38-28-645 0 0,-1-2-228 0 0</inkml:trace>
  <inkml:trace contextRef="#ctx0" brushRef="#br0" timeOffset="-2442.216">10 604 2760 0 0,'0'0'125'0'0,"-3"-14"1706"0"0,1 4-948 0 0,1 4-613 0 0,0 0 0 0 0,0 0 0 0 0,0 0-1 0 0,1 0 1 0 0,-1-1 0 0 0,2 1 0 0 0,-1 0 0 0 0,1 0-1 0 0,0 0 1 0 0,0-3-270 0 0,12-60 1855 0 0,-8 46-1192 0 0,-3 11-43 0 0,0 0 1 0 0,5-11-621 0 0,-2 10 369 0 0,-2 3 356 0 0,1 1 0 0 0,-1-1 0 0 0,1-8-725 0 0,-2 12 3187 0 0,-1 18-2498 0 0,-2 20-806 0 0,0-7 187 0 0,0 23-70 0 0,1 3 138 0 0,0 129 52 0 0,0-130-72 0 0,1 1 1 0 0,6 24-119 0 0,-6-60 41 0 0,-1-12-35 0 0,0-1 1 0 0,0 1-1 0 0,0 0 1 0 0,1 0-1 0 0,-1-1 0 0 0,1 1 1 0 0,0 0-1 0 0,0-1 0 0 0,0 1 1 0 0,0-1-1 0 0,0 1 0 0 0,0 0-6 0 0,-1-3 7 0 0,1 0 0 0 0,-1 0-1 0 0,0 0 1 0 0,0 1 0 0 0,0-1-1 0 0,0 0 1 0 0,0 0 0 0 0,0 0-1 0 0,0 0 1 0 0,0 0 0 0 0,0 1-1 0 0,1-1 1 0 0,-1 0 0 0 0,0 0-1 0 0,0 0 1 0 0,0 0 0 0 0,0 0-1 0 0,0 0 1 0 0,1 0 0 0 0,-1 0-1 0 0,0 0 1 0 0,0 1 0 0 0,0-1-1 0 0,0 0 1 0 0,1 0 0 0 0,-1 0-1 0 0,0 0 1 0 0,0 0 0 0 0,0 0-1 0 0,1 0 1 0 0,-1 0 0 0 0,0 0-1 0 0,0 0 1 0 0,0 0 0 0 0,0 0-1 0 0,1 0 1 0 0,-1-1 0 0 0,0 1-1 0 0,0 0 1 0 0,0 0 0 0 0,0 0-1 0 0,0 0 1 0 0,1 0 0 0 0,-1 0-1 0 0,0 0 1 0 0,0 0 0 0 0,0-1-1 0 0,0 1 1 0 0,0 0 0 0 0,0 0-1 0 0,1 0 1 0 0,-1 0 0 0 0,0 0-1 0 0,0-1-6 0 0,7-13 195 0 0,1-22-80 0 0,-5-2-1047 0 0,0 1-1 0 0,-3-1 1 0 0,-3-25 932 0 0,2 29-1576 0 0,-4-21 0 0 0,1-13 78 0 0,3 34 477 0 0,-3-11 1021 0 0,1 22 165 0 0,1 0-1 0 0,2-1 0 0 0,1-20-164 0 0,1 37 265 0 0,-1 0-1 0 0,1 0 0 0 0,0 1 0 0 0,1-1 0 0 0,1-2-264 0 0,0-1 649 0 0,-3 10-593 0 0,-1 0 0 0 0,1 0-1 0 0,0 0 1 0 0,0-1 0 0 0,0 1 0 0 0,0 0 0 0 0,-1 0 0 0 0,1 0 0 0 0,0 1 0 0 0,0-1 0 0 0,0 0 0 0 0,0 0 0 0 0,-1 0 0 0 0,1 1 0 0 0,0-1 0 0 0,0 0 0 0 0,0 1 0 0 0,-1-1 0 0 0,1 1-56 0 0,0-1 15 0 0,10 5 49 0 0,-1 1-1 0 0,0 0 0 0 0,0 1 1 0 0,-1 0-1 0 0,1 0 0 0 0,-1 1 1 0 0,-1 1-1 0 0,0-1 0 0 0,0 1 1 0 0,0 2-64 0 0,0-2 135 0 0,0 1 1 0 0,-1 1 0 0 0,0-1-1 0 0,-1 1 1 0 0,3 8-136 0 0,-7-16 44 0 0,-1 0 0 0 0,0 1 0 0 0,0-1 0 0 0,0 1 0 0 0,-1-1 0 0 0,1 0 0 0 0,-1 1 1 0 0,0-1-1 0 0,0 1 0 0 0,0-1 0 0 0,0 1 0 0 0,-1-1 0 0 0,1 1 0 0 0,-1-1 0 0 0,0 1 0 0 0,0-1 0 0 0,0 0 0 0 0,0 0 0 0 0,-1 1 0 0 0,1-1 0 0 0,-1 0 0 0 0,0 0-44 0 0,-1 1 63 0 0,-1 1-1 0 0,1-1 0 0 0,-1 0 1 0 0,0 0-1 0 0,0 0 0 0 0,0 0 1 0 0,0-1-1 0 0,0 1 0 0 0,-5 1-62 0 0,0 0-38 0 0,0-1-1 0 0,0 0 1 0 0,0-1-1 0 0,-1 0 0 0 0,-2 1 39 0 0,0-2-6175 0 0</inkml:trace>
  <inkml:trace contextRef="#ctx0" brushRef="#br0" timeOffset="-2080.519">379 721 2760 0 0,'0'0'351'0'0,"0"0"431"0"0,0 0 194 0 0,0 0 43 0 0,9 3 2453 0 0,-12 2-3025 0 0,1-1 0 0 0,0 1 0 0 0,0 0 1 0 0,0 0-1 0 0,1 0 0 0 0,0 0 1 0 0,0 0-1 0 0,0 0 0 0 0,0 0 0 0 0,1 0 1 0 0,0 2-448 0 0,-2 17 852 0 0,2-20-702 0 0,-1 0 0 0 0,1 0 0 0 0,0-1 0 0 0,0 1 0 0 0,0 0 0 0 0,1 4-150 0 0,0 1 569 0 0,0 1 0 0 0,-1 0 0 0 0,0 0 0 0 0,0 5-569 0 0,0 23 774 0 0,1-24-1061 0 0,4 32-573 0 0,-5-44 870 0 0,0-1-1 0 0,1 0 0 0 0,-1 0 0 0 0,0 0 1 0 0,0 1-1 0 0,0-1 0 0 0,0 0 0 0 0,-1 0 1 0 0,1 0-1 0 0,0 1 0 0 0,0-1 0 0 0,-1 0 1 0 0,1 0-1 0 0,-1 1-9 0 0,0 0 26 0 0,1 1 1 0 0,-1 0-1 0 0,0 0 1 0 0,1-1-1 0 0,-1 1 1 0 0,1 0-1 0 0,0 2-26 0 0,0-2 53 0 0,-2 1 15 0 0,2-3-137 0 0,0-1-647 0 0,0 0-303 0 0</inkml:trace>
  <inkml:trace contextRef="#ctx0" brushRef="#br0" timeOffset="-1660.193">191 740 2760 0 0,'0'0'419'0'0,"0"0"715"0"0,0 0 313 0 0,0 0 66 0 0,0 0-113 0 0,13 9 1681 0 0,-11-8-2954 0 0,0 0 0 0 0,1 0 0 0 0,-1 0 0 0 0,0 0 0 0 0,1-1 0 0 0,-1 1 0 0 0,1-1 0 0 0,-1 1 0 0 0,0-1 0 0 0,1 0-1 0 0,-1 0 1 0 0,2 0-127 0 0,32-5 1252 0 0,-14 2-693 0 0,-6 1-211 0 0,0-1 1 0 0,0-1-1 0 0,4-1-348 0 0,-2 0 99 0 0,1 1 1 0 0,2 0-100 0 0,26-5 95 0 0,-30 5-75 0 0,1 1-1 0 0,11-1-19 0 0,63-4-1785 0 0,-82 6 654 0 0,-8 2-11 0 0</inkml:trace>
  <inkml:trace contextRef="#ctx0" brushRef="#br0" timeOffset="-1289.258">849 318 9704 0 0,'0'0'216'0'0,"0"0"32"0"0,0 0 13 0 0,-3 6 22 0 0,-3-2-212 0 0,4-4-24 0 0,1 1 0 0 0,-1 0 0 0 0,1 0 0 0 0,-1 0 0 0 0,1 1-1 0 0,0-1 1 0 0,0 0 0 0 0,-1 0 0 0 0,1 1 0 0 0,0-1 0 0 0,0 1 0 0 0,0-1 0 0 0,0 1 0 0 0,0 0-47 0 0,-12 17 593 0 0,10-16-458 0 0,1-1 0 0 0,-1 1-1 0 0,1 0 1 0 0,0 0-1 0 0,0 1 1 0 0,1-1 0 0 0,-1 1-135 0 0,-11 22 833 0 0,10-20-483 0 0,0 1-1 0 0,0-1 1 0 0,0 1 0 0 0,-1 5-350 0 0,-7 23 831 0 0,7-24-644 0 0,1 1-1 0 0,-1 0 0 0 0,2 0 1 0 0,-1 8-187 0 0,-1 15 212 0 0,2-24-98 0 0,1 1-1 0 0,0 0 1 0 0,0 0 0 0 0,1 0 0 0 0,1-1 0 0 0,0 1 0 0 0,1 0-1 0 0,2 9-113 0 0,-1-12 19 0 0,1 1 0 0 0,0-1-1 0 0,1 0 1 0 0,0 0 0 0 0,3 3-19 0 0,-7-10-6 0 0,0 0 0 0 0,1 0 1 0 0,-1-1-1 0 0,1 1 0 0 0,-1-1 0 0 0,1 1 1 0 0,0-1-1 0 0,0 1 0 0 0,0-1 0 0 0,0 0 1 0 0,-1 0-1 0 0,1 0 0 0 0,1 0 0 0 0,-1 0 1 0 0,0-1-1 0 0,0 1 0 0 0,0 0 0 0 0,0-1 1 0 0,1 0-1 0 0,-1 1 0 0 0,0-1 0 0 0,0 0 1 0 0,1 0-1 0 0,-1 0 0 0 0,0-1 0 0 0,0 1 1 0 0,2-1 5 0 0,5-1-698 0 0,0-1 1 0 0,0 0 0 0 0,0 0 0 0 0,0-1 0 0 0,5-3 697 0 0,-9 4-424 0 0,21-10-1176 0 0</inkml:trace>
  <inkml:trace contextRef="#ctx0" brushRef="#br0" timeOffset="-899.55">1030 496 9216 0 0,'0'0'421'0'0,"0"0"-12"0"0,-1 1-263 0 0,-2 1 26 0 0,0 1 0 0 0,1 0 0 0 0,-1 0 1 0 0,1 0-1 0 0,0 0 0 0 0,-1 0 1 0 0,1 0-1 0 0,1 0 0 0 0,-1 1 0 0 0,0-1 1 0 0,1 1-1 0 0,0-1 0 0 0,0 1 0 0 0,0 0 1 0 0,0-1-1 0 0,0 1 0 0 0,1 2-172 0 0,-3 15 590 0 0,2-1-1 0 0,1 15-589 0 0,0-29-133 0 0,0 9 579 0 0,0 1 0 0 0,2 0 0 0 0,2 11-446 0 0,-4-26 21 0 0,0 0 0 0 0,0 0 0 0 0,1 0 0 0 0,-1 0 1 0 0,0 0-1 0 0,1 0 0 0 0,-1 0 0 0 0,1 0 1 0 0,-1 0-1 0 0,1 0 0 0 0,-1-1 0 0 0,1 1 1 0 0,-1 0-1 0 0,1 0 0 0 0,0 0 0 0 0,0-1 0 0 0,-1 1 1 0 0,1-1-1 0 0,0 1 0 0 0,0 0 0 0 0,0-1 1 0 0,0 1-1 0 0,-1-1 0 0 0,1 0 0 0 0,0 1 1 0 0,0-1-1 0 0,0 0 0 0 0,0 1 0 0 0,0-1 0 0 0,0 0 1 0 0,0 0-1 0 0,0 0 0 0 0,0 0 0 0 0,0 0 1 0 0,0 0-1 0 0,0 0 0 0 0,0 0 0 0 0,0-1 1 0 0,0 1-1 0 0,0 0 0 0 0,0 0 0 0 0,0-1 0 0 0,0 1 1 0 0,0-1-1 0 0,0 1-21 0 0,6-4 94 0 0,1 1-1 0 0,-1-1 1 0 0,-1 0 0 0 0,1-1-1 0 0,1-1-93 0 0,-5 4 48 0 0,35-30 224 0 0,-32 25-253 0 0,1 1 1 0 0,0 0 0 0 0,0 1 0 0 0,0-1-1 0 0,0 1 1 0 0,1 1 0 0 0,0 0 0 0 0,3-2-20 0 0,-2 3 16 0 0,-8 2-25 0 0,1 0-1 0 0,0 0 1 0 0,-1 1 0 0 0,1-1 0 0 0,0 0-1 0 0,-1 1 1 0 0,1 0 0 0 0,0-1 0 0 0,0 1-1 0 0,0 0 1 0 0,0 0 0 0 0,-1 0-1 0 0,1 0 1 0 0,0 0 0 0 0,0 0 0 0 0,0 1-1 0 0,0-1 10 0 0,0 1-64 0 0,2 7-53 0 0,7 8 108 0 0,-5-8 9 0 0,0 0 0 0 0,0 1-1 0 0,-1 0 1 0 0,0 0 0 0 0,-1 0-1 0 0,2 5 1 0 0,-5-10 6 0 0,-1-3-1 0 0,1 0-1 0 0,-1 0 1 0 0,0 0 0 0 0,1 0-1 0 0,-1 0 1 0 0,1 0 0 0 0,-1 0-1 0 0,1 0 1 0 0,0 0 0 0 0,-1 0-1 0 0,1 0 1 0 0,0 0 0 0 0,0-1-1 0 0,0 1 1 0 0,0 0-1 0 0,0 0-4 0 0,0 0 144 0 0,-1-1 16 0 0,0 0 0 0 0,0 0 16 0 0,0 0 66 0 0,18-12 763 0 0,-16 9-962 0 0,-1 0-1 0 0,0 0 0 0 0,0 0 1 0 0,-1 0-1 0 0,1-1 1 0 0,-1 1-1 0 0,0 0 1 0 0,1 0-1 0 0,-1 0 0 0 0,0 0 1 0 0,-1 0-1 0 0,1-1 1 0 0,-1 1-1 0 0,1 0 1 0 0,-1 0-1 0 0,0 0 0 0 0,-1-2-42 0 0,-4-8 40 0 0,0 0 0 0 0,1 0 0 0 0,0-1 0 0 0,-2-11-40 0 0,-11-30-825 0 0,9 27-1627 0 0,5 14-3638 0 0</inkml:trace>
  <inkml:trace contextRef="#ctx0" brushRef="#br0" timeOffset="-627.333">1402 299 10336 0 0,'1'0'472'0'0,"10"6"-301"0"0,0 0 0 0 0,-1 0 0 0 0,1 1 1 0 0,-1 1-1 0 0,-1-1 0 0 0,9 10-171 0 0,-6-7 309 0 0,7 8 215 0 0,0 0 0 0 0,-2 1 1 0 0,0 1-1 0 0,-1 1 1 0 0,-1 0-1 0 0,7 14-524 0 0,-16-23 182 0 0,-1 0 0 0 0,0 0 1 0 0,-1 0-1 0 0,0 0 0 0 0,-1 1 0 0 0,-1-1 0 0 0,0 1 0 0 0,0 0 0 0 0,-1 0 0 0 0,-1 10-182 0 0,-1-15 57 0 0,0 0-1 0 0,0 0 1 0 0,0 0-1 0 0,-1 0 0 0 0,-1 0 1 0 0,1 0-1 0 0,-1-1 1 0 0,-1 1-1 0 0,1-1 0 0 0,-1 0 1 0 0,0 0-1 0 0,-1 0 1 0 0,0-1-1 0 0,0 1 0 0 0,0-1 1 0 0,-1 0-1 0 0,0-1 1 0 0,0 0-1 0 0,0 1 0 0 0,-2-1-56 0 0,-2 2-37 0 0,-3 3-171 0 0,-1-1 1 0 0,0-1-1 0 0,0 0 0 0 0,-13 5 208 0 0,10-7-1427 0 0</inkml:trace>
  <inkml:trace contextRef="#ctx0" brushRef="#br0" timeOffset="-262.497">1789 571 11056 0 0,'7'0'1001'0'0,"11"0"-841"0"0,-2-1 411 0 0,1 2 1 0 0,-1 0 0 0 0,4 1-572 0 0,89 12 2594 0 0,-89-11-2473 0 0,0-2-1 0 0,0 0 0 0 0,19-2-120 0 0,-26 0-1066 0 0,0-2-4571 0 0</inkml:trace>
  <inkml:trace contextRef="#ctx0" brushRef="#br0" timeOffset="4684.272">4806 1013 4608 0 0,'20'0'573'0'0,"5"-4"2995"0"0,-7 4-2713 0 0,-16 0-485 0 0,-2 0-18 0 0,2 0-6 0 0,22 2 1647 0 0,-20-1-259 0 0,-17 0-1343 0 0,-92 7 527 0 0,40 0-530 0 0,21-6-315 0 0,-37 7-73 0 0,11-1 166 0 0,7-3 6 0 0,-97 12 494 0 0,110-12-537 0 0,-16 4 56 0 0,12-1 187 0 0,-48 1-372 0 0,3-1 148 0 0,-173 19-68 0 0,56-12-80 0 0,-3 1 0 0 0,67-9 30 0 0,44-3 84 0 0,-313 24-178 0 0,287-18 64 0 0,-56 3 0 0 0,168-12 0 0 0,-259 14 0 0 0,193-7 0 0 0,-158 9 0 0 0,240-17 0 0 0,-272 19 0 0 0,161-8 0 0 0,-57 7 0 0 0,-22 9 0 0 0,151-19 0 0 0,25-4 0 0 0,-1 0 0 0 0,-14-1 0 0 0,-21-2 48 0 0,15-1 48 0 0,-25 5-96 0 0,-60 4-8 0 0,46-5 110 0 0,38-2 205 0 0,-5-3-307 0 0,5 1 165 0 0,25-2-154 0 0,13 2-11 0 0,1-1 0 0 0,-1 1 0 0 0,1 0 0 0 0,-1 0 0 0 0,1 0 0 0 0,-1 0 0 0 0,1 1-1 0 0,-1-1 1 0 0,-2 2 0 0 0,-13 0-640 0 0,19-2 400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8:02.6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34 5984 0 0,'-10'-2'-1415'0'0,"3"1"4991"0"0,20 2 2885 0 0,10-1-5294 0 0,-15 1-950 0 0,1-1-1 0 0,0 0 0 0 0,0 0 0 0 0,2-2-216 0 0,155-17 639 0 0,-148 16-631 0 0,0 0-25 0 0,1 0 1 0 0,0 1-1 0 0,0 1 1 0 0,0 1-1 0 0,5 1 17 0 0,6 4-4237 0 0,-28-5 2616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8:02.9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9 11024 0 0,'0'0'-10'0'0,"-13"3"572"0"0,13-3-553 0 0,0 0-1 0 0,0 0 0 0 0,0 0 1 0 0,0 0-1 0 0,0 0 1 0 0,0 0-1 0 0,0 0 0 0 0,0 0 1 0 0,0 0-1 0 0,0 0 1 0 0,0 0-1 0 0,0 0 0 0 0,0 0 1 0 0,0 1-1 0 0,0-1 1 0 0,0 0-1 0 0,0 0 0 0 0,0 0 1 0 0,0 0-1 0 0,0 0 1 0 0,0 0-1 0 0,0 0 0 0 0,0 0 1 0 0,0 0-1 0 0,0 0 0 0 0,0 0 1 0 0,0 0-1 0 0,0 0 1 0 0,0 0-1 0 0,0 0 0 0 0,0 0 1 0 0,0 0-1 0 0,0 0 1 0 0,0 0-1 0 0,0 0 0 0 0,0 0 1 0 0,0 0-1 0 0,0 0 1 0 0,0 0-1 0 0,0 1 0 0 0,0-1 1 0 0,0 0-1 0 0,-1 0 1 0 0,1 0-1 0 0,0 0 0 0 0,0 0 1 0 0,0 0-1 0 0,0 0 0 0 0,0 0 1 0 0,0 0-1 0 0,0 0 1 0 0,0 0-1 0 0,0 0 0 0 0,0 0 1 0 0,0 0-1 0 0,0 0 1 0 0,0 0-9 0 0,13 0 231 0 0,13 1 947 0 0,-21-1-915 0 0,0 0 1 0 0,0 0 0 0 0,0 0 0 0 0,-1 0-1 0 0,1 1 1 0 0,2 0-264 0 0,16 2 754 0 0,16 1 325 0 0,-33-2-904 0 0,1-1 0 0 0,0 0-1 0 0,0-1 1 0 0,-1 0 0 0 0,1 0-1 0 0,5-1-174 0 0,126-17 2120 0 0,-108 15-2046 0 0,0 1 0 0 0,20 2-74 0 0,-27 0-402 0 0,-17-3-737 0 0,-4 3 548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8:05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 6912 0 0,'0'0'528'0'0,"0"0"-139"0"0,0 0 682 0 0,0 0 331 0 0,0 0 66 0 0,0 0-174 0 0,0 0-805 0 0,2 0-353 0 0,93-5 1472 0 0,-52 3-375 0 0,23-4-1233 0 0,-23 1 472 0 0,22 2-472 0 0,38 0 117 0 0,-31-6-1687 0 0,-71 9-4027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8:05.6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 11600 0 0,'0'0'530'0'0,"1"-1"-7"0"0,0 0-490 0 0,0 0 0 0 0,0 0 1 0 0,0 0-1 0 0,0 1 0 0 0,0-1 0 0 0,0 0 0 0 0,1 0 1 0 0,-1 1-1 0 0,0-1 0 0 0,0 1 0 0 0,0-1 0 0 0,1 1 0 0 0,-1-1 1 0 0,0 1-1 0 0,1 0 0 0 0,-1 0 0 0 0,0 0 0 0 0,1 0 1 0 0,-1-1-1 0 0,0 2 0 0 0,1-1 0 0 0,-1 0 0 0 0,0 0 1 0 0,0 0-1 0 0,1 1 0 0 0,-1-1 0 0 0,0 0 0 0 0,0 1 1 0 0,1 0-1 0 0,-1-1 0 0 0,0 1-33 0 0,2 1 87 0 0,0-1 0 0 0,-1 1 0 0 0,1 0 1 0 0,-1 1-1 0 0,1-1 0 0 0,-1 0 0 0 0,0 1 0 0 0,0-1 0 0 0,2 3-87 0 0,-1 1 163 0 0,0-1-1 0 0,-1 0 1 0 0,0 1 0 0 0,0-1-1 0 0,0 1 1 0 0,0 0-1 0 0,-1-1 1 0 0,0 3-163 0 0,4 48 825 0 0,-3-28-391 0 0,0 3-286 0 0,-2 0-1 0 0,-1 0 1 0 0,-1 0 0 0 0,-2 0-1 0 0,-1 0 1 0 0,-1-1-1 0 0,-10 26-147 0 0,9-33 66 0 0,0 1-1 0 0,1 1 0 0 0,2-1 1 0 0,1 1-1 0 0,-1 19-65 0 0,4-43 8 0 0,0-1-1 0 0,1 1 1 0 0,-1 0-1 0 0,0-1 1 0 0,1 1-1 0 0,-1 0 1 0 0,0-1-1 0 0,1 1 1 0 0,-1 0-1 0 0,1-1 1 0 0,-1 1-1 0 0,1-1 1 0 0,-1 1-1 0 0,1-1 1 0 0,0 1-1 0 0,-1-1 1 0 0,1 1-8 0 0,0 0 0 0 0,0 0 8 0 0,0 0 0 0 0,0 0 0 0 0,0 0 0 0 0,0-1 0 0 0,0 1 0 0 0,0 0 0 0 0,1 0 0 0 0,-1-1 0 0 0,0 1 0 0 0,0-1 0 0 0,0 1 0 0 0,1-1 0 0 0,-1 1 0 0 0,0-1 0 0 0,0 0 0 0 0,1 1 0 0 0,-1-1 0 0 0,0 0-1 0 0,1 0-7 0 0,3 0 30 0 0,-2 1-2 0 0,0-1-1 0 0,1 0 0 0 0,-1 0 0 0 0,1 0 0 0 0,-1 0 0 0 0,1-1 0 0 0,-1 1 0 0 0,0-1 0 0 0,1 0 1 0 0,-1 0-1 0 0,3-1-27 0 0,19-5 221 0 0,1 4 276 0 0,17-6-497 0 0,16-3 245 0 0,-38 9-165 0 0,-1 1 1 0 0,1 0 0 0 0,0 2-1 0 0,11 1-80 0 0,0 1 18 0 0,-22-2-19 0 0,-1 0 1 0 0,0 1 0 0 0,0 0-1 0 0,7 2 1 0 0,-1 0-359 0 0,-1-1 0 0 0,1 0 0 0 0,0-1 0 0 0,7-1 359 0 0,-7 0-796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8:06.9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686 6 4608 0 0,'50'-1'1133'0'0,"-15"0"1760"0"0,-1 1-1 0 0,3 2-2892 0 0,-6 0 2315 0 0,-30-2-1848 0 0,-1 0-41 0 0,0 0-8 0 0,0 0 78 0 0,-8 4 1306 0 0,1-2-1315 0 0,-1 0 0 0 0,0-1 1 0 0,0 0-1 0 0,-5 1-487 0 0,-11 0-290 0 0,-30 5 232 0 0,-1-2 0 0 0,-7-3 58 0 0,-111-4 194 0 0,40-1-110 0 0,81 3-66 0 0,0-4 0 0 0,0-1 0 0 0,-32-8-18 0 0,51 4 202 0 0,32 9-104 0 0,1 0 4 0 0,0 0 2 0 0,6 12 64 0 0,30 30-161 0 0,-21-25-72 0 0,-1 0 1 0 0,3 6 64 0 0,0-1-210 0 0,-13-16 168 0 0,1-1 0 0 0,-1 1-1 0 0,0 0 1 0 0,0 0-1 0 0,1 4 43 0 0,38 65 0 0 0,-10-13-58 0 0,-21-40-87 0 0,0 0 0 0 0,2 10 145 0 0,-9-20 108 0 0,10 26 284 0 0,1 0 0 0 0,14 22-392 0 0,-26-52 0 0 0,0 0 0 0 0,-1 0 0 0 0,0 0 0 0 0,0 0 0 0 0,-1 0 0 0 0,0 1 0 0 0,0-1 0 0 0,-1 1 0 0 0,0 0 0 0 0,0 4 0 0 0,-2-7 0 0 0,0 0 0 0 0,0 0 0 0 0,-1-1 0 0 0,1 1 0 0 0,-1-1 0 0 0,-1 1 0 0 0,1-1 0 0 0,-1 0 0 0 0,0 1 0 0 0,0-1 0 0 0,0-1 0 0 0,-1 1 0 0 0,-1 1 0 0 0,-3 10 0 0 0,7-14 0 0 0,0 0 0 0 0,0 0 0 0 0,0 0 0 0 0,0 0 0 0 0,0 0 0 0 0,0 0 0 0 0,-1 0 0 0 0,1 0 0 0 0,-1 0 0 0 0,-43 47 0 0 0,-16 25 0 0 0,46-55 0 0 0,-2 3 0 0 0,2 1 0 0 0,1 1 0 0 0,-11 15 0 0 0,-16 25-64 0 0,16-30 96 0 0,1 1 0 0 0,-12 26-32 0 0,30-40 0 0 0,3-15 0 0 0,0-1 16 0 0,3-5-9 0 0,0 1 0 0 0,0-1 0 0 0,0 0 0 0 0,1 1-1 0 0,-1-1 1 0 0,0 0 0 0 0,0 1 0 0 0,0-1-1 0 0,0 0 1 0 0,0 1 0 0 0,0-1 0 0 0,1 0 0 0 0,-1 1-1 0 0,0-1 1 0 0,0 0 0 0 0,0 1 0 0 0,1-1-1 0 0,-1 0 1 0 0,0 0 0 0 0,0 1 0 0 0,1-1 0 0 0,-1 0-1 0 0,0 0 1 0 0,1 0 0 0 0,-1 1 0 0 0,0-1-1 0 0,1 0 1 0 0,-1 0 0 0 0,0 0 0 0 0,1 0 0 0 0,-1 0-7 0 0,14 6 73 0 0,-13-5-77 0 0,3 0 4 0 0,8 3 0 0 0,7-3 0 0 0,-15-1 0 0 0,1 1 0 0 0,-1-1 0 0 0,0 0 0 0 0,1-1 0 0 0,-1 1 0 0 0,0-1 0 0 0,0 1 0 0 0,1-2 0 0 0,-1 1 0 0 0,5-1 0 0 0,1 0 0 0 0,-1 1 0 0 0,8 0 0 0 0,0 0 0 0 0,108-13 0 0 0,60-9 43 0 0,-120 16 106 0 0,91-16 38 0 0,-54 7-171 0 0,-63 11-14 0 0,18 2-2 0 0,-16 2-2726 0 0,-31 1-3808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23:44.0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88 0 5696 0 0,'0'0'264'0'0,"0"0"-8"0"0,0 0-91 0 0,0 0 219 0 0,0 0 116 0 0,0 0 20 0 0,0 0-16 0 0,0 0-93 0 0,0 0-41 0 0,0 0-8 0 0,0 0 10 0 0,0 0 50 0 0,0 0 24 0 0,0 0 2 0 0,0 0 9 0 0,0 0 39 0 0,0 0 16 0 0,0 0 7 0 0,0 0-19 0 0,0 0-84 0 0,0 0-38 0 0,0 0-8 0 0,0 0-22 0 0,0 0-84 0 0,9 20 827 0 0,-7-15-922 0 0,-1-1 0 0 0,0 1 0 0 0,0 0-1 0 0,-1-1 1 0 0,1 1 0 0 0,-1 0-169 0 0,3 22 558 0 0,1-8-410 0 0,0 0-1 0 0,-2 0 1 0 0,0 0-1 0 0,-2 0 1 0 0,0 1-1 0 0,-1 2-147 0 0,0-1 175 0 0,1-1-1 0 0,1 1 0 0 0,0 0 1 0 0,2-1-1 0 0,1 5-174 0 0,2-3 160 0 0,-6-22-160 0 0,0 1 0 0 0,1 0 0 0 0,-1 0 0 0 0,0 0 0 0 0,0-1 0 0 0,1 1 0 0 0,-1 0 0 0 0,1 0 0 0 0,-1-1 0 0 0,0 1 0 0 0,1 0 0 0 0,-1-1 0 0 0,1 1 0 0 0,0 0 0 0 0,-1-1 0 0 0,1 1 0 0 0,0-1 0 0 0,-1 1 0 0 0,1-1-1 0 0,0 1 1 0 0,-1-1 0 0 0,1 0 0 0 0,0 1 0 0 0,0-1 0 0 0,0 0 0 0 0,-1 0 0 0 0,1 1 0 0 0,0-1 0 0 0,1 0 0 0 0,1 0 72 0 0,4-1-13 0 0,-1 0 1 0 0,0 0-1 0 0,1-1 0 0 0,-1 0 0 0 0,0 0 1 0 0,0-1-1 0 0,0 1 0 0 0,-1-1 0 0 0,2-1-59 0 0,12-6 87 0 0,6 1 2 0 0,-16 6-66 0 0,-1 0 0 0 0,1-1-1 0 0,6-4-22 0 0,-4 0-125 0 0,-10 8 106 0 0,-1 0 0 0 0,0-1 0 0 0,1 1 0 0 0,-1 0 0 0 0,1-1 0 0 0,-1 1 0 0 0,1 0 0 0 0,-1 0 1 0 0,1-1-1 0 0,-1 1 0 0 0,1 0 0 0 0,-1 0 0 0 0,1 0 0 0 0,-1 0 0 0 0,1 0 0 0 0,-1 0 0 0 0,1 0 0 0 0,-1 0 0 0 0,1 0 0 0 0,0 0 19 0 0,0 0-969 0 0,-1-1-308 0 0,0-4-61 0 0</inkml:trace>
  <inkml:trace contextRef="#ctx0" brushRef="#br0" timeOffset="1">0 211 13040 0 0,'0'0'597'0'0,"0"0"-9"0"0,9 0-163 0 0,29-6 389 0 0,-24 6-429 0 0,-1-2 1 0 0,11-1-386 0 0,-11 0 250 0 0,0 2 0 0 0,10-1-250 0 0,37 2 122 0 0,-39 0-6043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8:07.6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186 9 5064 0 0,'0'0'389'0'0,"-5"-3"2131"0"0,5 2-2292 0 0,-1 1 0 0 0,0-1 1 0 0,1 1-1 0 0,-1-1 0 0 0,0 1 0 0 0,0-1 0 0 0,1 1 0 0 0,-1 0 0 0 0,0-1 1 0 0,0 1-1 0 0,0 0 0 0 0,1 0 0 0 0,-1 0 0 0 0,0-1 0 0 0,0 1 0 0 0,0 0 1 0 0,0 0-1 0 0,1 0 0 0 0,-1 0 0 0 0,0 1 0 0 0,0-1 0 0 0,0 0 0 0 0,0 0 1 0 0,1 0-1 0 0,-1 1 0 0 0,0-1-228 0 0,-1 1 205 0 0,0 0 1 0 0,0 1 0 0 0,0-1-1 0 0,1 0 1 0 0,-1 1-1 0 0,0-1 1 0 0,1 1-1 0 0,-1 0 1 0 0,1-1-1 0 0,-1 3-205 0 0,-4 4 180 0 0,1 1 0 0 0,1 0 0 0 0,-1 1-1 0 0,1 2-179 0 0,-16 31 378 0 0,12-28-232 0 0,1 1 1 0 0,-2 6-147 0 0,1 5 289 0 0,1 0-1 0 0,1 0 0 0 0,-2 23-288 0 0,-13 77 695 0 0,12-60-406 0 0,3-34 11 0 0,3-1 0 0 0,-1 23-300 0 0,4-28 112 0 0,-1-7-77 0 0,2 0 0 0 0,0 0-1 0 0,1 0 1 0 0,1 1-35 0 0,3 6 49 0 0,1 0 1 0 0,1 0-1 0 0,1-1 0 0 0,1 0 0 0 0,2 0 1 0 0,7 10-50 0 0,-8-17 59 0 0,1 0 0 0 0,2-1 1 0 0,-1 0-1 0 0,2-1 1 0 0,1-1-1 0 0,0 0 0 0 0,0-1 1 0 0,6 2-60 0 0,-9-7 5 0 0,5 4-420 0 0,1 0 1 0 0,19 10 414 0 0,-10-12-1110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2:38.5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12908 6 3224 0 0,'0'0'143'0'0,"-22"-6"4542"0"0,-4 7-3136 0 0,0 0 0 0 0,-3 3-1549 0 0,-52 2 1122 0 0,42 0-688 0 0,0-2 0 0 0,-1-1 0 0 0,-2-2-434 0 0,-26-2 314 0 0,5 0 34 0 0,0 2 0 0 0,-55 10-348 0 0,101-9 55 0 0,-1-1 0 0 0,-9-1-55 0 0,8 0 38 0 0,0 0 0 0 0,-2 2-38 0 0,-35 3 104 0 0,0-2 1 0 0,-6-2-105 0 0,12-2 168 0 0,0 3 1 0 0,-48 8-169 0 0,80-7 213 0 0,-1-2 1 0 0,-16-1-214 0 0,-20 2 145 0 0,13 0-217 0 0,-32-3 72 0 0,-10 1 121 0 0,-84 7 67 0 0,59-4-39 0 0,-4-5-149 0 0,38 4 78 0 0,13 1-28 0 0,-119-1 57 0 0,-50-7-21 0 0,57-2 64 0 0,-7 0 6 0 0,5 3-60 0 0,36 3-46 0 0,-106-4 14 0 0,86 5 463 0 0,42 1-287 0 0,-4-6-240 0 0,-10 0 376 0 0,-10 6-376 0 0,26 1-1143 0 0,29-3 1172 0 0,-137 4 1660 0 0,-126 11-3247 0 0,183-7 1550 0 0,70-2 152 0 0,-14-4-144 0 0,-246 1 1020 0 0,115 2-350 0 0,55 2-2409 0 0,130-6 1612 0 0,-173-3 2207 0 0,179 3-2576 0 0,0 3 0 0 0,-35 6 496 0 0,33-2-452 0 0,1-3 0 0 0,-29-2 452 0 0,73-3 80 0 0,-39-1 868 0 0,-1 2 0 0 0,-40 6-948 0 0,-30 8 0 0 0,60-8 69 0 0,-2-2 0 0 0,-9-3-69 0 0,-181 4-1394 0 0,214-4 854 0 0,6 0 472 0 0,-18 3 68 0 0,0 1 138 0 0,-44-3-138 0 0,49-1 364 0 0,1 1 1 0 0,-24 5-365 0 0,0-2 375 0 0,26-2-1425 0 0,-98 13 874 0 0,93-14 279 0 0,29-1 27 0 0,0-1 0 0 0,-7 3-130 0 0,7-1-18 0 0,-1-1 0 0 0,1-1 0 0 0,-10-1 18 0 0,5 0 937 0 0,0 1-1 0 0,0 1-936 0 0,2 2-567 0 0,11-2 406 0 0,1 0 1 0 0,0 0-1 0 0,0-1 1 0 0,0 0-1 0 0,0 0 1 0 0,0 0 0 0 0,-1-1-1 0 0,-1-1 161 0 0,4 1-23 0 0,-1 0 1 0 0,1 1-1 0 0,-1-1 0 0 0,0 1 0 0 0,-4 0 23 0 0,6 1 9 0 0,-1-1 0 0 0,1 0-1 0 0,-1 0 1 0 0,1-1 0 0 0,-1 0 0 0 0,1 1-1 0 0,0-1 1 0 0,-4-2-9 0 0,3 2-18 0 0,1 0 0 0 0,-1 0 0 0 0,0 0 0 0 0,1 1 0 0 0,-1 0 0 0 0,0 0 0 0 0,1 0 0 0 0,-6 1 18 0 0,-5 0 173 0 0,14-1-279 0 0,1 0 44 0 0,0 0 142 0 0,0 0 19 0 0,0 0-51 0 0,0 0-173 0 0,0 0-71 0 0,0 0-18 0 0,0 0 9 0 0,0 0 45 0 0,0 0 21 0 0,0 0 3 0 0,0 0-5 0 0,0 0-23 0 0,0 0-10 0 0,0 0-2 0 0,0 0-50 0 0,0 0-206 0 0,0 0-89 0 0,0 0-20 0 0,0 0-3 0 0</inkml:trace>
  <inkml:trace contextRef="#ctx0" brushRef="#br0" timeOffset="2418.545">4568 208 5296 0 0,'-6'0'472'0'0,"-3"-1"-424"0"0,-24-1 1138 0 0,23 3-570 0 0,-14-1 758 0 0,22 0-1089 0 0,2 0 124 0 0,-13-4 995 0 0,13 4-1383 0 0,0-1-1 0 0,-1 1 1 0 0,1 0-1 0 0,0 0 0 0 0,0 0 1 0 0,0 0-1 0 0,-1 0 1 0 0,1 0-1 0 0,0 0 0 0 0,0 0 1 0 0,-1 0-1 0 0,1 0 1 0 0,0 0-1 0 0,0 0 1 0 0,-1 0-1 0 0,1 0 0 0 0,0 0 1 0 0,0 0-1 0 0,-1 0 1 0 0,1 0-1 0 0,0 1 0 0 0,0-1 1 0 0,0 0-1 0 0,-1 0 1 0 0,1 0-1 0 0,0 0 0 0 0,0 0 1 0 0,0 1-1 0 0,-1-1 1 0 0,1 0-1 0 0,0 0 1 0 0,0 0-1 0 0,0 1 0 0 0,0-1-20 0 0,2 8 925 0 0,1 2-586 0 0,1 6-339 0 0,-3-14 0 0 0,0 0 0 0 0,-1 0 0 0 0,1 0 0 0 0,0 1 0 0 0,-1-1 0 0 0,0 0 0 0 0,0 0 0 0 0,1 1 0 0 0,-1-1 0 0 0,-1 0 0 0 0,1 1 0 0 0,0-1 0 0 0,0 0 0 0 0,-1 0 0 0 0,0 1 0 0 0,0 2 0 0 0,0-1 0 0 0,0 1 0 0 0,1 0 0 0 0,-1-1 0 0 0,1 1 0 0 0,0 0 0 0 0,0-1 0 0 0,1 1 0 0 0,0 3 0 0 0,0 26 0 0 0,-2-13-1 0 0,1 0 0 0 0,1 0 0 0 0,2 7 1 0 0,1 37 13 0 0,-9 140 217 0 0,1-44-6 0 0,2-42-56 0 0,1-41 74 0 0,-6 27-242 0 0,1-34 157 0 0,2-21 260 0 0,-7 29-417 0 0,5-37 583 0 0,0 29-583 0 0,4-37 253 0 0,-2 0 1 0 0,-1-1 0 0 0,-3 7-254 0 0,2-11 230 0 0,1 1 1 0 0,0 5-231 0 0,-2 19 232 0 0,-8 88 210 0 0,8-69-274 0 0,-12 150 264 0 0,12-172-335 0 0,-1 3 0 0 0,7-26 10 0 0,-1-1 0 0 0,-6 26-107 0 0,-15 83 288 0 0,20-124-264 0 0,1-1-1 0 0,-1 0 1 0 0,-1 0-24 0 0,1-1 22 0 0,0-1 1 0 0,0 1 0 0 0,0 9-23 0 0,-4 36 147 0 0,-6 18-147 0 0,9-46 75 0 0,0 26-75 0 0,0-9 53 0 0,2-24-25 0 0,2 0 1 0 0,0 0-1 0 0,1 8-28 0 0,-1-23 8 0 0,0 1 0 0 0,0 0 0 0 0,-1-1 0 0 0,0 1 0 0 0,0-1-1 0 0,-1 1 1 0 0,0 0-8 0 0,0 0 11 0 0,1 0-1 0 0,-1 0 0 0 0,1 0 0 0 0,1 0 1 0 0,-1 4-11 0 0,1 4 9 0 0,0-5 4 0 0,0 0-1 0 0,0-1 1 0 0,-1 1 0 0 0,0-1-1 0 0,0 1 1 0 0,-3 4-13 0 0,2 0 16 0 0,-1 0 0 0 0,1 1 0 0 0,1-1 0 0 0,1 8-16 0 0,0-10 13 0 0,-1 1-1 0 0,0 0 0 0 0,-1-1 1 0 0,0 1-1 0 0,0-1 1 0 0,-2 3-13 0 0,-2 2 33 0 0,2-9-19 0 0,1 1 0 0 0,1 0 0 0 0,0-1 1 0 0,0 1-1 0 0,0 0 0 0 0,1 0 0 0 0,0 0 0 0 0,0 3-14 0 0,-2 36 78 0 0,1-33-77 0 0,1-1 0 0 0,1 0-1 0 0,0 13 0 0 0,4 1 0 0 0,-2-14 0 0 0,-1 1 0 0 0,0-1 0 0 0,-1 0 0 0 0,-1 11 0 0 0,1-18 0 0 0,0 0 0 0 0,0 0 0 0 0,1 1 0 0 0,0-1 0 0 0,0 0 0 0 0,1 1 0 0 0,0 0 0 0 0,-1 0 0 0 0,0 0 0 0 0,0-1 0 0 0,-1 1 0 0 0,0 3 0 0 0,-3 10 0 0 0,2-14 0 0 0,0 0 0 0 0,0-1 0 0 0,1 1 0 0 0,0 4 0 0 0,3 14 0 0 0,-2-17 0 0 0,0 0 0 0 0,-1 0 0 0 0,1 0 0 0 0,-1 0 0 0 0,-1 0 0 0 0,0 4 0 0 0,-3 18 18 0 0,0 23-18 0 0,3-31 36 0 0,0-15-34 0 0,0-1 0 0 0,0 1 1 0 0,-1 0-1 0 0,0-1 0 0 0,0 1-2 0 0,1-1 0 0 0,-1-1 0 0 0,1 1 0 0 0,0 0 0 0 0,0-1 0 0 0,0 1-1 0 0,1 3 1 0 0,0 18 0 0 0,0 23 0 0 0,-2-16 73 0 0,2 28-73 0 0,0 9 351 0 0,1-28-209 0 0,0-32-142 0 0,0 1 1 0 0,-1 0 0 0 0,-1 0-1 0 0,-1 9 0 0 0,1-8 0 0 0,0 1 0 0 0,0-1 0 0 0,1 7 0 0 0,1-9 0 0 0,-1-1 0 0 0,0 0 0 0 0,-1 0 0 0 0,0 1 0 0 0,-1-1 0 0 0,-1 3 0 0 0,-3 4 0 0 0,4-12 0 0 0,1-1 0 0 0,0 1 0 0 0,-1-1 0 0 0,1 1 0 0 0,0 0 0 0 0,0 3 0 0 0,1 9 0 0 0,0-12 0 0 0,0-1 0 0 0,0 1 0 0 0,0-1 0 0 0,0 0 0 0 0,-1 1 0 0 0,0-1 0 0 0,0 3 0 0 0,-2 1 0 0 0,1 0 0 0 0,0 0 0 0 0,0 0 0 0 0,1 0 0 0 0,0 1 0 0 0,0-1 0 0 0,1 0 0 0 0,0 1 0 0 0,0 3 0 0 0,0 4 2 0 0,-1-1-1 0 0,-1 10-1 0 0,0-14 12 0 0,1 0 0 0 0,0 1 0 0 0,1-1 0 0 0,0 0 0 0 0,1 0 0 0 0,0 1-12 0 0,1-3 19 0 0,-1-1 0 0 0,-1 1 0 0 0,1-1 0 0 0,-1 1 0 0 0,-1 0 0 0 0,1-1 0 0 0,-2 7-19 0 0,2-10 7 0 0,0-1-1 0 0,0 1 0 0 0,0 0 0 0 0,0-1 0 0 0,1 1 0 0 0,0 0 0 0 0,-1-1 1 0 0,1 1-7 0 0,1-1 4 0 0,-2 1 0 0 0,1 0 1 0 0,0 0-1 0 0,-1-1 1 0 0,0 1-1 0 0,0 0 0 0 0,0 3-4 0 0,-5 21 0 0 0,3-19 0 0 0,1 1 0 0 0,-1-1 0 0 0,1 0 0 0 0,1 1 0 0 0,0 1 0 0 0,0-4 0 0 0,1-1 0 0 0,-2 1 0 0 0,1-1 0 0 0,-1 1 0 0 0,0-1 0 0 0,0 1 0 0 0,-1-1 0 0 0,-2 5 0 0 0,4-10 0 0 0,-1 3 0 0 0,1-1 0 0 0,-1 1 0 0 0,1-1 0 0 0,0 0 0 0 0,0 1 0 0 0,0-1 0 0 0,1 1 0 0 0,-1-1 0 0 0,1 1 0 0 0,0 0 0 0 0,0 0 0 0 0,-1 0 0 0 0,1 1 0 0 0,-1-1 0 0 0,1 0 0 0 0,-1 0 0 0 0,-1 4 0 0 0,-2 10 0 0 0,1-8 0 0 0,1 0 0 0 0,0 1 0 0 0,0-1 0 0 0,1 0 0 0 0,0 1 0 0 0,1 1 0 0 0,1 8 0 0 0,0 0 0 0 0,-2 4 0 0 0,1-21 1 0 0,-1 1-1 0 0,1-1 0 0 0,0 1 0 0 0,-1-1 1 0 0,2 0-1 0 0,-1 1 0 0 0,1 1 0 0 0,-1-3 6 0 0,0 1 0 0 0,0 0-1 0 0,0 0 1 0 0,0 1 0 0 0,0-1-1 0 0,-1 0 1 0 0,1 0 0 0 0,-1 0 0 0 0,0 2-6 0 0,-3 9 14 0 0,3-11-7 0 0,-1-1 0 0 0,0 0 0 0 0,1 1 0 0 0,0-1 0 0 0,-1 1 0 0 0,1 0 0 0 0,0-1 0 0 0,0 1 0 0 0,1 0-7 0 0,1 8 18 0 0,-1-6-2 0 0,0 1 0 0 0,0-1-1 0 0,0 1 1 0 0,0 0 0 0 0,-1-1 0 0 0,0 1 0 0 0,-1 0-1 0 0,1-1 1 0 0,-1 4-16 0 0,-1-1 10 0 0,1-5-10 0 0,0 0 1 0 0,0 0-1 0 0,1 0 1 0 0,-1 1-1 0 0,1-1 1 0 0,0 0-1 0 0,0 3 0 0 0,0-3 2 0 0,0 0 0 0 0,0-1 1 0 0,0 1-1 0 0,0 0 0 0 0,-1 0 0 0 0,1-1 0 0 0,-1 1 0 0 0,0 0 0 0 0,0-1 0 0 0,0 1 0 0 0,0-1 0 0 0,0 1 0 0 0,0-1 0 0 0,-1 1 0 0 0,0 0-2 0 0,-3 7 23 0 0,3-7-19 0 0,1 0 1 0 0,0 0 0 0 0,1 0 0 0 0,-1 0-1 0 0,1 0 1 0 0,-1 1 0 0 0,1-1-1 0 0,0 0 1 0 0,0 0 0 0 0,0 1 0 0 0,1-1-1 0 0,-1 0 1 0 0,1 0 0 0 0,0 0-5 0 0,-1 2 1 0 0,1 0 1 0 0,0 0-1 0 0,-1-1 0 0 0,0 1 1 0 0,0 0-1 0 0,-1 2-1 0 0,0-2 0 0 0,1 0 0 0 0,0 1 0 0 0,0-1 0 0 0,1 0 0 0 0,-1 0 0 0 0,1 0 0 0 0,0 1 0 0 0,1 2 0 0 0,2 11 0 0 0,-4-17 3 0 0,1 0-1 0 0,-1-1 0 0 0,-1 1 0 0 0,1 0 0 0 0,0 0 0 0 0,0-1 0 0 0,-1 1 1 0 0,1 0-1 0 0,-1-1 0 0 0,0 2-2 0 0,1-1 2 0 0,-1-1 0 0 0,1 0 1 0 0,-1 0-1 0 0,1 0 0 0 0,0 1 0 0 0,0-1 1 0 0,-1 0-1 0 0,1 1 0 0 0,0-1 0 0 0,0 0 1 0 0,0 0-1 0 0,0 1 0 0 0,1-1 0 0 0,-1 0 0 0 0,0 1 1 0 0,0-1-1 0 0,1 0 0 0 0,-1 0 0 0 0,1 0-2 0 0,0 3-3 0 0,1-2 8 0 0,-1 0 0 0 0,0 0 1 0 0,0 1-1 0 0,0-1 0 0 0,0 1 0 0 0,0-1 0 0 0,0 1 1 0 0,-1-1-1 0 0,0 1 0 0 0,1-1 0 0 0,-1 1 0 0 0,0 0 1 0 0,0-1-1 0 0,0 1 0 0 0,0 0-5 0 0,-1 0 9 0 0,1 0 1 0 0,0 0-1 0 0,1 0 0 0 0,-1 0 0 0 0,1 1 1 0 0,0 2-10 0 0,0-4 0 0 0,-1 0-1 0 0,1 0 1 0 0,-1 0 0 0 0,0 0 0 0 0,1 0 0 0 0,-1 0 0 0 0,0 1-1 0 0,0-1 1 0 0,-1 0 0 0 0,1 0 0 0 0,0 0 0 0 0,-1 0 0 0 0,1 0-1 0 0,-1 1 1 0 0,1-2 0 0 0,-1 0 0 0 0,0 0 0 0 0,1 0 0 0 0,-1 0 0 0 0,1 0 0 0 0,-1 0 0 0 0,1 0 0 0 0,-1 1 0 0 0,1-1 0 0 0,0 0 0 0 0,0 0 0 0 0,-1 0 0 0 0,1 1 0 0 0,0-1 0 0 0,0 0 0 0 0,0 0 0 0 0,1 1 0 0 0,-1-1 0 0 0,0 0 0 0 0,0 0 0 0 0,1 1 0 0 0,-1-1 0 0 0,0-1 1 0 0,0 0-1 0 0,1 0 1 0 0,-1 1-1 0 0,0-1 1 0 0,0 0-1 0 0,0 0 0 0 0,0 0 1 0 0,0 1-1 0 0,0-1 1 0 0,1 0-1 0 0,-1 0 0 0 0,0 1 1 0 0,0-1-1 0 0,0 0 1 0 0,0 0-1 0 0,0 0 1 0 0,0 1-1 0 0,0-1 0 0 0,0 0 1 0 0,0 0-1 0 0,0 1 1 0 0,0-1-1 0 0,0 0 1 0 0,0 0-1 0 0,0 1 0 0 0,0-1 1 0 0,-1 0-1 0 0,1 0 1 0 0,0 1-1 0 0,0-1 1 0 0,0 0-1 0 0,0 0 0 0 0,0 0 1 0 0,0 1-1 0 0,-1-1 1 0 0,1 0-1 0 0,0 0 1 0 0,0 0-1 0 0,0 0 0 0 0,-1 0 1 0 0,1 1-1 0 0,0-1 1 0 0,0 0-1 0 0,0 0 1 0 0,-1 0-1 0 0,1 0 0 0 0,0 0 2 0 0,0 0-1 0 0,-1 0 1 0 0,1 1-1 0 0,0-1 1 0 0,-1 0 0 0 0,1 0-1 0 0,0 0 1 0 0,0 0 0 0 0,0 1-1 0 0,-1-1 1 0 0,1 0 0 0 0,0 0-1 0 0,0 0 1 0 0,0 1-1 0 0,-1-1 1 0 0,1 0 0 0 0,0 0-1 0 0,0 1 1 0 0,0-1 0 0 0,0 0-1 0 0,0 1 1 0 0,-1-1-1 0 0,1 0 1 0 0,0 1-2 0 0,0 1 15 0 0,0 0-1 0 0,0 1 1 0 0,0-1 0 0 0,0 1-1 0 0,1-1 1 0 0,-1 0 0 0 0,1 1-1 0 0,0 1-14 0 0,-1-3 1 0 0,1 1 0 0 0,0 0 0 0 0,0-1 0 0 0,0 1 0 0 0,0-1 0 0 0,0 1 0 0 0,0-1-1 0 0,0 0 1 0 0,1 1 0 0 0,-1-1 0 0 0,0 0 0 0 0,1 1-1 0 0,-3-1 51 0 0,1-1-49 0 0,0 0 0 0 0,0 0 1 0 0,-1 0-1 0 0,1 0 0 0 0,0 0 0 0 0,0 0 0 0 0,0 1 0 0 0,-1-1 1 0 0,1 0-1 0 0,0 0 0 0 0,0 0 0 0 0,0 1 0 0 0,0-1 0 0 0,-1 0 1 0 0,1 0-1 0 0,0 0 0 0 0,0 1 0 0 0,0-1 0 0 0,0 0 0 0 0,0 0 1 0 0,0 1-1 0 0,0-1 0 0 0,0 0 0 0 0,-1 0 0 0 0,1 1 0 0 0,0-1 1 0 0,0 0-1 0 0,0 0 0 0 0,0 1 0 0 0,0-1 0 0 0,1 0 0 0 0,-1 0 1 0 0,0 1-1 0 0,0-1 0 0 0,0 0 0 0 0,0 0 0 0 0,0 1 0 0 0,0-1-2 0 0,-1 3 16 0 0,0-3 59 0 0,-3 3 48 0 0,-2 0-113 0 0,8-1-10 0 0,36-14-597 0 0,-24 7-954 0 0,0 1-1 0 0,11-3 1552 0 0,-10 2-1822 0 0,-12 4 1439 0 0,-1 0 1 0 0,0 0-1 0 0,0 0 1 0 0,0 1-1 0 0,0-1 1 0 0,1 1-1 0 0,-1-1 1 0 0,2 1 382 0 0,-1 0-4745 0 0</inkml:trace>
  <inkml:trace contextRef="#ctx0" brushRef="#br0" timeOffset="4996.242">5395 744 10136 0 0,'-13'-15'1096'0'0,"11"14"-1098"0"0,0 1 1 0 0,0-1 0 0 0,-1 0-1 0 0,1 1 1 0 0,0 0-1 0 0,0-1 1 0 0,0 1 0 0 0,-1 0-1 0 0,1 0 1 0 0,0 0-1 0 0,0 1 1 0 0,0-1 0 0 0,-2 1 1 0 0,-29 7 90 0 0,30-7-29 0 0,-1 1 0 0 0,1-1 0 0 0,-1 1 0 0 0,1 0 0 0 0,0 0 0 0 0,-1 0 0 0 0,1 0 0 0 0,0 1 0 0 0,1-1 0 0 0,-1 1 0 0 0,0 0 0 0 0,1 0 0 0 0,-1 0 0 0 0,1 0 0 0 0,0 0 0 0 0,0 0 0 0 0,0 1 0 0 0,0-1 0 0 0,1 1 0 0 0,0-1 0 0 0,-1 1 0 0 0,1-1 0 0 0,0 1 0 0 0,1 0 0 0 0,-1 0 0 0 0,1 2-61 0 0,-1 11 433 0 0,1-1-1 0 0,1 1 1 0 0,1-1-1 0 0,0 0 1 0 0,4 12-433 0 0,1 10 275 0 0,-3-13 233 0 0,2 0 1 0 0,2 3-509 0 0,7 33 865 0 0,-8-32-774 0 0,1 0-1 0 0,6 12-90 0 0,-6-21-3 0 0,-2 1 0 0 0,0-1 0 0 0,-1 1 0 0 0,-1 1-1 0 0,0 11 4 0 0,-2-13 0 0 0,-1-8 0 0 0,0 0 0 0 0,-1-1 0 0 0,0 1 0 0 0,-1 0 0 0 0,0 0 0 0 0,-1-1 0 0 0,-3 11 0 0 0,0-4-14 0 0,4-13 222 0 0,0-1 0 0 0,-1 1 0 0 0,1 0-1 0 0,-1 0 1 0 0,0-1 0 0 0,-1 1-1 0 0,-1 2-207 0 0,-1 0 232 0 0,4-6-385 0 0,0 1 1 0 0,0-1-1 0 0,0 1 1 0 0,0-1 0 0 0,-1 0-1 0 0,1 1 1 0 0,0-1-1 0 0,-1 0 1 0 0,1 0 0 0 0,-1 0-1 0 0,1 0 1 0 0,-1 0-1 0 0,1 0 1 0 0,-3 0 152 0 0,-5 0-6137 0 0</inkml:trace>
  <inkml:trace contextRef="#ctx0" brushRef="#br0" timeOffset="5279.803">5093 1163 13248 0 0,'8'-12'1008'0'0,"1"0"-545"0"0,-9 11-457 0 0,1 0 0 0 0,-1 0 0 0 0,1 1 1 0 0,-1-1-1 0 0,1 1 0 0 0,-1-1 0 0 0,1 0 0 0 0,0 1 0 0 0,-1-1 1 0 0,1 1-1 0 0,0 0 0 0 0,-1-1 0 0 0,1 1 0 0 0,0-1 0 0 0,-1 1 1 0 0,1 0-1 0 0,0-1 0 0 0,0 1 0 0 0,0 0 0 0 0,0 0-6 0 0,7-3 193 0 0,1 1-1 0 0,0 0 1 0 0,0 1-1 0 0,0-1 0 0 0,-1 2 1 0 0,2-1-1 0 0,-1 2 1 0 0,8 0-193 0 0,10 2 381 0 0,-1 1-1 0 0,11 4-380 0 0,-16-3-161 0 0,0-2 0 0 0,1 0-1 0 0,-1-1 1 0 0,9-1 161 0 0,-13-1-1496 0 0,-3 2-3962 0 0</inkml:trace>
  <inkml:trace contextRef="#ctx0" brushRef="#br0" timeOffset="5589.835">5660 1051 11976 0 0,'0'0'266'0'0,"-4"-4"769"0"0,3 4-929 0 0,0-1-1 0 0,0 0 1 0 0,0 0 0 0 0,0 0 0 0 0,0 1 0 0 0,-1-1-1 0 0,1 0 1 0 0,0 1 0 0 0,0-1 0 0 0,-1 1-1 0 0,1 0 1 0 0,0-1 0 0 0,0 1 0 0 0,-1 0-1 0 0,1 0 1 0 0,0 0 0 0 0,-1 0 0 0 0,1 0-1 0 0,0 0 1 0 0,-1 0 0 0 0,1 0 0 0 0,0 0 0 0 0,-1 1-1 0 0,1-1 1 0 0,0 1 0 0 0,0-1 0 0 0,0 1-1 0 0,-1-1 1 0 0,1 1 0 0 0,0-1 0 0 0,0 1-1 0 0,0 0 1 0 0,0 0 0 0 0,0 0 0 0 0,0 0-106 0 0,-6 5 361 0 0,1 0 0 0 0,0 0 1 0 0,0 0-1 0 0,1 1 0 0 0,-1 0-361 0 0,6-6 30 0 0,-3 3 22 0 0,1-1 0 0 0,0 1-1 0 0,0 0 1 0 0,0 0-1 0 0,0 0 1 0 0,1 1-1 0 0,-1-1 1 0 0,1 0-1 0 0,0 2-51 0 0,-4 41-222 0 0,2-19 300 0 0,2-20-16 0 0,1 0-1 0 0,-1 0 0 0 0,1 0 0 0 0,1 4-61 0 0,-1-9 4 0 0,1 0 0 0 0,-1 0 0 0 0,1 0 0 0 0,0 0 0 0 0,0 0 0 0 0,0-1 0 0 0,0 1 0 0 0,0 0 0 0 0,1-1 0 0 0,-1 1 0 0 0,1-1-1 0 0,0 1 1 0 0,1 1-4 0 0,1 0-59 0 0,-1-1-1 0 0,1 1 0 0 0,1-1 0 0 0,-1 1 0 0 0,0-1 1 0 0,1 0-1 0 0,0-1 0 0 0,-1 1 0 0 0,1-1 0 0 0,0 0 1 0 0,0 0-1 0 0,1 0 0 0 0,-1-1 0 0 0,0 0 0 0 0,5 1 60 0 0,-4-2-426 0 0,0 0 0 0 0,0 0 0 0 0,1-1-1 0 0,-1 1 1 0 0,0-1 0 0 0,0 0 0 0 0,0-1-1 0 0,0 0 1 0 0,2 0 426 0 0,18-9-1524 0 0,0 1-10 0 0</inkml:trace>
  <inkml:trace contextRef="#ctx0" brushRef="#br0" timeOffset="5860.246">5997 1037 13824 0 0,'0'0'44'0'0,"0"0"0"0"0,0-1 0 0 0,0 1 0 0 0,0 0 0 0 0,0 0 0 0 0,0 0 0 0 0,0 0 1 0 0,0-1-1 0 0,0 1 0 0 0,0 0 0 0 0,1 0 0 0 0,-1 0 0 0 0,0 0 0 0 0,0 0 0 0 0,0 0 0 0 0,0-1 1 0 0,0 1-1 0 0,0 0 0 0 0,1 0 0 0 0,-1 0 0 0 0,0 0 0 0 0,0 0 0 0 0,0 0 0 0 0,0 0 0 0 0,0 0 1 0 0,1 0-1 0 0,-1 0 0 0 0,0 0 0 0 0,0 0 0 0 0,0 0 0 0 0,0 0 0 0 0,0 0 0 0 0,1 0 1 0 0,-1 0-45 0 0,1 2 38 0 0,-1 0 0 0 0,0 1 0 0 0,1-1 0 0 0,-1 1 0 0 0,0-1 0 0 0,0 1 0 0 0,0-1 0 0 0,-1 1 0 0 0,1-1 0 0 0,0 1 0 0 0,-1-1 0 0 0,0 0 0 0 0,1 1 0 0 0,-2 0-38 0 0,-15 36 1354 0 0,3-13-1176 0 0,-18 23-178 0 0,-9 17-13 0 0,37-59 192 0 0,-1-1 0 0 0,1 1 0 0 0,-1-1 0 0 0,-1 0 0 0 0,1-1 0 0 0,-1 1 0 0 0,0-1 0 0 0,0 0 0 0 0,-6 3-179 0 0,12-8-200 0 0,-1 0 0 0 0,0 0 1 0 0,1 1-1 0 0,-1-1 0 0 0,1 0 0 0 0,-1 0 0 0 0,0 0 0 0 0,1 0 1 0 0,-1 0-1 0 0,0 0 0 0 0,1 0 0 0 0,-1 0 0 0 0,1 0 0 0 0,-1 0 1 0 0,0-1-1 0 0,1 1 0 0 0,-1 0 0 0 0,1 0 0 0 0,-1 0 0 0 0,0-1 0 0 0,1 1 1 0 0,-1 0-1 0 0,1-1 0 0 0,-1 1 0 0 0,1-1 0 0 0,-1 1 200 0 0,0-1 22 0 0,-1 0-2066 0 0</inkml:trace>
  <inkml:trace contextRef="#ctx0" brushRef="#br0" timeOffset="5861.246">5816 1151 11976 0 0,'0'0'266'0'0,"0"0"44"0"0,0 0 15 0 0,0 0-26 0 0,9 2-187 0 0,-2 2 301 0 0,0 0 1 0 0,0 0-1 0 0,0 0 0 0 0,-1 1 1 0 0,6 4-414 0 0,5 4 901 0 0,12 10 205 0 0,-20-15-1102 0 0,1-1 1 0 0,0 1-1 0 0,9 4-4 0 0,-1-1 0 0 0,-15-9-155 0 0,0-1 0 0 0,1 0 0 0 0,-1 0 0 0 0,1 0 0 0 0,-1-1-1 0 0,1 1 1 0 0,-1-1 0 0 0,1 0 0 0 0,-1 1 0 0 0,1-2-1 0 0,-1 1 1 0 0,1 0 0 0 0,-1-1 0 0 0,1 0 0 0 0,-1 1 0 0 0,1-1-1 0 0,-1-1 1 0 0,3 0 155 0 0,9-7-1022 0 0</inkml:trace>
  <inkml:trace contextRef="#ctx0" brushRef="#br0" timeOffset="6143.493">6132 979 11976 0 0,'0'0'266'0'0,"6"0"369"0"0,1 1-593 0 0,0-1 1 0 0,0 1-1 0 0,0 1 1 0 0,0-1-1 0 0,-1 1 1 0 0,1 0-1 0 0,-1 1 1 0 0,1-1-1 0 0,-1 1 1 0 0,2 2-43 0 0,9 5 709 0 0,0 1 0 0 0,15 13-709 0 0,-17-12 567 0 0,-1 1 0 0 0,0 0 0 0 0,-1 1 1 0 0,0 0-1 0 0,-1 1 0 0 0,-1 0 1 0 0,0 1-1 0 0,-1 2-567 0 0,-6-11 101 0 0,-1 0-1 0 0,-1 0 1 0 0,1 0-1 0 0,-1 0 1 0 0,0 0-1 0 0,-1 1 1 0 0,0-1-1 0 0,0 0 1 0 0,0 1-1 0 0,-1-1 1 0 0,0 1-1 0 0,-1-1 1 0 0,0 1 0 0 0,0-1-1 0 0,-1 3-100 0 0,0 1 78 0 0,-2 0 1 0 0,1 0-1 0 0,-1-1 1 0 0,-1 1-1 0 0,0-1 0 0 0,0 0 1 0 0,-1 0-1 0 0,0-1 0 0 0,-5 6-78 0 0,-27 25-616 0 0,11-16-2653 0 0,14-16-3213 0 0</inkml:trace>
  <inkml:trace contextRef="#ctx0" brushRef="#br0" timeOffset="6827.954">6724 1176 12896 0 0,'0'0'297'0'0,"0"0"39"0"0,0 0 16 0 0,0 0-41 0 0,0 0-145 0 0,10 0 556 0 0,17 2 126 0 0,1 0-1 0 0,19 5-847 0 0,-27-4 102 0 0,19 4 131 0 0,30 0-233 0 0,-53-5 68 0 0,0 0 1 0 0,-1 1-1 0 0,1 0 0 0 0,5 3-68 0 0,-11-2 0 0 0</inkml:trace>
  <inkml:trace contextRef="#ctx0" brushRef="#br0" timeOffset="7113.25">6724 1340 15664 0 0,'0'0'356'0'0,"0"0"49"0"0,0 0 21 0 0,0 0-42 0 0,16 2-236 0 0,-6 1-148 0 0,1-1 0 0 0,0 0 0 0 0,0-1 0 0 0,0-1 0 0 0,0 1 0 0 0,0-2 0 0 0,0 0 0 0 0,7-1 0 0 0,18-1 0 0 0,160-14 0 0 0,-168 16 0 0 0</inkml:trace>
  <inkml:trace contextRef="#ctx0" brushRef="#br0" timeOffset="10776.452">8094 626 6448 0 0,'3'-4'585'0'0,"3"1"-485"0"0,6 0-92 0 0,-11 3-6 0 0,-1 0 1 0 0,1 0-1 0 0,-1 0 0 0 0,1 0 1 0 0,-1 0-1 0 0,1 0 0 0 0,-1 0 1 0 0,0 0-1 0 0,1 0 0 0 0,-1 0 0 0 0,1-1 1 0 0,-1 1-1 0 0,1 0 0 0 0,-1 0 1 0 0,0 0-1 0 0,1 0 0 0 0,-1-1 0 0 0,0 1 1 0 0,1 0-1 0 0,-1-1 0 0 0,1 1 1 0 0,-1 0-1 0 0,0-1 0 0 0,0 1 0 0 0,1 0 1 0 0,-1-1-1 0 0,0 1 0 0 0,0 0 1 0 0,1-1-1 0 0,-1 1 0 0 0,0-1 0 0 0,0 1-2 0 0,1-1 366 0 0,0 0 120 0 0,6-1-212 0 0,-5-3 4716 0 0,-18 4-3600 0 0,-30 9-1188 0 0,0-2 1 0 0,-1-2 0 0 0,-10-3-203 0 0,-17 2 412 0 0,28-1 615 0 0,-18-3-1027 0 0,-30-5-1150 0 0,58 4 1989 0 0,-2-1-379 0 0,0 1-1 0 0,-31 4-459 0 0,54 0 0 0 0,0 0 0 0 0,-11 4 0 0 0,20-5 0 0 0,10 3 0 0 0,4 2 0 0 0,34 9 0 0 0,-15-7 0 0 0,-7 2 0 0 0,0 0 0 0 0,0 1 0 0 0,-1 1 0 0 0,14 13 0 0 0,-24-19 0 0 0,48 39 0 0 0,-39-30 0 0 0,0 0 0 0 0,2-1 0 0 0,0-1 0 0 0,7 3 0 0 0,30 14 443 0 0,14 13-443 0 0,-22-10 1605 0 0,-36-24-1628 0 0,-9-6-25 0 0,-1-1 1 0 0,1 1 0 0 0,0 0 0 0 0,-1 0 0 0 0,1 1-1 0 0,-1-1 1 0 0,0 1 0 0 0,0 0 47 0 0,0-1-87 0 0,-1 0-1 0 0,0-1 1 0 0,0 1 0 0 0,1-1-1 0 0,0 0 1 0 0,-1 1 0 0 0,1-1-1 0 0,2 1 88 0 0,1 1 220 0 0,0 0 0 0 0,0 1 0 0 0,-1-1 0 0 0,0 2 0 0 0,4 3-220 0 0,-8-8-68 0 0,0 0 0 0 0,0 0 0 0 0,-1 0 0 0 0,1-1 0 0 0,-1 1 0 0 0,1 0 0 0 0,0 0 0 0 0,-1 0 0 0 0,0 0-1 0 0,1 0 1 0 0,-1 0 0 0 0,0 0 0 0 0,1 0 0 0 0,-1 1 68 0 0,0-2-38 0 0,0 0 0 0 0,0 1 0 0 0,0-1 0 0 0,0 0 0 0 0,0 1 0 0 0,0-1 0 0 0,0 0 0 0 0,1 1 0 0 0,-1-1 0 0 0,0 0 0 0 0,0 1 0 0 0,0-1 0 0 0,1 0 1 0 0,-1 1-1 0 0,0-1 0 0 0,0 0 0 0 0,1 0 0 0 0,-1 1 0 0 0,0-1 0 0 0,0 0 0 0 0,1 0 0 0 0,-1 0 0 0 0,0 1 38 0 0,1 0-150 0 0,0 3 134 0 0,3-1 16 0 0,-3 0 0 0 0,-6 6 0 0 0,2-1 0 0 0,-4 8 0 0 0,-3 7 0 0 0,-21 23 0 0 0,20-29 0 0 0,-1 0 0 0 0,0 0 0 0 0,-9 8 0 0 0,-1-3 0 0 0,6-6 0 0 0,0 1 0 0 0,1 0 0 0 0,-4 8 0 0 0,-3 6 0 0 0,-11 9 0 0 0,14-17 0 0 0,1 1 0 0 0,-14 24 0 0 0,17-26 0 0 0,0 0 0 0 0,-2 0 0 0 0,-13 12 0 0 0,-13 16 0 0 0,33-38 0 0 0,-1-1 0 0 0,-11 9 0 0 0,12-11 0 0 0,0 0 0 0 0,1 0 0 0 0,1 1 0 0 0,-8 9 0 0 0,11-14 0 0 0,0 0 0 0 0,-1 0 0 0 0,1-1 0 0 0,-1 0 0 0 0,-2 1 0 0 0,7-4 0 0 0,0-1 0 0 0,0 1 0 0 0,-1 0 0 0 0,1-1 0 0 0,0 1 0 0 0,-1-1 0 0 0,1 0 0 0 0,0 1 0 0 0,-1-1 0 0 0,1 0 0 0 0,-1 0 0 0 0,0 0 0 0 0,3-2 0 0 0,5-2 0 0 0,9-3 0 0 0,66-9 0 0 0,-73 14 0 0 0,-1 1 0 0 0,1 0 0 0 0,0 0 0 0 0,0 1 0 0 0,0 0 0 0 0,19-1 0 0 0,14-2 1740 0 0,30 2-1740 0 0,15-1 252 0 0,60-3 191 0 0,-81 6 670 0 0,-18 1-637 0 0,90 3-460 0 0,-76-3 29 0 0,31-2-2736 0 0,-66-2-4134 0 0</inkml:trace>
  <inkml:trace contextRef="#ctx0" brushRef="#br0" timeOffset="11483.533">9226 622 10136 0 0,'-9'-18'1008'0'0,"6"15"-847"0"0,0-1-1 0 0,0 0 1 0 0,-1 1 0 0 0,1 0 0 0 0,-1-1 0 0 0,0 1 0 0 0,0 1 0 0 0,0-1 0 0 0,0 1 0 0 0,-1-1 0 0 0,1 1 0 0 0,-1 0 0 0 0,1 1 0 0 0,-1-1-1 0 0,0 1 1 0 0,1 0 0 0 0,-1 0 0 0 0,0 1 0 0 0,0-1 0 0 0,0 1 0 0 0,0 0 0 0 0,0 0 0 0 0,0 1 0 0 0,1-1 0 0 0,-1 1 0 0 0,-4 2-161 0 0,-3 1 0 0 0,1 1 0 0 0,0 1 0 0 0,0 0 0 0 0,-3 2 0 0 0,9-5 0 0 0,0 1 0 0 0,0 0 0 0 0,0 0 0 0 0,0 1 0 0 0,1-1 0 0 0,0 1 0 0 0,0 0 0 0 0,-4 5 0 0 0,-17 19 72 0 0,20-21 305 0 0,-1 3 113 0 0,0-1-1 0 0,1 1 1 0 0,-2 4-490 0 0,6-10 13 0 0,0-1 0 0 0,-1 1 0 0 0,2 0 0 0 0,-1 0 0 0 0,0-1 0 0 0,1 1 0 0 0,0 0 0 0 0,0 0 0 0 0,0 0-1 0 0,1 0-12 0 0,-1 2 0 0 0,1 0 0 0 0,-2 0 0 0 0,1 0 0 0 0,-1 1 0 0 0,0-1 0 0 0,0 0 0 0 0,1 0 0 0 0,0 0 0 0 0,1 1 0 0 0,1 20 0 0 0,-1-16 0 0 0,0 0 0 0 0,1 0 0 0 0,0 2 0 0 0,0-1 106 0 0,0 0 0 0 0,-2 0 0 0 0,1 0 0 0 0,-2 0 0 0 0,0 0 0 0 0,0-1 0 0 0,-1 1 0 0 0,-2 5-106 0 0,3-14-185 0 0,-3 65-422 0 0,-12 25 2599 0 0,15-93-2043 0 0,1-1 0 0 0,0 1 0 0 0,0 0-1 0 0,-1-1 1 0 0,1 1 0 0 0,0 0 0 0 0,-1-1-1 0 0,1 1 1 0 0,-1-1 0 0 0,1 1 0 0 0,-1-1-1 0 0,1 1 1 0 0,-1-1 0 0 0,1 1 0 0 0,-1-1-1 0 0,0 1 1 0 0,1-1 0 0 0,-1 0 0 0 0,1 1-1 0 0,-1-1 1 0 0,0 0 0 0 0,1 0-1 0 0,-1 1 1 0 0,0-1 0 0 0,1 0 0 0 0,-1 0-1 0 0,0 0 52 0 0,-6 2-512 0 0</inkml:trace>
  <inkml:trace contextRef="#ctx0" brushRef="#br0" timeOffset="11783.206">8731 993 11976 0 0,'0'0'266'0'0,"0"-2"-150"0"0,0 1 1 0 0,0-1-1 0 0,0 0 0 0 0,0 1 0 0 0,1-1 0 0 0,-1 1 0 0 0,0-1 0 0 0,1 0 1 0 0,0 1-117 0 0,1-2 122 0 0,1 1 0 0 0,0-1 1 0 0,0 1-1 0 0,0 0 1 0 0,0 0-1 0 0,0 0 0 0 0,0 0 1 0 0,0 1-1 0 0,1-1 1 0 0,-1 1-1 0 0,1 0 0 0 0,-1 0 1 0 0,3 0-123 0 0,8-2 629 0 0,1 2 0 0 0,-1 0 0 0 0,1 0-629 0 0,30-2 593 0 0,-6-3-589 0 0,0 2-1 0 0,0 2 0 0 0,0 1 0 0 0,0 2 0 0 0,9 2-3 0 0,8 2 285 0 0,-13-1-1111 0 0,-14-1-3407 0 0,-13-1-1176 0 0</inkml:trace>
  <inkml:trace contextRef="#ctx0" brushRef="#br0" timeOffset="13596.892">9601 738 3224 0 0,'-7'0'288'0'0,"1"-1"519"0"0,0 0 1 0 0,0 1-1 0 0,0 0 0 0 0,0 0 1 0 0,0 0-1 0 0,1 1 0 0 0,-1 0 1 0 0,0 0-1 0 0,-1 1-807 0 0,-19 6 767 0 0,20-5-375 0 0,0 0 1 0 0,-1 1-1 0 0,2-1 0 0 0,-1 1 0 0 0,0 1 1 0 0,1-1-1 0 0,-1 2-392 0 0,-13 9 627 0 0,11-7-389 0 0,0-1 1 0 0,1 1-1 0 0,-1 1 0 0 0,2-1 0 0 0,-1 1 0 0 0,1 0 1 0 0,1 1-1 0 0,-1 2-238 0 0,2-6 121 0 0,-1 3 63 0 0,1 1 1 0 0,1-1 0 0 0,-1 1-1 0 0,2 0 1 0 0,-1 3-185 0 0,-4 12 347 0 0,-3 31 112 0 0,10-52-446 0 0,0 1-1 0 0,0 0 1 0 0,0-1-1 0 0,1 1 1 0 0,0 0-1 0 0,0-1 1 0 0,0 1-1 0 0,0-1 1 0 0,1 1-1 0 0,0-1 1 0 0,0 0-1 0 0,0 0 1 0 0,0 1-1 0 0,1-2 1 0 0,-1 1-1 0 0,1 0 1 0 0,0 0-1 0 0,0-1 1 0 0,1 0-1 0 0,-1 1 1 0 0,1-1-1 0 0,-1 0 1 0 0,1-1-1 0 0,0 1 1 0 0,0-1-1 0 0,4 2-12 0 0,-5-3-111 0 0,0 0 0 0 0,0 0 0 0 0,0 0 0 0 0,0 0 0 0 0,0-1 0 0 0,1 0-1 0 0,1 1 112 0 0,9-1-3835 0 0,-12 0 2927 0 0,13 0-4890 0 0</inkml:trace>
  <inkml:trace contextRef="#ctx0" brushRef="#br0" timeOffset="14005.297">9707 863 11056 0 0,'0'0'505'0'0,"-13"3"190"0"0,5 2-358 0 0,-1 1 1 0 0,1 0 0 0 0,1 0 0 0 0,-1 1-1 0 0,1 0 1 0 0,1 0 0 0 0,-1 1 0 0 0,1 0 0 0 0,-2 4-338 0 0,2-3 231 0 0,1-1 1 0 0,0 2-1 0 0,1-1 1 0 0,0 0-1 0 0,1 1 1 0 0,-1 1-232 0 0,4-9 21 0 0,-1 0 1 0 0,1-1-1 0 0,0 1 1 0 0,0-1-1 0 0,0 1 0 0 0,0-1 1 0 0,0 1-1 0 0,0 0 1 0 0,1-1-1 0 0,-1 1 1 0 0,1-1-1 0 0,-1 1 1 0 0,1-1-1 0 0,-1 1 0 0 0,1-1 1 0 0,0 1-1 0 0,-1-1 1 0 0,1 0-1 0 0,0 1 1 0 0,0-1-1 0 0,0 0-21 0 0,0 0 31 0 0,0 0-1 0 0,0 0 1 0 0,0-1-1 0 0,0 1 0 0 0,0 0 1 0 0,0-1-1 0 0,0 1 1 0 0,1-1-1 0 0,-1 1 1 0 0,0-1-1 0 0,0 1 1 0 0,0-1-1 0 0,0 0 1 0 0,1 0-1 0 0,-1 0 1 0 0,0 0-1 0 0,0 0 1 0 0,1 0-1 0 0,-1 0 1 0 0,0 0-1 0 0,0 0 1 0 0,1 0-1 0 0,-1-1 0 0 0,0 1 1 0 0,0 0-1 0 0,1-1-30 0 0,8-3 26 0 0,-7 4-25 0 0,0-1-1 0 0,-1 0 1 0 0,1-1-1 0 0,0 1 1 0 0,-1 0-1 0 0,1-1 1 0 0,-1 1-1 0 0,1-1 1 0 0,-1 0-1 0 0,0 0 1 0 0,1 0-1 0 0,0-2 0 0 0,4-3 0 0 0,-1-1 0 0 0,0 0 0 0 0,-1 0 0 0 0,1 0 0 0 0,-1-1 0 0 0,-1 0 0 0 0,0 0 0 0 0,0 0 0 0 0,2-10 0 0 0,-5 14-1 0 0,1 0-1 0 0,1 0 0 0 0,-1 0 0 0 0,0 0 0 0 0,2-1 2 0 0,-1 3-51 0 0,-1-1 0 0 0,0 0 0 0 0,0 0 0 0 0,0 0 0 0 0,0-3 51 0 0,-2 5-48 0 0,0 2 124 0 0,0 0 15 0 0,4 14-20 0 0,-4-11-86 0 0,3 16-66 0 0,0-1-1 0 0,-2 8 82 0 0,4 25 244 0 0,-5-49-250 0 0,1 5-53 0 0,0 0 0 0 0,1-1 0 0 0,0 1 0 0 0,0 0 0 0 0,0-1 0 0 0,1 2 59 0 0,-2-7-50 0 0,-1-1 0 0 0,1 1 0 0 0,-1 0 0 0 0,1-1-1 0 0,0 1 1 0 0,-1-1 0 0 0,1 1 0 0 0,0-1 0 0 0,0 1-1 0 0,-1-1 1 0 0,1 0 0 0 0,0 1 0 0 0,0-1 0 0 0,0 0-1 0 0,-1 0 1 0 0,1 1 0 0 0,0-1 0 0 0,0 0-1 0 0,0 0 1 0 0,0 0 0 0 0,-1 0 0 0 0,1 0 0 0 0,0 0-1 0 0,0 0 1 0 0,0 0 0 0 0,0-1 0 0 0,-1 1 0 0 0,1 0-1 0 0,0 0 1 0 0,0-1 0 0 0,0 1 0 0 0,-1-1 0 0 0,1 1-1 0 0,0 0 1 0 0,0-1 0 0 0,-1 0 0 0 0,1 1 0 0 0,0-1-1 0 0,-1 1 1 0 0,1-1 0 0 0,0 0 50 0 0,4-5-5653 0 0</inkml:trace>
  <inkml:trace contextRef="#ctx0" brushRef="#br0" timeOffset="14271.397">9982 785 9272 0 0,'0'0'422'0'0,"0"0"-7"0"0,1 0-268 0 0,2 1-19 0 0,0-1-1 0 0,0 0 1 0 0,-1 0 0 0 0,1 1 0 0 0,0 0 0 0 0,0-1-1 0 0,-1 1 1 0 0,1 0 0 0 0,-1 0 0 0 0,1 1 0 0 0,-1-1 0 0 0,1 0-1 0 0,-1 1 1 0 0,0 0 0 0 0,1 0-128 0 0,7 4 772 0 0,-1 0-196 0 0,0 1-1 0 0,-1 0 1 0 0,0 1-1 0 0,0 0 1 0 0,0 0-1 0 0,3 5-574 0 0,-7-8 190 0 0,-1-1-29 0 0,-1 0 0 0 0,1-1 1 0 0,-1 2-1 0 0,0-1 0 0 0,0 0 0 0 0,-1 0 0 0 0,1 1 0 0 0,-1-1 1 0 0,1 2-163 0 0,5 42 1365 0 0,-6-42-1298 0 0,-1 0 0 0 0,0 0 0 0 0,0 0 0 0 0,-1 0-1 0 0,1 0 1 0 0,-1 0 0 0 0,-1 0 0 0 0,1 0 0 0 0,-1-1-1 0 0,0 1 1 0 0,-1 0 0 0 0,1-1 0 0 0,-1 0 0 0 0,0 1-1 0 0,0-1 1 0 0,-1 0 0 0 0,1-1 0 0 0,-1 1 0 0 0,0-1-1 0 0,-2 2-66 0 0,-7 4-77 0 0,0 0 0 0 0,-1-1 0 0 0,-5 2 77 0 0,-10 2-5356 0 0,2-3-1160 0 0</inkml:trace>
  <inkml:trace contextRef="#ctx0" brushRef="#br0" timeOffset="14760.952">9464 347 5064 0 0,'0'-1'131'0'0,"-2"-2"209"0"0,-2-1-177 0 0,3 3 307 0 0,-2-9 2528 0 0,3 9-2928 0 0,-1 1-1 0 0,1-1 0 0 0,-1 0 0 0 0,1 1 0 0 0,-1-1 0 0 0,1 1 1 0 0,-1-1-1 0 0,1 0 0 0 0,-1 1 0 0 0,0-1 0 0 0,1 1 0 0 0,-1 0 1 0 0,0-1-1 0 0,1 1 0 0 0,-1-1 0 0 0,0 1 0 0 0,0 0 0 0 0,1 0 1 0 0,-1-1-1 0 0,0 1 0 0 0,0 0 0 0 0,0 0 0 0 0,1 0 0 0 0,-1 0 1 0 0,-1 0-70 0 0,1 0 125 0 0,0 0 0 0 0,-1 0 1 0 0,1 0-1 0 0,-1 0 0 0 0,1 0 1 0 0,0 0-1 0 0,-1 0 0 0 0,1 1 1 0 0,-1-1-1 0 0,1 0 0 0 0,0 1 1 0 0,0-1-1 0 0,-2 1-125 0 0,-20 17 1297 0 0,18-15-1177 0 0,0 1 1 0 0,0 0-1 0 0,0-1 0 0 0,1 2 0 0 0,0-1 0 0 0,0 0 1 0 0,-3 5-121 0 0,3-4 94 0 0,0 1 0 0 0,1 0 0 0 0,0 0 0 0 0,0 0 1 0 0,1 0-1 0 0,-1 0 0 0 0,1 0 0 0 0,1 1 1 0 0,-1 2-95 0 0,-1 1 77 0 0,1 0 1 0 0,1 0 0 0 0,0 0 0 0 0,1 0 0 0 0,0 5-78 0 0,0-11 15 0 0,0 0 0 0 0,1 0-1 0 0,0 0 1 0 0,0 0 0 0 0,0 0-1 0 0,1-1 1 0 0,-1 1-1 0 0,1 0 1 0 0,0-1 0 0 0,0 1-1 0 0,0-1 1 0 0,0 0 0 0 0,1 1-1 0 0,2 1-14 0 0,-2-2-16 0 0,0-1 1 0 0,0 0-1 0 0,0 0 0 0 0,0 0 0 0 0,0-1 0 0 0,0 1 1 0 0,1-1-1 0 0,-1 1 0 0 0,0-1 0 0 0,1 0 0 0 0,-1 0 1 0 0,1-1-1 0 0,0 1 0 0 0,-1-1 0 0 0,1 0 0 0 0,-1 0 1 0 0,1 0-1 0 0,0 0 0 0 0,-1-1 0 0 0,1 1 16 0 0,9-3-414 0 0</inkml:trace>
  <inkml:trace contextRef="#ctx0" brushRef="#br0" timeOffset="15126.249">9539 352 10136 0 0,'0'0'777'0'0,"0"0"-492"0"0,0 0-190 0 0,0 0-23 0 0,0 2 49 0 0,5 17 917 0 0,-1 0 0 0 0,-2 1-1 0 0,0-1 1 0 0,0 8-1038 0 0,-2-2 619 0 0,-2-13-345 0 0,1-10-32 0 0,0-6-159 0 0,9-6 32 0 0,-3 4-86 0 0,5-15-191 0 0,-9 16 105 0 0,1 1-1 0 0,0 0 1 0 0,0 0-1 0 0,0 0 0 0 0,1 0 1 0 0,0 0-1 0 0,0-1 58 0 0,7-5-76 0 0,-7 5 42 0 0,1 0 0 0 0,1 1-1 0 0,-1 0 1 0 0,0 0 0 0 0,1 0-1 0 0,4-2 35 0 0,-8 6-12 0 0,1-1 0 0 0,-1 0 0 0 0,1 0-1 0 0,0 1 1 0 0,-1-1 0 0 0,1 1-1 0 0,0 0 1 0 0,0-1 0 0 0,-1 1-1 0 0,1 0 1 0 0,0 0 0 0 0,0 0-1 0 0,-1 0 1 0 0,1 1 0 0 0,0-1 0 0 0,0 0-1 0 0,-1 1 1 0 0,1-1 0 0 0,0 1-1 0 0,-1-1 1 0 0,1 1 0 0 0,-1 0-1 0 0,1 0 1 0 0,-1 0 0 0 0,1 0 12 0 0,1 1 22 0 0,-1-1 0 0 0,0 1 0 0 0,0-1 0 0 0,0 1-1 0 0,0 0 1 0 0,0 0 0 0 0,0 0 0 0 0,-1 0 0 0 0,1 1 0 0 0,-1-1 0 0 0,1 0 0 0 0,-1 1 0 0 0,0-1 0 0 0,0 1 0 0 0,0-1 0 0 0,0 1 0 0 0,0-1-1 0 0,-1 1 1 0 0,1 2-22 0 0,0 2 73 0 0,-1 1-1 0 0,0 0 0 0 0,-1-1 1 0 0,1 1-1 0 0,-1-1 0 0 0,-2 5-72 0 0,2-6 5 0 0,1-5 1 0 0,0 1 1 0 0,0-1-1 0 0,0 0 1 0 0,0 0-1 0 0,-1 0 0 0 0,1 0 1 0 0,0 0-1 0 0,-1 1 1 0 0,1-1-1 0 0,-1 0 1 0 0,1 0-1 0 0,-1 0 0 0 0,0 0-6 0 0,-2 10-1229 0 0,3-11-4341 0 0</inkml:trace>
  <inkml:trace contextRef="#ctx0" brushRef="#br0" timeOffset="15391.602">9782 308 5984 0 0,'0'0'464'0'0,"6"1"-288"0"0,-1 0 272 0 0,-1 0 1 0 0,0 0-1 0 0,0 1 0 0 0,0-1 1 0 0,0 1-1 0 0,0 0 1 0 0,0 1-1 0 0,-1-1 0 0 0,4 3-448 0 0,0 1 1094 0 0,0 0-1 0 0,-1 0 0 0 0,0 0 1 0 0,3 5-1094 0 0,-6-8 348 0 0,-1 1 0 0 0,1-1-1 0 0,-1 1 1 0 0,0 0 0 0 0,0 0 0 0 0,-1 0 0 0 0,1 0 0 0 0,-1 0 0 0 0,0 0-1 0 0,0 1 1 0 0,0 0-348 0 0,-1 0 3 0 0,1 0-1 0 0,-1 0 1 0 0,0 0-1 0 0,0 0 1 0 0,-1 0-1 0 0,0 0 1 0 0,0 0 0 0 0,0-1-1 0 0,-1 4-2 0 0,0-2 49 0 0,0 0-1 0 0,0 0 1 0 0,0 0 0 0 0,-1 0-1 0 0,0 0 1 0 0,0 0-1 0 0,-1-1 1 0 0,1 0 0 0 0,-1 1-1 0 0,0-1 1 0 0,-2 1-49 0 0,-26 24-960 0 0,14-16-5593 0 0</inkml:trace>
  <inkml:trace contextRef="#ctx0" brushRef="#br0" timeOffset="17366.764">8827 1437 4144 0 0,'-6'2'428'0'0,"-5"1"7544"0"0,16-1-5105 0 0,23-1-3407 0 0,-19-1 1547 0 0,17 1 254 0 0,0-2-1 0 0,5-1-1260 0 0,-14 1 504 0 0,84-4-94 0 0,-20 2-36 0 0,56-11-374 0 0,-19-8 374 0 0,19-3-244 0 0,-91 20-816 0 0,1 2 0 0 0,9 2 686 0 0,-51 1-492 0 0,0 0-1 0 0,-1 0 0 0 0,1-1 0 0 0,-1 0 1 0 0,1 0-1 0 0,0-1 493 0 0,-2 2-234 0 0,12-5-1419 0 0</inkml:trace>
  <inkml:trace contextRef="#ctx0" brushRef="#br0" timeOffset="17924.774">9045 1694 9216 0 0,'0'0'706'0'0,"0"0"-338"0"0,0 0 304 0 0,-5 13 2168 0 0,6-10-2770 0 0,-1 1-1 0 0,1 0 1 0 0,-1 0-1 0 0,0 0 1 0 0,0 0-1 0 0,0 0 1 0 0,-1 3-70 0 0,0 19 388 0 0,3-13-240 0 0,-2-9-90 0 0,1 1 0 0 0,-1-1 0 0 0,1 1 0 0 0,-2 0 0 0 0,1-1 0 0 0,0 1 1 0 0,-1 0-59 0 0,-1 13 79 0 0,0 0 0 0 0,2 0 0 0 0,1 17-79 0 0,0 0 473 0 0,-1-34-334 0 0,0-1 12 0 0,0 0 0 0 0,0 0-1 0 0,0 0-12 0 0,9-18 341 0 0,1-2 607 0 0,1-3-969 0 0,1 1 0 0 0,4-5-117 0 0,-7 15-285 0 0,-1-1 110 0 0,1 0 0 0 0,9-9 175 0 0,-14 18 5 0 0,-1 0 0 0 0,1 1 0 0 0,0 0 0 0 0,0 0 0 0 0,0 0 0 0 0,0 0 0 0 0,0 1 0 0 0,1-1 0 0 0,-1 1 0 0 0,1 0 0 0 0,0 0-5 0 0,7-2 327 0 0,16-4 981 0 0,-26 7-1326 0 0,-1 1 0 0 0,1 0 0 0 0,-1-1 0 0 0,1 1 1 0 0,-1 0-1 0 0,1 0 0 0 0,-1 0 0 0 0,1 0 0 0 0,-1 1 0 0 0,1-1 1 0 0,-1 0-1 0 0,1 1 0 0 0,-1-1 0 0 0,1 1 0 0 0,-1-1 0 0 0,0 1 1 0 0,1 0-1 0 0,-1-1 0 0 0,0 1 0 0 0,1 0 0 0 0,-1 0 0 0 0,0 0 1 0 0,0 0-1 0 0,0 0 0 0 0,0 0 0 0 0,0 0 0 0 0,0 1 0 0 0,0-1 1 0 0,0 1 17 0 0,4 4-777 0 0,-1-1 770 0 0,-1 0-1 0 0,0 0 0 0 0,0 0 0 0 0,0 1 1 0 0,-1-1-1 0 0,0 1 0 0 0,0-1 0 0 0,0 1 1 0 0,0 2 7 0 0,0 3 137 0 0,0 0 0 0 0,0 1 0 0 0,-1-1 0 0 0,0 6-137 0 0,-2-8 69 0 0,0-1 0 0 0,-1 1-1 0 0,0-1 1 0 0,0 1 0 0 0,0-1 0 0 0,-1 0-1 0 0,-2 4-68 0 0,4-11 75 0 0,-2 2-408 0 0,3-2-2474 0 0,0-1-3111 0 0</inkml:trace>
  <inkml:trace contextRef="#ctx0" brushRef="#br0" timeOffset="18119.473">9557 1581 2760 0 0,'0'0'605'0'0,"1"2"3383"0"0,4 10-212 0 0,-2 0-2697 0 0,-1 0-1 0 0,-1 1 1 0 0,0-1 0 0 0,0 0-1 0 0,-1 0 1 0 0,-2 12-1079 0 0,1-6 541 0 0,1-1 0 0 0,0 0-1 0 0,1 3-540 0 0,0-5 320 0 0,-1-12-265 0 0,-1-1-1 0 0,2 1 0 0 0,-1 0 0 0 0,0-1 0 0 0,0 1 0 0 0,1-1 1 0 0,-1 1-1 0 0,1 0-54 0 0,3 10-51 0 0,-1 0 1 0 0,-1 0 0 0 0,1 6 50 0 0,-2 5-5468 0 0,-1-14-690 0 0</inkml:trace>
  <inkml:trace contextRef="#ctx0" brushRef="#br0" timeOffset="18489.856">9623 2147 9672 0 0,'0'0'440'0'0,"0"0"-6"0"0,0 0-62 0 0,0 0 766 0 0,0 0 364 0 0,0 0 70 0 0,-21 0 2037 0 0,21-1-3593 0 0,-1 1-1 0 0,0 0 1 0 0,1-1-1 0 0,-1 1 0 0 0,1-1 1 0 0,-1 1-1 0 0,1-1 0 0 0,-1 1 1 0 0,1-1-1 0 0,-1 1 0 0 0,1-1 1 0 0,-1 0-1 0 0,1 1 0 0 0,-1-1 1 0 0,1 0-1 0 0,0 1 0 0 0,0-1 1 0 0,-1 0-1 0 0,1 1 1 0 0,0-1-1 0 0,0 0 0 0 0,0 0 1 0 0,0 1-1 0 0,-1-1 0 0 0,1 0 1 0 0,0 0-16 0 0,1 0-15 0 0,-1 0 0 0 0,0-1 0 0 0,1 1 0 0 0,-1-1 0 0 0,1 1 0 0 0,0 0 0 0 0,-1-1 0 0 0,1 1 0 0 0,0 0 0 0 0,0 0 0 0 0,0 0 0 0 0,0-1 0 0 0,0 1 15 0 0,2-2-177 0 0,1-1 0 0 0,0 1 0 0 0,-1 0-1 0 0,1 0 1 0 0,0 0 0 0 0,1 1-1 0 0,-1-1 1 0 0,1 1 177 0 0,8-5-747 0 0,-10 6 633 0 0,1-1-1 0 0,-1 0 1 0 0,0 1-1 0 0,1-1 1 0 0,-1 1-1 0 0,1 0 1 0 0,0 0-1 0 0,-1 0 1 0 0,1 1 0 0 0,0-1-1 0 0,0 1 1 0 0,-1 0-1 0 0,1 0 1 0 0,0 0-1 0 0,0 1 115 0 0,11 4-10 0 0,-14-5 21 0 0,-1 0 1 0 0,1 1 0 0 0,-1-1 0 0 0,0 1 0 0 0,1-1 0 0 0,-1 0 0 0 0,1 1 0 0 0,-1-1 0 0 0,0 1 0 0 0,1 0 0 0 0,-1-1 0 0 0,0 1-1 0 0,0-1 1 0 0,1 1 0 0 0,-1-1 0 0 0,0 1 0 0 0,0-1 0 0 0,0 1 0 0 0,0 0 0 0 0,0-1 0 0 0,0 1 0 0 0,0 0 0 0 0,0-1-1 0 0,0 1 1 0 0,0-1 0 0 0,0 1 0 0 0,0 0 0 0 0,0 0-12 0 0,-4 16 681 0 0,2-14-490 0 0,0 1-1 0 0,0-1 0 0 0,-1 1 0 0 0,1-1 1 0 0,-1 0-1 0 0,1 0 0 0 0,-1 0 1 0 0,0-1-1 0 0,0 1 0 0 0,-1-1 1 0 0,1 1-1 0 0,0-1 0 0 0,-3 1-190 0 0,2 0 150 0 0,-1-1 0 0 0,0 0 0 0 0,0 0 0 0 0,0 0 0 0 0,0 0 0 0 0,0-1 0 0 0,0 0 0 0 0,0 0-1 0 0,0 0 1 0 0,-2-1-150 0 0,6 0-5 0 0,0 0 0 0 0,1 0 0 0 0,-1 0 0 0 0,1 0 0 0 0,-1 0 0 0 0,0 0 0 0 0,1 0 0 0 0,-1 0 0 0 0,0 0 0 0 0,1-1 0 0 0,-1 1 0 0 0,1 0 0 0 0,-1 0 0 0 0,0-1 0 0 0,1 1 0 0 0,-1 0 0 0 0,1-1 0 0 0,-1 1 0 0 0,1-1 0 0 0,-1 1 0 0 0,1-1 0 0 0,0 1 0 0 0,-1-1 0 0 0,1 1 0 0 0,-1-1 0 0 0,1 1 0 0 0,0-1 0 0 0,0 1 0 0 0,-1-1 0 0 0,1 0 0 0 0,0 1 5 0 0,-2-7-2418 0 0,2 4-524 0 0,-1-4-3294 0 0</inkml:trace>
  <inkml:trace contextRef="#ctx0" brushRef="#br0" timeOffset="26595.811">10496 977 1840 0 0,'-18'0'7736'0'0,"9"1"-4999"0"0,-1 2-3488 0 0,4 0 1749 0 0,-11 2 203 0 0,16-5-1142 0 0,0 0-1 0 0,0 0 0 0 0,-1 1 1 0 0,1-1-1 0 0,0 0 1 0 0,0 1-1 0 0,-1-1 0 0 0,1 1 1 0 0,0-1-1 0 0,0 1 1 0 0,0 0-1 0 0,0-1 1 0 0,0 1-1 0 0,0 0 0 0 0,0 0 1 0 0,0-1-1 0 0,-1 2-58 0 0,-1 1 162 0 0,0 1-1 0 0,-1-1 1 0 0,1-1-1 0 0,-1 1 1 0 0,-2 1-162 0 0,2-2 110 0 0,1 1 0 0 0,-1-1 0 0 0,1 1 0 0 0,0 0 0 0 0,0 0 0 0 0,-3 3-110 0 0,1 2 164 0 0,0 0-1 0 0,0 1 1 0 0,1-1-1 0 0,0 1 1 0 0,1 0-1 0 0,0 0 1 0 0,-2 6-164 0 0,0 9 253 0 0,1 1 0 0 0,0 8-253 0 0,1 35 480 0 0,8-26-94 0 0,-1-23-191 0 0,-3-11-121 0 0,0 0-1 0 0,1 0 1 0 0,0 0-1 0 0,1 0 1 0 0,0 0-1 0 0,0 0 1 0 0,1-1 0 0 0,1 3-74 0 0,-2-5 39 0 0,0-1 1 0 0,0 0 0 0 0,1 0 0 0 0,-1 0-1 0 0,1 0 1 0 0,0 0 0 0 0,0-1 0 0 0,0 0-1 0 0,0 0 1 0 0,1 0 0 0 0,-1 0 0 0 0,1-1-1 0 0,1 1-39 0 0,-3-2-142 0 0,0 1 0 0 0,0-1 0 0 0,0 0-1 0 0,0 0 1 0 0,0 0 0 0 0,0 0-1 0 0,0-1 1 0 0,0 1 0 0 0,1-1 0 0 0,-1 0-1 0 0,0 0 1 0 0,0 0 0 0 0,1 0-1 0 0,0-1 143 0 0,8-2-6511 0 0</inkml:trace>
  <inkml:trace contextRef="#ctx0" brushRef="#br0" timeOffset="26901.323">10887 1062 14544 0 0,'0'0'330'0'0,"0"0"45"0"0,0 0 20 0 0,0 0-39 0 0,0 1-234 0 0,1 1-106 0 0,-1 0 0 0 0,1 1 0 0 0,0-1 0 0 0,-1 0 0 0 0,0 0 0 0 0,0 1 0 0 0,0-1 0 0 0,0 0 0 0 0,0 0 0 0 0,0 1 0 0 0,0-1 0 0 0,-1 0 0 0 0,1 0 0 0 0,-1 1 0 0 0,1-1-1 0 0,-1 0 1 0 0,0 0 0 0 0,0 0 0 0 0,0 0 0 0 0,0 0 0 0 0,-1 0 0 0 0,1 0 0 0 0,0 0 0 0 0,-1 0-16 0 0,-8 16 350 0 0,6-10-7 0 0,1-1 0 0 0,-1 0-1 0 0,0 0 1 0 0,-1 0 0 0 0,1 0-1 0 0,-5 3-342 0 0,-35 37-417 0 0,26-30 260 0 0,-1 0 1 0 0,0-1-1 0 0,-1 0 0 0 0,-1-2 0 0 0,-14 7 157 0 0,26-17-1227 0 0,2-4-2667 0 0,-2-3-1527 0 0</inkml:trace>
  <inkml:trace contextRef="#ctx0" brushRef="#br0" timeOffset="27146.081">10602 1179 8952 0 0,'0'0'406'0'0,"0"-1"-4"0"0,2 0-287 0 0,-1 1 1 0 0,0-1 0 0 0,0 0 0 0 0,0 1 0 0 0,0-1-1 0 0,0 1 1 0 0,1-1 0 0 0,-1 1 0 0 0,0-1-1 0 0,0 1 1 0 0,1 0 0 0 0,-1 0 0 0 0,0-1-1 0 0,0 1 1 0 0,1 0 0 0 0,-1 0 0 0 0,0 0-1 0 0,1 1 1 0 0,-1-1 0 0 0,0 0 0 0 0,1 0 0 0 0,0 1-116 0 0,0 0 472 0 0,1 1 0 0 0,-1 0 0 0 0,1-1 1 0 0,-1 1-1 0 0,1 0 0 0 0,-1 0 0 0 0,0 0 1 0 0,0 1-473 0 0,7 5 107 0 0,-1 0 162 0 0,1-1 0 0 0,0-1 0 0 0,1 1 1 0 0,-1-1-1 0 0,1-1 0 0 0,0 0 1 0 0,1-1-1 0 0,2 1-269 0 0,-6-2-197 0 0,0 0 0 0 0,1-1 0 0 0,-1 0 0 0 0,0 0 0 0 0,1-1 0 0 0,-1 0 0 0 0,1 0 0 0 0,-1-1 0 0 0,1 0 0 0 0,5 0 197 0 0,3-1-1272 0 0,-3-2-8 0 0</inkml:trace>
  <inkml:trace contextRef="#ctx0" brushRef="#br0" timeOffset="27358.217">11002 1171 12608 0 0,'14'-3'1373'0'0,"16"9"-1149"0"0,-7-2 307 0 0,70 8 3379 0 0,-80-11-4050 0 0,0 0-1 0 0,1-1 1 0 0,-1-1-1 0 0,0 0 0 0 0,9-2 141 0 0,-12 3-6439 0 0</inkml:trace>
  <inkml:trace contextRef="#ctx0" brushRef="#br0" timeOffset="27697.799">11644 963 10592 0 0,'0'0'818'0'0,"-10"-3"337"0"0,-3 11-103 0 0,0 1-1 0 0,1 1 1 0 0,-10 8-1052 0 0,10-5 87 0 0,0 0 0 0 0,0 0 0 0 0,2 1 0 0 0,-1 1 0 0 0,2 0 0 0 0,0 0 0 0 0,1 0 0 0 0,0 1 0 0 0,1 1-87 0 0,6-14 34 0 0,0 1 0 0 0,1-1-1 0 0,-1 0 1 0 0,1 1 0 0 0,-1-1-1 0 0,1 1 1 0 0,0 1-34 0 0,0-4 4 0 0,0 0 60 0 0,0 0-23 0 0,0-1-1 0 0,0 1 0 0 0,0 0 0 0 0,0-1 0 0 0,0 1 0 0 0,-1 0 0 0 0,1-1 0 0 0,0 1 0 0 0,1 0 0 0 0,-1-1 0 0 0,0 1 0 0 0,0 0 0 0 0,0-1 1 0 0,0 1-1 0 0,0 0 0 0 0,1-1 0 0 0,-1 1 0 0 0,0-1 0 0 0,1 1 0 0 0,-1 0 0 0 0,0-1-40 0 0,8 13 912 0 0,-6-12-858 0 0,0 0 0 0 0,-1 0 1 0 0,1 0-1 0 0,0-1 0 0 0,0 1 1 0 0,0 0-1 0 0,-1-1 0 0 0,1 1 0 0 0,0-1 1 0 0,0 0-1 0 0,0 1 0 0 0,0-1 1 0 0,0 0-1 0 0,0 0 0 0 0,0 0 0 0 0,0 0 1 0 0,1-1-55 0 0,2 0-81 0 0,-1 0 0 0 0,0-1 1 0 0,0 1-1 0 0,0-1 1 0 0,0 0-1 0 0,0 0 0 0 0,0 0 1 0 0,1-1 80 0 0,7-7-202 0 0,0 0 0 0 0,0 0 0 0 0,-1-1 0 0 0,4-6 202 0 0,-7 7 10 0 0,0-1-1 0 0,0 0 1 0 0,1-3-10 0 0,-3 3 25 0 0,0 1-1 0 0,1 0 1 0 0,1 1 0 0 0,3-4-25 0 0,-10 11 1 0 0,0 1 0 0 0,-1 1 0 0 0,0-1-1 0 0,1 1 1 0 0,-1 0 0 0 0,0-1-1 0 0,1 1 1 0 0,-1-1 0 0 0,1 1-1 0 0,-1 0 1 0 0,1 0 0 0 0,-1-1 0 0 0,1 1-1 0 0,-1 0 1 0 0,1 0 0 0 0,-1-1-1 0 0,1 1 1 0 0,0 0 0 0 0,-1 0-1 0 0,1 0 1 0 0,0 0-1 0 0,0 0 75 0 0,-1 0 15 0 0,7 17 148 0 0,-5-13-185 0 0,0 2-10 0 0,0-1 0 0 0,0 1 0 0 0,-1 0 0 0 0,0 0 0 0 0,0-1 0 0 0,0 2-43 0 0,1 6-17 0 0,4 25-63 0 0,-6-37 60 0 0,0-1 0 0 0,0 1-1 0 0,0-1 1 0 0,1 1-1 0 0,-1 0 1 0 0,0-1 0 0 0,0 1-1 0 0,0 0 1 0 0,0-1-1 0 0,1 1 1 0 0,-1-1 0 0 0,0 1-1 0 0,1-1 1 0 0,-1 1-1 0 0,0-1 1 0 0,1 1 0 0 0,-1-1-1 0 0,1 1 1 0 0,-1-1-1 0 0,0 1 1 0 0,1-1 0 0 0,-1 1-1 0 0,1-1 1 0 0,0 0 20 0 0,6 3-3230 0 0,-5-2 1478 0 0,7 2-3976 0 0</inkml:trace>
  <inkml:trace contextRef="#ctx0" brushRef="#br0" timeOffset="27960.827">11957 827 6912 0 0,'0'0'314'0'0,"0"0"-6"0"0,1 1-57 0 0,15 11 1202 0 0,-12-10-1047 0 0,0 0 0 0 0,-1 0 0 0 0,1 1-1 0 0,-1 0 1 0 0,0 0 0 0 0,0 0-1 0 0,2 2-405 0 0,7 10 744 0 0,-2 0 0 0 0,0 1-1 0 0,-1 0 1 0 0,0 1 0 0 0,1 3-744 0 0,-6-8 473 0 0,3 4 530 0 0,-1 1 0 0 0,2 9-1003 0 0,-6-20 156 0 0,-1 1-1 0 0,0-1 0 0 0,-1 1 1 0 0,1-1-1 0 0,-1 1 1 0 0,-1-1-1 0 0,1 1 0 0 0,-2 4-155 0 0,0 2 84 0 0,-1 0-1 0 0,0-1 0 0 0,-1 1 0 0 0,-1 0 0 0 0,0-1 1 0 0,-1 0-1 0 0,0 0 0 0 0,-3 3-83 0 0,4-7 22 0 0,-2 1 0 0 0,1-1 0 0 0,-1-1 0 0 0,-1 1 0 0 0,1-1 0 0 0,-1-1 0 0 0,0 1 0 0 0,-1-1 0 0 0,0 0 0 0 0,-7 3-22 0 0,5-3-73 0 0,-7 4-836 0 0,6-5-3874 0 0,-4-1-1505 0 0</inkml:trace>
  <inkml:trace contextRef="#ctx0" brushRef="#br0" timeOffset="28400.737">12118 697 12384 0 0,'0'0'281'0'0,"0"0"40"0"0,0 0 21 0 0,1-1-45 0 0,1-3-186 0 0,-1 3-47 0 0,-1 1 45 0 0,0 0 190 0 0,0 0 79 0 0,0 0 20 0 0,0 0-28 0 0,0 9 76 0 0,-4 45 389 0 0,3-40-714 0 0,1-12-61 0 0,0 1 0 0 0,-1-1 1 0 0,1 0-1 0 0,0 1 0 0 0,0-1 0 0 0,1 1 0 0 0,-1-1 0 0 0,0 0 1 0 0,1 1-1 0 0,-1-1 0 0 0,1 0 0 0 0,0 0 0 0 0,0 1-60 0 0,0-2 199 0 0,-1-1 7 0 0,0 0-11 0 0,0 0-55 0 0,0 0-20 0 0,0 0-7 0 0,0 0-5 0 0,15-7 51 0 0,-6 1-77 0 0,-1-2 0 0 0,0 1-1 0 0,-1-1 1 0 0,0 0 0 0 0,3-5-82 0 0,20-22 476 0 0,-23 29-394 0 0,0 0 0 0 0,1 0 0 0 0,0 1 0 0 0,2-1-82 0 0,23-17-157 0 0,-30 21 166 0 0,1 0-1 0 0,-1 0 1 0 0,0 0 0 0 0,0 1-1 0 0,1-1 1 0 0,-1 1 0 0 0,0 0-1 0 0,1 0 1 0 0,0 0 0 0 0,-1 1-1 0 0,1-1 1 0 0,0 1-9 0 0,2-1 67 0 0,1 1 0 0 0,0 0 1 0 0,0 0-1 0 0,-1 1 0 0 0,7 1-67 0 0,-10-2 36 0 0,0 1 0 0 0,-1 0 0 0 0,1 0 0 0 0,-1 0 0 0 0,1 0 0 0 0,-1 1 0 0 0,0-1 0 0 0,1 1 0 0 0,-1-1 0 0 0,0 1 0 0 0,0 0 0 0 0,0 0 0 0 0,0 0 0 0 0,0 0 0 0 0,-1 0 0 0 0,2 2-36 0 0,2 4 44 0 0,0 0 0 0 0,-1 0-1 0 0,-1 1 1 0 0,2 1-44 0 0,-3-5 6 0 0,-1-2-1 0 0,0 1 0 0 0,-1-1-1 0 0,1 1 1 0 0,0-1-1 0 0,-1 1 1 0 0,0-1 0 0 0,0 1-1 0 0,0-1 1 0 0,0 1-1 0 0,-1-1 1 0 0,1 1 0 0 0,-1-1-1 0 0,0 0 1 0 0,0 1-1 0 0,0-1 1 0 0,-1 1-5 0 0,0 2 0 0 0,-1 1 1 0 0,-1-1-1 0 0,1 0 0 0 0,-1 0 1 0 0,0 0-1 0 0,0-1 0 0 0,-4 4 0 0 0,0-1-872 0 0,2-4-324 0 0</inkml:trace>
  <inkml:trace contextRef="#ctx0" brushRef="#br0" timeOffset="43257.097">5867 2998 3224 0 0,'0'0'353'0'0,"0"0"277"0"0,0 0 124 0 0,0 0 22 0 0,0 0-81 0 0,0 0-367 0 0,0 0-158 0 0,13 2 748 0 0,67 4 1266 0 0,30-5-1112 0 0,123-2 240 0 0,-75-9-864 0 0,-43 2-27 0 0,51 5-421 0 0,47 5 335 0 0,-160-2-294 0 0,279 0 430 0 0,-8 0-531 0 0,155-11 124 0 0,-240 4-20 0 0,-112 2-14 0 0,114 3 26 0 0,-173 2-5 0 0,240 5 24 0 0,-161-7 34 0 0,97 1 134 0 0,-120 1-14 0 0,16 2-169 0 0,-5-1 419 0 0,-14 9-202 0 0,-72-5-337 0 0,1-1-1 0 0,-1-3 1 0 0,38-4 60 0 0,-23-1 157 0 0,54 5-157 0 0,-42 0 51 0 0,302 1 87 0 0,-347-1-54 0 0,17 4-84 0 0,-18-2 87 0 0,17 0-87 0 0,97 1 341 0 0,-10 0-224 0 0,74 4 51 0 0,17-8 288 0 0,-166-2 299 0 0,-12 2-1830 0 0,-43 0 1075 0 0,0 0 0 0 0,-1-1 0 0 0,1 1 0 0 0,0-1 0 0 0,-1 0 0 0 0,2 0 0 0 0,3-1 0 0 0,-4 1-35 0 0,1 0-1 0 0,-1-1 1 0 0,0 1-1 0 0,0-1 1 0 0,0 0-1 0 0,0-1 1 0 0,-1 1-1 0 0,1 0 1 0 0,3-4 34 0 0,-7 6-174 0 0</inkml:trace>
  <inkml:trace contextRef="#ctx0" brushRef="#br0" timeOffset="43672.569">11863 2787 5784 0 0,'0'0'265'0'0,"0"0"-4"0"0,3 7 478 0 0,1-2-384 0 0,0 0 0 0 0,0-1-1 0 0,0 1 1 0 0,0-1 0 0 0,1 0 0 0 0,-1 0-1 0 0,6 3-354 0 0,13 12 1194 0 0,-13-11-792 0 0,1 1 0 0 0,0-2 0 0 0,0 1 0 0 0,1-2 0 0 0,5 3-402 0 0,-9-5 228 0 0,0 1 0 0 0,-1 0 0 0 0,4 3-228 0 0,8 6 346 0 0,14 5 311 0 0,-23-14-489 0 0,0 1 0 0 0,0 0-1 0 0,-1 0 1 0 0,0 1 0 0 0,0 0-1 0 0,-1 0 1 0 0,1 1 0 0 0,-1 1-168 0 0,-6-7 38 0 0,-1 0 0 0 0,0 1 0 0 0,0-1 1 0 0,0 0-1 0 0,0 1 0 0 0,0-1 0 0 0,-1 1 0 0 0,1-1 0 0 0,-1 1 1 0 0,1-1-1 0 0,-1 1 0 0 0,0-1 0 0 0,0 1 0 0 0,0 0 1 0 0,0-1-1 0 0,-1 1 0 0 0,1-1 0 0 0,-1 1 0 0 0,0-1 0 0 0,1 1 1 0 0,-1-1-1 0 0,0 0 0 0 0,0 1 0 0 0,0-1 0 0 0,-1 0 1 0 0,1 0-1 0 0,-1 0 0 0 0,1 1 0 0 0,-1-2 0 0 0,0 1 0 0 0,1 0 1 0 0,-1 0-1 0 0,0 0-38 0 0,-17 11 510 0 0,-1-1 0 0 0,0-1 0 0 0,0-1 1 0 0,-1 0-1 0 0,-3-1-510 0 0,-40 14 731 0 0,-5-3-731 0 0,14-4-44 0 0,-35 15-61 0 0,71-23 26 0 0</inkml:trace>
  <inkml:trace contextRef="#ctx0" brushRef="#br0" timeOffset="52752.245">7954 2837 2760 0 0,'-5'2'508'0'0,"5"0"6138"0"0,3 0-1261 0 0,-5-9-4632 0 0,-1-7-602 0 0,0 2-138 0 0,2 11-12 0 0,1-1 0 0 0,0 1 0 0 0,-1 0 0 0 0,1 0 0 0 0,0-1 0 0 0,0 1 0 0 0,-1 0 0 0 0,1-1 0 0 0,0 1 0 0 0,0 0 0 0 0,0-1 0 0 0,1 1 0 0 0,-1-1-1 0 0,1 0 11 0 0,-1 0-1 0 0,1 0 1 0 0,-1 0 0 0 0,0 0 0 0 0,0 0-1 0 0,0 0 1 0 0,0 0 0 0 0,0 0 0 0 0,0 0 0 0 0,0 0-1 0 0,-1 0 1 0 0,1-1-11 0 0,-2-4 2 0 0,1-5 25 0 0,-1-7 20 0 0,1 18-44 0 0,1 0-1 0 0,0 1 1 0 0,-1-1-1 0 0,1 0 1 0 0,0 0 0 0 0,0 1-1 0 0,0-1 1 0 0,0 0-1 0 0,0 0 1 0 0,0 1-1 0 0,0-1 1 0 0,0 0-1 0 0,0 1 1 0 0,0-1 0 0 0,0 0-1 0 0,0 0 1 0 0,1 1-1 0 0,-1-1 1 0 0,0 0-1 0 0,0 1 1 0 0,1-1-1 0 0,-1 0 1 0 0,1 1 0 0 0,-1-1-1 0 0,1 0-2 0 0,-1 1 8 0 0,1-2 7 0 0,-6-1 26 0 0,4 3-13 0 0,1 1-89 0 0,0 2 39 0 0,1 0 1 0 0,-1 0-1 0 0,1 0 0 0 0,0-1 1 0 0,0 1-1 0 0,0 0 1 0 0,0-1-1 0 0,1 3 22 0 0,0-2-7 0 0,0 0 0 0 0,-1 0 0 0 0,0 0 0 0 0,0 1 0 0 0,0-1 0 0 0,0 0 0 0 0,0 1 0 0 0,-1-1 0 0 0,1 1 7 0 0,-2 11-39 0 0,1-8 37 0 0,0-1 0 0 0,0 1 0 0 0,1 0 0 0 0,-1 0 0 0 0,1 0 0 0 0,1-1 0 0 0,0 4 2 0 0,2 3-2 0 0,-2-1 1 0 0,0 1 0 0 0,0 0 0 0 0,-1 0 0 0 0,-1 10 1 0 0,0-7 20 0 0,1 1-1 0 0,1 0 1 0 0,1 3-20 0 0,2 12 5 0 0,0 0 1 0 0,-3 1-6 0 0,5 2 142 0 0,-5-27-27 0 0,-1 0 0 0 0,0 0 0 0 0,1 7-115 0 0,-2-14 72 0 0,0-1 75 0 0,0 0 313 0 0,0 0 137 0 0,0 0 31 0 0,0 0-117 0 0,0 0-508 0 0,0 0-218 0 0,-4-14-165 0 0,4-10 926 0 0,-3-93 171 0 0,3 97-662 0 0,0 0-1 0 0,1-4-54 0 0,1-20 75 0 0,-1 18-75 0 0,0 1 0 0 0,1-1 0 0 0,4-12 0 0 0,-4 32-56 0 0,-2 8 47 0 0,0 0 0 0 0,0 0 0 0 0,0 0 0 0 0,1 1 0 0 0,-1-1 0 0 0,0 0 0 0 0,1 0 0 0 0,-1 0 0 0 0,1 0 0 0 0,0 0 9 0 0,1 8-188 0 0,7 71-226 0 0,1 9 488 0 0,12 5-62 0 0,-22-94 15 0 0,0 1 0 0 0,1 0-1 0 0,-1 0 1 0 0,1-1-1 0 0,-1 1 1 0 0,1 0-1 0 0,-1-1 1 0 0,1 1-1 0 0,0-1 1 0 0,0 1-1 0 0,1 1-26 0 0,2-8-748 0 0,0-1-284 0 0</inkml:trace>
  <inkml:trace contextRef="#ctx0" brushRef="#br0" timeOffset="54081.94">7838 3417 2304 0 0,'10'-15'3529'0'0,"-8"9"-511"0"0,-1 3 1410 0 0,-2 7-3478 0 0,-2 5-766 0 0,2-7-149 0 0,0 0 1 0 0,0 0 0 0 0,1-1-1 0 0,-1 1 1 0 0,1 0 0 0 0,-1 0 0 0 0,1 0-1 0 0,0-1 1 0 0,0 2-36 0 0,-1 1 55 0 0,1 0 0 0 0,-1 0 0 0 0,0 0 0 0 0,0 0 0 0 0,0 0 0 0 0,-1 0 0 0 0,1 0 0 0 0,-2 2-55 0 0,1-2 46 0 0,0 0 0 0 0,1 0 0 0 0,-1 0 0 0 0,1 0 0 0 0,0 0 0 0 0,0 0 0 0 0,0 1 0 0 0,1 2-46 0 0,-1 10 112 0 0,1-10-16 0 0,0-1 1 0 0,0 1 0 0 0,0 0-1 0 0,1 0 1 0 0,1 4-97 0 0,-2-9 35 0 0,1 0 0 0 0,-1-1 0 0 0,1 1 0 0 0,0 0 0 0 0,0-1 0 0 0,0 1 0 0 0,0-1 0 0 0,0 1 0 0 0,0-1 0 0 0,0 1 0 0 0,1-1 0 0 0,-1 0 0 0 0,0 0 0 0 0,1 0 0 0 0,-1 0 0 0 0,1 0 0 0 0,-1 0 0 0 0,1 0-35 0 0,-1 0 112 0 0,9 0 161 0 0,-9-1-249 0 0,0 0 0 0 0,0 0-1 0 0,0 1 1 0 0,0-1-1 0 0,0 0 1 0 0,-1 0-1 0 0,1 0 1 0 0,0-1-1 0 0,0 1 1 0 0,0 0-1 0 0,0 0 1 0 0,0 0 0 0 0,0-1-1 0 0,-1 1 1 0 0,1 0-1 0 0,0-1 1 0 0,0 1-1 0 0,0-1 1 0 0,-1 1-1 0 0,2-1-23 0 0,32-22 552 0 0,-31 21-529 0 0,-1 1 0 0 0,0-1-1 0 0,0 0 1 0 0,0 0-1 0 0,0 0 1 0 0,0 0-1 0 0,0-1 1 0 0,-1 1-1 0 0,1 0 1 0 0,-1-1 0 0 0,1 1-1 0 0,0-3-22 0 0,8-8 88 0 0,-9 12-75 0 0,0 0 0 0 0,0 0 0 0 0,0 0 1 0 0,0 0-1 0 0,0 0 0 0 0,0 0 0 0 0,0 0 1 0 0,0-1-1 0 0,-1 1 0 0 0,1 0 0 0 0,0-2-13 0 0,-1 0 24 0 0,1-2 9 0 0,15-1-38 0 0,-14 6-53 0 0,-2 0-8 0 0,0 0 62 0 0,-1 0 0 0 0,1 1 0 0 0,-1-1-1 0 0,1 0 1 0 0,0 0 0 0 0,-1 1 0 0 0,1-1-1 0 0,-1 1 1 0 0,1-1 0 0 0,0 0 0 0 0,0 1-1 0 0,-1-1 1 0 0,1 1 0 0 0,0-1 0 0 0,0 0-1 0 0,-1 1 1 0 0,1-1 0 0 0,0 1 0 0 0,0-1-1 0 0,0 1 1 0 0,0-1 0 0 0,0 1 0 0 0,0-1-1 0 0,0 1 1 0 0,0-1 0 0 0,0 1 0 0 0,0-1-1 0 0,0 1 1 0 0,0 0 4 0 0,1 14-87 0 0,-1-8 53 0 0,1 0 1 0 0,1 0 0 0 0,-1 0 0 0 0,1-1-1 0 0,1 1 1 0 0,2 5 33 0 0,-4-9-1 0 0,1 0 1 0 0,0 0 0 0 0,0-1-1 0 0,0 1 1 0 0,1 0 0 0 0,-1-1-1 0 0,1 1 1 0 0,-1-1-1 0 0,1 0 1 0 0,0 0 0 0 0,0 0-1 0 0,0 0 1 0 0,0 0-1 0 0,2 0 1 0 0,10 6 21 0 0,-11-6 0 0 0,0 1 1 0 0,0-1 0 0 0,0 0-1 0 0,1-1 1 0 0,-1 1-1 0 0,0-1 1 0 0,1 0-1 0 0,-1 0 1 0 0,1 0-1 0 0,4 0-21 0 0,2-1 59 0 0,-8 0-36 0 0,1 0 1 0 0,0 0-1 0 0,-1 0 0 0 0,1-1 0 0 0,0 1 1 0 0,-1-1-1 0 0,1 0 0 0 0,-1 0 0 0 0,2-1-23 0 0,0 1 47 0 0,0-1 0 0 0,0 0-1 0 0,0 0 1 0 0,0-1 0 0 0,0 1-1 0 0,0-1 1 0 0,-1 0 0 0 0,0-1-1 0 0,1 1 1 0 0,-1-1 0 0 0,0 1-1 0 0,-1-1 1 0 0,1-1 0 0 0,-1 1-1 0 0,2-3-46 0 0,0-2 108 0 0,0 2 15 0 0,-1-1 1 0 0,0 0-1 0 0,0 0 1 0 0,0-3-124 0 0,1-1 26 0 0,-4 9-26 0 0,0 0 0 0 0,0 0 0 0 0,0 0 0 0 0,0 0 0 0 0,0 0 0 0 0,-1 0 0 0 0,1 0 0 0 0,-1-3 0 0 0,1-18 0 0 0,0 18 10 0 0,-1-1 1 0 0,1 1 0 0 0,-2-1 0 0 0,1 1 0 0 0,-1-3-11 0 0,-3-14 10 0 0,3 11 37 0 0,-2 0 0 0 0,1 0 1 0 0,-2-2-48 0 0,-5 1-18 0 0,6 10-3856 0 0,3 3-2143 0 0</inkml:trace>
  <inkml:trace contextRef="#ctx0" brushRef="#br0" timeOffset="54973.311">8405 3616 6792 0 0,'0'0'308'0'0,"0"0"-2"0"0,8-2-68 0 0,20-3 6909 0 0,-17 4-7546 0 0,-1 14 903 0 0,-10-12-462 0 0,1 0 1 0 0,-1 0 0 0 0,1 0 0 0 0,-1 0-1 0 0,1 0 1 0 0,-1 0 0 0 0,0-1 0 0 0,1 1-1 0 0,-1 0 1 0 0,0 0 0 0 0,0 0 0 0 0,0 0-1 0 0,0 0 1 0 0,0 0 0 0 0,0 0 0 0 0,0 0-1 0 0,0 0 1 0 0,0 0 0 0 0,0 0 0 0 0,0 0-1 0 0,-1 0 1 0 0,1 1-43 0 0,-11 26 235 0 0,3-8-50 0 0,6-13-113 0 0,-1 1 0 0 0,1-1 0 0 0,-1 1-1 0 0,-1 0-71 0 0,3-7 14 0 0,1 0 0 0 0,-1 1-1 0 0,1-1 1 0 0,0 0-1 0 0,-1 1 1 0 0,1-1 0 0 0,0 0-1 0 0,0 1 1 0 0,0-1-1 0 0,0 1 1 0 0,0-1-14 0 0,-2 14 122 0 0,-3-3-101 0 0,2-5-5 0 0,0 0 1 0 0,1 0-1 0 0,0 0 1 0 0,0 0-1 0 0,0 0 0 0 0,1 0 1 0 0,0 1-1 0 0,0 3-16 0 0,1-5 22 0 0,0-6-9 0 0,0 1 0 0 0,0-1 0 0 0,0 1 0 0 0,0-1 0 0 0,0 0 0 0 0,0 1 0 0 0,0-1 0 0 0,0 1 0 0 0,0-1 0 0 0,0 1 0 0 0,0-1-1 0 0,0 1 1 0 0,0-1 0 0 0,1 1 0 0 0,-1-1 0 0 0,0 0 0 0 0,0 1 0 0 0,0-1 0 0 0,1 1 0 0 0,-1-1 0 0 0,0 0 0 0 0,1 1 0 0 0,-1-1-13 0 0,1 1 71 0 0,0 0-55 0 0,-1-1 0 0 0,1 1 0 0 0,0-1-1 0 0,-1 1 1 0 0,1-1 0 0 0,0 0 0 0 0,0 1 0 0 0,-1-1-1 0 0,1 0 1 0 0,0 0 0 0 0,0 1 0 0 0,0-1-1 0 0,-1 0 1 0 0,1 0 0 0 0,0 0 0 0 0,0 0 0 0 0,0 0-1 0 0,-1 0 1 0 0,1 0 0 0 0,0 0-16 0 0,-1 0 5 0 0,27-2 519 0 0,0 0 0 0 0,-1-2 0 0 0,6-2-524 0 0,-14 4 33 0 0,1 0 0 0 0,0 1 0 0 0,13 2-33 0 0,24-1-101 0 0,-32-1-393 0 0,2-2-174 0 0</inkml:trace>
  <inkml:trace contextRef="#ctx0" brushRef="#br0" timeOffset="56175.477">12580 2823 9384 0 0,'0'0'208'0'0,"1"-2"33"0"0,4-18 240 0 0,-5 13-387 0 0,0 6 147 0 0,0 1 54 0 0,0 0 1 0 0,0 0 32 0 0,0 0 134 0 0,0 0 61 0 0,0 0 12 0 0,-8 16 801 0 0,2-3-1120 0 0,0-1 0 0 0,1 1 0 0 0,1 1 0 0 0,0-1 0 0 0,1 0 0 0 0,0 1 0 0 0,2 0 0 0 0,-1 3-216 0 0,1-10 48 0 0,0 0-10 0 0,0 1 1 0 0,0-1 0 0 0,1 1 0 0 0,0-1 0 0 0,0 1-1 0 0,1-1 1 0 0,0 0 0 0 0,0 1 0 0 0,1 2-39 0 0,-1-8 28 0 0,0 0 0 0 0,0 0 0 0 0,-1 0-1 0 0,1-1 1 0 0,1 1 0 0 0,-1 0 0 0 0,0-1 0 0 0,0 1 0 0 0,1 0 0 0 0,-1-1 0 0 0,1 0 0 0 0,-1 1 0 0 0,1-1 0 0 0,-1 0-1 0 0,1 0 1 0 0,0 0 0 0 0,0 0 0 0 0,-1 0 0 0 0,1 0 0 0 0,0-1 0 0 0,0 1 0 0 0,0 0 0 0 0,0-1 0 0 0,0 0 0 0 0,0 1-1 0 0,0-1 1 0 0,0 0 0 0 0,0 0 0 0 0,0 0 0 0 0,0 0 0 0 0,2-1-28 0 0,4-1 106 0 0,0 0 0 0 0,0 0 0 0 0,0-1 0 0 0,0 0 1 0 0,-1-1-1 0 0,1 1 0 0 0,0-2-106 0 0,1-1 70 0 0,-1 0 0 0 0,0 0 1 0 0,5-4-71 0 0,18-15 82 0 0,3-1-18 0 0,-34 26-69 0 0,0 0 0 0 0,1-1 0 0 0,-1 1 0 0 0,0 0 0 0 0,0 0 0 0 0,1 0 0 0 0,-1 0 0 0 0,0 0 0 0 0,0 0 0 0 0,1 0 0 0 0,-1 0 0 0 0,0 0 0 0 0,0 0 0 0 0,1 0 0 0 0,-1 1 0 0 0,0-1 0 0 0,0 0 0 0 0,1 0-1 0 0,-1 0 1 0 0,0 0 0 0 0,0 0 0 0 0,1 0 0 0 0,-1 1 0 0 0,0-1 0 0 0,0 0 0 0 0,0 0 0 0 0,1 0 0 0 0,-1 0 0 0 0,0 1 0 0 0,0-1 0 0 0,0 0 0 0 0,0 0 0 0 0,0 1 0 0 0,1-1 0 0 0,-1 0 0 0 0,0 0 0 0 0,0 1 0 0 0,0-1 0 0 0,0 0 0 0 0,0 0 0 0 0,0 1 5 0 0,4 9-37 0 0,-3-6 25 0 0,0-1 0 0 0,0 1 0 0 0,0 0 0 0 0,0 0 0 0 0,1-1 0 0 0,0 1 0 0 0,-1-1 0 0 0,1 0 0 0 0,0 1 0 0 0,1-1 0 0 0,-1 0 0 0 0,1 0 0 0 0,-1 0 0 0 0,1-1 0 0 0,0 1 0 0 0,0-1 0 0 0,0 1 0 0 0,0-1 0 0 0,1 0 0 0 0,0 0 12 0 0,9 6 1 0 0,-11-7 0 0 0,0 0 1 0 0,-1 0-1 0 0,1 0 1 0 0,0 0-1 0 0,-1-1 1 0 0,1 1-1 0 0,0 0 1 0 0,0-1-1 0 0,0 1 1 0 0,0-1-1 0 0,0 0 1 0 0,0 0-1 0 0,-1 1 1 0 0,3-1-2 0 0,3-1 75 0 0,1 1 0 0 0,-1-1 0 0 0,0 0 1 0 0,1 0-1 0 0,-1-1 0 0 0,0 0 0 0 0,0 0 0 0 0,2-2-75 0 0,-5 3 51 0 0,0-1 0 0 0,-1 0 0 0 0,1-1 0 0 0,0 1 0 0 0,-1 0 0 0 0,1-1 0 0 0,-1 0 0 0 0,0 0 0 0 0,0 0 0 0 0,0 0 0 0 0,0-1 0 0 0,0 1-1 0 0,-1-1 1 0 0,2-2-51 0 0,4-9 244 0 0,-1-1 0 0 0,0 1 0 0 0,0-4-244 0 0,-5 12 26 0 0,-1 0 0 0 0,1 0 1 0 0,-1 0-1 0 0,0 0 0 0 0,-1-1 1 0 0,1 1-1 0 0,-2 0 0 0 0,1 0 0 0 0,-1-1-26 0 0,-9-58 0 0 0,4 46 0 0 0</inkml:trace>
  <inkml:trace contextRef="#ctx0" brushRef="#br0" timeOffset="63157.153">9567 2856 3224 0 0,'0'0'283'0'0,"0"0"-23"0"0,0 0-11 0 0,0 0-1 0 0,0 0 13 0 0,0 0 58 0 0,0 0 29 0 0,0 0 4 0 0,0 0-23 0 0,3-7 3014 0 0,1 13-3134 0 0,-3-5-150 0 0,-1 0 0 0 0,1-1 0 0 0,-1 1 0 0 0,1 0 1 0 0,-1-1-1 0 0,0 1 0 0 0,1 0 0 0 0,-1 0 0 0 0,0 0 0 0 0,1-1 1 0 0,-1 1-1 0 0,0 0 0 0 0,0 0 0 0 0,0 0 0 0 0,0 0 1 0 0,0 0-60 0 0,0 99 2148 0 0,2-82-1935 0 0,-1-4-122 0 0,-1-11-29 0 0,0 1 0 0 0,1 0-1 0 0,-1-1 1 0 0,1 1 0 0 0,0 0 0 0 0,0-1-1 0 0,0 1 1 0 0,1 1-62 0 0,0 3 71 0 0,1 0-1 0 0,-2 0 0 0 0,1 0 0 0 0,-1 0-70 0 0,2 10 182 0 0,-2-7-298 0 0,-1-8 123 0 0,0 0 0 0 0,0 0 0 0 0,1 0-1 0 0,-1 0 1 0 0,1 0 0 0 0,0-1 0 0 0,0 1-1 0 0,0 0 1 0 0,0-1 0 0 0,1 1-7 0 0,-2 0-108 0 0,0 2 48 0 0,0-4 147 0 0,0-1 19 0 0,-1 8 566 0 0,-1-14-390 0 0,-2-15 26 0 0,4-3-293 0 0,-1 15 30 0 0,1 0 0 0 0,0-1-1 0 0,0 1 1 0 0,1 0 0 0 0,0 0 0 0 0,2-6-45 0 0,0 3-29 0 0,-1-1 0 0 0,0 1 0 0 0,-1-9 29 0 0,0 15 7 0 0,1-28 58 0 0,-2 18-88 0 0,1-1 0 0 0,1 1-1 0 0,1-1 1 0 0,0 1 0 0 0,2-3 23 0 0,-4 14-22 0 0,0 1 0 0 0,-1-1 0 0 0,1 1 1 0 0,-1-1-1 0 0,0 1 0 0 0,0-4 22 0 0,0-1 156 0 0,0 7-74 0 0,2-2-78 0 0,3-5-305 0 0,-6 9 63 0 0,1 1 234 0 0,-1 0 0 0 0,1 0 0 0 0,-1 0 0 0 0,1 0 0 0 0,0 0 0 0 0,0 0 0 0 0,-1 0 0 0 0,1 0 0 0 0,0 0 0 0 0,0 0 0 0 0,0 0 0 0 0,0 0 0 0 0,0 0 0 0 0,0 0 0 0 0,1 0 4 0 0,0 6-8 0 0,0-1 0 0 0,0 0 0 0 0,-1 0 0 0 0,1 6 8 0 0,7 64-141 0 0,-8-38 141 0 0,0-7 290 0 0,0-29-231 0 0,0-2 26 0 0,0 0-14 0 0,0 0 0 0 0,0 0 1 0 0,0 0 0 0 0,-7 3 616 0 0,6-4-669 0 0,0 0 1 0 0,0 1-1 0 0,1-1 1 0 0,-1 0-1 0 0,0 1 1 0 0,0-1-1 0 0,1 0 1 0 0,-1 0-1 0 0,1 1 1 0 0,-1-1-1 0 0,0 0 1 0 0,1 0-1 0 0,0 0 1 0 0,-1 0-1 0 0,1 0 1 0 0,0 0-1 0 0,-1-1-19 0 0,-3-20 88 0 0,1 1-14 0 0,0 0-47 0 0,0-1 21 0 0,2 17-41 0 0,0 0 0 0 0,0 0 0 0 0,1 0 0 0 0,-1 0 0 0 0,2-4-7 0 0,-1 5 1 0 0,0-1 0 0 0,0 1 0 0 0,0 0 0 0 0,-1-1 0 0 0,1 1 1 0 0,-1 0-1 0 0,0-1 0 0 0,0 1 0 0 0,-1-1-1 0 0,1 4-87 0 0,1 1-89 0 0,0 0-401 0 0,0 0-178 0 0,0 2-39 0 0,0 5-6 0 0</inkml:trace>
  <inkml:trace contextRef="#ctx0" brushRef="#br0" timeOffset="66739.73">9700 3314 6448 0 0,'0'0'297'0'0,"0"0"-9"0"0,0 0-119 0 0,0 0 199 0 0,0 0 103 0 0,0 0 17 0 0,-9 12 645 0 0,-5 3-761 0 0,11-12-252 0 0,0 0 0 0 0,0-1-1 0 0,1 1 1 0 0,0 0 0 0 0,-2 3-120 0 0,-27 30 1096 0 0,24-26-760 0 0,0 1 1 0 0,-1-2-1 0 0,-3 4-336 0 0,-16 20 198 0 0,13-15-48 0 0,-1 0 0 0 0,-1-1 0 0 0,-1 0 0 0 0,-3 1-150 0 0,-13 16 321 0 0,25-25-204 0 0,-1 0 0 0 0,1 0 0 0 0,-8 4-117 0 0,12-9 29 0 0,-1-1 1 0 0,1 1 0 0 0,0-1 0 0 0,0 1 0 0 0,0 1-1 0 0,0-1 1 0 0,1 0 0 0 0,0 1 0 0 0,0 0 0 0 0,0 0 0 0 0,-2 5-30 0 0,4-8 14 0 0,-4 7 85 0 0,4-8-2 0 0,1-1-21 0 0,0 0-10 0 0,0 0-82 0 0,0 0-336 0 0,3-7-1494 0 0,-2 0-2788 0 0</inkml:trace>
  <inkml:trace contextRef="#ctx0" brushRef="#br0" timeOffset="67043.675">9369 3475 8720 0 0,'0'0'197'0'0,"0"0"24"0"0,0 0 19 0 0,2 0-29 0 0,17-1 331 0 0,-14 1-190 0 0,0 0 1 0 0,0-1-1 0 0,0 2 1 0 0,0-1 0 0 0,-1 0-1 0 0,1 1 1 0 0,0 0 0 0 0,2 1-353 0 0,9 2 674 0 0,-12-3-549 0 0,-1-1 1 0 0,1 1 0 0 0,-1 0 0 0 0,0 1 0 0 0,0-1 0 0 0,1 0 0 0 0,-1 1 0 0 0,0 0 0 0 0,0 0 0 0 0,0 0 0 0 0,-1 0 0 0 0,3 2-126 0 0,12 12 662 0 0,-8-9-481 0 0,0 1-1 0 0,0 1 0 0 0,-1 0 1 0 0,5 7-181 0 0,9 33 573 0 0,-15-37-478 0 0,-5-8-1 0 0,0-1 1 0 0,0 1-1 0 0,0-1 0 0 0,1 0 1 0 0,-1 0-1 0 0,1 0 0 0 0,-1 0 0 0 0,1 0-94 0 0,2 1 0 0 0,1-2 0 0 0,5-3 0 0 0,1-1-1130 0 0,-11 2-171 0 0</inkml:trace>
  <inkml:trace contextRef="#ctx0" brushRef="#br0" timeOffset="67330.998">9753 3497 4144 0 0,'0'0'191'0'0,"1"0"-11"0"0,4-3 58 0 0,0 1 1277 0 0,0 0-1 0 0,1 0 1 0 0,-1 0-1 0 0,6-1-1514 0 0,-2 2 598 0 0,0 0-1 0 0,0 0 0 0 0,1 1 1 0 0,-1 0-598 0 0,2 0 463 0 0,-3 0-274 0 0,-3 0-126 0 0,0 0 1 0 0,-1 0-1 0 0,1 0 0 0 0,-1 0 1 0 0,1 1-1 0 0,0 0 0 0 0,-1 0 1 0 0,3 1-64 0 0,-1 0 22 0 0,0 0 1 0 0,-1-1 0 0 0,1 0-1 0 0,0 0 1 0 0,0-1 0 0 0,1 1-23 0 0,25 3 32 0 0,25 10-999 0 0,-50-12-3866 0 0</inkml:trace>
  <inkml:trace contextRef="#ctx0" brushRef="#br0" timeOffset="67602.931">9751 3611 6448 0 0,'0'0'498'0'0,"0"0"-172"0"0,16-3 2674 0 0,-9 1-2147 0 0,-2 1-662 0 0,-1 1 0 0 0,1-1 0 0 0,0 1-1 0 0,0 0 1 0 0,-1 0 0 0 0,1 0 0 0 0,2 1-191 0 0,21 0 571 0 0,6 1-63 0 0,-14 1-436 0 0,0-1 1 0 0,1-1 0 0 0,-1-1 0 0 0,8-1-73 0 0,15-1-1207 0 0,-24 2 703 0 0</inkml:trace>
  <inkml:trace contextRef="#ctx0" brushRef="#br0" timeOffset="67984.768">10234 3425 9152 0 0,'-12'13'992'0'0,"10"-12"-980"0"0,1 0 0 0 0,-1 0 0 0 0,0 0 0 0 0,1 1-1 0 0,-1-1 1 0 0,1 1 0 0 0,-1-1 0 0 0,1 1 0 0 0,0 0 0 0 0,0-1 0 0 0,0 1 0 0 0,0 0 0 0 0,0 0 0 0 0,0 0 0 0 0,0-1 0 0 0,0 3-12 0 0,-8 33 295 0 0,8-31-263 0 0,0-3 78 0 0,0 1 0 0 0,1 0 0 0 0,0 0 0 0 0,0 0 0 0 0,0 0 0 0 0,0 0 0 0 0,0-1 0 0 0,1 1 0 0 0,-1 0 0 0 0,1 0 0 0 0,0-1 0 0 0,1 1 0 0 0,-1 0 0 0 0,2 1-110 0 0,-2-2 54 0 0,0-1 0 0 0,0 0 0 0 0,0 0 0 0 0,0 0 0 0 0,0 0 1 0 0,1-1-1 0 0,-1 1 0 0 0,1 0 0 0 0,0-1 0 0 0,-1 1 0 0 0,1 0 0 0 0,0-1 0 0 0,0 0 0 0 0,0 0 0 0 0,0 1 0 0 0,0-1 0 0 0,0 0 0 0 0,0-1 0 0 0,1 1 0 0 0,-1 0 0 0 0,0-1 0 0 0,0 1 0 0 0,1-1 0 0 0,-1 1 0 0 0,0-1 0 0 0,1 0 0 0 0,-1 0 0 0 0,0 0 0 0 0,1-1-54 0 0,3 1 77 0 0,-1-1 0 0 0,1 0 0 0 0,-1-1 0 0 0,0 1 0 0 0,1-1 0 0 0,-1 0 0 0 0,0 0 0 0 0,0-1 0 0 0,0 0 0 0 0,-1 1 0 0 0,5-4-77 0 0,29-22 360 0 0,-37 27-360 0 0,1-1 0 0 0,0 1 0 0 0,-1 0 1 0 0,1 0-1 0 0,0 0 0 0 0,0 1 0 0 0,-1-1 1 0 0,1 0-1 0 0,0 1 0 0 0,0-1 0 0 0,0 1 1 0 0,0-1-1 0 0,0 1 0 0 0,0 0 1 0 0,0 0-1 0 0,0 0 0 0 0,0 0 0 0 0,0 0 1 0 0,0 1-1 0 0,0-1 0 0 0,0 0 0 0 0,0 1 1 0 0,0 0-1 0 0,0-1 0 0 0,0 1 0 0 0,-1 0 1 0 0,1 0-1 0 0,0 0 0 0 0,0 0 1 0 0,-1 0-1 0 0,1 0 0 0 0,0 2 0 0 0,1-1 4 0 0,-2-2 13 0 0,1 1 1 0 0,-1 0-1 0 0,0 0 0 0 0,1 0 1 0 0,-1 0-1 0 0,0 0 1 0 0,0 0-1 0 0,0 0 1 0 0,0 0-1 0 0,0 0 1 0 0,0 0-1 0 0,1 2-17 0 0,0 0 43 0 0,8 11 147 0 0,-9-12-180 0 0,1 0 0 0 0,-1 0 0 0 0,1 0 1 0 0,0 0-1 0 0,-1 0 0 0 0,1 0 0 0 0,0-1 1 0 0,1 1-11 0 0,-2-1 46 0 0,-1-1 0 0 0,1 1 1 0 0,0-1-1 0 0,0 1 1 0 0,0-1-1 0 0,0 1 0 0 0,0-1 1 0 0,-1 0-1 0 0,1 0 0 0 0,0 1 1 0 0,0-1-1 0 0,0 0 1 0 0,0 0-1 0 0,0 0 0 0 0,0 0 1 0 0,0 0-1 0 0,0 0 1 0 0,0 0-1 0 0,0-1 0 0 0,0 1 1 0 0,0 0-1 0 0,-1 0 1 0 0,1-1-1 0 0,0 1 0 0 0,0-1 1 0 0,0 1-1 0 0,0-1 1 0 0,0 1-47 0 0,4-3 399 0 0,-2 2-348 0 0,-1 1 0 0 0,0-1 0 0 0,0 0 0 0 0,0 0 1 0 0,0 0-1 0 0,-1 0 0 0 0,1-1 0 0 0,0 1 0 0 0,0 0 0 0 0,-1-1 0 0 0,1 1 0 0 0,-1-1 0 0 0,1 0 0 0 0,-1 1 0 0 0,0-1 0 0 0,1 0 1 0 0,-1 0-1 0 0,0 0 0 0 0,0 0 0 0 0,0 0 0 0 0,-1 0 0 0 0,1 0 0 0 0,0 0 0 0 0,-1 0 0 0 0,0 0 0 0 0,1-1-51 0 0,1-9 298 0 0,-1 0 0 0 0,0 0 0 0 0,-1 0 0 0 0,-1-6-298 0 0,1 2-307 0 0,-1 3 179 0 0,0 0 0 0 0,-2-9 128 0 0,-1-4-544 0 0,3 25 481 0 0,-3-20-3107 0 0,3 20 1964 0 0</inkml:trace>
  <inkml:trace contextRef="#ctx0" brushRef="#br0" timeOffset="68454.911">10547 3685 9384 0 0,'0'0'430'0'0,"0"0"-8"0"0,0 0-210 0 0,0 0 134 0 0,0 0 92 0 0,0 0 11 0 0,0 0 7 0 0,5 14 935 0 0,-3-10-1204 0 0,0 0 1 0 0,0 0-1 0 0,0 0 1 0 0,-1 0 0 0 0,0 0-1 0 0,0 0 1 0 0,0 1 0 0 0,0-1-1 0 0,-1 1 1 0 0,1-1 0 0 0,-1 3-188 0 0,-1 10 324 0 0,1-15-322 0 0,0 0-1 0 0,0 1 0 0 0,0-1 0 0 0,-1 0 1 0 0,1 0-1 0 0,0 0 0 0 0,-1 0 0 0 0,1 0 1 0 0,-1 1-2 0 0,-27 70 352 0 0,27-70-343 0 0,-13 34 204 0 0,13-34-193 0 0,0 0 1 0 0,0 0 0 0 0,1 0-1 0 0,-1 0 1 0 0,1 0-1 0 0,0 0 1 0 0,0 0-1 0 0,0 0 1 0 0,0 0-1 0 0,1 4-20 0 0,-1-6 29 0 0,1 0 0 0 0,-1 0 0 0 0,1 1 0 0 0,0-1 0 0 0,-1 0 0 0 0,1 0-1 0 0,0 0 1 0 0,0 0 0 0 0,0 1 0 0 0,-1-1 0 0 0,1 0 0 0 0,0-1-1 0 0,1 1 1 0 0,-1 0 0 0 0,0 0 0 0 0,0 0 0 0 0,0-1 0 0 0,0 1 0 0 0,1 0-1 0 0,-1-1 1 0 0,0 0 0 0 0,1 1 0 0 0,-1-1 0 0 0,0 1 0 0 0,1-1-1 0 0,-1 0 1 0 0,0 0 0 0 0,1 0 0 0 0,-1 0 0 0 0,0 0 0 0 0,1 0 0 0 0,0-1-29 0 0,7 0 218 0 0,1 0 0 0 0,0-1 0 0 0,-1 0 0 0 0,7-3-218 0 0,6-2 144 0 0,16 1 180 0 0,26-8-128 0 0,-53 11-281 0 0,1 0-168 0 0,-1 0 0 0 0,1 0 0 0 0,0 1 0 0 0,7 0 253 0 0,-18 2-1295 0 0</inkml:trace>
  <inkml:trace contextRef="#ctx0" brushRef="#br0" timeOffset="68814.657">10768 3480 4144 0 0,'0'0'319'0'0,"0"0"-31"0"0,0 0 650 0 0,0 0 307 0 0,6 1 1238 0 0,24 11-315 0 0,-29-11-1535 0 0,1-1 21 0 0,59 6 1755 0 0,-44-7-2150 0 0,-8 1-142 0 0,-1-1 0 0 0,1 1 0 0 0,0 1 0 0 0,-1 0 0 0 0,1 0 0 0 0,3 1-117 0 0,-5 1 8 0 0,0-2-1 0 0,1 1 1 0 0,-1-1 0 0 0,0 0-1 0 0,1 0 1 0 0,-1-1 0 0 0,7 0-8 0 0,6 0 488 0 0,-6 1-5332 0 0,-14-1-280 0 0</inkml:trace>
  <inkml:trace contextRef="#ctx0" brushRef="#br0" timeOffset="69015.657">10914 3355 7832 0 0,'1'0'86'0'0,"-1"0"1"0"0,1 0 0 0 0,-1 0-1 0 0,1 0 1 0 0,-1 0-1 0 0,1 0 1 0 0,-1 0 0 0 0,1 0-1 0 0,-1 0 1 0 0,0 0-1 0 0,1 0 1 0 0,-1 1-1 0 0,1-1 1 0 0,-1 0 0 0 0,1 0-1 0 0,-1 0 1 0 0,1 0-1 0 0,-1 1 1 0 0,0-1 0 0 0,1 0-1 0 0,-1 0 1 0 0,0 1-1 0 0,1-1 1 0 0,-1 0 0 0 0,0 1-1 0 0,1-1 1 0 0,-1 1-1 0 0,0-1 1 0 0,1 0 0 0 0,-1 1-1 0 0,0-1 1 0 0,0 1-1 0 0,0-1 1 0 0,1 0 0 0 0,-1 1-1 0 0,0-1 1 0 0,0 1-1 0 0,0-1 1 0 0,0 1 0 0 0,0-1-1 0 0,0 1 1 0 0,0-1-1 0 0,0 1 1 0 0,0-1 0 0 0,0 1-1 0 0,0-1 1 0 0,0 0-1 0 0,0 1 1 0 0,0-1 0 0 0,-1 1-1 0 0,1 0-86 0 0,0 3-367 0 0,4 15 810 0 0,-4-17-367 0 0,1 0-1 0 0,-1 0 1 0 0,1 0-1 0 0,-1 0 1 0 0,0 0-1 0 0,1 0 1 0 0,-1 1-1 0 0,0-1 1 0 0,-1 2-76 0 0,1-2 107 0 0,0 1 1 0 0,0 0 0 0 0,0-1-1 0 0,1 1 1 0 0,-1 0 0 0 0,1-1-1 0 0,-1 1 1 0 0,1 0-108 0 0,3 18 652 0 0,-3 6 75 0 0,0-20-589 0 0,-1 0 0 0 0,1 0 0 0 0,-1-1 0 0 0,-1 1 0 0 0,0 0 0 0 0,0 5-138 0 0,-1-3 106 0 0,1 1-1 0 0,0 0 1 0 0,1 0 0 0 0,0 3-106 0 0,0-3 113 0 0,0-8-86 0 0,0-1 1 0 0,-1 1-1 0 0,1 0 1 0 0,-1-1-1 0 0,1 1 1 0 0,-1-1-1 0 0,1 1 1 0 0,-1-1-1 0 0,-1 2-27 0 0,-1 2 30 0 0,3-3-1103 0 0,0-2-4547 0 0</inkml:trace>
  <inkml:trace contextRef="#ctx0" brushRef="#br0" timeOffset="70640.199">11439 3322 6912 0 0,'0'0'528'0'0,"1"-10"3200"0"0,-9 10-3435 0 0,-1 1 1 0 0,1 0-1 0 0,-1 1 1 0 0,1 0-1 0 0,0 0 1 0 0,-1 1-1 0 0,-1 1-293 0 0,4-2 126 0 0,0 1-1 0 0,0 0 0 0 0,0 0 1 0 0,1 0-1 0 0,-1 1 0 0 0,1 0 1 0 0,0 0-1 0 0,0 0 0 0 0,1 1 1 0 0,-2 0-126 0 0,-3 14 444 0 0,8-18-307 0 0,5 5 166 0 0,14 15 53 0 0,0-1 0 0 0,1-1 1 0 0,15 11-357 0 0,-30-26 8 0 0,0 0 1 0 0,0 1 0 0 0,0-1-1 0 0,-1 1 1 0 0,0 0-9 0 0,17 19 40 0 0,-17-20-41 0 0,0 0 1 0 0,0 0 0 0 0,0 0-1 0 0,0 0 1 0 0,-1 1 0 0 0,1 1 0 0 0,11 17 19 0 0,-11-19 13 0 0,-1 0 0 0 0,1 0 0 0 0,-1 0 0 0 0,0 0 1 0 0,0 1-1 0 0,0-1 0 0 0,-1 1 0 0 0,1-1 0 0 0,-1 1 0 0 0,0 0 0 0 0,0-1 1 0 0,-1 1-1 0 0,0 0 0 0 0,1 0 0 0 0,-2-1 0 0 0,1 1 0 0 0,-1 2-32 0 0,1-3 55 0 0,-1-1-1 0 0,0 0 1 0 0,0 1-1 0 0,0-1 0 0 0,0 0 1 0 0,-1 0-1 0 0,1 1 1 0 0,-1-1-1 0 0,0 0 1 0 0,0-1-1 0 0,0 1 1 0 0,0 0-1 0 0,0 0 0 0 0,-1-1 1 0 0,1 1-1 0 0,-1-1 1 0 0,0 0-1 0 0,0 0 1 0 0,1 0-1 0 0,-1 0 1 0 0,-1-1-1 0 0,1 1 0 0 0,-3 0-54 0 0,3 0 71 0 0,0-1-1 0 0,-1 0 0 0 0,1 0 1 0 0,-1-1-1 0 0,1 1 0 0 0,-1-1 1 0 0,1 1-1 0 0,-1-1 0 0 0,1 0 1 0 0,-1 0-1 0 0,1-1 0 0 0,-1 1 1 0 0,1-1-1 0 0,-1 0 0 0 0,1 0 1 0 0,0 0-1 0 0,-1 0 0 0 0,1 0 1 0 0,0-1-1 0 0,0 0 0 0 0,0 0 1 0 0,0 1-1 0 0,0-1 0 0 0,-2-2-70 0 0,4 2 41 0 0,0 1 0 0 0,0 0 0 0 0,0-1 0 0 0,1 1 0 0 0,-1-1 0 0 0,0 0 0 0 0,0 1-1 0 0,1-1 1 0 0,-1 1 0 0 0,1-1 0 0 0,0 0 0 0 0,-1 0 0 0 0,1 1 0 0 0,0-1 0 0 0,0 0-1 0 0,0 1 1 0 0,0-1 0 0 0,1-2-41 0 0,-1 0 93 0 0,0 0-1 0 0,1 1 0 0 0,0-1 1 0 0,0 0-1 0 0,0 0 1 0 0,0 0-1 0 0,2-3-92 0 0,8-13 304 0 0,-8 12-264 0 0,1 0 0 0 0,0 0 1 0 0,1 1-1 0 0,0-1 0 0 0,0 1 0 0 0,1 0 0 0 0,0 0 0 0 0,4-3-40 0 0,1 1-47 0 0,0 1 1 0 0,0 0-1 0 0,0 0 0 0 0,1 2 0 0 0,0-1 0 0 0,1 2 0 0 0,9-4 47 0 0,8-2-988 0 0,2 3-320 0 0</inkml:trace>
  <inkml:trace contextRef="#ctx0" brushRef="#br0" timeOffset="86248.606">3994 5921 2304 0 0,'0'0'311'0'0,"0"0"463"0"0,5 0 772 0 0,-2 0 5077 0 0,-3 0-6572 0 0,0 0-1 0 0,1 0 0 0 0,-1 0 1 0 0,1 0-1 0 0,-1 0 0 0 0,0 0 1 0 0,1 0-1 0 0,-1 0 0 0 0,0 0 1 0 0,1 0-1 0 0,-1 1 0 0 0,1-1 0 0 0,-1 0 1 0 0,0 0-1 0 0,1 0 0 0 0,-1 1 1 0 0,0-1-1 0 0,1 0 0 0 0,-1 0 1 0 0,0 1-1 0 0,0-1 0 0 0,1 0 1 0 0,-1 0-1 0 0,0 1 0 0 0,0-1 1 0 0,0 0-1 0 0,1 1 0 0 0,-1-1-50 0 0,2 14 569 0 0,0 4-364 0 0,-1-16-186 0 0,-1-1 0 0 0,1 1-1 0 0,-1-1 1 0 0,0 1 0 0 0,0 0 0 0 0,1-1 0 0 0,-1 1 0 0 0,-1 0 0 0 0,1 0 0 0 0,0-1-1 0 0,0 1 1 0 0,0 0 0 0 0,-1-1-19 0 0,0 7 84 0 0,-1-1 0 0 0,2 0-1 0 0,-1 0 1 0 0,1 1 0 0 0,0-1-1 0 0,1 0 1 0 0,-1 1 0 0 0,1-1 0 0 0,2 4-84 0 0,-3-9 12 0 0,1 3 31 0 0,1-1 0 0 0,-1 1 0 0 0,1-1 1 0 0,0 1-1 0 0,1 1-43 0 0,-1-2 29 0 0,0-1 0 0 0,-1 1 1 0 0,1 0-1 0 0,-1 0 0 0 0,0 0 1 0 0,0 0-1 0 0,0 0 0 0 0,0 0 1 0 0,-1 1-30 0 0,1 3 58 0 0,-1 0 1 0 0,2 0 0 0 0,-1 0-1 0 0,1-1 1 0 0,2 8-59 0 0,-2-8 27 0 0,-1 0 7 0 0,0-1 1 0 0,0 1 0 0 0,0 0 0 0 0,-1 0 0 0 0,0 0 0 0 0,-1 1-35 0 0,1 0 44 0 0,-1 0-1 0 0,2-1 0 0 0,-1 1 0 0 0,2 5-43 0 0,0-3 33 0 0,-1-1 1 0 0,0 0-1 0 0,-1 0 0 0 0,0 0 1 0 0,0 0-1 0 0,-1 0 0 0 0,0 0 1 0 0,-1 2-34 0 0,-1 7 15 0 0,3-10 2 0 0,-1-1 0 0 0,2 1 0 0 0,-1 0 0 0 0,1-1 0 0 0,0 2-17 0 0,1 0 29 0 0,-1 1-1 0 0,-1-1 0 0 0,0 4-28 0 0,0 21 123 0 0,1 1 0 0 0,5 30-123 0 0,-3-39 63 0 0,1 18 41 0 0,-1-6 104 0 0,5 16-208 0 0,-7-41 37 0 0,0-1-1 0 0,-1 1 0 0 0,0-1 0 0 0,-1 1 1 0 0,-2 10-37 0 0,-1 30 114 0 0,11 79 123 0 0,-2-54-234 0 0,-4-64 15 0 0,-2 0 0 0 0,0 0 0 0 0,-2 9-18 0 0,1-11 40 0 0,0 0 1 0 0,1 0-1 0 0,1 1 1 0 0,0-1-1 0 0,1 2-40 0 0,1 42 97 0 0,-2-36-97 0 0,1 0-1 0 0,2 12 1 0 0,7 51 11 0 0,-6-35 96 0 0,3 1-107 0 0,-6-39 5 0 0,0 0-1 0 0,0 1 1 0 0,-2 2-5 0 0,3 30 60 0 0,1-21-6 0 0,-1 0 0 0 0,-2 0 0 0 0,0 0 0 0 0,-1 1 0 0 0,-2 6-54 0 0,2-18 22 0 0,1-1 0 0 0,1 0 1 0 0,0 2-23 0 0,0-3 19 0 0,-1-1 0 0 0,0 1 0 0 0,0-1 1 0 0,-1 5-20 0 0,0-7 13 0 0,-1 4 17 0 0,0 0 0 0 0,1 0 0 0 0,0 0 1 0 0,1 0-1 0 0,0-1 0 0 0,1 9-30 0 0,1-4 71 0 0,-2 1 0 0 0,0 10-71 0 0,-1-14 48 0 0,1 0 1 0 0,0 0-1 0 0,1 0 1 0 0,0-1-1 0 0,3 12-48 0 0,-2-13 48 0 0,0 1-1 0 0,-1 0 1 0 0,0 0-1 0 0,-1 7-47 0 0,0-6 51 0 0,1-1-1 0 0,-1 0 1 0 0,2 0-1 0 0,1 5-50 0 0,-3-11 22 0 0,1 1-1 0 0,-1-1 0 0 0,1 0 1 0 0,-1 0-1 0 0,-1 1 0 0 0,1-1 0 0 0,-1 2-21 0 0,1-1 38 0 0,-1 0 0 0 0,1 0-1 0 0,0 0 1 0 0,0 0 0 0 0,1 1-38 0 0,-1-2 27 0 0,1-1 1 0 0,-1 0 0 0 0,0 0 0 0 0,0 0-1 0 0,-1 0 1 0 0,1 0 0 0 0,-1 0-1 0 0,0 0 1 0 0,1 0 0 0 0,-1 0 0 0 0,0 0-1 0 0,-1 0 1 0 0,0 1-28 0 0,-4 11 33 0 0,6-13-28 0 0,0-1-1 0 0,0 1 1 0 0,-1 0-1 0 0,1 0 1 0 0,0-1-1 0 0,0 1 1 0 0,0 0-1 0 0,1-1 1 0 0,-1 1 0 0 0,0 0-1 0 0,1 0-4 0 0,-1-1 0 0 0,0 1 1 0 0,1-1-1 0 0,-1 1 0 0 0,0 0 0 0 0,0-1 1 0 0,0 1-1 0 0,0-1 0 0 0,0 1 1 0 0,0 0-1 0 0,-1-1 0 0 0,1 1 0 0 0,0 0 0 0 0,-2 2-3 0 0,1-3 6 0 0,0 1 0 0 0,1-1 0 0 0,-1 1 0 0 0,1 0 0 0 0,-1-1 0 0 0,1 1 0 0 0,0 0 0 0 0,-1-1 0 0 0,1 1 1 0 0,0-1-1 0 0,0 1 0 0 0,0 0 0 0 0,0-1 0 0 0,0 1 0 0 0,1 0 0 0 0,-1-1 0 0 0,0 1 0 0 0,1 0 0 0 0,-1-1 0 0 0,1 1 0 0 0,0-1 0 0 0,0 1-3 0 0,0 1 5 0 0,0 0-1 0 0,0 0 0 0 0,-1 0 0 0 0,1 0 1 0 0,-1 0-1 0 0,1 0 0 0 0,-1 0 1 0 0,0 0-1 0 0,0 0 0 0 0,0 0 0 0 0,-1 0 1 0 0,1 0-1 0 0,-1-1 0 0 0,1 1 0 0 0,-2 3-4 0 0,2-5 3 0 0,0 0 0 0 0,-1 0-1 0 0,1 0 1 0 0,0 0-1 0 0,0 0 1 0 0,0 0-1 0 0,1 0 1 0 0,-1 0-1 0 0,0 0 1 0 0,0 0 0 0 0,1 0-1 0 0,-1 0 1 0 0,0 0-1 0 0,1 0 1 0 0,-1 0-1 0 0,1 0 1 0 0,-1 0-1 0 0,1 0 1 0 0,-1-1 0 0 0,2 2-3 0 0,5 13 42 0 0,-7-14-38 0 0,0 0 1 0 0,0 1 0 0 0,0-1-1 0 0,0 1 1 0 0,0-1-1 0 0,1 0 1 0 0,-1 1 0 0 0,1-1-1 0 0,-1 0 1 0 0,1 0-1 0 0,-1 1 1 0 0,1-1 0 0 0,0 0-1 0 0,-1 0 1 0 0,1 0 0 0 0,0 0-1 0 0,0 0 1 0 0,0 0-1 0 0,0 0 1 0 0,0 0 0 0 0,0 0-1 0 0,0 0 1 0 0,1 0-1 0 0,-1-1 1 0 0,0 1 0 0 0,1 0-5 0 0,7 7 28 0 0,-8-7-68 0 0,-1 0-1 0 0,0-1 1 0 0,1 1-1 0 0,-1-1 0 0 0,1 1 1 0 0,-1-1-1 0 0,1 1 1 0 0,-1-1-1 0 0,1 1 1 0 0,0-1-1 0 0,-1 0 1 0 0,1 1-1 0 0,0-1 1 0 0,-1 0-1 0 0,1 1 1 0 0,0-1-1 0 0,-1 0 1 0 0,1 0-1 0 0,0 0 41 0 0,11 1-880 0 0</inkml:trace>
  <inkml:trace contextRef="#ctx0" brushRef="#br0" timeOffset="88409.871">5701 7296 11312 0 0,'0'0'521'0'0,"-1"-13"190"0"0,0 12-679 0 0,-1 0 1 0 0,1 0-1 0 0,0 1 1 0 0,0-1-1 0 0,-1 0 1 0 0,1 0-1 0 0,0 1 1 0 0,-1-1 0 0 0,1 1-1 0 0,0-1 1 0 0,-1 1-1 0 0,1 0 1 0 0,-1-1-1 0 0,1 1 1 0 0,-1 0-1 0 0,1 0 1 0 0,0 0-1 0 0,-1 0 1 0 0,1 0 0 0 0,-1 1-1 0 0,1-1 1 0 0,-1 0-1 0 0,1 1-32 0 0,-37 9 740 0 0,23-3-375 0 0,-1 0 0 0 0,2 1 0 0 0,-1 1 0 0 0,-13 10-365 0 0,24-15 43 0 0,0 0 1 0 0,0 0-1 0 0,0 0 1 0 0,0 0-1 0 0,1 1 1 0 0,-1-1-1 0 0,1 1 1 0 0,0 2-44 0 0,1-6 1 0 0,1 3-2 0 0,6 11 37 0 0,1-1-125 0 0,-5-9 76 0 0,1 0 0 0 0,0-1 0 0 0,0 1 0 0 0,0-1 0 0 0,1 0 0 0 0,-1 0 0 0 0,1 0 0 0 0,0 0 0 0 0,0 0 0 0 0,1 0 0 0 0,-1-1 1 0 0,3 2 12 0 0,39 30 6 0 0,-25-21-24 0 0,-1 0 1 0 0,-1 2-1 0 0,0 0 1 0 0,5 8 17 0 0,-20-21 16 0 0,-1 1 0 0 0,1-1 1 0 0,-1 1-1 0 0,0 0 1 0 0,0 0-1 0 0,0 0 1 0 0,-1 0-1 0 0,1 0 0 0 0,-1 0 1 0 0,0 0-1 0 0,0 0 1 0 0,0 1-1 0 0,-1-1-16 0 0,1-1 42 0 0,-1-1 0 0 0,0 1 0 0 0,-1-1 0 0 0,1 1 0 0 0,0 0 0 0 0,-1-1 0 0 0,1 1 0 0 0,-1-1-1 0 0,0 0 1 0 0,0 1 0 0 0,1-1 0 0 0,-2 0 0 0 0,1 1 0 0 0,0-1 0 0 0,0 0 0 0 0,-1 0 0 0 0,0 0 0 0 0,1 0 0 0 0,-1 0 0 0 0,0 0 0 0 0,0 0-1 0 0,-1 0-41 0 0,-4 3 185 0 0,1 0 0 0 0,-1-1 0 0 0,0 0 0 0 0,-1 0 1 0 0,1-1-1 0 0,-5 2-185 0 0,7-3 85 0 0,0-1 1 0 0,0 0-1 0 0,0 0 1 0 0,0-1 0 0 0,0 1-1 0 0,0-1 1 0 0,0 0 0 0 0,0 0-1 0 0,0-1 1 0 0,0 0-1 0 0,-1 0-85 0 0,0 0 88 0 0,1 0 0 0 0,-1-1 0 0 0,0 0 0 0 0,1 0 0 0 0,0-1 0 0 0,-1 1 0 0 0,1-1 0 0 0,-1-1-88 0 0,3 2 23 0 0,1 0 0 0 0,0 0 1 0 0,0 1-1 0 0,0-1 0 0 0,0-1 0 0 0,0 1 1 0 0,0 0-1 0 0,1 0 0 0 0,-1-1 0 0 0,1 1 1 0 0,0-1-1 0 0,-1 1 0 0 0,1-1 0 0 0,0 1 1 0 0,0-1-1 0 0,1 0 0 0 0,-1-1-23 0 0,0 1 6 0 0,1-1-1 0 0,-1 1 0 0 0,1 0 1 0 0,0-1-1 0 0,0 1 1 0 0,0 0-1 0 0,1-1 1 0 0,-1 1-1 0 0,1 0 1 0 0,0-1-1 0 0,0 1 1 0 0,0 0-1 0 0,0 0 1 0 0,0 0-1 0 0,1 0 1 0 0,-1 0-1 0 0,1 0 1 0 0,0 0-1 0 0,0 1 1 0 0,0-1-1 0 0,0 0 1 0 0,1 1-1 0 0,-1 0 0 0 0,1 0 1 0 0,-1-1-1 0 0,1 1 1 0 0,0 1-1 0 0,0-1-5 0 0,0 0-238 0 0,5-3 206 0 0,-1 1 1 0 0,0 0 0 0 0,1 1-1 0 0,0 0 1 0 0,7-2 31 0 0,11 2-5503 0 0,-9 3-566 0 0</inkml:trace>
  <inkml:trace contextRef="#ctx0" brushRef="#br0" timeOffset="88685.594">5984 7415 12608 0 0,'0'0'578'0'0,"0"0"-14"0"0,0 0-292 0 0,0 0 108 0 0,8-2 571 0 0,90-5 2054 0 0,-78 5-2967 0 0,0 1 0 0 0,0 1 0 0 0,3 1-38 0 0,13 0 158 0 0,103-1-807 0 0,-137 0-3724 0 0,-2 0-1483 0 0</inkml:trace>
  <inkml:trace contextRef="#ctx0" brushRef="#br0" timeOffset="88969.94">5997 7602 9648 0 0,'0'0'216'0'0,"0"0"32"0"0,4-5 241 0 0,-2 3-473 0 0,0 1 1 0 0,0-1-1 0 0,0 1 0 0 0,0 0 1 0 0,0 0-1 0 0,0 0 0 0 0,1 0 1 0 0,-1 1-1 0 0,0-1 0 0 0,0 1 1 0 0,1-1-1 0 0,-1 1 1 0 0,0 0-1 0 0,1-1-16 0 0,14-2 330 0 0,-8 0-173 0 0,-3 0 12 0 0,-1 2-1 0 0,0-1 1 0 0,0 0-1 0 0,1 1 1 0 0,1 0-169 0 0,42-6 1330 0 0,-17 3-777 0 0,-1 0 0 0 0,13 2-553 0 0,-32 2 46 0 0,11 0 35 0 0,0 1 0 0 0,3 1-81 0 0,5 2 60 0 0,-24-2-60 0 0</inkml:trace>
  <inkml:trace contextRef="#ctx0" brushRef="#br0" timeOffset="89199.914">5960 7718 8288 0 0,'-15'-8'1080'0'0,"14"7"-78"0"0,1 1 324 0 0,26-5 2004 0 0,-5 0-3458 0 0,22 1 327 0 0,-25 1-97 0 0,0 2 0 0 0,0 0 1 0 0,10 1-103 0 0,91 2 125 0 0,-16-1-9 0 0,-80-1-1145 0 0,-3 0-4171 0 0</inkml:trace>
  <inkml:trace contextRef="#ctx0" brushRef="#br0" timeOffset="89910.485">7096 7366 3680 0 0,'0'-3'248'0'0,"0"3"-210"0"0,0-1 0 0 0,0 1-1 0 0,0-1 1 0 0,0 1 0 0 0,0 0-1 0 0,1-1 1 0 0,-1 1 0 0 0,0-1-1 0 0,0 1 1 0 0,0-1 0 0 0,0 1-1 0 0,0 0 1 0 0,-1-1 0 0 0,1 1-1 0 0,0-1 1 0 0,0 1 0 0 0,0 0-1 0 0,0-1 1 0 0,0 1 0 0 0,0 0-1 0 0,-1-1 1 0 0,1 1 0 0 0,0-1 0 0 0,0 1-1 0 0,-1 0 1 0 0,1-1 0 0 0,0 1-1 0 0,0 0 1 0 0,-1 0 0 0 0,1-1-1 0 0,0 1 1 0 0,-1 0 0 0 0,1 0-1 0 0,-1-1 1 0 0,1 1 0 0 0,0 0-1 0 0,-1 0 1 0 0,1 0 0 0 0,0 0-1 0 0,-1 0 1 0 0,1 0 0 0 0,-1 0-1 0 0,1-1 1 0 0,0 1 0 0 0,-1 0-38 0 0,-11-6 5545 0 0,-2-1-4093 0 0,10 7-1270 0 0,-1 0 0 0 0,1 0 1 0 0,-1 1-1 0 0,1-1 0 0 0,-1 1 0 0 0,1 0 1 0 0,-1 1-1 0 0,1-1 0 0 0,0 1 0 0 0,0 0 0 0 0,0 0-182 0 0,-16 5 533 0 0,14-5-380 0 0,0 1-1 0 0,0 0 1 0 0,1 0 0 0 0,-1 1-1 0 0,1 0 1 0 0,-1 0-1 0 0,1 0 1 0 0,1 0 0 0 0,-1 1-1 0 0,0 0 1 0 0,0 0-153 0 0,-5 8 323 0 0,1 0 1 0 0,0 1-1 0 0,-7 13-323 0 0,13-22 35 0 0,1 0 0 0 0,0 1 0 0 0,1-1 0 0 0,-1 0 0 0 0,1 1-1 0 0,0-1 1 0 0,0 1 0 0 0,1-1 0 0 0,0 1 0 0 0,0 0 0 0 0,0-1-1 0 0,0 1 1 0 0,1-1 0 0 0,0 2-35 0 0,-1-5 7 0 0,1 0-1 0 0,-1 0 1 0 0,1 0 0 0 0,-1 0 0 0 0,1 0-1 0 0,0 0 1 0 0,0 0 0 0 0,0-1-1 0 0,0 1 1 0 0,0 0 0 0 0,0-1 0 0 0,0 1-1 0 0,1 0 1 0 0,-1-1 0 0 0,0 1-1 0 0,1-1 1 0 0,0 0 0 0 0,-1 1 0 0 0,1-1-1 0 0,0 0 1 0 0,-1 0 0 0 0,1 0-1 0 0,0 0 1 0 0,0-1 0 0 0,0 1 0 0 0,0 0-1 0 0,0-1 1 0 0,0 1 0 0 0,0-1-1 0 0,0 0 1 0 0,0 0 0 0 0,0 0 0 0 0,0 0-1 0 0,0 0 1 0 0,0 0 0 0 0,0 0-1 0 0,0-1 1 0 0,0 1 0 0 0,0-1-7 0 0,16-4 102 0 0,0-1 0 0 0,0-1 0 0 0,-1-1 0 0 0,9-6-102 0 0,-17 9 44 0 0,-1-1 0 0 0,1 0 0 0 0,3-4-44 0 0,0 0 68 0 0,-10 8-54 0 0,0-1 0 0 0,0 1 1 0 0,1-1-1 0 0,-2 0 0 0 0,1 0 0 0 0,0 0 1 0 0,0 1-1 0 0,-1-2 0 0 0,0 1 0 0 0,1-3-14 0 0,9-15 28 0 0,-9 15-28 0 0,-2 11-30 0 0,-1 0 0 0 0,1 0-1 0 0,1 0 1 0 0,-1 0-1 0 0,1 3 31 0 0,1 15 0 0 0,-1-8 0 0 0,-1-13 2 0 0,0 2-7 0 0,0-1 1 0 0,1 1-1 0 0,-1 0 1 0 0,1 0 0 0 0,0-1-1 0 0,0 1 1 0 0,0-1 0 0 0,1 1-1 0 0,-1-1 1 0 0,1 1 0 0 0,0-1-1 0 0,0 0 1 0 0,0 0 0 0 0,0 0-1 0 0,3 2 5 0 0,-1 0-390 0 0,14 13 918 0 0,-4-11-5957 0 0,-4-3-519 0 0</inkml:trace>
  <inkml:trace contextRef="#ctx0" brushRef="#br0" timeOffset="90631.114">7661 7330 1840 0 0,'0'-1'133'0'0,"0"-3"179"0"0,0 3 1166 0 0,0 1-1189 0 0,0-1 1 0 0,0 1 0 0 0,0 0 0 0 0,-1 0 0 0 0,1-1 0 0 0,0 1 0 0 0,0 0 0 0 0,0 0 0 0 0,0-1-1 0 0,0 1 1 0 0,0 0 0 0 0,0 0 0 0 0,-1-1 0 0 0,1 1 0 0 0,0 0 0 0 0,0 0 0 0 0,0-1 0 0 0,0 1-1 0 0,-1 0 1 0 0,1 0 0 0 0,0 0 0 0 0,0-1 0 0 0,-1 1 0 0 0,1 0-290 0 0,-9-2 2003 0 0,-9 2-1469 0 0,18 0-217 0 0,-17 3 764 0 0,1 0-1 0 0,0 1 1 0 0,-1 0-1 0 0,2 2 1 0 0,-14 5-1081 0 0,26-10-93 0 0,-6 5-87 0 0,-1 13-549 0 0,6-5 660 0 0,11-5 78 0 0,3 0-13 0 0,-6-5 10 0 0,1 0 0 0 0,-1-1 0 0 0,1 0 0 0 0,0 0 0 0 0,0 0 0 0 0,1 0 0 0 0,-1-1 0 0 0,3 1-6 0 0,13 7 32 0 0,6 2-53 0 0,-20-10 7 0 0,0 0 1 0 0,-1 1 0 0 0,0 1 0 0 0,0-1-1 0 0,6 4 14 0 0,15 12-45 0 0,-19-15 41 0 0,-1 1 1 0 0,-1 0-1 0 0,1 0 0 0 0,-1 0 0 0 0,5 6 4 0 0,-10-9 10 0 0,1-1 0 0 0,-1 1 0 0 0,0 0 0 0 0,-1-1 0 0 0,1 1 0 0 0,0 0 0 0 0,0-1 0 0 0,-1 1-1 0 0,1 0 1 0 0,-1 0 0 0 0,0 0 0 0 0,1 0 0 0 0,-1 0 0 0 0,0-1 0 0 0,0 1 0 0 0,0 0-1 0 0,0 1-9 0 0,-5 1 123 0 0,1 0 0 0 0,-1 0 0 0 0,1-1 0 0 0,-1 0 0 0 0,0 1 0 0 0,-1-2 0 0 0,1 1-1 0 0,0-1 1 0 0,-1 1 0 0 0,-2-1-123 0 0,-13 5 302 0 0,0-2 0 0 0,-4 0-302 0 0,19-4-9 0 0,-22 3 107 0 0,0-1 0 0 0,-1-1 1 0 0,-17-2-99 0 0,34 0 1 0 0,11 0 0 0 0,-1 0-1 0 0,1 0 0 0 0,0-1 1 0 0,0 1-1 0 0,0 0 0 0 0,0-1 0 0 0,-1 1 1 0 0,1 0-1 0 0,0-1 0 0 0,0 1 0 0 0,-1-2 0 0 0,-4-1-83 0 0,3-12-2587 0 0,5 4-3651 0 0</inkml:trace>
  <inkml:trace contextRef="#ctx0" brushRef="#br0" timeOffset="90950.232">7785 7401 14600 0 0,'0'0'664'0'0,"0"0"-8"0"0,1 2-419 0 0,17 30-18 0 0,-15-27 125 0 0,1 1 0 0 0,-1-1 0 0 0,0 1 0 0 0,0-1 0 0 0,-1 1-1 0 0,2 6-343 0 0,1 2 710 0 0,-4-12-629 0 0,0-1 0 0 0,-1 1 0 0 0,1-1-1 0 0,-1 1 1 0 0,1 0 0 0 0,-1-1 0 0 0,0 1 0 0 0,1-1-1 0 0,-1 1 1 0 0,0 0 0 0 0,0-1 0 0 0,0 1-1 0 0,-1 1-80 0 0,1 0 91 0 0,0 0 0 0 0,0 1 1 0 0,0-1-1 0 0,1 0 0 0 0,-1 0 0 0 0,1 1 0 0 0,0 1-91 0 0,3 17 222 0 0,-4-12-167 0 0,1-8-39 0 0,-1 0 0 0 0,0 0 1 0 0,0 1-1 0 0,0-1 0 0 0,0 0 0 0 0,0 0 1 0 0,-1 1-1 0 0,1-1 0 0 0,-1 0 1 0 0,1 1-17 0 0,-5 0-171 0 0,4-2-773 0 0,1-1-340 0 0,0 0-75 0 0</inkml:trace>
  <inkml:trace contextRef="#ctx0" brushRef="#br0" timeOffset="91305.151">8109 7322 8752 0 0,'4'5'242'0'0,"0"1"0"0"0,-1 0 1 0 0,0 0-1 0 0,2 5-242 0 0,1 2 69 0 0,-2-5 314 0 0,-1-1-1 0 0,-1 1 0 0 0,1 0 0 0 0,-1-1 0 0 0,0 1 0 0 0,-1 0 1 0 0,0 0-1 0 0,0 0 0 0 0,-1 0 0 0 0,0 0 0 0 0,-1 0 1 0 0,1 0-1 0 0,-1 0 0 0 0,-2 7-382 0 0,-1 0 512 0 0,4-12-385 0 0,-1 0 0 0 0,0 0 0 0 0,1 0 0 0 0,-1 0 0 0 0,0 0 0 0 0,-1 0 0 0 0,1 0-1 0 0,0 0 1 0 0,-1-1 0 0 0,-1 3-127 0 0,-24 25 1052 0 0,24-30-970 0 0,1-1 0 0 0,-1 0 1 0 0,0 0-1 0 0,0 0 0 0 0,1-1 0 0 0,-1 1 0 0 0,0-1 0 0 0,0 0-82 0 0,-3-5 112 0 0,5 2-120 0 0,0 0 0 0 0,1 1 0 0 0,-1-1-1 0 0,1 0 1 0 0,0 0 0 0 0,0 0 0 0 0,0 1-1 0 0,1-1 1 0 0,-1 0 0 0 0,1 1 0 0 0,1-1-1 0 0,-1 0 1 0 0,2-4 8 0 0,3-6-151 0 0,1 1-1 0 0,0-1 1 0 0,5-6 151 0 0,-10 17-37 0 0,1 0 1 0 0,0 0-1 0 0,0 1 0 0 0,0-1 0 0 0,0 1 1 0 0,0 0-1 0 0,1 0 0 0 0,0 0 1 0 0,-1 0-1 0 0,1 1 0 0 0,0-1 0 0 0,0 1 1 0 0,1 0-1 0 0,-1 0 0 0 0,0 0 0 0 0,1 1 1 0 0,-1 0-1 0 0,1 0 0 0 0,-1 0 1 0 0,1 0-1 0 0,0 1 0 0 0,-1-1 0 0 0,1 1 1 0 0,0 0-1 0 0,-1 1 0 0 0,1-1 0 0 0,-1 1 1 0 0,1 0-1 0 0,0 0 0 0 0,-1 1 0 0 0,0-1 1 0 0,1 1-1 0 0,-1 0 0 0 0,0 0 1 0 0,0 0-1 0 0,0 1 0 0 0,0-1 0 0 0,0 1 1 0 0,-1 0-1 0 0,1 0 0 0 0,-1 0 0 0 0,1 1 37 0 0,5 8 145 0 0,-1 0-1 0 0,0 0 0 0 0,-1 1 1 0 0,0 1-1 0 0,0 1-144 0 0,-3-5 180 0 0,0 1 1 0 0,0 0 0 0 0,-1 0-1 0 0,-1 1 1 0 0,0-1 0 0 0,0 1-1 0 0,-1-1 1 0 0,-1 2-181 0 0,-6 6 436 0 0,2-13-697 0 0,5-13-1922 0 0,4-10 753 0 0,1-1-10 0 0</inkml:trace>
  <inkml:trace contextRef="#ctx0" brushRef="#br0" timeOffset="96096.419">8512 7671 6848 0 0,'0'0'314'0'0,"0"0"-6"0"0,0 0-116 0 0,0 0 247 0 0,20 0 4202 0 0,17 0-3656 0 0,-3 1-641 0 0,-1-2 0 0 0,1-1 1 0 0,1-2-345 0 0,-7 2 157 0 0,-22 2-107 0 0,-1-1-1 0 0,1 1 1 0 0,0-1 0 0 0,-1 0-1 0 0,1-1 1 0 0,0 1 0 0 0,0-2-50 0 0,9-2 224 0 0,-14 5-199 0 0,1 0 0 0 0,-1-1 0 0 0,1 1 0 0 0,-1-1 0 0 0,1 1 0 0 0,-1-1 0 0 0,1 0-1 0 0,-1 1 1 0 0,1-1 0 0 0,-1 0 0 0 0,0 0 0 0 0,0 0 0 0 0,1 0 0 0 0,-1 0 0 0 0,0-1 0 0 0,1 0-25 0 0,-2 1 120 0 0,2-10 321 0 0,-3 8-371 0 0,0 1 1 0 0,0-1-1 0 0,-1 0 1 0 0,1 0-1 0 0,-1 0 1 0 0,0 1-1 0 0,1-1 0 0 0,-1 1 1 0 0,0-1-1 0 0,-1 1 1 0 0,1 0-1 0 0,0 0 1 0 0,-1 0-1 0 0,1 0 1 0 0,-1 0-1 0 0,0 1 1 0 0,1-1-1 0 0,-2 1-70 0 0,-16-14 290 0 0,-2-2-91 0 0,17 13-180 0 0,0 0-1 0 0,-1 0 1 0 0,1 0-1 0 0,1-1 0 0 0,-1 0 1 0 0,-1-3-19 0 0,-37-49 64 0 0,38 49-63 0 0,0 0 0 0 0,0-1 0 0 0,0 1 1 0 0,1-1-1 0 0,1 0 0 0 0,0-1 0 0 0,0 1 0 0 0,1 0 0 0 0,-2-11-1 0 0,3 14 0 0 0,1-1 0 0 0,-1 0 0 0 0,1 0 0 0 0,1 0 0 0 0,-1 1 0 0 0,1-1 0 0 0,0 0 0 0 0,1-1 0 0 0,18-53 0 0 0,-16 51-11 0 0,0 0-1 0 0,1 0 1 0 0,0 0-1 0 0,1 1 0 0 0,0 0 1 0 0,1 0-1 0 0,0 0 1 0 0,0 1-1 0 0,1 0 0 0 0,0 1 1 0 0,0 0-1 0 0,1 0 1 0 0,0 0-1 0 0,8-4 12 0 0,-6 5-11 0 0,1 0 0 0 0,0 1 0 0 0,0 0 0 0 0,0 1-1 0 0,0 0 1 0 0,1 1 0 0 0,-1 0 0 0 0,1 1 0 0 0,0 1 0 0 0,0 0 0 0 0,0 0-1 0 0,5 2 12 0 0,-11 0 51 0 0,0 0-1 0 0,0 0 1 0 0,-1 1-1 0 0,1 0 0 0 0,0 0 1 0 0,-1 1-1 0 0,0 0 1 0 0,0 0-1 0 0,0 1 0 0 0,0-1 1 0 0,0 1-1 0 0,0 0 1 0 0,-1 1-1 0 0,0-1 0 0 0,0 1 1 0 0,0 0-1 0 0,2 5-50 0 0,0-2-74 0 0,-1 0-1 0 0,0 1 1 0 0,-1 0 0 0 0,0 0-1 0 0,0 1 1 0 0,-1-1 0 0 0,0 1-1 0 0,-1 0 1 0 0,0 0-1 0 0,-1 0 1 0 0,1 6 74 0 0,-2-5 41 0 0,0 0 1 0 0,-1 1-1 0 0,-1-1 0 0 0,0 0 0 0 0,-1 1 0 0 0,0-1 1 0 0,0 0-1 0 0,-3 7-41 0 0,-6 12 172 0 0,-1 0-1 0 0,-7 12-171 0 0,-2-7 146 0 0,16-27-101 0 0,-1 0 0 0 0,2 0 0 0 0,-1 1 0 0 0,0 4-45 0 0,0-5 22 0 0,4-7-15 0 0,0 0 0 0 0,0 1 0 0 0,1-1 0 0 0,-1 0 0 0 0,0 1 0 0 0,1-1 0 0 0,-1 0 0 0 0,1 1 0 0 0,-1-1 0 0 0,1 1 0 0 0,0-1 0 0 0,-1 1 0 0 0,1-1 0 0 0,0 1 0 0 0,0-1 0 0 0,0 1 0 0 0,0-1 0 0 0,0 1 0 0 0,1-1-1 0 0,-1 1 1 0 0,0-1 0 0 0,1 1 0 0 0,-1 0-7 0 0,1-1 15 0 0,-1 0-1 0 0,1 0 0 0 0,0 0 1 0 0,0 0-1 0 0,-1 0 1 0 0,1 0-1 0 0,0 0 0 0 0,0 0 1 0 0,0 0-1 0 0,0 0 0 0 0,0-1 1 0 0,0 1-1 0 0,0 0 0 0 0,0-1 1 0 0,0 1-1 0 0,1 0 1 0 0,-1-1-1 0 0,0 0 0 0 0,0 1 1 0 0,0-1-1 0 0,1 0 0 0 0,-1 1 1 0 0,0-1-1 0 0,1 0 0 0 0,-1 0 1 0 0,1 0-15 0 0,4 1 34 0 0,5-1 125 0 0,-8 0-138 0 0,-1-1-1 0 0,0 1 0 0 0,0 0 0 0 0,0 0 0 0 0,0 0 0 0 0,0 1 0 0 0,0-1 0 0 0,0 0 0 0 0,0 1 0 0 0,2 0-20 0 0,1 1 63 0 0,12 0-2 0 0,-16-2-23 0 0,-1 0-102 0 0,0 0-6 0 0,0 0-202 0 0,0 0-874 0 0,0 0-380 0 0</inkml:trace>
  <inkml:trace contextRef="#ctx0" brushRef="#br0" timeOffset="96561.265">9327 7239 5096 0 0,'0'0'232'0'0,"4"-3"296"0"0,-2 4 6528 0 0,-1 2-6889 0 0,0 0 0 0 0,0 1 1 0 0,0-1-1 0 0,-1 0 0 0 0,0 1 1 0 0,1-1-1 0 0,-1 1 0 0 0,0-1 1 0 0,-1 1-1 0 0,1-1 0 0 0,-1 1 1 0 0,1-1-1 0 0,-2 2-167 0 0,-2 11 595 0 0,-1-1 0 0 0,-4 8-595 0 0,-6 17 496 0 0,9-19-173 0 0,1 1 0 0 0,1-1 0 0 0,0 9-323 0 0,3-20 273 0 0,1 1-1 0 0,0 0 0 0 0,0-1 1 0 0,1 1-1 0 0,1 1-272 0 0,-1-7-53 0 0,0-1 0 0 0,0 0-1 0 0,0 0 1 0 0,0 0 0 0 0,1 0 0 0 0,0 0-1 0 0,0-1 1 0 0,0 1 0 0 0,0 0-1 0 0,0-1 1 0 0,1 0 0 0 0,0 1-1 0 0,0-1 1 0 0,1 1 53 0 0,-1-1 66 0 0,1 0 0 0 0,-1 0 0 0 0,1-1 0 0 0,-1 1-1 0 0,1-1 1 0 0,0 0 0 0 0,0 0 0 0 0,0-1 0 0 0,0 1 0 0 0,0-1-1 0 0,1 0 1 0 0,-1 0 0 0 0,0 0 0 0 0,1 0 0 0 0,-1-1 0 0 0,0 0 0 0 0,1 0-1 0 0,0 0-65 0 0,5 0 119 0 0,0-1 1 0 0,0 0-1 0 0,0 0 0 0 0,-1-1 0 0 0,1 0 0 0 0,0-1-119 0 0,-5 1-7 0 0,0 0 0 0 0,-1 0-1 0 0,1 0 1 0 0,0 0 0 0 0,-1-1 0 0 0,1 0 0 0 0,-1 0 0 0 0,0 0 0 0 0,0 0 0 0 0,0-1 0 0 0,0 1 0 0 0,0-2 7 0 0,1-2-1143 0 0,-4 0-416 0 0</inkml:trace>
  <inkml:trace contextRef="#ctx0" brushRef="#br0" timeOffset="96873.525">9217 7391 11976 0 0,'0'0'266'0'0,"0"0"44"0"0,0 0 15 0 0,0 0-26 0 0,1-1-198 0 0,1 0-94 0 0,1 0 0 0 0,-1 0 1 0 0,1-1-1 0 0,-1 2 0 0 0,1-1 1 0 0,0 0-1 0 0,-1 0 0 0 0,1 1 0 0 0,0-1 1 0 0,-1 1-1 0 0,1 0 0 0 0,0 0-7 0 0,8-1 78 0 0,3-1 385 0 0,-1 1-1 0 0,1 1 1 0 0,7 1-463 0 0,-6-1 405 0 0,1 0 0 0 0,8-2-405 0 0,70-14 464 0 0,-67 13-400 0 0</inkml:trace>
  <inkml:trace contextRef="#ctx0" brushRef="#br0" timeOffset="103796.475">4720 5512 8288 0 0,'0'0'638'0'0,"0"0"-276"0"0,0 0 372 0 0,6-6 1189 0 0,-2 4-1773 0 0,-1 0 0 0 0,1 0 0 0 0,-1 0 1 0 0,1 1-1 0 0,0-1 0 0 0,-1 1 0 0 0,1 0 0 0 0,0 0 1 0 0,0 0-1 0 0,0 1-150 0 0,44-4 528 0 0,-28 3 51 0 0,-2 0-355 0 0,61-3 270 0 0,-49 2-329 0 0,-1 0 0 0 0,6-3-165 0 0,30-3-1093 0 0,-50 6-4080 0 0</inkml:trace>
  <inkml:trace contextRef="#ctx0" brushRef="#br0" timeOffset="104070.686">5306 5257 8288 0 0,'0'0'638'0'0,"0"0"-258"0"0,0 0 452 0 0,0 0 243 0 0,0 0 49 0 0,0 0-92 0 0,0 0-429 0 0,0 0-187 0 0,-1 14 773 0 0,-7 20 553 0 0,6-24-1410 0 0,-1 1 0 0 0,1-1-1 0 0,1 0 1 0 0,-1 8-332 0 0,0 11 326 0 0,1-22-77 0 0,0 1 0 0 0,1 0 0 0 0,0 7-249 0 0,1 3 250 0 0,-1-13-246 0 0,0 0 1 0 0,0 0-1 0 0,1 0 1 0 0,0 0-1 0 0,0 2-4 0 0,5 16 27 0 0,-5-15 47 0 0,0-1 1 0 0,1 0-1 0 0,1 0 1 0 0,-1 0-1 0 0,1 0-74 0 0,3 6 104 0 0,5 8-1 0 0,-8-16-72 0 0,1-1 1 0 0,0 0-1 0 0,1 0 1 0 0,-1 0-1 0 0,1 0 1 0 0,-1-1-1 0 0,1 0-31 0 0,-2-1 17 0 0,1 0 1 0 0,-1 0-1 0 0,0 0 0 0 0,1 0 1 0 0,-1-1-1 0 0,1 0 0 0 0,-1 0 0 0 0,1 0 1 0 0,-1 0-1 0 0,1 0 0 0 0,1-1-17 0 0,0 0-474 0 0,8 0-345 0 0,-7-3-4345 0 0,-5 3-1098 0 0</inkml:trace>
  <inkml:trace contextRef="#ctx0" brushRef="#br0" timeOffset="104567.992">5640 5301 12728 0 0,'-1'0'55'0'0,"0"0"0"0"0,1 0 0 0 0,-1 0-1 0 0,0 0 1 0 0,0 0 0 0 0,0 0 0 0 0,0 0 0 0 0,1 1 0 0 0,-1-1 0 0 0,0 0 0 0 0,0 1 0 0 0,0-1 0 0 0,1 0 0 0 0,-1 1 0 0 0,0-1 0 0 0,1 1 0 0 0,-1-1 0 0 0,0 1 0 0 0,1-1 0 0 0,-1 1 0 0 0,1 0 0 0 0,-1-1 0 0 0,1 1 0 0 0,-1 0-55 0 0,-6 20 222 0 0,7-20-210 0 0,-10 65 1675 0 0,7-47-1051 0 0,2-8 73 0 0,0-1 0 0 0,0 0 0 0 0,1 3-709 0 0,0-9-67 0 0,1 0-1 0 0,-1 0 1 0 0,1 0 0 0 0,0 0-1 0 0,0 0 1 0 0,0-1 0 0 0,0 1 0 0 0,1 0-1 0 0,0-1 1 0 0,1 3 67 0 0,-3-5 20 0 0,1 0-1 0 0,-1 0 0 0 0,1 0 1 0 0,0 0-1 0 0,-1-1 1 0 0,1 1-1 0 0,0 0 1 0 0,0 0-1 0 0,-1-1 0 0 0,1 1 1 0 0,0-1-1 0 0,0 1 1 0 0,0 0-1 0 0,0-1 0 0 0,0 0 1 0 0,0 1-1 0 0,0-1 1 0 0,0 1-1 0 0,0-1 1 0 0,0 0-1 0 0,0 0 0 0 0,0 0 1 0 0,0 0-20 0 0,2 0 31 0 0,-1 0 1 0 0,0 0-1 0 0,0-1 1 0 0,0 1-1 0 0,0-1 1 0 0,0 1-1 0 0,-1-1 1 0 0,1 0 0 0 0,0 0-1 0 0,0 0 1 0 0,1-1-32 0 0,5-3 103 0 0,-1-1 0 0 0,0 0 1 0 0,0-1-1 0 0,5-5-103 0 0,-12 12 6 0 0,2-3 4 0 0,1 1 13 0 0,-1-1 0 0 0,1 0 1 0 0,0 1-1 0 0,0-1 0 0 0,0 1 0 0 0,0 0 0 0 0,1 0 0 0 0,-1 0 1 0 0,0 0-1 0 0,4-1-23 0 0,-5 3-12 0 0,-1-1 0 0 0,0 1 1 0 0,1 0-1 0 0,-1 0 0 0 0,0 0 1 0 0,1 0-1 0 0,-1 0 0 0 0,0 0 1 0 0,1 0-1 0 0,-1 0 0 0 0,1 0 1 0 0,-1 1-1 0 0,0-1 0 0 0,0 0 0 0 0,1 1 1 0 0,-1-1-1 0 0,0 1 0 0 0,0 0 1 0 0,1-1-1 0 0,-1 1 0 0 0,0 0 1 0 0,0 0-1 0 0,0 0 0 0 0,0 0 1 0 0,0 0 11 0 0,4 4-38 0 0,0 1 0 0 0,0-1 0 0 0,-1 1 0 0 0,2 4 38 0 0,4 5-14 0 0,-5-9 26 0 0,1 1 0 0 0,-1-1 0 0 0,1-1 0 0 0,0 1 0 0 0,0-1 0 0 0,0 0-1 0 0,1 0 1 0 0,0-1 0 0 0,0 0 0 0 0,0 0 0 0 0,5 1-12 0 0,-8-3 30 0 0,-1-1 0 0 0,1 0 0 0 0,0 0 0 0 0,0 0 0 0 0,0-1 0 0 0,0 0 0 0 0,0 1 1 0 0,0-1-1 0 0,-1 0 0 0 0,1-1 0 0 0,0 1 0 0 0,0-1 0 0 0,0 0 0 0 0,0 0 0 0 0,0 0 0 0 0,-1 0 0 0 0,1-1 0 0 0,0 1 1 0 0,-1-1-1 0 0,0 0 0 0 0,1 0 0 0 0,-1 0 0 0 0,0-1 0 0 0,0 1 0 0 0,0-1-30 0 0,1 0 13 0 0,-1 0-1 0 0,1-1 1 0 0,-1 1-1 0 0,0-1 1 0 0,0 0-1 0 0,0 0 1 0 0,-1 0 0 0 0,1-1-1 0 0,-1 1 1 0 0,0 0-1 0 0,-1-1 1 0 0,1 1-1 0 0,-1-1 1 0 0,1 0-1 0 0,-1 0 1 0 0,0-1-13 0 0,-1 0 28 0 0,0 0-1 0 0,0 0 1 0 0,0 0 0 0 0,-1-1-1 0 0,0 1 1 0 0,0 0 0 0 0,-1 0 0 0 0,1 0-1 0 0,-1 1 1 0 0,-1-1 0 0 0,1 0-1 0 0,-3-3-27 0 0,-1-3 48 0 0,0 1 0 0 0,-2-1 0 0 0,1 1 0 0 0,-2 1 0 0 0,1-1-48 0 0,-21-15-1470 0 0,22 21-460 0 0,0 1 0 0 0,-1 0-1 0 0,-5-3 1931 0 0,2 1-5794 0 0</inkml:trace>
  <inkml:trace contextRef="#ctx0" brushRef="#br0" timeOffset="104812.836">6149 5162 5984 0 0,'0'0'464'0'0,"0"2"-306"0"0,40 46 4127 0 0,-25-30-2397 0 0,0 1 1 0 0,8 14-1889 0 0,4 9 1079 0 0,23 40 889 0 0,-42-68-1507 0 0,-1 1 0 0 0,-1 1 0 0 0,0-1 0 0 0,2 14-461 0 0,-7-24 78 0 0,0 0-1 0 0,0 0 1 0 0,-1 0-1 0 0,0 0 0 0 0,0 0 1 0 0,0 0-1 0 0,-1 0 0 0 0,0 0 1 0 0,0 0-1 0 0,0 0 1 0 0,0-1-1 0 0,-1 1 0 0 0,1 0 1 0 0,-3 2-78 0 0,0 1 62 0 0,0-1 1 0 0,-1 1-1 0 0,1-1 1 0 0,-2 0 0 0 0,1-1-1 0 0,-1 1 1 0 0,0-1-1 0 0,-2 1-62 0 0,-22 17 144 0 0</inkml:trace>
  <inkml:trace contextRef="#ctx0" brushRef="#br0" timeOffset="110170.205">6697 5484 6448 0 0,'0'0'498'0'0,"1"0"-327"0"0,4-3-8 0 0,-4 3 581 0 0,-1 0 245 0 0,0 0 47 0 0,0 0-107 0 0,3 0-757 0 0,-1 1-1 0 0,1-1 1 0 0,0 0 0 0 0,-1 0-1 0 0,1 0 1 0 0,-1 0-1 0 0,1 0 1 0 0,0-1-172 0 0,4 1 410 0 0,8-1 124 0 0,0-1 0 0 0,1 0 0 0 0,-1-1 0 0 0,1-1-534 0 0,38-6 423 0 0,-38 8-253 0 0,-1-2 0 0 0,1 0 0 0 0,13-5-170 0 0,-2 0 2 0 0,-21 7-75 0 0,1 0 1 0 0,-1 1 0 0 0,1-1-1 0 0,-1 1 1 0 0,1 0 0 0 0,-1 1-1 0 0,1 0 1 0 0,-1 0 0 0 0,1 0-1 0 0,-1 1 1 0 0,1 0 0 0 0,-1 0 0 0 0,6 2 72 0 0,-11-2-1084 0 0</inkml:trace>
  <inkml:trace contextRef="#ctx0" brushRef="#br0" timeOffset="110457.294">6794 5636 12552 0 0,'0'0'572'0'0,"0"0"-10"0"0,13-8 40 0 0,15-2-57 0 0,1 2 0 0 0,0 0 0 0 0,0 2 1 0 0,8 1-546 0 0,13-1-182 0 0,0 3 0 0 0,6 2 182 0 0,-37 1-721 0 0</inkml:trace>
  <inkml:trace contextRef="#ctx0" brushRef="#br0" timeOffset="111904.364">8071 4999 5528 0 0,'0'0'422'0'0,"13"-4"52"0"0,1 1 964 0 0,-14 3-1190 0 0,1 0 0 0 0,-1 0 0 0 0,1 0-1 0 0,-1 0 1 0 0,0 0 0 0 0,1 0 0 0 0,-1-1 0 0 0,0 1 0 0 0,1 0-1 0 0,-1 0 1 0 0,0 0 0 0 0,1-1 0 0 0,-1 1 0 0 0,0 0 0 0 0,0 0-1 0 0,1-1 1 0 0,-1 1 0 0 0,0 0 0 0 0,0-1 0 0 0,1 1-1 0 0,-1 0 1 0 0,0-1-248 0 0,-16-4 1115 0 0,13 5-1076 0 0,1 0 0 0 0,0 0-1 0 0,0 0 1 0 0,0 0 0 0 0,0 0 0 0 0,0 0 0 0 0,0 1-1 0 0,0-1 1 0 0,-2 1-39 0 0,-11 2 126 0 0,-68 7 100 0 0,55-6-207 0 0,0 0 0 0 0,-1-2-1 0 0,-27-2-18 0 0,12-1 53 0 0,-26-4 89 0 0,53 3-129 0 0,-116-18 497 0 0,104 12-481 0 0,-16-5-29 0 0,34 9 44 0 0,-39-12 368 0 0,43 16-249 0 0,8 6 169 0 0,8 3-185 0 0,53 39 157 0 0,-39-33 8 0 0,0 0-1 0 0,8 2-311 0 0,-11-6-7 0 0,-5-4 4 0 0,5 3 122 0 0,-16-7-69 0 0,1-1 0 0 0,-1 0 0 0 0,1 0 0 0 0,-1 0 0 0 0,1 0 0 0 0,0-1 0 0 0,0 1-50 0 0,23 8 202 0 0,-23-8-199 0 0,6 4 18 0 0,0-1 0 0 0,0 0 0 0 0,1-1 0 0 0,3 1-21 0 0,2 0 60 0 0,-1 0 0 0 0,0 1 0 0 0,1 1-60 0 0,-7-3 1 0 0,8 2-1 0 0,1 2 0 0 0,-12-5 10 0 0,38 12 187 0 0,-41-13-164 0 0,0-1-97 0 0,11 10 49 0 0,-12-10 14 0 0,-2 0 1 0 0,0-1 0 0 0,-1 1 0 0 0,1-1 0 0 0,0 1 0 0 0,0-1 0 0 0,-1 1 0 0 0,1-1 0 0 0,0 0 0 0 0,0 0 0 0 0,0 1 0 0 0,-1-1 0 0 0,1 0 0 0 0,0 0 0 0 0,0 0 0 0 0,0 0 0 0 0,0 0 0 0 0,-1 0 0 0 0,1 0 0 0 0,0 0 0 0 0,0 0 0 0 0,0-1 0 0 0,0 1 0 0 0,4 0 0 0 0,-3 1 1 0 0,12 3 62 0 0,18-4 1 0 0,-24 1-64 0 0,-4 1 16 0 0,3 1 94 0 0,-5 0-136 0 0,-2-1 23 0 0,1 1 0 0 0,-1-1-1 0 0,0 0 1 0 0,0 0 0 0 0,0 0 0 0 0,0 1-1 0 0,-1-1 1 0 0,1 0 0 0 0,0 0-1 0 0,-1 0 1 0 0,1 0 0 0 0,-1 0-1 0 0,0 1 1 0 0,0-1 0 0 0,0 0-1 0 0,0-1 1 0 0,0 1 0 0 0,0 0 3 0 0,1-2-1 0 0,-44 79 1 0 0,19-32 0 0 0,18-31 0 0 0,-1-1 0 0 0,-3 4 0 0 0,-36 49 0 0 0,-24 39 0 0 0,61-92 1 0 0,-2 0-1 0 0,1-1 0 0 0,-5 3 0 0 0,0 1 10 0 0,-61 62 40 0 0,54-57-47 0 0,1 1 59 0 0,-18 25-62 0 0,-7 9 66 0 0,-4 2-66 0 0,48-57 0 0 0,-1 1 0 0 0,1-1 0 0 0,-1 1 0 0 0,1 0 0 0 0,0 0 0 0 0,0 0 0 0 0,-2 4 0 0 0,3-4 0 0 0,-1 1 0 0 0,0-1 0 0 0,0 0 0 0 0,-1-1 0 0 0,1 1 0 0 0,-1 0 0 0 0,0-1 0 0 0,1 0 0 0 0,-1 1 0 0 0,1-1 0 0 0,-1 1 0 0 0,1 0 0 0 0,0 0 0 0 0,1 0 0 0 0,-2 2 0 0 0,-12 18 0 0 0,13-21 0 0 0,0 0 0 0 0,1 1 0 0 0,-1-1 0 0 0,1 1 0 0 0,0-1 0 0 0,0 1 0 0 0,0 0 0 0 0,1 0 0 0 0,0 0 0 0 0,-1 0 0 0 0,1 0 0 0 0,0 2 0 0 0,1-6 13 0 0,0 1 0 0 0,0 0-1 0 0,0 0 1 0 0,0 0-1 0 0,0 0 1 0 0,0 0-1 0 0,0-1 1 0 0,0 1-1 0 0,0 0 1 0 0,0 0 0 0 0,0 0-1 0 0,0 0 1 0 0,1-1-1 0 0,-1 1 1 0 0,0 0-1 0 0,1 0 1 0 0,-1 0-1 0 0,1-1 1 0 0,-1 1-1 0 0,1 0 1 0 0,-1-1 0 0 0,1 1-1 0 0,-1 0 1 0 0,1-1-1 0 0,0 1 1 0 0,-1-1-1 0 0,1 1 1 0 0,0-1-1 0 0,-1 1 1 0 0,1-1 0 0 0,0 1-1 0 0,0-1 1 0 0,0 0-1 0 0,-1 1 1 0 0,1-1-13 0 0,3 1 33 0 0,-1-1 0 0 0,0 1 0 0 0,1 0 0 0 0,-1-1 1 0 0,1 0-1 0 0,2 0-33 0 0,-4 0-25 0 0,37-1-219 0 0,12-3 244 0 0,42-1 54 0 0,-44 3-182 0 0,43-2 638 0 0,46 5-510 0 0,20 5 170 0 0,-117-4-331 0 0,17 2 112 0 0,-19-1-5335 0 0,-13-1-957 0 0</inkml:trace>
  <inkml:trace contextRef="#ctx0" brushRef="#br0" timeOffset="112641.931">8810 4843 2304 0 0,'0'-13'457'0'0,"-16"-15"7903"0"0,15 26-8177 0 0,0 1 0 0 0,0 0 1 0 0,0 0-1 0 0,0-1 0 0 0,0 1 0 0 0,0 0 0 0 0,-1 0 1 0 0,1 0-1 0 0,0 0 0 0 0,-1 1 0 0 0,1-1 0 0 0,-1 0 1 0 0,1 1-1 0 0,-1-1 0 0 0,1 1 0 0 0,-1-1 0 0 0,-1 1-183 0 0,-28-4 1847 0 0,27 4-1784 0 0,1 1-1 0 0,-1-1 0 0 0,1 1 1 0 0,0 0-1 0 0,-1-1 0 0 0,1 2 1 0 0,0-1-1 0 0,0 0 0 0 0,0 1 1 0 0,0-1-1 0 0,0 1 0 0 0,0 0 1 0 0,0 0-1 0 0,1 0 0 0 0,-1 0 1 0 0,1 1-1 0 0,-1-1 0 0 0,1 1 1 0 0,0-1-1 0 0,0 1 0 0 0,0 0 1 0 0,0 0-1 0 0,0 0 0 0 0,1 0-62 0 0,-3 5 20 0 0,0 1 0 0 0,0-1-1 0 0,1 1 1 0 0,1 0 0 0 0,-1 0-1 0 0,1 0 1 0 0,1 0-1 0 0,-1 4-19 0 0,-4 145 107 0 0,3-64 42 0 0,3 25-239 0 0,-2-64 60 0 0,2-29 187 0 0,-1 0 1 0 0,-1 0-1 0 0,-6 25-157 0 0,5-38 120 0 0,-1-1 0 0 0,0 1 0 0 0,-1-1 0 0 0,0 0 0 0 0,-3 2-120 0 0,6-11-150 0 0,0-1 1 0 0,0 0-1 0 0,-1 0 0 0 0,1 0 0 0 0,-1 0 0 0 0,0 0 0 0 0,1 0 0 0 0,-1 0 0 0 0,0-1 0 0 0,0 0 0 0 0,-3 2 150 0 0,-3-1-655 0 0</inkml:trace>
  <inkml:trace contextRef="#ctx0" brushRef="#br0" timeOffset="112976.984">8469 5287 8752 0 0,'9'-4'655'0'0,"0"0"-1"0"0,0 1 1 0 0,0 0 0 0 0,0 1 0 0 0,0 0 0 0 0,0 0 0 0 0,4 0-655 0 0,-4 2 84 0 0,-1 0 0 0 0,1 1 1 0 0,-1-1-1 0 0,1 1 0 0 0,4 2-84 0 0,19 2 291 0 0,14-2-117 0 0,-44-2-165 0 0,0-1 0 0 0,-1 0 0 0 0,1 0 1 0 0,0-1-1 0 0,0 1 0 0 0,0 0 0 0 0,0 0 0 0 0,0-1 0 0 0,0 0-9 0 0,1 1 5 0 0,6-3 62 0 0</inkml:trace>
  <inkml:trace contextRef="#ctx0" brushRef="#br0" timeOffset="113444.665">8994 4610 8496 0 0,'0'0'388'0'0,"1"0"-11"0"0,3-2-185 0 0,-3 2 100 0 0,-1 0 76 0 0,0 0 15 0 0,0 0 33 0 0,0 0 136 0 0,0 0 65 0 0,0 0 14 0 0,0 0-39 0 0,0 0-167 0 0,0 0-69 0 0,0 0-17 0 0,-3 15 438 0 0,3-15-759 0 0,-1 1 0 0 0,1-1 0 0 0,0 1 0 0 0,0 0 0 0 0,-1-1 0 0 0,1 1 0 0 0,0 0 0 0 0,0-1 1 0 0,0 1-1 0 0,0-1 0 0 0,0 1 0 0 0,0 0 0 0 0,0-1 0 0 0,0 1 0 0 0,0 0 0 0 0,0-1 0 0 0,0 1 0 0 0,0 0 0 0 0,1-1 0 0 0,-1 1 0 0 0,0-1 0 0 0,1 1-18 0 0,-1 0 20 0 0,0 0-1 0 0,1 0 0 0 0,-1-1 0 0 0,0 1 0 0 0,0 0 0 0 0,0 0 1 0 0,0 0-1 0 0,0 0 0 0 0,0-1 0 0 0,0 1 0 0 0,0 0 1 0 0,0 0-1 0 0,0 0 0 0 0,0 0 0 0 0,0-1 0 0 0,0 1 0 0 0,-1 0 1 0 0,1 0-20 0 0,-2 31 408 0 0,-2-16-166 0 0,1-1 1 0 0,0 16-243 0 0,3-25 64 0 0,0-5 70 0 0,0 6 2150 0 0,0-7-2275 0 0,0 0 0 0 0,0 0 0 0 0,0 0 0 0 0,0 0 0 0 0,0 0 0 0 0,1 0 0 0 0,-1 0 0 0 0,0 0 0 0 0,0-1 0 0 0,0 1 0 0 0,0 0 0 0 0,0 0 0 0 0,0 0 0 0 0,0 0 0 0 0,0 0 0 0 0,0 0 0 0 0,0 0 0 0 0,1 0 0 0 0,-1 0 0 0 0,0 0-1 0 0,0 0 1 0 0,0 0 0 0 0,0 0 0 0 0,0 0 0 0 0,0 0 0 0 0,0 0 0 0 0,0 0 0 0 0,1 0 0 0 0,-1 0 0 0 0,0 0 0 0 0,0 0 0 0 0,0 0 0 0 0,0 0 0 0 0,0 0 0 0 0,0 0 0 0 0,0 0 0 0 0,1 0 0 0 0,-1 0 0 0 0,0 0 0 0 0,0 0 0 0 0,0 0 0 0 0,0 0-1 0 0,0 0 1 0 0,0 0 0 0 0,0 0 0 0 0,0 0 0 0 0,0 0 0 0 0,1 0 0 0 0,-1 0 0 0 0,0 1 0 0 0,0-1 0 0 0,0 0 0 0 0,0 0 0 0 0,0 0 0 0 0,0 0 0 0 0,0 0 0 0 0,0 0 0 0 0,0 0 0 0 0,0 0 0 0 0,0 1-9 0 0,6-18-599 0 0,1-1-357 0 0,4 1 870 0 0,-9 14 87 0 0,-1 0 0 0 0,1 0 1 0 0,0 0-1 0 0,0 1 0 0 0,0-1 0 0 0,2-1-1 0 0,7-8 0 0 0,-9 9-8 0 0,1 1 1 0 0,-1-1-1 0 0,1 1 0 0 0,0-1 1 0 0,-1 1-1 0 0,1 0 0 0 0,0 0 0 0 0,0 0 1 0 0,0 0-1 0 0,1 0 8 0 0,-1 2-53 0 0,-1 0 52 0 0,-1 0 0 0 0,1 0 1 0 0,-1 1-1 0 0,1-1 0 0 0,0 0 1 0 0,-1 1-1 0 0,1 0 0 0 0,-1-1 1 0 0,1 1-1 0 0,-1 0 0 0 0,0 0 1 0 0,1 0-1 0 0,-1 0 0 0 0,0 0 1 0 0,1 0-1 0 0,-1 0 0 0 0,0 0 1 0 0,0 0-1 0 0,0 1 0 0 0,0 0 1 0 0,3 3-27 0 0,-1 0 0 0 0,-1 1 0 0 0,1 0 0 0 0,-1-1 0 0 0,0 1 0 0 0,0 0 0 0 0,-1 0 0 0 0,0 0 0 0 0,0 0 0 0 0,0 0 0 0 0,0 0 0 0 0,-1 0 0 0 0,0 1 0 0 0,-1-1 0 0 0,1 0 0 0 0,-2 5 27 0 0,0 4-56 0 0,2-13 138 0 0,0 0 0 0 0,0 0 0 0 0,0 0 0 0 0,-1 0 0 0 0,1 0 0 0 0,-1 0 0 0 0,1 0 0 0 0,-1 0 0 0 0,0-1 0 0 0,1 1 0 0 0,-1 0-82 0 0,-1 6 994 0 0,2-8-1033 0 0,0 0 0 0 0,0 1 0 0 0,0-1-1 0 0,0 0 1 0 0,0 1 0 0 0,0-1 0 0 0,0 1 0 0 0,-1-1 0 0 0,1 0 0 0 0,0 1 0 0 0,0-1 0 0 0,0 0 0 0 0,0 1 0 0 0,0-1-1 0 0,0 0 1 0 0,-1 1 0 0 0,1-1 0 0 0,0 0 0 0 0,0 0 0 0 0,0 1 0 0 0,-1-1 0 0 0,1 0 0 0 0,0 0 0 0 0,-1 1-1 0 0,1-1 1 0 0,0 0 0 0 0,0 0 0 0 0,-1 0 0 0 0,1 1 0 0 0,0-1 0 0 0,-1 0 0 0 0,1 0 0 0 0,0 0 0 0 0,-1 0 0 0 0,1 0-1 0 0,-1 0 40 0 0,1 0-4285 0 0,0 0-1629 0 0</inkml:trace>
  <inkml:trace contextRef="#ctx0" brushRef="#br0" timeOffset="113771.079">9025 4547 5984 0 0,'0'0'464'0'0,"0"0"-200"0"0,0 0 297 0 0,0 0 160 0 0,-6 2 747 0 0,2 0-1245 0 0,0-1 0 0 0,1 1-1 0 0,-1 0 1 0 0,1 0 0 0 0,0 0-1 0 0,0 1 1 0 0,0-1 0 0 0,0 1-1 0 0,0 0 1 0 0,0-1 0 0 0,1 1-1 0 0,-1 1-222 0 0,-5 7 222 0 0,1 0-1 0 0,1 0 0 0 0,-1 2-221 0 0,-5 10 396 0 0,8-15-304 0 0,1-1 1 0 0,0 1-1 0 0,0 0 0 0 0,1 0 0 0 0,0 0-92 0 0,-9 26 209 0 0,8-25-159 0 0,1 0 0 0 0,0 0 0 0 0,0 0 1 0 0,1 0-1 0 0,0 0 0 0 0,0 0 1 0 0,1 8-51 0 0,1-10 41 0 0,1 0 0 0 0,-1 0 1 0 0,1 0-1 0 0,0 0 0 0 0,1 0 1 0 0,1 2-42 0 0,-3-7 28 0 0,1 0 0 0 0,0 0 1 0 0,-1 0-1 0 0,1 0 0 0 0,0 0 1 0 0,0-1-1 0 0,0 1 0 0 0,1-1-28 0 0,-3 0-17 0 0,2 0-59 0 0,0 0-1 0 0,0 0 0 0 0,0 1 1 0 0,0-1-1 0 0,0-1 0 0 0,0 1 1 0 0,0 0-1 0 0,0 0 1 0 0,0-1-1 0 0,0 1 0 0 0,0-1 1 0 0,0 0-1 0 0,0 0 0 0 0,1 0 1 0 0,-1 0 76 0 0,7 0-4852 0 0</inkml:trace>
  <inkml:trace contextRef="#ctx0" brushRef="#br0" timeOffset="114053.25">9181 4569 9384 0 0,'0'0'208'0'0,"0"0"33"0"0,9 11 286 0 0,1 10-462 0 0,-4-8 35 0 0,-3-6 37 0 0,0 1 0 0 0,-1 0 1 0 0,0 0-1 0 0,0 0 0 0 0,0 1-137 0 0,6 22 565 0 0,-6-23-429 0 0,-1 1 1 0 0,0 0 0 0 0,0 0-1 0 0,0-1 1 0 0,-1 1 0 0 0,-1 0-1 0 0,0 3-136 0 0,1 13 252 0 0,-1-19-186 0 0,-1 0 1 0 0,1 0 0 0 0,-1-1 0 0 0,0 1 0 0 0,0-1-1 0 0,0 1 1 0 0,-2 1-67 0 0,3-5 21 0 0,0 1 8 0 0,-1-1 1 0 0,1 0 0 0 0,-1 1 0 0 0,0-1-1 0 0,0 0 1 0 0,0 0 0 0 0,0 0-30 0 0,-5 5 80 0 0,1 2 16 0 0</inkml:trace>
  <inkml:trace contextRef="#ctx0" brushRef="#br0" timeOffset="114372.67">9047 5082 10568 0 0,'0'0'481'0'0,"0"0"-6"0"0,0 0-237 0 0,0 0 137 0 0,-6 6 569 0 0,2-1-665 0 0,0 1 0 0 0,0 0 0 0 0,0 0 1 0 0,1 0-1 0 0,0 0 0 0 0,1 1 0 0 0,-1-1 0 0 0,1 1 0 0 0,0-1 0 0 0,1 1 1 0 0,-1 5-280 0 0,-1 14 485 0 0,2-21-446 0 0,1-1-1 0 0,-1 1 1 0 0,1 0 0 0 0,0 0-1 0 0,0-1 1 0 0,1 3-39 0 0,-1-3 69 0 0,1-1 0 0 0,0 1 1 0 0,0 0-1 0 0,1-1 0 0 0,-1 1 1 0 0,1-1-1 0 0,-1 0 0 0 0,1 1 0 0 0,0-1 1 0 0,0 0-1 0 0,1 0 0 0 0,-1 0 1 0 0,1-1-1 0 0,-1 1 0 0 0,1 0 0 0 0,0-1 1 0 0,0 0-1 0 0,0 0 0 0 0,0 0 0 0 0,1 0 1 0 0,-1 0-1 0 0,0 0 0 0 0,1-1 1 0 0,-1 0-1 0 0,1 0 0 0 0,-1 0 0 0 0,1 0 1 0 0,0 0-70 0 0,-2-1-11 0 0,32 6-135 0 0,-11-4-5554 0 0,-13-2 116 0 0</inkml:trace>
  <inkml:trace contextRef="#ctx0" brushRef="#br0" timeOffset="114823.393">9247 5029 8288 0 0,'0'0'638'0'0,"0"0"-272"0"0,0 0 390 0 0,0 0 216 0 0,0 0 41 0 0,0 0-100 0 0,0 9-199 0 0,-3 30 465 0 0,2-27-735 0 0,0 1 0 0 0,1-1 0 0 0,1 1 0 0 0,0 1-444 0 0,0 7 378 0 0,-1-15-305 0 0,1 1 0 0 0,0-1 0 0 0,0 1 0 0 0,1 3-73 0 0,-2-10 1 0 0,1 3 35 0 0,0 0 0 0 0,-1 0-1 0 0,1 0 1 0 0,1 0 0 0 0,-1 0-1 0 0,0-1 1 0 0,1 1 0 0 0,-1-1-1 0 0,3 3-35 0 0,-3-4 96 0 0,-1-1 0 0 0,16 0 128 0 0,-13-1-190 0 0,-1 0-1 0 0,1 0 0 0 0,0 0 0 0 0,0-1 0 0 0,-1 1 0 0 0,1-1 0 0 0,0 1 0 0 0,-1-1 0 0 0,0 0 0 0 0,1 0 0 0 0,1-2-33 0 0,21-27 256 0 0,-11 13-185 0 0,-10 13-71 0 0,-1 5-69 0 0,4 3-26 0 0,-5-2 82 0 0,0 1-1 0 0,0-1 1 0 0,0 1 0 0 0,0-1-1 0 0,-1 1 1 0 0,1 0-1 0 0,-1 0 1 0 0,1-1 0 0 0,-1 1-1 0 0,1 0 1 0 0,-1 0-1 0 0,0 1 1 0 0,0-1 0 0 0,0 0-1 0 0,0 0 1 0 0,-1 0-1 0 0,1 1 1 0 0,0-1 13 0 0,8 19-54 0 0,-5-16 71 0 0,-1-1 0 0 0,0 0 0 0 0,1-1 0 0 0,0 1 0 0 0,0 0 0 0 0,0-1 0 0 0,0 0 0 0 0,0 0 0 0 0,1 0 0 0 0,-1-1 0 0 0,3 1-17 0 0,-4-1 38 0 0,0-1 0 0 0,1 0 0 0 0,-1 0 0 0 0,1 0 0 0 0,-1-1 0 0 0,1 1 0 0 0,-1-1 0 0 0,1 0-1 0 0,0 0 1 0 0,-1 0 0 0 0,1-1 0 0 0,-1 1 0 0 0,1-1 0 0 0,-1 0 0 0 0,1 0 0 0 0,-1 0 0 0 0,1 0-38 0 0,-1-1 38 0 0,0 1 0 0 0,1-1 0 0 0,-1 1 0 0 0,0-1 0 0 0,0 0 0 0 0,0-1 0 0 0,0 1 0 0 0,0 0-1 0 0,-1-1 1 0 0,1 1 0 0 0,-1-1 0 0 0,0 0 0 0 0,1 0 0 0 0,-1 0 0 0 0,0 0 0 0 0,-1-1-38 0 0,2-1 40 0 0,-1-1 0 0 0,0 0 1 0 0,0 1-1 0 0,0-1 1 0 0,-1 0-1 0 0,0 0 0 0 0,0 0 1 0 0,-1-1-1 0 0,0-1-40 0 0,0-9 54 0 0,-2 0 0 0 0,0 0 0 0 0,-1 0 0 0 0,0 0 0 0 0,-1 0 0 0 0,-4-7-54 0 0,5 15-139 0 0,-1 0 0 0 0,0 0 1 0 0,-1 0-1 0 0,1 1 0 0 0,-3-2 139 0 0,6 8-366 0 0,1 2-636 0 0,-6 1-1621 0 0,0 4 1279 0 0</inkml:trace>
  <inkml:trace contextRef="#ctx0" brushRef="#br0" timeOffset="115305.936">9646 5141 3224 0 0,'0'0'440'0'0,"2"6"1501"0"0,0-3 1252 0 0,0-1-3000 0 0,0 0 0 0 0,-1 0 0 0 0,1 0-1 0 0,-1 1 1 0 0,1-1 0 0 0,-1 0-1 0 0,0 1 1 0 0,0 0 0 0 0,0-1 0 0 0,0 1-1 0 0,-1-1 1 0 0,1 1 0 0 0,-1 0-1 0 0,0 0 1 0 0,1-1 0 0 0,-1 1 0 0 0,0 0-1 0 0,-1 0 1 0 0,1 0-193 0 0,0 3 338 0 0,-1 1-1 0 0,0-1 1 0 0,0 1 0 0 0,-1-1-1 0 0,0 0 1 0 0,0 0 0 0 0,-3 6-338 0 0,-7 20 856 0 0,12-32-695 0 0,0 1-112 0 0,0-1-1 0 0,0 1 1 0 0,0 0 0 0 0,1-1 0 0 0,-1 1 0 0 0,0-1 0 0 0,0 1-1 0 0,1-1 1 0 0,-1 1 0 0 0,0-1 0 0 0,1 1 0 0 0,-1-1-1 0 0,0 0 1 0 0,1 1 0 0 0,-1-1 0 0 0,1 1 0 0 0,-1-1 0 0 0,1 0-1 0 0,-1 1 1 0 0,1-1 0 0 0,-1 0 0 0 0,1 0 0 0 0,-1 1 0 0 0,1-1-1 0 0,-1 0 1 0 0,1 0 0 0 0,-1 0 0 0 0,1 0 0 0 0,0 0-1 0 0,-1 0 1 0 0,1 0 0 0 0,-1 0 0 0 0,1 0 0 0 0,0 0 0 0 0,-1 0-1 0 0,1 0 1 0 0,-1 0 0 0 0,1 0 0 0 0,0 0-49 0 0,29-6 337 0 0,-22 4-180 0 0,-5 2-119 0 0,17-4 182 0 0,0 1 1 0 0,0 1-1 0 0,1 0-220 0 0,1 0 13 0 0,-8 2-135 0 0,-13 0-518 0 0,-1 0-235 0 0,0 0-47 0 0</inkml:trace>
  <inkml:trace contextRef="#ctx0" brushRef="#br0" timeOffset="115633.907">9795 4888 5528 0 0,'0'0'249'0'0,"0"0"-1"0"0,8-3-145 0 0,-5 3 139 0 0,1-1 0 0 0,0 1 0 0 0,-1 0 0 0 0,1 0 0 0 0,0 0 0 0 0,0 0 0 0 0,-1 1 0 0 0,1 0 0 0 0,-1-1 0 0 0,1 1 0 0 0,0 1 0 0 0,-1-1 0 0 0,0 0 0 0 0,1 1 0 0 0,-1 0 0 0 0,0 0 0 0 0,1 0-242 0 0,8 7 1904 0 0,0 0 0 0 0,-1 0 0 0 0,9 11-1904 0 0,-6-6 536 0 0,-8-6-383 0 0,0-1-1 0 0,0 1 1 0 0,-1 0-1 0 0,-1 1 1 0 0,1-1 0 0 0,-1 1-1 0 0,1 3-152 0 0,3 7 184 0 0,0-2-5 0 0,-1 0-1 0 0,0 0 1 0 0,-2 0-1 0 0,0 1 1 0 0,1 9-179 0 0,-4-18 41 0 0,-1 0 1 0 0,-1 1-1 0 0,0-1 1 0 0,0 0-1 0 0,0 0 1 0 0,-2 1-1 0 0,1-1 1 0 0,-1 0-1 0 0,0 0 1 0 0,-1-1-1 0 0,0 1 1 0 0,0 0-42 0 0,-8 16 360 0 0,-1 0 1 0 0,-1 0-361 0 0,8-17 21 0 0,0 0-1 0 0,-1 0 1 0 0,0 0 0 0 0,0-1 0 0 0,-1 0 0 0 0,0 0-1 0 0,-4 3-20 0 0,-36 26-1180 0 0,21-16-112 0 0</inkml:trace>
  <inkml:trace contextRef="#ctx0" brushRef="#br0" timeOffset="116729.245">8363 5739 5528 0 0,'0'0'249'0'0,"0"0"-1"0"0,0 0-19 0 0,14-3 3989 0 0,-3 0-3617 0 0,0-1 1 0 0,1 2-1 0 0,-1-1 0 0 0,1 2 1 0 0,6-1-602 0 0,60 0 678 0 0,-61 2-611 0 0,115-5 1256 0 0,-60 0-399 0 0,131-7 619 0 0,14 7-1200 0 0,208-5-122 0 0,-238-2-96 0 0,-183 12-220 0 0,6-1-308 0 0,-1 0-1 0 0,1 1 1 0 0,0 0-1 0 0,0 1 1 0 0,0 0 0 0 0,8 2 403 0 0,-14 0-5884 0 0</inkml:trace>
  <inkml:trace contextRef="#ctx0" brushRef="#br0" timeOffset="117490.629">8785 6005 3680 0 0,'0'0'284'0'0,"3"-16"1949"0"0,-1 11-938 0 0,-2 5-982 0 0,0-1 0 0 0,0 0 0 0 0,0 0-1 0 0,0 1 1 0 0,1-1 0 0 0,-1 0 0 0 0,0 0 0 0 0,1 1 0 0 0,-1-1 0 0 0,0 0 0 0 0,1 1 0 0 0,-1-1 0 0 0,1 0-1 0 0,-1 1 1 0 0,1-1 0 0 0,-1 1 0 0 0,1-1 0 0 0,0 1 0 0 0,-1-1 0 0 0,1 1 0 0 0,0-1 0 0 0,-1 1-313 0 0,1 0 718 0 0,-1 0-272 0 0,0 0-118 0 0,16 10 406 0 0,-14-7-680 0 0,0 0-1 0 0,0 1 1 0 0,0-1-1 0 0,0 0 0 0 0,0 1 1 0 0,-1-1-1 0 0,0 1 1 0 0,1-1-1 0 0,-1 1 1 0 0,0 1-54 0 0,4 41 669 0 0,-3-23-364 0 0,-1-9-70 0 0,-1-1 0 0 0,-1 0 1 0 0,0 0-1 0 0,-3 13-235 0 0,2-16 105 0 0,-4 18 233 0 0,6-28-319 0 0,0 0 0 0 0,0 0 0 0 0,0 1 0 0 0,0-1 0 0 0,0 0 0 0 0,0 0 0 0 0,0 1 0 0 0,0-1 0 0 0,0 0 0 0 0,0 0 0 0 0,0 0 0 0 0,0 1 0 0 0,-1-1 0 0 0,1 0 0 0 0,0 0 0 0 0,0 0 0 0 0,0 1 0 0 0,0-1 0 0 0,0 0-1 0 0,-1 0 1 0 0,1 0 0 0 0,0 0 0 0 0,0 1 0 0 0,0-1 0 0 0,0 0 0 0 0,-1 0 0 0 0,1 0 0 0 0,0 0 0 0 0,0 0 0 0 0,-1 0 0 0 0,1 0 0 0 0,0 1-19 0 0,-5-7 271 0 0,-1-11-77 0 0,7 4-144 0 0,0 1 0 0 0,1-1 0 0 0,1 1 0 0 0,0-1 0 0 0,1-1-50 0 0,-2 8 1 0 0,1-6-13 0 0,1 0-1 0 0,1 0 1 0 0,0 1 0 0 0,0-1-1 0 0,1 1 1 0 0,1 0 0 0 0,0 1-1 0 0,3-4 13 0 0,1 1-55 0 0,-7 7 25 0 0,1 1 0 0 0,-1 0 0 0 0,1 0 0 0 0,0 0 0 0 0,2 0 30 0 0,-2 1-20 0 0,0 1-1 0 0,0 0 1 0 0,0 0-1 0 0,0 0 1 0 0,1 0-1 0 0,-1 1 1 0 0,1 0 0 0 0,-1 1 20 0 0,-1 0-15 0 0,-1 0 0 0 0,1 1 0 0 0,-1 0 0 0 0,1 0 0 0 0,-1 0 0 0 0,0 0 0 0 0,1 1 0 0 0,-1-1 0 0 0,1 1 0 0 0,-1 0 0 0 0,0 0 0 0 0,1 0 0 0 0,-1 0 0 0 0,2 1 15 0 0,-1 1-8 0 0,1 0 0 0 0,-1 0 0 0 0,1 0 0 0 0,-1 0 0 0 0,0 0 0 0 0,-1 1 0 0 0,1 0 1 0 0,0 0-1 0 0,-1 0 0 0 0,0 0 0 0 0,0 0 0 0 0,0 1 0 0 0,-1-1 0 0 0,1 2 8 0 0,2 3 66 0 0,-1 1-1 0 0,-1 0 1 0 0,0-1-1 0 0,0 1 1 0 0,-1 0-1 0 0,2 9-65 0 0,-4-10 50 0 0,0 0-1 0 0,0 0 0 0 0,-1-1 0 0 0,0 1 0 0 0,-1 0 1 0 0,0-1-1 0 0,0 1 0 0 0,-1-1 0 0 0,0 1 0 0 0,0-1 1 0 0,-2 2-50 0 0,0-3 72 0 0,4-6 13 0 0,1-1-42 0 0,0 0-118 0 0,0 0-48 0 0,0 0-6 0 0,0 0-79 0 0,0 0-308 0 0,0 0-129 0 0,7-8-5275 0 0,1 0 83 0 0</inkml:trace>
  <inkml:trace contextRef="#ctx0" brushRef="#br0" timeOffset="117814.947">9290 5780 9816 0 0,'0'0'448'0'0,"0"0"-7"0"0,0 0-170 0 0,0 0 333 0 0,4 8 993 0 0,-2-3-1260 0 0,0-1-1 0 0,0 1 1 0 0,-1-1 0 0 0,0 1-1 0 0,0 0 1 0 0,0 0 0 0 0,0-1-1 0 0,-1 1 1 0 0,0 0 0 0 0,0 0-1 0 0,-1 4-336 0 0,4 28 1221 0 0,-1-17-895 0 0,0 0 0 0 0,-1 1 0 0 0,-1-1 0 0 0,-1 0 0 0 0,-3 17-326 0 0,2-11-16 0 0,0 0 0 0 0,2 0 0 0 0,0 1 16 0 0,1-23 7 0 0,-1 1 0 0 0,0-1-1 0 0,0 1 1 0 0,0-1 0 0 0,0 1-1 0 0,-1-1 1 0 0,0 1 0 0 0,0-1-1 0 0,0 2-6 0 0,-3 4 0 0 0</inkml:trace>
  <inkml:trace contextRef="#ctx0" brushRef="#br0" timeOffset="118022.475">9349 6438 10136 0 0,'0'0'777'0'0,"1"8"-34"0"0,-1-8-542 0 0,0 1 1 0 0,0-1-1 0 0,0 1 1 0 0,0-1-1 0 0,0 0 1 0 0,0 1-1 0 0,0-1 1 0 0,0 1-1 0 0,0-1 1 0 0,0 0-1 0 0,0 1 1 0 0,0-1-1 0 0,0 1 1 0 0,0-1-1 0 0,0 1 1 0 0,0-1-1 0 0,-1 0 1 0 0,1 1-1 0 0,0-1 1 0 0,0 0-1 0 0,0 1 1 0 0,-1-1-1 0 0,1 0 1 0 0,0 1-202 0 0,-7 1 3034 0 0,0-3-3937 0 0,5 0 918 0 0,1 1-1 0 0,0-1 1 0 0,-1 1-1 0 0,1-1 1 0 0,0 0-1 0 0,0 0 1 0 0,0 1-1 0 0,0-1 1 0 0,0 0-1 0 0,0 0 1 0 0,0 0-1 0 0,0 0 1 0 0,0 0-1 0 0,0 0 1 0 0,0-1-1 0 0,1 1 1 0 0,-1 0-1 0 0,0 0 1 0 0,1-1-1 0 0,-1 1 0 0 0,1 0 1 0 0,0-1-1 0 0,-1 1 1 0 0,1 0-1 0 0,0-1 1 0 0,0 1-1 0 0,0 0 1 0 0,0-1-1 0 0,0 0-14 0 0,0-2 6 0 0,0 1 0 0 0,0 0-1 0 0,0 0 1 0 0,0-1 0 0 0,1 1-1 0 0,0 0 1 0 0,-1 0 0 0 0,1 0-1 0 0,1 0 1 0 0,-1 0 0 0 0,0 0-1 0 0,1-1-5 0 0,0 2-11 0 0,-1-1-1 0 0,1 1 0 0 0,0 0 0 0 0,0 0 0 0 0,0 0 0 0 0,0 0 0 0 0,1 0 0 0 0,-1 0 0 0 0,0 1 1 0 0,1-1-1 0 0,-1 1 0 0 0,1-1 0 0 0,0 1 0 0 0,-1 0 0 0 0,1 0 0 0 0,0 0 0 0 0,0 1 0 0 0,-1-1 1 0 0,1 1-1 0 0,0-1 0 0 0,0 1 0 0 0,0 0 0 0 0,0 0 0 0 0,0 0 0 0 0,0 1 0 0 0,-1-1 0 0 0,1 1 1 0 0,0-1-1 0 0,0 1 0 0 0,0 0 0 0 0,-1 0 0 0 0,1 0 0 0 0,0 1 0 0 0,-1-1 0 0 0,3 2 12 0 0,-2-1-46 0 0,0 0 0 0 0,0 1-1 0 0,0 0 1 0 0,0-1 0 0 0,-1 1-1 0 0,1 0 1 0 0,-1 0 0 0 0,2 3 46 0 0,4 8-5061 0 0,-4-5-635 0 0</inkml:trace>
  <inkml:trace contextRef="#ctx0" brushRef="#br0" timeOffset="137498.967">5298 5028 2760 0 0,'0'0'359'0'0,"0"0"465"0"0,0 0 205 0 0,-1-6 2429 0 0,-1 3-2962 0 0,-1 0-68 0 0,0 0-1 0 0,-1 0 1 0 0,1 0 0 0 0,-1 0-1 0 0,1 0 1 0 0,-1 1 0 0 0,-2-2-428 0 0,5 4 262 0 0,1 0-6 0 0,-8-3 746 0 0,-37 8 919 0 0,35-4-1566 0 0,8-1-296 0 0,0 1 0 0 0,1-1 0 0 0,-1 0 0 0 0,0 1 0 0 0,0-1 0 0 0,0 1 0 0 0,1 0 0 0 0,-1-1 0 0 0,0 1 0 0 0,0 0 0 0 0,0 1-59 0 0,-48 20 2700 0 0,35-15-2130 0 0,11-4-829 0 0,-1-1 1 0 0,0 0-1 0 0,1 1 1 0 0,0 0-1 0 0,-2 1 259 0 0,-11 9-654 0 0,12-9 656 0 0,1-1 0 0 0,-1 1-1 0 0,1 0 1 0 0,0 0 0 0 0,0 0 0 0 0,1 1 0 0 0,-1-1-2 0 0,-16 22 87 0 0,15-20-50 0 0,0 0 1 0 0,0-1 0 0 0,1 1 0 0 0,0 1-1 0 0,0-1 1 0 0,1 1 0 0 0,0-1 0 0 0,0 1-1 0 0,0 3-37 0 0,-11 32 253 0 0,9-31-186 0 0,2 0 0 0 0,-1 0 0 0 0,2 0-1 0 0,-2 8-66 0 0,2-7 66 0 0,0-1-1 0 0,-1 1 1 0 0,-1 0-66 0 0,2-3 50 0 0,-1 0 0 0 0,1 0 1 0 0,1 0-1 0 0,-1 0 0 0 0,1 5-50 0 0,0 10 144 0 0,-1 0 0 0 0,-2 5-144 0 0,-1 7 320 0 0,-11 147 64 0 0,-6-83 96 0 0,16-61-69 0 0,-4 7-411 0 0,2-12 65 0 0,3-10 57 0 0,-2-1 0 0 0,-1 0-1 0 0,-7 14-121 0 0,-6 7-5934 0 0,14-31-700 0 0</inkml:trace>
  <inkml:trace contextRef="#ctx0" brushRef="#br0" timeOffset="138622.073">5005 4348 5352 0 0,'0'0'241'0'0,"0"0"0"0"0,10-11-139 0 0,5-17 635 0 0,26-22 1372 0 0,-3-10 1285 0 0,-34 52-2817 0 0,0 0 0 0 0,0 0-1 0 0,0 0 1 0 0,-1 0 0 0 0,-1-1 0 0 0,2-5-577 0 0,0-1 917 0 0,-3 14-864 0 0,-1 1 0 0 0,0-1 0 0 0,0 0-1 0 0,0 0 1 0 0,0 0 0 0 0,1 1 0 0 0,-1-1 0 0 0,-1 0-1 0 0,1 0 1 0 0,0 0 0 0 0,0 1 0 0 0,0-1 0 0 0,0 0-1 0 0,0 0 1 0 0,-1 1 0 0 0,1-1 0 0 0,0 0 0 0 0,-1 0-1 0 0,1 1 1 0 0,0-1 0 0 0,-1 0 0 0 0,1 1 0 0 0,-1-1-1 0 0,1 1 1 0 0,-1-1 0 0 0,0 0 0 0 0,1 1-53 0 0,-19-10 1119 0 0,14 7-1179 0 0,4 3 131 0 0,-3 1 85 0 0,0 1-136 0 0,0 0 0 0 0,1 0 0 0 0,0 1 0 0 0,0 0 0 0 0,0 0 0 0 0,0 0 1 0 0,0 0-1 0 0,0 0-20 0 0,-13 13 36 0 0,12-12-22 0 0,1 1-1 0 0,-1-1 1 0 0,1 1-1 0 0,-1 0 0 0 0,1 0 1 0 0,1 0-1 0 0,-1 0 0 0 0,1 1 1 0 0,-1 2-14 0 0,-5 10 26 0 0,-2 1-2 0 0,2 1-1 0 0,0 0 0 0 0,1 1 1 0 0,1 0-1 0 0,-1 10-23 0 0,0 4 18 0 0,4-24-3 0 0,1 0-1 0 0,0 0 0 0 0,1 1 0 0 0,0 3-14 0 0,1-6 36 0 0,-1-7-26 0 0,1 0 0 0 0,0 0 0 0 0,0 0 0 0 0,0 0 0 0 0,0 1 1 0 0,1-1-1 0 0,-1 0 0 0 0,0 0 0 0 0,1 0 0 0 0,0 0 0 0 0,-1 0 0 0 0,1 0 0 0 0,0 0 0 0 0,0 0 0 0 0,0 0 0 0 0,0 0 0 0 0,1-1 0 0 0,-1 1-10 0 0,4 3 64 0 0,-4-4 24 0 0,1-1-12 0 0,0 1-55 0 0,0-1-1 0 0,0 0 0 0 0,0 0 1 0 0,0 1-1 0 0,0-1 0 0 0,0 0 1 0 0,0-1-1 0 0,0 1 0 0 0,0 0 1 0 0,0-1-1 0 0,0 1 1 0 0,0-1-1 0 0,0 1 0 0 0,0-1 1 0 0,0 0-1 0 0,0 0 0 0 0,-1 0 1 0 0,1 0-1 0 0,0 0 0 0 0,0 0 1 0 0,-1-1-1 0 0,1 1 0 0 0,-1-1 1 0 0,1 1-1 0 0,-1-1 0 0 0,1 0-20 0 0,6-8 93 0 0,0 0 0 0 0,0-1 0 0 0,5-10-93 0 0,-8 13 22 0 0,-1 0 5 0 0,0-1 0 0 0,0 0 0 0 0,-1 0 1 0 0,0 0-1 0 0,0 0-27 0 0,6-21 70 0 0,-8 27-63 0 0,0 1-1 0 0,-1-1 0 0 0,1 1 0 0 0,-1-1 1 0 0,0 1-1 0 0,0-1 0 0 0,0 1 1 0 0,0-1-7 0 0,0 0 8 0 0,0 0 1 0 0,0 1 0 0 0,0-1 0 0 0,0 1 0 0 0,0-1-1 0 0,1 0 1 0 0,-1 1 0 0 0,1-1 0 0 0,0 0-9 0 0,21-68 270 0 0,-22 70-194 0 0,0 1-5 0 0,0 0-6 0 0,0 0-1 0 0,0 0 0 0 0,1 0-59 0 0,2 6 9 0 0,0 1 0 0 0,0-1-1 0 0,0 0 1 0 0,-1 1 0 0 0,0-1-1 0 0,0 1 1 0 0,-1 0 0 0 0,0 0-1 0 0,0 1-13 0 0,0 18 28 0 0,0-15 27 0 0,-1 0 0 0 0,0 0-1 0 0,-1 1-54 0 0,0-4 0 0 0,1 0 0 0 0,0 0 0 0 0,1 0 0 0 0,0 0 0 0 0,2 8 0 0 0,2 25 0 0 0,-5-39 7 0 0,0 0-1 0 0,0 0 1 0 0,0 0-1 0 0,1 0 0 0 0,-1 0 1 0 0,1 0-1 0 0,0-1 1 0 0,-1 1-1 0 0,1 0 0 0 0,0-1 1 0 0,0 1-1 0 0,0 0 1 0 0,0-1-1 0 0,0 1 0 0 0,1-1 1 0 0,-1 1-1 0 0,0-1 1 0 0,1 0-1 0 0,-1 0 0 0 0,1 1 1 0 0,-1-1-1 0 0,1 0 1 0 0,0 0-1 0 0,-1-1 0 0 0,1 1 1 0 0,0 0-1 0 0,0 0 1 0 0,0-1-1 0 0,-1 1 0 0 0,3-1-6 0 0,-2 1-163 0 0,0-1 0 0 0,0 0-1 0 0,0 0 1 0 0,0 0 0 0 0,0-1-1 0 0,-1 1 1 0 0,1 0 0 0 0,0-1-1 0 0,0 1 1 0 0,0-1 0 0 0,0 0-1 0 0,0 1 1 0 0,-1-1 0 0 0,1 0-1 0 0,0 0 1 0 0,0-1 163 0 0,2 0-926 0 0,0-1 0 0 0,-1 0-1 0 0,1 0 1 0 0,-1 0 0 0 0,1-1 0 0 0,-1 0 926 0 0,3-2-6197 0 0</inkml:trace>
  <inkml:trace contextRef="#ctx0" brushRef="#br0" timeOffset="138891.886">5467 4212 4608 0 0,'-1'-4'101'0'0,"1"3"-83"0"0,0 0 1 0 0,0 0-1 0 0,0 0 0 0 0,0 0 0 0 0,0 0 1 0 0,0 1-1 0 0,0-1 0 0 0,0 0 0 0 0,0 0 1 0 0,0 0-1 0 0,1 0 0 0 0,-1 0 0 0 0,0 0 1 0 0,1 1-1 0 0,-1-1 0 0 0,0 0 0 0 0,1 0 1 0 0,-1 0-1 0 0,1 0-18 0 0,3-6 618 0 0,-4 6-575 0 0,0 1 1 0 0,0 0 0 0 0,0 0 0 0 0,0-1 0 0 0,0 1 0 0 0,1 0 0 0 0,-1-1 0 0 0,0 1 0 0 0,0 0-1 0 0,0 0 1 0 0,0-1 0 0 0,0 1 0 0 0,1 0 0 0 0,-1 0 0 0 0,0-1 0 0 0,0 1 0 0 0,0 0 0 0 0,1 0-1 0 0,-1 0 1 0 0,0-1 0 0 0,0 1 0 0 0,0 0 0 0 0,1 0 0 0 0,-1 0 0 0 0,0 0 0 0 0,1 0 0 0 0,-1 0-1 0 0,0-1 1 0 0,0 1 0 0 0,1 0 0 0 0,-1 0 0 0 0,0 0 0 0 0,1 0 0 0 0,-1 0 0 0 0,0 0 0 0 0,0 0-1 0 0,1 0 1 0 0,-1 0 0 0 0,0 0 0 0 0,1 0-44 0 0,22-11 5189 0 0,-17 10-4776 0 0,0 0-1 0 0,0 0 1 0 0,0 0 0 0 0,0 1-1 0 0,0 0 1 0 0,0 0-1 0 0,0 0 1 0 0,2 1-413 0 0,27-1 1651 0 0,-3-1-315 0 0,-23 1-1314 0 0,-1 0 1 0 0,0-1 0 0 0,1 0 0 0 0,1 0-23 0 0,20-1-767 0 0,-26 2 557 0 0,-1 0-1 0 0,1 0 1 0 0,-1 0 0 0 0,1-1-1 0 0,0 1 1 0 0,-1-1-1 0 0,1 0 1 0 0,-1 0 0 0 0,1 0-1 0 0,0-1 211 0 0,-3 2-3942 0 0,-1 0-1298 0 0</inkml:trace>
  <inkml:trace contextRef="#ctx0" brushRef="#br0" timeOffset="139156.853">5426 4296 6912 0 0,'0'0'528'0'0,"0"0"-194"0"0,0 0 453 0 0,0 0 233 0 0,0 0 48 0 0,0 0-104 0 0,0 0-480 0 0,0 0-209 0 0,2 1-41 0 0,2 1-61 0 0,1 0 0 0 0,-1-1-1 0 0,1 0 1 0 0,-1 0 0 0 0,1 0 0 0 0,0 0-1 0 0,0-1 1 0 0,-1 1 0 0 0,1-1 0 0 0,0-1-1 0 0,0 1-172 0 0,15-2 745 0 0,0-1-1 0 0,2-2-744 0 0,30-3 307 0 0,82-11 157 0 0,-103 21-1606 0 0,-22-2 694 0 0</inkml:trace>
  <inkml:trace contextRef="#ctx0" brushRef="#br0" timeOffset="141805.973">6000 4066 5064 0 0,'0'0'389'0'0,"-3"-14"1210"0"0,-2 20 6180 0 0,2-2-7721 0 0,1 0 0 0 0,-1 1 0 0 0,1-1 0 0 0,0 1 0 0 0,0-1 0 0 0,0 1 0 0 0,1 0 1 0 0,-1 1-59 0 0,-3 33 143 0 0,-1 29 86 0 0,5-59-186 0 0,2 0 1 0 0,-1-1-1 0 0,1 1 0 0 0,0 0 0 0 0,1-1 1 0 0,1 6-44 0 0,-1-9 40 0 0,0 0 1 0 0,0 0-1 0 0,0 0 1 0 0,1-1 0 0 0,-1 1-1 0 0,3 1-40 0 0,-4-4 20 0 0,0 0 0 0 0,1-1 0 0 0,-1 1 0 0 0,1 0 0 0 0,-1-1 0 0 0,1 1 0 0 0,0-1 0 0 0,0 0 0 0 0,0 1 0 0 0,0-1 0 0 0,0 0 0 0 0,0 0 0 0 0,0 0 0 0 0,0-1 1 0 0,1 1-21 0 0,-1-1 51 0 0,0 0 1 0 0,1 0-1 0 0,-1-1 1 0 0,0 1-1 0 0,1-1 1 0 0,-1 1-1 0 0,0-1 1 0 0,1 0 0 0 0,-1 0-1 0 0,0 0 1 0 0,0 0-1 0 0,0 0 1 0 0,0 0-1 0 0,0-1 1 0 0,0 1 0 0 0,0-1-52 0 0,5-3 378 0 0,-1-1 0 0 0,0 1 0 0 0,-1-1 0 0 0,3-2-378 0 0,0-3 482 0 0,-3 6-692 0 0,-1 0 0 0 0,1-1 0 0 0,-2 1 1 0 0,1-1-1 0 0,-1 0 0 0 0,1 0 0 0 0,0-4 210 0 0,3-6 302 0 0,-7 16-304 0 0,1 0 0 0 0,-1 0 0 0 0,0 0-1 0 0,0 0 1 0 0,0 0 0 0 0,0 0 0 0 0,0-1 0 0 0,0 1 0 0 0,0 0 0 0 0,0 0-1 0 0,1 0 1 0 0,-1 0 0 0 0,0 0 0 0 0,0 0 0 0 0,0 0 0 0 0,0 0 0 0 0,0 0-1 0 0,0 0 1 0 0,1 0 0 0 0,-1 0 0 0 0,0 0 0 0 0,0 0 0 0 0,0 0 0 0 0,0 0-1 0 0,0 0 1 0 0,1 0 0 0 0,-1 0 0 0 0,0 0 0 0 0,0 0 0 0 0,0 0 0 0 0,0 0-1 0 0,0 0 1 0 0,1 0 0 0 0,-1 0 0 0 0,0 0 0 0 0,0 0 0 0 0,0 0 0 0 0,0 0-1 0 0,0 0 1 0 0,0 1 0 0 0,1-1 0 0 0,-1 0 0 0 0,0 0 0 0 0,0 0 2 0 0,1 2-85 0 0,0 1 1 0 0,0-1-1 0 0,0 0 1 0 0,0 1 0 0 0,0-1-1 0 0,-1 1 1 0 0,1 0 84 0 0,1 5-108 0 0,-1-4 85 0 0,5 13-18 0 0,0-1-1 0 0,1-1 1 0 0,7 11 41 0 0,-13-22 3 0 0,1-1 1 0 0,0 0 0 0 0,0 0-1 0 0,1 0 1 0 0,-1 0 0 0 0,1 0-1 0 0,-1 0 1 0 0,1-1-1 0 0,0 0 1 0 0,0 1 0 0 0,0-1-1 0 0,0 0 1 0 0,0 0 0 0 0,1 0-1 0 0,-1-1 1 0 0,0 1 0 0 0,1-1-1 0 0,0 0 1 0 0,2 1-4 0 0,-3-2 16 0 0,0 0 1 0 0,0 0-1 0 0,-1 0 0 0 0,1-1 1 0 0,0 1-1 0 0,0-1 0 0 0,0 0 1 0 0,-1 1-1 0 0,1-1 0 0 0,0 0 1 0 0,-1-1-1 0 0,1 1 0 0 0,-1 0 1 0 0,1-1-1 0 0,-1 1 1 0 0,0-1-1 0 0,1 0-16 0 0,2-3 57 0 0,0 1-1 0 0,-1-1 1 0 0,1 0 0 0 0,-1 0 0 0 0,0 0-1 0 0,3-6-56 0 0,2-3 52 0 0,-1-1 0 0 0,-1-1 0 0 0,0 0 0 0 0,-1 0 0 0 0,0 0 0 0 0,-2 0 0 0 0,0-1 0 0 0,0 0 0 0 0,-2 0 0 0 0,0 0-1 0 0,-1 0 1 0 0,-1 0 0 0 0,0 0 0 0 0,-2 0 0 0 0,0-6-52 0 0,-1 3-20 0 0,2 9 61 0 0,0 1-1 0 0,-1 0 0 0 0,-3-11-40 0 0,4 19-17 0 0,0 0-1 0 0,1 1 0 0 0,-1-1 0 0 0,0 0 0 0 0,0 0 1 0 0,0 0-1 0 0,0 1 0 0 0,0-1 0 0 0,0 1 0 0 0,0-1 0 0 0,-1 1 1 0 0,1-1-1 0 0,-1 1 0 0 0,1 0 0 0 0,-1-1 0 0 0,1 1 1 0 0,-1 0-1 0 0,0 0 0 0 0,1 0 0 0 0,-1 0 0 0 0,0 1 0 0 0,-1-1 18 0 0,2 1-226 0 0,0 0-1 0 0,0 0 0 0 0,-1 0 0 0 0,1 0 0 0 0,0 1 0 0 0,0-1 0 0 0,0 0 0 0 0,0 1 1 0 0,-1-1-1 0 0,1 1 0 0 0,0-1 0 0 0,0 1 0 0 0,0 0 0 0 0,0-1 0 0 0,0 1 0 0 0,1 0 1 0 0,-1 0-1 0 0,0 0 0 0 0,0 0 0 0 0,0 0 0 0 0,1 0 0 0 0,-1 0 0 0 0,0 0 0 0 0,1 0 1 0 0,-1 0 226 0 0,-3 10-4864 0 0</inkml:trace>
  <inkml:trace contextRef="#ctx0" brushRef="#br0" timeOffset="142201.345">6602 4232 8752 0 0,'0'0'673'0'0,"0"0"-326"0"0,0 0 250 0 0,3 8 939 0 0,-1 8-1120 0 0,0 0 0 0 0,-2 0-1 0 0,0 0 1 0 0,0 0 0 0 0,-2 0 0 0 0,-2 14-416 0 0,1-9 398 0 0,-1-1 0 0 0,-1 1 1 0 0,0-1-1 0 0,-1 0 1 0 0,-2 1-399 0 0,7-20 79 0 0,1-1 67 0 0,0 0 22 0 0,0 0 6 0 0,0 0 10 0 0,0 0 32 0 0,7 5 240 0 0,-4-4-371 0 0,-1 0 0 0 0,0 0 0 0 0,1 0 0 0 0,-1-1 0 0 0,1 1 0 0 0,-1-1 0 0 0,1 0 0 0 0,-1 0 0 0 0,1 1 0 0 0,-1-2 0 0 0,1 1 0 0 0,-1 0 0 0 0,2-1-85 0 0,32-9 728 0 0,-12 2-537 0 0,23-6 103 0 0,7-2-164 0 0,32 3-79 0 0,-70 12-118 0 0</inkml:trace>
  <inkml:trace contextRef="#ctx0" brushRef="#br0" timeOffset="153060.136">10618 5248 3224 0 0,'9'-10'972'0'0,"-5"5"-400"0"0,-1 0-1 0 0,1 0 1 0 0,-1 0-1 0 0,0-1 1 0 0,-1 1 0 0 0,1-1-1 0 0,-1 1 1 0 0,0-2-572 0 0,3-9 1694 0 0,-4 16-1609 0 0,-1-1 1 0 0,1 0-1 0 0,-1 1 1 0 0,0-1 0 0 0,1 0-1 0 0,-1 0 1 0 0,0 1-1 0 0,0-1 1 0 0,0 0 0 0 0,1 0-1 0 0,-1 1 1 0 0,0-1-1 0 0,0 0 1 0 0,0 0 0 0 0,0 0-1 0 0,0 1 1 0 0,0-1-1 0 0,0 0 1 0 0,-1 0 0 0 0,1 1-1 0 0,0-1 1 0 0,0 0 0 0 0,-1 0-1 0 0,1 1 1 0 0,0-1-1 0 0,-1 0 1 0 0,1 1 0 0 0,0-1-1 0 0,-1 0 1 0 0,1 1-1 0 0,-1-1 1 0 0,1 1 0 0 0,-1-1-1 0 0,0 1 1 0 0,1-1-1 0 0,-1 1 1 0 0,0-1 0 0 0,1 1-1 0 0,-1-1 1 0 0,0 1-1 0 0,1 0 1 0 0,-1-1 0 0 0,0 1-86 0 0,-1-1 16 0 0,0 0 0 0 0,1 1 0 0 0,-1-1 0 0 0,0 0 1 0 0,0 1-1 0 0,0 0 0 0 0,0-1 0 0 0,0 1 0 0 0,0 0 1 0 0,0 0-1 0 0,0 0 0 0 0,0 0 0 0 0,0 0 0 0 0,0 0 1 0 0,0 1-1 0 0,-1-1-16 0 0,-35 13 59 0 0,16-5-57 0 0,17-6-24 0 0,0 0 1 0 0,0 0-1 0 0,0 1 1 0 0,0 0-1 0 0,-4 3 22 0 0,-16 9-68 0 0,9-7 41 0 0,14-3 10 0 0,1-3 7 0 0,-19 23 174 0 0,16-13-98 0 0,3-7-58 0 0,1-2-2 0 0,-1-1 0 0 0,1 0 0 0 0,0 1 0 0 0,-1-1 0 0 0,1 0 0 0 0,0 1 0 0 0,0-1 0 0 0,1 1 0 0 0,-1-1 0 0 0,1 0 0 0 0,-1 1 0 0 0,1-1 0 0 0,-1 0 0 0 0,1 0 0 0 0,0 1 0 0 0,0-1 0 0 0,0 0 1 0 0,1 0-1 0 0,-1 0 0 0 0,1 0-6 0 0,4 7 58 0 0,2 0 1 0 0,-1 0 0 0 0,8 6-59 0 0,-1-2 23 0 0,-3-1 2 0 0,-1-1 1 0 0,-1 1-1 0 0,0 1 1 0 0,0 0 0 0 0,2 6-26 0 0,-4-5-7 0 0,-3-8 46 0 0,-1 1 0 0 0,0-1 0 0 0,0 1-1 0 0,0 0 1 0 0,-1 0 0 0 0,0 0 0 0 0,-1 0 0 0 0,2 6-39 0 0,-3 0 175 0 0,1-1 1 0 0,-1 1-1 0 0,-2 11-175 0 0,1-18 51 0 0,0-1-1 0 0,0 1 0 0 0,-1-1 1 0 0,1 1-1 0 0,-1-1 0 0 0,0 0 1 0 0,-1 1-1 0 0,1-1 1 0 0,-3 3-51 0 0,-11 18 207 0 0,14-21-151 0 0,-1 0-1 0 0,-1 1 1 0 0,1-1 0 0 0,-1 0-1 0 0,1-1 1 0 0,-2 1-1 0 0,1-1 1 0 0,0 0-1 0 0,-2 2-55 0 0,0-2 104 0 0,0 0 0 0 0,0 0 0 0 0,0 0 0 0 0,0-1 0 0 0,-1 0 0 0 0,0 0 0 0 0,1-1 0 0 0,-1 0 0 0 0,0 0 0 0 0,-6 1-104 0 0,8-2 45 0 0,-6 0 304 0 0,10-1-322 0 0,1 0 0 0 0,0 0-1 0 0,-1 0 1 0 0,1 0 0 0 0,0 0 0 0 0,-1-1 0 0 0,1 1-1 0 0,0 0 1 0 0,0 0 0 0 0,-1 0 0 0 0,1-1-1 0 0,0 1 1 0 0,0 0 0 0 0,-1 0 0 0 0,1-1 0 0 0,0 1-1 0 0,0 0 1 0 0,0 0 0 0 0,-1-1 0 0 0,1 1-1 0 0,0 0 1 0 0,0-1 0 0 0,0 1 0 0 0,0 0-1 0 0,0-1 1 0 0,0 1 0 0 0,0 0 0 0 0,0-1 0 0 0,0 1-1 0 0,0 0 1 0 0,0-1 0 0 0,0 1 0 0 0,0 0-1 0 0,0-1-26 0 0,-3-11 328 0 0,3 12-299 0 0,0-1 0 0 0,-1 0 0 0 0,1 0 0 0 0,0 0 0 0 0,-1 0-1 0 0,1 0 1 0 0,0 0 0 0 0,0 0 0 0 0,0 0 0 0 0,0 0 0 0 0,0 0 0 0 0,0 0 0 0 0,0 0 0 0 0,0 0 0 0 0,1 0 0 0 0,-1 0-1 0 0,0 0 1 0 0,1 0-29 0 0,1-2 79 0 0,0-1-1 0 0,0 1 1 0 0,0 0-1 0 0,1 0 0 0 0,1-3-78 0 0,12-13 110 0 0,-13 14-96 0 0,0 1 1 0 0,1 0 0 0 0,-1 0 0 0 0,1 0 0 0 0,0 0-1 0 0,4-2-14 0 0,16-16 42 0 0,-13 11-20 0 0,-1 1-1 0 0,2 0 0 0 0,-1 1 1 0 0,2 0-1 0 0,-1 1 0 0 0,8-3-21 0 0,22-12-3544 0 0,-33 19-2807 0 0</inkml:trace>
  <inkml:trace contextRef="#ctx0" brushRef="#br0" timeOffset="153465.99">10764 4962 13272 0 0,'0'0'605'0'0,"0"0"-9"0"0,0 0-349 0 0,0 0-63 0 0,0 0 9 0 0,0 0 6 0 0,0 8 1 0 0,-3 10 39 0 0,1 0 1 0 0,0 7-240 0 0,-3 25 571 0 0,4-30-356 0 0,1-20-209 0 0,0 0 1 0 0,0 0-1 0 0,0 0 1 0 0,0 0-1 0 0,0 1 1 0 0,0-1-1 0 0,0 0 1 0 0,0 0-1 0 0,0 0 0 0 0,0 0 1 0 0,0 0-1 0 0,0 0 1 0 0,0 0-1 0 0,0 0 1 0 0,0 0-1 0 0,0 0 1 0 0,0 0-1 0 0,0 1 1 0 0,0-1-1 0 0,0 0 0 0 0,0 0 1 0 0,0 0-1 0 0,0 0 1 0 0,0 0-1 0 0,0 0 1 0 0,0 0-1 0 0,0 0 1 0 0,0 0-1 0 0,1 0 1 0 0,-1 0-1 0 0,0 0 0 0 0,0 1 1 0 0,0-1-1 0 0,0 0 1 0 0,0 0-1 0 0,0 0 1 0 0,0 0-1 0 0,0 0 1 0 0,0 0-1 0 0,0 0 0 0 0,0 0 1 0 0,0 0-1 0 0,1 0 1 0 0,-1 0-1 0 0,0 0 1 0 0,0 0-1 0 0,0 0 1 0 0,0 0-1 0 0,0 0 1 0 0,0 0-1 0 0,0 0 0 0 0,0 0 1 0 0,0 0-7 0 0,6-11 194 0 0,1-9 72 0 0,1 0 0 0 0,1 1 0 0 0,3-4-266 0 0,-5 6 79 0 0,-7 15-78 0 0,0 1-1 0 0,1-1 1 0 0,-1 0 0 0 0,1 0 0 0 0,0 1 0 0 0,0-1-1 0 0,-1 0 1 0 0,1 1 0 0 0,0-1 0 0 0,0 1 0 0 0,1-1-1 0 0,-1 1 0 0 0,3-3 19 0 0,23-19-17 0 0,-24 21-16 0 0,-1 1 0 0 0,0 0-1 0 0,0-1 1 0 0,1 1-1 0 0,-1 0 1 0 0,0 1-1 0 0,1-1 1 0 0,-1 0 0 0 0,1 1-1 0 0,-1-1 1 0 0,1 1-1 0 0,1 0 15 0 0,3 2 0 0 0,-5-1-22 0 0,0 1 0 0 0,1 0 0 0 0,-1 0 0 0 0,-1-1 0 0 0,1 1 0 0 0,0 0 0 0 0,0 1 0 0 0,-1-1 0 0 0,1 0 0 0 0,-1 0 0 0 0,0 1 0 0 0,1-1 0 0 0,-1 1 0 0 0,0-1 0 0 0,-1 1-1 0 0,1 0 24 0 0,1 5 12 0 0,-1 0 0 0 0,0-1 0 0 0,0 1 1 0 0,-1 0-1 0 0,0 2-13 0 0,1-4 75 0 0,-1 0 0 0 0,1 0 0 0 0,1-1 0 0 0,-1 1 0 0 0,1 0 0 0 0,2 5-75 0 0,-3-8 24 0 0,3 10 37 0 0,-4-10-47 0 0,1-1 0 0 0,-1 0-1 0 0,1 0 1 0 0,0 0 0 0 0,0 0-1 0 0,0 0 1 0 0,0 0 0 0 0,0 0-1 0 0,1 1-13 0 0,-4 12-4947 0 0,5-6-829 0 0</inkml:trace>
  <inkml:trace contextRef="#ctx0" brushRef="#br0" timeOffset="170649.943">7417 2019 9584 0 0,'16'-2'438'0'0,"-13"2"-8"0"0,9-9-204 0 0,20-1 1774 0 0,-30 9-1718 0 0,-1 2 28 0 0,2 0-99 0 0,0 1 0 0 0,0 0-1 0 0,0-1 1 0 0,-1 1-1 0 0,1 0 1 0 0,-1 0 0 0 0,0 0-1 0 0,1 1 1 0 0,-1-1 0 0 0,0 0-1 0 0,0 1-210 0 0,1 3 158 0 0,1 0 0 0 0,-1 1 0 0 0,-1-1 1 0 0,3 6-159 0 0,1 5 148 0 0,0 1 1 0 0,-1 0 0 0 0,2 17-149 0 0,-4-22 49 0 0,-2-9-11 0 0,0 0 0 0 0,-1 0-1 0 0,1 0 1 0 0,-1 1-1 0 0,0-1 1 0 0,0 1-38 0 0,0-4 85 0 0,0-1 55 0 0,0 0 292 0 0,0 0 131 0 0,0 0 21 0 0,0 0-130 0 0,0 0-570 0 0,6-13-1053 0 0,21-39 668 0 0,-15 31 302 0 0,-11 18 182 0 0,1 0 1 0 0,0 0-1 0 0,0 1 0 0 0,0-1 1 0 0,1 1-1 0 0,-1-1 0 0 0,0 1 0 0 0,1 0 1 0 0,0 0-1 0 0,0 0 0 0 0,-1 1 1 0 0,1-1-1 0 0,2 0 17 0 0,-3 2-43 0 0,0 1 65 0 0,1 0-1 0 0,-1 0 1 0 0,0 0 0 0 0,0 1-1 0 0,0-1 1 0 0,0 1-1 0 0,0-1 1 0 0,-1 1 0 0 0,1 0-1 0 0,0 0 1 0 0,-1 0 0 0 0,1 0-1 0 0,-1 0 1 0 0,0 0-1 0 0,1 0 1 0 0,-1 0 0 0 0,0 1-1 0 0,-1-1 1 0 0,2 2-22 0 0,0 5 212 0 0,9 20 493 0 0,-5-10-437 0 0,-6-16-241 0 0,1 0 0 0 0,0 1 0 0 0,0-1-1 0 0,0 0 1 0 0,0 0 0 0 0,1 2-27 0 0,0-3-65 0 0,2 10-779 0 0,-4-12 177 0 0</inkml:trace>
  <inkml:trace contextRef="#ctx0" brushRef="#br0" timeOffset="170972.814">7794 2019 14336 0 0,'0'0'330'0'0,"0"0"45"0"0,0 0 17 0 0,0 0-47 0 0,3 1-225 0 0,91 12 621 0 0,-64-7-212 0 0,4 0-130 0 0,-32-6-271 0 0,10 3 31 0 0,-10-1-6564 0 0,-5 3 1468 0 0</inkml:trace>
  <inkml:trace contextRef="#ctx0" brushRef="#br0" timeOffset="171284.83">7851 2105 3224 0 0,'-1'1'436'0'0,"1"6"8510"0"0,1-4-7811 0 0,1-1-961 0 0,0-1 1 0 0,-1 1-1 0 0,1-1 0 0 0,0 0 1 0 0,0 1-1 0 0,0-1 0 0 0,0 0 1 0 0,0 0-1 0 0,0 0 0 0 0,1-1 1 0 0,-1 1-1 0 0,0 0 0 0 0,2 0-174 0 0,34 4 1091 0 0,-28-4-830 0 0,130 4-541 0 0,-128-4-927 0 0</inkml:trace>
  <inkml:trace contextRef="#ctx0" brushRef="#br0" timeOffset="171558.322">8224 1992 15088 0 0,'0'0'693'0'0,"0"0"-21"0"0,-1 8-406 0 0,-3 10 345 0 0,0 0 0 0 0,-1 0-1 0 0,-4 11-610 0 0,7-25 69 0 0,1 1 0 0 0,0-1 0 0 0,0 1-1 0 0,1-1 1 0 0,-1 0 0 0 0,1 1 0 0 0,0-1-1 0 0,1 1 1 0 0,-1-1 0 0 0,1 1 0 0 0,-1-1 0 0 0,1 0-1 0 0,0 1 1 0 0,1-1 0 0 0,-1 0-69 0 0,0-1 16 0 0,0 0 0 0 0,1 0 0 0 0,-1-1 0 0 0,0 1 0 0 0,1-1 0 0 0,-1 1 0 0 0,1-1 0 0 0,0 0 0 0 0,0 0 0 0 0,0 0 0 0 0,0 0 0 0 0,0 0 0 0 0,0 0 0 0 0,1 0 0 0 0,-1 0 0 0 0,1-1 0 0 0,-1 0 0 0 0,1 1 0 0 0,-1-1 0 0 0,1 0 0 0 0,0 0 0 0 0,0 0 0 0 0,1 0-16 0 0,-3-1 24 0 0,1 0-1 0 0,0-1 0 0 0,0 1 0 0 0,-1 0 0 0 0,1 0 0 0 0,0-1 1 0 0,-1 1-1 0 0,1-1 0 0 0,0 0 0 0 0,-1 1 0 0 0,1-1 1 0 0,-1 0-1 0 0,1 0 0 0 0,-1 0 0 0 0,1 0 0 0 0,-1 0 0 0 0,0 0 1 0 0,0-1-1 0 0,1 1 0 0 0,-1 0 0 0 0,1-2-23 0 0,1-1 60 0 0,0 0 0 0 0,0 0-1 0 0,0-1 1 0 0,-1 1 0 0 0,0-1 0 0 0,2-2-60 0 0,-2-2 49 0 0,1 0 0 0 0,-1 1 0 0 0,-1-1 1 0 0,0 0-1 0 0,0 0 0 0 0,-1 1 0 0 0,0-1 0 0 0,0 0 1 0 0,-1 0-1 0 0,-1-5-49 0 0,1 10-7 0 0,0-1 0 0 0,0 1 0 0 0,0-1 0 0 0,-1 1 0 0 0,0 0 0 0 0,0 0 0 0 0,0 0 0 0 0,0 0 0 0 0,-4-4 7 0 0,5 6-55 0 0,-1 0 0 0 0,0 0-1 0 0,-1 0 1 0 0,1 0 0 0 0,0 0 0 0 0,-1 0 0 0 0,1 0 0 0 0,-1 1 0 0 0,1 0 0 0 0,-1-1 0 0 0,0 1 0 0 0,1 0 0 0 0,-1 0-1 0 0,0 0 1 0 0,-3 0 55 0 0,-12 0-896 0 0</inkml:trace>
  <inkml:trace contextRef="#ctx0" brushRef="#br0" timeOffset="294792.469">1924 2546 10592 0 0,'2'-6'964'0'0,"-2"4"-870"0"0,0 1 0 0 0,0-1 0 0 0,0 1 0 0 0,-1-1 0 0 0,1 0 0 0 0,-1 1 0 0 0,1-1 0 0 0,-1 1 0 0 0,0 0 1 0 0,1-1-1 0 0,-1 1 0 0 0,0-1 0 0 0,0 1 0 0 0,0 0 0 0 0,0 0 0 0 0,0-1 0 0 0,-1 1 0 0 0,1 0 0 0 0,0 0 0 0 0,0 0 1 0 0,-1 0-1 0 0,1 1 0 0 0,0-1 0 0 0,-1 0 0 0 0,1 0 0 0 0,-1 1 0 0 0,1-1 0 0 0,-1 1 0 0 0,1 0 0 0 0,-1-1 0 0 0,0 1 1 0 0,0 0-95 0 0,-9-2 471 0 0,0 1 1 0 0,0 0 0 0 0,0 0 0 0 0,-7 2-472 0 0,5-1-262 0 0,-34 2 1081 0 0,-11 3-819 0 0,-30 2 660 0 0,-36 1-75 0 0,-35 11-585 0 0,-47 5-9 0 0,0-5 76 0 0,-196 11-16 0 0,310-25 9 0 0,-7 0 146 0 0,-69-6-206 0 0,59-10 112 0 0,104 11-394 0 0,4 0-862 0 0,1 0-341 0 0</inkml:trace>
  <inkml:trace contextRef="#ctx0" brushRef="#br0" timeOffset="295297.995">349 2870 9216 0 0,'1'-2'461'0'0,"6"-5"266"0"0,-6 6 369 0 0,4 1 1333 0 0,-2 1 1245 0 0,0 1-3583 0 0,0 0-1 0 0,0 0 1 0 0,0 1-1 0 0,0 0 1 0 0,-1-1-1 0 0,1 1 0 0 0,-1 0 1 0 0,0 0-1 0 0,1 1 1 0 0,-1-1-1 0 0,-1 0 1 0 0,1 1-1 0 0,0 1-90 0 0,3 7 99 0 0,-2-1 1 0 0,0 1-1 0 0,1 8-99 0 0,8 26 1042 0 0,-3-1-662 0 0,-3-13-266 0 0,-2-16 53 0 0,-2 0 0 0 0,0 1 0 0 0,0-1 0 0 0,-2 1 1 0 0,0 9-168 0 0,-19-34 326 0 0,-13-9 16 0 0,13 6-291 0 0,-1 1 1 0 0,-14-5-52 0 0,26 12-11 0 0,1 1 1 0 0,-1 0 0 0 0,0 0 0 0 0,0 1-1 0 0,0 0 1 0 0,0 0 0 0 0,0 1 0 0 0,0 0-1 0 0,-3 0 11 0 0,7 1 0 0 0,-27 4 0 0 0,30-5 0 0 0,0 1 0 0 0,0-1 0 0 0,-1 1 0 0 0,1-1 0 0 0,0 1 0 0 0,0-1 0 0 0,0 1 0 0 0,0 0 0 0 0,0-1 0 0 0,0 1 0 0 0,0 0 0 0 0,1 0 0 0 0,-1-1 0 0 0,0 1 0 0 0,0 0 0 0 0,1 0 0 0 0,-1 0 0 0 0,0 0 0 0 0,1 0 0 0 0,-1 0 0 0 0,1 0 0 0 0,-1 1 0 0 0,1-1 0 0 0,-1 1 0 0 0,-5 14 0 0 0,4-8 0 0 0,3-6 0 0 0,-1 1-1 0 0,1-1 1 0 0,0 0 0 0 0,0 1-1 0 0,0-1 1 0 0,1 0-1 0 0,-1 0 1 0 0,0 0-1 0 0,1 1 1 0 0,-1-2-1 0 0,1 1 1 0 0,0 0-1 0 0,0 0 1 0 0,-1 0 0 0 0,1-1-1 0 0,0 1 1 0 0,1-1 0 0 0,0 1-3 0 0,1 0 1 0 0,0 0-1 0 0,0-1 1 0 0,0 1 0 0 0,0-1-1 0 0,0 0 1 0 0,0 0-1 0 0,0-1 1 0 0,0 1 0 0 0,0-1 2 0 0,12 0-17 0 0,-1 0 0 0 0,1-2 0 0 0,0 0 0 0 0,-1 0 0 0 0,1-1 17 0 0,-13 2-5 0 0,23-4-1017 0 0,-1-1 1 0 0,0-1-1 0 0,-1-2 0 0 0,0 0 1 0 0,0-1-1 0 0,-1-2 0 0 0,2-1 1022 0 0,11-10-1982 0 0</inkml:trace>
  <inkml:trace contextRef="#ctx0" brushRef="#br0" timeOffset="295697.865">704 2953 7832 0 0,'0'0'602'0'0,"-5"7"-112"0"0,2-3 341 0 0,1 0 1 0 0,0 0-1 0 0,1 0 0 0 0,-1 1 1 0 0,1-1-1 0 0,0 1 1 0 0,0-1-1 0 0,0 1 1 0 0,0 2-832 0 0,-1 46 212 0 0,2-42 56 0 0,0-7-199 0 0,1-1 0 0 0,-1 1-1 0 0,1-1 1 0 0,-1 1 0 0 0,1-1-1 0 0,0 0 1 0 0,0 1 0 0 0,1-1-1 0 0,-1 0 1 0 0,1 0 0 0 0,0 0-1 0 0,-1 0 1 0 0,3 3-69 0 0,-2-4 33 0 0,-1 0 0 0 0,1 0 1 0 0,0-1-1 0 0,0 1 0 0 0,0 0 1 0 0,0-1-1 0 0,0 1 0 0 0,0-1 1 0 0,0 0-1 0 0,0 0 0 0 0,0 0 1 0 0,1 0-1 0 0,-1 0 0 0 0,1 0 1 0 0,-1 0-1 0 0,0-1 0 0 0,1 1 0 0 0,-1-1 1 0 0,1 0-1 0 0,0 0-33 0 0,10 1 82 0 0,-10-1-54 0 0,1 0 1 0 0,-1 0-1 0 0,1 0 0 0 0,-1 0 1 0 0,1 0-1 0 0,-1-1 0 0 0,0 0 1 0 0,1 1-1 0 0,-1-1 0 0 0,0 0 0 0 0,3-2-28 0 0,48-21 176 0 0,-49 21-172 0 0,-3 2-9 0 0,0-1 1 0 0,0 1-1 0 0,0 0 0 0 0,0 0 1 0 0,0 0-1 0 0,0 0 1 0 0,0 1-1 0 0,0-1 0 0 0,0 0 1 0 0,1 1-1 0 0,-1 0 0 0 0,0-1 1 0 0,0 1-1 0 0,0 0 0 0 0,1 0 1 0 0,-1 0-1 0 0,0 0 0 0 0,1 1 5 0 0,10 9 0 0 0,12 17-60 0 0,-23-24 97 0 0,1 0-1 0 0,0 0 1 0 0,0 0-1 0 0,0-1 1 0 0,0 1 0 0 0,1-1-1 0 0,-1 0 1 0 0,1 0-1 0 0,-1 0 1 0 0,1 0-1 0 0,0-1 1 0 0,-1 0-1 0 0,1 1 1 0 0,0-1-1 0 0,0-1 1 0 0,0 1-1 0 0,0 0 1 0 0,0-1-1 0 0,0 0 1 0 0,0 0-1 0 0,0 0 1 0 0,0-1-1 0 0,0 1 1 0 0,0-1-1 0 0,0 0 1 0 0,4-1-37 0 0,1-1 167 0 0,1 0 0 0 0,-1-1 1 0 0,0 0-1 0 0,0 0 0 0 0,0-1 1 0 0,6-4-168 0 0,-12 7 20 0 0,0-1 0 0 0,0 1 0 0 0,0-1 0 0 0,0 0 0 0 0,-1 1 0 0 0,1-1 0 0 0,-1-1 0 0 0,1 1 0 0 0,-1 0 0 0 0,0-1 1 0 0,-1 1-1 0 0,1-1 0 0 0,0 1 0 0 0,-1-1 0 0 0,0 0 0 0 0,0 1 0 0 0,0-1 0 0 0,0-2-20 0 0,-1-4-217 0 0,1-1 0 0 0,-2 1 1 0 0,1 0-1 0 0,-2 0 0 0 0,1 0 0 0 0,-1 0 1 0 0,-1 0-1 0 0,0 0 0 0 0,0 1 0 0 0,-1-1 1 0 0,0 1-1 0 0,-4-7 217 0 0,2 2-1782 0 0</inkml:trace>
  <inkml:trace contextRef="#ctx0" brushRef="#br0" timeOffset="296096.485">1119 2688 5064 0 0,'0'0'389'0'0,"0"0"-1"0"0,0 0 921 0 0,7 5 2255 0 0,-1 0-2984 0 0,0 1-1 0 0,-1 0 1 0 0,1 0-1 0 0,-1 0 1 0 0,-1 1-1 0 0,1 0 1 0 0,-1 0-1 0 0,1 2-579 0 0,6 15 2293 0 0,7 23-2293 0 0,-9-25 726 0 0,-5-11-523 0 0,-3-8-127 0 0,1 0 0 0 0,-1 0 0 0 0,0 0 0 0 0,0 0 0 0 0,-1 0 0 0 0,1 0-1 0 0,-1 0 1 0 0,1 0 0 0 0,-1 0-76 0 0,0-2 128 0 0,0-1-8 0 0,0 0-34 0 0,0 0-20 0 0,0 0-2 0 0,0 0 8 0 0,0 0 34 0 0,2-1 12 0 0,0-1-78 0 0,0-1-1 0 0,1 1 1 0 0,-1 0 0 0 0,0-1-1 0 0,0 0 1 0 0,0 0-1 0 0,-1 1 1 0 0,1-1-1 0 0,0-2-39 0 0,12-34 163 0 0,3-3-146 0 0,-14 36-17 0 0,1-1-1 0 0,0 1 0 0 0,1 0 0 0 0,-1 1 0 0 0,1-1 0 0 0,1 1 0 0 0,-1 0 0 0 0,5-3 1 0 0,-9 6-6 0 0,1 1-1 0 0,0-1 0 0 0,0 1 0 0 0,-1 0 1 0 0,1 0-1 0 0,0 0 0 0 0,0 0 1 0 0,0 1-1 0 0,0-1 0 0 0,0 0 0 0 0,0 1 1 0 0,0-1-1 0 0,1 1 0 0 0,-1 0 0 0 0,0 0 1 0 0,0 0-1 0 0,0 0 0 0 0,0 0 0 0 0,0 0 1 0 0,0 0-1 0 0,1 1 0 0 0,-1-1 0 0 0,0 1 1 0 0,0 0-1 0 0,0-1 0 0 0,0 1 0 0 0,0 0 1 0 0,0 0-1 0 0,-1 0 0 0 0,1 0 0 0 0,1 1 7 0 0,6 7-12 0 0,0 0-1 0 0,-1 1 1 0 0,1 0-1 0 0,-2 0 1 0 0,0 1-1 0 0,2 2 13 0 0,2 4 11 0 0,16 39-88 0 0,-17-34-1336 0 0,-3-14-5320 0 0</inkml:trace>
  <inkml:trace contextRef="#ctx0" brushRef="#br0" timeOffset="291493.097">203 1952 8752 0 0,'-7'-15'1096'0'0,"6"14"-925"0"0,0 0 0 0 0,-1 0 1 0 0,1 0-1 0 0,0 0 0 0 0,0 0 1 0 0,-1 1-1 0 0,1-1 0 0 0,0 0 0 0 0,-1 1 1 0 0,1-1-1 0 0,0 1 0 0 0,-1 0 1 0 0,1-1-1 0 0,-1 1 0 0 0,1 0 1 0 0,-1 0-1 0 0,1 0 0 0 0,-1 0 1 0 0,1 0-1 0 0,-1 0 0 0 0,1 0 0 0 0,0 1 1 0 0,-1-1-1 0 0,1 1 0 0 0,-1-1 1 0 0,1 1-1 0 0,-1-1-171 0 0,-3 2 199 0 0,-1 1 1 0 0,1-1-1 0 0,-1 1 0 0 0,1-1 1 0 0,0 2-1 0 0,-2 0-199 0 0,-3 4 182 0 0,0 0-1 0 0,1 1 1 0 0,0 0 0 0 0,0 1 0 0 0,1 0-1 0 0,-2 2-181 0 0,10-11-2 0 0,-11 15 504 0 0,0 0 0 0 0,-1 5-502 0 0,9-15 204 0 0,0 0 0 0 0,1 1 0 0 0,0-1-1 0 0,0 0 1 0 0,0 1 0 0 0,1-1 0 0 0,0 1-1 0 0,0 1-203 0 0,1-5 10 0 0,-1 4 12 0 0,0 0 1 0 0,1 1-1 0 0,1-1 1 0 0,-1 1-23 0 0,1-6 0 0 0,-1 0 1 0 0,0-1 0 0 0,1 1 0 0 0,-1 0 0 0 0,1 0 0 0 0,0-1 0 0 0,-1 1 0 0 0,1 0 0 0 0,0-1 0 0 0,0 1 0 0 0,0 0 0 0 0,0-1-1 0 0,0 0 1 0 0,1 1 0 0 0,-1-1 0 0 0,0 0 0 0 0,2 2-1 0 0,-2-2-66 0 0,1-1 0 0 0,-1 1 1 0 0,1 0-1 0 0,0-1 0 0 0,-1 1 0 0 0,1-1 0 0 0,-1 1 1 0 0,1-1-1 0 0,0 0 0 0 0,-1 0 0 0 0,1 0 0 0 0,0 0 1 0 0,-1 0-1 0 0,1 0 0 0 0,-1 0 0 0 0,1 0 0 0 0,0-1 1 0 0,-1 1-1 0 0,1-1 0 0 0,0 1 66 0 0,6-3-31 0 0,-1 0 1 0 0,1-1-1 0 0,4-2 31 0 0,-2 0 149 0 0,-4 3-117 0 0,0 0 0 0 0,0 0 0 0 0,0-1 0 0 0,0 0 0 0 0,-1 0 0 0 0,0 0 0 0 0,0-1 0 0 0,0 0 0 0 0,0 0 0 0 0,-1 0 0 0 0,1-1 0 0 0,2-5-32 0 0,1-5 11 0 0,-1 0 0 0 0,-1 0 0 0 0,0-1-1 0 0,-1 0 1 0 0,-1 0 0 0 0,1-14-11 0 0,-3 23-6 0 0,1-14-126 0 0,-1-1 0 0 0,-1 1 0 0 0,-1 0 0 0 0,-2-6 132 0 0,1-19-451 0 0,0 19 84 0 0,-2-1 0 0 0,-1-4 367 0 0,-2-17-234 0 0,-4-24 1202 0 0,25 159-888 0 0,-2-24-80 0 0,-6-34 0 0 0,2 23 0 0 0,13 102 0 0 0,-18-119 31 0 0,-1-14-14 0 0,0 1-1 0 0,-2 11-16 0 0,0-24 58 0 0,0 1 0 0 0,0 0 0 0 0,0 0-1 0 0,2 2-57 0 0,-1-2-618 0 0,-1-1 0 0 0,0 0 0 0 0,0 1 0 0 0,0 2 618 0 0,-1-10-870 0 0</inkml:trace>
  <inkml:trace contextRef="#ctx0" brushRef="#br0" timeOffset="291918.719">779 1759 5064 0 0,'0'0'389'0'0,"0"1"-250"0"0,-1 15 2255 0 0,0 1 0 0 0,-2-1 1 0 0,0-1-1 0 0,-5 16-2394 0 0,-2-3 373 0 0,-1-1-1 0 0,-2-1 1 0 0,-1 0-1 0 0,-12 17-372 0 0,22-36 107 0 0,-1 0 0 0 0,0 0 0 0 0,0-1-1 0 0,0 0 1 0 0,-1 0 0 0 0,0 0 0 0 0,-1 0-1 0 0,1-1 1 0 0,-1 0 0 0 0,0-1-1 0 0,0 1 1 0 0,0-1 0 0 0,-1-1 0 0 0,1 1-1 0 0,-1-1 1 0 0,0-1 0 0 0,0 1 0 0 0,0-1-1 0 0,0-1 1 0 0,-1 0 0 0 0,1 0-1 0 0,-2 0-106 0 0,8-1 14 0 0,0 0 0 0 0,1 0 0 0 0,-1 0 0 0 0,0-1 0 0 0,1 1-1 0 0,-1 0 1 0 0,1-1 0 0 0,-1 1 0 0 0,1-1 0 0 0,-1 0-1 0 0,1 1 1 0 0,-1-1 0 0 0,1 0 0 0 0,-1 0 0 0 0,1 0 0 0 0,0 0-1 0 0,0 0 1 0 0,-1 0 0 0 0,1 0 0 0 0,0 0 0 0 0,0-1-14 0 0,-1-1-14 0 0,1 0 1 0 0,-1 1 0 0 0,1-1 0 0 0,0 0 0 0 0,0 0-1 0 0,0 0 1 0 0,0 1 0 0 0,1-1 0 0 0,-1 0-1 0 0,1 0 1 0 0,-1-3 13 0 0,1 1-78 0 0,0-1 0 0 0,0 0-1 0 0,1 0 1 0 0,0 1 0 0 0,0-1-1 0 0,0 1 1 0 0,0-1 0 0 0,1 1 0 0 0,0-1-1 0 0,0 1 1 0 0,0 0 0 0 0,4-5 78 0 0,-5 9-28 0 0,0-1 0 0 0,0 1 0 0 0,0 0 0 0 0,0-1 0 0 0,1 1 0 0 0,-1 0 0 0 0,0 0 0 0 0,1 0 0 0 0,-1 0 0 0 0,1 0-1 0 0,-1 0 1 0 0,1 1 0 0 0,-1-1 0 0 0,1 0 0 0 0,-1 1 0 0 0,1-1 0 0 0,0 1 0 0 0,0 0 0 0 0,-1-1 0 0 0,1 1 0 0 0,0 0 0 0 0,-1 0 0 0 0,1 0 0 0 0,0 0 0 0 0,0 1 0 0 0,-1-1 0 0 0,1 0 0 0 0,0 1 0 0 0,-1-1 0 0 0,1 1 28 0 0,6 2-101 0 0,0 1-1 0 0,0-1 1 0 0,-1 2-1 0 0,1-1 1 0 0,4 4 101 0 0,-1 0 126 0 0,4 3-54 0 0,-1 1 0 0 0,0 1 0 0 0,0 0 0 0 0,0 1-72 0 0,2 3 550 0 0,5 5-626 0 0,-2 1 1 0 0,-1 1 0 0 0,0 0-1 0 0,1 6 76 0 0,-8-14 376 0 0,-10-14-6751 0 0</inkml:trace>
  <inkml:trace contextRef="#ctx0" brushRef="#br0" timeOffset="292313.694">336 1431 13016 0 0,'0'0'596'0'0,"0"0"-14"0"0,1 2-375 0 0,4 4-133 0 0,-1 1 0 0 0,-1 0 0 0 0,1 0 1 0 0,-1 1-1 0 0,0-1 0 0 0,-1 1 0 0 0,0 0 0 0 0,0 0-74 0 0,-1-2 237 0 0,0-1-1 0 0,0 1 1 0 0,-1-1-1 0 0,1 1 1 0 0,-1-1-1 0 0,0 1 0 0 0,-1 0 1 0 0,0-1-1 0 0,0 1 1 0 0,0-1-1 0 0,0 0 0 0 0,-1 2-236 0 0,1-5 82 0 0,0 0 0 0 0,0-1-1 0 0,0 1 1 0 0,0-1-1 0 0,0 1 1 0 0,-1-1-1 0 0,1 1 1 0 0,0-1 0 0 0,-1 1-1 0 0,1-1 1 0 0,-1 0-1 0 0,0 0 1 0 0,1 0-1 0 0,-1 0 1 0 0,0 0 0 0 0,1 0-1 0 0,-1-1 1 0 0,0 1-1 0 0,0 0 1 0 0,0-1-1 0 0,0 0-81 0 0,1 1 11 0 0,1-1 0 0 0,-1 0-1 0 0,0 0 1 0 0,0 0-1 0 0,0 0 1 0 0,0 0-1 0 0,0-1 1 0 0,0 1-1 0 0,0 0 1 0 0,0 0-1 0 0,1 0 1 0 0,-1-1-1 0 0,0 1 1 0 0,0-1-1 0 0,0 1 1 0 0,1 0-1 0 0,-1-1 1 0 0,0 1-1 0 0,0-1 1 0 0,1 0-1 0 0,-1 1 1 0 0,0-1-1 0 0,1 0 1 0 0,-1 1-1 0 0,1-1 1 0 0,-1 0 0 0 0,1 0-1 0 0,-1 1 1 0 0,1-1-1 0 0,-1 0 1 0 0,1 0-1 0 0,0 0 1 0 0,0 0-1 0 0,-1 1 1 0 0,1-1-1 0 0,0 0 1 0 0,0 0-1 0 0,0 0 1 0 0,0 0-1 0 0,0 0 1 0 0,0 0-1 0 0,0 0 1 0 0,0 0-1 0 0,0 0-10 0 0,1-5 0 0 0,-1 0 0 0 0,1-1 0 0 0,0 1 0 0 0,0 0 0 0 0,1 0 0 0 0,-1-1 0 0 0,2 1 0 0 0,-1 0 0 0 0,1 1 0 0 0,-1-1-1 0 0,1 0 1 0 0,1 1 0 0 0,-1 0 0 0 0,1 0 0 0 0,0 0 0 0 0,0 0 0 0 0,1 0 0 0 0,0 1 0 0 0,-1 0 0 0 0,1 0 0 0 0,1 0 0 0 0,-1 1-1 0 0,0 0 1 0 0,1 0 0 0 0,0 0 0 0 0,0 0 0 0 0,-1 1 0 0 0,2 0 0 0 0,-1 0 0 0 0,0 1 0 0 0,2-1 0 0 0,-5 2-12 0 0,0 0 1 0 0,0 0-1 0 0,0 0 1 0 0,0 0-1 0 0,0 1 1 0 0,0-1-1 0 0,0 1 1 0 0,0 0-1 0 0,0-1 1 0 0,0 1-1 0 0,0 1 1 0 0,-1-1-1 0 0,1 0 1 0 0,1 2 11 0 0,0 0-20 0 0,0 0 0 0 0,0 0 1 0 0,0 1-1 0 0,0-1 0 0 0,0 1 1 0 0,-1 0-1 0 0,0 0 0 0 0,1 1 20 0 0,5 11 63 0 0,-1-1 0 0 0,0 1-1 0 0,-1 0 1 0 0,3 9-63 0 0,-8-19 74 0 0,3 8-84 0 0,0 0-1 0 0,-1 0 0 0 0,-1 0 0 0 0,0 1 0 0 0,-1-1 0 0 0,-1 1 0 0 0,0 4 11 0 0,-1-17-134 0 0,0 0-1 0 0,0 0 0 0 0,0 0 0 0 0,0 0 0 0 0,1-1 0 0 0,-1 1 0 0 0,1 0 0 0 0,-1 0 1 0 0,1 0-1 0 0,-1-1 0 0 0,1 1 0 0 0,0 0 0 0 0,1 1 135 0 0,-2-2-647 0 0</inkml:trace>
  <inkml:trace contextRef="#ctx0" brushRef="#br0" timeOffset="293243.384">1073 1698 6912 0 0,'0'0'528'0'0,"0"0"-195"0"0,0 0 447 0 0,0 0 232 0 0,0 0 48 0 0,0 0-69 0 0,0 0-335 0 0,0 0-147 0 0,0 8 422 0 0,-1 2-662 0 0,0-1 1 0 0,-1 1-1 0 0,0-1 0 0 0,-1 0 1 0 0,0 1-1 0 0,0-1 1 0 0,-1-1-1 0 0,-1 4-269 0 0,-9 22 714 0 0,-4 11-73 0 0,10-27-435 0 0,1 0 1 0 0,0 1-1 0 0,2 0 1 0 0,0 0-1 0 0,1 1 1 0 0,0 7-207 0 0,1 1 79 0 0,2-22-65 0 0,0 0-1 0 0,0 1 0 0 0,1-1 1 0 0,0 1-1 0 0,0-1 1 0 0,1 1-1 0 0,0-1 0 0 0,0 0 1 0 0,1 3-14 0 0,0-3 23 0 0,0 1 0 0 0,1 0 1 0 0,0-1-1 0 0,0 0 0 0 0,1 0 1 0 0,0 0-1 0 0,0 0 0 0 0,5 5-23 0 0,-7-9 12 0 0,0 0 0 0 0,0 0 0 0 0,1 0 0 0 0,-1 0 0 0 0,1 0-1 0 0,-1-1 1 0 0,1 1 0 0 0,0-1 0 0 0,-1 1 0 0 0,1-1-1 0 0,0 0 1 0 0,0 0 0 0 0,0-1 0 0 0,0 1 0 0 0,0-1-1 0 0,0 1 1 0 0,0-1 0 0 0,0 0 0 0 0,0 0 0 0 0,0 0-1 0 0,3-1-11 0 0,21-5-442 0 0,-13 1 148 0 0</inkml:trace>
  <inkml:trace contextRef="#ctx0" brushRef="#br0" timeOffset="293647.435">1300 1789 10592 0 0,'0'0'818'0'0,"-1"1"-435"0"0,-4 7 169 0 0,0 0 1 0 0,1 1-1 0 0,0-1 1 0 0,0 1-1 0 0,-2 8-552 0 0,-11 50 672 0 0,10-41-6 0 0,6-23-583 0 0,0 0 1 0 0,1 1 0 0 0,-1-1-1 0 0,0 1 1 0 0,1-1-1 0 0,0 0 1 0 0,0 1-1 0 0,0-1 1 0 0,0 1 0 0 0,1-1-1 0 0,-1 0 1 0 0,1 1-1 0 0,0-1 1 0 0,0 0 0 0 0,0 0-1 0 0,1 2-83 0 0,1 1 138 0 0,-3-6-106 0 0,0 1 0 0 0,0-1 1 0 0,0 1-1 0 0,1-1 0 0 0,-1 1 0 0 0,0-1 1 0 0,0 1-1 0 0,1-1 0 0 0,-1 0 0 0 0,0 1 1 0 0,1-1-1 0 0,-1 1 0 0 0,1-1 0 0 0,-1 0 1 0 0,0 1-1 0 0,1-1 0 0 0,-1 0 1 0 0,1 0-1 0 0,-1 1-32 0 0,2-1 74 0 0,-1 1-1 0 0,1-1 1 0 0,-1 1 0 0 0,1-1-1 0 0,-1 1 1 0 0,1-1 0 0 0,-1 0 0 0 0,1 0-1 0 0,0 0 1 0 0,-1 0 0 0 0,1 0-1 0 0,-1 0 1 0 0,1 0 0 0 0,-1-1 0 0 0,1 1-1 0 0,-1 0 1 0 0,2-1-74 0 0,27-13-1171 0 0,-17 7 1387 0 0,-8 4-210 0 0,-1 1-1 0 0,1-1 1 0 0,-1 0-1 0 0,0 0 1 0 0,1-1-6 0 0,-3 1 25 0 0,1 1 0 0 0,0 0 0 0 0,0 0 0 0 0,0 0 0 0 0,0 0 0 0 0,0 0 0 0 0,0 1 0 0 0,0-1 0 0 0,1 1 0 0 0,1-1-25 0 0,-3 2 82 0 0,0-1-1 0 0,-1 1 1 0 0,1 0 0 0 0,-1 0 0 0 0,1 0 0 0 0,0 0-1 0 0,-1 0 1 0 0,1 0 0 0 0,0 0 0 0 0,-1 0 0 0 0,1 1-1 0 0,-1-1 1 0 0,1 1 0 0 0,0-1 0 0 0,-1 1-1 0 0,1-1 1 0 0,-1 1-82 0 0,0 0 2 0 0,0 0 0 0 0,0 0 0 0 0,0 0 0 0 0,0 0 0 0 0,0 0 0 0 0,0 0 0 0 0,0 1 0 0 0,-1-1 0 0 0,1 0 0 0 0,0 0 0 0 0,-1 0 0 0 0,1 1 0 0 0,-1-1 0 0 0,0 0 0 0 0,1 1 0 0 0,-1-1 0 0 0,0 0 0 0 0,0 1 0 0 0,0-1 0 0 0,0 0 0 0 0,0 1 0 0 0,0-1-2 0 0,0 4 2 0 0,1-1-1 0 0,0 0 0 0 0,0 1 0 0 0,0-1 0 0 0,1 4-1 0 0,0-4-14 0 0,-1 0 0 0 0,0 1-1 0 0,0-1 1 0 0,0 1 0 0 0,0 3 14 0 0,-1-6-68 0 0,0-1 0 0 0,0 0 1 0 0,0 0-1 0 0,1 0 0 0 0,-1 0 0 0 0,0 0 0 0 0,1 0 0 0 0,-1 0 1 0 0,1 0-1 0 0,-1 0 0 0 0,1 0 0 0 0,0 1 68 0 0,3 5-482 0 0,-3-6 469 0 0,-1 0 0 0 0,0 0 0 0 0,1-1 0 0 0,-1 1 0 0 0,1 0 0 0 0,-1-1 0 0 0,1 1 0 0 0,-1 0 0 0 0,1-1 0 0 0,-1 1 0 0 0,1-1-1 0 0,0 1 1 0 0,-1-1 0 0 0,1 1 0 0 0,0-1 0 0 0,-1 1 0 0 0,1-1 0 0 0,0 0 0 0 0,0 0 0 0 0,-1 1 0 0 0,1-1 0 0 0,0 0 0 0 0,0 0 0 0 0,0 0 0 0 0,0 0 0 0 0,-1 0 0 0 0,1 1 0 0 0,0-2 0 0 0,0 1 13 0 0,0 0 2 0 0,1 0 55 0 0,1 0 1 0 0,-1-1-1 0 0,0 1 0 0 0,1-1 0 0 0,-1 0 1 0 0,0 0-1 0 0,0 0 0 0 0,1 0 0 0 0,-1 0 1 0 0,0 0-1 0 0,0-1 0 0 0,0 1 0 0 0,0-1 1 0 0,-1 1-1 0 0,1-1 0 0 0,0 0 0 0 0,-1 0-57 0 0,5-4 57 0 0,-1-1-1 0 0,1 0 0 0 0,-2 0 1 0 0,2-2-57 0 0,3-9-157 0 0,-1 1 0 0 0,-1-2 0 0 0,0 1 0 0 0,-1-1 0 0 0,-2 0 0 0 0,0 0 0 0 0,0 0-1 0 0,-2 0 1 0 0,0-4 157 0 0,0 10-1449 0 0,0 0-1 0 0,2 0 0 0 0,1-6 1450 0 0,-3 14-564 0 0,4-15-4434 0 0</inkml:trace>
  <inkml:trace contextRef="#ctx0" brushRef="#br0" timeOffset="294210.044">1719 1958 6912 0 0,'0'0'314'0'0,"1"0"-6"0"0,1 1-28 0 0,0 0-1 0 0,0-1 1 0 0,-1 1-1 0 0,1 0 1 0 0,0 0-1 0 0,0 0 1 0 0,-1 0-1 0 0,1 0 1 0 0,-1 0-1 0 0,1 0 1 0 0,-1 1-1 0 0,1-1 1 0 0,-1 1-1 0 0,0-1 1 0 0,1 1-1 0 0,-1-1 1 0 0,0 1-1 0 0,1 1-279 0 0,-2-1 118 0 0,0 0-1 0 0,0 0 1 0 0,0 0 0 0 0,0 0-1 0 0,0 0 1 0 0,0 0 0 0 0,0 0-1 0 0,0-1 1 0 0,-1 1 0 0 0,1 0-1 0 0,-1 0 1 0 0,0 0 0 0 0,1 0-1 0 0,-1-1 1 0 0,0 1 0 0 0,0 0-118 0 0,-7 21 686 0 0,6-18-535 0 0,1-1-1 0 0,-1 1 1 0 0,0-1 0 0 0,0 1-1 0 0,0-1 1 0 0,0 1 0 0 0,-3 1-151 0 0,-35 41 1442 0 0,40-47-1420 0 0,0 0 0 0 0,0 0 0 0 0,-1 0 0 0 0,1 1 0 0 0,0-1 0 0 0,0 0 0 0 0,0 0 0 0 0,-1 0 0 0 0,1 1 0 0 0,0-1 0 0 0,0 0 0 0 0,0 0 0 0 0,0 1-1 0 0,0-1 1 0 0,0 0 0 0 0,0 0 0 0 0,0 1 0 0 0,-1-1 0 0 0,1 0 0 0 0,0 0 0 0 0,0 1 0 0 0,0-1 0 0 0,0 0 0 0 0,0 0 0 0 0,0 1 0 0 0,0-1 0 0 0,1 0-1 0 0,-1 0 1 0 0,0 1 0 0 0,0-1 0 0 0,0 0 0 0 0,0 0 0 0 0,0 1 0 0 0,0-1 0 0 0,0 0 0 0 0,1 0-22 0 0,10 3 309 0 0,23-8-162 0 0,-25 4 31 0 0,172-27 390 0 0,-168 26-1082 0 0,0-2-1 0 0,9-3 515 0 0,-17 3-4517 0 0,-2-1-1536 0 0</inkml:trace>
  <inkml:trace contextRef="#ctx0" brushRef="#br0" timeOffset="294496.747">2074 1672 11488 0 0,'0'0'264'0'0,"7"6"352"0"0,1 4-375 0 0,0 0 0 0 0,0 1 1 0 0,-1 0-1 0 0,0 0 0 0 0,-1 0 1 0 0,-1 1-1 0 0,0 0 0 0 0,0 0 1 0 0,-1 0-1 0 0,1 7-241 0 0,-1-4 338 0 0,-2 1 1 0 0,0 0-1 0 0,0 0 0 0 0,-2 0 1 0 0,0 0-1 0 0,0 0 0 0 0,-2 0 0 0 0,-1 4-338 0 0,1-6 138 0 0,0-1-1 0 0,-2 1 0 0 0,1-1 0 0 0,-2 0 0 0 0,0 0 0 0 0,0 0 0 0 0,-2 2-137 0 0,-4 4-12 0 0,0 0 0 0 0,-1 0-1 0 0,-1-1 1 0 0,-1 0 0 0 0,-1-1-1 0 0,0-1 1 0 0,-9 7 12 0 0,-27 24-1843 0 0,24-25 885 0 0</inkml:trace>
  <inkml:trace contextRef="#ctx0" brushRef="#br0" timeOffset="298329.586">2561 1986 13472 0 0,'-2'0'306'0'0,"0"0"-233"0"0,-1-1-1 0 0,1 1 1 0 0,0 1 0 0 0,-1-1-1 0 0,1 0 1 0 0,0 0-1 0 0,-1 1 1 0 0,1 0-1 0 0,0-1 1 0 0,0 1 0 0 0,-1 0-1 0 0,1 0 1 0 0,0 0-1 0 0,0 0 1 0 0,0 1 0 0 0,-1 0-73 0 0,-29 21 17 0 0,20-15 181 0 0,1 0 0 0 0,0 1 1 0 0,-4 4-199 0 0,-19 19 721 0 0,18-18-4 0 0,1 1 0 0 0,0 0 1 0 0,-5 9-718 0 0,7-7 248 0 0,1 1 1 0 0,0 1 0 0 0,2 0-1 0 0,0 0 1 0 0,1 1-1 0 0,0 0 1 0 0,2 1-1 0 0,1 0 1 0 0,-2 9-249 0 0,4-10 60 0 0,1-1 0 0 0,1 0 1 0 0,1 1-1 0 0,1 0 0 0 0,0-1 0 0 0,1 1 0 0 0,1-1 0 0 0,2 3-60 0 0,-3-19 47 0 0,0 1-1 0 0,0 0 0 0 0,0 0 1 0 0,1-1-1 0 0,0 1 0 0 0,-1-1 1 0 0,1 0-1 0 0,1 1 0 0 0,-1-1 0 0 0,0 0 1 0 0,1 0-1 0 0,-1 0 0 0 0,1 0 1 0 0,0-1-1 0 0,0 1 0 0 0,0-1 1 0 0,0 0-1 0 0,1 0 0 0 0,-1 0 1 0 0,1 0-1 0 0,-1 0 0 0 0,2-1-46 0 0,1 2-169 0 0,1-1 1 0 0,0 0-1 0 0,0 0 0 0 0,0-1 0 0 0,3 1 169 0 0,0-2-2022 0 0,0 1 1 0 0,0-1-1 0 0,6-1 2022 0 0,-2-1-6557 0 0</inkml:trace>
  <inkml:trace contextRef="#ctx0" brushRef="#br0" timeOffset="304008.821">2864 2347 1840 0 0,'0'-2'133'0'0,"1"-15"-158"0"0,-1 14 179 0 0,-1 0 0 0 0,1 1 1 0 0,0-1-1 0 0,1 0 0 0 0,-1 1 1 0 0,0-1-1 0 0,1-1-154 0 0,0-2 702 0 0,0 1 0 0 0,-1-1-1 0 0,1 1 1 0 0,-1 0 0 0 0,0-2-702 0 0,-1-1 908 0 0,1 7-717 0 0,0-1 0 0 0,0 0 0 0 0,-1 0 0 0 0,1 0 0 0 0,-1 0 0 0 0,1 0-1 0 0,-1 1 1 0 0,0-1 0 0 0,0 0 0 0 0,0 1 0 0 0,0-1 0 0 0,0 0 0 0 0,0 1 0 0 0,0 0 0 0 0,-1-1 0 0 0,1 1 0 0 0,0-1-1 0 0,-1 1 1 0 0,1 0 0 0 0,-1 0 0 0 0,1 0 0 0 0,-1 0 0 0 0,0 0 0 0 0,1 0 0 0 0,-1 1 0 0 0,0-1 0 0 0,0 0 0 0 0,0 1-1 0 0,0-1 1 0 0,1 1 0 0 0,-2 0-191 0 0,-2-1 219 0 0,1 0-1 0 0,-1 0 0 0 0,1 1 1 0 0,-1 0-1 0 0,0 0 0 0 0,1 0 1 0 0,-1 1-1 0 0,1-1 0 0 0,-1 1 1 0 0,1 0-1 0 0,-1 0 1 0 0,-2 2-219 0 0,-3 2 73 0 0,0 1 1 0 0,0 0 0 0 0,1 0 0 0 0,0 1 0 0 0,0 1 0 0 0,0-1 0 0 0,1 2 0 0 0,-6 7-74 0 0,2-2-17 0 0,2 0-1 0 0,0 1 1 0 0,0 1-1 0 0,1-1 1 0 0,-1 8 17 0 0,3-6 67 0 0,0 1 0 0 0,2 0 0 0 0,0 1 0 0 0,1-1 0 0 0,1 2-67 0 0,2-18 12 0 0,1 1-1 0 0,0-1 0 0 0,0 1 0 0 0,1-1 0 0 0,-1 0 0 0 0,0 1 0 0 0,1-1 0 0 0,0 0-11 0 0,-1 0 2 0 0,0 0 51 0 0,0-2 14 0 0,3 2 48 0 0,-3-2-111 0 0,0 0 1 0 0,0 0-1 0 0,0 1 0 0 0,0-1 1 0 0,0 0-1 0 0,1 0 1 0 0,-1 1-1 0 0,0-1 0 0 0,0 0 1 0 0,0 0-1 0 0,0 0 0 0 0,1 1 1 0 0,-1-1-1 0 0,0 0 1 0 0,0 0-1 0 0,1 0 0 0 0,-1 0 1 0 0,0 1-1 0 0,0-1 0 0 0,1 0 1 0 0,-1 0-1 0 0,0 0 1 0 0,0 0-1 0 0,1 0 0 0 0,-1 0 1 0 0,0 0-1 0 0,0 0 0 0 0,1 0-4 0 0,2 1 42 0 0,0-1 0 0 0,1 0 0 0 0,-1 1 0 0 0,0-1 0 0 0,0-1 0 0 0,1 1 0 0 0,-1 0 0 0 0,0-1 0 0 0,0 0 0 0 0,0 1 0 0 0,1-1 0 0 0,-1-1 0 0 0,0 1 0 0 0,2-1-42 0 0,1-2 53 0 0,-1 1 1 0 0,0-1 0 0 0,0 1-1 0 0,0-2 1 0 0,0 1-1 0 0,0 0 1 0 0,3-5-54 0 0,-2 1 41 0 0,0 0 0 0 0,0 0-1 0 0,-1-1 1 0 0,0 1 0 0 0,-1-1 0 0 0,0 0 0 0 0,0 0-1 0 0,-1-1 1 0 0,0 1 0 0 0,1-5-41 0 0,-3 9 13 0 0,0 1-1 0 0,1 0 1 0 0,-1-1 0 0 0,1 1-1 0 0,0 0 1 0 0,0 0 0 0 0,1-1-13 0 0,0 2 17 0 0,-1-1 0 0 0,0 0 0 0 0,-1 1 0 0 0,1-1 0 0 0,-1 0 0 0 0,1 0 0 0 0,-1 0 0 0 0,0 0 0 0 0,-1 0 0 0 0,1 0 0 0 0,-1 0 0 0 0,1 0-17 0 0,-1 3-78 0 0,0 1-8 0 0,0 14-75 0 0,0-14 155 0 0,-1 42-200 0 0,3-1-1 0 0,6 39 207 0 0,-6-60 0 0 0,-1-15 11 0 0,-1 1 0 0 0,1-1-1 0 0,0 0 1 0 0,1 0 0 0 0,1 5-11 0 0,1 4 113 0 0,-4-12-153 0 0,1 0 0 0 0,-1 0 0 0 0,1 0 1 0 0,0 0-1 0 0,0 0 0 0 0,0 0 0 0 0,0-1 0 0 0,0 2 40 0 0,0-2-79 0 0,-1-1 1 0 0,1 1-1 0 0,0-1 0 0 0,-1 1 0 0 0,1-1 0 0 0,0 0 0 0 0,-1 1 0 0 0,1-1 1 0 0,0 0-1 0 0,-1 1 0 0 0,1-1 0 0 0,0 0 0 0 0,-1 0 0 0 0,1 0 0 0 0,0 0 1 0 0,0 0-1 0 0,-1 0 0 0 0,1 0 0 0 0,0 0 0 0 0,0 0 0 0 0,-1 0 0 0 0,1 0 1 0 0,0 0-1 0 0,-1 0 0 0 0,1-1 0 0 0,0 1 0 0 0,0 0 79 0 0,5-3-1006 0 0</inkml:trace>
  <inkml:trace contextRef="#ctx0" brushRef="#br0" timeOffset="304324.527">3312 2161 11144 0 0,'-5'0'91'0'0,"-1"1"1"0"0,1-1-1 0 0,-1 1 0 0 0,1 0 1 0 0,-1 1-1 0 0,1-1 1 0 0,0 1-1 0 0,0 0 0 0 0,0 1 1 0 0,0-1-1 0 0,0 1 1 0 0,0 0-1 0 0,1 0 1 0 0,-5 4-92 0 0,4-3 26 0 0,-1 0 1 0 0,0 0-1 0 0,0-1 1 0 0,0 1-1 0 0,-1-1-26 0 0,-25 15 313 0 0,11-3 78 0 0,9-6-74 0 0,-1 0-1 0 0,-5 6-316 0 0,15-12 37 0 0,0 1 0 0 0,0-1 0 0 0,0 0 0 0 0,0 1 0 0 0,1 0 0 0 0,-1-1 0 0 0,1 1 0 0 0,0 0 1 0 0,0 0-1 0 0,-1 4-37 0 0,3-6 3 0 0,0 1 0 0 0,0 0 1 0 0,0 0-1 0 0,0-1 0 0 0,1 1 1 0 0,-1-1-1 0 0,1 1 0 0 0,0 0 0 0 0,-1-1 1 0 0,1 1-1 0 0,0-1 0 0 0,1 1 1 0 0,-1-1-1 0 0,1 2-3 0 0,3 6 83 0 0,3 2 20 0 0,9-6-65 0 0,5 1-36 0 0,56 16 272 0 0,-49-13 524 0 0,-29-10-789 0 0,0 0 0 0 0,0 0 1 0 0,0 0-1 0 0,0 0 1 0 0,0 0-1 0 0,0 0 1 0 0,-1 0-1 0 0,1 0 1 0 0,0 0-1 0 0,0 0 1 0 0,0 0-1 0 0,0 0 0 0 0,0 0 1 0 0,0 0-1 0 0,0 0 1 0 0,0 0-1 0 0,0 0 1 0 0,-1 0-1 0 0,1 1 1 0 0,0-1-1 0 0,0 0 0 0 0,0 0 1 0 0,0 0-1 0 0,0 0 1 0 0,0 0-1 0 0,0 0 1 0 0,0 0-1 0 0,0 0 1 0 0,0 0-1 0 0,0 1 1 0 0,0-1-1 0 0,0 0 0 0 0,0 0 1 0 0,0 0-1 0 0,0 0 1 0 0,0 0-1 0 0,0 0 1 0 0,0 0-1 0 0,0 1 1 0 0,0-1-1 0 0,0 0 1 0 0,0 0-1 0 0,0 0 0 0 0,0 0 1 0 0,0 0-1 0 0,0 0 1 0 0,0 0-1 0 0,0 0 1 0 0,0 1-1 0 0,0-1 1 0 0,0 0-1 0 0,1 0 1 0 0,-1 0-1 0 0,0 0 0 0 0,0 0 1 0 0,0 0-1 0 0,0 0 1 0 0,0 0-1 0 0,0 0 1 0 0,0 0-1 0 0,0 0 1 0 0,0 0-1 0 0,1 0 1 0 0,-1 0-1 0 0,0 0 0 0 0,0 0 1 0 0,0 1-1 0 0,0-1-9 0 0,7 5 301 0 0,-29 6-21 0 0,17-8-136 0 0,-1 0 1 0 0,1 0-1 0 0,-1 0 0 0 0,1-1 1 0 0,-1 0-145 0 0,-29 12 654 0 0,27-10-620 0 0,0-1 0 0 0,-1 0 0 0 0,1 0 0 0 0,-2 0-34 0 0,-1-1-522 0 0,-1 0-1 0 0,0 0 0 0 0,-5-1 523 0 0,10-2-1727 0 0</inkml:trace>
  <inkml:trace contextRef="#ctx0" brushRef="#br0" timeOffset="304629.618">3450 2254 7832 0 0,'-3'1'46'0'0,"-3"1"317"0"0,7 2 522 0 0,0 1 69 0 0,-1 5 1147 0 0,0-10-1947 0 0,0 1-1 0 0,-1 0 1 0 0,1-1 0 0 0,0 1 0 0 0,0 0 0 0 0,0-1-1 0 0,0 1 1 0 0,0 0 0 0 0,0-1 0 0 0,0 1 0 0 0,1 0 0 0 0,-1-1-1 0 0,0 1 1 0 0,0 0 0 0 0,0-1 0 0 0,1 1 0 0 0,-1 0-154 0 0,1 0 59 0 0,-1 0 0 0 0,1 1 1 0 0,-1-1-1 0 0,1 0 0 0 0,-1 1 1 0 0,0-1-1 0 0,0 1 0 0 0,0-1 1 0 0,1 1-1 0 0,-1-1 0 0 0,0 0 1 0 0,-1 1-1 0 0,1-1 0 0 0,0 1 1 0 0,0-1-1 0 0,-1 0 0 0 0,1 1 1 0 0,-1-1-60 0 0,1 2 45 0 0,-1-1 1 0 0,1 0 0 0 0,-1 1-1 0 0,1-1 1 0 0,0 0 0 0 0,0 1 0 0 0,0 1-46 0 0,0-1 55 0 0,0 0 1 0 0,0 0 0 0 0,0 0-1 0 0,-1 0 1 0 0,1 0 0 0 0,-1 0-1 0 0,0 0 1 0 0,0 0 0 0 0,0-1-1 0 0,0 1 1 0 0,-1 2-56 0 0,0-1 110 0 0,0 0 0 0 0,1 0-1 0 0,-1 0 1 0 0,1 0 0 0 0,0 3-110 0 0,0-3 112 0 0,0 1 1 0 0,0 0-1 0 0,-1-1 0 0 0,0 1 1 0 0,0 0-113 0 0,1-2 65 0 0,-1 1-1 0 0,1 0 1 0 0,0-1-1 0 0,0 1 1 0 0,0 0 0 0 0,0 0-1 0 0,0 3-64 0 0,1-5 16 0 0,0-1 0 0 0,0 0 0 0 0,-1 1-1 0 0,1-1 1 0 0,0 0 0 0 0,-1 1-1 0 0,1-1 1 0 0,-1 0 0 0 0,0 0-1 0 0,1 1 1 0 0,-1-1 0 0 0,0 0 0 0 0,0 0-16 0 0,-3 5 67 0 0,4-5-75 0 0,0-1 0 0 0,1 1 0 0 0,-1 0 0 0 0,0 0-1 0 0,1-1 1 0 0,-1 1 0 0 0,0-1 0 0 0,1 1 0 0 0,-1 0-1 0 0,1-1 1 0 0,-1 1 0 0 0,1-1 0 0 0,-1 1 0 0 0,1-1 0 0 0,-1 1-1 0 0,1-1 1 0 0,-1 1 0 0 0,1-1 0 0 0,0 0 0 0 0,-1 1-1 0 0,1-1 1 0 0,0 0 0 0 0,-1 1 0 0 0,1-1 0 0 0,0 0-1 0 0,0 0 1 0 0,-1 0 0 0 0,1 0 0 0 0,0 0 0 0 0,0 0-1 0 0,-1 0 1 0 0,1 0 0 0 0,0 0 0 0 0,-1 0 0 0 0,1 0-1 0 0,0 0 1 0 0,0 0 0 0 0,-1-1 0 0 0,1 1 0 0 0,0 0-1 0 0,-1 0 9 0 0,5-5-4414 0 0,4-1-1547 0 0</inkml:trace>
  <inkml:trace contextRef="#ctx0" brushRef="#br0" timeOffset="304958.723">3628 2341 6912 0 0,'0'3'130'0'0,"-1"1"0"0"0,1-1 0 0 0,0 0 0 0 0,0 1-1 0 0,0-1 1 0 0,1 2-130 0 0,0 9 293 0 0,-1-13-257 0 0,0 0 0 0 0,1 0 0 0 0,-1 1 0 0 0,0-1-1 0 0,0 0 1 0 0,1 0 0 0 0,-1 0 0 0 0,1 0 0 0 0,-1 0 0 0 0,1 0 0 0 0,0 0 0 0 0,-1 0 0 0 0,1 0 0 0 0,0 0 0 0 0,0 0 0 0 0,0-1 0 0 0,-1 1 0 0 0,1 0 0 0 0,1 0-36 0 0,-1 0 41 0 0,0-1-1 0 0,-1 1 1 0 0,1 0 0 0 0,0-1 0 0 0,0 1-1 0 0,-1 0 1 0 0,1 0 0 0 0,0 0 0 0 0,-1-1 0 0 0,1 1-1 0 0,-1 0 1 0 0,1 0 0 0 0,-1 0 0 0 0,1 0 0 0 0,-1 0-1 0 0,0 0 1 0 0,1 0 0 0 0,-1 0 0 0 0,0 0 0 0 0,0 0-1 0 0,0 1 1 0 0,0-1 0 0 0,0 0-41 0 0,0 1 106 0 0,0-1 0 0 0,-1 1 0 0 0,1 0 0 0 0,0 0 0 0 0,1-1 0 0 0,-1 1 0 0 0,0 0 0 0 0,0 0 0 0 0,1 0 0 0 0,-1-1 0 0 0,1 1 0 0 0,-1 0 0 0 0,1-1 0 0 0,0 1 0 0 0,0-1-1 0 0,0 1 1 0 0,0-1 0 0 0,0 1 0 0 0,0-1 0 0 0,0 1 0 0 0,1-1-106 0 0,-2 0 46 0 0,0-1 1 0 0,0 0-1 0 0,0 0 0 0 0,0 1 0 0 0,0-1 0 0 0,0 0 0 0 0,0 1 0 0 0,1-1 0 0 0,-1 0 0 0 0,0 1 1 0 0,0-1-1 0 0,0 0 0 0 0,0 1 0 0 0,0-1 0 0 0,-1 0 0 0 0,1 1 0 0 0,0-1 0 0 0,0 0 1 0 0,0 1-1 0 0,0-1 0 0 0,0 0 0 0 0,0 0 0 0 0,0 1 0 0 0,-1-1 0 0 0,1 0 0 0 0,0 1 1 0 0,0-1-1 0 0,0 0 0 0 0,-1 0-46 0 0,-5 9 1248 0 0,5-9 24 0 0,0-1-1214 0 0,0 0-25 0 0,0 1 0 0 0,1-1 0 0 0,-1 0 0 0 0,1 1 0 0 0,-1-1-1 0 0,1 0 1 0 0,-1 1 0 0 0,1-1 0 0 0,0 0 0 0 0,-1 1 0 0 0,1-1 0 0 0,0 0 0 0 0,-1 0 0 0 0,1 0 0 0 0,0 1 0 0 0,0-1 0 0 0,0-1-33 0 0,-1 0 46 0 0,-4-6 125 0 0,4 8-165 0 0,1-1 1 0 0,-1 1-1 0 0,1-1 0 0 0,0 1 0 0 0,-1-1 1 0 0,1 1-1 0 0,-1-1 0 0 0,1 0 0 0 0,0 1 1 0 0,-1-1-1 0 0,1 0 0 0 0,0 1 0 0 0,0-1 1 0 0,-1 1-1 0 0,1-1 0 0 0,0 0 0 0 0,0 0 1 0 0,0 1-1 0 0,0-1 0 0 0,0 0 0 0 0,0 1 1 0 0,0-1-1 0 0,0 0 0 0 0,0 1 0 0 0,1-2-6 0 0,-1 2 3 0 0,1-3-10 0 0,1 1 0 0 0,-1-1 0 0 0,0 0 1 0 0,1 0-1 0 0,-2 0 0 0 0,1 1 0 0 0,0-1 1 0 0,0 0-1 0 0,-1 0 0 0 0,0 0 1 0 0,1-1 6 0 0,-1 1-45 0 0,0 1 1 0 0,0 0 0 0 0,1 0 0 0 0,-1 0 0 0 0,1 0 0 0 0,0 0 0 0 0,-1-1 0 0 0,1 1-1 0 0,0 1 1 0 0,0-1 0 0 0,0 0 0 0 0,0 0 0 0 0,1 0 0 0 0,-1 0 0 0 0,0 1 0 0 0,1-1 0 0 0,1-1 44 0 0,-1 1-95 0 0,0 0 1 0 0,0-1-1 0 0,0 1 1 0 0,0-1-1 0 0,0 0 1 0 0,-1 0 0 0 0,1 1-1 0 0,-1-2 95 0 0,0 2-53 0 0,0 0-1 0 0,0 0 0 0 0,0 0 1 0 0,0 0-1 0 0,1 0 0 0 0,-1 0 1 0 0,1 0-1 0 0,-1 0 0 0 0,1 1 1 0 0,-1-1-1 0 0,1 1 1 0 0,0-1-1 0 0,0 1 0 0 0,-1 0 1 0 0,1-1-1 0 0,0 1 0 0 0,2-1 54 0 0,0 0-14 0 0,-2 1 2 0 0,18-9-263 0 0,-19 10 262 0 0,-1 0-1 0 0,1 0 1 0 0,-1 0-1 0 0,1 0 1 0 0,0-1-1 0 0,-1 1 1 0 0,1 0-1 0 0,-1 0 1 0 0,1 0-1 0 0,0 1 1 0 0,-1-1 0 0 0,1 0-1 0 0,-1 0 1 0 0,1 0-1 0 0,0 0 1 0 0,-1 1-1 0 0,1-1 1 0 0,-1 0-1 0 0,1 0 1 0 0,-1 1-1 0 0,1-1 1 0 0,-1 0-1 0 0,1 1 1 0 0,-1-1-1 0 0,1 1 1 0 0,-1-1-1 0 0,1 0 1 0 0,-1 1 0 0 0,0-1-1 0 0,1 1 1 0 0,-1 0 13 0 0,1 0-151 0 0,4 7-58 0 0,-1-3 164 0 0,-3-4 34 0 0,1 0 1 0 0,-1 1-1 0 0,0-1 1 0 0,0 1-1 0 0,0-1 1 0 0,0 0-1 0 0,0 1 1 0 0,0 0-1 0 0,-1-1 1 0 0,1 1-1 0 0,0-1 1 0 0,-1 1-1 0 0,1 0 1 0 0,-1 1 10 0 0,1-1 1 0 0,-1 0 0 0 0,1 0 0 0 0,0 0 0 0 0,0 0 1 0 0,0-1-1 0 0,0 1 0 0 0,0 0 0 0 0,0 0 0 0 0,0-1 0 0 0,1 1 1 0 0,-1 0-1 0 0,1-1-1 0 0,-1 1 16 0 0,1 0 0 0 0,-1 0 0 0 0,1 0 1 0 0,-1 0-1 0 0,1 0 0 0 0,-1 0 0 0 0,0 0 0 0 0,0 0 0 0 0,0 0 1 0 0,0 1-17 0 0,11 28 240 0 0,-3-12-46 0 0,-9-18-176 0 0,0 0-1 0 0,1 0 0 0 0,-1 0 1 0 0,0 0-1 0 0,0 0 0 0 0,0 1 0 0 0,0-1 1 0 0,0 0-1 0 0,0 0 0 0 0,0 0 1 0 0,0 0-1 0 0,0 0 0 0 0,-1 0 1 0 0,1 0-1 0 0,-1 2-17 0 0,1-3 13 0 0,-1 1-1 0 0,1 0 1 0 0,0 0 0 0 0,0 0-1 0 0,-1 0 1 0 0,1 0 0 0 0,0 0-1 0 0,0 0 1 0 0,0 0 0 0 0,0 0-1 0 0,0 0 1 0 0,0 0 0 0 0,1 0 0 0 0,-1 0-1 0 0,0 0 1 0 0,1 1-13 0 0,2 5 52 0 0,-3-6-42 0 0,1 0 0 0 0,0 1 0 0 0,-1-1 0 0 0,1 1 0 0 0,-1-1 0 0 0,1 0 0 0 0,-1 1 0 0 0,0-1 0 0 0,1 1-1 0 0,-1-1 1 0 0,0 1 0 0 0,0-1 0 0 0,0 1 0 0 0,0-1 0 0 0,0 0 0 0 0,-1 1 0 0 0,1-1 0 0 0,0 1 0 0 0,-1-1 0 0 0,0 2-10 0 0,1-2 116 0 0,3 3 124 0 0,-3-3-120 0 0</inkml:trace>
  <inkml:trace contextRef="#ctx0" brushRef="#br0" timeOffset="305518.141">4031 2390 5496 0 0,'-3'2'11'0'0,"1"-1"14"0"0,1-1 0 0 0,-1 1 0 0 0,1-1 0 0 0,-1 1 1 0 0,1 0-1 0 0,-1 0 0 0 0,1 0 0 0 0,0 0 0 0 0,-1 0 0 0 0,1 0 0 0 0,0 0 1 0 0,0 0-1 0 0,0 1 0 0 0,0-1 0 0 0,0 0 0 0 0,0 1 0 0 0,0-1 0 0 0,1 1 1 0 0,-1-1-1 0 0,0 1 0 0 0,1-1 0 0 0,-1 1 0 0 0,0 1-25 0 0,1 1 22 0 0,-1-1 0 0 0,0 0 0 0 0,-1 1 0 0 0,1-1 0 0 0,0 1-1 0 0,-1-1 1 0 0,0 0 0 0 0,0 0 0 0 0,0 0-22 0 0,0 0 217 0 0,0 1 0 0 0,0-1 0 0 0,0 0 0 0 0,0 1 0 0 0,1 0 0 0 0,0-1 0 0 0,0 1-217 0 0,-11 23 1935 0 0,12-25-1753 0 0,0-1 1 0 0,1 1 0 0 0,-1 0-1 0 0,1 0 1 0 0,-1-1 0 0 0,1 1-1 0 0,0 0 1 0 0,-1-1 0 0 0,1 1-1 0 0,0 0 1 0 0,0-1 0 0 0,0 1-1 0 0,0-1-182 0 0,2 2 191 0 0,0-1-1 0 0,0 1 1 0 0,0-1-1 0 0,0 0 1 0 0,1 0-1 0 0,-1 0 1 0 0,0 0-1 0 0,1 0 1 0 0,-1-1-1 0 0,1 0 1 0 0,0 0-1 0 0,-1 0 1 0 0,1 0-1 0 0,0 0 1 0 0,0-1-1 0 0,0 0 1 0 0,2 0-191 0 0,9 1 498 0 0,1-2 0 0 0,0 0 0 0 0,8-2-498 0 0,-22 3 16 0 0,4 0 74 0 0,-1-1 0 0 0,1 0 0 0 0,-1 0 1 0 0,1-1-1 0 0,-1 1 0 0 0,0-1 0 0 0,0 0 0 0 0,1-1 0 0 0,1-1-90 0 0,9-4 216 0 0,-14 8-197 0 0,0-1 1 0 0,0 0-1 0 0,0 0 1 0 0,0 0-1 0 0,0 0 1 0 0,0 0-1 0 0,0 0 0 0 0,-1 0 1 0 0,1 0-1 0 0,0-1 1 0 0,-1 1-1 0 0,0-1 0 0 0,1 1 1 0 0,-1-1-1 0 0,0 0 1 0 0,1 1-1 0 0,-1-1 0 0 0,0-1-19 0 0,10-16 57 0 0,-9 18-43 0 0,-1-1 0 0 0,0 1 0 0 0,0-1 0 0 0,0 0 0 0 0,0 0-1 0 0,0 0 1 0 0,0 0 0 0 0,0 0 0 0 0,0 1 0 0 0,-1-1 0 0 0,1 0 0 0 0,-1-1 0 0 0,0 1 0 0 0,1 0-1 0 0,-1 0 1 0 0,0 0 0 0 0,0 0 0 0 0,-1 0-14 0 0,1-16 139 0 0,0 14-124 0 0,0 0-1 0 0,0 0 1 0 0,0 0-1 0 0,0 0 0 0 0,-1 0 1 0 0,0 1-1 0 0,0-1 1 0 0,0 0-1 0 0,-1-2-14 0 0,-8-11 24 0 0,7 12-37 0 0,0 0 1 0 0,1 0 0 0 0,-1 1-1 0 0,1-1 1 0 0,0 0 0 0 0,0-4 12 0 0,0 4-43 0 0,0 0 0 0 0,0 1 0 0 0,0-1 0 0 0,0 0 0 0 0,-1 1 0 0 0,1-1 1 0 0,-2 0 42 0 0,1 1-66 0 0,0-1 1 0 0,1 1 0 0 0,-1-1 0 0 0,1 0 0 0 0,0 0 0 0 0,0 0 0 0 0,0-1 65 0 0,-1-4-209 0 0,0 0-1 0 0,-1 0 1 0 0,-1-2 209 0 0,-9-24-380 0 0,13 34 366 0 0,1 0 0 0 0,0 0 1 0 0,0 0-1 0 0,0 0 0 0 0,0 0 0 0 0,0 0 1 0 0,1 0-1 0 0,-1 0 0 0 0,1 0 0 0 0,-1 0 1 0 0,1 0-1 0 0,-1 0 0 0 0,1 0 0 0 0,1-1 14 0 0,3-16-93 0 0,-4 17 86 0 0,-1-1-1 0 0,0 1 1 0 0,1-1-1 0 0,-1 1 0 0 0,1 0 1 0 0,0-1-1 0 0,0 1 1 0 0,0 0-1 0 0,0 0 0 0 0,0 0 1 0 0,0 0-1 0 0,2-2 8 0 0,1 0-20 0 0,0 0 0 0 0,0 0 0 0 0,0 1 0 0 0,0 0 0 0 0,2-1 20 0 0,-4 3-5 0 0,3-3-8 0 0,-1 1-1 0 0,1-1 0 0 0,0 1 1 0 0,0 1-1 0 0,0-1 0 0 0,0 1 0 0 0,0 0 1 0 0,1 0-1 0 0,-1 0 0 0 0,6 0 14 0 0,7 0-17 0 0,-8 0-16 0 0,1 1 1 0 0,-1 0 0 0 0,1 1 0 0 0,0 0 0 0 0,-1 1 0 0 0,8 1 32 0 0,-12-1-12 0 0,-1 0 1 0 0,0 1-1 0 0,0-1 1 0 0,1 1 0 0 0,-1 1-1 0 0,-1-1 1 0 0,1 1 0 0 0,0-1-1 0 0,-1 1 1 0 0,1 1-1 0 0,-1-1 1 0 0,0 1 0 0 0,0-1-1 0 0,0 1 1 0 0,0 0 0 0 0,-1 1-1 0 0,0-1 1 0 0,0 0 0 0 0,0 2 11 0 0,-2-5 0 0 0,4 7 0 0 0,-1 1 0 0 0,0-1 0 0 0,0 1 0 0 0,1 6 0 0 0,-4-11 0 0 0,0 0 0 0 0,-1 0 0 0 0,1 0 0 0 0,-1 1 0 0 0,0-1 0 0 0,-1 0 0 0 0,1 0 0 0 0,-1 0 0 0 0,0 0 0 0 0,1 0 0 0 0,-2 0 0 0 0,1 0 0 0 0,-4 16 11 0 0,3-13 27 0 0,0 1-1 0 0,-1-1 0 0 0,1 0 1 0 0,-3 4-38 0 0,-10 23 206 0 0,12-26-81 0 0,0 0 1 0 0,-1 0-1 0 0,0 0 1 0 0,-1-1-1 0 0,1 1 0 0 0,-5 3-125 0 0,-11 21 269 0 0,17-26-270 0 0,-1 0 0 0 0,0-1 0 0 0,0 1 0 0 0,0 0 0 0 0,-1-1 1 0 0,5-5 0 0 0,-1 1 0 0 0,-1 1 0 0 0,1-1 0 0 0,0 0 0 0 0,-1 1 0 0 0,1-1 0 0 0,0 1 0 0 0,0-1 0 0 0,0 1 0 0 0,0 0 0 0 0,0-1 0 0 0,0 2 0 0 0,3 3 78 0 0,-4 3 814 0 0,3-8-865 0 0,-1 0 0 0 0,1 0 1 0 0,-1 0-1 0 0,1 0 0 0 0,-1 0 0 0 0,1 0 0 0 0,-1 0 1 0 0,1 0-1 0 0,0-1 0 0 0,0 1 0 0 0,-1 0 1 0 0,1 0-1 0 0,0 0 0 0 0,0-1 0 0 0,0 1 1 0 0,0-1-1 0 0,0 1 0 0 0,0 0 0 0 0,0-1 1 0 0,0 0-1 0 0,0 1 0 0 0,0-1 0 0 0,0 0 1 0 0,0 1-1 0 0,0-1-27 0 0,34 6-886 0 0,-24-5 956 0 0,-2 0-20 0 0,0 0 0 0 0,0 0 0 0 0,0-1 0 0 0,0 0 0 0 0,0-1 0 0 0,6-1-50 0 0,14-6-5193 0 0,-14 4-524 0 0</inkml:trace>
  <inkml:trace contextRef="#ctx0" brushRef="#br0" timeOffset="305850.712">4724 2091 8120 0 0,'0'0'366'0'0,"0"0"1"0"0,0 0-138 0 0,-1 1 290 0 0,1-1-512 0 0,-1 3 244 0 0,-1 0-1 0 0,1 0 0 0 0,0 1 0 0 0,1-1 0 0 0,-1 0 1 0 0,1 0-1 0 0,-1 0 0 0 0,1 1 0 0 0,0-1 0 0 0,0 3-250 0 0,0-1 192 0 0,0 0-1 0 0,0 0 1 0 0,0-1-1 0 0,-1 1 0 0 0,1 0 1 0 0,-1 0-1 0 0,-1 1-191 0 0,1-2 212 0 0,0 1-1 0 0,0 0 1 0 0,0 1-1 0 0,1-1 1 0 0,0 0 0 0 0,0 2-212 0 0,5 29 2047 0 0,1 1 1 0 0,8 21-2048 0 0,-12-52-58 0 0,1 0-1 0 0,-1 0 0 0 0,1 0 0 0 0,0-1 0 0 0,0 1 1 0 0,1-1-1 0 0,0 0 0 0 0,1 2 59 0 0,7 6-14 0 0,0-1 0 0 0,6 5 14 0 0,-15-14 94 0 0,0-1 0 0 0,0 1 0 0 0,0-1 0 0 0,1 0 0 0 0,-1 0 0 0 0,1 0 0 0 0,-1 0 0 0 0,1 0 0 0 0,0-1 0 0 0,0 0 0 0 0,0 0 0 0 0,2 1-94 0 0,-4-2 110 0 0,-2 0 40 0 0,0 0-898 0 0,0 0-3805 0 0,0 0-1627 0 0</inkml:trace>
  <inkml:trace contextRef="#ctx0" brushRef="#br0" timeOffset="306145.138">4561 2230 6912 0 0,'6'-3'714'0'0,"41"-7"3388"0"0,31-2-4102 0 0,4 6 1180 0 0,-36 4-574 0 0,9-4-606 0 0,-48 5 44 0 0,0-1-1 0 0,0 0 1 0 0,-1 0-1 0 0,1-1 1 0 0,0 1 0 0 0,1-2-44 0 0,6-5 88 0 0</inkml:trace>
  <inkml:trace contextRef="#ctx0" brushRef="#br0" timeOffset="306429.89">5097 1974 2304 0 0,'0'2'101'0'0,"1"1"-87"0"0,-1 0 0 0 0,1 1 0 0 0,0-1-1 0 0,0 0 1 0 0,1 0 0 0 0,-1 0 0 0 0,1-1-1 0 0,-1 1 1 0 0,2 1-14 0 0,6 14-1 0 0,2 5 1881 0 0,1-2 0 0 0,7 11-1880 0 0,11 20 2628 0 0,-25-42-2169 0 0,0 0 1 0 0,-1 1 0 0 0,0 0 0 0 0,-1 0-1 0 0,0 0 1 0 0,0 0 0 0 0,-2 0 0 0 0,1 1-1 0 0,-1-1 1 0 0,-1 1 0 0 0,-1 10-460 0 0,-1-9 346 0 0,0-1 1 0 0,-1 0-1 0 0,0 1 1 0 0,-1-1-1 0 0,-1 0 0 0 0,-4 8-346 0 0,1-1 57 0 0,3-8 81 0 0,0 0 0 0 0,-1 0 1 0 0,0-1-1 0 0,-1 0 0 0 0,0 0 1 0 0,-1 0-1 0 0,0-1 0 0 0,0 0 1 0 0,-7 5-139 0 0,11-10-110 0 0,-1-1-1 0 0,1 1 1 0 0,-1-1 0 0 0,1 0 0 0 0,-1 0-1 0 0,0-1 1 0 0,0 0 0 0 0,0 1 0 0 0,0-2 0 0 0,-1 1-1 0 0,1-1 1 0 0,0 1 0 0 0,-1-1 0 0 0,1-1 0 0 0,-1 1-1 0 0,1-1 1 0 0,-1 0 0 0 0,1 0 0 0 0,-1-1-1 0 0,1 0 1 0 0,-6-1 110 0 0,-5-5-926 0 0</inkml:trace>
  <inkml:trace contextRef="#ctx0" brushRef="#br0" timeOffset="306735.461">5291 1938 8952 0 0,'0'0'200'0'0,"-1"9"281"0"0,0-1-412 0 0,1 0-1 0 0,-1 0 1 0 0,2 0 0 0 0,-1 0-1 0 0,1 4-68 0 0,0-3 248 0 0,0 1 0 0 0,-1-1 0 0 0,-1 9-248 0 0,1 27 1587 0 0,0-28-486 0 0,0-17-1065 0 0,0 0-1 0 0,0 0 1 0 0,-1 0 0 0 0,1 0 0 0 0,0 1 0 0 0,0-1 0 0 0,0 0 0 0 0,0 0 0 0 0,0 0 0 0 0,0 0 0 0 0,0 1 0 0 0,0-1-1 0 0,0 0 1 0 0,0 0 0 0 0,0 0 0 0 0,0 0 0 0 0,0 1 0 0 0,0-1 0 0 0,0 0 0 0 0,0 0 0 0 0,0 0 0 0 0,0 0 0 0 0,0 1 0 0 0,0-1-1 0 0,0 0 1 0 0,1 0 0 0 0,-1 0 0 0 0,0 0 0 0 0,0 1 0 0 0,0-1 0 0 0,0 0 0 0 0,0 0 0 0 0,0 0 0 0 0,0 0 0 0 0,1 0 0 0 0,-1 0-1 0 0,0 0 1 0 0,0 1 0 0 0,0-1 0 0 0,0 0 0 0 0,1 0 0 0 0,-1 0 0 0 0,0 0 0 0 0,0 0 0 0 0,0 0 0 0 0,0 0 0 0 0,1 0-36 0 0,5-8 478 0 0,3-14-124 0 0,-2 0-241 0 0,1 1 0 0 0,3-5-113 0 0,-2 4 66 0 0,-4 11-58 0 0,0 1 0 0 0,0 0 1 0 0,1 0-1 0 0,0 1 1 0 0,1-1-1 0 0,0 1 1 0 0,1 1-1 0 0,0 0 1 0 0,1-2-9 0 0,0 4 0 0 0,4 1 0 0 0,-9 7 0 0 0,-3-1 0 0 0,1-1 0 0 0,0 1 0 0 0,0 0 0 0 0,0 0 0 0 0,0 0 0 0 0,0 0 0 0 0,0 1 0 0 0,0-1 0 0 0,-1 0 0 0 0,1 1 0 0 0,-1-1 0 0 0,1 1 0 0 0,-1 0 0 0 0,1-1 0 0 0,-1 1 0 0 0,0 0 0 0 0,1 0 0 0 0,-1 0 0 0 0,0 0 0 0 0,-1 0 0 0 0,1 0 0 0 0,0 0 0 0 0,0 0 0 0 0,-1 0 0 0 0,1 0 0 0 0,-1 1 0 0 0,11 43 0 0 0,-7-24 0 0 0,2-1 0 0 0,4 11 0 0 0,3 13 83 0 0,-9-27-4520 0 0,-3-9-681 0 0</inkml:trace>
  <inkml:trace contextRef="#ctx0" brushRef="#br0" timeOffset="329761.731">783 4074 5984 0 0,'5'-21'2966'0'0,"-3"20"-2739"0"0,-1 1 0 0 0,1-1 1 0 0,-1 0-1 0 0,1 1 0 0 0,0 0 0 0 0,-1-1 0 0 0,1 1 0 0 0,0 0 0 0 0,-1 0 0 0 0,1 0 0 0 0,0 0 0 0 0,-1 0 0 0 0,1 0 0 0 0,1 1-227 0 0,18 3 404 0 0,0 0 0 0 0,0 2 0 0 0,-1 1 0 0 0,0 0 0 0 0,0 1 0 0 0,0 1 0 0 0,-1 1 1 0 0,-1 1-1 0 0,0 1 0 0 0,0 0 0 0 0,13 13-404 0 0,14 16 575 0 0,-1 1 1 0 0,-2 2 0 0 0,19 29-576 0 0,-37-42 177 0 0,-2 0 0 0 0,-1 1 1 0 0,-2 1-1 0 0,-1 1 0 0 0,-2 1 1 0 0,-1 0-1 0 0,-2 1 0 0 0,1 8-177 0 0,-7-18 58 0 0,-1 0-1 0 0,-1 0 1 0 0,-2 1-1 0 0,-1 0 1 0 0,0-1-1 0 0,-3 1 1 0 0,0 0-1 0 0,-1 0 1 0 0,-2-1-1 0 0,-3 11-57 0 0,0-2 71 0 0,-1-1 0 0 0,-2 0 0 0 0,-2-1 0 0 0,-1-1 0 0 0,-3 6-71 0 0,14-35 11 0 0,-15 31 148 0 0,-2-1 1 0 0,-1 0-1 0 0,-16 18-159 0 0,4-13-462 0 0,-2-2 0 0 0,-1-2 1 0 0,-7 3 461 0 0,-19 16-7073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8:32.5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581 153 6304 0 0,'0'0'289'0'0,"0"0"-8"0"0,0 0-101 0 0,0 0 252 0 0,0 0 131 0 0,0 0 21 0 0,0 0 32 0 0,0 0 108 0 0,0 0 48 0 0,0 0 11 0 0,0 0-29 0 0,0 0-122 0 0,0 0-50 0 0,-2 0-8 0 0,-107 21 1877 0 0,26-6-2165 0 0,6-3-115 0 0,1-4 0 0 0,-36-1-171 0 0,112-7 1 0 0,-44 0 1030 0 0,27 0-1159 0 0,-1 0 0 0 0,0 2 0 0 0,-3 0 128 0 0,21-2 11 0 0,0 0 0 0 0,-1 0 0 0 0,1 0-1 0 0,0 0 1 0 0,0 0 0 0 0,0 0 0 0 0,0 0 0 0 0,0 0 0 0 0,0 0 0 0 0,0 0 0 0 0,-1 0 0 0 0,1 0 0 0 0,0 0 0 0 0,0 0 0 0 0,0 1 0 0 0,0-1-1 0 0,0 0 1 0 0,0 0 0 0 0,0 0 0 0 0,0 0 0 0 0,-1 0 0 0 0,1 0 0 0 0,0 0 0 0 0,0 0 0 0 0,0 0 0 0 0,0 0 0 0 0,0 1 0 0 0,0-1 0 0 0,0 0-1 0 0,0 0 1 0 0,0 0 0 0 0,0 0 0 0 0,0 0 0 0 0,0 0 0 0 0,0 0 0 0 0,0 1 0 0 0,0-1 0 0 0,0 0 0 0 0,0 0 0 0 0,0 0 0 0 0,0 0-1 0 0,0 0 1 0 0,0 0 0 0 0,0 0 0 0 0,0 1 0 0 0,0-1 0 0 0,0 0-11 0 0,5 6 81 0 0,7 3-129 0 0,51 24 48 0 0,-35-14-2 0 0,-1 0 0 0 0,0 2 0 0 0,-2 1 0 0 0,4 5 2 0 0,-2-2 33 0 0,1-1 0 0 0,1-1 0 0 0,6 2-33 0 0,184 112 188 0 0,-147-96 77 0 0,-60-33-265 0 0,-6-3 0 0 0,0-2 0 0 0,1 1 0 0 0,-1-1 0 0 0,1 0 0 0 0,2 1 0 0 0,-9-4 13 0 0,1 0 0 0 0,-1 1 0 0 0,1-1 0 0 0,0 0 0 0 0,-1 1-1 0 0,1-1 1 0 0,-1 0 0 0 0,1 1 0 0 0,-1-1 0 0 0,0 1 0 0 0,1-1-1 0 0,-1 0 1 0 0,1 1 0 0 0,-1-1 0 0 0,0 1 0 0 0,1-1 0 0 0,-1 1-1 0 0,0 0 1 0 0,1-1 0 0 0,-1 1 0 0 0,0-1 0 0 0,0 1 0 0 0,0-1 0 0 0,0 1-1 0 0,1 0 1 0 0,-1-1 0 0 0,0 1 0 0 0,0-1 0 0 0,0 1 0 0 0,0 0-1 0 0,0-1 1 0 0,-1 1 0 0 0,1 0 0 0 0,0-1 0 0 0,0 1 0 0 0,0-1-1 0 0,0 1 1 0 0,-1-1 0 0 0,1 1 0 0 0,0 0 0 0 0,-1-1 0 0 0,1 1-1 0 0,-1 0-12 0 0,-2 3 15 0 0,0 1-1 0 0,-1 0 1 0 0,0-1-1 0 0,0 0 1 0 0,0 0-1 0 0,0 0 1 0 0,-2 1-15 0 0,4-4 16 0 0,-6 7 62 0 0,-1 1-1 0 0,2 0 1 0 0,-6 8-78 0 0,-6 7 116 0 0,-27 35-36 0 0,4-9-26 0 0,18-19-54 0 0,-3-1-1 0 0,-21 20 1 0 0,11-15-84 0 0,-30 36 84 0 0,23-22-138 0 0,10-12 144 0 0,-6 11-6 0 0,12-8 11 0 0,4-7 40 0 0,17-22-49 0 0,-15 34-2011 0 0,22-45 1514 0 0,-1 1 299 0 0,1 0 0 0 0,0 0 0 0 0,0 0 0 0 0,0-1 0 0 0,0 1 0 0 0,0 0-1 0 0,-1 0 1 0 0,1-1 0 0 0,0 1 0 0 0,-1 0 0 0 0,1 0 0 0 0,0-1-1 0 0,-1 1 1 0 0,1 0 0 0 0,-1 0 196 0 0,-4 7-3225 0 0,2-1 2209 0 0</inkml:trace>
  <inkml:trace contextRef="#ctx0" brushRef="#br0" timeOffset="2">1473 28 4608 0 0,'0'-24'929'0'0,"0"23"1363"0"0,0 1 800 0 0,0 0 157 0 0,0 0-410 0 0,0 0-1839 0 0,2 8-786 0 0,2 5-133 0 0,-2 0 0 0 0,0 0-1 0 0,0 1 1 0 0,-2-1 0 0 0,1 0-1 0 0,-2 6-80 0 0,1 0 222 0 0,0 0-1 0 0,3 11-221 0 0,2 15 179 0 0,-5-32-72 0 0,2 0 0 0 0,0-1 0 0 0,0 1 0 0 0,1 0-1 0 0,2 2-106 0 0,26 89-297 0 0,-26-84 98 0 0,-1-1-5216 0 0,-1-10-585 0 0</inkml:trace>
  <inkml:trace contextRef="#ctx0" brushRef="#br0" timeOffset="3">1267 611 13304 0 0,'0'0'298'0'0,"13"-8"737"0"0,31-1-976 0 0,0 1-1 0 0,1 3 1 0 0,2 1-59 0 0,60-7 342 0 0,-2 1-105 0 0,-83 9-237 0 0</inkml:trace>
  <inkml:trace contextRef="#ctx0" brushRef="#br0" timeOffset="4">1420 774 7832 0 0,'-2'1'602'0'0,"0"1"-442"0"0,0-1-1 0 0,0 1 1 0 0,0 0-1 0 0,0-1 0 0 0,0 1 1 0 0,1 0-1 0 0,-1 0 0 0 0,0 0 1 0 0,1 0-1 0 0,-1 0 1 0 0,1 1-1 0 0,0-1 0 0 0,0 0 1 0 0,0 1-1 0 0,0-1 0 0 0,0 2-159 0 0,-2 7 1026 0 0,1 0-1 0 0,0 0 0 0 0,0 5-1025 0 0,1-7-294 0 0,1 0 453 0 0,0-1 1 0 0,0 0-1 0 0,1 0 0 0 0,1 4-159 0 0,1 23 605 0 0,-2-15-236 0 0,-1-13-195 0 0,1 0-1 0 0,-1-1 1 0 0,-1 1-1 0 0,1 0 1 0 0,-1 0-174 0 0,-2 48 618 0 0,0-47-548 0 0,3-7 87 0 0,0-1 286 0 0,0 0 121 0 0,0 0 20 0 0,10-26-859 0 0,-9 21 181 0 0,1 0 0 0 0,-1 0-1 0 0,1 1 1 0 0,1-1 0 0 0,2-4 94 0 0,5-13-52 0 0,10-17-212 0 0,-14 29 96 0 0,-1-1 0 0 0,0 0 0 0 0,0-1 168 0 0,-2 5-52 0 0,0 0 0 0 0,0 0-1 0 0,1 1 1 0 0,0-1 0 0 0,0 1-1 0 0,1 0 1 0 0,2-3 52 0 0,-5 6-8 0 0,1 1 1 0 0,-1-1 0 0 0,0 1-1 0 0,1-1 1 0 0,0 1 0 0 0,-1 0-1 0 0,1 0 1 0 0,0 0-1 0 0,0 1 1 0 0,0-1 0 0 0,0 1-1 0 0,1 0 1 0 0,-1-1 0 0 0,0 1-1 0 0,0 1 1 0 0,1-1-1 0 0,1 0 9 0 0,-3 1-2 0 0,0 0 0 0 0,0 1 1 0 0,0-1-1 0 0,-1 1 0 0 0,1-1 1 0 0,0 1-1 0 0,0 0 1 0 0,-1 0-1 0 0,1 0 0 0 0,0-1 1 0 0,-1 2-1 0 0,1-1 1 0 0,-1 0-1 0 0,0 0 0 0 0,1 0 1 0 0,-1 1-1 0 0,0-1 1 0 0,1 1 0 0 0,20 30 329 0 0,-16-22-150 0 0,-3-5-96 0 0,0 0 1 0 0,-1 0-1 0 0,0 1 1 0 0,0-1-1 0 0,0 0 1 0 0,-1 1-1 0 0,1 5-83 0 0,4 43 320 0 0,-3-21-172 0 0,-3-32-259 0 0,5 29 121 0 0,-1-19-3036 0 0,-4-11 1892 0 0</inkml:trace>
  <inkml:trace contextRef="#ctx0" brushRef="#br0" timeOffset="5">1875 735 12320 0 0,'0'0'49'0'0,"0"0"0"0"0,-1 0 1 0 0,1 0-1 0 0,-1-1 0 0 0,1 1 1 0 0,0 0-1 0 0,-1 0 0 0 0,1 0 1 0 0,-1 0-1 0 0,1 0 0 0 0,0 0 1 0 0,-1 0-1 0 0,1 0 1 0 0,-1 0-1 0 0,1 0 0 0 0,0 0 1 0 0,-1 1-1 0 0,1-1 0 0 0,-1 0 1 0 0,1 0-1 0 0,0 0 0 0 0,-1 0 1 0 0,1 1-1 0 0,0-1-49 0 0,2 7 2020 0 0,4 4-1522 0 0,3 29 943 0 0,-7-29-1111 0 0,-1-1 0 0 0,-1 1-1 0 0,1 0 1 0 0,-2-1-1 0 0,0 1 1 0 0,0 0-330 0 0,-6 80 574 0 0,1-20-419 0 0,2-47-97 0 0,0 14-2216 0 0,4-27 1343 0 0</inkml:trace>
  <inkml:trace contextRef="#ctx0" brushRef="#br0" timeOffset="6">1974 1237 9672 0 0,'0'0'440'0'0,"0"0"-6"0"0,1 1-278 0 0,1 2 18 0 0,-1 0-1 0 0,1 1 0 0 0,-1-1 0 0 0,0 0 1 0 0,0 1-1 0 0,0-1 0 0 0,-1 0 0 0 0,1 1 0 0 0,-1-1 1 0 0,0 1-1 0 0,0-1 0 0 0,0 1 0 0 0,0-1 1 0 0,-1 1-174 0 0,0 12 1113 0 0,1-13-906 0 0,0 0 0 0 0,0-1 0 0 0,-1 1 0 0 0,1 0 0 0 0,-1-1 0 0 0,1 1 0 0 0,-1-1 0 0 0,0 1 0 0 0,0-1 0 0 0,0 1 0 0 0,-2 2-207 0 0,2-3 142 0 0,-1 0 0 0 0,0 0 0 0 0,0 0 0 0 0,0 0 0 0 0,0 0 0 0 0,0 0 0 0 0,-1-1 0 0 0,1 1 0 0 0,0-1 0 0 0,-1 1 0 0 0,-2 0-142 0 0,4-1 13 0 0,1-1-1 0 0,-1 0 1 0 0,0 1-1 0 0,0-1 1 0 0,0 1-1 0 0,0-1 1 0 0,0 0-1 0 0,0 0 1 0 0,0 1-1 0 0,0-1 0 0 0,-1 0 1 0 0,1 0-1 0 0,0 0 1 0 0,0 0-1 0 0,0 0 1 0 0,0-1-1 0 0,0 1 1 0 0,0 0-1 0 0,0 0 1 0 0,0-1-1 0 0,0 1 1 0 0,0 0-1 0 0,0-1 1 0 0,0 1-1 0 0,0-1 1 0 0,1 1-1 0 0,-1-1 1 0 0,0 0-1 0 0,0 1 1 0 0,0-1-1 0 0,1 0 0 0 0,-1 0-12 0 0,0-1 7 0 0,-1 0-1 0 0,1 0 1 0 0,0-1-1 0 0,0 1 1 0 0,1-1-1 0 0,-1 1 1 0 0,0 0-1 0 0,1-1 1 0 0,0 1-1 0 0,-1-1 1 0 0,1 1-1 0 0,0-1 1 0 0,0 1-1 0 0,1-1 1 0 0,-1 1-1 0 0,1-2-6 0 0,0-1-58 0 0,0 0 0 0 0,0 0 0 0 0,1 0 0 0 0,0 1 0 0 0,0-1 0 0 0,0 1 0 0 0,1-1 0 0 0,0 0 58 0 0,1 0-60 0 0,-1 1-1 0 0,1-1 0 0 0,0 1 0 0 0,1 0 0 0 0,-1 0 1 0 0,1 0-1 0 0,-1 1 0 0 0,5-3 61 0 0,43-20-245 0 0,-37 19 192 0 0,-12 5 49 0 0,-2 2 1 0 0,0-1 1 0 0,0 1-1 0 0,0-1 0 0 0,0 1 1 0 0,1 0-1 0 0,-1-1 0 0 0,0 1 1 0 0,0 0-1 0 0,0 0 1 0 0,0 0-1 0 0,0-1 0 0 0,0 1 1 0 0,0 1-1 0 0,1-1 0 0 0,-1 0 1 0 0,0 0-1 0 0,0 0 0 0 0,0 0 1 0 0,0 1-1 0 0,0-1 0 0 0,1 1 3 0 0,0-1-45 0 0,8 9-756 0 0,-9-7-3198 0 0,-1-2-1351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8:32.5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94 9648 0 0,'0'0'438'0'0,"0"0"-8"0"0,1 0-276 0 0,5 4-75 0 0,-3-1 108 0 0,-1-1 1 0 0,0 0-1 0 0,0 1 1 0 0,0 0-1 0 0,0-1 0 0 0,-1 1 1 0 0,1 0-1 0 0,-1 0 1 0 0,0 0-1 0 0,0 0 0 0 0,0 0 1 0 0,0 0-1 0 0,0 2-187 0 0,1-1 368 0 0,2 16 471 0 0,0-1 1 0 0,-1 1-1 0 0,0-1 0 0 0,-2 1 1 0 0,-1 12-840 0 0,1-4 473 0 0,1 0-1 0 0,2 8-472 0 0,-2-14 209 0 0,0 0-1 0 0,-2 20-208 0 0,2 20 143 0 0,1 57 209 0 0,-3-97-245 0 0,-2 7 117 0 0,2-29-223 0 0,0 1 1 0 0,-1-1-1 0 0,1 0 1 0 0,0 0-1 0 0,0 0 0 0 0,0 1 1 0 0,0-1-1 0 0,0 0 1 0 0,0 0-1 0 0,0 0 0 0 0,0 1 1 0 0,-1-1-1 0 0,1 0 1 0 0,0 0-1 0 0,0 0 0 0 0,0 1 1 0 0,0-1-1 0 0,0 0 1 0 0,-1 0-1 0 0,1 0 0 0 0,0 0 1 0 0,0 0-1 0 0,0 0 1 0 0,-1 0-1 0 0,1 1 0 0 0,0-1 1 0 0,0 0-1 0 0,-1 0 1 0 0,1 0-1 0 0,0 0 0 0 0,0 0 1 0 0,0 0-1 0 0,-1 0 1 0 0,1 0-1 0 0,0 0 0 0 0,0 0 1 0 0,-1 0-1 0 0,1 0 1 0 0,0 0-1 0 0,0 0 0 0 0,-1 0 1 0 0,1-1-1 0 0,0 1 1 0 0,0 0-1 0 0,0 0 0 0 0,-1 0 1 0 0,1 0-1 0 0,0 0 1 0 0,0 0-1 0 0,0-1-1 0 0,-1 1-30 0 0,0 0 0 0 0,0-1-1 0 0,0 1 1 0 0,1 0 0 0 0,-1-1 0 0 0,0 1 0 0 0,0-1-1 0 0,1 0 1 0 0,-1 1 0 0 0,0-1 0 0 0,1 1 0 0 0,-1-1-1 0 0,0-1 31 0 0,-5-27-3054 0 0,3 18 1493 0 0</inkml:trace>
  <inkml:trace contextRef="#ctx0" brushRef="#br0" timeOffset="1">38 94 9384 0 0,'2'-4'100'0'0,"1"1"1"0"0,0 0 0 0 0,0 0 0 0 0,1 0-1 0 0,-1 0 1 0 0,0 0 0 0 0,2 0-101 0 0,16-14 311 0 0,-18 14-137 0 0,1 0 0 0 0,0 1 0 0 0,0-1 0 0 0,0 1 0 0 0,0-1 0 0 0,0 1 0 0 0,1 1 0 0 0,-1-1 0 0 0,1 1 0 0 0,-1-1 0 0 0,5 0-174 0 0,18-6 798 0 0,-17 5-492 0 0,0 0 1 0 0,0 1 0 0 0,0 0-1 0 0,1 0 1 0 0,-1 1 0 0 0,1 0 0 0 0,-1 1-1 0 0,0 0 1 0 0,1 1 0 0 0,8 2-307 0 0,-10-2 149 0 0,-1 0 0 0 0,0 1 1 0 0,0 1-1 0 0,1-1 0 0 0,-1 1 0 0 0,-1 1 1 0 0,1 0-1 0 0,0 0 0 0 0,-1 0 1 0 0,0 1-1 0 0,0 0 0 0 0,0 0 0 0 0,4 5-149 0 0,-10-8 41 0 0,1-1-1 0 0,0 1 0 0 0,0 1 0 0 0,-1-1 1 0 0,1 0-1 0 0,-1 0 0 0 0,0 0 1 0 0,0 1-1 0 0,0-1 0 0 0,0 1 0 0 0,0-1 1 0 0,0 1-1 0 0,0-1 0 0 0,-1 1 0 0 0,0 0 1 0 0,1-1-1 0 0,-1 1 0 0 0,0-1 0 0 0,0 1 1 0 0,0 0-1 0 0,-1-1 0 0 0,1 2-40 0 0,-2 0 68 0 0,1 0 0 0 0,-1 0-1 0 0,0 0 1 0 0,0 0 0 0 0,0 0 0 0 0,0 0-1 0 0,-1 0 1 0 0,1-1 0 0 0,-1 1 0 0 0,0-1 0 0 0,0 0-1 0 0,0 0 1 0 0,-1 0-68 0 0,-6 5 85 0 0,1-1 0 0 0,-1 0 0 0 0,0-1 0 0 0,-1 0 0 0 0,-9 4-85 0 0,-57 19 245 0 0,63-24-202 0 0,-3 0-18 0 0,0 0 1 0 0,-1-2-1 0 0,1 0 0 0 0,-12 0-25 0 0,-20 0-889 0 0,-2-2 889 0 0,38-2-1210 0 0,2-2-352 0 0</inkml:trace>
  <inkml:trace contextRef="#ctx0" brushRef="#br0" timeOffset="2">487 492 7832 0 0,'0'15'832'0'0,"-22"57"3612"0"0,4-9-1946 0 0,11-39-1929 0 0,5-21-490 0 0,1 0 0 0 0,0 0 0 0 0,0 0 0 0 0,0 0-1 0 0,1 0 1 0 0,-1 0 0 0 0,0 0 0 0 0,1 0 0 0 0,0 0 0 0 0,0 0 0 0 0,0 1-1 0 0,0-1 1 0 0,1 0 0 0 0,-1 0 0 0 0,1 0 0 0 0,1 3-79 0 0,-2-4 178 0 0,1-1-163 0 0,-1 0-1 0 0,1 0 0 0 0,-1-1 0 0 0,1 1 0 0 0,-1 0 0 0 0,1 0 0 0 0,-1-1 1 0 0,1 1-1 0 0,0 0 0 0 0,-1-1 0 0 0,1 1 0 0 0,0-1 0 0 0,0 1 0 0 0,0-1 0 0 0,-1 1 1 0 0,1-1-1 0 0,0 0 0 0 0,0 1 0 0 0,0-1 0 0 0,0 0 0 0 0,0 1 0 0 0,0-1 0 0 0,-1 0 1 0 0,1 0-1 0 0,0 0 0 0 0,0 0 0 0 0,1 0-14 0 0,24-2-30 0 0,-8-3 187 0 0,-1 0 0 0 0,0-2 0 0 0,8-4-157 0 0,-17 7 35 0 0,0 0 0 0 0,-1-1 0 0 0,1 0 0 0 0,-1 0 0 0 0,0-1 0 0 0,0 0 0 0 0,-1 0 0 0 0,0 0 0 0 0,0-1 0 0 0,0 0 0 0 0,3-6-35 0 0,-7 8 30 0 0,1 0-1 0 0,-1-1 1 0 0,0 1-1 0 0,0-1 1 0 0,-1 0-1 0 0,1 1 1 0 0,-1-1-1 0 0,0-5-29 0 0,-1 7 13 0 0,0 1-1 0 0,0-1 1 0 0,0 0 0 0 0,0 1 0 0 0,-1-1-1 0 0,0 1 1 0 0,0-1 0 0 0,0 1-1 0 0,0-1 1 0 0,0 1 0 0 0,-1-1-1 0 0,1 1 1 0 0,-1 0 0 0 0,-1-1-13 0 0,0 0 3 0 0,0 1 0 0 0,0 0 0 0 0,0 0-1 0 0,-1 0 1 0 0,1 0 0 0 0,-1 1 0 0 0,0-1 0 0 0,1 1 0 0 0,-1 0 0 0 0,0 0 0 0 0,-1 1 0 0 0,1-1 0 0 0,0 1 0 0 0,0 0 0 0 0,-1 0 0 0 0,1 0-1 0 0,0 0 1 0 0,-1 1 0 0 0,1 0 0 0 0,-1 0 0 0 0,1 0 0 0 0,-2 1-3 0 0,-8 0-225 0 0,0 0 0 0 0,1 2 0 0 0,-1 0 0 0 0,0 0 0 0 0,1 1 0 0 0,-8 4 225 0 0,4 0-416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8:32.5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2603 169 10136 0 0,'0'0'777'0'0,"0"0"-377"0"0,0 0 289 0 0,1 2 177 0 0,3 11-236 0 0,-1 0 0 0 0,0 0 1 0 0,0 0-1 0 0,-2 0 1 0 0,1 7-631 0 0,0 70 394 0 0,-2-61 119 0 0,-1 14 65 0 0,6 138 1035 0 0,-4-165-1399 0 0,2-1-1 0 0,0 0 1 0 0,1 0 0 0 0,3 8-214 0 0,-7-21 20 0 0,0-2-18 0 0,0 1-1 0 0,0-1 1 0 0,0 1-1 0 0,0 0 1 0 0,1-1-1 0 0,-1 1 1 0 0,0-1-1 0 0,0 1 1 0 0,1-1-1 0 0,-1 1 1 0 0,0-1-1 0 0,1 1 1 0 0,-1-1-1 0 0,0 0 1 0 0,1 1-1 0 0,-1-1 1 0 0,1 1-1 0 0,-1-1 1 0 0,0 0-1 0 0,1 1 0 0 0,-1-1 1 0 0,1 0-1 0 0,0 1-1 0 0,0-1 95 0 0,2-5-63 0 0,-3 1-624 0 0,1 0 0 0 0,-1 0-1 0 0,0-1 1 0 0,0 1 0 0 0,-1 0 0 0 0,1-2 592 0 0,-3-7-6121 0 0</inkml:trace>
  <inkml:trace contextRef="#ctx0" brushRef="#br0" timeOffset="1">2547 161 6912 0 0,'2'-4'149'0'0,"1"-1"1"0"0,0 1 0 0 0,0 0 0 0 0,0-1-1 0 0,0 1 1 0 0,1 1 0 0 0,-1-1-1 0 0,1 0 1 0 0,0 1 0 0 0,0 0 0 0 0,1 0-1 0 0,-1 0 1 0 0,1 0 0 0 0,2 0-150 0 0,1 0 1172 0 0,1 0-1 0 0,0 0 1 0 0,0 1 0 0 0,7 0-1172 0 0,-3 0 463 0 0,1 2 1 0 0,-1 0-1 0 0,1 0-463 0 0,14 2 313 0 0,0 2 1 0 0,22 6-314 0 0,-41-7 95 0 0,1 0 1 0 0,-1 1-1 0 0,0 0 1 0 0,1 0-1 0 0,3 4-95 0 0,14 6 211 0 0,-21-11-137 0 0,0 0 0 0 0,0 0 1 0 0,-1 1-1 0 0,1 0 1 0 0,-1 0-1 0 0,0 0 1 0 0,0 1-1 0 0,-1-1 1 0 0,1 1-1 0 0,-1 0 1 0 0,0 0-1 0 0,0 1 1 0 0,-1-1-1 0 0,1 2-74 0 0,-4-6 33 0 0,1 0-1 0 0,-1 0 1 0 0,1 0-1 0 0,-1 0 1 0 0,0 0-1 0 0,0 0 1 0 0,1 0-1 0 0,-1 1 1 0 0,0-1-1 0 0,0 0 1 0 0,0 0-1 0 0,0 0 1 0 0,-1 0-1 0 0,1 0 1 0 0,0 1-1 0 0,0-1 1 0 0,-1 0-1 0 0,1 0 1 0 0,0 0-1 0 0,-1 1-32 0 0,-1 0 44 0 0,1 0 0 0 0,-1 0 0 0 0,1 0 0 0 0,-1 0 0 0 0,0 0 1 0 0,0 0-1 0 0,0 0 0 0 0,0-1 0 0 0,-1 2-44 0 0,-5 2 92 0 0,0-1 1 0 0,0 1 0 0 0,0-1-1 0 0,-6 1-92 0 0,-165 74 626 0 0,105-41-6081 0 0,43-22-575 0 0</inkml:trace>
  <inkml:trace contextRef="#ctx0" brushRef="#br0" timeOffset="2">2909 522 12384 0 0,'-1'0'48'0'0,"1"1"1"0"0,-1-1 0 0 0,1 0 0 0 0,-1 0 0 0 0,1 0 0 0 0,-1 1-1 0 0,1-1 1 0 0,0 0 0 0 0,-1 0 0 0 0,1 1 0 0 0,-1-1 0 0 0,1 0-1 0 0,0 1 1 0 0,-1-1 0 0 0,1 1 0 0 0,0-1 0 0 0,0 0-1 0 0,-1 1 1 0 0,1-1 0 0 0,0 1 0 0 0,0-1 0 0 0,-1 1 0 0 0,1-1-1 0 0,0 1 1 0 0,0-1 0 0 0,0 1 0 0 0,0-1 0 0 0,0 1 0 0 0,0-1-49 0 0,-3 22-141 0 0,3-10 320 0 0,0-9-147 0 0,0 0 1 0 0,0 1-1 0 0,0-1 0 0 0,1 0 0 0 0,0 0 0 0 0,0 0 0 0 0,0 0 1 0 0,0 0-1 0 0,0 0 0 0 0,1 2-32 0 0,5 14 310 0 0,1 5 128 0 0,-5-13 179 0 0,1 0-1 0 0,-2 0 1 0 0,1 0 0 0 0,-2 0-1 0 0,1 7-616 0 0,3 46 336 0 0,-4-45-585 0 0,-1-13 241 0 0,0 0 1 0 0,1 0-1 0 0,-2 0 0 0 0,0 3 8 0 0,1 6 196 0 0,0-15-304 0 0</inkml:trace>
  <inkml:trace contextRef="#ctx0" brushRef="#br0" timeOffset="3">2744 550 10592 0 0,'0'0'69'0'0,"-1"0"1"0"0,1 0 0 0 0,0 0-1 0 0,0-1 1 0 0,0 1 0 0 0,0 0-1 0 0,0 0 1 0 0,-1 0 0 0 0,1 0-1 0 0,0 0 1 0 0,0-1 0 0 0,0 1-1 0 0,0 0 1 0 0,0 0 0 0 0,0 0-1 0 0,0 0 1 0 0,0-1 0 0 0,0 1-1 0 0,-1 0 1 0 0,1 0 0 0 0,0 0-1 0 0,0 0 1 0 0,0-1 0 0 0,0 1-1 0 0,0 0 1 0 0,0 0-1 0 0,0 0 1 0 0,0-1 0 0 0,0 1-1 0 0,0 0 1 0 0,0 0 0 0 0,1 0-1 0 0,-1 0 1 0 0,0-1 0 0 0,0 1-1 0 0,0 0 1 0 0,0 0 0 0 0,0 0-1 0 0,0 0 1 0 0,0-1 0 0 0,0 1-1 0 0,0 0 1 0 0,1 0 0 0 0,-1 0-1 0 0,0 0 1 0 0,0 0-70 0 0,12-2 1452 0 0,-8 3-1296 0 0,1-1 1 0 0,-1 1-1 0 0,1 0 1 0 0,-1 1-1 0 0,3 0-156 0 0,0 0 304 0 0,1 0 0 0 0,-1 0-1 0 0,0 0 1 0 0,1-1 0 0 0,-1-1 0 0 0,4 1-304 0 0,28 4 957 0 0,-28-3-891 0 0,0 0 1 0 0,0-2-1 0 0,-1 1 1 0 0,3-1-67 0 0,19 1-317 0 0,-2 0-17 0 0,1-2-1 0 0,-1-1 0 0 0,1-1 1 0 0,-1-1-1 0 0,0-2 0 0 0,0-1 1 0 0,16-7 334 0 0,-30 9-1289 0 0</inkml:trace>
  <inkml:trace contextRef="#ctx0" brushRef="#br0" timeOffset="4">3430 169 6912 0 0,'-5'4'5092'0'0,"4"9"-3967"0"0,0-2-732 0 0,-1-3-107 0 0,-1 0-1 0 0,1-1 1 0 0,1 1 0 0 0,-1 2-286 0 0,-6 24 735 0 0,-24 64 892 0 0,21-66-1270 0 0,6-17-174 0 0,0-1 1 0 0,-1 0-1 0 0,0 0-183 0 0,3-8 28 0 0,0-1 0 0 0,0 1 0 0 0,1 0 0 0 0,0 0 0 0 0,0 1 0 0 0,0-1 0 0 0,1 0 0 0 0,0 1-1 0 0,0-1 1 0 0,1 1 0 0 0,-1-1 0 0 0,1 1 0 0 0,1-1 0 0 0,-1 0 0 0 0,1 1 0 0 0,1-1 0 0 0,-1 1 0 0 0,3 4-28 0 0,-3-8 17 0 0,0 0 0 0 0,1 0 0 0 0,0-1 0 0 0,0 1 1 0 0,0-1-1 0 0,0 1 0 0 0,0-1 0 0 0,0 0 0 0 0,1 1 0 0 0,-1-1 0 0 0,1 0 1 0 0,-1-1-1 0 0,1 1 0 0 0,0 0 0 0 0,0-1 0 0 0,-1 0 0 0 0,1 1 1 0 0,0-1-1 0 0,0 0 0 0 0,1-1 0 0 0,-1 1 0 0 0,0 0 0 0 0,0-1 1 0 0,0 0-1 0 0,0 0 0 0 0,1 0 0 0 0,-1 0 0 0 0,0 0 0 0 0,0-1 0 0 0,3 0-17 0 0,7-2-90 0 0,-5 1-582 0 0,-1 0 1 0 0,1-1-1 0 0,-1 0 0 0 0,6-2 672 0 0,-2-2-1038 0 0</inkml:trace>
  <inkml:trace contextRef="#ctx0" brushRef="#br0" timeOffset="5">3671 228 12096 0 0,'0'0'273'0'0,"0"0"40"0"0,0 0 21 0 0,0 0-44 0 0,0 8-180 0 0,1 8 190 0 0,0-1 1 0 0,-2 1 0 0 0,0-1 0 0 0,0 1 0 0 0,-2-1 0 0 0,0 3-301 0 0,-1 3 645 0 0,1 1 0 0 0,1 19-645 0 0,1-34 175 0 0,1-5-121 0 0,0 1-1 0 0,0-1 1 0 0,0 0-1 0 0,1 1 1 0 0,-1-1-1 0 0,0 0 1 0 0,1 0-1 0 0,-1 1 0 0 0,1 0-53 0 0,0-2 120 0 0,-1-1 35 0 0,15 0 354 0 0,-12 0-482 0 0,0 0 0 0 0,0-1-1 0 0,0 1 1 0 0,0-1-1 0 0,0 0 1 0 0,0 0 0 0 0,0 0-1 0 0,0-1 1 0 0,0 1-1 0 0,1-1-26 0 0,28-20 269 0 0,-16 11-138 0 0,5-5-9 0 0,-18 13-115 0 0,1-1 1 0 0,-1 1 0 0 0,1 1 0 0 0,0-1-1 0 0,0 0 1 0 0,0 1 0 0 0,1 0 0 0 0,-1 0 0 0 0,0 0-1 0 0,1 1 1 0 0,-1 0 0 0 0,1-1 0 0 0,-1 1-1 0 0,4 0-7 0 0,-7 1-11 0 0,0 1 0 0 0,1-1 0 0 0,-1 0 0 0 0,0 0 0 0 0,0 0-1 0 0,0 1 1 0 0,0-1 0 0 0,1 1 0 0 0,-1-1 0 0 0,0 1 0 0 0,0-1-1 0 0,0 1 1 0 0,0 0 0 0 0,0-1 0 0 0,0 1 0 0 0,-1 0-1 0 0,1 0 1 0 0,0 0 0 0 0,0 0 0 0 0,0 0 0 0 0,-1 0 0 0 0,1 0-1 0 0,0 0 12 0 0,11 28-166 0 0,-7-14 157 0 0,20 28-44 0 0,-24-42 87 0 0,0-1 0 0 0,0 1-1 0 0,1 0 1 0 0,-1-1 0 0 0,0 1 0 0 0,1-1 0 0 0,-1 0-1 0 0,1 1 1 0 0,-1-1 0 0 0,0 0 0 0 0,1 0-1 0 0,-1 0 1 0 0,1 0 0 0 0,-1 0 0 0 0,1 0 0 0 0,-1 0-1 0 0,0 0 1 0 0,1-1 0 0 0,-1 1 0 0 0,1-1-1 0 0,0 0-33 0 0,2-1 50 0 0,19-17 517 0 0,-22 17-538 0 0,0 1 0 0 0,1-1 1 0 0,-1 1-1 0 0,0-1 0 0 0,0 0 1 0 0,0 0-1 0 0,-1 1 0 0 0,1-1 0 0 0,0 0 1 0 0,-1 0-1 0 0,1 0 0 0 0,-1 0 1 0 0,0 0-1 0 0,1 0-29 0 0,4-14 91 0 0,-4 14-84 0 0,0 1 0 0 0,-1 0 1 0 0,1-1-1 0 0,-1 1 1 0 0,1-1-1 0 0,-1 1 0 0 0,1-1 1 0 0,-1 1-1 0 0,0-1 1 0 0,0 1-1 0 0,0-1 0 0 0,0 1 1 0 0,0-1-8 0 0,-1-4 5 0 0,1 2-6 0 0,-1 1 0 0 0,1 0 0 0 0,0-1 0 0 0,0 1 0 0 0,0 0 0 0 0,0 0 1 0 0,1-1-1 0 0,-1 1 0 0 0,1 0 0 0 0,0-2 1 0 0,6-43-86 0 0,-1 25-384 0 0,-2 0 0 0 0,1-15 470 0 0,1 16-1054 0 0,-5 20 559 0 0,1-1-1 0 0,-1 0 1 0 0,-1 0 0 0 0,1 0 0 0 0,0 0-1 0 0,-1 0 1 0 0,0-3 495 0 0,0-2-1502 0 0</inkml:trace>
  <inkml:trace contextRef="#ctx0" brushRef="#br0" timeOffset="6">4322 300 7832 0 0,'0'0'602'0'0,"1"6"-372"0"0,8 3 55 0 0,-9-9-246 0 0,1 1-1 0 0,0-1 0 0 0,-1 1 0 0 0,1-1 1 0 0,0 1-1 0 0,-1-1 0 0 0,1 1 1 0 0,-1-1-1 0 0,1 1 0 0 0,-1-1 0 0 0,1 1 1 0 0,-1 0-1 0 0,1-1 0 0 0,-1 1 0 0 0,0 0 1 0 0,1-1-1 0 0,-1 1 0 0 0,0 0 0 0 0,0 0 1 0 0,1-1-1 0 0,-1 1 0 0 0,0 0 0 0 0,0 0 1 0 0,0 0-39 0 0,-3 3 318 0 0,3-4-285 0 0,0 0 0 0 0,-1 1 0 0 0,1-1 0 0 0,0 0 1 0 0,-1 1-1 0 0,1-1 0 0 0,0 1 0 0 0,0-1 0 0 0,-1 0 1 0 0,1 1-1 0 0,0-1 0 0 0,0 1 0 0 0,0-1 1 0 0,0 1-1 0 0,0-1 0 0 0,0 1 0 0 0,-1-1 0 0 0,1 1 1 0 0,0-1-1 0 0,0 0 0 0 0,0 1 0 0 0,1-1 1 0 0,-1 1-1 0 0,0-1 0 0 0,0 1 0 0 0,0-1 0 0 0,0 1 1 0 0,0 0-34 0 0,3 4 128 0 0,-2-4-118 0 0,-1-1 0 0 0,1 1 0 0 0,-1 0 0 0 0,1 0 0 0 0,-1 0 0 0 0,0-1 0 0 0,1 1 0 0 0,-1 0 0 0 0,0 0 0 0 0,1 0 0 0 0,-1 0 0 0 0,0 0 0 0 0,0 0 0 0 0,0 0 0 0 0,0-1 0 0 0,0 1 1 0 0,0 0-1 0 0,0 0 0 0 0,0 0 0 0 0,0 0 0 0 0,0 0 0 0 0,-1 0 0 0 0,1 0 0 0 0,0 0 0 0 0,-1-1 0 0 0,1 1 0 0 0,0 0 0 0 0,-1 0 0 0 0,1 0 0 0 0,-1-1 0 0 0,0 1 0 0 0,1 0 0 0 0,-1-1 0 0 0,1 1 1 0 0,-1 0-1 0 0,0-1 0 0 0,0 1-10 0 0,-17 23 402 0 0,16-19-268 0 0,-1-1 0 0 0,0 1 0 0 0,0-1 0 0 0,0 0 0 0 0,-3 2-134 0 0,-11 7 338 0 0,14-11-272 0 0,-1 0-1 0 0,1 1 1 0 0,0-1-1 0 0,0 1 1 0 0,1 0-1 0 0,-1 0 1 0 0,1 0-1 0 0,-1 0 1 0 0,0 1-66 0 0,1-1 53 0 0,1-1 1 0 0,-1 1 0 0 0,0-1 0 0 0,0 1 0 0 0,0-1 0 0 0,-1 0 0 0 0,1 0 0 0 0,-1 0 0 0 0,1 0 0 0 0,-1-1 0 0 0,1 1-1 0 0,-1-1 1 0 0,0 1-54 0 0,-13 7 146 0 0,7 1 166 0 0,26-14 900 0 0,-8 3-1093 0 0,0-1 1 0 0,0 0 0 0 0,0-1-1 0 0,-1 0 1 0 0,1 0-1 0 0,1-1-119 0 0,-5 1 42 0 0,0 1-1 0 0,0 1 1 0 0,0-1-1 0 0,0 1 0 0 0,1 0 1 0 0,-1 0-1 0 0,0 0 0 0 0,5 1-41 0 0,9-2 37 0 0,-13 1-18 0 0,0 0-1 0 0,0 0 0 0 0,0 0 0 0 0,0 1 1 0 0,0 0-1 0 0,0 1-18 0 0,5-1 24 0 0,69 5 112 0 0,-67-5-166 0 0,0 1 0 0 0,-1 1 0 0 0,1 0 0 0 0,3 1 30 0 0,13 3-723 0 0,-24-5-3261 0 0,10 4-1394 0 0</inkml:trace>
  <inkml:trace contextRef="#ctx0" brushRef="#br0" timeOffset="7">4690 1 10592 0 0,'24'2'1304'0'0,"-23"-2"-1136"0"0,-1 0 0 0 0,0 0-143 0 0,0 1 0 0 0,0-1 0 0 0,-1 0 0 0 0,1 0 0 0 0,0 0 1 0 0,0 0-1 0 0,-1 1 0 0 0,1-1 0 0 0,0 0 0 0 0,0 0 0 0 0,0 0 0 0 0,-1 1 1 0 0,1-1-1 0 0,0 0 0 0 0,0 0 0 0 0,0 0 0 0 0,0 1 0 0 0,0-1 0 0 0,-1 0 1 0 0,1 1-1 0 0,0-1 0 0 0,0 0 0 0 0,0 0 0 0 0,0 1 0 0 0,0-1 0 0 0,0 0 1 0 0,0 0-1 0 0,0 1 0 0 0,0-1-25 0 0,0 0 16 0 0,1 0 0 0 0,-1 0 0 0 0,0 0 0 0 0,0 0 0 0 0,0 1 0 0 0,1-1 0 0 0,-1 0 0 0 0,0 0 0 0 0,0 0-1 0 0,0 0 1 0 0,0 0 0 0 0,1 0 0 0 0,-1 1 0 0 0,0-1 0 0 0,0 0 0 0 0,0 0 0 0 0,0 0 0 0 0,0 0 0 0 0,1 1 0 0 0,-1-1 0 0 0,0 0 0 0 0,0 0 0 0 0,0 0 0 0 0,0 1 0 0 0,0-1 0 0 0,0 0 0 0 0,0 0 0 0 0,0 0 0 0 0,0 1 0 0 0,0-1-1 0 0,0 0 1 0 0,0 0 0 0 0,0 1-16 0 0,-6 2 449 0 0,5-2-448 0 0,13 14 1316 0 0,-8-6 1166 0 0,1 1-1275 0 0,3-4-342 0 0,-6-5-849 0 0,-1 1 0 0 0,1-1 0 0 0,0 0 0 0 0,-1 1 0 0 0,1-1 1 0 0,-1 1-1 0 0,0-1 0 0 0,1 1 0 0 0,-1 0 0 0 0,0 0 0 0 0,0-1 0 0 0,0 1 0 0 0,0 0 0 0 0,0 0 0 0 0,0 1-17 0 0,-1 2-127 0 0,0-4 109 0 0,0 0 0 0 0,0 0 0 0 0,0 0 0 0 0,0 0 0 0 0,0 0 0 0 0,0 0 0 0 0,1 0 0 0 0,-1-1 0 0 0,0 1 0 0 0,1 0 1 0 0,-1 0-1 0 0,0 0 0 0 0,1 0 0 0 0,-1-1 0 0 0,1 1 0 0 0,-1 0 0 0 0,1 0 0 0 0,0-1 0 0 0,-1 1 0 0 0,1 0 0 0 0,0-1 0 0 0,0 1 18 0 0,9 7-43 0 0,-9-8 56 0 0,1 1 0 0 0,0 1-1 0 0,-1-1 1 0 0,1 0-1 0 0,-1 0 1 0 0,0 0 0 0 0,1 1-1 0 0,-1-1 1 0 0,0 1 0 0 0,0-1-1 0 0,0 1 1 0 0,0 0-1 0 0,0-1 1 0 0,0 1 0 0 0,0 0-1 0 0,0 0 1 0 0,-1-1 0 0 0,1 1-1 0 0,-1 0 1 0 0,1 0-1 0 0,-1 1-12 0 0,1 1-58 0 0,0 1-1 0 0,1-1 1 0 0,-1 1-1 0 0,1-1 1 0 0,0 0-1 0 0,0 0 1 0 0,0 0-1 0 0,3 4 59 0 0,-2-5-108 0 0,-1 1-1 0 0,0 0 1 0 0,0-1-1 0 0,0 1 0 0 0,0 0 1 0 0,-1 0-1 0 0,0 1 1 0 0,0-1-1 0 0,1 2 109 0 0,-2 8-73 0 0,0-11 74 0 0,0-1 0 0 0,0 1 0 0 0,0 0 1 0 0,0-1-1 0 0,1 1 0 0 0,-1 0 0 0 0,1-1 0 0 0,0 2-1 0 0,0 0 9 0 0,1-1-1 0 0,-1 1 1 0 0,0 0-1 0 0,0-1 1 0 0,0 1-1 0 0,-1 0 1 0 0,1 0-1 0 0,-1-1 1 0 0,0 1-1 0 0,0 0 1 0 0,0 0 0 0 0,-1-1-1 0 0,1 1 1 0 0,-1 0-1 0 0,-1 1-8 0 0,-6 43 78 0 0,6-36-41 0 0,1-1-1 0 0,-2 1 1 0 0,0-1 0 0 0,0 0-1 0 0,-3 6-36 0 0,-1-2 41 0 0,4-9-14 0 0,-1 1 0 0 0,2 0 1 0 0,-1 0-1 0 0,0 4-27 0 0,1-5 21 0 0,2-2-7 0 0,-1-1 1 0 0,0 1-1 0 0,0 0 1 0 0,0-1 0 0 0,0 1-1 0 0,-1-1 1 0 0,1 1-1 0 0,-1-1 1 0 0,0 0 0 0 0,0 0-1 0 0,0 0 1 0 0,-1 0-1 0 0,0 2-14 0 0,-57 45 98 0 0,38-28-645 0 0,-1-2-228 0 0</inkml:trace>
  <inkml:trace contextRef="#ctx0" brushRef="#br0" timeOffset="8">10 605 2760 0 0,'0'0'125'0'0,"-3"-14"1706"0"0,1 4-948 0 0,1 4-613 0 0,0 0 0 0 0,0 0 0 0 0,0 0-1 0 0,1-1 1 0 0,-1 1 0 0 0,2 0 0 0 0,-1 0 0 0 0,1 0-1 0 0,0 0 1 0 0,0-3-270 0 0,12-60 1855 0 0,-8 46-1192 0 0,-3 10-43 0 0,0 1 1 0 0,5-10-621 0 0,-2 9 369 0 0,-2 3 356 0 0,1 1 0 0 0,-1-1 0 0 0,1-8-725 0 0,-2 12 3187 0 0,-1 18-2498 0 0,-2 20-806 0 0,0-7 187 0 0,0 23-70 0 0,1 2 138 0 0,0 131 52 0 0,0-131-72 0 0,1 1 1 0 0,6 23-119 0 0,-6-58 41 0 0,-1-14-35 0 0,0 1 1 0 0,0 0-1 0 0,0 0 1 0 0,1-1-1 0 0,-1 1 0 0 0,1 0 1 0 0,0-1-1 0 0,0 1 0 0 0,0 0 1 0 0,0-1-1 0 0,0 1 0 0 0,0 0-6 0 0,-1-3 7 0 0,1 0 0 0 0,-1 0-1 0 0,0 0 1 0 0,0 0 0 0 0,0 1-1 0 0,0-1 1 0 0,0 0 0 0 0,0 0-1 0 0,0 0 1 0 0,0 0 0 0 0,0 0-1 0 0,1 1 1 0 0,-1-1 0 0 0,0 0-1 0 0,0 0 1 0 0,0 0 0 0 0,0 0-1 0 0,0 0 1 0 0,1 0 0 0 0,-1 0-1 0 0,0 0 1 0 0,0 0 0 0 0,0 0-1 0 0,0 0 1 0 0,1 1 0 0 0,-1-1-1 0 0,0 0 1 0 0,0 0 0 0 0,0 0-1 0 0,1 0 1 0 0,-1 0 0 0 0,0 0-1 0 0,0-1 1 0 0,0 1 0 0 0,0 0-1 0 0,1 0 1 0 0,-1 0 0 0 0,0 0-1 0 0,0 0 1 0 0,0 0 0 0 0,0 0-1 0 0,0 0 1 0 0,1 0 0 0 0,-1 0-1 0 0,0 0 1 0 0,0-1 0 0 0,0 1-1 0 0,0 0 1 0 0,0 0 0 0 0,0 0-1 0 0,1 0 1 0 0,-1 0 0 0 0,0 0-1 0 0,0-1-6 0 0,7-13 195 0 0,1-23-80 0 0,-5 0-1047 0 0,0 0-1 0 0,-3-1 1 0 0,-3-25 932 0 0,2 29-1576 0 0,-4-21 0 0 0,1-13 78 0 0,3 33 477 0 0,-3-9 1021 0 0,1 21 165 0 0,1 0-1 0 0,2-1 0 0 0,1-20-164 0 0,1 37 265 0 0,-1 0-1 0 0,1 0 0 0 0,0 1 0 0 0,1-1 0 0 0,1-2-264 0 0,0-1 649 0 0,-3 10-593 0 0,-1 0 0 0 0,1 0-1 0 0,0-1 1 0 0,0 1 0 0 0,0 0 0 0 0,0 0 0 0 0,-1 0 0 0 0,1 0 0 0 0,0 0 0 0 0,0 1 0 0 0,0-1 0 0 0,0 0 0 0 0,-1 0 0 0 0,1 0 0 0 0,0 1 0 0 0,0-1 0 0 0,0 1 0 0 0,-1-1 0 0 0,1 0-56 0 0,0 1 15 0 0,10 4 49 0 0,-1 1-1 0 0,0 0 0 0 0,0 1 1 0 0,-1 0-1 0 0,1 0 0 0 0,-1 1 1 0 0,-1 0-1 0 0,0 1 0 0 0,0 0 1 0 0,0 2-64 0 0,0-2 135 0 0,0 1 1 0 0,-1 1 0 0 0,0-1-1 0 0,-1 1 1 0 0,3 8-136 0 0,-7-16 44 0 0,-1 0 0 0 0,0 1 0 0 0,0-1 0 0 0,0 0 0 0 0,-1 1 0 0 0,1-1 0 0 0,-1 1 1 0 0,0-1-1 0 0,0 1 0 0 0,0-1 0 0 0,0 1 0 0 0,-1-1 0 0 0,1 1 0 0 0,-1-1 0 0 0,0 0 0 0 0,0 1 0 0 0,0-1 0 0 0,0 0 0 0 0,-1 0 0 0 0,1 0 0 0 0,-1 1 0 0 0,0-1-44 0 0,-1 1 63 0 0,-1 1-1 0 0,1-1 0 0 0,-1 0 1 0 0,0 0-1 0 0,0 0 0 0 0,0 0 1 0 0,0-1-1 0 0,0 0 0 0 0,-5 3-62 0 0,0-1-38 0 0,0-1-1 0 0,0 0 1 0 0,0-1-1 0 0,-1 0 0 0 0,-2 0 39 0 0,0 0-6175 0 0</inkml:trace>
  <inkml:trace contextRef="#ctx0" brushRef="#br0" timeOffset="9">379 722 2760 0 0,'0'0'351'0'0,"0"0"431"0"0,0 0 194 0 0,0 0 43 0 0,9 3 2453 0 0,-12 1-3025 0 0,1 1 0 0 0,0 0 0 0 0,0 0 1 0 0,0-1-1 0 0,1 1 0 0 0,0 0 1 0 0,0 1-1 0 0,0-1 0 0 0,0 0 0 0 0,1 0 1 0 0,0 2-448 0 0,-2 17 852 0 0,2-20-702 0 0,-1 0 0 0 0,1 0 0 0 0,0-1 0 0 0,0 1 0 0 0,0 0 0 0 0,1 3-150 0 0,0 3 569 0 0,0 0 0 0 0,-1 0 0 0 0,0 0 0 0 0,0 4-569 0 0,0 25 774 0 0,1-26-1061 0 0,4 34-573 0 0,-5-46 870 0 0,0 1-1 0 0,1-1 0 0 0,-1 0 0 0 0,0 0 1 0 0,0 0-1 0 0,0 1 0 0 0,0-1 0 0 0,-1 0 1 0 0,1 0-1 0 0,0 1 0 0 0,0-1 0 0 0,-1 0 1 0 0,1 0-1 0 0,-1 1-9 0 0,0 0 26 0 0,1 1 1 0 0,-1 0-1 0 0,0-1 1 0 0,1 1-1 0 0,-1 0 1 0 0,1 0-1 0 0,0 2-26 0 0,0-2 53 0 0,-2 0 15 0 0,2-2-137 0 0,0-1-647 0 0,0 0-303 0 0</inkml:trace>
  <inkml:trace contextRef="#ctx0" brushRef="#br0" timeOffset="10">191 741 2760 0 0,'0'0'419'0'0,"0"0"715"0"0,0 0 313 0 0,0 0 66 0 0,0 0-113 0 0,13 9 1681 0 0,-11-8-2954 0 0,0 0 0 0 0,1 0 0 0 0,-1 0 0 0 0,0 0 0 0 0,1-1 0 0 0,-1 1 0 0 0,1-1 0 0 0,-1 0 0 0 0,0 1 0 0 0,1-1-1 0 0,-1 0 1 0 0,2-1-127 0 0,32-3 1252 0 0,-14 1-693 0 0,-6 1-211 0 0,0-1 1 0 0,0-1-1 0 0,4-1-348 0 0,-2 0 99 0 0,1 0 1 0 0,2 2-100 0 0,26-6 95 0 0,-30 5-75 0 0,1 0-1 0 0,11 1-19 0 0,63-5-1785 0 0,-82 6 654 0 0,-8 2-11 0 0</inkml:trace>
  <inkml:trace contextRef="#ctx0" brushRef="#br0" timeOffset="11">849 319 9704 0 0,'0'0'216'0'0,"0"0"32"0"0,0 0 13 0 0,-3 5 22 0 0,-3-1-212 0 0,4-3-24 0 0,1 0 0 0 0,-1 0 0 0 0,1 0 0 0 0,-1 0 0 0 0,1 0-1 0 0,0 1 1 0 0,0-1 0 0 0,-1 0 0 0 0,1 1 0 0 0,0-1 0 0 0,0 1 0 0 0,0-1 0 0 0,0 1 0 0 0,0 0-47 0 0,-12 17 593 0 0,10-17-458 0 0,1 1 0 0 0,-1 0-1 0 0,1 0 1 0 0,0 0-1 0 0,0 0 1 0 0,1 1 0 0 0,-1 0-135 0 0,-11 22 833 0 0,10-20-483 0 0,0 1-1 0 0,0-1 1 0 0,0 1 0 0 0,-1 5-350 0 0,-7 23 831 0 0,7-24-644 0 0,1 1-1 0 0,-1 0 0 0 0,2 0 1 0 0,-1 8-187 0 0,-1 14 212 0 0,2-22-98 0 0,1 0-1 0 0,0 0 1 0 0,0 0 0 0 0,1-1 0 0 0,1 1 0 0 0,0 0 0 0 0,1 0-1 0 0,2 8-113 0 0,-1-10 19 0 0,1-1 0 0 0,0 1-1 0 0,1-1 1 0 0,0-1 0 0 0,3 5-19 0 0,-7-11-6 0 0,0 0 0 0 0,1-1 1 0 0,-1 1-1 0 0,1 0 0 0 0,-1-1 0 0 0,1 1 1 0 0,0-1-1 0 0,0 0 0 0 0,0 1 0 0 0,0-1 1 0 0,-1 0-1 0 0,1 0 0 0 0,1 0 0 0 0,-1 0 1 0 0,0-1-1 0 0,0 1 0 0 0,0-1 0 0 0,0 1 1 0 0,1-1-1 0 0,-1 0 0 0 0,0 1 0 0 0,0-1 1 0 0,1 0-1 0 0,-1-1 0 0 0,0 1 0 0 0,0 0 1 0 0,2-1 5 0 0,5-1-698 0 0,0-1 1 0 0,0 0 0 0 0,0 0 0 0 0,0-1 0 0 0,5-3 697 0 0,-9 4-424 0 0,21-11-1176 0 0</inkml:trace>
  <inkml:trace contextRef="#ctx0" brushRef="#br0" timeOffset="12">1030 497 9216 0 0,'0'0'421'0'0,"0"0"-12"0"0,-1 1-263 0 0,-2 1 26 0 0,0 1 0 0 0,1 0 0 0 0,-1-1 1 0 0,1 1-1 0 0,0 0 0 0 0,-1 1 1 0 0,1-1-1 0 0,1 0 0 0 0,-1 1 0 0 0,0-1 1 0 0,1 1-1 0 0,0-1 0 0 0,0 1 0 0 0,0-1 1 0 0,0 1-1 0 0,0 0 0 0 0,1 2-172 0 0,-3 15 590 0 0,2-1-1 0 0,1 15-589 0 0,0-29-133 0 0,0 9 579 0 0,0 1 0 0 0,2-1 0 0 0,2 13-446 0 0,-4-27 21 0 0,0 0 0 0 0,0 0 0 0 0,1 0 0 0 0,-1 0 1 0 0,0 0-1 0 0,1 0 0 0 0,-1 0 0 0 0,1 0 1 0 0,-1 0-1 0 0,1 0 0 0 0,-1-1 0 0 0,1 1 1 0 0,-1 0-1 0 0,1 0 0 0 0,0-1 0 0 0,0 1 0 0 0,-1 0 1 0 0,1-1-1 0 0,0 1 0 0 0,0-1 0 0 0,0 1 1 0 0,-1-1-1 0 0,1 1 0 0 0,0-1 0 0 0,0 1 1 0 0,0-1-1 0 0,0 0 0 0 0,0 0 0 0 0,0 1 0 0 0,0-1 1 0 0,0 0-1 0 0,0 0 0 0 0,0 0 0 0 0,0 0 1 0 0,0 0-1 0 0,0 0 0 0 0,0-1 0 0 0,0 1 1 0 0,0 0-1 0 0,0 0 0 0 0,0-1 0 0 0,0 1 0 0 0,0 0 1 0 0,0-1-1 0 0,0 0-21 0 0,6-2 94 0 0,1 0-1 0 0,-1-1 1 0 0,-1 0 0 0 0,1-1-1 0 0,1-1-93 0 0,-5 4 48 0 0,35-30 224 0 0,-32 25-253 0 0,1 1 1 0 0,0 0 0 0 0,0 1 0 0 0,0-1-1 0 0,0 1 1 0 0,1 1 0 0 0,0-1 0 0 0,3 0-20 0 0,-2 2 16 0 0,-8 2-25 0 0,1 0-1 0 0,0 0 1 0 0,-1 0 0 0 0,1 1 0 0 0,0-1-1 0 0,-1 1 1 0 0,1-1 0 0 0,0 1 0 0 0,0 0-1 0 0,0 0 1 0 0,0 0 0 0 0,-1 0-1 0 0,1 0 1 0 0,0 0 0 0 0,0 0 0 0 0,0 1-1 0 0,0-1 10 0 0,0 1-64 0 0,2 7-53 0 0,7 7 108 0 0,-5-6 9 0 0,0-1 0 0 0,0 1-1 0 0,-1 0 1 0 0,0 0 0 0 0,-1 0-1 0 0,2 5 1 0 0,-5-10 6 0 0,-1-3-1 0 0,1 0-1 0 0,-1 0 1 0 0,0 0 0 0 0,1 0-1 0 0,-1 0 1 0 0,1 0 0 0 0,-1 0-1 0 0,1 0 1 0 0,0 0 0 0 0,-1 0-1 0 0,1 0 1 0 0,0 0 0 0 0,0-1-1 0 0,0 1 1 0 0,0 0-1 0 0,0-1-4 0 0,0 1 144 0 0,-1-1 16 0 0,0 0 0 0 0,0 0 16 0 0,0 0 66 0 0,18-11 763 0 0,-16 8-962 0 0,-1 0-1 0 0,0 0 0 0 0,0 0 1 0 0,-1-1-1 0 0,1 1 1 0 0,-1 0-1 0 0,0 0 1 0 0,1 0-1 0 0,-1 0 0 0 0,0 0 1 0 0,-1-1-1 0 0,1 1 1 0 0,-1 0-1 0 0,1 0 1 0 0,-1 0-1 0 0,0 0 0 0 0,-1-2-42 0 0,-4-8 40 0 0,0 0 0 0 0,1 0 0 0 0,0-1 0 0 0,-2-11-40 0 0,-11-30-825 0 0,9 27-1627 0 0,5 14-3638 0 0</inkml:trace>
  <inkml:trace contextRef="#ctx0" brushRef="#br0" timeOffset="13">1402 300 10336 0 0,'1'0'472'0'0,"10"6"-301"0"0,0 0 0 0 0,-1 0 0 0 0,1 1 1 0 0,-1 0-1 0 0,-1 1 0 0 0,9 9-171 0 0,-6-7 309 0 0,7 8 215 0 0,0 0 0 0 0,-2 1 1 0 0,0 1-1 0 0,-1 1 1 0 0,-1 0-1 0 0,7 14-524 0 0,-16-23 182 0 0,-1-1 0 0 0,0 1 1 0 0,-1 1-1 0 0,0-1 0 0 0,-1 1 0 0 0,-1-1 0 0 0,0 1 0 0 0,0 0 0 0 0,-1 0 0 0 0,-1 10-182 0 0,-1-15 57 0 0,0 0-1 0 0,0 0 1 0 0,0 0-1 0 0,-1 0 0 0 0,-1 0 1 0 0,1-1-1 0 0,-1 1 1 0 0,-1-1-1 0 0,1 1 0 0 0,-1-1 1 0 0,0 0-1 0 0,-1 0 1 0 0,0-1-1 0 0,0 0 0 0 0,0 1 1 0 0,-1-2-1 0 0,0 1 1 0 0,0-1-1 0 0,0 0 0 0 0,-2 1-56 0 0,-2 1-37 0 0,-3 3-171 0 0,-1-1 1 0 0,0-1-1 0 0,0 0 0 0 0,-13 4 208 0 0,10-5-1427 0 0</inkml:trace>
  <inkml:trace contextRef="#ctx0" brushRef="#br0" timeOffset="14">1789 572 11056 0 0,'7'0'1001'0'0,"11"0"-841"0"0,-2-1 411 0 0,1 2 1 0 0,-1 0 0 0 0,4 1-572 0 0,89 12 2594 0 0,-89-11-2473 0 0,0-2-1 0 0,0 0 0 0 0,19-2-120 0 0,-26-1-1066 0 0,0 0-4571 0 0</inkml:trace>
  <inkml:trace contextRef="#ctx0" brushRef="#br0" timeOffset="15">4806 1013 4608 0 0,'20'0'573'0'0,"5"-3"2995"0"0,-7 3-2713 0 0,-16 0-485 0 0,-2 0-18 0 0,2 0-6 0 0,22 2 1647 0 0,-20-1-259 0 0,-17-1-1343 0 0,-92 8 527 0 0,40 1-530 0 0,21-7-315 0 0,-37 7-73 0 0,11-1 166 0 0,7-3 6 0 0,-97 12 494 0 0,110-12-537 0 0,-16 3 56 0 0,12 1 187 0 0,-48-1-372 0 0,3 1 148 0 0,-173 18-68 0 0,56-12-80 0 0,-3 1 0 0 0,67-9 30 0 0,44-3 84 0 0,-313 24-178 0 0,287-18 64 0 0,-56 3 0 0 0,168-12 0 0 0,-259 14 0 0 0,193-8 0 0 0,-158 11 0 0 0,240-18 0 0 0,-272 19 0 0 0,161-8 0 0 0,-57 6 0 0 0,-22 11 0 0 0,151-20 0 0 0,25-4 0 0 0,-1-1 0 0 0,-14 1 0 0 0,-21-3 48 0 0,15-1 48 0 0,-25 5-96 0 0,-60 4-8 0 0,46-5 110 0 0,38-2 205 0 0,-5-3-307 0 0,5 1 165 0 0,25-2-154 0 0,13 2-11 0 0,1-1 0 0 0,-1 1 0 0 0,1 0 0 0 0,-1 0 0 0 0,1 0 0 0 0,-1 0 0 0 0,1 0-1 0 0,-1 1 1 0 0,-2 0 0 0 0,-13 2-640 0 0,19-3 400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8:32.5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34 5984 0 0,'-10'-2'-1415'0'0,"3"1"4991"0"0,20 2 2885 0 0,10-1-5294 0 0,-15 1-950 0 0,1-1-1 0 0,0 0 0 0 0,0 0 0 0 0,2-2-216 0 0,155-17 639 0 0,-148 16-631 0 0,0 0-25 0 0,1 0 1 0 0,0 1-1 0 0,0 1 1 0 0,0 1-1 0 0,5 1 17 0 0,6 4-4237 0 0,-28-5 2616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8:32.5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12 11024 0 0,'0'0'-10'0'0,"-13"3"572"0"0,13-3-553 0 0,0 0-1 0 0,0 0 0 0 0,0 1 1 0 0,0-1-1 0 0,0 0 1 0 0,0 0-1 0 0,0 0 0 0 0,0 0 1 0 0,0 0-1 0 0,0 0 1 0 0,0 0-1 0 0,0 0 0 0 0,0 0 1 0 0,0 0-1 0 0,0 0 1 0 0,0 0-1 0 0,0 0 0 0 0,0 0 1 0 0,0 0-1 0 0,0 0 1 0 0,0 0-1 0 0,0 0 0 0 0,0 0 1 0 0,0 0-1 0 0,0 0 0 0 0,0 0 1 0 0,0 0-1 0 0,0 1 1 0 0,0-1-1 0 0,0 0 0 0 0,0 0 1 0 0,0 0-1 0 0,0 0 1 0 0,0 0-1 0 0,0 0 0 0 0,0 0 1 0 0,0 0-1 0 0,0 0 1 0 0,0 0-1 0 0,0 0 0 0 0,0 0 1 0 0,0 0-1 0 0,-1 0 1 0 0,1 0-1 0 0,0 0 0 0 0,0 0 1 0 0,0 0-1 0 0,0 0 0 0 0,0 0 1 0 0,0 0-1 0 0,0 0 1 0 0,0 0-1 0 0,0 0 0 0 0,0 0 1 0 0,0 0-1 0 0,0 0 1 0 0,0 0-9 0 0,13 1 231 0 0,13-1 947 0 0,-21 0-915 0 0,0 0 1 0 0,0 0 0 0 0,0 0 0 0 0,-1 1-1 0 0,1 0 1 0 0,2 0-264 0 0,16 2 754 0 0,16 1 325 0 0,-33-3-904 0 0,1 0 0 0 0,0 0-1 0 0,0 0 1 0 0,-1-1 0 0 0,1 0-1 0 0,5-1-174 0 0,126-18 2120 0 0,-108 16-2046 0 0,0 1 0 0 0,20 2-74 0 0,-27 1-402 0 0,-17-4-737 0 0,-4 2 548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8:32.5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 6912 0 0,'0'0'528'0'0,"0"0"-139"0"0,0 0 682 0 0,0 0 331 0 0,0 0 66 0 0,0 0-174 0 0,0 0-805 0 0,2 0-353 0 0,93-5 1472 0 0,-52 3-375 0 0,23-4-1233 0 0,-23 1 472 0 0,22 2-472 0 0,38 0 117 0 0,-31-6-1687 0 0,-71 9-4027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8:32.5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 11600 0 0,'0'0'530'0'0,"1"-1"-7"0"0,0 0-490 0 0,0 0 0 0 0,0 0 1 0 0,0 0-1 0 0,0 0 0 0 0,0 0 0 0 0,0 1 0 0 0,1-1 1 0 0,-1 0-1 0 0,0 1 0 0 0,0-1 0 0 0,0 1 0 0 0,1-1 0 0 0,-1 1 1 0 0,0 0-1 0 0,1-1 0 0 0,-1 1 0 0 0,0 0 0 0 0,1 0 1 0 0,-1 0-1 0 0,0 0 0 0 0,1 0 0 0 0,-1 0 0 0 0,0 1 1 0 0,0-1-1 0 0,1 0 0 0 0,-1 1 0 0 0,0-1 0 0 0,0 1 1 0 0,1-1-1 0 0,-1 1 0 0 0,0-1-33 0 0,2 2 87 0 0,0 0 0 0 0,-1 0 0 0 0,1 0 1 0 0,-1 0-1 0 0,1 1 0 0 0,-1-1 0 0 0,0 0 0 0 0,0 1 0 0 0,2 2-87 0 0,-1 0 163 0 0,0 0-1 0 0,-1 1 1 0 0,0-1 0 0 0,0 1-1 0 0,0-1 1 0 0,0 1-1 0 0,-1 0 1 0 0,0 1-163 0 0,4 49 825 0 0,-3-27-391 0 0,0 2-286 0 0,-2 0-1 0 0,-1 0 1 0 0,-1 0 0 0 0,-2-1-1 0 0,-1 1 1 0 0,-1-1-1 0 0,-10 26-147 0 0,9-32 66 0 0,0 0-1 0 0,1 0 0 0 0,2 1 1 0 0,1-1-1 0 0,-1 21-65 0 0,4-45 8 0 0,0 1-1 0 0,1 0 1 0 0,-1-1-1 0 0,0 1 1 0 0,1 0-1 0 0,-1-1 1 0 0,0 1-1 0 0,1 0 1 0 0,-1-1-1 0 0,1 1 1 0 0,-1-1-1 0 0,1 1 1 0 0,-1-1-1 0 0,1 1 1 0 0,0-1-1 0 0,-1 1 1 0 0,1-1-8 0 0,0 1 0 0 0,0 0 8 0 0,0 0 0 0 0,0 0 0 0 0,0 0 0 0 0,0 0 0 0 0,0 0 0 0 0,0 0 0 0 0,1-1 0 0 0,-1 1 0 0 0,0-1 0 0 0,0 1 0 0 0,0 0 0 0 0,1-1 0 0 0,-1 0 0 0 0,0 1 0 0 0,0-1 0 0 0,1 0 0 0 0,-1 0 0 0 0,0 0-1 0 0,1 0-7 0 0,3 1 30 0 0,-2-1-2 0 0,0 1-1 0 0,1-1 0 0 0,-1 0 0 0 0,1 0 0 0 0,-1-1 0 0 0,1 1 0 0 0,-1-1 0 0 0,0 0 0 0 0,1 1 1 0 0,-1-1-1 0 0,3-2-27 0 0,19-3 221 0 0,1 2 276 0 0,17-5-497 0 0,16-2 245 0 0,-38 8-165 0 0,-1 0 1 0 0,1 2 0 0 0,0 1-1 0 0,11 1-80 0 0,0 0 18 0 0,-22-1-19 0 0,-1 1 1 0 0,0-1 0 0 0,0 1-1 0 0,7 2 1 0 0,-1 0-359 0 0,-1 0 0 0 0,1-2 0 0 0,0 0 0 0 0,7-1 359 0 0,-7 0-796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8:32.5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1924 2550 10592 0 0,'2'-6'964'0'0,"-2"5"-870"0"0,0-1 0 0 0,0 0 0 0 0,0 1 0 0 0,-1-1 0 0 0,1 1 0 0 0,-1-1 0 0 0,1 1 0 0 0,-1-1 0 0 0,0 1 1 0 0,1-1-1 0 0,-1 1 0 0 0,0 0 0 0 0,0-1 0 0 0,0 1 0 0 0,0 0 0 0 0,0 0 0 0 0,-1 0 0 0 0,1 0 0 0 0,0 0 0 0 0,0 0 1 0 0,-1 0-1 0 0,1 0 0 0 0,0 0 0 0 0,-1 0 0 0 0,1 1 0 0 0,-1-1 0 0 0,1 1 0 0 0,-1-1 0 0 0,1 1 0 0 0,-1-1 0 0 0,0 1 1 0 0,0 0-95 0 0,-9-2 471 0 0,0 1 1 0 0,0 0 0 0 0,0 1 0 0 0,-7 0-472 0 0,5 0-262 0 0,-34 2 1081 0 0,-11 3-819 0 0,-30 2 660 0 0,-36 2-75 0 0,-35 10-585 0 0,-47 4-9 0 0,0-4 76 0 0,-196 12-16 0 0,310-27 9 0 0,-7 1 146 0 0,-69-6-206 0 0,59-9 112 0 0,104 9-394 0 0,4 1-862 0 0,1 0-341 0 0</inkml:trace>
  <inkml:trace contextRef="#ctx0" brushRef="#br0" timeOffset="1">349 2874 9216 0 0,'1'-1'461'0'0,"6"-7"266"0"0,-6 7 369 0 0,4 1 1333 0 0,-2 1 1245 0 0,0 1-3583 0 0,0 0-1 0 0,0 1 1 0 0,0-1-1 0 0,0 1 1 0 0,-1 0-1 0 0,1 0 0 0 0,-1 0 1 0 0,0 0-1 0 0,1 0 1 0 0,-1 0-1 0 0,-1 1 1 0 0,1-1-1 0 0,0 2-90 0 0,3 7 99 0 0,-2 0 1 0 0,0 0-1 0 0,1 7-99 0 0,8 28 1042 0 0,-3-3-662 0 0,-3-12-266 0 0,-2-16 53 0 0,-2 0 0 0 0,0 1 0 0 0,0-1 0 0 0,-2 1 1 0 0,0 10-168 0 0,-19-35 326 0 0,-13-10 16 0 0,13 7-291 0 0,-1 1 1 0 0,-14-5-52 0 0,26 12-11 0 0,1 1 1 0 0,-1 0 0 0 0,0 0 0 0 0,0 1-1 0 0,0 0 1 0 0,0 0 0 0 0,0 1 0 0 0,0 0-1 0 0,-3 1 11 0 0,7-1 0 0 0,-27 5 0 0 0,30-4 0 0 0,0-1 0 0 0,0 0 0 0 0,-1 1 0 0 0,1-1 0 0 0,0 1 0 0 0,0 0 0 0 0,0-1 0 0 0,0 1 0 0 0,0 0 0 0 0,0-1 0 0 0,0 1 0 0 0,1 0 0 0 0,-1 0 0 0 0,0 0 0 0 0,0 0 0 0 0,1 0 0 0 0,-1 0 0 0 0,0 0 0 0 0,1 0 0 0 0,-1 0 0 0 0,1 0 0 0 0,-1 0 0 0 0,1 0 0 0 0,-1 1 0 0 0,-5 14 0 0 0,4-8 0 0 0,3-5 0 0 0,-1-1-1 0 0,1 0 1 0 0,0 1 0 0 0,0-1-1 0 0,0 0 1 0 0,1 1-1 0 0,-1-1 1 0 0,0 0-1 0 0,1 0 1 0 0,-1 0-1 0 0,1 0 1 0 0,0 0-1 0 0,0-1 1 0 0,-1 1 0 0 0,1 0-1 0 0,0-1 1 0 0,1 1 0 0 0,0 0-3 0 0,1-1 1 0 0,0 1-1 0 0,0 0 1 0 0,0-1 0 0 0,0 0-1 0 0,0 0 1 0 0,0 0-1 0 0,0 0 1 0 0,0-1 0 0 0,0 0 2 0 0,12 0-17 0 0,-1 0 0 0 0,1-1 0 0 0,0-1 0 0 0,-1-1 0 0 0,1 0 17 0 0,-13 2-5 0 0,23-4-1017 0 0,-1-1 1 0 0,0-1-1 0 0,-1-1 0 0 0,0-2 1 0 0,0 0-1 0 0,-1-2 0 0 0,2-1 1022 0 0,11-9-1982 0 0</inkml:trace>
  <inkml:trace contextRef="#ctx0" brushRef="#br0" timeOffset="2">704 2957 7832 0 0,'0'0'602'0'0,"-6"7"-112"0"0,4-3 341 0 0,0 0 1 0 0,0 0-1 0 0,1 1 0 0 0,-1-1 1 0 0,1 1-1 0 0,-1-1 1 0 0,2 0-1 0 0,-1 1 1 0 0,0 3-832 0 0,-1 44 212 0 0,2-40 56 0 0,0-9-199 0 0,1 1 0 0 0,-1-1-1 0 0,1 1 1 0 0,-1-1 0 0 0,1 0-1 0 0,0 1 1 0 0,0-1 0 0 0,1 0-1 0 0,-1 1 1 0 0,1-1 0 0 0,0 0-1 0 0,-1 0 1 0 0,3 2-69 0 0,-2-3 33 0 0,-1 0 0 0 0,1 0 1 0 0,0 0-1 0 0,0-1 0 0 0,0 1 1 0 0,0-1-1 0 0,0 1 0 0 0,0-1 1 0 0,0 0-1 0 0,0 1 0 0 0,0-1 1 0 0,1 0-1 0 0,-1 0 0 0 0,1-1 1 0 0,-1 1-1 0 0,0-1 0 0 0,1 1 0 0 0,-1-1 1 0 0,1 0-1 0 0,0 0-33 0 0,10 1 82 0 0,-10-1-54 0 0,1 0 1 0 0,-1 1-1 0 0,1-2 0 0 0,-1 1 1 0 0,1 0-1 0 0,-1-1 0 0 0,0 1 1 0 0,1-1-1 0 0,-1 0 0 0 0,0 0 0 0 0,3-2-28 0 0,48-20 176 0 0,-49 19-172 0 0,-3 3-9 0 0,0 0 1 0 0,0 0-1 0 0,0-1 0 0 0,0 1 1 0 0,0 1-1 0 0,0-1 1 0 0,0 0-1 0 0,0 0 0 0 0,0 1 1 0 0,1-1-1 0 0,-1 1 0 0 0,0 0 1 0 0,0-1-1 0 0,0 1 0 0 0,1 0 1 0 0,-1 0-1 0 0,0 1 0 0 0,1-1 5 0 0,10 10 0 0 0,12 18-60 0 0,-23-25 97 0 0,1 0-1 0 0,0 0 1 0 0,0-1-1 0 0,0 1 1 0 0,0-1 0 0 0,1 0-1 0 0,-1 1 1 0 0,1-1-1 0 0,-1-1 1 0 0,1 1-1 0 0,0-1 1 0 0,-1 1-1 0 0,1-1 1 0 0,0 0-1 0 0,0 0 1 0 0,0-1-1 0 0,0 1 1 0 0,0-1-1 0 0,0 0 1 0 0,0 0-1 0 0,0 0 1 0 0,0 0-1 0 0,0-1 1 0 0,0 0-1 0 0,0 0 1 0 0,4-1-37 0 0,1-1 167 0 0,1 0 0 0 0,-1 0 1 0 0,0-1-1 0 0,0-1 0 0 0,0 1 1 0 0,6-6-168 0 0,-12 8 20 0 0,0 0 0 0 0,0-1 0 0 0,0 1 0 0 0,0-1 0 0 0,-1 0 0 0 0,1 0 0 0 0,-1 0 0 0 0,1-1 0 0 0,-1 1 0 0 0,0 0 1 0 0,-1-1-1 0 0,1 1 0 0 0,0-1 0 0 0,-1 0 0 0 0,0 1 0 0 0,0-1 0 0 0,0 0 0 0 0,0-2-20 0 0,-1-4-217 0 0,1 0 0 0 0,-2-1 1 0 0,1 1-1 0 0,-2 0 0 0 0,1 0 0 0 0,-1 0 1 0 0,-1 0-1 0 0,0 1 0 0 0,0-1 0 0 0,-1 0 1 0 0,0 1-1 0 0,-4-7 217 0 0,2 2-1782 0 0</inkml:trace>
  <inkml:trace contextRef="#ctx0" brushRef="#br0" timeOffset="3">1119 2692 5064 0 0,'0'0'389'0'0,"0"0"-1"0"0,0 0 921 0 0,7 5 2255 0 0,-1 0-2984 0 0,0 1-1 0 0,-1 0 1 0 0,1 0-1 0 0,-1 0 1 0 0,-1 1-1 0 0,1 0 1 0 0,-1 0-1 0 0,1 3-579 0 0,6 14 2293 0 0,7 22-2293 0 0,-9-23 726 0 0,-5-13-523 0 0,-3-7-127 0 0,1 0 0 0 0,-1 0 0 0 0,0 0 0 0 0,0 0 0 0 0,-1 0 0 0 0,1 0-1 0 0,-1 0 1 0 0,1 0 0 0 0,-1 0-76 0 0,0-1 128 0 0,0-2-8 0 0,0 0-34 0 0,0 0-20 0 0,0 0-2 0 0,0 0 8 0 0,0 0 34 0 0,2-2 12 0 0,0 0-78 0 0,0 0-1 0 0,1-1 1 0 0,-1 1 0 0 0,0-1-1 0 0,0 0 1 0 0,0 1-1 0 0,-1-1 1 0 0,1 0-1 0 0,0-2-39 0 0,12-34 163 0 0,3-3-146 0 0,-14 36-17 0 0,1 0-1 0 0,0 0 0 0 0,1 0 0 0 0,-1 0 0 0 0,1 0 0 0 0,1 1 0 0 0,-1 0 0 0 0,5-3 1 0 0,-9 6-6 0 0,1 1-1 0 0,0 0 0 0 0,0 0 0 0 0,-1-1 1 0 0,1 1-1 0 0,0 0 0 0 0,0 1 1 0 0,0-1-1 0 0,0 0 0 0 0,0 1 0 0 0,0-1 1 0 0,0 1-1 0 0,1-1 0 0 0,-1 1 0 0 0,0 0 1 0 0,0 0-1 0 0,0 0 0 0 0,0 0 0 0 0,0 0 1 0 0,0 1-1 0 0,1-1 0 0 0,-1 1 0 0 0,0-1 1 0 0,0 1-1 0 0,0 0 0 0 0,0-1 0 0 0,0 1 1 0 0,0 0-1 0 0,-1 1 0 0 0,1-1 0 0 0,1 1 7 0 0,6 6-12 0 0,0 2-1 0 0,-1-1 1 0 0,1 1-1 0 0,-2 0 1 0 0,0 1-1 0 0,2 3 13 0 0,2 2 11 0 0,16 40-88 0 0,-17-34-1336 0 0,-3-13-5320 0 0</inkml:trace>
  <inkml:trace contextRef="#ctx0" brushRef="#br0" timeOffset="4">203 1957 8752 0 0,'-7'-16'1096'0'0,"6"15"-925"0"0,0 0 0 0 0,-1 0 1 0 0,1 0-1 0 0,0 0 0 0 0,0 1 1 0 0,-1-1-1 0 0,1 0 0 0 0,0 1 0 0 0,-1-1 1 0 0,1 1-1 0 0,0-1 0 0 0,-1 1 1 0 0,1 0-1 0 0,-1-1 0 0 0,1 1 1 0 0,-1 0-1 0 0,1 0 0 0 0,-1 0 1 0 0,1 0-1 0 0,-1 1 0 0 0,1-1 0 0 0,0 0 1 0 0,-1 0-1 0 0,1 1 0 0 0,-1-1 1 0 0,1 1-1 0 0,-1 0-171 0 0,-3 1 199 0 0,-1 0 1 0 0,1 0-1 0 0,-1 1 0 0 0,1 0 1 0 0,0 0-1 0 0,-2 2-199 0 0,-3 3 182 0 0,0 0-1 0 0,1 0 1 0 0,0 2 0 0 0,0-1 0 0 0,1 1-1 0 0,-2 3-181 0 0,10-13-2 0 0,-11 16 504 0 0,0 1 0 0 0,-1 4-502 0 0,9-15 204 0 0,0 0 0 0 0,1 0 0 0 0,0 0-1 0 0,0 1 1 0 0,0-1 0 0 0,1 1 0 0 0,0-1-1 0 0,0 3-203 0 0,1-7 10 0 0,-1 5 12 0 0,0 1 1 0 0,1-1-1 0 0,1 0 1 0 0,-1 1-23 0 0,1-6 0 0 0,-1 0 1 0 0,0 0 0 0 0,1-1 0 0 0,-1 1 0 0 0,1 0 0 0 0,0 0 0 0 0,-1-1 0 0 0,1 1 0 0 0,0 0 0 0 0,0-1 0 0 0,0 1 0 0 0,0-1-1 0 0,0 1 1 0 0,1-1 0 0 0,-1 1 0 0 0,0-1 0 0 0,2 1-1 0 0,-2-1-66 0 0,1 0 0 0 0,-1-1 1 0 0,1 1-1 0 0,0 0 0 0 0,-1-1 0 0 0,1 0 0 0 0,-1 1 1 0 0,1-1-1 0 0,0 0 0 0 0,-1 1 0 0 0,1-1 0 0 0,0 0 1 0 0,-1 0-1 0 0,1-1 0 0 0,-1 1 0 0 0,1 0 0 0 0,0 0 1 0 0,-1-1-1 0 0,1 1 0 0 0,0-1 66 0 0,6-2-31 0 0,-1 0 1 0 0,1 0-1 0 0,4-4 31 0 0,-2 2 149 0 0,-4 2-117 0 0,0-1 0 0 0,0 1 0 0 0,0-1 0 0 0,0 0 0 0 0,-1 0 0 0 0,0 0 0 0 0,0-1 0 0 0,0 0 0 0 0,0 0 0 0 0,-1 0 0 0 0,1 0 0 0 0,2-7-32 0 0,1-3 11 0 0,-1-2 0 0 0,-1 1 0 0 0,0-1-1 0 0,-1 0 1 0 0,-1 0 0 0 0,1-13-11 0 0,-3 21-6 0 0,1-13-126 0 0,-1 0 0 0 0,-1-1 0 0 0,-1 1 0 0 0,-2-6 132 0 0,1-18-451 0 0,0 17 84 0 0,-2 0 0 0 0,-1-4 367 0 0,-2-17-234 0 0,-4-24 1202 0 0,25 159-888 0 0,-2-24-80 0 0,-6-34 0 0 0,2 24 0 0 0,13 100 0 0 0,-18-117 31 0 0,-1-15-14 0 0,0 0-1 0 0,-2 12-16 0 0,0-23 58 0 0,0-1 0 0 0,0 1 0 0 0,0 0-1 0 0,2 3-57 0 0,-1-4-618 0 0,-1 0 0 0 0,0 1 0 0 0,0-1 0 0 0,0 3 618 0 0,-1-10-870 0 0</inkml:trace>
  <inkml:trace contextRef="#ctx0" brushRef="#br0" timeOffset="5">779 1763 5064 0 0,'0'0'389'0'0,"0"2"-250"0"0,-1 14 2255 0 0,0 0 0 0 0,-2 0 1 0 0,0 0-1 0 0,-5 15-2394 0 0,-2-4 373 0 0,-1 0-1 0 0,-2-1 1 0 0,-1 0-1 0 0,-12 17-372 0 0,22-36 107 0 0,-1 0 0 0 0,0 0 0 0 0,0 0-1 0 0,0-1 1 0 0,-1 0 0 0 0,0 0 0 0 0,-1-1-1 0 0,1 0 1 0 0,-1 0 0 0 0,0 0-1 0 0,0-1 1 0 0,0 0 0 0 0,-1 0 0 0 0,1-1-1 0 0,-1 0 1 0 0,0 0 0 0 0,0-1 0 0 0,0 0-1 0 0,0-1 1 0 0,-1 1 0 0 0,1-1-1 0 0,-2-1-106 0 0,8 0 14 0 0,0 0 0 0 0,1 0 0 0 0,-1 0 0 0 0,0 0 0 0 0,1-1-1 0 0,-1 1 1 0 0,1 0 0 0 0,-1-1 0 0 0,1 0 0 0 0,-1 1-1 0 0,1-1 1 0 0,-1 0 0 0 0,1 0 0 0 0,-1 0 0 0 0,1 1 0 0 0,0-2-1 0 0,0 1 1 0 0,-1 0 0 0 0,1 0 0 0 0,0 0 0 0 0,0-1-14 0 0,-1-1-14 0 0,1 1 1 0 0,-1-1 0 0 0,1 0 0 0 0,0 0 0 0 0,0 1-1 0 0,0-1 1 0 0,0 0 0 0 0,1 0 0 0 0,-1 0-1 0 0,1 0 1 0 0,-1-2 13 0 0,1-1-78 0 0,0 0 0 0 0,0 0-1 0 0,1 1 1 0 0,0-1 0 0 0,0 0-1 0 0,0 1 1 0 0,0-1 0 0 0,1 1 0 0 0,0-1-1 0 0,0 1 1 0 0,0 0 0 0 0,4-5 78 0 0,-5 9-28 0 0,0-1 0 0 0,0 1 0 0 0,0 0 0 0 0,0 0 0 0 0,1-1 0 0 0,-1 1 0 0 0,0 0 0 0 0,1 0 0 0 0,-1 0 0 0 0,1 0-1 0 0,-1 1 1 0 0,1-1 0 0 0,-1 0 0 0 0,1 1 0 0 0,-1-1 0 0 0,1 1 0 0 0,0-1 0 0 0,0 1 0 0 0,-1 0 0 0 0,1 0 0 0 0,0 0 0 0 0,-1 0 0 0 0,1 0 0 0 0,0 0 0 0 0,0 0 0 0 0,-1 0 0 0 0,1 1 0 0 0,0-1 0 0 0,-1 1 0 0 0,1-1 28 0 0,6 3-101 0 0,0 1-1 0 0,0 0 1 0 0,-1 0-1 0 0,1 0 1 0 0,4 5 101 0 0,-1-2 126 0 0,4 4-54 0 0,-1 1 0 0 0,0 1 0 0 0,0 0 0 0 0,0 1-72 0 0,2 4 550 0 0,5 3-626 0 0,-2 2 1 0 0,-1 1 0 0 0,0 0-1 0 0,1 7 76 0 0,-8-16 376 0 0,-10-13-6751 0 0</inkml:trace>
  <inkml:trace contextRef="#ctx0" brushRef="#br0" timeOffset="6">336 1435 13016 0 0,'0'0'596'0'0,"0"0"-14"0"0,1 2-375 0 0,4 5-133 0 0,-1-1 0 0 0,-1 2 0 0 0,1-1 1 0 0,-1 0-1 0 0,0 1 0 0 0,-1-1 0 0 0,0 1 0 0 0,0 0-74 0 0,-1-2 237 0 0,0-1-1 0 0,0 1 1 0 0,-1-1-1 0 0,1 1 1 0 0,-1 0-1 0 0,0-1 0 0 0,-1 1 1 0 0,0-1-1 0 0,0 1 1 0 0,0-1-1 0 0,0 1 0 0 0,-1 1-236 0 0,1-6 82 0 0,0 1 0 0 0,0 0-1 0 0,0-1 1 0 0,0 1-1 0 0,0-1 1 0 0,-1 1-1 0 0,1-1 1 0 0,0 1 0 0 0,-1-1-1 0 0,1 0 1 0 0,-1 0-1 0 0,0 0 1 0 0,1 0-1 0 0,-1 0 1 0 0,0 0 0 0 0,1 0-1 0 0,-1 0 1 0 0,0-1-1 0 0,0 1 1 0 0,0-1-1 0 0,0 1-81 0 0,1-1 11 0 0,1 0 0 0 0,-1 0-1 0 0,0 0 1 0 0,0 0-1 0 0,0 0 1 0 0,0 0-1 0 0,0 0 1 0 0,0 0-1 0 0,0-1 1 0 0,0 1-1 0 0,1 0 1 0 0,-1 0-1 0 0,0-1 1 0 0,0 1-1 0 0,0-1 1 0 0,1 1-1 0 0,-1-1 1 0 0,0 1-1 0 0,0-1 1 0 0,1 1-1 0 0,-1-1 1 0 0,0 0-1 0 0,1 1 1 0 0,-1-1-1 0 0,1 0 1 0 0,-1 1 0 0 0,1-1-1 0 0,-1 0 1 0 0,1 0-1 0 0,-1 0 1 0 0,1 0-1 0 0,0 1 1 0 0,0-1-1 0 0,-1 0 1 0 0,1 0-1 0 0,0 0 1 0 0,0 0-1 0 0,0 0 1 0 0,0 0-1 0 0,0 0 1 0 0,0 1-1 0 0,0-1 1 0 0,0 0-1 0 0,0 0-10 0 0,1-6 0 0 0,-1 1 0 0 0,1-1 0 0 0,0 1 0 0 0,0 0 0 0 0,1 0 0 0 0,-1 0 0 0 0,2 0 0 0 0,-1 0 0 0 0,1 0 0 0 0,-1 0-1 0 0,1 1 1 0 0,1-1 0 0 0,-1 1 0 0 0,1 0 0 0 0,0 0 0 0 0,0 0 0 0 0,1 1 0 0 0,0-1 0 0 0,-1 1 0 0 0,1 0 0 0 0,1 1 0 0 0,-1-1-1 0 0,0 1 1 0 0,1 0 0 0 0,0 0 0 0 0,0 1 0 0 0,-1-1 0 0 0,2 1 0 0 0,-1 1 0 0 0,0-1 0 0 0,2 1 0 0 0,-5 0-12 0 0,0 1 1 0 0,0 0-1 0 0,0 0 1 0 0,0 1-1 0 0,0-1 1 0 0,0 0-1 0 0,0 1 1 0 0,0 0-1 0 0,0 0 1 0 0,0 0-1 0 0,0 0 1 0 0,-1 0-1 0 0,1 1 1 0 0,1 0 11 0 0,0 1-20 0 0,0 0 0 0 0,0 0 1 0 0,0 1-1 0 0,0 0 0 0 0,0-1 1 0 0,-1 1-1 0 0,0 1 0 0 0,1 0 20 0 0,5 10 63 0 0,-1 0 0 0 0,0 1-1 0 0,-1 1 1 0 0,3 8-63 0 0,-8-20 74 0 0,3 9-84 0 0,0 0-1 0 0,-1 0 0 0 0,-1 1 0 0 0,0-1 0 0 0,-1 1 0 0 0,-1-1 0 0 0,0 5 11 0 0,-1-17-134 0 0,0 0-1 0 0,0 0 0 0 0,0 0 0 0 0,0 0 0 0 0,1 0 0 0 0,-1 0 0 0 0,1-1 0 0 0,-1 1 1 0 0,1 0-1 0 0,-1 0 0 0 0,1-1 0 0 0,0 1 0 0 0,1 1 135 0 0,-2-2-647 0 0</inkml:trace>
  <inkml:trace contextRef="#ctx0" brushRef="#br0" timeOffset="7">1073 1702 6912 0 0,'0'0'528'0'0,"0"0"-195"0"0,0 0 447 0 0,0 0 232 0 0,0 0 48 0 0,0 0-69 0 0,0 0-335 0 0,0 0-147 0 0,0 8 422 0 0,-1 2-662 0 0,0 0 1 0 0,-1-1-1 0 0,0 0 0 0 0,-1 1 1 0 0,0-1-1 0 0,0 0 1 0 0,-1 0-1 0 0,-1 2-269 0 0,-9 23 714 0 0,-4 11-73 0 0,10-27-435 0 0,1 1 1 0 0,0-1-1 0 0,2 1 1 0 0,0 1-1 0 0,1-1 1 0 0,0 8-207 0 0,1 1 79 0 0,2-22-65 0 0,0 1-1 0 0,0-1 0 0 0,1 1 1 0 0,0-1-1 0 0,0 0 1 0 0,1 1-1 0 0,0-1 0 0 0,0 1 1 0 0,1 1-14 0 0,0-1 23 0 0,0-1 0 0 0,1 1 1 0 0,0-1-1 0 0,0 1 0 0 0,1-1 1 0 0,0 0-1 0 0,0 0 0 0 0,5 4-23 0 0,-7-8 12 0 0,0 1 0 0 0,0-1 0 0 0,1 0 0 0 0,-1-1 0 0 0,1 1-1 0 0,-1 0 1 0 0,1-1 0 0 0,0 1 0 0 0,-1-1 0 0 0,1 0-1 0 0,0 0 1 0 0,0 0 0 0 0,0 0 0 0 0,0-1 0 0 0,0 1-1 0 0,0-1 1 0 0,0 0 0 0 0,0 0 0 0 0,0 0 0 0 0,0 0-1 0 0,3-1-11 0 0,21-4-442 0 0,-13-1 148 0 0</inkml:trace>
  <inkml:trace contextRef="#ctx0" brushRef="#br0" timeOffset="8">1300 1793 10592 0 0,'0'0'818'0'0,"-1"1"-435"0"0,-4 7 169 0 0,0 0 1 0 0,1 1-1 0 0,0 0 1 0 0,0-1-1 0 0,-2 9-552 0 0,-11 50 672 0 0,10-41-6 0 0,6-23-583 0 0,0 1 1 0 0,1-1 0 0 0,-1 0-1 0 0,0 1 1 0 0,1-1-1 0 0,0 1 1 0 0,0-1-1 0 0,0 0 1 0 0,0 1 0 0 0,1-1-1 0 0,-1 1 1 0 0,1-1-1 0 0,0 0 1 0 0,0 1 0 0 0,0-1-1 0 0,1 1-83 0 0,1 2 138 0 0,-3-5-106 0 0,0-1 0 0 0,0 1 1 0 0,0-1-1 0 0,1 1 0 0 0,-1-1 0 0 0,0 0 1 0 0,0 1-1 0 0,1-1 0 0 0,-1 1 0 0 0,0-1 1 0 0,1 0-1 0 0,-1 1 0 0 0,1-1 0 0 0,-1 1 1 0 0,0-1-1 0 0,1 0 0 0 0,-1 0 1 0 0,1 1-1 0 0,-1-1-32 0 0,2 1 74 0 0,-1-1-1 0 0,1 1 1 0 0,-1-1 0 0 0,1 1-1 0 0,-1-1 1 0 0,1 0 0 0 0,-1 0 0 0 0,1 0-1 0 0,0 0 1 0 0,-1 0 0 0 0,1 0-1 0 0,-1 0 1 0 0,1 0 0 0 0,-1 0 0 0 0,1-1-1 0 0,-1 1 1 0 0,2-1-74 0 0,27-13-1171 0 0,-17 7 1387 0 0,-8 5-210 0 0,-1-1-1 0 0,1 0 1 0 0,-1 1-1 0 0,0-2 1 0 0,1 0-6 0 0,-3 2 25 0 0,1-1 0 0 0,0 1 0 0 0,0 0 0 0 0,0 0 0 0 0,0 0 0 0 0,0 1 0 0 0,0-1 0 0 0,0 1 0 0 0,1-1 0 0 0,1 0-25 0 0,-3 2 82 0 0,0 0-1 0 0,-1-1 1 0 0,1 1 0 0 0,-1 0 0 0 0,1 0 0 0 0,0 0-1 0 0,-1 0 1 0 0,1 0 0 0 0,0 0 0 0 0,-1 1 0 0 0,1-1-1 0 0,-1 0 1 0 0,1 1 0 0 0,-1-1 0 0 0,1 1-1 0 0,-1 0 1 0 0,1 0-82 0 0,-1 0 2 0 0,0 0 0 0 0,0-1 0 0 0,0 1 0 0 0,0 1 0 0 0,0-1 0 0 0,0 0 0 0 0,0 0 0 0 0,-1 0 0 0 0,1 0 0 0 0,0 0 0 0 0,-1 1 0 0 0,1-1 0 0 0,-1 0 0 0 0,0 1 0 0 0,1-1 0 0 0,-1 0 0 0 0,0 1 0 0 0,0-1 0 0 0,0 0 0 0 0,0 1 0 0 0,0-1 0 0 0,0 1-2 0 0,0 2 2 0 0,1 0-1 0 0,0 1 0 0 0,0-1 0 0 0,0 0 0 0 0,1 4-1 0 0,0-4-14 0 0,-1 1 0 0 0,0-1-1 0 0,0 1 1 0 0,0-1 0 0 0,0 5 14 0 0,-1-8-68 0 0,0 0 0 0 0,0 0 1 0 0,0 0-1 0 0,1 0 0 0 0,-1 1 0 0 0,0-1 0 0 0,1 0 0 0 0,-1 0 1 0 0,1 0-1 0 0,-1 0 0 0 0,1 0 0 0 0,0 1 68 0 0,3 5-482 0 0,-3-7 469 0 0,-1 1 0 0 0,0 0 0 0 0,1 0 0 0 0,-1-1 0 0 0,1 1 0 0 0,-1 0 0 0 0,1-1 0 0 0,-1 1 0 0 0,1-1 0 0 0,-1 1 0 0 0,1 0-1 0 0,0-1 1 0 0,-1 1 0 0 0,1-1 0 0 0,0 0 0 0 0,-1 1 0 0 0,1-1 0 0 0,0 0 0 0 0,0 1 0 0 0,-1-1 0 0 0,1 0 0 0 0,0 0 0 0 0,0 1 0 0 0,0-1 0 0 0,-1 0 0 0 0,1 0 0 0 0,0 0 0 0 0,0 0 0 0 0,0 0 13 0 0,0 0 2 0 0,1-1 55 0 0,1 1 1 0 0,-1-1-1 0 0,0 1 0 0 0,1-1 0 0 0,-1 0 1 0 0,0 0-1 0 0,0 0 0 0 0,1 0 0 0 0,-1 0 1 0 0,0 0-1 0 0,0 0 0 0 0,0-1 0 0 0,-1 1 1 0 0,1-1-1 0 0,0 0 0 0 0,0 1 0 0 0,-1-1-57 0 0,5-5 57 0 0,-1 0-1 0 0,1 1 0 0 0,-2-2 1 0 0,2-1-57 0 0,3-8-157 0 0,-1-1 0 0 0,-1 0 0 0 0,0-1 0 0 0,-1 1 0 0 0,-2-1 0 0 0,0 0 0 0 0,0-1-1 0 0,-2 1 1 0 0,0-4 157 0 0,0 10-1449 0 0,0 0-1 0 0,2 0 0 0 0,1-5 1450 0 0,-3 12-564 0 0,4-14-4434 0 0</inkml:trace>
  <inkml:trace contextRef="#ctx0" brushRef="#br0" timeOffset="9">1719 1962 6912 0 0,'0'0'314'0'0,"1"1"-6"0"0,1-1-28 0 0,0 1-1 0 0,-1 0 1 0 0,1-1-1 0 0,0 1 1 0 0,0 0-1 0 0,0 0 1 0 0,-1 0-1 0 0,1 0 1 0 0,-1 0-1 0 0,1 1 1 0 0,-1-1-1 0 0,1 0 1 0 0,-1 1-1 0 0,0-1 1 0 0,1 1-1 0 0,-1 0 1 0 0,0-1-1 0 0,1 3-279 0 0,-2-2 118 0 0,0-1-1 0 0,0 1 1 0 0,0 0 0 0 0,0 0-1 0 0,0 0 1 0 0,0 0 0 0 0,0 0-1 0 0,0 0 1 0 0,-1 0 0 0 0,1 0-1 0 0,-1-1 1 0 0,0 1 0 0 0,1 0-1 0 0,-1 0 1 0 0,0-1 0 0 0,0 1-118 0 0,-7 21 686 0 0,6-18-535 0 0,1 0-1 0 0,-1-1 1 0 0,0 1 0 0 0,0-1-1 0 0,0 1 1 0 0,0-1 0 0 0,-3 2-151 0 0,-35 41 1442 0 0,40-47-1420 0 0,0 0 0 0 0,0 1 0 0 0,-1-1 0 0 0,1 0 0 0 0,0 0 0 0 0,0 0 0 0 0,0 0 0 0 0,-1 1 0 0 0,1-1 0 0 0,0 0 0 0 0,0 0 0 0 0,0 1 0 0 0,0-1-1 0 0,0 0 1 0 0,0 0 0 0 0,0 1 0 0 0,0-1 0 0 0,-1 0 0 0 0,1 0 0 0 0,0 1 0 0 0,0-1 0 0 0,0 0 0 0 0,0 0 0 0 0,0 1 0 0 0,0-1 0 0 0,0 0 0 0 0,1 0-1 0 0,-1 1 1 0 0,0-1 0 0 0,0 0 0 0 0,0 0 0 0 0,0 1 0 0 0,0-1 0 0 0,0 0 0 0 0,0 0 0 0 0,1 1-22 0 0,10 1 309 0 0,23-6-162 0 0,-25 2 31 0 0,172-25 390 0 0,-168 24-1082 0 0,0 0-1 0 0,9-5 515 0 0,-17 5-4517 0 0,-2-3-1536 0 0</inkml:trace>
  <inkml:trace contextRef="#ctx0" brushRef="#br0" timeOffset="10">2074 1676 11488 0 0,'0'0'264'0'0,"7"7"352"0"0,1 2-375 0 0,0 2 0 0 0,0-1 1 0 0,-1 1-1 0 0,0 0 0 0 0,-1 1 1 0 0,-1-1-1 0 0,0 1 0 0 0,0 0 1 0 0,-1 1-1 0 0,1 5-241 0 0,-1-2 338 0 0,-2-1 1 0 0,0 1-1 0 0,0 0 0 0 0,-2 0 1 0 0,0 0-1 0 0,0 0 0 0 0,-2 0 0 0 0,-1 4-338 0 0,1-6 138 0 0,0 0-1 0 0,-2-1 0 0 0,1 0 0 0 0,-2 1 0 0 0,0-1 0 0 0,0-1 0 0 0,-2 3-137 0 0,-4 5-12 0 0,0-1 0 0 0,-1-1-1 0 0,-1 1 1 0 0,-1-2 0 0 0,-1 0-1 0 0,0-1 1 0 0,-9 8 12 0 0,-27 22-1843 0 0,24-24 885 0 0</inkml:trace>
  <inkml:trace contextRef="#ctx0" brushRef="#br0" timeOffset="11">2561 1990 13472 0 0,'-2'0'306'0'0,"0"0"-233"0"0,-1 0-1 0 0,1 0 1 0 0,0 0 0 0 0,-1 0-1 0 0,1 0 1 0 0,0 1-1 0 0,-1-1 1 0 0,1 1-1 0 0,0 0 1 0 0,0-1 0 0 0,-1 1-1 0 0,1 0 1 0 0,0 0-1 0 0,0 1 1 0 0,0-1 0 0 0,-1 1-73 0 0,-29 21 17 0 0,20-15 181 0 0,1 0 0 0 0,0 1 1 0 0,-4 4-199 0 0,-19 20 721 0 0,18-19-4 0 0,1 0 0 0 0,0 2 1 0 0,-5 7-718 0 0,7-5 248 0 0,1 0 1 0 0,0 0 0 0 0,2 1-1 0 0,0 0 1 0 0,1 1-1 0 0,0 0 1 0 0,2 1-1 0 0,1 0 1 0 0,-2 10-249 0 0,4-12 60 0 0,1 0 0 0 0,1 1 1 0 0,1-1-1 0 0,1 1 0 0 0,0-1 0 0 0,1 1 0 0 0,1-1 0 0 0,2 3-60 0 0,-3-18 47 0 0,0-1-1 0 0,0 1 0 0 0,0 0 1 0 0,1-1-1 0 0,0 1 0 0 0,-1-1 1 0 0,1 1-1 0 0,0-1 0 0 0,1 0 0 0 0,-1 0 1 0 0,1 0-1 0 0,-1 0 0 0 0,1 0 1 0 0,0-1-1 0 0,0 1 0 0 0,0-1 1 0 0,0 1-1 0 0,1-1 0 0 0,-1-1 1 0 0,1 1-1 0 0,-1 0 0 0 0,2 0-46 0 0,1 0-169 0 0,1 0 1 0 0,0 0-1 0 0,0 0 0 0 0,0-1 0 0 0,3 1 169 0 0,0-1-2022 0 0,0-1 1 0 0,0 0-1 0 0,6-1 2022 0 0,-2 0-6557 0 0</inkml:trace>
  <inkml:trace contextRef="#ctx0" brushRef="#br0" timeOffset="12">2864 2351 1840 0 0,'0'-1'133'0'0,"1"-17"-158"0"0,-1 15 179 0 0,-1 1 0 0 0,1-1 1 0 0,0 0-1 0 0,1 1 0 0 0,-1-1 1 0 0,0 1-1 0 0,1-3-154 0 0,0-1 702 0 0,0 1 0 0 0,-1 0-1 0 0,1-1 1 0 0,-1 1 0 0 0,-1-1-702 0 0,1-2 908 0 0,0 6-717 0 0,0 0 0 0 0,0 0 0 0 0,-1 0 0 0 0,1 0 0 0 0,-1 1 0 0 0,1-1-1 0 0,-1 0 1 0 0,0 0 0 0 0,0 1 0 0 0,0-1 0 0 0,0 0 0 0 0,0 1 0 0 0,0-1 0 0 0,0 1 0 0 0,-1-1 0 0 0,1 1 0 0 0,0 0-1 0 0,-1 0 1 0 0,1-1 0 0 0,-1 1 0 0 0,1 0 0 0 0,-1 0 0 0 0,0 0 0 0 0,1 1 0 0 0,-1-1 0 0 0,0 0 0 0 0,0 1 0 0 0,0-1-1 0 0,0 1 1 0 0,1-1 0 0 0,-2 1-191 0 0,-2-1 219 0 0,1 0-1 0 0,-1 1 0 0 0,1-1 1 0 0,-1 1-1 0 0,0 0 0 0 0,1 0 1 0 0,-1 1-1 0 0,1 0 0 0 0,-1-1 1 0 0,1 1-1 0 0,-1 1 1 0 0,-2 0-219 0 0,-3 3 73 0 0,0 1 1 0 0,0 0 0 0 0,1 1 0 0 0,-1 0 0 0 0,2 0 0 0 0,-1 1 0 0 0,1 0 0 0 0,-7 8-74 0 0,4-2-17 0 0,1 1-1 0 0,0 0 1 0 0,0 0-1 0 0,1 1 1 0 0,-1 6 17 0 0,2-4 67 0 0,2-1 0 0 0,1 2 0 0 0,0-1 0 0 0,1 0 0 0 0,0 2-67 0 0,4-17 12 0 0,0-1-1 0 0,0 1 0 0 0,0-1 0 0 0,1 0 0 0 0,-1 1 0 0 0,0-1 0 0 0,1 0 0 0 0,0 1-11 0 0,-1-2 2 0 0,0 1 51 0 0,0-2 14 0 0,3 2 48 0 0,-3-2-111 0 0,0 1 1 0 0,0-1-1 0 0,0 0 0 0 0,0 0 1 0 0,0 0-1 0 0,1 1 1 0 0,-1-1-1 0 0,0 0 0 0 0,0 0 1 0 0,0 1-1 0 0,0-1 0 0 0,1 0 1 0 0,-1 0-1 0 0,0 0 1 0 0,0 0-1 0 0,1 1 0 0 0,-1-1 1 0 0,0 0-1 0 0,0 0 0 0 0,1 0 1 0 0,-1 0-1 0 0,0 0 1 0 0,0 0-1 0 0,1 0 0 0 0,-1 0 1 0 0,0 0-1 0 0,0 0 0 0 0,1 0-4 0 0,2 1 42 0 0,0-1 0 0 0,1 1 0 0 0,-1-1 0 0 0,0 0 0 0 0,0 0 0 0 0,1-1 0 0 0,-1 1 0 0 0,0-1 0 0 0,0 1 0 0 0,0-1 0 0 0,1 0 0 0 0,-1 0 0 0 0,0-1 0 0 0,2 0-42 0 0,1-1 53 0 0,-1-1 1 0 0,0 1 0 0 0,0-1-1 0 0,0 0 1 0 0,0-1-1 0 0,0 1 1 0 0,3-5-54 0 0,-2 1 41 0 0,0 0 0 0 0,0 0-1 0 0,-1 0 1 0 0,0-1 0 0 0,-1 0 0 0 0,0 0 0 0 0,0 0-1 0 0,-1-1 1 0 0,0 1 0 0 0,1-5-41 0 0,-3 10 13 0 0,0-1-1 0 0,0 1 1 0 0,1 0 0 0 0,0 0-1 0 0,0 0 1 0 0,0 0 0 0 0,1-2-13 0 0,0 3 17 0 0,-1-1 0 0 0,0 1 0 0 0,-1-1 0 0 0,1 0 0 0 0,-1 0 0 0 0,1 1 0 0 0,-1-1 0 0 0,0 0 0 0 0,-1 0 0 0 0,1 0 0 0 0,-1 0 0 0 0,1-1-17 0 0,-1 4-78 0 0,0 1-8 0 0,0 14-75 0 0,0-13 155 0 0,-1 40-200 0 0,3 0-1 0 0,6 40 207 0 0,-6-62 0 0 0,-1-13 11 0 0,-1-1 0 0 0,1 0-1 0 0,0 0 1 0 0,1 1 0 0 0,1 3-11 0 0,1 5 113 0 0,-4-12-153 0 0,1 0 0 0 0,-1 0 0 0 0,1 0 1 0 0,0 0-1 0 0,0 0 0 0 0,0 0 0 0 0,0 0 0 0 0,0 1 40 0 0,0-3-79 0 0,-1 1 1 0 0,1-1-1 0 0,0 1 0 0 0,-1-1 0 0 0,1 0 0 0 0,0 1 0 0 0,-1-1 0 0 0,1 0 1 0 0,0 1-1 0 0,-1-1 0 0 0,1 0 0 0 0,0 0 0 0 0,-1 0 0 0 0,1 1 0 0 0,0-1 1 0 0,0 0-1 0 0,-1 0 0 0 0,1 0 0 0 0,0 0 0 0 0,-1 0 0 0 0,1-1 0 0 0,0 1 1 0 0,0 0-1 0 0,-1 0 0 0 0,1 0 0 0 0,0-1 0 0 0,0 1 79 0 0,5-2-1006 0 0</inkml:trace>
  <inkml:trace contextRef="#ctx0" brushRef="#br0" timeOffset="13">3312 2165 11144 0 0,'-5'0'91'0'0,"-1"1"1"0"0,1 0-1 0 0,-1-1 0 0 0,1 2 1 0 0,-1-1-1 0 0,1 1 1 0 0,0-1-1 0 0,0 2 0 0 0,0-1 1 0 0,0 0-1 0 0,0 1 1 0 0,0 0-1 0 0,1 0 1 0 0,-5 4-92 0 0,4-3 26 0 0,-1 0 1 0 0,0 0-1 0 0,0 0 1 0 0,0-1-1 0 0,-1 0-26 0 0,-25 16 313 0 0,11-4 78 0 0,9-7-74 0 0,-1 1-1 0 0,-5 7-316 0 0,15-13 37 0 0,0 0 0 0 0,0 0 0 0 0,0 1 0 0 0,0-1 0 0 0,1 1 0 0 0,-1 0 0 0 0,1 0 0 0 0,0 0 1 0 0,0 0-1 0 0,-1 3-37 0 0,3-4 3 0 0,0-1 0 0 0,0 1 1 0 0,0 0-1 0 0,0-1 0 0 0,1 1 1 0 0,-1 0-1 0 0,1-1 0 0 0,0 1 0 0 0,-1 0 1 0 0,1-1-1 0 0,0 1 0 0 0,1-1 1 0 0,-1 0-1 0 0,1 3-3 0 0,3 5 83 0 0,3 2 20 0 0,9-6-65 0 0,5 0-36 0 0,56 17 272 0 0,-49-13 524 0 0,-29-10-789 0 0,0 0 0 0 0,0 0 1 0 0,0 0-1 0 0,0 0 1 0 0,0 0-1 0 0,0 0 1 0 0,-1 0-1 0 0,1 0 1 0 0,0 0-1 0 0,0 0 1 0 0,0 0-1 0 0,0 0 0 0 0,0 0 1 0 0,0 0-1 0 0,0 0 1 0 0,0 1-1 0 0,0-1 1 0 0,-1 0-1 0 0,1 0 1 0 0,0 0-1 0 0,0 0 0 0 0,0 0 1 0 0,0 0-1 0 0,0 0 1 0 0,0 0-1 0 0,0 0 1 0 0,0 1-1 0 0,0-1 1 0 0,0 0-1 0 0,0 0 1 0 0,0 0-1 0 0,0 0 0 0 0,0 0 1 0 0,0 0-1 0 0,0 0 1 0 0,0 1-1 0 0,0-1 1 0 0,0 0-1 0 0,0 0 1 0 0,0 0-1 0 0,0 0 1 0 0,0 0-1 0 0,0 0 0 0 0,0 0 1 0 0,0 0-1 0 0,0 1 1 0 0,0-1-1 0 0,0 0 1 0 0,0 0-1 0 0,0 0 1 0 0,0 0-1 0 0,1 0 1 0 0,-1 0-1 0 0,0 0 0 0 0,0 0 1 0 0,0 0-1 0 0,0 0 1 0 0,0 0-1 0 0,0 1 1 0 0,0-1-1 0 0,0 0 1 0 0,0 0-1 0 0,1 0 1 0 0,-1 0-1 0 0,0 0 0 0 0,0 0 1 0 0,0 0-1 0 0,0 0-9 0 0,7 5 301 0 0,-29 6-21 0 0,17-7-136 0 0,-1-1 1 0 0,1-1-1 0 0,-1 1 0 0 0,1-1 1 0 0,-1 0-145 0 0,-29 12 654 0 0,27-10-620 0 0,0 0 0 0 0,-1-1 0 0 0,1-1 0 0 0,-2 1-34 0 0,-1 0-522 0 0,-1-1-1 0 0,0-1 0 0 0,-5 0 523 0 0,10-2-1727 0 0</inkml:trace>
  <inkml:trace contextRef="#ctx0" brushRef="#br0" timeOffset="14">3449 2259 7832 0 0,'-2'0'46'0'0,"-4"2"317"0"0,7 2 522 0 0,0 2 69 0 0,-1 3 1147 0 0,0-9-1947 0 0,0 1-1 0 0,-1 0 1 0 0,1-1 0 0 0,0 1 0 0 0,0 0 0 0 0,0 0-1 0 0,0-1 1 0 0,0 1 0 0 0,0 0 0 0 0,0-1 0 0 0,1 1 0 0 0,-1 0-1 0 0,0-1 1 0 0,0 1 0 0 0,0 0 0 0 0,1-1 0 0 0,-1 1-154 0 0,1 0 59 0 0,-1 1 0 0 0,1-1 1 0 0,-1 0-1 0 0,1 1 0 0 0,-1-1 1 0 0,0 1-1 0 0,0-1 0 0 0,0 0 1 0 0,1 1-1 0 0,-1-1 0 0 0,-1 1 1 0 0,1-1-1 0 0,0 1 0 0 0,0-1 1 0 0,0 0-1 0 0,-1 1 0 0 0,1-1 1 0 0,-1 1-60 0 0,1 0 45 0 0,-1 0 1 0 0,1 1 0 0 0,-1-1-1 0 0,1 0 1 0 0,0 1 0 0 0,0-1 0 0 0,0 3-46 0 0,0-2 55 0 0,0 0 1 0 0,0 0 0 0 0,0 0-1 0 0,-1-1 1 0 0,1 1 0 0 0,-1 0-1 0 0,0 0 1 0 0,0 0 0 0 0,0 0-1 0 0,0-1 1 0 0,-1 3-56 0 0,0-1 110 0 0,0 0 0 0 0,1 0-1 0 0,-1 0 1 0 0,1 0 0 0 0,0 3-110 0 0,0-2 112 0 0,0-1 1 0 0,-1 1-1 0 0,1 0 0 0 0,-1-1 1 0 0,0 1-113 0 0,1-1 65 0 0,-1-1-1 0 0,1 1 1 0 0,0 0-1 0 0,0-1 1 0 0,0 1 0 0 0,0 0-1 0 0,0 3-64 0 0,1-5 16 0 0,0-1 0 0 0,0 1 0 0 0,-1-1-1 0 0,1 0 1 0 0,0 1 0 0 0,-1-1-1 0 0,1 0 1 0 0,-1 0 0 0 0,0 1-1 0 0,1-1 1 0 0,-1 0 0 0 0,0 0 0 0 0,0 1-16 0 0,-3 3 67 0 0,4-4-75 0 0,0 0 0 0 0,1-1 0 0 0,-1 1 0 0 0,0 0-1 0 0,1 0 1 0 0,-1-1 0 0 0,0 1 0 0 0,1-1 0 0 0,-1 1-1 0 0,1 0 1 0 0,-1-1 0 0 0,1 1 0 0 0,-1-1 0 0 0,1 1 0 0 0,-1-1-1 0 0,1 1 1 0 0,-1-1 0 0 0,1 0 0 0 0,0 1 0 0 0,-1-1-1 0 0,1 0 1 0 0,0 1 0 0 0,-1-1 0 0 0,1 0 0 0 0,0 0-1 0 0,0 0 1 0 0,-1 1 0 0 0,1-1 0 0 0,0 0 0 0 0,-1 0-1 0 0,1 0 1 0 0,0 0 0 0 0,0 0 0 0 0,-1 0 0 0 0,1-1-1 0 0,0 1 1 0 0,0 0 0 0 0,-1 0 0 0 0,1 0 0 0 0,0-1-1 0 0,-1 1 9 0 0,5-5-4414 0 0,4-1-1547 0 0</inkml:trace>
  <inkml:trace contextRef="#ctx0" brushRef="#br0" timeOffset="15">3628 2345 6912 0 0,'0'3'130'0'0,"-1"1"0"0"0,1-1 0 0 0,0 1 0 0 0,0-1-1 0 0,0 0 1 0 0,1 2-130 0 0,0 9 293 0 0,-1-13-257 0 0,0 1 0 0 0,0-1 0 0 0,1 0 0 0 0,-1 0-1 0 0,0 0 1 0 0,1 0 0 0 0,-1 0 0 0 0,1 0 0 0 0,-1 0 0 0 0,1 0 0 0 0,0 0 0 0 0,-1 0 0 0 0,1 0 0 0 0,0 0 0 0 0,0 0 0 0 0,0 0 0 0 0,-1 0 0 0 0,1-1 0 0 0,1 1-36 0 0,-1 0 41 0 0,0 0-1 0 0,-1-1 1 0 0,1 1 0 0 0,0 0 0 0 0,0-1-1 0 0,-1 1 1 0 0,1 0 0 0 0,0 0 0 0 0,-1 0 0 0 0,1 0-1 0 0,-1 0 1 0 0,1 0 0 0 0,-1 0 0 0 0,1 0 0 0 0,-1 0-1 0 0,0 0 1 0 0,0 0 0 0 0,1 0 0 0 0,-1 0 0 0 0,0 0-1 0 0,0 0 1 0 0,0 0 0 0 0,0 0-41 0 0,0 1 106 0 0,0 0 0 0 0,-1-1 0 0 0,1 1 0 0 0,0 0 0 0 0,1 0 0 0 0,-1 0 0 0 0,0-1 0 0 0,0 1 0 0 0,1 0 0 0 0,-1 0 0 0 0,1-1 0 0 0,-1 1 0 0 0,1 0 0 0 0,0-1 0 0 0,0 1-1 0 0,0-1 1 0 0,0 1 0 0 0,0-1 0 0 0,0 1 0 0 0,0-1 0 0 0,1 1-106 0 0,-2-2 46 0 0,0 0 1 0 0,0 0-1 0 0,0 1 0 0 0,0-1 0 0 0,0 0 0 0 0,0 1 0 0 0,0-1 0 0 0,1 0 0 0 0,-1 1 0 0 0,0-1 1 0 0,0 0-1 0 0,0 1 0 0 0,0-1 0 0 0,0 0 0 0 0,-1 1 0 0 0,1-1 0 0 0,0 0 0 0 0,0 1 1 0 0,0-1-1 0 0,0 0 0 0 0,0 0 0 0 0,0 1 0 0 0,0-1 0 0 0,-1 0 0 0 0,1 1 0 0 0,0-1 1 0 0,0 0-1 0 0,0 0 0 0 0,-1 1-46 0 0,-5 7 1248 0 0,5-7 24 0 0,0-3-1214 0 0,0 1-25 0 0,0 1 0 0 0,1-1 0 0 0,-1 1 0 0 0,1-1 0 0 0,-1 0-1 0 0,1 1 1 0 0,-1-1 0 0 0,1 0 0 0 0,0 1 0 0 0,-1-1 0 0 0,1 0 0 0 0,0 0 0 0 0,-1 1 0 0 0,1-1 0 0 0,0 0 0 0 0,0 0 0 0 0,0 0-33 0 0,-1-1 46 0 0,-4-7 125 0 0,4 9-165 0 0,1-1 1 0 0,-1 1-1 0 0,1-1 0 0 0,0 1 0 0 0,-1-1 1 0 0,1 1-1 0 0,-1-1 0 0 0,1 1 0 0 0,0-1 1 0 0,-1 0-1 0 0,1 1 0 0 0,0-1 0 0 0,0 0 1 0 0,-1 1-1 0 0,1-1 0 0 0,0 0 0 0 0,0 1 1 0 0,0-1-1 0 0,0 0 0 0 0,0 1 0 0 0,0-1 1 0 0,0 0-1 0 0,0 1 0 0 0,0-1 0 0 0,1 0-6 0 0,-1 0 3 0 0,1-1-10 0 0,1-1 0 0 0,-1 0 0 0 0,0 0 1 0 0,0 1-1 0 0,0-1 0 0 0,0 0 0 0 0,0 0 1 0 0,0 0-1 0 0,-1 0 0 0 0,0 0 1 0 0,1-1 6 0 0,-1 2-45 0 0,0-1 1 0 0,0 1 0 0 0,1 0 0 0 0,-1 0 0 0 0,1 0 0 0 0,-1 0 0 0 0,1 0 0 0 0,0 0-1 0 0,0 0 1 0 0,0 0 0 0 0,0 0 0 0 0,0 0 0 0 0,1 0 0 0 0,-1 1 0 0 0,0-1 0 0 0,1 0 0 0 0,1 0 44 0 0,-1-1-95 0 0,0 1 1 0 0,0-1-1 0 0,0 1 1 0 0,0-1-1 0 0,0 0 1 0 0,-1 1 0 0 0,1-1-1 0 0,-1-1 95 0 0,0 2-53 0 0,0 0-1 0 0,0 0 0 0 0,0 0 1 0 0,0 0-1 0 0,1 0 0 0 0,-1 0 1 0 0,0 0-1 0 0,1 1 0 0 0,0-1 1 0 0,-1 0-1 0 0,1 1 1 0 0,0-1-1 0 0,-1 1 0 0 0,1 0 1 0 0,0 0-1 0 0,0 0 0 0 0,2-1 54 0 0,0-1-14 0 0,-2 2 2 0 0,18-8-263 0 0,-19 8 262 0 0,-1 1-1 0 0,1 0 1 0 0,-1 0-1 0 0,1 0 1 0 0,0 0-1 0 0,-1 0 1 0 0,1 0-1 0 0,-1 0 1 0 0,1 0-1 0 0,0 0 1 0 0,-1 0 0 0 0,1 0-1 0 0,-1 0 1 0 0,1 0-1 0 0,0 1 1 0 0,-1-1-1 0 0,1 0 1 0 0,-1 0-1 0 0,1 1 1 0 0,-1-1-1 0 0,1 0 1 0 0,-1 1-1 0 0,1-1 1 0 0,-1 0-1 0 0,1 1 1 0 0,-1-1-1 0 0,1 1 1 0 0,-1-1 0 0 0,0 1-1 0 0,1-1 1 0 0,-1 1 13 0 0,1 0-151 0 0,4 7-58 0 0,-1-3 164 0 0,-3-3 34 0 0,1-1 1 0 0,-1 0-1 0 0,0 0 1 0 0,0 1-1 0 0,0-1 1 0 0,0 1-1 0 0,0-1 1 0 0,0 1-1 0 0,-1-1 1 0 0,1 1-1 0 0,0 0 1 0 0,-1-1-1 0 0,1 1 1 0 0,-1 1 10 0 0,1-1 1 0 0,-1 0 0 0 0,1 0 0 0 0,0 0 0 0 0,0 0 1 0 0,0 0-1 0 0,0 0 0 0 0,0-1 0 0 0,0 1 0 0 0,0 0 0 0 0,1-1 1 0 0,-1 1-1 0 0,1-1-1 0 0,-1 1 16 0 0,1 0 0 0 0,-1 0 0 0 0,1 0 1 0 0,-1 0-1 0 0,1 0 0 0 0,-1 0 0 0 0,0 0 0 0 0,0 0 0 0 0,0 1 1 0 0,-1-1-17 0 0,13 29 240 0 0,-4-12-46 0 0,-9-18-176 0 0,0 0-1 0 0,1 0 0 0 0,-1 1 1 0 0,0-1-1 0 0,0 0 0 0 0,0 0 0 0 0,0 0 1 0 0,0 0-1 0 0,0 0 0 0 0,0 0 1 0 0,0 0-1 0 0,0 1 0 0 0,-1-1 1 0 0,1 0-1 0 0,-1 1-17 0 0,1-1 13 0 0,-1 0-1 0 0,1 0 1 0 0,0 0 0 0 0,0 0-1 0 0,-1 0 1 0 0,1 0 0 0 0,0 0-1 0 0,0 0 1 0 0,0 0 0 0 0,0 0-1 0 0,0 0 1 0 0,0 0 0 0 0,1 0 0 0 0,-1 0-1 0 0,0 0 1 0 0,0 0-13 0 0,4 6 52 0 0,-4-6-42 0 0,1 1 0 0 0,0-1 0 0 0,-1 0 0 0 0,1 1 0 0 0,-1-1 0 0 0,1 1 0 0 0,-1-1 0 0 0,0 1 0 0 0,1-1-1 0 0,-1 0 1 0 0,0 1 0 0 0,0-1 0 0 0,0 1 0 0 0,0-1 0 0 0,-1 1 0 0 0,1-1 0 0 0,0 1 0 0 0,0-1 0 0 0,-1 1 0 0 0,0 0-10 0 0,1 0 116 0 0,3 1 124 0 0,-3-2-120 0 0</inkml:trace>
  <inkml:trace contextRef="#ctx0" brushRef="#br0" timeOffset="16">4031 2395 5496 0 0,'-3'1'11'0'0,"1"0"14"0"0,1-1 0 0 0,-1 1 0 0 0,1 0 0 0 0,-1-1 1 0 0,1 1-1 0 0,-1 0 0 0 0,1 0 0 0 0,0 0 0 0 0,-1 0 0 0 0,1 0 0 0 0,0 1 1 0 0,0-1-1 0 0,0 0 0 0 0,0 0 0 0 0,0 1 0 0 0,0-1 0 0 0,0 1 0 0 0,0-1 1 0 0,1 1-1 0 0,-1-1 0 0 0,1 1 0 0 0,-1-1 0 0 0,0 2-25 0 0,1 1 22 0 0,-1-1 0 0 0,0 1 0 0 0,-1-1 0 0 0,1 1 0 0 0,-1-1-1 0 0,1 0 1 0 0,-1 0 0 0 0,0 0 0 0 0,0 0-22 0 0,0 1 217 0 0,0-1 0 0 0,0 0 0 0 0,0 1 0 0 0,0-1 0 0 0,1 1 0 0 0,0 0 0 0 0,0 0-217 0 0,-11 22 1935 0 0,12-24-1753 0 0,0 0 1 0 0,1-1 0 0 0,-1 1-1 0 0,1 0 1 0 0,-1 0 0 0 0,1-1-1 0 0,0 1 1 0 0,-1 0 0 0 0,1-1-1 0 0,0 1 1 0 0,0-1 0 0 0,0 1-1 0 0,0 0-182 0 0,2 0 191 0 0,0 1-1 0 0,0-1 1 0 0,0 1-1 0 0,0-1 1 0 0,0 0-1 0 0,1 0 1 0 0,-1-1-1 0 0,1 1 1 0 0,-1-1-1 0 0,1 1 1 0 0,0-1-1 0 0,-1 0 1 0 0,1-1-1 0 0,0 1 1 0 0,0-1-1 0 0,-1 1 1 0 0,4-1-191 0 0,8 0 498 0 0,1 0 0 0 0,0-1 0 0 0,8-2-498 0 0,-22 2 16 0 0,4 1 74 0 0,-1-1 0 0 0,1 0 0 0 0,-1 0 1 0 0,1 0-1 0 0,-1-1 0 0 0,0 0 0 0 0,0 0 0 0 0,1-1 0 0 0,1 0-90 0 0,9-5 216 0 0,-14 7-197 0 0,0 0 1 0 0,0 1-1 0 0,0-1 1 0 0,0 0-1 0 0,0 0 1 0 0,0 0-1 0 0,0 0 0 0 0,-1-1 1 0 0,1 1-1 0 0,-1 0 1 0 0,1-1-1 0 0,-1 1 0 0 0,1-1 1 0 0,-1 0-1 0 0,0 1 1 0 0,1-1-1 0 0,-1 0 0 0 0,0 0-19 0 0,10-17 57 0 0,-9 17-43 0 0,-1 0 0 0 0,0 1 0 0 0,0-1 0 0 0,0 0 0 0 0,0 0-1 0 0,0 1 1 0 0,0-1 0 0 0,0 0 0 0 0,0 0 0 0 0,-1 0 0 0 0,1 0 0 0 0,-1 0 0 0 0,0 0 0 0 0,1 0-1 0 0,-1 0 1 0 0,0 0 0 0 0,0-1 0 0 0,-1 1-14 0 0,1-16 139 0 0,0 14-124 0 0,0 0-1 0 0,0 0 1 0 0,0 1-1 0 0,-1-1 0 0 0,1 0 1 0 0,-1 0-1 0 0,0 0 1 0 0,0 0-1 0 0,-1-2-14 0 0,-8-11 24 0 0,7 12-37 0 0,0 1 1 0 0,1-1 0 0 0,-1 0-1 0 0,1 0 1 0 0,0 0 0 0 0,0-4 12 0 0,0 4-43 0 0,0 1 0 0 0,0-1 0 0 0,0 0 0 0 0,0 0 0 0 0,-1 1 0 0 0,1 0 1 0 0,-2-2 42 0 0,1 2-66 0 0,0 0 1 0 0,0-1 0 0 0,1 0 0 0 0,0 0 0 0 0,0 1 0 0 0,0-1 0 0 0,0-2 65 0 0,-1-3-209 0 0,0 0-1 0 0,-1 0 1 0 0,-2-2 209 0 0,-7-24-380 0 0,12 34 366 0 0,1 0 0 0 0,0 0 1 0 0,0 0-1 0 0,0 0 0 0 0,0 0 0 0 0,0 0 1 0 0,1 0-1 0 0,-1 0 0 0 0,1 0 0 0 0,-1 0 1 0 0,1 0-1 0 0,-1 0 0 0 0,1 0 0 0 0,1 0 14 0 0,3-18-93 0 0,-5 18 86 0 0,1 0-1 0 0,-1-1 1 0 0,1 1-1 0 0,-1-1 0 0 0,1 1 1 0 0,0 0-1 0 0,0-1 1 0 0,0 1-1 0 0,0 0 0 0 0,0 0 1 0 0,0 0-1 0 0,2-2 8 0 0,1 0-20 0 0,0 0 0 0 0,0 1 0 0 0,0-1 0 0 0,0 1 0 0 0,2-1 20 0 0,-4 3-5 0 0,2-3-8 0 0,1 1-1 0 0,0 0 0 0 0,0 0 1 0 0,0 0-1 0 0,0 0 0 0 0,0 1 0 0 0,0 0 1 0 0,1 0-1 0 0,-1 1 0 0 0,6-2 14 0 0,7 1-17 0 0,-8 0-16 0 0,1 1 1 0 0,-1 1 0 0 0,1-1 0 0 0,0 1 0 0 0,-1 1 0 0 0,8 1 32 0 0,-12-1-12 0 0,-1 1 1 0 0,0-1-1 0 0,0 1 1 0 0,0 0 0 0 0,0 0-1 0 0,0 0 1 0 0,0 1 0 0 0,0 0-1 0 0,-1 0 1 0 0,1 0-1 0 0,-1 0 1 0 0,0 1 0 0 0,0 0-1 0 0,0-1 1 0 0,0 2 0 0 0,-1-1-1 0 0,0 0 1 0 0,0 1 0 0 0,0 0 11 0 0,-2-3 0 0 0,4 6 0 0 0,-1 0 0 0 0,0 0 0 0 0,0 1 0 0 0,1 6 0 0 0,-4-11 0 0 0,0 1 0 0 0,-1-1 0 0 0,1 0 0 0 0,-1 0 0 0 0,0 0 0 0 0,-1 0 0 0 0,1 0 0 0 0,-1 0 0 0 0,0 0 0 0 0,1 0 0 0 0,-2 0 0 0 0,1 0 0 0 0,-4 16 11 0 0,3-12 27 0 0,0-1-1 0 0,-1 0 0 0 0,1 1 1 0 0,-3 2-38 0 0,-10 24 206 0 0,12-26-81 0 0,0 0 1 0 0,-1 0-1 0 0,0 0 1 0 0,-1 0-1 0 0,1-1 0 0 0,-5 5-125 0 0,-11 19 269 0 0,17-25-270 0 0,-1 0 0 0 0,0 0 0 0 0,0-1 0 0 0,0 1 0 0 0,-1-1 1 0 0,5-5 0 0 0,-1 2 0 0 0,-1-1 0 0 0,1 0 0 0 0,0 1 0 0 0,-1-1 0 0 0,1 1 0 0 0,0-1 0 0 0,0 1 0 0 0,0-1 0 0 0,0 1 0 0 0,0 0 0 0 0,0 0 0 0 0,3 4 78 0 0,-4 3 814 0 0,3-8-865 0 0,-1 0 0 0 0,1 0 1 0 0,-1 0-1 0 0,1 0 0 0 0,-1 0 0 0 0,1 0 0 0 0,-1 0 1 0 0,1 0-1 0 0,0 0 0 0 0,-1 0 0 0 0,1-1 1 0 0,0 1-1 0 0,0 0 0 0 0,0 0 0 0 0,0-1 1 0 0,0 1-1 0 0,0-1 0 0 0,0 1 0 0 0,0-1 1 0 0,0 1-1 0 0,0-1 0 0 0,0 0 0 0 0,0 1 1 0 0,0-1-1 0 0,0 0-27 0 0,34 6-886 0 0,-24-5 956 0 0,-2 1-20 0 0,0-1 0 0 0,0-1 0 0 0,0 0 0 0 0,0 0 0 0 0,0-1 0 0 0,6 0-50 0 0,14-7-5193 0 0,-14 4-524 0 0</inkml:trace>
  <inkml:trace contextRef="#ctx0" brushRef="#br0" timeOffset="17">4724 2095 8120 0 0,'0'0'366'0'0,"0"0"1"0"0,0 0-138 0 0,-1 2 290 0 0,1-2-512 0 0,-1 3 244 0 0,-1 0-1 0 0,1 0 0 0 0,0 0 0 0 0,1 0 0 0 0,-1 0 1 0 0,0 0-1 0 0,1 1 0 0 0,0-1 0 0 0,0 0 0 0 0,0 3-250 0 0,0-1 192 0 0,0 0-1 0 0,0 0 1 0 0,0 0-1 0 0,-1 0 0 0 0,1-1 1 0 0,-1 1-1 0 0,-1 1-191 0 0,1-1 212 0 0,0 0-1 0 0,0 0 1 0 0,0 0-1 0 0,1 0 1 0 0,0 0 0 0 0,0 2-212 0 0,5 30 2047 0 0,1-1 1 0 0,8 23-2048 0 0,-12-53-58 0 0,1-1-1 0 0,-1 1 0 0 0,1 0 0 0 0,0-1 0 0 0,0 1 1 0 0,1-1-1 0 0,0 0 0 0 0,1 2 59 0 0,7 6-14 0 0,0-1 0 0 0,6 5 14 0 0,-15-14 94 0 0,0-1 0 0 0,0 1 0 0 0,0-1 0 0 0,1 1 0 0 0,-1-1 0 0 0,1 0 0 0 0,-1-1 0 0 0,1 1 0 0 0,0-1 0 0 0,0 1 0 0 0,0-1 0 0 0,2 0-94 0 0,-4 0 110 0 0,-2-1 40 0 0,0 0-898 0 0,0 0-3805 0 0,0 0-1627 0 0</inkml:trace>
  <inkml:trace contextRef="#ctx0" brushRef="#br0" timeOffset="18">4561 2234 6912 0 0,'6'-2'714'0'0,"41"-9"3388"0"0,31-1-4102 0 0,4 6 1180 0 0,-36 4-574 0 0,9-4-606 0 0,-48 5 44 0 0,0-1-1 0 0,0 0 1 0 0,-1 0-1 0 0,1 0 1 0 0,-1-1 0 0 0,3-1-44 0 0,5-5 88 0 0</inkml:trace>
  <inkml:trace contextRef="#ctx0" brushRef="#br0" timeOffset="19">5097 1979 2304 0 0,'0'1'101'0'0,"1"3"-87"0"0,-1-1 0 0 0,1 0 0 0 0,0 0-1 0 0,0 0 1 0 0,1 0 0 0 0,-1 0 0 0 0,1 0-1 0 0,-1 0 1 0 0,2 0-14 0 0,6 16-1 0 0,2 3 1881 0 0,1 0 0 0 0,7 9-1880 0 0,11 21 2628 0 0,-25-42-2169 0 0,0 1 1 0 0,-1-1 0 0 0,0 1 0 0 0,-1 0-1 0 0,0 0 1 0 0,0 0 0 0 0,-2 1 0 0 0,1-1-1 0 0,-1 0 1 0 0,-1 1 0 0 0,-1 10-460 0 0,-1-9 346 0 0,0-1 1 0 0,-1 1-1 0 0,0-1 1 0 0,-1 0-1 0 0,-1 0 0 0 0,-4 9-346 0 0,1-3 57 0 0,3-6 81 0 0,0-2 0 0 0,-1 1 1 0 0,0 0-1 0 0,-1-1 0 0 0,0 0 1 0 0,-1-1-1 0 0,0 0 0 0 0,0 0 1 0 0,-7 6-139 0 0,11-12-110 0 0,-1 1-1 0 0,1-1 1 0 0,-1 0 0 0 0,1 0 0 0 0,-1 0-1 0 0,0-1 1 0 0,0 1 0 0 0,0-1 0 0 0,0 0 0 0 0,-1-1-1 0 0,1 1 1 0 0,0-1 0 0 0,-1 0 0 0 0,1-1 0 0 0,-1 1-1 0 0,1-1 1 0 0,-1 0 0 0 0,0 0 0 0 0,1-1-1 0 0,-1 1 1 0 0,-4-3 110 0 0,-6-4-926 0 0</inkml:trace>
  <inkml:trace contextRef="#ctx0" brushRef="#br0" timeOffset="20">5291 1943 8952 0 0,'0'0'200'0'0,"-1"8"281"0"0,0 0-412 0 0,1 0-1 0 0,-1 0 1 0 0,2 0 0 0 0,-1 0-1 0 0,1 4-68 0 0,0-3 248 0 0,0 1 0 0 0,-1-1 0 0 0,-1 9-248 0 0,0 27 1587 0 0,2-28-486 0 0,-1-17-1065 0 0,0 0-1 0 0,0 0 1 0 0,-1 1 0 0 0,1-1 0 0 0,0 0 0 0 0,0 0 0 0 0,0 0 0 0 0,0 0 0 0 0,0 0 0 0 0,0 1 0 0 0,0-1 0 0 0,0 0-1 0 0,0 0 1 0 0,0 0 0 0 0,0 1 0 0 0,0-1 0 0 0,0 0 0 0 0,0 0 0 0 0,0 0 0 0 0,0 0 0 0 0,0 1 0 0 0,0-1 0 0 0,0 0 0 0 0,0 0-1 0 0,0 0 1 0 0,1 0 0 0 0,-1 1 0 0 0,0-1 0 0 0,0 0 0 0 0,0 0 0 0 0,0 0 0 0 0,0 0 0 0 0,0 0 0 0 0,0 0 0 0 0,1 1 0 0 0,-1-1-1 0 0,0 0 1 0 0,0 0 0 0 0,0 0 0 0 0,0 0 0 0 0,1 0 0 0 0,-1 0 0 0 0,0 0 0 0 0,0 0 0 0 0,0 0 0 0 0,0 0 0 0 0,1 0-36 0 0,5-8 478 0 0,3-14-124 0 0,-2 1-241 0 0,1-1 0 0 0,3-3-113 0 0,-2 2 66 0 0,-4 13-58 0 0,0-1 0 0 0,0 1 1 0 0,1 1-1 0 0,0-1 1 0 0,1 1-1 0 0,0 0 1 0 0,1 0-1 0 0,-1 1 1 0 0,3-1-9 0 0,-1 3 0 0 0,4 0 0 0 0,-9 8 0 0 0,-3-1 0 0 0,1 0 0 0 0,0 0 0 0 0,0-1 0 0 0,0 1 0 0 0,0 0 0 0 0,0 1 0 0 0,0-1 0 0 0,-1 0 0 0 0,1 1 0 0 0,0-1 0 0 0,-1 1 0 0 0,1-1 0 0 0,-1 1 0 0 0,1 0 0 0 0,-1-1 0 0 0,0 1 0 0 0,0 0 0 0 0,1 0 0 0 0,-1 0 0 0 0,-1 0 0 0 0,1 0 0 0 0,0 0 0 0 0,0 0 0 0 0,-1 1 0 0 0,0-1 0 0 0,1 0 0 0 0,10 44 0 0 0,-7-24 0 0 0,2-1 0 0 0,4 11 0 0 0,3 13 83 0 0,-10-26-4520 0 0,-1-11-681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23:44.069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  <inkml:brush xml:id="br2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3170 36 3680 0 0,'0'0'284'0'0,"0"0"-95"0"0,0 0 298 0 0,0 0 149 0 0,0 0 32 0 0,0 0-59 0 0,4-6 870 0 0,-4 5-1518 0 0,0 1 12 0 0,1 0 0 0 0,-1-1 0 0 0,0 1 0 0 0,0-1 0 0 0,0 1 0 0 0,1 0 0 0 0,-1-1 0 0 0,0 1 0 0 0,1 0 0 0 0,-1-1 0 0 0,0 1 0 0 0,1 0 0 0 0,-1 0 0 0 0,0-1 0 0 0,1 1 0 0 0,-1 0 0 0 0,1 0 1 0 0,-1 0-1 0 0,0-1 0 0 0,1 1 0 0 0,-1 0 0 0 0,1 0 0 0 0,-1 0 0 0 0,1 0 0 0 0,-1 0 0 0 0,1 0 27 0 0,4 2-3132 0 0</inkml:trace>
  <inkml:trace contextRef="#ctx0" brushRef="#br0" timeOffset="3">928 327 5008 0 0,'0'0'231'0'0,"0"0"46"0"0,0 0 92 0 0,0 0 42 0 0,0 0 5 0 0,0 0-11 0 0,0 0-45 0 0,0 0-21 0 0,0 0-3 0 0,0 0-7 0 0,0 0-28 0 0,0 0-11 0 0,0 0-2 0 0,0 0-16 0 0,0 0-70 0 0,0 0-36 0 0,0 0-6 0 0,0 0-10 0 0,0 0-38 0 0,0 0-16 0 0,0 0-6 0 0,0 0-6 0 0,0 0-11 0 0,2 14 426 0 0,1-5-326 0 0,-1 0 0 0 0,-1 0 1 0 0,1 0-1 0 0,-1 0 1 0 0,-1 0-1 0 0,0 0 0 0 0,0 0 1 0 0,0 1-174 0 0,1 39 285 0 0,1-19-202 0 0,-2 1 0 0 0,-1 12-83 0 0,-1 14 87 0 0,0 220 180 0 0,2-183-3 0 0,-1-48 196 0 0,5 33-460 0 0,6 79 532 0 0,-6-111-419 0 0,1 20 42 0 0,-8-6 126 0 0,-2 3-281 0 0,-1 10 11 0 0,-2 37 613 0 0,-8 17-624 0 0,12-91-66 0 0,2 0 0 0 0,1 1 0 0 0,2 0 0 0 0,2 0 66 0 0,3 46 0 0 0,-2 87 0 0 0,-4-124 0 0 0,-3 106 0 0 0,2-133 0 0 0,1 1 0 0 0,2 2 0 0 0,0 22 0 0 0,-2 116 0 0 0,1-126 0 0 0,3 13 0 0 0,0-12 0 0 0,-2 13 0 0 0,1-16 0 0 0,-2-25 0 0 0,0-1 0 0 0,-1 0 0 0 0,1 1 0 0 0,-2-1 0 0 0,1 1 0 0 0,-1 4 0 0 0,-1 1 22 0 0,0 1 0 0 0,1 0 0 0 0,1 6-22 0 0,-1 18 62 0 0,2 13-62 0 0,0-16 0 0 0,0 3 0 0 0,-1-1 0 0 0,-1 10 0 0 0,-5 89 64 0 0,1 19 64 0 0,6-111-128 0 0,0-19 0 0 0,-1 0 0 0 0,-2 8 0 0 0,2-22 6 0 0,0-1 1 0 0,0 1-1 0 0,1-1 1 0 0,2 9-7 0 0,2 28 38 0 0,-5-36-11 0 0,1-1 0 0 0,1 1 1 0 0,0-1-1 0 0,0 1-27 0 0,3 12 19 0 0,-3-6 165 0 0,-1-1 1 0 0,0 14-185 0 0,1-18 223 0 0,-2-11-204 0 0,1 0 0 0 0,-1 1 0 0 0,0-1-1 0 0,0 0 1 0 0,1 0 0 0 0,-1 0 0 0 0,0 0 0 0 0,0 0 0 0 0,0 1 0 0 0,0-1 0 0 0,-1 0 0 0 0,1 0 0 0 0,0 1-19 0 0,3 24 316 0 0,-3-23-273 0 0,0 3-22 0 0,0 1 22 0 0,0-1-22 0 0,0 0 84 0 0,0-5-3006 0 0,0-1 1687 0 0</inkml:trace>
  <inkml:trace contextRef="#ctx0" brushRef="#br0" timeOffset="4">1149 3755 3224 0 0,'-6'0'1233'0'0,"6"1"7194"0"0,1-1-8367 0 0,-1 1 1 0 0,0 0 0 0 0,1-1 0 0 0,-1 1 0 0 0,0 0 0 0 0,1-1 0 0 0,-1 1 0 0 0,0 0-1 0 0,0 0 1 0 0,0-1 0 0 0,0 1 0 0 0,0 0 0 0 0,0 0 0 0 0,0-1 0 0 0,0 1 0 0 0,0 0 0 0 0,0 0-1 0 0,0-1 1 0 0,0 1 0 0 0,0 0 0 0 0,-1-1 0 0 0,1 1 0 0 0,0 0 0 0 0,-1 0 0 0 0,1-1-1 0 0,-1 1-60 0 0,-13 27 1398 0 0,3-7-96 0 0,9-15-963 0 0,-1 0-1 0 0,1-1 0 0 0,-1 1 1 0 0,0-1-1 0 0,0 1 1 0 0,-3 2-339 0 0,5-6-59 0 0,0 0-1 0 0,0 1 1 0 0,0-1 0 0 0,0 1 0 0 0,0-1 0 0 0,0 1 0 0 0,1-1 0 0 0,-1 1 0 0 0,1 0-1 0 0,0 1 60 0 0,-4 16-34 0 0,-16 45 1206 0 0,14-51-958 0 0,-1-2-1 0 0,0 1 0 0 0,-7 9-213 0 0,9-15 27 0 0,2-1 45 0 0,-1 0 0 0 0,0 0-1 0 0,0 0 1 0 0,-1-1 0 0 0,1 1-1 0 0,-1-1 1 0 0,0-1-1 0 0,-4 3-71 0 0,8-6 35 0 0,0 0 0 0 0,0-1-1 0 0,-1 1 1 0 0,1-1-1 0 0,0 1 1 0 0,-1-1-1 0 0,1 1 1 0 0,0-1 0 0 0,-1 0-1 0 0,1 0 1 0 0,-1 0-1 0 0,1 0 1 0 0,-1 0 0 0 0,1 0-1 0 0,0 0 1 0 0,-1 0-1 0 0,1 0 1 0 0,-2-1-35 0 0,1 0 65 0 0,-1 0-1 0 0,0 0 1 0 0,0-1 0 0 0,1 1 0 0 0,-1-1 0 0 0,1 1-1 0 0,-1-1 1 0 0,1 0 0 0 0,-1 0-65 0 0,-2-4 76 0 0,-1 0 1 0 0,1 0-1 0 0,0-1 1 0 0,0 1-1 0 0,0-1 0 0 0,0-2-76 0 0,-16-25 5 0 0,13 22-248 0 0,0 0 0 0 0,-3-8 243 0 0,10 18-206 0 0,0 0 1 0 0,-1 0-1 0 0,1 0 0 0 0,-1 0 1 0 0,0 0-1 0 0,1 0 0 0 0,-1 1 1 0 0,0-1-1 0 0,0 1 0 0 0,0-1 1 0 0,0 1-1 0 0,-1-1 206 0 0,-4-2-1243 0 0</inkml:trace>
  <inkml:trace contextRef="#ctx0" brushRef="#br1" timeOffset="5">974 378 4176 0 0,'0'0'191'0'0,"0"0"42"0"0,0 0 76 0 0,0 0 38 0 0,0 0 5 0 0,0 0-8 0 0,0 0-34 0 0,0 0-12 0 0,0 0-2 0 0,0 0-7 0 0,0 0-26 0 0,0 0-9 0 0,0 0-4 0 0,0 0-24 0 0,0 0-88 0 0,0 0-40 0 0,0 0-8 0 0,0 0-4 0 0,0 0-4 0 0,0 0-4 0 0,0 0-4 0 0,0 0-2 0 0,0 0 0 0 0,0 0-2 0 0,19 1 401 0 0,-18 0-459 0 0,10 5 133 0 0,11 4-67 0 0,0-4-1 0 0,-21-5-45 0 0,1 0-1 0 0,-1 0 1 0 0,1 0-1 0 0,-1 0 1 0 0,1 0 0 0 0,0-1-1 0 0,0 1 1 0 0,-1 0-1 0 0,1-1 1 0 0,0 0 0 0 0,0 1-1 0 0,-1-1 1 0 0,2 0-32 0 0,-2 0 88 0 0,3 4 88 0 0,15 9 60 0 0,19 2 688 0 0,-7 0-566 0 0,-17-7-228 0 0,14 0-130 0 0,-10-2 10 0 0,-14-5 13 0 0,0 0-5 0 0,0 0-1 0 0,0 0 1 0 0,-1 0-1 0 0,1 1 0 0 0,0-1 1 0 0,-1 1-1 0 0,1 0 1 0 0,-1 0-1 0 0,0 0 1 0 0,3 3-18 0 0,-4-4 66 0 0,4 2-52 0 0,0 0-14 0 0,0 0 0 0 0,0 0 0 0 0,0 1 0 0 0,-1 0 0 0 0,4 3 0 0 0,-1 0 0 0 0,4 4 0 0 0,4 2 0 0 0,7 10 64 0 0,-23-23-64 0 0,0 1 0 0 0,0-1 0 0 0,1 1 0 0 0,-1-1 0 0 0,0 1 0 0 0,0-1 0 0 0,1 1 0 0 0,-1-1 0 0 0,0 0 0 0 0,1 1 0 0 0,-1-1 0 0 0,1 0 0 0 0,-1 1 0 0 0,0-1 0 0 0,1 0 0 0 0,-1 1 0 0 0,1-1 0 0 0,-1 0 0 0 0,1 0 0 0 0,-1 0 0 0 0,1 1 0 0 0,-1-1 0 0 0,1 0 0 0 0,-1 0 0 0 0,1 0 0 0 0,-1 0 0 0 0,1 0 0 0 0,-1 0 0 0 0,1 0 0 0 0,0 0 0 0 0,-1 0 0 0 0,1 0 0 0 0,-1 0 0 0 0,1 0 0 0 0,-1 0 0 0 0,1 0 0 0 0,-1 0 0 0 0,1 1 0 0 0,-1-1 0 0 0,1 0 0 0 0,-1 0 0 0 0,0 0 0 0 0,1 1 0 0 0,-1-1 0 0 0,1 0 0 0 0,-1 0 0 0 0,0 1 0 0 0,1-1 0 0 0,-1 0 0 0 0,1 1 0 0 0,-1-1 0 0 0,0 0 0 0 0,0 1 0 0 0,1-1 0 0 0,-1 1 0 0 0,0-1 0 0 0,0 0 0 0 0,1 1 0 0 0,-1-1 0 0 0,0 1 0 0 0,22 26 0 0 0,-20-24 7 0 0,1-1 0 0 0,0 1 1 0 0,-1 0-1 0 0,0 0 0 0 0,0 0 1 0 0,0 0-1 0 0,0 0 0 0 0,0 1 0 0 0,-1-1 1 0 0,1 3-8 0 0,10 17-9 0 0,0-6 9 0 0,-7-11 3 0 0,-2-3-9 0 0,8 5 62 0 0,4 10-45 0 0,-12-12-11 0 0,1 0 0 0 0,-1 2 0 0 0,-2-7 0 0 0,0 0 0 0 0,0 1 0 0 0,1-1 0 0 0,-1 0 0 0 0,0 1 0 0 0,0-1 0 0 0,1 0 0 0 0,-1 0 0 0 0,1 0 0 0 0,-1 0 0 0 0,1 0 0 0 0,0 0 0 0 0,0 1 0 0 0,0-1 0 0 0,0 1 0 0 0,0 0 0 0 0,-1-1 0 0 0,1 1 0 0 0,0 0 0 0 0,-1 0 0 0 0,1 0 0 0 0,-1 0 0 0 0,1 1 0 0 0,8 17 0 0 0,5 1 0 0 0,-14-20 0 0 0,1 1 0 0 0,-1-1 0 0 0,0 1 0 0 0,1-1 0 0 0,-1 1 0 0 0,0-1 0 0 0,0 1 0 0 0,0 0 0 0 0,0-1 0 0 0,0 1 0 0 0,0 0 0 0 0,0 0 0 0 0,-1 0 0 0 0,1-1 0 0 0,-1 0 0 0 0,0 0 0 0 0,1 0 0 0 0,-1 0 0 0 0,0 0 0 0 0,1 0 0 0 0,-1 0 0 0 0,1 0 0 0 0,0-1 0 0 0,-1 1 0 0 0,1 0 0 0 0,-1 0 0 0 0,1-1 0 0 0,0 1 0 0 0,0-1 0 0 0,0 1 0 0 0,0 0 0 0 0,-1-1 0 0 0,0 0 0 0 0,1 0 0 0 0,-1 0 0 0 0,1 0 0 0 0,-1 1 0 0 0,1-1 0 0 0,-1 0 0 0 0,0 1 0 0 0,1-1 0 0 0,-1 0 0 0 0,0 1 0 0 0,1-1 0 0 0,-1 0 0 0 0,0 1 0 0 0,1-1 0 0 0,-1 0 0 0 0,0 1 0 0 0,0-1 0 0 0,1 1 0 0 0,-1-1 0 0 0,0 1 0 0 0,0-1 0 0 0,0 1 0 0 0,0-1 0 0 0,0 1 0 0 0,0-1 0 0 0,1 1 0 0 0,-1-1 0 0 0,0 0 0 0 0,0 1 0 0 0,0-1 0 0 0,0 1 0 0 0,0-1 0 0 0,0 1 0 0 0,0-1 0 0 0,1 1 0 0 0,-1-1 0 0 0,0 0 0 0 0,0 1 0 0 0,1-1 0 0 0,-1 1 0 0 0,0-1 0 0 0,1 0 0 0 0,-1 1 0 0 0,0-1 0 0 0,1 0 0 0 0,-1 1 0 0 0,0-1 0 0 0,1 0 0 0 0,-1 0 0 0 0,1 1 0 0 0,-1-1 0 0 0,23 24 0 0 0,-5-10 10 0 0,-15-11 12 0 0,1 8 29 0 0,2 2 26 0 0,12 23-77 0 0,-14-30 0 0 0,3 4 0 0 0,-7-9 0 0 0,1 0 0 0 0,-1 0 0 0 0,1 0 0 0 0,-1 0 0 0 0,1 0 0 0 0,-1 0 0 0 0,0 0 0 0 0,1 0 0 0 0,-1 0 0 0 0,0 0 0 0 0,0 0 0 0 0,0 0 0 0 0,1 0 0 0 0,-1 0 0 0 0,-1 0 0 0 0,1 0 0 0 0,0 0 0 0 0,0 0 0 0 0,0 1 0 0 0,0 10-4 0 0,0 0 0 0 0,-1 1 1 0 0,-1-1-1 0 0,0 0 4 0 0,4-2-63 0 0,-2-9 67 0 0,0 0 1 0 0,0-1 0 0 0,0 1-1 0 0,1-1 1 0 0,-1 1-1 0 0,0 0 1 0 0,0-1 0 0 0,0 1-1 0 0,0 0 1 0 0,0-1 0 0 0,0 1-1 0 0,0 0 1 0 0,0-1-1 0 0,-1 1 1 0 0,1 0 0 0 0,0 0-5 0 0,-2 2 49 0 0,-2 11 34 0 0,2-9-66 0 0,0 0 1 0 0,0 0-1 0 0,0 0 0 0 0,-1 0 1 0 0,0 0-1 0 0,0-1 1 0 0,0 1-18 0 0,-1 0 6 0 0,4-5-6 0 0,-1 1 0 0 0,1 0 0 0 0,-1 0 0 0 0,0 0 0 0 0,1 0 0 0 0,0 0 0 0 0,-1-1 0 0 0,1 1 0 0 0,-1 0 0 0 0,1 0 0 0 0,0 0 0 0 0,0 0 0 0 0,0 0 0 0 0,0 0 0 0 0,-1 0 0 0 0,1 0 0 0 0,0 0 0 0 0,1 1 0 0 0,-3 5 0 0 0,2-6 0 0 0,0-1 0 0 0,-1 1 0 0 0,1 0 0 0 0,0-1 0 0 0,-1 1 0 0 0,1-1 0 0 0,0 1 0 0 0,0 0 0 0 0,0-1 0 0 0,0 1 0 0 0,0 0 0 0 0,0-1 0 0 0,-1 1 0 0 0,1 0 0 0 0,1-1 0 0 0,-1 1 0 0 0,0 0 0 0 0,0-1 0 0 0,0 1 0 0 0,0-1 0 0 0,0 1 0 0 0,1 0 0 0 0,-1 6 0 0 0,-9 11-79 0 0,8-15 85 0 0,-1-1 0 0 0,1 0 0 0 0,0 1 0 0 0,0 0 0 0 0,0-1 0 0 0,1 1 1 0 0,-1-1-1 0 0,1 1 0 0 0,-1 0-6 0 0,-21 31 0 0 0,14-27 0 0 0,1 2 0 0 0,7-5 0 0 0,0-2 0 0 0,-2 3 0 0 0,0 0 0 0 0,-1 0 0 0 0,0 0 0 0 0,0 0 0 0 0,0 0 0 0 0,0 0 0 0 0,-3 1 0 0 0,6-5 0 0 0,-1-1 0 0 0,0 1 0 0 0,1 0 0 0 0,-1-1 0 0 0,1 1 0 0 0,-1-1 0 0 0,1 1 0 0 0,-1 0 0 0 0,1-1 0 0 0,-1 1 0 0 0,1 0 0 0 0,0 0 0 0 0,-1-1 0 0 0,1 1 0 0 0,0 0 0 0 0,0 0 0 0 0,0 0 0 0 0,-1-1 0 0 0,1 2 0 0 0,0-1 0 0 0,0-1 0 0 0,0 1 0 0 0,0 0 0 0 0,0-1 0 0 0,-1 1 0 0 0,1 0 0 0 0,0-1 0 0 0,-1 1 0 0 0,1 0 0 0 0,0-1 0 0 0,-1 1 0 0 0,1 0 0 0 0,-1-1 0 0 0,1 1 0 0 0,-1-1 0 0 0,1 1 0 0 0,-1-1 0 0 0,0 1 0 0 0,1-1 0 0 0,-1 0 0 0 0,1 1 0 0 0,-1-1 0 0 0,0 1 0 0 0,-6 5 21 0 0,0 0 1 0 0,1 1 0 0 0,-4 6-22 0 0,-17 16 55 0 0,21-24-39 0 0,-1 1 0 0 0,1 0 0 0 0,0 1 0 0 0,1 0 0 0 0,-1 0 0 0 0,1 0 0 0 0,1 0 0 0 0,-1 1-16 0 0,4-6 0 0 0,-1 1 0 0 0,0-1 0 0 0,1 0 0 0 0,-1 0 0 0 0,0-1 0 0 0,0 1 0 0 0,0 0 0 0 0,-1 0 0 0 0,-14 14 0 0 0,2 2-96 0 0,0-2 0 0 0,-1 1 1 0 0,-3 1 95 0 0,9-5 426 0 0,9-11-397 0 0,0-1 1 0 0,1 1-1 0 0,-1-1 0 0 0,0 0 0 0 0,0 0 0 0 0,0 1 0 0 0,0-1 1 0 0,0 0-1 0 0,0 0 0 0 0,0 0 0 0 0,0 0 0 0 0,-1 0 0 0 0,1 0 1 0 0,-1 0-30 0 0,-31 19-441 0 0,11-6 534 0 0,-22 12-53 0 0,22-8-168 0 0,-31 17 584 0 0,51-34-460 0 0,1 1 1 0 0,-1-1-1 0 0,0 0 0 0 0,0-1 1 0 0,0 1-1 0 0,0 0 1 0 0,1 0-1 0 0,-1-1 1 0 0,-1 1 3 0 0,-3 1-55 0 0,-49 26-314 0 0,44-20 369 0 0,-27 8 52 0 0,25-11-22 0 0,0 0 1 0 0,1 1 0 0 0,-5 3-31 0 0,-52 25 0 0 0,66-33 3 0 0,0 1 1 0 0,0-1 0 0 0,-1 1-1 0 0,1-1 1 0 0,0 0 0 0 0,-3 0-4 0 0,3-1 9 0 0,-1 1 0 0 0,1 0 0 0 0,0 0 1 0 0,0 0-1 0 0,0 0 0 0 0,0 1 0 0 0,0-1 1 0 0,0 1-10 0 0,-22 13 286 0 0,-3 1-364 0 0,-23 20 48 0 0,44-29 28 0 0,-2 0 1 0 0,1-1-1 0 0,-1 0 0 0 0,0-1 0 0 0,0 0 1 0 0,-1 0 1 0 0,2-1 0 0 0,0 1 0 0 0,1-1 0 0 0,-1 1 0 0 0,1 1 0 0 0,1-1 0 0 0,-1 1 0 0 0,1 0 0 0 0,0 1 0 0 0,-3 4 0 0 0,2-5 0 0 0,0 1 0 0 0,0-1 0 0 0,-3 2 0 0 0,-19 15 0 0 0,-23 23 0 0 0,8-8 0 0 0,-22 14 0 0 0,2-5 192 0 0,56-40-85 0 0,7-6-120 0 0,0 1 1 0 0,-1-1-1 0 0,1 0 0 0 0,-1 0 1 0 0,0 0-1 0 0,1 0 0 0 0,-1 0 1 0 0,0 0-1 0 0,0 0 0 0 0,1 0 1 0 0,-3 0 12 0 0,-18 15-64 0 0,21-15 64 0 0,-1-1 0 0 0,1 1 0 0 0,-1 0 0 0 0,1 0 0 0 0,-1 0 0 0 0,1 0 0 0 0,0 0 0 0 0,-1 0 0 0 0,1 0 0 0 0,0 0 0 0 0,0 0 0 0 0,0 1 0 0 0,-3 2 0 0 0,-6 6 0 0 0,10-7 0 0 0,-1 1 0 0 0,-32 33 0 0 0,19-20-4 0 0,2 1 0 0 0,0 0 1 0 0,0 2 3 0 0,-16 20-4 0 0,19-28 9 0 0,1-1 0 0 0,0 1 0 0 0,-1 4-5 0 0,-19 34-47 0 0,19-35 13 0 0,0 1 0 0 0,1 0 1 0 0,0 0-1 0 0,-3 13 34 0 0,6-14-11 0 0,4-11 11 0 0,-1 0 0 0 0,1 0 1 0 0,0 0-1 0 0,0 0 0 0 0,0 0 0 0 0,1 0 0 0 0,0 4 0 0 0,-1-2 36 0 0,0 1 0 0 0,0 0 1 0 0,0 0-1 0 0,0 0 0 0 0,-1 0 1 0 0,-3 6-37 0 0,2-6 8 0 0,3-3-46 0 0,0 1 0 0 0,-1-1 0 0 0,1 1 0 0 0,1-1 0 0 0,-1 0 0 0 0,1 1 0 0 0,-1-1 0 0 0,2 2 38 0 0,0 7 14 0 0,-2-12-14 0 0,1 13 0 0 0,1-1 0 0 0,1 1 0 0 0,0-1 0 0 0,4 11 0 0 0,12 31 181 0 0,6 22 194 0 0,-23-72-327 0 0,0-1 1 0 0,0 0 0 0 0,1 1 0 0 0,-1-1 0 0 0,1 0 0 0 0,1 1-49 0 0,6 9 268 0 0,1-2-60 0 0,-9-10-160 0 0,1 0-1 0 0,-1 1 1 0 0,0-1-1 0 0,0 1 1 0 0,0-1-1 0 0,0 1 1 0 0,-1 0-1 0 0,1-1 1 0 0,0 3-48 0 0,0-1 40 0 0,1 0 0 0 0,0 0-1 0 0,0 0 1 0 0,0 0 0 0 0,0-1 0 0 0,3 3-40 0 0,12 14 32 0 0,13 9 101 0 0,22 22-122 0 0,-42-39 54 0 0,0-1 1 0 0,1 0 0 0 0,4 2-66 0 0,9 8 163 0 0,-3-6-65 0 0,-10-1-53 0 0,-7-10-30 0 0,0 1-1 0 0,0 1 1 0 0,-1-1-1 0 0,0 1 0 0 0,2 2-14 0 0,-3-3 13 0 0,0-1 0 0 0,1 0 0 0 0,-1 1 0 0 0,1-1-1 0 0,3 1-12 0 0,12 15 1 0 0,19 25 52 0 0,-35-42-46 0 0,1 1 0 0 0,-1-1 0 0 0,1-1 1 0 0,0 1-1 0 0,0 0 0 0 0,0-1 0 0 0,0 0 0 0 0,0 0 0 0 0,0 0 1 0 0,1 0-1 0 0,-1-1 0 0 0,2 1-7 0 0,15 5-12 0 0,-19-6 15 0 0,-1-1-1 0 0,-1 0 1 0 0,1 0-1 0 0,-1 0 1 0 0,1 1-1 0 0,0-1 0 0 0,-1 0 1 0 0,1 1-1 0 0,-1-1 1 0 0,1 0-1 0 0,-1 1 1 0 0,1-1-1 0 0,-1 1 0 0 0,1-1 1 0 0,-1 0-1 0 0,1 1 1 0 0,-1-1-1 0 0,0 1 1 0 0,1 0-1 0 0,-1-1 0 0 0,0 1 1 0 0,0-1-3 0 0,7 5 15 0 0,0 0 0 0 0,1 0 0 0 0,-1-1 0 0 0,1-1-1 0 0,5 3-14 0 0,-6-4 4 0 0,24 7 56 0 0,50 5 132 0 0,6 14 156 0 0,-70-23 75 0 0,-14-3-361 0 0,0-1 0 0 0,1 0 0 0 0,-1 0 0 0 0,0 0 0 0 0,1 0 0 0 0,-1-1-1 0 0,1 1 1 0 0,-1-1 0 0 0,3 0-62 0 0,20 1 3 0 0,-21-1 21 0 0,0 1 0 0 0,1-1 0 0 0,-1 0 0 0 0,1-1 0 0 0,-1 1 0 0 0,1-1 0 0 0,-1 0 0 0 0,0 0 0 0 0,5-2-24 0 0,-8 2 53 0 0,3 1 11 0 0,2-2-10 0 0,1 2-33 0 0,16 0 107 0 0,-22 0-203 0 0,-1 1-530 0 0,4 4-246 0 0</inkml:trace>
  <inkml:trace contextRef="#ctx0" brushRef="#br2" timeOffset="17">2927 2379 6792 0 0,'0'0'308'0'0,"1"-1"-2"0"0,4-3-84 0 0,-4 3 368 0 0,-1 1-62 0 0,1 0-315 0 0,0-1 0 0 0,0 1 0 0 0,1-1 0 0 0,-1 1 0 0 0,0-1-1 0 0,0 1 1 0 0,1 0 0 0 0,-1 0 0 0 0,0-1 0 0 0,0 1-1 0 0,1 0 1 0 0,-1 0 0 0 0,0 0 0 0 0,0 1 0 0 0,1-1 0 0 0,-1 0-213 0 0,3 6 457 0 0,-3-5-420 0 0,0 0 1 0 0,-1 0 0 0 0,1 0-1 0 0,0 0 1 0 0,-1-1-1 0 0,1 1 1 0 0,-1 0 0 0 0,1 0-1 0 0,-1 0 1 0 0,0 1 0 0 0,1-1-1 0 0,-1 0 1 0 0,0 0 0 0 0,0 0-38 0 0,8 80 1573 0 0,-8-65-1245 0 0,-2 1 0 0 0,0-1 0 0 0,0 1 0 0 0,-4 10-328 0 0,4-15 173 0 0,0 1 1 0 0,1-1 0 0 0,0 1-1 0 0,2 4-173 0 0,-3 27 404 0 0,2-37-341 0 0,0-1 0 0 0,0 0-1 0 0,1 0 1 0 0,0 0 0 0 0,0 2-63 0 0,0-2 37 0 0,0-1 0 0 0,0 1 0 0 0,-1-1 0 0 0,1 0 0 0 0,-1 1 1 0 0,-1-1-1 0 0,1 1-37 0 0,-5 17 321 0 0,4-19-189 0 0,3-15-957 0 0,-2 2-3390 0 0,-3-1-1419 0 0</inkml:trace>
  <inkml:trace contextRef="#ctx0" brushRef="#br2" timeOffset="18">2830 2488 6912 0 0,'0'0'528'0'0,"0"0"-260"0"0,0 0 173 0 0,0 0 115 0 0,0 0 20 0 0,0 0-71 0 0,7 2-307 0 0,-2-1-103 0 0,-1 0 1 0 0,0 0 0 0 0,1 0 0 0 0,-1-1-1 0 0,1 0 1 0 0,-1 0 0 0 0,1 0 0 0 0,-1 0-1 0 0,4-1-95 0 0,41-11 972 0 0,7-10-325 0 0,34 1-237 0 0,-62 13-352 0 0,-23 6-59 0 0,1 0 0 0 0,-1 0 1 0 0,1 1-1 0 0,0 0 0 0 0,0 0 1 0 0,4 1 0 0 0,9-3-859 0 0,-7 1-3434 0 0</inkml:trace>
  <inkml:trace contextRef="#ctx0" brushRef="#br2" timeOffset="19">3146 2635 10336 0 0,'0'0'472'0'0,"0"0"-10"0"0,15 2-246 0 0,-4-1 262 0 0,0 0 0 0 0,0 0-1 0 0,0-1 1 0 0,7-1-478 0 0,11-1 879 0 0,-2 2-195 0 0,-10-1-375 0 0,1 2 0 0 0,0 0 1 0 0,8 1-310 0 0,-23-1-22 0 0,0 0 1 0 0,0 0 0 0 0,1 0-1 0 0,-1 0 1 0 0,0 0 0 0 0,1 1 21 0 0,-3-1-64 0 0,-1-1 0 0 0,0 0-194 0 0,0 1-811 0 0,0 3-348 0 0</inkml:trace>
  <inkml:trace contextRef="#ctx0" brushRef="#br2" timeOffset="20">3201 2729 5528 0 0,'0'0'249'0'0,"0"0"-1"0"0,0 0 47 0 0,0 0 769 0 0,0 0 360 0 0,2 0 72 0 0,59-9 1164 0 0,-39 6-2557 0 0,0-2 0 0 0,20-6-103 0 0,-22 5 22 0 0,-2 1-38 0 0,-2-4-64 0 0</inkml:trace>
  <inkml:trace contextRef="#ctx0" brushRef="#br2" timeOffset="21">3682 2243 5064 0 0,'1'-1'389'0'0,"1"-2"-240"0"0,1 0 0 0 0,-1 0 0 0 0,1 1-1 0 0,0-1 1 0 0,-1 1 0 0 0,1 0 0 0 0,0-1 0 0 0,0 1 0 0 0,1 1-1 0 0,1-2-148 0 0,37-12 3141 0 0,-15 7-2089 0 0,-22 6-807 0 0,0 1 1 0 0,0 0-1 0 0,0 0 0 0 0,0 0 0 0 0,0 1 0 0 0,0 0 0 0 0,1 0 0 0 0,-1 0 1 0 0,0 1-1 0 0,0-1 0 0 0,0 1 0 0 0,0 1 0 0 0,0-1 0 0 0,4 2-245 0 0,-7-2 35 0 0,-1-1 0 0 0,0 1 0 0 0,0 0 0 0 0,0-1 0 0 0,0 1 0 0 0,0 0 0 0 0,0 0-1 0 0,0 0 1 0 0,0 0 0 0 0,0 0 0 0 0,0 0 0 0 0,0 0 0 0 0,0 0 0 0 0,-1 0 0 0 0,1 0 0 0 0,0 0 0 0 0,-1 1 0 0 0,1-1-1 0 0,-1 0 1 0 0,1 0 0 0 0,-1 1 0 0 0,0-1 0 0 0,0 0 0 0 0,1 1 0 0 0,-1-1 0 0 0,0 0 0 0 0,0 1 0 0 0,0-1-1 0 0,0 1 1 0 0,-1-1 0 0 0,1 0 0 0 0,0 1 0 0 0,-1-1 0 0 0,1 0 0 0 0,0 0 0 0 0,-1 1 0 0 0,0-1 0 0 0,1 0-35 0 0,-3 5 53 0 0,1-1 0 0 0,-1-1 0 0 0,0 1 0 0 0,0 0 0 0 0,0-1 0 0 0,-1 1 0 0 0,1-1 0 0 0,-4 3-53 0 0,-76 73 554 0 0,79-76-532 0 0,-1 0-1 0 0,1 1 1 0 0,0 0-1 0 0,0 0 0 0 0,1 0 1 0 0,-3 3-22 0 0,-18 27-1 0 0,24-35 19 0 0,-1 0 0 0 0,1 0 0 0 0,0 1 0 0 0,0-1 0 0 0,0 0 0 0 0,-1 1-1 0 0,1-1 1 0 0,0 0 0 0 0,0 1 0 0 0,0-1 0 0 0,0 0 0 0 0,0 1-1 0 0,0-1 1 0 0,0 0 0 0 0,0 1 0 0 0,0-1 0 0 0,0 0 0 0 0,0 1 0 0 0,0-1-1 0 0,0 0 1 0 0,0 1 0 0 0,0-1 0 0 0,0 0 0 0 0,0 1 0 0 0,0-1-1 0 0,0 0 1 0 0,0 0 0 0 0,1 1 0 0 0,-1-1 0 0 0,0 0 0 0 0,0 1 0 0 0,0-1-1 0 0,1 0 1 0 0,-1 0 0 0 0,0 1 0 0 0,0-1 0 0 0,1 0 0 0 0,-1 0-1 0 0,0 0 1 0 0,0 1 0 0 0,1-1 0 0 0,-1 0 0 0 0,0 0 0 0 0,1 0-18 0 0,12 5 706 0 0,-13-4-646 0 0,5 0 29 0 0,0-1 0 0 0,0 1 0 0 0,0-1 0 0 0,0 1 0 0 0,0-2 0 0 0,1 1 0 0 0,-1 0 0 0 0,0-1 0 0 0,0 0 0 0 0,0 0 0 0 0,0-1 0 0 0,4-1-89 0 0,7-3-1066 0 0,-1-1 0 0 0,1 0 0 0 0,1-3 1066 0 0,-8 4-6013 0 0</inkml:trace>
  <inkml:trace contextRef="#ctx0" brushRef="#br2" timeOffset="22">4053 2202 5064 0 0,'0'0'389'0'0,"0"0"16"0"0,0 0 997 0 0,0 0 467 0 0,0 0 92 0 0,1 1-214 0 0,0 1-1643 0 0,-1 0 1 0 0,1 0 0 0 0,0 0-1 0 0,-1 0 1 0 0,0 0-1 0 0,1 0 1 0 0,-1 0-1 0 0,0 0 1 0 0,0 0-1 0 0,0 1 1 0 0,0-1-1 0 0,-1 0 1 0 0,1 0 0 0 0,0 0-1 0 0,-1 0 1 0 0,0 0-1 0 0,0 1-104 0 0,-4 27 615 0 0,0-16-464 0 0,0 1 0 0 0,0 1 0 0 0,2-1 0 0 0,0 1 0 0 0,0 1-151 0 0,3-16-73 0 0,0 0 0 0 0,-1 1 1 0 0,1-1-1 0 0,-1 0 1 0 0,1 0-1 0 0,-1 0 1 0 0,1-1-1 0 0,-1 1 1 0 0,1 0-1 0 0,-1 0 1 0 0,0 0-1 0 0,1 0 1 0 0,-2 0 72 0 0,1 0-5361 0 0</inkml:trace>
  <inkml:trace contextRef="#ctx0" brushRef="#br2" timeOffset="23">4101 2213 6912 0 0,'0'0'528'0'0,"0"0"-111"0"0,0 0 800 0 0,0 0 390 0 0,1 8 1573 0 0,2 6-2409 0 0,-2-9-579 0 0,0 0 0 0 0,-1 0 0 0 0,1 0 0 0 0,-1 0 0 0 0,0 0 0 0 0,0 0 0 0 0,-1 5-192 0 0,1 7 438 0 0,1-15-419 0 0,-1 0 1 0 0,0-1-1 0 0,0 1 0 0 0,0 0 1 0 0,0 0-1 0 0,0-1 0 0 0,0 1 1 0 0,0 0-1 0 0,-1 0 1 0 0,0 1-21 0 0,0 12 100 0 0,1-14-92 0 0,1 0 0 0 0,-1 1 1 0 0,0-1-1 0 0,0 0 0 0 0,-1 1 1 0 0,1-1-1 0 0,0 1 0 0 0,0-1 1 0 0,0 0-1 0 0,-1 0 0 0 0,1 1 1 0 0,-1-1-1 0 0,1 0 0 0 0,-1 0 1 0 0,0 1-1 0 0,1-1 0 0 0,-1 0 0 0 0,0 0 1 0 0,0 1-8 0 0,0-1 90 0 0,-6 4-1789 0 0,7-5-3801 0 0</inkml:trace>
  <inkml:trace contextRef="#ctx0" brushRef="#br2" timeOffset="24">3982 2188 6912 0 0,'0'0'314'0'0,"1"0"-6"0"0,57-5 3159 0 0,167 5 1556 0 0,-212 0-6087 0 0,-10 0-4256 0 0</inkml:trace>
  <inkml:trace contextRef="#ctx0" brushRef="#br2" timeOffset="25">3676 2679 10104 0 0,'0'0'464'0'0,"0"0"-10"0"0,0 0-220 0 0,0 0 160 0 0,0 0 101 0 0,0 0 17 0 0,0 0-11 0 0,7-1 317 0 0,64-18 750 0 0,-44 12-1399 0 0,1 2 0 0 0,2 0-169 0 0,12-2 8 0 0,28-1 46 0 0,-34 5-1 0 0,-24 1-46 0 0,0 1 1 0 0,0 1-1 0 0,0 0 1 0 0,0 0-1 0 0,11 3-7 0 0,1-1-1285 0 0,-12 1-4016 0 0</inkml:trace>
  <inkml:trace contextRef="#ctx0" brushRef="#br2" timeOffset="26">3666 3087 5064 0 0,'0'0'389'0'0,"7"5"-85"0"0,-3-1 203 0 0,1-1 1 0 0,0 1-1 0 0,0-1 0 0 0,1 0 0 0 0,-1 0 1 0 0,1-1-1 0 0,-1 1 0 0 0,1-1 1 0 0,0 0-1 0 0,0-1 0 0 0,0 0 0 0 0,0 0 1 0 0,1 0-508 0 0,7 0 837 0 0,10-1 332 0 0,15-8 1011 0 0,-25 4-737 0 0,-9 3-1387 0 0,-1 0 0 0 0,0-1 0 0 0,1 1 1 0 0,-1-1-1 0 0,0 0 0 0 0,3-1-56 0 0,-7 2 0 0 0,0 1-1 0 0,1-1 1 0 0,-1 1 0 0 0,1-1-1 0 0,-1 0 1 0 0,0 1 0 0 0,1-1-1 0 0,-1 1 1 0 0,0-1-1 0 0,0 0 1 0 0,0 1 0 0 0,1-1-1 0 0,-1 0 1 0 0,0 1 0 0 0,0-1-1 0 0,0 0 1 0 0,0 1-1 0 0,0-1 1 0 0,0 0 0 0 0,0 1-1 0 0,0-1 1 0 0,-1 0 0 0 0,1 1-1 0 0,0-1 1 0 0,0 0-1 0 0,0 1 1 0 0,-1-1 0 0 0,1 1-1 0 0,0-1 1 0 0,-1 0 0 0 0,-10-17 388 0 0,10 16-375 0 0,0 1 0 0 0,-1 0 0 0 0,1 0 0 0 0,0 0 0 0 0,-1 0 0 0 0,1 1 0 0 0,-1-1 0 0 0,1 0 0 0 0,-2 0-13 0 0,-12-8 14 0 0,15 9-14 0 0,-10-9-77 0 0,0 0 0 0 0,0-1 0 0 0,-7-10 77 0 0,14 16-92 0 0,0 1 0 0 0,1-1 0 0 0,0 0-1 0 0,0 0 1 0 0,0-1 0 0 0,0 1 0 0 0,1 0 0 0 0,0-1 0 0 0,0 1-1 0 0,0-1 1 0 0,0 1 0 0 0,1-1 0 0 0,-1-4 92 0 0,1 4-79 0 0,1-1 1 0 0,-1 0-1 0 0,1 1 1 0 0,0-1-1 0 0,0 1 1 0 0,1-1-1 0 0,0 1 0 0 0,0 0 1 0 0,0-1-1 0 0,0 1 1 0 0,1 0-1 0 0,0 0 1 0 0,2-3 78 0 0,1 1-57 0 0,-1 1 1 0 0,1 0 0 0 0,0 0 0 0 0,1 1-1 0 0,-1-1 1 0 0,1 1 0 0 0,0 1 0 0 0,7-4 56 0 0,3-1-62 0 0,1 1 0 0 0,0 1 0 0 0,1 1 0 0 0,0 1 1 0 0,0 0-1 0 0,0 1 0 0 0,13 0 62 0 0,-19 3 68 0 0,0 0 1 0 0,0 1-1 0 0,1 0 1 0 0,-1 1-1 0 0,0 1 1 0 0,10 2-69 0 0,-20-3 13 0 0,0 0 0 0 0,0 0 1 0 0,0 1-1 0 0,0-1 1 0 0,0 0-1 0 0,-1 1 1 0 0,1 0-1 0 0,0 0 1 0 0,-1 0-1 0 0,1 0 1 0 0,-1 0-1 0 0,0 0 1 0 0,1 1-14 0 0,-2-2 26 0 0,0 0 1 0 0,0 1-1 0 0,0-1 0 0 0,0 0 0 0 0,0 1 1 0 0,0-1-1 0 0,-1 1 0 0 0,1 0 1 0 0,0-1-1 0 0,-1 1 0 0 0,1-1 1 0 0,-1 1-1 0 0,0 0 0 0 0,1-1 0 0 0,-1 1 1 0 0,0 0-1 0 0,0-1 0 0 0,0 1 1 0 0,0 0-1 0 0,0 0 0 0 0,-1-1 1 0 0,1 1-1 0 0,0 0 0 0 0,-1 0-26 0 0,-4 12 181 0 0,4-11-136 0 0,1 0 0 0 0,-1 0 0 0 0,0 0 0 0 0,-1-1-1 0 0,1 1 1 0 0,0 0 0 0 0,-1-1 0 0 0,0 1 0 0 0,0 1-45 0 0,-1 0 65 0 0,0 1-1 0 0,0 0 1 0 0,1 0-1 0 0,-1 0 0 0 0,1 1 1 0 0,0-1-1 0 0,1 1 1 0 0,0-1-65 0 0,-10 26 308 0 0,5-12-186 0 0,-3 3-124 0 0,9-22 2 0 0,-1 0 0 0 0,1 0 0 0 0,0 1 0 0 0,0-1 0 0 0,0 0-1 0 0,-1 0 1 0 0,1 1 0 0 0,0-1 0 0 0,0 0 0 0 0,0 0-1 0 0,0 1 1 0 0,0-1 0 0 0,0 0 0 0 0,0 0 0 0 0,-1 1 0 0 0,1-1-1 0 0,0 0 1 0 0,0 1 0 0 0,0-1 0 0 0,0 0 0 0 0,0 1-1 0 0,0-1 1 0 0,0 0 0 0 0,0 0 0 0 0,1 1 0 0 0,-1-1 0 0 0,0 0-1 0 0,0 1 1 0 0,2 9 71 0 0,-1-7-49 0 0,1-1 0 0 0,0 1 0 0 0,0-1 1 0 0,0 1-1 0 0,1-1 0 0 0,-1 0 0 0 0,0 0 1 0 0,1 0-23 0 0,0 0 78 0 0,3 0 31 0 0,0 0 1 0 0,0 0-1 0 0,0-1 1 0 0,1 0-1 0 0,-1 0 1 0 0,0-1-1 0 0,5 0-109 0 0,65 0 891 0 0,-89-6-4231 0 0,13 6 2094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9:13.9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53 3680 0 0,'0'0'284'0'0,"0"0"-71"0"0,0 0 398 0 0,0 0 189 0 0,0 0 37 0 0,2 0-38 0 0,4-1-301 0 0,-1 0 0 0 0,1 0 0 0 0,0 0-1 0 0,0 1 1 0 0,0 0 0 0 0,0 1 0 0 0,0-1 0 0 0,0 1 0 0 0,3 1-498 0 0,6-3 1209 0 0,-6 0-867 0 0,17 5 758 0 0,-20-2-770 0 0,1-1 0 0 0,-1 0 0 0 0,1-1 0 0 0,0 1 0 0 0,3-2-330 0 0,40 2 558 0 0,-37-1-385 0 0,0 1 1 0 0,0-2 0 0 0,7 0-174 0 0,32-5 519 0 0,-22 3-205 0 0,-1-1-1 0 0,6-3-313 0 0,3 0 160 0 0,1 2-1 0 0,35-1-159 0 0,-56 4 28 0 0,119-14-213 0 0,-118 13 87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9:14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401 127 13792 0 0,'-4'1'106'0'0,"0"-1"1"0"0,0 1 0 0 0,0-1 0 0 0,0 1-1 0 0,0 0 1 0 0,0 1 0 0 0,1-1 0 0 0,-1 1-1 0 0,0-1 1 0 0,1 1 0 0 0,-1 0 0 0 0,1 1-1 0 0,0-1 1 0 0,-2 2-107 0 0,-20 12 92 0 0,18-12-77 0 0,-1 1-1 0 0,1 0 1 0 0,1 0-1 0 0,-3 3-14 0 0,4-4 0 0 0,0 1-1 0 0,-1-1 0 0 0,1 0 1 0 0,-1 0-1 0 0,0-1 0 0 0,0 1 1 0 0,-2-1 0 0 0,-10 5 30 0 0,12-6-2 0 0,1 1 1 0 0,-1-1-1 0 0,1 0 1 0 0,-1-1 0 0 0,1 1-1 0 0,-1-1 1 0 0,0 0-1 0 0,0-1 1 0 0,0 1 0 0 0,0-1-1 0 0,0 0 1 0 0,-1-1-29 0 0,-5-1 334 0 0,5 2-131 0 0,1-1 1 0 0,0 0-1 0 0,0-1 1 0 0,0 0-1 0 0,0 0 0 0 0,-4-2-203 0 0,5 2 8 0 0,1 1 64 0 0,0-1 1 0 0,0 0-1 0 0,1 0 0 0 0,-1 0 0 0 0,0-1 1 0 0,1 1-1 0 0,-1-1 0 0 0,1 0 0 0 0,0 0 0 0 0,0 0 1 0 0,0 0-1 0 0,0 0 0 0 0,0-2-72 0 0,-1-1 124 0 0,0 0 0 0 0,1 0 1 0 0,0 0-1 0 0,1 0 0 0 0,-1 0 0 0 0,1 0 0 0 0,0-1 0 0 0,1 1 0 0 0,-1-2-124 0 0,2 8 0 0 0,-1-5 0 0 0,1 1 0 0 0,-1 0 0 0 0,1-1 0 0 0,0 1 0 0 0,0 0 0 0 0,0-1 0 0 0,0 1 0 0 0,1 0 0 0 0,-1 0 0 0 0,1-1 0 0 0,1 1 0 0 0,-1 0 0 0 0,1-1 0 0 0,7-12 0 0 0,-9 16 0 0 0,0 0 0 0 0,0 1 0 0 0,1-1 0 0 0,-1 0 0 0 0,0 1 0 0 0,1-1 0 0 0,-1 0 0 0 0,0 1 0 0 0,1-1 0 0 0,-1 1 0 0 0,1-1 0 0 0,-1 0 0 0 0,1 1 0 0 0,0 0 0 0 0,-1-1 0 0 0,1 1 0 0 0,-1-1 0 0 0,1 1 0 0 0,0 0 0 0 0,-1-1 0 0 0,1 1 0 0 0,0 0 0 0 0,0 0 0 0 0,-1-1 0 0 0,1 1 0 0 0,0 0 0 0 0,0 0 0 0 0,-1 0 0 0 0,1 0 0 0 0,0 0 0 0 0,3-1 0 0 0,-2 1 0 0 0,0 0 0 0 0,-1-1 0 0 0,1 1 0 0 0,0 0 0 0 0,0 0 0 0 0,0 0 0 0 0,0 0 0 0 0,0 0 0 0 0,-1 0 0 0 0,1 0 0 0 0,0 1 0 0 0,0-1 0 0 0,0 1 0 0 0,-1-1 0 0 0,1 1 0 0 0,0 0 0 0 0,1 0 0 0 0,29 20 0 0 0,-21-13 0 0 0,77 51 0 0 0,-72-48 0 0 0,1-1 0 0 0,1-1 0 0 0,2 1 0 0 0,-12-7 0 0 0,0 0 0 0 0,1 0 0 0 0,-1-1 0 0 0,0 0 0 0 0,1 0 0 0 0,-1-1 0 0 0,1 0 0 0 0,2-1 0 0 0,-8 0 4 0 0,0 0-1 0 0,0 0 0 0 0,-1 0 0 0 0,1 0 0 0 0,0-1 0 0 0,0 0 0 0 0,-1 1 0 0 0,1-1 1 0 0,0 0-1 0 0,-1 0 0 0 0,1-1 0 0 0,-1 1 0 0 0,1 0 0 0 0,-1-1 0 0 0,0 0 0 0 0,0 1 0 0 0,0-1 1 0 0,1 0-4 0 0,-2 0 79 0 0,1 0 0 0 0,-1 0 1 0 0,0 0-1 0 0,0 0 1 0 0,0 0-1 0 0,0 0 0 0 0,0 0 1 0 0,-1 0-1 0 0,1 0 1 0 0,0 0-1 0 0,-1 0 1 0 0,0-1-1 0 0,1 1 0 0 0,-1 0 1 0 0,0 0-1 0 0,0 0 1 0 0,0-1-1 0 0,-1 1 0 0 0,1 0 1 0 0,0 0-1 0 0,-1 0 1 0 0,1 0-1 0 0,-1-1-79 0 0,-2-5-16 0 0,0 1 1 0 0,-1-1-1 0 0,0 1 0 0 0,0 0 0 0 0,0 0 1 0 0,-1 0-1 0 0,0 0 0 0 0,0 1 0 0 0,-1 0 1 0 0,0 0-1 0 0,0 1 0 0 0,0-1 0 0 0,-1 1 1 0 0,0 0-1 0 0,-1 0 16 0 0,4 3-91 0 0,-1 0-1 0 0,1 0 1 0 0,-1 0-1 0 0,0 0 1 0 0,1 1-1 0 0,-1-1 1 0 0,0 1-1 0 0,0 1 1 0 0,0-1-1 0 0,0 1 1 0 0,0 0-1 0 0,0 0 1 0 0,0 0-1 0 0,0 1 1 0 0,0-1-1 0 0,0 1 1 0 0,0 0-1 0 0,1 1 1 0 0,-3 0 91 0 0,-11 5-205 0 0,0 1 0 0 0,1 0 1 0 0,0 1-1 0 0,-6 5 205 0 0,4-2-474 0 0,-13 7-38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39:32.2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5463 629 6192 0 0,'8'-17'281'0'0,"-7"14"-6"0"0,-3-8-167 0 0,2 10-74 0 0,0-1 0 0 0,-1 1 0 0 0,1 0 0 0 0,0 0 0 0 0,-1 0 0 0 0,1 0 1 0 0,-1 0-1 0 0,1 0 0 0 0,-1-1 0 0 0,0 1 0 0 0,1 0 0 0 0,-1 1 0 0 0,0-1 0 0 0,0 0 1 0 0,1 0-1 0 0,-1 0 0 0 0,0 0 0 0 0,0 1 0 0 0,0-1 0 0 0,0 0-34 0 0,-24-13 935 0 0,21 12-867 0 0,-24-10 1041 0 0,-1 2 0 0 0,0 1 0 0 0,-1 1 0 0 0,-19-3-1109 0 0,-7-1 511 0 0,18 5-422 0 0,-1 2 1 0 0,0 2 0 0 0,0 1 0 0 0,-24 3-90 0 0,5-1-487 0 0,-23-4 487 0 0,25 1 0 0 0,-8 2 0 0 0,-22-1 0 0 0,-62-1-35 0 0,-39-2 1430 0 0,127 3-925 0 0,-19 3-470 0 0,-28-1 138 0 0,-123-2-138 0 0,15 6 0 0 0,17 1 0 0 0,-70 1 0 0 0,49 1 0 0 0,-5 2 0 0 0,93-2 131 0 0,27 0 180 0 0,-8 1 1264 0 0,-89 19-1575 0 0,125-15 30 0 0,-86 5-30 0 0,78-9 0 0 0,-64 14 0 0 0,111-14 0 0 0,-109 23 0 0 0,-76 29 0 0 0,63-2 0 0 0,121-44 0 0 0,-37 7 0 0 0,22-6 0 0 0,53-15 0 0 0,-53 16 0 0 0,-47 21 0 0 0,-96 60 0 0 0,62-28 0 0 0,28 0 0 0 0,-82 70 0 0 0,159-116 0 0 0,14-9 0 0 0,0 1 0 0 0,0 0 0 0 0,1 1 0 0 0,1 1 0 0 0,1 0 0 0 0,-7 13 0 0 0,17-27 0 0 0,-4 8 0 0 0,-1 1 0 0 0,2 0 0 0 0,-1 0 0 0 0,2 0 0 0 0,0 0 0 0 0,0 1 0 0 0,1 0 0 0 0,0 0 0 0 0,1 0 0 0 0,1 0 0 0 0,0 0 0 0 0,1 2 0 0 0,1 3 0 0 0,1-1 0 0 0,1 0 0 0 0,1 0 0 0 0,0 0 0 0 0,1 0 0 0 0,1-1 0 0 0,2 3 0 0 0,-4-9 0 0 0,1-1 0 0 0,0-1 0 0 0,0 1 0 0 0,1-1 0 0 0,0 0 0 0 0,0 0 0 0 0,1 0 0 0 0,0-1 0 0 0,0 0 0 0 0,1-1 0 0 0,0 1 0 0 0,0-1 0 0 0,1-1 0 0 0,24 17 0 0 0,-22-14 0 0 0,0-1 0 0 0,1 0 0 0 0,0-1 0 0 0,2 1 0 0 0,102 37 0 0 0,7-4 0 0 0,-65-25 0 0 0,2-3 0 0 0,39 3 0 0 0,78 4 0 0 0,-110-13 0 0 0,-26-2 0 0 0,1-1 0 0 0,0-2 0 0 0,-1-2 0 0 0,42-7 0 0 0,-47 3 0 0 0,26 1 0 0 0,-7 0 0 0 0,122-5 0 0 0,-4 1 0 0 0,-119 6 0 0 0,1 2 0 0 0,23 5 0 0 0,-28-2 0 0 0,38-2 0 0 0,59-8 0 0 0,30 0 0 0 0,-25-2 0 0 0,-74 3 0 0 0,-5 1 0 0 0,76-3 0 0 0,14 0 31 0 0,-68 2-463 0 0,174-3-757 0 0,-131 3 2779 0 0,21-2-1514 0 0,4 0-1027 0 0,-139 8 302 0 0,125-3 2157 0 0,-119 1-1491 0 0,-6 0-18 0 0,23 0 1 0 0,-16 2-412 0 0,1-1-1 0 0,8-3 413 0 0,-38 4-51 0 0,76-14-1064 0 0,16 2 1115 0 0,3 2 64 0 0,-49 3 969 0 0,-32 4-803 0 0,1 1 0 0 0,6 1-230 0 0,40-5-1450 0 0,-28 3 1343 0 0,-16 0 107 0 0,-1 0 0 0 0,5-2 0 0 0,13-3 0 0 0,73-9 0 0 0,-13-3 0 0 0,-23 10 0 0 0,-1-4 0 0 0,41-14 0 0 0,-66 16 0 0 0,48-15 0 0 0,51-22 0 0 0,-104 33 0 0 0,-20 9 0 0 0,1-2 0 0 0,6-4 0 0 0,6-5 1 0 0,-5 3 16 0 0,-1-1 1 0 0,9-7-18 0 0,-16 8 334 0 0,-1-1 1 0 0,-1 0 0 0 0,-1-2-1 0 0,8-10-334 0 0,14-25 349 0 0,-29 36-250 0 0,-6 8-30 0 0,-1 0 0 0 0,-1 1 0 0 0,0-2 0 0 0,0 1 0 0 0,1-4-69 0 0,2-8 120 0 0,1-9 3 0 0,-7 25-112 0 0,-1 1 0 0 0,1 0 0 0 0,1 0 1 0 0,-1-1-1 0 0,0 1 0 0 0,3-3-11 0 0,-3 4 8 0 0,0 0 0 0 0,0 0 0 0 0,0 1 0 0 0,0-1 0 0 0,0 0 1 0 0,-1 0-1 0 0,0 0 0 0 0,1-2-8 0 0,3-18 1 0 0,2 8 16 0 0,-3 9-39 0 0,-1 0-1 0 0,0 0 1 0 0,0-1-1 0 0,0 1 1 0 0,-1 0 0 0 0,0-1-1 0 0,0 1 1 0 0,-1-1-1 0 0,1-2 23 0 0,-2 4-17 0 0,1 1 1 0 0,0-1-1 0 0,1 1 0 0 0,-1 0 0 0 0,1-1 0 0 0,0 1 1 0 0,0 0-1 0 0,0 0 0 0 0,1 0 0 0 0,-1 0 0 0 0,1 0 1 0 0,2-4 16 0 0,-3 5 18 0 0,0 2-2 0 0,0 0 0 0 0,-1-1 0 0 0,1 1-1 0 0,-1-1 1 0 0,0 1 0 0 0,1-1-1 0 0,-1 1 1 0 0,0-1 0 0 0,0 0-1 0 0,0 1 1 0 0,0-1 0 0 0,0 1-1 0 0,0-1 1 0 0,-1 1 0 0 0,1-2-16 0 0,-1 1 20 0 0,1 0 0 0 0,-1 0 0 0 0,1 0 0 0 0,0 0 1 0 0,0 0-1 0 0,0 0 0 0 0,0 0 0 0 0,0 0 0 0 0,1 0 1 0 0,-1 1-1 0 0,1-2-20 0 0,3-11-29 0 0,-2 10-10 0 0,-1 0 0 0 0,1 0-1 0 0,-1 0 1 0 0,0 0 0 0 0,0-1-1 0 0,-1 1 1 0 0,1 0 0 0 0,-1 0-1 0 0,0-1 1 0 0,0 1 0 0 0,-1 0-1 0 0,1 0 1 0 0,-2-4 39 0 0,-2-12-10 0 0,3 16 37 0 0,0 0-1 0 0,1 0 1 0 0,-2 0 0 0 0,1 0 0 0 0,0 0-1 0 0,-1 0 1 0 0,0 0 0 0 0,1 1-1 0 0,-2-1 1 0 0,1 0 0 0 0,0 1-1 0 0,-1 0 1 0 0,1 0 0 0 0,-3-3-27 0 0,3 4 106 0 0,0 0 0 0 0,0 0 1 0 0,0 0-1 0 0,1 0 0 0 0,-1 0 1 0 0,1-1-1 0 0,-1-1-106 0 0,0 1 96 0 0,1 1 0 0 0,0-1 0 0 0,-1 1 1 0 0,0 0-1 0 0,1 0 0 0 0,-1-1 0 0 0,-1 1-96 0 0,-6-6 120 0 0,6 6-116 0 0,0 0 0 0 0,1 0 0 0 0,-1-1 0 0 0,1 1 0 0 0,0-1 1 0 0,0 1-1 0 0,0-1 0 0 0,0 0 0 0 0,0 0 0 0 0,0 1 0 0 0,0-3-4 0 0,-1 0 0 0 0,0-1 0 0 0,0 1 0 0 0,-1 0 0 0 0,0 1 0 0 0,1-1 0 0 0,-2 1 0 0 0,1-1 0 0 0,-1 1 0 0 0,1 0 0 0 0,-1 1 0 0 0,-3-2 0 0 0,-16-14 0 0 0,16 12 0 0 0,-1 1 0 0 0,0 0 0 0 0,0 0 0 0 0,-1 1 0 0 0,-3-1 0 0 0,-14-8 0 0 0,11 6 0 0 0,0 1 0 0 0,-1 0 0 0 0,0 1 0 0 0,0 1 0 0 0,-1 1 0 0 0,-15-3 0 0 0,-6 3 0 0 0,0 0 0 0 0,-26 3 0 0 0,28 1 0 0 0</inkml:trace>
  <inkml:trace contextRef="#ctx0" brushRef="#br0" timeOffset="2945.776">181 312 8288 0 0,'0'0'381'0'0,"0"0"-6"0"0,-1-1-242 0 0,-1 0-82 0 0,1 1-1 0 0,-1-1 0 0 0,0 0 1 0 0,0 1-1 0 0,0 0 1 0 0,1-1-1 0 0,-1 1 1 0 0,0 0-1 0 0,-2 0-50 0 0,-1 0 1435 0 0,4 0-1428 0 0,0 0 0 0 0,0 1 0 0 0,0-1 0 0 0,1 0 0 0 0,-1 1 0 0 0,0-1 0 0 0,0 0 0 0 0,0 1 0 0 0,1-1 0 0 0,-1 1 0 0 0,0-1 0 0 0,1 1 0 0 0,-1 0 0 0 0,0-1 0 0 0,1 1-1 0 0,-1 0 1 0 0,1-1 0 0 0,-1 1 0 0 0,1 0 0 0 0,-1 0 0 0 0,1-1 0 0 0,-1 1 0 0 0,1 0 0 0 0,0 0-7 0 0,-1 1-1 0 0,-9 27 791 0 0,4-11-140 0 0,5-15-536 0 0,1-1 0 0 0,-1 0 0 0 0,1 0 0 0 0,-1 1 1 0 0,1-1-1 0 0,0 0 0 0 0,0 1 0 0 0,0 1-114 0 0,-1 14 623 0 0,-23 105 497 0 0,2-1-1120 0 0,22-109 72 0 0,0-12 298 0 0,0-1 118 0 0,0 0 21 0 0,4-20 99 0 0,0 10-608 0 0,-3 7 49 0 0,1 0 0 0 0,-1 0 0 0 0,0 0 1 0 0,0-1-1 0 0,-1 1 0 0 0,1 0 1 0 0,-1 0-1 0 0,1 0 0 0 0,-1-1-49 0 0,1-11 472 0 0,0 0-1 0 0,1 0 1 0 0,1 0-472 0 0,4-38 190 0 0,-3 5-190 0 0,6-29 0 0 0,7-19-1826 0 0,-14 81 1678 0 0,2-17 194 0 0,-5 31 57 0 0,0-1 0 0 0,0 1-1 0 0,0-1 1 0 0,1 1 0 0 0,-1 0-1 0 0,0-1 1 0 0,1 1-1 0 0,-1 0 1 0 0,1-1 0 0 0,-1 1-1 0 0,1 0 1 0 0,0 0-1 0 0,0-1-102 0 0,-1 1 16 0 0,0 1 1 0 0,1 0-1 0 0,-1-1 0 0 0,0 1 0 0 0,1 0 0 0 0,-1-1 0 0 0,0 1 0 0 0,1 0 0 0 0,-1-1 0 0 0,1 1 0 0 0,-1 0 0 0 0,1 0 0 0 0,-1-1 0 0 0,0 1 0 0 0,1 0 0 0 0,-1 0 0 0 0,1 0 0 0 0,-1 0 1 0 0,1 0-1 0 0,-1 0 0 0 0,1 0 0 0 0,-1-1 0 0 0,1 1 0 0 0,-1 1 0 0 0,1-1 0 0 0,-1 0 0 0 0,1 0 0 0 0,-1 0 0 0 0,1 0 0 0 0,-1 0 0 0 0,1 0 0 0 0,-1 0 0 0 0,1 1-16 0 0,0-1-337 0 0,7 3-646 0 0,0 2 775 0 0,0 0-1 0 0,-1 1 0 0 0,5 5 209 0 0,9 6 18 0 0,-17-13-18 0 0,1-1 0 0 0,-1 1 0 0 0,0 1 0 0 0,0-1 0 0 0,1 3 0 0 0,-2-3 0 0 0,1 0 0 0 0,-1 1 0 0 0,1-2 0 0 0,0 1 0 0 0,3 2 0 0 0,16 12 0 0 0,-17-13 0 0 0,0 1 0 0 0,1-1 0 0 0,0-1 0 0 0,3 2 0 0 0,3 2-7 0 0,0 0 0 0 0,0 1 0 0 0,-1 0-1 0 0,9 10 8 0 0,43 45 274 0 0,-54-54-117 0 0,-3-3 298 0 0,-4-4-293 0 0,0 0 0 0 0,0 0 0 0 0,0 1 1 0 0,0-1-1 0 0,0 1 0 0 0,-1 0 0 0 0,2 2-162 0 0,-4-5-68 0 0,0 0 0 0 0,0 0 0 0 0,-1 0 0 0 0,1 1 0 0 0,0-1 0 0 0,-1 0 0 0 0,1 0 0 0 0,-1 0 0 0 0,1 0 0 0 0,-1 0 0 0 0,1 0 0 0 0,-1 0 0 0 0,0-1 0 0 0,1 1 0 0 0,-1 0 0 0 0,0 0 0 0 0,0 0 0 0 0,0-1 0 0 0,0 1 0 0 0,0 0 0 0 0,0 0 68 0 0,-2 1-80 0 0,0 0-1 0 0,1-1 1 0 0,-1 1-1 0 0,0 0 1 0 0,0-1-1 0 0,0 0 0 0 0,0 0 81 0 0,-7 2 0 0 0,2 0 0 0 0,-1 1 0 0 0,0-1 0 0 0,0 2 0 0 0,-25 9 0 0 0,-81 18 1827 0 0,76-22-1786 0 0,-1-2 1 0 0,1-1-1 0 0,-1-2 0 0 0,-6-1-41 0 0,33-4 0 0 0,0 0 0 0 0,0-1 0 0 0,0 0 0 0 0,-10-3 0 0 0,19 4 21 0 0,3 0-2551 0 0,1 0-3608 0 0</inkml:trace>
  <inkml:trace contextRef="#ctx0" brushRef="#br0" timeOffset="4441.634">677 151 6448 0 0,'0'0'297'0'0,"0"0"-9"0"0,4-8-177 0 0,1-1 393 0 0,-4 5-101 0 0,1 1-1 0 0,0 0 1 0 0,0-1 0 0 0,0 1 0 0 0,0 0 0 0 0,0 0 0 0 0,1 1-1 0 0,1-3-402 0 0,4 0 379 0 0,-7 4 37 0 0,-1 1 80 0 0,0 0 15 0 0,-7-1 1537 0 0,6 10-1746 0 0,1-7-268 0 0,0 0 0 0 0,0 0 0 0 0,0 0 0 0 0,0 0 0 0 0,0 0 0 0 0,0 0 0 0 0,0 0 0 0 0,1 0 0 0 0,-1 0-34 0 0,1 5 0 0 0,0 0 0 0 0,0-1 0 0 0,-1 1 0 0 0,0 0 0 0 0,0-1 0 0 0,-1 1 0 0 0,0 1 0 0 0,-1 24 0 0 0,5 4 0 0 0,-2-28 0 0 0,0 0 0 0 0,0 0 0 0 0,-1 0 0 0 0,0 0 0 0 0,0 0 0 0 0,-1 1 0 0 0,-2 9 475 0 0,2-1 1 0 0,0 1 0 0 0,1 10-476 0 0,-1 16 604 0 0,2-15-586 0 0,0-22-18 0 0,-1 0-1 0 0,0-1 1 0 0,0 1-1 0 0,-1 4 1 0 0,0-7 69 0 0,1 1-1 0 0,-1-1 0 0 0,1 1 1 0 0,0-1-1 0 0,0 1 0 0 0,1 2-68 0 0,1 31-4612 0 0,-2-38 3079 0 0</inkml:trace>
  <inkml:trace contextRef="#ctx0" brushRef="#br0" timeOffset="4792.602">631 135 10136 0 0,'0'-7'117'0'0,"-1"5"-72"0"0,1 0 0 0 0,0 0-1 0 0,0 0 1 0 0,0 1 0 0 0,0-1-1 0 0,0 0 1 0 0,1 0 0 0 0,-1 0-1 0 0,0 1 1 0 0,1-1 0 0 0,-1 0-1 0 0,1 0 1 0 0,0 1 0 0 0,0-1 0 0 0,-1 0-1 0 0,1 1 1 0 0,0-1 0 0 0,0 1-1 0 0,1-1 1 0 0,-1 1 0 0 0,1-1-45 0 0,1-1 0 0 0,2-2 0 0 0,0 0 0 0 0,1 1 0 0 0,-1 0 0 0 0,1 0 0 0 0,-1 0 0 0 0,1 1 0 0 0,0 0 0 0 0,2-1 0 0 0,43-21 0 0 0,-33 19 348 0 0,1-1 0 0 0,0 2 0 0 0,5 0-348 0 0,-17 4 104 0 0,1 0 0 0 0,-1 0 1 0 0,0 1-1 0 0,0 0 1 0 0,0 1-1 0 0,1-1 0 0 0,-1 1 1 0 0,0 1-1 0 0,0-1 1 0 0,4 3-105 0 0,38 9 42 0 0,-37-10 15 0 0,0 0 0 0 0,0 0 0 0 0,0 1 1 0 0,0 1-1 0 0,-1 0 0 0 0,0 1 0 0 0,9 5-57 0 0,-18-10 74 0 0,0 0-1 0 0,-1 1 0 0 0,1-1 1 0 0,0 0-1 0 0,-1 1 1 0 0,1-1-1 0 0,-1 1 0 0 0,0-1 1 0 0,0 1-1 0 0,1 0 1 0 0,-1 0-1 0 0,0-1 0 0 0,0 1 1 0 0,-1 0-1 0 0,1 0 0 0 0,0 0 1 0 0,-1 0-1 0 0,1 0 1 0 0,-1 0-1 0 0,1 0 0 0 0,-1 0 1 0 0,0 0-1 0 0,0 0 1 0 0,0 0-1 0 0,0 1 0 0 0,0-1 1 0 0,-1 0-1 0 0,1 0 1 0 0,-1 0-1 0 0,1 0 0 0 0,-1 0 1 0 0,-1 1-74 0 0,0 3 223 0 0,-1-1 0 0 0,-1 0 1 0 0,1 0-1 0 0,-1 0 0 0 0,0-1 0 0 0,0 0 1 0 0,0 1-1 0 0,-1-1 0 0 0,0 0 0 0 0,-4 2-223 0 0,-6 3 180 0 0,-1 0-1 0 0,0-1 1 0 0,0-1-1 0 0,-1-1 1 0 0,0 0-1 0 0,-1-1-179 0 0,-17 7 43 0 0,-9 0-649 0 0,-1-2 0 0 0,0-1 0 0 0,-21 0 606 0 0,55-8-158 0 0,-31 2-1021 0 0,25-3-4641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41:48.6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1 731 8288 0 0,'0'0'381'0'0,"0"0"-6"0"0,0 2-171 0 0,0 2 272 0 0,0-3-378 0 0,-1 0-1 0 0,1-1 1 0 0,0 1-1 0 0,0 0 0 0 0,0 0 1 0 0,0 0-1 0 0,0 0 1 0 0,1 0-1 0 0,-1 0 0 0 0,0-1 1 0 0,0 1-1 0 0,1 0 1 0 0,-1 0-1 0 0,0 0 1 0 0,1 0-1 0 0,-1-1 0 0 0,1 1 1 0 0,-1 0-1 0 0,1 0 1 0 0,-1-1-1 0 0,1 1 0 0 0,-1 0 1 0 0,1-1-1 0 0,0 1 1 0 0,0 0-98 0 0,0 0 106 0 0,0 0 0 0 0,-1 0 1 0 0,1 0-1 0 0,0 0 0 0 0,-1 0 0 0 0,1 0 1 0 0,-1 0-1 0 0,1 0 0 0 0,-1 1 1 0 0,1-1-1 0 0,-1 0 0 0 0,0 0 1 0 0,0 1-1 0 0,1 0-106 0 0,1 8 616 0 0,-1-7-413 0 0,1 0 1 0 0,-1 0 0 0 0,1 0 0 0 0,-1 0-1 0 0,1 0 1 0 0,0-1 0 0 0,0 1 0 0 0,0-1-1 0 0,1 1 1 0 0,-1-1 0 0 0,1 0 0 0 0,-1 0-1 0 0,1 0 1 0 0,0 0 0 0 0,-1 0 0 0 0,1 0-1 0 0,2 0-203 0 0,1 1 132 0 0,-1 0-1 0 0,1-1 0 0 0,0 1 0 0 0,0-1 0 0 0,0 0 1 0 0,0-1-1 0 0,0 0 0 0 0,0 0 0 0 0,1 0 0 0 0,0 0-131 0 0,-1 0 250 0 0,-4 0-229 0 0,12 0 55 0 0,-15-1-75 0 0,1 0 0 0 0,0 0 0 0 0,0 0 0 0 0,0-1-1 0 0,0 1 1 0 0,-1 0 0 0 0,1 0 0 0 0,0 0 0 0 0,0 0 0 0 0,0 0-1 0 0,0-1 1 0 0,0 1 0 0 0,0 0 0 0 0,0 0 0 0 0,-1 0 0 0 0,1-1 0 0 0,0 1-1 0 0,0 0 1 0 0,0 0 0 0 0,0 0 0 0 0,0-1 0 0 0,0 1 0 0 0,0 0 0 0 0,0 0-1 0 0,0 0 1 0 0,0-1 0 0 0,0 1 0 0 0,0 0 0 0 0,0 0 0 0 0,0 0 0 0 0,0-1-1 0 0,1 1 1 0 0,-1 0 0 0 0,0 0 0 0 0,0 0 0 0 0,0 0 0 0 0,0-1 0 0 0,0 1-1 0 0,0 0 1 0 0,0 0 0 0 0,1 0 0 0 0,-1 0 0 0 0,0-1 0 0 0,0 1 0 0 0,0 0-1 0 0,0 0 1 0 0,0 0 0 0 0,1 0 0 0 0,-1 0 0 0 0,0 0 0 0 0,0 0 0 0 0,0 0-1 0 0,1 0 1 0 0,-1-1 0 0 0,0 1 0 0 0,0 0 0 0 0,0 0 0 0 0,1 0 0 0 0,-1 0-1 0 0,0 0 1 0 0,0 0 0 0 0,0 0 0 0 0,1 0 0 0 0,-1 0 0 0 0,0 1 0 0 0,0-1-1 0 0,0 0 1 0 0,1 0-1 0 0,-12-10-6 0 0,11 10 7 0 0,0 0-1 0 0,-1-1-1 0 0,1 1 1 0 0,-1-1-1 0 0,1 1 0 0 0,-1-1 1 0 0,1 1-1 0 0,-1-1 1 0 0,1 0-1 0 0,0 1 0 0 0,-1-1 1 0 0,1 0-1 0 0,0 1 0 0 0,0-1 1 0 0,-1 0-1 0 0,1 1 1 0 0,0-1-1 0 0,0 0 0 0 0,0 0 1 0 0,0 1-1 0 0,0-1 1 0 0,0-1 0 0 0,0 1 21 0 0,0 0 0 0 0,0 0 1 0 0,0 0-1 0 0,0 0 1 0 0,-1 0-1 0 0,1 0 0 0 0,0 0 1 0 0,0 0-1 0 0,-1 0 0 0 0,1 0 1 0 0,-1 0-1 0 0,1 0 1 0 0,-1 0-1 0 0,0 0-21 0 0,-61-76 1049 0 0,55 66-1004 0 0,-1 1-1 0 0,2-2 0 0 0,-1 1 0 0 0,2-1 0 0 0,0 0 0 0 0,0 0 0 0 0,1 0 1 0 0,0-1-1 0 0,0-5-44 0 0,2 8-30 0 0,0 0 0 0 0,1 0 0 0 0,0 0 0 0 0,1 0 1 0 0,0 0-1 0 0,0 0 0 0 0,1 0 0 0 0,1-1 0 0 0,0 1 1 0 0,0 1-1 0 0,1-1 0 0 0,0 0 0 0 0,0 1 0 0 0,1-1 1 0 0,1 1-1 0 0,0 0 0 0 0,2-3 30 0 0,-2 6-73 0 0,0 0-1 0 0,0 0 1 0 0,0 1 0 0 0,1 0 0 0 0,0 0-1 0 0,0 0 1 0 0,0 1 0 0 0,0-1-1 0 0,1 2 1 0 0,0-1 0 0 0,0 1 0 0 0,0 0-1 0 0,0 0 1 0 0,1 1 73 0 0,20-6-50 0 0,0 1 0 0 0,0 2 0 0 0,5 0 50 0 0,-1 0 29 0 0,-26 4-29 0 0,0 0 0 0 0,0 1 0 0 0,-1 0 0 0 0,1 0 0 0 0,0 0 0 0 0,1 1 0 0 0,-5-1 0 0 0,1 1 0 0 0,-1-1 0 0 0,0 1 0 0 0,0 0 0 0 0,1-1 0 0 0,-1 1 0 0 0,0 0 0 0 0,0 0 0 0 0,0 0 0 0 0,0 1 0 0 0,0-1 0 0 0,0 0 0 0 0,0 1 0 0 0,-1-1 0 0 0,1 1 0 0 0,0 0 0 0 0,12 10 0 0 0,-13-11 0 0 0,0-1 0 0 0,0 1 0 0 0,0-1 0 0 0,0 1 0 0 0,0-1 0 0 0,0 1 0 0 0,0 0 0 0 0,0-1 0 0 0,-1 1 0 0 0,1 0 0 0 0,0 0 0 0 0,0 0 0 0 0,-1-1 0 0 0,1 1 0 0 0,-1 0 0 0 0,1 0 0 0 0,-1 0 0 0 0,1 0 0 0 0,-1 0 0 0 0,0 0 0 0 0,1 0 0 0 0,-1 0 0 0 0,0 0 0 0 0,0 1 0 0 0,0-1 0 0 0,0 0 0 0 0,0 0 0 0 0,0 0 0 0 0,0 0 0 0 0,0 2 0 0 0,0 0 0 0 0,1 0 0 0 0,-1 0 0 0 0,0-1 0 0 0,1 1 0 0 0,0 0 0 0 0,-1 0 0 0 0,1-1 0 0 0,1 3 0 0 0,-1-2 0 0 0,1 1 0 0 0,-1-1 0 0 0,0 1 0 0 0,-1 0 0 0 0,1-1 0 0 0,-1 1 0 0 0,1 0 0 0 0,-2 6 13 0 0,0 0-1 0 0,0-1 0 0 0,-1 1 0 0 0,-1-1 0 0 0,1 1 0 0 0,-1-1 1 0 0,-1 1-13 0 0,-10 24 294 0 0,-6 7-294 0 0,11-24 28 0 0,-14 25 16 0 0,13-25-34 0 0,1 0 0 0 0,-2 6-10 0 0,-4 7-5 0 0,12-25-19 0 0,0 0 1 0 0,0 0-1 0 0,1 0 1 0 0,0 1 0 0 0,0-1-1 0 0,0 1 1 0 0,0 0-1 0 0,1 0 1 0 0,0-1-1 0 0,0 4 24 0 0,0-8 47 0 0,1 3-8 0 0,6 7 186 0 0,-4-10-216 0 0,-1 0 1 0 0,0 1-1 0 0,0-1 1 0 0,1 0-1 0 0,-1 0 1 0 0,0 0-1 0 0,1 0 0 0 0,-1 0 1 0 0,1 0-1 0 0,0 0 1 0 0,-1 0-1 0 0,1-1 1 0 0,0 1-1 0 0,-1 0 1 0 0,1-1-1 0 0,0 0 0 0 0,0 1 1 0 0,-1-1-1 0 0,1 0 1 0 0,0 0-10 0 0,3 1 44 0 0,2-1-61 0 0,0 1 0 0 0,-1-1 0 0 0,1 0 0 0 0,0 0 0 0 0,-1-1 0 0 0,1 0 0 0 0,0 0 0 0 0,-1 0 0 0 0,1-1 0 0 0,-1 0 0 0 0,0-1 0 0 0,1 1 0 0 0,-1-1-1 0 0,0 0 1 0 0,5-4 17 0 0,2-1-256 0 0</inkml:trace>
  <inkml:trace contextRef="#ctx0" brushRef="#br0" timeOffset="286.95">646 342 11976 0 0,'-8'14'1402'0'0,"7"-12"-1409"0"0,-1 0 0 0 0,2 0 0 0 0,-1 0 0 0 0,0 1 0 0 0,0-1 0 0 0,1 0 0 0 0,-1 1 1 0 0,1-1-1 0 0,-1 1 0 0 0,1-1 0 0 0,0 1 0 0 0,0-1 0 0 0,0 1 7 0 0,2 5 114 0 0,-2 0 1 0 0,1 0 0 0 0,-1 0-1 0 0,-1 0 1 0 0,1 0 0 0 0,-1 0-1 0 0,-1 0 1 0 0,1 0 0 0 0,-2 2-115 0 0,1-2 126 0 0,0 1 0 0 0,1-1 0 0 0,-1 1 0 0 0,2-1 0 0 0,-1 1 0 0 0,1-1 0 0 0,1 1 0 0 0,0 5-126 0 0,11 54 277 0 0,-10-61-144 0 0,0 0-1 0 0,1 0 1 0 0,0 0 0 0 0,0 0-1 0 0,0-1 1 0 0,3 5-133 0 0,-1-3 138 0 0,-1-1-1 0 0,-1 1 1 0 0,0 0-1 0 0,3 7-137 0 0,-5-9 29 0 0,1-1 0 0 0,0 1-1 0 0,1-1 1 0 0,-1 1-1 0 0,1-1 1 0 0,0 0 0 0 0,1 0-1 0 0,-1 0 1 0 0,1 0-1 0 0,0-1 1 0 0,0 1 0 0 0,0-1-1 0 0,1 0 1 0 0,0 0-29 0 0,-3-3-1 0 0,24 24 145 0 0,-24-24-862 0 0,-2-1-3323 0 0,0 0-1431 0 0</inkml:trace>
  <inkml:trace contextRef="#ctx0" brushRef="#br0" timeOffset="460.006">571 561 12064 0 0,'76'-13'1185'0'0,"48"-1"-1185"0"0,-68 8 119 0 0,-36 4-862 0 0,1 0 1 0 0,-1 2-1 0 0,1 0 1 0 0,-1 1 0 0 0,9 2 742 0 0,-13 0-4160 0 0</inkml:trace>
  <inkml:trace contextRef="#ctx0" brushRef="#br0" timeOffset="1617.907">837 184 9296 0 0,'3'0'267'0'0,"-1"-1"-226"0"0,-1 1 0 0 0,0 0 1 0 0,0 0-1 0 0,0 0 0 0 0,0 0 0 0 0,1 0 0 0 0,-1 0 0 0 0,0 0 0 0 0,0 0 1 0 0,0 0-1 0 0,0 1 0 0 0,1-1 0 0 0,-1 0 0 0 0,0 1 0 0 0,0-1 0 0 0,0 1 1 0 0,0-1-1 0 0,0 1-41 0 0,10 5 251 0 0,0 0 1 0 0,-1 1 0 0 0,0 0 0 0 0,-1 1-1 0 0,0 0 1 0 0,0 0 0 0 0,0 1 0 0 0,1 3-252 0 0,3 4 576 0 0,-1 0 1 0 0,-1 1-1 0 0,-1 1 1 0 0,5 10-577 0 0,19 31 694 0 0,-23-42-674 0 0,-2 0 1 0 0,1 0-1 0 0,-2 1 1 0 0,0 2-21 0 0,0 5 348 0 0,-1 1 0 0 0,-2 0 1 0 0,0 0-1 0 0,-2 0 0 0 0,0 16-348 0 0,-2 3 277 0 0,-3 0-1 0 0,-5 40-276 0 0,3-62 285 0 0,-1-1 0 0 0,0 1 0 0 0,-2-1 0 0 0,-8 19-285 0 0,-4 1 421 0 0,-22 38-421 0 0,37-72 16 0 0,-1 0 0 0 0,1-1 0 0 0,-1 1 0 0 0,-1-1 0 0 0,0 0 0 0 0,1 0 0 0 0,-2-1 0 0 0,1 0 0 0 0,-1 0 0 0 0,0 0 0 0 0,-3 1-16 0 0,0-2 23 0 0,4-1-300 0 0,0 0-1 0 0,0-1 1 0 0,-1 0-1 0 0,1 0 1 0 0,-1 0-1 0 0,0-1 0 0 0,0 0 278 0 0,-9-1-704 0 0</inkml:trace>
  <inkml:trace contextRef="#ctx0" brushRef="#br0" timeOffset="2146.291">1127 34 10968 0 0,'8'-1'248'0'0,"-7"0"34"0"0,-1 1 21 0 0,0 0-34 0 0,16-3 623 0 0,-14 3-710 0 0,0 1 0 0 0,0-1-1 0 0,0 1 1 0 0,0 0 0 0 0,0 0-1 0 0,-1 0 1 0 0,1 0 0 0 0,0 0 0 0 0,0 0-1 0 0,-1 1 1 0 0,1-1 0 0 0,0 0-1 0 0,0 1-181 0 0,1 1-32 0 0,0 1-1 0 0,0-1 0 0 0,0 0 0 0 0,-1 1 0 0 0,1-1 1 0 0,0 2 32 0 0,-2-3 22 0 0,0 1 0 0 0,-1 1 0 0 0,1-1 0 0 0,0 0 0 0 0,-1 0 0 0 0,0 0 0 0 0,1 1-22 0 0,1 13-124 0 0,0-9 46 0 0,0-1 0 0 0,1 1 0 0 0,4 5 78 0 0,-5-9 23 0 0,0 0 0 0 0,0 0 0 0 0,0 0 0 0 0,-1 0 1 0 0,0 1-1 0 0,1-1 0 0 0,-1 0 0 0 0,-1 0 0 0 0,1 1 0 0 0,-1-1 0 0 0,1 1 0 0 0,-1-1 0 0 0,-1 0 1 0 0,1 3-24 0 0,-1-5 10 0 0,1 1 1 0 0,0-1 0 0 0,0 1 0 0 0,0-1-1 0 0,0 0 1 0 0,1 1 0 0 0,-1-1 0 0 0,1 1-11 0 0,1 14 55 0 0,-1-16-10 0 0,1-5 137 0 0,4-6 356 0 0,-5 9-431 0 0,6-10 500 0 0,-5 9-562 0 0,-1 0 1 0 0,0 0 0 0 0,1 0 0 0 0,-1 0-1 0 0,0 0 1 0 0,0 0 0 0 0,0 0 0 0 0,-1-1-1 0 0,1 0-45 0 0,4-13 11 0 0,0 0-1 0 0,1 1 0 0 0,0-1 0 0 0,1 2 0 0 0,1-1 0 0 0,1 1 0 0 0,0 0 0 0 0,1 0 0 0 0,1 0-10 0 0,-7 8-12 0 0,1 0 0 0 0,1 0 0 0 0,-1 1 0 0 0,1-1 0 0 0,0 1-1 0 0,0 0 1 0 0,3 0 12 0 0,-7 3 9 0 0,1 1-1 0 0,0-1 0 0 0,0 1 1 0 0,0 0-1 0 0,0 0 0 0 0,0 0 1 0 0,0 0-1 0 0,0 1 0 0 0,0-1 1 0 0,0 1-1 0 0,0 0 0 0 0,1 0 1 0 0,-1 0-1 0 0,0 0 0 0 0,0 0 0 0 0,0 1 1 0 0,0 0-1 0 0,0-1 0 0 0,1 1-8 0 0,-1 1 66 0 0,1-1 0 0 0,-1 0 0 0 0,1 1 1 0 0,-1 0-1 0 0,0 0 0 0 0,1 0 0 0 0,-1 0 0 0 0,0 1 0 0 0,-1-1 0 0 0,1 1 0 0 0,0 0 0 0 0,-1 0 0 0 0,1 0 0 0 0,-1 0 0 0 0,0 0 0 0 0,0 0 0 0 0,0 1-66 0 0,2 5-189 0 0,0 0 0 0 0,0 1 0 0 0,-1-1 0 0 0,-1 0-1 0 0,0 1 1 0 0,0 1 189 0 0,19 97 1472 0 0,-23-86-1174 0 0,2-22-100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41:46.4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518 234 6448 0 0,'0'1'28'0'0,"0"-1"-1"0"0,1 0 1 0 0,-1 0 0 0 0,0 0 0 0 0,1 0 0 0 0,-1 0 0 0 0,0 0-1 0 0,1 0 1 0 0,-1 0 0 0 0,0 0 0 0 0,1 0 0 0 0,-1 0 0 0 0,0 0-1 0 0,0 0 1 0 0,1 0 0 0 0,-1 0 0 0 0,0 0 0 0 0,1 0-1 0 0,-1 0 1 0 0,0-1 0 0 0,0 1 0 0 0,1 0 0 0 0,-1 0-28 0 0,21-13 978 0 0,-18 10 3121 0 0,-7-1-3268 0 0,3 3-833 0 0,0 1 1 0 0,0 0 0 0 0,0-1-1 0 0,0 1 1 0 0,0 0 0 0 0,0-1-1 0 0,0 1 1 0 0,0 0 0 0 0,0 0-1 0 0,0 0 1 0 0,0 0 0 0 0,0 0-1 0 0,0 0 1 0 0,0 0 0 0 0,0 0-1 0 0,-1 1 2 0 0,-81 21 466 0 0,15 3-546 0 0,58-20 79 0 0,-6 2 63 0 0,14-7 11 0 0,1 0-1 0 0,0 1 1 0 0,-1 0 0 0 0,1-1 0 0 0,0 1-1 0 0,0 0 1 0 0,0-1 0 0 0,-1 1 0 0 0,1 0-1 0 0,0 0 1 0 0,0 0 0 0 0,0 0-1 0 0,1 0 1 0 0,-1 0 0 0 0,0 0 0 0 0,0 1-1 0 0,0-1 1 0 0,1 0 0 0 0,-1 0 0 0 0,1 1-1 0 0,-1 0-72 0 0,0 2-142 0 0,-1-1 0 0 0,1 1-1 0 0,1-1 1 0 0,-1 1-1 0 0,0 0 1 0 0,1-1 0 0 0,0 2 142 0 0,1-1-7 0 0,1-1 1 0 0,-1 1-1 0 0,1-1 1 0 0,0 0 0 0 0,0 1-1 0 0,2 1 7 0 0,-3-4 49 0 0,0 1 20 0 0,0 0-1 0 0,1-1 0 0 0,0 1 1 0 0,-1-1-1 0 0,1 0 0 0 0,0 1 1 0 0,0-1-1 0 0,0 0 0 0 0,0 0 1 0 0,0 0-1 0 0,0 0 0 0 0,1 0-68 0 0,11 6 104 0 0,-14-7-101 0 0,6 3 49 0 0,0 1 1 0 0,-1-1-1 0 0,0 1 0 0 0,0 1 1 0 0,0-1-1 0 0,0 1 1 0 0,2 3-53 0 0,30 30 80 0 0,-31-30-47 0 0,-2-3 126 0 0,0 0 0 0 0,0 0 0 0 0,0 0 0 0 0,-1 1 0 0 0,0 0 0 0 0,0-1 0 0 0,0 1 0 0 0,-1 1 0 0 0,0-1 0 0 0,1 2-159 0 0,-3-6 16 0 0,1-1-1 0 0,-1 0 0 0 0,1 1 1 0 0,-1-1-1 0 0,0 1 0 0 0,1-1 1 0 0,-1 1-1 0 0,0-1 0 0 0,0 1 1 0 0,0-1-1 0 0,0 1 0 0 0,0-1 1 0 0,-1 1-1 0 0,1-1 0 0 0,0 1 1 0 0,-1-1-1 0 0,1 1 0 0 0,-1-1 1 0 0,1 0-1 0 0,-1 1 0 0 0,0-1 1 0 0,1 0-1 0 0,-1 1 0 0 0,0-1 1 0 0,0 0-1 0 0,0 0 0 0 0,0 0 1 0 0,0 0-1 0 0,0 0 0 0 0,-1 0-15 0 0,-4 5 168 0 0,-1-1 0 0 0,0 0-1 0 0,-1 0 1 0 0,1-1 0 0 0,-1 0-1 0 0,0-1 1 0 0,0 1 0 0 0,0-1-1 0 0,0-1 1 0 0,0 0 0 0 0,-1 0-1 0 0,-4 0-167 0 0,-12 4 0 0 0,15-4 0 0 0,0 0 0 0 0,0 0 0 0 0,0-1 0 0 0,-3 0 0 0 0,-11-1 4 0 0,15 1 186 0 0,0-1-1 0 0,-1 0 1 0 0,1 0 0 0 0,0-1-1 0 0,-7-2-189 0 0,14 2-147 0 0,0 0 0 0 0,0-1 0 0 0,0 1 0 0 0,0-1 0 0 0,1 1-1 0 0,-1-1 1 0 0,0 0 0 0 0,1 1 0 0 0,0-1 0 0 0,-1 0-1 0 0,1 0 1 0 0,0 0 0 0 0,-1-2 147 0 0,-2-4-6646 0 0</inkml:trace>
  <inkml:trace contextRef="#ctx0" brushRef="#br0" timeOffset="408.547">662 342 6448 0 0,'0'0'297'0'0,"1"-1"-9"0"0,3 0-153 0 0,-3 0 53 0 0,-1 1-62 0 0,1 0 0 0 0,0 1 0 0 0,-1-1 0 0 0,1 0 0 0 0,-1 0 1 0 0,1 0-1 0 0,-1 0 0 0 0,1 1 0 0 0,-1-1 0 0 0,1 0 0 0 0,-1 0 0 0 0,1 1 1 0 0,-1-1-1 0 0,1 0 0 0 0,-1 1 0 0 0,1-1 0 0 0,-1 1 0 0 0,0-1 0 0 0,1 0 1 0 0,-1 1-1 0 0,1-1 0 0 0,-1 1 0 0 0,0-1 0 0 0,1 1-126 0 0,4 15 940 0 0,-1-5-113 0 0,-3-10-737 0 0,-1 0-1 0 0,1 1 1 0 0,0-1-1 0 0,-1 0 1 0 0,1 1-1 0 0,-1-1 1 0 0,0 0-1 0 0,1 1 1 0 0,-1-1-1 0 0,0 1 1 0 0,0-1-1 0 0,0 1 0 0 0,0-1 1 0 0,0 1-90 0 0,2 16 741 0 0,0-9-508 0 0,0 0 0 0 0,-1 0 0 0 0,-1 1 0 0 0,1-1 0 0 0,-1 0 0 0 0,-1 1-233 0 0,0-1 262 0 0,1 0 0 0 0,0 1 0 0 0,1-1 0 0 0,0 0 0 0 0,1 0 0 0 0,-1 0-1 0 0,2 2-261 0 0,-2-10 30 0 0,-1 0 0 0 0,0 0 0 0 0,0 0 0 0 0,1 0-1 0 0,-1 1 1 0 0,0-1 0 0 0,0 0 0 0 0,0 0-1 0 0,0 0 1 0 0,0 0 0 0 0,0 0 0 0 0,0 0 0 0 0,-1 0-1 0 0,1 0 1 0 0,0 1-30 0 0,0-1 23 0 0,0-1 0 0 0,0 1 0 0 0,0 0 0 0 0,0-1 1 0 0,0 1-1 0 0,0 0 0 0 0,1-1 0 0 0,-1 1 0 0 0,0 0 0 0 0,0-1 0 0 0,1 1 0 0 0,-1-1 0 0 0,0 1 0 0 0,1-1 0 0 0,-1 1 0 0 0,1 0-23 0 0,0 1 64 0 0,2 34 822 0 0,-3-34-820 0 0,0-2-2 0 0,0 0 6 0 0,-2 2 208 0 0,2-1-274 0 0,0-1 0 0 0,0 0 0 0 0,0 0 1 0 0,-1 0-1 0 0,1 0 0 0 0,0 1 0 0 0,0-1 0 0 0,0 0 1 0 0,0 0-1 0 0,0 0 0 0 0,0 0 0 0 0,0 0 0 0 0,0 0 1 0 0,0 1-1 0 0,-1-1 0 0 0,1 0 0 0 0,0 0 1 0 0,0 0-1 0 0,0 0 0 0 0,0 0 0 0 0,0 0 0 0 0,-1 0 1 0 0,1 0-1 0 0,0 0 0 0 0,0 0 0 0 0,0 0 0 0 0,0 1 1 0 0,-1-1-1 0 0,1 0 0 0 0,0 0 0 0 0,0 0 1 0 0,0 0-1 0 0,0 0 0 0 0,-1 0 0 0 0,1 0 0 0 0,0-1 1 0 0,0 1-1 0 0,0 0 0 0 0,0 0 0 0 0,-1 0 0 0 0,1 0 1 0 0,0 0-1 0 0,0 0 0 0 0,0 0 0 0 0,0 0 1 0 0,0 0-1 0 0,-1 0-4 0 0,-12-11-2155 0 0,8 6-4227 0 0</inkml:trace>
  <inkml:trace contextRef="#ctx0" brushRef="#br0" timeOffset="608.048">640 242 12152 0 0,'0'0'273'0'0,"1"-6"771"0"0,3 5-1023 0 0,-2 1-69 0 0,1 0-1 0 0,-1 0 1 0 0,1 0 0 0 0,-1 0-1 0 0,1 0 1 0 0,-1 1-1 0 0,0-1 1 0 0,1 1-1 0 0,-1 0 1 0 0,0 0 0 0 0,1 0-1 0 0,-1 0 1 0 0,0 0-1 0 0,0 0 1 0 0,0 1 0 0 0,0-1-1 0 0,0 1 1 0 0,0-1-1 0 0,1 2 49 0 0,25 34-1748 0 0,-17-12 846 0 0</inkml:trace>
  <inkml:trace contextRef="#ctx0" brushRef="#br0" timeOffset="1011.983">949 523 8288 0 0,'1'5'756'0'0,"-1"-2"-635"0"0,1 0 1 0 0,-1 0-1 0 0,0 0 1 0 0,1 0-1 0 0,-1 0 1 0 0,-1 0-1 0 0,1 0 1 0 0,0 0 0 0 0,-1 0-1 0 0,1 0 1 0 0,-1-1-1 0 0,0 1 1 0 0,-1 2-122 0 0,2 2 1315 0 0,0-7-1270 0 0,0 0 0 0 0,1 1-1 0 0,-1-1 1 0 0,0 0 0 0 0,0 1 0 0 0,0-1 0 0 0,0 0 0 0 0,0 1-1 0 0,0-1 1 0 0,0 0 0 0 0,0 1 0 0 0,0-1 0 0 0,0 0 0 0 0,0 1-1 0 0,0-1 1 0 0,0 0 0 0 0,0 1 0 0 0,0-1 0 0 0,-1 0-1 0 0,1 1 1 0 0,0-1 0 0 0,0 0 0 0 0,0 1 0 0 0,0-1 0 0 0,-1 0-45 0 0,-4 7 1020 0 0,4-6-80 0 0,-3 6 494 0 0,-25 4-381 0 0,27-10-976 0 0,0-1-1 0 0,-1 1 1 0 0,1-1 0 0 0,0 1 0 0 0,0-1 0 0 0,0 0 0 0 0,-1 0 0 0 0,1 0 0 0 0,0 0 0 0 0,0 0 0 0 0,-1 0 0 0 0,0-1-77 0 0,1-2 46 0 0,0 0 0 0 0,1 1 1 0 0,0-1-1 0 0,-1 0 0 0 0,1 0 0 0 0,0 0 0 0 0,1 0 0 0 0,-2-3-46 0 0,2-1 41 0 0,-1 1-1 0 0,1-1 0 0 0,1 1 0 0 0,-1-1 1 0 0,1 1-1 0 0,0 0 0 0 0,2-6-40 0 0,0-2 22 0 0,0-2 4 0 0,1 1-1 0 0,0 0 0 0 0,2 0 0 0 0,-1 1 0 0 0,2-1 1 0 0,0 1-1 0 0,1 1 0 0 0,0-1 0 0 0,4-4-25 0 0,-9 15-29 0 0,-1 1-1 0 0,1-1 1 0 0,0 1 0 0 0,0-1-1 0 0,0 1 1 0 0,0 0 0 0 0,0 0 0 0 0,0 1-1 0 0,1-1 1 0 0,2-1 29 0 0,10-5 244 0 0,-15 8-237 0 0,-1 0 0 0 0,1 0 0 0 0,0 0-1 0 0,-1 0 1 0 0,1 0 0 0 0,0 0 0 0 0,0 0 0 0 0,-1 0 0 0 0,1 1 0 0 0,0-1 0 0 0,-1 0 0 0 0,1 0 0 0 0,0 1 0 0 0,-1-1 0 0 0,1 0 0 0 0,-1 1 0 0 0,1-1 0 0 0,0 1-7 0 0,0-1 9 0 0,16 3-6 0 0,-15-3-24 0 0,0 0 0 0 0,-1 0-1 0 0,1 0 1 0 0,-1 0 0 0 0,1 1 0 0 0,-1-1 0 0 0,1 0-1 0 0,0 1 1 0 0,-1-1 0 0 0,0 1 0 0 0,1 0 0 0 0,-1 0 0 0 0,1-1-1 0 0,-1 1 1 0 0,0 0 0 0 0,0 0 0 0 0,1 0 0 0 0,-1 0-1 0 0,0 1 22 0 0,5 5-113 0 0,0 0 0 0 0,-1 0 0 0 0,0 1 0 0 0,-1-1 0 0 0,1 1 0 0 0,-1 0-1 0 0,-1 1 1 0 0,0-1 0 0 0,0 1 0 0 0,0-1 0 0 0,-1 1 0 0 0,-1 0 0 0 0,1 0-1 0 0,-1 5 114 0 0,-1-1 0 0 0,1 0 0 0 0,-2 0 0 0 0,0 3 0 0 0,-1 20 0 0 0,-2-19 324 0 0,2-8-3865 0 0,2-20 2383 0 0</inkml:trace>
  <inkml:trace contextRef="#ctx0" brushRef="#br0" timeOffset="3313.796">275 4 10136 0 0,'0'0'230'0'0,"0"0"30"0"0,0 0 19 0 0,-13-3 1877 0 0,10 3-1988 0 0,0-1 0 0 0,0 1 0 0 0,0 1 0 0 0,0-1 1 0 0,0 0-1 0 0,0 1 0 0 0,0-1 0 0 0,0 1 0 0 0,0 0 0 0 0,0 0 0 0 0,0 0 0 0 0,1 0 0 0 0,-1 1 1 0 0,0-1-1 0 0,1 1 0 0 0,-1 0-168 0 0,-6 3 365 0 0,1 1-1 0 0,-1 0 1 0 0,2 1 0 0 0,-4 3-365 0 0,-4 5 40 0 0,0 0-1 0 0,1 1 1 0 0,1 0-1 0 0,0 2 1 0 0,2-1-1 0 0,-2 5-39 0 0,3-4 392 0 0,2 1 0 0 0,0-1 0 0 0,1 2 0 0 0,0-1 0 0 0,0 9-392 0 0,0 2 16 0 0,1-5-16 0 0,2 0 0 0 0,-1 7 0 0 0,1 15 0 0 0,3-1 0 0 0,1 1 0 0 0,2 0 0 0 0,5 20 0 0 0,-2-42 109 0 0,1 0 0 0 0,1 0 0 0 0,1-1 0 0 0,1 0 0 0 0,2-1 0 0 0,0 0 0 0 0,10 14-109 0 0,-16-29 39 0 0,0 0 0 0 0,1-1 0 0 0,0 1 0 0 0,0-1 0 0 0,1 0 0 0 0,0-1 0 0 0,0 1-1 0 0,0-1 1 0 0,1-1 0 0 0,0 0 0 0 0,1 1-39 0 0,3 0-296 0 0,0 0 1 0 0,1-1-1 0 0,0 0 0 0 0,0-1 0 0 0,0-1 0 0 0,0 0 0 0 0,9 1 296 0 0,20 2-6687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46:14.693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  <inkml:brushProperty name="color" value="#0000FF"/>
    </inkml:brush>
    <inkml:brush xml:id="br2">
      <inkml:brushProperty name="width" value="0.05" units="cm"/>
      <inkml:brushProperty name="height" value="0.05" units="cm"/>
    </inkml:brush>
  </inkml:definitions>
  <inkml:trace contextRef="#ctx0" brushRef="#br0">800 1913 6448 0 0,'0'0'141'0'0,"0"0"23"0"0,0 0 13 0 0,-5 0 13 0 0,-19 2 1270 0 0,7 2-784 0 0,17-4-661 0 0,0 0 1 0 0,-1 0-1 0 0,1 0 1 0 0,0 0-1 0 0,0 0 1 0 0,0 0-1 0 0,0 0 1 0 0,0 0-1 0 0,0 0 1 0 0,0-1 0 0 0,-1 1-1 0 0,1 0 1 0 0,0 0-1 0 0,0 1 1 0 0,0-1-1 0 0,0 0 1 0 0,0 0-1 0 0,0 0 1 0 0,-1 0-1 0 0,1 0 1 0 0,0 0-1 0 0,0 0 1 0 0,0 0-1 0 0,0 0 1 0 0,0 0-1 0 0,0 0 1 0 0,0 0 0 0 0,-1 0-1 0 0,1 0 1 0 0,0 0-1 0 0,0 0 1 0 0,0 1-1 0 0,0-1 1 0 0,0 0-1 0 0,0 0 1 0 0,0 0-1 0 0,0 0 1 0 0,0 0-1 0 0,0 0 1 0 0,0 0-1 0 0,0 1 1 0 0,0-1 0 0 0,0 0-1 0 0,0 0 1 0 0,0 0-1 0 0,0 0 1 0 0,0 0-1 0 0,0 0 1 0 0,0 1-1 0 0,0-1 1 0 0,0 0-1 0 0,0 0 1 0 0,0 0-1 0 0,0 0 1 0 0,0 0-1 0 0,0 0 1 0 0,0 0-1 0 0,0 1 1 0 0,0-1 0 0 0,0 0-1 0 0,0 0 1 0 0,0 0-1 0 0,0 0 1 0 0,0 0-1 0 0,0 0-15 0 0,12 7 2081 0 0,-7-5-1485 0 0,0-1 0 0 0,0 1 1 0 0,0-1-1 0 0,0 0 1 0 0,2 0-597 0 0,55 1 628 0 0,-24-1 791 0 0,31-2-1419 0 0,-43-2 505 0 0,0-2-1 0 0,-1-1 0 0 0,0 0 0 0 0,15-8-504 0 0,3 0 31 0 0,3 2-31 0 0,-22 8 0 0 0,-20 4 0 0 0,0-1 0 0 0,1 1 0 0 0,-1-1 0 0 0,0 0 0 0 0,1 0 0 0 0,-1-1 0 0 0,0 1 0 0 0,0-1 0 0 0,0 0 0 0 0,0 0 0 0 0,0-1 0 0 0,0 1 0 0 0,-1 0 0 0 0,1 0 0 0 0,-1 1 0 0 0,1-1 0 0 0,-1 1 0 0 0,1 0 0 0 0,0 0 0 0 0,0 0 0 0 0,17-5 0 0 0,12-1 0 0 0,-27 7 0 0 0,-1-1 0 0 0,1 0 0 0 0,0-1 0 0 0,0 1 0 0 0,-1-1 0 0 0,2-1 0 0 0,23-7 0 0 0,-26 10 0 0 0,0-1 0 0 0,0 0 0 0 0,1-1 0 0 0,-1 1 0 0 0,-1-1 0 0 0,1 0 0 0 0,0 0 0 0 0,0 0 0 0 0,3-3 0 0 0,32-22 0 0 0,-31 23 0 0 0,0-1 0 0 0,0-1 0 0 0,0 1 0 0 0,-1-1 0 0 0,0-1 0 0 0,0 1 0 0 0,0-3 0 0 0,9-9 0 0 0,-12 14 0 0 0,0 0 0 0 0,0-1 0 0 0,-1 1 0 0 0,1-1 0 0 0,-1 0 0 0 0,0 0 0 0 0,0-2 0 0 0,7-9 0 0 0,-8 14 0 0 0,-1 1 0 0 0,0-1 0 0 0,0 0 0 0 0,1 0 0 0 0,-1 0 0 0 0,0 1 0 0 0,-1-1 0 0 0,1 0 0 0 0,0 0 0 0 0,-1-1 0 0 0,1 0 0 0 0,17-38 0 0 0,-3-8 0 0 0,2 1 0 0 0,19-38 0 0 0,-6 16 0 0 0,-23 54 0 0 0,1 1 0 0 0,1-1 0 0 0,6-6 0 0 0,-4 6 0 0 0,-1-1 0 0 0,8-17 0 0 0,-4 1 115 0 0,7-13 548 0 0,-2-1-1 0 0,4-24-662 0 0,-11 34 62 0 0,-6 23-539 0 0,-2-1 1 0 0,0 0-1 0 0,1-11 477 0 0,-1 2 383 0 0,1 0-1 0 0,8-19-382 0 0,-5 15 1211 0 0,3-20-1211 0 0,-4 11 0 0 0,1-8 0 0 0,0-14 0 0 0,7-30 0 0 0,-3 35-121 0 0,-3 15-634 0 0,-6 28 495 0 0,-1 1-1 0 0,2-1 1 0 0,0-1 260 0 0,8-26 1051 0 0,7-15-1830 0 0,-17 44 678 0 0,1 1 0 0 0,0-1 0 0 0,0 1 0 0 0,1 0 0 0 0,0 0-1 0 0,1-2 102 0 0,43-69 0 0 0,-41 67 1 0 0,-6 9 4 0 0,0 1 1 0 0,0 0-1 0 0,0 0 0 0 0,0 0 0 0 0,1 0 1 0 0,-1 0-1 0 0,0 0 0 0 0,1 1 1 0 0,0-1-1 0 0,0 0 0 0 0,-1 1 0 0 0,1-1-5 0 0,1 0 47 0 0,0 1 90 0 0,0-1 0 0 0,-1 1 1 0 0,0-1-1 0 0,1 0 1 0 0,-1 0-1 0 0,0 0 0 0 0,0 0 1 0 0,0 0-1 0 0,0 0 0 0 0,0-1 1 0 0,-1 1-1 0 0,1-1-137 0 0,1-1-169 0 0,0 0 1 0 0,0 1-1 0 0,0-1 0 0 0,0 1 1 0 0,1 0-1 0 0,-1 0 0 0 0,1 0 1 0 0,0 0-1 0 0,0 1 0 0 0,0-1 1 0 0,2 0 168 0 0,15-10 96 0 0,-17 10-96 0 0,-4 3 0 0 0,1-1 0 0 0,0 1 0 0 0,0-1 0 0 0,0 1 0 0 0,0 0 0 0 0,-1-1 0 0 0,1 1 0 0 0,0 0 0 0 0,0 0 0 0 0,0 0 0 0 0,0 0 0 0 0,0-1 0 0 0,0 1 0 0 0,0 0 0 0 0,0 1 0 0 0,5-2 0 0 0,-1 0 24 0 0,-4 1 53 0 0,1-1 1 0 0,-1 1-1 0 0,1 0 1 0 0,-1 0-1 0 0,0 0 1 0 0,1 0-1 0 0,-1 0 1 0 0,1 0-1 0 0,-1 0 1 0 0,0 1-1 0 0,1-1-77 0 0,-1 0 508 0 0,0 0-563 0 0,0 0-1 0 0,0 1 0 0 0,1-1 0 0 0,-1 0 0 0 0,0 0 0 0 0,0 1 0 0 0,0-1 1 0 0,0 1-1 0 0,1-1 0 0 0,-1 1 0 0 0,0-1 0 0 0,0 1 0 0 0,0 0 1 0 0,0-1-1 0 0,0 1 0 0 0,0 0 0 0 0,0 0 56 0 0,26 49-435 0 0,-11-15 433 0 0,-11-25 82 0 0,0 0 1 0 0,0 1 0 0 0,-1 0 0 0 0,-1 0 0 0 0,0 0-81 0 0,4 17 1230 0 0,-4-17-1556 0 0,-1 0 0 0 0,0 0-1 0 0,0 0 1 0 0,-1 1-1 0 0,0 1 327 0 0,-1-6 180 0 0,1 0 0 0 0,1 0 0 0 0,-1 0 1 0 0,1 0-1 0 0,2 6-180 0 0,-1-5 268 0 0,-1 0 1 0 0,0 0 0 0 0,0 0 0 0 0,-1 0-269 0 0,0 5 6 0 0,1-1 0 0 0,1 0 0 0 0,1 2-6 0 0,-1-2-1 0 0,0 1 1 0 0,-1-1-1 0 0,0 1 1 0 0,-1 8 0 0 0,1 4 0 0 0,1 0 0 0 0,1 1 0 0 0,2 35 0 0 0,-3-45 0 0 0,-1 0 0 0 0,0 10 0 0 0,-1-14 0 0 0,0-1 0 0 0,1 1 0 0 0,0 0 0 0 0,0 0 0 0 0,3 3 0 0 0,-3-5 0 0 0,1-1 0 0 0,-1 1 0 0 0,0-1 0 0 0,-1 1 0 0 0,0 0 0 0 0,-1-1 0 0 0,0 1 0 0 0,-1 0 0 0 0,0 6 0 0 0,-1 7 0 0 0,1 1 0 0 0,1-1 0 0 0,3 15 0 0 0,-1 24 0 0 0,8 24 0 0 0,-10-75 0 0 0,2 0 0 0 0,-1-1 0 0 0,1 1 0 0 0,2 3 0 0 0,3 23 0 0 0,-6-28 0 0 0,0-4 0 0 0,0 1 0 0 0,0-1 0 0 0,0 0 0 0 0,0 0 0 0 0,1 0 0 0 0,0 0 0 0 0,0 1 0 0 0,0 1 0 0 0,0 0 0 0 0,-1 1 0 0 0,0-1 0 0 0,-1 1 0 0 0,0 6 0 0 0,0-4 0 0 0,0-9 0 0 0,-1 0 0 0 0,1 0 0 0 0,0 0 0 0 0,0 0 0 0 0,0 1 0 0 0,0-1 0 0 0,1 0 0 0 0,-1 0 0 0 0,0 0 0 0 0,0 0 0 0 0,1 0 0 0 0,-1 0 0 0 0,1 0 0 0 0,-1 0 0 0 0,1 1 0 0 0,1 3 0 0 0,-1-1 0 0 0,1 0 0 0 0,-1 1 0 0 0,0 0 0 0 0,0-1 0 0 0,0 2 0 0 0,6 22 0 0 0,-3-14 0 0 0,-3-11 0 0 0,0 0 0 0 0,0 0 0 0 0,0 0 0 0 0,0-1 0 0 0,0 1 0 0 0,0 0 0 0 0,1-1 0 0 0,-1 1 0 0 0,1-1 0 0 0,0 1 0 0 0,0-1 0 0 0,0 0 0 0 0,-1 0 0 0 0,1 1 0 0 0,-1-1 0 0 0,0 0 0 0 0,0 1 0 0 0,0-1 0 0 0,0 0 0 0 0,0 1 0 0 0,0-1 0 0 0,-1 1 0 0 0,1-1 0 0 0,-1 1 0 0 0,0 1 0 0 0,5 15 0 0 0,3 18 0 0 0,-7-29 0 0 0,1 1 0 0 0,0-1 0 0 0,3 8 0 0 0,-1-3 0 0 0,-4-1 0 0 0,3-4 0 0 0,5 9 0 0 0,2-4 0 0 0,-5-1 112 0 0,-5-11-52 0 0,0 0 0 0 0,0 0 1 0 0,0 0-1 0 0,1 0 1 0 0,-1 0-1 0 0,0-1 0 0 0,1 1 1 0 0,-1 0-1 0 0,1 0 1 0 0,-1 0-1 0 0,1-1 0 0 0,-1 1 1 0 0,1 0-1 0 0,-1-1 1 0 0,1 1-1 0 0,0-1 0 0 0,-1 1 1 0 0,1 0-1 0 0,0-1 1 0 0,-1 1-1 0 0,1-1 0 0 0,1 1-60 0 0,0 0 0 0 0,1 0 0 0 0,-1 0 1 0 0,1 0-1 0 0,-1 1 0 0 0,1-1 0 0 0,-1 1 0 0 0,0-1 0 0 0,0 1 0 0 0,0 0 0 0 0,0 0 0 0 0,0 0 0 0 0,0 0 0 0 0,0 0 0 0 0,-1 1 0 0 0,1-1 1 0 0,-1 1-1 0 0,1 0 0 0 0,-1-1-102 0 0,0 0 0 0 0,0 0 0 0 0,1-1 1 0 0,-1 1-1 0 0,0 0 0 0 0,1-1 0 0 0,-1 1 1 0 0,1-1-1 0 0,0 1 0 0 0,0-1 0 0 0,-1 0 1 0 0,2 1 101 0 0,10 8-165 0 0,6 17 165 0 0,3 1 0 0 0,-18-24 0 0 0,-1-1 0 0 0,0 1 0 0 0,0 0 0 0 0,0 0 0 0 0,2 5 0 0 0,-1-4 0 0 0,-1 0 0 0 0,1 1 0 0 0,0-1 0 0 0,1 1 0 0 0,26 28 402 0 0,-26-29-173 0 0,-2-1-105 0 0,1-1 0 0 0,0 0-1 0 0,-1 1 1 0 0,1-1 0 0 0,0 0 0 0 0,1-1-1 0 0,-1 1 1 0 0,1-1 0 0 0,-1 0 0 0 0,1 0-1 0 0,1 0-123 0 0,8 1 0 0 0,0 0 0 0 0,1-2 0 0 0,-1 1 0 0 0,1-2 0 0 0,-1 0 0 0 0,11-1 0 0 0,21-5 0 0 0,21-6 0 0 0,-7 1 0 0 0,302-57 133 0 0,-298 55 177 0 0,90-12 968 0 0,-45 8-1836 0 0,-58 9-1478 0 0,1 3-6154 0 0</inkml:trace>
  <inkml:trace contextRef="#ctx0" brushRef="#br1" timeOffset="7250.714">838 1958 4808 0 0,'-7'-2'770'0'0,"9"4"1674"0"0,12 5-794 0 0,-5-3-1243 0 0,1-2 0 0 0,-1 1 0 0 0,1-1 0 0 0,-1 0 0 0 0,1-1 0 0 0,0 0 0 0 0,0-1 0 0 0,7 0-407 0 0,6 0 308 0 0,-11 1-11 0 0,1-1 0 0 0,-1-1-1 0 0,0 0 1 0 0,0 0 0 0 0,8-3-297 0 0,0-1 532 0 0,-9 3-495 0 0,-1-1 0 0 0,0 0 0 0 0,0-1 0 0 0,3-1-37 0 0,35-14 1242 0 0,-32 13-875 0 0,-1 0-1 0 0,15-8-366 0 0,4-6 0 0 0,10-9 0 0 0,-17 12 295 0 0,-20 13-186 0 0,1-1-1 0 0,-1 0 1 0 0,0 0-1 0 0,0-1 1 0 0,-1 1-1 0 0,0-1 1 0 0,0-1-1 0 0,3-3-108 0 0,-5 5 74 0 0,-1 0 0 0 0,1-1-1 0 0,-1 0 1 0 0,-1 1 0 0 0,1-1 0 0 0,-1 0 0 0 0,0-1-1 0 0,0 1 1 0 0,0 0 0 0 0,-1-1 0 0 0,0 1-1 0 0,-1-1-73 0 0,6-34 0 0 0,-5 17 0 0 0,4-22 0 0 0,-1 19 0 0 0,14-67 0 0 0,-13 57 0 0 0,11-34 0 0 0,-3 10 0 0 0,6-1 0 0 0,-18 57 0 0 0,1 0 0 0 0,0 0 0 0 0,0-1 0 0 0,0 1 0 0 0,0 0 0 0 0,4-3 0 0 0,-3 1 0 0 0,1 1 0 0 0,-1-1 0 0 0,0 0 0 0 0,-1 0 0 0 0,4-7 0 0 0,0-1 0 0 0,4-6 0 0 0,5-11 0 0 0,-11 22 0 0 0,10-30 0 0 0,-2 14 0 0 0,-5 14 0 0 0,-1 4 0 0 0,10-9 0 0 0,-12 11 0 0 0,1 1 0 0 0,-1 0 0 0 0,1 0 0 0 0,1 0 0 0 0,-1 1 0 0 0,3-2 0 0 0,-6 4 0 0 0,0 1 0 0 0,0 0 0 0 0,0 0 0 0 0,0 0 0 0 0,0 1 0 0 0,0-1 0 0 0,0 0 0 0 0,0 1 0 0 0,0-1 0 0 0,1 1 0 0 0,-1 0 0 0 0,0 0 0 0 0,0 0 0 0 0,0 0 0 0 0,0 0 0 0 0,1 0 0 0 0,-1 1 0 0 0,0-1 0 0 0,0 1 0 0 0,0-1 0 0 0,0 1 0 0 0,0 0 0 0 0,0 0 0 0 0,0 0 0 0 0,0 0 0 0 0,0 0 0 0 0,14 5 0 0 0,-11-5 0 0 0,-1 1 0 0 0,0-1 0 0 0,1 1 0 0 0,-1 0 0 0 0,0 0 0 0 0,0 1 0 0 0,0-1 0 0 0,0 1 0 0 0,-1 0 0 0 0,1 0 0 0 0,-1 0 0 0 0,2 1 0 0 0,18 23 0 0 0,-8-10 0 0 0,-2 4 0 0 0,-1-1 0 0 0,-4-10 0 0 0,-5-7 0 0 0,-1-1 0 0 0,0 0 0 0 0,0 1 0 0 0,0-1 0 0 0,0 1 0 0 0,0 0 0 0 0,-1-1 0 0 0,1 1 0 0 0,-1 0 0 0 0,0 0 0 0 0,1 3 0 0 0,12 32 0 0 0,-11-24 0 0 0,-1-10 0 0 0,-1 0 0 0 0,0 0 0 0 0,-1 0 0 0 0,1 0 0 0 0,-1 4 0 0 0,0-6 0 0 0,0-1 0 0 0,0 0 0 0 0,0 0 0 0 0,0 0 0 0 0,0-1 0 0 0,0 1 0 0 0,0 0 0 0 0,0 0 0 0 0,0-1 0 0 0,0 1 0 0 0,0 0 0 0 0,1 0 0 0 0,-1-1 0 0 0,0 1 0 0 0,1 0 0 0 0,-1 0 0 0 0,1-1 0 0 0,-1 1 0 0 0,1 0 0 0 0,8 40 0 0 0,-4-26 0 0 0,-1 0 0 0 0,-1 1 0 0 0,-1-1 0 0 0,1 4 0 0 0,-1 1 0 0 0,1 0 0 0 0,3 7 0 0 0,-1-6 0 0 0,-2 2 0 0 0,1 8 0 0 0,-2-17 0 0 0,0 0 0 0 0,1-1 0 0 0,1 2 0 0 0,7 31 0 0 0,1 13 0 0 0,-5 11 0 0 0,-3-47 0 0 0,-2-14 0 0 0,0 0 0 0 0,-1 1 0 0 0,0 5 0 0 0,8 96 2032 0 0,-8-84-3012 0 0,1 0 0 0 0,4 19 980 0 0,-5-35-3 0 0,0 0 0 0 0,-1 0-1 0 0,-1 0 1 0 0,0 0 0 0 0,-1 6 3 0 0,-2 29 0 0 0,4-32 16 0 0,0-1 0 0 0,1 0 0 0 0,1 0 0 0 0,1 4-16 0 0,7 42 1928 0 0,-6-40-2722 0 0,0-4 988 0 0,-1 0 1 0 0,-1 0 0 0 0,-1-1-1 0 0,0 2-194 0 0,-1-10 2 0 0,0-1 0 0 0,0 1-1 0 0,1-1 1 0 0,0 0-1 0 0,0 1 1 0 0,0-1 0 0 0,0 1-1 0 0,1-1 1 0 0,0 0-1 0 0,1 2-1 0 0,-1-3 0 0 0,0 1 0 0 0,0 0 0 0 0,0 0 0 0 0,-1 0 0 0 0,1 3 0 0 0,3 13 0 0 0,2-2 0 0 0,-5-10 0 0 0,2-1 0 0 0,-1 1 0 0 0,3 3 0 0 0,-2-4 0 0 0,0 0 0 0 0,1 0 0 0 0,1-1 0 0 0,-1 0 0 0 0,1 0 0 0 0,0 0 0 0 0,1 0 0 0 0,-4-4 0 0 0,-2-2 0 0 0,1 1 0 0 0,0-1 0 0 0,-1 0 0 0 0,1 1 0 0 0,0-1 0 0 0,0 0 0 0 0,-1 0 0 0 0,1 0 0 0 0,0 0 0 0 0,0 0 0 0 0,2 0 0 0 0,10 6 0 0 0,-12-6 0 0 0,0 1 0 0 0,-1-1 0 0 0,1 0 0 0 0,0-1 0 0 0,0 1 0 0 0,0 0 0 0 0,0 0 0 0 0,-1-1 0 0 0,1 1 0 0 0,0-1 0 0 0,0 0 0 0 0,2 0 0 0 0,0 1 0 0 0,1 0 0 0 0,0-1 0 0 0,0 1 0 0 0,0 1 0 0 0,0-1 0 0 0,-1 1 0 0 0,29 7 0 0 0,-31-8 0 0 0,0 0 0 0 0,-1-1 0 0 0,1 1 0 0 0,0-1 0 0 0,-1 1 0 0 0,1-1 0 0 0,0 0 0 0 0,0 1 0 0 0,0-1 0 0 0,-1 0 0 0 0,1 0 0 0 0,0-1 0 0 0,0 1 0 0 0,0 0 0 0 0,-1 0 0 0 0,2-1 0 0 0,18-5 0 0 0,-6-1 0 0 0,1-2 0 0 0,-11 5 0 0 0,13-4 0 0 0,-14 7 0 0 0,23-12 0 0 0,5-1 0 0 0,-24 10 0 0 0,0 2 0 0 0,-6 3 0 0 0,17-12 0 0 0,2-3 0 0 0,-21 14 0 0 0,9-5 0 0 0,-1-1 0 0 0,0 0 0 0 0,0-1 0 0 0,0 1 0 0 0,-1-2 0 0 0,0 1 0 0 0,0-1 0 0 0,1-2 0 0 0,1-4 0 0 0,-6 11 0 0 0,-1 0 0 0 0,1 0 0 0 0,-1 0 0 0 0,0-1 0 0 0,0 1 0 0 0,-1-1 0 0 0,1 1 0 0 0,-1-1 0 0 0,1 0 0 0 0,-1 0 0 0 0,0 0 0 0 0,15-41 0 0 0,-15 41 0 0 0,0-1 0 0 0,1 0 0 0 0,-1 1 0 0 0,1-1 0 0 0,0 1 0 0 0,2-3 0 0 0,-2 3 0 0 0,1-1 0 0 0,-1 1 0 0 0,0-1 0 0 0,-1 0 0 0 0,2-4 0 0 0,-2 4 0 0 0,0 1 0 0 0,0-1 0 0 0,1 1 0 0 0,-1 0 0 0 0,1-1 0 0 0,0 1 0 0 0,0 0 0 0 0,1 0 0 0 0,1-2 0 0 0,-2 2 0 0 0,0 0 0 0 0,0-1 0 0 0,0 0 0 0 0,0 0 0 0 0,0-2 0 0 0,8-18 0 0 0,88-174 0 0 0,-88 181 0 0 0,8-17 0 0 0,7-9 0 0 0,6-7 0 0 0,-19 30 0 0 0,2-4 0 0 0,-13 22 0 0 0,0 1 0 0 0,1 0 0 0 0,0-1 0 0 0,-1 1 0 0 0,1 0 0 0 0,0 0 0 0 0,0 0 0 0 0,0 0 0 0 0,1 1 0 0 0,-1-1 0 0 0,0 1 0 0 0,1-1 0 0 0,12-9 0 0 0,-11 7 0 0 0,0 1 0 0 0,1 0 0 0 0,0 0 0 0 0,4-2 0 0 0,20-13 0 0 0,-23 14 0 0 0,-1 1 0 0 0,1 0 0 0 0,1 0 0 0 0,-1 0 0 0 0,0 1 0 0 0,1-1 0 0 0,-1 2 0 0 0,1-1 0 0 0,0 1 0 0 0,20-7 0 0 0,-5 1 0 0 0,-8 1 0 0 0,0 2 0 0 0,1 0 0 0 0,-1 0 0 0 0,6 1 0 0 0,64-11 0 0 0,-62 12 0 0 0,-13 1 0 0 0,0 0 0 0 0,0 0 0 0 0,0 1 0 0 0,1 1 0 0 0,6 0 0 0 0,-13 0 0 0 0,-1-1 0 0 0,1 0 0 0 0,0 0 0 0 0,-1-1 0 0 0,1 1 0 0 0,0 0 0 0 0,-1-1 0 0 0,2 0 0 0 0,12-2 0 0 0,116 0 0 0 0,45-6 0 0 0,-161 8 0 0 0,152-16 0 0 0,-116 14 0 0 0,-5 0 0 0 0,8-2 0 0 0,3-2-692 0 0,1 3 0 0 0,7 3 692 0 0,-47 1-512 0 0</inkml:trace>
  <inkml:trace contextRef="#ctx0" brushRef="#br2" timeOffset="18392.16">1668 1924 6448 0 0,'0'0'141'0'0,"0"0"23"0"0,0 0 13 0 0,0 0 55 0 0,0 0 182 0 0,0 0 76 0 0,0 0 20 0 0,1 2 2 0 0,3 2-365 0 0,-1 1 53 0 0,0-1-1 0 0,1 0 1 0 0,-2 1 0 0 0,1-1-1 0 0,0 1 1 0 0,-1 0 0 0 0,0 0-1 0 0,0 0 1 0 0,-1 0 0 0 0,2 3-200 0 0,-3-6 44 0 0,0 0 1 0 0,1-1-1 0 0,-1 1 1 0 0,1-1 0 0 0,-1 1-1 0 0,1-1 1 0 0,-1 1-1 0 0,1-1 1 0 0,0 1-1 0 0,0-1 1 0 0,1 1-45 0 0,4 10 440 0 0,-2-3-253 0 0,0 0-1 0 0,-1 0 0 0 0,0 1 0 0 0,-1-1 0 0 0,0 1 1 0 0,1 9-187 0 0,-1-4 0 0 0,0 0 0 0 0,1-1 0 0 0,2 3 0 0 0,5 32 0 0 0,4 29 425 0 0,-6-36 590 0 0,2 30-1015 0 0,6 16 608 0 0,8 189 1439 0 0,-19-245-2047 0 0,0 0 0 0 0,2 0 0 0 0,5 11 0 0 0,-10-35 0 0 0,10 28 0 0 0,9 20 0 0 0,3 8 0 0 0,-21-56 0 0 0,1-1 0 0 0,-1 0 0 0 0,1 0 0 0 0,2 2 0 0 0,11 22 0 0 0,-13-25 0 0 0,-1 1 0 0 0,1-1 0 0 0,0 0 0 0 0,3 3 0 0 0,4 6 0 0 0,-8-11 0 0 0,-3-3 0 0 0,1 0 0 0 0,0 0 0 0 0,0 0 0 0 0,0 0 0 0 0,0 0 0 0 0,0 0 0 0 0,1 0 0 0 0,-1 0 0 0 0,0 0 0 0 0,0-1 0 0 0,1 1 0 0 0,0 0 0 0 0,0 1 0 0 0,25 17 1440 0 0,-26-18-1065 0 0,6 1-1027 0 0,-2 0 375 0 0,1 0 1 0 0,-1 0-1 0 0,1 0 0 0 0,3 3 277 0 0,-2-2 0 0 0,1-3 0 0 0,-6 0 94 0 0,0 0 0 0 0,0 0-1 0 0,0 0 1 0 0,-1 0-1 0 0,1 0 1 0 0,0-1 0 0 0,0 1-1 0 0,0-1 1 0 0,0 1-1 0 0,-1-1 1 0 0,1 0 0 0 0,0 0-1 0 0,-1 1 1 0 0,1-1-1 0 0,-1 0 1 0 0,1-1 0 0 0,-1 1-1 0 0,1 0 1 0 0,-1 0-1 0 0,0-1 1 0 0,1 0-94 0 0,0-1-4 0 0,0-1 0 0 0,0 1 1 0 0,0-1-1 0 0,-1 1 0 0 0,0-1 0 0 0,0 0 1 0 0,0 1-1 0 0,0-1 4 0 0,2-8 56 0 0,-1 4-56 0 0,-1-1 0 0 0,0 1 0 0 0,0-1 0 0 0,-1 0 0 0 0,0 1 0 0 0,0-1 0 0 0,-1 0 0 0 0,0 1 0 0 0,-2-6 0 0 0,1-1 0 0 0,0 0 0 0 0,0-8 0 0 0,2-42 0 0 0,-1-18 0 0 0,4 0 0 0 0,4-9 0 0 0,-3 65 0 0 0,11-77 0 0 0,5-3 0 0 0,-11 80 189 0 0,-6 22-4 0 0,-1-1 1 0 0,-1 1 0 0 0,1 0-1 0 0,1-5-185 0 0,-2-4 371 0 0,-1 10-275 0 0,0 0 1 0 0,1 0 0 0 0,-1 0 0 0 0,1 0 0 0 0,0 1 0 0 0,0-1-97 0 0,10-27 154 0 0,5-28-154 0 0,-10 35 11 0 0,4-43-11 0 0,-9 63 0 0 0,0-1 0 0 0,0 1 0 0 0,-1 0 0 0 0,1-1 0 0 0,-1 1 0 0 0,0 0 0 0 0,-1-1 0 0 0,1 1 0 0 0,-1 0 0 0 0,0-4 0 0 0,1 5 0 0 0,-1 0 0 0 0,2 0 0 0 0,-1 0 0 0 0,0 0 0 0 0,1 0 0 0 0,-1 0 0 0 0,1 0 0 0 0,0 0 0 0 0,0 0 0 0 0,0 0 0 0 0,1-1 0 0 0,5-18 0 0 0,-4 2 0 0 0,-2 10 0 0 0,1-1 0 0 0,0 1 0 0 0,2-4 0 0 0,0 0 0 0 0,-2 0 0 0 0,1 0 0 0 0,-1-12 0 0 0,0 14 0 0 0,-1-3 0 0 0,1 0 0 0 0,4-15 0 0 0,-5 25 0 0 0,0 1 0 0 0,0-1 0 0 0,-1 0 0 0 0,0 0 0 0 0,0 0 0 0 0,0 2 0 0 0,0 0 0 0 0,0-1 0 0 0,0 1 0 0 0,0 0 0 0 0,1 0 0 0 0,-1 0 0 0 0,1-1 0 0 0,0 1 0 0 0,0 0 0 0 0,0 0 0 0 0,1 0 0 0 0,2-7 0 0 0,0 1 0 0 0,-1-1 0 0 0,0 0 0 0 0,0 0 0 0 0,-1 0 0 0 0,0-6 0 0 0,-1 11 0 0 0,12-30 0 0 0,-10 21 0 0 0,2-9 0 0 0,-4 21 0 0 0,-1 0 0 0 0,0-1 0 0 0,1 1 0 0 0,-1 0 0 0 0,1 0 0 0 0,0 0 0 0 0,-1-1 0 0 0,2 1 0 0 0,-1 0 0 0 0,-1 0 0 0 0,1 1 0 0 0,-1-1 0 0 0,1 1 0 0 0,-1-1 0 0 0,1 0 0 0 0,-1 0 0 0 0,0 1 0 0 0,0-1 0 0 0,1 0 0 0 0,-1 1 0 0 0,-1-1 0 0 0,1-1 0 0 0,0 2 0 0 0,0-1 0 0 0,0 1 0 0 0,0 0 0 0 0,0 0 0 0 0,0 0 0 0 0,0 0 0 0 0,1 0 0 0 0,-1 0 0 0 0,0 0 0 0 0,1 0 0 0 0,-1 0 0 0 0,0 0 0 0 0,1-1 0 0 0,0 1 0 0 0,-1 1 0 0 0,0-1 0 0 0,1 0 0 0 0,-1 0 0 0 0,0 0 0 0 0,1 0 0 0 0,-1 0 0 0 0,0 0 0 0 0,0 0 0 0 0,0 0 0 0 0,0 0 0 0 0,0 0 0 0 0,0 0 0 0 0,0 0 0 0 0,0-2 0 0 0,-1 0 0 0 0,1 0 0 0 0,1-1 0 0 0,-1 1 0 0 0,0 0 0 0 0,1 0 0 0 0,-1 0 0 0 0,1 0 0 0 0,0 0 0 0 0,1-3 0 0 0,0 2 0 0 0,-1-1 0 0 0,0 1 0 0 0,0-1 0 0 0,0 1 0 0 0,0-4 0 0 0,2-23 0 0 0,6 3 0 0 0,-8 26 0 0 0,-1 0 0 0 0,0-1 0 0 0,1 1 0 0 0,0 0 0 0 0,-1 0 0 0 0,1-1 0 0 0,0 1 0 0 0,0 0 0 0 0,0 0 0 0 0,1 0 0 0 0,-1 0 0 0 0,2-1 0 0 0,3-7 0 0 0,-4 5 0 0 0,3-4 0 0 0,-1-1 0 0 0,2 1 0 0 0,-1 0 0 0 0,2 0 0 0 0,0 0 0 0 0,-2 4 0 0 0,-4 4 0 0 0,0 0 0 0 0,0 0 0 0 0,0-1 0 0 0,0 1 0 0 0,0 0 0 0 0,0-1 0 0 0,0 1 0 0 0,0-1 0 0 0,0 1 0 0 0,0-1 0 0 0,-1 1 0 0 0,1-1 0 0 0,-1 0 0 0 0,12-18 0 0 0,-9 15 0 0 0,0 0 0 0 0,0 0 0 0 0,1 0 0 0 0,0 1 0 0 0,0 0 0 0 0,0-1 0 0 0,1 1 0 0 0,1-1 0 0 0,28-14 0 0 0,-32 18-23 0 0,1-1-1 0 0,-1 1 0 0 0,1 0 1 0 0,0 0-1 0 0,-1 0 0 0 0,1 1 1 0 0,0-1-1 0 0,0 1 0 0 0,-1-1 1 0 0,4 1 23 0 0,5-2-640 0 0,22-9-440 0 0,-32 11 1271 0 0,-1 0 80 0 0,5 0-218 0 0,0-1 0 0 0,0 1-1 0 0,-1-1 1 0 0,1 0 0 0 0,2-1-53 0 0,0 0-137 0 0,-1 1 0 0 0,1-1 1 0 0,0 1-1 0 0,0 1 0 0 0,5-1 137 0 0,7 0 476 0 0,-15 1-501 0 0,0 0 0 0 0,-1-1-1 0 0,1 1 1 0 0,0 1-1 0 0,0-1 1 0 0,1 1 25 0 0,15 6 470 0 0,-16-7-540 0 0,-1 1 0 0 0,1-1 0 0 0,0 1 0 0 0,0 0 0 0 0,-1 0 0 0 0,1 1 0 0 0,-1-1 0 0 0,3 2 70 0 0,7 3-280 0 0,-8-4 280 0 0,0 0 0 0 0,-1 0 0 0 0,1 0 0 0 0,-1 1 0 0 0,2 1 0 0 0,23 29 0 0 0,-9-9 0 0 0,-11-15 0 0 0,0 0 0 0 0,0 0 0 0 0,7 11 0 0 0,-16-20 0 0 0,27 25 0 0 0,-24-22 0 0 0,0 1 0 0 0,0-1 0 0 0,0 0 0 0 0,1 0 0 0 0,-1-1 0 0 0,1 1 0 0 0,0-1 0 0 0,-1 0 0 0 0,1 0 0 0 0,0 0 0 0 0,0 0 0 0 0,1-1 0 0 0,3 1 0 0 0,4 3 0 0 0,22 13 0 0 0,-24-11 0 0 0,1-1 0 0 0,0 0 0 0 0,5 2 0 0 0,-11-6 0 0 0,30 13 0 0 0,0-2 0 0 0,36 9 0 0 0,-37-14 0 0 0,3 2 0 0 0,-19-6 0 0 0,10 5 0 0 0,-19-6 0 0 0,1 0 0 0 0,0 0 0 0 0,0-1 0 0 0,5 0 0 0 0,107 15 0 0 0,-86-14 14 0 0,0-2 0 0 0,0-1 0 0 0,33-5-14 0 0,-36 1-2810 0 0,14-6 2810 0 0,2-1-1521 0 0,-3 1-13 0 0</inkml:trace>
  <inkml:trace contextRef="#ctx0" brushRef="#br2" timeOffset="19611.502">1687 2284 6448 0 0,'0'0'297'0'0,"-1"0"-9"0"0,13-19 2279 0 0,1 2-935 0 0,-10 12-1560 0 0,-3 4 298 0 0,0 1 118 0 0,0 0 22 0 0,0 0-503 0 0,0 0 1 0 0,0 0 0 0 0,0 0-1 0 0,-1 0 1 0 0,1 0 0 0 0,0 0 0 0 0,0 0-1 0 0,0 0 1 0 0,0 0 0 0 0,-1 0-1 0 0,1 0 1 0 0,0 0 0 0 0,0-1-1 0 0,0 1 1 0 0,0 0 0 0 0,-1 0 0 0 0,1 0-1 0 0,0 0 1 0 0,0 0 0 0 0,0-1-1 0 0,0 1 1 0 0,0 0 0 0 0,0 0-1 0 0,0 0 1 0 0,-1 0 0 0 0,1-1 0 0 0,0 1-1 0 0,0 0 1 0 0,0 0 0 0 0,0 0-1 0 0,0-1 1 0 0,0 1 0 0 0,0 0-1 0 0,0 0 1 0 0,0 0 0 0 0,0-1 0 0 0,0 1-1 0 0,0 0-7 0 0,2-12 214 0 0,-1-1-112 0 0,-1-7 711 0 0,0 18-725 0 0,1 1 0 0 0,-1-1 0 0 0,0 0 1 0 0,0 0-1 0 0,1 1 0 0 0,-1-1 0 0 0,-1 0 0 0 0,1 1 1 0 0,0-1-1 0 0,0 0 0 0 0,-1 1 0 0 0,1-1 0 0 0,-1 0 1 0 0,0 0-89 0 0,-17-38 0 0 0,16 37-4 0 0,-1-1 0 0 0,2 1 1 0 0,-1-1-1 0 0,0 1 1 0 0,0-4 3 0 0,1 3 15 0 0,-1 0 0 0 0,0 1 0 0 0,1-1 0 0 0,-1 1 0 0 0,0-1 0 0 0,-1 0-15 0 0,-4-6 457 0 0,2 1 1 0 0,-1-1 0 0 0,1 0 0 0 0,0-2-458 0 0,-17-31 144 0 0,16 35-144 0 0,1-1 0 0 0,0 1 0 0 0,0-1 0 0 0,1 0 0 0 0,1 0 0 0 0,-1-1 0 0 0,1 1 0 0 0,0-3 0 0 0,3 9 0 0 0,-1 0 0 0 0,0 1 0 0 0,0-1 0 0 0,0 1 0 0 0,0-1 0 0 0,-1 1 0 0 0,0-2 0 0 0,-7-16 0 0 0,-13-46 0 0 0,18 52-14 0 0,-1 0 0 0 0,-4-7 14 0 0,-4-13 959 0 0,7 15-430 0 0,1 0 0 0 0,1-2-529 0 0,0 2 59 0 0,-6-3-59 0 0,4 11 0 0 0,6 10 0 0 0,-1 1 0 0 0,1-1 0 0 0,-1 0 0 0 0,1 0 0 0 0,-1 0 0 0 0,1 0 0 0 0,-1 0 0 0 0,1 0 0 0 0,0 0 0 0 0,-1 0 0 0 0,1 0 0 0 0,0 0 0 0 0,0 0 0 0 0,0 0 0 0 0,0 1 0 0 0,0-1 0 0 0,0 1 0 0 0,0-1 0 0 0,-1 1 0 0 0,1-1 0 0 0,0 1 0 0 0,0-1 0 0 0,0 1 0 0 0,0-1 0 0 0,-1 1 0 0 0,1 0 0 0 0,0-1 0 0 0,-1 1 0 0 0,1-1 0 0 0,0 1 0 0 0,-1 0 0 0 0,1-1 0 0 0,0 1 0 0 0,-1-1 0 0 0,1 1 0 0 0,-1 0 0 0 0,1 0 0 0 0,-1-1 0 0 0,1 1 0 0 0,0 0 0 0 0,-1 0 0 0 0,1 0 0 0 0,-1-1 0 0 0,1 1 0 0 0,-1 0 0 0 0,0 0 0 0 0,1 0 0 0 0,-1 0 0 0 0,0 0 0 0 0,-12-8 0 0 0,11 7 0 0 0,0-1 0 0 0,-1 1 0 0 0,1 0 0 0 0,0 0 0 0 0,0 0 0 0 0,-1 0 0 0 0,1 0 0 0 0,0 1 0 0 0,-1-1 0 0 0,1 1 0 0 0,-1-1 0 0 0,0 1 0 0 0,-46-5 0 0 0,47 4 0 0 0,-1 1 0 0 0,1 0 0 0 0,-1 0 0 0 0,1 0 0 0 0,-1 0 0 0 0,1 0 0 0 0,0 0 0 0 0,-1 1 0 0 0,1-1 0 0 0,-1 1 0 0 0,-1 0 0 0 0,3-1 0 0 0,0 0 0 0 0,0 0 0 0 0,0 1 0 0 0,1-1 0 0 0,-1 0 0 0 0,0 0 0 0 0,0 0 0 0 0,0 1 0 0 0,0-1 0 0 0,1 1 0 0 0,-1-1 0 0 0,0 1 0 0 0,0-1 0 0 0,1 1 0 0 0,-1-1 0 0 0,0 1 0 0 0,1-1 0 0 0,-1 1 0 0 0,-4 3 0 0 0,3-4 0 0 0,1 0 0 0 0,-1 0 0 0 0,1 0 0 0 0,0 1 0 0 0,-1-1 0 0 0,1 1 0 0 0,0-1 0 0 0,-1 1 0 0 0,1-1 0 0 0,0 1 0 0 0,0 0 0 0 0,0 0 0 0 0,-1-1 0 0 0,1 1 0 0 0,-3 3 0 0 0,-7 3 0 0 0,9-4 0 0 0,1 0 0 0 0,-38 39 0 0 0,11-10 0 0 0,13-16 0 0 0,0 0 0 0 0,-1 0 0 0 0,-14 10 0 0 0,30-26 0 0 0,-8 7 0 0 0,0-1 0 0 0,0-1 0 0 0,-1 1 0 0 0,1-2 0 0 0,-1 1 0 0 0,0-1 0 0 0,-9 3 0 0 0,2-2 0 0 0,1 0 0 0 0,-1 2 0 0 0,2-1 0 0 0,-12 8 0 0 0,-22 10 0 0 0,-18 3 0 0 0,-2-3 0 0 0,-1-2 0 0 0,-21 1 0 0 0,33-9 0 0 0,-1-2 0 0 0</inkml:trace>
  <inkml:trace contextRef="#ctx0" brushRef="#br2" timeOffset="30802.991">239 3890 6448 0 0,'0'0'141'0'0,"0"0"23"0"0,0 0 13 0 0,1 0-19 0 0,0-1-106 0 0,0 1-1 0 0,0 0 1 0 0,0-1 0 0 0,1 1 0 0 0,-1-1 0 0 0,0 1 0 0 0,0-1-1 0 0,0 1 1 0 0,0-1 0 0 0,0 0 0 0 0,0 0 0 0 0,0 0-52 0 0,7-5 1308 0 0,-7 6-1294 0 0,-1-1 0 0 0,0 1 0 0 0,1 0 0 0 0,-1 0 0 0 0,0 0 0 0 0,1 0 0 0 0,-1-1 0 0 0,0 1 0 0 0,1 0 0 0 0,-1 0 0 0 0,0-1 0 0 0,1 1 0 0 0,-1 0 0 0 0,0-1-1 0 0,0 1 1 0 0,0 0 0 0 0,1-1 0 0 0,-1 1 0 0 0,0 0 0 0 0,0-1 0 0 0,0 1 0 0 0,0 0 0 0 0,1-1 0 0 0,-1 1 0 0 0,0 0 0 0 0,0-1 0 0 0,0 1 0 0 0,0-1 0 0 0,0 1 0 0 0,0 0 0 0 0,0-1-1 0 0,0 1 1 0 0,0-1 0 0 0,0 1 0 0 0,-1 0 0 0 0,1-1 0 0 0,0 1 0 0 0,0 0 0 0 0,0-1 0 0 0,0 1 0 0 0,0-1 0 0 0,-1 1 0 0 0,1 0 0 0 0,0 0 0 0 0,0-1 0 0 0,-1 1 0 0 0,1 0 0 0 0,0-1-1 0 0,0 1 1 0 0,-1 0 0 0 0,1 0 0 0 0,0-1 0 0 0,-1 1 0 0 0,1 0 0 0 0,0 0 0 0 0,-1 0 0 0 0,1 0-14 0 0,-2-2 301 0 0,0 0-222 0 0,-1 0 0 0 0,1 0 0 0 0,0 1 0 0 0,-1-1 0 0 0,1 1-1 0 0,-1 0 1 0 0,0-1 0 0 0,1 1 0 0 0,-1 0 0 0 0,0 1 0 0 0,1-1 0 0 0,-1 0-1 0 0,-1 1-78 0 0,-6-3 93 0 0,5 2-39 0 0,-1-1-1 0 0,0 1 1 0 0,1 0 0 0 0,-1 1 0 0 0,0-1 0 0 0,0 1 0 0 0,0 0 0 0 0,0 1 0 0 0,1-1 0 0 0,-1 1-1 0 0,0 0 1 0 0,0 1 0 0 0,1-1 0 0 0,-1 1 0 0 0,1 0 0 0 0,-1 0 0 0 0,1 1 0 0 0,0 0 0 0 0,-1 0-54 0 0,0 2 73 0 0,0-1 0 0 0,0 1 0 0 0,0 0 0 0 0,0 1 0 0 0,1-1 0 0 0,0 1 1 0 0,0 0-1 0 0,1 0 0 0 0,-1 1 0 0 0,1-1 0 0 0,1 1 0 0 0,-1 0 0 0 0,1 0 1 0 0,0 2-74 0 0,-4 10 0 0 0,1 2 0 0 0,1-1 0 0 0,1 1 0 0 0,1 0 0 0 0,0-1 0 0 0,2 1 0 0 0,0 1 0 0 0,1-1 0 0 0,2 0 0 0 0,-2-18 0 0 0,1 15 0 0 0,1-1 0 0 0,4 15 0 0 0,-4-27 0 0 0,-1 1 0 0 0,1-1 0 0 0,0 0 0 0 0,0 0 0 0 0,0 0 0 0 0,1-1 0 0 0,0 1 0 0 0,0-1 0 0 0,0 1 0 0 0,0-1 0 0 0,3 2 0 0 0,-6-5 15 0 0,1-1 1 0 0,0 1-1 0 0,0 0 1 0 0,0 0-1 0 0,0-1 1 0 0,0 1-1 0 0,0-1 1 0 0,1 1 0 0 0,-1-1-1 0 0,0 1 1 0 0,0-1-1 0 0,0 1 1 0 0,0-1-1 0 0,1 0 1 0 0,-1 0-1 0 0,0 0 1 0 0,0 0-1 0 0,1 0 1 0 0,-1 0 0 0 0,0 0-16 0 0,2 0 69 0 0,-1-1 1 0 0,0 1-1 0 0,1-1 1 0 0,-1 0-1 0 0,0 0 1 0 0,0 0-1 0 0,1 0 1 0 0,-1 0-1 0 0,0 0 1 0 0,0-1-70 0 0,4-2 159 0 0,-1 0 0 0 0,0-1 0 0 0,0 0 0 0 0,0 0 0 0 0,-1 0 0 0 0,1 0 1 0 0,-1-2-160 0 0,18-29 658 0 0,-2-1 1 0 0,-2 0-1 0 0,8-25-658 0 0,-23 53 0 0 0,0-1 0 0 0,-1 0 0 0 0,0 1 0 0 0,0-7 0 0 0,0 5 0 0 0,0 0 0 0 0,0 0 0 0 0,3-4 0 0 0,-4 9 0 0 0,1 1 0 0 0,-1-1 0 0 0,0 1 0 0 0,-1-1 0 0 0,1 0 0 0 0,2-21 0 0 0,-4 33-10 0 0,-1 2-88 0 0,0 0 1 0 0,0 0-1 0 0,1 0 0 0 0,0 6 98 0 0,0 5-527 0 0,-1 1 1 0 0,-1-1-1 0 0,-2 6 527 0 0,-3 20-10 0 0,3-14 10 0 0,-3 35 0 0 0,-1 13 0 0 0,8-58 146 0 0,0-18 22 0 0,1 0 0 0 0,-1 1 0 0 0,1-1 0 0 0,0 0 0 0 0,0 1 0 0 0,0-1 0 0 0,1 0 0 0 0,-1 1 0 0 0,1-1 0 0 0,0 2-168 0 0,6 6 165 0 0,-7-10-165 0 0,1-1 0 0 0,-1 1 0 0 0,0-1 0 0 0,1 0 0 0 0,-1 1 0 0 0,1-1 0 0 0,-1 0 0 0 0,1 1 0 0 0,-1-1 0 0 0,1 0 0 0 0,-1 1 0 0 0,1-1 0 0 0,-1 0 0 0 0,1 0 0 0 0,-1 0 0 0 0,1 1 0 0 0,-1-1 0 0 0,1 0 0 0 0,-1 0 0 0 0,1 0 0 0 0,0 0 0 0 0,-1 0 0 0 0,1 0 0 0 0,-1 0 0 0 0,1 0 0 0 0,-1 0 0 0 0,1 0 0 0 0,-1-1 0 0 0,1 1 0 0 0,0 0 0 0 0,-1 0 0 0 0,1 0 0 0 0,-1-1 0 0 0,1 1 0 0 0,-1 0 0 0 0,1-1 0 0 0,-1 1 0 0 0,0 0 0 0 0,1-1 0 0 0,-1 1 0 0 0,1-1 0 0 0,-1 1 0 0 0,1 0-228 0 0,0-1 0 0 0,-1 1-1 0 0,1-1 1 0 0,0 1 0 0 0,-1 0-1 0 0,1-1 1 0 0,-1 1 0 0 0,1-1-1 0 0,0 0 1 0 0,-1 1 0 0 0,1-1-1 0 0,-1 1 1 0 0,0-1 0 0 0,1 0 228 0 0,1-2-1578 0 0,3-3-3831 0 0</inkml:trace>
  <inkml:trace contextRef="#ctx0" brushRef="#br2" timeOffset="31459.165">832 3738 10136 0 0,'-6'-13'250'0'0,"5"11"-215"0"0,1 1 0 0 0,-1-1 0 0 0,1 1 0 0 0,-1-1 0 0 0,0 1 0 0 0,0 0 0 0 0,1-1 0 0 0,-1 1 0 0 0,0 0 0 0 0,0 0 0 0 0,-1-1 0 0 0,1 1 0 0 0,0 0 0 0 0,0 0 0 0 0,0 0 0 0 0,-1 0 0 0 0,1 1 0 0 0,-1-1 1 0 0,1 0-1 0 0,0 0 0 0 0,-1 1 0 0 0,1-1 0 0 0,-1 1-35 0 0,-1-1 0 0 0,0 0 0 0 0,-1 0 0 0 0,1 1 0 0 0,0-1 0 0 0,-1 1 0 0 0,1 0 0 0 0,0 0 0 0 0,0 0 0 0 0,-1 0 0 0 0,1 1 0 0 0,0-1 0 0 0,-1 1 0 0 0,1 0 0 0 0,0 0 0 0 0,0 0 0 0 0,-1 1 0 0 0,-7 2 51 0 0,3-2 127 0 0,0 1 1 0 0,0 0 0 0 0,1 1-1 0 0,-1-1 1 0 0,1 1-1 0 0,0 1 1 0 0,0 0 0 0 0,-5 4-179 0 0,1 1 60 0 0,0 0 1 0 0,1 0 0 0 0,0 1 0 0 0,1 0 0 0 0,0 1-1 0 0,0 0 1 0 0,2 0 0 0 0,-1 1 0 0 0,2 0 0 0 0,-1 2-61 0 0,-15 49 0 0 0,20-58 0 0 0,1-2 0 0 0,0-1 0 0 0,0 0 0 0 0,1 0 0 0 0,-1 0 0 0 0,1 1 0 0 0,-1-1 0 0 0,1 0 0 0 0,0 1 0 0 0,0-1 0 0 0,1 0 0 0 0,-1 0 0 0 0,1 1 0 0 0,-1-1 0 0 0,1 0 0 0 0,0 0 0 0 0,0 0 0 0 0,1 0 0 0 0,-1 0 0 0 0,1 0 0 0 0,-1 0 0 0 0,1 0 0 0 0,1 2 0 0 0,-1-4 67 0 0,-1 0 1 0 0,0 1-1 0 0,0-1 1 0 0,1 0 0 0 0,-1 0-1 0 0,1 0 1 0 0,-1 0-1 0 0,1 0 1 0 0,-1 0 0 0 0,1-1-1 0 0,-1 1 1 0 0,1 0-1 0 0,0-1 1 0 0,0 1 0 0 0,-1-1-1 0 0,1 0 1 0 0,0 1-1 0 0,0-1 1 0 0,-1 0 0 0 0,1 0-1 0 0,0 0 1 0 0,0-1-1 0 0,-1 1 1 0 0,1 0 0 0 0,0 0-1 0 0,0-1 1 0 0,-1 1-1 0 0,1-1 1 0 0,0 0 0 0 0,0 0-68 0 0,3-1 256 0 0,1 0 1 0 0,-1-1-1 0 0,1 0 1 0 0,-1 0-1 0 0,0 0 0 0 0,0-1 1 0 0,0 0-1 0 0,3-2-256 0 0,2-7 3 0 0,0 0-1 0 0,0-1 0 0 0,-1 0 1 0 0,-1 0-1 0 0,0 0 0 0 0,-1-1 0 0 0,2-7-2 0 0,47-136 931 0 0,-37 101-1503 0 0,5-29 572 0 0,-18 63-287 0 0,4-33 272 0 0,-6 29 14 0 0,-5 26 1 0 0,-1 5 0 0 0,-3 10 0 0 0,4-7 0 0 0,-1 0 0 0 0,0 0 0 0 0,0 0 0 0 0,-1-1 0 0 0,-2 6 0 0 0,-8 21 0 0 0,4 2 0 0 0,2-1 0 0 0,-1 13 0 0 0,6-36 0 0 0,0-1 0 0 0,0 0 0 0 0,-4 8 0 0 0,3-10 0 0 0,1 0 0 0 0,-1 1 0 0 0,2 0 0 0 0,-1-1 0 0 0,1 4 0 0 0,-1 9 0 0 0,-1-1 0 0 0,-1 0 0 0 0,-3 7 0 0 0,2-5 0 0 0,0-1 0 0 0,0 20 0 0 0,3-17 0 0 0,-1 0 0 0 0,-2 3 0 0 0,4-19 0 0 0,1-7 1 0 0,0-1-1 0 0,0 0 0 0 0,0 1 0 0 0,0-1 0 0 0,0 0 0 0 0,0 0 0 0 0,0 1 1 0 0,0-1-1 0 0,0 0 0 0 0,0 0 0 0 0,0 1 0 0 0,0-1 0 0 0,0 0 0 0 0,1 0 0 0 0,-1 1 1 0 0,0-1-1 0 0,0 0 0 0 0,0 0 0 0 0,0 0 0 0 0,0 1 0 0 0,1-1 0 0 0,-1 0 0 0 0,0 0 1 0 0,0 0-1 0 0,0 1 0 0 0,1-1 0 0 0,-1 0 0 0 0,0 0 0 0 0,0 0 0 0 0,1 0 0 0 0,-1 0 1 0 0,0 0-1 0 0,0 0 0 0 0,1 1 0 0 0,-1-1 0 0 0,0 0 0 0 0,0 0 0 0 0,1 0 0 0 0,-1 0 1 0 0,0 0-1 0 0,1 0 0 0 0,-1 0 0 0 0,0 0 0 0 0,11-4-64 0 0,-9 4-18 0 0,1-2-122 0 0,0 1 0 0 0,0 0 0 0 0,0-1 0 0 0,0 0 0 0 0,0 0 0 0 0,0 0 0 0 0,0 0 0 0 0,-1 0 0 0 0,1 0 0 0 0,-1-1 0 0 0,1 1 0 0 0,1-4 204 0 0,2 0-261 0 0,14-15-761 0 0</inkml:trace>
  <inkml:trace contextRef="#ctx0" brushRef="#br2" timeOffset="31850.398">1226 3588 8288 0 0,'-1'1'38'0'0,"0"0"0"0"0,1 1 0 0 0,0-1 0 0 0,-1 0 0 0 0,1 1-1 0 0,0-1 1 0 0,0 0 0 0 0,-1 1 0 0 0,1-1 0 0 0,0 0 0 0 0,0 0 0 0 0,0 1 0 0 0,1-1 0 0 0,-1 1-38 0 0,0 0 29 0 0,0-1 1 0 0,0 1-1 0 0,0 0 1 0 0,0-1-1 0 0,0 1 0 0 0,0 0 1 0 0,0-1-1 0 0,0 1 1 0 0,-1 0-1 0 0,0 1-29 0 0,-5 10 24 0 0,-3 9-19 0 0,0 0 0 0 0,-2-1 0 0 0,-6 8-5 0 0,2-6 210 0 0,5-7 556 0 0,-1 0-1 0 0,-5 5-765 0 0,12-16 141 0 0,-1-1 0 0 0,1 1 0 0 0,-1-1-1 0 0,0 0 1 0 0,0 0 0 0 0,0-1-1 0 0,-1 1 1 0 0,1-1 0 0 0,-2 1-141 0 0,-6 1 466 0 0,9-2-417 0 0,0-1-1 0 0,0 0 1 0 0,0 0-1 0 0,-1-1 0 0 0,1 1 1 0 0,-1-1-1 0 0,1 0 0 0 0,-1 0 1 0 0,1-1-1 0 0,-1 1 0 0 0,0-1 1 0 0,1 0-1 0 0,-1 0 0 0 0,0-1 1 0 0,0 1-49 0 0,0-1 115 0 0,1 0 1 0 0,0 0 0 0 0,-1-1 0 0 0,1 1-1 0 0,0-1 1 0 0,0 0 0 0 0,0 0 0 0 0,0 0 0 0 0,-1-2-116 0 0,3 3 51 0 0,0-1 1 0 0,1 0 0 0 0,-1 0 0 0 0,0 1 0 0 0,1-1 0 0 0,0 0 0 0 0,-1 0 0 0 0,1 0 0 0 0,0-1-1 0 0,0 1 1 0 0,0 0 0 0 0,0 0 0 0 0,0-1 0 0 0,1 1 0 0 0,-1 0 0 0 0,1-1 0 0 0,-1 1 0 0 0,1-2-52 0 0,-1-6 0 0 0,1-1 0 0 0,0 0 0 0 0,1 0 0 0 0,0 1 0 0 0,1-1 0 0 0,0 1 0 0 0,0-1 0 0 0,2-1 0 0 0,-2 6 0 0 0,0 0 0 0 0,0 0 0 0 0,1 0 0 0 0,0 1 0 0 0,0-1 0 0 0,0 1 0 0 0,1 0 0 0 0,0 0 0 0 0,0 0 0 0 0,0 1 0 0 0,0-1 0 0 0,1 1 0 0 0,0 0 0 0 0,4-3 0 0 0,-8 6 0 0 0,1 0 0 0 0,-1 1 0 0 0,0-1 0 0 0,1 1 0 0 0,-1-1 0 0 0,1 1 0 0 0,-1 0 0 0 0,1-1 0 0 0,-1 1 0 0 0,0 0 0 0 0,1 0 0 0 0,-1 0 0 0 0,1 0 0 0 0,-1 0 0 0 0,1 0 0 0 0,-1 1 0 0 0,1-1 0 0 0,-1 0 0 0 0,1 1 0 0 0,-1-1 0 0 0,0 1 0 0 0,1-1 0 0 0,-1 1 0 0 0,0 0 0 0 0,0 0 0 0 0,1 0 0 0 0,-1-1 0 0 0,0 1 0 0 0,1 1 0 0 0,3 3 0 0 0,0 1 0 0 0,0-1 0 0 0,-1 1 0 0 0,1-1 0 0 0,0 4 0 0 0,7 11 0 0 0,-1 1 0 0 0,-1 0 0 0 0,0 1 0 0 0,-1 5 0 0 0,4 6 0 0 0,6 10 0 0 0,-12-25 0 0 0,-7-15 0 0 0,1-1 0 0 0,0 1 0 0 0,0 0 0 0 0,0-1 0 0 0,0 1 0 0 0,1-1 0 0 0,-1 0 0 0 0,0 1 0 0 0,1-1 0 0 0,0 1 0 0 0,1 0 9 0 0,-1 0-20 0 0,0 0 1 0 0,0 0-1 0 0,0 0 1 0 0,1 0-1 0 0,-1-1 1 0 0,1 1 0 0 0,1 0 10 0 0,-3-2-338 0 0,-1-1-136 0 0,0 0-34 0 0,0 0-4 0 0</inkml:trace>
  <inkml:trace contextRef="#ctx0" brushRef="#br2" timeOffset="32228.123">535 4170 10136 0 0,'0'0'230'0'0,"0"0"30"0"0,0 0 19 0 0,2 0-40 0 0,112 0 2825 0 0,60-8 87 0 0,12 3-1438 0 0,-175 4-1527 0 0,41-3-4 0 0,10-4-182 0 0,-20 2-9 0 0,0 2 1 0 0,10 1 8 0 0,-31 3-54 0 0,-9-1-186 0 0,0 1 1 0 0,0 1-1 0 0,0 0 1 0 0,0 0-1 0 0,7 3 240 0 0,33 7-2950 0 0,-27-5 1417 0 0</inkml:trace>
  <inkml:trace contextRef="#ctx0" brushRef="#br2" timeOffset="33818.359">857 4376 6448 0 0,'-3'-9'305'0'0,"4"-5"-167"0"0,-1 10-100 0 0,1 0 0 0 0,-1 0 0 0 0,-1-1 1 0 0,1 1-1 0 0,0 0 0 0 0,-1-1-38 0 0,1-4 2921 0 0,-1 17 152 0 0,-9 25-3031 0 0,1 0-1 0 0,2 1 1 0 0,2 0-1 0 0,-2 32-41 0 0,5-46 0 0 0,-2 25 0 0 0,2 1 0 0 0,3 0 0 0 0,1 2 0 0 0,-4 30 0 0 0,1-44 1129 0 0,0-21-287 0 0,-1-13-519 0 0,1-4-127 0 0,0-1 6 0 0,-1-1 1 0 0,0 2-1 0 0,0-1 0 0 0,0 0 0 0 0,0 0 0 0 0,-1 1 0 0 0,0-1 1 0 0,-2-2-203 0 0,1 2-3 0 0,1 0 1 0 0,0-1-1 0 0,0 1 1 0 0,0-1-1 0 0,-1-6 3 0 0,2 7 0 0 0,-1-5 0 0 0,1 1 0 0 0,-2 0 0 0 0,1 0 0 0 0,-1 1 0 0 0,-5-8 0 0 0,8 14 0 0 0,0 0 0 0 0,-1 0 0 0 0,1 0 0 0 0,-1 0 0 0 0,0 0 0 0 0,0 1 0 0 0,1-1 0 0 0,-1 1 0 0 0,0-1 0 0 0,0 1 0 0 0,-1 0 0 0 0,1-1 0 0 0,0 1 0 0 0,0 0 0 0 0,0 1 0 0 0,-1-1 0 0 0,1 0 0 0 0,-1 1 0 0 0,1-1 0 0 0,0 1 0 0 0,-1 0 0 0 0,1-1 0 0 0,-1 1 0 0 0,1 1 0 0 0,-3-1 0 0 0,2 1 0 0 0,0 0 0 0 0,-1 0 0 0 0,1 0 0 0 0,0 1 0 0 0,0 0 0 0 0,0-1 0 0 0,0 1 0 0 0,0 0 0 0 0,0 0 0 0 0,0 1 0 0 0,0-1 0 0 0,1 0 0 0 0,-1 1 0 0 0,1 0 0 0 0,0 0 0 0 0,0 0 0 0 0,0 0 0 0 0,-6 8 0 0 0,1 0 0 0 0,0 1 0 0 0,-4 10 0 0 0,9-17 0 0 0,-7 15 0 0 0,0 1 0 0 0,2 0 0 0 0,-1 5 0 0 0,3-9 0 0 0,3-11 0 0 0,0 0 0 0 0,0 0 0 0 0,1 0 0 0 0,0 0 0 0 0,0 0 0 0 0,1 0 0 0 0,0 0 0 0 0,0 3 0 0 0,1 2 0 0 0,-1-10 0 0 0,0-1 0 0 0,0 1 0 0 0,0 0 0 0 0,0 0 0 0 0,1-1 0 0 0,-1 1 0 0 0,0 0 0 0 0,0-1 0 0 0,0 1 0 0 0,1-1 0 0 0,-1 1 0 0 0,0 0 0 0 0,1-1 0 0 0,-1 1 0 0 0,1-1 0 0 0,-1 1 0 0 0,0 0 0 0 0,1-1 0 0 0,-1 1 0 0 0,1-1 0 0 0,0 0 0 0 0,-1 1 0 0 0,1-1 0 0 0,-1 1 0 0 0,1-1 0 0 0,0 0 0 0 0,-1 0 0 0 0,1 1 0 0 0,-1-1 0 0 0,1 0 0 0 0,0 0 0 0 0,0 0 0 0 0,-1 1 0 0 0,1-1 0 0 0,0 0 0 0 0,-1 0 0 0 0,4 0 0 0 0,0 2 120 0 0,0-1-1 0 0,0 0 0 0 0,0 0 0 0 0,0 0 0 0 0,0-1 0 0 0,0 1 0 0 0,0-1 0 0 0,0 0 0 0 0,0 0 0 0 0,0-1 0 0 0,0 1 0 0 0,0-1 0 0 0,0 0 0 0 0,1 0-119 0 0,9-4 156 0 0,-1 0 0 0 0,0-1 1 0 0,7-4-157 0 0,9-4-88 0 0,3-1-252 0 0,8-6 340 0 0,-9 3-5003 0 0,-7 4-1045 0 0</inkml:trace>
  <inkml:trace contextRef="#ctx0" brushRef="#br2" timeOffset="34389.049">1028 4506 8288 0 0,'0'0'381'0'0,"0"0"-6"0"0,0 8-157 0 0,-13 45 1736 0 0,12-46-1918 0 0,-1 0 1 0 0,0 0 0 0 0,-1 0-1 0 0,1 0 1 0 0,-2 1-37 0 0,-6 18 763 0 0,3-6-450 0 0,3-8-112 0 0,1 0 0 0 0,0 0 0 0 0,0 0 1 0 0,1 0-202 0 0,-4 40 72 0 0,6-50 298 0 0,0-2-330 0 0,1 0 1 0 0,-1 0-1 0 0,1 0 0 0 0,-1 1 0 0 0,1-1 0 0 0,-1 0 1 0 0,1 0-1 0 0,-1 1 0 0 0,1-1 0 0 0,-1 0 0 0 0,1 0 0 0 0,-1 1 1 0 0,0-1-1 0 0,1 1 0 0 0,-1-1 0 0 0,1 0 0 0 0,-1 1 1 0 0,0-1-1 0 0,1 1 0 0 0,-1-1-40 0 0,0 1 28 0 0,0-1-1 0 0,1 1 1 0 0,-1-1-1 0 0,0 1 1 0 0,1-1 0 0 0,-1 0-1 0 0,0 1 1 0 0,1-1 0 0 0,-1 1-1 0 0,0-1 1 0 0,1 0 0 0 0,-1 0-1 0 0,1 1 1 0 0,-1-1 0 0 0,1 0-1 0 0,-1 0 1 0 0,0 1-1 0 0,1-1 1 0 0,-1 0 0 0 0,1 0-1 0 0,-1 0 1 0 0,1 0 0 0 0,-1 0-1 0 0,1 0 1 0 0,-1 0 0 0 0,1 0-1 0 0,-1 0 1 0 0,1 0 0 0 0,0 0-28 0 0,-1 0 0 0 0,5-1 0 0 0,0 0 0 0 0,-1-1 0 0 0,1 0 0 0 0,0 1 0 0 0,-1-1 0 0 0,1-1 0 0 0,-1 1 0 0 0,2-3 0 0 0,47-33 72 0 0,-46 33 254 0 0,0 1 1 0 0,0-1 0 0 0,0 1-1 0 0,1 1 1 0 0,0 0-1 0 0,1-1-326 0 0,-6 4-42 0 0,-1-1 0 0 0,0 1-1 0 0,0-1 1 0 0,0 1-1 0 0,0 0 1 0 0,0 0-1 0 0,1 0 1 0 0,-1 0-1 0 0,0 0 1 0 0,0 1-1 0 0,0-1 1 0 0,0 1 0 0 0,0-1-1 0 0,0 1 1 0 0,0 0-1 0 0,0 0 1 0 0,0 0-1 0 0,0 0 1 0 0,0 0-1 0 0,0 0 1 0 0,0 0-1 0 0,-1 1 1 0 0,1-1 0 0 0,-1 1-1 0 0,2 0 43 0 0,3 6-235 0 0,1 0 0 0 0,-1 0 0 0 0,-1 1 0 0 0,1-1 0 0 0,-1 2 235 0 0,8 12 261 0 0,-2-2-172 0 0,11 15-296 0 0,-20-33 301 0 0,-1-1 0 0 0,0 1 0 0 0,1-1 0 0 0,-1 1-1 0 0,1-1 1 0 0,0 1 0 0 0,0-1 0 0 0,-1 0 0 0 0,1 0 0 0 0,0 0-1 0 0,0 0 1 0 0,0 0 0 0 0,0 0 0 0 0,0-1 0 0 0,0 1-1 0 0,1 0-93 0 0,-2-2 35 0 0,0 1-1 0 0,1 0 1 0 0,-1 0-1 0 0,0-1 0 0 0,0 1 1 0 0,0 0-1 0 0,1-1 0 0 0,-1 1 1 0 0,0-1-1 0 0,0 0 0 0 0,0 1 1 0 0,0-1-1 0 0,0 0 1 0 0,0 0-1 0 0,0 0 0 0 0,0 1 1 0 0,0-1-1 0 0,-1 0 0 0 0,1 0 1 0 0,0 0-1 0 0,0-1-34 0 0,0 0 74 0 0,1 0 1 0 0,-1 0-1 0 0,0 0 0 0 0,0 0 1 0 0,0 0-1 0 0,0 0 0 0 0,0-1 0 0 0,0 1 1 0 0,-1 0-1 0 0,1 0 0 0 0,-1-2-74 0 0,0-24 528 0 0,-1 1-1 0 0,-2-1 1 0 0,-1 0-1 0 0,-1 1 1 0 0,-1-1-1 0 0,-2 0-527 0 0,2 6 0 0 0,1-1 0 0 0,1 0 0 0 0,1 0 0 0 0,1 0 0 0 0,0-15 0 0 0,0 20-42 0 0,1 15 18 0 0,1 0 0 0 0,-1 0 0 0 0,1 0 0 0 0,0-1 0 0 0,0 1 0 0 0,0 0 1 0 0,0 0 23 0 0,0 2-134 0 0,1 0 1 0 0,-1 0 0 0 0,0 1 0 0 0,0-1 0 0 0,1 0 0 0 0,-1 1 0 0 0,0-1 0 0 0,1 0 0 0 0,-1 1 0 0 0,1-1 0 0 0,-1 0-1 0 0,1 1 1 0 0,-1-1 0 0 0,1 1 0 0 0,-1-1 0 0 0,1 1 0 0 0,0-1 0 0 0,-1 1 0 0 0,1-1 0 0 0,0 1 0 0 0,-1 0 0 0 0,1-1-1 0 0,0 1 1 0 0,-1 0 0 0 0,1 0 0 0 0,0 0 0 0 0,0-1 0 0 0,-1 1 0 0 0,1 0 0 0 0,0 0 133 0 0,8 0-1533 0 0</inkml:trace>
  <inkml:trace contextRef="#ctx0" brushRef="#br2" timeOffset="38155.421">1756 3898 10136 0 0,'3'-5'918'0'0,"-3"4"-900"0"0,0 1-1 0 0,1-1 1 0 0,-1 1-1 0 0,0-1 1 0 0,0 1-1 0 0,0-1 1 0 0,0 1-1 0 0,0 0 1 0 0,0-1-1 0 0,0 1 1 0 0,0-1-1 0 0,0 1 1 0 0,0-1 0 0 0,0 1-1 0 0,0-1 1 0 0,0 1-1 0 0,0-1 1 0 0,0 1-1 0 0,0-1 1 0 0,0 1-1 0 0,0-1 1 0 0,-1 1-1 0 0,1-1 1 0 0,0 1-1 0 0,0 0 1 0 0,-1-1-1 0 0,1 1 1 0 0,0-1-1 0 0,-1 1-17 0 0,1 0 37 0 0,0 0 0 0 0,0 0 0 0 0,0 0 0 0 0,0 0 0 0 0,0 0 0 0 0,0-1 0 0 0,-1 1 0 0 0,1 0 0 0 0,0 0 1 0 0,0 0-1 0 0,0 0 0 0 0,0 0 0 0 0,0 0 0 0 0,0-1 0 0 0,0 1 0 0 0,0 0 0 0 0,0 0 0 0 0,0 0 0 0 0,0 0 0 0 0,0 0 0 0 0,0-1 0 0 0,0 1 0 0 0,0 0 0 0 0,0 0 0 0 0,0 0 0 0 0,0 0 0 0 0,0 0 0 0 0,0-1 0 0 0,0 1 0 0 0,0 0 0 0 0,0 0 0 0 0,0 0 0 0 0,0 0 0 0 0,0 0 0 0 0,0-1 0 0 0,0 1 0 0 0,0 0 0 0 0,0 0 0 0 0,0 0 0 0 0,0 0 1 0 0,1 0-1 0 0,-1 0 0 0 0,0 0 0 0 0,0-1-37 0 0,1 1 13 0 0,-1 0 1 0 0,1 0-1 0 0,0 0 1 0 0,0 0 0 0 0,-1 1-1 0 0,1-1 1 0 0,0 0-1 0 0,0 0 1 0 0,-1 0 0 0 0,1 1-1 0 0,0-1 1 0 0,-1 0-1 0 0,1 1 1 0 0,0-1 0 0 0,-1 0-1 0 0,1 1 1 0 0,-1-1-1 0 0,1 1 1 0 0,0-1-1 0 0,-1 1 1 0 0,1-1 0 0 0,-1 1-1 0 0,0-1 1 0 0,1 1-1 0 0,-1 0 1 0 0,1-1 0 0 0,-1 2-14 0 0,1-2 151 0 0,6 8 198 0 0,1-1 0 0 0,0 0 0 0 0,1 0 0 0 0,-1-1 0 0 0,1 0 0 0 0,1-1 0 0 0,-1 0 0 0 0,8 3-349 0 0,0 0 437 0 0,-1 1-1 0 0,5 5-436 0 0,6 3 0 0 0,14 7 0 0 0,-21-14 0 0 0,-1 2 0 0 0,1 1 0 0 0,14 13 0 0 0,-28-22 0 0 0,-5-3 0 0 0,0 0 0 0 0,0 0 0 0 0,0 0 0 0 0,0 0 0 0 0,0 0 0 0 0,0 0 0 0 0,0 0 0 0 0,0 0 0 0 0,0 0 0 0 0,0 0 0 0 0,0 0 0 0 0,-1 1 0 0 0,1-1 0 0 0,-1 0 0 0 0,1 1 0 0 0,0-1 0 0 0,5 14-21 0 0,-6-14 94 0 0,1 0 0 0 0,0 1 0 0 0,-1-1 0 0 0,1 0 0 0 0,0 1 0 0 0,-1-1 1 0 0,0 1-1 0 0,1-1 0 0 0,-1 1 0 0 0,0-1 0 0 0,0 0 0 0 0,0 1 0 0 0,0-1 0 0 0,0 1 0 0 0,0-1 0 0 0,0 1 0 0 0,0-1 0 0 0,-1 1 0 0 0,1-1 0 0 0,-1 2-73 0 0,0 2-15 0 0,-1-1-1 0 0,0 0 0 0 0,0 0 0 0 0,-1 1 1 0 0,1-1-1 0 0,-1 0 0 0 0,0-1 0 0 0,0 1 1 0 0,0 0-1 0 0,0-1 0 0 0,0 0 0 0 0,-1 0 0 0 0,0 0 1 0 0,1 0-1 0 0,-1-1 0 0 0,0 1 0 0 0,-3 0 16 0 0,-27 18-780 0 0,26-15 1153 0 0,-1 0-1 0 0,1-1 1 0 0,-1 0 0 0 0,-8 2-373 0 0,-17 7 177 0 0,-28 8-189 0 0,57-20-81 0 0,-1-1-1 0 0,1 1 1 0 0,-1-2-1 0 0,-4 1 94 0 0,8-1-425 0 0,-1 0 0 0 0,0 0-1 0 0,1 0 1 0 0,-1-1-1 0 0,0 1 1 0 0,1-1 0 0 0,-1 1-1 0 0,0-1 1 0 0,-1-1 425 0 0,2 1-1533 0 0</inkml:trace>
  <inkml:trace contextRef="#ctx0" brushRef="#br2" timeOffset="38454.302">2076 3951 14400 0 0,'0'0'330'0'0,"0"0"45"0"0,0 0 17 0 0,0 0-47 0 0,18 0-57 0 0,-16-1-294 0 0,1 0-1 0 0,0 1 1 0 0,0 0 0 0 0,-1-1-1 0 0,1 1 1 0 0,0 0 0 0 0,0 0-1 0 0,0 0 1 0 0,-1 1 0 0 0,2-1 6 0 0,31 8-295 0 0,-25-6 185 0 0,1 2 79 0 0,0 0-1 0 0,0 1 1 0 0,0 0 0 0 0,0 0-1 0 0,-1 1 1 0 0,0 1-1 0 0,0 0 1 0 0,1 1 31 0 0,12 9-19 0 0,-15-12 247 0 0,-1 1 0 0 0,0-1 0 0 0,-1 2 0 0 0,1-1 0 0 0,-1 1 0 0 0,-1 0 0 0 0,1 0 0 0 0,-1 0 0 0 0,0 1 0 0 0,-1 0 0 0 0,1 1-228 0 0,-4-6-9 0 0,1 1 0 0 0,-1-1 0 0 0,1 1 0 0 0,-1-1 0 0 0,0 1 0 0 0,-1 0 0 0 0,1 0 0 0 0,0 0 0 0 0,-1-1 0 0 0,0 1 0 0 0,0 0 0 0 0,0 0-1 0 0,-1 0 1 0 0,1 0 0 0 0,-1 0 0 0 0,0-1 0 0 0,0 1 0 0 0,0 0 0 0 0,0-1 0 0 0,-1 1 0 0 0,0-1 0 0 0,1 1 0 0 0,-1-1 0 0 0,-1 0 0 0 0,1 0 0 0 0,-2 3 9 0 0,-13 12 369 0 0,-1-1 0 0 0,0-1 1 0 0,-2-1-1 0 0,0 0 0 0 0,-6 3-369 0 0,-35 17-1381 0 0,-15 5 1381 0 0,45-26-6466 0 0</inkml:trace>
  <inkml:trace contextRef="#ctx0" brushRef="#br2" timeOffset="40054.284">3057 3383 10136 0 0,'0'0'230'0'0,"-8"-12"548"0"0,8 12-772 0 0,-2-2 58 0 0,0 0 0 0 0,0 0 0 0 0,0 0 0 0 0,0 0 0 0 0,0 0 0 0 0,-1 0 0 0 0,1 0 0 0 0,-2 0-64 0 0,0 2 49 0 0,0 0 0 0 0,0 0 0 0 0,0 0 0 0 0,0 0 0 0 0,0 1 0 0 0,0 0 0 0 0,0 0 0 0 0,0 0 0 0 0,1 0 0 0 0,-1 0 0 0 0,0 1 0 0 0,1 0 0 0 0,-1 0 0 0 0,1 0 0 0 0,-1 0 0 0 0,1 0 0 0 0,0 1 0 0 0,-2 1-49 0 0,-7 7 243 0 0,0 1 0 0 0,1 1-1 0 0,-9 11-242 0 0,16-18 8 0 0,-2 2 162 0 0,1 0 1 0 0,-1 0 0 0 0,2 1-1 0 0,-1 0 1 0 0,1-1 0 0 0,-2 10-171 0 0,4-11 93 0 0,0-1 0 0 0,0 0 0 0 0,1 1 0 0 0,0-1 0 0 0,1 1 0 0 0,-1-1 0 0 0,1 1 0 0 0,0-1 0 0 0,1 1 0 0 0,-1-1 1 0 0,2 1-94 0 0,-2-4 0 0 0,1 0 0 0 0,0 0 0 0 0,0 0 0 0 0,0 0 0 0 0,1 0 0 0 0,-1 0 0 0 0,1 0 0 0 0,0-1 0 0 0,-1 1 0 0 0,1-1 0 0 0,0 1 0 0 0,3 1 0 0 0,-4-2 0 0 0,1-1 0 0 0,-1 0 0 0 0,1 0 0 0 0,-1 0 0 0 0,1 0 0 0 0,0 0 0 0 0,-1-1 0 0 0,1 1 0 0 0,0 0 0 0 0,-1-1 0 0 0,1 1 0 0 0,0-1 0 0 0,0 0 0 0 0,0 0 0 0 0,0 0 0 0 0,-1 1 0 0 0,1-2 0 0 0,0 1 0 0 0,0 0 0 0 0,0 0 0 0 0,0 0 0 0 0,0-1 0 0 0,4 0 120 0 0,-1-1 0 0 0,0 0 0 0 0,1 0 0 0 0,-1 0 0 0 0,0 0 0 0 0,0-1 0 0 0,-1 1 0 0 0,1-1-1 0 0,0-1 1 0 0,-1 1 0 0 0,0-1 0 0 0,3-2-120 0 0,3-4 389 0 0,-7 8-358 0 0,0 0 1 0 0,0-1-1 0 0,-1 0 0 0 0,0 1 1 0 0,1-1-1 0 0,-1 0 0 0 0,1-3-31 0 0,43-79 0 0 0,-43 71 0 0 0,-2 9 0 0 0,-2 10 0 0 0,0 4 0 0 0,0-3 0 0 0,0 1 0 0 0,1-1 0 0 0,0 0 0 0 0,0 0 0 0 0,0 1 0 0 0,10 93 0 0 0,-8-87 377 0 0,1 0 0 0 0,0 0-1 0 0,1 0 1 0 0,0-1-1 0 0,5 9-376 0 0,-7-17 10 0 0,0-1 0 0 0,0 0 0 0 0,0 0 0 0 0,0 1 0 0 0,1-2 0 0 0,-1 1 0 0 0,1 0 0 0 0,3 2-10 0 0,0 1-316 0 0,-6-6 262 0 0,0 0-1 0 0,1 1 1 0 0,-1-1-1 0 0,0 0 1 0 0,1 0-1 0 0,-1 0 1 0 0,0 0-1 0 0,1 1 1 0 0,-1-1-1 0 0,0 0 1 0 0,1 0-1 0 0,-1 0 1 0 0,1 0-1 0 0,-1 0 1 0 0,0 0-1 0 0,1 0 1 0 0,-1 0-1 0 0,0 0 1 0 0,1 0 0 0 0,-1 0-1 0 0,1-1 1 0 0,-1 1 54 0 0,3 0-4811 0 0,-3 0-802 0 0</inkml:trace>
  <inkml:trace contextRef="#ctx0" brushRef="#br2" timeOffset="40525.775">3384 3122 13824 0 0,'0'0'629'0'0,"6"-5"212"0"0,-2 3-840 0 0,0 0 1 0 0,0 0-1 0 0,0 1 0 0 0,0 0 1 0 0,0-1-1 0 0,1 1 0 0 0,-1 1 0 0 0,0-1 1 0 0,0 1-1 0 0,1-1 0 0 0,-1 1 0 0 0,0 0 1 0 0,1 1-1 0 0,-1-1 0 0 0,0 1 0 0 0,0 0 1 0 0,1 0-1 0 0,-1 0 0 0 0,0 1 1 0 0,3 1-2 0 0,11 2 0 0 0,-11-1 0 0 0,-7-4 0 0 0,1 0 0 0 0,-1 1 0 0 0,1-1 0 0 0,-1 0 0 0 0,1 1 0 0 0,-1-1 0 0 0,1 1 0 0 0,-1-1 0 0 0,0 0 0 0 0,1 1 0 0 0,-1-1 0 0 0,0 1 0 0 0,0-1 0 0 0,1 1 0 0 0,-1 0 0 0 0,0-1 0 0 0,0 1 0 0 0,0-1 0 0 0,1 1 0 0 0,-1-1 0 0 0,0 1 0 0 0,0-1 0 0 0,0 1 0 0 0,0 0 0 0 0,0-1 0 0 0,0 1 0 0 0,0-1 0 0 0,-1 1 0 0 0,1-1 0 0 0,0 1 0 0 0,0 0 0 0 0,0-1 0 0 0,0 1 0 0 0,-1-1 0 0 0,1 1 0 0 0,0-1 0 0 0,-1 1 0 0 0,1-1 0 0 0,0 1 0 0 0,-1-1 0 0 0,1 1 0 0 0,-2 3 38 0 0,1-1 0 0 0,-1 0 1 0 0,0 1-1 0 0,0-1 1 0 0,0 0-1 0 0,-1 0 1 0 0,1 0-1 0 0,-1 0 1 0 0,1 0-1 0 0,-1-1 1 0 0,0 1-1 0 0,-2 0-38 0 0,-2 2 316 0 0,0-1-1 0 0,-1 1 1 0 0,0-2 0 0 0,1 1-1 0 0,-1-1-315 0 0,-6 7 16 0 0,11-6-16 0 0,10-2 0 0 0,0-1 0 0 0,0 0 0 0 0,0-1 0 0 0,0 0 0 0 0,0-1 0 0 0,2 0 0 0 0,-2 0 0 0 0,-1 1 0 0 0,0 0 0 0 0,0 0 0 0 0,1 0 0 0 0,-1 0 0 0 0,0 1 0 0 0,2 1 0 0 0,-2-1 0 0 0,-1 1 0 0 0,1 0 0 0 0,-1 1 0 0 0,1-1 0 0 0,-1 1 0 0 0,0 0 0 0 0,0 0 0 0 0,-1 1 0 0 0,1-1 0 0 0,0 1 0 0 0,-1 0 0 0 0,-2-2 0 0 0,0 0 0 0 0,0 0 0 0 0,-1 0 0 0 0,1 0 0 0 0,-1 1 0 0 0,1-1 0 0 0,-1 0 0 0 0,0 1 0 0 0,0-1 0 0 0,0 1 0 0 0,0-1 0 0 0,0 1 0 0 0,-1 0 0 0 0,1-1 0 0 0,-1 1 0 0 0,1 0 0 0 0,-1-1 0 0 0,0 1 0 0 0,0 0 0 0 0,0 0 0 0 0,-1-1 0 0 0,1 1 0 0 0,-1 0 0 0 0,0 1 0 0 0,0 0 23 0 0,0-1-1 0 0,0 1 0 0 0,-1-1 0 0 0,1 1 0 0 0,-1-1 0 0 0,0 0 0 0 0,0 1 1 0 0,0-1-1 0 0,0 0 0 0 0,-1 0 0 0 0,1-1 0 0 0,-1 1 0 0 0,0 0 0 0 0,0-1 0 0 0,0 0 1 0 0,0 0-1 0 0,0 0 0 0 0,0 0 0 0 0,-1 0 0 0 0,0 0-22 0 0,-4 2 314 0 0,-16 8 328 0 0,-1-2 1 0 0,-3 1-643 0 0,20-8 1 0 0,-1-1-1 0 0,0 0 1 0 0,1 0 0 0 0,-1-1 0 0 0,0 0 0 0 0,0-1 0 0 0,0 0-1 0 0,-4-1 0 0 0,2 0 202 0 0,0-1-833 0 0,4 2-4283 0 0,7 0-1134 0 0</inkml:trace>
  <inkml:trace contextRef="#ctx0" brushRef="#br2" timeOffset="40992.364">2801 3876 6448 0 0,'-11'2'297'0'0,"9"-1"-9"0"0,2-1-49 0 0,0 0 491 0 0,0 0 240 0 0,0 0 43 0 0,0 0-60 0 0,0 0-287 0 0,0 0-122 0 0,0 0-28 0 0,0 0-4 0 0,1 1 0 0 0,4 2-339 0 0,1-1 0 0 0,0 1 1 0 0,0-1-1 0 0,-1 1 0 0 0,1-2 1 0 0,0 1-1 0 0,1-1 1 0 0,-1 0-1 0 0,0 0 0 0 0,6 0-173 0 0,17 3 837 0 0,19 4-296 0 0,0-3 1 0 0,35-1-542 0 0,4 1 477 0 0,-36-3 1074 0 0,40-4-1551 0 0,-7 0 54 0 0,9-2 19 0 0,2-3-73 0 0,-3-1-902 0 0,2 5 902 0 0,-17-2-1791 0 0,-69 4 1618 0 0,32-1-849 0 0</inkml:trace>
  <inkml:trace contextRef="#ctx0" brushRef="#br2" timeOffset="42704.802">3053 4405 11976 0 0,'-15'-51'1301'0'0,"13"46"-1271"0"0,1-1-1 0 0,-1 1 1 0 0,1 0 0 0 0,1-1 0 0 0,-1 1 0 0 0,1-1-1 0 0,0 1 1 0 0,0-1 0 0 0,0 1 0 0 0,1-1-1 0 0,0 1 1 0 0,0 0 0 0 0,0-1 0 0 0,1 1 0 0 0,1-4-30 0 0,1-1 114 0 0,0 0 1 0 0,0 0-1 0 0,1 0 1 0 0,1 0-1 0 0,0 1 1 0 0,0 0 0 0 0,1 0-1 0 0,0 0 1 0 0,0 1-1 0 0,1 0 1 0 0,0 1-1 0 0,0 0 1 0 0,1 0 0 0 0,0 0-115 0 0,0 1 130 0 0,0 0 1 0 0,1 1 0 0 0,0 0 0 0 0,0 0 0 0 0,0 1 0 0 0,0 0 0 0 0,1 1 0 0 0,0 0 0 0 0,-1 1 0 0 0,1 0-1 0 0,2 1-130 0 0,-7 0 72 0 0,0 1 0 0 0,0 0 0 0 0,1 0 0 0 0,-1 0 0 0 0,0 1 0 0 0,0 0 0 0 0,0 1 0 0 0,2 0-72 0 0,-6-2-60 0 0,0 1 1 0 0,-1 0-1 0 0,1 0 1 0 0,0 0-1 0 0,-1 0 1 0 0,1 0-1 0 0,0 0 1 0 0,-1 0-1 0 0,0 0 1 0 0,1 0-1 0 0,-1 1 1 0 0,0-1-1 0 0,0 1 1 0 0,1-1-1 0 0,-1 1 1 0 0,0-1-1 0 0,0 1 1 0 0,-1 0-1 0 0,1-1 1 0 0,0 1-1 0 0,-1 0 0 0 0,1 0 1 0 0,-1 0-1 0 0,1-1 1 0 0,-1 1-1 0 0,0 0 1 0 0,0 0-1 0 0,0 0 1 0 0,0 1 59 0 0,0 2 142 0 0,0 1 0 0 0,-1 0 0 0 0,0-1 0 0 0,0 1 0 0 0,-1-1 0 0 0,1 0 0 0 0,-1 1 0 0 0,0-1-1 0 0,-1 0 1 0 0,-1 3-142 0 0,-5 7 193 0 0,-2 0-1 0 0,-6 9-192 0 0,-12 16-46 0 0,17-24 46 0 0,0 0 0 0 0,0-1 0 0 0,-7 4 0 0 0,6-5 0 0 0,0 1 0 0 0,1 0 0 0 0,-4 7 0 0 0,0 5 0 0 0,1 0 0 0 0,1 2 0 0 0,-5 13 0 0 0,14-29 0 0 0,0-1 0 0 0,0 0 0 0 0,1 0 0 0 0,1 0 0 0 0,0 0 0 0 0,0 0 0 0 0,1 1 0 0 0,0 11 0 0 0,2-22-1 0 0,0-1-1 0 0,0 1 1 0 0,0-1-1 0 0,1 1 1 0 0,-1-1-1 0 0,1 1 1 0 0,-1-1-1 0 0,1 1 1 0 0,0-1-1 0 0,-1 1 1 0 0,1-1-1 0 0,0 1 1 0 0,0-1-1 0 0,0 0 1 0 0,0 0-1 0 0,0 0 1 0 0,0 1-1 0 0,0-1 1 0 0,0 0-1 0 0,1 0 1 0 0,-1 0-1 0 0,0-1 1 0 0,1 1-1 0 0,-1 0 1 0 0,1 0-1 0 0,-1-1 1 0 0,1 1-1 0 0,-1-1 1 0 0,1 1-1 0 0,-1-1 1 0 0,1 0-1 0 0,-1 0 1 0 0,1 1 1 0 0,3-1 89 0 0,-1 1 0 0 0,1-1 0 0 0,0 0 0 0 0,-1 0 0 0 0,1 0 1 0 0,-1 0-1 0 0,1-1 0 0 0,0 0 0 0 0,-1 0 0 0 0,1 0 0 0 0,-1-1-89 0 0,18-6 720 0 0,-15 6-670 0 0,0-1 0 0 0,1 1-1 0 0,-1-2 1 0 0,-1 1-1 0 0,1-1 1 0 0,0 0 0 0 0,-1 0-1 0 0,4-4-49 0 0,1-2 342 0 0,-1-1 0 0 0,0 0 0 0 0,0-1 0 0 0,-1-1-342 0 0,-5 8 57 0 0,-1 0-1 0 0,-1 0 1 0 0,1 0 0 0 0,-1 0-1 0 0,0-1 1 0 0,0 1 0 0 0,0-1 0 0 0,-1 1-1 0 0,0-1 1 0 0,0 1 0 0 0,0-1-1 0 0,-1-2-56 0 0,0 1 150 0 0,-1 0-1 0 0,0 0 0 0 0,-1 0 0 0 0,0 0 0 0 0,0 0 0 0 0,-3-6-149 0 0,-3-8 545 0 0,1 1-423 0 0,-2 1 0 0 0,0 0-1 0 0,-1 0 1 0 0,-1 1-1 0 0,-3-2-121 0 0,-3-1 173 0 0,8 12-1416 0 0,0-4-4155 0 0,4 2-1917 0 0</inkml:trace>
  <inkml:trace contextRef="#ctx0" brushRef="#br2" timeOffset="44306.318">4498 3450 8288 0 0,'0'0'190'0'0,"0"0"28"0"0,0 0 7 0 0,5-6 6 0 0,-4 5-158 0 0,0 0 1 0 0,-1 0-1 0 0,1 0 0 0 0,-1 0 1 0 0,1 0-1 0 0,-1 0 1 0 0,1 0-1 0 0,-1-1 0 0 0,0 1 1 0 0,0 0-1 0 0,1 0 1 0 0,-1 0-1 0 0,0-1 0 0 0,0 1 1 0 0,0 0-1 0 0,0 0 1 0 0,0-1-1 0 0,-1 1 1 0 0,1 0-1 0 0,0 0 0 0 0,0 0 1 0 0,-1 0-1 0 0,1-1 1 0 0,-1 1-1 0 0,1 0 0 0 0,-1 0 1 0 0,0 0-1 0 0,1 0 1 0 0,-1 0-1 0 0,0 0 0 0 0,0 0 1 0 0,1 0-1 0 0,-1 0 1 0 0,-1 0-74 0 0,-4-2 103 0 0,0 0 1 0 0,0 1-1 0 0,0-1 1 0 0,-1 1 0 0 0,1 1-1 0 0,-1-1 1 0 0,1 1-1 0 0,-1 0 1 0 0,0 0-1 0 0,1 1 1 0 0,-1 0 0 0 0,0 0-1 0 0,1 1 1 0 0,-1 0-1 0 0,0 0 1 0 0,1 0-1 0 0,-1 1 1 0 0,1 0 0 0 0,-6 3-104 0 0,-2 1 214 0 0,0 1 0 0 0,1 1 0 0 0,0 1 0 0 0,1-1 0 0 0,-1 2 0 0 0,2 0 0 0 0,-1 0 0 0 0,0 3-214 0 0,9-10 83 0 0,1 0 0 0 0,0 1 1 0 0,-1-1-1 0 0,1 1 1 0 0,1-1-1 0 0,-1 1 0 0 0,0 0 1 0 0,1 0-1 0 0,0 0 1 0 0,0-1-1 0 0,0 3-83 0 0,-7 16 522 0 0,8-21-491 0 0,0 0 0 0 0,0 0 0 0 0,0-1 0 0 0,0 1 0 0 0,0 0 0 0 0,0-1 0 0 0,1 1 0 0 0,-1 0 0 0 0,0-1 0 0 0,0 1 0 0 0,0 0 0 0 0,1-1 0 0 0,-1 1 0 0 0,0-1 0 0 0,1 1 0 0 0,-1 0 0 0 0,0-1 0 0 0,1 1 0 0 0,-1-1 0 0 0,1 1 0 0 0,0 0-31 0 0,9 9-43 0 0,-8-8 43 0 0,1-1 0 0 0,0 1 0 0 0,-1 0 0 0 0,1-1 0 0 0,0 0 0 0 0,0 1 0 0 0,0-1 0 0 0,0-1 0 0 0,0 1 0 0 0,0 0 0 0 0,0-1 0 0 0,0 1 0 0 0,2-1 0 0 0,5 0 0 0 0,0 0 0 0 0,0-1 0 0 0,5-1 0 0 0,6 0 0 0 0,-9-1 0 0 0,0 1 0 0 0,0-2 0 0 0,0 0 0 0 0,0 0 0 0 0,-1-1 0 0 0,1-1 0 0 0,4-3 0 0 0,-8 5 0 0 0,2-3 0 0 0,1 1 0 0 0,-1-1 0 0 0,0-1 0 0 0,-1 0 0 0 0,1-1 0 0 0,-2 0 0 0 0,1 0 0 0 0,-1 0 0 0 0,-1-1 0 0 0,0-1 0 0 0,0 1 0 0 0,-1-1 0 0 0,0 0 0 0 0,-1 0 0 0 0,3-11 0 0 0,6-18 0 0 0,-2-2 0 0 0,-3 0 0 0 0,5-39 0 0 0,-9 31 0 0 0,0-5 0 0 0,5-29 0 0 0,-9 78 56 0 0,-1 0-1 0 0,1 0 0 0 0,-1 0 1 0 0,0 0-1 0 0,-1 0 0 0 0,1 0 1 0 0,-1 0-1 0 0,-1-3-55 0 0,2-3 598 0 0,0 12-564 0 0,0 0-1 0 0,1-1 1 0 0,-1 1 0 0 0,0-1-1 0 0,0 1 1 0 0,0-1 0 0 0,0 1-1 0 0,0-1 1 0 0,0 1 0 0 0,0-1-1 0 0,0 1 1 0 0,0-1 0 0 0,0 1 0 0 0,0 0-1 0 0,0-1 1 0 0,0 1 0 0 0,-1-1-1 0 0,1 1 1 0 0,0-1 0 0 0,0 1-1 0 0,0-1 1 0 0,-1 1 0 0 0,1 0-1 0 0,0-1 1 0 0,-1 1-34 0 0,1 0 3 0 0,0 0 0 0 0,0-1 0 0 0,0 1 0 0 0,0 0 0 0 0,0 0 0 0 0,-1 0 0 0 0,1 0 0 0 0,0 0 0 0 0,0 0 0 0 0,0 0 0 0 0,0 0 0 0 0,0 0 0 0 0,-1 0 0 0 0,1 0 0 0 0,0 0 0 0 0,0-1 0 0 0,0 1 0 0 0,0 0 0 0 0,0 0 0 0 0,-1 0 0 0 0,1 0 0 0 0,0 0 0 0 0,0 0 0 0 0,0 1 0 0 0,0-1 0 0 0,0 0 0 0 0,-1 0 1 0 0,1 0-1 0 0,0 0 0 0 0,0 0 0 0 0,0 0 0 0 0,0 0 0 0 0,0 0 0 0 0,-1 0 0 0 0,1 0 0 0 0,0 0 0 0 0,0 0 0 0 0,0 1 0 0 0,0-1 0 0 0,0 0 0 0 0,0 0 0 0 0,0 0 0 0 0,0 0 0 0 0,-1 0 0 0 0,1 0 0 0 0,0 1 0 0 0,0-1 0 0 0,0 0 0 0 0,0 0 0 0 0,0 0 0 0 0,0 0 0 0 0,0 0 0 0 0,0 1 0 0 0,0-1 0 0 0,0 0 0 0 0,0 0 0 0 0,0 0 0 0 0,0 0 0 0 0,0 1 0 0 0,0-1-3 0 0,-2 10-26 0 0,2-9 36 0 0,-2 12-58 0 0,2 1-1 0 0,-1 0 1 0 0,2 5 48 0 0,-1-6-413 0 0,0 1 0 0 0,0 0 0 0 0,-2 4 413 0 0,-1 7 389 0 0,0 1 0 0 0,2 20-389 0 0,0-31 53 0 0,0 1 0 0 0,-3 10-53 0 0,-2 19-885 0 0,0-1 315 0 0,4-29 552 0 0,0 0-1 0 0,0 14 19 0 0,2-5 22 0 0,-2 0-1 0 0,0 0 0 0 0,-3 9-21 0 0,-8 28 1763 0 0,8-38-1527 0 0,4-13-4509 0 0,1-10 2740 0 0</inkml:trace>
  <inkml:trace contextRef="#ctx0" brushRef="#br2" timeOffset="44606.936">4781 2809 15664 0 0,'0'-2'122'0'0,"0"0"0"0"0,1 0 0 0 0,-1 0 0 0 0,0 0 0 0 0,1 0 0 0 0,-1 0 0 0 0,1 0 0 0 0,0 0 0 0 0,-1 0 1 0 0,1 0-1 0 0,0 0 0 0 0,0 0 0 0 0,0 1 0 0 0,1-1 0 0 0,0-1-122 0 0,5-7-112 0 0,-4 5 112 0 0,-3 4 0 0 0,0 1 0 0 0,0-1 0 0 0,1 1 0 0 0,-1-1 0 0 0,0 1 0 0 0,1-1 0 0 0,-1 1 0 0 0,0 0 0 0 0,1-1 0 0 0,-1 1 0 0 0,1-1 0 0 0,-1 1 0 0 0,1 0 0 0 0,-1-1 0 0 0,1 1 0 0 0,-1 0 0 0 0,1-1 0 0 0,-1 1 0 0 0,1 0 0 0 0,-1 0 0 0 0,1 0 0 0 0,-1 0 0 0 0,1-1 0 0 0,-1 1 0 0 0,1 0 0 0 0,0 0 0 0 0,-1 0 0 0 0,1 0 0 0 0,14-3 0 0 0,-1 1 0 0 0,1 0 0 0 0,0 1 0 0 0,0 1 0 0 0,12 1 0 0 0,-19 2 0 0 0,-3 1 0 0 0,-2-3 0 0 0,-2-1 0 0 0,0 0 0 0 0,0 0 0 0 0,0 0 0 0 0,0 0 0 0 0,0 0 0 0 0,0 0 0 0 0,-1 0 0 0 0,1 1 0 0 0,0-1 0 0 0,0 0 0 0 0,0 1 0 0 0,0-1 0 0 0,-1 1 0 0 0,1-1 0 0 0,0 0 0 0 0,-1 1 0 0 0,1 0 0 0 0,0-1 0 0 0,-1 1 0 0 0,1-1 0 0 0,0 1 0 0 0,-1 0 0 0 0,1 0 0 0 0,-1-1 0 0 0,0 1 0 0 0,1 1 0 0 0,3 15-507 0 0,-3-15 449 0 0,-1-1 1 0 0,1 0-1 0 0,-1 0 0 0 0,1 1 1 0 0,-1-1-1 0 0,0 0 0 0 0,0 1 0 0 0,1-1 1 0 0,-1 0-1 0 0,0 1 0 0 0,0-1 1 0 0,0 0-1 0 0,-1 1 0 0 0,1-1 1 0 0,0 1-1 0 0,0-1 0 0 0,-1 0 0 0 0,1 0 1 0 0,-1 1-1 0 0,1-1 0 0 0,-1 0 1 0 0,1 0-1 0 0,-2 1 58 0 0,-2 5-93 0 0,-2 2 69 0 0,1-1 0 0 0,0 1 0 0 0,-3 7 24 0 0,6-13 41 0 0,0 0 0 0 0,0 1 1 0 0,0-1-1 0 0,-1 0 0 0 0,1 0 0 0 0,-1 0 1 0 0,1 0-1 0 0,-1-1 0 0 0,0 1-41 0 0,0 0 113 0 0,0-1-1 0 0,0 1 1 0 0,0 0-1 0 0,1 0 1 0 0,0 0-1 0 0,-1 0 1 0 0,1 1-1 0 0,0-1 0 0 0,0 1-112 0 0,-7 16 529 0 0,7-16-520 0 0,-1 0 0 0 0,1 1 0 0 0,0-1-1 0 0,0 1 1 0 0,1 0 0 0 0,0 0 0 0 0,0 0 0 0 0,0-1-1 0 0,0 4-8 0 0,1-8 0 0 0,0 1 0 0 0,-1 0 0 0 0,1-1 0 0 0,0 1 0 0 0,0-1 0 0 0,0 1 0 0 0,-1-1 0 0 0,1 1 0 0 0,0 0 0 0 0,-1-1 0 0 0,1 1 0 0 0,-1-1 0 0 0,1 0 0 0 0,0 1 0 0 0,-1-1 0 0 0,1 1 0 0 0,-1-1 0 0 0,-2 3 0 0 0,3-3 0 0 0,0 0 0 0 0,0 0 0 0 0,0 0 0 0 0,0 0 0 0 0,0 1 0 0 0,-1-1 0 0 0,1 0 0 0 0,0 0 0 0 0,0 0 0 0 0,0 0 0 0 0,0 1 0 0 0,0-1 0 0 0,0 0 0 0 0,0 0 0 0 0,0 0 0 0 0,0 1 0 0 0,0-1 0 0 0,0 0 0 0 0,0 0 0 0 0,0 0 0 0 0,0 1 0 0 0,0-1 0 0 0,0 0 0 0 0,0 0 0 0 0,0 0 0 0 0,0 1 0 0 0,0-1 0 0 0,0 0 0 0 0,0 0 0 0 0,0 0 0 0 0,0 1 0 0 0,0-1 0 0 0,0 0 0 0 0,0 0 0 0 0,0 0 0 0 0,1 0 0 0 0,-1 1 0 0 0,0-1 0 0 0,0 0 0 0 0,0 0 0 0 0,0 0 0 0 0,0 0 0 0 0,1 0 0 0 0,-1 0 0 0 0,0 1 0 0 0,0-1 0 0 0,0 0 0 0 0,0 0 0 0 0,1 0 0 0 0,-1 0 0 0 0,0 0 0 0 0,0 0 0 0 0,0 0 0 0 0,1 0 0 0 0,-1 0 0 0 0,0 0 0 0 0,0 0 0 0 0,0 0 0 0 0,1 0 0 0 0,-1 0 0 0 0,0 0 0 0 0,0 0 0 0 0,0 0 0 0 0,1 0 0 0 0,-1 0 0 0 0,4 1-28 0 0,14 3-4718 0 0,-17-3-663 0 0</inkml:trace>
  <inkml:trace contextRef="#ctx0" brushRef="#br2" timeOffset="45208.169">5290 2972 8288 0 0,'-2'1'-10'0'0,"-5"1"279"0"0,7-2-259 0 0,0 0 0 0 0,0 0 0 0 0,0 0 0 0 0,0 0 0 0 0,0 1-1 0 0,0-1 1 0 0,0 0 0 0 0,0 0 0 0 0,0 0 0 0 0,0 0 0 0 0,0 0-1 0 0,0 1 1 0 0,0-1 0 0 0,0 0 0 0 0,0 0 0 0 0,0 0 0 0 0,0 0-1 0 0,0 0 1 0 0,0 1 0 0 0,0-1 0 0 0,0 0 0 0 0,0 0 0 0 0,0 0-1 0 0,1 0 1 0 0,-1 0 0 0 0,0 0 0 0 0,0 1 0 0 0,0-1 0 0 0,0 0-1 0 0,0 0 1 0 0,0 0 0 0 0,0 0 0 0 0,0 0 0 0 0,1 0 0 0 0,-1 0-1 0 0,0 0 1 0 0,0 0 0 0 0,0 0-10 0 0,-8 8 231 0 0,8-8-215 0 0,-1 1 1 0 0,1 0-1 0 0,-1 0 1 0 0,1 0-1 0 0,0 0 1 0 0,0 0-1 0 0,-1 0 1 0 0,1 0-1 0 0,0 0 1 0 0,0 0-1 0 0,0 0 1 0 0,0 0-1 0 0,0 0 1 0 0,0 0 0 0 0,0 0-1 0 0,0 0 1 0 0,0 0-1 0 0,1 0 1 0 0,-1 0-1 0 0,0 0 1 0 0,1 0-1 0 0,-1-1 1 0 0,0 1-1 0 0,1 0 1 0 0,0 0-1 0 0,-1 0 1 0 0,1 0-17 0 0,0 1 57 0 0,0 0 0 0 0,-1 0 1 0 0,1 0-1 0 0,0 0 0 0 0,-1 1 0 0 0,1-1 1 0 0,-1 0-1 0 0,0 0 0 0 0,1 2-57 0 0,-3 4 370 0 0,1-6-311 0 0,1-1-1 0 0,0 1 0 0 0,-1-1 1 0 0,1 1-1 0 0,0 0 0 0 0,0-1 0 0 0,0 1 1 0 0,0-1-1 0 0,0 1 0 0 0,0-1-58 0 0,1 2 10 0 0,-1 0-1 0 0,1 0 0 0 0,-1-1 0 0 0,0 1 0 0 0,0 0 0 0 0,0-1 1 0 0,-1 1-1 0 0,1 0 0 0 0,-1-1 0 0 0,1 1 0 0 0,-1 0 1 0 0,0-1-1 0 0,0 1 0 0 0,0-1 0 0 0,0 1 0 0 0,0-1 0 0 0,-1 0 1 0 0,0 1-10 0 0,1 1 49 0 0,-1-1 0 0 0,1 1 0 0 0,0-1 0 0 0,0 1 0 0 0,1 0 0 0 0,-1 1-49 0 0,0-2 80 0 0,1 1-1 0 0,-1-1 1 0 0,0 0-1 0 0,0 0 1 0 0,0 1-1 0 0,0-1 1 0 0,0 0-1 0 0,-2 2-79 0 0,-5 6 459 0 0,0 0-1 0 0,-10 8-458 0 0,-4 6 185 0 0,12-12-120 0 0,-1-1 1 0 0,0 0-1 0 0,0-1 1 0 0,-1 0-1 0 0,-1-1 1 0 0,0 0-1 0 0,-7 3-65 0 0,9-6 426 0 0,-1 1 0 0 0,-5 5-426 0 0,10-7 148 0 0,-1 0-1 0 0,1-1 1 0 0,-1 0-1 0 0,0 0 1 0 0,-5 1-148 0 0,-1 0 10 0 0,4-2-7 0 0,0 0 0 0 0,-1-1 0 0 0,-6 2-3 0 0,15-5 0 0 0,0 1 0 0 0,-1-1 0 0 0,1 0-1 0 0,0 1 1 0 0,-1-1 0 0 0,1 0 0 0 0,0-1 0 0 0,0 1-1 0 0,-1 0 1 0 0,1-1 0 0 0,0 1 0 0 0,-1-1 0 0 0,1 0-1 0 0,0 1 1 0 0,0-1 0 0 0,0 0 0 0 0,0 0 0 0 0,-2-2 0 0 0,-21-22 0 0 0,23 23 68 0 0,0-1 0 0 0,0 1 0 0 0,0-1 1 0 0,1 1-1 0 0,-1-1 0 0 0,0 0 0 0 0,1 0 1 0 0,0 0-1 0 0,0 0 0 0 0,0 0 0 0 0,0 0 1 0 0,0 0-1 0 0,0 0 0 0 0,1 0 0 0 0,0-3-68 0 0,-1 1 114 0 0,1 0 0 0 0,0 0 0 0 0,0 0 0 0 0,1 1-1 0 0,-1-1 1 0 0,1 0 0 0 0,0 0 0 0 0,1 1-1 0 0,0-4-113 0 0,0-5 91 0 0,-2 12-59 0 0,-1 0 1 0 0,1 0-1 0 0,0 1 0 0 0,0-1 1 0 0,0 0-1 0 0,0 0 0 0 0,0 1 1 0 0,0-1-1 0 0,0 0 0 0 0,1 0 0 0 0,-1 1 1 0 0,0-1-1 0 0,0 0 0 0 0,1 1 1 0 0,-1-1-1 0 0,0 0 0 0 0,1 0 1 0 0,-1 1-1 0 0,0-1 0 0 0,1 1 1 0 0,-1-1-1 0 0,1 0 0 0 0,-1 1 0 0 0,1-1 1 0 0,0 1-1 0 0,-1-1-32 0 0,5-2-24 0 0,-1 1-1 0 0,0-1 1 0 0,1 1 0 0 0,0 0-1 0 0,-1 0 1 0 0,1 0 0 0 0,0 1-1 0 0,0 0 1 0 0,0 0-1 0 0,0 0 1 0 0,5 0 24 0 0,-7 1-95 0 0,4-1 48 0 0,-1 1 1 0 0,1 1-1 0 0,-1-1 1 0 0,0 1-1 0 0,1 0 1 0 0,-1 0-1 0 0,0 1 1 0 0,1-1-1 0 0,-1 2 1 0 0,0-1-1 0 0,0 1 47 0 0,17 6 0 0 0,-18-7 0 0 0,0-1 0 0 0,0 1 0 0 0,-1 0 0 0 0,1 0 0 0 0,0 1 0 0 0,-1 0 0 0 0,0 0 0 0 0,0 0 0 0 0,0 0 0 0 0,0 0 0 0 0,0 1 0 0 0,3 3 0 0 0,-2-1 0 0 0,0-1 0 0 0,0 1 0 0 0,1-1 0 0 0,-1-1 0 0 0,6 4 0 0 0,-6-5 0 0 0,0 1 0 0 0,-1-1 0 0 0,1 1 0 0 0,-1 0 0 0 0,0 0 0 0 0,0 1 0 0 0,0-1 0 0 0,-1 1 0 0 0,1 0 0 0 0,-1 0 0 0 0,0 1 0 0 0,0 0 0 0 0,1-1 0 0 0,-1 1 0 0 0,1-1 0 0 0,1 0 0 0 0,3 4 0 0 0,-3-4 0 0 0,-4-4 0 0 0,0 0 0 0 0,0 0 0 0 0,0 1 0 0 0,0-1 0 0 0,0 0 0 0 0,0 1 0 0 0,0-1 0 0 0,-1 0 0 0 0,1 1 0 0 0,0-1 0 0 0,-1 1 0 0 0,1-1 0 0 0,-1 1 0 0 0,0 0 0 0 0,0-1 0 0 0,1 1 0 0 0,-1-1 0 0 0,0 1 0 0 0,0-1 0 0 0,0 2 0 0 0,0 0-48 0 0,1 0 0 0 0,0 1 0 0 0,1-1 0 0 0,-1 1 0 0 0,0-1 0 0 0,1 0 0 0 0,0 0 0 0 0,0 0 0 0 0,0 0 0 0 0,0 0 0 0 0,0 0 0 0 0,3 2 48 0 0,5 7-1259 0 0,1-1 245 0 0,9-2-8 0 0</inkml:trace>
  <inkml:trace contextRef="#ctx0" brushRef="#br2" timeOffset="45522.885">4326 3718 11976 0 0,'0'0'266'0'0,"0"0"44"0"0,0 0 15 0 0,0 0-26 0 0,13 9-187 0 0,-9-8-149 0 0,4 2 221 0 0,0 1-1 0 0,0-2 1 0 0,0 1 0 0 0,0-1-1 0 0,1-1 1 0 0,-1 0-1 0 0,1 0 1 0 0,2 0-184 0 0,204-13 1258 0 0,-121 5-26 0 0,5-2-624 0 0,5-5-608 0 0,49-1 1589 0 0,-117 11-1572 0 0,11 2-17 0 0,15-2-1 0 0,-29 2 48 0 0,0 0-1 0 0,2 2-46 0 0,9 4-5436 0 0,-23 0-612 0 0</inkml:trace>
  <inkml:trace contextRef="#ctx0" brushRef="#br2" timeOffset="46275.376">4653 3902 13824 0 0,'0'0'314'0'0,"0"0"46"0"0,0 0 22 0 0,0 8 62 0 0,-2 7-431 0 0,-1 3-14 0 0,4-9 1 0 0,0 0 0 0 0,0 0 0 0 0,-1 0 0 0 0,0 0 0 0 0,-1 0 0 0 0,0 0 0 0 0,-1 0 0 0 0,-1 5 0 0 0,-7 31 0 0 0,7-28 0 0 0,-1 0 0 0 0,-2 6 0 0 0,1-6 0 0 0,1 1 0 0 0,0 0 0 0 0,2 0 0 0 0,0 8 0 0 0,-1 4 0 0 0,0-3 0 0 0,2-16 0 0 0,0 1 0 0 0,-1-1 0 0 0,0 1 0 0 0,0-1 0 0 0,-2 0 0 0 0,1 0 0 0 0,-4 6 0 0 0,7-16 0 0 0,0-1 0 0 0,-1 0 0 0 0,1 1 0 0 0,0-1 0 0 0,0 0 0 0 0,-1 1 0 0 0,1-1 0 0 0,0 0 0 0 0,0 0 0 0 0,-1 1 0 0 0,1-1 0 0 0,0 0 0 0 0,-1 0 0 0 0,1 1 0 0 0,0-1 0 0 0,-1 0 0 0 0,1 0 0 0 0,-1 0 0 0 0,1 0 0 0 0,0 0 0 0 0,-1 0 0 0 0,1 1 0 0 0,-1-1 0 0 0,1 0 0 0 0,0 0 0 0 0,-1 0 0 0 0,1 0 0 0 0,-1 0 0 0 0,1-1 0 0 0,0 1 0 0 0,-1 0 0 0 0,1 0 0 0 0,0 0 0 0 0,-1 0 0 0 0,1 0 0 0 0,-1 0 0 0 0,1-1 0 0 0,0 1 0 0 0,-1 0 0 0 0,1 0 0 0 0,0-1 0 0 0,-1 1 0 0 0,1 0 0 0 0,0 0 0 0 0,0-1 0 0 0,-1 1 0 0 0,1 0 0 0 0,-2-3 177 0 0,1-1 1 0 0,-1 1-1 0 0,1 0 1 0 0,0 0 0 0 0,0-1-1 0 0,0-2-177 0 0,-2-3 366 0 0,-1-3-117 0 0,0 0-168 0 0,-1 1-1 0 0,0-1 1 0 0,0 1-1 0 0,-1 0 1 0 0,-1-1-81 0 0,5 9-2 0 0,0 0-1 0 0,0 0 1 0 0,-1 1 0 0 0,1-1-1 0 0,-1 0 1 0 0,1 1 0 0 0,-1 0 0 0 0,0 0-1 0 0,0 0 1 0 0,0 0 0 0 0,0 0-1 0 0,-1 1 1 0 0,1-1 0 0 0,0 1 0 0 0,-1 0-1 0 0,1 0 1 0 0,-1 0 0 0 0,1 0-1 0 0,-4 0 3 0 0,3 1 0 0 0,1 0 0 0 0,-1 0 0 0 0,1 0 0 0 0,-1 0 0 0 0,1 1 0 0 0,0-1 0 0 0,-1 1 0 0 0,1 0 0 0 0,-1 0 0 0 0,1 0 0 0 0,0 0 0 0 0,0 1 0 0 0,0-1 0 0 0,0 1 0 0 0,-1 0 0 0 0,-3 4 0 0 0,0 0 0 0 0,0 1 0 0 0,0-1 0 0 0,-4 7 0 0 0,-1 0 0 0 0,7-6 0 0 0,0 1 0 0 0,0-1 0 0 0,1 1 0 0 0,0 0 0 0 0,0 0 0 0 0,1 1 0 0 0,-1 1 0 0 0,1-1 0 0 0,1-1 0 0 0,0-1 0 0 0,0 0 0 0 0,0 0 0 0 0,1 1 0 0 0,0-1 0 0 0,1 1 0 0 0,0-1 0 0 0,0 1 0 0 0,1-1 0 0 0,-1 1 0 0 0,3 4 0 0 0,-3-10 0 0 0,1 0 0 0 0,0 0 0 0 0,1 0 0 0 0,-1 0 0 0 0,0 0 0 0 0,0-1 0 0 0,1 1 0 0 0,-1 0 0 0 0,1-1 0 0 0,0 1 0 0 0,-1-1 0 0 0,1 0 0 0 0,0 0 0 0 0,0 1 0 0 0,0-1 0 0 0,0 0 0 0 0,0-1 0 0 0,0 1 0 0 0,0 0 0 0 0,0 0 0 0 0,0-1 0 0 0,0 1 0 0 0,0-1 0 0 0,1 0 0 0 0,-1 0 0 0 0,0 0 0 0 0,1 0 0 0 0,5 1 0 0 0,1-2 0 0 0,-1 1 0 0 0,1-1 0 0 0,-1 0 0 0 0,1 0 0 0 0,3-2 0 0 0,30-7-187 0 0,6-2-4400 0 0,-14 1-822 0 0</inkml:trace>
  <inkml:trace contextRef="#ctx0" brushRef="#br2" timeOffset="47822.808">4856 4201 11976 0 0,'-4'-3'265'0'0,"4"3"-250"0"0,0 0 0 0 0,0 0 0 0 0,0 0 0 0 0,1 0 1 0 0,-1 1-1 0 0,0-1 0 0 0,0 0 0 0 0,0 0 1 0 0,0 0-1 0 0,0 0 0 0 0,0 0 0 0 0,0 0 1 0 0,0 0-1 0 0,0 0 0 0 0,0 0 0 0 0,0 0 1 0 0,1 0-1 0 0,-1 0 0 0 0,0 0 0 0 0,0 0 1 0 0,0 0-1 0 0,0 0 0 0 0,0 0 0 0 0,0 0 1 0 0,0 0-1 0 0,0 0 0 0 0,0 0 0 0 0,0 0 1 0 0,1-1-1 0 0,-1 1 0 0 0,0 0 0 0 0,0 0 1 0 0,0 0-1 0 0,0 0 0 0 0,0 0 0 0 0,0 0 0 0 0,0 0 1 0 0,0 0-1 0 0,0 0 0 0 0,0 0 0 0 0,0 0 1 0 0,0 0-1 0 0,0 0 0 0 0,0 0 0 0 0,0-1 1 0 0,0 1-1 0 0,0 0 0 0 0,0 0 0 0 0,0 0 1 0 0,0 0-1 0 0,0 0 0 0 0,0 0 0 0 0,0 0 1 0 0,0 0-1 0 0,0 0 0 0 0,0 0 0 0 0,0 0 1 0 0,0-1-1 0 0,0 1 0 0 0,0 0 0 0 0,0 0 1 0 0,0 0-1 0 0,0 0 0 0 0,0 0 0 0 0,0 0 0 0 0,0 0 1 0 0,0 0-1 0 0,0 0-15 0 0,3 0 11 0 0,-7 3-11 0 0,1 3 0 0 0,-1-1 0 0 0,1 2 0 0 0,-1-1 0 0 0,2 0 0 0 0,-1 0 0 0 0,1 1 0 0 0,-1 1 0 0 0,-5 15 0 0 0,2-9 0 0 0,3-8 0 0 0,0 0 0 0 0,1 0 0 0 0,0 0 0 0 0,0 1 0 0 0,0-1 0 0 0,0 4 0 0 0,-1 9 109 0 0,2-17-11 0 0,1 1 0 0 0,-1-1 0 0 0,1 1 1 0 0,-1 0-1 0 0,1-1 0 0 0,0 1 0 0 0,0-1 0 0 0,0 1 0 0 0,0-1 0 0 0,0 1 0 0 0,1 0 0 0 0,-1-1 0 0 0,1 1 0 0 0,0-1 0 0 0,0 0 0 0 0,-1 1 0 0 0,2-1 0 0 0,-1 1-98 0 0,4 7 150 0 0,-4-9-150 0 0,-1 0 1 0 0,0 0-1 0 0,1 0 1 0 0,-1 0 0 0 0,0-1-1 0 0,1 1 1 0 0,-1 0-1 0 0,1 0 1 0 0,0 0-1 0 0,-1-1 1 0 0,1 1 0 0 0,0 0-1 0 0,-1 0 1 0 0,1-1-1 0 0,0 1 1 0 0,0-1 0 0 0,-1 1-1 0 0,1-1 1 0 0,0 1-1 0 0,0-1 1 0 0,0 1 0 0 0,0-1-1 0 0,0 0 1 0 0,0 0-1 0 0,0 1 1 0 0,0-1 0 0 0,0 0-1 0 0,0 0 1 0 0,0 0-1 0 0,3 0-1 0 0,-2 1 1 0 0,-1 0 0 0 0,1-1 0 0 0,0 1 0 0 0,0-1 0 0 0,0 1 0 0 0,-1-1 0 0 0,1 0 0 0 0,0 0 0 0 0,0 0 0 0 0,0 0 0 0 0,0 0 0 0 0,0 0 0 0 0,-1-1 0 0 0,1 1 0 0 0,0 0 0 0 0,0-1 0 0 0,0 0 0 0 0,0 0 0 0 0,6-2 0 0 0,-7 3 0 0 0,1-1 0 0 0,0 0 0 0 0,-1 0 0 0 0,1 0 0 0 0,-1 1 0 0 0,1-2 0 0 0,-1 1 0 0 0,0 0 0 0 0,1 0 0 0 0,-1 0 0 0 0,0-1 0 0 0,0 1 0 0 0,1-1 0 0 0,10-11 0 0 0,-11 13 0 0 0,1-1 0 0 0,-1 0 0 0 0,0 0 0 0 0,0 0 0 0 0,0 1 0 0 0,0-1 0 0 0,-1 0 0 0 0,1-1 0 0 0,0 1 0 0 0,0 0 0 0 0,0 0 0 0 0,-1 0 0 0 0,1 0 0 0 0,-1-1 0 0 0,1 1 0 0 0,-1 0 0 0 0,1 0 0 0 0,-1-1 0 0 0,0 1 0 0 0,0 0 0 0 0,1-1 0 0 0,-1 0 7 0 0,0 1 0 0 0,1 0 0 0 0,-1 0 0 0 0,1-1 1 0 0,-1 1-1 0 0,1 0 0 0 0,0 0 0 0 0,0 0 1 0 0,-1 0-1 0 0,1 0 0 0 0,0 0 0 0 0,0 0 1 0 0,0 0-1 0 0,0 0 0 0 0,1-1-7 0 0,-1 1 24 0 0,0 1 0 0 0,0-1 0 0 0,0 0 0 0 0,0 0-1 0 0,0 0 1 0 0,0-1 0 0 0,0 1 0 0 0,0 0 0 0 0,0 0 0 0 0,-1 0 0 0 0,1-1-1 0 0,0 1 1 0 0,-1 0 0 0 0,1-1-24 0 0,-1 1 54 0 0,0 0 0 0 0,1 0-1 0 0,-1 0 1 0 0,1 1 0 0 0,-1-1-1 0 0,1 0 1 0 0,-1 1 0 0 0,1-1-1 0 0,-1 0 1 0 0,1 1 0 0 0,0-1-1 0 0,-1 1 1 0 0,1-1 0 0 0,0 1 0 0 0,0-1-1 0 0,-1 1 1 0 0,1-1 0 0 0,0 1-1 0 0,0 0 1 0 0,0 0 0 0 0,-1-1-1 0 0,1 1 1 0 0,1 0-54 0 0,1-1 34 0 0,-1 1-1 0 0,1 0 1 0 0,0-1 0 0 0,-1 1-1 0 0,1 1 1 0 0,0-1 0 0 0,0 0-1 0 0,-1 0 1 0 0,1 1 0 0 0,0 0-1 0 0,0 0-33 0 0,10 2-96 0 0,7 3-304 0 0,-19-5 358 0 0,0-1-1 0 0,0 0 1 0 0,-1 1 0 0 0,1-1 0 0 0,0 1-1 0 0,-1 0 1 0 0,1-1 0 0 0,0 1 0 0 0,-1-1-1 0 0,1 1 1 0 0,-1 0 0 0 0,1 0 0 0 0,-1-1-1 0 0,0 1 1 0 0,1 0 0 0 0,-1 0 0 0 0,0-1-1 0 0,1 1 1 0 0,-1 0 0 0 0,0 0 0 0 0,0 0 42 0 0,1 2-62 0 0,0-1 1 0 0,-1 0-1 0 0,1 0 1 0 0,0 0 0 0 0,0 0-1 0 0,0 1 1 0 0,0-1 0 0 0,1-1-1 0 0,-1 1 1 0 0,1 1 61 0 0,0-1 0 0 0,-1-1 1 0 0,0 1-1 0 0,1 0 1 0 0,-1 0-1 0 0,0 0 0 0 0,0 0 1 0 0,0 0-1 0 0,-1 0 1 0 0,1 0-1 0 0,0 0 0 0 0,-1 0 1 0 0,0 0-1 0 0,1 0 1 0 0,-1 3-1 0 0,0-4 0 0 0,0 0 0 0 0,0 1 0 0 0,0-1 0 0 0,0 0 0 0 0,0 1 0 0 0,1-1 0 0 0,-1 0 0 0 0,0 1 0 0 0,1-1 0 0 0,-1 0 0 0 0,1 0 0 0 0,-1 1 0 0 0,1-1 0 0 0,-1 0 0 0 0,1 0 0 0 0,0 0 0 0 0,0 0 0 0 0,0 0 0 0 0,-1 0 0 0 0,1 0 0 0 0,0 0 0 0 0,0 0 0 0 0,0 0 0 0 0,1 0 0 0 0,-1-1 0 0 0,1 2 0 0 0,-2-2 0 0 0,0 0 0 0 0,1 0 0 0 0,-1 0 0 0 0,0 0 0 0 0,1 1 0 0 0,-1-1 0 0 0,0 0 0 0 0,0 0 0 0 0,1 0 0 0 0,-1 1 0 0 0,0-1 0 0 0,0 0 0 0 0,0 0 0 0 0,1 1 0 0 0,-1-1 0 0 0,0 0 0 0 0,0 1 0 0 0,0-1 0 0 0,0 0 0 0 0,0 1 0 0 0,1-1 0 0 0,-1 0 0 0 0,0 1 0 0 0,0-1 0 0 0,0 0 0 0 0,0 1 0 0 0,0-1 0 0 0,0 0 0 0 0,0 1 0 0 0,0-1 0 0 0,0 0 0 0 0,0 1 0 0 0,-1-1 0 0 0,1 0 0 0 0,0 0 0 0 0,0 1 0 0 0,0-1 0 0 0,0 0 0 0 0,0 1 0 0 0,0-1 0 0 0,-1 0 0 0 0,1 0 0 0 0,0 1 0 0 0,0-1 0 0 0,-1 0 0 0 0,1 0 0 0 0,0 1 0 0 0,0-1 0 0 0,-2 2 0 0 0,2-1 0 0 0,-1-1 0 0 0,1 0 0 0 0,0 0 0 0 0,0 0 0 0 0,0 1 0 0 0,0-1 0 0 0,0 0 0 0 0,0 0 0 0 0,0 1 0 0 0,0-1 0 0 0,0 0 0 0 0,0 0 0 0 0,0 1 0 0 0,0-1 0 0 0,0 0 0 0 0,0 0 0 0 0,0 0 0 0 0,0 1 0 0 0,0-1 0 0 0,1 0 0 0 0,-1 0 0 0 0,0 0 0 0 0,0 1 0 0 0,0-1 0 0 0,0 0 0 0 0,0 0 0 0 0,0 0 0 0 0,1 1 0 0 0,-1-1 0 0 0,0 0 0 0 0,0 0 0 0 0,0 0 0 0 0,1 0 0 0 0,-1 0 0 0 0,0 1 0 0 0,0-1 0 0 0,0 0 0 0 0,1 0 0 0 0,-1 0 0 0 0,0 0 0 0 0,0 0 0 0 0,0 0 0 0 0,1 0 0 0 0,10 3 0 0 0,-10-2 0 0 0,2 0 123 0 0,1 0 1 0 0,-1-1-1 0 0,1 1 1 0 0,0-1-1 0 0,-1 0 1 0 0,1 0-1 0 0,0 0 1 0 0,-1 0-1 0 0,1-1 0 0 0,0 1 1 0 0,-1-1-1 0 0,1 0 1 0 0,-1 0-1 0 0,1 0 1 0 0,-1 0-1 0 0,2-1-123 0 0,-5 1 1 0 0,1 1 0 0 0,-1 0 0 0 0,1 0-1 0 0,0-1 1 0 0,-1 1 0 0 0,1 0-1 0 0,-1-1 1 0 0,1 1 0 0 0,-1-1 0 0 0,1 1-1 0 0,-1 0 1 0 0,1-1 0 0 0,-1 1-1 0 0,0-1 1 0 0,1 1 0 0 0,-1-1 0 0 0,1 0-1 0 0,-1 1 1 0 0,0-1 0 0 0,0 1-1 0 0,1-1 1 0 0,-1 0 0 0 0,0 1 0 0 0,0-1-1 0 0,0 0-1 0 0,1 0 1 0 0,-1 0 0 0 0,0 0 0 0 0,1 0 0 0 0,-1 0 0 0 0,1 1 0 0 0,-1-1 0 0 0,1 0 0 0 0,-1 0 0 0 0,1 0 0 0 0,0 1 0 0 0,-1-1 0 0 0,1 0-1 0 0,1 0 1 0 0,4-4 0 0 0,-5 5 0 0 0,0 0 0 0 0,0-1 0 0 0,0 1 0 0 0,0-1 0 0 0,0 1 0 0 0,-1-1 0 0 0,1 1 0 0 0,0-1 0 0 0,0 0 0 0 0,-1 1 0 0 0,1-1 0 0 0,0 0 0 0 0,-1 0 0 0 0,1 0 0 0 0,-1 1 0 0 0,1-1 0 0 0,-1 0 0 0 0,1 0 0 0 0,-1 0 0 0 0,0 0 0 0 0,1 0 0 0 0,-1 0 0 0 0,0 0 0 0 0,0 0 0 0 0,0 0 0 0 0,1 0 0 0 0,-1 0 0 0 0,0 0 0 0 0,0 0 0 0 0,-1 1 0 0 0,1-1 0 0 0,0 0 0 0 0,0 0 0 0 0,0 0 0 0 0,-1-1 0 0 0,0-1 83 0 0,1-1 0 0 0,-1 1 0 0 0,0-1-1 0 0,1 0 1 0 0,0 1 0 0 0,0-1-1 0 0,0 0 1 0 0,1-2-83 0 0,-1 3 102 0 0,0-1 0 0 0,1 1-1 0 0,-1 0 1 0 0,0-1 0 0 0,-1 1 0 0 0,1-1-1 0 0,-1 1 1 0 0,1 0 0 0 0,-1-1 0 0 0,0 1-1 0 0,0 0 1 0 0,-1-2-102 0 0,-6-6 115 0 0,7 9-109 0 0,-1 0 0 0 0,0 0-1 0 0,1 0 1 0 0,0-1-1 0 0,-1 1 1 0 0,1-1-1 0 0,0 1 1 0 0,0-1-1 0 0,0-1-5 0 0,0-8 0 0 0,1 10-5 0 0,0 0 0 0 0,0 0-1 0 0,0 0 1 0 0,0 0 0 0 0,-1 0-1 0 0,1 0 1 0 0,-1 0 0 0 0,1 0-1 0 0,-1 0 1 0 0,0 0 0 0 0,0 1-1 0 0,-1-3 6 0 0,-5-5-136 0 0,5 7 87 0 0,1 0 1 0 0,-1 1 0 0 0,1-1 0 0 0,0 0-1 0 0,0 0 1 0 0,0 0 0 0 0,-1 0 0 0 0,2 0 0 0 0,-1 0-1 0 0,0 0 1 0 0,0 0 0 0 0,1 0 0 0 0,-1 0-1 0 0,1-1 49 0 0,8-35-5534 0 0,-10 18-79 0 0</inkml:trace>
  <inkml:trace contextRef="#ctx0" brushRef="#br2" timeOffset="48159.645">5312 3967 15664 0 0,'18'-11'1571'0'0,"-18"11"-1568"0"0,0 0 0 0 0,0 0-1 0 0,0 0 1 0 0,-1-1-1 0 0,1 1 1 0 0,0 0-1 0 0,0 0 1 0 0,0 0-1 0 0,0 0 1 0 0,0 0-1 0 0,0-1 1 0 0,0 1-1 0 0,0 0 1 0 0,-1 0-1 0 0,1 0 1 0 0,0 0-1 0 0,0-1 1 0 0,0 1-1 0 0,0 0 1 0 0,0 0-1 0 0,0 0 1 0 0,0 0-1 0 0,0-1 1 0 0,0 1-1 0 0,0 0 1 0 0,0 0-1 0 0,0 0 1 0 0,0-1-1 0 0,0 1 1 0 0,0 0-1 0 0,0 0 1 0 0,1 0-1 0 0,-1 0 1 0 0,0-1 0 0 0,0 1-1 0 0,0 0 1 0 0,0 0-1 0 0,0 0 1 0 0,0 0-1 0 0,0-1 1 0 0,0 1-1 0 0,1 0 1 0 0,-1 0-1 0 0,0 0 1 0 0,0 0-1 0 0,0 0 1 0 0,0 0-1 0 0,1 0 1 0 0,-1 0-1 0 0,0-1 1 0 0,0 1-1 0 0,0 0 1 0 0,0 0-1 0 0,1 0 1 0 0,-1 0-1 0 0,0 0 1 0 0,0 0-1 0 0,0 0 1 0 0,0 0-1 0 0,1 0 1 0 0,-1 0-1 0 0,0 0 1 0 0,0 0-3 0 0,31-8-14 0 0,-29 8 17 0 0,11-2-3 0 0,0 0 0 0 0,0 1 0 0 0,1 1 0 0 0,-1 0 0 0 0,8 2 0 0 0,-7-1 0 0 0,-13 1 0 0 0,-1-1 0 0 0,0-1 0 0 0,0 1 0 0 0,1 0 0 0 0,-1-1 0 0 0,0 1 0 0 0,0 0 0 0 0,0-1 0 0 0,0 1 0 0 0,0 0 0 0 0,0-1 0 0 0,0 1 0 0 0,0 0 0 0 0,0-1 0 0 0,0 1 0 0 0,0 0 0 0 0,0-1 0 0 0,-1 1 0 0 0,1 0 0 0 0,0-1 0 0 0,0 1 0 0 0,-1-1 0 0 0,1 1 0 0 0,0 0 0 0 0,-1-1 0 0 0,1 1 0 0 0,-1-1 0 0 0,1 1 0 0 0,-1 0 0 0 0,-15 9 0 0 0,12-8 0 0 0,3-2 1 0 0,-21 13 217 0 0,0-2-1 0 0,-2 1-217 0 0,12-6 639 0 0,0 1 0 0 0,-7 4-639 0 0,-5 4 310 0 0,22-14-309 0 0,0 1 0 0 0,1-1 0 0 0,-1 0 0 0 0,1 1 0 0 0,-1-1 0 0 0,1 1 0 0 0,0-1-1 0 0,-1 1 1 0 0,1 0 0 0 0,0-1 0 0 0,0 1 0 0 0,0 0 0 0 0,0 0 0 0 0,1 0 0 0 0,-1 0-1 0 0,0 0 1 0 0,1 0 0 0 0,0 0-1 0 0,-7 14 0 0 0,7-15 0 0 0,0-1 0 0 0,-1 1 0 0 0,1-1 0 0 0,0 0 0 0 0,0 1 0 0 0,0-1 0 0 0,0 1 0 0 0,-1-1 0 0 0,1 0 0 0 0,0 1 0 0 0,0-1 0 0 0,0 1 0 0 0,0-1 0 0 0,0 1 0 0 0,0-1 0 0 0,0 1 0 0 0,0-1 0 0 0,0 1 0 0 0,0-1 0 0 0,1 0 0 0 0,-1 1 0 0 0,0-1 0 0 0,0 1 0 0 0,0-1 0 0 0,0 1 0 0 0,1-1 0 0 0,-1 0 0 0 0,0 1 0 0 0,0-1 0 0 0,1 0 0 0 0,-1 1 0 0 0,0-1 0 0 0,1 0 0 0 0,-1 1 0 0 0,0-1 0 0 0,1 0 0 0 0,-1 0 0 0 0,0 1 0 0 0,1-1 0 0 0,-1 0 0 0 0,1 0 0 0 0,-1 0 0 0 0,1 1 0 0 0,-1-1 0 0 0,0 0 0 0 0,1 0 0 0 0,-1 0 0 0 0,1 0 0 0 0,-1 0 0 0 0,1 0 0 0 0,-1 0 0 0 0,1 0 0 0 0,0 0 0 0 0,0 1 0 0 0,0-1 0 0 0,0 0 0 0 0,0 1 0 0 0,-1-1 0 0 0,1 0 0 0 0,0 1 0 0 0,0-1 0 0 0,-1 1 0 0 0,1 0 0 0 0,0-1 0 0 0,-1 1 0 0 0,1-1 0 0 0,0 1 0 0 0,-1 0 0 0 0,1 0 0 0 0,0 0 0 0 0,0-1 0 0 0,-1 1 0 0 0,1-1 0 0 0,0 0 0 0 0,0 1 0 0 0,0-1 0 0 0,0 0 0 0 0,0 0 0 0 0,0 1 0 0 0,0-1 0 0 0,-1 0 0 0 0,1 0 0 0 0,0 0 0 0 0,0 0 0 0 0,0 0 0 0 0,0 0 0 0 0,0 0 0 0 0,0-1 0 0 0,0 1 0 0 0,0 0 0 0 0,1 0 0 0 0,11-2 0 0 0,0 0 0 0 0,-1-1 0 0 0,0 0 0 0 0,1-1 0 0 0,26-7 0 0 0,-4 3 0 0 0,0 2 0 0 0</inkml:trace>
  <inkml:trace contextRef="#ctx0" brushRef="#br2" timeOffset="54418.858">1462 3424 4608 0 0,'0'0'101'0'0,"0"0"22"0"0,0 0 5 0 0,-1 0-21 0 0,-11-14 1796 0 0,12 9-1753 0 0,0-50 2330 0 0,0 54-2413 0 0,0 0 0 0 0,-1 0 0 0 0,1 0 0 0 0,-1 0 0 0 0,1-1 1 0 0,-1 1-1 0 0,0 0 0 0 0,1 0 0 0 0,-1 0 0 0 0,0 0 0 0 0,0 1 0 0 0,0-1 1 0 0,0 0-1 0 0,0 0 0 0 0,0 0 0 0 0,0 1 0 0 0,0-1-67 0 0,-10-10 491 0 0,9 9-448 0 0,1 0 1 0 0,-1 0 0 0 0,0 0 0 0 0,0 0-1 0 0,0 1 1 0 0,0-1 0 0 0,0 1 0 0 0,-1 0 0 0 0,1-1-1 0 0,0 1 1 0 0,0 0 0 0 0,-1 0 0 0 0,1 0-1 0 0,-1 1 1 0 0,1-1 0 0 0,-1 1-44 0 0,-8-4 230 0 0,-3 0-9 0 0,0 0 0 0 0,0 1-1 0 0,0 1 1 0 0,-6 0-221 0 0,-22-4 235 0 0,39 6-235 0 0,-1-1 0 0 0,0 1 0 0 0,1 0 0 0 0,-1 0 0 0 0,1 1 0 0 0,-2-1 0 0 0,2 1 0 0 0,0-1 0 0 0,0 0 0 0 0,0 1 0 0 0,0-1 0 0 0,0-1 0 0 0,0 1 0 0 0,0 0 0 0 0,-3-1 0 0 0,1-1 0 0 0,-2 0 0 0 0,1 1 0 0 0,0 0 0 0 0,0 0 0 0 0,0 0 0 0 0,-1 1 0 0 0,1 0 0 0 0,0 1 0 0 0,0-1 0 0 0,-1 1 0 0 0,1 0 0 0 0,0 1 0 0 0,-41 7 0 0 0,8-2 0 0 0,-57 22 442 0 0,89-27-152 0 0,-1 2 0 0 0,1-1 0 0 0,0 1 1 0 0,0 0-1 0 0,-4 4-290 0 0,-1-1 155 0 0,-15 14-155 0 0,20-15 0 0 0,1-1 0 0 0,-1 0 0 0 0,-6 3 0 0 0,11-6 0 0 0,0-1 0 0 0,-1 1 0 0 0,1 0 0 0 0,0-1 0 0 0,0 1 0 0 0,0 0 0 0 0,0 1 0 0 0,0-1 0 0 0,0 0 0 0 0,0 0 0 0 0,0 0 0 0 0,0 0 0 0 0,-1 0 0 0 0,-2 1 0 0 0,-30 14 0 0 0,24-13 0 0 0,1 1 0 0 0,0 0 0 0 0,0 1 0 0 0,0 0 0 0 0,-7 6 0 0 0,9-5 0 0 0,5-5 0 0 0,1 0 0 0 0,-1 0 0 0 0,1 0 0 0 0,0 0 0 0 0,0 1 0 0 0,0-1 0 0 0,-1 2 0 0 0,-14 14 0 0 0,14-16 0 0 0,1 0 0 0 0,0 0 0 0 0,0 1 0 0 0,-1-1 0 0 0,1 0 0 0 0,1 1 0 0 0,-1 0 0 0 0,-1 1 0 0 0,-17 24 0 0 0,18-25 0 0 0,0-1 0 0 0,-1 1 0 0 0,1 0 0 0 0,-1-1 0 0 0,0 0 0 0 0,0 1 0 0 0,0-1 0 0 0,1 0 0 0 0,0-1 0 0 0,0 2 0 0 0,-1-1 0 0 0,1 0 0 0 0,0 0 0 0 0,1 1 0 0 0,-1-1 0 0 0,-1 3 0 0 0,0 2 0 0 0,-1-1 0 0 0,0 0 0 0 0,0-1 0 0 0,-4 5 0 0 0,-9 11 0 0 0,6-2 0 0 0,0 0 0 0 0,-8 20 0 0 0,1 1 0 0 0,9-16 0 0 0,6-19 0 0 0,1 0 0 0 0,0 0 0 0 0,1 1 0 0 0,-1-1 0 0 0,1 1 0 0 0,0 1 0 0 0,0-3 0 0 0,0 0 0 0 0,0 0 0 0 0,-1 0 0 0 0,1 0 0 0 0,-1 0 0 0 0,-1 2 0 0 0,1-3 0 0 0,1 1 0 0 0,-1 0 0 0 0,1 0 0 0 0,-1 0 0 0 0,1 0 0 0 0,0 1 0 0 0,-10 43 0 0 0,1-15 0 0 0,7-26 0 0 0,1-1 0 0 0,0 1 0 0 0,1-1 0 0 0,-1 1 0 0 0,1 0 0 0 0,0 2 0 0 0,-1 15 0 0 0,1 8 0 0 0,4 16 0 0 0,-3-39 0 0 0,0 1 0 0 0,0 0 0 0 0,-1 0 0 0 0,0 0 0 0 0,-1 2 0 0 0,0-3 0 0 0,1 0 0 0 0,0 0 0 0 0,1 0 0 0 0,0 0 0 0 0,1 6 0 0 0,0 28 0 0 0,-1-34 0 0 0,0-1 0 0 0,0 1 0 0 0,1-1 0 0 0,0 1 0 0 0,1-1 0 0 0,0 2 0 0 0,0 1 331 0 0,-1 1 1 0 0,0 0-1 0 0,0 0 1 0 0,-1-1 0 0 0,-1 1-1 0 0,-2 11-331 0 0,3-14 58 0 0,-3 17-58 0 0,-2 24 0 0 0,6-35 0 0 0,1 1 0 0 0,0-1 0 0 0,3 12 0 0 0,1 1 0 0 0,0-2 0 0 0,-4-18 0 0 0,0 0 0 0 0,-1 0 0 0 0,0 0 0 0 0,0 6 0 0 0,-1-12 0 0 0,1 1 0 0 0,-1-1 0 0 0,0 1 0 0 0,1-1 0 0 0,0 1 0 0 0,-1-1 0 0 0,2 2 0 0 0,3 12 0 0 0,1 11 0 0 0,2-4 0 0 0,0 1 0 0 0,-7-17 247 0 0,1 0-1 0 0,0 0 0 0 0,0-1 1 0 0,2 4-247 0 0,6 19 628 0 0,0 20-359 0 0,-2-14-104 0 0,-6-30-165 0 0,9 18 0 0 0,14 27 0 0 0,3 2 0 0 0,19 12 0 0 0,-44-60 0 0 0,0-1 0 0 0,0 1 0 0 0,0-1 0 0 0,1 0 0 0 0,0 0 0 0 0,3 2 0 0 0,6 4 0 0 0,-9-8 0 0 0,-4-1 0 0 0,1 0 0 0 0,0 0 0 0 0,0 0 0 0 0,0 1 0 0 0,0-1 0 0 0,0 0 0 0 0,-1 0 0 0 0,1 1 0 0 0,0-1 0 0 0,0 1 0 0 0,-1-1 0 0 0,1 1 0 0 0,0-1 0 0 0,-1 1 0 0 0,1-1 0 0 0,0 1 0 0 0,-1-1 0 0 0,1 1 0 0 0,11 11 0 0 0,-11-11 0 0 0,1 1 0 0 0,-1-1 0 0 0,1 1 0 0 0,-1-1 0 0 0,1 0 0 0 0,-1 1 0 0 0,1-1 0 0 0,0 0 0 0 0,0 0 0 0 0,0 0 0 0 0,1 0 0 0 0,15 6 0 0 0,-8-4 0 0 0,0 0 0 0 0,0 0 0 0 0,0-1 0 0 0,1-1 0 0 0,-1 1 0 0 0,0-2 0 0 0,7 1 0 0 0,33 3 0 0 0,-44-4 0 0 0,0 0 0 0 0,0 0 0 0 0,1 0 0 0 0,2-2 0 0 0,15 1 0 0 0,70-2 0 0 0,-82 2 0 0 0,-1 0 0 0 0,1-1 0 0 0,0 0 0 0 0,-1-1 0 0 0,9-4 0 0 0,-17 6 0 0 0,14-5 0 0 0,-1-1 0 0 0,10-5 0 0 0,5-9 0 0 0,-26 17 0 0 0,0 0 0 0 0,0 1 0 0 0,0-1 0 0 0,1 1 0 0 0,-1 0 0 0 0,1 1 0 0 0,1-1 0 0 0,-3 1 0 0 0,0 1 0 0 0,-1-1 0 0 0,1 0 0 0 0,-1-1 0 0 0,1 1 0 0 0,-1-1 0 0 0,0 1 0 0 0,20-14 0 0 0,-21 15 0 0 0,0 1 0 0 0,0-1 0 0 0,0 0 0 0 0,0 0 0 0 0,0 0 0 0 0,0 0 0 0 0,0 0 0 0 0,-1-1 0 0 0,1 1 0 0 0,-1 0 0 0 0,1-1 0 0 0,-1 1 0 0 0,1-1 0 0 0,-1 0 0 0 0,0 1 0 0 0,1-1 0 0 0,-1 0 0 0 0,0-1 0 0 0,0 2 0 0 0,0-1-1 0 0,1 0 0 0 0,-1 1 1 0 0,0-1-1 0 0,1 1 0 0 0,-1 0 1 0 0,1-1-1 0 0,-1 1 0 0 0,1-1 1 0 0,11-10 78 0 0,31-51 1013 0 0,-28 45-2106 0 0,-11 13 997 0 0,-1-1 0 0 0,1 0-1 0 0,-1 0 1 0 0,0 0-1 0 0,3-6 19 0 0,-5 7-5 0 0,1 1 0 0 0,0-1 1 0 0,1 0-1 0 0,-1 1 0 0 0,2-1 5 0 0,-2 1 47 0 0,0 1 0 0 0,-1 0 1 0 0,1-1-1 0 0,-1 0 0 0 0,0 0 1 0 0,1 1-1 0 0,-2-1 0 0 0,1 0 1 0 0,0-1-48 0 0,3-11 795 0 0,1-1 0 0 0,7-12-795 0 0,0-10 0 0 0,-3 2-1254 0 0,-4 12 951 0 0,-4-14 1844 0 0,11-23-2366 0 0,-10 42 282 0 0,1-6 199 0 0,4-19 1466 0 0,18-80-516 0 0,-15 83-606 0 0,4-11 0 0 0,-4-2 0 0 0,-9 44 0 0 0,-1 0 0 0 0,-1 0 0 0 0,0-8 0 0 0,0-21 0 0 0,0 34 0 0 0,0 0 0 0 0,0 0 0 0 0,-1 0 0 0 0,0 0 0 0 0,-1-5 0 0 0,0 3 0 0 0,1 0 0 0 0,0 0 0 0 0,-1-7 0 0 0,1 2 5 0 0,0-1-1 0 0,-1 1 0 0 0,-1 0 0 0 0,-1-1 1 0 0,-1-3-5 0 0,-4-13 421 0 0,-11-35 342 0 0,-3 1 1 0 0,-17-31-764 0 0,34 81 78 0 0,-29-91-78 0 0,23 77 96 0 0,-1-1-1 0 0,-17-25-95 0 0,21 40-411 0 0,0 1 0 0 0,-1 1 0 0 0,0 0-1 0 0,-1 0 1 0 0,-1 1 0 0 0,1 0-1 0 0,-5-1 412 0 0,-33-22-1514 0 0,-3 4-20 0 0</inkml:trace>
  <inkml:trace contextRef="#ctx0" brushRef="#br2" timeOffset="56494.244">1924 770 6448 0 0,'0'0'141'0'0,"0"0"23"0"0,0 0 13 0 0,8 2 972 0 0,-5 0 4036 0 0,-12-2-5182 0 0,1 0 0 0 0,-1 1 0 0 0,1 0 0 0 0,-1 0 1 0 0,-6 3-4 0 0,-4 0 0 0 0,0-1 0 0 0,0-1 0 0 0,-14-1 0 0 0,27 0 0 0 0,-5-1 0 0 0,-8 1 0 0 0,1-1 0 0 0,-3 0 0 0 0,8-1 0 0 0,-1 2 0 0 0,1 0 0 0 0,-12 2 0 0 0,-24 1 0 0 0,-11-6 0 0 0,-59-10 0 0 0,96 9 0 0 0,22 2 0 0 0,0 1 1 0 0,0 0-1 0 0,0 0 1 0 0,-1-1 0 0 0,1 1-1 0 0,0 0 1 0 0,0-1-1 0 0,0 1 1 0 0,0-1 0 0 0,0 0-1 0 0,0 1 1 0 0,0-1-1 0 0,0 0 1 0 0,0 0-1 0 0,-10-7-72 0 0,15 1-740 0 0,4-3 304 0 0,1 1-4 0 0</inkml:trace>
  <inkml:trace contextRef="#ctx0" brushRef="#br2" timeOffset="56858.447">1890 654 8288 0 0,'0'0'190'0'0,"0"0"28"0"0,0 0 7 0 0,7-2 2502 0 0,48 26-1095 0 0,-45-19-1632 0 0,0 1 0 0 0,-1-1 0 0 0,6 6 0 0 0,16 9 0 0 0,-29-19 25 0 0,0 0 1 0 0,0 1 0 0 0,-1-1 0 0 0,1 0 0 0 0,0 1 0 0 0,-1-1 0 0 0,1 1-1 0 0,-1 0 1 0 0,1-1 0 0 0,-1 1 0 0 0,0 0 0 0 0,0 0 0 0 0,0 0 0 0 0,0 0-1 0 0,0 0 1 0 0,0 0 0 0 0,0 0 0 0 0,-1 0 0 0 0,1 1 0 0 0,-1-1-1 0 0,0 0 1 0 0,1 0 0 0 0,-1 0 0 0 0,0 1 0 0 0,0-1 0 0 0,-1 0 0 0 0,1 0-1 0 0,0 0 1 0 0,-1 1 0 0 0,1-1 0 0 0,-1 0 0 0 0,0 0 0 0 0,1 0 0 0 0,-1 0-1 0 0,0 0 1 0 0,-1 2-26 0 0,-3 4 80 0 0,0 1 0 0 0,0-1 0 0 0,-1 0-1 0 0,0 0 1 0 0,-1-1 0 0 0,1 0 0 0 0,-1 0 0 0 0,-1 0-1 0 0,1-1 1 0 0,-1 0 0 0 0,0-1 0 0 0,0 1 0 0 0,-1-1 0 0 0,-2 0-80 0 0,-31 19 0 0 0,27-15 0 0 0,-1-1 0 0 0,-9 4 0 0 0,4-4-4212 0 0,15-5-560 0 0</inkml:trace>
  <inkml:trace contextRef="#ctx0" brushRef="#br2" timeOffset="57336.717">2473 729 8288 0 0,'0'0'190'0'0,"0"0"28"0"0,0 0 7 0 0,1 0-33 0 0,3 0-77 0 0,41 8 2305 0 0,-2-10-1601 0 0,0-2 1 0 0,0-2-820 0 0,58-5 923 0 0,37-2 195 0 0,-38-1-1118 0 0,55-2 0 0 0,-105 10-790 0 0,-33 4-921 0 0,1 0 0 0 0,6 0 1711 0 0,-23 2-4772 0 0</inkml:trace>
  <inkml:trace contextRef="#ctx0" brushRef="#br2" timeOffset="57723.914">2826 610 6448 0 0,'23'-4'1132'0'0,"-22"4"-646"0"0,-1 0 24 0 0,-3 6 369 0 0,-11 5 722 0 0,8-5-860 0 0,-1-1 0 0 0,0-1 1 0 0,-6 4-742 0 0,-38 15 52 0 0,30-12 78 0 0,-2-1 0 0 0,1-1 0 0 0,-7 1-130 0 0,-8 5 1128 0 0,-7 3-578 0 0,43-18-180 0 0,2 2 118 0 0,3 1-376 0 0,0 0-1 0 0,0 0 1 0 0,0 0-1 0 0,0-1 1 0 0,0 1-1 0 0,1-1 1 0 0,-1 0 0 0 0,1 0-1 0 0,-1 0 1 0 0,2-1-112 0 0,21 10 1 0 0,-17-7 31 0 0,0 0 0 0 0,0-1-1 0 0,0 0 1 0 0,10 0-32 0 0,16 6 804 0 0,86 36 313 0 0,-109-41-1618 0 0,0-1-1 0 0,0-1 0 0 0,1 0 0 0 0,-1-1 0 0 0,9 0 502 0 0,-7-1-6138 0 0</inkml:trace>
  <inkml:trace contextRef="#ctx0" brushRef="#br2" timeOffset="58325.512">3858 410 4608 0 0,'19'0'200'0'0,"-13"3"48"0"0,-9-6-248 0 0,3 3 0 0 0,0 0 0 0 0,0 0 0 0 0,0 0 0 0 0,-3 3 0 0 0,-3-6 0 0 0,6 3 0 0 0,0 0 0 0 0,0 0 0 0 0,-4 3 0 0 0,4-3 0 0 0,0 0 0 0 0,0 0 0 0 0,0 0 0 0 0,0 0 0 0 0</inkml:trace>
  <inkml:trace contextRef="#ctx0" brushRef="#br2" timeOffset="58639.954">3874 401 6648 0 0,'0'0'149'0'0,"0"0"23"0"0,0 0 12 0 0,-2 0-25 0 0,0 1 96 0 0,3-1-810 0 0,14-1 4759 0 0,-10-1-4116 0 0,-4 2 282 0 0,-1 0 118 0 0,0 0 22 0 0,-4 0-432 0 0,12 0-796 0 0,-8 0-3618 0 0</inkml:trace>
  <inkml:trace contextRef="#ctx0" brushRef="#br2" timeOffset="59418.957">3945 288 4144 0 0,'0'0'191'0'0,"2"0"-11"0"0,7-4 589 0 0,-8 5-492 0 0,0-1 839 0 0,-1 0 48 0 0,0 0-89 0 0,0 0-421 0 0,0 0-187 0 0,0 0-34 0 0,-2 0-55 0 0,0 0-339 0 0,-1 0 0 0 0,1 1 0 0 0,0-1 0 0 0,0 1 1 0 0,-1 0-1 0 0,1 0 0 0 0,0 0 0 0 0,0 0 0 0 0,0 0 1 0 0,-1 1-40 0 0,2-2 0 0 0,1 0-1 0 0,-1 0 1 0 0,0 1 0 0 0,1-1 0 0 0,-1 0 0 0 0,1 1 0 0 0,-1-1 0 0 0,0 1-1 0 0,1-1 1 0 0,-1 1 0 0 0,1-1 0 0 0,0 1 0 0 0,-1-1 0 0 0,1 1 0 0 0,-1-1-1 0 0,1 1 1 0 0,0-1 0 0 0,-1 1 0 0 0,1 0 0 0 0,0-1 0 0 0,-1 1 0 0 0,1-1 0 0 0,0 1-1 0 0,0 0 1 0 0,0 0 0 0 0,-1 2 74 0 0,-1 0 47 0 0,1 0-1 0 0,-1 0 1 0 0,0-1-1 0 0,-1 1 0 0 0,1-1 1 0 0,-2 2-121 0 0,1-2 122 0 0,1 0 1 0 0,0 0-1 0 0,0 0 0 0 0,0 1 1 0 0,0-1-1 0 0,1 1 1 0 0,-1-1-1 0 0,0 1 0 0 0,1 0-122 0 0,-2 2 81 0 0,1-1 0 0 0,0 1 0 0 0,-1-1 0 0 0,0 0 0 0 0,0 0 0 0 0,0 0-1 0 0,-2 1-80 0 0,-16 22 384 0 0,-25 39 569 0 0,26-34-232 0 0,-21 25-721 0 0,15-20-135 0 0,-3 6 135 0 0,22-31 229 0 0,1 0 0 0 0,0 0 0 0 0,0 1 0 0 0,1 0-1 0 0,-2 11-228 0 0,4-18 254 0 0,3-4-230 0 0,-1-1-1 0 0,0 1 1 0 0,1 0 0 0 0,-1 0-1 0 0,1-1 1 0 0,0 1-1 0 0,-1 0 1 0 0,1 0 0 0 0,0 0-1 0 0,0 0 1 0 0,0-1 0 0 0,0 1-1 0 0,1 0 1 0 0,-1 0-1 0 0,1 1-23 0 0,-1-3 1 0 0,1 1 0 0 0,-1 0 0 0 0,1-1 0 0 0,-1 1 0 0 0,1-1 0 0 0,-1 1 0 0 0,1-1 0 0 0,0 1 0 0 0,-1-1 0 0 0,1 1 0 0 0,0-1 0 0 0,0 0 0 0 0,-1 0 0 0 0,1 1 0 0 0,0-1 0 0 0,0 0 0 0 0,-1 0 0 0 0,1 0 0 0 0,0 0 0 0 0,0 1 0 0 0,-1-1 0 0 0,1 0-1 0 0,21 0 372 0 0,-16-1-284 0 0,0 0 0 0 0,1-1 0 0 0,-1 0-1 0 0,0 0 1 0 0,0-1 0 0 0,0 1 0 0 0,-1-1 0 0 0,1 0 0 0 0,-1-1 0 0 0,1 0 0 0 0,-1 1 0 0 0,0-2 0 0 0,-1 1 0 0 0,1 0 0 0 0,-1-1-1 0 0,1 0 1 0 0,2-5-88 0 0,3-3 128 0 0,-8 11-127 0 0,-1 1 1 0 0,1 0 0 0 0,-1-1 0 0 0,0 0-1 0 0,0 1 1 0 0,1-1 0 0 0,-1 0 0 0 0,-1 0 0 0 0,1 1-1 0 0,0-1 1 0 0,0 0 0 0 0,-1 0 0 0 0,1 0-1 0 0,0-1-1 0 0,3-49 326 0 0,-3 48-258 0 0,-1 0 1 0 0,0-1-1 0 0,0 1 0 0 0,-1 0 1 0 0,1 0-1 0 0,-1-1 1 0 0,0 1-1 0 0,0 0 0 0 0,0 0 1 0 0,0 0-1 0 0,-1 0 1 0 0,0 0-1 0 0,0 0 0 0 0,0 1 1 0 0,0-1-1 0 0,-1 0 1 0 0,1 1-69 0 0,-9-11 64 0 0,0 1 1 0 0,-1 0 0 0 0,-8-6-65 0 0,12 11 63 0 0,-13-10 16 0 0,-2 1 0 0 0,0 0 0 0 0,-1 2 0 0 0,-4-1-79 0 0,-12-9-70 0 0,40 25 64 0 0,-29-18-2570 0 0,-19-8 2576 0 0,23 13-6825 0 0</inkml:trace>
  <inkml:trace contextRef="#ctx0" brushRef="#br2" timeOffset="66065.41">1151 5635 4608 0 0,'0'0'208'0'0,"0"0"67"0"0,0 0 154 0 0,5-21 3139 0 0,-2 14-2526 0 0,-3 6-825 0 0,0 0 0 0 0,1 0 1 0 0,-1 1-1 0 0,0-1 0 0 0,1 0 1 0 0,-1 1-1 0 0,1-1 0 0 0,-1 0 1 0 0,1 1-1 0 0,-1-1 0 0 0,1 0 0 0 0,-1 1 1 0 0,1-1-1 0 0,0 1 0 0 0,-1-1 1 0 0,1 1-1 0 0,0 0 0 0 0,0-1 0 0 0,-1 1 1 0 0,1-1-1 0 0,0 1 0 0 0,0 0 1 0 0,-1 0-1 0 0,2-1-217 0 0,-1 1 416 0 0,-1 0 80 0 0,-6 12 632 0 0,-1-1-1138 0 0,6-8 10 0 0,-1 1 0 0 0,1-1 0 0 0,-1 1 0 0 0,0-1 0 0 0,0 0 0 0 0,-1 0 0 0 0,1 0 0 0 0,0 0 0 0 0,-2 1 0 0 0,-12 16 0 0 0,-7 11 36 0 0,-1 0 0 0 0,-19 17-36 0 0,36-41 137 0 0,-1-1-1 0 0,0 1 0 0 0,0-1 1 0 0,0 0-1 0 0,-1-1 0 0 0,1 0 1 0 0,-1 0-1 0 0,-5 0-136 0 0,4 0 89 0 0,0 0-1 0 0,0-1 1 0 0,-1-1-1 0 0,0 0 1 0 0,0 0-1 0 0,0-1 1 0 0,0-1-1 0 0,0 1 1 0 0,0-2-1 0 0,-3 0-88 0 0,10 0 0 0 0,-1-1 0 0 0,1 1 0 0 0,-1-1 0 0 0,1-1 0 0 0,-1 1 0 0 0,1-1 0 0 0,0 1 0 0 0,0-1 0 0 0,0 0 0 0 0,0-1 0 0 0,0 1 0 0 0,-3-3 0 0 0,6 4 0 0 0,1 1 0 0 0,0 0 0 0 0,-1-1 0 0 0,1 1 0 0 0,0 0 0 0 0,-1-1 0 0 0,1 1 0 0 0,0 0 0 0 0,0-1 0 0 0,-1 1 0 0 0,1-1 0 0 0,0 1 0 0 0,0-1 0 0 0,0 1 0 0 0,-1-1 0 0 0,1 1 0 0 0,0-1 0 0 0,0 1 0 0 0,0-1 0 0 0,0 1 0 0 0,0-1 0 0 0,0 1 0 0 0,0-1 0 0 0,0 1 0 0 0,0-1 0 0 0,0 0 0 0 0,0 0 0 0 0,1 1 0 0 0,-1-1 0 0 0,0 0 0 0 0,0 0 0 0 0,-1 0 0 0 0,1 0 0 0 0,0 0 0 0 0,0 0 0 0 0,0 0 0 0 0,-1 0 0 0 0,1 0 0 0 0,0 0 0 0 0,-1 0 0 0 0,1 0 0 0 0,-1 0 0 0 0,0 0 0 0 0,0 0 0 0 0,0-1 0 0 0,0 1 0 0 0,0-1 0 0 0,1 1 0 0 0,-1-1 0 0 0,0 1 0 0 0,1-1 0 0 0,-1 1 0 0 0,1-1 0 0 0,0 0 0 0 0,-1 1 0 0 0,1-1 0 0 0,0 0 0 0 0,0 1 0 0 0,0-1 0 0 0,0 0 0 0 0,0 1 0 0 0,0-1 0 0 0,1 0 0 0 0,-1 1 0 0 0,1-1 0 0 0,-1 1 0 0 0,1-1 0 0 0,-1 1 0 0 0,1-1 0 0 0,0 1 0 0 0,0-1 0 0 0,0 1 0 0 0,0-1 0 0 0,0 0 0 0 0,6-16 0 0 0,-6 15 0 0 0,0 1 0 0 0,0-1 0 0 0,0 1 0 0 0,0-1 0 0 0,0 1 0 0 0,0 0 0 0 0,0-1 0 0 0,1 1 0 0 0,-1 0 0 0 0,1 0 0 0 0,11-14 0 0 0,9-9 0 0 0,-21 24 0 0 0,1 0 0 0 0,-1-1 0 0 0,1 1 0 0 0,0 0 0 0 0,-1 0 0 0 0,1 0 0 0 0,0 1 0 0 0,0-1 0 0 0,0 0 0 0 0,0 1 0 0 0,0-1 0 0 0,0 1 0 0 0,0 0 0 0 0,0-1 0 0 0,1 1 0 0 0,11 2 0 0 0,-11 2 0 0 0,-1-2 0 0 0,2 1 0 0 0,0 0 0 0 0,-1-1 0 0 0,1 1 0 0 0,-1 1 0 0 0,0-1 0 0 0,0 0 0 0 0,0 1 0 0 0,-1 0 0 0 0,1-1 0 0 0,-1 1 0 0 0,0 0 0 0 0,0 0 0 0 0,0 1 0 0 0,0-1 0 0 0,0 3 0 0 0,-1-4 0 0 0,0 1 0 0 0,0 0 0 0 0,1 0 0 0 0,0-1 0 0 0,-1 1 0 0 0,1 0 0 0 0,2 2 0 0 0,7 13 0 0 0,-4-5 0 0 0,0 0 0 0 0,1 0 0 0 0,1-1 0 0 0,5 7 0 0 0,6 14 0 0 0,-16-26 0 0 0,-2 0 0 0 0,1-1 0 0 0,1 0 0 0 0,2 2-215 0 0,3 4 287 0 0,-3-10-4131 0 0,-6-3 2526 0 0</inkml:trace>
  <inkml:trace contextRef="#ctx0" brushRef="#br2" timeOffset="66396.812">1206 5826 10136 0 0,'4'0'490'0'0,"-1"0"-396"0"0,8-2 455 0 0,-9 2-156 0 0,-2 0 106 0 0,0 0 12 0 0,0 0 1 0 0,-7 5 512 0 0,6-2-887 0 0,-1-1 0 0 0,1 1 1 0 0,0 0-1 0 0,0 0 1 0 0,0-1-1 0 0,0 4-137 0 0,-3 8 296 0 0,-12 35 1586 0 0,16-47-1868 0 0,-1 1-1 0 0,0-1 1 0 0,1 0 0 0 0,0 1-1 0 0,-1-1 1 0 0,1 1-1 0 0,0-1 1 0 0,0 0-1 0 0,0 1 1 0 0,1-1 0 0 0,-1 1-1 0 0,1 1-13 0 0,1 10 2 0 0,-2-13 4 0 0,-1 0-4 0 0,1-1 0 0 0,1 1 0 0 0,-1-1 0 0 0,0 0 0 0 0,0 1 0 0 0,0-1 0 0 0,0 0 0 0 0,0 1 0 0 0,0-1 0 0 0,0 1 0 0 0,0-1 0 0 0,1 0 0 0 0,-1 1 0 0 0,0-1 0 0 0,0 0 0 0 0,0 0 0 0 0,1 1 0 0 0,-1-1 0 0 0,0 0 0 0 0,0 1 0 0 0,1-1 0 0 0,-1 0 0 0 0,0 0 0 0 0,1 0 0 0 0,-1 1 0 0 0,0-1 0 0 0,1 0 0 0 0,-1 0 0 0 0,0 0 0 0 0,1 0 0 0 0,-1 0 1 0 0,1 1-1 0 0,-1-1-3 0 0,1 0 372 0 0,18 9 1069 0 0,-15-9-1422 0 0,0 0-1 0 0,1-1 1 0 0,-1 1-1 0 0,0-1 0 0 0,0 0 1 0 0,0 0-1 0 0,0 0 1 0 0,-1 0-1 0 0,4-2-17 0 0,5-2 8 0 0,-10 4-8 0 0,0 0 0 0 0,0 0 0 0 0,0 0 0 0 0,0 0 0 0 0,0 0 0 0 0,0-1 0 0 0,0 1 0 0 0,0-1 0 0 0,-1 1 0 0 0,1-1 0 0 0,-1 0 0 0 0,1 0 0 0 0,-1 1 0 0 0,1-3 0 0 0,15-29 0 0 0,-16 31 0 0 0,-1 1 0 0 0,1 0 0 0 0,-1 0 0 0 0,1 0 0 0 0,-1-1 0 0 0,0 1 0 0 0,0 0 0 0 0,1 0 0 0 0,-1 0 0 0 0,0 0 0 0 0,0 0 0 0 0,0 0 0 0 0,0 0 0 0 0,0 0 0 0 0,0 0 0 0 0,-1-1 0 0 0,1 1 0 0 0,0 0 0 0 0,0 0 0 0 0,-1 0 0 0 0,1 0 0 0 0,-1 0 0 0 0,1 0 0 0 0,-1 0 0 0 0,1 0 0 0 0,-1 0 0 0 0,-6-14 0 0 0,6 14 0 0 0,1 1 0 0 0,0-1 0 0 0,0 1 0 0 0,0-1 0 0 0,0 1 0 0 0,0-1 0 0 0,-1 1 0 0 0,1-1 0 0 0,0 1 0 0 0,0 0 0 0 0,-1-1 0 0 0,1 1 0 0 0,0 0 0 0 0,-1-1 0 0 0,1 1 0 0 0,0 0 0 0 0,-1-1 0 0 0,1 1 0 0 0,-1 0 0 0 0,1 0 0 0 0,-1-1 0 0 0,1 1 0 0 0,0 0 0 0 0,-1 0 0 0 0,1 0 0 0 0,-1-1 0 0 0,1 1 0 0 0,-1 0 0 0 0,1 0 0 0 0,-1 0 0 0 0,1 0 0 0 0,-1 0 0 0 0,1 0 0 0 0,-2 0 0 0 0,-1-1-115 0 0,0 0 0 0 0,-1 0-1 0 0,1 1 1 0 0,0-1 0 0 0,-1 1-1 0 0,1 0 1 0 0,-1 0 0 0 0,1 0-1 0 0,-1 0 1 0 0,1 1 0 0 0,-1-1-1 0 0,0 1 116 0 0,-3 4-512 0 0</inkml:trace>
  <inkml:trace contextRef="#ctx0" brushRef="#br2" timeOffset="67379.756">698 6205 10136 0 0,'0'0'464'0'0,"0"0"-10"0"0,7 4-204 0 0,15 2 615 0 0,0 0 0 0 0,0-1 0 0 0,1-1 0 0 0,-1-2 0 0 0,1 0 0 0 0,0-1 0 0 0,7-1-865 0 0,19-1 71 0 0,-30 1 622 0 0,-1 0-1 0 0,16-3-692 0 0,52-8 608 0 0,82-23-608 0 0,-132 29 0 0 0,0 0 0 0 0,0 3 0 0 0,29 1 0 0 0,-63 1-593 0 0,-1 0-1 0 0,1 0 0 0 0,0 0 0 0 0,-1 0 1 0 0,1 1-1 0 0,-1-1 0 0 0,1 0 0 0 0,0 1 1 0 0,0 0 593 0 0,7 4-6048 0 0</inkml:trace>
  <inkml:trace contextRef="#ctx0" brushRef="#br2" timeOffset="67789.367">932 6369 10136 0 0,'0'0'230'0'0,"0"0"30"0"0,0 0 19 0 0,1 1 37 0 0,10 6 523 0 0,0 0 0 0 0,0 1 0 0 0,-1 0 0 0 0,0 1 0 0 0,-1 0 1 0 0,8 9-840 0 0,-2 1 574 0 0,9 11-392 0 0,-1 2 0 0 0,-1 0-1 0 0,11 24-181 0 0,10 27 0 0 0,-27-58 0 0 0,-14-23 0 0 0,0 0 0 0 0,0 1 0 0 0,0-1 0 0 0,0 0 0 0 0,-1 1 0 0 0,1 0 0 0 0,-1-1 0 0 0,0 1 0 0 0,0 0 0 0 0,0 0 0 0 0,0 0 0 0 0,0 0 0 0 0,0 0 0 0 0,-1 0 0 0 0,1 0 0 0 0,-1 0 0 0 0,0 2 0 0 0,-1 13 56 0 0,1-13 109 0 0,0 1 0 0 0,0-1-1 0 0,-1 1 1 0 0,0-1 0 0 0,0 1-1 0 0,0-1 1 0 0,0 0 0 0 0,-1 0-1 0 0,0 0 1 0 0,0 0 0 0 0,0 0-1 0 0,-2 2-164 0 0,-9 10 17 0 0,10-12-17 0 0,-1 1 0 0 0,0-1 0 0 0,0 0 0 0 0,-1-1-1 0 0,0 1 1 0 0,-1 0 0 0 0,3-2 102 0 0,-1-1-1 0 0,1 1 0 0 0,-1-1 0 0 0,0 0 0 0 0,0 0 0 0 0,0-1 1 0 0,0 1-1 0 0,0-1 0 0 0,-2 0-101 0 0,5 0 47 0 0,-1-1 1 0 0,0 0-1 0 0,0 0 0 0 0,1 0 1 0 0,-1 0-1 0 0,0 0 1 0 0,1 0-1 0 0,-1 0 0 0 0,0-1 1 0 0,1 1-1 0 0,-1 0 1 0 0,1-1-1 0 0,-1 0 0 0 0,0 1 1 0 0,1-1-1 0 0,-1 0 1 0 0,1 0-1 0 0,0 0 0 0 0,-1 0 1 0 0,1 0-1 0 0,0 0 1 0 0,-1 0-1 0 0,1 0 0 0 0,-1-1-47 0 0,-1-3 0 0 0,0 0 0 0 0,-1 1 0 0 0,2-1 0 0 0,-1 0 0 0 0,0 0 0 0 0,1-1 0 0 0,0 1 0 0 0,0 0 0 0 0,1-1 0 0 0,0 1 0 0 0,-1-6 0 0 0,1 2 0 0 0,1 0 0 0 0,0 0 0 0 0,0 0 0 0 0,1 0 0 0 0,0 0 0 0 0,0 0 0 0 0,2-3 0 0 0,3-6 0 0 0,0 0 0 0 0,1 0 0 0 0,0 1 0 0 0,2 0 0 0 0,0 0 0 0 0,1 1 0 0 0,1-1 0 0 0,16-18 0 0 0,1 1 0 0 0,29-27 0 0 0,-33 40 0 0 0,14-11 0 0 0,-18 16 0 0 0,0-1 0 0 0,11-14 0 0 0,1 1 0 0 0,-25 22 0 0 0</inkml:trace>
  <inkml:trace contextRef="#ctx0" brushRef="#br2" timeOffset="135071.836">1880 5731 6448 0 0,'0'0'297'0'0,"0"0"-9"0"0,0 0-117 0 0,0 0 205 0 0,0 0 110 0 0,0 0 24 0 0,-1 1 2 0 0,0-1 0 0 0,-1 1 0 0 0,1 0 0 0 0,-1-1 0 0 0,1 1 0 0 0,0 0 0 0 0,0 0 0 0 0,-1 0 0 0 0,1 0 0 0 0,0 0 0 0 0,0 0-512 0 0,4 6 65 0 0,1-1 1 0 0,-1 0 0 0 0,2 0 0 0 0,-1 0 0 0 0,0 0 0 0 0,1-1 0 0 0,0 1 0 0 0,1-1-1 0 0,-1 0 1 0 0,1-1 0 0 0,0 0 0 0 0,0 0 0 0 0,0 0 0 0 0,0 0 0 0 0,1-1 0 0 0,0 0 0 0 0,2 0-66 0 0,52 26 1439 0 0,-48-23-1239 0 0,0 1-1 0 0,0 0 0 0 0,5 5-199 0 0,1 0 10 0 0,2 2-10 0 0,0-1 0 0 0,0 0 0 0 0,7 8 0 0 0,-13-6 0 0 0,0 0 0 0 0,0 1 0 0 0,-2 1 0 0 0,4 6 0 0 0,-16-22 0 0 0,0 1 0 0 0,0 0 0 0 0,0-1 0 0 0,-1 1 0 0 0,1 0 0 0 0,0 0 0 0 0,-1 0 0 0 0,0 0 0 0 0,1 0 0 0 0,-1 0 0 0 0,0 0 0 0 0,0 0 0 0 0,0 0 0 0 0,0-1 0 0 0,0 3 0 0 0,-1-1 0 0 0,1 0 0 0 0,0 0 0 0 0,1 0 0 0 0,-1 0 0 0 0,0 0 0 0 0,1 2 0 0 0,0-2 0 0 0,-1-1 0 0 0,0 0 0 0 0,0 1 0 0 0,0-1 0 0 0,0 0 0 0 0,0 0 0 0 0,0 1 0 0 0,-1-1 0 0 0,1 0 0 0 0,-1 0 0 0 0,1 0 0 0 0,-1 0 0 0 0,0 1 0 0 0,0-1 0 0 0,0 0 0 0 0,0 0 0 0 0,0 0 0 0 0,-1-1 0 0 0,1 1 0 0 0,0 0 0 0 0,-1 0 0 0 0,-1 2 0 0 0,1-2 0 0 0,0 0 0 0 0,0 0 0 0 0,0 0 0 0 0,-1 0 0 0 0,1-1 0 0 0,-1 1 0 0 0,1-1 0 0 0,-1 0 0 0 0,1 1 0 0 0,-1-1 0 0 0,0 0 0 0 0,-1 0 0 0 0,-15 7 0 0 0,-6 7 555 0 0,0-2-1 0 0,-1-1 0 0 0,-24 7-554 0 0,16-6 369 0 0,-2 1-561 0 0,-1-1-1 0 0,-14 2 193 0 0,48-13 262 0 0,2-2-1919 0 0,0 1-3353 0 0,6-1-407 0 0</inkml:trace>
  <inkml:trace contextRef="#ctx0" brushRef="#br2" timeOffset="135470.567">2358 5804 11976 0 0,'8'2'291'0'0,"1"1"1"0"0,-1 0 0 0 0,1 0-1 0 0,-1 1 1 0 0,1 0-292 0 0,14 7 776 0 0,4-1 368 0 0,7 4 760 0 0,11 6-1904 0 0,-35-15 19 0 0,0 1 1 0 0,0 1 0 0 0,0-1-1 0 0,-1 1 1 0 0,0 1-1 0 0,2 2-19 0 0,-4-3 173 0 0,0 0 0 0 0,-1 1 0 0 0,0 0-1 0 0,3 4-172 0 0,-7-9 96 0 0,-1 0 0 0 0,1 0 0 0 0,-1 0-1 0 0,1 0 1 0 0,-1 1 0 0 0,0-1 0 0 0,0 1 0 0 0,0-1-1 0 0,-1 1 1 0 0,1-1 0 0 0,-1 1 0 0 0,0-1 0 0 0,0 1-1 0 0,0 0-95 0 0,-2 6 2 0 0,0-1-1 0 0,-1 1 0 0 0,0-1 0 0 0,0 0 0 0 0,-1 1 0 0 0,0-2 1 0 0,-1 1-1 0 0,0 0 0 0 0,0-1 0 0 0,-1 0 0 0 0,0 0 0 0 0,0 0 1 0 0,-1-1-1 0 0,0 0 0 0 0,-4 3-1 0 0,-18 14-1 0 0,-1-1 1 0 0,-1-1-1 0 0,-12 6 1 0 0,39-26 0 0 0,-24 15 46 0 0,-13 4-46 0 0,10-6-5389 0 0,12-7-659 0 0</inkml:trace>
  <inkml:trace contextRef="#ctx0" brushRef="#br2" timeOffset="144370.064">3583 5543 10136 0 0,'0'-4'163'0'0,"0"-1"0"0"0,-1 0 0 0 0,1 0 0 0 0,-2 0 0 0 0,1 0 1 0 0,0 0-1 0 0,-2-2-163 0 0,2 5 26 0 0,0-1 1 0 0,0 1-1 0 0,0 0 1 0 0,0 0-1 0 0,0 0 0 0 0,-1 0 1 0 0,1 0-1 0 0,-1 0 1 0 0,0 0-1 0 0,1 1 1 0 0,-1-1-1 0 0,0 0 0 0 0,0 1 1 0 0,0 0-1 0 0,-2-2-26 0 0,-3 0 483 0 0,4 1-278 0 0,0 0 0 0 0,0 1 0 0 0,0 0 0 0 0,-1-1 0 0 0,1 1 0 0 0,-1 0 0 0 0,1 1 0 0 0,0-1 0 0 0,-1 0 0 0 0,1 1 0 0 0,-1 0 0 0 0,0 0 0 0 0,1 0 0 0 0,-1 0 0 0 0,0 1-205 0 0,-4 1 170 0 0,1 0 1 0 0,-1 1-1 0 0,1-1 1 0 0,0 2-1 0 0,0-1 1 0 0,0 1-1 0 0,1 0 1 0 0,-1 0-1 0 0,1 1 1 0 0,0 0-1 0 0,0 0 1 0 0,1 0 0 0 0,-3 3-171 0 0,-7 10 455 0 0,0 0 1 0 0,1 2-1 0 0,-9 16-455 0 0,19-28 122 0 0,0 0 0 0 0,1 0 0 0 0,0 1 1 0 0,0-1-1 0 0,0 1-122 0 0,-8 24-3 0 0,7-23 3 0 0,0 0 0 0 0,1 0 0 0 0,0 0 0 0 0,1 1 0 0 0,0 0 0 0 0,0 1 0 0 0,-2 11 0 0 0,3-21 0 0 0,0 1 0 0 0,1-1 0 0 0,-1 1 0 0 0,1-1 0 0 0,-1 1 0 0 0,1 0 0 0 0,0-1 0 0 0,0 1 0 0 0,0-1 0 0 0,1 1 0 0 0,-1-1 0 0 0,0 1 0 0 0,1-1 0 0 0,0 2 0 0 0,1 0 0 0 0,-1 1 0 0 0,1 0 0 0 0,0 0 0 0 0,0 0 0 0 0,1 0 0 0 0,0-1 0 0 0,0 2 0 0 0,-2-5 0 0 0,0 0 0 0 0,0 0 0 0 0,0 0 0 0 0,0 0 0 0 0,-1 0 0 0 0,1-1 0 0 0,0 1 0 0 0,0 0 0 0 0,1 0 0 0 0,-1-1 0 0 0,0 1 0 0 0,0-1 0 0 0,0 1 0 0 0,0-1 0 0 0,0 0 0 0 0,1 1 0 0 0,-1-1 0 0 0,0 0 0 0 0,0 0 0 0 0,1 0 0 0 0,-1 0 0 0 0,0 0 0 0 0,0 0 0 0 0,1 0 0 0 0,-1 0 0 0 0,0 0 0 0 0,0-1 0 0 0,0 1 0 0 0,1 0 0 0 0,-1-1 0 0 0,7-2 184 0 0,0-1-1 0 0,-1 1 0 0 0,1-2 0 0 0,-1 1 1 0 0,0-1-1 0 0,-1 0 0 0 0,1 0 0 0 0,-1-1 0 0 0,0 0 1 0 0,0 0-1 0 0,2-4-183 0 0,9-12 3 0 0,-2 0 1 0 0,11-23-4 0 0,-18 33 25 0 0,15-39-25 0 0,-7 13 0 0 0,25-42 0 0 0,-42 92 0 0 0,-4 11 0 0 0,-5 7 0 0 0,2 0 0 0 0,0 1 0 0 0,-1 22 0 0 0,3-20 0 0 0,5-25 0 0 0,-1 0 0 0 0,1 1 0 0 0,0-1 0 0 0,0 2 0 0 0,-1 1 3 0 0,1-7-18 0 0,0-1 0 0 0,1 1 0 0 0,-1-1 0 0 0,0 1 0 0 0,1 0-1 0 0,0 0 1 0 0,0-1 0 0 0,0 1 0 0 0,0 0 15 0 0,0-2-696 0 0,15-2-6522 0 0,-15 0 1418 0 0</inkml:trace>
  <inkml:trace contextRef="#ctx0" brushRef="#br2" timeOffset="144807.773">3728 5246 10136 0 0,'1'-1'60'0'0,"0"0"0"0"0,0 0 0 0 0,0 0 0 0 0,0 0 0 0 0,0 0 0 0 0,0 0 1 0 0,-1-1-1 0 0,1 1 0 0 0,0 0 0 0 0,0-1 0 0 0,-1 1 0 0 0,1-1-60 0 0,6-10 335 0 0,11-10 1725 0 0,-15 19-1722 0 0,0 0 1 0 0,1 1 0 0 0,-1-1 0 0 0,0 1 0 0 0,1-1 0 0 0,0 1 0 0 0,-1 0 0 0 0,1 1 0 0 0,0-1-1 0 0,0 1 1 0 0,0-1 0 0 0,3 1-339 0 0,6-3 64 0 0,-10 3 107 0 0,0 0-1 0 0,1 0 1 0 0,-1 1-1 0 0,0-1 1 0 0,0 1-1 0 0,0-1 1 0 0,0 1-1 0 0,1 0 1 0 0,-1 0 0 0 0,0 1-1 0 0,1-1-170 0 0,-3 0 4 0 0,0 1 0 0 0,0-1 0 0 0,-1 0 0 0 0,1 1 0 0 0,0-1 0 0 0,-1 1 0 0 0,1-1 0 0 0,0 1 0 0 0,-1-1 1 0 0,1 1-1 0 0,-1-1 0 0 0,1 1 0 0 0,-1 0 0 0 0,1-1 0 0 0,-1 1 0 0 0,1 0 0 0 0,-1-1 0 0 0,0 1 0 0 0,1 0 0 0 0,-1 0 0 0 0,0-1 0 0 0,1 1 0 0 0,-1 0 0 0 0,0 0 0 0 0,0 0 0 0 0,0-1 0 0 0,0 1 0 0 0,0 0 0 0 0,0 0 0 0 0,0 0 0 0 0,0 0 0 0 0,0-1 0 0 0,0 1 1 0 0,-1 0-1 0 0,1 0 0 0 0,0-1 0 0 0,0 1 0 0 0,-1 0-4 0 0,1 0 11 0 0,-1 3-127 0 0,-1-1 0 0 0,1 1 1 0 0,-1-1-1 0 0,0 1 0 0 0,0-1 0 0 0,0 0 0 0 0,0 0 0 0 0,0 0 0 0 0,-1 0 0 0 0,1 0 0 0 0,-2 0 116 0 0,-5 5 56 0 0,1-1 0 0 0,-1 0 1 0 0,-3 2-57 0 0,2-2 497 0 0,5-3-395 0 0,-1-1-1 0 0,1 0 1 0 0,0 0-1 0 0,-1 0 1 0 0,0 0-1 0 0,-4 1-101 0 0,4 0 0 0 0,7 0 0 0 0,8 2 0 0 0,43 10 0 0 0,-28-9 0 0 0,16 7 0 0 0,-33-11 0 0 0,0 0 0 0 0,-1 0 0 0 0,1 1 0 0 0,-1 0 0 0 0,0 0 0 0 0,0 1 0 0 0,4 4 0 0 0,-9-8 0 0 0,0-1 0 0 0,-1 1 0 0 0,1 0 0 0 0,-1 0 0 0 0,1 0 0 0 0,-1 0 0 0 0,1 0 0 0 0,-1-1 0 0 0,1 1 0 0 0,-1 0 0 0 0,0 0 0 0 0,1 0 0 0 0,-1 0 0 0 0,0 0 0 0 0,0 0 0 0 0,0 0 0 0 0,0 0 0 0 0,0 0 0 0 0,0 0 0 0 0,0 0 0 0 0,0 0 0 0 0,0 0 0 0 0,-1 0 0 0 0,1 0 0 0 0,0 0 0 0 0,-1 0 0 0 0,1 0 0 0 0,0 0 0 0 0,-1 0 0 0 0,1 0 0 0 0,-1 0 0 0 0,0-1 0 0 0,1 1 0 0 0,-1 0 0 0 0,0 0 0 0 0,-5 5 0 0 0,0-1 0 0 0,0 0 0 0 0,0-1 0 0 0,-1 0 0 0 0,1 0 0 0 0,-1 0 0 0 0,0 0 0 0 0,0-1 0 0 0,-4 1 0 0 0,-23 11 0 0 0,-35 18-1252 0 0,67-32 949 0 0,0 0-1 0 0,0 0 1 0 0,0 0-1 0 0,-1 0 0 0 0,1-1 1 0 0,0 1-1 0 0,-1-1 0 0 0,1 1 1 0 0,-1-1 303 0 0,-1 1-1002 0 0,0 0-4451 0 0</inkml:trace>
  <inkml:trace contextRef="#ctx0" brushRef="#br2" timeOffset="145426.048">4536 5236 10136 0 0,'-29'86'1133'0'0,"17"-60"-626"0"0,-2 0 1 0 0,-1 0-1 0 0,-1-2 0 0 0,-1 0 1 0 0,-1 0-1 0 0,-1-2 0 0 0,-1 0 1 0 0,-11 8-508 0 0,16-17 216 0 0,0 0 0 0 0,0 0 1 0 0,-2-2-1 0 0,1 0-216 0 0,7-5 127 0 0,0-1 0 0 0,0-1 0 0 0,0 0 0 0 0,-1 0 1 0 0,0-1-1 0 0,1 0 0 0 0,-1 0 0 0 0,-8 0-127 0 0,16-3 5 0 0,-1 0-1 0 0,1 0 0 0 0,-1 0 1 0 0,1 0-1 0 0,-1-1 1 0 0,1 1-1 0 0,-1-1 1 0 0,1 1-1 0 0,-1-1 0 0 0,1 0 1 0 0,0 0-1 0 0,0 0 1 0 0,-1-1-1 0 0,1 1 1 0 0,0 0-1 0 0,0-1 1 0 0,0 1-1 0 0,0-1 0 0 0,0 0 1 0 0,1 0-1 0 0,-1 0 1 0 0,1 0-1 0 0,-1 0 1 0 0,0-2-5 0 0,0 1 66 0 0,0 0 0 0 0,0-1-1 0 0,0 1 1 0 0,1-1 0 0 0,-1 1 0 0 0,1-1 0 0 0,0 0 0 0 0,0 1 0 0 0,1-1 0 0 0,-1 0 0 0 0,1 0 0 0 0,0 0 0 0 0,0 0 0 0 0,0 1 0 0 0,1-5-66 0 0,4-18 687 0 0,6-31-257 0 0,-15 41-430 0 0,3 15 0 0 0,0 0 0 0 0,1 0 0 0 0,-1 0 0 0 0,1 0 0 0 0,0 0 0 0 0,-1 0 0 0 0,1 0 0 0 0,0 0 0 0 0,0 0 0 0 0,0 0 0 0 0,-1 0 0 0 0,1 0 0 0 0,0 0 0 0 0,0 0 0 0 0,0 0 0 0 0,1 0 0 0 0,-1 0 0 0 0,0 0 0 0 0,0 0 0 0 0,1 0 0 0 0,-1 0 0 0 0,0 0 0 0 0,1-1 0 0 0,5-3-78 0 0,0 0 0 0 0,0 1 0 0 0,0 0 0 0 0,1 0 0 0 0,-1 1 0 0 0,3-1 78 0 0,-1 0-408 0 0,-4 2 366 0 0,0 0-1 0 0,0 0 0 0 0,1 1 0 0 0,-1-1 0 0 0,1 1 0 0 0,-1 1 0 0 0,1-1 0 0 0,-1 0 0 0 0,1 1 0 0 0,0 0 0 0 0,-1 0 0 0 0,1 1 0 0 0,-1-1 1 0 0,1 1-1 0 0,-1 0 0 0 0,1 0 0 0 0,-1 0 0 0 0,1 1 0 0 0,-1-1 0 0 0,0 1 0 0 0,0 0 0 0 0,0 1 0 0 0,0-1 0 0 0,0 1 0 0 0,0-1 0 0 0,3 4 43 0 0,6 6 16 0 0,-8-9 32 0 0,-1 1 0 0 0,1 0 1 0 0,-1 0-1 0 0,0 0 0 0 0,0 0 0 0 0,0 1 1 0 0,-1 0-1 0 0,3 3-48 0 0,22 45 1087 0 0,-13-27-918 0 0,-1 1 0 0 0,6 19-169 0 0,-5 0 273 0 0,-8-19-6791 0 0,-7-27 905 0 0</inkml:trace>
  <inkml:trace contextRef="#ctx0" brushRef="#br2" timeOffset="146048.498">4791 5459 10136 0 0,'0'0'230'0'0,"0"0"30"0"0,0 0 19 0 0,-1 2-40 0 0,0 2-67 0 0,-1 0 1 0 0,1 0-1 0 0,-1 0 1 0 0,0 0-1 0 0,-1 0 1 0 0,1 0-1 0 0,-1-1 1 0 0,1 1-1 0 0,-2-1-172 0 0,-30 32 1961 0 0,19-20-1456 0 0,6-5-304 0 0,1 1 0 0 0,0 0-1 0 0,0 0 1 0 0,2 1 0 0 0,-1 0-1 0 0,1 0 1 0 0,1 0-1 0 0,0 2-200 0 0,4-10 66 0 0,0-1 0 0 0,0 0-1 0 0,0 1 1 0 0,1-1 0 0 0,0 1-1 0 0,-1-1 1 0 0,1 1 0 0 0,1-1-1 0 0,-1 1 1 0 0,0-1 0 0 0,1 1-1 0 0,0-1 1 0 0,0 1 0 0 0,0-1-1 0 0,0 0 1 0 0,1 2-66 0 0,-2-4 62 0 0,1-1 0 0 0,-1 1 0 0 0,1-1 0 0 0,-1 1 0 0 0,1 0 0 0 0,0-1 0 0 0,-1 1 0 0 0,1-1 0 0 0,0 1 0 0 0,-1-1 0 0 0,1 0-1 0 0,0 1 1 0 0,-1-1 0 0 0,1 0 0 0 0,0 1 0 0 0,0-1 0 0 0,0 0 0 0 0,-1 0 0 0 0,1 0 0 0 0,0 0 0 0 0,0 0 0 0 0,0 0 0 0 0,-1 0 0 0 0,1 0 0 0 0,0 0 0 0 0,0 0 0 0 0,0 0-62 0 0,19-5-68 0 0,-9 0 86 0 0,0 0 0 0 0,0-1 0 0 0,-1 0 0 0 0,5-5-18 0 0,-12 8 172 0 0,0 0 0 0 0,0 0 0 0 0,0 0 0 0 0,0-1 0 0 0,-1 1 0 0 0,1-1-1 0 0,0-1-171 0 0,9-14 608 0 0,-9 16-594 0 0,-1 0 1 0 0,1 0-1 0 0,-1-1 1 0 0,0 0-1 0 0,0 1 0 0 0,-1-1 1 0 0,1 0-1 0 0,-1 0 0 0 0,0 0 1 0 0,0 0-1 0 0,0-1-14 0 0,3-11 7 0 0,-4 14-66 0 0,1 0 0 0 0,-1 0 0 0 0,-1 0-1 0 0,1 0 1 0 0,0-1 0 0 0,0 1 0 0 0,-1 0-1 0 0,1 0 1 0 0,-1 0 0 0 0,0 0 0 0 0,1 0-1 0 0,-1 1 1 0 0,0-1 0 0 0,0 0 0 0 0,-1 0-1 0 0,1 0 1 0 0,0 1 0 0 0,0-1 0 0 0,-1 1-1 0 0,1-1 1 0 0,-1 1 0 0 0,1-1 0 0 0,-1 1-1 0 0,0 0 1 0 0,1 0 0 0 0,-1 0 0 0 0,0 0-1 0 0,0 0 1 0 0,0 0 0 0 0,0 0 0 0 0,0 1-1 0 0,0-1 60 0 0,-30 1-2661 0 0,20 0-3477 0 0</inkml:trace>
  <inkml:trace contextRef="#ctx0" brushRef="#br2" timeOffset="146631.305">3824 5931 8288 0 0,'0'0'190'0'0,"0"0"28"0"0,0 0 7 0 0,0 0-33 0 0,0-2-77 0 0,0 2 273 0 0,0 0 109 0 0,0 0 14 0 0,0 0 1 0 0,0 0 0 0 0,0 0 0 0 0,0 0 0 0 0,8 0 1024 0 0,68 8 1023 0 0,82-17-1700 0 0,-48 2 773 0 0,37 1-1467 0 0,112-2 1883 0 0,-128 4-2043 0 0,38 0-74 0 0,-166 4-268 0 0,-3 0-138 0 0,0 0-851 0 0,0 0-3443 0 0,0 0-1475 0 0</inkml:trace>
  <inkml:trace contextRef="#ctx0" brushRef="#br2" timeOffset="147288.652">3899 6276 10136 0 0,'0'0'230'0'0,"0"0"30"0"0,0 0 19 0 0,7 0 85 0 0,-2 0-148 0 0,0 1 1 0 0,0-1-1 0 0,-1 1 0 0 0,1 1 1 0 0,0-1-1 0 0,0 1 0 0 0,-1 0 0 0 0,1 0 1 0 0,1 1-217 0 0,43 26 344 0 0,-32-18 306 0 0,-10-5-477 0 0,1 0 0 0 0,-1 0 0 0 0,0 0-1 0 0,0 2-172 0 0,-1-2 107 0 0,1 1 0 0 0,0-1-1 0 0,0 0 1 0 0,1-1-107 0 0,0 1 167 0 0,-1-1 0 0 0,1 2 1 0 0,-1-1-1 0 0,-1 1 0 0 0,1 0 1 0 0,2 4-168 0 0,6 8 1027 0 0,11 21-1027 0 0,-16-20 8 0 0,0 0-1 0 0,5 18-7 0 0,-9-24 1 0 0,2 11 131 0 0,-1 1-1 0 0,-1-1 0 0 0,1 15-131 0 0,-5-30 89 0 0,0-1 0 0 0,-1 1 0 0 0,-1 0 1 0 0,0-1-1 0 0,0 1 0 0 0,-1 0 0 0 0,0 0 0 0 0,0-1 1 0 0,-1 1-1 0 0,-1-1 0 0 0,0 1 0 0 0,0-1 0 0 0,-1 0 0 0 0,0 0 1 0 0,0 0-1 0 0,-1-1 0 0 0,0 0 0 0 0,0 0 0 0 0,-2 2-89 0 0,1-4 109 0 0,1 0 1 0 0,-1 0-1 0 0,0 0 0 0 0,0-1 0 0 0,0 0 0 0 0,-1 0 0 0 0,-6 4-109 0 0,11-8 21 0 0,0 0 1 0 0,1 0-1 0 0,-1 0 0 0 0,0-1 1 0 0,0 1-1 0 0,1 0 1 0 0,-1-1-1 0 0,0 1 0 0 0,0-1 1 0 0,0 0-1 0 0,0 1 1 0 0,0-1-1 0 0,0 0 0 0 0,0 0 1 0 0,0 0-1 0 0,0-1 0 0 0,0 1 1 0 0,1 0-1 0 0,-1-1 1 0 0,0 1-1 0 0,0-1 0 0 0,0 0 1 0 0,0 0-1 0 0,1 1 1 0 0,-1-1-1 0 0,0 0 0 0 0,1 0 1 0 0,-1-1-1 0 0,1 1 0 0 0,-1 0 1 0 0,1 0-1 0 0,-1-1 1 0 0,1 1-1 0 0,0-1 0 0 0,-1-1-21 0 0,-1-4 58 0 0,0 0-1 0 0,0-1 0 0 0,0 0 0 0 0,1 1 0 0 0,0-1 0 0 0,1 0 1 0 0,0 0-1 0 0,0-5-57 0 0,1 1 97 0 0,0 1 1 0 0,1 0-1 0 0,0 0 1 0 0,1 0 0 0 0,0-3-98 0 0,1 3 89 0 0,1-1-1 0 0,-1 1 1 0 0,2 0 0 0 0,0 0-89 0 0,12-35 51 0 0,-7 13-51 0 0,1 1 0 0 0,1 0 0 0 0,8-12 0 0 0,2 4 0 0 0,2 0 0 0 0,2 2 0 0 0,7-6 0 0 0,-14 17 0 0 0,-1 4-3 0 0,-8 10-7 0 0,0-1 1 0 0,0-1 0 0 0,-1 1 0 0 0,-1-1 0 0 0,-1-1 9 0 0,-1 8-274 0 0,-6 8 157 0 0,1-1-1 0 0,-1 1 0 0 0,1-1 0 0 0,-1 1 0 0 0,0-1 0 0 0,1 1 1 0 0,-1 0-1 0 0,0-1 0 0 0,0 1 0 0 0,1-1 0 0 0,-1 0 0 0 0,0 1 1 0 0,0-1-1 0 0,0 1 0 0 0,0-1 0 0 0,1 1 0 0 0,-1-1 0 0 0,0 0 118 0 0,0-4-7187 0 0</inkml:trace>
  <inkml:trace contextRef="#ctx0" brushRef="#br2" timeOffset="149070.332">4670 6173 3680 0 0,'0'0'284'0'0,"0"-1"-187"0"0,5-14 6321 0 0,2 3-3577 0 0,-6 11-2708 0 0,1-1 0 0 0,-1 1 0 0 0,1 0 0 0 0,-1 0 1 0 0,1 0-1 0 0,-1 1 0 0 0,1-1 0 0 0,-1 0 0 0 0,1 0 0 0 0,0 1 1 0 0,-1-1-1 0 0,1 1 0 0 0,0 0 0 0 0,0 0 0 0 0,1-1-133 0 0,28 0 208 0 0,-24 0-158 0 0,0 2 0 0 0,0-1 1 0 0,-1 1-1 0 0,1 0 0 0 0,-1 0 1 0 0,1 1-1 0 0,2 1-50 0 0,7 1 35 0 0,-8-3-49 0 0,-7 0-3 0 0,0-1-1 0 0,0 1 1 0 0,0 0 0 0 0,0-1-1 0 0,0 1 1 0 0,-1 0-1 0 0,1 0 1 0 0,0-1 0 0 0,0 1-1 0 0,-1 0 1 0 0,1 0 0 0 0,-1 0-1 0 0,1 0 1 0 0,0 0-1 0 0,-1 0 1 0 0,0 0 0 0 0,1 0-1 0 0,-1 0 1 0 0,0 0-1 0 0,1 0 1 0 0,-1 0 0 0 0,0 0-1 0 0,0 0 1 0 0,0 1 17 0 0,-1 3 264 0 0,1-2-116 0 0,0 0 1 0 0,-1 0-1 0 0,0-1 0 0 0,1 1 0 0 0,-1 0 0 0 0,0 0 1 0 0,0-1-1 0 0,-1 1 0 0 0,1 0 0 0 0,0-1 0 0 0,-1 0-148 0 0,-5 9-10 0 0,5-8 217 0 0,0 0 0 0 0,0 0 1 0 0,0 0-1 0 0,-1-1 0 0 0,1 1 0 0 0,-1-1 0 0 0,-2 3-207 0 0,-17 11-249 0 0,0-1 0 0 0,-9 4 249 0 0,24-15 184 0 0,0 0 1 0 0,0 0-1 0 0,1 1 1 0 0,-1 0-1 0 0,1 0 0 0 0,-4 5-184 0 0,-10 7 72 0 0,19-16 299 0 0,3 0-131 0 0,1-1 0 0 0,0 1 0 0 0,0-1 0 0 0,0 0 0 0 0,0 0 0 0 0,2 0-240 0 0,13-1 27 0 0,-1-1 0 0 0,1-1 0 0 0,0-1 0 0 0,-1 0 0 0 0,1-1 0 0 0,9-5-27 0 0,31-9-61 0 0,-21 9-276 0 0,5-3-134 0 0</inkml:trace>
  <inkml:trace contextRef="#ctx0" brushRef="#br2" timeOffset="157197.474">1674 5455 5840 0 0,'-10'-8'266'0'0,"-5"21"108"0"0,8-10-317 0 0,1 1 0 0 0,0 0 1 0 0,0 1-1 0 0,0-1 0 0 0,-2 4-57 0 0,-12 9 138 0 0,-22 21 427 0 0,27-23 312 0 0,-16 11-877 0 0,-209 149 1943 0 0,139-107-608 0 0,-50 21-1335 0 0,14-20 502 0 0,50-26-188 0 0,-23 18-314 0 0,-78 50 176 0 0,139-82-191 0 0,8-2-58 0 0</inkml:trace>
  <inkml:trace contextRef="#ctx0" brushRef="#br2" timeOffset="157811.683">4913 5163 8288 0 0,'33'-35'1017'0'0,"-32"34"-349"0"0,4-7 1976 0 0,-8 10-2550 0 0,0-1 1 0 0,0 1 0 0 0,1 0-1 0 0,-1-1 1 0 0,1 1-1 0 0,0 1 1 0 0,-1-1-1 0 0,1 0 1 0 0,0 0-1 0 0,0 1 1 0 0,-1 1-95 0 0,-6 6 101 0 0,-20 17 378 0 0,-2-3 0 0 0,0 0-1 0 0,-6 1-478 0 0,14-9 140 0 0,-97 63 331 0 0,-51 37-351 0 0,42-19 83 0 0,54-45-107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48:58.1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253 54 2304 0 0,'4'-7'2421'0'0,"-3"4"-1783"0"0,0 0-1 0 0,-1-1 0 0 0,1 1 0 0 0,-1 0 1 0 0,0-1-1 0 0,0-1-637 0 0,0 4 625 0 0,-12-7 1169 0 0,11 7-1671 0 0,-1-1-1 0 0,1 1 1 0 0,-1 0 0 0 0,1 0 0 0 0,-1 0 0 0 0,1 1 0 0 0,-1-1 0 0 0,1 0-1 0 0,-1 0 1 0 0,0 1 0 0 0,1-1 0 0 0,-1 1 0 0 0,0 0 0 0 0,0-1 0 0 0,1 1-1 0 0,-1 0 1 0 0,0 0 0 0 0,0 0 0 0 0,1 0 0 0 0,-2 0-123 0 0,-5 1 264 0 0,1 0 1 0 0,-1 1-1 0 0,1-1 0 0 0,-4 3-264 0 0,4-1 105 0 0,0 1 0 0 0,0 0 1 0 0,1 0-1 0 0,-1 1 0 0 0,1-1 0 0 0,0 1 0 0 0,0 1 0 0 0,0 0-105 0 0,-13 11 341 0 0,15-13-313 0 0,0 0 0 0 0,0 0 0 0 0,0 1 1 0 0,1-1-1 0 0,0 1 0 0 0,0 0 0 0 0,0 0 1 0 0,1 0-29 0 0,-2 1-3 0 0,1 0 1 0 0,-1 0-1 0 0,0-1 1 0 0,-2 3 2 0 0,1-1 53 0 0,0-1 1 0 0,0 1 0 0 0,1 0 0 0 0,0 1 0 0 0,1-1 0 0 0,-1 0 0 0 0,2 1 0 0 0,-1 0 0 0 0,1 0-1 0 0,0 0 1 0 0,0 0 0 0 0,1 0 0 0 0,0 0 0 0 0,1 0 0 0 0,0 1 0 0 0,0-1 0 0 0,0 0 0 0 0,1 0-1 0 0,1 2-53 0 0,0 7 156 0 0,-2-14-120 0 0,0 1-1 0 0,0-1 1 0 0,0 0 0 0 0,1 0 0 0 0,0 0-1 0 0,-1 1 1 0 0,1-1 0 0 0,0 0-1 0 0,1 0 1 0 0,-1 0 0 0 0,0 0-1 0 0,1 0-35 0 0,6 8 176 0 0,-4-6-108 0 0,-1 0 1 0 0,1 0-1 0 0,0 0 1 0 0,1 0-1 0 0,-1-1 0 0 0,1 1-68 0 0,-3-4 22 0 0,0 0 0 0 0,0 1-1 0 0,0-1 1 0 0,1 0-1 0 0,-1 0 1 0 0,0 0-1 0 0,1-1 1 0 0,-1 1-1 0 0,0 0 1 0 0,1-1-1 0 0,-1 0 1 0 0,1 1-1 0 0,-1-1 1 0 0,1 0-1 0 0,-1 0 1 0 0,1 0-1 0 0,2-1-21 0 0,-1 0 33 0 0,0 0 0 0 0,1 0-1 0 0,-1-1 1 0 0,0 0 0 0 0,0 0-1 0 0,0 0 1 0 0,0 0 0 0 0,0 0-1 0 0,0-1 1 0 0,-1 0 0 0 0,1 1-1 0 0,-1-1 1 0 0,0-1-1 0 0,0 1 1 0 0,2-3-33 0 0,7-8 100 0 0,-2-2 0 0 0,1 1 0 0 0,0-5-100 0 0,1 0 64 0 0,-7 10-16 0 0,0 0 0 0 0,0-1 1 0 0,1-8-49 0 0,4-6 25 0 0,23-70 39 0 0,-28 76-64 0 0,-5 19 0 0 0,0 1 0 0 0,0-1 0 0 0,0 0 0 0 0,0 0 0 0 0,0 0 0 0 0,0 0 0 0 0,0 0 0 0 0,0 0 0 0 0,0 0 0 0 0,0 1 0 0 0,0-1 0 0 0,1 0 0 0 0,-1 0 0 0 0,0 0 0 0 0,0 0 0 0 0,0 0 0 0 0,0 0 0 0 0,0 0 0 0 0,0 0 0 0 0,0 0 0 0 0,0 0 0 0 0,1 0 0 0 0,-1 0 0 0 0,0 0 0 0 0,0 1 0 0 0,0-1 0 0 0,0 0 0 0 0,0 0 0 0 0,0 0 0 0 0,0 0 0 0 0,1 0 0 0 0,-1 0 0 0 0,0 0 0 0 0,0 0 0 0 0,0 0 0 0 0,0 0 0 0 0,0 0 0 0 0,0 0 0 0 0,1-1 0 0 0,-1 1 0 0 0,0 0 0 0 0,0 0 0 0 0,0 0 0 0 0,0 0 0 0 0,0 0 0 0 0,0 0 0 0 0,0 0 0 0 0,1 0 0 0 0,-1 0 0 0 0,0 0 0 0 0,0 0 0 0 0,0 0 0 0 0,0-1 0 0 0,0 1 0 0 0,0 0 0 0 0,0 0 0 0 0,0 0 0 0 0,0 0 0 0 0,0 0 0 0 0,0 0 0 0 0,0 0 0 0 0,0-1 0 0 0,0 1 0 0 0,4 8 0 0 0,-1 4-6 0 0,-1 0 0 0 0,0 0 0 0 0,0 0 0 0 0,-1 0-1 0 0,-1 0 1 0 0,0 0 0 0 0,-1 1 6 0 0,1 3 150 0 0,0 0-1 0 0,1 0 1 0 0,1 6-150 0 0,26 108 26 0 0,-27-128-21 0 0,-1-1 1 0 0,1 0-1 0 0,-1 1 0 0 0,1-1 0 0 0,0 0 0 0 0,0 1 0 0 0,0-1 0 0 0,-1 0 0 0 0,1 0 0 0 0,0 0 0 0 0,1 0 0 0 0,-1 0 0 0 0,0 0 0 0 0,0 0 0 0 0,0 0 1 0 0,1 0-1 0 0,-1-1 0 0 0,0 1 0 0 0,1 0 0 0 0,-1-1 0 0 0,0 1 0 0 0,1-1 0 0 0,-1 0 0 0 0,1 1 0 0 0,-1-1 0 0 0,1 0 0 0 0,-1 0 0 0 0,1 0 0 0 0,-1 0 1 0 0,1 0-1 0 0,-1 0 0 0 0,0 0 0 0 0,1-1 0 0 0,-1 1 0 0 0,1 0-5 0 0,3-1-43 0 0,-1 0 0 0 0,0 0-1 0 0,1-1 1 0 0,-1 1 0 0 0,0-1 0 0 0,0 0 0 0 0,0 0 0 0 0,0 0-1 0 0,0 0 1 0 0,-1-1 0 0 0,2-1 43 0 0,3-5-1592 0 0,0-1-4934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48:58.5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98 6912 0 0,'0'0'528'0'0,"0"-2"-342"0"0,2-3 174 0 0,0 0 0 0 0,1 0 0 0 0,-1 0 0 0 0,1 1 0 0 0,0-1 0 0 0,0 1 0 0 0,0 0 0 0 0,1 0 0 0 0,0 0 0 0 0,-1 0 0 0 0,1 1 0 0 0,0-1-1 0 0,1 1 1 0 0,-1 0 0 0 0,1 0 0 0 0,-1 1 0 0 0,1-1 0 0 0,0 1 0 0 0,2 0-360 0 0,5-3 459 0 0,0 1 0 0 0,0 1 1 0 0,0 0-1 0 0,0 1 0 0 0,1 0 0 0 0,-1 1 0 0 0,12 0-459 0 0,-20 1 74 0 0,0 0 0 0 0,0 0 0 0 0,0 1 0 0 0,0-1 0 0 0,0 1 0 0 0,0 0 0 0 0,0 1-1 0 0,0-1 1 0 0,0 1 0 0 0,0-1 0 0 0,0 1 0 0 0,-1 0 0 0 0,3 2-74 0 0,-4-3 6 0 0,-1 0 0 0 0,0 1 0 0 0,0-1 0 0 0,0 0 0 0 0,1 1 0 0 0,-1-1 0 0 0,0 1 0 0 0,-1-1 0 0 0,1 1 0 0 0,0-1 0 0 0,0 1 0 0 0,-1-1 0 0 0,1 1 0 0 0,-1 0 1 0 0,1 0-1 0 0,-1-1 0 0 0,0 1 0 0 0,0 0 0 0 0,0-1 0 0 0,0 1 0 0 0,0 0 0 0 0,0 0 0 0 0,0-1 0 0 0,0 1 0 0 0,-1 0 0 0 0,1 0 0 0 0,-1-1 0 0 0,1 1 0 0 0,-1-1 0 0 0,0 1 0 0 0,1 0 0 0 0,-1-1 0 0 0,-1 2-6 0 0,-6 10 55 0 0,-1 0-1 0 0,-1 0 1 0 0,0-1-1 0 0,-6 6-54 0 0,-5 6 113 0 0,3-9 5 0 0,15-13-33 0 0,1-1 0 0 0,0 1 1 0 0,0 0-1 0 0,0 0 0 0 0,0 0 0 0 0,0 0 1 0 0,0 0-1 0 0,0 1-85 0 0,18-2 185 0 0,-8-3-108 0 0,0 0-1 0 0,0 0 1 0 0,0 0-1 0 0,6-4-76 0 0,17-4 105 0 0,32-5-1338 0 0,-30 7-5660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48:55.3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41 657 2760 0 0,'-12'-9'1167'0'0,"9"7"-676"0"0,0-1 0 0 0,1 0 1 0 0,-1 0-1 0 0,1 0 0 0 0,0 0 0 0 0,0 0 1 0 0,0 0-1 0 0,1-1 0 0 0,-1 1 1 0 0,1 0-1 0 0,0-1 0 0 0,0 0 1 0 0,0 1-1 0 0,0-1-491 0 0,0 1 162 0 0,1 1 0 0 0,-1-1 0 0 0,1 1 0 0 0,0-1 0 0 0,0 1 0 0 0,0 0 0 0 0,1-1-1 0 0,-1 1 1 0 0,0-1 0 0 0,1 1 0 0 0,-1 0 0 0 0,1-1 0 0 0,0 1 0 0 0,0 0 0 0 0,0-1 0 0 0,0 1 0 0 0,0 0 0 0 0,1 0 0 0 0,-1 0 0 0 0,1 0 0 0 0,-1 0 0 0 0,2-1-162 0 0,15-17 697 0 0,-16 17-613 0 0,1 0 1 0 0,-1 0 0 0 0,0 1 0 0 0,1-1 0 0 0,-1 1 0 0 0,1-1-1 0 0,0 1 1 0 0,0 0 0 0 0,0 0 0 0 0,0 0 0 0 0,0 1 0 0 0,0-1 0 0 0,3 0-85 0 0,0 0 3 0 0,0 0 1 0 0,1 1 0 0 0,-1 0 0 0 0,0 1-1 0 0,1-1 1 0 0,-1 1 0 0 0,0 1 0 0 0,1-1 0 0 0,-1 1-1 0 0,0 0 1 0 0,1 0 0 0 0,-1 1 0 0 0,0 0 0 0 0,0 0-1 0 0,0 0 1 0 0,0 1 0 0 0,0 0 0 0 0,-1 0 0 0 0,3 2-4 0 0,16 6-7 0 0,-18-9-3 0 0,-1 0 1 0 0,0 1-1 0 0,0 0 1 0 0,0-1-1 0 0,0 2 1 0 0,0-1 9 0 0,36 27-38 0 0,-22-18 52 0 0,-2 1-1 0 0,2 2-13 0 0,-5-2 1 0 0,-1 1 0 0 0,-1 0 0 0 0,0 0 1 0 0,-1 1-1 0 0,0 0 0 0 0,-2 1 0 0 0,0 1 0 0 0,0-1 1 0 0,2 10-2 0 0,-5-7 31 0 0,-1 0 1 0 0,-1 0 0 0 0,-1 0 0 0 0,0 1 0 0 0,-1-1 0 0 0,-2 1 0 0 0,0-1 0 0 0,-1 1-1 0 0,0-1 1 0 0,-2 1 0 0 0,-1 3-32 0 0,2-13 34 0 0,0 0-1 0 0,0 0 1 0 0,-1 0-1 0 0,0 0 1 0 0,-1-1-1 0 0,0 1 1 0 0,0-1-1 0 0,-4 5-33 0 0,-12 13 1281 0 0,0 0 1 0 0,-23 22-1282 0 0,42-48 17 0 0,0 0-1 0 0,1-1 1 0 0,-1 1 0 0 0,0 0 0 0 0,0 0-1 0 0,0 0 1 0 0,0-1 0 0 0,0 1 0 0 0,0-1-1 0 0,0 1 1 0 0,0-1 0 0 0,-1 1 0 0 0,1-1-1 0 0,0 1-16 0 0,-1-1 130 0 0,2 0 4 0 0,-2 0-87 0 0,1 0-110 0 0,-1 1 0 0 0,0-1 0 0 0,0 0 1 0 0,1 0-1 0 0,-1 0 0 0 0,0-1 0 0 0,0 1 0 0 0,1 0 0 0 0,-1-1 0 0 0,0 1 0 0 0,1-1 0 0 0,-1 1 1 0 0,0-1-1 0 0,1 0 0 0 0,-1 1 0 0 0,1-1 0 0 0,-1 0 0 0 0,1 0 0 0 0,-1 0 0 0 0,1-1 0 0 0,0 1 1 0 0,0 0-1 0 0,-1 0 0 0 0,1-1 0 0 0,0 1 0 0 0,0 0 0 0 0,0-1 0 0 0,1 1 0 0 0,-1-1 0 0 0,0-1 63 0 0,-3-4 56 0 0,1 0-1 0 0,1-1 0 0 0,-1 1 0 0 0,2-1 1 0 0,-1 1-1 0 0,1-1 0 0 0,0 0 0 0 0,0-5-55 0 0,0-15 644 0 0,3-21-644 0 0,-1 44 41 0 0,1-16 149 0 0,1-1-1 0 0,3-8-189 0 0,2-14 148 0 0,-6 38-134 0 0,-1 1 0 0 0,1-1 0 0 0,0 0 0 0 0,1 1 0 0 0,-1 0 0 0 0,1-1 1 0 0,0 1-1 0 0,2-3-14 0 0,12-22 67 0 0,118-254 739 0 0,-127 271-732 0 0,-1 0 61 0 0,0-1 0 0 0,2-9-135 0 0,3-5 557 0 0,8-17-557 0 0,-9 25 19 0 0,-2-1 0 0 0,0-1 0 0 0,1-11-19 0 0,-5-1-30 0 0,-2 10 254 0 0,-1 18 264 0 0,1 0-1494 0 0,-3 4-5365 0 0,0 2-51 0 0</inkml:trace>
  <inkml:trace contextRef="#ctx0" brushRef="#br0" timeOffset="755.987">753 94 5064 0 0,'0'-7'450'0'0,"1"5"-439"0"0,-1 1 0 0 0,0-1-1 0 0,1 0 1 0 0,-1 1 0 0 0,0-1-1 0 0,0 1 1 0 0,0-1-1 0 0,0 0 1 0 0,-1 1 0 0 0,1-1-11 0 0,0 2 33 0 0,0-1 1 0 0,0 1 0 0 0,0-1-1 0 0,0 1 1 0 0,0-1 0 0 0,0 1-1 0 0,0-1 1 0 0,0 1-1 0 0,0-1 1 0 0,0 1 0 0 0,0-1-1 0 0,0 1 1 0 0,0-1 0 0 0,0 1-1 0 0,1 0 1 0 0,-1-1 0 0 0,0 1-1 0 0,0-1 1 0 0,0 1 0 0 0,1-1-1 0 0,-1 1 1 0 0,0 0-1 0 0,1-1-33 0 0,7-17 2691 0 0,9 8-2082 0 0,-11 6-441 0 0,0 0 0 0 0,1 1 0 0 0,-1 0 0 0 0,1 0 0 0 0,0 0 0 0 0,0 1 0 0 0,0 0 0 0 0,0 0 0 0 0,0 0 0 0 0,1 1 0 0 0,-1 1 0 0 0,0-1 0 0 0,1 1 0 0 0,0 0-168 0 0,-4 1 41 0 0,-1 0-1 0 0,1-1 0 0 0,-1 1 0 0 0,0 1 0 0 0,1-1 1 0 0,-1 0-1 0 0,3 2-40 0 0,-5-2 20 0 0,0 0 1 0 0,0-1-1 0 0,0 1 0 0 0,0 0 1 0 0,0 0-1 0 0,0 0 1 0 0,0 0-1 0 0,0 0 0 0 0,0 0 1 0 0,0 0-1 0 0,0 1 0 0 0,-1-1 1 0 0,1 0-1 0 0,0 0 1 0 0,-1 1-1 0 0,1-1 0 0 0,-1 0 1 0 0,1 1-1 0 0,-1-1 1 0 0,0 1-21 0 0,1 2 59 0 0,-1 0-1 0 0,1 1 1 0 0,-1-1 0 0 0,0 0 0 0 0,0 1 0 0 0,-1-1 0 0 0,1 0 0 0 0,-1 1 0 0 0,0-1 0 0 0,0 0 0 0 0,-1 0 0 0 0,1 0 0 0 0,-1 0 0 0 0,0 0 0 0 0,0 0 0 0 0,0 0 0 0 0,-1-1 0 0 0,1 1 0 0 0,-1-1-1 0 0,0 0 1 0 0,0 1 0 0 0,0-1 0 0 0,0-1 0 0 0,0 1-59 0 0,3-3 4 0 0,-12 11 108 0 0,0 0-1 0 0,-1-1 0 0 0,0-1 1 0 0,-5 3-112 0 0,14-9 14 0 0,-1-1 0 0 0,1 1 1 0 0,0 0-1 0 0,0 1 1 0 0,-3 2-15 0 0,-20 16 98 0 0,25-21-44 0 0,2-1 10 0 0,0 0 0 0 0,0 0 0 0 0,0 0 22 0 0,0 0 96 0 0,18 2 533 0 0,-15-1-653 0 0,-1 0 1 0 0,1-1-1 0 0,0 0 1 0 0,-1 1-1 0 0,1-1 1 0 0,0 0-1 0 0,-1 0 1 0 0,1-1-1 0 0,0 1 0 0 0,0-1-62 0 0,27-4 111 0 0,1 1 0 0 0,0 2 0 0 0,0 1 0 0 0,0 1 0 0 0,12 3-111 0 0,-26-2-27 0 0,-1 4-53 0 0</inkml:trace>
  <inkml:trace contextRef="#ctx0" brushRef="#br0" timeOffset="1352.848">1187 397 10568 0 0,'0'0'233'0'0,"0"0"39"0"0,0 0 17 0 0,0 0-27 0 0,0 0-158 0 0,0 0-40 0 0,0 0 0 0 0,0 0 0 0 0,13 11 240 0 0,-11-10-236 0 0,1 1 1 0 0,0 0-1 0 0,-1 0 0 0 0,1 0 1 0 0,-1 0-1 0 0,0 1 1 0 0,2 1-69 0 0,-1-1 102 0 0,-1 0 0 0 0,1 0 0 0 0,0-1 0 0 0,0 1 0 0 0,1-1 1 0 0,1 2-103 0 0,103 56 820 0 0,-102-57-761 0 0,0 1 0 0 0,0 0 0 0 0,-1 1 1 0 0,5 4-60 0 0,13 9 203 0 0,-15-11-141 0 0,0 0 0 0 0,0 0 0 0 0,0 0 1 0 0,1 5-63 0 0,9 6 89 0 0,-14-14 0 0 0,0 1 0 0 0,0-1 0 0 0,-1 1-1 0 0,1 0 1 0 0,-1 0 0 0 0,0 0 0 0 0,0 0 0 0 0,-1 0-1 0 0,0 1 1 0 0,0-1 0 0 0,0 1 0 0 0,1 3-89 0 0,-3-5 28 0 0,1-1 1 0 0,-1 1 0 0 0,0 0 0 0 0,0-1-1 0 0,0 1 1 0 0,0-1 0 0 0,-1 1 0 0 0,0-1-1 0 0,1 1 1 0 0,-1-1 0 0 0,0 0 0 0 0,-1 1-1 0 0,1-1 1 0 0,-1 0 0 0 0,1 0 0 0 0,-1 0-1 0 0,0 0 1 0 0,0 0 0 0 0,0 0 0 0 0,0 0-1 0 0,-1 0-27 0 0,-8 7 152 0 0,0-1 1 0 0,0 0 0 0 0,-1 0-1 0 0,0-1 1 0 0,0-1 0 0 0,-7 4-154 0 0,-3-1 122 0 0,-1 0 0 0 0,0-1-1 0 0,-9 2-121 0 0,-29 10 116 0 0,38-13-44 0 0,0 0-1 0 0,0-2 1 0 0,-15 3-72 0 0,15-4 55 0 0,-7 1-137 0 0,29-6-336 0 0,1 0-158 0 0,0 0-1044 0 0,0 0-4061 0 0</inkml:trace>
  <inkml:trace contextRef="#ctx0" brushRef="#br0" timeOffset="1826.136">1623 379 4144 0 0,'0'0'191'0'0,"-4"0"807"0"0,2 1 5154 0 0,2 0-6074 0 0,-1 0 1 0 0,1 1-1 0 0,0-1 1 0 0,0 0-1 0 0,0 0 1 0 0,0 0-1 0 0,0 0 1 0 0,0 1-1 0 0,0-1 1 0 0,0 0-1 0 0,1 0 0 0 0,-1 0 1 0 0,0 0-1 0 0,1 0 1 0 0,-1 0-1 0 0,1 0 1 0 0,-1 0-1 0 0,1 0 1 0 0,-1 0-1 0 0,1 0 1 0 0,0 0-1 0 0,0 0 0 0 0,-1 0 1 0 0,2 0-79 0 0,22 25 787 0 0,-19-21-616 0 0,37 39 661 0 0,22 21-89 0 0,38 37-319 0 0,-80-81-316 0 0,-11-11-40 0 0,-1 0 0 0 0,0 1 0 0 0,3 4-68 0 0,-11-14 6 0 0,-2 0 0 0 0,1 1 0 0 0,0-1 1 0 0,0 1-1 0 0,0-1 0 0 0,-1 1 0 0 0,1-1 0 0 0,0 1 1 0 0,-1-1-1 0 0,0 1 0 0 0,1-1 0 0 0,-1 1 0 0 0,0 0 1 0 0,0-1-1 0 0,0 1 0 0 0,0 0 0 0 0,0-1 0 0 0,0 1 1 0 0,0 0-1 0 0,-1-1 0 0 0,1 2-6 0 0,-1 0 52 0 0,-1-1 0 0 0,1 1 0 0 0,-1 0 0 0 0,1-1 0 0 0,-1 0 0 0 0,0 1 0 0 0,1-1-1 0 0,-1 0 1 0 0,-1 0 0 0 0,1 0 0 0 0,-2 2-52 0 0,-5 2 164 0 0,0 0 0 0 0,-1 0 0 0 0,1-1 0 0 0,-1 0 0 0 0,-11 3-164 0 0,-77 28 462 0 0,-74 29-1293 0 0,158-58-3489 0 0,1 0-1469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49:01.6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1 277 6448 0 0,'1'-2'49'0'0,"0"0"0"0"0,-1 0 0 0 0,1 0 0 0 0,-1 0 0 0 0,1 0 0 0 0,-1-1-1 0 0,0 1 1 0 0,0 0 0 0 0,0 0 0 0 0,0 0 0 0 0,0 0 0 0 0,0-1 0 0 0,-1 1 0 0 0,1 0-49 0 0,0-1 89 0 0,-1-1 0 0 0,2 1 0 0 0,-1-1 1 0 0,0 1-1 0 0,0 0 0 0 0,1 0 0 0 0,0-1-89 0 0,6-22 4347 0 0,-5 24-4217 0 0,-1 0 0 0 0,0 0 1 0 0,0 1-1 0 0,1-1 0 0 0,-1 1 1 0 0,1-1-1 0 0,-1 1 0 0 0,1-1 1 0 0,0 1-1 0 0,-1 0 1 0 0,1 0-1 0 0,0 0 0 0 0,0 0 1 0 0,0 0-1 0 0,0 0 0 0 0,0 0-130 0 0,1 0 74 0 0,0 0-1 0 0,-1 0 0 0 0,1 0 0 0 0,0 1 0 0 0,0-1 0 0 0,-1 1 1 0 0,1-1-1 0 0,0 1 0 0 0,0 0 0 0 0,0 0 0 0 0,-1 0 1 0 0,2 1-74 0 0,15 3 114 0 0,-14-3-67 0 0,0 0 1 0 0,1 1-1 0 0,-1-1 0 0 0,0 1 0 0 0,1 1-47 0 0,20 7 286 0 0,-21-9-259 0 0,0 1 1 0 0,0 0 0 0 0,0 0 0 0 0,0 0-1 0 0,0 1 1 0 0,4 3-28 0 0,8 6-89 0 0,0 1-1 0 0,-1 1 0 0 0,0 1 1 0 0,9 11 89 0 0,-8-6 0 0 0,-9-12 11 0 0,-1 0-1 0 0,-1 0 1 0 0,0 1-1 0 0,0 0 1 0 0,2 5-11 0 0,13 27 141 0 0,-3 2 1 0 0,12 40-142 0 0,-22-59 54 0 0,-1 1 1 0 0,-2 0 0 0 0,0 0-1 0 0,-2 0 1 0 0,0 0 0 0 0,-2 2-55 0 0,-1-22-1 0 0,0 2-1 0 0,0-1 1 0 0,0 1-1 0 0,-1-1 1 0 0,0 1 0 0 0,0-1-1 0 0,0 0 1 0 0,-1 1 1 0 0,-17 63 99 0 0,16-64-78 0 0,1 0 1 0 0,-1 0-1 0 0,0 0 1 0 0,0-1-1 0 0,0 1 1 0 0,-1-1-1 0 0,0 0 1 0 0,0 0-1 0 0,0 0 1 0 0,-1-1 0 0 0,1 1-1 0 0,-1-1 1 0 0,0 0-1 0 0,0 0 1 0 0,-1-1-1 0 0,1 0 1 0 0,-1 0-1 0 0,-1 1-21 0 0,6-4 13 0 0,0 0-1 0 0,-1 0 0 0 0,1 0 0 0 0,0 1 0 0 0,-1-1 0 0 0,1 0 1 0 0,-1-1-1 0 0,1 1 0 0 0,0 0 0 0 0,-1 0 0 0 0,1 0 0 0 0,0-1 1 0 0,0 1-1 0 0,-1-1 0 0 0,1 1 0 0 0,0-1 0 0 0,0 0 0 0 0,-1 1 1 0 0,1-1-1 0 0,0 0 0 0 0,0 0 0 0 0,0 0 0 0 0,0 0 0 0 0,0 0 0 0 0,0 0 1 0 0,1 0-1 0 0,-1 0 0 0 0,0 0 0 0 0,0 0 0 0 0,0-1-12 0 0,-3-5 81 0 0,0 0-1 0 0,0 0 1 0 0,0-1-1 0 0,0-3-80 0 0,-3-10 94 0 0,1-1 0 0 0,1 0 1 0 0,1 0-1 0 0,1 0 0 0 0,0-6-94 0 0,3 19 92 0 0,0 0 0 0 0,0 0 0 0 0,2-6-92 0 0,0-12 186 0 0,-2 20-123 0 0,1 0-1 0 0,1 0 0 0 0,-1 0 1 0 0,1 0-1 0 0,1 1 0 0 0,-1-1 1 0 0,3-4-63 0 0,6-17 171 0 0,-4 7-15 0 0,2 1-1 0 0,1 0 1 0 0,0 0-1 0 0,3-2-155 0 0,-2 4 117 0 0,14-22 279 0 0,2 1 0 0 0,2 2 0 0 0,10-8-396 0 0,0-2 328 0 0,-11 14-108 0 0,-9 11 88 0 0,0-1 1 0 0,-2-1-1 0 0,2-5-308 0 0,12-34 192 0 0,-31 61-186 0 0,1 0-1 0 0,0 0 0 0 0,-1 0 0 0 0,0 0 1 0 0,1 0-1 0 0,-1 0 0 0 0,0 0 1 0 0,0 0-1 0 0,0 0 0 0 0,0 0 1 0 0,0 0-1 0 0,-1 0 0 0 0,1-1-5 0 0,-2-9 107 0 0,2 10-32 0 0,-3 0-16 0 0,0 0-75 0 0,3 1-118 0 0,0 1-26 0 0,0 0 0 0 0,-3 14-2342 0 0,0-6 1212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24:50.5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88 0 5696 0 0,'0'0'264'0'0,"0"0"-8"0"0,0 0-91 0 0,0 0 219 0 0,0 0 116 0 0,0 0 20 0 0,0 0-16 0 0,0 0-93 0 0,0 0-41 0 0,0 0-8 0 0,0 0 10 0 0,0 0 50 0 0,0 0 24 0 0,0 0 2 0 0,0 0 9 0 0,0 0 39 0 0,0 0 16 0 0,0 0 7 0 0,0 0-19 0 0,0 0-84 0 0,0 0-38 0 0,0 0-8 0 0,0 0-22 0 0,0 0-84 0 0,9 20 827 0 0,-7-15-922 0 0,-1-1 0 0 0,0 1 0 0 0,0 0-1 0 0,-1-1 1 0 0,1 1 0 0 0,-1 0-169 0 0,3 22 558 0 0,1-8-410 0 0,0 0-1 0 0,-2 0 1 0 0,0 0-1 0 0,-2 0 1 0 0,0 1-1 0 0,-1 2-147 0 0,0-1 175 0 0,1-1-1 0 0,1 1 0 0 0,0 0 1 0 0,2-1-1 0 0,1 5-174 0 0,2-3 160 0 0,-6-22-160 0 0,0 1 0 0 0,1 0 0 0 0,-1 0 0 0 0,0 0 0 0 0,0-1 0 0 0,1 1 0 0 0,-1 0 0 0 0,1 0 0 0 0,-1-1 0 0 0,0 1 0 0 0,1 0 0 0 0,-1-1 0 0 0,1 1 0 0 0,0 0 0 0 0,-1-1 0 0 0,1 1 0 0 0,0-1 0 0 0,-1 1 0 0 0,1-1-1 0 0,0 1 1 0 0,-1-1 0 0 0,1 0 0 0 0,0 1 0 0 0,0-1 0 0 0,0 0 0 0 0,-1 0 0 0 0,1 1 0 0 0,0-1 0 0 0,1 0 0 0 0,1 0 72 0 0,4-1-13 0 0,-1 0 1 0 0,0 0-1 0 0,1-1 0 0 0,-1 0 0 0 0,0 0 1 0 0,0-1-1 0 0,0 1 0 0 0,-1-1 0 0 0,2-1-59 0 0,12-6 87 0 0,6 1 2 0 0,-16 6-66 0 0,-1 0 0 0 0,1-1-1 0 0,6-4-22 0 0,-4 0-125 0 0,-10 8 106 0 0,-1 0 0 0 0,0-1 0 0 0,1 1 0 0 0,-1 0 0 0 0,1-1 0 0 0,-1 1 0 0 0,1 0 0 0 0,-1 0 1 0 0,1-1-1 0 0,-1 1 0 0 0,1 0 0 0 0,-1 0 0 0 0,1 0 0 0 0,-1 0 0 0 0,1 0 0 0 0,-1 0 0 0 0,1 0 0 0 0,-1 0 0 0 0,1 0 0 0 0,0 0 19 0 0,0 0-969 0 0,-1-1-308 0 0,0-4-61 0 0</inkml:trace>
  <inkml:trace contextRef="#ctx0" brushRef="#br0" timeOffset="1">0 211 13040 0 0,'0'0'597'0'0,"0"0"-9"0"0,9 0-163 0 0,29-6 389 0 0,-24 6-429 0 0,-1-2 1 0 0,11-1-386 0 0,-11 0 250 0 0,0 2 0 0 0,10-1-250 0 0,37 2 122 0 0,-39 0-6043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49:03.6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319 47 5984 0 0,'0'-1'37'0'0,"0"0"1"0"0,-1 0-1 0 0,1 0 1 0 0,0 0-1 0 0,0 0 1 0 0,-1 0-1 0 0,1 0 1 0 0,0 0-1 0 0,0 0 1 0 0,0 0-1 0 0,0 0 1 0 0,0 0-1 0 0,0 0 1 0 0,1 0-1 0 0,-1 0 1 0 0,0 0-1 0 0,1 0-37 0 0,-2-8-235 0 0,1 7 653 0 0,-1 1 1 0 0,0 0-1 0 0,1 0 1 0 0,-1 0-1 0 0,0 0 1 0 0,1-1-1 0 0,-1 1 0 0 0,0 0 1 0 0,0 0-1 0 0,0 0 1 0 0,0 1-1 0 0,0-1 1 0 0,0 0-1 0 0,0 0 1 0 0,0 0-1 0 0,0 1 1 0 0,0-1-1 0 0,-2 0-418 0 0,-1 1 175 0 0,-1-1-1 0 0,1 1 0 0 0,-1 1 0 0 0,1-1 1 0 0,0 1-1 0 0,-1-1 0 0 0,1 1 1 0 0,-1 0-1 0 0,1 1 0 0 0,0-1 0 0 0,0 1 1 0 0,0 0-1 0 0,0 0 0 0 0,-2 1-174 0 0,-8 6 280 0 0,0 1-1 0 0,0 0 0 0 0,-2 4-279 0 0,0-1 378 0 0,3-1-202 0 0,0 0-1 0 0,1 0 1 0 0,0 1-1 0 0,1 1 1 0 0,1 0-1 0 0,0 0 1 0 0,-2 6-176 0 0,0 1-59 0 0,1 1 1 0 0,1 1-1 0 0,1 0 1 0 0,-5 21 58 0 0,11-23 183 0 0,-1 2 63 0 0,3-21-220 0 0,1 0 1 0 0,-1 0-1 0 0,1 0 1 0 0,-1 0-1 0 0,1 0 0 0 0,0 0 1 0 0,-1-1-1 0 0,1 1 1 0 0,0 0-1 0 0,1 0 0 0 0,-1 0 1 0 0,0 0-1 0 0,0 0 1 0 0,1 1-27 0 0,0-2 20 0 0,-1 1 1 0 0,1-1 0 0 0,-1 0 0 0 0,1 0-1 0 0,0 0 1 0 0,-1-1 0 0 0,1 1 0 0 0,0 0 0 0 0,0 0-1 0 0,0 0 1 0 0,-1 0 0 0 0,1-1 0 0 0,0 1 0 0 0,0 0-1 0 0,0-1 1 0 0,0 1 0 0 0,1-1 0 0 0,-1 1 0 0 0,0-1-1 0 0,0 0 1 0 0,0 1 0 0 0,0-1 0 0 0,0 0 0 0 0,0 0-1 0 0,1 0-20 0 0,2 0 41 0 0,-1 0-1 0 0,0 0 1 0 0,0 0-1 0 0,0-1 1 0 0,0 1-1 0 0,0-1 0 0 0,0 0 1 0 0,0 0-1 0 0,0 0 1 0 0,-1-1-1 0 0,1 1 1 0 0,0-1-1 0 0,0 1 0 0 0,1-3-40 0 0,7-3 173 0 0,-1-1 0 0 0,7-9-173 0 0,-3 3 61 0 0,-1 0 0 0 0,0-1 0 0 0,-1 0 0 0 0,-1-1 0 0 0,0-1 0 0 0,-2 0 0 0 0,0 0 0 0 0,2-7-61 0 0,-5 12 0 0 0,-1 1 0 0 0,8-9 0 0 0,-8 11 0 0 0,1-1 0 0 0,-1 1 0 0 0,-1-1 0 0 0,1-3 0 0 0,37-86-80 0 0,-42 98 69 0 0,0 1 0 0 0,0 0 0 0 0,0-1 0 0 0,0 1 0 0 0,0-1 0 0 0,0 1 0 0 0,1-1 0 0 0,-1 1 0 0 0,0 0 0 0 0,0-1 0 0 0,0 1 0 0 0,0-1 0 0 0,1 1 0 0 0,-1 0 0 0 0,0-1 0 0 0,0 1 0 0 0,1-1 0 0 0,-1 1 0 0 0,0 0-1 0 0,1 0 1 0 0,-1-1 0 0 0,0 1 0 0 0,1 0 0 0 0,-1-1 0 0 0,0 1 0 0 0,1 0 0 0 0,-1 0 0 0 0,1 0 0 0 0,-1 0 0 0 0,0-1 0 0 0,1 1 11 0 0,0 1-12 0 0,-1-1 1 0 0,1 1-1 0 0,0 0 0 0 0,-1-1 1 0 0,1 1-1 0 0,-1 0 0 0 0,0 0 1 0 0,1-1-1 0 0,-1 1 0 0 0,0 0 1 0 0,1 0-1 0 0,-1-1 0 0 0,0 1 1 0 0,0 0-1 0 0,1 0 12 0 0,6 38-105 0 0,-7-37 95 0 0,12 88-166 0 0,-8-60 187 0 0,3 14-11 0 0,-2-16 53 0 0,-1-9 22 0 0,0 0-1 0 0,3 7-74 0 0,-5-20 23 0 0,0 0-1 0 0,0 0 1 0 0,1 0 0 0 0,0-1-1 0 0,0 1 1 0 0,0-1-1 0 0,1 0 1 0 0,0 0-1 0 0,2 2-22 0 0,-4-4 41 0 0,1-1 0 0 0,0 0-1 0 0,0 0 1 0 0,0 0-1 0 0,0-1 1 0 0,1 1-1 0 0,-1-1 1 0 0,0 0 0 0 0,1 1-1 0 0,-1-1 1 0 0,4 0-41 0 0,17 2-1092 0 0,-2-4-3764 0 0,3-2-1722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49:02.2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 3680 0 0,'0'0'167'0'0,"0"0"174"0"0,0 0 627 0 0,0 0 266 0 0,0 0 57 0 0,8 9 1400 0 0,6 1-1827 0 0,-1 1 0 0 0,8 8-864 0 0,0-2 400 0 0,-16-12-310 0 0,0-1 0 0 0,0 0 1 0 0,0 1-1 0 0,1 2-90 0 0,5 5 177 0 0,1-1 0 0 0,1 0 0 0 0,0 0 0 0 0,0-1 1 0 0,1-1-1 0 0,0 0 0 0 0,3 0-177 0 0,12 8 508 0 0,-16-10-56 0 0,-1 0 0 0 0,1-2 1 0 0,14 5-453 0 0,-18-7 270 0 0,1 1 1 0 0,0 0-1 0 0,-1 0 1 0 0,0 1-1 0 0,0 0 1 0 0,0 0-1 0 0,2 3-270 0 0,-10-7 25 0 0,1 0 0 0 0,-1 1 0 0 0,0-1 0 0 0,1 0 0 0 0,-1 0 0 0 0,0 1 0 0 0,0-1 0 0 0,0 1 0 0 0,0-1 0 0 0,0 1 0 0 0,0 0 0 0 0,-1-1 0 0 0,1 1 0 0 0,0 0 0 0 0,-1-1 0 0 0,1 1 0 0 0,-1 0-1 0 0,0 0 1 0 0,0 0 0 0 0,1-1 0 0 0,-1 1 0 0 0,0 0 0 0 0,0 0 0 0 0,-1 0 0 0 0,1-1 0 0 0,0 1 0 0 0,-1 0 0 0 0,1 0 0 0 0,-1-1 0 0 0,1 1 0 0 0,-1 0 0 0 0,0-1 0 0 0,0 1 0 0 0,0 0 0 0 0,0-1 0 0 0,0 1-1 0 0,0-1 1 0 0,0 0-25 0 0,-9 10 175 0 0,7-6-1 0 0,-1 0 1 0 0,-1-1-1 0 0,1 0 0 0 0,-5 3-174 0 0,-27 17 250 0 0,-2-1-1 0 0,-1-2 0 0 0,-40 16-249 0 0,47-20 35 0 0,25-13-27 0 0,0 0 0 0 0,0 0 1 0 0,0-1-1 0 0,0 0 0 0 0,-2 0-8 0 0,-12 7 59 0 0,17-7-74 0 0,0-1 0 0 0,0 0 0 0 0,0 0 1 0 0,-1 0-1 0 0,1-1 0 0 0,-4 2 15 0 0,6-3-250 0 0,2 0-738 0 0,0 0-325 0 0,1 0-60 0 0,4 0-16 0 0</inkml:trace>
  <inkml:trace contextRef="#ctx0" brushRef="#br0" timeOffset="425.013">518 2 7456 0 0,'-9'-1'1574'0'0,"13"4"1311"0"0,5 6-2658 0 0,54 43 2023 0 0,-41-29-1972 0 0,0 0 0 0 0,12 18-278 0 0,2 3 660 0 0,-22-28-405 0 0,-2 1 1 0 0,3 6-256 0 0,1 2 91 0 0,2-5-22 0 0,-15-17-36 0 0,-1 0 1 0 0,1 0 0 0 0,-1 0-1 0 0,1 0 1 0 0,-1 0-1 0 0,0 0 1 0 0,0 1 0 0 0,0-1-1 0 0,-1 1 1 0 0,1-1 0 0 0,-1 1-1 0 0,0 1-33 0 0,-1-4 61 0 0,0 1-1 0 0,0 0 1 0 0,0-1-1 0 0,0 1 1 0 0,0 0 0 0 0,0-1-1 0 0,-1 1 1 0 0,1 0-1 0 0,-1-1 1 0 0,1 1-1 0 0,-1-1 1 0 0,0 1-1 0 0,1-1 1 0 0,-1 1 0 0 0,0-1-1 0 0,0 0 1 0 0,0 1-1 0 0,0-1 1 0 0,0 0-1 0 0,0 0 1 0 0,-1 1-1 0 0,1-1 1 0 0,0 0 0 0 0,-1 0-1 0 0,1 0 1 0 0,-1-1-1 0 0,1 1-60 0 0,-9 5 157 0 0,0-1-1 0 0,1-1 0 0 0,-1 1 1 0 0,-1-2-157 0 0,0 2 128 0 0,-38 12 1226 0 0,-26 5-1354 0 0,20-6-896 0 0,1 2-4112 0 0,32-8-1225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23T08:39:29.529"/>
    </inkml:context>
    <inkml:brush xml:id="br0">
      <inkml:brushProperty name="width" value="0.05" units="cm"/>
      <inkml:brushProperty name="height" value="0.05" units="cm"/>
      <inkml:brushProperty name="ignorePressure" value="1"/>
    </inkml:brush>
    <inkml:context xml:id="ctx1">
      <inkml:inkSource xml:id="inkSrc1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1" timeString="2018-10-23T08:41:52.094"/>
    </inkml:context>
    <inkml:brush xml:id="br1">
      <inkml:brushProperty name="width" value="0.05" units="cm"/>
      <inkml:brushProperty name="height" value="0.05" units="cm"/>
    </inkml:brush>
    <inkml:brush xml:id="br2">
      <inkml:brushProperty name="width" value="0.05" units="cm"/>
      <inkml:brushProperty name="height" value="0.05" units="cm"/>
      <inkml:brushProperty name="color" value="#E71224"/>
    </inkml:brush>
    <inkml:brush xml:id="br3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79 3121,'0'0,"0"0,13 8,3 3</inkml:trace>
  <inkml:trace contextRef="#ctx1" brushRef="#br1">11848 655 3680 0 0,'24'0'5194'0'0,"0"1"0"0"0,5 3-5194 0 0,-25-4-398 0 0,22 1 1302 0 0,-1-1 0 0 0,1-1 0 0 0,-1-1 0 0 0,0-2 0 0 0,12-2-904 0 0,42-6 500 0 0,-40 9-572 0 0,19 3 72 0 0,-35 0-553 0 0,-23 0 433 0 0,0 1 0 0 0,0-1 0 0 0,0 0 1 0 0,0 1-1 0 0,0-1 0 0 0,0 0 0 0 0,0 1 0 0 0,0-1 0 0 0,0 0 1 0 0,0 1-1 0 0,0-1 0 0 0,0 0 0 0 0,0 1 0 0 0,0-1 1 0 0,0 0-1 0 0,0 1 0 0 0,0-1 0 0 0,0 0 0 0 0,-1 1 0 0 0,1-1 1 0 0,0 0-1 0 0,0 1 120 0 0,-3 5-5685 0 0</inkml:trace>
  <inkml:trace contextRef="#ctx1" brushRef="#br1" timeOffset="312.643">11789 858 12408 0 0,'0'0'565'0'0,"0"0"-5"0"0,2-1-363 0 0,58-15 1515 0 0,-24 10-848 0 0,-16 2-190 0 0,1 1 0 0 0,-1 1-1 0 0,8 0-673 0 0,28 2 1080 0 0,35 6-1080 0 0,-8 9 392 0 0,-45-8-1922 0 0,-23-4-5019 0 0</inkml:trace>
  <inkml:trace contextRef="#ctx1" brushRef="#br1" timeOffset="1163.958">13055 264 6304 0 0,'1'-1'45'0'0,"1"1"0"0"0,-1-1 0 0 0,0 0 0 0 0,0 0 0 0 0,1 0 0 0 0,-1 0 0 0 0,0 0 1 0 0,0 0-1 0 0,0 0 0 0 0,0 0 0 0 0,0 0 0 0 0,-1 0 0 0 0,1 0 0 0 0,0-1 0 0 0,0 1 0 0 0,-1 0 0 0 0,1-1 0 0 0,0 0-45 0 0,7-30 1539 0 0,-1 6 423 0 0,-7 25-1863 0 0,0-1-1 0 0,0 1 1 0 0,0 0 0 0 0,1 0 0 0 0,-1 0 0 0 0,0 0 0 0 0,-1-1-1 0 0,1 1 1 0 0,0 0 0 0 0,0 0 0 0 0,0 0 0 0 0,-1 0 0 0 0,1-1 0 0 0,0 1-1 0 0,-1 0 1 0 0,1 0 0 0 0,-1 0 0 0 0,0 0 0 0 0,1 0 0 0 0,-1 0 0 0 0,0 0-1 0 0,1 0 1 0 0,-1 1 0 0 0,-1-2-99 0 0,-6-13 1212 0 0,7 13-1130 0 0,0 0 0 0 0,-1 0 1 0 0,1 0-1 0 0,0 0 1 0 0,-1 0-1 0 0,1 0 0 0 0,-1 0 1 0 0,0 1-1 0 0,1-1 1 0 0,-1 0-1 0 0,0 1 0 0 0,0 0 1 0 0,0-1-1 0 0,0 1 1 0 0,0 0-1 0 0,-1 0 0 0 0,1 0 1 0 0,-1 0-83 0 0,-12-5 41 0 0,-1 0 1 0 0,-6 0-42 0 0,8 2 66 0 0,9 2 30 0 0,0 1 1 0 0,0 1-1 0 0,-1-1 1 0 0,1 1-1 0 0,0 0 1 0 0,0 0-1 0 0,0 0 0 0 0,0 1 1 0 0,-1-1-1 0 0,1 1 1 0 0,0 1-1 0 0,0-1 1 0 0,0 1-1 0 0,1 0 1 0 0,-1 0-1 0 0,-3 2-96 0 0,6-3-1 0 0,0 1-1 0 0,1-1 1 0 0,-1 1-1 0 0,1-1 1 0 0,-1 1-1 0 0,1 0 1 0 0,0 0-1 0 0,0 0 1 0 0,-1 0-1 0 0,1 0 1 0 0,0 0-1 0 0,1 0 1 0 0,-1 0-1 0 0,0 0 1 0 0,1 0-1 0 0,-1 0 1 0 0,1 1-1 0 0,0-1 0 0 0,-1 0 1 0 0,1 0-1 0 0,0 0 1 0 0,1 1-1 0 0,-1-1 1 0 0,0 0-1 0 0,1 2 2 0 0,1 6 6 0 0,0 0 0 0 0,1-1 0 0 0,0 0 0 0 0,0 1 0 0 0,1-1-6 0 0,5 9 0 0 0,0 0 0 0 0,6 5 0 0 0,-6-8 0 0 0,-1 0 0 0 0,0 0 0 0 0,2 6 0 0 0,-3-3 0 0 0,-1-2 0 0 0,-1-1 0 0 0,0 1 0 0 0,0 0 0 0 0,-1 6 0 0 0,9 72 586 0 0,-8-56 76 0 0,-2-21-466 0 0,-2 0 0 0 0,1 0 0 0 0,-2 0 0 0 0,-1 16-196 0 0,-16 50 448 0 0,16-80-381 0 0,0 0 0 0 0,0 0 0 0 0,0 0 0 0 0,-1 0-1 0 0,1 0 1 0 0,-1 0 0 0 0,0-1 0 0 0,0 1 0 0 0,0 0 0 0 0,0-1-1 0 0,0 0 1 0 0,-1 1 0 0 0,-2 0-67 0 0,0 1 83 0 0,0 0 0 0 0,0 0 0 0 0,0-1 0 0 0,-1 0 0 0 0,0 0 0 0 0,-3 0-83 0 0,2 0 79 0 0,4-1-67 0 0,-1-1 0 0 0,0 0 0 0 0,0 1 0 0 0,0-1 0 0 0,0-1 0 0 0,0 1 1 0 0,0 0-1 0 0,0-1 0 0 0,0 0 0 0 0,0 0 0 0 0,-2 0-12 0 0,-20-5-1325 0 0,14 2-3943 0 0,3-1-1117 0 0</inkml:trace>
  <inkml:trace contextRef="#ctx1" brushRef="#br1" timeOffset="1449.393">12672 586 8640 0 0,'6'-9'656'0'0,"-2"4"-525"0"0,0 1 1 0 0,0 0 0 0 0,1 0-1 0 0,-1 1 1 0 0,1-1 0 0 0,0 1-1 0 0,0 0 1 0 0,0 0-1 0 0,1 1 1 0 0,-1 0 0 0 0,5-2-132 0 0,4-1 928 0 0,-11 4-710 0 0,0 0 0 0 0,-1 0 0 0 0,1 0 0 0 0,0 0 0 0 0,0 1 0 0 0,0-1 0 0 0,0 1 0 0 0,1-1-218 0 0,46 2 1638 0 0,-46-1-1540 0 0,-1 0-1 0 0,1 1 1 0 0,-1-1-1 0 0,0 1 1 0 0,1-1-1 0 0,-1 1 1 0 0,1 0-1 0 0,-1 1 1 0 0,3 0-98 0 0,10 4 396 0 0,19 5 137 0 0,-25-7-290 0 0,0-1 0 0 0,0 0 0 0 0,8 1-243 0 0,1 0 1029 0 0,-15-3-956 0 0,0 0 0 0 0,0-1 0 0 0,0 1 1 0 0,1-1-1 0 0,2 0-73 0 0,9-1-888 0 0,25-2 411 0 0,-16-3-4615 0 0,-15 1-292 0 0</inkml:trace>
  <inkml:trace contextRef="#ctx1" brushRef="#br1" timeOffset="1913.65">13408 240 6592 0 0,'0'0'298'0'0,"0"0"-3"0"0,-1 0-188 0 0,-1 0 3 0 0,1 0 401 0 0,1 0 170 0 0,-21-6 3794 0 0,19 6-4357 0 0,0 1 0 0 0,-1-1 1 0 0,1 1-1 0 0,0 0 0 0 0,-1 0 0 0 0,1 0 1 0 0,0 0-1 0 0,0 0 0 0 0,0 0 0 0 0,0 1 1 0 0,0-1-1 0 0,0 1 0 0 0,0-1 0 0 0,0 1 1 0 0,1 0-1 0 0,-1 0 0 0 0,0 0 0 0 0,1 0 0 0 0,0 0 1 0 0,-1 0-1 0 0,1 0 0 0 0,0 1-118 0 0,-21 49 1648 0 0,15-36-1581 0 0,0 1 0 0 0,1 0 0 0 0,-3 17-67 0 0,3-9 435 0 0,3-10-83 0 0,0 1-1 0 0,1-1 1 0 0,1 8-352 0 0,-2 7 357 0 0,2-17-342 0 0,1 0-1 0 0,0-1 1 0 0,0 1-1 0 0,2-1 1 0 0,-1 1 0 0 0,2-1-1 0 0,-1 1 1 0 0,2-1-1 0 0,0 0 1 0 0,0 0-1 0 0,1-1 1 0 0,0 1 0 0 0,1-1-1 0 0,1 0 1 0 0,-1-1-1 0 0,6 6-14 0 0,-7-10 91 0 0,1 1 1 0 0,0-1-1 0 0,0-1 0 0 0,1 0 0 0 0,0 1 0 0 0,0-2 0 0 0,0 1 0 0 0,0-1 0 0 0,1 0 0 0 0,-1-1 0 0 0,1 0 0 0 0,0 0 0 0 0,0 0 1 0 0,0-1-1 0 0,1-1 0 0 0,3 1-91 0 0,31 4 401 0 0,-42-6-465 0 0,-1 0-3 0 0,0 0-49 0 0,12-1-373 0 0,-8 0-5783 0 0,-4 1 54 0 0</inkml:trace>
  <inkml:trace contextRef="#ctx1" brushRef="#br1" timeOffset="8162.607">13870 431 8288 0 0,'-9'-9'825'0'0,"7"9"-793"0"0,0-1 0 0 0,0 1 0 0 0,0-1 0 0 0,0 1 0 0 0,0-1 0 0 0,0 0 0 0 0,0 0 0 0 0,-1-1-32 0 0,1 1 130 0 0,0 0 0 0 0,0 0-1 0 0,-1 0 1 0 0,1 1-1 0 0,0-1 1 0 0,0 0 0 0 0,0 1-1 0 0,-1-1 1 0 0,0 1-130 0 0,-15 0 926 0 0,0 1 1 0 0,-7 1-927 0 0,19-1 313 0 0,0 0-1 0 0,0 1 0 0 0,0-1 1 0 0,1 1-1 0 0,-1 0 1 0 0,0 1-1 0 0,1-1 0 0 0,0 1 1 0 0,-1 1-313 0 0,0 0 121 0 0,6-4-121 0 0,-1 0 1 0 0,1 0-1 0 0,0 0 0 0 0,-1 1 0 0 0,1-1 1 0 0,0 0-1 0 0,0 0 0 0 0,-1 0 0 0 0,1 0 1 0 0,0 1-1 0 0,0-1 0 0 0,-1 0 1 0 0,1 0-1 0 0,0 1 0 0 0,0-1 0 0 0,-1 0 1 0 0,1 1-1 0 0,0-1 0 0 0,0 0 0 0 0,0 1 1 0 0,0-1-1 0 0,0 0 0 0 0,0 0 0 0 0,-1 1 1 0 0,1-1-1 0 0,0 1 0 0 0,0-1 0 0 0,0 0 1 0 0,0 1-1 0 0,0-1 0 0 0,0 0 0 0 0,0 1 1 0 0,0-1-1 0 0,0 0 0 0 0,1 1 0 0 0,-1-1 1 0 0,0 0-1 0 0,0 1 0 0 0,0-1 0 0 0,0 0 1 0 0,0 0-1 0 0,1 1 0 0 0,-1-1 0 0 0,0 0 1 0 0,0 1-1 0 0,0-1 0 0 0,1 0 0 0 0,-1 0 0 0 0,0 1 2 0 0,2 2-3 0 0,0 0 1 0 0,0 0-1 0 0,1 0 1 0 0,-1 0-1 0 0,1-1 1 0 0,0 1 0 0 0,-1-1-1 0 0,1 0 1 0 0,0 1-1 0 0,1-1 1 0 0,-1 0 0 0 0,0-1-1 0 0,3 2 1 0 0,8 3 237 0 0,0-1 1 0 0,13 3-238 0 0,11 4 677 0 0,-20-4-355 0 0,1 0 0 0 0,-1 1-1 0 0,15 11-321 0 0,-29-18 5 0 0,-1 0-1 0 0,1 0 0 0 0,-1 1 1 0 0,1 0-1 0 0,-1-1 0 0 0,0 1 0 0 0,0 0 1 0 0,0 0-1 0 0,-1 1 0 0 0,1-1 0 0 0,-1 1 1 0 0,0-1-1 0 0,0 1 0 0 0,0 0 0 0 0,1 3-4 0 0,-2-4 127 0 0,0-1-1 0 0,-1 1 0 0 0,1-1 0 0 0,-1 1 0 0 0,0-1 0 0 0,1 1 1 0 0,-1 0-1 0 0,0-1 0 0 0,-1 1 0 0 0,1 0 0 0 0,0-1 0 0 0,-1 1 0 0 0,1-1 1 0 0,-1 1-1 0 0,-1 1-126 0 0,0 0 101 0 0,0 1 1 0 0,0-1 0 0 0,-1 0-1 0 0,1 0 1 0 0,-1-1 0 0 0,0 1-1 0 0,0 0 1 0 0,-3 1-102 0 0,-3 4 114 0 0,-1-2 0 0 0,0 1 1 0 0,0-2-1 0 0,-1 1 0 0 0,1-1 0 0 0,-9 2-114 0 0,2 0 66 0 0,-31 13 311 0 0,45-20-379 0 0,-1 0 0 0 0,0 0 1 0 0,0 0-1 0 0,0 0 0 0 0,0-1 0 0 0,0 0 1 0 0,0 1-1 0 0,0-1 0 0 0,0-1 0 0 0,-3 1 2 0 0,6-1-57 0 0,0 1 0 0 0,1 0-1 0 0,-1 0 1 0 0,0 0-1 0 0,1 0 1 0 0,-1-1 0 0 0,0 1-1 0 0,1 0 1 0 0,-1-1 0 0 0,1 1-1 0 0,-1 0 1 0 0,1-1-1 0 0,-1 1 1 0 0,1-1 0 0 0,-1 1-1 0 0,1-1 1 0 0,-1 1-1 0 0,1-1 1 0 0,-1 1 0 0 0,1-1-1 0 0,0 1 1 0 0,0-1-1 0 0,-1 0 1 0 0,1 1 0 0 0,0-1-1 0 0,0 0 1 0 0,-1 1 0 0 0,1-1-1 0 0,0 0 58 0 0,0 0-279 0 0,0-1-1 0 0,0 1 1 0 0,0 0-1 0 0,0-1 1 0 0,1 1 0 0 0,-1 0-1 0 0,0-1 1 0 0,1 1-1 0 0,-1 0 1 0 0,1 0-1 0 0,-1 0 1 0 0,1-1-1 0 0,0 1 1 0 0,-1 0 0 0 0,1 0 279 0 0,6-8-1728 0 0</inkml:trace>
  <inkml:trace contextRef="#ctx1" brushRef="#br1" timeOffset="8483.947">14082 441 6912 0 0,'2'0'198'0'0,"0"0"-1"0"0,0 0 1 0 0,0 0 0 0 0,0 1 0 0 0,-1-1-1 0 0,1 0 1 0 0,0 0 0 0 0,0 1 0 0 0,0 0 0 0 0,-1-1-1 0 0,1 1 1 0 0,0 0 0 0 0,-1 0 0 0 0,1-1-1 0 0,-1 1 1 0 0,1 1 0 0 0,-1-1 0 0 0,1 0-1 0 0,-1 0 1 0 0,1 0 0 0 0,-1 1-198 0 0,10 14 3551 0 0,-7-12-3358 0 0,-1 0-1 0 0,0 1 1 0 0,-1-1-1 0 0,1 1 1 0 0,-1 0 0 0 0,1 2-193 0 0,-1 0 403 0 0,0-1 0 0 0,-1 1 0 0 0,0-1 0 0 0,0 4-403 0 0,4 20 1431 0 0,-4-25-1202 0 0,0 0-1 0 0,-1 0 0 0 0,0 0 1 0 0,0 0-1 0 0,0 0 0 0 0,-1 0 0 0 0,1 0 1 0 0,-1-1-1 0 0,0 2-228 0 0,-3 24 520 0 0,4-25-485 0 0,0-3-43 0 0,0 1 0 0 0,0-1 0 0 0,0 0 0 0 0,-1 0 0 0 0,1 0 1 0 0,-1 1-1 0 0,0-1 0 0 0,0 0 0 0 0,0 0 0 0 0,0 1 8 0 0,0-1-697 0 0,1-2-262 0 0,0 0-1145 0 0,0 0-4378 0 0</inkml:trace>
  <inkml:trace contextRef="#ctx1" brushRef="#br1" timeOffset="8782.852">14266 411 10136 0 0,'0'1'12'0'0,"1"0"87"0"0,0 1-1 0 0,0-1 1 0 0,0 1-1 0 0,0-1 1 0 0,0 0-1 0 0,0 1 1 0 0,1-1-1 0 0,-1 0 1 0 0,0 0-1 0 0,1 0 1 0 0,1 1-99 0 0,-1 0 69 0 0,1 0 0 0 0,0 1-1 0 0,-1-1 1 0 0,0 1 0 0 0,1 0 0 0 0,-1-1 0 0 0,0 1 0 0 0,0 0 0 0 0,-1 0 0 0 0,1 0 0 0 0,-1 1 0 0 0,1-1 0 0 0,0 3-69 0 0,3 7 256 0 0,1-2 228 0 0,0 0 4 0 0,0 0-1 0 0,-1 1 0 0 0,-1 0 1 0 0,1-1-1 0 0,-2 1 0 0 0,0 0 1 0 0,0 4-488 0 0,2 9 578 0 0,-4-20-420 0 0,1 0-1 0 0,-1 0 0 0 0,-1 0 0 0 0,1 0 0 0 0,-1 0 0 0 0,0 1 0 0 0,0-1 0 0 0,0 2-157 0 0,-1-6 59 0 0,1 1-1 0 0,0-1 1 0 0,0 1-1 0 0,-1-1 1 0 0,1 0-1 0 0,-1 1 1 0 0,1-1-1 0 0,-1 0 1 0 0,0 1-1 0 0,0-1 1 0 0,1 0-59 0 0,-1-1 13 0 0,1 0 0 0 0,-1 1 1 0 0,1-1-1 0 0,0 0 1 0 0,-1 0-1 0 0,1 0 0 0 0,-1 0 1 0 0,1 0-1 0 0,0 0 0 0 0,-1 0 1 0 0,1 0-1 0 0,-1 0 0 0 0,1 0 1 0 0,0 0-1 0 0,-1 0 0 0 0,1-1 1 0 0,-1 1-1 0 0,1 0 0 0 0,0 0 1 0 0,-1 0-1 0 0,1 0 0 0 0,0-1 1 0 0,-1 1-1 0 0,1 0 1 0 0,0 0-1 0 0,-1-1 0 0 0,1 1 1 0 0,0 0-1 0 0,-1-1 0 0 0,1 1 1 0 0,0 0-1 0 0,0-1 0 0 0,-1 1 1 0 0,1 0-1 0 0,0-1 0 0 0,0 1-13 0 0,-2-4 26 0 0,1 1 0 0 0,-1-1-1 0 0,1 0 1 0 0,0 1-1 0 0,0-1 1 0 0,0 0-1 0 0,1 0 1 0 0,-1 0 0 0 0,1 0-1 0 0,0 1 1 0 0,0-4-26 0 0,0 1-137 0 0,0-1 0 0 0,0 1 1 0 0,0 0-1 0 0,1-1 0 0 0,0 1 0 0 0,0 0 1 0 0,1 0-1 0 0,0 0 0 0 0,0 0 0 0 0,0 0 1 0 0,0 0-1 0 0,1 0 0 0 0,0 1 0 0 0,1-1 1 0 0,-1 1-1 0 0,2-1 137 0 0,1-1-57 0 0,-2 2 1 0 0,0 0 1 0 0,0 1-1 0 0,0-1 0 0 0,1 1 0 0 0,0 0 1 0 0,0 0-1 0 0,0 1 0 0 0,4-2 56 0 0,-8 4-10 0 0,0 1 0 0 0,1-1 0 0 0,-1 1-1 0 0,0 0 1 0 0,1 0 0 0 0,-1 0 0 0 0,1 0-1 0 0,-1 0 1 0 0,1 0 0 0 0,-1 0 0 0 0,0 0 0 0 0,1 0-1 0 0,-1 1 1 0 0,1-1 0 0 0,0 1 10 0 0,24 10 260 0 0,-20-9-204 0 0,-2 1-21 0 0,-1-1 1 0 0,0 0 0 0 0,0 1-1 0 0,0 0 1 0 0,0-1 0 0 0,0 1-1 0 0,0 0 1 0 0,-1 1 0 0 0,0-1-1 0 0,1 0 1 0 0,-1 2-36 0 0,10 12-10 0 0,-9-13 125 0 0,0 1 0 0 0,-1-1 0 0 0,0 1 0 0 0,1 0 0 0 0,-2 0 0 0 0,1 0 0 0 0,0 1-115 0 0,5 16 658 0 0,-5-18-591 0 0,-1 0 1 0 0,0 0-1 0 0,0 0 0 0 0,-1 0 0 0 0,1 1 1 0 0,-1-1-1 0 0,0 0 0 0 0,0 0 1 0 0,0 1-1 0 0,-1 1-67 0 0,0-3 30 0 0,1 0-1 0 0,-1 0 1 0 0,1 0 0 0 0,-1 0 0 0 0,0 0-1 0 0,0-1 1 0 0,0 1 0 0 0,0 0 0 0 0,-1 0-1 0 0,1-1 1 0 0,-1 1 0 0 0,0-1 0 0 0,0 0-1 0 0,-1 2-29 0 0,-2 3 315 0 0,1-3-1023 0 0,0-3-4605 0 0,4-1-796 0 0</inkml:trace>
  <inkml:trace contextRef="#ctx1" brushRef="#br1" timeOffset="13446.85">14752 1440 11976 0 0,'0'0'266'0'0,"0"0"44"0"0,0 0 15 0 0,0 0-26 0 0,1 1-198 0 0,3 3-14 0 0,-1 0-1 0 0,0 0 1 0 0,-1 1-1 0 0,1-1 1 0 0,-1 1 0 0 0,0-1-1 0 0,0 1 1 0 0,0 0 0 0 0,-1 0-1 0 0,2 4-86 0 0,1 5 577 0 0,1 5 204 0 0,0 0 0 0 0,-1 0 0 0 0,-1 1 1 0 0,-1-1-1 0 0,0 1 0 0 0,-2 12-781 0 0,0-24 11 0 0,-1 22-5 0 0,1-28-6 0 0,0 0 0 0 0,0-1 0 0 0,-1 1 0 0 0,1 0 0 0 0,0-1 0 0 0,-1 1 0 0 0,0-1 0 0 0,1 1 0 0 0,-1-1 0 0 0,0 1 0 0 0,0-1 0 0 0,0 1-1 0 0,0-1 1 0 0,-1 2 0 0 0,2-3 0 0 0,-1 1 0 0 0,1-1 0 0 0,-1 0 0 0 0,1 1 0 0 0,-1-1 0 0 0,1 1 0 0 0,-1-1 0 0 0,0 0 0 0 0,1 1 0 0 0,-1-1 0 0 0,0 0 0 0 0,1 0 0 0 0,-1 0 0 0 0,1 1 0 0 0,-1-1 0 0 0,0 0 0 0 0,1 0 0 0 0,-1 0 0 0 0,0 0 0 0 0,1 0 0 0 0,-1 0 0 0 0,0 0 0 0 0,1 0 0 0 0,-1-1 0 0 0,0 1 0 0 0,1 0 0 0 0,-1 0 0 0 0,0 0 0 0 0,1-1 0 0 0,-1 1 0 0 0,1 0 0 0 0,-1-1 0 0 0,0 1 0 0 0,1 0 0 0 0,-1-1 0 0 0,1 1 0 0 0,-1-1 0 0 0,1 1 0 0 0,0-1 0 0 0,-1 1 0 0 0,1-1 0 0 0,-1 1 0 0 0,1-1 0 0 0,0 0 0 0 0,-1 1 0 0 0,1-1 0 0 0,0 0 0 0 0,0 0 0 0 0,-2-2 0 0 0,1 0 0 0 0,-1-1 0 0 0,1 1 0 0 0,0 0 0 0 0,1-1 0 0 0,-1 1 0 0 0,1-1 0 0 0,-1-1 0 0 0,1-9-5 0 0,0-1-1 0 0,1 1 0 0 0,1 1 0 0 0,0-1 0 0 0,2-5 6 0 0,-2 10-72 0 0,-1 5-7 0 0,0 0 0 0 0,0 0-1 0 0,1 0 1 0 0,-1 0 0 0 0,1 0 0 0 0,0 0-1 0 0,2-3 80 0 0,3-2 105 0 0,-1 0-1 0 0,1 1 0 0 0,1-1 1 0 0,0 1-1 0 0,0 1 0 0 0,0-1-104 0 0,-3 5 6 0 0,-1 1-1 0 0,0-1 1 0 0,1 0-1 0 0,-1 1 1 0 0,1 0 0 0 0,-1 0-1 0 0,1 1 1 0 0,0-1-1 0 0,0 1 1 0 0,0 0 0 0 0,0 0-1 0 0,0 1 1 0 0,0-1-1 0 0,2 1-5 0 0,-3 0-23 0 0,0 0-1 0 0,-1 1 1 0 0,1-1-1 0 0,0 1 0 0 0,-1 0 1 0 0,1 0-1 0 0,0 0 0 0 0,-1 0 1 0 0,1 0-1 0 0,-1 1 0 0 0,1 0 1 0 0,-1 0-1 0 0,0 0 1 0 0,0 0-1 0 0,0 0 0 0 0,0 1 1 0 0,0-1-1 0 0,-1 1 0 0 0,1 0 1 0 0,-1 0-1 0 0,1 0 1 0 0,-1 0-1 0 0,2 3 24 0 0,-2-2 28 0 0,0 1 0 0 0,0-1 0 0 0,-1 1 0 0 0,1-1 0 0 0,-1 1 0 0 0,0 0 0 0 0,0-1 0 0 0,-1 1 0 0 0,1 0 0 0 0,-1 0 0 0 0,0 0 0 0 0,0-1 0 0 0,-1 1 0 0 0,1 0 0 0 0,-1 0-1 0 0,0 0 1 0 0,-1-1 0 0 0,0 5-28 0 0,-4 3-23 0 0,0 0-1 0 0,0 0 1 0 0,-6 7 23 0 0,-7 12-2819 0 0,15-23 1765 0 0</inkml:trace>
  <inkml:trace contextRef="#ctx1" brushRef="#br1" timeOffset="13925.314">15134 1698 7832 0 0,'41'3'1940'0'0,"-30"-1"-834"0"0,0-1 0 0 0,0-1 0 0 0,0 0 0 0 0,7-1-1106 0 0,-15 1 113 0 0,14-2 1015 0 0,1-1-1 0 0,-1 0 1 0 0,0-2 0 0 0,4-1-1128 0 0,-17 4 270 0 0,1 1 1 0 0,0-2-1 0 0,-1 1 0 0 0,1-1 1 0 0,-1 1-1 0 0,0-1 1 0 0,4-4-271 0 0,-6 6 27 0 0,0-1 0 0 0,-1 0 0 0 0,1 0 0 0 0,0 0 0 0 0,-1-1 0 0 0,0 1 0 0 0,1 0 0 0 0,-1 0 0 0 0,0-1 0 0 0,0 1 0 0 0,0-1 0 0 0,-1 1 0 0 0,1-1 0 0 0,0 1 0 0 0,-1-2-27 0 0,0 0 23 0 0,0 1-1 0 0,0-1 1 0 0,0 1-1 0 0,-1-1 1 0 0,0 1-1 0 0,0-1 1 0 0,0 1-1 0 0,0-1 1 0 0,0 1-1 0 0,-1 0 1 0 0,1-1-1 0 0,-1 1-22 0 0,-25-39 48 0 0,23 37-29 0 0,-22-31 16 0 0,9 14-113 0 0,1-1 0 0 0,-5-11 78 0 0,17 26-10 0 0,0 1-1 0 0,1 0 1 0 0,0-1 0 0 0,0 0 0 0 0,1 1-1 0 0,0-1 1 0 0,0 0 0 0 0,1 0 0 0 0,0-1-1 0 0,0-3 11 0 0,1 9-8 0 0,0 0-1 0 0,0 1 1 0 0,1-1-1 0 0,-1 0 1 0 0,1 0-1 0 0,0 1 0 0 0,0-1 1 0 0,0 0-1 0 0,0 1 1 0 0,0-1-1 0 0,0 1 1 0 0,1-1-1 0 0,-1 1 1 0 0,1 0-1 0 0,0 0 0 0 0,0 0 1 0 0,0-1 8 0 0,5-3 58 0 0,0 0 0 0 0,1 0 0 0 0,-1 1 0 0 0,6-3-58 0 0,-12 7 17 0 0,6-2 9 0 0,0-1-1 0 0,0 1 0 0 0,1 1 0 0 0,-1-1 0 0 0,8 0-25 0 0,6-3 2 0 0,-10 3-65 0 0,1 1 0 0 0,-1 0 0 0 0,1 1 0 0 0,0 1 0 0 0,0-1 0 0 0,-1 2 0 0 0,1 0-1 0 0,0 0 1 0 0,-1 1 0 0 0,1 0 0 0 0,-1 1 0 0 0,1 0 0 0 0,-1 1 0 0 0,0 1 0 0 0,0 0 0 0 0,-1 0-1 0 0,0 1 1 0 0,0 0 0 0 0,0 0 0 0 0,0 1 0 0 0,-1 1 0 0 0,0 0 0 0 0,-1 0 0 0 0,2 3 63 0 0,-7-7 29 0 0,1 1 1 0 0,-2 0-1 0 0,1 0 1 0 0,-1 0-1 0 0,1 0 1 0 0,-1 1-1 0 0,-1-1 1 0 0,1 1-1 0 0,-1-1 1 0 0,0 1-1 0 0,0-1 1 0 0,-1 1-1 0 0,1 0 1 0 0,-1-1-1 0 0,-1 1 1 0 0,1 0-1 0 0,-2 4-29 0 0,-2 13 358 0 0,-1-1 0 0 0,-1 0 0 0 0,-7 17-358 0 0,8-26-77 0 0,-12 26 77 0 0,13-31 0 0 0,1-1 0 0 0,-1 1 0 0 0,1-1 0 0 0,1 1 0 0 0,-1 0 0 0 0,1 0 0 0 0,1 0 0 0 0,-1 8 0 0 0,2-15 0 0 0,0 0 0 0 0,0 0 0 0 0,0 0 0 0 0,0 0 0 0 0,0 0 0 0 0,0 0 0 0 0,0 0 0 0 0,0 0 0 0 0,1-1 0 0 0,-1 1 0 0 0,0 0 0 0 0,1 0 0 0 0,-1 0 0 0 0,1 0 0 0 0,-1 0 0 0 0,1-1 0 0 0,-1 1 0 0 0,1 0 0 0 0,0-1 0 0 0,-1 1 0 0 0,1 0 0 0 0,0-1 0 0 0,-1 1 0 0 0,1 0 0 0 0,0-1 0 0 0,0 1 0 0 0,0-1 0 0 0,-1 0 0 0 0,1 1 0 0 0,0-1 0 0 0,0 0 0 0 0,0 1 0 0 0,0-1 0 0 0,0 0 0 0 0,0 0 0 0 0,4 0 0 0 0,0 1 0 0 0,0-1 0 0 0,0-1 0 0 0,0 1 0 0 0,0-1 0 0 0,1 0 0 0 0,6-1 0 0 0,-4 1-94 0 0,0 0-1 0 0,0-1 1 0 0,0 0-1 0 0,0-1 1 0 0,0 0-1 0 0,6-3 95 0 0,-7 2-1511 0 0,1 0 0 0 0,-1 0 1 0 0,6-5 1510 0 0,-3 1-6140 0 0</inkml:trace>
  <inkml:trace contextRef="#ctx1" brushRef="#br1" timeOffset="14205.689">15798 1243 13648 0 0,'0'0'306'0'0,"0"0"46"0"0,0 0 23 0 0,0 0-43 0 0,6 6-185 0 0,5 8 236 0 0,0 0 0 0 0,3 6-383 0 0,3 5 897 0 0,70 110 3143 0 0,-74-115-3575 0 0,-9-14-441 0 0,0 0 0 0 0,0 0-1 0 0,0 0 1 0 0,0-1 0 0 0,1 0 0 0 0,4 4-24 0 0,19 11-13 0 0,0-1-1 0 0,7 2 14 0 0,-24-14-37 0 0,-10-6-300 0 0,-1-1-138 0 0,-1-1-33 0 0,-4-2-4 0 0</inkml:trace>
  <inkml:trace contextRef="#ctx1" brushRef="#br1" timeOffset="14543.255">15676 1432 13824 0 0,'2'-3'133'0'0,"0"1"-1"0"0,1-1 1 0 0,-1 1 0 0 0,1 0 0 0 0,-1-1 0 0 0,1 1 0 0 0,0 0 0 0 0,0 1 0 0 0,0-1 0 0 0,0 1 0 0 0,0-1 0 0 0,1 1-133 0 0,3-2 74 0 0,0 0 1 0 0,0 1-1 0 0,0 1 1 0 0,0-1 0 0 0,5 0-75 0 0,171-12 1543 0 0,-153 12-1597 0 0,-1 2 0 0 0,2 1 54 0 0,15 0-1586 0 0,-24-1-4055 0 0</inkml:trace>
  <inkml:trace contextRef="#ctx1" brushRef="#br1" timeOffset="14807.95">16418 1047 14280 0 0,'6'-1'112'0'0,"-5"1"-73"0"0,0 0-1 0 0,0 0 1 0 0,0 0-1 0 0,0 0 1 0 0,0 0-1 0 0,0 0 0 0 0,0-1 1 0 0,0 1-1 0 0,0 0 1 0 0,0-1-1 0 0,0 1 1 0 0,0-1-1 0 0,0 1 0 0 0,0-1 1 0 0,0 0-39 0 0,-1 1 388 0 0,2 1-337 0 0,0-1 1 0 0,-1 1-1 0 0,1-1 1 0 0,0 0-1 0 0,0 1 1 0 0,-1-1-1 0 0,1 0 1 0 0,0 0-1 0 0,0 0-51 0 0,2 0 28 0 0,0 1 95 0 0,1 0 0 0 0,-1 1 0 0 0,0 0 0 0 0,0-1 0 0 0,0 2 1 0 0,0-1-1 0 0,0 0 0 0 0,0 1 0 0 0,0 0 0 0 0,-1-1 0 0 0,1 2 1 0 0,-1-1-1 0 0,1 1-123 0 0,0-1 167 0 0,0 0-1 0 0,0 0 1 0 0,0 0 0 0 0,1 0 0 0 0,-1-1-1 0 0,1 1 1 0 0,1-1-167 0 0,19 12 665 0 0,2 5 495 0 0,-1 2 1 0 0,13 14-1161 0 0,-26-24 277 0 0,-6-5-160 0 0,-1 1 0 0 0,1 0 0 0 0,-1 0 0 0 0,0 0 0 0 0,-1 1 0 0 0,0 0 0 0 0,0 0-1 0 0,-1 0 1 0 0,0 1 0 0 0,0-1 0 0 0,-1 1 0 0 0,0 0 0 0 0,0 0 0 0 0,-1 0 0 0 0,-1 1-1 0 0,1-1 1 0 0,-1 0 0 0 0,-1 1 0 0 0,0-1 0 0 0,0 0 0 0 0,-1 1 0 0 0,0-1 0 0 0,-1 0 0 0 0,0 1-1 0 0,0-1 1 0 0,-1 0 0 0 0,0 0 0 0 0,0-1 0 0 0,-1 1 0 0 0,-2 2-117 0 0,-49 77-120 0 0,43-71 81 0 0,0-1-1 0 0,-2 0 1 0 0,1-1 0 0 0,-3 0 39 0 0,-13 10 124 0 0,-1-1 1 0 0,-29 17-125 0 0,-70 36 109 0 0,64-42-1793 0 0,-5-1-6795 0 0</inkml:trace>
  <inkml:trace contextRef="#ctx1" brushRef="#br1" timeOffset="12531.734">13729 1448 13824 0 0,'0'0'314'0'0,"-6"-14"760"0"0,6 13-1040 0 0,0-1 0 0 0,-1 1 1 0 0,1 0-1 0 0,-1 0 1 0 0,1 0-1 0 0,-1 0 1 0 0,1 0-1 0 0,-1 0 1 0 0,0 0-1 0 0,1 0 1 0 0,-1 0-1 0 0,0 0 0 0 0,-1-1-34 0 0,2 2 40 0 0,-1 0 0 0 0,1 0-1 0 0,-1-1 1 0 0,1 1 0 0 0,-1 0-1 0 0,1 0 1 0 0,-1 0 0 0 0,1-1-1 0 0,-1 1 1 0 0,1 0 0 0 0,-1 0-1 0 0,1 0 1 0 0,-1 0 0 0 0,1 0-1 0 0,-1 0 1 0 0,1 0-1 0 0,-1 0 1 0 0,1 1 0 0 0,-1-1-1 0 0,1 0 1 0 0,-1 0 0 0 0,1 0-1 0 0,-1 0 1 0 0,1 1 0 0 0,-1-1-1 0 0,1 0 1 0 0,-1 1 0 0 0,1-1-1 0 0,0 0 1 0 0,-1 1 0 0 0,1-1-1 0 0,-1 0 1 0 0,1 1-1 0 0,0-1-39 0 0,-14 13 975 0 0,-20 18 271 0 0,31-27-1226 0 0,0-1 0 0 0,1 1 0 0 0,-1-1 0 0 0,1 1 0 0 0,0 0 0 0 0,0 0-1 0 0,0 0 1 0 0,0 0 0 0 0,0 1-20 0 0,-5 19 520 0 0,-2-1-1 0 0,-5 8-519 0 0,5-12 217 0 0,1 1-1 0 0,1-1 0 0 0,-4 19-216 0 0,11-36 2 0 0,0 0 0 0 0,0 0-1 0 0,0 0 1 0 0,0-1 0 0 0,0 1-1 0 0,0 0 1 0 0,0 0 0 0 0,1 0-1 0 0,-1 0 1 0 0,1 1-2 0 0,1 5 37 0 0,-2-7-37 0 0,0-1 0 0 0,0 1 0 0 0,0-1 1 0 0,0 1-1 0 0,0-1 0 0 0,0 1 0 0 0,0-1 1 0 0,0 1-1 0 0,1-1 0 0 0,-1 1 0 0 0,0-1 1 0 0,0 1-1 0 0,0-1 0 0 0,0 1 0 0 0,1-1 1 0 0,-1 1-1 0 0,0-1 0 0 0,0 0 0 0 0,1 1 1 0 0,-1-1-1 0 0,0 1 0 0 0,1-1 0 0 0,-1 0 1 0 0,1 1-1 0 0,-1-1 0 0 0,0 0 0 0 0,1 0 1 0 0,-1 1-1 0 0,1-1 0 0 0,-1 0 0 0 0,1 0 1 0 0,-1 1-1 0 0,1-1 0 0 0,-1 0 0 0 0,1 0 1 0 0,-1 0-1 0 0,1 0 0 0 0,-1 0 0 0 0,1 0 0 0 0,1 0 1 0 0,15 4-3 0 0,-12-6-17 0 0,-2 1-14 0 0,8-2-316 0 0,-1 0 0 0 0,1-1 0 0 0,-1 0 0 0 0,0-1 0 0 0,0 0 0 0 0,7-5 349 0 0,14-11-3656 0 0,9-8 3656 0 0,-35 25-343 0 0,12-11-372 0 0,-13 11 577 0 0,0 0 1 0 0,0 1 0 0 0,0 0 0 0 0,1-1-1 0 0,-1 2 1 0 0,1-1 0 0 0,2-1 137 0 0,1 4 0 0 0,-6 1 56 0 0,-1-1 0 0 0,0 1 0 0 0,0 0 0 0 0,0-1 0 0 0,0 1 0 0 0,0 0 0 0 0,0 0 0 0 0,0 0 0 0 0,0 0 0 0 0,0 0 1 0 0,0 0-1 0 0,0 0 0 0 0,-1 0 0 0 0,1 0 0 0 0,0 1 0 0 0,-1-1 0 0 0,1 0 0 0 0,-1 0 0 0 0,1 1 0 0 0,-1-1 0 0 0,0 0 0 0 0,1 1 0 0 0,-1-1-56 0 0,1 7 337 0 0,-1-1-1 0 0,1 1 1 0 0,-1-1-1 0 0,-1 1-336 0 0,1-3 99 0 0,0 0 1 0 0,0 0-1 0 0,0 0 0 0 0,1 0 0 0 0,0-1 0 0 0,0 3-99 0 0,5 12 247 0 0,-6-18-242 0 0,0-1-1 0 0,0 1 1 0 0,0-1 0 0 0,0 1-1 0 0,0-1 1 0 0,0 1 0 0 0,0-1-1 0 0,1 0 1 0 0,-1 1 0 0 0,0-1-1 0 0,0 1 1 0 0,1-1 0 0 0,-1 1 0 0 0,0-1-1 0 0,1 0 1 0 0,-1 1 0 0 0,0-1-1 0 0,1 1 1 0 0,-1-1 0 0 0,0 0-1 0 0,1 0 1 0 0,-1 1 0 0 0,1-1 0 0 0,-1 0-1 0 0,0 0 1 0 0,1 1 0 0 0,-1-1-1 0 0,1 0 1 0 0,0 0-5 0 0,0 1 18 0 0,6 3 5 0 0,-5-3-8 0 0,0 1 0 0 0,0-1 0 0 0,0 1 0 0 0,0-1 0 0 0,0 0-1 0 0,1 0 1 0 0,-1 0 0 0 0,0 0 0 0 0,1 0 0 0 0,-1 0 0 0 0,1-1 0 0 0,-1 1-1 0 0,1-1 1 0 0,-1 0 0 0 0,1 0 0 0 0,-1 0 0 0 0,1 0 0 0 0,0 0 0 0 0,-1 0-1 0 0,3-1-14 0 0,2-1 43 0 0,0 1-1 0 0,-1-1 1 0 0,1-1-1 0 0,0 1 1 0 0,-1-1-1 0 0,0 0 1 0 0,1-1-1 0 0,-1 1 1 0 0,-1-1-1 0 0,5-3-42 0 0,-7 4 32 0 0,0 0-1 0 0,0 1 1 0 0,0-1-1 0 0,-1 0 1 0 0,1-1-1 0 0,-1 1 1 0 0,0 0-1 0 0,0-1 1 0 0,0 1-1 0 0,0-1 0 0 0,0 0 1 0 0,-1 1-1 0 0,0-1 1 0 0,0 0-1 0 0,0 0 1 0 0,0 0-1 0 0,0 0 1 0 0,-1 0-1 0 0,0-1-31 0 0,1-8 55 0 0,-1 11-45 0 0,0-1-1 0 0,0 1 1 0 0,0 0 0 0 0,0-1-1 0 0,0 1 1 0 0,0 0 0 0 0,0-1-1 0 0,-1 1 1 0 0,0 0 0 0 0,1-1-1 0 0,-1 1 1 0 0,0 0-1 0 0,0 0 1 0 0,0 0 0 0 0,0 0-1 0 0,-2-2-9 0 0,0-1 15 0 0,0 0-1 0 0,-1 0 1 0 0,0 0-1 0 0,0 1 0 0 0,-1 0 1 0 0,1 0-1 0 0,-1 0 0 0 0,0 0 1 0 0,0 1-1 0 0,0 0 0 0 0,0 0 1 0 0,-1 0-1 0 0,-2-1-14 0 0,-1 1 85 0 0,1 1 0 0 0,-1 0 0 0 0,1 0-1 0 0,-1 0 1 0 0,0 1 0 0 0,-1 1-85 0 0,3-1-299 0 0,-1 1-1 0 0,1 1 1 0 0,0-1 0 0 0,-4 2 299 0 0,-12 6-4084 0 0,17-3-1890 0 0</inkml:trace>
  <inkml:trace contextRef="#ctx1" brushRef="#br1" timeOffset="12856.986">14304 1365 13272 0 0,'-4'6'1201'0'0,"-4"5"-1042"0"0,-1-1 1 0 0,1-1-1 0 0,-2 0 0 0 0,-8 8-159 0 0,6-7 427 0 0,1 1 0 0 0,0 0 1 0 0,-4 6-428 0 0,10-11 90 0 0,0 0 305 0 0,0 1 0 0 0,1-1 0 0 0,0 1 0 0 0,0 0 0 0 0,0 1-395 0 0,3-6-23 0 0,0 0 1 0 0,0 1-1 0 0,1-1 1 0 0,-1 0-1 0 0,1 0 1 0 0,-1 0-1 0 0,1 0 1 0 0,0 1 0 0 0,0-1-1 0 0,0 0 1 0 0,0 0-1 0 0,0 1 1 0 0,1-1-1 0 0,-1 0 1 0 0,1 0-1 0 0,-1 0 1 0 0,1 0-1 0 0,0 0 1 0 0,0 1-1 0 0,1 0 23 0 0,1 2-58 0 0,0 0 0 0 0,1-1 0 0 0,-1 0-1 0 0,1 0 1 0 0,0 0 0 0 0,0 0-1 0 0,1-1 1 0 0,-1 0 0 0 0,1 0-1 0 0,0 0 1 0 0,4 2 58 0 0,11 4 61 0 0,0 0 0 0 0,11 1-61 0 0,6 4 105 0 0,-36-14-75 0 0,-1 0 1 0 0,0 0 0 0 0,1 0-1 0 0,-1 0 1 0 0,0 0-1 0 0,1 0 1 0 0,-1 0-1 0 0,0 1 1 0 0,0-1 0 0 0,1 0-1 0 0,-1 0 1 0 0,0 0-1 0 0,1 0 1 0 0,-1 1-1 0 0,0-1 1 0 0,0 0 0 0 0,0 0-1 0 0,1 1 1 0 0,-1-1-1 0 0,0 0 1 0 0,0 1 0 0 0,0-1-1 0 0,0 0 1 0 0,1 0-1 0 0,-1 1 1 0 0,0-1-1 0 0,0 0 1 0 0,0 1 0 0 0,0-1-1 0 0,0 0 1 0 0,0 1-1 0 0,0-1 1 0 0,0 0-1 0 0,0 1 1 0 0,0-1 0 0 0,0 0-1 0 0,0 1 1 0 0,0-1-1 0 0,0 0 1 0 0,0 1-1 0 0,0-1 1 0 0,-1 0 0 0 0,1 1-1 0 0,0-1 1 0 0,0 0-1 0 0,0 0 1 0 0,0 1 0 0 0,-1-1-1 0 0,1 0 1 0 0,0 0-1 0 0,0 1 1 0 0,0-1-1 0 0,-1 0 1 0 0,1 0 0 0 0,0 1-1 0 0,-1-1 1 0 0,1 0-1 0 0,0 0 1 0 0,0 0-1 0 0,-1 0 1 0 0,1 1-31 0 0,-19 9-91 0 0,-15 0-375 0 0,0-1 0 0 0,-1-1 0 0 0,0-2 0 0 0,-2-1 466 0 0,9-5-1032 0 0</inkml:trace>
  <inkml:trace contextRef="#ctx1" brushRef="#br1" timeOffset="9373.063">14843 414 8288 0 0,'0'0'381'0'0,"0"0"-6"0"0,1-1-242 0 0,0 0-32 0 0,0 0 0 0 0,0 0 0 0 0,0 0 0 0 0,0 1 1 0 0,0-1-1 0 0,1 0 0 0 0,-1 1 0 0 0,0-1 0 0 0,0 1 0 0 0,0-1 0 0 0,1 1 0 0 0,-1 0 0 0 0,0 0 1 0 0,0-1-1 0 0,1 1 0 0 0,0 0-101 0 0,0 0 409 0 0,0 0-231 0 0,-1-1 0 0 0,1 1 1 0 0,0 0-1 0 0,-1 0 0 0 0,1 0 0 0 0,-1 0 1 0 0,1 0-1 0 0,-1 0 0 0 0,1 1 1 0 0,-1-1-1 0 0,1 1 0 0 0,-1-1 1 0 0,1 1-1 0 0,-1-1 0 0 0,0 1 0 0 0,1 0 1 0 0,-1-1-1 0 0,0 1 0 0 0,0 0 1 0 0,1 0-1 0 0,-1 0 0 0 0,0 0 1 0 0,0 0-1 0 0,0 0 0 0 0,0 1 0 0 0,0-1 1 0 0,0 0-1 0 0,0 1-178 0 0,3 4 150 0 0,-1 0-1 0 0,1-1 0 0 0,-1 2 1 0 0,0-1-1 0 0,1 4-149 0 0,0 4 305 0 0,0 0 0 0 0,0 0 0 0 0,-2 0 0 0 0,0 1 0 0 0,-1-1-1 0 0,0 0 1 0 0,-1 1 0 0 0,-1 9-305 0 0,0-17 98 0 0,-1 0-1 0 0,1-1 1 0 0,-1 0-1 0 0,-1 1 1 0 0,1-1-1 0 0,-1 0 0 0 0,0 0 1 0 0,-1 0-98 0 0,-1 4 548 0 0,-12-18-99 0 0,15 4-425 0 0,0 1 0 0 0,1-1-1 0 0,-1 1 1 0 0,1-1-1 0 0,0 0 1 0 0,0 0 0 0 0,0 1-1 0 0,0-1 1 0 0,1 0 0 0 0,0 0-1 0 0,0 0 1 0 0,0 0-1 0 0,0 0 1 0 0,1-3-24 0 0,1-9-9 0 0,1 1 0 0 0,0 0 0 0 0,2-1 9 0 0,2-10-80 0 0,2 1-1 0 0,6-14 81 0 0,-11 32-122 0 0,1 0 0 0 0,0 1 0 0 0,0 0 0 0 0,0 0 0 0 0,1 0 0 0 0,5-4 122 0 0,-9 8-32 0 0,0 1-1 0 0,-1-1 1 0 0,1 1-1 0 0,0 0 1 0 0,0 0-1 0 0,-1 0 1 0 0,1 0 0 0 0,0 0-1 0 0,0 0 1 0 0,0 0-1 0 0,0 1 1 0 0,0-1 0 0 0,1 1-1 0 0,-1-1 1 0 0,0 1-1 0 0,0 0 1 0 0,0 0-1 0 0,0 0 1 0 0,0 0 0 0 0,0 0-1 0 0,1 1 1 0 0,-1-1-1 0 0,0 0 1 0 0,0 1-1 0 0,1 0 33 0 0,20 9-131 0 0,-19-9 181 0 0,0 0-1 0 0,0 1 1 0 0,-1 0-1 0 0,1-1 1 0 0,0 1-1 0 0,-1 1 1 0 0,1-1-1 0 0,-1 1 1 0 0,0-1-1 0 0,3 4-49 0 0,-2-2 25 0 0,0 1 0 0 0,0 0 0 0 0,0 0-1 0 0,-1 1 1 0 0,0-1 0 0 0,0 1 0 0 0,0 0-1 0 0,-1 0 1 0 0,1-1 0 0 0,-2 2-1 0 0,1-1 1 0 0,-1 0 0 0 0,1 0 0 0 0,-2 0-1 0 0,1 1 1 0 0,-1-1 0 0 0,0 0 0 0 0,0 1-1 0 0,-1-1 1 0 0,-1 6-25 0 0,-3 14 192 0 0,5-21-114 0 0,-1 0 1 0 0,0 0 0 0 0,0 0 0 0 0,0-1-1 0 0,-1 1 1 0 0,0 0 0 0 0,0-1-1 0 0,-2 5-78 0 0,4-9-12 0 0,0 1-1 0 0,-1-1 1 0 0,1 1-1 0 0,0-1 1 0 0,-1 1-1 0 0,1-1 1 0 0,-1 1-1 0 0,1-1 1 0 0,-1 1-1 0 0,1-1 1 0 0,-1 0-1 0 0,1 1 1 0 0,-1-1-1 0 0,1 0 1 0 0,-1 1 0 0 0,1-1-1 0 0,-1 0 1 0 0,0 0-1 0 0,1 1 1 0 0,-1-1-1 0 0,1 0 1 0 0,-1 0 12 0 0,0 1-6317 0 0,1-1 4653 0 0</inkml:trace>
  <inkml:trace contextRef="#ctx1" brushRef="#br1" timeOffset="9903.977">15230 647 8288 0 0,'0'0'381'0'0,"0"0"-6"0"0,6 5-227 0 0,-3-2 269 0 0,0-1 0 0 0,1 1 0 0 0,-1-1 0 0 0,0 0 0 0 0,1 0 0 0 0,-1 0 0 0 0,1-1 0 0 0,0 1 0 0 0,-1-1 0 0 0,1 0 0 0 0,0 0 0 0 0,3 0-417 0 0,5 1 714 0 0,0-1 0 0 0,0 0 0 0 0,1 0 0 0 0,-1-1 0 0 0,3-1-714 0 0,-10 0 136 0 0,1 0 0 0 0,-1 1 1 0 0,0-2-1 0 0,1 1 0 0 0,-1-1 0 0 0,0 1 0 0 0,0-1 0 0 0,0-1 0 0 0,0 1 0 0 0,-1-1 0 0 0,1 0 0 0 0,4-3-136 0 0,-8 5 0 0 0,0-1 0 0 0,0 1 0 0 0,1 0 0 0 0,-1-1 0 0 0,0 1 0 0 0,0-1 0 0 0,0 0 0 0 0,0 1 0 0 0,0-1 0 0 0,-1 0 0 0 0,1 1 0 0 0,0-1 0 0 0,-1 0 0 0 0,0 0 0 0 0,1 1 0 0 0,-1-1 0 0 0,0 0 0 0 0,0 0 0 0 0,0 0 0 0 0,0 0 0 0 0,0 0 0 0 0,0 1 0 0 0,0-1 0 0 0,-1 0 0 0 0,1 0 0 0 0,-1 0 0 0 0,1 1 0 0 0,-1-1 0 0 0,0 0 0 0 0,0 0 0 0 0,-4-8 0 0 0,-1 1 0 0 0,0-1 0 0 0,0 1 0 0 0,-1 1 0 0 0,-1-2 0 0 0,-8-10 0 0 0,5 4 0 0 0,0-2 0 0 0,1 1 0 0 0,1-1 0 0 0,0 0 0 0 0,0-7 0 0 0,6 17 0 0 0,1-1 0 0 0,1 0 0 0 0,-1 1 0 0 0,2-1 0 0 0,-1 0 0 0 0,1 0 0 0 0,0 0 0 0 0,1 0 0 0 0,0 0 0 0 0,1 0 0 0 0,0 1 0 0 0,0-1 0 0 0,0 0 0 0 0,1 1 0 0 0,1 0 0 0 0,0 0 0 0 0,0 0 0 0 0,0 0 0 0 0,1 0 0 0 0,0 1 0 0 0,3-4 0 0 0,-3 6 52 0 0,-1 1-1 0 0,1-1 0 0 0,0 1 0 0 0,1-1 0 0 0,-1 2 0 0 0,1-1 1 0 0,0 0-1 0 0,0 1 0 0 0,0 0-51 0 0,18-7 126 0 0,18-6-126 0 0,-21 9-307 0 0,-17 5 293 0 0,0 1 0 0 0,0 0-1 0 0,1 1 1 0 0,-1-1-1 0 0,0 1 1 0 0,1 0 0 0 0,-1 0-1 0 0,0 0 1 0 0,0 0-1 0 0,1 1 1 0 0,-1 0 0 0 0,0 0-1 0 0,0 0 1 0 0,1 0 14 0 0,10 5 10 0 0,-1 0 0 0 0,0 1 0 0 0,3 2-10 0 0,-8-5-13 0 0,-3 0 13 0 0,1 1 0 0 0,-1 0 0 0 0,1 0 0 0 0,-1 0 0 0 0,-1 1 0 0 0,1 0 0 0 0,-1 0 0 0 0,0 1 0 0 0,0-1 0 0 0,-1 1 0 0 0,0 0 0 0 0,1 3 0 0 0,-3-6 0 0 0,-1 0 0 0 0,1 0 0 0 0,-1 0 0 0 0,0 0-1 0 0,0 0 1 0 0,0 0 0 0 0,-1 1 0 0 0,0-1-1 0 0,1 0 1 0 0,-1 0 0 0 0,-1 1 0 0 0,1-1 0 0 0,-1 2 0 0 0,-2 10 14 0 0,-1-1 1 0 0,-4 15-15 0 0,6-25 9 0 0,-2 6 162 0 0,-1-1 0 0 0,0 0 0 0 0,-1 1 0 0 0,0-2 0 0 0,-1 1 0 0 0,-3 3-171 0 0,-6 10 286 0 0,8-13-110 0 0,0-1 0 0 0,0 1-1 0 0,-8 6-175 0 0,7-8 26 0 0,0 0 0 0 0,1 1-1 0 0,-6 10-25 0 0,11-15 0 0 0,1 1 0 0 0,1-1 0 0 0,-1 1 0 0 0,1 0 0 0 0,-1-1 0 0 0,1 1 0 0 0,1 0 0 0 0,-1 0 0 0 0,1 0 0 0 0,0 0 0 0 0,0 4 0 0 0,0-9 0 0 0,0 1 0 0 0,0-1 0 0 0,0 1 0 0 0,0-1 0 0 0,0 1 0 0 0,0-1 0 0 0,1 0 0 0 0,-1 1 0 0 0,0-1 0 0 0,0 1 0 0 0,0-1 0 0 0,1 0 0 0 0,-1 1 0 0 0,0-1 0 0 0,0 1 0 0 0,1-1 0 0 0,-1 0 0 0 0,0 0 0 0 0,1 1 0 0 0,-1-1 0 0 0,0 0 0 0 0,1 1 0 0 0,-1-1 0 0 0,0 0 0 0 0,1 0 0 0 0,-1 0 0 0 0,1 1 0 0 0,-1-1 0 0 0,1 0 0 0 0,-1 0 0 0 0,0 0 0 0 0,1 0 0 0 0,-1 0 0 0 0,1 0 0 0 0,-1 0 0 0 0,1 0 0 0 0,-1 0 0 0 0,1 0 0 0 0,-1 0 0 0 0,0 0 0 0 0,1 0 0 0 0,22-5 0 0 0,-18 3 0 0 0,30-4 0 0 0,-28 6 0 0 0,0-1 0 0 0,0 0 0 0 0,-1 0 0 0 0,1-1 0 0 0,-1 0 0 0 0,5-2 0 0 0,-2 0-835 0 0,0 0-1 0 0,0-1 0 0 0,-1 0 1 0 0,1-1-1 0 0,0-1 836 0 0,3-3-1533 0 0</inkml:trace>
  <inkml:trace contextRef="#ctx1" brushRef="#br1" timeOffset="10164.067">15888 195 14712 0 0,'0'0'332'0'0,"0"0"50"0"0,4 5 384 0 0,-1 1-703 0 0,0 0 1 0 0,0 0 0 0 0,0 1-1 0 0,-1-1 1 0 0,0 0 0 0 0,0 1 0 0 0,-1-1-1 0 0,1 1 1 0 0,-1 3-64 0 0,2 4 201 0 0,13 58 651 0 0,-15-69-727 0 0,0 0 0 0 0,1 1 1 0 0,0-1-1 0 0,-1 0 0 0 0,1 0 0 0 0,0 0 0 0 0,0 0 0 0 0,1-1 1 0 0,1 3-126 0 0,13 19 894 0 0,-13-17-730 0 0,-1-1-1 0 0,1 1 0 0 0,0 0 0 0 0,1-1 0 0 0,0 0 1 0 0,0 0-1 0 0,0-1 0 0 0,1 1 0 0 0,0-1 0 0 0,0 0-163 0 0,-4-3-2 0 0,7 3 55 0 0,-1 0-1 0 0,-1 1 1 0 0,1 0-1 0 0,0 1-52 0 0,-4-1 142 0 0,-3-6-144 0 0,-1 1 0 0 0,0-1 0 0 0,1 1 0 0 0,-1-1 0 0 0,0 1 0 0 0,1-1 0 0 0,-1 1 0 0 0,1-1 0 0 0,-1 1 0 0 0,0-1-1 0 0,1 1 1 0 0,-1-1 0 0 0,1 0 0 0 0,-1 1 0 0 0,1-1 0 0 0,0 0 0 0 0,-1 0 0 0 0,1 1 0 0 0,-1-1 0 0 0,1 0 0 0 0,0 0 0 0 0,-1 0 0 0 0,1 0 0 0 0,-1 0-1 0 0,1 0 1 0 0,0 0 0 0 0,-1 0 0 0 0,1 0 0 0 0,-1 0 0 0 0,1 0 0 0 0,0 0 0 0 0,-1 0 0 0 0,1 0 0 0 0,-1 0 0 0 0,1-1 2 0 0,4-1-1544 0 0,-4 1-5701 0 0</inkml:trace>
  <inkml:trace contextRef="#ctx1" brushRef="#br1" timeOffset="10401.342">15792 356 15264 0 0,'0'0'696'0'0,"0"0"-14"0"0,2 0-439 0 0,12-4-177 0 0,1 1 0 0 0,-1 0 0 0 0,1 1 0 0 0,-1 1 0 0 0,8 0-66 0 0,77-4 151 0 0,-53 2-88 0 0,28 2-63 0 0,-18-1-1084 0 0,-31-1-4741 0 0</inkml:trace>
  <inkml:trace contextRef="#ctx1" brushRef="#br1" timeOffset="11728.294">16531 467 1840 0 0,'15'-2'412'0'0,"-14"2"-97"0"0,0 0-1 0 0,0 0 1 0 0,0 1-1 0 0,0-1 1 0 0,0 0-1 0 0,0 0 1 0 0,0-1 0 0 0,0 1-1 0 0,0 0 1 0 0,0 0-1 0 0,0 0 1 0 0,0-1 0 0 0,0 1-1 0 0,0 0 1 0 0,0-1-1 0 0,0 1 1 0 0,0-1 0 0 0,0 1-1 0 0,0-1 1 0 0,-1 0-1 0 0,2 0-314 0 0,-2 1 1238 0 0,0 0-218 0 0,0 0-42 0 0,0 0-71 0 0,0 0-266 0 0,0 0-117 0 0,-7-13 2403 0 0,-29-7-2201 0 0,35 19-239 0 0,1 1 22 0 0,-1 0-66 0 0,-2-3-358 0 0,2 3-406 0 0,4-6-913 0 0,-3 5 1253 0 0,0 1 0 0 0,0 0 0 0 0,0-1 0 0 0,0 1 0 0 0,0 0-1 0 0,0-1 1 0 0,0 1 0 0 0,0 0 0 0 0,0 0 0 0 0,0-1 0 0 0,0 1 0 0 0,0 0 0 0 0,1 0-1 0 0,-1-1 1 0 0,0 1 0 0 0,0 0 0 0 0,0 0 0 0 0,0-1 0 0 0,1 1 0 0 0,-1 0 0 0 0,0 0 0 0 0,0 0-1 0 0,1-1 1 0 0,-1 1 0 0 0,0 0 0 0 0,0 0 0 0 0,1 0 0 0 0,-1 0-19 0 0,5 1 61 0 0,0-1 0 0 0,0 1 0 0 0,0-1 1 0 0,1 0-1 0 0,-1 0 0 0 0,0-1 0 0 0,1 0-61 0 0,16 0-162 0 0,-22 1 151 0 0,1 0 0 0 0,0 0-1 0 0,0 0 1 0 0,0 0-1 0 0,0 0 1 0 0,0 0-1 0 0,-1 0 1 0 0,1 0 0 0 0,0 0-1 0 0,0 0 1 0 0,0 1-1 0 0,-1-1 1 0 0,1 0 0 0 0,0 1-1 0 0,0-1 1 0 0,-1 1-1 0 0,1-1 1 0 0,0 1-1 0 0,0-1 1 0 0,0 1 11 0 0,5 3-256 0 0,-1-3 153 0 0,5 3-248 0 0,-10-4 354 0 0,1 0 1 0 0,-1 1-1 0 0,0-1 1 0 0,0 0-1 0 0,1 0 0 0 0,-1 0 1 0 0,0 1-1 0 0,0-1 0 0 0,0 0 1 0 0,1 0-1 0 0,-1 1 0 0 0,0-1 1 0 0,0 0-1 0 0,0 0 1 0 0,0 1-1 0 0,0-1 0 0 0,0 0 1 0 0,0 1-1 0 0,0-1 0 0 0,1 0 1 0 0,-1 0-1 0 0,0 1 1 0 0,0-1-1 0 0,0 0 0 0 0,0 1 1 0 0,0-1-1 0 0,-1 0 0 0 0,1 1 1 0 0,0-1-1 0 0,0 0 0 0 0,0 0 1 0 0,0 1-4 0 0,0-1 34 0 0,0 1 0 0 0,0 0 0 0 0,0-1 0 0 0,0 1 0 0 0,0-1 0 0 0,0 1 0 0 0,0 0 0 0 0,0-1 0 0 0,1 1 0 0 0,-1-1 0 0 0,0 1 0 0 0,0-1 0 0 0,1 1 0 0 0,-1-1 0 0 0,0 1 0 0 0,1-1 0 0 0,-1 1 0 0 0,0-1 0 0 0,1 1 0 0 0,-1-1 0 0 0,1 1 0 0 0,-1-1 0 0 0,1 0 0 0 0,-1 1 0 0 0,0-1 0 0 0,1 0 0 0 0,0 0 0 0 0,-1 1-34 0 0,1-1 10 0 0,-1 0 0 0 0,1 0 0 0 0,-1 1 0 0 0,1-1 0 0 0,-1 0-1 0 0,1 1 1 0 0,-1-1 0 0 0,1 0 0 0 0,-1 1 0 0 0,0-1 0 0 0,1 0 0 0 0,-1 1-1 0 0,0-1 1 0 0,1 1 0 0 0,-1-1 0 0 0,0 1 0 0 0,1-1 0 0 0,-1 1 0 0 0,0-1-1 0 0,0 1 1 0 0,0-1 0 0 0,1 1 0 0 0,-1-1 0 0 0,0 1 0 0 0,0-1 0 0 0,0 1-1 0 0,0-1 1 0 0,0 1 0 0 0,0 0 0 0 0,0-1 0 0 0,0 1 0 0 0,0-1 0 0 0,0 1 0 0 0,0-1-1 0 0,-1 1 1 0 0,1-1 0 0 0,0 1 0 0 0,0-1 0 0 0,0 1 0 0 0,-1-1 0 0 0,1 1-1 0 0,0-1-9 0 0,-1 1 13 0 0,0 0-1 0 0,1 0 0 0 0,-1 0 0 0 0,0 0 0 0 0,1 0 0 0 0,-1 0 0 0 0,1 0 0 0 0,0 0 0 0 0,-1 0 1 0 0,1 0-1 0 0,0 0 0 0 0,-1 0 0 0 0,1 0 0 0 0,0 0 0 0 0,0 0 0 0 0,0 0 0 0 0,0 0 1 0 0,0 0-1 0 0,0 0 0 0 0,0 0 0 0 0,1 0 0 0 0,-1 0 0 0 0,0 0 0 0 0,0 0 0 0 0,1 0 1 0 0,-1 1-13 0 0,1 1 30 0 0,-1-3-20 0 0,0 1 1 0 0,0 0 0 0 0,0-1-1 0 0,0 1 1 0 0,0 0 0 0 0,0-1-1 0 0,0 1 1 0 0,0 0-1 0 0,0-1 1 0 0,0 1 0 0 0,0 0-1 0 0,-1-1 1 0 0,1 1 0 0 0,0 0-1 0 0,0-1 1 0 0,-1 1 0 0 0,1 0-1 0 0,-1-1 1 0 0,1 1-1 0 0,0-1 1 0 0,-1 1 0 0 0,1-1-1 0 0,-1 1-10 0 0,0-1 13 0 0,1 1 1 0 0,0-1-1 0 0,-1 1 0 0 0,1-1 0 0 0,-1 1 0 0 0,1-1 0 0 0,0 1 0 0 0,0-1 0 0 0,-1 1 0 0 0,1-1 1 0 0,0 1-1 0 0,0-1 0 0 0,-1 1 0 0 0,1 0 0 0 0,0-1 0 0 0,0 1 0 0 0,0-1 0 0 0,0 1 0 0 0,0 0 1 0 0,0-1-1 0 0,0 1-13 0 0,1 3 68 0 0,-1-3-38 0 0,1 1 0 0 0,-1-1 0 0 0,0 0 0 0 0,1 0 0 0 0,-1 1 1 0 0,0-1-1 0 0,0 0 0 0 0,0 1 0 0 0,0-1 0 0 0,0 0 0 0 0,0 0 0 0 0,-1 1 0 0 0,1-1 0 0 0,0 0 1 0 0,-1 0-1 0 0,1 1 0 0 0,-1-1 0 0 0,1 0 0 0 0,-1 0 0 0 0,1 0 0 0 0,-1 0 0 0 0,-1 1-30 0 0,1 1 51 0 0,-1-1-1 0 0,0 0 0 0 0,0 0 0 0 0,0 0 0 0 0,0 0 0 0 0,-1 0 1 0 0,1 0-1 0 0,-1 0 0 0 0,1-1 0 0 0,-1 1 0 0 0,1-1 1 0 0,-1 0-1 0 0,0 0 0 0 0,1 0 0 0 0,-4 1-50 0 0,-8 3 131 0 0,-1 7 229 0 0,9-9-299 0 0,4-2-38 0 0,0 0 1 0 0,1-1-1 0 0,-1 1 1 0 0,0 0-1 0 0,0-1 1 0 0,0 1-1 0 0,1-1 1 0 0,-1 1-1 0 0,0-1 1 0 0,0 0-1 0 0,0 0 1 0 0,0 0-1 0 0,0 0 1 0 0,-1 0-24 0 0,2-4 181 0 0,-1 2-157 0 0,0 0 0 0 0,1 0 0 0 0,-1-1 1 0 0,1 1-1 0 0,0 0 0 0 0,-1-1 0 0 0,1 1 0 0 0,0 0 0 0 0,0-1 1 0 0,1 0-1 0 0,-1 1 0 0 0,0-1 0 0 0,1 1 0 0 0,0-1 0 0 0,0 0 1 0 0,-1 1-1 0 0,2-1 0 0 0,-1 0 0 0 0,0 1 0 0 0,0-1 0 0 0,1 0 1 0 0,-1 1-1 0 0,1-1 0 0 0,0 1 0 0 0,0-1 0 0 0,0 1 0 0 0,0-1 0 0 0,0 1 1 0 0,1 0-1 0 0,-1 0 0 0 0,1-1 0 0 0,0 1 0 0 0,-1 0-24 0 0,14-14-60 0 0,-11 11-5 0 0,0 0 0 0 0,1 0 1 0 0,-1 1-1 0 0,1 0 0 0 0,1-1 65 0 0,-3 3-1 0 0,-1 1 4 0 0,0-1 0 0 0,0 1 0 0 0,0-1 0 0 0,0 1 0 0 0,0 0 1 0 0,0 0-1 0 0,1 0 0 0 0,-1 0 0 0 0,3 0-3 0 0,-5 1 5 0 0,21-2 196 0 0,-21 2-194 0 0,1 0 0 0 0,0 0-1 0 0,0 0 1 0 0,0 0 0 0 0,0 0 0 0 0,-1 0 0 0 0,1 0 0 0 0,0 1 0 0 0,0-1 0 0 0,0 0 0 0 0,-1 0 0 0 0,1 1 0 0 0,0-1 0 0 0,0 1 0 0 0,-1-1 0 0 0,1 0-1 0 0,0 1 1 0 0,-1-1 0 0 0,1 1 0 0 0,-1 0 0 0 0,1-1 0 0 0,0 1 0 0 0,-1-1 0 0 0,1 2-7 0 0,7 8-319 0 0,-7-9 292 0 0,0 0-1 0 0,0 0 0 0 0,0 0 0 0 0,0 0 1 0 0,0 0-1 0 0,0 0 0 0 0,-1 0 0 0 0,1 1 0 0 0,0-1 1 0 0,-1 0-1 0 0,1 1 28 0 0,1 7-34 0 0,-1-4 33 0 0,0-1 0 0 0,1 0 1 0 0,-1 0-1 0 0,1 1 0 0 0,0-1 0 0 0,0 0 1 0 0,1 2-2 0 0,-1 0-1 0 0,0 1 0 0 0,0-1 1 0 0,0 1-1 0 0,-1-1 0 0 0,0 1 0 0 0,-1 0 1 0 0,1 3 2 0 0,0 2-39 0 0,-1-8 32 0 0,0 0 1 0 0,-1-1-1 0 0,1 1 0 0 0,-1-1 0 0 0,0 1 0 0 0,0-1 0 0 0,0 1 1 0 0,0-1-1 0 0,-1 0 0 0 0,0 0 0 0 0,1 1 0 0 0,-1-1 0 0 0,0 0 1 0 0,0 0-1 0 0,-1-1 0 0 0,-1 3 7 0 0,-1 1 36 0 0,2-1-1 0 0,-1 1 1 0 0,0-1 0 0 0,1 1 0 0 0,-1 3-36 0 0,1-4 65 0 0,1 0 0 0 0,-1 0 1 0 0,-1 0-1 0 0,1-1 0 0 0,-1 1 1 0 0,1-1-1 0 0,-1 0 0 0 0,0 0 1 0 0,-4 2-66 0 0,-9 10 136 0 0,4-3-255 0 0,-1-1 0 0 0,-1 0 0 0 0,0-1 0 0 0,-12 6 119 0 0,-63 32-1299 0 0,43-24 156 0 0</inkml:trace>
  <inkml:trace contextRef="#ctx1" brushRef="#br1" timeOffset="81443.887">11184 3229 9872 0 0,'0'0'222'0'0,"0"0"30"0"0,0 0 20 0 0,10 6 1048 0 0,0-4-1012 0 0,0 0 1 0 0,-1-1-1 0 0,1 0 0 0 0,0 0 0 0 0,0-1 0 0 0,0 0 0 0 0,-1 0 0 0 0,7-2-308 0 0,27-1 467 0 0,8 1 848 0 0,29-6-1315 0 0,-47 4 211 0 0,0-1-84 0 0,-18 3-33 0 0,0 0 1 0 0,9 0-95 0 0,4 1 95 0 0,-21 0-15 0 0,1 0 0 0 0,-1 1 0 0 0,1 1 0 0 0,0-1 0 0 0,-1 1 0 0 0,4 1-80 0 0,-8-2 9 0 0,-1 1 0 0 0,1 0 0 0 0,0 1 0 0 0,-1-1-1 0 0,1 0 1 0 0,-1 1 0 0 0,1 0 0 0 0,-1-1-1 0 0,0 1 1 0 0,1 0 0 0 0,-1 0 0 0 0,0 0-1 0 0,0 0 1 0 0,-1 1 0 0 0,1-1 0 0 0,0 0-1 0 0,-1 1 1 0 0,1-1 0 0 0,-1 1 0 0 0,0 0-1 0 0,1 2-8 0 0,1 7 368 0 0,0-1-1 0 0,0 1 0 0 0,-1 0 0 0 0,0 11-367 0 0,-1-9 199 0 0,1-1 0 0 0,2 10-199 0 0,0-9 5 0 0,-2 1 0 0 0,1-1 0 0 0,-2 1 1 0 0,0 0-1 0 0,-1-1 0 0 0,-1 7-5 0 0,-3 23 48 0 0,-5 20-48 0 0,7-51 1 0 0,1 3 104 0 0,0 0 0 0 0,1 0-1 0 0,0 0 1 0 0,2 0 0 0 0,1 10-105 0 0,0-3 193 0 0,0 22-193 0 0,-3-19 56 0 0,0 7 88 0 0,-1-1 0 0 0,-4 28-144 0 0,4-52 15 0 0,1 0-1 0 0,0 0 1 0 0,0 0-1 0 0,1 0 1 0 0,0 0 0 0 0,1 0-1 0 0,0 0-14 0 0,0 4 21 0 0,0-1 0 0 0,0 1 1 0 0,-1 5-22 0 0,0 31 58 0 0,-1-15-12 0 0,0 1 0 0 0,-4 16-46 0 0,4-41 10 0 0,0 0-1 0 0,0-1 0 0 0,1 1 0 0 0,0-1 0 0 0,0 1 0 0 0,1-1 0 0 0,1 3-9 0 0,4 25 50 0 0,-3-5-39 0 0,-4-21 20 0 0,2 1 0 0 0,-1-1-1 0 0,1 1 1 0 0,1-1 0 0 0,1 4-31 0 0,1 13 173 0 0,-4-22-145 0 0,-1-1 0 0 0,1 0-1 0 0,0 0 1 0 0,0 0 0 0 0,0 0 0 0 0,0 0 0 0 0,1 0-28 0 0,1 2 14 0 0,0-1-47 0 0,0 1-1 0 0,0 0 1 0 0,-1 0 0 0 0,0 0 0 0 0,0 1 0 0 0,1 5 33 0 0,4 10-80 0 0,-6-19 104 0 0,0-1 0 0 0,0 1 0 0 0,0 0 0 0 0,-1 0 0 0 0,1-1 0 0 0,-1 1 0 0 0,1 0 0 0 0,-1 0 0 0 0,0 0 0 0 0,0 0 0 0 0,0-1 0 0 0,-1 3-24 0 0,0 0 7 0 0,0 7-29 0 0,1 0-45 0 0,1-9 88 0 0,-2 5 51 0 0,0-7-72 0 0,0 0 0 0 0,1 0 1 0 0,-2 0-1 0 0,1 0 0 0 0,0 0 1 0 0,0 0-1 0 0,0 0 1 0 0,0 0-1 0 0,-1 0 0 0 0,0 0 0 0 0,-1 1-145 0 0,2-1 248 0 0,-1 0 1 0 0,0 0-1 0 0,1 0 0 0 0,-1 0 0 0 0,0 0 0 0 0,0-1 0 0 0,0 1 0 0 0,0-1 0 0 0,1 1 0 0 0,-1-1 1 0 0,0 1-1 0 0,0-1 0 0 0,0 0 0 0 0,0 0 0 0 0,0 0 0 0 0,0 0 0 0 0,-1 0-103 0 0,-28 0 250 0 0,-24-3-84 0 0,-58-9-208 0 0,51 7-74 0 0,1-3 0 0 0,-30-9 116 0 0,35 2-1427 0 0,33 8-4447 0 0,6 2-982 0 0</inkml:trace>
  <inkml:trace contextRef="#ctx1" brushRef="#br1" timeOffset="83314.393">12522 3778 10136 0 0,'0'0'230'0'0,"0"0"30"0"0,1-1 19 0 0,0 1-268 0 0,-1-1 0 0 0,1 0 0 0 0,0 1 0 0 0,-1-1 0 0 0,1 0 0 0 0,-1 1 0 0 0,0-1 0 0 0,1 0 0 0 0,-1 1 0 0 0,0-1 0 0 0,1 0 0 0 0,-1 0 0 0 0,0 0 0 0 0,0 1 0 0 0,1-1 0 0 0,-1 0 0 0 0,0 0 0 0 0,0 0 0 0 0,0 0 0 0 0,0 1 0 0 0,0-1 0 0 0,0 0 0 0 0,-1 0 0 0 0,1 0 0 0 0,0 0-11 0 0,-1-4 89 0 0,1 5-5 0 0,0-1 0 0 0,0 1 0 0 0,0 0-1 0 0,0-1 1 0 0,0 1 0 0 0,0-1 0 0 0,0 1 0 0 0,0-1 0 0 0,-1 1 0 0 0,1-1 0 0 0,0 1-1 0 0,0-1 1 0 0,0 1 0 0 0,-1 0 0 0 0,1-1 0 0 0,0 1 0 0 0,-1-1 0 0 0,1 1 0 0 0,0 0-1 0 0,-1-1 1 0 0,1 1 0 0 0,0 0 0 0 0,-1 0 0 0 0,1-1 0 0 0,0 1 0 0 0,-1 0 0 0 0,0-1-84 0 0,-15 0 1233 0 0,-20 10-580 0 0,32-8-641 0 0,-5 3 171 0 0,1 0 1 0 0,0 0 0 0 0,0 0 0 0 0,0 1 0 0 0,1 0 0 0 0,0 1 0 0 0,0 0 0 0 0,0 0 0 0 0,1 0-1 0 0,-1 1 1 0 0,2 0 0 0 0,-1 0 0 0 0,0 2-184 0 0,5-7 6 0 0,-1 0 1 0 0,1 0-1 0 0,1-1 1 0 0,-1 1-1 0 0,0 0 0 0 0,0 0 1 0 0,1 0-1 0 0,-1 0 0 0 0,1 0 1 0 0,-1 0-1 0 0,1 0 1 0 0,0 1-1 0 0,0-1 0 0 0,0 0 1 0 0,0 0-1 0 0,1 0 0 0 0,-1 0 1 0 0,0 0-1 0 0,1 0 1 0 0,-1 0-1 0 0,1 0 0 0 0,0 0 1 0 0,0 0-1 0 0,0 0-6 0 0,0 1 7 0 0,1 0 1 0 0,-1 0-1 0 0,1-1 0 0 0,0 1 1 0 0,0-1-1 0 0,0 1 0 0 0,1-1 1 0 0,-1 0-1 0 0,0 0 0 0 0,1 0 1 0 0,-1 0-1 0 0,1 0 0 0 0,0 0 0 0 0,0-1 1 0 0,2 2-8 0 0,81 27 242 0 0,-6 8-226 0 0,-69-34-17 0 0,18 8 15 0 0,-27-11-6 0 0,-1 0 0 0 0,0 0 1 0 0,0 0-1 0 0,1 0 0 0 0,-1 0 0 0 0,0 0 0 0 0,0 0 1 0 0,0 1-1 0 0,0-1 0 0 0,0 0 0 0 0,-1 1 0 0 0,1-1 1 0 0,0 0-1 0 0,-1 1 0 0 0,1-1 0 0 0,0 1 0 0 0,-1-1 0 0 0,0 1-8 0 0,1 0 44 0 0,-1 0-1 0 0,1 0 0 0 0,-1 0 1 0 0,0 1-1 0 0,1-1 0 0 0,-1 0 1 0 0,0 0-1 0 0,-1 0 0 0 0,1 1 1 0 0,0-1-1 0 0,-1 0 0 0 0,1 0 0 0 0,-1 0 1 0 0,1 0-1 0 0,-1 0 0 0 0,0 0 1 0 0,0 0-1 0 0,0 0 0 0 0,0 0 1 0 0,0 0-1 0 0,-1 0 0 0 0,1-1 1 0 0,-1 1-1 0 0,1 0 0 0 0,-1-1 0 0 0,1 0 1 0 0,-1 1-44 0 0,-10 6 158 0 0,0 0-1 0 0,0-1 1 0 0,-1 0 0 0 0,0-1 0 0 0,0 0 0 0 0,0-1 0 0 0,-1 0-1 0 0,0-1-157 0 0,3-1 30 0 0,1 0-1 0 0,-1-1 1 0 0,0 0-1 0 0,0 0 1 0 0,0-1-1 0 0,0 0 1 0 0,0-1-1 0 0,0-1 0 0 0,0 0 1 0 0,0 0-1 0 0,-6-2-29 0 0,-4-7-117 0 0,21 9 30 0 0,0 0 1 0 0,-1 0-1 0 0,1 0 1 0 0,0-1-1 0 0,0 1 1 0 0,0 0-1 0 0,0 0 0 0 0,0 0 1 0 0,0 0-1 0 0,1 0 1 0 0,-1 0-1 0 0,0 0 0 0 0,0 0 1 0 0,1 0-1 0 0,-1 0 1 0 0,1 0 86 0 0,2-8-1308 0 0,3-2-62 0 0</inkml:trace>
  <inkml:trace contextRef="#ctx1" brushRef="#br1" timeOffset="83569.587">12865 3842 3680 0 0,'0'0'284'0'0,"6"5"203"0"0,-3-2 695 0 0,-1-1 0 0 0,1 1 0 0 0,-1 0 0 0 0,0-1 0 0 0,0 1 0 0 0,0 0 1 0 0,1 3-1183 0 0,0 1 1253 0 0,0 1 1 0 0,-1 0 0 0 0,0 0 0 0 0,1 3-1254 0 0,3 14 1130 0 0,-6-23-1034 0 0,1 1-1 0 0,-1-1 0 0 0,0 1 0 0 0,1-1 0 0 0,-1 1 0 0 0,0-1 0 0 0,-1 0 0 0 0,1 1 0 0 0,0-1 0 0 0,-1 1 0 0 0,1-1 0 0 0,-1 0 1 0 0,0 1-1 0 0,0 0-95 0 0,-1 4 188 0 0,1-5-144 0 0,1 0 1 0 0,0 1-1 0 0,0-1 0 0 0,0 0 0 0 0,1 1 0 0 0,-1-1 0 0 0,0 0 0 0 0,1 0 0 0 0,0 1 0 0 0,-1-1 0 0 0,1 0 0 0 0,0 0 0 0 0,0 1-44 0 0,0 0 28 0 0,1 0 1 0 0,-1 0-1 0 0,-1 0 0 0 0,1 0 1 0 0,0 0-1 0 0,-1 3-28 0 0,0 0 72 0 0,0-3-183 0 0,1 1 382 0 0,0-3-2854 0 0,7-1 1071 0 0</inkml:trace>
  <inkml:trace contextRef="#ctx1" brushRef="#br1" timeOffset="84102.236">13124 3861 3680 0 0,'0'0'167'0'0,"2"1"-7"0"0,-1-1-158 0 0,0 0 1 0 0,1 0 0 0 0,-1 1-1 0 0,1-1 1 0 0,-1 1 0 0 0,0-1-1 0 0,0 1 1 0 0,1-1 0 0 0,-1 1-1 0 0,0 0 1 0 0,0 0 0 0 0,0 0-1 0 0,0-1 1 0 0,1 1 0 0 0,-1 0-1 0 0,-1 0 1 0 0,2 1-3 0 0,-1 1 410 0 0,0-1 1 0 0,-1 0-1 0 0,1 0 1 0 0,-1 0-1 0 0,1 1 0 0 0,-1-1 1 0 0,0 0-1 0 0,0 0 0 0 0,0 1 1 0 0,0 0-411 0 0,3 46 6740 0 0,1-1-4813 0 0,-4-18 1856 0 0,1-30-3688 0 0,1 0-75 0 0,-1 0 0 0 0,0 0 0 0 0,1 0 0 0 0,-1 0-1 0 0,0 0 1 0 0,1 0 0 0 0,-1-1 0 0 0,0 1 0 0 0,1 0 0 0 0,-1-1 0 0 0,0 1 0 0 0,0-1 0 0 0,0 0 0 0 0,1 1 0 0 0,-1-1 0 0 0,0 0 0 0 0,0 0 0 0 0,0 1 0 0 0,0-1 0 0 0,0 0 0 0 0,0 0 0 0 0,0 0 0 0 0,-1 0 0 0 0,1 0 0 0 0,0-2-20 0 0,1 0 26 0 0,-1 0 0 0 0,0-1 0 0 0,0 1 0 0 0,0-1 0 0 0,-1 1 0 0 0,1-1 0 0 0,-1-3-26 0 0,2-6 35 0 0,2-2-20 0 0,-3 12-15 0 0,0 1 0 0 0,0-1 0 0 0,0 0 0 0 0,-1 0 0 0 0,1 0-1 0 0,-1 0 1 0 0,0 0 0 0 0,0-1 0 0 0,0 0 0 0 0,-1 0 0 0 0,1 1 0 0 0,-1 1 0 0 0,1 0 0 0 0,0-1 0 0 0,0 1 0 0 0,0 0 0 0 0,0 0 0 0 0,0-1 0 0 0,0 1 0 0 0,1 0 0 0 0,-1-1 0 0 0,1 1 0 0 0,0 0 0 0 0,-1 0 0 0 0,1 0 0 0 0,0 0 0 0 0,0-1 0 0 0,1 0 0 0 0,19-32 0 0 0,-15 25 0 0 0,-1 0 0 0 0,2 1 0 0 0,4-7 0 0 0,-7 13 0 0 0,-1-1 0 0 0,1 1 0 0 0,-1 0 0 0 0,1 0 0 0 0,0 1 0 0 0,0-1 0 0 0,0 1 0 0 0,1-1 0 0 0,2 0 0 0 0,7-2 0 0 0,0 1 0 0 0,7-2 0 0 0,-5 2 0 0 0,-11 4 0 0 0,0-1 0 0 0,-1 1 0 0 0,1 0 0 0 0,0 0 0 0 0,0 0 0 0 0,-1 0 0 0 0,3 2 0 0 0,13 4 0 0 0,-15-4 0 0 0,-2-1-2 0 0,-1 0 0 0 0,0 0 0 0 0,0 1-1 0 0,0-1 1 0 0,0 0 0 0 0,0 1-1 0 0,0 0 1 0 0,0-1 0 0 0,-1 1 0 0 0,1 0-1 0 0,0 0 1 0 0,-1 0 0 0 0,0 0 0 0 0,1 0-1 0 0,-1 0 1 0 0,0 0 0 0 0,0 2 2 0 0,2 1 6 0 0,-2-1-1 0 0,1 1 1 0 0,-1 0 0 0 0,1-1 0 0 0,-1 1 0 0 0,-1 0 0 0 0,1 0-1 0 0,0 2-5 0 0,-2-5 0 0 0,1 1 0 0 0,0-1 0 0 0,-1 0 0 0 0,1 0 0 0 0,-1 0 0 0 0,0 0 0 0 0,1 0 0 0 0,-2 1 0 0 0,-3 13 0 0 0,4 9 0 0 0,2-20 0 0 0,-1 0 0 0 0,0 0 0 0 0,-1-1 0 0 0,1 1 0 0 0,-1 0 0 0 0,0 0 0 0 0,-1 0 0 0 0,-1 4 0 0 0,1-3 0 0 0,0 0 0 0 0,0 0 0 0 0,1 0 0 0 0,-1 0 0 0 0,1 0 0 0 0,1 1 0 0 0,-1-1 0 0 0,1 1 0 0 0,0 3 0 0 0,3-2 0 0 0,3-3 0 0 0,3-3 0 0 0,-7-2 0 0 0,-1-1 0 0 0,1 1 0 0 0,0-1 0 0 0,-1 0 0 0 0,1 1 0 0 0,-1-1 0 0 0,1 0 0 0 0,-1 0 0 0 0,1-1 0 0 0,4-2 0 0 0,30-15-275 0 0,-23 9-5633 0 0,-8 3-652 0 0</inkml:trace>
  <inkml:trace contextRef="#ctx1" brushRef="#br1" timeOffset="84754.483">13870 3975 9072 0 0,'0'0'413'0'0,"0"0"-10"0"0,-4 5-243 0 0,4-5-152 0 0,0 1 0 0 0,-1-1 0 0 0,1 1 1 0 0,0-1-1 0 0,0 0 0 0 0,-1 1 0 0 0,1-1 0 0 0,0 1 1 0 0,0-1-1 0 0,0 0 0 0 0,-1 1 0 0 0,1-1 1 0 0,0 1-1 0 0,0-1 0 0 0,0 1 0 0 0,0-1 0 0 0,0 1 1 0 0,0-1-1 0 0,0 1 0 0 0,0-1 0 0 0,0 1 1 0 0,0-1-1 0 0,0 1 0 0 0,0-1 0 0 0,0 0 0 0 0,1 1 1 0 0,-1-1-1 0 0,0 1 0 0 0,0-1 0 0 0,0 1 0 0 0,1-1 1 0 0,-1 0-1 0 0,0 1 0 0 0,1-1 0 0 0,-1 0 1 0 0,0 1-1 0 0,1-1 0 0 0,-1 0 0 0 0,0 1 0 0 0,1-1 1 0 0,-1 0-1 0 0,1 1 0 0 0,-1-1 0 0 0,0 0 1 0 0,1 0-1 0 0,-1 0 0 0 0,1 0 0 0 0,-1 1 0 0 0,1-1 1 0 0,-1 0-9 0 0,1 0 54 0 0,22 11 506 0 0,-21-10 27 0 0,-2-1 117 0 0,11 6 749 0 0,34 6 341 0 0,-34-10-1053 0 0,0 1 1 0 0,0 0 0 0 0,-1 0 0 0 0,1 1-1 0 0,6 4-741 0 0,-16-7 82 0 0,1-1-1 0 0,0 1 1 0 0,-1-1-1 0 0,1 0 1 0 0,0 1-1 0 0,-1-1 1 0 0,1 0-1 0 0,0 0 1 0 0,-1 0-1 0 0,1 0 1 0 0,0 0-1 0 0,-1 0 1 0 0,1-1-1 0 0,0 1 1 0 0,-1-1-1 0 0,1 1 0 0 0,1-1-81 0 0,9-2 407 0 0,-10 3-188 0 0,6-10 497 0 0,-7 8-663 0 0,0 1 1 0 0,0-1-1 0 0,0 0 1 0 0,-1 1-1 0 0,1-1 1 0 0,-1 0-1 0 0,1 1 1 0 0,-1-1-1 0 0,0 0 1 0 0,1 0-1 0 0,-1 1 1 0 0,0-1-1 0 0,0 0 1 0 0,-1 0-1 0 0,1 1 0 0 0,0-1 1 0 0,0 0-1 0 0,-1 0 1 0 0,1 1-1 0 0,-1-2-53 0 0,-3-6 144 0 0,1-1 1 0 0,-1 1-1 0 0,-2-2-144 0 0,1 0 81 0 0,-11-25 52 0 0,-7-22-133 0 0,19 45 19 0 0,0 0 1 0 0,1 0 0 0 0,1-1-1 0 0,0 1 1 0 0,1-1-1 0 0,0-5-19 0 0,1 8-26 0 0,0 0-1 0 0,1-1 1 0 0,1 1-1 0 0,0 0 0 0 0,0 0 1 0 0,4-8 26 0 0,-4 13-12 0 0,1 0 1 0 0,-1 0-1 0 0,1 0 1 0 0,1 1-1 0 0,-1-1 0 0 0,1 1 1 0 0,0 0-1 0 0,0 0 0 0 0,0 0 1 0 0,1 0-1 0 0,0 1 1 0 0,1-1 11 0 0,4-3 4 0 0,-1 2 1 0 0,1-1 0 0 0,0 1-1 0 0,0 1 1 0 0,1 0 0 0 0,0 0-1 0 0,0 1 1 0 0,0 1 0 0 0,0 0-1 0 0,0 0 1 0 0,1 1 0 0 0,1 0-5 0 0,-2 0-8 0 0,0 1 0 0 0,0 1 1 0 0,0 0-1 0 0,1 0 1 0 0,-1 1-1 0 0,0 0 0 0 0,9 3 8 0 0,-13-3 0 0 0,8 3-9 0 0,0 0 0 0 0,0 1 0 0 0,5 3 9 0 0,-16-7-4 0 0,-1 1 0 0 0,0 0-1 0 0,1 0 1 0 0,-1-1 0 0 0,0 2 0 0 0,0-1 0 0 0,-1 0 0 0 0,1 1 0 0 0,0-1 0 0 0,-1 1 0 0 0,1 0-1 0 0,-1 0 1 0 0,0 0 0 0 0,0 0 0 0 0,0 0 0 0 0,1 3 4 0 0,-2-4-12 0 0,0 0-1 0 0,0-1 1 0 0,0 1 0 0 0,0 0-1 0 0,0 0 1 0 0,0-1 0 0 0,1 1-1 0 0,-1-1 1 0 0,0 1 0 0 0,1-1 12 0 0,-1 0-6 0 0,0 0 0 0 0,0 0 0 0 0,0 0 0 0 0,0 0 0 0 0,0 0 0 0 0,0 0 0 0 0,0 0 0 0 0,-1 0 1 0 0,1 0-1 0 0,0 0 0 0 0,-1 1 0 0 0,1-1 0 0 0,-1 0 0 0 0,1 1 0 0 0,-1-1 0 0 0,0 0 0 0 0,0 0 1 0 0,1 1 5 0 0,-4 30 94 0 0,4-26-87 0 0,-1 1-1 0 0,1-1 0 0 0,-1 0 1 0 0,0 0-1 0 0,0 1 1 0 0,-1-1-1 0 0,0 0 0 0 0,0 0 1 0 0,-1 0-1 0 0,-1 5-6 0 0,0-4-43 0 0,0 3 24 0 0,0-1 1 0 0,-1 0 0 0 0,0-1-1 0 0,-1 1 1 0 0,0-1 0 0 0,0 0-1 0 0,-2 1 19 0 0,1-3 3 0 0,2-1 7 0 0,0 0 1 0 0,0 0-1 0 0,0 0 0 0 0,0 0 0 0 0,1 1 0 0 0,0-1 0 0 0,0 1 0 0 0,0 1-10 0 0,0 0 23 0 0,0 0 0 0 0,0-1 0 0 0,-1 1 0 0 0,0-1 0 0 0,0 0 0 0 0,-1 0 0 0 0,1 0 0 0 0,-6 4-23 0 0,8-8-14 0 0,0 1 0 0 0,1-1 0 0 0,-1 1 0 0 0,1 0 0 0 0,-1 0 0 0 0,1-1 0 0 0,0 1 0 0 0,-1 3 14 0 0,-6 12-52 0 0,8-18 52 0 0,0 1 0 0 0,-1 0 0 0 0,1 0 0 0 0,0 0 0 0 0,0 0 0 0 0,-1-1 0 0 0,1 1 0 0 0,0 0 0 0 0,0 0 0 0 0,0 0-1 0 0,0 0 1 0 0,0 0 0 0 0,1 0 0 0 0,-1-1 0 0 0,0 1 0 0 0,0 0 0 0 0,0 0 0 0 0,1 0 0 0 0,-1 0 0 0 0,0-1 0 0 0,1 1 0 0 0,-1 0-1 0 0,1 0 1 0 0,-1-1 0 0 0,1 1 0 0 0,-1 0 0 0 0,1-1 0 0 0,0 1 0 0 0,-1-1 0 0 0,1 1 0 0 0,0-1 0 0 0,-1 1 0 0 0,1-1 0 0 0,0 1 0 0 0,3 1 2 0 0,-1 1 0 0 0,1-1 0 0 0,-1 0 1 0 0,1 0-1 0 0,0 0 0 0 0,3 1-2 0 0,0-1 20 0 0,1 0 0 0 0,-1 0-1 0 0,0-1 1 0 0,1 0 0 0 0,-1 0 0 0 0,1-1 0 0 0,0 0-20 0 0,3-1 20 0 0,-1 0 1 0 0,0-1-1 0 0,1 0 0 0 0,-1-1 1 0 0,0 0-1 0 0,4-2-20 0 0,8-7-1951 0 0,0-2-3331 0 0,-16 6-1764 0 0</inkml:trace>
  <inkml:trace contextRef="#ctx1" brushRef="#br1" timeOffset="89432.79">11548 6316 3224 0 0,'0'0'435'0'0,"0"0"615"0"0,0 0 271 0 0,0 0 58 0 0,0 0-87 0 0,2 0-415 0 0,29 2 1102 0 0,-29-2-1428 0 0,-1 0-37 0 0,8-2-186 0 0,-1 0 1 0 0,1 0-1 0 0,-1 1 0 0 0,1 0 0 0 0,0 1 1 0 0,0 0-329 0 0,20-8 952 0 0,49-4-346 0 0,-45 7-453 0 0,0-1 0 0 0,12-4-153 0 0,-22 5 111 0 0,1 1 1 0 0,-1 1-1 0 0,0 1 1 0 0,1 1-1 0 0,9 2-111 0 0,-31-1 26 0 0,-1 0 134 0 0,-1 0 50 0 0,0 0 206 0 0,13 4 1020 0 0,-8-1-1497 0 0,-2 0 0 0 0,1 0 1 0 0,0 0-1 0 0,0 1 0 0 0,-1-1 1 0 0,0 1-1 0 0,0 0 0 0 0,0 0 1 0 0,0 0-1 0 0,0 0 0 0 0,-1 1 1 0 0,0-1-1 0 0,0 1 0 0 0,0-1 1 0 0,-1 1-1 0 0,1 1 61 0 0,2 7 116 0 0,-1 0 0 0 0,-1 0 1 0 0,0 0-1 0 0,-1 0 0 0 0,0 11-116 0 0,-3 32 507 0 0,-8 57-507 0 0,6-72 25 0 0,3 0-1 0 0,3 31-24 0 0,-2-58 4 0 0,25 281 1855 0 0,-17-239-2169 0 0,8 18 310 0 0,-2-14 11 0 0,17 57-11 0 0,-18-79 82 0 0,-9-28-5 0 0,0 0 0 0 0,-1 0-1 0 0,0 2-76 0 0,0-3 137 0 0,-1-2 0 0 0,1 1-1 0 0,3 7-136 0 0,-2-7 117 0 0,-1 0 0 0 0,0 0-1 0 0,2 8-116 0 0,0 5-4 0 0,-2-8-10 0 0,-1 0 1 0 0,0 1-1 0 0,0-1 1 0 0,-1 11 13 0 0,-6-18 187 0 0,4-5-156 0 0,1-1-26 0 0,-1 1-1 0 0,1 0 1 0 0,-1-1-1 0 0,0 1 1 0 0,1-1-1 0 0,-1 1 1 0 0,1-1-1 0 0,-1 1 1 0 0,0-1-1 0 0,0 1 1 0 0,1-1-1 0 0,-1 1 1 0 0,0-1-1 0 0,0 0 1 0 0,1 0-1 0 0,-1 1 1 0 0,0-1-1 0 0,0 0 1 0 0,1 0-1 0 0,-1 0 1 0 0,0 0-1 0 0,0 0 1 0 0,0 0 0 0 0,0 0-1 0 0,0 0-4 0 0,-2-1 15 0 0,-21 4 102 0 0,13-2-51 0 0,-1 0 0 0 0,0 0 0 0 0,0-2-1 0 0,-8 0-65 0 0,-72-9 149 0 0,31 4 266 0 0,-17-6-415 0 0,41 6 148 0 0,-22-5-498 0 0,49 9 188 0 0,7 2 11 0 0,-1-1-1 0 0,1 0 1 0 0,0 0 0 0 0,0 0 0 0 0,0 0 0 0 0,0 0-1 0 0,0 0 1 0 0,0-1 0 0 0,0 0 0 0 0,1 1-1 0 0,-1-1 152 0 0,-4-7-1460 0 0</inkml:trace>
  <inkml:trace contextRef="#ctx1" brushRef="#br1" timeOffset="90327.508">13049 6587 2760 0 0,'2'-24'42'0'0,"0"19"3861"0"0,0 1 4258 0 0,-2 3-7927 0 0,0 1-9 0 0,0 0 86 0 0,0 0 38 0 0,0 0 9 0 0,-12 17 201 0 0,-1-5-179 0 0,0-1-1 0 0,1 2 0 0 0,1 0 1 0 0,0 0-1 0 0,1 1 1 0 0,0 0-1 0 0,1 1 1 0 0,1 0-1 0 0,0 0 0 0 0,1 1 1 0 0,0 0-1 0 0,2 0-379 0 0,3-10 2 0 0,1-1-1 0 0,1 0 1 0 0,-1 0-1 0 0,1 0 1 0 0,0 0-1 0 0,0 1 0 0 0,0-1 1 0 0,1 0-1 0 0,0 0 1 0 0,0 0-1 0 0,0 0 1 0 0,1 1-2 0 0,-2-3 0 0 0,1 0 0 0 0,0 0 0 0 0,1 0-1 0 0,-1 0 1 0 0,1-1 0 0 0,-1 1 0 0 0,1 0 0 0 0,0 0 0 0 0,0-1 0 0 0,0 1 0 0 0,0-1 0 0 0,0 0 0 0 0,1 0 0 0 0,-1 0 0 0 0,1 0 0 0 0,0 0-1 0 0,-1 0 1 0 0,1-1 0 0 0,2 2 0 0 0,3-1 9 0 0,1 1 0 0 0,-1-1-1 0 0,0-1 1 0 0,1 0-1 0 0,-1 0 1 0 0,1-1-1 0 0,-1 0 1 0 0,1 0 0 0 0,-1-1-1 0 0,1 0 1 0 0,-1 0-1 0 0,0-1 1 0 0,6-2-9 0 0,-1 0-8 0 0,-1-1 0 0 0,0 0 0 0 0,0-1 0 0 0,-1 0 0 0 0,1-1 0 0 0,-2 0 0 0 0,1 0 0 0 0,6-7 8 0 0,-13 11-13 0 0,-4 2-54 0 0,0 1-13 0 0,0 0 0 0 0,0 0 32 0 0,0 0 124 0 0,0 7-133 0 0,-1 0-1 0 0,0 0 0 0 0,-1 0 0 0 0,0 1 58 0 0,1-3-16 0 0,0 0 0 0 0,0 1 0 0 0,0-1 0 0 0,0 1-1 0 0,1-1 1 0 0,0 4 16 0 0,0-7 20 0 0,1 0 0 0 0,-1 0 0 0 0,0-1 1 0 0,1 1-1 0 0,0 0 0 0 0,-1 0 0 0 0,1-1 0 0 0,0 1 0 0 0,0 0 0 0 0,0-1 0 0 0,0 1 0 0 0,0-1 0 0 0,0 0 0 0 0,0 1 0 0 0,1-1 0 0 0,-1 0 0 0 0,1 1 0 0 0,-1-1 1 0 0,0 0-1 0 0,1 0 0 0 0,0 0 0 0 0,0 0-20 0 0,3 1-29 0 0,1 1-1 0 0,0-1 1 0 0,0 0 0 0 0,0-1 0 0 0,0 0 0 0 0,0 0 0 0 0,0 0 0 0 0,0 0 0 0 0,0-1-1 0 0,0 0 1 0 0,0 0 0 0 0,0-1 0 0 0,0 0 0 0 0,0 0 0 0 0,0 0 0 0 0,0-1-1 0 0,0 0 1 0 0,0 0 0 0 0,0 0 0 0 0,2-2 29 0 0,0 0 21 0 0,0 0 1 0 0,0-1-1 0 0,0 0 1 0 0,-1 0-1 0 0,0-1 1 0 0,0 1-1 0 0,0-2 1 0 0,-1 1-1 0 0,0-1 0 0 0,0 0 1 0 0,-1 0-1 0 0,1 0 1 0 0,2-8-22 0 0,-6 11 11 0 0,0-1 1 0 0,0 1-1 0 0,-1-1 1 0 0,0 1 0 0 0,0-1-1 0 0,0 0 1 0 0,0 0-1 0 0,-1 1 1 0 0,0-1-1 0 0,0 0 1 0 0,0 0 0 0 0,-1 0-1 0 0,1 1 1 0 0,-1-1-1 0 0,0 0 1 0 0,-1 1-1 0 0,1-1 1 0 0,-1 1-1 0 0,0-1 1 0 0,-1-2-12 0 0,0 1 7 0 0,-1 1-1 0 0,1-1 1 0 0,-1 1 0 0 0,0 0-1 0 0,-1 0 1 0 0,1 0-1 0 0,-1 0 1 0 0,0 1 0 0 0,0 0-1 0 0,0 0 1 0 0,0 0-1 0 0,-1 1 1 0 0,0-1 0 0 0,0 1-1 0 0,0 1-6 0 0,2 0-29 0 0,-1 0-1 0 0,0 1 1 0 0,1-1-1 0 0,-1 1 1 0 0,0 0-1 0 0,0 1 1 0 0,1-1-1 0 0,-1 1 1 0 0,0 0-1 0 0,0 0 1 0 0,0 1-1 0 0,0-1 1 0 0,0 1-1 0 0,1 0 1 0 0,-1 1-1 0 0,0-1 30 0 0,-2 1-408 0 0,6-1 228 0 0,-1-1 0 0 0,0 1 0 0 0,0-1 0 0 0,1 1 0 0 0,-1 0 0 0 0,0 0 0 0 0,1 0 0 0 0,-1 0 0 0 0,0 0 180 0 0,2-1-358 0 0,-1 1 0 0 0,1-1 0 0 0,0 1 0 0 0,-1-1 0 0 0,1 1 0 0 0,0 0 0 0 0,-1-1 0 0 0,1 1 0 0 0,0-1 0 0 0,0 1 0 0 0,-1-1 0 0 0,1 1 0 0 0,0 0 0 0 0,0-1 0 0 0,0 1 0 0 0,0 0 1 0 0,0-1-1 0 0,0 1 358 0 0,0 0-5416 0 0</inkml:trace>
  <inkml:trace contextRef="#ctx1" brushRef="#br1" timeOffset="90635.378">13552 6606 4608 0 0,'10'-6'804'0'0,"-1"-1"0"0"0,0-1 1 0 0,0 0-1 0 0,3-3-804 0 0,-4 2 2192 0 0,-6 9 350 0 0,-10 15 1803 0 0,-3 6-4410 0 0,7-10 65 0 0,2-8 0 0 0,1 0 0 0 0,0 0 0 0 0,0 1 0 0 0,0-1 0 0 0,0 0 0 0 0,0 0 0 0 0,1 1 0 0 0,0 0 0 0 0,0-1 15 0 0,0 1 0 0 0,0 0-1 0 0,0-1 1 0 0,1 1-1 0 0,-1-1 1 0 0,1 1-1 0 0,0-1 1 0 0,0 1-1 0 0,1-1 1 0 0,-1 1-1 0 0,1-1 1 0 0,0 0 0 0 0,-1 0-1 0 0,1 0 1 0 0,1 0-1 0 0,-1 0 1 0 0,0 0-1 0 0,1-1 1 0 0,-1 1-1 0 0,1-1 1 0 0,0 0-1 0 0,1 2-14 0 0,20 12 39 0 0,0 0 0 0 0,8 3-39 0 0,-7-5 65 0 0,-1 2 0 0 0,6 5-65 0 0,-24-18 4 0 0,-5-2 0 0 0,0-1 0 0 0,0 1 0 0 0,0-1 0 0 0,0 1 1 0 0,0 0-1 0 0,0 0 0 0 0,0 0 0 0 0,0-1 0 0 0,0 1 0 0 0,0 0 0 0 0,0 0 0 0 0,0 0 0 0 0,0 0 0 0 0,-1 0 1 0 0,1 1-1 0 0,0-1 0 0 0,-1 0-4 0 0,0 0 50 0 0,0-1 0 0 0,0 1 0 0 0,0-1 1 0 0,0 1-1 0 0,-1 0 0 0 0,1-1 0 0 0,0 1 1 0 0,0-1-1 0 0,0 1 0 0 0,-1-1 0 0 0,1 1 1 0 0,0-1-1 0 0,-1 1 0 0 0,1-1 0 0 0,-1 1 1 0 0,1-1-1 0 0,0 0 0 0 0,-1 1 0 0 0,1-1 0 0 0,-1 1 1 0 0,1-1-1 0 0,-1 0-50 0 0,-11 8 781 0 0,-3-3-78 0 0,-1 0 0 0 0,0-1-1 0 0,-8 1-702 0 0,-20 4 22 0 0,26-5-449 0 0,1-1 0 0 0,-11 0 427 0 0,-12-1-3701 0 0,38-2 2231 0 0</inkml:trace>
  <inkml:trace contextRef="#ctx1" brushRef="#br1" timeOffset="85065.165">14763 3481 13472 0 0,'16'0'1468'0'0,"-16"0"-1461"0"0,0 0 1 0 0,1 1-1 0 0,-1-1 1 0 0,0 0-1 0 0,0 0 1 0 0,1 0-1 0 0,-1 0 1 0 0,0 0-1 0 0,0 1 1 0 0,0-1-1 0 0,1 0 1 0 0,-1 0-1 0 0,0 1 1 0 0,0-1-1 0 0,0 0 1 0 0,1 0-1 0 0,-1 0 1 0 0,0 1-1 0 0,0-1 1 0 0,0 0-1 0 0,0 1 1 0 0,0-1 0 0 0,0 0-1 0 0,0 0 1 0 0,0 1-1 0 0,1-1 1 0 0,-1 0-1 0 0,0 1 1 0 0,0-1-1 0 0,0 0 1 0 0,0 0-1 0 0,0 1 1 0 0,-1-1-1 0 0,1 0 1 0 0,0 1-1 0 0,0-1 1 0 0,0 0-1 0 0,0 0 1 0 0,0 1-1 0 0,0-1 1 0 0,0 0-1 0 0,-1 0 1 0 0,1 1-8 0 0,0-1 15 0 0,1 4 195 0 0,0 1-1 0 0,-1-1 0 0 0,2 0 0 0 0,-1 0 1 0 0,0 0-1 0 0,1 1-209 0 0,4 12 344 0 0,-4-11-173 0 0,0 1 1 0 0,-1-1-1 0 0,0 0 0 0 0,-1 1 1 0 0,1-1-1 0 0,-1 1 0 0 0,0-1 1 0 0,-1 0-1 0 0,1 1 0 0 0,-2 4-171 0 0,1-6 65 0 0,1-1 0 0 0,-1 1 0 0 0,1 0 0 0 0,0 0 0 0 0,1-1 0 0 0,-1 1 0 0 0,1 0-1 0 0,0 0 1 0 0,0-1 0 0 0,0 1 0 0 0,2 2-65 0 0,3 18 161 0 0,1 9 622 0 0,1 0-1 0 0,2 0-782 0 0,-8-26 68 0 0,0-1-42 0 0,0 0-1 0 0,1 0 1 0 0,0-1-1 0 0,0 1 1 0 0,0-1 0 0 0,1 0-1 0 0,0 1 1 0 0,0-2-1 0 0,0 1 1 0 0,1 0-1 0 0,0-1 1 0 0,0 0-1 0 0,2 2-25 0 0,-5-5-5 0 0,10 5-166 0 0,-10-6-751 0 0,0-6-1724 0 0,-4 0 1271 0 0</inkml:trace>
  <inkml:trace contextRef="#ctx1" brushRef="#br1" timeOffset="85379.905">14763 3733 6912 0 0,'5'0'420'0'0,"0"-1"1"0"0,1 0-1 0 0,-1-1 1 0 0,0 1-1 0 0,0-1 0 0 0,0 0 1 0 0,0 0-1 0 0,0-1 1 0 0,2-1-421 0 0,21-8 4849 0 0,-14 8-4511 0 0,1 0 1 0 0,0 2 0 0 0,0 0-1 0 0,0 0 1 0 0,11 1-339 0 0,6 0 189 0 0,14-2 891 0 0,0 3-1 0 0,7 3-1079 0 0,8 1-3781 0 0,-47-3 1985 0 0,26 2-4221 0 0</inkml:trace>
  <inkml:trace contextRef="#ctx1" brushRef="#br1" timeOffset="94728.442">15271 6213 13304 0 0,'0'0'605'0'0,"0"-1"-9"0"0,2-3-289 0 0,-2 4 191 0 0,0 0 129 0 0,0 0 21 0 0,0 0-51 0 0,0 2-506 0 0,0 77 3314 0 0,-5 11-3405 0 0,4-79 50 0 0,0 0-1 0 0,0 0 1 0 0,2 0-1 0 0,-1 0 1 0 0,1 1 0 0 0,1-1-1 0 0,0 0 1 0 0,0 0-1 0 0,1-1 1 0 0,1 1-1 0 0,0-1 1 0 0,0 1 0 0 0,1-1-1 0 0,0 0 1 0 0,1-1-1 0 0,1 3-49 0 0,-2-6 3 0 0,-4-4-1 0 0,1 1 1 0 0,0-1 0 0 0,0 0-1 0 0,0 1 1 0 0,0-1 0 0 0,0 0 0 0 0,1 0-1 0 0,-1-1 1 0 0,3 3-3 0 0,16 10 312 0 0,5 2-95 0 0,-24-15-344 0 0,0 0-1 0 0,0-1 1 0 0,0 1 0 0 0,-1-1-1 0 0,1 1 1 0 0,0-1-1 0 0,0 0 1 0 0,0 0 0 0 0,0 0-1 0 0,0 0 1 0 0,0 0-1 0 0,0 0 1 0 0,0 0-1 0 0,1-1 128 0 0,-2 1-1444 0 0</inkml:trace>
  <inkml:trace contextRef="#ctx1" brushRef="#br1" timeOffset="95011.501">15326 6440 10592 0 0,'0'0'818'0'0,"2"0"-532"0"0,24-1 2965 0 0,23-4-3251 0 0,-22 1 2270 0 0,27 1-2270 0 0,15 1 439 0 0,-33 0-503 0 0,0 2 1 0 0,25 3 63 0 0,32 5 745 0 0,-22-2-5721 0 0,-45-3-722 0 0</inkml:trace>
  <inkml:trace contextRef="#ctx1" brushRef="#br1" timeOffset="93814.666">14070 6581 2304 0 0,'0'-14'497'0'0,"4"3"2410"0"0,-4 9-2562 0 0,0 0 0 0 0,1 0 0 0 0,0 0-1 0 0,-1 0 1 0 0,1 0 0 0 0,0 0 0 0 0,0 0 0 0 0,0 1-1 0 0,0-1 1 0 0,0 0 0 0 0,1 0 0 0 0,-1 1 0 0 0,0-1-1 0 0,1 1 1 0 0,-1 0 0 0 0,1-1-345 0 0,22-23 849 0 0,-21 22-613 0 0,0-1 0 0 0,0 0 0 0 0,0 1 1 0 0,0 0-1 0 0,1 0 0 0 0,-1 0 0 0 0,1 0 0 0 0,0 1 0 0 0,0-1 0 0 0,0 1 1 0 0,3-1-237 0 0,62-25 2277 0 0,-64 26-2198 0 0,1 1-1 0 0,-1 0 1 0 0,1 0 0 0 0,-1 0 0 0 0,1 1 0 0 0,0 0 0 0 0,-1 0-1 0 0,5 1-78 0 0,7-1 516 0 0,-15 0-481 0 0,0 0 1 0 0,0 0-1 0 0,-1 1 0 0 0,1-1 0 0 0,0 0 0 0 0,0 1 0 0 0,0-1 0 0 0,0 1 0 0 0,0-1 0 0 0,0 1 0 0 0,0 0 0 0 0,-1 0 0 0 0,1 0 0 0 0,0 0 0 0 0,-1 0 0 0 0,1 0 0 0 0,-1 0 0 0 0,1 1 0 0 0,-1-1 0 0 0,0 0 0 0 0,1 1 0 0 0,-1 0 0 0 0,0-1 0 0 0,0 1 0 0 0,0 0 0 0 0,0-1 0 0 0,0 1 0 0 0,0 0 0 0 0,-1 0 0 0 0,1 0 0 0 0,-1-1 0 0 0,1 1 0 0 0,-1 1-35 0 0,2 1 17 0 0,-1-1-1 0 0,0 1 0 0 0,0 0 1 0 0,0 0-1 0 0,-1 0 0 0 0,1 0 0 0 0,-1 0 1 0 0,0 0-1 0 0,0 0 0 0 0,0-1 0 0 0,-1 1 1 0 0,1 0-1 0 0,-1 0 0 0 0,0 0 1 0 0,0 0-1 0 0,0 0 0 0 0,-1-1 0 0 0,0 1 1 0 0,1-1-1 0 0,-1 1 0 0 0,0-1 1 0 0,0 0-1 0 0,-1 1 0 0 0,0 0-16 0 0,-12 15 5 0 0,0-1 0 0 0,-1 0-1 0 0,-1-1 1 0 0,0-1 0 0 0,-2 1-5 0 0,-4 4 50 0 0,-7 5-36 0 0,27-24-4 0 0,1 0-1 0 0,0 0 1 0 0,0 0-1 0 0,-1 0 1 0 0,1 0-1 0 0,1 0 1 0 0,-1 1 0 0 0,-1 1-10 0 0,2-3-7 0 0,0 0 1 0 0,1 0 0 0 0,-1 0 0 0 0,1 0 0 0 0,-1 0 0 0 0,1 1 0 0 0,0-1 0 0 0,0 0 0 0 0,-1 0 0 0 0,1 0 0 0 0,0 0 0 0 0,0 1 0 0 0,0-1 0 0 0,0 0 0 0 0,0 0 0 0 0,0 0 0 0 0,0 1 0 0 0,1-1 0 0 0,-1 0 0 0 0,1 1 6 0 0,-1-1-103 0 0,13 8 201 0 0,-2-6-71 0 0,1 1-1 0 0,-1-2 1 0 0,1 0 0 0 0,0 0 0 0 0,0-1 0 0 0,0 0 0 0 0,0-1-1 0 0,6-1-26 0 0,1 1 152 0 0,-17 0-204 0 0,0 0-1 0 0,1 1 1 0 0,-1-1 0 0 0,0-1 0 0 0,0 1 0 0 0,1 0-1 0 0,-1 0 1 0 0,0-1 0 0 0,0 1 0 0 0,2-2 52 0 0,-2 2-1191 0 0,4 0-376 0 0</inkml:trace>
  <inkml:trace contextRef="#ctx1" brushRef="#br1" timeOffset="94394.734">14459 6764 12384 0 0,'0'0'281'0'0,"0"0"40"0"0,0 0 21 0 0,8 0 55 0 0,2 1-424 0 0,-3-1 217 0 0,1 0 0 0 0,-1-1 0 0 0,0 0 0 0 0,3 0-190 0 0,44-11 3685 0 0,9-6-3685 0 0,-57 16 236 0 0,0 0 0 0 0,-1-1 0 0 0,0 1-1 0 0,4-3-235 0 0,-7 4 23 0 0,0 0 0 0 0,-1 0 0 0 0,1-1 0 0 0,-1 1 0 0 0,1 0 0 0 0,-1-1 0 0 0,1 1 0 0 0,-1-1 0 0 0,0 1 0 0 0,0-1 0 0 0,0 0 0 0 0,0 1-1 0 0,0-1 1 0 0,0 0-23 0 0,1-2 40 0 0,-1 1-20 0 0,0 0 0 0 0,0 1-1 0 0,0-1 1 0 0,0 0 0 0 0,-1 0-1 0 0,1 0 1 0 0,-1 0 0 0 0,1 0-1 0 0,-1 0 1 0 0,0 0 0 0 0,0 0-1 0 0,-1 0 1 0 0,1 0 0 0 0,0 0-1 0 0,-1 0 1 0 0,0 0-20 0 0,-4-10-50 0 0,-1-1 0 0 0,0 1-1 0 0,-1 1 1 0 0,0-1 0 0 0,-1 1 0 0 0,-2-1 50 0 0,-2-4 5 0 0,1 0 0 0 0,-3-8-5 0 0,-12-47 152 0 0,24 68-158 0 0,0-1-1 0 0,0 1 0 0 0,1-1 0 0 0,0 1 1 0 0,0-1-1 0 0,0 0 0 0 0,0 0 0 0 0,1 0 0 0 0,0 0 1 0 0,0 1-1 0 0,0-1 0 0 0,0 0 0 0 0,1-3 7 0 0,-1-13-59 0 0,0 19 70 0 0,-1 0-1 0 0,1-1 1 0 0,0 1 0 0 0,0-1-1 0 0,0 1 1 0 0,0-1 0 0 0,1 1-1 0 0,-1 0 1 0 0,1-1-1 0 0,-1 1 1 0 0,1 0 0 0 0,0-1-1 0 0,0 1 1 0 0,0 0-1 0 0,0 0 1 0 0,1-1-11 0 0,4-5-13 0 0,0 1-1 0 0,0 0 1 0 0,1 0 0 0 0,0 1-1 0 0,1 0 1 0 0,5-4 13 0 0,-8 7-7 0 0,-1 0 0 0 0,1 0 0 0 0,0 1 0 0 0,0-1 0 0 0,0 1 0 0 0,0 0 0 0 0,1 1 0 0 0,-1-1 0 0 0,1 1 0 0 0,-1 0 0 0 0,1 0 0 0 0,0 1 7 0 0,6 0 25 0 0,2-1-15 0 0,0 2 1 0 0,-1 0 0 0 0,7 1-11 0 0,-15-1 0 0 0,-1 0-1 0 0,1 0 1 0 0,-1 1 0 0 0,0-1 0 0 0,1 1-1 0 0,-1 0 1 0 0,0 0 0 0 0,0 1-1 0 0,0-1 1 0 0,-1 1 0 0 0,1 0-1 0 0,1 1 1 0 0,2 3 3 0 0,0 1-1 0 0,-1 0 1 0 0,0 0-1 0 0,0 1 0 0 0,2 4-2 0 0,-7-10 9 0 0,0-1 0 0 0,0 1-1 0 0,-1 0 1 0 0,1-1-1 0 0,-1 1 1 0 0,1 0-1 0 0,-1 0 1 0 0,0 0 0 0 0,0 0-1 0 0,0-1 1 0 0,0 1-1 0 0,-1 2-8 0 0,-7 34 49 0 0,5-29-55 0 0,-1-1-1 0 0,0 0 1 0 0,-1 0 0 0 0,0 0-1 0 0,0-1 1 0 0,-3 4 6 0 0,-16 25-175 0 0,-1 4 152 0 0,16-29 66 0 0,1 1-1 0 0,1 0 0 0 0,-1 2-42 0 0,-7 9 226 0 0,12-21-196 0 0,1 1 0 0 0,0-1 0 0 0,-1 1 0 0 0,1 0 0 0 0,1-1 0 0 0,-1 1 0 0 0,0 0-1 0 0,0 4-29 0 0,-4 14 77 0 0,4-19-131 0 0,1 1 1 0 0,-1 0-1 0 0,1 0 1 0 0,1 0-1 0 0,-1 0 1 0 0,0 0-1 0 0,1 3 54 0 0,0-6 5 0 0,0 1 0 0 0,1-1 0 0 0,-1 1 0 0 0,0-1 0 0 0,1 0 0 0 0,-1 1-1 0 0,1-1 1 0 0,0 0 0 0 0,-1 0 0 0 0,1 1 0 0 0,0-1 0 0 0,0 0 0 0 0,-1 0-1 0 0,1 0 1 0 0,0 0 0 0 0,0 0 0 0 0,0 0 0 0 0,1 0 0 0 0,-1 0 0 0 0,0 0-1 0 0,0-1 1 0 0,0 1 0 0 0,1 0 0 0 0,0 0-5 0 0,8 4 149 0 0,-1-1-1 0 0,1 1 1 0 0,0-2-1 0 0,1 1 1 0 0,-1-1 0 0 0,1-1-1 0 0,-1 0 1 0 0,1-1-1 0 0,0 0 1 0 0,-1 0 0 0 0,10-1-149 0 0,-6 1 73 0 0,1 2 38 0 0,-13-2-105 0 0,-1 0-6 0 0,-1-1 0 0 0,1 0 1 0 0,0 0-1 0 0,0 1 0 0 0,0-1 0 0 0,-1 0 0 0 0,1 0 1 0 0,0 0-1 0 0,0 0 0 0 0,0 0 0 0 0,-1 0 1 0 0,1 0-1 0 0,0-1 0 0 0,0 1 0 0 0,0 0 1 0 0,-1 0-1 0 0,1-1 0 0 0,0 1 0 0 0,0-1 0 0 0,19-7 1 0 0,-15 3-6532 0 0,-2 2 6 0 0</inkml:trace>
  <inkml:trace contextRef="#ctx1" brushRef="#br1" timeOffset="95938.455">713 10306 11600 0 0,'2'0'180'0'0,"-1"0"1"0"0,1-1 0 0 0,0 1 0 0 0,-1 0 0 0 0,1 0-1 0 0,-1 0 1 0 0,1 0 0 0 0,-1 0 0 0 0,1 0-1 0 0,-1 1 1 0 0,1-1 0 0 0,-1 0 0 0 0,1 1 0 0 0,0 0-181 0 0,14 2 598 0 0,47 3 1992 0 0,11-2-1198 0 0,11 1-496 0 0,-4 0-392 0 0,23-2-729 0 0,-102-3-847 0 0,-1 0-3533 0 0,5 0-1508 0 0</inkml:trace>
  <inkml:trace contextRef="#ctx1" brushRef="#br1" timeOffset="96186.782">919 10167 12672 0 0,'0'0'578'0'0,"0"0"-14"0"0,0 0-297 0 0,9 1 964 0 0,-7 1-1164 0 0,0-1 0 0 0,0 1 1 0 0,0 0-1 0 0,0 0 1 0 0,0 1-1 0 0,-1-1 0 0 0,1 0 1 0 0,0 0-1 0 0,-1 1 1 0 0,0-1-1 0 0,0 1 0 0 0,0 0 1 0 0,0-1-1 0 0,0 1-67 0 0,10 43 411 0 0,-7-27-86 0 0,5 12-4 0 0,-5-16-181 0 0,0 0-1 0 0,1 11-139 0 0,2 16 120 0 0,1 14-34 0 0,-6-25-248 0 0,1 17 440 0 0,1-15-5151 0 0,0-16-719 0 0</inkml:trace>
  <inkml:trace contextRef="#ctx1" brushRef="#br1" timeOffset="98109.822">12250 8459 10568 0 0,'0'0'42'0'0,"-1"0"0"0"0,0-1 0 0 0,1 1 1 0 0,-1 0-1 0 0,0 0 0 0 0,0-1 0 0 0,1 1 0 0 0,-1 0 1 0 0,0 0-1 0 0,0 0 0 0 0,1 0 0 0 0,-1 0 0 0 0,0 0 1 0 0,1 0-1 0 0,-1 0 0 0 0,0 1 0 0 0,0-1 1 0 0,1 0-1 0 0,-1 0 0 0 0,0 0 0 0 0,1 1 0 0 0,-1-1 1 0 0,0 0-1 0 0,1 1 0 0 0,-1-1 0 0 0,0 1 0 0 0,1-1-42 0 0,-11 4 5 0 0,10-4 44 0 0,1 0 0 0 0,-1 0 0 0 0,1 1 0 0 0,-1-1 0 0 0,0 0 0 0 0,1 0 0 0 0,-1 0 0 0 0,1 1 0 0 0,-1-1 0 0 0,1 0 0 0 0,-1 1 0 0 0,1-1 0 0 0,-1 0 0 0 0,1 1 0 0 0,-1-1 0 0 0,1 1 0 0 0,0-1 0 0 0,-1 1 0 0 0,1-1 0 0 0,0 1 0 0 0,-1-1 0 0 0,1 1 0 0 0,0-1 0 0 0,0 1-49 0 0,6 2 270 0 0,1-1-1 0 0,0 0 1 0 0,0 0 0 0 0,1-1 0 0 0,-1 0 0 0 0,0 0 0 0 0,5 0-270 0 0,55-3 1240 0 0,-23 1-931 0 0,-4-1-94 0 0,26-5-215 0 0,-28 3 106 0 0,27 0-106 0 0,-24 2 11 0 0,-24 4 88 0 0,-12 1-58 0 0,-1 1 0 0 0,-3-4-25 0 0,1 1-1 0 0,0 0 0 0 0,0 0 0 0 0,-1 1 0 0 0,1-1 0 0 0,0 0 0 0 0,-1 1 0 0 0,0-1 0 0 0,1 1 1 0 0,-1-1-1 0 0,0 1 0 0 0,1-1 0 0 0,-1 1 0 0 0,0 0 0 0 0,0 0 0 0 0,-1 0 0 0 0,1-1 0 0 0,0 3-15 0 0,5 12 331 0 0,-1 0-1 0 0,-1 0 0 0 0,-1 1 0 0 0,-1-1 0 0 0,1 14-330 0 0,1 128 1203 0 0,-2-62-1139 0 0,-1-39-46 0 0,2 1-18 0 0,3 16-8 0 0,8 66-48 0 0,26 167-1677 0 0,-32-212 1791 0 0,2 21-52 0 0,-5-83 51 0 0,-2 0-1 0 0,-2 15-56 0 0,1 11 122 0 0,-1-25 21 0 0,-1 1-1 0 0,-2 9-142 0 0,1-15 104 0 0,1-23-74 0 0,0 1-1 0 0,-1 0 0 0 0,1 0 1 0 0,-1 0-1 0 0,-1 0 0 0 0,1 0 0 0 0,-3 5-29 0 0,0 0 1 0 0,4-10 19 0 0,-1 0 0 0 0,1 0 1 0 0,-1 0-1 0 0,0 0 0 0 0,0 0 0 0 0,0 0 0 0 0,0 0 0 0 0,0 0 1 0 0,0 0-1 0 0,0 0 0 0 0,0-1 0 0 0,-1 1 0 0 0,1 0 1 0 0,-1-1-1 0 0,1 1 0 0 0,-1-1 0 0 0,0 0 0 0 0,0 1 0 0 0,0-1-20 0 0,-10 7 283 0 0,11-7-256 0 0,-1 0 1 0 0,1 0 0 0 0,0 0 0 0 0,-1 0-1 0 0,1-1 1 0 0,-1 1 0 0 0,1 0 0 0 0,-1-1 0 0 0,1 1-1 0 0,-2 0-27 0 0,-27 10 472 0 0,-29 0 0 0 0,6-7-77 0 0,0-2-1 0 0,1-3 0 0 0,-21-4-394 0 0,41 1 62 0 0,-37-6-164 0 0,27 4-1173 0 0,23 1 511 0 0</inkml:trace>
  <inkml:trace contextRef="#ctx1" brushRef="#br1" timeOffset="99941.973">14254 9205 12464 0 0,'0'0'572'0'0,"0"0"-11"0"0,6 6-342 0 0,-4-4-99 0 0,1 1 1 0 0,-1 0 0 0 0,1-1 0 0 0,-1 1 0 0 0,0 0 0 0 0,0 0-1 0 0,0 1 1 0 0,-1-1 0 0 0,1 0 0 0 0,-1 0 0 0 0,0 1 0 0 0,0-1-1 0 0,0 1 1 0 0,0-1 0 0 0,0 1 0 0 0,-1 1-121 0 0,1 2 194 0 0,-1 0-1 0 0,0-1 1 0 0,0 1 0 0 0,-1 0 0 0 0,0 0 0 0 0,0-1 0 0 0,0 1-1 0 0,-1-1 1 0 0,0 1 0 0 0,-1-1 0 0 0,1 0 0 0 0,-1 0-1 0 0,0 0 1 0 0,-1 0 0 0 0,1 0 0 0 0,-1-1 0 0 0,0 1 0 0 0,-1-1-1 0 0,-2 3-193 0 0,2-5 16 0 0,-2-4-16 0 0,6 1 8 0 0,0-1-1 0 0,0 0 0 0 0,0 0 0 0 0,1 0 0 0 0,-1 0 0 0 0,1 0 0 0 0,-1 0 1 0 0,0 0-1 0 0,1 0 0 0 0,0 0 0 0 0,-1 0 0 0 0,1-1 0 0 0,0 1 0 0 0,-1 0 1 0 0,1 0-1 0 0,0 0 0 0 0,0 0 0 0 0,0-1 0 0 0,0 1 0 0 0,0 0 0 0 0,0 0 1 0 0,0 0-1 0 0,1-1-7 0 0,5-26 499 0 0,0 13-315 0 0,-4 8-178 0 0,0 0 0 0 0,1 0 0 0 0,1 0 0 0 0,-1 0 0 0 0,1 1 0 0 0,0-1 0 0 0,3-3-6 0 0,4-3-48 0 0,1-1 0 0 0,0 1 1 0 0,1 1-1 0 0,0 1 0 0 0,1-1 1 0 0,10-5 47 0 0,-20 15-12 0 0,1-1 0 0 0,0 0 0 0 0,0 1 0 0 0,1 0 0 0 0,-1 0 0 0 0,0 1 0 0 0,1-1 0 0 0,-1 1 0 0 0,1 0 0 0 0,3 0 12 0 0,-5 1 2 0 0,0 1 0 0 0,0-1 0 0 0,-1 0 1 0 0,1 1-1 0 0,0 0 0 0 0,0 0 0 0 0,-1 0 0 0 0,1 0 0 0 0,-1 1 0 0 0,1-1 0 0 0,-1 1 0 0 0,1 0 0 0 0,-1 0 1 0 0,0 0-1 0 0,0 1 0 0 0,2 1-2 0 0,-1-1 63 0 0,0 1 1 0 0,-1 0-1 0 0,1 0 0 0 0,-1 0 1 0 0,0 1-1 0 0,0-1 1 0 0,0 1-1 0 0,0 0 1 0 0,-1-1-1 0 0,0 1 1 0 0,0 0-1 0 0,0 0 0 0 0,-1 1 1 0 0,1-1-1 0 0,-1 0 1 0 0,-1 0-1 0 0,1 1 1 0 0,-1-1-1 0 0,0 1 1 0 0,0-1-1 0 0,0 0 0 0 0,-1 1 1 0 0,0-1-1 0 0,0 2-63 0 0,-3 11 0 0 0,-2-1 0 0 0,0 1 0 0 0,-3 5 0 0 0,3-5 1 0 0,5-14-9 0 0,0 0-1 0 0,0 0 1 0 0,-1 0-1 0 0,1 0 1 0 0,-1 0-1 0 0,0 0 1 0 0,0-1 0 0 0,-2 3 8 0 0,4-6-15 0 0,0 0 0 0 0,0 0 1 0 0,0 1-1 0 0,0-1 1 0 0,0 0-1 0 0,0 0 0 0 0,0 0 1 0 0,0 0-1 0 0,0 0 1 0 0,0 1-1 0 0,0-1 0 0 0,0 0 1 0 0,0 0-1 0 0,1 0 1 0 0,-1 0-1 0 0,0 0 0 0 0,0 0 1 0 0,0 1-1 0 0,0-1 1 0 0,0 0-1 0 0,0 0 0 0 0,0 0 1 0 0,0 0-1 0 0,0 0 1 0 0,0 0-1 0 0,1 0 0 0 0,-1 0 1 0 0,0 1-1 0 0,0-1 0 0 0,0 0 1 0 0,0 0-1 0 0,0 0 1 0 0,1 0-1 0 0,-1 0 0 0 0,0 0 1 0 0,0 0-1 0 0,0 0 1 0 0,0 0-1 0 0,0 0 0 0 0,0 0 1 0 0,1 0-1 0 0,-1 0 1 0 0,0 0-1 0 0,0 0 0 0 0,0 0 1 0 0,0 0-1 0 0,0 0 1 0 0,1 0 14 0 0,8 0-1895 0 0,2-3-4930 0 0</inkml:trace>
  <inkml:trace contextRef="#ctx1" brushRef="#br1" timeOffset="101205.499">16197 8745 8752 0 0,'0'0'673'0'0,"0"0"-245"0"0,0 0 593 0 0,-1 9 1706 0 0,-13 78 403 0 0,6-42-1759 0 0,2 0 1 0 0,2 2-1372 0 0,3-31 270 0 0,1 0 0 0 0,1 0 0 0 0,0 0 0 0 0,1-1 0 0 0,1 1 0 0 0,1 0 0 0 0,1 3-270 0 0,-2-9 31 0 0,1-1-1 0 0,0 1 0 0 0,1-1 1 0 0,0 0-1 0 0,0 0 0 0 0,1 0 1 0 0,0-1-1 0 0,0 0 0 0 0,1 0 1 0 0,0-1-1 0 0,6 5-30 0 0,13 7 563 0 0,-25-18-550 0 0,0 0 0 0 0,1 0 0 0 0,-1 0 0 0 0,0-1 0 0 0,1 1 0 0 0,-1-1 0 0 0,1 1 0 0 0,-1-1 0 0 0,1 1 0 0 0,-1-1 0 0 0,1 0 0 0 0,-1 0 0 0 0,1 0 0 0 0,0 0 0 0 0,-1 0-1 0 0,1 0 1 0 0,-1 0 0 0 0,1 0 0 0 0,-1-1-13 0 0,0 1-122 0 0,5-7-1976 0 0,-5 7 2006 0 0,-1-1 0 0 0,1 1 0 0 0,-1-1 0 0 0,1 0 0 0 0,-1 1 0 0 0,0-1 0 0 0,1 0 0 0 0,-1 1 0 0 0,0-1-1 0 0,0 0 1 0 0,0 1 0 0 0,1-1 0 0 0,-1 0 0 0 0,0 0 92 0 0,-5-15-1303 0 0</inkml:trace>
  <inkml:trace contextRef="#ctx1" brushRef="#br1" timeOffset="101478.866">16120 8969 15176 0 0,'12'-10'1613'0'0,"-8"8"-1558"0"0,1 0 0 0 0,-1 0 1 0 0,1 0-1 0 0,-1 1 0 0 0,1 0 0 0 0,0 0 1 0 0,-1 0-1 0 0,1 0 0 0 0,4 1-55 0 0,44 2 1566 0 0,-13 0-1152 0 0,18 1-762 0 0,17 3 348 0 0,-15 0 149 0 0,-36-3-263 0 0,0 1 0 0 0,0 1 0 0 0,-1 1 0 0 0,1 1-1 0 0,-2 1 1 0 0,13 6 114 0 0,-11-4-295 0 0</inkml:trace>
  <inkml:trace contextRef="#ctx1" brushRef="#br1" timeOffset="100412.353">14962 8983 10968 0 0,'0'0'498'0'0,"-16"-5"196"0"0,16 4-611 0 0,-1 1 0 0 0,1 0 0 0 0,-1 0 0 0 0,1-1 0 0 0,-1 1 0 0 0,1 0 0 0 0,-1 0 0 0 0,1-1 0 0 0,-1 1 0 0 0,1-1 1 0 0,0 1-1 0 0,-1 0 0 0 0,1-1 0 0 0,-1 1 0 0 0,1-1 0 0 0,0 1 0 0 0,0-1 0 0 0,-1 1 0 0 0,1-1 0 0 0,0 1 0 0 0,0-1 0 0 0,0 1 1 0 0,-1-1-1 0 0,1 1 0 0 0,0-1 0 0 0,0 1 0 0 0,0-1 0 0 0,0 0 0 0 0,0 1 0 0 0,0-1 0 0 0,0 1 0 0 0,0-1 0 0 0,0 1 0 0 0,1-1 1 0 0,-1 1-1 0 0,0-1 0 0 0,0 1 0 0 0,0-1 0 0 0,1 1 0 0 0,-1-1 0 0 0,0 1 0 0 0,0-1 0 0 0,1 1 0 0 0,-1-1 0 0 0,0 1 0 0 0,1 0 1 0 0,-1-1-1 0 0,1 1 0 0 0,-1-1 0 0 0,1 1 0 0 0,-1 0 0 0 0,0-1 0 0 0,1 1 0 0 0,0 0-83 0 0,0-1 5 0 0,3-2 149 0 0,0 0-1 0 0,0 1 0 0 0,0-1 1 0 0,1 1-1 0 0,-1 0 0 0 0,1 1 1 0 0,-1-1-1 0 0,1 1 0 0 0,0 0 1 0 0,-1 0-1 0 0,1 0 0 0 0,0 0 1 0 0,4 1-154 0 0,2 0-31 0 0,1 0-1 0 0,-1 0 1 0 0,1 1 0 0 0,-1 1 0 0 0,5 1 31 0 0,-3 0 47 0 0,-1 1 0 0 0,0 0 1 0 0,12 6-48 0 0,-18-7 63 0 0,0 1 1 0 0,0-1 0 0 0,-1 1 0 0 0,1-1-1 0 0,-1 2 1 0 0,0-1 0 0 0,0 1 0 0 0,2 2-64 0 0,-5-5 42 0 0,-1 0 0 0 0,1 0 0 0 0,-1 0 0 0 0,1 0 0 0 0,-1 1 0 0 0,0-1 0 0 0,0 0 0 0 0,0 1 0 0 0,0-1 1 0 0,0 1-1 0 0,-1-1 0 0 0,1 1 0 0 0,-1-1 0 0 0,0 1 0 0 0,1-1 0 0 0,-1 1 0 0 0,0 0 0 0 0,-1-1 0 0 0,1 1 0 0 0,0-1 0 0 0,-1 1 1 0 0,1-1-1 0 0,-1 1 0 0 0,0-1 0 0 0,0 1 0 0 0,0-1 0 0 0,0 1 0 0 0,0-1 0 0 0,-1 0 0 0 0,1 0 0 0 0,-1 0 0 0 0,0 2-42 0 0,-6 4 120 0 0,0 0 0 0 0,-1 0 0 0 0,1 0 0 0 0,-1-1 0 0 0,-1-1 0 0 0,1 0 0 0 0,-1 0 0 0 0,0-1 0 0 0,-1 0 0 0 0,-6 2-120 0 0,-6 3 156 0 0,-17 5 6 0 0,36-14-172 0 0,1 0 1 0 0,-1 0-1 0 0,1-1 1 0 0,-1 1-1 0 0,0-1 1 0 0,1 0-1 0 0,-1 0 1 0 0,1 0-1 0 0,-1 0 1 0 0,0-1 9 0 0,4 1-29 0 0,0 0 0 0 0,-1 0 0 0 0,1 0 0 0 0,0 0 0 0 0,0 0 0 0 0,0 0 0 0 0,0 0 0 0 0,-1 0 0 0 0,1 0 0 0 0,0 0 0 0 0,0 0 0 0 0,0 0 0 0 0,0 0 0 0 0,-1 0 0 0 0,1 0 0 0 0,0 0 0 0 0,0-1-1 0 0,0 1 1 0 0,0 0 0 0 0,0 0 0 0 0,-1 0 0 0 0,1 0 0 0 0,0 0 0 0 0,0 0 0 0 0,0 0 0 0 0,0-1 0 0 0,0 1 0 0 0,0 0 0 0 0,0 0 0 0 0,0 0 0 0 0,0 0 0 0 0,-1-1 0 0 0,1 1 0 0 0,0 0 0 0 0,0 0 0 0 0,0 0 0 0 0,0 0 0 0 0,0-1 0 0 0,0 1 0 0 0,0 0 0 0 0,0 0 29 0 0,6-6-482 0 0,12-1-166 0 0,-4 5 403 0 0,0 1 0 0 0,0 0 0 0 0,0 1-1 0 0,0 0 1 0 0,14 3 245 0 0,-24-2-13 0 0,0 0 1 0 0,1 0-1 0 0,-1 0 0 0 0,0 0 0 0 0,0 1 0 0 0,0 0 1 0 0,0 0-1 0 0,0 0 0 0 0,0 0 0 0 0,-1 1 0 0 0,1-1 1 0 0,-1 1-1 0 0,1 0 0 0 0,-1 0 0 0 0,0 0 0 0 0,0 1 1 0 0,-1-1-1 0 0,1 1 0 0 0,-1-1 0 0 0,1 1 0 0 0,-1 1 13 0 0,-2-4 0 0 0,1 0-1 0 0,-1 0 0 0 0,0 0 0 0 0,1 0 0 0 0,-1 0 1 0 0,0 0-1 0 0,0 0 0 0 0,0 0 0 0 0,0 0 0 0 0,0 0 1 0 0,0 0-1 0 0,0 0 0 0 0,0 0 0 0 0,0 0 0 0 0,0 0 1 0 0,-1 0-1 0 0,1 0 0 0 0,0 0 0 0 0,-1 0 0 0 0,1 0 1 0 0,-1-1-1 0 0,1 1 0 0 0,-1 0 0 0 0,1 0 0 0 0,-1 0 1 0 0,0 0-1 0 0,1-1 0 0 0,-1 1 0 0 0,0 0 1 0 0,-8 14 97 0 0,8-13-189 0 0,-1 0-1 0 0,1 0 1 0 0,0-1 0 0 0,-1 1 0 0 0,1 0 0 0 0,-1-1-1 0 0,0 0 1 0 0,1 1 0 0 0,-1-1 0 0 0,0 0-1 0 0,0 0 1 0 0,0 0 0 0 0,0 0 0 0 0,0 0 0 0 0,0 0-1 0 0,0 0 1 0 0,-1-1 92 0 0,-8 5-3512 0 0,-3 1-2121 0 0</inkml:trace>
  <inkml:trace contextRef="#ctx1" brushRef="#br1" timeOffset="100893.107">15280 9369 7368 0 0,'0'0'333'0'0,"0"0"0"0"0,2 1-213 0 0,25 10 604 0 0,-19-8 396 0 0,0-2 1 0 0,-1 1-1 0 0,1-1 0 0 0,0-1 1 0 0,1 1-1121 0 0,20-4 4046 0 0,-20 1-3822 0 0,1-1 0 0 0,-1 1-1 0 0,1-2 1 0 0,-1 1 0 0 0,0-1 0 0 0,1-1-224 0 0,-4 1 247 0 0,0 0 1 0 0,-1-1 0 0 0,0 0-1 0 0,1 0 1 0 0,-1 0 0 0 0,2-3-248 0 0,8-9-276 0 0,-13 15 270 0 0,0 0-1 0 0,-1-1 0 0 0,1 1 0 0 0,-1-1 0 0 0,1 1 0 0 0,-1-1 1 0 0,0 0-1 0 0,0 0 0 0 0,0 1 0 0 0,0-1 0 0 0,-1 0 0 0 0,1 0 1 0 0,-1 0-1 0 0,0 0 0 0 0,0 0 0 0 0,0 0 7 0 0,0-5 9 0 0,0 1 0 0 0,-1-1 0 0 0,0 0 0 0 0,0 1 0 0 0,-2-4-9 0 0,-2-20-44 0 0,4 24-24 0 0,0 0 0 0 0,0 0 0 0 0,-1-1-1 0 0,0 1 1 0 0,-2-3 68 0 0,-2-5-78 0 0,0 0 1 0 0,1-1-1 0 0,1 1 0 0 0,1-1 0 0 0,-1-7 78 0 0,3 14-25 0 0,0 0-1 0 0,1 0 0 0 0,0 1 0 0 0,1-1 0 0 0,0 0 1 0 0,0 0-1 0 0,1 0 0 0 0,0 1 0 0 0,1-1 0 0 0,2-5 26 0 0,-4 10-9 0 0,1 1 0 0 0,1-1-1 0 0,-1 1 1 0 0,0-1 0 0 0,1 1-1 0 0,-1 0 1 0 0,1 0 0 0 0,0 0-1 0 0,0 0 1 0 0,1 0 0 0 0,-1 1-1 0 0,0 0 1 0 0,1-1 0 0 0,-1 1-1 0 0,2 0 10 0 0,6-3-19 0 0,0 1 0 0 0,0-1 0 0 0,0 2 0 0 0,9-2 19 0 0,-14 4 21 0 0,1 0-1 0 0,0 0 0 0 0,0 0 1 0 0,0 1-1 0 0,0 0 1 0 0,0 1-1 0 0,-1 0 0 0 0,1 0 1 0 0,5 1-21 0 0,8 4-5 0 0,0 0 1 0 0,11 6 4 0 0,-27-10-1 0 0,0-1-1 0 0,0 1 1 0 0,0 0 0 0 0,0 1-1 0 0,0-1 1 0 0,-1 1 0 0 0,1-1-1 0 0,0 1 1 0 0,-1 0 0 0 0,0 0-1 0 0,0 1 1 0 0,0-1 0 0 0,0 1-1 0 0,-1-1 1 0 0,1 1 0 0 0,-1 0-1 0 0,0 0 1 0 0,0 0 0 0 0,0 0-1 0 0,-1 1 1 0 0,1-1 0 0 0,-1 0-1 0 0,0 1 1 0 0,0-1 0 0 0,-1 1-1 0 0,1-1 1 0 0,-1 1 0 0 0,0-1-1 0 0,0 1 1 0 0,-1-1 0 0 0,1 1-1 0 0,-1-1 1 0 0,0 0 0 0 0,0 1-1 0 0,0-1 1 0 0,-1 0 0 0 0,0 1-1 0 0,-1 2 2 0 0,-3 3 131 0 0,-1 1-1 0 0,1-1 0 0 0,-2-1 0 0 0,0 1 1 0 0,-3 2-131 0 0,-46 43 443 0 0,-1 0-62 0 0,23-11-277 0 0,32-35-104 0 0,4 4 0 0 0,3-10 0 0 0,-3-3 0 0 0,1 2 0 0 0,1-1 0 0 0,-1 0 0 0 0,1 1 0 0 0,0-1 0 0 0,-1 0 0 0 0,1-1 0 0 0,0 1 0 0 0,0 0 0 0 0,-1-1 0 0 0,1 0 0 0 0,0 1 0 0 0,1-1 0 0 0,36-2 0 0 0,-32 2 0 0 0,22-4 60 0 0,0-2-1 0 0,0 0 1 0 0,9-5-60 0 0,-9 3 201 0 0,-6 0-835 0 0,-8 0-5111 0 0,-6-1-911 0 0</inkml:trace>
  <inkml:trace contextRef="#ctx1" brushRef="#br1" timeOffset="99315.841">13702 9180 4608 0 0,'0'0'353'0'0,"-4"-7"77"0"0,4 6 71 0 0,-1-1 0 0 0,0 1 1 0 0,0 0-1 0 0,0-1 0 0 0,0 1 1 0 0,0 0-1 0 0,0 0 0 0 0,0 0 1 0 0,0-1-1 0 0,0 1 0 0 0,-1 0 1 0 0,1 0-1 0 0,-1 0-501 0 0,-1 0 299 0 0,0-1 0 0 0,0 1 0 0 0,1 0 0 0 0,-1 0 0 0 0,-1 0 0 0 0,1 1 1 0 0,0-1-1 0 0,0 1 0 0 0,0 0 0 0 0,0-1 0 0 0,-1 2-299 0 0,-2-1 253 0 0,1 0 0 0 0,-1 1 0 0 0,0 0 0 0 0,1 0 0 0 0,-1 0 0 0 0,1 1 0 0 0,-1 0 0 0 0,1 0 0 0 0,0 0-1 0 0,-4 2-252 0 0,-3 3 595 0 0,9-6-523 0 0,1 0 0 0 0,-1 1 0 0 0,0-1 0 0 0,1 0-1 0 0,-1 1 1 0 0,1 0 0 0 0,0 0 0 0 0,0-1 0 0 0,-1 1 0 0 0,1 0 0 0 0,0 1-1 0 0,1-1 1 0 0,-1 0 0 0 0,0 1 0 0 0,1-1 0 0 0,-1 1 0 0 0,1-1 0 0 0,0 1-1 0 0,-1 0-71 0 0,1 4 152 0 0,0-5-155 0 0,1 0-1 0 0,-1-1 1 0 0,1 1-1 0 0,0 0 1 0 0,-1-1 0 0 0,1 1-1 0 0,0 0 1 0 0,0 0-1 0 0,0-1 1 0 0,0 1 0 0 0,1 0-1 0 0,-1-1 1 0 0,0 1-1 0 0,1 0 1 0 0,-1-1-1 0 0,1 1 1 0 0,0 0 0 0 0,-1-1-1 0 0,1 1 1 0 0,0-1-1 0 0,1 1 4 0 0,10 17 39 0 0,2-2 0 0 0,0 0-1 0 0,1-1 1 0 0,1 0 0 0 0,0-1-1 0 0,15 10-38 0 0,-11-10 0 0 0,-6-5 0 0 0,-1 0 0 0 0,0 1 0 0 0,2 4 0 0 0,-14-14 3 0 0,0 0 0 0 0,0 0 0 0 0,0 0 0 0 0,0 0 0 0 0,0 1 0 0 0,-1-1 0 0 0,1 0 0 0 0,0 0 0 0 0,-1 1 0 0 0,1-1 0 0 0,-1 0 0 0 0,1 1 0 0 0,-1-1 0 0 0,0 1 0 0 0,1-1-1 0 0,-1 0 1 0 0,0 1 0 0 0,0-1 0 0 0,0 1 0 0 0,0-1 0 0 0,-1 1 0 0 0,1 0-3 0 0,-1-1 17 0 0,1 1-1 0 0,-1-1 1 0 0,0 1-1 0 0,0-1 1 0 0,1 1-1 0 0,-1-1 1 0 0,0 0-1 0 0,0 1 1 0 0,-1-1-1 0 0,1 0 1 0 0,0 0 0 0 0,0 0-1 0 0,-1 0 1 0 0,1 0-1 0 0,0 0 1 0 0,-1 0-1 0 0,1-1 1 0 0,-1 1-1 0 0,1 0 1 0 0,-1-1-1 0 0,0 1-16 0 0,-16 5 65 0 0,-1 0-1 0 0,0-1 1 0 0,0 0-1 0 0,-1-2 1 0 0,1-1-1 0 0,-1 0 0 0 0,0-1 1 0 0,0-1-1 0 0,-11-2-64 0 0,23 1-73 0 0,5 1 17 0 0,1 0 0 0 0,-1 0-1 0 0,1 0 1 0 0,0-1 0 0 0,-1 1 0 0 0,1-1 0 0 0,0 1 0 0 0,0-1 0 0 0,-1 0 0 0 0,1 0 0 0 0,0 0 0 0 0,0 0 0 0 0,0 0 0 0 0,0 0 0 0 0,0-1 0 0 0,-1 0 56 0 0,3 1-108 0 0,-1-1-1 0 0,1 1 1 0 0,0-1 0 0 0,0 1 0 0 0,0 0 0 0 0,0-1 0 0 0,0 1 0 0 0,0-1-1 0 0,0 1 1 0 0,0 0 0 0 0,0-1 0 0 0,1 1 0 0 0,-1 0 0 0 0,0-1-1 0 0,1 1 1 0 0,-1 0 0 0 0,1-1 0 0 0,0 1 0 0 0,-1 0 0 0 0,1 0 108 0 0,2-5-1001 0 0,2-8-880 0 0</inkml:trace>
  <inkml:trace contextRef="#ctx1" brushRef="#br1" timeOffset="99528.269">13907 9191 4608 0 0,'19'-6'-164'0'0,"-15"5"1235"0"0,0 0 1 0 0,1 1-1 0 0,-1-1 0 0 0,1 1 1 0 0,-1 0-1 0 0,1 1-1071 0 0,-1-1 1033 0 0,-1 1 0 0 0,1-1 0 0 0,-1 1 0 0 0,1 0 0 0 0,-1 0 0 0 0,0 0-1 0 0,3 2-1032 0 0,10 9 1263 0 0,-12-4-1229 0 0,-4-3 119 0 0,0 0 0 0 0,0-1 0 0 0,-1 1 0 0 0,1 0-1 0 0,-1 0 1 0 0,0-1 0 0 0,-1 1 0 0 0,1 0-1 0 0,-1-1 1 0 0,0 1 0 0 0,0-1 0 0 0,0 0 0 0 0,0 0-1 0 0,-2 3-152 0 0,-11 22-36 0 0,-12 31 781 0 0,20-47-743 0 0,6-11-15 0 0,0-1 0 0 0,0 1 0 0 0,0 0 0 0 0,0 0 1 0 0,0 0-1 0 0,0 0 0 0 0,1 0 0 0 0,-1 0 1 0 0,1-1-1 0 0,-1 1 0 0 0,1 1 0 0 0,0 0 13 0 0,0-2-262 0 0,0-1-836 0 0,0 0-364 0 0,0 0-68 0 0</inkml:trace>
  <inkml:trace contextRef="#ctx1" brushRef="#br1" timeOffset="105094.714">2804 12306 13360 0 0,'0'0'612'0'0,"0"0"-15"0"0,6 2-358 0 0,5 3 745 0 0,1-1 1 0 0,-1-1 0 0 0,1 0 0 0 0,-1-1 0 0 0,1 0-1 0 0,0 0 1 0 0,0-1 0 0 0,1-1-985 0 0,-5 0 512 0 0,0 1-1 0 0,0 0 1 0 0,6 2-512 0 0,10 1-1555 0 0,-15-2-6527 0 0</inkml:trace>
  <inkml:trace contextRef="#ctx1" brushRef="#br1" timeOffset="104489.483">2210 12333 17679 0 0,'0'0'811'0'0,"0"0"-19"0"0,0 0-521 0 0,0 0-321 0 0,8 0-330 0 0,-7-1 438 0 0,2-1-127 0 0,10 5 956 0 0,6 3-887 0 0,-11-4-1329 0 0,-7-2-5317 0 0</inkml:trace>
  <inkml:trace contextRef="#ctx1" brushRef="#br1" timeOffset="104815.503">2426 12347 11520 0 0,'0'0'528'0'0,"0"0"-16"0"0,13-6-180 0 0,-11 6 9 0 0,1-1 0 0 0,-1 0 1 0 0,0 1-1 0 0,1-1 1 0 0,-1 1-1 0 0,1 0 1 0 0,-1 0-1 0 0,1 0 1 0 0,-1 0-1 0 0,1 0 0 0 0,-1 1-341 0 0,-1-1 399 0 0,23-5 882 0 0,-21 4-1025 0 0,10 1-125 0 0,-5 0-246 0 0</inkml:trace>
  <inkml:trace contextRef="#ctx1" brushRef="#br1" timeOffset="103845.031">1131 12397 10136 0 0,'0'0'777'0'0,"-3"-3"-1050"0"0,-7-5 6903 0 0,31 8-5345 0 0,0-2 1 0 0,10-2-1286 0 0,88-9 1147 0 0,-36 4-729 0 0,-29 6-257 0 0,-1 1 1 0 0,16 3-162 0 0,-2 0-1480 0 0,-66-1 48 0 0,-1 0-66 0 0</inkml:trace>
  <inkml:trace contextRef="#ctx1" brushRef="#br1" timeOffset="104079.814">1374 12242 5984 0 0,'-6'-11'637'0'0,"4"9"-620"0"0,1 2-2 0 0,1 0 1 0 0,-1-1-1 0 0,1 1 1 0 0,0 0-1 0 0,-1-1 0 0 0,1 1 1 0 0,-1 0-1 0 0,1-1 1 0 0,0 1-1 0 0,-1-1 0 0 0,1 1 1 0 0,0-1-1 0 0,0 1 0 0 0,-1-1 1 0 0,1 1-1 0 0,0-1 1 0 0,0 1-1 0 0,0-1 0 0 0,0 0-15 0 0,-1 0 1552 0 0,1 1 544 0 0,0 0 103 0 0,0 0-194 0 0,0 0-878 0 0,0 0-390 0 0,0 0-81 0 0,0 2-547 0 0,-1 0-1 0 0,1 0 1 0 0,0 0-1 0 0,0-1 1 0 0,0 1-1 0 0,0 0 1 0 0,0 0-1 0 0,0 0 1 0 0,1 0-1 0 0,-1 0 1 0 0,1-1 0 0 0,-1 1-1 0 0,1 0 1 0 0,0 0-1 0 0,-1-1 1 0 0,2 2-109 0 0,1 7 298 0 0,1 10 395 0 0,-1 1 0 0 0,-1 0 1 0 0,0 17-694 0 0,0 12 578 0 0,-1-34-574 0 0,-1 0 0 0 0,-2 0 0 0 0,0 8-4 0 0,-1 4 0 0 0,2-23-2 0 0,1 0-1 0 0,-1 1-1 0 0,0-1 0 0 0,0 0 0 0 0,-1 1 0 0 0,-1 1 4 0 0,3-6-99 0 0,0 0-1 0 0,0 0 1 0 0,0 1 0 0 0,0-1-1 0 0,1 0 1 0 0,-1 0 0 0 0,0 0-1 0 0,0-1 1 0 0,0 1 0 0 0,1 0-1 0 0,-1 0 1 0 0,1 0 0 0 0,-1 0-1 0 0,0 0 1 0 0,1 1 99 0 0,4 4-4991 0 0,2-5-1674 0 0</inkml:trace>
  <inkml:trace contextRef="#ctx1" brushRef="#br1" timeOffset="-163077.772">3530 3 6448 0 0,'0'0'141'0'0,"0"0"23"0"0,0 0 13 0 0,-1-1-19 0 0,-3 0-52 0 0,2 1 276 0 0,28 0 3690 0 0,-24 0-3984 0 0,-1 1 1 0 0,1 0-1 0 0,0 0 1 0 0,0 0-1 0 0,-1 0 0 0 0,1 0 1 0 0,-1 0-1 0 0,1 0 1 0 0,-1 0-1 0 0,1 1 1 0 0,-1-1-1 0 0,0 1 1 0 0,1-1-1 0 0,-1 1 1 0 0,0-1-1 0 0,0 1 1 0 0,0 0-1 0 0,0-1 1 0 0,-1 1-1 0 0,1 0-88 0 0,2 7 172 0 0,0 0-1 0 0,0 0 1 0 0,1 7-172 0 0,-2-3 788 0 0,0-4-682 0 0,-1 0 0 0 0,-1 1 1 0 0,1-1-1 0 0,-2 0 1 0 0,0 7-107 0 0,0 13 76 0 0,1-26-76 0 0,0 12 0 0 0,-1-1 0 0 0,-1 12 0 0 0,1-18 0 0 0,1-7 39 0 0,0-1 0 0 0,1 1 1 0 0,-1-1-1 0 0,0 0 0 0 0,0 1 1 0 0,0-1-1 0 0,0 1 1 0 0,0-1-1 0 0,0 1 0 0 0,0-1 1 0 0,0 1-1 0 0,0-1 1 0 0,0 1-1 0 0,-1-1 0 0 0,1 1 1 0 0,0-1-1 0 0,0 1 0 0 0,0-1 1 0 0,-1 0-1 0 0,1 1 1 0 0,0-1-1 0 0,0 1 0 0 0,-1-1 1 0 0,1 0-1 0 0,0 1 1 0 0,-1-1-41 0 0,-2-7 1025 0 0,4-10-1024 0 0,1 0 0 0 0,0-1 0 0 0,1 1 0 0 0,0 0 0 0 0,2 0 0 0 0,1-1 0 0 0,-3 1 0 0 0,-2 14 0 0 0,-1 0 0 0 0,0 1 0 0 0,1-1 0 0 0,0 1 0 0 0,0-1 0 0 0,0 1 0 0 0,0 0 0 0 0,0-1 0 0 0,0 1 0 0 0,0 0 0 0 0,1-1 0 0 0,-1 0 0 0 0,-1 3 0 0 0,1-1 0 0 0,-1 1 0 0 0,0-1 0 0 0,0 1 0 0 0,1 0 0 0 0,-1-1 0 0 0,0 1 0 0 0,0-1 0 0 0,1 1 0 0 0,-1 0 0 0 0,0-1 0 0 0,1 1 0 0 0,-1 0 0 0 0,1-1 0 0 0,-1 1 0 0 0,0 0 0 0 0,1 0 0 0 0,-1-1 0 0 0,1 1 0 0 0,-1 0 0 0 0,1 0 0 0 0,-1 0 0 0 0,1-1 0 0 0,-1 1 0 0 0,1 0 0 0 0,-1 0 0 0 0,1 0 0 0 0,-1 0 0 0 0,1-1 0 0 0,-1 1 0 0 0,1 0 0 0 0,0 0 0 0 0,-1 0 0 0 0,1 0 0 0 0,-1 0 0 0 0,1 0 0 0 0,-1 0 0 0 0,1 0 0 0 0,0 0 0 0 0,-1 0 0 0 0,1 0 0 0 0,-1 0 0 0 0,1 0 0 0 0,-1 1 0 0 0,1-1 0 0 0,-1 0 0 0 0,1 0 0 0 0,-1 1 0 0 0,1-1 0 0 0,-1 0 0 0 0,1 1 0 0 0,-1-1 0 0 0,1 0 0 0 0,-1 1 0 0 0,1-1 0 0 0,-1 1 0 0 0,0-1 0 0 0,1 1 0 0 0,0 0 0 0 0,2 2 0 0 0,1 0 0 0 0,-1 0 0 0 0,-1 1 0 0 0,1-1 0 0 0,0 1 0 0 0,-1-1 0 0 0,0 1 0 0 0,1 1 0 0 0,4 9 0 0 0,-5-10 0 0 0,0-1 0 0 0,0 0 0 0 0,-1 1 0 0 0,1-1 0 0 0,-1 1 0 0 0,1 3 0 0 0,6 58 1906 0 0,-4-32-1764 0 0,-5-3-142 0 0,-1-8 0 0 0,2-17-78 0 0,0 1 0 0 0,-1 0 0 0 0,0 0-1 0 0,0-1 1 0 0,0 1 0 0 0,0-1-1 0 0,-3 6 79 0 0,2-4-313 0 0,1-5-4169 0 0,1-2-1566 0 0</inkml:trace>
  <inkml:trace contextRef="#ctx1" brushRef="#br1" timeOffset="-162785.712">3942 86 13824 0 0,'0'0'314'0'0,"0"0"46"0"0,0 0 22 0 0,0 0-50 0 0,2 0-220 0 0,58-10 2382 0 0,2 3-2494 0 0,-54 6 44 0 0,0 1 0 0 0,-1 0 0 0 0,1 0 0 0 0,0 0 0 0 0,4 1-44 0 0,-9 0-373 0 0,-3-1 574 0 0,6 1 765 0 0,-3 0-3168 0 0,-3-1 1180 0 0</inkml:trace>
  <inkml:trace contextRef="#ctx1" brushRef="#br1" timeOffset="-162477.97">3907 186 13824 0 0,'30'0'498'0'0,"0"-1"1"0"0,-1-2 0 0 0,1-1-499 0 0,82-7 0 0 0,-94 10-705 0 0,0 1 1 0 0,6 0 704 0 0,-5 1-1377 0 0,-16-1 355 0 0</inkml:trace>
  <inkml:trace contextRef="#ctx1" brushRef="#br1" timeOffset="-158870.717">4475 54 3680 0 0,'0'0'167'0'0,"0"0"217"0"0,0 0 806 0 0,0 0 347 0 0,0 0 67 0 0,0 0-122 0 0,0 0-586 0 0,0 0-258 0 0,0 0-50 0 0,0 0-30 0 0,0 0-86 0 0,-2 18 1226 0 0,9 21 3052 0 0,-1 9-4750 0 0,-4-35-198 0 0,0-1 49 0 0,-1-9 145 0 0,-1 0-1 0 0,1 0 1 0 0,-1 0 0 0 0,0 0 0 0 0,0 0 0 0 0,0 0 0 0 0,0 0 0 0 0,-1 0-1 0 0,1 0 5 0 0,-6 28 320 0 0,1-1 0 0 0,2 1 0 0 0,1 25-320 0 0,1-46 49 0 0,0 1-1 0 0,-1-1 1 0 0,-2 8-49 0 0,0 3 18 0 0,3-19-86 0 0,1 1-1 0 0,-1-1 1 0 0,1 0 0 0 0,-1 0-1 0 0,0 0 1 0 0,0 0-1 0 0,0-1 1 0 0,0 1-1 0 0,0 0 1 0 0,0 0 0 0 0,0 0-1 0 0,-1-1 69 0 0,1 0-945 0 0,1-1-57 0 0</inkml:trace>
  <inkml:trace contextRef="#ctx1" brushRef="#br1" timeOffset="45689.456">10061 1122 7776 0 0,'0'0'174'0'0,"0"0"29"0"0,0 0 12 0 0,0 0 59 0 0,0 0 248 0 0,0 0 107 0 0,10-4 1696 0 0,-4 2-2178 0 0,1 0 0 0 0,0 1 1 0 0,-1-1-1 0 0,1 1 0 0 0,0 0 0 0 0,0 1-147 0 0,23-4 263 0 0,28-6 530 0 0,22 0-793 0 0,-65 9 206 0 0,0 1 1 0 0,0 1-1 0 0,0 0 1 0 0,0 0-1 0 0,-1 2 1 0 0,3 0-207 0 0,9 2-8 0 0,-14-4-13 0 0,0 2 1 0 0,0 0-1 0 0,0 0 21 0 0,-6-1 18 0 0,1 1 0 0 0,0-1 0 0 0,-1 1 0 0 0,1 1 0 0 0,-1-1 0 0 0,0 1 0 0 0,3 2-18 0 0,-3-2 56 0 0,-5-4-43 0 0,-1 1 0 0 0,1-1-1 0 0,0 1 1 0 0,0-1 0 0 0,-1 1-1 0 0,1-1 1 0 0,0 1-1 0 0,0 0 1 0 0,-1-1 0 0 0,1 1-1 0 0,-1 0 1 0 0,1 0 0 0 0,-1 0-1 0 0,1-1 1 0 0,-1 1 0 0 0,1 0-1 0 0,-1 0 1 0 0,0 0-1 0 0,1 0 1 0 0,-1 0 0 0 0,0 0-1 0 0,0 0 1 0 0,0-1 0 0 0,0 2-13 0 0,4 17 280 0 0,-3-16-237 0 0,0 1 1 0 0,0-1-1 0 0,-1 0 0 0 0,1 0 0 0 0,-1 0 1 0 0,0 0-1 0 0,0 0 0 0 0,0 1 1 0 0,0-1-1 0 0,-1 0 0 0 0,1 0 0 0 0,-1 1-43 0 0,0 5 86 0 0,0-1 0 0 0,0 1 0 0 0,1 0 0 0 0,0 0 0 0 0,1-1-1 0 0,0 1 1 0 0,1 2-86 0 0,1 14 151 0 0,2 38 141 0 0,-3 1 0 0 0,-3 16-292 0 0,3 40-273 0 0,-7 54 1348 0 0,5-156-1052 0 0,1-1 0 0 0,1 1 1 0 0,1 0-24 0 0,3 31 99 0 0,-3-20-28 0 0,2 0 0 0 0,1-1 0 0 0,10 26-71 0 0,-5-15 52 0 0,-1-4 258 0 0,8 13-310 0 0,2 8-51 0 0,-18-49 29 0 0,0 1-1 0 0,-1-1 1 0 0,0 0 0 0 0,-1 4 22 0 0,4 16 82 0 0,-4-20-79 0 0,0 0-1 0 0,0 0 0 0 0,-1-1 0 0 0,0 1 0 0 0,0 0 0 0 0,-1-1 0 0 0,1 1 0 0 0,-4 5-2 0 0,1 4 15 0 0,3-13 17 0 0,0 1-1 0 0,-1-1 1 0 0,1 0-1 0 0,0 0 0 0 0,-1 0 1 0 0,0 1-1 0 0,0-2 0 0 0,0 1 1 0 0,0 0-1 0 0,0 0 1 0 0,0-1-1 0 0,-1 1 0 0 0,1-1 1 0 0,-1 0-1 0 0,0 1-31 0 0,-2 0 76 0 0,1-1 0 0 0,-1 1 0 0 0,0-1 0 0 0,0 1 0 0 0,0-1 0 0 0,-1-1 0 0 0,1 1 0 0 0,0-1 0 0 0,-2 0-76 0 0,-9 1 161 0 0,0-1 0 0 0,0 0 0 0 0,0-1 0 0 0,-1-1 0 0 0,1-1-1 0 0,-1 0-160 0 0,-23-2 816 0 0,-36 1-816 0 0,28 2-1221 0 0,0-2-4137 0 0,17 0-1406 0 0</inkml:trace>
  <inkml:trace contextRef="#ctx1" brushRef="#br1" timeOffset="56831.654">7515 1174 8288 0 0,'-1'0'28'0'0,"0"0"-1"0"0,0-1 1 0 0,0 1 0 0 0,0 0 0 0 0,0 0 0 0 0,0 0 0 0 0,0-1 0 0 0,0 1 0 0 0,0-1-1 0 0,0 1 1 0 0,1 0 0 0 0,-1-1 0 0 0,0 0 0 0 0,0 1 0 0 0,0-1 0 0 0,1 1 0 0 0,-1-1-1 0 0,0 0 1 0 0,0 0 0 0 0,1 1 0 0 0,-1-1 0 0 0,1 0 0 0 0,-1 0 0 0 0,1 0 0 0 0,-1 0-1 0 0,1 1 1 0 0,0-1 0 0 0,-1 0 0 0 0,1 0 0 0 0,0 0 0 0 0,-1-1-28 0 0,0 1 65 0 0,0-1 0 0 0,0 1 0 0 0,0-1 0 0 0,0 1 0 0 0,0 0 1 0 0,-1-1-1 0 0,1 1 0 0 0,0 0 0 0 0,-1 0 0 0 0,1 0 0 0 0,-1 0 1 0 0,1 0-1 0 0,-2 0-65 0 0,-20-10 1205 0 0,19 10-969 0 0,1 0 0 0 0,0 0 1 0 0,-1 0-1 0 0,1 1 0 0 0,-1-1 1 0 0,1 1-1 0 0,-1 0 0 0 0,1 0 1 0 0,-1 0-1 0 0,1 0 0 0 0,-1 1 1 0 0,1-1-1 0 0,0 1 0 0 0,-1 0 1 0 0,1 0-1 0 0,0 0 0 0 0,-1 1 1 0 0,1-1-1 0 0,0 1 0 0 0,0 0 1 0 0,0-1-1 0 0,0 1 0 0 0,0 1 0 0 0,1-1 1 0 0,-1 0-1 0 0,1 1 0 0 0,-1-1 1 0 0,1 2-237 0 0,-6 5 62 0 0,0 2 0 0 0,1-1 0 0 0,1 1 0 0 0,0 0 0 0 0,0 0 0 0 0,1 1 0 0 0,0-1 0 0 0,1 1 0 0 0,1 0 0 0 0,-1 5-62 0 0,2-10 51 0 0,1-1 0 0 0,0 1 1 0 0,0-1-1 0 0,1 1 0 0 0,0-1 1 0 0,0 1-1 0 0,0-1 0 0 0,1 1 0 0 0,0-1 1 0 0,0 0-1 0 0,1 1 0 0 0,0-1 1 0 0,0 0-1 0 0,0 0 0 0 0,1 0 1 0 0,0 0-1 0 0,0 0 0 0 0,0-1 0 0 0,1 1-51 0 0,-3-5 0 0 0,0 1 0 0 0,0-1 0 0 0,0 0 0 0 0,0 0 0 0 0,1 0 0 0 0,-1 0 0 0 0,0 0 0 0 0,0 0 0 0 0,1 0 0 0 0,-1 0 0 0 0,1-1 0 0 0,-1 1 0 0 0,1-1 0 0 0,-1 1 0 0 0,1-1 0 0 0,-1 1 0 0 0,1-1 0 0 0,0 0 0 0 0,-1 0 0 0 0,1 0 0 0 0,-1 0 0 0 0,1 0 0 0 0,0 0 0 0 0,-1 0 0 0 0,1 0 0 0 0,-1-1 0 0 0,1 1 0 0 0,-1-1 0 0 0,1 1 0 0 0,-1-1 0 0 0,1 1 0 0 0,0-2 0 0 0,7-2 0 0 0,-1-1 0 0 0,0-1 0 0 0,0 0 0 0 0,0 0 0 0 0,2-3 0 0 0,7-5 0 0 0,-10 8 0 0 0,0-1 0 0 0,-1 0 0 0 0,0-1 0 0 0,0 1 0 0 0,2-5 0 0 0,10-11 0 0 0,-11 12 95 0 0,1 0-1 0 0,-2 0 0 0 0,0-1 0 0 0,0 0 0 0 0,-1 0 1 0 0,2-7-95 0 0,-5 12 130 0 0,3-10 43 0 0,-4 14-232 0 0,0 0-1 0 0,-1 0 1 0 0,2 0 0 0 0,-1 0-1 0 0,0 0 1 0 0,0 0 0 0 0,1 0-1 0 0,0 0 1 0 0,0 0 59 0 0,-2 6-194 0 0,1 1 185 0 0,0 1 0 0 0,0 0 0 0 0,-1-1 0 0 0,0 1 0 0 0,0 4 9 0 0,-1-5 0 0 0,-1 7 0 0 0,0 1 0 0 0,0-1 0 0 0,1 10 0 0 0,0 0 0 0 0,-2 0 0 0 0,0-1 0 0 0,-1 1 0 0 0,0-1 0 0 0,3-16-58 0 0,1-1 0 0 0,-1 1 0 0 0,1-1 0 0 0,0 1 0 0 0,0-1 0 0 0,1 1 0 0 0,-1 0 0 0 0,1-1 0 0 0,0 0 0 0 0,-1 1 0 0 0,2-1 0 0 0,-1 1 0 0 0,0-1 0 0 0,1 0 0 0 0,-1 0 0 0 0,1 0 0 0 0,0 0 0 0 0,0 0 0 0 0,0 0 0 0 0,1 0 0 0 0,-1-1 0 0 0,0 1 0 0 0,1-1 0 0 0,0 1 0 0 0,0-1 0 0 0,2 1 58 0 0,0 1-6451 0 0</inkml:trace>
  <inkml:trace contextRef="#ctx1" brushRef="#br1" timeOffset="57449.7">8007 986 8288 0 0,'3'-2'128'0'0,"3"-5"718"0"0,-6 6-480 0 0,0 1 120 0 0,0 0 24 0 0,0 0 2 0 0,-1 1 0 0 0,-8 3-7 0 0,0 0 1 0 0,-1-1-1 0 0,1 0 1 0 0,-1 0-1 0 0,0-1 1 0 0,0-1-1 0 0,-3 0-505 0 0,-12 3 126 0 0,5 0-131 0 0,-4 1 492 0 0,-1-1 0 0 0,0-1-1 0 0,-11-1-486 0 0,21-2 452 0 0,6 1-402 0 0,0-1 0 0 0,0 0 0 0 0,-4-1-50 0 0,11 1 23 0 0,1 0-1 0 0,-1 0 0 0 0,1 0 0 0 0,0-1 1 0 0,-1 1-1 0 0,1-1 0 0 0,-1 1 0 0 0,1-1 1 0 0,0 1-1 0 0,0-1 0 0 0,-1 0 0 0 0,1 1 0 0 0,0-1 1 0 0,0 0-1 0 0,0 0 0 0 0,0 0 0 0 0,0 0 1 0 0,0 0-1 0 0,0 0 0 0 0,0 0 0 0 0,0 0 1 0 0,0-1-1 0 0,0 1-22 0 0,1-1 47 0 0,-1 0 1 0 0,1 0-1 0 0,0 0 0 0 0,0 0 1 0 0,0 0-1 0 0,0 0 0 0 0,0 0 1 0 0,0 0-1 0 0,0 1 1 0 0,1-1-1 0 0,-1 0 0 0 0,1 0 1 0 0,-1 0-1 0 0,1 0 0 0 0,0 0 1 0 0,0 1-1 0 0,0-1 1 0 0,0 0-1 0 0,0 0-47 0 0,5-7-513 0 0,0 0 1 0 0,1 1 0 0 0,1-2 512 0 0,-1 3 187 0 0,0-2-187 0 0,-5 7 0 0 0,0 0 0 0 0,0-1 0 0 0,0 1 0 0 0,0-1 0 0 0,0 1 0 0 0,-1-1 0 0 0,1 0 0 0 0,1-2 0 0 0,1-1 0 0 0,0 1 0 0 0,0 0 0 0 0,0 1 0 0 0,1-1 0 0 0,-1 1 0 0 0,1-1 0 0 0,1 1 0 0 0,21-22 0 0 0,1 0 1 0 0,-24 23 4 0 0,0 0 0 0 0,1-1 0 0 0,-1 0-1 0 0,0 0 1 0 0,0 0 0 0 0,-1 0 0 0 0,1 0 0 0 0,-1-1 0 0 0,0 0 0 0 0,-1 1 0 0 0,1-1 0 0 0,-1-1-1 0 0,1 1-4 0 0,-2 2 1129 0 0,-1 5-501 0 0,0 15-382 0 0,-4 23-363 0 0,1 25 434 0 0,1-2-16 0 0,1-46-258 0 0,0 0-1 0 0,2 0 0 0 0,0 0-42 0 0,1 25-104 0 0,-6 23-84 0 0,1-36 811 0 0,3-26-610 0 0,-1 0 1 0 0,0 0 0 0 0,0-1-1 0 0,0 1 1 0 0,0 0 0 0 0,0-1-1 0 0,0 1 1 0 0,-1-1 0 0 0,1 1-1 0 0,-1 0-13 0 0,0-1-98 0 0,1 0-1 0 0,0 0 1 0 0,-1 0-1 0 0,1 0 1 0 0,0 0-1 0 0,1 0 1 0 0,-1 1-1 0 0,0-1 1 0 0,0 0-1 0 0,1 1 1 0 0,0-1-1 0 0,-1 1 99 0 0,-2 10-2469 0 0,3-12 1199 0 0</inkml:trace>
  <inkml:trace contextRef="#ctx1" brushRef="#br1" timeOffset="57949.425">7144 1662 6912 0 0,'0'0'314'0'0,"0"0"-6"0"0,-2 1-198 0 0,-2 2 24 0 0,3-2 501 0 0,0-1-540 0 0,1 0 1 0 0,0 0-1 0 0,-1 1 0 0 0,1-1 1 0 0,0 0-1 0 0,0 0 1 0 0,-1 0-1 0 0,1 0 0 0 0,0 1 1 0 0,-1-1-1 0 0,1 0 0 0 0,0 0 1 0 0,0 1-1 0 0,-1-1 0 0 0,1 0 1 0 0,0 0-1 0 0,0 1 0 0 0,0-1 1 0 0,0 0-1 0 0,-1 1 0 0 0,1-1 1 0 0,0 0-1 0 0,0 1 0 0 0,0-1 1 0 0,0 0-1 0 0,0 1 0 0 0,0-1 1 0 0,0 0-1 0 0,0 1 0 0 0,0-1 1 0 0,0 0-1 0 0,0 1 1 0 0,0-1-1 0 0,0 0 0 0 0,0 1 1 0 0,0-1-96 0 0,0 1 117 0 0,0-1 1 0 0,0 1 0 0 0,0 0-1 0 0,0-1 1 0 0,1 1 0 0 0,-1 0-1 0 0,0-1 1 0 0,0 1 0 0 0,0 0 0 0 0,1-1-1 0 0,-1 1 1 0 0,0 0 0 0 0,1-1-1 0 0,-1 1 1 0 0,1-1 0 0 0,-1 1-1 0 0,1-1 1 0 0,-1 1 0 0 0,1-1 0 0 0,-1 1-118 0 0,6 1 316 0 0,-1 1 1 0 0,1-1-1 0 0,-1 0 1 0 0,1-1-1 0 0,0 1 1 0 0,0-1 0 0 0,0-1-1 0 0,0 1 1 0 0,0-1-1 0 0,1 0-316 0 0,15 0 546 0 0,1-2-1 0 0,1-1-545 0 0,-17 2 105 0 0,71-12 460 0 0,-33 6-140 0 0,12-1-425 0 0,91-7 468 0 0,36-3-126 0 0,-43 7-840 0 0,115-3 924 0 0,-238 13-1294 0 0,0 0 0 0 0,9-3 868 0 0,-10 2-6689 0 0</inkml:trace>
  <inkml:trace contextRef="#ctx1" brushRef="#br1" timeOffset="60452.758">7303 1981 11720 0 0,'0'-24'1170'0'0,"0"23"-1160"0"0,0 1-1 0 0,-1 0 1 0 0,1-1-1 0 0,0 1 1 0 0,0 0-1 0 0,0-1 1 0 0,0 1-1 0 0,-1 0 1 0 0,1-1-1 0 0,0 1 1 0 0,0 0-1 0 0,-1 0 0 0 0,1-1 1 0 0,0 1-1 0 0,0 0 1 0 0,-1 0-1 0 0,1-1 1 0 0,0 1-1 0 0,-1 0 1 0 0,1 0-1 0 0,0 0 1 0 0,-1 0-1 0 0,1 0 1 0 0,0-1-1 0 0,-1 1 1 0 0,1 0-1 0 0,-1 0 1 0 0,1 0-1 0 0,0 0 1 0 0,-1 0-1 0 0,1 0 1 0 0,0 0-1 0 0,-1 0 0 0 0,1 0-9 0 0,-12 1 837 0 0,6 1-522 0 0,0 1 1 0 0,0 0-1 0 0,0 0 1 0 0,1 1-1 0 0,0-1 1 0 0,-1 1-1 0 0,1 0 1 0 0,1 0-1 0 0,-1 1 0 0 0,-1 2-315 0 0,-8 8 158 0 0,1 2 0 0 0,1 0-1 0 0,0 0 1 0 0,-5 14-158 0 0,-5 4 693 0 0,14-20-463 0 0,0 1 0 0 0,1 0 0 0 0,-1 3-230 0 0,-1 4 102 0 0,5-10-51 0 0,1 1-1 0 0,0 0 1 0 0,0 0-1 0 0,2 1 1 0 0,0-1-1 0 0,0 0 1 0 0,2 9-51 0 0,-1-19 16 0 0,0 0 1 0 0,0-1 0 0 0,1 1 0 0 0,0 0-1 0 0,0 0 1 0 0,0-1 0 0 0,0 1-1 0 0,0-1 1 0 0,1 1 0 0 0,0-1 0 0 0,0 0-1 0 0,0 0 1 0 0,0 0 0 0 0,0 1 0 0 0,0-2-1 0 0,1 1 1 0 0,-1 0 0 0 0,1-1-1 0 0,0 1 1 0 0,0-1 0 0 0,0 0 0 0 0,0 0-1 0 0,0 0 1 0 0,1 0 0 0 0,-1 0-1 0 0,1-1 1 0 0,-1 1 0 0 0,1-1 0 0 0,-1 0-1 0 0,1 0 1 0 0,0-1 0 0 0,-1 1-1 0 0,1-1 1 0 0,0 0 0 0 0,0 1 0 0 0,-1-2-1 0 0,1 1 1 0 0,0 0 0 0 0,0-1-17 0 0,4-1 92 0 0,-1 0 1 0 0,1 0-1 0 0,-1-1 1 0 0,1 0-1 0 0,-1 0 1 0 0,0-1-1 0 0,0 0 1 0 0,4-3-93 0 0,-7 4 23 0 0,-1 1 1 0 0,0-1-1 0 0,1 0 1 0 0,-1 0-1 0 0,-1-1 0 0 0,1 1 1 0 0,0 0-1 0 0,-1-1 1 0 0,0 0-1 0 0,1 1 1 0 0,-2-1-1 0 0,1 0 1 0 0,0 0-1 0 0,-1 0 0 0 0,0 0 1 0 0,0-1-1 0 0,1 0-23 0 0,-2 0 0 0 0,0 0 0 0 0,0 0 0 0 0,-1 0 0 0 0,1 0 0 0 0,-1-1 0 0 0,0 1 0 0 0,0 0 0 0 0,-1 0 0 0 0,0 0 0 0 0,0 0 0 0 0,0 1 0 0 0,-2-4 0 0 0,2 5 1 0 0,0 0 0 0 0,-1 1 0 0 0,1-1 0 0 0,-1 1 0 0 0,1-1 0 0 0,-1 1 0 0 0,0 0 0 0 0,0 0 0 0 0,0 0 0 0 0,0 1 0 0 0,0-1-1 0 0,-3 0 0 0 0,-3-1-133 0 0,-1-1-1 0 0,0 2 0 0 0,-7-2 134 0 0,-10 7-907 0 0,26-3 588 0 0,1 0-151 0 0,0 0-634 0 0,0 0-280 0 0,1 1-59 0 0,4 3-11 0 0</inkml:trace>
  <inkml:trace contextRef="#ctx1" brushRef="#br1" timeOffset="61101.111">7558 2022 8288 0 0,'4'-3'19'0'0,"-3"1"104"0"0,1 1 0 0 0,0-1 0 0 0,0 1 0 0 0,0-1 0 0 0,1 1 0 0 0,-1 0-1 0 0,0 0 1 0 0,2-1-123 0 0,-3 2 712 0 0,-1 0 218 0 0,0 0 35 0 0,0 0-46 0 0,0 0-234 0 0,0 0-100 0 0,0 0-17 0 0,-1 1-463 0 0,1 0 0 0 0,-1 0-1 0 0,1 0 1 0 0,0 0 0 0 0,-1 0-1 0 0,1 0 1 0 0,0 0 0 0 0,-1 0-1 0 0,1 0 1 0 0,0 0 0 0 0,0 0-1 0 0,0 0 1 0 0,0 1 0 0 0,0-1-1 0 0,0 0-104 0 0,0 4 535 0 0,-14 64 1240 0 0,10-43-1392 0 0,2-18-283 0 0,0-1 1 0 0,1 1-1 0 0,0-1 1 0 0,1 1-1 0 0,0 0 0 0 0,1 6-100 0 0,-1-12 16 0 0,1 0 0 0 0,0 0-1 0 0,-1 0 1 0 0,1 0 0 0 0,0 0-1 0 0,0-1 1 0 0,0 1-1 0 0,1 0 1 0 0,-1-1 0 0 0,0 1-1 0 0,1-1 1 0 0,-1 1 0 0 0,1-1-1 0 0,-1 1 1 0 0,1-1 0 0 0,0 0-1 0 0,-1 0 1 0 0,1 0-1 0 0,0 0 1 0 0,0 0 0 0 0,0-1-1 0 0,0 1 1 0 0,0 0 0 0 0,0-1-1 0 0,0 1 1 0 0,0-1 0 0 0,1 0-16 0 0,3 1 41 0 0,1 0 1 0 0,-1 0 0 0 0,0-1 0 0 0,0 0 0 0 0,1-1 0 0 0,-1 1 0 0 0,0-1 0 0 0,3-1-42 0 0,-2 0-16 0 0,0-1 0 0 0,0 0 1 0 0,-1 0-1 0 0,4-2 16 0 0,-6 0-3837 0 0,-3 3 2012 0 0,5-6-4431 0 0</inkml:trace>
  <inkml:trace contextRef="#ctx1" brushRef="#br1" timeOffset="61421.491">7680 2053 9216 0 0,'0'0'706'0'0,"5"8"-260"0"0,-3-3 71 0 0,0-1 0 0 0,0 1 0 0 0,0 0 0 0 0,-1 0 0 0 0,0 0 0 0 0,0 0 0 0 0,0 0 0 0 0,-1 0 0 0 0,0 0 0 0 0,0 0 0 0 0,0 1-517 0 0,1 12 511 0 0,-3 60 2136 0 0,-2 19-406 0 0,3-69-2156 0 0,-4 22-85 0 0,2-23 182 0 0,0 22-182 0 0,-1-19-266 0 0,2-20-650 0 0,2-2-176 0 0</inkml:trace>
  <inkml:trace contextRef="#ctx1" brushRef="#br1" timeOffset="64740.277">8332 1643 11976 0 0,'0'0'266'0'0,"0"0"44"0"0,0 0 15 0 0,0 0-26 0 0,7-3 249 0 0,8 0 188 0 0,1 0 1 0 0,-1 2 0 0 0,0 0 0 0 0,1 1 0 0 0,-1 0-1 0 0,13 3-736 0 0,2-1 671 0 0,95-1 247 0 0,72-10-918 0 0,-114 4 710 0 0,-15 5-821 0 0,-25 5-2959 0 0,-30-3-3248 0 0</inkml:trace>
  <inkml:trace contextRef="#ctx1" brushRef="#br1" timeOffset="65268.112">8501 1795 10592 0 0,'0'0'818'0'0,"18"-1"982"0"0,-16 2-1625 0 0,-1 0 0 0 0,1 1 0 0 0,-1-1 0 0 0,0 1 0 0 0,0-1 0 0 0,1 1 0 0 0,-1 0-1 0 0,0 0 1 0 0,0-1 0 0 0,-1 1 0 0 0,1 0 0 0 0,0 0 0 0 0,-1 0 0 0 0,1 0 0 0 0,-1 0 0 0 0,1 0-1 0 0,-1 0 1 0 0,0 1-175 0 0,1 4 223 0 0,-1-1 0 0 0,0 1 0 0 0,-1-1 0 0 0,1 1 0 0 0,-2 2-223 0 0,-4 35 1108 0 0,4-25-700 0 0,-1 0 0 0 0,-4 15-408 0 0,-11 42 715 0 0,10-38 555 0 0,-7 15-1270 0 0,12-41 2 0 0,-1 0-1 0 0,2 1 1 0 0,0-1-1 0 0,0 1 1 0 0,1 0-1 0 0,0 8-1 0 0,2-41 61 0 0,0 13-57 0 0,-1 0 0 0 0,0 1 0 0 0,0-1-1 0 0,-1 0 1 0 0,0 0 0 0 0,0 0-4 0 0,1 5 0 0 0,-1 0 0 0 0,0 0-1 0 0,0 1 1 0 0,1-1 0 0 0,-1 0 0 0 0,0 0 0 0 0,0 0 0 0 0,-1 1-1 0 0,1-1 1 0 0,0 0 0 0 0,-1 1 0 0 0,1-1 0 0 0,-1 1 0 0 0,1 0-1 0 0,-1-1 1 0 0,1 1 0 0 0,-1 0 0 0 0,0 0 0 0 0,0 0 0 0 0,0 0 0 0 0,0 0-1 0 0,0 0 1 0 0,-2 1 1 0 0,1 1 0 0 0,-1-1 0 0 0,1 1 0 0 0,0-1 0 0 0,-1 1 0 0 0,-2 1-1 0 0,2-1 18 0 0,-3 2 10 0 0,0-1-1 0 0,0 1 1 0 0,0 1-1 0 0,0-1 0 0 0,1 1 1 0 0,0 0-1 0 0,0 0 1 0 0,0 1-1 0 0,0 0 1 0 0,0 0-1 0 0,1 0 0 0 0,0 1 1 0 0,1 0-1 0 0,-1 0 1 0 0,1 0-1 0 0,0 0 1 0 0,0 1-1 0 0,1 0 0 0 0,0-1 1 0 0,0 1-1 0 0,-1 6-27 0 0,3-8 0 0 0,0 0 0 0 0,0 0 0 0 0,0 0 0 0 0,1 1 0 0 0,0-1 0 0 0,0 0 0 0 0,0 1 0 0 0,2 3 0 0 0,-2-7 10 0 0,1-1-1 0 0,0 0 0 0 0,-1 0 0 0 0,1 0 1 0 0,0 0-1 0 0,0 0 0 0 0,0 0 1 0 0,-1 0-1 0 0,1-1 0 0 0,0 1 0 0 0,0 0 1 0 0,0 0-1 0 0,1-1 0 0 0,-1 1 0 0 0,0-1 1 0 0,0 1-1 0 0,0-1 0 0 0,0 1 1 0 0,1-1-1 0 0,-1 0 0 0 0,0 1 0 0 0,0-1 1 0 0,1 0-1 0 0,-1 0 0 0 0,0 0 0 0 0,2 0-9 0 0,2 0 7 0 0,1 0-1 0 0,0 0 0 0 0,0-1 0 0 0,0 0 0 0 0,0 0-6 0 0,24-6-225 0 0,-1-1 0 0 0,0-1 0 0 0,23-12 225 0 0,4-8-6078 0 0,-40 21-624 0 0</inkml:trace>
  <inkml:trace contextRef="#ctx1" brushRef="#br1" timeOffset="65778.871">8651 2059 6912 0 0,'0'0'314'0'0,"0"0"-6"0"0,-2 1 51 0 0,1 1-116 0 0,-3 2 1324 0 0,1 1 1 0 0,-1 0-1 0 0,1-1 1 0 0,-1 2 0 0 0,0 3-1568 0 0,0 7 672 0 0,-5 51 2169 0 0,7-51-2827 0 0,2-13 18 0 0,-1-1 1 0 0,1 1-1 0 0,0-1 1 0 0,0 1-1 0 0,0-1 0 0 0,0 0 1 0 0,0 1-1 0 0,0-1 1 0 0,1 1-1 0 0,0-1 1 0 0,-1 1-1 0 0,1-1-32 0 0,2 9 503 0 0,-3-10-462 0 0,1 1 0 0 0,-1-1 0 0 0,0 0-1 0 0,1 1 1 0 0,-1-1 0 0 0,1 0 0 0 0,-1 1 0 0 0,1-1-1 0 0,0 0 1 0 0,-1 1 0 0 0,1-1 0 0 0,0 0 0 0 0,0 0-1 0 0,0 0 1 0 0,0 0 0 0 0,0 0 0 0 0,0 0 0 0 0,0 0-1 0 0,1 0 1 0 0,-1 0 0 0 0,0 0 0 0 0,0-1 0 0 0,1 1-1 0 0,-1-1 1 0 0,0 1 0 0 0,2 0-41 0 0,-1-1-12 0 0,1 1-1 0 0,-1-1 1 0 0,0 0 0 0 0,0 0-1 0 0,1 0 1 0 0,-1 0 0 0 0,0 0-1 0 0,1-1 1 0 0,-1 1 0 0 0,0-1-1 0 0,0 1 1 0 0,0-1 0 0 0,1 0-1 0 0,-1 0 1 0 0,0 0 0 0 0,1-1 12 0 0,4-1 52 0 0,-1-1 0 0 0,0 0 1 0 0,0 0-1 0 0,4-5-52 0 0,10-12 15 0 0,-16 16-16 0 0,1 0 1 0 0,-1 1 0 0 0,1 0 0 0 0,-1-1-1 0 0,4 0 1 0 0,4-6 0 0 0,-10 9-5 0 0,0 0-1 0 0,0 1 1 0 0,0-1-1 0 0,-1 1 1 0 0,1-1-1 0 0,1 1 1 0 0,-1 0-1 0 0,0-1 1 0 0,0 1-1 0 0,0 0 1 0 0,1 1-1 0 0,-1-1 1 0 0,0 0-1 0 0,2 0 6 0 0,2-1-110 0 0,-6 2 113 0 0,0 0 1 0 0,0 0-1 0 0,0 0 1 0 0,1 0-1 0 0,-1 0 0 0 0,0 0 1 0 0,0 0-1 0 0,0 0 0 0 0,0 0 1 0 0,0 0-1 0 0,0 0 1 0 0,1 0-1 0 0,-1 0 0 0 0,0 0 1 0 0,0 0-1 0 0,0 0 0 0 0,0 0 1 0 0,0 0-1 0 0,0 0 1 0 0,1 0-1 0 0,-1 0 0 0 0,0 0 1 0 0,0 0-1 0 0,0 0 0 0 0,0 0 1 0 0,0 0-1 0 0,0 1 1 0 0,0-1-1 0 0,1 0 0 0 0,-1 0 1 0 0,0 0-1 0 0,0 0 0 0 0,0 0 1 0 0,0 0-1 0 0,0 0 1 0 0,0 0-1 0 0,0 0 0 0 0,0 1 1 0 0,0-1-1 0 0,0 0 0 0 0,0 0 1 0 0,0 0-1 0 0,0 0-3 0 0,3 3-6 0 0,-3-3 6 0 0,0 0 0 0 0,1 1 0 0 0,-1-1 0 0 0,1 1 0 0 0,-1-1 0 0 0,0 0 0 0 0,1 1 0 0 0,-1-1-1 0 0,0 1 1 0 0,0-1 0 0 0,0 1 0 0 0,1-1 0 0 0,-1 1 0 0 0,0-1 0 0 0,0 1 0 0 0,0 0 0 0 0,0-1 0 0 0,0 1 0 0 0,-3 3-28 0 0,3-3 25 0 0,-1-1 0 0 0,1 0 0 0 0,0 0-1 0 0,0 0 1 0 0,0 0 0 0 0,-1 0 0 0 0,1 0 0 0 0,0 1 0 0 0,0-1 0 0 0,0 0 0 0 0,0 0-1 0 0,-1 0 1 0 0,1 0 0 0 0,0 1 0 0 0,0-1 0 0 0,0 0 0 0 0,0 0 0 0 0,0 0 0 0 0,0 1-1 0 0,0-1 1 0 0,0 0 0 0 0,0 0 0 0 0,-1 0 0 0 0,1 1 0 0 0,0-1 0 0 0,0 0 0 0 0,0 0 0 0 0,0 1-1 0 0,0-1 1 0 0,0 0 0 0 0,1 0 0 0 0,-1 0 0 0 0,0 1 0 0 0,0-1 0 0 0,0 0 0 0 0,0 0-1 0 0,0 1 1 0 0,0-1 0 0 0,0 0 0 0 0,0 0 0 0 0,0 0 3 0 0,12 10-171 0 0,-11-9 164 0 0,1 0 1 0 0,-1-1 0 0 0,0 1 0 0 0,1 0 0 0 0,-1 0 0 0 0,0 0-1 0 0,0 0 1 0 0,0 0 0 0 0,0 0 0 0 0,0 0 0 0 0,0 1-1 0 0,0-1 1 0 0,-1 0 0 0 0,1 0 0 0 0,0 1 0 0 0,-1-1 0 0 0,1 0-1 0 0,0 1 7 0 0,0 8 1 0 0,6-7-3 0 0,-4-2 4 0 0,1 0 1 0 0,0 0-1 0 0,-1 0 0 0 0,0 0 0 0 0,1 0 0 0 0,0 2-2 0 0,-2-3 11 0 0,-1 1 0 0 0,0-1-1 0 0,0 1 1 0 0,0-1 0 0 0,1 0-1 0 0,-1 1 1 0 0,0-1-1 0 0,1 0 1 0 0,-1 0 0 0 0,0 0-1 0 0,1 0-10 0 0,8 2 103 0 0,-9-1-23 0 0,-1-1-75 0 0,1-1 0 0 0,-1 1 0 0 0,0-1 0 0 0,0 1 0 0 0,0 0 0 0 0,1-1-1 0 0,-1 1 1 0 0,0 0 0 0 0,1-1 0 0 0,-1 1 0 0 0,0 0 0 0 0,0-1 0 0 0,1 1-1 0 0,-1 0 1 0 0,1 0 0 0 0,-1-1 0 0 0,0 1 0 0 0,1 0 0 0 0,-1 0 0 0 0,0 0-1 0 0,1-1 1 0 0,0 1-5 0 0,-1 0 2 0 0,0 0-1 0 0,0 0 1 0 0,1 0-1 0 0,-1 0 1 0 0,0 0 0 0 0,1 0-1 0 0,-1 0 1 0 0,0 0-1 0 0,1 0 1 0 0,-1-1-1 0 0,0 1 1 0 0,0 0-1 0 0,1 0 1 0 0,-1 0 0 0 0,0-1-1 0 0,0 1 1 0 0,1 0-1 0 0,-1 0 1 0 0,0 0-1 0 0,0-1 1 0 0,0 1-1 0 0,1 0 1 0 0,-1 0-1 0 0,0-1 1 0 0,0 1 0 0 0,0 0-1 0 0,0-1 1 0 0,0 1-1 0 0,0 0 1 0 0,1-1-1 0 0,-1 1 1 0 0,0 0-1 0 0,0-1 1 0 0,0 1 0 0 0,0 0-1 0 0,0 0 1 0 0,0-1-1 0 0,0 1 1 0 0,0 0-1 0 0,-1-1 1 0 0,1 1-1 0 0,0 0 1 0 0,0-1-1 0 0,0 1 1 0 0,0 0 0 0 0,0 0-1 0 0,0-1 1 0 0,-1 1-2 0 0,-2-4 39 0 0,3 3-26 0 0,-1 0 0 0 0,0 1 0 0 0,1-1 1 0 0,-1 1-1 0 0,1-1 0 0 0,0 0 0 0 0,-1 1 0 0 0,1-1 0 0 0,-1 0 0 0 0,1 1 0 0 0,0-1 1 0 0,0 0-1 0 0,-1 0 0 0 0,1 1 0 0 0,0-1 0 0 0,0 0 0 0 0,0 0 0 0 0,0 1 0 0 0,0-1 1 0 0,0 0-1 0 0,0 0 0 0 0,0 0 0 0 0,0 1 0 0 0,0-1 0 0 0,0 0 0 0 0,1 0 0 0 0,-1 1 1 0 0,0-1-1 0 0,1 0 0 0 0,-1 0 0 0 0,0 1 0 0 0,1-1 0 0 0,-1 0 0 0 0,1 1 0 0 0,0-1-13 0 0,-1 0 13 0 0,0-1-1 0 0,1 1 0 0 0,-1 0 1 0 0,0 0-1 0 0,0-1 0 0 0,1 1 1 0 0,-1 0-1 0 0,0 0 0 0 0,0-1 1 0 0,-1 1-1 0 0,1 0 0 0 0,0 0 1 0 0,0 0-1 0 0,0-1 0 0 0,-1 1 1 0 0,1 0-1 0 0,-1 0 0 0 0,1 0 1 0 0,-1-1-1 0 0,1 1 0 0 0,-1 0 1 0 0,0-1-13 0 0,0 1 10 0 0,0-1 0 0 0,0 0 0 0 0,0 0 0 0 0,0 0 0 0 0,1 0 0 0 0,-1 1 0 0 0,0-1 0 0 0,1 0 0 0 0,0 0 0 0 0,0 0 0 0 0,-1 0 0 0 0,1-2-10 0 0,3-8 77 0 0,-2 10-49 0 0,-1 1 1 0 0,1-1-1 0 0,-1 0 1 0 0,0 0-1 0 0,1 1 1 0 0,-1-1-1 0 0,0 0 1 0 0,0 0 0 0 0,0 1-1 0 0,0-1 1 0 0,-1 0-1 0 0,1 0 1 0 0,0 1-1 0 0,-1-1 1 0 0,1 0-1 0 0,-1 0 1 0 0,0-1-29 0 0,-3-2 91 0 0,4 4-74 0 0,-1 0-1 0 0,0 0 1 0 0,1 0-1 0 0,-1 0 1 0 0,0 0-1 0 0,1 0 1 0 0,-1 0-1 0 0,1 0 1 0 0,0 0 0 0 0,-1 0-1 0 0,1 0 1 0 0,0-1-1 0 0,0 1 1 0 0,-1 0-1 0 0,1 0 1 0 0,0 0-1 0 0,0 0 1 0 0,1-1-1 0 0,-1 1 1 0 0,0 0-1 0 0,0-1-16 0 0,3-4-61 0 0,-3 5 34 0 0,1 0 0 0 0,-1 0 0 0 0,0 0 0 0 0,1 0 0 0 0,-1 0 1 0 0,0 0-1 0 0,0 0 0 0 0,1 0 0 0 0,-1 0 0 0 0,0 1 0 0 0,0-1 0 0 0,0 0 0 0 0,0 0 1 0 0,0 0-1 0 0,0 0 0 0 0,-1 0 0 0 0,1 0 0 0 0,0 0 0 0 0,0 0 0 0 0,-1 0 0 0 0,1 0 1 0 0,0 0-1 0 0,-1 0 0 0 0,1 0 0 0 0,-1 0 27 0 0,-12-14-461 0 0,9 12 212 0 0,1-1 1 0 0,0 1-1 0 0,0-1 1 0 0,0 0 0 0 0,0 0-1 0 0,1 0 249 0 0,-12-15-1928 0 0,3 11-3410 0 0,4 5-462 0 0</inkml:trace>
  <inkml:trace contextRef="#ctx1" brushRef="#br1" timeOffset="62638.618">8545 976 5064 0 0,'1'-6'391'0'0,"0"5"-323"0"0,-1 0 0 0 0,1-1 0 0 0,-1 1 0 0 0,1 0 1 0 0,-1-1-1 0 0,0 1 0 0 0,0-1 0 0 0,1 1 0 0 0,-1-1 0 0 0,0 1 0 0 0,-1-1 0 0 0,1 1 1 0 0,0-1-1 0 0,0 1 0 0 0,-1 0 0 0 0,1-1 0 0 0,-1 0-68 0 0,1 2 95 0 0,0 0 0 0 0,0 0 1 0 0,0-1-1 0 0,0 1 0 0 0,0 0 0 0 0,0 0 0 0 0,0-1 1 0 0,0 1-1 0 0,1 0 0 0 0,-1 0 0 0 0,0-1 0 0 0,0 1 0 0 0,0 0 1 0 0,0 0-1 0 0,0 0 0 0 0,0-1 0 0 0,0 1 0 0 0,1 0 0 0 0,-1 0 1 0 0,0 0-1 0 0,0-1 0 0 0,0 1 0 0 0,0 0 0 0 0,1 0 0 0 0,-1 0 1 0 0,0 0-1 0 0,0-1 0 0 0,1 1 0 0 0,-1 0 0 0 0,0 0 1 0 0,0 0-1 0 0,0 0 0 0 0,1 0 0 0 0,-1 0-95 0 0,0 0 215 0 0,0 0-160 0 0,0-1 0 0 0,-1 1 1 0 0,1 0-1 0 0,0 0 0 0 0,0 0 1 0 0,-1-1-1 0 0,1 1 1 0 0,0 0-1 0 0,0 0 0 0 0,0-1 1 0 0,0 1-1 0 0,-1 0 0 0 0,1 0 1 0 0,0-1-1 0 0,0 1 0 0 0,0 0 1 0 0,0 0-1 0 0,0-1 0 0 0,0 1 1 0 0,0 0-1 0 0,0-1 1 0 0,0 1-1 0 0,0 0 0 0 0,0-1 1 0 0,0 1-1 0 0,0 0 0 0 0,0 0 1 0 0,0-1-1 0 0,0 1 0 0 0,0 0 1 0 0,0-1-1 0 0,0 1 0 0 0,0 0 1 0 0,0 0-1 0 0,1-1 1 0 0,-1 1-1 0 0,0 0 0 0 0,0-1 1 0 0,0 1-1 0 0,1 0 0 0 0,-1 0 1 0 0,0 0-1 0 0,0-1 0 0 0,0 1 1 0 0,1 0-1 0 0,-1 0 0 0 0,0 0 1 0 0,0 0-1 0 0,1-1-55 0 0,5-5 898 0 0,-6 6-845 0 0,0 0 1 0 0,0-1-1 0 0,0 1 0 0 0,0 0 0 0 0,0 0 0 0 0,0 0 0 0 0,0 0 0 0 0,0 0 1 0 0,0 0-1 0 0,0-1 0 0 0,0 1 0 0 0,0 0 0 0 0,0 0 0 0 0,1 0 1 0 0,-1 0-1 0 0,0 0 0 0 0,0 0 0 0 0,0 0 0 0 0,0-1 0 0 0,0 1 0 0 0,0 0 1 0 0,0 0-1 0 0,0 0 0 0 0,1 0 0 0 0,-1 0 0 0 0,0 0 0 0 0,0 0 1 0 0,0 0-1 0 0,0 0 0 0 0,0 0 0 0 0,0 0 0 0 0,1 0 0 0 0,-1 0 1 0 0,0 0-1 0 0,0 0 0 0 0,0 0 0 0 0,0 0 0 0 0,0 0 0 0 0,0 0 0 0 0,1 0 1 0 0,-1 0-1 0 0,0 0 0 0 0,0 0 0 0 0,0 0 0 0 0,0 0 0 0 0,0 0 1 0 0,0 0-1 0 0,1 0 0 0 0,-1 0 0 0 0,0 0 0 0 0,0 0 0 0 0,0 0 0 0 0,0 1 1 0 0,0-1-1 0 0,0 0 0 0 0,0 0 0 0 0,0 0 0 0 0,1 0 0 0 0,-1 0 1 0 0,0 0-1 0 0,0 0 0 0 0,0 1 0 0 0,0-1 0 0 0,0 0 0 0 0,0 0 0 0 0,0 0 1 0 0,0 0-1 0 0,0 0-53 0 0,2 13 2100 0 0,-2-8-2256 0 0,0-2 156 0 0,1-1 1 0 0,-1 1-1 0 0,0-1 1 0 0,0 1-1 0 0,0 0 1 0 0,-1-1-1 0 0,1 1 1 0 0,-1 0-1 0 0,1-1 1 0 0,-1 1-1 0 0,0-1 0 0 0,0 1 1 0 0,0-1-1 0 0,-1 3 0 0 0,-1 0 26 0 0,1 0-1 0 0,0 0 1 0 0,0 1-1 0 0,-1 3-25 0 0,-7 19 90 0 0,8-24-77 0 0,1 0 0 0 0,-1 0 0 0 0,1 0 1 0 0,0 0-1 0 0,1 1 0 0 0,-1-1 0 0 0,1 0 0 0 0,-1 0-13 0 0,-3 22 463 0 0,3-23-397 0 0,0 13 228 0 0,2-7 86 0 0,0-8 125 0 0,2-16-302 0 0,3-23 93 0 0,-2-7-447 0 0,0 20 78 0 0,-2-9 73 0 0,-1-15 0 0 0,0 39-4 0 0,0-1-1 0 0,1 1 1 0 0,0-1-1 0 0,1 1 1 0 0,0-1-1 0 0,2-1 5 0 0,-2 2 56 0 0,1 0-1 0 0,-2 0 1 0 0,1 0-1 0 0,-2-1 0 0 0,1 1 1 0 0,-1-3-56 0 0,8-28 265 0 0,-9 40-390 0 0,0 1-17 0 0,0 0-2 0 0,-8 14-14 0 0,7-13 160 0 0,0 0-1 0 0,0 0 0 0 0,0 0 0 0 0,0 0 0 0 0,0 1 0 0 0,1-1 1 0 0,-1 0-1 0 0,0 1 0 0 0,1-1 0 0 0,-1 0 0 0 0,1 1 0 0 0,-1 0-1 0 0,-5 79 0 0 0,2-43 0 0 0,1 0 0 0 0,2 31 0 0 0,0 13 11 0 0,-1-45 58 0 0,0-7-69 0 0,1 0-1 0 0,2 13 1 0 0,-4-16-84 0 0,3-24 84 0 0,-1-1 0 0 0,1 1-1 0 0,-1 0 1 0 0,1 0 0 0 0,0-1-1 0 0,0 1 1 0 0,0 0 0 0 0,1 0 0 0 0,-1-1-1 0 0,1 3 1 0 0,-1-3 5 0 0,0-1-2 0 0,1 0 1 0 0,-1 0-1 0 0,0 0 1 0 0,0-1-1 0 0,0 1 1 0 0,0 0-1 0 0,1 0 1 0 0,-1-1-1 0 0,0 1 1 0 0,1 0-1 0 0,-1 0 1 0 0,0-1-1 0 0,1 1 1 0 0,-1 0-1 0 0,1-1 1 0 0,-1 1-1 0 0,1 0-3 0 0,0-2 110 0 0,-1 0 0 0 0,0 0 0 0 0,1 0 0 0 0,-1 0 0 0 0,0 0 0 0 0,0 0 0 0 0,1 0 0 0 0,-1 0 0 0 0,0 0 0 0 0,0 0 0 0 0,0 0 0 0 0,0 0-110 0 0,-3-11-49 0 0,0 1 0 0 0,-1-1-1 0 0,0 1 1 0 0,0 0 0 0 0,-1 1-1 0 0,-1-1 1 0 0,1 1-1 0 0,-4-3 50 0 0,5 7 397 0 0,1 1-495 0 0,0 0 1 0 0,-1 1 0 0 0,0 0-1 0 0,0 0 1 0 0,0 0 0 0 0,0 0-1 0 0,0 1 1 0 0,-6-3 97 0 0,9 5-11 0 0,-1 1 1 0 0,1-1-1 0 0,-1 1 1 0 0,1 0-1 0 0,-1 0 1 0 0,1 0-1 0 0,-1-1 1 0 0,1 2-1 0 0,-1-1 1 0 0,0 0-1 0 0,1 0 1 0 0,-1 0-1 0 0,1 1 0 0 0,-1-1 1 0 0,1 1-1 0 0,-1-1 1 0 0,1 1-1 0 0,0 0 1 0 0,-2 0 10 0 0,-2 1 86 0 0,0 1 0 0 0,0 0 0 0 0,1 0 0 0 0,-1 0 1 0 0,1 1-87 0 0,-3 3-67 0 0,0 1-1 0 0,1-1 1 0 0,0 1 0 0 0,1 1 0 0 0,0-1 0 0 0,0 1 0 0 0,1 0 0 0 0,0 0 0 0 0,0 0 0 0 0,1 0-1 0 0,0 1 1 0 0,1 2 67 0 0,1-8 0 0 0,0 0 0 0 0,0 1 0 0 0,1-1 0 0 0,0 1 0 0 0,0-1 0 0 0,0 1 0 0 0,0-1 0 0 0,1 1 0 0 0,0-1 0 0 0,2 4 0 0 0,-3-7 0 0 0,1 0 0 0 0,-1-1 0 0 0,0 1 0 0 0,1 0 0 0 0,-1-1 0 0 0,1 1 0 0 0,-1-1 0 0 0,0 1 0 0 0,1-1 0 0 0,-1 1 0 0 0,1-1 0 0 0,-1 1 0 0 0,1-1 0 0 0,0 0 0 0 0,-1 1 0 0 0,1-1 0 0 0,-1 1 0 0 0,1-1 0 0 0,0 0 0 0 0,-1 0 0 0 0,1 1 0 0 0,0-1 0 0 0,2 0 0 0 0,0 2 0 0 0,-1-1-1 0 0,1 0 1 0 0,0 0-1 0 0,0 0 1 0 0,0 0-1 0 0,0-1 1 0 0,0 1-1 0 0,0-1 1 0 0,0 0-1 0 0,0 0 1 0 0,0 0-1 0 0,0 0 1 0 0,2-1 0 0 0,42-8 172 0 0,-31 6 42 0 0,-5 0-187 0 0,0-1-1 0 0,0 0 0 0 0,-1 0 1 0 0,1-1-1 0 0,-1 0 0 0 0,0-1 1 0 0,0 0-1 0 0,-1-1 0 0 0,0 0 1 0 0,0 0-1 0 0,-1-1 0 0 0,1-1-26 0 0,21-22-2938 0 0,-20 12 1404 0 0</inkml:trace>
  <inkml:trace contextRef="#ctx1" brushRef="#br1" timeOffset="63422.712">8700 408 5152 0 0,'0'0'5'0'0,"0"0"0"0"0,0 0 0 0 0,0 0 0 0 0,-1 0 0 0 0,1 0 0 0 0,0 0 0 0 0,0 0 0 0 0,0 0 0 0 0,0 0 0 0 0,0 0 0 0 0,-1 0 0 0 0,1 0 0 0 0,0-1 0 0 0,0 1 0 0 0,0 0 0 0 0,0 0 0 0 0,0 0 0 0 0,0 0 0 0 0,0 0 0 0 0,-1 0 0 0 0,1 0 0 0 0,0 0 0 0 0,0-1 0 0 0,0 1 0 0 0,0 0 0 0 0,0 0 0 0 0,0 0 1 0 0,0 0-1 0 0,0 0 0 0 0,0-1 0 0 0,0 1 0 0 0,0 0 0 0 0,0 0 0 0 0,0 0 0 0 0,0 0 0 0 0,0 0 0 0 0,0-1 0 0 0,0 1-5 0 0,4-5 254 0 0,1-2-163 0 0,-4 7-64 0 0,0-1 1 0 0,0 0-1 0 0,-1 0 1 0 0,1 0-1 0 0,0 1 1 0 0,0-1-1 0 0,0 0 1 0 0,0 1-1 0 0,0-1 1 0 0,1 1-1 0 0,-1-1-27 0 0,8-5 370 0 0,-8 6-17 0 0,8-7 1510 0 0,-9 6-1351 0 0,0 1 0 0 0,0 0 0 0 0,0 0 0 0 0,-5-4 1769 0 0,9 2-1690 0 0,-2 3 3088 0 0,-2-1-3673 0 0,0 0 0 0 0,0 0 0 0 0,0 0 0 0 0,0 0 0 0 0,0 1 0 0 0,1-1 0 0 0,-1 0-1 0 0,0 0 1 0 0,0 0 0 0 0,0 1 0 0 0,0-1 0 0 0,0 0 0 0 0,0 0 0 0 0,0 0-1 0 0,0 1 1 0 0,0-1 0 0 0,0 0 0 0 0,0 0 0 0 0,0 1 0 0 0,0-1 0 0 0,0 0-1 0 0,0 0 1 0 0,0 0 0 0 0,0 1 0 0 0,0-1 0 0 0,0 0 0 0 0,0 0 0 0 0,0 0-1 0 0,-1 1 1 0 0,1-1 0 0 0,0 0 0 0 0,0 0 0 0 0,0 0 0 0 0,0 0 0 0 0,0 1-1 0 0,-1-1 1 0 0,1 0-6 0 0,-7 8-32 0 0,6-7 47 0 0,-7 13 259 0 0,2 0 0 0 0,0 0-1 0 0,1 1 1 0 0,0 0-1 0 0,-2 13-273 0 0,7-16 41 0 0,0-11-36 0 0,0 0 1 0 0,0 0 0 0 0,0 0-1 0 0,0 0 1 0 0,0 0-1 0 0,0 0 1 0 0,0 0 0 0 0,0 0-1 0 0,0 0 1 0 0,0 0-1 0 0,-1 0 1 0 0,1 0 0 0 0,0 0-1 0 0,-1 0-5 0 0,1 0 4 0 0,0-1-1 0 0,-1 1 0 0 0,1-1 1 0 0,0 0-1 0 0,0 1 1 0 0,-1-1-1 0 0,1 1 1 0 0,0-1-1 0 0,0 1 0 0 0,0-1 1 0 0,0 1-1 0 0,0-1 1 0 0,0 1-1 0 0,0-1 1 0 0,0 1-1 0 0,0-1 1 0 0,0 1-1 0 0,0-1 0 0 0,0 1 1 0 0,0-1-1 0 0,0 1 1 0 0,0-1-1 0 0,0 1 1 0 0,1-1-1 0 0,-1 1 0 0 0,0-1 1 0 0,1 1-4 0 0,11 8 99 0 0,-5-4-23 0 0,-6-5-63 0 0,1 0 1 0 0,0 0-1 0 0,-1 0 0 0 0,1 0 0 0 0,0 0 0 0 0,-1 0 1 0 0,1 0-1 0 0,0-1 0 0 0,-1 1 0 0 0,1-1 0 0 0,0 1 1 0 0,-1-1-1 0 0,1 1 0 0 0,-1-1 0 0 0,1 0-13 0 0,0 0 7 0 0,39-11 104 0 0,-30 9 5 0 0,-1 0 1 0 0,1 0-1 0 0,-1-1 0 0 0,2-1-116 0 0,15-6 113 0 0,-21 9-180 0 0,0-1 1 0 0,0 1 0 0 0,0-1 0 0 0,-1 0 0 0 0,1 0 0 0 0,-1-1 0 0 0,0 1 0 0 0,1-2 66 0 0,11-3 12 0 0,-6 3-154 0 0,-10-2-1394 0 0,0 6 1354 0 0,0-1-1 0 0,0 1 1 0 0,0 0 0 0 0,0-1 0 0 0,0 1 0 0 0,0 0-1 0 0,1 0 1 0 0,-1 0 0 0 0,0 0 0 0 0,1 0 0 0 0,-1 0-1 0 0,1 0 1 0 0,0 0 182 0 0,1-1-464 0 0,-15-14-3240 0 0,12 16 3704 0 0,0 0-1 0 0,0 0 1 0 0,1 0 0 0 0,-1 0 0 0 0,0 0 0 0 0,0 0 0 0 0,0 0 0 0 0,0 0 0 0 0,0-1-1 0 0,0 1 1 0 0,1 0 0 0 0,-1 0 0 0 0,0 0 0 0 0,0 0 0 0 0,0 0 0 0 0,0 0-1 0 0,0-1 1 0 0,0 1 0 0 0,0 0 0 0 0,0 0 0 0 0,0 0 0 0 0,1 0 0 0 0,-1 0 0 0 0,0-1-1 0 0,0 1 1 0 0,0 0 0 0 0,0 0 0 0 0,0 0 0 0 0,0 0 0 0 0,0-1 0 0 0,0 1 0 0 0,0 0-1 0 0,0 0 1 0 0,0 0 0 0 0,0 0 0 0 0,0-1 0 0 0,-1 1 0 0 0,1 0 0 0 0,0 0 0 0 0,0 0-1 0 0,0 0 1 0 0,-2-1 56 0 0,1 0 276 0 0,1 1 142 0 0,-7-2 552 0 0,5 3-872 0 0,0-1 0 0 0,0 0 0 0 0,0 1 0 0 0,1-1 0 0 0,-1 1 0 0 0,0 0 0 0 0,0-1 0 0 0,1 1 0 0 0,-1 0 0 0 0,0 0 0 0 0,1 0 0 0 0,-1 0-1 0 0,0 1-153 0 0,1-2 58 0 0,0 1 0 0 0,1 0 0 0 0,-1 0 0 0 0,0 0 0 0 0,0-1 0 0 0,0 1 0 0 0,1 0 0 0 0,-1 0 0 0 0,0 0 0 0 0,1 0-1 0 0,-1 0 1 0 0,1 0 0 0 0,-1 0 0 0 0,1 0 0 0 0,0 1 0 0 0,-1-1 0 0 0,1 0 0 0 0,0 0 0 0 0,0 0 0 0 0,0 0 0 0 0,-1 1-58 0 0,2 4 152 0 0,-1-1-1 0 0,1 1 1 0 0,-2-1 0 0 0,1 1 0 0 0,-1 0 0 0 0,1-1 0 0 0,-2 5-152 0 0,1-8 40 0 0,1 0 0 0 0,0 0 0 0 0,0 0 0 0 0,1 0 0 0 0,-1 0 0 0 0,0 0-1 0 0,1-1 1 0 0,-1 1 0 0 0,1 0 0 0 0,0 2-40 0 0,0-2 63 0 0,0 0-1 0 0,-1 0 1 0 0,1 0 0 0 0,-1 0-1 0 0,1 1 1 0 0,-1-1 0 0 0,0 0-1 0 0,0 0 1 0 0,0 0 0 0 0,0 2-63 0 0,-4 13 419 0 0,3-14-384 0 0,0 1 1 0 0,1-1-1 0 0,-1 0 1 0 0,1 1-1 0 0,0-1 0 0 0,0 1 1 0 0,0-1-1 0 0,0 0 1 0 0,0 1-1 0 0,1 0-35 0 0,-1-1-32 0 0,0 1 1 0 0,-1-1-1 0 0,1 1 0 0 0,-1-1 0 0 0,1 0 1 0 0,-1 1-1 0 0,0-1 0 0 0,-1 0 1 0 0,1 1-1 0 0,-1-1 0 0 0,1 0 0 0 0,-1 0 1 0 0,0 0-1 0 0,0-1 0 0 0,0 2 32 0 0,-10 16 56 0 0,5-1 144 0 0,6-15-175 0 0,0 0 1 0 0,-1 0-1 0 0,1-1 0 0 0,-1 1 1 0 0,0 0-1 0 0,0-1 0 0 0,0 1 1 0 0,-1-1-26 0 0,-8 10-388 0 0,7-10 18 0 0,1 1 0 0 0,0-1 1 0 0,-1 1-1 0 0,2 0 0 0 0,-1 1 0 0 0,-1 1 370 0 0,-1 2-1022 0 0</inkml:trace>
  <inkml:trace contextRef="#ctx1" brushRef="#br1" timeOffset="64324.929">9115 846 8288 0 0,'0'0'381'0'0,"-1"0"-6"0"0,-2 0-242 0 0,8 0-6 0 0,-3 0 454 0 0,5 9 1823 0 0,-6-8-2259 0 0,-1 1 0 0 0,1-1 1 0 0,0 0-1 0 0,-1 0 0 0 0,1 1 0 0 0,-1-1 0 0 0,1 0 1 0 0,-1 1-1 0 0,0-1 0 0 0,1 0 0 0 0,-1 1 0 0 0,0-1 1 0 0,0 1-146 0 0,3 13 972 0 0,-2-13-869 0 0,-1 0 0 0 0,1 0 0 0 0,-1 0-1 0 0,1 1 1 0 0,-1-1 0 0 0,0 0 0 0 0,0 0 0 0 0,0 1 0 0 0,0-1 0 0 0,-1 0 0 0 0,1 0 0 0 0,-1 1 0 0 0,1-1-1 0 0,-1 0 1 0 0,0 0 0 0 0,0 0 0 0 0,1 0 0 0 0,-2 1-103 0 0,-5 15 617 0 0,4-10-477 0 0,0-1-1 0 0,0 0 0 0 0,-1 0 1 0 0,0 0-1 0 0,-1-1 1 0 0,0 1-1 0 0,0-1 0 0 0,0 0-139 0 0,-13 17 266 0 0,11-15-198 0 0,0 0-1 0 0,0 0 1 0 0,-1-1 0 0 0,0 0-1 0 0,0-1 1 0 0,-5 3-68 0 0,-20 17-6 0 0,27-21 34 0 0,0-1 0 0 0,0 1 0 0 0,-1-1 0 0 0,-5 2-28 0 0,4-2 67 0 0,1 0 0 0 0,0 0-1 0 0,-5 5-66 0 0,9-7 2 0 0,0 0 0 0 0,0-1 0 0 0,0 1 0 0 0,0-1 0 0 0,0 1 0 0 0,-1-1 0 0 0,1 0 0 0 0,0 0 0 0 0,-1-1 0 0 0,-2 1-2 0 0,-33 2-236 0 0,37-3 236 0 0,0 0-1 0 0,1 0 1 0 0,-1 0-1 0 0,0-1 1 0 0,0 1-1 0 0,0 0 1 0 0,0-1-1 0 0,1 1 1 0 0,-1-1-1 0 0,0 0 1 0 0,0 1-1 0 0,1-1 1 0 0,-1 0-1 0 0,0 0 1 0 0,1 0-1 0 0,-1 0 1 0 0,1 0-1 0 0,-1-1 1 0 0,1 1-1 0 0,0 0 1 0 0,0-1-1 0 0,-1 1 1 0 0,1-1-1 0 0,0 1 1 0 0,0-1-1 0 0,0 1 0 0 0,1-1 1 0 0,-1 0-1 0 0,0 0 1 0 0,1 1-1 0 0,-1-3 1 0 0,-3-9 0 0 0,3 12 0 0 0,0-1 0 0 0,1 0 0 0 0,-1 0 0 0 0,1 0 0 0 0,-1 0 0 0 0,1 0 0 0 0,0 0 0 0 0,-1 0 0 0 0,1 1 0 0 0,0-1 0 0 0,0 0 0 0 0,1 0 0 0 0,-1 0 0 0 0,0 0 0 0 0,1-1 0 0 0,2-3 0 0 0,-2 5 0 0 0,0 0 0 0 0,0 0 0 0 0,-1 0 0 0 0,1 0 0 0 0,-1-1 0 0 0,1 1 0 0 0,-1 0 0 0 0,1 0 0 0 0,-1 0 0 0 0,0 0 0 0 0,0-1 0 0 0,1 0 0 0 0,-2 1 0 0 0,1-1 0 0 0,0 1 0 0 0,0 0 0 0 0,0-1 0 0 0,0 1 0 0 0,1 0 0 0 0,-1-1 0 0 0,0 1 0 0 0,0 0 0 0 0,1 0 0 0 0,-1-1 0 0 0,1 1 0 0 0,-1 0 0 0 0,1 0 0 0 0,0 0 0 0 0,-1-1 0 0 0,1 1 0 0 0,0 0 0 0 0,0 0 0 0 0,0 0 0 0 0,-1 0 0 0 0,1 0 0 0 0,0 1 0 0 0,1-1 0 0 0,-1 0 0 0 0,0 0 0 0 0,0 1 0 0 0,0-1 0 0 0,1 0 0 0 0,13-13-1 0 0,-14 13 7 0 0,0-1 0 0 0,1 1-1 0 0,-1 0 1 0 0,1-1 0 0 0,-1 1 0 0 0,1 0 0 0 0,-1 0 0 0 0,1 0-1 0 0,0 0 1 0 0,-1 0 0 0 0,1 0 0 0 0,0 0 0 0 0,0 0-1 0 0,1 0-5 0 0,8-1-8 0 0,0 0 0 0 0,1 1 0 0 0,-1 0 0 0 0,0 1 0 0 0,1 0 0 0 0,-1 1 0 0 0,1 0 0 0 0,-1 1 0 0 0,0 0 0 0 0,10 4 8 0 0,-11-2-12 0 0,-1 0-1 0 0,1 1 0 0 0,-1 0 1 0 0,0 1-1 0 0,-1 0 0 0 0,7 6 13 0 0,-10-7-15 0 0,-1 0 0 0 0,1 0 0 0 0,-1 1-1 0 0,2 4 16 0 0,7 9 1 0 0,-11-17-1 0 0,-1 0 0 0 0,0 1 0 0 0,1-1 0 0 0,-1 0 0 0 0,0 1 0 0 0,-1-1 0 0 0,1 1 0 0 0,0-1 0 0 0,-1 1 0 0 0,1-1 0 0 0,0 1 0 0 0,-1 0 0 0 0,1-1 0 0 0,0 1 0 0 0,0-1 0 0 0,1 1 0 0 0,-1-1 0 0 0,1 0 0 0 0,0 2 0 0 0,-1-2 7 0 0,1 0 0 0 0,-1 1-1 0 0,0-1 1 0 0,0 0-1 0 0,0 1 1 0 0,0-1-1 0 0,-1 1 1 0 0,1-1 0 0 0,-1 1-1 0 0,1-1 1 0 0,-1 1-1 0 0,0 2-6 0 0,3 14-1319 0 0,0-6-5136 0 0</inkml:trace>
  <inkml:trace contextRef="#ctx1" brushRef="#br1" timeOffset="67057.922">9178 1956 3680 0 0,'-9'1'1481'0'0,"10"0"1120"0"0,-2-1-2478 0 0,1 0 0 0 0,0 0 0 0 0,0 0-1 0 0,0 0 1 0 0,0 0 0 0 0,0 0 0 0 0,0 0 0 0 0,0 0 0 0 0,0 0 0 0 0,0 0 0 0 0,0 0 0 0 0,0 0 0 0 0,0 0 0 0 0,0 0 0 0 0,0 0 0 0 0,-1 0 0 0 0,1 0 0 0 0,0 0 0 0 0,0 0 0 0 0,0 0 0 0 0,0 0 0 0 0,0 0 0 0 0,0 1 0 0 0,0-1 0 0 0,0 0 0 0 0,0 0 0 0 0,0 0 0 0 0,0 0 0 0 0,0 0 0 0 0,0 0 0 0 0,0 0 0 0 0,0 0 0 0 0,0 0 0 0 0,0 0 0 0 0,0 0 0 0 0,0 0 0 0 0,0 0 0 0 0,0 1 0 0 0,0-1-1 0 0,0 0 1 0 0,0 0 0 0 0,0 0 0 0 0,0 0 0 0 0,0 0 0 0 0,0 0 0 0 0,0 0 0 0 0,0 0 0 0 0,0 0 0 0 0,0 0 0 0 0,0 0 0 0 0,1 0 0 0 0,-1 0 0 0 0,0 0 0 0 0,0 0 0 0 0,0 0 0 0 0,0 1 0 0 0,0-1 0 0 0,0 0 0 0 0,0 0 0 0 0,0 0 0 0 0,0 0 0 0 0,0 0 0 0 0,0 0-123 0 0,-1 0 327 0 0,1 0-37 0 0,-11 3 230 0 0,-11 6 275 0 0,17-6-572 0 0,1-1-1 0 0,-1 0 1 0 0,0-1 0 0 0,0 1-1 0 0,0-1 1 0 0,0 0-1 0 0,-2 0-222 0 0,-88 2 402 0 0,92-3-473 0 0,3 0-4 0 0,5-5 97 0 0,-8 2 52 0 0,6 2-18 0 0,-3 1-55 0 0,0 1-1 0 0,0-1 1 0 0,1 0-1 0 0,-1 0 1 0 0,0 0-1 0 0,0 0 1 0 0,0 0-1 0 0,1 0 1 0 0,-1 0-1 0 0,0 0 1 0 0,0 0-1 0 0,0 0 1 0 0,1 0-1 0 0,-1 0 1 0 0,0 0-1 0 0,0 0 1 0 0,0-1-1 0 0,1 1 1 0 0,-1 0-1 0 0,0 0 1 0 0,0 0-1 0 0,0 0 1 0 0,1 0-1 0 0,-1 0 1 0 0,0 0-1 0 0,0-1 1 0 0,0 1-1 0 0,0 0 1 0 0,0 0-1 0 0,1 0 1 0 0,-1 0-1 0 0,0 0 1 0 0,0-1-1 0 0,0 1 1 0 0,0 0-1 0 0,0 0 1 0 0,0 0-1 0 0,0-1 1 0 0,0 1-1 0 0,0 0 1 0 0,0 0-1 0 0,0 0 1 0 0,1-1-1 0 0,-1 1 1 0 0,0 0-1 0 0,0 0 1 0 0,0 0-1 0 0,-1-1 0 0 0,0-5 0 0 0,4 4 0 0 0,-1 1 0 0 0,3-4 0 0 0,-5 5 0 0 0,0-1 0 0 0,0 0 0 0 0,0 0 0 0 0,0 1 0 0 0,0-1 0 0 0,1 0 0 0 0,-1 1 0 0 0,0-1 0 0 0,0 0 0 0 0,0 1 0 0 0,1-1 0 0 0,-1 0 0 0 0,0 1 0 0 0,1-1 0 0 0,-1 1 0 0 0,1-1 0 0 0,-1 0 0 0 0,1 1 0 0 0,-1-1 0 0 0,1 1 0 0 0,-1-1 0 0 0,1 1 0 0 0,-1 0 0 0 0,2-1 0 0 0,-2 1 0 0 0,1-1 0 0 0,-1 1 0 0 0,1 0 0 0 0,-1-1 0 0 0,0 1 0 0 0,1 0 0 0 0,-1-1 0 0 0,1 1 0 0 0,-1-1 0 0 0,0 1 0 0 0,1-1 0 0 0,-1 1 0 0 0,0-1 0 0 0,1 1 0 0 0,-1-1 0 0 0,0 1 0 0 0,0-1 0 0 0,0 0 0 0 0,1 1 0 0 0,-1-1 0 0 0,0 1 0 0 0,0-1 0 0 0,0 0 0 0 0,0 1 0 0 0,0-1 0 0 0,0 0 0 0 0,0 1 0 0 0,1-1 0 0 0,-1 0 0 0 0,0 1 0 0 0,1-1 0 0 0,-1 1 0 0 0,0-1 0 0 0,1 0 0 0 0,-1 1 0 0 0,1-1 0 0 0,-1 1 0 0 0,1-1 0 0 0,-1 1 0 0 0,1 0 0 0 0,-1-1 0 0 0,1 1 0 0 0,-1-1 0 0 0,1 1 0 0 0,0 0 0 0 0,-1 0 0 0 0,1-1 0 0 0,0 1 0 0 0,-1 0 0 0 0,1 0 0 0 0,0 0 0 0 0,-1-1 0 0 0,1 1 0 0 0,0 0 0 0 0,10-5 0 0 0,-9 3 0 0 0,0 0 0 0 0,0 0 0 0 0,-1 0 0 0 0,1 0 0 0 0,-1 0 0 0 0,1 0 0 0 0,-1-1 0 0 0,0 1 0 0 0,0-1 0 0 0,1 0 0 0 0,-1 1 0 0 0,0-1 0 0 0,1 1 0 0 0,-1-1 0 0 0,1 1 0 0 0,0 0 0 0 0,1-2 0 0 0,-2 3 0 0 0,0 1 0 0 0,0-1 0 0 0,0 0 0 0 0,0 0 0 0 0,1 0 0 0 0,-1 0 0 0 0,0 0 0 0 0,0 0 0 0 0,-1-1 0 0 0,1 1 0 0 0,0 0 0 0 0,0 0 0 0 0,0-1 0 0 0,-1 1 0 0 0,1 0 0 0 0,-1-1 0 0 0,1 1 0 0 0,-1-1 0 0 0,1 1 0 0 0,-1-1 0 0 0,0 0 0 0 0,1 1 0 0 0,-1 0 0 0 0,1-1 0 0 0,-1 1 0 0 0,1 0 0 0 0,0 0 0 0 0,0 0 0 0 0,0 0 0 0 0,-1 1 0 0 0,1-1 0 0 0,0 0 0 0 0,0 0 0 0 0,0 0 0 0 0,0 1 0 0 0,1-1 0 0 0,1-2 0 0 0,-1 2 0 0 0,-1 1 0 0 0,0-1 0 0 0,0 0 0 0 0,0 0 0 0 0,0 0 0 0 0,-1 0 0 0 0,1 0 0 0 0,0 0 0 0 0,0 0 0 0 0,-1 0 0 0 0,1 0 0 0 0,0 0 0 0 0,-1 0 0 0 0,1-1 0 0 0,-1 1 0 0 0,1 0 0 0 0,-1 0 0 0 0,0 0 0 0 0,1-1 0 0 0,-1 1 0 0 0,0 0 0 0 0,0-1 0 0 0,0 1 0 0 0,0 0 0 0 0,0-1 0 0 0,0 1 0 0 0,-1 0 0 0 0,2-7 0 0 0,-1 7 0 0 0,0 1 0 0 0,0 0 0 0 0,1-1 0 0 0,-1 1 0 0 0,0 0 0 0 0,0-1 0 0 0,0 1 0 0 0,0 0 0 0 0,0-1 0 0 0,0 1 0 0 0,0-1 0 0 0,0 1 0 0 0,0 0 0 0 0,0-1 0 0 0,0 1 0 0 0,0 0 0 0 0,0-1 0 0 0,0 1 0 0 0,-1 0 0 0 0,1-1 0 0 0,0 1 0 0 0,0 0 0 0 0,0-1 0 0 0,0 1 0 0 0,-1 0 0 0 0,1-1 0 0 0,0 1 0 0 0,0 0 0 0 0,-1 0 0 0 0,1-1 0 0 0,0 1 0 0 0,-1 0 0 0 0,0-1 0 0 0,0 1 0 0 0,1 0 0 0 0,-1-1 0 0 0,0 1 0 0 0,1-1 0 0 0,-1 1 0 0 0,0-1 0 0 0,1 1 0 0 0,-1-1 0 0 0,1 1 0 0 0,-1-1 0 0 0,1 0 0 0 0,-1 1 0 0 0,1-1 0 0 0,-1 0 0 0 0,4 0 0 0 0,1 7 0 0 0,-7 16 0 0 0,6-5 1 0 0,-2-15 0 0 0,-1 0 0 0 0,1 0 0 0 0,-1 1 0 0 0,0-1 1 0 0,1 0-1 0 0,-1 0 0 0 0,0 0 0 0 0,0 0 0 0 0,0 1 0 0 0,-1-1 0 0 0,1 0 0 0 0,0 0 1 0 0,-1 0-1 0 0,0 0 0 0 0,1 0 0 0 0,-1 0-1 0 0,-1 2 32 0 0,1 0-1 0 0,-1 0 1 0 0,1 0-1 0 0,0 0 1 0 0,1 0-1 0 0,-1 0 1 0 0,1 0-1 0 0,0 1 1 0 0,0-1-1 0 0,0 2-31 0 0,0-3 18 0 0,0 0-11 0 0,-1-1 0 0 0,1 1 0 0 0,-1-1 0 0 0,1 1 0 0 0,-1-1 0 0 0,0 0 0 0 0,0 1 0 0 0,0-1-1 0 0,0 0 1 0 0,0 0 0 0 0,-1 0-7 0 0,1 1-17 0 0,-1-1-1 0 0,1 1 0 0 0,0-1 1 0 0,0 1-1 0 0,0 0 0 0 0,0 0 1 0 0,1-1-1 0 0,-1 2 18 0 0,-3 46-239 0 0,3-42 239 0 0,0-1 0 0 0,1 1 0 0 0,0 0 0 0 0,1 6 0 0 0,0-5 0 0 0,0 0 0 0 0,-1 0 0 0 0,-1 5 0 0 0,1-14 9 0 0,0 1 0 0 0,0 0-1 0 0,0 0 1 0 0,1 0 0 0 0,-1 0-1 0 0,0 0 1 0 0,0 0 0 0 0,1 0-1 0 0,-1 0 1 0 0,1-1 0 0 0,-1 1-1 0 0,0 0 1 0 0,1 0 0 0 0,-1 0-1 0 0,1-1 1 0 0,0 1-9 0 0,-1 0 15 0 0,0-1 0 0 0,1 0-1 0 0,-1 0 1 0 0,0 1 0 0 0,1-1 0 0 0,-1 0-1 0 0,0 1 1 0 0,0-1 0 0 0,1 0 0 0 0,-1 1-1 0 0,0-1 1 0 0,0 0 0 0 0,0 1 0 0 0,0-1 0 0 0,1 0-1 0 0,-1 1 1 0 0,0-1 0 0 0,0 1 0 0 0,0-1-1 0 0,0 0 1 0 0,0 1 0 0 0,0-1 0 0 0,0 1-1 0 0,0-1 1 0 0,0 0 0 0 0,0 1 0 0 0,0-1-1 0 0,0 1 1 0 0,-1-1 0 0 0,1 0 0 0 0,0 1 0 0 0,0-1-1 0 0,0 1 1 0 0,0-1 0 0 0,-1 0 0 0 0,1 1-1 0 0,0-1 1 0 0,0 0 0 0 0,-1 1 0 0 0,1-1-1 0 0,0 0-14 0 0,-1 1 206 0 0,1 5-445 0 0,0-6 190 0 0,0 0 0 0 0,0 0 0 0 0,1 1 0 0 0,-1-1-1 0 0,0 0 1 0 0,0 1 0 0 0,0-1 0 0 0,0 0 0 0 0,0 1-1 0 0,0-1 1 0 0,0 1 0 0 0,0-1 0 0 0,0 0 0 0 0,0 1 0 0 0,0-1-1 0 0,0 0 1 0 0,0 1 0 0 0,0-1 0 0 0,0 0 0 0 0,-1 1-1 0 0,1-1 1 0 0,0 0 0 0 0,0 0 0 0 0,0 1 0 0 0,0-1 49 0 0,-3 5-4643 0 0,2-4-1515 0 0</inkml:trace>
  <inkml:trace contextRef="#ctx1" brushRef="#br1" timeOffset="67407.225">9258 1709 8840 0 0,'4'-2'120'0'0,"-4"2"-84"0"0,1-1 0 0 0,-1 1-1 0 0,1 0 1 0 0,-1 0 0 0 0,1 0 0 0 0,-1-1 0 0 0,1 1 0 0 0,-1 0-1 0 0,0-1 1 0 0,1 1 0 0 0,-1 0 0 0 0,1-1 0 0 0,-1 1-1 0 0,0-1 1 0 0,0 1 0 0 0,1-1 0 0 0,-1 1 0 0 0,0 0-1 0 0,0-1 1 0 0,1 1 0 0 0,-1-1 0 0 0,0 1 0 0 0,0-1-36 0 0,1 1 1 0 0,-1-1 0 0 0,1 1 0 0 0,0-1 0 0 0,0 1 0 0 0,-1 0-1 0 0,1-1 1 0 0,0 1 0 0 0,0 0 0 0 0,-1 0 0 0 0,1 0 0 0 0,0 0 0 0 0,0 0 0 0 0,0-1 0 0 0,-1 1 0 0 0,1 1-1 0 0,9-3 676 0 0,-9 1 79 0 0,20-4 1474 0 0,11 2-751 0 0,0 1 1 0 0,1 2-1 0 0,2 1-1478 0 0,13 0 1365 0 0,60 2-1860 0 0,-109-4-4030 0 0,-5-1-1593 0 0</inkml:trace>
  <inkml:trace contextRef="#ctx1" brushRef="#br1" timeOffset="67710.648">9508 1551 10136 0 0,'0'0'464'0'0,"-2"0"-10"0"0,-10 1 127 0 0,8 3 47 0 0,11 6 433 0 0,-3-6-785 0 0,-3 14 657 0 0,0 0-194 0 0,0-15-615 0 0,-1-1 1 0 0,1 1 0 0 0,0-1-1 0 0,-1 1 1 0 0,0-1 0 0 0,1 1-1 0 0,-1-1 1 0 0,0 1 0 0 0,0 0-1 0 0,-1-1 1 0 0,1 1-1 0 0,0 0-124 0 0,-1-2 53 0 0,1 0-1 0 0,0 0 0 0 0,1 0 1 0 0,-1 0-1 0 0,0 0 0 0 0,0 0 0 0 0,0 0 1 0 0,1 0-1 0 0,-1 0 0 0 0,0 0 0 0 0,1 0 1 0 0,-1 0-1 0 0,1-1 0 0 0,-1 1 1 0 0,1 0-1 0 0,0 0-52 0 0,-1 0 46 0 0,1 0 1 0 0,0 0 0 0 0,-1 0-1 0 0,0 0 1 0 0,1 0 0 0 0,-1 0-1 0 0,1 0 1 0 0,-1 0 0 0 0,0-1-1 0 0,0 1 1 0 0,1 0 0 0 0,-1 0-1 0 0,0 0 1 0 0,0 0-1 0 0,0 1-46 0 0,-4 13 621 0 0,0 7 230 0 0,5-19-765 0 0,-1 0 0 0 0,0-1-1 0 0,-1 1 1 0 0,1 0-1 0 0,0 0 1 0 0,-1 0-1 0 0,0 0 1 0 0,1 0-1 0 0,-1 0 1 0 0,0 0 0 0 0,-1-1-1 0 0,1 1 1 0 0,0-1-1 0 0,-1 1 1 0 0,1-1-1 0 0,-1 1 1 0 0,-1 0-86 0 0,3-2 9 0 0,-1 0 0 0 0,0 0-1 0 0,1 0 1 0 0,-1 0 0 0 0,0 0 0 0 0,1 1-1 0 0,-1-1 1 0 0,1 0 0 0 0,0 0 0 0 0,-1 0 0 0 0,1 0-1 0 0,0 1 1 0 0,0 0-9 0 0,0-1 6 0 0,0 0 0 0 0,0 0 1 0 0,-1 0-1 0 0,1 1 0 0 0,0-1 0 0 0,-1 0 0 0 0,1 0 0 0 0,0 0 1 0 0,-1 0-1 0 0,0 0 0 0 0,1 0 0 0 0,-1 0 0 0 0,1 0 1 0 0,-1 0-1 0 0,0 0-6 0 0,-3 3 8 0 0,3-4-8 0 0,0 1 0 0 0,0 0 0 0 0,0-1 0 0 0,0 1 0 0 0,1-1 0 0 0,-1 1 1 0 0,0 0-1 0 0,1 0 0 0 0,-1-1 0 0 0,0 1 0 0 0,1 0 0 0 0,-1 0 0 0 0,1 0 0 0 0,-1 0 0 0 0,1 0 0 0 0,0 0 0 0 0,-1 0 1 0 0,1-1-1 0 0,0 1 0 0 0,0 0 0 0 0,-1 0 0 0 0,1 0 0 0 0,0 0 0 0 0,0 0 0 0 0,0 0 0 0 0,0 1 0 0 0,0-2-5 0 0,1 0-1 0 0,-1 0 1 0 0,0 1-1 0 0,0-1 1 0 0,0 0-1 0 0,0 1 1 0 0,1-1-1 0 0,-1 0 1 0 0,0 1-1 0 0,0-1 1 0 0,0 0-1 0 0,0 0 1 0 0,0 1-1 0 0,0-1 1 0 0,0 0-1 0 0,0 1 1 0 0,0-1-1 0 0,0 0 1 0 0,0 1-1 0 0,0-1 1 0 0,0 0-1 0 0,0 1 1 0 0,-1-1-1 0 0,1 0 1 0 0,0 1-1 0 0,0-1 1 0 0,0 0-1 0 0,0 0 1 0 0,0 1-1 0 0,-1-1 0 0 0,1 0 1 0 0,0 0-1 0 0,0 1 1 0 0,0-1-1 0 0,-1 0 6 0 0,3 1-800 0 0,2-1 452 0 0,3 0-1055 0 0</inkml:trace>
  <inkml:trace contextRef="#ctx1" brushRef="#br1" timeOffset="67971.337">9723 1621 5528 0 0,'-16'-1'314'0'0,"16"1"-302"0"0,0 0 0 0 0,0 0 0 0 0,0 0 0 0 0,0 0 0 0 0,0 0 0 0 0,0 0 0 0 0,0 0 0 0 0,0 0 0 0 0,0 0 1 0 0,0 0-1 0 0,0 0 0 0 0,0 0 0 0 0,0 0 0 0 0,0 0 0 0 0,0 0 0 0 0,0 0 0 0 0,0 0 0 0 0,0 0 0 0 0,0 0 1 0 0,0 0-1 0 0,0 0 0 0 0,0 0 0 0 0,0 1 0 0 0,0-1 0 0 0,0 0-12 0 0,6 4 266 0 0,-5-3 1282 0 0,7 10 4704 0 0,5-1-4253 0 0,-10-8-1694 0 0,-1 0-1 0 0,1 0 0 0 0,0 0 0 0 0,-1 0 0 0 0,1 1 1 0 0,-1-1-1 0 0,0 1 0 0 0,0 0 0 0 0,0-1 0 0 0,0 1-304 0 0,2 10 188 0 0,-7-8-218 0 0,1-4 44 0 0,-2 5-14 0 0,6 0 0 0 0,-7-2-64 0 0,4-3-273 0 0,1-1-138 0 0,0 0-1158 0 0,0 0-4505 0 0</inkml:trace>
  <inkml:trace contextRef="#ctx1" brushRef="#br1" timeOffset="68203.045">9907 1637 8288 0 0,'0'0'638'0'0,"0"0"-414"0"0,0 1-179 0 0,1-1 0 0 0,-1 1-1 0 0,0-1 1 0 0,0 1 0 0 0,0-1-1 0 0,1 1 1 0 0,-1-1 0 0 0,0 0-1 0 0,1 1 1 0 0,-1-1 0 0 0,0 0-1 0 0,1 1 1 0 0,-1-1-1 0 0,0 0 1 0 0,1 1 0 0 0,-1-1-1 0 0,1 0 1 0 0,-1 1 0 0 0,0-1-1 0 0,1 0 1 0 0,-1 0 0 0 0,1 0-1 0 0,-1 0 1 0 0,1 1 0 0 0,-1-1-1 0 0,1 0-44 0 0,-1 0 299 0 0,1 0-1 0 0,0 0 1 0 0,-1 1-1 0 0,1-1 1 0 0,0 0-1 0 0,-1 1 1 0 0,1-1-1 0 0,0 0 1 0 0,-1 1-1 0 0,1-1 1 0 0,-1 1-1 0 0,1-1 1 0 0,-1 1-1 0 0,1-1 1 0 0,-1 1-299 0 0,5 6 603 0 0,-5-6-580 0 0,1-1 1 0 0,-1 1 0 0 0,1-1-1 0 0,-1 1 1 0 0,0-1 0 0 0,1 1 0 0 0,-1-1-1 0 0,1 1 1 0 0,-1-1 0 0 0,0 1 0 0 0,0-1-1 0 0,1 1 1 0 0,-1 0 0 0 0,0-1 0 0 0,0 1-1 0 0,0 0 1 0 0,0-1 0 0 0,0 1-1 0 0,0 0 1 0 0,0-1 0 0 0,0 1 0 0 0,0-1-1 0 0,0 1 1 0 0,0 0 0 0 0,0-1 0 0 0,0 1-1 0 0,0 0 1 0 0,0-1 0 0 0,-1 1 0 0 0,1-1-1 0 0,0 1 1 0 0,-1 0 0 0 0,1-1-1 0 0,0 1 1 0 0,-1 0-24 0 0,1-1 355 0 0,0 0 11 0 0,0 0-27 0 0,0 0-123 0 0,15 3-1273 0 0,-6-3-4848 0 0</inkml:trace>
  <inkml:trace contextRef="#ctx1" brushRef="#br1" timeOffset="68471.322">10114 1596 5984 0 0,'0'0'273'0'0,"0"0"-5"0"0,10 17 1944 0 0,-5-8 3980 0 0,-3-5-5486 0 0,0 1 1 0 0,1-1-1 0 0,0 0 1 0 0,-1 0-1 0 0,1 0 0 0 0,3 1-706 0 0,-5-4 520 0 0,5 12-403 0 0,-4-9-4672 0 0,-2-4 3950 0 0,1 1-5679 0 0</inkml:trace>
  <inkml:trace contextRef="#ctx1" brushRef="#br1" timeOffset="35838.084">576 1992 5984 0 0,'0'0'464'0'0,"12"3"2320"0"0,22-3 617 0 0,-14 1-2462 0 0,-1-1 1 0 0,1-1-1 0 0,-1 0 1 0 0,1-1 0 0 0,-1-2-1 0 0,15-3-939 0 0,-7 0 264 0 0,2 1 0 0 0,-1 1 0 0 0,0 1 0 0 0,4 2-264 0 0,7-2 208 0 0,-9 2-57 0 0,-13 0-36 0 0,-1 1-1 0 0,11-4-114 0 0,-2 2 48 0 0,-21 3-37 0 0,1 0 1 0 0,-1 0 0 0 0,0-1 0 0 0,1 0 0 0 0,2 0-12 0 0,8-3 22 0 0,-14 4-143 0 0,-1 0-750 0 0,1 1-333 0 0,4 4-68 0 0</inkml:trace>
  <inkml:trace contextRef="#ctx1" brushRef="#br1" timeOffset="36147.947">626 2172 6912 0 0,'-6'-1'181'0'0,"5"1"-140"0"0,0 0-1 0 0,0 0 0 0 0,0-1 0 0 0,-1 1 1 0 0,1 0-1 0 0,0 0 0 0 0,0 1 1 0 0,0-1-1 0 0,-1 0 0 0 0,1 0 0 0 0,0 0 1 0 0,0 1-1 0 0,0-1 0 0 0,0 1 1 0 0,-1-1-1 0 0,1 1 0 0 0,0-1 0 0 0,0 1-40 0 0,0 0 1015 0 0,8-1 1705 0 0,15-3-490 0 0,-16 3-1923 0 0,-1-1-1 0 0,0 1 0 0 0,0-1 1 0 0,6 2-307 0 0,0-1 503 0 0,0 0-1 0 0,0 0 1 0 0,11-3-503 0 0,-10 2 417 0 0,0 0 1 0 0,0 0-1 0 0,8 2-417 0 0,145 8 1559 0 0,-134-8-1481 0 0,12 0 312 0 0,0-3 0 0 0,-1-1 1 0 0,5-3-391 0 0,-30 5 38 0 0,-14 1-118 0 0,0 0 0 0 0,0-1 0 0 0,0 1 0 0 0,0 0 0 0 0,0-1 0 0 0,0 0 0 0 0,0 0 0 0 0,0 1 0 0 0,-1-2 0 0 0,1 1 80 0 0,-1 0-4786 0 0,-2 1-1667 0 0</inkml:trace>
  <inkml:trace contextRef="#ctx1" brushRef="#br1" timeOffset="39432.506">1690 2069 5528 0 0,'-7'-3'175'0'0,"0"0"1"0"0,0 0-1 0 0,0 1 1 0 0,0-1-1 0 0,0 1 1 0 0,0 1-1 0 0,-3-1-175 0 0,-30-8 5536 0 0,40 10-5459 0 0,0 0 0 0 0,0 0 1 0 0,0 0-1 0 0,0 0 1 0 0,0 0-1 0 0,0 0 1 0 0,0 0-1 0 0,0 0 1 0 0,0 0-1 0 0,0 0 0 0 0,0 0 1 0 0,0 0-1 0 0,0-1 1 0 0,1 1-1 0 0,-1 0 1 0 0,0 0-1 0 0,0 0 0 0 0,0 0 1 0 0,0 0-1 0 0,0 0 1 0 0,0 0-1 0 0,0 0 1 0 0,0 0-1 0 0,0 0 0 0 0,0 0 1 0 0,0 0-1 0 0,0 0 1 0 0,0 0-1 0 0,0 0 1 0 0,0 0-1 0 0,0-1 1 0 0,0 1-1 0 0,0 0 0 0 0,0 0 1 0 0,0 0-1 0 0,0 0 1 0 0,0 0-1 0 0,0 0 1 0 0,0 0-1 0 0,0 0 0 0 0,0 0 1 0 0,0 0-1 0 0,0 0 1 0 0,0 0-1 0 0,0 0 1 0 0,0 0-1 0 0,0 0 0 0 0,-1 0 1 0 0,1-1-1 0 0,0 1 1 0 0,0 0-1 0 0,0 0 1 0 0,0 0-1 0 0,0 0 1 0 0,0 0-1 0 0,0 0 0 0 0,0 0 1 0 0,0 0-1 0 0,0 0 1 0 0,0 0-1 0 0,0 0 1 0 0,0 0-1 0 0,0 0 0 0 0,0 0 1 0 0,0 0-1 0 0,-1 0 1 0 0,1 0-1 0 0,0 0 1 0 0,0 0-78 0 0,9-3 1067 0 0,10 0-1171 0 0,-3 1 478 0 0,1 2 1 0 0,-1 0-1 0 0,1 1-374 0 0,13-1 290 0 0,95-3 80 0 0,31-8-370 0 0,-125 6 10 0 0,16-4-10 0 0,-13 2 75 0 0,10 1 117 0 0,-29 5-435 0 0,-7 1-1189 0 0,1-2-4565 0 0,0 0 387 0 0</inkml:trace>
  <inkml:trace contextRef="#ctx1" brushRef="#br1" timeOffset="39851.524">2369 1681 5984 0 0,'2'-2'75'0'0,"-1"1"1"0"0,1-1-1 0 0,0 1 0 0 0,-1-1 1 0 0,0 0-1 0 0,1 0 0 0 0,-1 0 1 0 0,0 0-1 0 0,0 0 1 0 0,0 0-1 0 0,0 0-75 0 0,6-11 1600 0 0,-6 11-1259 0 0,0 1 1 0 0,0 0-1 0 0,0 1 0 0 0,0-1 1 0 0,1 0-1 0 0,-1 0 1 0 0,0 0-1 0 0,0 1 0 0 0,1-1 1 0 0,-1 0-1 0 0,1 1-341 0 0,6-4 1581 0 0,-7 3-986 0 0,-1 1-3 0 0,13 7 902 0 0,-11-4-1418 0 0,0 0-1 0 0,0 0 1 0 0,0 0-1 0 0,0 1 1 0 0,-1-1-1 0 0,1 1 1 0 0,-1-1-1 0 0,0 1 1 0 0,0-1-1 0 0,0 1 1 0 0,-1 0-1 0 0,1-1 1 0 0,-1 1-1 0 0,0 0 1 0 0,0 0-1 0 0,0 1-75 0 0,-2 10 223 0 0,0 1-1 0 0,-1 0 0 0 0,-2 5-222 0 0,-1 5 328 0 0,-9 49-100 0 0,-10 55-74 0 0,23-119-172 0 0,-1 3 46 0 0,2 1 0 0 0,-1-1 0 0 0,2 7-28 0 0,0-17 21 0 0,0-1 0 0 0,0 1 1 0 0,1 0-1 0 0,0 0 0 0 0,-1-1 1 0 0,1 1-1 0 0,1 0 0 0 0,-1-1 1 0 0,0 1-1 0 0,1-1 0 0 0,0 0 1 0 0,0 1-1 0 0,0-1 0 0 0,0 0 1 0 0,1 1-22 0 0,-1-2 21 0 0,0-1 1 0 0,-1 0-1 0 0,1 1 1 0 0,0-1-1 0 0,0 0 1 0 0,0 0-1 0 0,0 0 0 0 0,0-1 1 0 0,0 1-1 0 0,0 0 1 0 0,0-1-1 0 0,1 1 1 0 0,-1-1-1 0 0,1 0-21 0 0,36 2 373 0 0,-16-2-138 0 0,16 2 294 0 0,1-1-1 0 0,-1-2 1 0 0,25-3-529 0 0,-28 4 120 0 0,-7-2-102 0 0,-20 2-120 0 0,-1 0-1 0 0,0-1 1 0 0,0 0-1 0 0,6-2 103 0 0,7-1-1781 0 0,-15 0-6 0 0</inkml:trace>
  <inkml:trace contextRef="#ctx1" brushRef="#br1" timeOffset="42287.783">3109 1219 6448 0 0,'14'-9'640'0'0,"22"-11"-268"0"0,-26 15-31 0 0,0 1 0 0 0,0 0-1 0 0,0 0 1 0 0,1 1 0 0 0,0 0-341 0 0,-8 3 157 0 0,0-1 1 0 0,0 0 0 0 0,-1-1 0 0 0,1 1 0 0 0,-1 0-1 0 0,1-1 1 0 0,-1 0 0 0 0,1 0-158 0 0,1-1 502 0 0,-3 3-205 0 0,-1 0 140 0 0,10-9 1165 0 0,-5 7-1586 0 0,5 1 76 0 0,-8 1-6 0 0,-1 0 104 0 0,14 1 194 0 0,-9 0-384 0 0,0 1 0 0 0,0-1 0 0 0,0-1 0 0 0,0 1 0 0 0,2-1 0 0 0,17 3 0 0 0,32 12-152 0 0,-56-14 221 0 0,-1-1-62 0 0,1 1 0 0 0,0-1 0 0 0,-1 0-1 0 0,1 1 1 0 0,-1-1 0 0 0,1 0 0 0 0,0 1 0 0 0,-1-1-1 0 0,1 0 1 0 0,0 0 0 0 0,-1 0 0 0 0,1 0-1 0 0,0 1 1 0 0,0-1 0 0 0,-1 0 0 0 0,1 0-1 0 0,0 0 1 0 0,-1 0 0 0 0,1-1 0 0 0,0 1-1 0 0,0 0 1 0 0,0 0-7 0 0,0 0 43 0 0,4 3-22 0 0,-4-3-12 0 0,1 1-1 0 0,-1-1 0 0 0,1 0 0 0 0,-1 0 1 0 0,1 0-1 0 0,-1 0 0 0 0,1 0 1 0 0,-1 0-1 0 0,1 0 0 0 0,0 0 1 0 0,-1 0-1 0 0,1-1 0 0 0,-1 1 1 0 0,1-1-1 0 0,-1 1-8 0 0,7-2 281 0 0,-8 2-237 0 0,1-1 1 0 0,-1 1 0 0 0,1 0-1 0 0,-1-1 1 0 0,0 1 0 0 0,1-1-1 0 0,-1 1 1 0 0,1 0 0 0 0,-1-1-1 0 0,0 1 1 0 0,0-1 0 0 0,1 1-1 0 0,-1-1 1 0 0,0 1 0 0 0,0-1-1 0 0,0 1 1 0 0,1-1 0 0 0,-1 1-1 0 0,0-1 1 0 0,0 0 0 0 0,0 1-1 0 0,0-1 1 0 0,0 1 0 0 0,0-1-1 0 0,0 1 1 0 0,0-1 0 0 0,0 1-1 0 0,0-1 1 0 0,-1 1 0 0 0,1-1-1 0 0,0 1 1 0 0,0-1 0 0 0,0 1-1 0 0,-1-1 1 0 0,1 1 0 0 0,0-1-45 0 0,-1 0 233 0 0,-11-8 357 0 0,6 6-493 0 0,1 1-1 0 0,-1 0 0 0 0,0 0 0 0 0,0 1 0 0 0,0-1 0 0 0,0 1 0 0 0,0 1 1 0 0,-1-1-1 0 0,1 1 0 0 0,0 0 0 0 0,0 1 0 0 0,-7 0-96 0 0,3 1 85 0 0,0 0 0 0 0,1 1-1 0 0,-1 0 1 0 0,0 0 0 0 0,1 1-1 0 0,0 1 1 0 0,-5 2-85 0 0,-16 8 68 0 0,24-13-60 0 0,0 1 1 0 0,0 0-1 0 0,1 0 0 0 0,-1 0 1 0 0,1 1-1 0 0,-1 0 1 0 0,1 0-1 0 0,0 0 1 0 0,1 1-1 0 0,-2 1-8 0 0,-10 11 96 0 0,12-13-71 0 0,0 0 0 0 0,0 1 0 0 0,0-1 0 0 0,1 1 0 0 0,0-1-1 0 0,-1 3-24 0 0,-2 3 8 0 0,4-8-10 0 0,1 0 0 0 0,0 0 0 0 0,0 0 0 0 0,0 0 1 0 0,0-1-1 0 0,0 1 0 0 0,0 1 0 0 0,1-1 0 0 0,-1 0 0 0 0,1 0 0 0 0,-1 0 0 0 0,1 0 1 0 0,0 0-1 0 0,0 1 2 0 0,-3 17 145 0 0,3-18-132 0 0,-1 1 0 0 0,1-1 0 0 0,-1 1 0 0 0,1 0 0 0 0,0-1 0 0 0,0 1 0 0 0,0 0 0 0 0,0-1-1 0 0,1 1 1 0 0,-1 1-13 0 0,4 35-318 0 0,8-5 457 0 0,2 1 0 0 0,6 10-139 0 0,-6-15 70 0 0,-1-4-69 0 0,0-1 0 0 0,3 2-1 0 0,7 17 0 0 0,-12-22 0 0 0,3 19 2 0 0,-5-15 135 0 0,-4-10-18 0 0,-1 0 0 0 0,0 1 0 0 0,-1 0 1 0 0,-1-1-1 0 0,0 1 0 0 0,-1 12-119 0 0,-1 4 207 0 0,-5 33-207 0 0,4-54 29 0 0,-1-1-1 0 0,-1 0 0 0 0,0 0 0 0 0,0 0 1 0 0,-1 0-1 0 0,0-1 0 0 0,-5 8-28 0 0,5-11 24 0 0,0 2-18 0 0,-1 0 0 0 0,-1-1 0 0 0,1 1-1 0 0,-1-1 1 0 0,-4 3-6 0 0,-10 10 81 0 0,11-11-11 0 0,-2 1 0 0 0,-9 7-70 0 0,16-15 3 0 0,-1 0 0 0 0,1 0 0 0 0,-1-1 0 0 0,1 0 0 0 0,-1 1 0 0 0,0-1 0 0 0,0-1 0 0 0,0 1 0 0 0,-5 0-3 0 0,4 0 12 0 0,5-1 72 0 0,-2-2 412 0 0,3 1-482 0 0,-1 0-1 0 0,1 0 1 0 0,-1 0-1 0 0,1 0 1 0 0,-1 0 0 0 0,1 0-1 0 0,-1 0 1 0 0,1-1-1 0 0,-1 1 1 0 0,1 0 0 0 0,-1 0-1 0 0,1 0 1 0 0,-1-1-1 0 0,1 1 1 0 0,-1 0 0 0 0,1 0-1 0 0,0-1 1 0 0,-1 1-1 0 0,1 0 1 0 0,0-1 0 0 0,-1 1-1 0 0,1 0 1 0 0,0-1-1 0 0,-1 1 1 0 0,1-1 0 0 0,0 1-1 0 0,0-1 1 0 0,-1 1-1 0 0,1-1 1 0 0,0 1 0 0 0,0-1-14 0 0,-1 0-8 0 0,0-1 1 0 0,1 0-1 0 0,0 1 0 0 0,-1-1 1 0 0,1 0-1 0 0,0 1 1 0 0,-1-1-1 0 0,1 0 1 0 0,0 1-1 0 0,0-1 1 0 0,1 0-1 0 0,-1 1 0 0 0,0-1 1 0 0,0 0-1 0 0,1 1 1 0 0,-1-1-1 0 0,1 1 1 0 0,0-1-1 0 0,-1 1 1 0 0,1-1-1 0 0,0 1 0 0 0,0-1 1 0 0,0 1-1 0 0,0-1 8 0 0,2-3 102 0 0,-3 4-96 0 0,1 1 1 0 0,-1-1-1 0 0,0 0 0 0 0,0 1 0 0 0,1-1 1 0 0,-1 1-1 0 0,0-1 0 0 0,1 1 0 0 0,-1-1 0 0 0,1 1 1 0 0,-1-1-1 0 0,1 1 0 0 0,-1-1 0 0 0,1 1 1 0 0,-1-1-1 0 0,1 1 0 0 0,-1 0 0 0 0,1-1 1 0 0,0 1-1 0 0,-1 0 0 0 0,1-1 0 0 0,0 1 1 0 0,-1 0-1 0 0,1 0 0 0 0,-1 0 0 0 0,2 0-6 0 0,0-1-32 0 0,1 1-1 0 0,-1-1 1 0 0,1 1-1 0 0,-1 0 0 0 0,1 0 1 0 0,-1 0-1 0 0,1 1 1 0 0,-1-1-1 0 0,1 0 0 0 0,-1 1 1 0 0,0 0-1 0 0,1-1 1 0 0,-1 1-1 0 0,0 0 0 0 0,1 0 1 0 0,-1 1-1 0 0,0-1 1 0 0,0 0-1 0 0,0 1 1 0 0,0-1-1 0 0,0 1 0 0 0,0 0 1 0 0,0 0-1 0 0,-1-1 1 0 0,1 1-1 0 0,-1 0 0 0 0,2 2 33 0 0,0 0-9 0 0,0 1 1 0 0,-1-1-1 0 0,1 0 0 0 0,-1 1 0 0 0,0-1 0 0 0,-1 1 0 0 0,1 0 0 0 0,-1-1 0 0 0,0 1 0 0 0,0 0 1 0 0,0 0-1 0 0,0 0 0 0 0,-1 0 0 0 0,0 0 0 0 0,0 0 0 0 0,-1 0 0 0 0,1 0 0 0 0,-1 0 0 0 0,0-1 1 0 0,0 1-1 0 0,-1 0 9 0 0,-7 33 39 0 0,4-12 11 0 0,-2-1-1 0 0,-2 2-49 0 0,-3 14 0 0 0,8-27 0 0 0,0-1 0 0 0,0 0 0 0 0,-4 6 0 0 0,-17 38-57 0 0,0 4 57 0 0,-17 45 23 0 0,30-81-22 0 0,2 1 1 0 0,1 1 0 0 0,2 0 0 0 0,0 0 0 0 0,2 0-1 0 0,-2 19-1 0 0,7-36 0 0 0,0 0 0 0 0,0-1 0 0 0,1 1 0 0 0,0 0 0 0 0,0-1 0 0 0,1 1 0 0 0,1-1 0 0 0,-1 0 0 0 0,2 0 0 0 0,-1 0 0 0 0,1 0 0 0 0,4 6 0 0 0,-5-10 4 0 0,1 0-1 0 0,0-1 1 0 0,0 1-1 0 0,1-1 1 0 0,0 0-1 0 0,-1 0 1 0 0,1 0-1 0 0,0 0 1 0 0,1-1-1 0 0,-1 0 0 0 0,1 0 1 0 0,-1-1-1 0 0,1 1 1 0 0,0-1-1 0 0,0 0 1 0 0,0-1-1 0 0,5 1-3 0 0,12 2-3 0 0,1-2 1 0 0,-1 0-1 0 0,1-2 0 0 0,1-1 3 0 0,2 1-76 0 0,-23 0 115 0 0,11 0-474 0 0,0 0 1 0 0,0-1 0 0 0,0-1 0 0 0,8-1 434 0 0,-10-3-1114 0 0</inkml:trace>
  <inkml:trace contextRef="#ctx1" brushRef="#br1" timeOffset="43990.431">4326 1274 3680 0 0,'0'0'284'0'0,"0"-1"-187"0"0,1 1-18 0 0,0-1 1 0 0,-1 0-1 0 0,1 1 0 0 0,0-1 0 0 0,-1 1 0 0 0,1-1 0 0 0,0 1 0 0 0,0-1 1 0 0,-1 1-1 0 0,1-1 0 0 0,0 1 0 0 0,0 0 0 0 0,0-1-79 0 0,7-3 1271 0 0,7-6 1776 0 0,-15 10-2293 0 0,0 0 78 0 0,0 0 31 0 0,0 0 8 0 0,0 0-45 0 0,0 0-190 0 0,-1 0-538 0 0,1-1-1 0 0,-1 1 0 0 0,0-1 1 0 0,0 1-1 0 0,0 0 1 0 0,0-1-1 0 0,0 1 1 0 0,0 0-1 0 0,0 0 0 0 0,0 0 1 0 0,0 0-1 0 0,0 0 1 0 0,0 0-1 0 0,0 0 0 0 0,0 0 1 0 0,0 0-98 0 0,-72 9 782 0 0,35-6-660 0 0,-6 4-122 0 0,-12 0 199 0 0,-50 1-199 0 0,46-4 22 0 0,34-3 367 0 0,0-2 1 0 0,0-1-1 0 0,-12-3-389 0 0,8 2 993 0 0,13 1-1016 0 0,12 2 11 0 0,0 0-1 0 0,0 0 0 0 0,-1-1 0 0 0,1 0 0 0 0,0 0 0 0 0,0-1 0 0 0,0 1 1 0 0,1-1-1 0 0,-5-2 13 0 0,8 3 224 0 0,1 1 6 0 0,0 0-7 0 0,0 0-40 0 0,0 0-21 0 0,12 14 137 0 0,-9-11-325 0 0,-1-1 1 0 0,1 1-1 0 0,-1 0 0 0 0,0 0 0 0 0,0 0 1 0 0,0 0-1 0 0,0 0 0 0 0,-1 1 1 0 0,1-1-1 0 0,-1 1 0 0 0,0-1 0 0 0,1 1 26 0 0,0 6 34 0 0,0 1 0 0 0,-1-1 0 0 0,1 6-34 0 0,3 25-20 0 0,-2-26 20 0 0,-2 0 0 0 0,0 1 0 0 0,0-1 0 0 0,-2 3 0 0 0,3 35 0 0 0,0 3 0 0 0,-2 1 0 0 0,-7 39 0 0 0,2-11 0 0 0,-3 10 160 0 0,-9 29-160 0 0,3-26 254 0 0,3 14-254 0 0,9-82 43 0 0,1-11-8 0 0,0 0-1 0 0,1 1 0 0 0,1 9-34 0 0,2-12 29 0 0,-1 10 26 0 0,2 0 0 0 0,1 0 0 0 0,1-1 0 0 0,1 1 0 0 0,7 13-55 0 0,-12-36 13 0 0,0 2 10 0 0,0 0 1 0 0,1 0-1 0 0,0-1 0 0 0,0 0 1 0 0,0 1-1 0 0,1-1 0 0 0,3 3-23 0 0,3 6 86 0 0,-8-11-74 0 0,-1-1 1 0 0,1 1-1 0 0,0-1 1 0 0,0 0-1 0 0,0 0 0 0 0,0 0 1 0 0,0 0-1 0 0,0 0 1 0 0,0 0-1 0 0,1 0 1 0 0,-1-1-1 0 0,1 1-12 0 0,6 2 32 0 0,1-1 1 0 0,-1 0-1 0 0,1 0 1 0 0,0-1-1 0 0,-1 0 0 0 0,1-1 1 0 0,0 0-1 0 0,6 0-32 0 0,16-2-85 0 0,32-4 85 0 0,-38 3-214 0 0,20-1-245 0 0</inkml:trace>
  <inkml:trace contextRef="#ctx1" brushRef="#br1" timeOffset="47516.066">4373 1734 3680 0 0,'0'0'167'0'0,"4"-3"26"0"0,3-2 241 0 0,0-1 0 0 0,-1 0 0 0 0,0-1 0 0 0,5-5-434 0 0,1-2 649 0 0,-1 2 561 0 0,0-1-1 0 0,-1-1 1 0 0,-1 0-1 0 0,0 0 1 0 0,-1-1-1 0 0,0 0-1209 0 0,10-17 2054 0 0,-18 31-1542 0 0,0 1-1 0 0,0 0-29 0 0,0 0-130 0 0,0-1-285 0 0,0 1 0 0 0,0-1 1 0 0,-1 0-1 0 0,1 1 0 0 0,0-1 0 0 0,-1 1 1 0 0,1 0-1 0 0,-1-1 0 0 0,1 1 0 0 0,0-1 1 0 0,-1 1-1 0 0,1-1 0 0 0,-1 1 0 0 0,1 0 1 0 0,-1 0-1 0 0,1-1-67 0 0,-3 1 41 0 0,1-1 1 0 0,0 1-1 0 0,-1 0 1 0 0,1 0 0 0 0,0 0-1 0 0,-1 0 1 0 0,1 0-1 0 0,0 1 1 0 0,-1-1-1 0 0,1 0 1 0 0,0 1 0 0 0,0 0-1 0 0,0 0 1 0 0,-1 0-1 0 0,1 0 1 0 0,0 0-1 0 0,0 0-41 0 0,-6 4 31 0 0,0 1-1 0 0,0 0 1 0 0,-4 5-31 0 0,-2 1 195 0 0,7-6-114 0 0,0 1 0 0 0,1 0 1 0 0,0 0-1 0 0,-5 8-81 0 0,-8 10 60 0 0,13-16-131 0 0,0 0-1 0 0,1 0 1 0 0,0 1-1 0 0,0 0 1 0 0,1 0-1 0 0,0 2 72 0 0,-4 7-123 0 0,6-14 123 0 0,1 0 0 0 0,0 0 0 0 0,0-1 0 0 0,1 1 0 0 0,0 0 0 0 0,-1 0 0 0 0,1 0 0 0 0,2 2 27 0 0,-1-5 118 0 0,14 6 546 0 0,-13-8-677 0 0,0 1 0 0 0,0-1 1 0 0,0 0-1 0 0,0 1 0 0 0,0-1 0 0 0,0 0 1 0 0,0 0-1 0 0,0 0 0 0 0,0-1 0 0 0,0 1 0 0 0,0 0 1 0 0,0-1-1 0 0,-1 1 0 0 0,1-1 0 0 0,0 0 1 0 0,0 1-1 0 0,0-1 0 0 0,-1 0 0 0 0,1 0 0 0 0,0 0 1 0 0,1-2-15 0 0,4-2 63 0 0,0-2 0 0 0,0 1 1 0 0,0-1-1 0 0,0-1-63 0 0,-1 2 99 0 0,0-2-79 0 0,0 0 0 0 0,-1 0 0 0 0,0-1 0 0 0,0 1 0 0 0,-1-1 0 0 0,0 0 1 0 0,0-1-1 0 0,-1 1 0 0 0,-1-1 0 0 0,1-2-20 0 0,5-6 53 0 0,-7 10-63 0 0,0 6-33 0 0,0 2 38 0 0,0 0 0 0 0,-1 0-1 0 0,1-1 1 0 0,-1 1 0 0 0,1 0 0 0 0,0 0 0 0 0,-1 0-1 0 0,1 0 1 0 0,-1 0 0 0 0,1 0 0 0 0,0 0-1 0 0,-1 0 1 0 0,1 0 0 0 0,-1 1 0 0 0,1-1 0 0 0,0 0-1 0 0,-1 0 1 0 0,1 0 0 0 0,-1 1 0 0 0,1-1-1 0 0,-1 0 1 0 0,1 1 0 0 0,-1-1 0 0 0,1 0 0 0 0,-1 1-1 0 0,1-1 1 0 0,-1 1 0 0 0,1-1 5 0 0,7 15-112 0 0,-6-13 83 0 0,-1 2 26 0 0,1 0 1 0 0,-1 0-1 0 0,0 0 0 0 0,0 1 0 0 0,0-1 0 0 0,0 0 0 0 0,-1 4 3 0 0,5 21 99 0 0,-1-4 24 0 0,-3-21-120 0 0,-1 0 0 0 0,0 0 0 0 0,1-1 0 0 0,0 1 0 0 0,0 0 0 0 0,0-1 0 0 0,2 4-3 0 0,2 3 41 0 0,-5-8-36 0 0,1-1 1 0 0,-1 0-1 0 0,1 1 1 0 0,-1-1-1 0 0,1 0 1 0 0,-1 1-1 0 0,1-1 1 0 0,0 0-1 0 0,0 0 1 0 0,-1 0-1 0 0,1 0 1 0 0,0 0-1 0 0,0 0 1 0 0,0 0-1 0 0,0 0 1 0 0,1 0-1 0 0,-1 0 1 0 0,0 0-1 0 0,0 0 0 0 0,0-1 1 0 0,1 1-1 0 0,-1-1 1 0 0,0 1-1 0 0,1-1 1 0 0,-1 1-1 0 0,0-1 1 0 0,1 0-1 0 0,-1 0 1 0 0,1 1-1 0 0,-1-1-5 0 0,2-1-180 0 0,-1 1 0 0 0,0 0 0 0 0,1-1 0 0 0,-1 1 0 0 0,0-1-1 0 0,0 0 1 0 0,0 1 0 0 0,0-1 0 0 0,1 0 0 0 0,-1 0 0 0 0,0-1 0 0 0,-1 1-1 0 0,1 0 1 0 0,0-1 0 0 0,0 1 0 0 0,0-1 0 0 0,-1 1 0 0 0,2-3 180 0 0,6-7-1230 0 0</inkml:trace>
  <inkml:trace contextRef="#ctx1" brushRef="#br1" timeOffset="47845.248">4741 1304 7368 0 0,'-1'-1'119'0'0,"0"0"-105"0"0,1 1 1 0 0,0 0-1 0 0,-1 0 0 0 0,1-1 0 0 0,0 1 0 0 0,-1 0 0 0 0,1-1 1 0 0,0 1-1 0 0,0 0 0 0 0,-1-1 0 0 0,1 1 0 0 0,0-1 1 0 0,0 1-1 0 0,0 0 0 0 0,-1-1 0 0 0,1 1 0 0 0,0-1 0 0 0,0 1 1 0 0,0-1-1 0 0,0 1 0 0 0,0-1 0 0 0,0 1 0 0 0,0 0 0 0 0,0-1 1 0 0,0 1-1 0 0,0-1 0 0 0,0 1 0 0 0,0-1 0 0 0,1 1 1 0 0,-1 0-1 0 0,0-1 0 0 0,0 1 0 0 0,0-1 0 0 0,0 1 0 0 0,1 0 1 0 0,-1-1-1 0 0,0 1 0 0 0,1 0 0 0 0,-1-1 0 0 0,0 1 1 0 0,0 0-1 0 0,1-1 0 0 0,-1 1 0 0 0,0 0 0 0 0,1 0 0 0 0,-1-1 1 0 0,1 1-1 0 0,-1 0-14 0 0,1-1 176 0 0,0 0 0 0 0,1 1 0 0 0,-1-1 0 0 0,0 0 0 0 0,0 1 0 0 0,0-1 0 0 0,1 1 0 0 0,-1 0 0 0 0,0-1 0 0 0,1 1 0 0 0,-1 0 0 0 0,0 0 0 0 0,1 0 0 0 0,-1 0 0 0 0,0 0 0 0 0,1 0 0 0 0,-1 0 1 0 0,0 0-1 0 0,1 0 0 0 0,-1 1 0 0 0,1-1-176 0 0,26 12 5288 0 0,-22-9-4680 0 0,-4-2-521 0 0,0 0 0 0 0,-1 0 1 0 0,1 0-1 0 0,-1 0 0 0 0,1 0 0 0 0,-1 1 1 0 0,1-1-1 0 0,-1 0 0 0 0,0 1 0 0 0,0-1 1 0 0,0 1-1 0 0,0-1 0 0 0,0 1 0 0 0,0 0 1 0 0,0 0-1 0 0,0-1 0 0 0,-1 1 1 0 0,1 0-1 0 0,-1 0-87 0 0,1 2 11 0 0,0 0 0 0 0,0 1 0 0 0,-1-1 0 0 0,1 0 0 0 0,-1 1-1 0 0,0-1 1 0 0,-1 1-11 0 0,1 0 120 0 0,-1 0 0 0 0,0 0-1 0 0,-1 0 1 0 0,1 0 0 0 0,-1 0-1 0 0,0-1 1 0 0,0 1-1 0 0,-1-1 1 0 0,1 1 0 0 0,-1-1-1 0 0,0 0 1 0 0,0 0 0 0 0,0 0-1 0 0,-1 0 1 0 0,-3 2-120 0 0,-7 7 35 0 0,-1-2 1 0 0,-1 0 0 0 0,-10 6-36 0 0,19-13 45 0 0,-1 0-2 0 0,4-2-22 0 0,24-3 33 0 0,-9 2-55 0 0,33-7 1 0 0,0-1 0 0 0,5-4 0 0 0,-40 10-12 0 0,-1 0-1 0 0,1 0 1 0 0,0 1-1 0 0,0 0 1 0 0,-1 1-1 0 0,1 0 0 0 0,-1 0 1 0 0,1 1 12 0 0,22 7-2458 0 0,-21-1-4415 0 0</inkml:trace>
  <inkml:trace contextRef="#ctx1" brushRef="#br1" timeOffset="48164.057">4300 2061 11976 0 0,'-4'3'-316'0'0,"-3"0"5597"0"0,7-2-5224 0 0,1 0-1 0 0,0-1 1 0 0,-1 1 0 0 0,1 0-1 0 0,-1-1 1 0 0,1 1 0 0 0,0-1-1 0 0,0 1 1 0 0,-1-1 0 0 0,1 1 0 0 0,0-1-1 0 0,0 1 1 0 0,0-1 0 0 0,-1 0-1 0 0,2 1-56 0 0,8 2 250 0 0,0 0 0 0 0,0 0-1 0 0,0-1 1 0 0,0 0-1 0 0,1-1 1 0 0,-1 0 0 0 0,1-1-1 0 0,-1 0 1 0 0,6-1-250 0 0,22-3 421 0 0,-1-2 1 0 0,1-2-422 0 0,3 0 118 0 0,31-4 106 0 0,0 3 0 0 0,0 3 0 0 0,12 3-224 0 0,-45 4 414 0 0,-20 0-1500 0 0,0-1-4475 0 0,-9 0-1077 0 0</inkml:trace>
  <inkml:trace contextRef="#ctx1" brushRef="#br1" timeOffset="50350.616">4476 2255 5064 0 0,'0'0'389'0'0,"21"0"5930"0"0,-21 0-6213 0 0,1-1 1 0 0,-1 1 0 0 0,1 0 0 0 0,-1 0 0 0 0,1 0 0 0 0,-1 0 0 0 0,1 0-1 0 0,-1 0 1 0 0,1 0 0 0 0,-1 0 0 0 0,1 0 0 0 0,-1 0 0 0 0,1 1 0 0 0,-1-1-1 0 0,1 0 1 0 0,-1 0 0 0 0,0 0 0 0 0,1 1 0 0 0,-1-1 0 0 0,1 0 0 0 0,-1 0-1 0 0,0 1 1 0 0,1-1 0 0 0,-1 0 0 0 0,1 1 0 0 0,-1-1 0 0 0,0 0-1 0 0,1 1-106 0 0,-1 0 95 0 0,0 0-1 0 0,1 0 0 0 0,-1 0 0 0 0,0 0 0 0 0,0 0 0 0 0,0 0 0 0 0,0-1 1 0 0,0 1-1 0 0,0 0 0 0 0,0 0 0 0 0,0 0 0 0 0,0 0 0 0 0,0 1-94 0 0,-2 5 126 0 0,0 0-1 0 0,0-1 1 0 0,-1 1-1 0 0,0 0-125 0 0,2-4 228 0 0,-52 102 996 0 0,39-81-1220 0 0,11-20-13 0 0,1-1-1 0 0,0 1 0 0 0,0-1 1 0 0,0 1-1 0 0,0 0 0 0 0,0 1 10 0 0,2-4 3 0 0,0-1-1 0 0,0 0 0 0 0,-1 1 0 0 0,1-1 0 0 0,0 1 1 0 0,0-1-1 0 0,0 1 0 0 0,0-1 0 0 0,0 1 1 0 0,0-1-1 0 0,0 1 0 0 0,0-1 0 0 0,0 1 0 0 0,0-1 1 0 0,0 1-1 0 0,0-1 0 0 0,0 1 0 0 0,0-1 0 0 0,0 1 1 0 0,0-1-1 0 0,1 1 0 0 0,-1-1 0 0 0,0 1 0 0 0,0-1 1 0 0,0 0-1 0 0,1 1 0 0 0,-1-1 0 0 0,0 1 0 0 0,1-1-2 0 0,1 1 16 0 0,1 0-1 0 0,0 0 0 0 0,-1-1 0 0 0,1 1 0 0 0,0-1 1 0 0,0 0-1 0 0,-1 1 0 0 0,1-1 0 0 0,0-1 0 0 0,0 1 1 0 0,1 0-16 0 0,33-8 154 0 0,-6 1-124 0 0,19-3 50 0 0,-30 6-20 0 0,-1 1 0 0 0,0 0 0 0 0,15 1-60 0 0,23 1 141 0 0,-6 0 557 0 0,47 5-698 0 0,-81-4 239 0 0,-14 0-205 0 0,1 0 1 0 0,-1 0 0 0 0,0 0-1 0 0,0 0 1 0 0,0 1 0 0 0,0-1-1 0 0,0 1 1 0 0,1 0 0 0 0,-1 0-1 0 0,1 0-34 0 0,-3 0-74 0 0,-2 4-5493 0 0,-2-1-595 0 0</inkml:trace>
  <inkml:trace contextRef="#ctx1" brushRef="#br1" timeOffset="50650.596">4744 2275 13824 0 0,'0'0'314'0'0,"0"0"46"0"0,0 0 22 0 0,10 9 74 0 0,-8-3-272 0 0,0 0 0 0 0,0 0 1 0 0,0 0-1 0 0,0 1 1 0 0,-1-1-1 0 0,0 1 1 0 0,0 4-185 0 0,-1 51 2260 0 0,-1-32-1549 0 0,-8 110 1249 0 0,6-37-3237 0 0,4-103-871 0 0,7 0-4529 0 0</inkml:trace>
  <inkml:trace contextRef="#ctx1" brushRef="#br1" timeOffset="52346.15">5467 1947 13936 0 0,'5'-5'1486'0'0,"28"-12"-614"0"0,-13 8 520 0 0,-15 7-1092 0 0,1-1 0 0 0,-1 1 0 0 0,1 0 0 0 0,-1 1 0 0 0,5-2-300 0 0,19 0-232 0 0,19-5 129 0 0,14-6 748 0 0,16 1-645 0 0,-77 13-1 0 0,113-19 741 0 0,-95 16-1160 0 0,0 2-1 0 0,0 1 0 0 0,15 1 421 0 0,-31-1-131 0 0,-1 0 1 0 0,0 1 0 0 0,0-1-1 0 0,0 1 1 0 0,0-1 0 0 0,0 1-1 0 0,0 0 1 0 0,0 0-1 0 0,0 0 131 0 0,0 0-600 0 0</inkml:trace>
  <inkml:trace contextRef="#ctx1" brushRef="#br1" timeOffset="52744.826">5571 2026 13272 0 0,'0'0'298'0'0,"0"0"46"0"0,0 0 23 0 0,0 0-43 0 0,3 14-179 0 0,3-6-19 0 0,-4-5-61 0 0,0 0-1 0 0,0 0 1 0 0,0 0-1 0 0,0 0 1 0 0,-1 0 0 0 0,1 0-1 0 0,-1 0 1 0 0,0 2-65 0 0,5 17 926 0 0,-2-6 126 0 0,-1 0 0 0 0,1 11-1052 0 0,-2-6 243 0 0,-2 0 0 0 0,0-1-1 0 0,-1 1 1 0 0,-1 0 0 0 0,-1-1-1 0 0,-3 14-242 0 0,0-14 262 0 0,0 0 0 0 0,-1 0-1 0 0,-1-1 1 0 0,-2 2-262 0 0,6-10-168 0 0,4-10 170 0 0,0-1 1 0 0,-1 1-1 0 0,1 0 0 0 0,0 0 1 0 0,-1 0-1 0 0,1-1 1 0 0,0 1-1 0 0,-1 0 0 0 0,1 0 1 0 0,-1-1-1 0 0,0 1 0 0 0,1 0 1 0 0,-1-1-1 0 0,1 1 0 0 0,-1-1 1 0 0,0 1-1 0 0,1-1 1 0 0,-1 1-1 0 0,0-1 0 0 0,0 1 1 0 0,0-1-1 0 0,0 0-2 0 0,0 1 17 0 0,0-1 0 0 0,0 1-1 0 0,0-1 1 0 0,0 0 0 0 0,-1 0 0 0 0,1 1 0 0 0,0-1-1 0 0,0 0 1 0 0,-1 0 0 0 0,1 0 0 0 0,0 0-1 0 0,0 0 1 0 0,0-1 0 0 0,-1 1 0 0 0,1 0 0 0 0,0-1-1 0 0,0 1 1 0 0,0 0 0 0 0,-1-1 0 0 0,1 1 0 0 0,0-1-1 0 0,0 0 1 0 0,0 1 0 0 0,0-2-17 0 0,-5-2 90 0 0,0-1 0 0 0,0 0 0 0 0,1 0 0 0 0,0 0-90 0 0,-6-6 146 0 0,0 0 89 0 0,8 7-223 0 0,0 0-1 0 0,-1 1 1 0 0,1 0 0 0 0,-1-1 0 0 0,0 1 0 0 0,0 1-1 0 0,-3-3-11 0 0,6 5-17 0 0,0-1 0 0 0,-1 1 0 0 0,1 0 0 0 0,0 0 0 0 0,0-1 0 0 0,0 1 0 0 0,0 0 0 0 0,0 0 0 0 0,-1 0 0 0 0,1 0 0 0 0,0 0 0 0 0,0 1 0 0 0,0-1 0 0 0,0 0-1 0 0,0 0 1 0 0,0 1 0 0 0,-1-1 0 0 0,1 1 0 0 0,0-1 0 0 0,0 1 0 0 0,0-1 0 0 0,0 1 0 0 0,0 0 0 0 0,1-1 0 0 0,-1 1 0 0 0,0 0 0 0 0,0 0 0 0 0,0 0 0 0 0,0-1 0 0 0,1 1 0 0 0,-1 0-1 0 0,1 0 1 0 0,-1 0 0 0 0,0 0 0 0 0,1 1 17 0 0,-4 5-35 0 0,0 0 1 0 0,0 0-1 0 0,1 0 0 0 0,0 0 0 0 0,0 1 0 0 0,0 0 0 0 0,1-1 0 0 0,1 1 0 0 0,-1 0 0 0 0,1 0 0 0 0,1 6 35 0 0,-1 0 0 0 0,1-10 0 0 0,-1 0 0 0 0,1-1 0 0 0,1 1 0 0 0,-1 0 0 0 0,0 0 0 0 0,1-1 0 0 0,0 1 0 0 0,0 0 0 0 0,-1-1 2 0 0,7 13 50 0 0,-6-15-43 0 0,0 0 1 0 0,0 1-1 0 0,0-1 1 0 0,0 0-1 0 0,0 0 1 0 0,0 0-1 0 0,0 0 1 0 0,0 0-1 0 0,1-1 1 0 0,-1 1-1 0 0,0 0 1 0 0,0-1-1 0 0,1 1 1 0 0,-1 0-1 0 0,1-1 1 0 0,-1 0-1 0 0,0 1 1 0 0,1-1-1 0 0,-1 0 1 0 0,1 0-1 0 0,-1 0 1 0 0,1 0-1 0 0,-1 0 1 0 0,1 0-1 0 0,-1 0 1 0 0,1 0-1 0 0,0-1-9 0 0,6 0 22 0 0,0-1-1 0 0,-1 0 0 0 0,1-1 1 0 0,4-2-22 0 0,-11 4-4 0 0,2 0-24 0 0,10-4-341 0 0,-1 0-1 0 0,1-1 1 0 0,-1-1-1 0 0,0 0 1 0 0,0 0-1 0 0,4-5 370 0 0,2-5-6930 0 0</inkml:trace>
  <inkml:trace contextRef="#ctx1" brushRef="#br1" timeOffset="53146.455">5776 2200 15664 0 0,'-6'27'837'0'0,"1"0"1"0"0,0 11-838 0 0,-1 0 44 0 0,1-3 1992 0 0,2 1 0 0 0,0 23-2036 0 0,3-59 2 0 0,0 0-1 0 0,0 1 1 0 0,0-1-1 0 0,0 1 0 0 0,0-1 1 0 0,1 0-1 0 0,-1 1 0 0 0,0-1 1 0 0,0 1-1 0 0,1-1 1 0 0,-1 0-1 0 0,0 1 0 0 0,0-1 1 0 0,1 0-1 0 0,-1 0 1 0 0,0 1-1 0 0,1-1 0 0 0,-1 0 1 0 0,0 0-1 0 0,1 1 1 0 0,-1-1-1 0 0,0 0 0 0 0,1 0 1 0 0,-1 0-1 0 0,1 0 1 0 0,-1 1-1 0 0,1-1 0 0 0,-1 0 1 0 0,0 0-1 0 0,1 0 0 0 0,-1 0 1 0 0,1 0-1 0 0,-1 0-1 0 0,11 0 88 0 0,-4-3-47 0 0,0-1-1 0 0,0 1 1 0 0,-1-1 0 0 0,0 0 0 0 0,0-1 0 0 0,0 0 0 0 0,0 0 0 0 0,-1 0 0 0 0,0 0 0 0 0,0-1-1 0 0,0 0 1 0 0,2-4-41 0 0,-3 5-11 0 0,1 0-1 0 0,-1 0 1 0 0,1 0 0 0 0,0 1-1 0 0,0 0 1 0 0,1 0-1 0 0,0 0 12 0 0,-5 3 1 0 0,-1 1-1 0 0,1-1 0 0 0,-1 1 1 0 0,1-1-1 0 0,0 1 0 0 0,0-1 1 0 0,-1 1-1 0 0,1-1 0 0 0,0 1 1 0 0,0 0-1 0 0,0 0 0 0 0,-1-1 1 0 0,1 1-1 0 0,0 0 0 0 0,0 0 1 0 0,0 0-1 0 0,0 0 0 0 0,0 0 1 0 0,-1 0-1 0 0,1 0 1 0 0,0 0-1 0 0,0 0 0 0 0,0 1 1 0 0,0-1-1 0 0,-1 0 0 0 0,1 0 1 0 0,0 1-1 0 0,0-1 0 0 0,-1 0 1 0 0,1 1-1 0 0,0-1 0 0 0,0 1 1 0 0,-1-1-1 0 0,1 1 0 0 0,0 0 1 0 0,-1-1-1 0 0,1 1 0 0 0,-1-1 1 0 0,1 1-1 0 0,-1 0 0 0 0,1 0 1 0 0,-1-1-1 0 0,1 1 0 0 0,4 16-102 0 0,0 0-1 0 0,0 1 1 0 0,1 15 102 0 0,-5-27-21 0 0,0-3 53 0 0,-1-1 1 0 0,1 0-1 0 0,0 1 0 0 0,1-1 0 0 0,-1 0 1 0 0,0 0-1 0 0,1 0 0 0 0,-1 1 1 0 0,1-1-1 0 0,-1-1 0 0 0,2 2-32 0 0,-2-2 1 0 0,0 0 1 0 0,0 0-1 0 0,0 0 0 0 0,0 0 1 0 0,0 0-1 0 0,0 0 0 0 0,1-1 1 0 0,-1 1-1 0 0,0 0 0 0 0,0-1 1 0 0,1 1-1 0 0,-1-1 0 0 0,0 1 0 0 0,1-1 1 0 0,-1 0-1 0 0,0 0 0 0 0,1 1 1 0 0,-1-1-1 0 0,1 0 0 0 0,-1 0 1 0 0,0 0-1 0 0,1-1 0 0 0,0 1-1 0 0,1-1 17 0 0,0-1-1 0 0,0 1 0 0 0,-1-1 0 0 0,1 1 1 0 0,-1-1-1 0 0,1 0 0 0 0,-1 0 0 0 0,0 0 1 0 0,0-1-1 0 0,1 1 0 0 0,-2-1 0 0 0,3-1-16 0 0,19-34 476 0 0,-17 23-338 0 0,0 1 1 0 0,-1-1-1 0 0,0 0 0 0 0,1-9-138 0 0,-5 16 59 0 0,2-1-40 0 0,-1-1 0 0 0,0 1 0 0 0,-1 0 0 0 0,0-1 0 0 0,-1 1 0 0 0,0-1 0 0 0,0 1-19 0 0,-2-15-108 0 0,3 20-52 0 0,-1 1-1 0 0,0-1 1 0 0,0 1 0 0 0,0-1-1 0 0,-1 1 1 0 0,0-1 0 0 0,1 0 0 0 0,-1 1-1 0 0,0 0 1 0 0,0-1 0 0 0,-1 1-1 0 0,1 0 1 0 0,-1-1 0 0 0,0 1 0 0 0,0 0-1 0 0,0 0 1 0 0,-1-1 160 0 0,-3 1-5152 0 0,-4 2-1526 0 0</inkml:trace>
  <inkml:trace contextRef="#ctx1" brushRef="#br1" timeOffset="51205.054">5652 1085 4608 0 0,'0'0'208'0'0,"0"-1"-9"0"0,6-5 7790 0 0,-5 13-5759 0 0,-4 17-3396 0 0,3-20 1984 0 0,-7 35 915 0 0,-11 35-1733 0 0,2-4 667 0 0,6-28-437 0 0,4-15 186 0 0,0 1 0 0 0,2 0 1 0 0,1-1-1 0 0,1 4-416 0 0,-2 35-1446 0 0,4-65 1785 0 0,0-1 28 0 0,0 0-25 0 0,0 0-132 0 0,-3-15 190 0 0,2 12-399 0 0,1 0 1 0 0,0 0-1 0 0,-1 0 1 0 0,0 0-1 0 0,0 0 0 0 0,0 0 1 0 0,0 0-1 0 0,0 0 1 0 0,-1 1-1 0 0,1-1 1 0 0,-1 0-1 0 0,0 1 1 0 0,0-1-1 0 0,0 1 0 0 0,0-1 1 0 0,0 1-1 0 0,-1-1-1 0 0,1 2 0 0 0,1 0 0 0 0,-1-1 0 0 0,1 1 0 0 0,-1 0 0 0 0,0 0 0 0 0,1 0 0 0 0,-1 0 0 0 0,0 0 0 0 0,0 0 0 0 0,0 1 0 0 0,0-1 0 0 0,0 0-1 0 0,0 1 1 0 0,0 0 0 0 0,0-1 0 0 0,0 1 0 0 0,0 0 0 0 0,0 0 0 0 0,0 0 0 0 0,0 0 0 0 0,0 1 0 0 0,0-1 0 0 0,0 0 0 0 0,0 1 0 0 0,0 0-1 0 0,0-1 1 0 0,0 1 0 0 0,-3 2 0 0 0,0 1 0 0 0,0-1 0 0 0,0 1 0 0 0,1 0 0 0 0,-1 0 0 0 0,1 1 0 0 0,0-1 0 0 0,1 1 0 0 0,-1 0 0 0 0,1 0 0 0 0,0 0 0 0 0,0 1 0 0 0,0-1 0 0 0,1 0 0 0 0,0 1 0 0 0,-1 3 0 0 0,1-4 0 0 0,1 0 0 0 0,0 0 0 0 0,0 0 0 0 0,0 0 0 0 0,0 0 0 0 0,1 0 0 0 0,0 0 0 0 0,0 0 0 0 0,0 0 0 0 0,1 0 0 0 0,-1 0 0 0 0,1 0 0 0 0,0 0 0 0 0,1 0 0 0 0,-1 0 0 0 0,1 0 0 0 0,0-1 0 0 0,0 1 0 0 0,1-1 0 0 0,0 2 0 0 0,-2-5 0 0 0,1 1 0 0 0,-1-1 0 0 0,1 1 0 0 0,-1-1 0 0 0,1 0 0 0 0,0 1 0 0 0,-1-1 0 0 0,1 0 0 0 0,0 0 0 0 0,0 0 0 0 0,0 0 0 0 0,0-1 0 0 0,0 1 0 0 0,0-1 0 0 0,0 1 0 0 0,0-1 0 0 0,0 1 0 0 0,1-1 0 0 0,6 0 0 0 0,0 1 0 0 0,-1-2 0 0 0,9 0 0 0 0,0-1 0 0 0,-4 1 40 0 0,0 0 0 0 0,0-2-1 0 0,0 0 1 0 0,-1 0 0 0 0,1-1-1 0 0,-1 0 1 0 0,0-2 0 0 0,0 1-1 0 0,7-5-39 0 0,-3 0-2606 0 0,-1 0 0 0 0,3-4 2606 0 0,-2 4-6248 0 0</inkml:trace>
  <inkml:trace contextRef="#ctx1" brushRef="#br1" timeOffset="51595.507">5798 824 12896 0 0,'0'0'297'0'0,"7"-11"702"0"0,-3 6-832 0 0,0-1 0 0 0,0 1 1 0 0,0 0-1 0 0,0 0 0 0 0,1 1 1 0 0,4-4-168 0 0,-6 6 137 0 0,-1 0 1 0 0,1 1 0 0 0,0-1-1 0 0,-1 1 1 0 0,1 0 0 0 0,0 0-1 0 0,0 0 1 0 0,0 0 0 0 0,0 0-1 0 0,0 1 1 0 0,0-1 0 0 0,0 1-1 0 0,0 0 1 0 0,0 0-1 0 0,0 0 1 0 0,2 0-138 0 0,-1 1 91 0 0,0-1-1 0 0,0 1 1 0 0,0 0-1 0 0,-1 0 1 0 0,1 0-1 0 0,0 1 1 0 0,0-1-1 0 0,-1 1 1 0 0,1 0-1 0 0,-1 0 1 0 0,1 0-1 0 0,-1 1 1 0 0,1 0-91 0 0,-2-2 33 0 0,-1 1 1 0 0,1 0-1 0 0,-1 0 1 0 0,1-1-1 0 0,-1 1 0 0 0,0 0 1 0 0,0 0-1 0 0,0 0 1 0 0,0 1-1 0 0,0-1 0 0 0,0 0 1 0 0,-1 0-1 0 0,1 0 1 0 0,-1 1-1 0 0,1-1 0 0 0,-1 0 1 0 0,0 0-1 0 0,0 1 1 0 0,0-1-1 0 0,0 0 1 0 0,0 1-1 0 0,0-1 0 0 0,-1 0 1 0 0,0 1-34 0 0,-1 6 12 0 0,-2-1 1 0 0,1 0-1 0 0,-1 0 1 0 0,-1 0 0 0 0,1 0-1 0 0,-1-1 1 0 0,-1 1-1 0 0,1-1 1 0 0,-1 0 0 0 0,-3 1-13 0 0,0 3 8 0 0,0 0 0 0 0,0 0 0 0 0,-1 5-8 0 0,-14 22 288 0 0,23-37-402 0 0,1-1-2 0 0,0 0 112 0 0,0 1 1 0 0,1-1-1 0 0,-1 1 0 0 0,0-1 1 0 0,1 0-1 0 0,-1 1 1 0 0,0-1-1 0 0,1 1 1 0 0,-1-1-1 0 0,0 0 0 0 0,1 1 1 0 0,-1-1-1 0 0,1 0 1 0 0,-1 0-1 0 0,1 1 0 0 0,-1-1 1 0 0,1 0-1 0 0,-1 0 1 0 0,1 0-1 0 0,-1 0 1 0 0,1 1-1 0 0,-1-1 0 0 0,1 0 1 0 0,-1 0-1 0 0,1 0 1 0 0,-1 0-1 0 0,1 0 0 0 0,-1 0 1 0 0,1 0-1 0 0,-1-1 1 0 0,1 1-1 0 0,0 0 4 0 0,19-3 9 0 0,17-8-9 0 0,-20 6 0 0 0,0 0 0 0 0,0 1 0 0 0,1 1 0 0 0,6 0 0 0 0,16-2 101 0 0,-5 0-5587 0 0,-19 5-576 0 0</inkml:trace>
  <inkml:trace contextRef="#ctx1" brushRef="#br1" timeOffset="52031.418">6164 1179 10136 0 0,'-6'8'769'0'0,"0"3"-470"0"0,-8 20 574 0 0,4-11 1027 0 0,2-7-872 0 0,4-6-706 0 0,-1 0-1 0 0,1-1 1 0 0,-1 0 0 0 0,0 0-1 0 0,0 0 1 0 0,-1 0 0 0 0,-3 2-322 0 0,-5 5 458 0 0,2-3 115 0 0,0 0-1 0 0,-12 8-572 0 0,-3 2 281 0 0,18-13-225 0 0,-8 6-9 0 0,0 0 0 0 0,0-1 0 0 0,-2 0 0 0 0,1-2-1 0 0,-12 5-46 0 0,28-14 20 0 0,0-1 0 0 0,0 1-1 0 0,0-1 1 0 0,0 1 0 0 0,0-1-1 0 0,0 0 1 0 0,0 0-1 0 0,0 0 1 0 0,0 0 0 0 0,0 0-1 0 0,0-1 1 0 0,0 1 0 0 0,0-1-1 0 0,0 1 1 0 0,0-1 0 0 0,0 0-1 0 0,0 1 1 0 0,0-1-1 0 0,0 0 1 0 0,1 0 0 0 0,-1-1-1 0 0,0 1 1 0 0,1 0 0 0 0,-1 0-1 0 0,1-1 1 0 0,-1 1 0 0 0,1-1-1 0 0,0 1 1 0 0,-1-1-1 0 0,1 0 1 0 0,0 1 0 0 0,0-1-1 0 0,0 0 1 0 0,1 0 0 0 0,-1 0-1 0 0,0 0 1 0 0,1 0 0 0 0,-1 0-1 0 0,1 0 1 0 0,-1 0-1 0 0,1 0 1 0 0,0 0 0 0 0,0 0-1 0 0,0 0-19 0 0,0-3-23 0 0,0 0 0 0 0,0-1 0 0 0,1 1 0 0 0,0 0 0 0 0,0 0 0 0 0,0 0-1 0 0,0 0 1 0 0,1 0 0 0 0,0 1 0 0 0,0-1 0 0 0,0 0 0 0 0,1 1 0 0 0,-1-1 0 0 0,1 1-1 0 0,0 0 1 0 0,0 0 0 0 0,1 0 0 0 0,-1 0 0 0 0,1 1 0 0 0,2-3 23 0 0,-1 3-9 0 0,0-1 1 0 0,0 1-1 0 0,0 0 1 0 0,1 0-1 0 0,-1 0 1 0 0,1 1-1 0 0,-1 0 1 0 0,1 0-1 0 0,0 0 0 0 0,0 1 1 0 0,0 0-1 0 0,0 0 1 0 0,0 0-1 0 0,0 1 1 0 0,1 0-1 0 0,-1 0 1 0 0,0 1-1 0 0,0-1 1 0 0,0 1-1 0 0,0 1 1 0 0,0-1-1 0 0,0 1 1 0 0,-1 0-1 0 0,1 0 1 0 0,0 1-1 0 0,-1 0 1 0 0,0 0-1 0 0,1 0 1 0 0,-1 0-1 0 0,0 1 0 0 0,-1 0 1 0 0,1 0-1 0 0,0 1 9 0 0,3 3-11 0 0,-1 1-1 0 0,0 0 0 0 0,0 0 0 0 0,-1 0 0 0 0,-1 0 0 0 0,1 1 0 0 0,2 8 12 0 0,-1 0 1 0 0,-1-1 0 0 0,-1 2 0 0 0,0-1-1 0 0,-1 3 0 0 0,-2-9-129 0 0,-1 1 0 0 0,-1 0-1 0 0,0-1 1 0 0,-1 1 0 0 0,-1 7 129 0 0,0-9-1024 0 0,-2-2-58 0 0</inkml:trace>
  <inkml:trace contextRef="#ctx1" brushRef="#br1" timeOffset="54906.21">6176 2114 9648 0 0,'0'0'216'0'0,"0"0"32"0"0,0 0 12 0 0,0 0 54 0 0,0 0-145 0 0,0-1 0 0 0,0 0-1 0 0,1 0 1 0 0,-1 0 0 0 0,0 0 0 0 0,0 0-1 0 0,1 0 1 0 0,-1 0 0 0 0,0 0-1 0 0,1 1 1 0 0,-1-1 0 0 0,1 0 0 0 0,-1 0-169 0 0,9-4 262 0 0,1 1 1 0 0,-1 0 0 0 0,0 1 0 0 0,1 0-1 0 0,0 1 1 0 0,0-1 0 0 0,0 2 0 0 0,0 0 0 0 0,0 0-1 0 0,0 0 1 0 0,0 2 0 0 0,7 0-263 0 0,-16-1 59 0 0,0 0-25 0 0,0 0 1 0 0,0 0-1 0 0,1 0 1 0 0,-1 0-1 0 0,0 0 1 0 0,0 1-1 0 0,0-1 1 0 0,1 0-1 0 0,-1 1 1 0 0,0-1-1 0 0,0 1 1 0 0,0-1-1 0 0,0 1 0 0 0,0 0 1 0 0,0-1-1 0 0,0 1 1 0 0,0 0-1 0 0,0 0 1 0 0,0 0-1 0 0,0 0 1 0 0,0-1-1 0 0,-1 1 1 0 0,1 1-1 0 0,0-1 1 0 0,-1 0-1 0 0,1 0 1 0 0,-1 0-1 0 0,1 0 1 0 0,-1 0-1 0 0,1 0 1 0 0,-1 1-1 0 0,0-1 1 0 0,0 0-1 0 0,1 0 1 0 0,-1 0-1 0 0,0 1 0 0 0,0-1-34 0 0,-1 1 46 0 0,1 0 0 0 0,0 0 0 0 0,-1 0 0 0 0,1 0 0 0 0,-1 0 0 0 0,0 0 0 0 0,1 0 0 0 0,-1 0 0 0 0,0-1 0 0 0,0 1-1 0 0,0 0 1 0 0,0-1 0 0 0,-1 2-46 0 0,-21 20 1286 0 0,13-12-1209 0 0,-16 11-133 0 0,20-18 62 0 0,1-1 0 0 0,0 2 0 0 0,0-1 0 0 0,1 0 0 0 0,-1 2-6 0 0,2-2 22 0 0,5-3-15 0 0,0 0 0 0 0,-1-1-1 0 0,1 1 1 0 0,0-1 0 0 0,0 0-1 0 0,-1 1 1 0 0,1-1 0 0 0,0 0-1 0 0,0 0-6 0 0,10 0 18 0 0,0-1-1 0 0,0 0 0 0 0,9-2-17 0 0,4-3-5399 0 0,-10 1-637 0 0</inkml:trace>
  <inkml:trace contextRef="#ctx1" brushRef="#br1" timeOffset="55893.624">6553 1770 6992 0 0,'-18'0'878'0'0,"18"0"-263"0"0,0 0 208 0 0,0 0 38 0 0,-5 0 240 0 0,6 0 4820 0 0,12 2-5754 0 0,5 0-166 0 0,-11 0 224 0 0,0 0-1 0 0,1 0 0 0 0,-1-1 0 0 0,0 0 0 0 0,1 0 0 0 0,-1-1 0 0 0,1 0 0 0 0,1 0-224 0 0,0 0 54 0 0,-1 0 1 0 0,1 1-1 0 0,0 0 0 0 0,0 0 0 0 0,8 2-54 0 0,-8 0 0 0 0,9-1 0 0 0,-14-2 0 0 0,-1 0 0 0 0,0 0 0 0 0,0 1 0 0 0,1-1 0 0 0,-1 1 0 0 0,0 0 0 0 0,0 0 0 0 0,0 0 0 0 0,1 1 0 0 0,-1-2 1 0 0,14 7 34 0 0,-16-7 26 0 0,1 1-1 0 0,-1-1 1 0 0,1 0-1 0 0,-1 0 1 0 0,1 1-1 0 0,-1-1 1 0 0,1 0-1 0 0,-1-1 1 0 0,1 1-1 0 0,-1 0 1 0 0,1 0-1 0 0,-1-1 0 0 0,1 1-60 0 0,6-1 106 0 0,-6 1-116 0 0,-2 0 4 0 0,1 0 1 0 0,-1 0-1 0 0,1 1 1 0 0,-1-1-1 0 0,1 0 0 0 0,-1 0 1 0 0,1 0-1 0 0,0 0 1 0 0,-1 0-1 0 0,1 0 1 0 0,-1-1-1 0 0,1 1 1 0 0,-1 0-1 0 0,1 0 1 0 0,-1 0-1 0 0,1 0 1 0 0,-1-1-1 0 0,1 1 1 0 0,-1 0-1 0 0,0 0 1 0 0,1-1-1 0 0,-1 1 1 0 0,1 0-1 0 0,-1-1 0 0 0,0 1 1 0 0,1-1-1 0 0,-1 1 6 0 0,3-2-137 0 0,-1 0-583 0 0,1 0-2621 0 0,-1 0-2620 0 0</inkml:trace>
  <inkml:trace contextRef="#ctx1" brushRef="#br1" timeOffset="56150.517">6707 1601 10136 0 0,'0'0'230'0'0,"0"0"30"0"0,0 0 19 0 0,0 0 28 0 0,0 0 85 0 0,2 6 476 0 0,-1 3-253 0 0,-1 0 1 0 0,1 0 0 0 0,-1 0 0 0 0,-1 1 0 0 0,0-1-1 0 0,-1 7-615 0 0,-4 13 2601 0 0,-6 13-2601 0 0,-5 26 656 0 0,11-37-656 0 0,3-19 0 0 0,0 1 0 0 0,1-1 0 0 0,1 1 0 0 0,0 3 0 0 0,-1 4 0 0 0,1-17 0 0 0,1 0 0 0 0,-1-1 0 0 0,1 1 0 0 0,0 0 0 0 0,0 0 0 0 0,0 0 0 0 0,0 0 0 0 0,0-1 0 0 0,1 1 0 0 0,-1 0 0 0 0,1 0 0 0 0,0-1 0 0 0,0 2 0 0 0,0-3-132 0 0,-1 0 1 0 0,1-1-1 0 0,0 1 0 0 0,-1-1 0 0 0,1 1 0 0 0,0 0 0 0 0,-1-1 0 0 0,1 1 0 0 0,0-1 0 0 0,0 0 0 0 0,-1 1 0 0 0,1-1 0 0 0,0 0 0 0 0,0 1 0 0 0,0-1 0 0 0,0 0 0 0 0,0 0 0 0 0,-1 0 0 0 0,1 0 0 0 0,0 0 1 0 0,0 0-1 0 0,0 0 0 0 0,0 0 0 0 0,0 0 0 0 0,0 0 0 0 0,0 0 0 0 0,0-1 132 0 0,8 1-1301 0 0</inkml:trace>
  <inkml:trace contextRef="#ctx1" brushRef="#br1" timeOffset="78558.836">957 4430 3680 0 0,'-2'-1'240'0'0,"0"1"0"0"0,1-1 0 0 0,-1 0 0 0 0,0 0 0 0 0,1 0 0 0 0,-1 0 0 0 0,1 0 0 0 0,-1 0 0 0 0,1 0 0 0 0,-1 0 0 0 0,1 0 0 0 0,0-1 0 0 0,0 1 0 0 0,0 0 0 0 0,-1-1-240 0 0,0 0 802 0 0,-8-7 1464 0 0,9 9-2121 0 0,1-1 1 0 0,0 1 0 0 0,-1 0 0 0 0,1 0 0 0 0,0 0-1 0 0,-1 0 1 0 0,1 0 0 0 0,0 0 0 0 0,-1 0 0 0 0,1 0 0 0 0,0 0-1 0 0,-1-1 1 0 0,1 1 0 0 0,0 1 0 0 0,-1-1 0 0 0,1 0-1 0 0,0 0 1 0 0,-1 0 0 0 0,1 0 0 0 0,0 0 0 0 0,-1 0 0 0 0,1 0-1 0 0,0 0 1 0 0,-1 0 0 0 0,1 1 0 0 0,0-1 0 0 0,0 0-1 0 0,-1 0 1 0 0,1 0 0 0 0,0 1 0 0 0,0-1 0 0 0,-1 0 0 0 0,1 0-146 0 0,0 2 34 0 0,0-1 0 0 0,0 0 0 0 0,1-1 0 0 0,-1 1 0 0 0,0 0 0 0 0,1 0 1 0 0,-1 0-1 0 0,0 0 0 0 0,1 0 0 0 0,-1 0 0 0 0,1 0 0 0 0,-1 0 0 0 0,1 0 1 0 0,0-1-1 0 0,-1 1 0 0 0,1 0 0 0 0,0 0-34 0 0,13 14 372 0 0,-11-12-321 0 0,0-2 1 0 0,1 1 0 0 0,-1 0 0 0 0,0 0-1 0 0,0-1 1 0 0,1 0 0 0 0,-1 0 0 0 0,1 0 0 0 0,-1 0-1 0 0,1 0 1 0 0,0-1 0 0 0,-1 1 0 0 0,1-1 0 0 0,-1 0-1 0 0,3-1-51 0 0,12 0 461 0 0,0 0-1 0 0,12-4-460 0 0,-22 4 116 0 0,88-21 30 0 0,-50 10 0 0 0,-27 6-83 0 0,0 2 0 0 0,10-2-63 0 0,16 2 89 0 0,-26 3-5255 0 0,-18 1-540 0 0</inkml:trace>
  <inkml:trace contextRef="#ctx1" brushRef="#br1" timeOffset="78866.579">1096 4272 5984 0 0,'0'0'464'0'0,"3"-7"-382"0"0,-1 7 5138 0 0,1 4-4974 0 0,-1 0 0 0 0,1 0 0 0 0,-1 1 0 0 0,0-1-1 0 0,0 1 1 0 0,0-1 0 0 0,-1 1 0 0 0,1 0 0 0 0,-1 4-246 0 0,8 49 2252 0 0,-8-41-1822 0 0,1 4 107 0 0,-2 1-1 0 0,0 0 1 0 0,-3 14-537 0 0,1-13 143 0 0,1 23 140 0 0,1-28-132 0 0,-1 0 0 0 0,0 0 0 0 0,-2 7-151 0 0,-1 3 116 0 0,2 1 0 0 0,1-1 0 0 0,1 19-116 0 0,1-8 119 0 0,-1-38-227 0 0,1 0-1279 0 0,4 3-5103 0 0</inkml:trace>
  <inkml:trace contextRef="#ctx1" brushRef="#br1" timeOffset="80032.658">1967 3556 2304 0 0,'0'0'101'0'0,"-12"3"811"0"0,-26 5 2045 0 0,23-4-2705 0 0,0-1 0 0 0,0 0 0 0 0,-14 1-252 0 0,7-1 282 0 0,-11 1 441 0 0,-1-1 0 0 0,-5-1-723 0 0,27-2 354 0 0,1 0 0 0 0,-1-1 1 0 0,1-1-1 0 0,-1 0 0 0 0,1 0 0 0 0,0-1 0 0 0,0 0 1 0 0,-1-2-355 0 0,3 2 273 0 0,1 0 138 0 0,0 0 1 0 0,0-1-1 0 0,1 0 0 0 0,-1 0 0 0 0,1-1 0 0 0,0 0 1 0 0,-5-4-412 0 0,11 8 280 0 0,1 1 0 0 0,0 0 0 0 0,0 0-15 0 0,0 0-62 0 0,0 0-31 0 0,0 0-4 0 0,6 17-1 0 0,13 27-167 0 0,-7-3 22 0 0,-3 1-1 0 0,-1 0 0 0 0,-1 10-21 0 0,3 95 64 0 0,-6-40 25 0 0,-1-25 4 0 0,-1 112 373 0 0,-4-66 392 0 0,-2-47-592 0 0,-3 0 0 0 0,-7 22-266 0 0,-8 62 320 0 0,22-160-302 0 0,0 1-1 0 0,0 0 1 0 0,1 0 0 0 0,0 0 0 0 0,0 0-18 0 0,2 22 52 0 0,-2-11-5 0 0,-1-11-31 0 0,0-1 1 0 0,0 0 0 0 0,0 0-1 0 0,-1 5-16 0 0,2 17 139 0 0,-1-23-97 0 0,1 0-1 0 0,-1 1 1 0 0,0-1-1 0 0,0 1 1 0 0,-1-1-1 0 0,0 4-41 0 0,2 7 62 0 0,1 4 82 0 0,-1-15-92 0 0,0 0 0 0 0,1 0-1 0 0,-1 0 1 0 0,1 0 0 0 0,0 0 0 0 0,1 1-52 0 0,6 15 9 0 0,-7-17 13 0 0,0-1 0 0 0,0 0 0 0 0,0-1 0 0 0,0 1 0 0 0,0 0 0 0 0,1-1 0 0 0,-1 1 0 0 0,3 0-22 0 0,-4-1-14 0 0,6 0 14 0 0,0 0 0 0 0,0-1 0 0 0,0 0 0 0 0,1 0 0 0 0,-1 0 0 0 0,0-1 0 0 0,0 0 0 0 0,0-1 0 0 0,5-1 0 0 0,18-2 0 0 0,21-3-802 0 0,-17 1-4041 0 0,0 0-1495 0 0</inkml:trace>
  <inkml:trace contextRef="#ctx1" brushRef="#br1" timeOffset="110232.647">2401 4019 2304 0 0,'0'0'348'0'0,"0"0"620"0"0,0 0 267 0 0,0 0 55 0 0,0 0-106 0 0,0 0-497 0 0,0 0-219 0 0,7-6 380 0 0,-5 4-567 0 0,1 0 1 0 0,-1-1 0 0 0,0 1-1 0 0,0-1 1 0 0,0 1 0 0 0,0-1-1 0 0,0 0 1 0 0,-1 0-1 0 0,1 0 1 0 0,-1 0 0 0 0,0 0-1 0 0,0 0 1 0 0,0 0 0 0 0,0-1-1 0 0,0 1 1 0 0,-1 0 0 0 0,1-3-282 0 0,-1 5 124 0 0,0 0 1 0 0,0 1-1 0 0,0-1 1 0 0,0 0 0 0 0,0 0-1 0 0,0 0 1 0 0,0 1-1 0 0,-1-1 1 0 0,1 0 0 0 0,0 0-1 0 0,0 0 1 0 0,-1 1 0 0 0,1-1-1 0 0,-1 0 1 0 0,1 1-1 0 0,0-1 1 0 0,-1 0 0 0 0,1 1-1 0 0,-1-1 1 0 0,0 0-1 0 0,1 1 1 0 0,-1-1 0 0 0,1 1-1 0 0,-1-1 1 0 0,0 1 0 0 0,1 0-1 0 0,-1-1-124 0 0,-1 1 125 0 0,1-1-1 0 0,-1 1 1 0 0,0-1 0 0 0,1 1-1 0 0,-1 0 1 0 0,0 0-1 0 0,0 0 1 0 0,1 0 0 0 0,-1 0-1 0 0,0 0 1 0 0,1 1-1 0 0,-2-1-124 0 0,-3 2 151 0 0,0-1-1 0 0,1 1 1 0 0,-1 1-1 0 0,1-1 1 0 0,0 1-1 0 0,0-1 1 0 0,-1 2-151 0 0,-3 4 78 0 0,1 0 0 0 0,0 1 0 0 0,-6 7-78 0 0,2-2 8 0 0,0 0 24 0 0,1-1-1 0 0,0 1 1 0 0,1 1-1 0 0,0 0 1 0 0,1 0-1 0 0,1 1 1 0 0,0 0-1 0 0,1 2-31 0 0,6-15 0 0 0,0 0 0 0 0,1 0 0 0 0,-1 0 0 0 0,1 0 0 0 0,0 0 0 0 0,0-1 0 0 0,0 1 0 0 0,0 0 0 0 0,0 0 0 0 0,1 0 0 0 0,-1 0 0 0 0,1 0 0 0 0,0-1-1 0 0,0 2 1 0 0,2 3 3 0 0,0 0 0 0 0,1 0 0 0 0,-1 0 0 0 0,5 4-3 0 0,-7-10 7 0 0,0 0 0 0 0,0 0 0 0 0,0 0 0 0 0,0 0 0 0 0,1-1 0 0 0,-1 1 0 0 0,0 0 0 0 0,0-1 0 0 0,1 1 0 0 0,-1-1 0 0 0,1 1 0 0 0,-1-1 0 0 0,0 1 0 0 0,1-1 0 0 0,-1 0 0 0 0,1 0 0 0 0,0 0-7 0 0,26-1 86 0 0,-19 0-57 0 0,0-1 0 0 0,-1 0 0 0 0,1-1 0 0 0,-1 0 0 0 0,0 0-1 0 0,2-2-28 0 0,-5 3 10 0 0,-1-1 0 0 0,-1 1-1 0 0,1-1 1 0 0,0 0-1 0 0,-1 0 1 0 0,1-1-1 0 0,-1 1 1 0 0,0-1 0 0 0,0 1-1 0 0,0-1 1 0 0,-1 0-1 0 0,2-3-9 0 0,1-2 6 0 0,-1-1 1 0 0,-1 0-1 0 0,0 0 0 0 0,0 0 0 0 0,-1-1 0 0 0,0 1 0 0 0,-1-1 0 0 0,0 1 1 0 0,0-1-1 0 0,-1-3-6 0 0,4 27-54 0 0,1 5 54 0 0,0-1 0 0 0,3 19 0 0 0,-1 5 0 0 0,-4-29 0 0 0,-1 1 0 0 0,0-1 0 0 0,0 11 0 0 0,-1-8 0 0 0,1 0 0 0 0,0 0 0 0 0,1 0 0 0 0,3 6 0 0 0,-2-8 0 0 0,-4-10-88 0 0,0-3 45 0 0,0 1 0 0 0,0 0 0 0 0,0-1 0 0 0,0 1 0 0 0,0-1 1 0 0,0 1-1 0 0,1-1 0 0 0,-1 1 0 0 0,0 0 0 0 0,0-1 0 0 0,1 1 0 0 0,-1-1 0 0 0,0 1 0 0 0,0-1 1 0 0,1 1-1 0 0,-1-1 0 0 0,1 1 0 0 0,-1-1 0 0 0,0 1 0 0 0,1-1 0 0 0,-1 0 0 0 0,1 1 43 0 0,-1-1-1192 0 0</inkml:trace>
  <inkml:trace contextRef="#ctx1" brushRef="#br1" timeOffset="111961.939">2875 4307 14336 0 0,'0'0'330'0'0,"0"0"45"0"0,0 0 17 0 0,0 0-47 0 0,13 9-211 0 0,-10-6 38 0 0,0 0 1 0 0,0 0 0 0 0,0 1 0 0 0,-1-1 0 0 0,1 0 0 0 0,-1 1 0 0 0,0 0-1 0 0,0 0 1 0 0,0 0 0 0 0,0 0 0 0 0,-1 0 0 0 0,0 0 0 0 0,1 0 0 0 0,-1 1-173 0 0,4 11 573 0 0,2 6-57 0 0,-2 1 0 0 0,0 0 0 0 0,-2 0 0 0 0,0 0 1 0 0,-2 8-517 0 0,0-26 63 0 0,-1 23 70 0 0,-1 0 1 0 0,-1 0-1 0 0,-1 0 1 0 0,-2 2-134 0 0,0 2-5 0 0,3-12 73 0 0,1-11-38 0 0,0-1 1 0 0,0 1-1 0 0,-1-1 1 0 0,0 0-1 0 0,0 1 1 0 0,-1-1-1 0 0,-1 1-30 0 0,4-8 78 0 0,0-1 4 0 0,-6-17 126 0 0,-3-15-180 0 0,-12-30-28 0 0,18 53-37 0 0,-1 1-1 0 0,0-1 1 0 0,0 1 0 0 0,-1 0 0 0 0,-1 0-1 0 0,1 1 1 0 0,-1 0 0 0 0,0 0-1 0 0,-5-4 38 0 0,10 10-2 0 0,0 0-1 0 0,-1 0 1 0 0,1 1-1 0 0,0-1 1 0 0,0 0-1 0 0,-1 1 0 0 0,1-1 1 0 0,-1 1-1 0 0,1 0 1 0 0,0-1-1 0 0,-1 1 1 0 0,1 0-1 0 0,-1 0 1 0 0,1 0-1 0 0,-1 0 0 0 0,1 0 1 0 0,-1 0-1 0 0,1 1 1 0 0,0-1-1 0 0,-1 0 1 0 0,1 1-1 0 0,-1-1 1 0 0,1 1-1 0 0,0-1 0 0 0,-1 1 1 0 0,1 0-1 0 0,0 0 1 0 0,0-1-1 0 0,0 1 1 0 0,0 0-1 0 0,-1 0 1 0 0,1 0 1 0 0,-1 1-13 0 0,0 0 0 0 0,-1 0-1 0 0,1 1 1 0 0,0-1-1 0 0,0 0 1 0 0,0 1-1 0 0,1-1 1 0 0,-1 1 0 0 0,0 0-1 0 0,1-1 1 0 0,0 1-1 0 0,0 0 1 0 0,0 0-1 0 0,-1 3 15 0 0,2-4 11 0 0,-3 13-65 0 0,2 1 1 0 0,0 12 53 0 0,1-23-5 0 0,0-1-1 0 0,0 1 1 0 0,1-1-1 0 0,0 1 1 0 0,0-1 0 0 0,0 0-1 0 0,0 1 1 0 0,1-1-1 0 0,-1 0 1 0 0,1 0-1 0 0,1 0 1 0 0,-1 1 5 0 0,1-2 3 0 0,-1-1 0 0 0,0 1 0 0 0,1 0 0 0 0,-1-1 0 0 0,1 0 1 0 0,0 0-1 0 0,0 0 0 0 0,0 0 0 0 0,0 0 0 0 0,0-1 0 0 0,0 1 0 0 0,1-1 0 0 0,-1 0 0 0 0,0 1 0 0 0,1-2 0 0 0,-1 1 1 0 0,1 0-1 0 0,-1-1 0 0 0,1 0 0 0 0,-1 1 0 0 0,1-2 0 0 0,0 1 0 0 0,2-1-3 0 0,7 0-1 0 0,0-1 0 0 0,0-1 0 0 0,0-1-1 0 0,-1 0 1 0 0,11-4 1 0 0,21-18-801 0 0,-41 25 557 0 0,0-1 0 0 0,0 0 0 0 0,0 0 0 0 0,0 0 0 0 0,0 0 0 0 0,0-1 0 0 0,0 1 0 0 0,1-3 244 0 0,9-9-1023 0 0</inkml:trace>
  <inkml:trace contextRef="#ctx1" brushRef="#br1" timeOffset="112555.416">3252 4377 6448 0 0,'0'0'297'0'0,"-1"-1"-9"0"0,1 0-139 0 0,0 1 0 0 0,-1 0 0 0 0,1-1 0 0 0,-1 1 0 0 0,1 0 0 0 0,-1-1-1 0 0,1 1 1 0 0,-1 0 0 0 0,1 0 0 0 0,-1 0 0 0 0,1-1 0 0 0,-1 1 0 0 0,1 0 0 0 0,-1 0 0 0 0,1 0 0 0 0,-1 0 0 0 0,1 0 0 0 0,-1 0-1 0 0,1 0 1 0 0,-1 0 0 0 0,1 0 0 0 0,-1 0 0 0 0,1 1 0 0 0,-1-1 0 0 0,1 0 0 0 0,-1 0 0 0 0,1 0 0 0 0,-1 0 0 0 0,1 1-1 0 0,-1-1 1 0 0,1 0 0 0 0,-1 1 0 0 0,1-1 0 0 0,0 0 0 0 0,-1 1 0 0 0,1-1 0 0 0,-1 0 0 0 0,1 1 0 0 0,0-1 0 0 0,-1 1-1 0 0,1-1 1 0 0,0 1 0 0 0,0-1 0 0 0,0 1 0 0 0,-1-1 0 0 0,1 1 0 0 0,0-1 0 0 0,0 1 0 0 0,0-1 0 0 0,0 1 0 0 0,0-1-149 0 0,-4 13 1538 0 0,1 1 1 0 0,1-1-1 0 0,-1 12-1538 0 0,-4 26 652 0 0,5-41-449 0 0,1 0 0 0 0,0 0 0 0 0,0 0-1 0 0,1 1-202 0 0,0 15 445 0 0,-1-12-217 0 0,1-1 0 0 0,1 1-1 0 0,1-1 1 0 0,2 13-228 0 0,-4-24 11 0 0,1-1 1 0 0,-1 0-1 0 0,1 1 1 0 0,-1-1-1 0 0,1 0 1 0 0,-1 0-1 0 0,1 1 1 0 0,0-1-1 0 0,0 0 0 0 0,-1 0 1 0 0,1 0-1 0 0,0 0 1 0 0,0 0-1 0 0,0 0 1 0 0,0 0-1 0 0,0 0 0 0 0,1 0 1 0 0,-1-1-1 0 0,0 1-11 0 0,10 10 256 0 0,-8-10-239 0 0,0-1 0 0 0,-1 0-1 0 0,1 0 1 0 0,-1 0 0 0 0,1 0-1 0 0,-1 0 1 0 0,1-1 0 0 0,0 1-1 0 0,-1-1 1 0 0,1 1 0 0 0,-1-1-1 0 0,0 0 1 0 0,1 0 0 0 0,-1 0-1 0 0,0-1 1 0 0,1 1 0 0 0,0-1-17 0 0,2-1 18 0 0,-1 0 1 0 0,1 0-1 0 0,-1-1 1 0 0,0 1 0 0 0,0-1-1 0 0,-1 0 1 0 0,1 0-1 0 0,0-1-18 0 0,3-4 13 0 0,-1-1 0 0 0,0 0 0 0 0,-1 1-1 0 0,0-2 1 0 0,2-6-13 0 0,-7 16-23 0 0,1-1-1 0 0,0 0 1 0 0,0 0-1 0 0,-1 1 1 0 0,1-1-1 0 0,1 0 1 0 0,-1 1-1 0 0,1-2 24 0 0,5-7-622 0 0,-7 12 604 0 0,0 0 0 0 0,0-1 1 0 0,1 1-1 0 0,-1 0 1 0 0,1 0-1 0 0,-1-1 1 0 0,1 1-1 0 0,0 0 0 0 0,-1-1 1 0 0,2 2 17 0 0,1 3-14 0 0,4 20 8 0 0,-6-22 20 0 0,0 0 1 0 0,0 0 0 0 0,0 0-1 0 0,1 0 1 0 0,-1 0 0 0 0,1 0-1 0 0,0 0 1 0 0,0 0 0 0 0,0-1-1 0 0,1 1 1 0 0,-1-1 0 0 0,1 1-1 0 0,0-1-14 0 0,-1-1 8 0 0,-1-1-1 0 0,0 0 0 0 0,1 0 1 0 0,0 0-1 0 0,-1 0 0 0 0,1 0 0 0 0,-1-1 1 0 0,1 1-1 0 0,0 0 0 0 0,0-1 1 0 0,0 1-1 0 0,-1-1 0 0 0,1 1 1 0 0,0-1-1 0 0,0 0 0 0 0,0 0 0 0 0,0 0 1 0 0,-1 0-1 0 0,1 0 0 0 0,0 0-7 0 0,1-1 24 0 0,-1 0 1 0 0,1 0-1 0 0,-1 0 0 0 0,0 0 0 0 0,1 0 0 0 0,-1 0 0 0 0,0-1 1 0 0,0 1-1 0 0,0-1 0 0 0,0 0 0 0 0,0 1 0 0 0,2-3-24 0 0,2-3 69 0 0,0-1 0 0 0,-1 0-1 0 0,1 0 1 0 0,-2 0 0 0 0,1-1-1 0 0,2-7-68 0 0,-5 10-14 0 0,0-1 0 0 0,0 1 1 0 0,-1 0-1 0 0,0 0 0 0 0,-1-1 0 0 0,1 1 0 0 0,-1-1 0 0 0,0 1 0 0 0,-1 0 0 0 0,1-1 0 0 0,-2-3 14 0 0,-3-13-159 0 0,-1-1 0 0 0,-4-9 159 0 0,4 15-81 0 0,1 2-1650 0 0,-1-1 0 0 0,-1 1 0 0 0,-6-9 1731 0 0,4 10-1726 0 0</inkml:trace>
  <inkml:trace contextRef="#ctx1" brushRef="#br1" timeOffset="110736.788">3162 3451 10768 0 0,'6'-12'1149'0'0,"-8"2"-1154"0"0,1 9 27 0 0,1 1 0 0 0,0-1-1 0 0,0 1 1 0 0,-1-1 0 0 0,1 1 0 0 0,0-1 0 0 0,0 1 0 0 0,0-1-1 0 0,0 1 1 0 0,0-1 0 0 0,0 1 0 0 0,0-1 0 0 0,0 0 0 0 0,0 1-1 0 0,0-1 1 0 0,0 1 0 0 0,0-1 0 0 0,0 1 0 0 0,0-1-1 0 0,1 1 1 0 0,-1-1-22 0 0,1-1 274 0 0,-1 1-1 0 0,1-1 1 0 0,-1 0-1 0 0,0 1 1 0 0,1-1-1 0 0,-1 1 1 0 0,0-1-1 0 0,0 0 1 0 0,0 1-1 0 0,0-1 1 0 0,0 0-1 0 0,0 1 1 0 0,0-1-1 0 0,-1 0 1 0 0,1 1-1 0 0,-1-1 1 0 0,1 1-1 0 0,-1-1 1 0 0,0 0-1 0 0,1 1 1 0 0,-1 0-1 0 0,0-1 1 0 0,0 1-1 0 0,0-1-273 0 0,0 1 555 0 0,1 1-62 0 0,0 0-21 0 0,0 0-7 0 0,0 0-51 0 0,0 0-214 0 0,-1 1-180 0 0,0 1 1 0 0,1-1-1 0 0,-1 1 1 0 0,0-1-1 0 0,1 1 1 0 0,0-1-1 0 0,-1 1 1 0 0,1-1-1 0 0,0 1 1 0 0,0 0-1 0 0,-1-1 1 0 0,1 1-1 0 0,1 0-20 0 0,-1 12 4 0 0,0 0 0 0 0,-1-1 0 0 0,0 1 0 0 0,-1 0 1 0 0,0-1-1 0 0,-3 6-4 0 0,1-2 66 0 0,1 0 1 0 0,1 0-1 0 0,-1 13-66 0 0,2 2 62 0 0,-5 27-62 0 0,1-21 2 0 0,-3 20-2 0 0,8-56 7 0 0,0 1-1 0 0,-1 0 0 0 0,0 0 1 0 0,0 0-1 0 0,1-1 0 0 0,-1 1 0 0 0,-1-1 1 0 0,1 1-1 0 0,0-1 0 0 0,-1 1 1 0 0,0 1-7 0 0,1-3 6 0 0,0-1 1 0 0,1 1-1 0 0,-1 0 1 0 0,0 0-1 0 0,1-1 1 0 0,-1 1-1 0 0,0 0 1 0 0,0-1-1 0 0,0 1 1 0 0,0-1 0 0 0,1 1-1 0 0,-1-1 1 0 0,0 1-1 0 0,0-1 1 0 0,0 0-1 0 0,0 1 1 0 0,0-1-1 0 0,0 0 1 0 0,0 0-1 0 0,0 0 1 0 0,0 1-1 0 0,0-1 1 0 0,0 0 0 0 0,0-1-1 0 0,0 1 1 0 0,0 0-1 0 0,0 0 1 0 0,0 0-1 0 0,0-1 1 0 0,0 1-1 0 0,-1-1-6 0 0,-1-1 26 0 0,-1 0 0 0 0,1 0 0 0 0,0-1 0 0 0,1 1 0 0 0,-1-1 0 0 0,0 0 0 0 0,1 0 0 0 0,-1 0 0 0 0,1 0 0 0 0,0 0-1 0 0,0 0 1 0 0,0-2-26 0 0,0 1 4 0 0,-1 0 0 0 0,1 0-1 0 0,-1 1 1 0 0,1-1 0 0 0,-1 1-1 0 0,-1-1 1 0 0,1 1 0 0 0,0 0-1 0 0,-1 0-3 0 0,3 2 0 0 0,0 0 0 0 0,-1 0 0 0 0,1 1 0 0 0,-1-1 1 0 0,1 0-1 0 0,-1 0 0 0 0,0 1 0 0 0,1-1 0 0 0,-1 1 0 0 0,0-1 0 0 0,1 1 0 0 0,-1 0 0 0 0,0 0 0 0 0,0 0 0 0 0,1 0 0 0 0,-1 0 0 0 0,0 0 0 0 0,1 0 0 0 0,-3 1 0 0 0,2 0-1 0 0,0 0 1 0 0,0 0-1 0 0,0 0 0 0 0,0 0 0 0 0,0 1 0 0 0,0-1 0 0 0,1 1 1 0 0,-1 0-1 0 0,0-1 0 0 0,1 1 0 0 0,-1 0 0 0 0,1 0 0 0 0,0 0 1 0 0,-1 1 0 0 0,-3 5-21 0 0,1 0 1 0 0,0 0-1 0 0,0 1 1 0 0,0 0 0 0 0,1-1-1 0 0,1 1 1 0 0,-1 0 0 0 0,1 1-1 0 0,1-1 1 0 0,0 0-1 0 0,0 0 1 0 0,1 1 0 0 0,0-1-1 0 0,1 3 21 0 0,-1-8-2 0 0,1 0 0 0 0,0-1-1 0 0,0 1 1 0 0,0-1 0 0 0,1 1-1 0 0,-1-1 1 0 0,1 0-1 0 0,0 1 1 0 0,0-1 0 0 0,0 0-1 0 0,0 0 1 0 0,1 0 0 0 0,-1-1-1 0 0,1 1 1 0 0,-1-1 0 0 0,1 1-1 0 0,0-1 1 0 0,0 0 0 0 0,0 0-1 0 0,1 0 1 0 0,-1 0-1 0 0,2 0 3 0 0,-1 0-1 0 0,1 0-1 0 0,-1-1 0 0 0,0 0 1 0 0,0 0-1 0 0,1 0 0 0 0,-1 0 0 0 0,1-1 1 0 0,-1 1-1 0 0,1-1 0 0 0,-1-1 1 0 0,1 1-1 0 0,-1 0 0 0 0,0-1 0 0 0,1 0 1 0 0,-1 0-1 0 0,0 0 0 0 0,1-1 1 0 0,2-1 1 0 0,11-7-462 0 0,-1 0 0 0 0,3-3 462 0 0,-13 8-348 0 0,12-7-306 0 0</inkml:trace>
  <inkml:trace contextRef="#ctx1" brushRef="#br1" timeOffset="111233.947">3415 3531 10136 0 0,'0'14'1080'0'0,"-1"41"5339"0"0,-4 17-6419 0 0,2-61 371 0 0,1 0 0 0 0,-2 0 0 0 0,1 0 0 0 0,-1 0 0 0 0,-1-1 0 0 0,0 0-1 0 0,-6 9-370 0 0,7-13 62 0 0,1-1 0 0 0,-1 0 0 0 0,0-1 0 0 0,0 1 0 0 0,-1-1 0 0 0,1 1 0 0 0,-1-1 0 0 0,0 0 0 0 0,0-1 0 0 0,-1 0 0 0 0,1 1 0 0 0,-1-2 0 0 0,1 1 0 0 0,-1 0 0 0 0,0-1 0 0 0,-3 0-62 0 0,5-1-15 0 0,0-1-1 0 0,0 0 1 0 0,-1 0-1 0 0,1 0 1 0 0,0-1-1 0 0,-1 1 1 0 0,1-1-1 0 0,0 0 1 0 0,0-1-1 0 0,0 1 1 0 0,0 0-1 0 0,0-1 1 0 0,0 0-1 0 0,0 0 1 0 0,1 0-1 0 0,-1-1 1 0 0,1 1-1 0 0,-1-1 1 0 0,1 0-1 0 0,0 0 1 0 0,0 0-1 0 0,0 0 1 0 0,1-1-1 0 0,-1 1 1 0 0,1-1-1 0 0,-1 1 1 0 0,1-1 15 0 0,-10-20-699 0 0,10 21 646 0 0,0 0 0 0 0,1 0 0 0 0,-1 0 0 0 0,0 0 0 0 0,1-1 1 0 0,0 1-1 0 0,0 0 0 0 0,0-1 0 0 0,0 1 0 0 0,1-1 0 0 0,-1 1 0 0 0,1-3 53 0 0,0 3 0 0 0,0 0-1 0 0,0-1 0 0 0,0 1 0 0 0,1-1 1 0 0,-1 1-1 0 0,1 0 0 0 0,0 0 0 0 0,0-1 1 0 0,0 1-1 0 0,1 0 0 0 0,-1 0 1 0 0,1 0-1 0 0,-1 0 0 0 0,1 0 0 0 0,0 0 1 0 0,0 1-1 0 0,0-1 0 0 0,1 0 1 0 0,-2 3-4 0 0,0-1 0 0 0,-1 1 0 0 0,1 0 0 0 0,0-1 0 0 0,0 1 1 0 0,0 0-1 0 0,0 0 0 0 0,0-1 0 0 0,0 1 0 0 0,0 0 0 0 0,0 0 0 0 0,0 0 0 0 0,0 0 0 0 0,0 0 0 0 0,0 0 0 0 0,0 1 0 0 0,-1-1 0 0 0,1 0 1 0 0,1 1 3 0 0,19 6 37 0 0,-14-4-3 0 0,4 3 11 0 0,0 0 0 0 0,0 1 0 0 0,0 0 0 0 0,-1 1 0 0 0,0 0 0 0 0,-1 1 0 0 0,1 0 0 0 0,1 3-45 0 0,-9-10 0 0 0,21 25-25 0 0,-15-18-52 0 0,0 0 0 0 0,0 0 0 0 0,1-1 77 0 0,20 20 179 0 0,-23-21-131 0 0,0-1-1 0 0,1 1 1 0 0,0-1 0 0 0,0-1 0 0 0,0 1-1 0 0,1-1 1 0 0,0 0 0 0 0,0-1 0 0 0,0 0-1 0 0,4 1-47 0 0,-4-2-12 0 0,-6-2-266 0 0,-2-1-932 0 0,0 0-402 0 0,0 0-849 0 0,0 0-3101 0 0</inkml:trace>
  <inkml:trace contextRef="#ctx1" brushRef="#br1" timeOffset="111516.411">2800 4175 9648 0 0,'0'0'438'0'0,"0"0"-8"0"0,13-6 728 0 0,24-1 3799 0 0,19-1-4957 0 0,7-2 1263 0 0,60-10 18 0 0,41-7-1021 0 0,-61 11-264 0 0,-38 10 4 0 0,-25 4 0 0 0,-19 3-1018 0 0,-20 0-140 0 0</inkml:trace>
  <inkml:trace contextRef="#ctx1" brushRef="#br1" timeOffset="114704.667">4051 4130 12728 0 0,'0'0'977'0'0,"0"0"-480"0"0,0 0 366 0 0,8-1 2637 0 0,24-3-3013 0 0,0 0-1 0 0,0 3 1 0 0,1 0 0 0 0,12 3-487 0 0,14-1 143 0 0,224-4 729 0 0,-252 0-1256 0 0,-28 1-575 0 0,-3 2-2467 0 0,0 0 1892 0 0</inkml:trace>
  <inkml:trace contextRef="#ctx1" brushRef="#br1" timeOffset="114938.648">4322 3950 7832 0 0,'0'0'602'0'0,"3"-5"327"0"0,-1 5 1956 0 0,1 1-2576 0 0,-1 0 1 0 0,1 0-1 0 0,-1 0 1 0 0,1 1-1 0 0,-1-1 1 0 0,1 1-1 0 0,-1 0 1 0 0,0 0-1 0 0,0 0 1 0 0,0 0-1 0 0,0 0 1 0 0,0 0-1 0 0,1 3-309 0 0,3 3 672 0 0,-1 1 0 0 0,-1 0-1 0 0,2 4-671 0 0,8 16 1121 0 0,-7-15-784 0 0,-1 0-1 0 0,-1 1 0 0 0,-1-1 1 0 0,0 1-1 0 0,-1 0 0 0 0,2 15-336 0 0,-2-11 278 0 0,-1-5-225 0 0,-1 0-1 0 0,0 0 1 0 0,-1 0 0 0 0,0 0-1 0 0,-1 0 1 0 0,-1 0-1 0 0,-1 6-52 0 0,-3 34-377 0 0,5-20-2891 0 0,1-33 1281 0 0</inkml:trace>
  <inkml:trace contextRef="#ctx1" brushRef="#br1" timeOffset="116501.958">5187 3601 9584 0 0,'0'0'438'0'0,"3"-12"164"0"0,-3 10-445 0 0,1 1 0 0 0,-1-1 1 0 0,0 0-1 0 0,1 1 1 0 0,-1-1-1 0 0,0 1 0 0 0,0-1 1 0 0,0 0-1 0 0,0 1 1 0 0,-1-1-1 0 0,1 1 0 0 0,0-1 1 0 0,-1 1-1 0 0,1-1 1 0 0,-1 1-1 0 0,1-1 0 0 0,-1 1 1 0 0,0-1-1 0 0,0 1 1 0 0,1-1-1 0 0,-1 1 0 0 0,0 0 1 0 0,0 0-1 0 0,0-1 1 0 0,-1 1-1 0 0,1 0 0 0 0,0 0 1 0 0,0 0-1 0 0,-1 0 1 0 0,0 0-158 0 0,1 0 216 0 0,-1 0 1 0 0,0 0-1 0 0,0 1 1 0 0,0-1 0 0 0,0 1-1 0 0,0-1 1 0 0,-1 1-1 0 0,1 0 1 0 0,0 0 0 0 0,0 0-1 0 0,0 0 1 0 0,0 0-1 0 0,0 0 1 0 0,0 0 0 0 0,0 1-1 0 0,0-1 1 0 0,0 1-1 0 0,0 0 1 0 0,0-1 0 0 0,0 1-1 0 0,0 0 1 0 0,0 0-1 0 0,0 1-216 0 0,2-2 5 0 0,-8 4 139 0 0,0 1 1 0 0,0 0-1 0 0,1 1 0 0 0,-1 0 0 0 0,1 0 1 0 0,1 0-1 0 0,-1 1 0 0 0,-4 7-144 0 0,1 0 63 0 0,1 1 1 0 0,0 1-1 0 0,1-1 1 0 0,0 1-1 0 0,2 1 0 0 0,0-1 1 0 0,0 1-1 0 0,2 0 1 0 0,0 0-1 0 0,1 1 0 0 0,0 11-63 0 0,2-20 20 0 0,1 1-1 0 0,1-1 1 0 0,-1 1-1 0 0,1 0 0 0 0,1-1 1 0 0,0 1-1 0 0,1-1 0 0 0,-1 0 1 0 0,2 0-1 0 0,-1 0 1 0 0,5 7-20 0 0,-7-14 8 0 0,-1-1-5 0 0,0 0 0 0 0,1 0 0 0 0,-1 0 0 0 0,1 0 0 0 0,-1-1 0 0 0,1 1 0 0 0,-1 0 0 0 0,1 0 0 0 0,0-1 0 0 0,-1 1-1 0 0,1 0 1 0 0,0-1 0 0 0,0 1 0 0 0,0-1 0 0 0,-1 1 0 0 0,1-1 0 0 0,0 1 0 0 0,0-1 0 0 0,1 1-3 0 0,-1-1 6 0 0,0 0 0 0 0,0 1 0 0 0,0-1 0 0 0,0 0 0 0 0,0 0 0 0 0,0 0 0 0 0,0 0 0 0 0,0 0 0 0 0,0 0 1 0 0,0 0-1 0 0,0 0 0 0 0,1 0 0 0 0,-1 0 0 0 0,0-1 0 0 0,0 1 0 0 0,0 0 0 0 0,0-1 0 0 0,0 1 0 0 0,0-1 0 0 0,0 1 1 0 0,0-1-1 0 0,-1 0 0 0 0,1 1-6 0 0,21-17 206 0 0,-16 9-173 0 0,-1 0-1 0 0,1 1 1 0 0,-1-2 0 0 0,-1 1-1 0 0,0 0 1 0 0,0-1-1 0 0,-1 0 1 0 0,1 0-1 0 0,0-6-32 0 0,1-1-5 0 0,-3 7 19 0 0,0 0-1 0 0,0 0 1 0 0,-1 0-1 0 0,0-5-13 0 0,-1 7 52 0 0,0 0-1 0 0,1 1 1 0 0,0-1 0 0 0,0 0 0 0 0,1 1 0 0 0,0-1-1 0 0,2-4-51 0 0,-3 8-2 0 0,3-2-2 0 0,3-2-31 0 0,2 33-1376 0 0,-6-18 1423 0 0,-2 1 1 0 0,1-1-1 0 0,-1 0 0 0 0,0 1 0 0 0,-1-1 0 0 0,0 9-12 0 0,2 20 1182 0 0,4 39-2149 0 0,-6-73 966 0 0,1 1 0 0 0,-1-1 0 0 0,1 1 0 0 0,0-1-1 0 0,0 1 1 0 0,1-1 0 0 0,-1 1 0 0 0,1-1 0 0 0,-1 0-1 0 0,2 2 2 0 0,4 6 0 0 0,-4-9-4 0 0,-2-2-2 0 0,0 1-49 0 0,6-4-286 0 0,12-8-2235 0 0,-10 3 1038 0 0</inkml:trace>
  <inkml:trace contextRef="#ctx1" brushRef="#br1" timeOffset="116955.776">5372 3420 13824 0 0,'0'0'314'0'0,"0"0"46"0"0,0 0 22 0 0,0 0-50 0 0,13-5 85 0 0,-9 5-103 0 0,0 0-1 0 0,0 1 1 0 0,0-1-1 0 0,0 1 1 0 0,0 0 0 0 0,0 0-1 0 0,0 1 1 0 0,-1-1 0 0 0,1 1-1 0 0,0 0 1 0 0,-1 0 0 0 0,2 1-314 0 0,23 13 961 0 0,-27-15-452 0 0,-1 0-66 0 0,0 1-439 0 0,-1 1-1 0 0,1-1 1 0 0,0 0-1 0 0,-1 0 1 0 0,0 1-1 0 0,1-1 1 0 0,-1 0-1 0 0,0 0 1 0 0,0 0-1 0 0,0 0 1 0 0,-1 0 0 0 0,1 0-1 0 0,0 0 1 0 0,-1-1-1 0 0,1 1 1 0 0,-1 0-1 0 0,0-1 1 0 0,1 1-1 0 0,-1-1 1 0 0,0 0-4 0 0,-1 2 14 0 0,-1-1-30 0 0,3-1-64 0 0,23-4-16 0 0,-16 4 78 0 0,1-1-1 0 0,-1 1 1 0 0,0 0 0 0 0,0 1-1 0 0,1-1 1 0 0,-1 1-1 0 0,0 0 1 0 0,-1 1-1 0 0,1 0 1 0 0,0 0-1 0 0,-1 0 1 0 0,1 0-1 0 0,2 3 19 0 0,-3 0 54 0 0,1 0 0 0 0,-1 0 0 0 0,-1 1-1 0 0,1-1 1 0 0,-1 1 0 0 0,0 0-1 0 0,1 4-53 0 0,-4-8 60 0 0,0 1-1 0 0,1 0 0 0 0,-1 0 1 0 0,-1 0-1 0 0,1 0 0 0 0,-1 0 1 0 0,1 0-1 0 0,-1 1 1 0 0,0-1-1 0 0,0 0 0 0 0,-1 0 1 0 0,0 0-1 0 0,0 2-59 0 0,0 0 132 0 0,-1 1 0 0 0,0-1 0 0 0,0 1 0 0 0,-1-1 0 0 0,0 0 0 0 0,0 0 0 0 0,-4 5-132 0 0,2-4 107 0 0,-1-1 1 0 0,0 1-1 0 0,0-1 0 0 0,-1 0 0 0 0,0-1 0 0 0,0 0 1 0 0,0 0-1 0 0,0 0 0 0 0,-1-1 0 0 0,-1 0-107 0 0,5-1-13 0 0,0-2-1 0 0,-1 1 1 0 0,1 0-1 0 0,-1-1 0 0 0,0 0 1 0 0,1 0-1 0 0,-1 0 1 0 0,0-1-1 0 0,0 1 1 0 0,0-1-1 0 0,1 0 1 0 0,-3-1 13 0 0,-5-2 89 0 0,8 3-6129 0 0,4 0 4417 0 0</inkml:trace>
  <inkml:trace contextRef="#ctx1" brushRef="#br1" timeOffset="117656.174">5381 3216 5984 0 0,'0'0'273'0'0,"0"0"-5"0"0,0 0-4 0 0,0 0 617 0 0,0 0 287 0 0,0 0 59 0 0,0 0-66 0 0,0 0-322 0 0,0 0-139 0 0,14-4 1551 0 0,18-2 359 0 0,-29 6-2502 0 0,-1-1 1 0 0,0 1-1 0 0,1 0 0 0 0,-1 0 1 0 0,0 0-1 0 0,1 0 0 0 0,-1 0 1 0 0,0 1-1 0 0,1-1 0 0 0,-1 1 1 0 0,0-1-1 0 0,0 1-108 0 0,3 1 76 0 0,-1 1-1 0 0,0-1 1 0 0,0 1-1 0 0,0 0 0 0 0,1 2-75 0 0,22 13 254 0 0,-22-16-253 0 0,0 1-1 0 0,0 0 0 0 0,-1 0 1 0 0,1 1-1 0 0,-1 0 1 0 0,0-1-1 0 0,0 1 0 0 0,-1 0 1 0 0,2 3-1 0 0,-2-4 60 0 0,-1 1 0 0 0,0-1 1 0 0,-1 1-1 0 0,1-1 0 0 0,-1 1 1 0 0,1 0-1 0 0,-1 0 0 0 0,0 0 1 0 0,-1 0-1 0 0,1-1 0 0 0,-1 1 1 0 0,1 0-1 0 0,-1 0 0 0 0,0 0 1 0 0,-1 0-1 0 0,1 0 0 0 0,-1 0 0 0 0,0 0 1 0 0,0 0-1 0 0,0 0 0 0 0,0 0 1 0 0,0-1-1 0 0,-1 1 0 0 0,0 0 1 0 0,0-1-1 0 0,0 0 0 0 0,0 1 1 0 0,-1-1-1 0 0,0 1-60 0 0,-8 10 51 0 0,-1-1 0 0 0,-1 1 0 0 0,-6 3-51 0 0,10-6 130 0 0,2-2-1704 0 0,1-4-2881 0 0,0-3-2229 0 0</inkml:trace>
  <inkml:trace contextRef="#ctx1" brushRef="#br1" timeOffset="118419.81">4800 4163 1840 0 0,'0'0'424'0'0,"0"0"1108"0"0,0 0 482 0 0,0 0 98 0 0,0 0-190 0 0,0 0-889 0 0,0 0-392 0 0,0 0-81 0 0,0 0-29 0 0,0 0-63 0 0,0 0-27 0 0,0 0-7 0 0,0 0-14 0 0,7 0 302 0 0,111-13 3181 0 0,5 5-3903 0 0,-49 7 1780 0 0,53 8-1780 0 0,-104-6 70 0 0,16-1 9 0 0,-28 0-61 0 0,1 0 1 0 0,0 0-1 0 0,-1 1 0 0 0,3 1-18 0 0,-6-1 8 0 0,1-1 0 0 0,-1 0-1 0 0,0 0 1 0 0,1-1-1 0 0,-1 0 1 0 0,0 0 0 0 0,5-2-8 0 0,-2 0-20 0 0,-1 1 117 0 0,1 0 1 0 0,-1 0 0 0 0,0 1-1 0 0,5 0-97 0 0,-5-3-503 0 0,-10 3-162 0 0,-4 3 216 0 0,-5-2-3208 0 0,-9 0 1466 0 0,4 0-15 0 0</inkml:trace>
  <inkml:trace contextRef="#ctx1" brushRef="#br1" timeOffset="119726.771">5140 4552 3680 0 0,'0'-1'471'0'0,"0"0"1"0"0,0 0-1 0 0,0 0 1 0 0,0 0-1 0 0,0 0 0 0 0,0 0 1 0 0,0 0-1 0 0,-1 0 1 0 0,1 1-1 0 0,0-1 0 0 0,0 0 1 0 0,-1 0-1 0 0,1 0 1 0 0,-1 0-1 0 0,1 0 0 0 0,-1 1 1 0 0,1-1-1 0 0,-1 0 1 0 0,0 0-472 0 0,-8-3 4188 0 0,-1 4-5407 0 0,-59 0 2659 0 0,66 0-1371 0 0,1-1 0 0 0,-1 0 0 0 0,0 1 0 0 0,0-1 1 0 0,0 0-1 0 0,0 0 0 0 0,1 0 0 0 0,-1-1 0 0 0,0 1 0 0 0,1-1 0 0 0,-2-1-69 0 0,-7-3 425 0 0,9 5-386 0 0,1 0 0 0 0,0 0 0 0 0,0 0 0 0 0,0 0 0 0 0,-1-1 1 0 0,1 1-1 0 0,0 0 0 0 0,1-1 0 0 0,-1 1 0 0 0,0 0 0 0 0,0-1 0 0 0,0 1 0 0 0,1-1 0 0 0,-1 1 0 0 0,1-1 0 0 0,-1 1 0 0 0,1-1 0 0 0,0 0 0 0 0,0 1 0 0 0,0-1 0 0 0,0 0-39 0 0,-1-1 85 0 0,1-1 1 0 0,0 0-1 0 0,0 0 1 0 0,0 0 0 0 0,1 1-1 0 0,-1-1 1 0 0,1 0-1 0 0,1-2-85 0 0,0-1 36 0 0,1-1 0 0 0,1 1 0 0 0,-1 0 0 0 0,1 0 0 0 0,0 0 0 0 0,0 1 0 0 0,1-1 0 0 0,0 1 0 0 0,0 0 0 0 0,1 0 0 0 0,-1 1 0 0 0,3-2-36 0 0,-8 7 0 0 0,13-10 7 0 0,0 0 1 0 0,0 1-1 0 0,11-6-7 0 0,-18 13 4 0 0,-1 0-1 0 0,0 0 1 0 0,1 0-1 0 0,-1 0 1 0 0,1 1-1 0 0,-1 0 1 0 0,1 0-1 0 0,0 0 1 0 0,-1 1-1 0 0,1 0 1 0 0,0 0-1 0 0,2 1-3 0 0,-6-1 1 0 0,0 0-1 0 0,1 0 0 0 0,-1 1 1 0 0,0-1-1 0 0,0 1 0 0 0,0-1 1 0 0,0 1-1 0 0,0 0 0 0 0,0 0 1 0 0,0 0-1 0 0,-1 0 0 0 0,1 0 0 0 0,0 0 1 0 0,0 0-1 0 0,-1 1 0 0 0,1-1 1 0 0,-1 1-1 0 0,1-1 0 0 0,-1 1 1 0 0,0 0-1 0 0,1-1 0 0 0,-1 1 1 0 0,0 0-1 0 0,0 0 0 0 0,0 0 1 0 0,0 0-1 0 0,-1 0 0 0 0,1 0 1 0 0,0 0-1 0 0,-1 0 0 0 0,0 1 0 0 0,1 2 13 0 0,-1 1 0 0 0,0 0 0 0 0,0-1 0 0 0,0 1 0 0 0,-1 0 0 0 0,0-1 0 0 0,0 1 0 0 0,0-1 0 0 0,-1 1-1 0 0,0-1 1 0 0,-1 3-13 0 0,-12 24 328 0 0,-1 0-1 0 0,-5 5-327 0 0,0-2 107 0 0,-5 17-107 0 0,23-46 2 0 0,1-1 1 0 0,0 1 0 0 0,1 0-1 0 0,-1 0 1 0 0,1 0 0 0 0,0 0-1 0 0,1 0 1 0 0,-1 0 0 0 0,1 0-1 0 0,0 0 1 0 0,1 6-3 0 0,0-8 2 0 0,0-1 1 0 0,-1 1-1 0 0,1-1 1 0 0,1 0-1 0 0,-1 1 1 0 0,0-1-1 0 0,1 0 1 0 0,0 0-1 0 0,-1 1 1 0 0,1-1-1 0 0,1-1 1 0 0,-1 1-1 0 0,0 0 1 0 0,1 0-1 0 0,-1-1 0 0 0,1 0 1 0 0,0 1-1 0 0,0-1 1 0 0,-1 0-1 0 0,3 1-2 0 0,2 0 0 0 0,1 0 0 0 0,-1 0 0 0 0,0-1 0 0 0,1 0 0 0 0,-1-1 0 0 0,1 1 0 0 0,0-1 0 0 0,-1-1 0 0 0,1 1-1 0 0,0-1 1 0 0,-1-1 0 0 0,6 0 0 0 0,3-1 3 0 0,-1-1 0 0 0,-1-1-1 0 0,1 0 1 0 0,0 0-1 0 0,13-7-2 0 0,-23 8 18 0 0,1 0 0 0 0,-1 0-1 0 0,0 0 1 0 0,0 0-1 0 0,0-1 1 0 0,-1 0-18 0 0,-2 3 8 0 0,0-1 0 0 0,-1 1 0 0 0,1-1 0 0 0,-1 1 0 0 0,0-1-1 0 0,0 0 1 0 0,1 1 0 0 0,-1-1 0 0 0,0 0 0 0 0,0 0 0 0 0,-1 0 0 0 0,1 0 0 0 0,0 0 0 0 0,-1 0 0 0 0,1 0 0 0 0,-1 0-1 0 0,1 0 1 0 0,-1 0-8 0 0,0 1 5 0 0,0 0 0 0 0,-1 0 0 0 0,1 0 0 0 0,0 1 1 0 0,0-1-1 0 0,-1 0 0 0 0,1 0 0 0 0,0 1 0 0 0,-1-1 0 0 0,1 0 0 0 0,-1 1 0 0 0,1-1 0 0 0,-1 0 0 0 0,1 1 0 0 0,-1-1 0 0 0,1 1 0 0 0,-1-1 0 0 0,0 1 0 0 0,1-1 0 0 0,-1 1 0 0 0,0-1-5 0 0,-18-9 110 0 0,10 6-43 0 0,-5-2-28 0 0,0 1 1 0 0,0 0-1 0 0,0 1 1 0 0,0 1-1 0 0,-1 0 1 0 0,0 1-1 0 0,-10 0-39 0 0,-19-2-36 0 0,-39-6-460 0 0,42 4-1581 0 0,25 1-4940 0 0</inkml:trace>
  <inkml:trace contextRef="#ctx1" brushRef="#br1" timeOffset="120457.215">6092 3606 11976 0 0,'-21'0'1082'0'0,"19"1"-1030"0"0,0 0-1 0 0,1 1 0 0 0,-1-1 0 0 0,1 0 1 0 0,0 0-1 0 0,-1 1 0 0 0,1-1 1 0 0,0 1-1 0 0,0-1 0 0 0,-1 2-51 0 0,1-1 142 0 0,-9 13 251 0 0,0 1 0 0 0,1 0 0 0 0,1 1 0 0 0,1-1 0 0 0,-4 13-393 0 0,-1 10 1156 0 0,1 0 0 0 0,2 3-1156 0 0,1-4 510 0 0,1 0-1 0 0,3 1 1 0 0,1 0-1 0 0,2 0 1 0 0,3 29-510 0 0,0-33 161 0 0,-1-10-30 0 0,2-1-1 0 0,0 1 0 0 0,2-1 1 0 0,2 6-131 0 0,7 23 115 0 0,-9-30-88 0 0,2-1-1 0 0,0-1 0 0 0,3 6-26 0 0,7 7 249 0 0,0-1 0 0 0,11 14-249 0 0,-17-30-175 0 0,1-1-1 0 0,1 0 0 0 0,0-1 0 0 0,2 0 0 0 0,3 3 176 0 0,4-3-2452 0 0,-12-10 1173 0 0</inkml:trace>
  <inkml:trace contextRef="#ctx1" brushRef="#br1" timeOffset="121022.798">6859 3315 14944 0 0,'0'0'340'0'0,"0"0"50"0"0,0 0 24 0 0,-1-2-54 0 0,0-3-211 0 0,0 5-119 0 0,0 1 1 0 0,1-1 0 0 0,-1 1-1 0 0,0-1 1 0 0,1 1 0 0 0,-1-1-1 0 0,0 1 1 0 0,1-1 0 0 0,-1 1-1 0 0,1 0 1 0 0,-1-1 0 0 0,1 1-1 0 0,-1 0 1 0 0,1-1 0 0 0,0 1-1 0 0,-1 0-30 0 0,-4 19 343 0 0,0 0 1 0 0,1 1-1 0 0,2-1 0 0 0,-1 14-343 0 0,0-2 501 0 0,-7 78-39 0 0,-2-1-462 0 0,12-104-6 0 0,-3 33 260 0 0,2 0 1 0 0,2 1 0 0 0,2 9-255 0 0,-2-27 102 0 0,-1-19-27 0 0,0-2-4 0 0,0 0 19 0 0,0 0 6 0 0,-1-8 235 0 0,-1 3-259 0 0,1 1 0 0 0,-1 0 0 0 0,0 1-1 0 0,0-1 1 0 0,0 0 0 0 0,-1 1 0 0 0,0-1 0 0 0,-2-2-72 0 0,-7-10 206 0 0,6 8-153 0 0,-1 0 0 0 0,1 0 1 0 0,-1 1-1 0 0,-1 0 0 0 0,1 1 0 0 0,-1-1 0 0 0,-2 1-53 0 0,3 1-47 0 0,1 1 1 0 0,-1-1-1 0 0,-1 2 0 0 0,1-1 1 0 0,0 1-1 0 0,-1 0 1 0 0,0 1-1 0 0,0-1 0 0 0,0 2 47 0 0,5 0-5 0 0,1 1-1 0 0,-1-1 0 0 0,0 1 0 0 0,0 0 1 0 0,0 0-1 0 0,0 1 0 0 0,0-1 0 0 0,1 0 1 0 0,-1 1-1 0 0,0 0 0 0 0,0 0 0 0 0,1 0 0 0 0,-1 0 1 0 0,0 0-1 0 0,1 0 0 0 0,-1 1 0 0 0,1-1 1 0 0,0 1-1 0 0,-1-1 0 0 0,1 1 0 0 0,0 0 1 0 0,0 0-1 0 0,0 0 0 0 0,0 1 0 0 0,-1 0 6 0 0,0 2 0 0 0,0 0 0 0 0,0 0 0 0 0,1 0 0 0 0,-1 0 0 0 0,1 1 0 0 0,0-1 0 0 0,0 1 0 0 0,1-1 0 0 0,0 1 0 0 0,0 0 0 0 0,0-1 0 0 0,1 1 0 0 0,0 0 0 0 0,0 1 0 0 0,0 1 1 0 0,2 0-1 0 0,-1 0 0 0 0,1 0 0 0 0,0-1 0 0 0,1 1 0 0 0,0 0 1 0 0,0-1-1 0 0,0 1 0 0 0,0-4-1 0 0,-1 0-1 0 0,1 0 1 0 0,0-1 0 0 0,0 1 0 0 0,0-1-1 0 0,0 1 1 0 0,0-1 0 0 0,1 0 0 0 0,0 0-1 0 0,-1 0 1 0 0,1-1 0 0 0,0 1 0 0 0,0-1-1 0 0,2 0 2 0 0,3 2-30 0 0,0 0 0 0 0,1-1-1 0 0,-1 0 1 0 0,1-1-1 0 0,0 0 1 0 0,0-1 0 0 0,0 0-1 0 0,0 0 1 0 0,0-1-1 0 0,-1 0 1 0 0,1-1 0 0 0,0 0-1 0 0,0-1 1 0 0,0 0 0 0 0,0 0-1 0 0,-1-1 1 0 0,1-1-1 0 0,-1 1 1 0 0,3-3 30 0 0,29-13-5884 0 0,-22 8-590 0 0</inkml:trace>
  <inkml:trace contextRef="#ctx1" brushRef="#br1" timeOffset="121696.465">7473 3445 12352 0 0,'0'0'281'0'0,"0"0"40"0"0,0 0 21 0 0,3 0-45 0 0,-2 0-227 0 0,1 0-1 0 0,-1 0 1 0 0,1 0 0 0 0,-1 0-1 0 0,1 0 1 0 0,-1 0-1 0 0,1 0 1 0 0,-1 1 0 0 0,0-1-1 0 0,1 1 1 0 0,-1-1 0 0 0,1 1-1 0 0,-1-1 1 0 0,0 1 0 0 0,1 0-1 0 0,-1 0 1 0 0,0 0 0 0 0,0 0-1 0 0,1 0-69 0 0,-1 0 109 0 0,-1 0-1 0 0,1 1 0 0 0,0-1 0 0 0,-1 0 1 0 0,1 1-1 0 0,-1-1 0 0 0,1 1 1 0 0,-1-1-1 0 0,0 1 0 0 0,0-1 0 0 0,1 0 1 0 0,-1 2-109 0 0,1 8 722 0 0,0-7-515 0 0,0 0 0 0 0,-1 0 1 0 0,0 0-1 0 0,0 0 0 0 0,0 0 0 0 0,0 0 0 0 0,-1 0 0 0 0,1 0 1 0 0,-1 0-1 0 0,0 0 0 0 0,0-1 0 0 0,-1 1 0 0 0,1 0 0 0 0,-1 0-207 0 0,-3 7 287 0 0,-1 0 0 0 0,0 0 0 0 0,0 0 0 0 0,-1-1-287 0 0,-19 29 414 0 0,11-16 409 0 0,-16 19-823 0 0,23-33 71 0 0,-8 11 393 0 0,-2-1 0 0 0,-13 13-464 0 0,24-26-5 0 0,0 0 0 0 0,-1-1 0 0 0,0 0 0 0 0,0 0 0 0 0,0-1 0 0 0,0 0 0 0 0,0 0 0 0 0,-1-1 0 0 0,-6 2 5 0 0,5-3 15 0 0,-1 1 0 0 0,1-2 0 0 0,0 1 0 0 0,-6-1-15 0 0,14-1 12 0 0,0 0 0 0 0,-1 0-1 0 0,1 0 1 0 0,0 0 0 0 0,-1 0-1 0 0,1-1 1 0 0,0 1 0 0 0,0-1-1 0 0,-1 1 1 0 0,1-1 0 0 0,0 0-1 0 0,0 0 1 0 0,0 0 0 0 0,0 0-1 0 0,0 0 1 0 0,0-1 0 0 0,0 1-1 0 0,0 0 1 0 0,0-1 0 0 0,1 1-1 0 0,-1-1 1 0 0,-1-2-12 0 0,2 2-10 0 0,0-1-1 0 0,-1 1 1 0 0,1-1-1 0 0,1 0 1 0 0,-1 0-1 0 0,0 1 1 0 0,0-1 0 0 0,1 0-1 0 0,0 0 1 0 0,0 0-1 0 0,-1 0 1 0 0,2 0 0 0 0,-1 0-1 0 0,0-1 11 0 0,2-5-15 0 0,0-1 0 0 0,1 0 1 0 0,1-5 14 0 0,3-5-153 0 0,-6 15 127 0 0,1-1-1 0 0,0 1 0 0 0,1 0 1 0 0,-1 0-1 0 0,1 0 0 0 0,0 1 1 0 0,0-1-1 0 0,1 1 0 0 0,-1 0 1 0 0,1 0-1 0 0,0 0 0 0 0,0 0 1 0 0,0 0-1 0 0,1 1 0 0 0,3-3 27 0 0,-6 5 18 0 0,0 0-1 0 0,0 0 1 0 0,0 0-1 0 0,1 0 1 0 0,-1 0 0 0 0,0 1-1 0 0,0-1 1 0 0,1 1-1 0 0,-1-1 1 0 0,1 1-1 0 0,-1 0 1 0 0,0 0-1 0 0,1 0 1 0 0,-1 0-1 0 0,0 0 1 0 0,1 1-1 0 0,-1-1 1 0 0,0 1 0 0 0,1-1-1 0 0,-1 1 1 0 0,0 0-1 0 0,1 0-17 0 0,1 2-20 0 0,0 0 0 0 0,0 0 0 0 0,0 0 0 0 0,0 0 0 0 0,-1 0 0 0 0,1 1 0 0 0,-1 0 0 0 0,0 0 20 0 0,1 1-243 0 0,0 0 110 0 0,-1 0-1 0 0,1 1 1 0 0,-1-1-1 0 0,0 1 1 0 0,0 2 133 0 0,7 12-300 0 0,-3-5 363 0 0,0 0 0 0 0,-1 0 0 0 0,0 0 0 0 0,-1 1 0 0 0,-1-1-1 0 0,0 1 1 0 0,0 13-63 0 0,1 2 441 0 0,-1 8-3016 0 0,-4-43 1325 0 0</inkml:trace>
  <inkml:trace contextRef="#ctx1" brushRef="#br1" timeOffset="122057.955">7255 3101 13592 0 0,'-7'-6'621'0'0,"5"4"-12"0"0,19-14 371 0 0,-14 14-808 0 0,-3 2-145 0 0,1 0 0 0 0,-1 0 0 0 0,1 0-1 0 0,-1-1 1 0 0,0 1 0 0 0,1 0 0 0 0,-1 0 0 0 0,0 0 0 0 0,1-1-1 0 0,-1 1 1 0 0,0 0 0 0 0,1 0 0 0 0,-1-1 0 0 0,0 1 0 0 0,1 0-1 0 0,-1-1 1 0 0,0 1 0 0 0,0 0 0 0 0,1-1 0 0 0,-1 1 0 0 0,0 0-1 0 0,0-1 1 0 0,0 1 0 0 0,1-1-27 0 0,-1 0 59 0 0,0 1 1 0 0,0-1-1 0 0,1 0 0 0 0,-1 1 1 0 0,0-1-1 0 0,1 1 0 0 0,-1-1 0 0 0,1 0 1 0 0,-1 1-1 0 0,0-1 0 0 0,1 1 0 0 0,0-1 1 0 0,-1 1-1 0 0,1 0 0 0 0,-1-1 1 0 0,1 1-1 0 0,-1-1 0 0 0,1 1 0 0 0,0 0 1 0 0,-1 0-1 0 0,1-1 0 0 0,0 1-59 0 0,18-5 615 0 0,-5 2-226 0 0,-10 1-257 0 0,0 1 0 0 0,1-1-1 0 0,-1 1 1 0 0,0 0 0 0 0,0 0-1 0 0,1 0 1 0 0,-1 1 0 0 0,0 0 0 0 0,1-1-1 0 0,-1 2 1 0 0,0-1 0 0 0,1 0-1 0 0,-1 1 1 0 0,0 0 0 0 0,1 0 0 0 0,-1 0-1 0 0,0 0 1 0 0,0 1 0 0 0,1 0-132 0 0,-4-1-2 0 0,0 0 1 0 0,-1-1 0 0 0,1 1 0 0 0,0 0-1 0 0,-1 0 1 0 0,1 0 0 0 0,-1-1 0 0 0,1 1-1 0 0,-1 0 1 0 0,1 0 0 0 0,-1 0 0 0 0,0 0-1 0 0,0 0 1 0 0,1 0 0 0 0,-1 0 0 0 0,0 0-1 0 0,0 0 1 0 0,0 0 0 0 0,0 0 0 0 0,0 0-1 0 0,0 1 2 0 0,-3 25-52 0 0,2-21 75 0 0,0 1-17 0 0,-2 1-1 0 0,1-1 1 0 0,-1-1 0 0 0,1 1 0 0 0,-2 0 0 0 0,1-1 0 0 0,-1 0 0 0 0,0 1 0 0 0,-1-1-1 0 0,1-1 1 0 0,-1 1-6 0 0,-17 25 2 0 0,-46 66 438 0 0,67-95-357 0 0,-2 1-52 0 0,1 1 0 0 0,1-1 0 0 0,-1 0 0 0 0,0 1 0 0 0,1 0 0 0 0,0-1-1 0 0,-1 2-30 0 0,2-4 13 0 0,0-1-1 0 0,0 1 0 0 0,0-1 1 0 0,0 1-1 0 0,0-1 0 0 0,0 1 0 0 0,0-1 1 0 0,0 1-1 0 0,1 0 0 0 0,-1-1 0 0 0,0 1 1 0 0,0-1-1 0 0,0 1 0 0 0,0-1 0 0 0,1 1 1 0 0,-1-1-1 0 0,0 1 0 0 0,1-1 0 0 0,-1 1 1 0 0,0-1-1 0 0,1 1-12 0 0,0-1 59 0 0,0 1 0 0 0,-1-1 0 0 0,1 1 0 0 0,0-1 0 0 0,0 1 0 0 0,0-1 0 0 0,0 0 0 0 0,0 1 1 0 0,0-1-1 0 0,0 0 0 0 0,1 0 0 0 0,-1 0 0 0 0,0 0 0 0 0,0 0 0 0 0,1 0-59 0 0,12 0-118 0 0,0-1 0 0 0,0-1 1 0 0,-1 0-1 0 0,1-1 0 0 0,0-1 0 0 0,6-2 118 0 0,-15 5-194 0 0,0 0-1 0 0,0 0 1 0 0,0 0 0 0 0,0 1-1 0 0,0 0 1 0 0,0 0-1 0 0,-1 1 1 0 0,3-1 194 0 0,16 2-814 0 0,-6-2-25 0 0</inkml:trace>
  <inkml:trace contextRef="#ctx1" brushRef="#br1" timeOffset="122530.786">6420 4294 6912 0 0,'42'-18'2297'0'0,"0"1"1"0"0,2 3 0 0 0,0 2-1 0 0,2 1-2297 0 0,-1 1 1073 0 0,148-27 1972 0 0,-139 29-2293 0 0,0 2-1 0 0,33 3-751 0 0,172-4 1015 0 0,-240 7-1035 0 0,-10 0-98 0 0,0-1 1 0 0,0 1-1 0 0,0-1 1 0 0,0-1-1 0 0,0 0 1 0 0,0 0-1 0 0,5-2 118 0 0,-13 3-500 0 0,-1 1-756 0 0,0 0-332 0 0,0 0-68 0 0,0 0-7 0 0</inkml:trace>
  <inkml:trace contextRef="#ctx1" brushRef="#br1" timeOffset="122942.476">6734 4343 14224 0 0,'-7'-2'653'0'0,"5"2"-16"0"0,2 0-275 0 0,7 6 2211 0 0,-4-1-2403 0 0,-1-1 0 0 0,1 1 0 0 0,-1-1 1 0 0,0 1-1 0 0,0 0 0 0 0,0-1 0 0 0,-1 1 0 0 0,1 2-170 0 0,7 44 730 0 0,-7-38-287 0 0,2 20 284 0 0,-2 1 0 0 0,-1 18-727 0 0,-1-20 92 0 0,-2-1 0 0 0,-1 0 0 0 0,-2 1 0 0 0,-4 13-92 0 0,7-40 26 0 0,1-4 50 0 0,-8-16 132 0 0,1 5 16 0 0,1-5-277 0 0,-1 0 0 0 0,-1 0 0 0 0,-1 1 0 0 0,0 1 0 0 0,0 0-1 0 0,-1 0 1 0 0,-13-10 53 0 0,20 19-34 0 0,0 1 0 0 0,0 0 0 0 0,-1 1-1 0 0,1-1 1 0 0,-1 1 0 0 0,1 0 0 0 0,-1 0-1 0 0,0 0 1 0 0,0 1 0 0 0,0-1 0 0 0,1 1 0 0 0,-2 0-1 0 0,1 1 1 0 0,0-1 0 0 0,0 1 0 0 0,0 0-1 0 0,-4 1 35 0 0,5-1-10 0 0,0 1-1 0 0,1 0 0 0 0,-1 0 1 0 0,0 0-1 0 0,0 0 0 0 0,1 1 1 0 0,-1-1-1 0 0,1 1 0 0 0,-1 0 0 0 0,1 0 1 0 0,0 0-1 0 0,-1 1 0 0 0,1-1 1 0 0,0 1-1 0 0,1 0 0 0 0,-1-1 1 0 0,0 1-1 0 0,1 1 0 0 0,0-1 0 0 0,-1 0 1 0 0,1 0-1 0 0,1 1 0 0 0,-1 0 11 0 0,-2 4-3 0 0,1 0 0 0 0,1 0-1 0 0,0 0 1 0 0,0 1 0 0 0,1-1-1 0 0,0 1 1 0 0,0-1 0 0 0,1 1 0 0 0,0 7 3 0 0,0-11-15 0 0,0 0 1 0 0,1-1 0 0 0,0 1 0 0 0,0 0 0 0 0,0 0-1 0 0,1-1 1 0 0,-1 1 0 0 0,1-1 0 0 0,0 1 0 0 0,0-1-1 0 0,1 0 1 0 0,-1 1 0 0 0,1-1 0 0 0,0-1 0 0 0,0 1-1 0 0,0 0 1 0 0,1-1 0 0 0,0 2 14 0 0,0-3 4 0 0,-1 0 0 0 0,1-1 1 0 0,0 1-1 0 0,-1-1 0 0 0,1 0 0 0 0,0 1 0 0 0,0-2 1 0 0,0 1-1 0 0,0 0 0 0 0,0-1 0 0 0,0 0 0 0 0,0 0 0 0 0,0 0 1 0 0,1 0-5 0 0,9-2-247 0 0,0 1 1 0 0,-1-2 0 0 0,9-2 246 0 0,-19 5-13 0 0,15-5-867 0 0,-1 0 1 0 0,1-1-1 0 0,2-3 880 0 0,3-1-1259 0 0</inkml:trace>
  <inkml:trace contextRef="#ctx1" brushRef="#br1" timeOffset="123392.872">7009 4516 17015 0 0,'-2'0'84'0'0,"1"0"0"0"0,0 1-1 0 0,-1-1 1 0 0,1 0 0 0 0,0 1-1 0 0,-1-1 1 0 0,1 0 0 0 0,0 1-1 0 0,0 0 1 0 0,0-1 0 0 0,-1 1-1 0 0,1 0 1 0 0,0 0 0 0 0,0-1-1 0 0,0 1 1 0 0,0 0 0 0 0,0 1-84 0 0,-1 1 82 0 0,0 0 0 0 0,0 0 0 0 0,1 0 0 0 0,-1 0 0 0 0,1 0 0 0 0,0 2-82 0 0,0-3-67 0 0,-10 33-186 0 0,-9 19-171 0 0,19-51 478 0 0,0 1-1 0 0,0-1 1 0 0,0 1 0 0 0,0 0-1 0 0,1-1 1 0 0,0 1-1 0 0,0 0 1 0 0,-1 0 0 0 0,2 3-54 0 0,5 34 746 0 0,-5-34-522 0 0,-1-6-193 0 0,0 0 0 0 0,0 0 1 0 0,1 0-1 0 0,-1 0 0 0 0,0-1 0 0 0,1 1 0 0 0,-1 0 0 0 0,0 0 0 0 0,1 0 0 0 0,-1 0 0 0 0,1-1 0 0 0,-1 1 0 0 0,1 0 0 0 0,0 0 0 0 0,-1-1 0 0 0,1 1 0 0 0,0 0 0 0 0,0-1 0 0 0,-1 1 0 0 0,1-1 0 0 0,0 1 0 0 0,0-1 0 0 0,0 1 0 0 0,0-1 0 0 0,-1 0 0 0 0,1 1 0 0 0,0-1 1 0 0,0 0-1 0 0,0 0 0 0 0,0 1 0 0 0,0-1 0 0 0,0 0-31 0 0,4 0 108 0 0,0 0 0 0 0,0-1 0 0 0,0 1 0 0 0,0-1 1 0 0,0 0-1 0 0,0-1-108 0 0,5 0 333 0 0,-2 0-257 0 0,0-1 1 0 0,0-1-1 0 0,0 1 0 0 0,0-1 0 0 0,-1-1 0 0 0,1 0 0 0 0,-1 0 0 0 0,0 0 0 0 0,3-4-76 0 0,13-9 43 0 0,-15 12-42 0 0,-1 0-1 0 0,1 0 0 0 0,-2-1 0 0 0,2-1 0 0 0,-2 0-3 0 0,1 2 1 0 0,0-1-1 0 0,0 1 0 0 0,0 0 0 0 0,1 1 0 0 0,0-1 3 0 0,-6 7-6 0 0,-1 0 0 0 0,0 0 0 0 0,0 0 0 0 0,0 0 0 0 0,0 0-1 0 0,0 0 1 0 0,0 0 0 0 0,0 0 0 0 0,0 1 0 0 0,-1-1 0 0 0,1 0-1 0 0,0 0 1 0 0,0 2 6 0 0,0 1 45 0 0,1 1 1 0 0,-1 0-1 0 0,0 0 0 0 0,0 0 0 0 0,-1 0 0 0 0,1-1 0 0 0,-1 1 1 0 0,-1 5-46 0 0,1-4 103 0 0,0 0 0 0 0,1 1 0 0 0,-1-1 0 0 0,2 6-103 0 0,2 3 163 0 0,-4-11-121 0 0,1 0 1 0 0,0 0-1 0 0,0-1 0 0 0,0 1 1 0 0,1 0-1 0 0,0 2-42 0 0,-1-5 12 0 0,0 0-1 0 0,0-1 1 0 0,-1 1 0 0 0,1 0 0 0 0,0 0-1 0 0,0-1 1 0 0,0 1 0 0 0,0-1-1 0 0,0 1 1 0 0,0-1 0 0 0,0 1 0 0 0,0-1-1 0 0,0 1 1 0 0,0-1 0 0 0,0 0 0 0 0,0 0-1 0 0,0 1 1 0 0,0-1 0 0 0,0 0-1 0 0,0 0 1 0 0,0 0 0 0 0,0 0 0 0 0,0 0-1 0 0,0 0 1 0 0,0-1 0 0 0,1 1-12 0 0,2-1 32 0 0,-1 1 0 0 0,1-1 1 0 0,0-1-1 0 0,0 1 0 0 0,-1-1 1 0 0,3 0-33 0 0,3-4 116 0 0,-1 0 0 0 0,1 0 0 0 0,1-3-116 0 0,6-3 46 0 0,-12 8-31 0 0,0 0 0 0 0,0-1-1 0 0,0 1 1 0 0,0-1 0 0 0,-1 0-1 0 0,1 0 1 0 0,-1 0 0 0 0,0-1-15 0 0,3-6 39 0 0,0-1 1 0 0,-1 1-1 0 0,-1-2-39 0 0,-1 4 22 0 0,-1 0 0 0 0,0-1 0 0 0,0-8-22 0 0,1-8 14 0 0,-2 21-364 0 0,-1 0-1 0 0,1 0 1 0 0,-1 0-1 0 0,0-1 1 0 0,-1 1 0 0 0,1 0-1 0 0,-1 0 1 0 0,-1 0-1 0 0,1 0 1 0 0,-1-1 350 0 0,1 4-466 0 0,-1-1 1 0 0,0 0-1 0 0,0 0 1 0 0,0 1-1 0 0,0-1 1 0 0,0 1-1 0 0,-1-1 1 0 0,1 1 0 0 0,-1 0-1 0 0,0 0 1 0 0,0 0-1 0 0,0 0 1 0 0,0 1-1 0 0,-4-3 466 0 0,-5 2-6322 0 0</inkml:trace>
  <inkml:trace contextRef="#ctx1" brushRef="#br1" timeOffset="123869.117">7633 4260 14544 0 0,'18'-8'1477'0'0,"-18"8"-1459"0"0,1 0 0 0 0,-1-1-1 0 0,1 1 1 0 0,-1 0-1 0 0,1 0 1 0 0,0 0-1 0 0,-1 0 1 0 0,1 0-1 0 0,-1 0 1 0 0,1 0-1 0 0,0 0 1 0 0,-1 0 0 0 0,1 1-1 0 0,-1-1 1 0 0,1 0-1 0 0,-1 0 1 0 0,1 0-1 0 0,0 1 1 0 0,-1-1-1 0 0,1 0 1 0 0,-1 0-1 0 0,1 1 1 0 0,-1-1-1 0 0,0 1 1 0 0,1-1 0 0 0,-1 0-1 0 0,1 1 1 0 0,-1-1-1 0 0,1 1-17 0 0,-1 0 440 0 0,1 0 21 0 0,1 1-326 0 0,0 0 0 0 0,-1 0 0 0 0,1 1 0 0 0,-1-1 0 0 0,1 0 1 0 0,-1 1-1 0 0,0-1 0 0 0,0 1 0 0 0,0-1 0 0 0,0 1 0 0 0,-1 0 0 0 0,1-1 0 0 0,-1 1 0 0 0,1 0 0 0 0,-1-1 0 0 0,0 3-135 0 0,-1-1 90 0 0,1-1 1 0 0,-1 1 0 0 0,0 0-1 0 0,0 0 1 0 0,0-1 0 0 0,0 1 0 0 0,-1-1-1 0 0,1 1 1 0 0,-1-1 0 0 0,0 0 0 0 0,0 1-91 0 0,-7 7 82 0 0,0 0 1 0 0,0 0-1 0 0,-2-1 1 0 0,1 0-1 0 0,-10 7-82 0 0,-54 43 1024 0 0,83-54-983 0 0,-4-5-63 0 0,-1 0-1 0 0,1 0 0 0 0,1 0 0 0 0,-1-1 1 0 0,0 0-1 0 0,0 0 0 0 0,0 0 1 0 0,0-1-1 0 0,0 0 0 0 0,0 0 0 0 0,3-1 23 0 0,19-2 174 0 0,-9 2-144 0 0,0-1 0 0 0,0-1 0 0 0,8-3-30 0 0,-3 0 6 0 0,-12 4-68 0 0,1-1 0 0 0,8-6 62 0 0,-2 3-1152 0 0,-5 1-300 0 0</inkml:trace>
  <inkml:trace contextRef="#ctx1" brushRef="#br1" timeOffset="124193.546">7980 3481 12608 0 0,'7'-3'968'0'0,"32"5"-446"0"0,-33-1-196 0 0,1 1-1 0 0,-1-1 0 0 0,0 1 0 0 0,-1 0 1 0 0,1 1-1 0 0,0-1 0 0 0,-1 1 0 0 0,1 0 1 0 0,-1 0-1 0 0,0 1 0 0 0,1 0-325 0 0,13 11 1049 0 0,-1 2 1 0 0,4 4-1050 0 0,9 9 800 0 0,-12-11-218 0 0,-1 2 0 0 0,0 0 0 0 0,-2 1 0 0 0,-1 1 0 0 0,4 9-582 0 0,-15-26 14 0 0,7 12-15 0 0,-2 1 0 0 0,0 1 0 0 0,0-1-1 0 0,-2 1 1 0 0,2 10 1 0 0,1 12 173 0 0,-1 0-1 0 0,-1 8-172 0 0,-7-34 199 0 0,0-1 0 0 0,-1 1 0 0 0,-1 0 0 0 0,0-1 0 0 0,-2 7-199 0 0,-4 20 550 0 0,-7 16-550 0 0,2-19 354 0 0,-5 10-354 0 0,-2 5 246 0 0,8-27-209 0 0,0-1-1 0 0,-2-1 1 0 0,-1 0-1 0 0,-1 0-36 0 0,-4 6 21 0 0,9-15 36 0 0,-1 0-1 0 0,0-1 1 0 0,-1-1 0 0 0,-9 8-57 0 0,-58 51 58 0 0,55-51-107 0 0,12-12-412 0 0,0-1-1 0 0,-8 5 462 0 0,0-1-6061 0 0,18-12 4949 0 0,-8 5-6762 0 0</inkml:trace>
  <inkml:trace contextRef="#ctx1" brushRef="#br1" timeOffset="125095.728">8812 4133 9584 0 0,'0'0'438'0'0,"-6"-3"146"0"0,0 3-472 0 0,5 0 376 0 0,1 0 156 0 0,0 0 27 0 0,5 0-249 0 0,0 1-1 0 0,0 0 1 0 0,0 1 0 0 0,0-1 0 0 0,3 2-422 0 0,11 3 507 0 0,8 3 559 0 0,-23-7-920 0 0,0 0 0 0 0,1-1 0 0 0,-1 1 0 0 0,1-1 0 0 0,1 0-146 0 0,16 3 481 0 0,-5-2-8 0 0,0 1-1 0 0,1-2 1 0 0,-1 0 0 0 0,17-2-473 0 0,21-3 112 0 0,-32 3-117 0 0,-1-1 0 0 0,19-5 5 0 0,5 0 46 0 0,-29 5-477 0 0,0 0 0 0 0,10-4 431 0 0,-18 2-950 0 0,-8 3-1015 0 0,-1 1-3831 0 0</inkml:trace>
  <inkml:trace contextRef="#ctx1" brushRef="#br1" timeOffset="125296.838">9084 4064 6448 0 0,'0'0'498'0'0,"-7"0"-396"0"0,4 1 4724 0 0,1 0-4497 0 0,1 0-108 0 0,-1 0 1 0 0,1 0 0 0 0,0 0-1 0 0,-1 0 1 0 0,1 0 0 0 0,0 0-1 0 0,0 0 1 0 0,-1 0 0 0 0,1 2-222 0 0,0-3 33 0 0,1 1 1 0 0,0 0-1 0 0,0 0 0 0 0,0 0 1 0 0,0-1-1 0 0,0 1 1 0 0,0 0-1 0 0,0 0 1 0 0,0 0-1 0 0,0-1 0 0 0,0 1 1 0 0,0 0-1 0 0,0 0 1 0 0,0-1-1 0 0,1 1 0 0 0,-1 0 1 0 0,0 0-1 0 0,1-1 1 0 0,-1 1-1 0 0,1 0 0 0 0,-1-1 1 0 0,0 1-34 0 0,1 0 43 0 0,-1 0 1 0 0,0 0-1 0 0,1 0 0 0 0,-1 0 1 0 0,0 0-1 0 0,0 1 1 0 0,0-1-1 0 0,0 0 0 0 0,0 0 1 0 0,0 0-1 0 0,0 0 1 0 0,-1 0-1 0 0,1 0 0 0 0,0 0 1 0 0,-1 0-1 0 0,1 0 1 0 0,0 0-1 0 0,-1 1-43 0 0,-3 11 543 0 0,5 1 96 0 0,0-1 1 0 0,1 0 0 0 0,0 0-1 0 0,2 2-639 0 0,5 7 545 0 0,-8-21-542 0 0,0 1 1 0 0,0 0-1 0 0,0-1 0 0 0,0 1 0 0 0,-1 0 0 0 0,1 0 0 0 0,-1 0 0 0 0,1-1 1 0 0,-1 1-1 0 0,1 0 0 0 0,-1 0 0 0 0,0 0 0 0 0,0 0 0 0 0,0 0 1 0 0,0 0-1 0 0,0 0 0 0 0,0 0 0 0 0,-1 0 0 0 0,1-1 0 0 0,-1 2-3 0 0,1-1 0 0 0,-1 0 0 0 0,1-1 0 0 0,0 1 0 0 0,0 0 0 0 0,0 0 0 0 0,0 0 0 0 0,0 0 0 0 0,0 0 0 0 0,0 0 0 0 0,1 0 0 0 0,-1-1 0 0 0,1 1 0 0 0,-1 0 0 0 0,1 0 0 0 0,-1 0 0 0 0,1 0 0 0 0,-1 1 0 0 0,1-1 0 0 0,-1 0 0 0 0,0 0 0 0 0,0 0 0 0 0,0 0 0 0 0,0 0 0 0 0,-1 1 0 0 0,1 0 0 0 0,-1-2 16 0 0,1 0-1 0 0,0 0 0 0 0,-1 1 0 0 0,1-1 0 0 0,0 0 0 0 0,0 0 0 0 0,-1 1 1 0 0,1-1-1 0 0,0 0 0 0 0,0 0 0 0 0,1 1 0 0 0,-1-1 0 0 0,0 0 0 0 0,0 1 1 0 0,0-1-1 0 0,1 0 0 0 0,-1 0 0 0 0,1 0 0 0 0,-1 1 0 0 0,1-1 0 0 0,0 0 1 0 0,-1 0-1 0 0,1 0 0 0 0,0 0 0 0 0,0 0 0 0 0,-1 0 0 0 0,1 0 0 0 0,1 0-15 0 0,-1 1-69 0 0,-1-2-896 0 0,0 0-385 0 0</inkml:trace>
  <inkml:trace contextRef="#ctx1" brushRef="#br1" timeOffset="125550.296">9605 4080 10136 0 0,'0'0'464'0'0,"8"3"150"0"0,-5 2-596 0 0,0 7 842 0 0,-2-11-646 0 0,-1 0 1 0 0,1 0-1 0 0,-1 0 1 0 0,0 0-1 0 0,1 0 1 0 0,-1 1-1 0 0,0-1 1 0 0,0 0-1 0 0,0 0 1 0 0,0 0-1 0 0,0 0 1 0 0,0 1-1 0 0,0-1 1 0 0,0 0-1 0 0,-1 0 1 0 0,1 0-1 0 0,0 0 1 0 0,-1 0-1 0 0,1 0 1 0 0,-1 1-1 0 0,1-1 1 0 0,-1 0-1 0 0,0 0 1 0 0,1 0-1 0 0,-1-1 1 0 0,0 2-215 0 0,-4 5 1528 0 0,1 2-1337 0 0,5-6-211 0 0,0-3 38 0 0,-1 1-14 0 0,0-1-1 0 0,0 1 1 0 0,0-1 0 0 0,1 0-1 0 0,-1 1 1 0 0,0-1 0 0 0,0 1-1 0 0,1-1 1 0 0,-1 0 0 0 0,0 1-1 0 0,0-1 1 0 0,1 0 0 0 0,-1 1-1 0 0,0-1 1 0 0,1 0 0 0 0,-1 0-1 0 0,0 1 1 0 0,1-1 0 0 0,-1 0-1 0 0,1 0 1 0 0,-1 0 0 0 0,0 0-1 0 0,1 0 1 0 0,-1 1 0 0 0,1-1-1 0 0,-1 0 1 0 0,1 0 0 0 0,-1 0-1 0 0,0 0 1 0 0,1 0 0 0 0,0 0-4 0 0,0 1-1517 0 0,-1-1-4922 0 0</inkml:trace>
  <inkml:trace contextRef="#ctx1" brushRef="#br1" timeOffset="125837.6">9892 4108 13824 0 0,'-7'2'207'0'0,"5"-1"-103"0"0,1 0 0 0 0,0-1 0 0 0,-1 1 0 0 0,1-1 0 0 0,-1 0 0 0 0,1 1 0 0 0,-1-1-1 0 0,1 0 1 0 0,-1 0 0 0 0,1 0-104 0 0,3 1 89 0 0,0-1 0 0 0,0 1 0 0 0,0 0 0 0 0,0 0 0 0 0,0 0 0 0 0,0 0-1 0 0,0 1 1 0 0,0-1 0 0 0,0 0 0 0 0,-1 1 0 0 0,2 0-89 0 0,10 8 1142 0 0,-2-4 57 0 0,-9-5-1191 0 0,-1-1-1 0 0,1 1 1 0 0,-1 0-1 0 0,1 0 1 0 0,-1-1-1 0 0,1 1 1 0 0,0-1-1 0 0,-1 1 1 0 0,1-1-1 0 0,0 0 1 0 0,-1 1-1 0 0,1-1 1 0 0,0 0-1 0 0,-1 0 1 0 0,1 0-1 0 0,0 0 1 0 0,-1-1-1 0 0,1 1 1 0 0,0 0-1 0 0,0-1-7 0 0,7-1-4506 0 0,3-1-1535 0 0</inkml:trace>
  <inkml:trace contextRef="#ctx1" brushRef="#br1" timeOffset="126114.967">10328 4102 17503 0 0,'0'0'399'0'0,"0"1"-302"0"0,0 0 0 0 0,0 0 1 0 0,1-1-1 0 0,-1 1 0 0 0,0 0 0 0 0,0 0 0 0 0,0-1 0 0 0,1 1 0 0 0,-1 0 1 0 0,0 0-1 0 0,1-1 0 0 0,-1 1 0 0 0,1 0 0 0 0,0 0-97 0 0,3 2 78 0 0,0-1 0 0 0,1 1 0 0 0,-1-1 0 0 0,1 0 0 0 0,0 0-1 0 0,3 0-77 0 0,-2 1 880 0 0,-5-3-232 0 0,-1 0-23 0 0,0 0-121 0 0,0 0-51 0 0,0 0-6 0 0,7-4-6 0 0,18-4-526 0 0,-10 3 10 0 0,-13 2 76 0 0,0 1-2 0 0,51-26-5657 0 0,-34 17 3613 0 0</inkml:trace>
  <inkml:trace contextRef="#ctx1" brushRef="#br1" timeOffset="126115.266">10641 3991 11056 0 0,'0'0'984'0'0,"0"0"-792"0"0,0 0-192 0 0,5 6 0 0 0,6 2 576 0 0,-5-2 80 0 0,-6-6 16 0 0,0 8 0 0 0,0-2-544 0 0,0 2-128 0 0,0-2 0 0 0,0-6-5960 0 0</inkml:trace>
  <inkml:trace contextRef="#ctx1" brushRef="#br1" timeOffset="86313.684">862 7347 6448 0 0,'-3'-1'10'0'0,"2"-2"292"0"0,7-2 1227 0 0,4 0-523 0 0,0 2 0 0 0,0-1 0 0 0,0 1 0 0 0,1 1 0 0 0,-1 0 0 0 0,5 0-1006 0 0,13-3 315 0 0,-6 1 34 0 0,-1 2 0 0 0,1 1 0 0 0,0 1 1 0 0,-1 1-1 0 0,1 0 0 0 0,16 5-349 0 0,-8-3 188 0 0,35 3-61 0 0,-23-5-240 0 0,-27-2-1078 0 0,-13 1 397 0 0,-2 0-6 0 0</inkml:trace>
  <inkml:trace contextRef="#ctx1" brushRef="#br1" timeOffset="86622.367">1021 7147 14600 0 0,'0'0'664'0'0,"0"0"-8"0"0,1 1-419 0 0,4 3-160 0 0,0 0 0 0 0,-1 0 0 0 0,0 1 0 0 0,0-1 0 0 0,0 1 0 0 0,-1 0 1 0 0,0 0-1 0 0,0 0 0 0 0,0 0 0 0 0,0 1 0 0 0,-1-1 0 0 0,1 4-77 0 0,3 8 248 0 0,-2 1-1 0 0,0-1 1 0 0,0 1-1 0 0,-2 0 0 0 0,0 17-247 0 0,-1 1 75 0 0,0-13-14 0 0,-1 0 1 0 0,-2 0-1 0 0,-1 8-61 0 0,1-21-63 0 0,1-8-55 0 0,1 1 0 0 0,-1 0 1 0 0,1-1-1 0 0,-1 1 0 0 0,1-1 0 0 0,0 1 1 0 0,0-1-1 0 0,0 1 0 0 0,0 0 1 0 0,0-1-1 0 0,1 1 0 0 0,-1-1 1 0 0,1 1-1 0 0,0 0 0 0 0,-1-1 0 0 0,2 1 118 0 0,1 2-5999 0 0</inkml:trace>
  <inkml:trace contextRef="#ctx1" brushRef="#br1" timeOffset="87078.215">1886 6620 10136 0 0,'0'0'230'0'0,"-19"-5"596"0"0,-12 3-697 0 0,19 1-31 0 0,-1 1-1 0 0,0 0 1 0 0,1 1 0 0 0,-4 1-98 0 0,2-1 221 0 0,0 0 1 0 0,-1-2 0 0 0,1 1 0 0 0,0-1-1 0 0,-1-1 1 0 0,-1-1-222 0 0,-21-2 1636 0 0,12-1-622 0 0,22 5-878 0 0,-1 0 0 0 0,1 0-1 0 0,0 0 1 0 0,0 0 0 0 0,-1 1-1 0 0,1 0 1 0 0,-1-1-1 0 0,1 1 1 0 0,0 0 0 0 0,-1 1-1 0 0,1-1 1 0 0,0 1-1 0 0,-2 0-135 0 0,-10 0 521 0 0,14-1-489 0 0,0-1 1 0 0,0 1-1 0 0,0 0 1 0 0,0 0-1 0 0,-1 0 1 0 0,1 1-1 0 0,0-1 1 0 0,0 0-1 0 0,0 0 1 0 0,0 0-1 0 0,0 1 1 0 0,0-1-1 0 0,0 1 1 0 0,0-1-1 0 0,0 1 0 0 0,0-1-32 0 0,0 1 128 0 0,1-1 0 0 0,-1 2-112 0 0,0 0 0 0 0,0 0 0 0 0,1 1 0 0 0,-1-1 0 0 0,1 0 0 0 0,-1 1 0 0 0,1-1 0 0 0,0 3-16 0 0,2 9 0 0 0,-2-12 0 0 0,1-1 0 0 0,-1 1 0 0 0,0 0 0 0 0,0 0 0 0 0,0 0 0 0 0,0 0 0 0 0,0-1 0 0 0,0 1 0 0 0,0 0 0 0 0,-1 0 0 0 0,1 0 0 0 0,-3 14 3 0 0,1-1 0 0 0,1 0-1 0 0,1 1 1 0 0,0-1-1 0 0,1 1 1 0 0,0-1-1 0 0,2 6-2 0 0,2 24 46 0 0,7 66-46 0 0,-7-36 40 0 0,6 180 568 0 0,-25 103 1000 0 0,12-322-1520 0 0,0-5 4 0 0,2 1-1 0 0,1-1 0 0 0,1 1 1 0 0,3 3-92 0 0,-5-32-111 0 0,1 1 0 0 0,0-1 0 0 0,0 1 0 0 0,0-1 0 0 0,0 1 0 0 0,0-1 0 0 0,1 1 0 0 0,0-1 0 0 0,0 0 0 0 0,-1 0 0 0 0,2 0 0 0 0,-1 0 0 0 0,0 0 0 0 0,1 0 0 0 0,-1-1 0 0 0,1 1 0 0 0,0-1 0 0 0,0 0 0 0 0,0 0 0 0 0,1 1 111 0 0,5 1-7017 0 0</inkml:trace>
  <inkml:trace contextRef="#ctx1" brushRef="#br1" timeOffset="88001.37">1568 7913 8640 0 0,'0'0'396'0'0,"0"0"-12"0"0,0 0-191 0 0,0 0 99 0 0,0 0 76 0 0,0 0 15 0 0,0 0-17 0 0,0 8 188 0 0,-1 15 781 0 0,-1-1 0 0 0,-3 9-1335 0 0,2-9 1305 0 0,1 1-1 0 0,0 8-1304 0 0,2-22 253 0 0,0 0 0 0 0,0 0 0 0 0,1 0 0 0 0,1-1 0 0 0,0 1 0 0 0,1 4-253 0 0,-1-8 81 0 0,0 0 0 0 0,0 0 0 0 0,1-1 0 0 0,-1 1 0 0 0,1-1 0 0 0,0 1 1 0 0,1-1-1 0 0,-1 0 0 0 0,1 0 0 0 0,0 0 0 0 0,2 1-81 0 0,-2-1 43 0 0,0 0 0 0 0,0-1 0 0 0,1 0 0 0 0,0 1 0 0 0,-1-1 0 0 0,1-1 1 0 0,0 1-1 0 0,0-1 0 0 0,0 0 0 0 0,1 0 0 0 0,-1 0 0 0 0,0-1 0 0 0,1 0 0 0 0,-1 0 0 0 0,4 0-43 0 0,30-3 68 0 0,-1-1 0 0 0,1-2-1 0 0,17-5-67 0 0,17-6-5528 0 0,-35 6-738 0 0</inkml:trace>
  <inkml:trace contextRef="#ctx1" brushRef="#br1" timeOffset="128039.211">2032 7411 6448 0 0,'0'0'498'0'0,"3"0"-187"0"0,11-5 421 0 0,-8 2 210 0 0,-6 3-908 0 0,0 0 0 0 0,0 0-1 0 0,0 0 1 0 0,0 1 0 0 0,0-1 0 0 0,0 0 0 0 0,-1 0-1 0 0,1 0 1 0 0,0 0 0 0 0,0 0 0 0 0,0 0-1 0 0,0 0 1 0 0,0 0 0 0 0,0 0 0 0 0,0 0 0 0 0,0 0-1 0 0,0 0 1 0 0,0 0 0 0 0,0 0 0 0 0,0 0 0 0 0,0 0-1 0 0,0 0 1 0 0,0 0 0 0 0,0 0 0 0 0,-1 0-1 0 0,1 0 1 0 0,0 0 0 0 0,0 0 0 0 0,0 0 0 0 0,0 0-1 0 0,0 0 1 0 0,0-1 0 0 0,0 1 0 0 0,0 0-1 0 0,0 0 1 0 0,0 0 0 0 0,0 0 0 0 0,0 0 0 0 0,0 0-1 0 0,0 0 1 0 0,0 0 0 0 0,0 0 0 0 0,0 0-1 0 0,0 0 1 0 0,0 0 0 0 0,0 0 0 0 0,0 0 0 0 0,0 0-1 0 0,0 0 1 0 0,0 0 0 0 0,0 0 0 0 0,0 0-1 0 0,0-1 1 0 0,0 1 0 0 0,0 0 0 0 0,0 0 0 0 0,0 0-1 0 0,0 0 1 0 0,0 0 0 0 0,0 0 0 0 0,0 0-34 0 0,22 4 7657 0 0,-11-2-7447 0 0,0 0 0 0 0,1 0 0 0 0,7 0-210 0 0,285-2 884 0 0,-288 0-1200 0 0,2 2-4 0 0</inkml:trace>
  <inkml:trace contextRef="#ctx1" brushRef="#br1" timeOffset="143248.036">6676 6407 13824 0 0,'-10'-4'598'0'0,"9"4"-529"0"0,0-1 1 0 0,-1 0-1 0 0,1 1 0 0 0,-1-1 1 0 0,1 1-1 0 0,-1 0 0 0 0,1-1 1 0 0,-1 1-1 0 0,1 0 0 0 0,-1 0 1 0 0,0 0-1 0 0,1 0 1 0 0,-2 0-70 0 0,-3 2 1 0 0,0 0 0 0 0,0 0 0 0 0,0 0 0 0 0,0 1 0 0 0,0 0 0 0 0,0 0 0 0 0,1 0 0 0 0,0 1 0 0 0,-1 0 0 0 0,2 0 0 0 0,-3 2-1 0 0,-15 11 1 0 0,-4 1 252 0 0,1 1 0 0 0,1 1 0 0 0,1 2 0 0 0,1 0-1 0 0,1 1 1 0 0,1 1 0 0 0,1 1 0 0 0,-12 21-253 0 0,26-37 3 0 0,0 1-1 0 0,0 0 0 0 0,1 0 1 0 0,0 1-1 0 0,1-1 0 0 0,0 1 0 0 0,1 1-2 0 0,1-10-3 0 0,1-1-1 0 0,0 1 0 0 0,-1 0 0 0 0,1-1 0 0 0,0 1 0 0 0,0 0 0 0 0,1 0 0 0 0,-1-1 0 0 0,0 1 0 0 0,0 0 0 0 0,1-1 0 0 0,-1 1 0 0 0,1 0 1 0 0,-1-1-1 0 0,1 1 0 0 0,0-1 0 0 0,0 1 0 0 0,0-1 0 0 0,0 1 0 0 0,0-1 0 0 0,1 1 4 0 0,-1 0 55 0 0,1-1 0 0 0,0 0-1 0 0,-1 0 1 0 0,1 0 0 0 0,0-1 0 0 0,0 1 0 0 0,0 0 0 0 0,-1-1-1 0 0,1 1 1 0 0,0-1 0 0 0,0 1 0 0 0,0-1 0 0 0,0 0-1 0 0,0 0 1 0 0,0 0 0 0 0,1 0-55 0 0,5-1 157 0 0,0 0-1 0 0,1-1 1 0 0,-1 0 0 0 0,0 0-1 0 0,0 0 1 0 0,0-1 0 0 0,0-1-1 0 0,0 1-156 0 0,8-5 0 0 0,0 0 0 0 0,-1 0 0 0 0,0-2 0 0 0,-1 1 0 0 0,1-2 0 0 0,-2 0 0 0 0,8-8 0 0 0,-10 7 0 0 0,-3 4 0 0 0,1-2 0 0 0,-1 1 0 0 0,-1-1 0 0 0,1-2 0 0 0,29-46 0 0 0,-31 50 0 0 0,-6 8 0 0 0,0 0 0 0 0,0 0 0 0 0,1 0 0 0 0,-1 0 0 0 0,0-1 0 0 0,0 1 0 0 0,0 0 0 0 0,0 0 0 0 0,0 0 0 0 0,0 0 0 0 0,1-1 0 0 0,-1 1 0 0 0,0 0 0 0 0,0 0 0 0 0,0 0 0 0 0,0 0 0 0 0,0 0 0 0 0,1 0 0 0 0,-1 0 0 0 0,0 0 0 0 0,0 0 0 0 0,0-1 0 0 0,1 1 0 0 0,-1 0 0 0 0,0 0 0 0 0,0 0 0 0 0,0 0 0 0 0,1 0 0 0 0,-1 0 0 0 0,0 0 0 0 0,0 0 0 0 0,0 0 0 0 0,1 0 0 0 0,-1 0 0 0 0,0 1 0 0 0,0-1 0 0 0,0 0 0 0 0,1 0 0 0 0,-1 0 0 0 0,0 0 0 0 0,0 0 0 0 0,0 0 0 0 0,0 0 0 0 0,1 0 0 0 0,-1 1 0 0 0,0-1 0 0 0,0 0 0 0 0,0 0 0 0 0,0 0 0 0 0,0 0 0 0 0,0 0 0 0 0,1 1 0 0 0,-1-1 0 0 0,0 0 0 0 0,0 0 0 0 0,0 0 0 0 0,0 1 0 0 0,0-1 0 0 0,0 0 0 0 0,0 0 0 0 0,0 0 0 0 0,0 1 0 0 0,0-1 0 0 0,0 0 0 0 0,0 0 0 0 0,0 0 0 0 0,0 1 0 0 0,0-1 0 0 0,0 0 0 0 0,1 12 0 0 0,0 0 0 0 0,0 1 0 0 0,-1-1 0 0 0,-1 0 0 0 0,-1 5 0 0 0,-1 29 0 0 0,3-22 0 0 0,-1-17 0 0 0,0 1 0 0 0,1-1 0 0 0,1 1 0 0 0,-1-1 0 0 0,1 1 0 0 0,0-1 0 0 0,1 0 0 0 0,0 0 0 0 0,0 1 0 0 0,1 0 0 0 0,-2-4 0 0 0,1 1 0 0 0,0-1 0 0 0,1 0 0 0 0,-1 1 0 0 0,1-1 0 0 0,0 0 0 0 0,0 0 0 0 0,0-1 0 0 0,0 1 0 0 0,1-1 0 0 0,0 1 0 0 0,2 1 0 0 0,-5-4 0 0 0,0 0 0 0 0,0 0 0 0 0,1 0 0 0 0,-1 0 0 0 0,0-1 0 0 0,0 1 0 0 0,0 0 0 0 0,1-1 0 0 0,-1 1 0 0 0,0-1 0 0 0,1 1 0 0 0,-1-1 0 0 0,0 0 0 0 0,1 1 0 0 0,-1-1 0 0 0,0 0 0 0 0,1 0 0 0 0,-1 0 0 0 0,1 0 0 0 0,-1 0 0 0 0,5-1 0 0 0,-2 1-258 0 0,0 0-1 0 0,1-1 0 0 0,-1 0 1 0 0,0 0-1 0 0,3-1 259 0 0,5-2-6466 0 0</inkml:trace>
  <inkml:trace contextRef="#ctx1" brushRef="#br1" timeOffset="143780.267">7212 6304 8288 0 0,'0'0'190'0'0,"0"0"28"0"0,0 0 7 0 0,1 0-33 0 0,5 0-9 0 0,-4 0 558 0 0,-2 0 235 0 0,0 0 43 0 0,0 0 5 0 0,0 0 0 0 0,-3-11 1910 0 0,1 10-2908 0 0,1 0 1 0 0,-1 1-1 0 0,1-1 0 0 0,-1 0 1 0 0,0 0-1 0 0,0 1 0 0 0,1-1 1 0 0,-1 1-1 0 0,0-1 0 0 0,0 1 1 0 0,1 0-1 0 0,-1 0 0 0 0,0 0 1 0 0,-1 0-27 0 0,-29 2-58 0 0,19 0 84 0 0,-36 2-26 0 0,-80 8 0 0 0,56-4 0 0 0,22-4 0 0 0,45-3 38 0 0,0-1-1 0 0,0-1 0 0 0,0 1 0 0 0,0-1 0 0 0,-4 0-37 0 0,-19-3 1278 0 0,28 5-1258 0 0,1-1 0 0 0,-1 0 0 0 0,1 0-1 0 0,-1 0 1 0 0,1 0 0 0 0,-1 0-1 0 0,0 0 1 0 0,1 0 0 0 0,-1 0 0 0 0,1-1-1 0 0,-1 1 1 0 0,1 0 0 0 0,-1 0-1 0 0,1 0 1 0 0,-1-1 0 0 0,1 1 0 0 0,-1 0-1 0 0,1 0 1 0 0,-1-1 0 0 0,1 1-1 0 0,-1-1 1 0 0,1 1 0 0 0,0 0 0 0 0,-1-1-1 0 0,1 1 1 0 0,-1-1 0 0 0,1 1-1 0 0,0-1 1 0 0,-1 1-20 0 0,1-1 6 0 0,0 0-1 0 0,0 0 1 0 0,0 0 0 0 0,0 0-1 0 0,0 0 1 0 0,1 0-1 0 0,-1 0 1 0 0,0 0 0 0 0,0 1-1 0 0,0-1 1 0 0,1 0-1 0 0,-1 0 1 0 0,1 0-1 0 0,-1 0 1 0 0,1 1 0 0 0,-1-1-6 0 0,3-4-9 0 0,-1 2 0 0 0,1-1 0 0 0,0 0 0 0 0,1 1 0 0 0,-1-1 0 0 0,2-1 9 0 0,11-5 0 0 0,6-7 0 0 0,-11 7 0 0 0,1 0 0 0 0,-1 1 0 0 0,1 0 0 0 0,10-4 0 0 0,25-19 0 0 0,-6 0 0 0 0,-30 27 0 0 0,-7 6 0 0 0,-3 0 0 0 0,-1-1 0 0 0,1 0 0 0 0,0 1 0 0 0,-1-1 0 0 0,1 0 0 0 0,-1 0 0 0 0,1 0 0 0 0,-1 1 0 0 0,1-1 0 0 0,0 0 0 0 0,-1 1 0 0 0,1-1 0 0 0,-1 0 0 0 0,1 1 0 0 0,-1-1 0 0 0,0 1 0 0 0,1-1 0 0 0,-1 1 0 0 0,1-1 0 0 0,-1 1 0 0 0,0-1 0 0 0,0 1 0 0 0,1-1 0 0 0,-1 1 0 0 0,0-1 0 0 0,0 1 0 0 0,1-1 0 0 0,-1 1 0 0 0,0 0 0 0 0,0-1 0 0 0,0 1 0 0 0,0-1 0 0 0,0 1 0 0 0,0 0 0 0 0,0-1 0 0 0,0 1 0 0 0,0 0 0 0 0,0-1 0 0 0,0 1 0 0 0,-1 2 0 0 0,1 52 0 0 0,0-40 0 0 0,0-1 0 0 0,-1 0 0 0 0,-2 4 0 0 0,-1 34 0 0 0,2-28 0 0 0,2-18 0 0 0,-1 0 0 0 0,1 1 0 0 0,0-1 0 0 0,0 0 0 0 0,1 0 0 0 0,0 1 0 0 0,0-1 0 0 0,14 37 0 0 0,-11-33 0 0 0,0 0 0 0 0,0 1 0 0 0,-1-1 0 0 0,0 1 0 0 0,-1 0 0 0 0,-1 0 0 0 0,1 1 0 0 0,1 13-273 0 0,-2-22 162 0 0,0 0 0 0 0,0 0 0 0 0,-1 1 0 0 0,0-1 0 0 0,1 0 0 0 0,-1 0 0 0 0,0 0 0 0 0,-1 0 0 0 0,1 1-1 0 0,-1 0 112 0 0,-2 12-512 0 0</inkml:trace>
  <inkml:trace contextRef="#ctx1" brushRef="#br1" timeOffset="144126.658">6297 7042 13824 0 0,'0'0'314'0'0,"0"0"46"0"0,0 0 22 0 0,0 0-50 0 0,8 0-208 0 0,27-2-157 0 0,13 0 924 0 0,-43 3-544 0 0,0-1-1 0 0,0-1 1 0 0,0 1 0 0 0,0-1-1 0 0,0 0-346 0 0,23-2 1135 0 0,197-5-825 0 0,-171 5-283 0 0,22-4 916 0 0,0-4-1 0 0,42-13-942 0 0,42-6 187 0 0,-129 26-1895 0 0,-11 2-2490 0 0,4-2-2487 0 0</inkml:trace>
  <inkml:trace contextRef="#ctx1" brushRef="#br1" timeOffset="129825.555">2778 7427 10136 0 0,'-3'2'96'0'0,"0"-1"0"0"0,0 0 0 0 0,0 0 0 0 0,0 0 0 0 0,0 0 0 0 0,-1-1 0 0 0,1 1 0 0 0,0-1 0 0 0,-1 0 0 0 0,1 0 0 0 0,0 0-96 0 0,1-1 77 0 0,2 0 316 0 0,-4 1 180 0 0,2 0-141 0 0,3 1 2133 0 0,16 2-2029 0 0,-1-1 0 0 0,1 0-1 0 0,0-1 1 0 0,9-1-536 0 0,-3-1 457 0 0,0 2 0 0 0,0 1 0 0 0,1 1-457 0 0,4 0 661 0 0,19 0-661 0 0,144-9-47 0 0,2 0 1041 0 0,156 0 123 0 0,-263 7-1049 0 0,-46 1-1388 0 0,33-4 1320 0 0,-27 1-2950 0 0,-23-1 1417 0 0</inkml:trace>
  <inkml:trace contextRef="#ctx1" brushRef="#br1" timeOffset="132034.771">3155 7863 7976 0 0,'0'0'364'0'0,"0"0"-8"0"0,2 0-227 0 0,0-2-52 0 0,0 1-1 0 0,1 0 1 0 0,-1 0 0 0 0,1 1-1 0 0,-1-1 1 0 0,1 0 0 0 0,1 1-77 0 0,2-1 246 0 0,24-8 1579 0 0,-6 4 482 0 0,-22 4-2090 0 0,-2 1-22 0 0,0 0-3 0 0,0 0 17 0 0,0 0 74 0 0,0 0 33 0 0,0 0 4 0 0,0 0 73 0 0,0 0 308 0 0,0 0 135 0 0,0 0 27 0 0,-1 1-848 0 0,1 0 1 0 0,0 0 0 0 0,0 0 0 0 0,-1 1-1 0 0,1-1 1 0 0,-1 0 0 0 0,1 0-1 0 0,-1 0 1 0 0,1-1 0 0 0,-1 1-1 0 0,0 0 1 0 0,1 0 0 0 0,-1 0 0 0 0,0 0-1 0 0,0 0 1 0 0,0-1 0 0 0,1 1-1 0 0,-1 0 1 0 0,0-1 0 0 0,0 1-1 0 0,0-1 1 0 0,0 1 0 0 0,0-1-16 0 0,-29 13-11 0 0,17-9 257 0 0,-3 1-195 0 0,1 0 0 0 0,-1-1 0 0 0,0-1-1 0 0,-1-1 1 0 0,-14 1-51 0 0,11-2 48 0 0,-71 4 199 0 0,52-13-47 0 0,38 8-199 0 0,0-1 0 0 0,1 1 0 0 0,-1 0 0 0 0,1 0 0 0 0,-1-1 1 0 0,1 1-1 0 0,-1 0 0 0 0,1 0 0 0 0,0-1 0 0 0,-1 1 0 0 0,1 0 0 0 0,-1-1 0 0 0,1 1 0 0 0,0-1 0 0 0,-1 1 0 0 0,1-1 0 0 0,0 1 0 0 0,-1-1 1 0 0,1 1-1 0 0,0-1 0 0 0,0 1 0 0 0,-1-1 0 0 0,1 1 0 0 0,0-1 0 0 0,0 1 0 0 0,0-1-1 0 0,0 0 73 0 0,6-15 177 0 0,-4 11-276 0 0,1 0 0 0 0,1 0 1 0 0,-1 1-1 0 0,1 0 0 0 0,-1 0 0 0 0,1 0 1 0 0,0 0-1 0 0,2-1 26 0 0,14-14 4 0 0,-5 5-4 0 0,1 1 0 0 0,0 0 0 0 0,2 0 0 0 0,-18 13 0 0 0,10-7 0 0 0,0 0 0 0 0,-1 0 0 0 0,1-1 0 0 0,-2 0 0 0 0,2-2 0 0 0,37-37 191 0 0,-27 26-99 0 0,-13 15-93 0 0,-1 0 0 0 0,0 0 0 0 0,4-7 1 0 0,-8 9-3 0 0,0 2-21 0 0,-1 0 1 0 0,0 0-1 0 0,1 0 0 0 0,-1 1 0 0 0,1-1 0 0 0,-1 0 1 0 0,1 1-1 0 0,0-1 0 0 0,1 0 24 0 0,-3 2-41 0 0,0 0 114 0 0,0 0 23 0 0,0 3-105 0 0,0 0 0 0 0,0 0 1 0 0,0 1-1 0 0,-1-1 0 0 0,1 0 0 0 0,-1 0 0 0 0,0 0 1 0 0,0 1 8 0 0,-4 23 137 0 0,3 28 308 0 0,-4 13-445 0 0,1-13 340 0 0,2 13-340 0 0,3 100 379 0 0,2-149-307 0 0,-1-15-57 0 0,-1-1 0 0 0,1 1 0 0 0,-1 0 0 0 0,0-1 0 0 0,0 1 0 0 0,0 0-15 0 0,-1-3 34 0 0,1 0 0 0 0,0 0 0 0 0,0 0 0 0 0,0 0 0 0 0,-1 0 0 0 0,1 1-1 0 0,0-1 1 0 0,0 0 0 0 0,1 0 0 0 0,-1 0 0 0 0,0 0 0 0 0,0 0 0 0 0,0 0-1 0 0,1 0-33 0 0,1 10-91 0 0,-2-10 8 0 0,0-1 1 0 0,-12 11-1312 0 0,0-6-492 0 0,11-5 348 0 0</inkml:trace>
  <inkml:trace contextRef="#ctx1" brushRef="#br1" timeOffset="135913.623">4401 6887 10136 0 0,'0'0'464'0'0,"-5"-6"150"0"0,1 3-558 0 0,0 0-1 0 0,0 0 1 0 0,-1 0 0 0 0,0 1-1 0 0,1 0 1 0 0,-1 0-1 0 0,0 0 1 0 0,0 1-1 0 0,0-1 1 0 0,0 1-1 0 0,0 0 1 0 0,0 1 0 0 0,0-1-1 0 0,0 1 1 0 0,-1 0-1 0 0,1 0 1 0 0,0 1-1 0 0,0 0 1 0 0,0-1-56 0 0,-13 4 740 0 0,0 0 1 0 0,0 1-1 0 0,0 0 1 0 0,-12 7-741 0 0,22-9 152 0 0,0 2 0 0 0,0-1 0 0 0,0 1 0 0 0,0 0 0 0 0,1 1 0 0 0,0 0 1 0 0,0 0-1 0 0,0 0 0 0 0,1 1 0 0 0,0 0 0 0 0,0 1 0 0 0,1-1 1 0 0,0 1-1 0 0,0 0 0 0 0,1 0 0 0 0,0 0 0 0 0,-1 4-152 0 0,3-6 68 0 0,0 0 0 0 0,0 1-1 0 0,1-1 1 0 0,0 1 0 0 0,0 0 0 0 0,0-1 0 0 0,1 1-1 0 0,0 0 1 0 0,0-1 0 0 0,2 5-68 0 0,-2-8-37 0 0,0-1 1 0 0,1 1-1 0 0,-1-1 0 0 0,1 0 0 0 0,0 1 1 0 0,0-1-1 0 0,0 0 0 0 0,0 1 1 0 0,0-1-1 0 0,1 0 0 0 0,-1 0 0 0 0,0 0 1 0 0,1 0-1 0 0,0 0 0 0 0,-1 0 1 0 0,1-1-1 0 0,0 1 0 0 0,0-1 1 0 0,0 1-1 0 0,0-1 0 0 0,0 1 0 0 0,1-1 1 0 0,-1 0-1 0 0,0 0 0 0 0,0 0 1 0 0,1-1-1 0 0,-1 1 0 0 0,1 0 0 0 0,0-1 37 0 0,5 1 78 0 0,0-1 0 0 0,0 0 0 0 0,0 0-1 0 0,0-1 1 0 0,0 0 0 0 0,0 0-1 0 0,0-1 1 0 0,-1 0 0 0 0,1 0 0 0 0,-1-1-1 0 0,1 0 1 0 0,3-3-78 0 0,0 1 132 0 0,0-1 1 0 0,-1-1-1 0 0,0 0 1 0 0,0 0-1 0 0,-1-1 1 0 0,0 0-1 0 0,0 0 0 0 0,0-2-132 0 0,1-2 0 0 0,-1-1 0 0 0,-1 0 0 0 0,1 0 0 0 0,-2-1 0 0 0,0 0 0 0 0,-1-1 0 0 0,0 1 0 0 0,-1-1 0 0 0,-1 0 0 0 0,0 0 0 0 0,0-9 0 0 0,2-21 0 0 0,-2 14 0 0 0,-1 0 0 0 0,-1 0 0 0 0,-1-12 0 0 0,-3-15 13 0 0,0-23-427 0 0,0 35-428 0 0,3 36 735 0 0,-1-1 0 0 0,-1 1 0 0 0,0 0 0 0 0,0 0 0 0 0,-1 0 0 0 0,0 0 0 0 0,-2-2 107 0 0,2 1 0 0 0,-3-3 0 0 0,3 34 0 0 0,19 128 0 0 0,-7-72 0 0 0,0 73 0 0 0,-10-110 0 0 0,3 0 0 0 0,5 28 0 0 0,-6-36 25 0 0,-3-25-234 0 0,1-1 0 0 0,1 0 0 0 0,-1 1-1 0 0,1-1 1 0 0,0 0 0 0 0,0 1 0 0 0,1 1 209 0 0,-2-6-512 0 0</inkml:trace>
  <inkml:trace contextRef="#ctx1" brushRef="#br1" timeOffset="128816.175">3025 6806 8288 0 0,'0'0'381'0'0,"2"-11"142"0"0,-1 7-453 0 0,-1 3 296 0 0,-1 0-246 0 0,0 0 1 0 0,0 0-1 0 0,0 0 1 0 0,0 0 0 0 0,0 0-1 0 0,0 1 1 0 0,0-1-1 0 0,0 0 1 0 0,0 1-1 0 0,0-1 1 0 0,-1 1 0 0 0,1-1-1 0 0,0 1 1 0 0,0 0-1 0 0,-1-1 1 0 0,1 1-1 0 0,0 0 1 0 0,0 0-1 0 0,-1 0 1 0 0,1 0 0 0 0,-1 0-121 0 0,-5 2 314 0 0,-1 0 0 0 0,1 0 1 0 0,0 1-1 0 0,0 0 0 0 0,0 1 1 0 0,0 0-1 0 0,1 0 0 0 0,0 0 0 0 0,-1 1-314 0 0,-7 6 741 0 0,1 1 0 0 0,0 0-1 0 0,-5 6-740 0 0,14-13 82 0 0,-1 1 1 0 0,1 0-1 0 0,0 0 0 0 0,0 0 1 0 0,0 0-1 0 0,1 0 0 0 0,0 1 1 0 0,1 0-1 0 0,-1 0 0 0 0,1-1 1 0 0,0 1-1 0 0,1 1 0 0 0,-1 1-82 0 0,2-4-22 0 0,0 0 1 0 0,0 0-1 0 0,0 0 0 0 0,0 0 0 0 0,1 0 0 0 0,-1 0 1 0 0,1 0-1 0 0,1 0 0 0 0,-1 0 0 0 0,1 0 0 0 0,-1 0 1 0 0,1-1-1 0 0,1 1 0 0 0,-1-1 0 0 0,1 0 1 0 0,0 1-1 0 0,0-1 0 0 0,0 0 0 0 0,1 0 22 0 0,-2-1 71 0 0,0-1 0 0 0,1 1-1 0 0,-1-1 1 0 0,1 0 0 0 0,0 0 0 0 0,0 0 0 0 0,0 0-1 0 0,0 0 1 0 0,0 0 0 0 0,0-1 0 0 0,0 1 0 0 0,0-1-1 0 0,1 0 1 0 0,-1 0 0 0 0,0 0 0 0 0,1-1-1 0 0,-1 1 1 0 0,1-1 0 0 0,-1 0 0 0 0,1 0 0 0 0,-1 0-1 0 0,2 0-70 0 0,4-2 0 0 0,-4 1 0 0 0,1 0 0 0 0,-1 0 0 0 0,0 0 0 0 0,0 0 0 0 0,0-1 0 0 0,0 0 0 0 0,0 0 0 0 0,0-1 0 0 0,0 1 0 0 0,-1-1 0 0 0,1 0 0 0 0,-1 0 0 0 0,3-3 0 0 0,-2 1 0 0 0,0 1 0 0 0,-1 0 0 0 0,0 0 0 0 0,1-1 0 0 0,-2 1 0 0 0,1-1 0 0 0,-1 0 0 0 0,1 0 0 0 0,-2 0 0 0 0,1 0 0 0 0,0-1 0 0 0,-1 1 0 0 0,2-6 0 0 0,8-33 0 0 0,-7 27 0 0 0,0 0 0 0 0,0-9 0 0 0,-5 21 0 0 0,0 6 0 0 0,-2 12 0 0 0,4 32 0 0 0,-1-24 0 0 0,0 1 0 0 0,-2 5 0 0 0,1-16 0 0 0,0 0 0 0 0,1 1 0 0 0,0-1 0 0 0,1 0 0 0 0,2 11 0 0 0,-1-9 0 0 0,0 0 0 0 0,-1 1 0 0 0,0 13 0 0 0,-2-25-2 0 0,0 0-1 0 0,0 0 1 0 0,1 1-1 0 0,-1-1 0 0 0,1 0 1 0 0,0 0-1 0 0,-1 0 0 0 0,1 0 1 0 0,0 0-1 0 0,1 1 3 0 0,-2-2-39 0 0,0-1 1 0 0,1 1-1 0 0,-1 0 0 0 0,0-1 0 0 0,1 1 0 0 0,-1-1 1 0 0,1 1-1 0 0,-1-1 0 0 0,1 1 0 0 0,-1-1 0 0 0,1 1 1 0 0,-1-1-1 0 0,1 1 0 0 0,0-1 0 0 0,-1 0 1 0 0,1 1-1 0 0,0-1 0 0 0,-1 0 0 0 0,1 0 0 0 0,0 0 1 0 0,-1 1-1 0 0,1-1 0 0 0,0 0 0 0 0,-1 0 0 0 0,1 0 1 0 0,0 0-1 0 0,-1 0 0 0 0,1 0 0 0 0,0 0 0 0 0,0 0 1 0 0,-1-1-1 0 0,1 1 0 0 0,0 0 0 0 0,-1 0 0 0 0,1-1 39 0 0,5-2-512 0 0</inkml:trace>
  <inkml:trace contextRef="#ctx1" brushRef="#br1" timeOffset="135270.262">3293 6638 8288 0 0,'-1'-2'58'0'0,"1"1"1"0"0,-1 0 0 0 0,1 0 0 0 0,0-1-1 0 0,0 1 1 0 0,0 0 0 0 0,-1-1 0 0 0,1 1-1 0 0,0 0 1 0 0,1-1 0 0 0,-1 1 0 0 0,0 0-1 0 0,0-2-58 0 0,1-2 101 0 0,-1 4-80 0 0,0 0 1 0 0,0 1 0 0 0,0-1-1 0 0,0 0 1 0 0,0 1-1 0 0,0-1 1 0 0,0 0 0 0 0,1 0-1 0 0,-1 1 1 0 0,0-1 0 0 0,0 0-1 0 0,1 1 1 0 0,-1-1-1 0 0,0 0 1 0 0,1 1 0 0 0,-1-1-1 0 0,0 1 1 0 0,1-1-1 0 0,-1 1 1 0 0,1-1 0 0 0,-1 1-1 0 0,1-1 1 0 0,0 0-22 0 0,2-4 464 0 0,-2 3-322 0 0,0 0 1 0 0,0 1-1 0 0,0-1 1 0 0,0 0-1 0 0,0 0 1 0 0,1 1-1 0 0,-1-1 0 0 0,0 1 1 0 0,1-1-1 0 0,-1 1 1 0 0,1-1-1 0 0,0 1 1 0 0,-1 0-1 0 0,1 0 0 0 0,0 0 1 0 0,0 0-1 0 0,-1 0 1 0 0,1 0-1 0 0,0 0 1 0 0,0 1-1 0 0,0-1 0 0 0,2 1-142 0 0,7-3 624 0 0,1 0-1 0 0,0 2 0 0 0,5-1-623 0 0,-9 1 196 0 0,-5 1-195 0 0,1 0 1 0 0,-1 0 0 0 0,1 0 0 0 0,-1 1 0 0 0,1-1 0 0 0,-1 1 0 0 0,1 0-1 0 0,-1 0 1 0 0,0 0 0 0 0,2 0-2 0 0,12 5-2 0 0,-15-6 2 0 0,-1 0 0 0 0,1 1 0 0 0,-1-1 0 0 0,0 1 0 0 0,1-1 0 0 0,-1 1 0 0 0,0-1 0 0 0,1 1 0 0 0,-1 0 0 0 0,0 0 0 0 0,0 0 0 0 0,0-1 0 0 0,0 1 0 0 0,0 0 0 0 0,0 0 0 0 0,0 1 0 0 0,0-1 0 0 0,0 0 0 0 0,0 0 0 0 0,0 0 0 0 0,-1 1 0 0 0,1-1 0 0 0,0 0 0 0 0,-1 0 0 0 0,1 1 0 0 0,-1-1 0 0 0,0 1 0 0 0,1-1 0 0 0,-1 0 0 0 0,0 1 0 0 0,0-1 0 0 0,0 1 0 0 0,0-1 0 0 0,0 1 0 0 0,0-1 0 0 0,0 1 0 0 0,-1-1 0 0 0,1 0 0 0 0,0 1 0 0 0,-1-1 0 0 0,1 0 0 0 0,-1 1 0 0 0,-3 7 0 0 0,0 1 0 0 0,0-1 0 0 0,-1 0 0 0 0,0-1 0 0 0,-4 6 0 0 0,6-9 0 0 0,-4 3 42 0 0,0 1 1 0 0,0-1 0 0 0,0 0 0 0 0,-2 0-43 0 0,-13 15 271 0 0,-10 6 815 0 0,25-24-1011 0 0,1 1-1 0 0,0-1 0 0 0,1 1 0 0 0,-1 0 0 0 0,1 0 0 0 0,0 0 0 0 0,-2 5-74 0 0,4-4 72 0 0,2-5 299 0 0,2-1-240 0 0,1 0 0 0 0,-1 0 0 0 0,0-1 0 0 0,0 1 0 0 0,1 0 0 0 0,-1-1-1 0 0,0 1 1 0 0,1-1 0 0 0,-1 1 0 0 0,0-1 0 0 0,2 0-131 0 0,2 1 28 0 0,0-1 0 0 0,0 0 0 0 0,0 0 0 0 0,0-1 0 0 0,0 0 0 0 0,2 0-28 0 0,15-2-3 0 0,42-4 63 0 0,-35 2-736 0 0,0 3-1 0 0,3 0 677 0 0,-9 4-6466 0 0</inkml:trace>
  <inkml:trace contextRef="#ctx1" brushRef="#br1" timeOffset="137505.928">4641 6184 10136 0 0,'-3'0'102'0'0,"1"-1"1"0"0,0 0 0 0 0,0 0 0 0 0,0-1 0 0 0,1 1-1 0 0,-1 0 1 0 0,0-1 0 0 0,-1 0-103 0 0,-6-6 234 0 0,9 8-234 0 0,-1 0 0 0 0,1 0 0 0 0,0 0 0 0 0,-1 0 0 0 0,1 0 0 0 0,0-1 0 0 0,-1 1 0 0 0,1 0 0 0 0,0 0 0 0 0,0 0 0 0 0,-1-1 0 0 0,1 1 0 0 0,0 0 0 0 0,0 0 0 0 0,-1-1 0 0 0,1 1 0 0 0,0 0 0 0 0,0-1 0 0 0,0 1 0 0 0,0 0 0 0 0,-1-1 0 0 0,1 1 0 0 0,0 0 0 0 0,0-1 0 0 0,0 1 0 0 0,0 0 0 0 0,0-1 0 0 0,0 1 0 0 0,0 0 0 0 0,0-1 0 0 0,0 1 0 0 0,0 0 0 0 0,0-1 0 0 0,0 1 0 0 0,0 0 0 0 0,0-1 0 0 0,1 1 0 0 0,-1 0 0 0 0,0-1 0 0 0,0 1 0 0 0,0 0 0 0 0,0-1 0 0 0,1 1 0 0 0,-1 0 0 0 0,0 0 0 0 0,1-3 75 0 0,-1 0 0 0 0,1 1 0 0 0,0-1 0 0 0,0 1 0 0 0,0 0 0 0 0,0-1 0 0 0,1 1 0 0 0,-1 0 0 0 0,0-1 0 0 0,1 1 0 0 0,0 0 0 0 0,0 0 0 0 0,-1 0 0 0 0,1 1 0 0 0,0-1 0 0 0,0 0 0 0 0,1 1 0 0 0,-1-1 0 0 0,0 1 0 0 0,1 0 0 0 0,-1-1-75 0 0,8-2 548 0 0,1 0 0 0 0,-1 0 0 0 0,1 1 0 0 0,6-1-548 0 0,-3 1 203 0 0,-9 2-190 0 0,0 0 1 0 0,0 0-1 0 0,0 1 0 0 0,0-1 0 0 0,0 1 1 0 0,0 0-1 0 0,0 1 0 0 0,0-1 0 0 0,0 1 0 0 0,-1 0 1 0 0,1 0-1 0 0,4 2-13 0 0,-7-2 0 0 0,0 0 0 0 0,0 0 1 0 0,1 0-1 0 0,-1 0 0 0 0,0 0 0 0 0,-1 0 1 0 0,1 1-1 0 0,0-1 0 0 0,0 1 0 0 0,-1 0 0 0 0,1-1 1 0 0,0 1-1 0 0,-1 0 0 0 0,0 0 0 0 0,1 0 1 0 0,-1 0-1 0 0,0 0 0 0 0,0 0 0 0 0,0 0 1 0 0,0 0-1 0 0,-1 0 0 0 0,1 1 0 0 0,-1-1 1 0 0,1 0-1 0 0,-1 0 0 0 0,0 1 0 0 0,1-1 1 0 0,-1 1-1 0 0,-1 2 119 0 0,1 0 0 0 0,-1 1 0 0 0,0-1 1 0 0,0 0-1 0 0,-1 1 0 0 0,0-1 0 0 0,0 0 1 0 0,0 0-1 0 0,0 0 0 0 0,-1-1 1 0 0,1 1-1 0 0,-3 1-119 0 0,-7 11 1060 0 0,0-2 0 0 0,-12 11-1060 0 0,5-5 311 0 0,13-14-541 0 0,0 0-1 0 0,-1 0 1 0 0,0-1 0 0 0,0 0-1 0 0,-6 3 231 0 0,2-1 209 0 0,1 0 0 0 0,-1 0 0 0 0,1 1-209 0 0,-20 16 758 0 0,30-25-758 0 0,0 0 0 0 0,-1 0 0 0 0,1 0 0 0 0,0 0 0 0 0,0 0 0 0 0,0 0 0 0 0,0 0 0 0 0,0 0 0 0 0,0 0 0 0 0,0 0 0 0 0,-1 0 0 0 0,1 0 0 0 0,0 0 0 0 0,0 1 0 0 0,0-1 0 0 0,0 0 0 0 0,0 0 0 0 0,0 0 0 0 0,0 0 0 0 0,0 0 0 0 0,0 0 0 0 0,0 0 0 0 0,0 0 0 0 0,-1 1 0 0 0,1-1 0 0 0,0 0 0 0 0,0 0 0 0 0,0 0 0 0 0,0 0 0 0 0,0 0 0 0 0,0 0 0 0 0,0 1 0 0 0,0-1 0 0 0,0 0 0 0 0,0 0 0 0 0,0 0 0 0 0,0 0 0 0 0,0 0 0 0 0,0 0 0 0 0,0 1 0 0 0,0-1 0 0 0,0 0 0 0 0,1 0 0 0 0,-1 0 0 0 0,0 0 0 0 0,11 7 0 0 0,-10-7 0 0 0,3 2 160 0 0,1 0 0 0 0,0 0-1 0 0,0-1 1 0 0,-1 0 0 0 0,1 0-1 0 0,4 0-159 0 0,16 4 721 0 0,-7-1-2638 0 0,0-1 1 0 0,4 0 1916 0 0,1 1-1533 0 0</inkml:trace>
  <inkml:trace contextRef="#ctx1" brushRef="#br1" timeOffset="137880.434">4997 6595 11976 0 0,'-4'7'576'0'0,"-4"10"-300"0"0,-1 0 0 0 0,0 0 1 0 0,-2-1-1 0 0,0 0 1 0 0,-1-1-1 0 0,0 0-276 0 0,-15 14 1000 0 0,-2-1 0 0 0,-1-2 0 0 0,-8 5-1000 0 0,15-13 87 0 0,-1-1-1 0 0,-13 6-86 0 0,25-16 11 0 0,0 0 0 0 0,-1-2-1 0 0,1 1 1 0 0,-1-2 0 0 0,-1 0-1 0 0,-5 1-10 0 0,15-4 139 0 0,0 0 0 0 0,0-1 0 0 0,-1 1 0 0 0,1-1 0 0 0,0 0 0 0 0,-2-1-139 0 0,5 1 51 0 0,0 0 0 0 0,0 0 0 0 0,-1-1 1 0 0,1 1-1 0 0,0 0 0 0 0,0-1 0 0 0,-1 1 0 0 0,1-1 1 0 0,0 1-1 0 0,0-1 0 0 0,0 1 0 0 0,0-1 0 0 0,0 0 1 0 0,0 0-1 0 0,0 0 0 0 0,0 0 0 0 0,0 1 1 0 0,0-1-1 0 0,0 0 0 0 0,0-1 0 0 0,1 1 0 0 0,-1-1-51 0 0,0 1 1 0 0,0-1 0 0 0,0 1-1 0 0,0-1 1 0 0,1 1-1 0 0,-1-1 1 0 0,1 0 0 0 0,-1 1-1 0 0,1-1 1 0 0,0 0 0 0 0,-1 1-1 0 0,1-1 1 0 0,0 0-1 0 0,0 0 1 0 0,0 1 0 0 0,0-1-1 0 0,1 0 1 0 0,-1 1-1 0 0,0-1 1 0 0,1 0 0 0 0,-1 1-1 0 0,1-1 1 0 0,0 0 0 0 0,-1 1-1 0 0,1-1 1 0 0,0 1-1 0 0,1-1 0 0 0,11-22 0 0 0,-7 13 0 0 0,1 1 0 0 0,6-9 0 0 0,4-4 2 0 0,-12 15-83 0 0,1 1 1 0 0,0-1-1 0 0,0 1 1 0 0,1 0-1 0 0,2-2 81 0 0,12-8-757 0 0,-16 11 594 0 0,1 1 1 0 0,0 0 0 0 0,0 1-1 0 0,0 0 1 0 0,6-3 162 0 0,-10 6-1 0 0,1 0 0 0 0,0 0-1 0 0,-1 0 1 0 0,1 0 0 0 0,0 1 0 0 0,-1-1 0 0 0,1 1-1 0 0,0 0 1 0 0,0-1 0 0 0,-1 1 0 0 0,1 1 0 0 0,0-1-1 0 0,0 0 1 0 0,-1 1 0 0 0,1-1 0 0 0,0 1 0 0 0,-1 0-1 0 0,2 0 2 0 0,0 1 0 0 0,0 1 0 0 0,0-1 0 0 0,0 1 0 0 0,0-1 0 0 0,0 1 0 0 0,0 1 0 0 0,0-1 0 0 0,-1 0 0 0 0,0 1 0 0 0,0 0 0 0 0,0-1 0 0 0,0 1 0 0 0,0 1 0 0 0,0 0 0 0 0,6 13 0 0 0,1 0 0 0 0,4 16 0 0 0,-10-23 0 0 0,7 27 0 0 0,-9-28 0 0 0,1 0 0 0 0,0 0 0 0 0,2 5 0 0 0,-1-5 25 0 0,0 0 0 0 0,-1 1 0 0 0,0 1-25 0 0,8 24-852 0 0,-7-24-3185 0 0,-2 0-1380 0 0</inkml:trace>
  <inkml:trace contextRef="#ctx1" brushRef="#br1" timeOffset="138200.876">4263 7295 13824 0 0,'0'-9'1246'0'0,"-2"4"-1022"0"0,5-1-125 0 0,-2 5 17 0 0,1-1 1 0 0,0 1-1 0 0,0-1 1 0 0,-1 1-1 0 0,1 0 1 0 0,0 0-1 0 0,0 0 1 0 0,0 0-1 0 0,0 0 0 0 0,0 0 1 0 0,0 1-1 0 0,2-1-116 0 0,29-5 1156 0 0,-23 4-799 0 0,66-7 711 0 0,1 3-1 0 0,1 4-1067 0 0,-35 0 868 0 0,277-4-1532 0 0,-319 6-289 0 0,-1 0-58 0 0,0 0-12 0 0</inkml:trace>
  <inkml:trace contextRef="#ctx1" brushRef="#br1" timeOffset="138664.966">4388 7358 13824 0 0,'0'0'314'0'0,"0"0"46"0"0,0 0 22 0 0,0 0-50 0 0,1 2-220 0 0,8 9 153 0 0,0 0 1 0 0,-2 1-1 0 0,1 0 1 0 0,-1 0-1 0 0,-1 1 0 0 0,0 0 1 0 0,-1 0-1 0 0,3 10-265 0 0,-1 1 396 0 0,-1 0-1 0 0,-1 0 0 0 0,-1 0 0 0 0,-1 0 0 0 0,-1 22-395 0 0,-2-37 63 0 0,1 1 109 0 0,-1-1 0 0 0,0 1 0 0 0,-1 0 0 0 0,0-1 1 0 0,-1 1-1 0 0,0-1 0 0 0,0 1 0 0 0,-2 0-172 0 0,4-9 443 0 0,0 0-438 0 0,0-1 0 0 0,0 0 0 0 0,0 0 1 0 0,-1 1-1 0 0,1-1 0 0 0,0 0 0 0 0,0 1 0 0 0,0-1 0 0 0,0 0 0 0 0,0 0 0 0 0,-1 1 1 0 0,1-1-1 0 0,0 0 0 0 0,0 0 0 0 0,0 0 0 0 0,-1 1 0 0 0,1-1 0 0 0,0 0 0 0 0,0 0 1 0 0,-1 0-1 0 0,1 0 0 0 0,0 1 0 0 0,-1-1 0 0 0,1 0 0 0 0,0 0 0 0 0,0 0 0 0 0,-1 0 1 0 0,1 0-1 0 0,0 0 0 0 0,-1 0 0 0 0,1 0 0 0 0,0 0 0 0 0,-1 0 0 0 0,1 0 1 0 0,0 0-6 0 0,-12 0-15 0 0,-31-19 15 0 0,28 11 0 0 0,0 2 0 0 0,-12-4 0 0 0,21 8 0 0 0,1 1 0 0 0,0 0 0 0 0,0 0 0 0 0,-1 0 0 0 0,1 1 0 0 0,-1 0 0 0 0,1 0 0 0 0,0 0 0 0 0,-1 1 0 0 0,-2 0 0 0 0,1 1 0 0 0,0-1 0 0 0,0 2 0 0 0,0-1 0 0 0,0 1 0 0 0,1 0 0 0 0,-1 0 0 0 0,1 1 0 0 0,0 0 0 0 0,0 0 0 0 0,0 0 0 0 0,0 1 0 0 0,1 0 0 0 0,0 0 0 0 0,0 0 0 0 0,0 1 0 0 0,-1 2 0 0 0,5-6 0 0 0,-1 1 0 0 0,1-1 0 0 0,1 1 0 0 0,-1 0 0 0 0,0-1 0 0 0,0 1 0 0 0,1 0 0 0 0,0-1 0 0 0,0 1 0 0 0,-1 0 0 0 0,1 0 0 0 0,1-1 0 0 0,-1 1 0 0 0,6 34 0 0 0,-6-35 0 0 0,0 0 0 0 0,1-1 0 0 0,-1 1 0 0 0,1 0 0 0 0,-1-1 0 0 0,1 1 0 0 0,0 0 0 0 0,0-1 0 0 0,0 1 0 0 0,0-1 0 0 0,0 1 0 0 0,0-1 0 0 0,0 1 0 0 0,1-1 0 0 0,-1 0 0 0 0,0 0 0 0 0,1 1 0 0 0,1-1 0 0 0,1 1 0 0 0,-1-1 0 0 0,1 0 0 0 0,-1 0 0 0 0,0 0 0 0 0,1 0 0 0 0,2 0 0 0 0,4 1 0 0 0,-1 0 0 0 0,-3-1 0 0 0,-1 1 0 0 0,1-1 0 0 0,-1 0 0 0 0,1-1 0 0 0,0 0 0 0 0,-1 0 0 0 0,1 0 0 0 0,0 0 0 0 0,-1-1 0 0 0,2 0 0 0 0,9-3-11 0 0,1 1-20 0 0,-1-2 1 0 0,1 0-1 0 0,-1-1 1 0 0,8-4 30 0 0,38-23-3752 0 0,-40 20-2730 0 0</inkml:trace>
  <inkml:trace contextRef="#ctx1" brushRef="#br1" timeOffset="139021.129">4672 7583 13824 0 0,'0'0'314'0'0,"-3"13"760"0"0,0-2-934 0 0,1-1 0 0 0,0 0 0 0 0,1 0 0 0 0,0 10-140 0 0,0 5 1158 0 0,-1-1 1 0 0,-2 4-1159 0 0,2-14 222 0 0,0 0 1 0 0,0 1-1 0 0,2-1 1 0 0,0 1-1 0 0,0-1 0 0 0,3 14-222 0 0,-3-27 0 0 0,0-1 0 0 0,0 1 0 0 0,0-1 0 0 0,0 0 0 0 0,1 1 0 0 0,-1-1 0 0 0,0 1 0 0 0,0-1 0 0 0,0 1 0 0 0,0-1 0 0 0,0 0 0 0 0,1 1 0 0 0,-1-1 0 0 0,0 1 0 0 0,0-1 0 0 0,1 0 0 0 0,-1 1 0 0 0,0-1 0 0 0,0 0 0 0 0,1 1 0 0 0,-1-1 0 0 0,1 0 0 0 0,-1 0 0 0 0,0 1 0 0 0,1-1 0 0 0,-1 0 0 0 0,0 0 0 0 0,1 0 0 0 0,-1 1 0 0 0,1-1 0 0 0,-1 0 0 0 0,2 0 0 0 0,-1 1 2 0 0,-1-1-1 0 0,1 1 0 0 0,0-1 1 0 0,-1 1-1 0 0,1-1 0 0 0,0 1 1 0 0,0-1-1 0 0,-1 0 0 0 0,1 1 0 0 0,0-1 1 0 0,0 0-1 0 0,0 0 0 0 0,-1 0 1 0 0,1 1-1 0 0,0-1 0 0 0,0 0 1 0 0,0 0-1 0 0,0 0 0 0 0,-1 0 1 0 0,1-1-1 0 0,0 1 0 0 0,0 0 1 0 0,0 0-1 0 0,0 0-1 0 0,1-1 40 0 0,3 0 143 0 0,0-1-1 0 0,0 1 0 0 0,0-1 1 0 0,0 0-1 0 0,-1 0 0 0 0,1 0 1 0 0,0-1-1 0 0,1 0-182 0 0,32-27 517 0 0,-25 18-517 0 0,-1-1 0 0 0,0 0 0 0 0,1-4 0 0 0,25-27 0 0 0,-17 28 0 0 0,-21 16 0 0 0,1-1 0 0 0,-1 1 0 0 0,0 0 0 0 0,0 0 0 0 0,1-1 0 0 0,-1 1 0 0 0,0 0 0 0 0,0 0 0 0 0,1 0 0 0 0,-1 0 0 0 0,0-1 0 0 0,0 1 0 0 0,1 0 0 0 0,-1 0 0 0 0,0 0 0 0 0,1 0 0 0 0,-1 0 0 0 0,0 0 0 0 0,1 0 0 0 0,-1 0 0 0 0,0 0 0 0 0,1 0 0 0 0,-1 0 0 0 0,0 0 0 0 0,1 0 0 0 0,-1 0 0 0 0,0 0 0 0 0,1 0 0 0 0,-1 0 0 0 0,0 0 0 0 0,0 0 0 0 0,1 0 0 0 0,-1 1 0 0 0,0-1 0 0 0,1 0 0 0 0,-1 0 0 0 0,0 0 0 0 0,0 1 0 0 0,1-1 0 0 0,-1 0 0 0 0,0 0 0 0 0,0 1 0 0 0,0-1 0 0 0,1 0 0 0 0,-1 0 0 0 0,0 1 0 0 0,0-1 0 0 0,0 0 0 0 0,0 1 0 0 0,3 2 0 0 0,0 0 0 0 0,-1 0 0 0 0,0 0 0 0 0,0 0 0 0 0,0 0 0 0 0,0 1 0 0 0,-1-1 0 0 0,1 0 0 0 0,-1 1 0 0 0,0 0 0 0 0,0-1 0 0 0,0 1 0 0 0,0 0 0 0 0,0 2 0 0 0,6 22 0 0 0,-3-13 0 0 0,1-9 0 0 0,1-2 0 0 0,-5-4 0 0 0,0 0 0 0 0,-1 1 0 0 0,1-1 0 0 0,0 0 0 0 0,-1 0 0 0 0,1 0 0 0 0,0 1 0 0 0,0-1 0 0 0,-1 0 0 0 0,1 0 0 0 0,0 0 0 0 0,0 0 0 0 0,-1 0 0 0 0,1 0 0 0 0,0-1 0 0 0,0 1 0 0 0,-1 0 0 0 0,1 0 0 0 0,0 0 0 0 0,-1-1 0 0 0,1 1 0 0 0,0 0 0 0 0,-1-1 0 0 0,1 1 0 0 0,0-1 0 0 0,-1 1 0 0 0,1 0 0 0 0,-1-1 0 0 0,1 1 0 0 0,0-2 0 0 0,8-14 0 0 0,-8 14 0 0 0,4-10 0 0 0,-3 8 0 0 0,-1 1 0 0 0,0 0 0 0 0,1 0 0 0 0,-1-1 0 0 0,0 1 0 0 0,-1-1 0 0 0,1 1 0 0 0,-1-1 0 0 0,1-3 0 0 0,-1-4 0 0 0,0-1 0 0 0,-1 1 0 0 0,0-1 0 0 0,-1 1 0 0 0,0-1 0 0 0,-1 1 0 0 0,0 0 0 0 0,-4-8 0 0 0,5 12-75 0 0,-1-1 0 0 0,1 0 0 0 0,-1-6 75 0 0,-2-10-2421 0 0,2 15-4404 0 0</inkml:trace>
  <inkml:trace contextRef="#ctx1" brushRef="#br1" timeOffset="140912.866">5116 7419 4144 0 0,'0'0'319'0'0,"0"0"-35"0"0,0 0 633 0 0,0 0 297 0 0,0 0 60 0 0,0 0-85 0 0,8-3 251 0 0,-4 1-865 0 0,1-1-155 0 0,0 0 0 0 0,0 0 0 0 0,0 1 0 0 0,1-1 1 0 0,-1 1-1 0 0,1 0 0 0 0,0 1 0 0 0,0 0 0 0 0,0 0 0 0 0,3 0-420 0 0,-8 1 209 0 0,0 1-7 0 0,41 19 711 0 0,-41-19-683 0 0,21 15 2 0 0,-21-15-243 0 0,0 0 0 0 0,1 0-1 0 0,-1 0 1 0 0,0 0 0 0 0,0 1-1 0 0,1-1 1 0 0,-1 0-1 0 0,0 1 1 0 0,-1-1 0 0 0,1 1-1 0 0,0-1 1 0 0,0 1 0 0 0,-1-1-1 0 0,1 1 1 0 0,0 0 11 0 0,-1 0 11 0 0,0-1-1 0 0,0 1 1 0 0,0-1 0 0 0,0 1-1 0 0,0-1 1 0 0,-1 1 0 0 0,1-1-1 0 0,-1 0 1 0 0,1 1-1 0 0,-1-1 1 0 0,1 1-11 0 0,-4 15 271 0 0,3-15-222 0 0,1 1 1 0 0,-1-1-1 0 0,0 1 1 0 0,0-1-1 0 0,0 1 0 0 0,0-1 1 0 0,0 0-1 0 0,0 1 1 0 0,-1-1-1 0 0,1 0 1 0 0,-1 0-1 0 0,1 0 0 0 0,-1 0 1 0 0,0 0-1 0 0,0 0 1 0 0,-1 1-50 0 0,-6 4 93 0 0,-1 1 0 0 0,0-1 0 0 0,0 0-93 0 0,10-7 13 0 0,0 0-1 0 0,0 0 0 0 0,0 0 0 0 0,0 0 0 0 0,0 0 0 0 0,0 0 0 0 0,0 0 1 0 0,0 0-1 0 0,0 0 0 0 0,0 0 0 0 0,0 0 0 0 0,1 0 0 0 0,-1 0 0 0 0,0 0 1 0 0,0 0-1 0 0,0 0 0 0 0,0 1 0 0 0,0-1 0 0 0,0 0 0 0 0,0 0 0 0 0,0 0 1 0 0,0 0-1 0 0,0 0 0 0 0,0 0 0 0 0,0 0 0 0 0,0 0 0 0 0,0 0 0 0 0,0 0 1 0 0,0 0-1 0 0,0 0 0 0 0,0 1 0 0 0,0-1 0 0 0,0 0 0 0 0,0 0 0 0 0,0 0 1 0 0,0 0-1 0 0,0 0 0 0 0,0 0 0 0 0,0 0 0 0 0,0 0 0 0 0,0 0 0 0 0,0 0 1 0 0,0 0-1 0 0,0 0 0 0 0,0 1 0 0 0,0-1 0 0 0,0 0 0 0 0,0 0 0 0 0,-1 0 1 0 0,1 0-1 0 0,0 0 0 0 0,0 0 0 0 0,0 0 0 0 0,0 0 0 0 0,0 0 0 0 0,0 0 1 0 0,0 0-1 0 0,0 0 0 0 0,0 0 0 0 0,0 0-12 0 0,12 0 117 0 0,16-3-208 0 0,3-3 74 0 0,-1-2 1 0 0,25-9 16 0 0,-19 7-562 0 0,15-2 562 0 0,-26 7-281 0 0,0-1 2 0 0</inkml:trace>
  <inkml:trace contextRef="#ctx1" brushRef="#br1" timeOffset="142579.29">5449 7100 2304 0 0,'0'0'439'0'0,"0"0"1002"0"0,0 0 441 0 0,0 0 92 0 0,0 0-166 0 0,1 0-739 0 0,39-13 1580 0 0,-26 8-1785 0 0,0 1-1 0 0,0 0 1 0 0,7 0-864 0 0,120-9 1993 0 0,-115 12-2478 0 0,35-4 1389 0 0,121-4-50 0 0,-92 12-3647 0 0,-89-3 1771 0 0</inkml:trace>
  <inkml:trace contextRef="#ctx1" brushRef="#br1" timeOffset="142861.015">5739 6884 13824 0 0,'0'0'314'0'0,"0"0"46"0"0,0 0 22 0 0,0 0-50 0 0,4 8-208 0 0,36 124 2331 0 0,-33-110-1893 0 0,-1 0 1 0 0,-1 0-1 0 0,1 19-562 0 0,-3-17-19 0 0,2-1 1 0 0,0 0 0 0 0,5 12 18 0 0,-9-32-41 0 0,1 0 0 0 0,-1 0-1 0 0,1 0 1 0 0,-1 0-1 0 0,1 0 1 0 0,0 0-1 0 0,0 0 1 0 0,2 1 41 0 0,7 4-5012 0 0,-2-5-1036 0 0</inkml:trace>
  <inkml:trace contextRef="#ctx1" brushRef="#br1" timeOffset="147626.885">6372 7494 7512 0 0,'-1'-3'30'0'0,"-2"-2"292"0"0,1-1 0 0 0,0-1 0 0 0,0 1-1 0 0,0 0 1 0 0,0-7-322 0 0,2 12 189 0 0,0-1-1 0 0,0 0 0 0 0,0 0 1 0 0,0 1-1 0 0,0-1 0 0 0,0 0 1 0 0,1 1-1 0 0,-1-1 0 0 0,1 0 1 0 0,-1 1-1 0 0,1-1 0 0 0,-1 1 1 0 0,1-1-1 0 0,0 1 0 0 0,0-1 1 0 0,0 1-1 0 0,0-1 1 0 0,0 1-1 0 0,0 0 0 0 0,0 0 1 0 0,1 0-1 0 0,-1-1 0 0 0,0 1 1 0 0,2 0-189 0 0,9-7 323 0 0,1 0 1 0 0,1 2-1 0 0,-1-1 1 0 0,1 2 0 0 0,0 0-1 0 0,1 0 1 0 0,-1 1 0 0 0,1 1-1 0 0,-1 1 1 0 0,1 0 0 0 0,0 1-1 0 0,0 0 1 0 0,0 1-1 0 0,0 1 1 0 0,2 1-324 0 0,-9-1-43 0 0,0 0-1 0 0,0 1 1 0 0,0 0-1 0 0,3 2 44 0 0,-9-3 19 0 0,1 0 0 0 0,0 0 0 0 0,-1 0 1 0 0,1 1-1 0 0,-1-1 0 0 0,1 1 0 0 0,-1 0 0 0 0,0-1 0 0 0,0 1 0 0 0,0 0 1 0 0,0 1-1 0 0,0-1 0 0 0,0 1-19 0 0,0-1 17 0 0,-1 1 0 0 0,0-1 1 0 0,0 1-1 0 0,0 0 0 0 0,-1-1 0 0 0,1 1 1 0 0,-1-1-1 0 0,1 1 0 0 0,-1 0 0 0 0,0-1 1 0 0,0 1-1 0 0,0 0 0 0 0,-1 0 0 0 0,1-1 1 0 0,0 1-1 0 0,-1 0 0 0 0,0-1 0 0 0,0 1 1 0 0,0-1-1 0 0,0 1 0 0 0,0-1 0 0 0,-1 2-17 0 0,-4 7 56 0 0,-1 1-1 0 0,0-2 0 0 0,0 1 0 0 0,-2 0-55 0 0,9-10 6 0 0,-19 20 141 0 0,-2 0-1 0 0,1-2 0 0 0,-2 0 0 0 0,-1-1 0 0 0,-14 8-146 0 0,-29 24 21 0 0,1 5-5 0 0,64-54 60 0 0,1-1 0 0 0,2 0-16 0 0,3 2-68 0 0,0-1-1 0 0,1 0 1 0 0,0 0-1 0 0,-1 0 1 0 0,1-1-1 0 0,0 0 1 0 0,-1 0-1 0 0,4 0 9 0 0,48-8 165 0 0,-42 5-154 0 0,57-7-6 0 0,34-6-1679 0 0,-87 11 255 0 0</inkml:trace>
  <inkml:trace contextRef="#ctx1" brushRef="#br1" timeOffset="148163.618">7190 7560 7832 0 0,'0'0'356'0'0,"0"0"-7"0"0,-16-2 3100 0 0,8 1-2220 0 0,-1 0 0 0 0,0 1-1 0 0,1 0 1 0 0,-3 1-1229 0 0,-56 9 625 0 0,54-7-233 0 0,-103 25 456 0 0,-2 1-735 0 0,86-27-67 0 0,31-2-43 0 0,0 0 1 0 0,0 0-1 0 0,-1 0 1 0 0,1 0-1 0 0,0 0 1 0 0,0-1-1 0 0,0 1 0 0 0,-1 0 1 0 0,1-1-1 0 0,0 1 1 0 0,0 0-1 0 0,0-1 1 0 0,0 0-1 0 0,0 1 1 0 0,0-1-1 0 0,0 0 0 0 0,0 1 1 0 0,0-1-1 0 0,0 0 1 0 0,0 0-1 0 0,0 0 1 0 0,0 0-1 0 0,1 0 0 0 0,-1 0-3 0 0,1 0 0 0 0,0 0 0 0 0,0 0 0 0 0,0 0 0 0 0,0 0 0 0 0,0 0 0 0 0,0 0 0 0 0,0 0 0 0 0,0 0 0 0 0,1 0 0 0 0,-1 0 0 0 0,0 0 0 0 0,1 0 0 0 0,-1 0 0 0 0,1 0 0 0 0,-1 0 0 0 0,1 0 0 0 0,-1 0 0 0 0,13-17 98 0 0,-9 13 7 0 0,7-8 22 0 0,0 1 0 0 0,1 0 0 0 0,1 1 0 0 0,13-10-127 0 0,4-5-236 0 0,6-7 190 0 0,-6 6 1 0 0,4-2 45 0 0,-29 24 0 0 0,1 0-1 0 0,-1 0 0 0 0,-1 0 0 0 0,3-3 1 0 0,4-5-50 0 0,-10 11 53 0 0,0 1 0 0 0,1-1 0 0 0,0 0-1 0 0,-1 1 1 0 0,1 0 0 0 0,0-1 0 0 0,0 1 0 0 0,-1 0 0 0 0,1 0-1 0 0,0 0 1 0 0,0 0 0 0 0,0 0 0 0 0,0 0 0 0 0,1 1 0 0 0,-1-1-1 0 0,2 1-2 0 0,-3 0 195 0 0,2 14 246 0 0,-3-12-443 0 0,1 0 1 0 0,0 0 0 0 0,-1-1 0 0 0,0 1-1 0 0,1 0 1 0 0,-1 0 0 0 0,0-1 0 0 0,0 1-1 0 0,0 1 2 0 0,-10 58 447 0 0,-4 5-447 0 0,3-16 233 0 0,3-22-105 0 0,6-23-100 0 0,1 1 0 0 0,-1 0 0 0 0,1 0 0 0 0,0 0 0 0 0,0 0 0 0 0,0 3-28 0 0,1 7 26 0 0,0 1-1 0 0,1 0 0 0 0,0 0 0 0 0,1-1 0 0 0,2 1 0 0 0,-1-1 0 0 0,4 7-25 0 0,-2-7-73 0 0,-4-11 16 0 0,0-1 0 0 0,1 1 0 0 0,0-1 0 0 0,0 1 0 0 0,0 0 57 0 0,0-3-407 0 0,-1 0-1 0 0,0 0 1 0 0,1-1 0 0 0,-1 1-1 0 0,1 0 1 0 0,0-1-1 0 0,-1 1 1 0 0,2 0 407 0 0,11 8-1286 0 0</inkml:trace>
  <inkml:trace contextRef="#ctx1" brushRef="#br1" timeOffset="157882.781">9979 6967 6448 0 0,'0'0'498'0'0,"0"0"89"0"0,1 1 1592 0 0,3 3-452 0 0,0 0 0 0 0,0 1 0 0 0,-1-1 0 0 0,0 1 0 0 0,1 1-1727 0 0,14 17 756 0 0,-15-19-485 0 0,-1 1-1 0 0,1-1 1 0 0,0 0 0 0 0,-1 1-1 0 0,2 3-270 0 0,3 7 850 0 0,-4-10-751 0 0,-1-1-1 0 0,0 1 1 0 0,0 0 0 0 0,0 0-1 0 0,0 4-98 0 0,-5-4-174 0 0,0-3-5925 0 0,-3 0-579 0 0</inkml:trace>
  <inkml:trace contextRef="#ctx1" brushRef="#br1" timeOffset="158095.456">10176 7023 10136 0 0,'6'2'1049'0'0,"2"2"247"0"0,0 0-1 0 0,0 1 1 0 0,0 0 0 0 0,-1 0 0 0 0,4 4-1296 0 0,-2-1 761 0 0,0-2 1 0 0,1 1 0 0 0,5 2-762 0 0,-11-7 90 0 0,0 0 0 0 0,1 0 0 0 0,-1-1-1 0 0,0 1 1 0 0,1-1 0 0 0,-1 0 0 0 0,1 0 0 0 0,0-1 0 0 0,-1 1 0 0 0,1-1 0 0 0,3 0-90 0 0,-4 0-234 0 0,-3 0-25 0 0,1 0 0 0 0,-1 0 1 0 0,1 0-1 0 0,0 0 0 0 0,-1 0 1 0 0,1-1-1 0 0,-1 1 0 0 0,1 0 0 0 0,-1-1 1 0 0,2 0 258 0 0,2-2-6597 0 0</inkml:trace>
  <inkml:trace contextRef="#ctx1" brushRef="#br1" timeOffset="158267.08">10538 6948 14336 0 0,'0'0'661'0'0,"0"0"-17"0"0,6 6-389 0 0,30 25 1672 0 0,-30-25-1303 0 0,0 1-1 0 0,1-1 1 0 0,0 0-1 0 0,1-1 0 0 0,-1 0 1 0 0,1 0-1 0 0,0 0 1 0 0,0-1-1 0 0,3 0-623 0 0,-8-2-33 0 0,19 9-1238 0 0,-15-6-6635 0 0</inkml:trace>
  <inkml:trace contextRef="#ctx1" brushRef="#br1" timeOffset="148886.185">8045 6202 13824 0 0,'5'-14'378'0'0,"-4"11"-253"0"0,0 0-1 0 0,0 0 1 0 0,0 0-1 0 0,0 0 1 0 0,-1 0 0 0 0,1-1-1 0 0,-1 1 1 0 0,0 0 0 0 0,0-1-125 0 0,0 5 0 0 0,0-1 0 0 0,0 0 0 0 0,0 0 0 0 0,0 0 1 0 0,0 0-1 0 0,0 0 0 0 0,0 0 0 0 0,-1 0 0 0 0,1 0 1 0 0,0 0-1 0 0,0 0 0 0 0,0 1 0 0 0,0-1 1 0 0,0 0-1 0 0,0 0 0 0 0,0 0 0 0 0,0 0 0 0 0,-1 0 1 0 0,1 0-1 0 0,0 0 0 0 0,0 0 0 0 0,0 0 0 0 0,0 0 1 0 0,0 0-1 0 0,0 0 0 0 0,-1 0 0 0 0,1 0 1 0 0,0 0-1 0 0,0 0 0 0 0,0 0 0 0 0,0 0 0 0 0,0 0 1 0 0,0 0-1 0 0,0 0 0 0 0,-1 0 0 0 0,1 0 0 0 0,0 0 1 0 0,0-1-1 0 0,0 1 0 0 0,0 0 0 0 0,0 0 1 0 0,0 0-1 0 0,0 0 0 0 0,0 0 0 0 0,0 0 0 0 0,0 0 1 0 0,-1 0-1 0 0,1 0 0 0 0,0 0 0 0 0,0-1 0 0 0,0 1 1 0 0,0 0-1 0 0,0 0 0 0 0,0 0 0 0 0,0 0 1 0 0,0 0-1 0 0,0 0 0 0 0,0 0 0 0 0,0-1 0 0 0,0 1 1 0 0,0 0-1 0 0,-6 8-2 0 0,6-8 3 0 0,-15 23 66 0 0,7-14 274 0 0,2 1 0 0 0,-1 1 0 0 0,2-1 0 0 0,-1 2-341 0 0,4-8 108 0 0,-6 14-8 0 0,1 0 0 0 0,0 0 0 0 0,2 1 0 0 0,0 0 0 0 0,-1 12-100 0 0,2-2 26 0 0,1-14 57 0 0,1 1 1 0 0,1 0-1 0 0,0 0 1 0 0,1 0-1 0 0,1 3-83 0 0,1 11 659 0 0,-2-22-556 0 0,1 1-1 0 0,0-1 0 0 0,0 1 0 0 0,1 0 1 0 0,0-1-103 0 0,3 6-305 0 0,6 26-1016 0 0,-8-13 3216 0 0,-4-28-1881 0 0,0 1 0 0 0,-1 0-1 0 0,1-1 1 0 0,0 1 0 0 0,0-1 0 0 0,0 1 0 0 0,0-1-1 0 0,0 0 1 0 0,0 1 0 0 0,0-1 0 0 0,-1-1-14 0 0,1 2 13 0 0,-1-3-13 0 0,-1 0 0 0 0,0 1 0 0 0,0-1 0 0 0,0 0 0 0 0,0 1 0 0 0,0 0 0 0 0,-1 0 0 0 0,1 0 0 0 0,-1 0 0 0 0,0 1 0 0 0,1-1 0 0 0,-3 0 0 0 0,-22-7 0 0 0,23 6 0 0 0,-1 1 0 0 0,1 0 0 0 0,-1 0 0 0 0,1 1 0 0 0,-1 0 0 0 0,0 0 0 0 0,0 0 0 0 0,0 1 0 0 0,1-1 0 0 0,-2 2 0 0 0,-5-1 0 0 0,2 1 0 0 0,1 0 0 0 0,0 0 0 0 0,-9 3 0 0 0,15-3 0 0 0,0 0 0 0 0,0 0 0 0 0,0 1 0 0 0,0-1 0 0 0,0 1 0 0 0,0 0 0 0 0,0-1 0 0 0,0 1 0 0 0,1 1 0 0 0,-1-1 0 0 0,1 0 0 0 0,-3 3 0 0 0,2-1 0 0 0,0 0 0 0 0,-1 0 0 0 0,2 0 0 0 0,-1 0 0 0 0,0 1 0 0 0,1 0 0 0 0,0-1 0 0 0,0 1 0 0 0,0 0 0 0 0,0 0 0 0 0,1 0 0 0 0,0 0 0 0 0,0 0 0 0 0,1 0 0 0 0,-1 0 0 0 0,1 0 0 0 0,0 0 0 0 0,0 1 0 0 0,1-1 0 0 0,-1 0 0 0 0,1 0 0 0 0,1 4 0 0 0,0-5 86 0 0,-1 1-1 0 0,1 0 0 0 0,0-1 1 0 0,1 1-1 0 0,-1-1 0 0 0,1 1 1 0 0,0-1-1 0 0,0 0 0 0 0,0 0 1 0 0,0-1-1 0 0,1 1 0 0 0,-1-1 1 0 0,1 1-1 0 0,0-1 0 0 0,0 0 1 0 0,1-1-1 0 0,-1 1 0 0 0,0-1 1 0 0,1 0-1 0 0,0 0 0 0 0,-1 0 1 0 0,1 0-1 0 0,0-1 0 0 0,2 1-85 0 0,4 0 0 0 0,0-1 0 0 0,0 1 0 0 0,1-2 0 0 0,-1 0 0 0 0,0 0 0 0 0,9-2 0 0 0,14-3 0 0 0,17-5 0 0 0,-44 8 0 0 0,8-2-286 0 0,1 0 1 0 0,-1-2-1 0 0,0 1 0 0 0,0-2 0 0 0,5-3 286 0 0,-7 1-7146 0 0</inkml:trace>
  <inkml:trace contextRef="#ctx1" brushRef="#br1" timeOffset="150965.292">8598 5977 10136 0 0,'0'0'230'0'0,"0"0"30"0"0,0 0 19 0 0,-2 1-40 0 0,-2 1 67 0 0,0-1 0 0 0,0 1 0 0 0,0-1 0 0 0,-1 1 0 0 0,1-1 0 0 0,-4 0-306 0 0,-5 2 284 0 0,-22 5 870 0 0,-10-1-1154 0 0,-25 6 910 0 0,-13 3-910 0 0,61-15 0 0 0,21-1 0 0 0,1 0 0 0 0,0 0 0 0 0,-1-1 0 0 0,1 1 0 0 0,-1 0 0 0 0,1 0 0 0 0,-1 0 0 0 0,1 0 0 0 0,0-1 0 0 0,-1 1 0 0 0,1 0 0 0 0,0 0 0 0 0,-1-1 0 0 0,1 1 0 0 0,0 0 0 0 0,-1-1 0 0 0,1 1 0 0 0,0 0 0 0 0,-1-1 0 0 0,1 1 0 0 0,0 0 0 0 0,0-1 0 0 0,-1 1 0 0 0,1-1 0 0 0,0 1 0 0 0,0 0 0 0 0,0-1 0 0 0,0 1 0 0 0,0-1 0 0 0,0 1 0 0 0,0-1 0 0 0,0 0 0 0 0,-1 0 0 0 0,0-1 0 0 0,1 0 0 0 0,-1 0 0 0 0,1 0 0 0 0,0 0 0 0 0,0 0 0 0 0,-1-1 0 0 0,1 1 0 0 0,1 0 0 0 0,-1 0 0 0 0,0 0 0 0 0,0 0 0 0 0,1 0 0 0 0,-1 0 0 0 0,1 0 0 0 0,0 0 0 0 0,-1 0 0 0 0,1 0 0 0 0,0 0 0 0 0,21-37 0 0 0,-19 34 0 0 0,3-5 0 0 0,5-6 0 0 0,-2-1 0 0 0,0 0 0 0 0,3-9 0 0 0,-10 22 0 0 0,0 0 0 0 0,0 0 0 0 0,0 0 0 0 0,1 0 0 0 0,1-1 0 0 0,9-17 0 0 0,-11 19 0 0 0,0 1 0 0 0,-1-1 0 0 0,1 1 0 0 0,0 0 0 0 0,0 0 0 0 0,0 0 0 0 0,0 0 0 0 0,1 0 0 0 0,-1 0 0 0 0,0 1 0 0 0,1-1 0 0 0,0 1 0 0 0,-1-1 0 0 0,-1 2 0 0 0,-1 0 0 0 0,1 0 0 0 0,-1 0 0 0 0,1 0 0 0 0,-1 0 0 0 0,1 0 0 0 0,-1 0 0 0 0,1 0 0 0 0,-1 0 0 0 0,0 0 0 0 0,1 0 0 0 0,-1 0 0 0 0,1 0 0 0 0,-1 0 0 0 0,1 0 0 0 0,-1 0 0 0 0,1 1 0 0 0,-1-1 0 0 0,0 0 0 0 0,1 0 0 0 0,-1 1 0 0 0,0-1 0 0 0,1 0 0 0 0,-1 0 0 0 0,1 1 0 0 0,-1-1 0 0 0,0 0 0 0 0,0 1 0 0 0,1-1 0 0 0,-1 1 0 0 0,0-1 0 0 0,0 0 0 0 0,1 1 0 0 0,-1-1 0 0 0,0 1 0 0 0,0-1 0 0 0,0 0 0 0 0,0 1 0 0 0,0-1 0 0 0,1 1 0 0 0,-1-1 0 0 0,0 1 0 0 0,0-1 0 0 0,0 1 0 0 0,0-1 0 0 0,0 1 0 0 0,-1-1 0 0 0,2 2 0 0 0,1 8 0 0 0,0-1 0 0 0,0 1 0 0 0,-1 0 0 0 0,0 0 0 0 0,0 0 0 0 0,-1 0 0 0 0,-1 4 0 0 0,1 3 0 0 0,0-1 18 0 0,1 0 0 0 0,1 0 0 0 0,0-1 0 0 0,2 3-18 0 0,9 85 1959 0 0,-4-24-1500 0 0,-7-55 110 0 0,0-3-5274 0 0,1-7-1153 0 0</inkml:trace>
  <inkml:trace contextRef="#ctx1" brushRef="#br1" timeOffset="151415.822">8737 6368 10136 0 0,'-1'0'27'0'0,"0"0"0"0"0,0 1 0 0 0,0-1 1 0 0,0 1-1 0 0,0-1 0 0 0,1 1 0 0 0,-1-1 1 0 0,0 1-1 0 0,0 0 0 0 0,0-1 0 0 0,1 1 1 0 0,-1 0-1 0 0,0-1 0 0 0,1 1 0 0 0,-1 0 1 0 0,0 0-1 0 0,1 0 0 0 0,-1 0 0 0 0,1 0 1 0 0,0 0-1 0 0,-1 0 0 0 0,1-1 0 0 0,0 1 1 0 0,-1 0-1 0 0,1 0 0 0 0,0 0 0 0 0,0 0 0 0 0,0 0 1 0 0,0 1-1 0 0,0-1 0 0 0,0 0 0 0 0,0 0 1 0 0,0 0-1 0 0,1 0 0 0 0,-1 0 0 0 0,0 0 1 0 0,1 0-28 0 0,-1 0 2 0 0,0 0 1 0 0,0 1-1 0 0,0-1 0 0 0,0 0 1 0 0,0 0-1 0 0,-1 1 1 0 0,1-1-1 0 0,0 0 1 0 0,-1 1-1 0 0,1-1 0 0 0,0 0 1 0 0,-1 0-1 0 0,1 0 1 0 0,-1 1-1 0 0,0-1 1 0 0,1 0-1 0 0,-1 0 1 0 0,0 0-3 0 0,0 0 6 0 0,0 1 0 0 0,0-1 0 0 0,0 0 1 0 0,1 0-1 0 0,-1 0 0 0 0,0 1 0 0 0,1-1 1 0 0,0 0-1 0 0,-1 1 0 0 0,1-1 0 0 0,0 0 1 0 0,-1 1-1 0 0,1 0-6 0 0,0 1 88 0 0,0 0-1 0 0,0-1 1 0 0,0 1 0 0 0,0 0-1 0 0,-1-1 1 0 0,1 1 0 0 0,-1-1-1 0 0,0 1 1 0 0,0-1 0 0 0,0 1-1 0 0,0-1 1 0 0,0 1 0 0 0,0-1-1 0 0,-1 0 1 0 0,1 0 0 0 0,-2 1-88 0 0,-7 11 455 0 0,4-4-164 0 0,0-1-1 0 0,-1 1 1 0 0,-1-2 0 0 0,1 1 0 0 0,-2-1-1 0 0,1 0 1 0 0,-1-1 0 0 0,0 0 0 0 0,-2 1-291 0 0,-10 4 558 0 0,0 0 1 0 0,-1-2-1 0 0,-21 8-558 0 0,36-15-3 0 0,-1-1-1 0 0,0 0 1 0 0,0 0 0 0 0,0-1-1 0 0,0 0 1 0 0,-1 0 0 0 0,1-1-1 0 0,0 0 1 0 0,0 0 0 0 0,-1-1-1 0 0,1 0 1 0 0,0-1-1 0 0,-5-1 4 0 0,11 2 45 0 0,-1 0-1 0 0,1 0 0 0 0,0 0 0 0 0,-1 0 0 0 0,1-1 0 0 0,0 1 1 0 0,0-1-1 0 0,0 1 0 0 0,0-1 0 0 0,0 0 0 0 0,0 0 0 0 0,0 0 1 0 0,1 0-1 0 0,-1 0 0 0 0,1-1 0 0 0,-1 1 0 0 0,1 0 0 0 0,0-1 1 0 0,0 1-1 0 0,0-1 0 0 0,0 1 0 0 0,0-1 0 0 0,0 0-44 0 0,1-1 9 0 0,-1 1-1 0 0,1-1 1 0 0,-1 0 0 0 0,1 1-1 0 0,0-1 1 0 0,1 1 0 0 0,-1-1-1 0 0,0 0 1 0 0,1 1 0 0 0,0-1-1 0 0,0 1 1 0 0,0-1 0 0 0,0 1-1 0 0,1 0 1 0 0,-1 0-1 0 0,1-1 1 0 0,0 1-9 0 0,4-5-109 0 0,0-1-1 0 0,1 1 1 0 0,-1 1-1 0 0,2-1 1 0 0,-1 1 0 0 0,1 0-1 0 0,0 1 1 0 0,1 0-1 0 0,-1 0 1 0 0,1 1 0 0 0,8-4 109 0 0,-13 7 3 0 0,0 1 1 0 0,1-1-1 0 0,-1 1 1 0 0,0-1-1 0 0,1 1 0 0 0,-1 1 1 0 0,1-1-1 0 0,-1 0 1 0 0,1 1-1 0 0,-1 0 1 0 0,1 0-1 0 0,-1 1 1 0 0,1-1-1 0 0,-1 1 1 0 0,0 0-1 0 0,1 0 0 0 0,-1 0 1 0 0,0 1-1 0 0,1 0 1 0 0,-1 0-1 0 0,0 0 1 0 0,0 0-1 0 0,0 0 1 0 0,-1 1-1 0 0,1-1 1 0 0,-1 1-1 0 0,1 0 0 0 0,-1 1-3 0 0,9 8 0 0 0,-1 1 0 0 0,-1 0 0 0 0,0 1 0 0 0,0 0 0 0 0,-2 1 0 0 0,0 0 0 0 0,0 0 0 0 0,-2 1 0 0 0,3 6 0 0 0,-6-10 0 0 0,-1 1 0 0 0,0-1 0 0 0,0 1 0 0 0,3 24 0 0 0,-4-32 72 0 0,0 1-1 0 0,-1 0 0 0 0,1 0 0 0 0,-2 0 0 0 0,1 0 0 0 0,-1 1-71 0 0,0 0 239 0 0,1-1 1 0 0,0 1-1 0 0,0-1 0 0 0,1 6-239 0 0,2 5 387 0 0,-2-15-436 0 0,0 1 0 0 0,0 0 0 0 0,-1 0-1 0 0,1-1 1 0 0,-1 1 0 0 0,0 0 0 0 0,0 0-1 0 0,0 0 1 0 0,0 0 0 0 0,-1-1 0 0 0,1 1-1 0 0,-1 0 1 0 0,0 2 49 0 0,-2 7-4482 0 0,5-2-1566 0 0</inkml:trace>
  <inkml:trace contextRef="#ctx1" brushRef="#br1" timeOffset="151766.637">7583 7103 11976 0 0,'17'-4'331'0'0,"-1"0"1"0"0,1 1-1 0 0,1 1 1 0 0,-1 0 0 0 0,0 2-1 0 0,16 0-331 0 0,39-2 1267 0 0,140-10 1682 0 0,13-1-1707 0 0,145-10-1242 0 0,-333 20 44 0 0,2 0-567 0 0,-13 5-4341 0 0,-16 1-1184 0 0</inkml:trace>
  <inkml:trace contextRef="#ctx1" brushRef="#br1" timeOffset="152244.257">8089 7200 10136 0 0,'0'0'230'0'0,"3"6"309"0"0,6 9-26 0 0,0 0 0 0 0,-2 0 0 0 0,0 1 0 0 0,0 0 1 0 0,-2 0-1 0 0,2 8-513 0 0,0 4 1266 0 0,-2 0 1 0 0,0 1-1 0 0,-2 12-1266 0 0,2 1 910 0 0,-2-20-1065 0 0,-1 21 155 0 0,-1-29-441 0 0,-1-10 386 0 0,1 0-1 0 0,-1 0 1 0 0,0 0-1 0 0,0 1 1 0 0,0-1-1 0 0,-1 0 1 0 0,1 0-1 0 0,-1 0 1 0 0,0 0-1 0 0,-1 0 1 0 0,1 0-1 0 0,-1 1 56 0 0,1-4 66 0 0,1 0 0 0 0,-1-1 1 0 0,0 1-1 0 0,1-1 0 0 0,-1 1 0 0 0,0-1 0 0 0,1 1 0 0 0,-1-1 0 0 0,0 1 0 0 0,0-1 0 0 0,0 0 0 0 0,0 1 0 0 0,1-1 0 0 0,-1 0 0 0 0,0 0 0 0 0,0 1 0 0 0,0-1 0 0 0,0 0 0 0 0,0 0 0 0 0,0 0 0 0 0,1 0 0 0 0,-1 0 0 0 0,0 0 0 0 0,0-1 0 0 0,0 1 0 0 0,0 0 0 0 0,0 0 0 0 0,0-1 0 0 0,1 1 0 0 0,-1 0 0 0 0,0-1 0 0 0,0 1 0 0 0,0-1-66 0 0,-5-3-88 0 0,0 0-1 0 0,0 0 1 0 0,1 0-1 0 0,-3-3 89 0 0,-2-1 167 0 0,-1 0-167 0 0,1 1 0 0 0,-2 0 0 0 0,1 1 0 0 0,-1 0 0 0 0,1 0 0 0 0,-1 1 0 0 0,-9-1 0 0 0,16 4 0 0 0,0 1 0 0 0,0 0 0 0 0,0 0 0 0 0,0 1 0 0 0,0 0 0 0 0,-1 0 0 0 0,1 0 0 0 0,0 0 0 0 0,0 1 0 0 0,0 0 0 0 0,0 0 0 0 0,0 0 0 0 0,0 1 0 0 0,0-1 0 0 0,0 1 0 0 0,1 1 0 0 0,-1-1 0 0 0,1 0 0 0 0,-1 1 0 0 0,-3 3 0 0 0,5-3 0 0 0,0-1 0 0 0,0 1 0 0 0,0 0 0 0 0,1 0 0 0 0,-1 0 0 0 0,1 1 0 0 0,0-1 0 0 0,-1 1 0 0 0,2-1 0 0 0,-1 1 0 0 0,0 0 0 0 0,1 0 0 0 0,-1 0 0 0 0,1-1 0 0 0,0 1 0 0 0,1 0 0 0 0,-1 1 0 0 0,1-1 0 0 0,-1 0 0 0 0,1 0 0 0 0,1 3 0 0 0,-1 0 0 0 0,2 0 0 0 0,-1 1 0 0 0,1-1 0 0 0,0 0 0 0 0,0 0 0 0 0,0 0 0 0 0,1-1 0 0 0,1 1 0 0 0,-1-1 0 0 0,1 1 0 0 0,3 4 0 0 0,-5-9 0 0 0,0 0 0 0 0,0 0 0 0 0,1 0 0 0 0,-1 0 0 0 0,0 0 0 0 0,0-1 0 0 0,1 1 0 0 0,-1-1 0 0 0,1 0 0 0 0,0 1 0 0 0,-1-1 0 0 0,1 0 0 0 0,2 0 0 0 0,40 7 0 0 0,-41-8 0 0 0,12 2 0 0 0,0-1 0 0 0,0-1 0 0 0,1 0 0 0 0,-1-1 0 0 0,0-1 0 0 0,-1-1 0 0 0,1 0 0 0 0,0-1 0 0 0,11-4 0 0 0,-1-2-377 0 0,-10 5-1242 0 0,-1-1 0 0 0,7-5 1619 0 0,-4 1-1280 0 0</inkml:trace>
  <inkml:trace contextRef="#ctx1" brushRef="#br1" timeOffset="152687.745">8342 7546 6448 0 0,'0'0'498'0'0,"-1"2"-68"0"0,-2 8 1881 0 0,0 0 0 0 0,1 1 1 0 0,-1 3-2312 0 0,-1 18 1266 0 0,3-22-981 0 0,1-1 1 0 0,0 1 0 0 0,1 0 0 0 0,0 0-1 0 0,0 0 1 0 0,1 0 0 0 0,1 0 0 0 0,-1-1-1 0 0,2 1 1 0 0,-1-1 0 0 0,1 0 0 0 0,1 1-286 0 0,-4-8 71 0 0,1 1 0 0 0,1-1-1 0 0,-1 1 1 0 0,0-1 0 0 0,0 0 0 0 0,1 0 0 0 0,0 0 0 0 0,-1 0 0 0 0,1 0 0 0 0,0 0 0 0 0,0-1 0 0 0,0 0 0 0 0,0 1 0 0 0,0-1-1 0 0,0 0 1 0 0,0 0 0 0 0,0-1 0 0 0,0 1 0 0 0,1-1 0 0 0,-1 1 0 0 0,0-1 0 0 0,0 0 0 0 0,1 0-71 0 0,2 0 131 0 0,0-1 1 0 0,1 1 0 0 0,-1-1 0 0 0,0 0-1 0 0,0 0 1 0 0,0-1 0 0 0,0 0-1 0 0,0 0 1 0 0,0 0 0 0 0,0-1 0 0 0,2-1-132 0 0,-3 1 14 0 0,-1-1 0 0 0,0 0 0 0 0,0 1 0 0 0,0-1 0 0 0,0 0 0 0 0,-1-1 0 0 0,1 1 0 0 0,-1-1 0 0 0,1-2-14 0 0,9-13 140 0 0,-9 18-152 0 0,-3 1-52 0 0,-1 1-29 0 0,0 0-10 0 0,2 1 102 0 0,0 0 0 0 0,0 0-1 0 0,0-1 1 0 0,-1 1 0 0 0,1 0 0 0 0,0 0-1 0 0,-1 1 1 0 0,1-1 0 0 0,-1 0-1 0 0,1 0 1 0 0,-1 1 0 0 0,0-1 0 0 0,0 1-1 0 0,1-1 1 0 0,-1 1 0 0 0,0-1 0 0 0,1 3 1 0 0,5 5-11 0 0,24 35 11 0 0,-28-41 11 0 0,-1 0 0 0 0,1 0 0 0 0,0 0 1 0 0,0 0-1 0 0,0-1 0 0 0,0 1 0 0 0,1-1 0 0 0,-1 0 0 0 0,1 0 0 0 0,-1 0 0 0 0,1-1 0 0 0,0 1 0 0 0,0-1 0 0 0,-1 0 0 0 0,1 0 0 0 0,0 0 0 0 0,0 0 0 0 0,0-1 0 0 0,0 0 0 0 0,0 0 0 0 0,4 0-11 0 0,1-1 37 0 0,-1-1-1 0 0,0 0 1 0 0,0-1-1 0 0,0 1 1 0 0,0-1-1 0 0,-1-1 0 0 0,1 0 1 0 0,-1 0-1 0 0,5-4-36 0 0,-7 5 31 0 0,-1-1 1 0 0,0 1-1 0 0,-1-1 0 0 0,1 0 0 0 0,-1 0 0 0 0,1-1 0 0 0,1-3-31 0 0,3-4 70 0 0,-6 10-57 0 0,-1-1 0 0 0,0 0 0 0 0,0 0 0 0 0,-1 0 0 0 0,1 0 0 0 0,-1 0 0 0 0,1 0 0 0 0,-1 0 0 0 0,0 1 0 0 0,0-1 0 0 0,0 0 0 0 0,-1 0 0 0 0,1 0 0 0 0,-1-3-13 0 0,0-12 34 0 0,0 13-37 0 0,0 0 0 0 0,0 0-1 0 0,0 0 1 0 0,-1 0 0 0 0,0 1-1 0 0,0-1 1 0 0,0 1 0 0 0,0-1-1 0 0,-1 1 1 0 0,1-1 0 0 0,-4-2 3 0 0,-12-24-48 0 0,16 25-12 0 0,-1 0-1 0 0,0 1 1 0 0,0-1-1 0 0,0 1 1 0 0,-1 0-1 0 0,1 0 1 0 0,-2 0-1 0 0,1 0 61 0 0,0 0-239 0 0,1 0-1 0 0,-1 0 0 0 0,1 0 0 0 0,0 0 1 0 0,-1-4 239 0 0,-13-20-4596 0 0,13 23-1641 0 0</inkml:trace>
  <inkml:trace contextRef="#ctx1" brushRef="#br1" timeOffset="157140.289">9231 7569 2760 0 0,'-24'2'448'0'0,"20"-1"841"0"0,4-1 372 0 0,0 0 71 0 0,0 0-161 0 0,-8-2-248 0 0,-2 1-893 0 0,8 1 14 0 0,-5 3 715 0 0,-9 1-394 0 0,0-1 0 0 0,-1 0 0 0 0,1-1 0 0 0,-5-1-765 0 0,14 0-12 0 0,0 0-1 0 0,0 0 1 0 0,0 0 0 0 0,-3 1 12 0 0,-21 4 324 0 0,-5-4-95 0 0,18-2-155 0 0,10-3 44 0 0,4-2-96 0 0,5 1 3 0 0,-1 4-23 0 0,0-1-1 0 0,1 1 1 0 0,-1 0-1 0 0,0-1 0 0 0,0 1 1 0 0,0 0-1 0 0,1-1 0 0 0,-1 1 1 0 0,0 0-1 0 0,0-1 0 0 0,0 1 1 0 0,0-1-1 0 0,0 1 0 0 0,0 0 1 0 0,0-1-1 0 0,0 1 0 0 0,0-1 1 0 0,0 1-1 0 0,0 0 0 0 0,0-1 1 0 0,0 1-1 0 0,0-1 0 0 0,-1 1 1 0 0,1 0-1 0 0,0-1 1 0 0,0 1-3 0 0,-3-5 1 0 0,2 5 0 0 0,1 0 0 0 0,0-1 0 0 0,-1 1 0 0 0,1 0 0 0 0,0-1 0 0 0,-1 1 0 0 0,1 0 0 0 0,0-1 0 0 0,0 1 0 0 0,0-1 0 0 0,-1 1 0 0 0,1-1 0 0 0,0 1 0 0 0,0 0 0 0 0,0-1 0 0 0,0 1 0 0 0,0-1 0 0 0,0 1 0 0 0,0-1 0 0 0,0 1 0 0 0,0-1 0 0 0,0 1 0 0 0,0 0 0 0 0,0-1 0 0 0,0 1 0 0 0,0-1 0 0 0,0 1 0 0 0,1-1 0 0 0,-1 1 0 0 0,0 0 0 0 0,0-1 0 0 0,0 1 0 0 0,1-1 0 0 0,-1 1 0 0 0,0 0 0 0 0,1-1 0 0 0,-1 1 0 0 0,0 0 0 0 0,1-1 0 0 0,-1 1 0 0 0,0 0 0 0 0,1 0 0 0 0,-1-1 0 0 0,0 1 0 0 0,1 0 0 0 0,16-25 2 0 0,-15 20-13 0 0,1 1 0 0 0,-1-1 0 0 0,1 1 0 0 0,0 0 0 0 0,2-2 11 0 0,-1 3-5 0 0,0-1 4 0 0,0-1 0 0 0,0 1 0 0 0,0-1 0 0 0,0 1 0 0 0,-1-1 0 0 0,2-3 1 0 0,-4 5 0 0 0,1 1-1 0 0,-1 0 1 0 0,1 0-1 0 0,0 0 0 0 0,0 0 1 0 0,0 0-1 0 0,0 0 1 0 0,0 0-1 0 0,2-1 1 0 0,-1 1-7 0 0,-1 0 0 0 0,1 0 0 0 0,-1 0 1 0 0,0 0-1 0 0,0 0 0 0 0,0 0 0 0 0,0-1 7 0 0,2-3 0 0 0,1-1-18 0 0,0-1-1 0 0,0 1 0 0 0,1 0 0 0 0,3-3 20 0 0,-7 6 0 0 0,-2 3-3 0 0,0 1 1 0 0,0 0-1 0 0,0 0 0 0 0,0-1 0 0 0,0 1 1 0 0,0 0-1 0 0,0 0 0 0 0,0-1 1 0 0,1 1-1 0 0,-1 0 0 0 0,0 0 0 0 0,0 0 1 0 0,0-1-1 0 0,0 1 0 0 0,0 0 1 0 0,0 0-1 0 0,1 0 0 0 0,-1-1 0 0 0,0 1 1 0 0,0 0-1 0 0,0 0 0 0 0,0 0 1 0 0,1 0-1 0 0,-1-1 0 0 0,0 1 0 0 0,0 0 1 0 0,0 0-1 0 0,1 0 0 0 0,-1 0 1 0 0,0 0-1 0 0,0 0 0 0 0,1 0 2 0 0,0 0 15 0 0,0 1 1 0 0,0-1-1 0 0,0 1 0 0 0,0-1 0 0 0,-1 1 0 0 0,1 0 0 0 0,0 0 1 0 0,0-1-1 0 0,0 1 0 0 0,0 0 0 0 0,-1 0 0 0 0,1 0 1 0 0,0 0-1 0 0,-1 0 0 0 0,1 0 0 0 0,-1 0 0 0 0,1 0 0 0 0,-1 0 1 0 0,1 0-1 0 0,-1 0 0 0 0,0 0 0 0 0,0 0 0 0 0,1 0 1 0 0,-1 0-16 0 0,1 3 72 0 0,11 18 248 0 0,-10-19-243 0 0,1 0-1 0 0,-1 1 1 0 0,0-1 0 0 0,-1 0-1 0 0,1 1 1 0 0,-1-1-1 0 0,1 4-76 0 0,4 13 295 0 0,-5-15-199 0 0,1 1 0 0 0,-1-1 0 0 0,1 1 1 0 0,-2 0-1 0 0,1-1 0 0 0,-1 1 0 0 0,0 2-96 0 0,1 30 521 0 0,-1-30-415 0 0,1 1 0 0 0,-1-1 1 0 0,-1 0-1 0 0,0 0 0 0 0,0 0 0 0 0,-1 4-106 0 0,2-10 16 0 0,-1 0 1 0 0,1 0-1 0 0,0 0 0 0 0,0 0 1 0 0,0 0-1 0 0,0 0 0 0 0,0 0 1 0 0,0 0-1 0 0,1 0 1 0 0,-1 0-1 0 0,1 0 0 0 0,0 0-16 0 0,-1 0 23 0 0,1 0 0 0 0,-1 0 0 0 0,1 0-1 0 0,-1 1 1 0 0,0-1 0 0 0,0 0 0 0 0,0 0-1 0 0,0 2-22 0 0,-1 4 52 0 0,0-5-33 0 0,1 0 0 0 0,-1 0 0 0 0,1-1 0 0 0,0 1 0 0 0,0 0 0 0 0,0 0 0 0 0,0 0 0 0 0,0 0 0 0 0,1 0 0 0 0,0-1 0 0 0,-1 1 0 0 0,2 3-19 0 0,2 6 53 0 0,-4-12-50 0 0,0 1 1 0 0,0-1-1 0 0,0 0 1 0 0,0 1-1 0 0,0-1 0 0 0,0 0 1 0 0,0 1-1 0 0,0-1 1 0 0,0 0-1 0 0,-1 1 0 0 0,1-1 1 0 0,0 0-1 0 0,0 1 1 0 0,0-1-1 0 0,0 0 0 0 0,0 1 1 0 0,0-1-1 0 0,-1 0 1 0 0,1 1-1 0 0,0-1 0 0 0,0 0 1 0 0,-1 0-1 0 0,1 1 1 0 0,0-1-1 0 0,0 0 0 0 0,-1 0 1 0 0,1 0-1 0 0,0 1 1 0 0,0-1-1 0 0,-1 0-3 0 0,2 3 185 0 0,2 1-813 0 0,-8-2-4751 0 0,5-2-993 0 0</inkml:trace>
  <inkml:trace contextRef="#ctx1" brushRef="#br1" timeOffset="157422.622">9258 7092 12320 0 0,'0'0'564'0'0,"9"-3"186"0"0,14-3-100 0 0,-1 0-1 0 0,1 1 1 0 0,1 1-1 0 0,-1 2 1 0 0,1 0-1 0 0,22 2-649 0 0,-6-1 907 0 0,17-3-907 0 0,-8-1 138 0 0,-31 5-97 0 0,0-2 0 0 0,0 0-1 0 0,0-1 1 0 0,-1-1 0 0 0,1 0 0 0 0,0-2-41 0 0,22-10-1032 0 0,-40 16 929 0 0,0 0 0 0 0,0 0 0 0 0,0 0 0 0 0,0 0 0 0 0,-1 0 0 0 0,1 0-1 0 0,0 0 1 0 0,0 0 0 0 0,0 0 0 0 0,0 0 0 0 0,0 0 0 0 0,0 0 0 0 0,0 0 0 0 0,0 0 0 0 0,0 0 0 0 0,0 0 0 0 0,0 0 0 0 0,0 0 0 0 0,0 0 0 0 0,0 0 0 0 0,0 0 0 0 0,0 0 0 0 0,0 0 0 0 0,0 0 0 0 0,0-1 0 0 0,0 1 0 0 0,0 0 0 0 0,0 0 0 0 0,0 0-1 0 0,0 0 1 0 0,0 0 0 0 0,0 0 0 0 0,0 0 0 0 0,0 0 0 0 0,0 0 0 0 0,0 0 0 0 0,1 0 0 0 0,-1 0 0 0 0,0 0 0 0 0,0 0 0 0 0,0 0 0 0 0,0 0 103 0 0,-9-5-5789 0 0</inkml:trace>
  <inkml:trace contextRef="#ctx1" brushRef="#br1" timeOffset="157688.746">9518 6917 5984 0 0,'0'0'464'0'0,"-8"-4"375"0"0,7 3 5608 0 0,6 3-6077 0 0,-4-2-320 0 0,-1 0 0 0 0,0 0 0 0 0,1 0 0 0 0,-1 1 0 0 0,1-1 0 0 0,-1 0 0 0 0,0 0 0 0 0,1 0 0 0 0,-1 0 0 0 0,0 0 0 0 0,1 1 0 0 0,-1-1 0 0 0,0 0 0 0 0,0 0 0 0 0,1 1 0 0 0,-1-1 0 0 0,0 0 0 0 0,0 1 0 0 0,1-1 0 0 0,-1 0 0 0 0,0 1 0 0 0,0-1 0 0 0,0 0 0 0 0,1 1 0 0 0,-1-1 0 0 0,0 0 0 0 0,0 1 0 0 0,0-1 0 0 0,0 0 0 0 0,0 1 0 0 0,0-1 0 0 0,0 1 0 0 0,0-1 0 0 0,0 0 0 0 0,0 1 0 0 0,0-1 0 0 0,0 0 0 0 0,0 1 0 0 0,0-1 0 0 0,0 1-50 0 0,0-1 47 0 0,0 1 0 0 0,0 0 0 0 0,0 0 0 0 0,1 0 0 0 0,-1 0 0 0 0,0-1 0 0 0,1 1 0 0 0,-1 0 0 0 0,0 0 0 0 0,1-1 0 0 0,-1 1 0 0 0,1 0 0 0 0,-1-1 0 0 0,1 1 0 0 0,-1 0 0 0 0,1-1 0 0 0,0 1 0 0 0,-1-1 0 0 0,1 1 0 0 0,0-1-47 0 0,0 1 41 0 0,0 0 1 0 0,0-1-1 0 0,-1 1 0 0 0,1 0 0 0 0,0 0 1 0 0,0 0-1 0 0,-1 0 0 0 0,1 0 1 0 0,-1-1-1 0 0,1 1 0 0 0,0 0 1 0 0,-1 0-1 0 0,0 0 0 0 0,1 1-41 0 0,6 39 1220 0 0,-6-36-1142 0 0,0-1 0 0 0,0 0 0 0 0,-1 0 0 0 0,0 1 0 0 0,1-1 0 0 0,-2 0 0 0 0,1 1 0 0 0,0-1-1 0 0,-1 0 1 0 0,0 0 0 0 0,0 1-78 0 0,0 1 78 0 0,0 0 0 0 0,0 0-1 0 0,1 0 1 0 0,-1-1-1 0 0,2 6-77 0 0,-1-9 15 0 0,0 0 0 0 0,0 0 0 0 0,-1 1 0 0 0,1-1 0 0 0,0 0 0 0 0,-1 0 0 0 0,1 0 0 0 0,-1 1 0 0 0,0-1-1 0 0,0 0 1 0 0,0 1-15 0 0,0-1 10 0 0,0 1 0 0 0,0-1 0 0 0,0 1 0 0 0,0-1-1 0 0,1 1 1 0 0,-1-1 0 0 0,1 1 0 0 0,-1 0 0 0 0,1-1 0 0 0,0 1-1 0 0,0 0-9 0 0,0 0 16 0 0,0 1 0 0 0,0-1 0 0 0,0 0 0 0 0,-1 0 0 0 0,1 0 0 0 0,-1 0-1 0 0,0 0 1 0 0,0 0-16 0 0,0-1-2 0 0,1 1-1 0 0,-1-1 0 0 0,0 0 1 0 0,1 1-1 0 0,0-1 0 0 0,-1 0 0 0 0,1 1 1 0 0,0-1-1 0 0,0 0 0 0 0,0 1 1 0 0,1-1-1 0 0,-1 1 0 0 0,1-1 1 0 0,0 2 2 0 0,2 6-1742 0 0,-3-10-4989 0 0</inkml:trace>
  <inkml:trace contextRef="#ctx1" brushRef="#br1" timeOffset="161737.116">2943 10314 5064 0 0,'-5'-1'496'0'0,"2"0"-159"0"0,2 0 1408 0 0,1 1 585 0 0,0 0 108 0 0,2 0-267 0 0,96-2 941 0 0,-78 1-2866 0 0,-1-1 1 0 0,5-1-247 0 0,29-3 237 0 0,-28 3-126 0 0,1 0 0 0 0,-1-2 0 0 0,3-2-111 0 0,45-7 267 0 0,72-9-155 0 0,-96 16 128 0 0,32-1-240 0 0,-25 7-5346 0 0,-43 1-675 0 0</inkml:trace>
  <inkml:trace contextRef="#ctx1" brushRef="#br1" timeOffset="160998.891">3162 9768 9216 0 0,'1'-2'367'0'0,"0"1"0"0"0,-1-1 0 0 0,1 0 1 0 0,-1 1-1 0 0,1-1 0 0 0,-1 0 0 0 0,0 0 1 0 0,0 1-1 0 0,0-1 0 0 0,0 0 0 0 0,0 0 1 0 0,0 0-368 0 0,0 1 131 0 0,0 0 0 0 0,-1 0 0 0 0,1 1 1 0 0,0-1-1 0 0,-1 0 0 0 0,1 1 1 0 0,0-1-1 0 0,-1 0 0 0 0,1 1 0 0 0,-1-1 1 0 0,1 1-1 0 0,-1-1 0 0 0,1 0 0 0 0,-1 1 1 0 0,1-1-1 0 0,-1 1 0 0 0,1 0 1 0 0,-1-1-1 0 0,0 1-131 0 0,-1-1 57 0 0,1 0 0 0 0,-1 1 1 0 0,1-1-1 0 0,-1 1 0 0 0,0 0 0 0 0,1 0 1 0 0,-1-1-1 0 0,0 1 0 0 0,1 0 0 0 0,-1 0 1 0 0,0 1-1 0 0,1-1 0 0 0,-1 0 0 0 0,0 0 1 0 0,1 1-1 0 0,-1-1 0 0 0,0 1-57 0 0,-15 5 296 0 0,11-4-241 0 0,1-1 0 0 0,0 1 0 0 0,0 0 0 0 0,1 1-1 0 0,-1-1 1 0 0,0 1 0 0 0,1 0 0 0 0,-1 0-1 0 0,1 1-54 0 0,-17 15 160 0 0,1 2 0 0 0,1 1 0 0 0,2 0 0 0 0,-15 23-160 0 0,28-39 20 0 0,0 1-1 0 0,1 0 0 0 0,-1 0 0 0 0,1 0 1 0 0,1 0-1 0 0,0 1 0 0 0,0-1 0 0 0,-1 4-19 0 0,3-8 17 0 0,-1-1 0 0 0,1 1 0 0 0,0 0 0 0 0,0 0 0 0 0,0 0 0 0 0,0-1 0 0 0,0 1 0 0 0,0 0-1 0 0,1 0 1 0 0,-1 0 0 0 0,1-1 0 0 0,0 1 0 0 0,0 0 0 0 0,0-1 0 0 0,0 1 0 0 0,1-1 0 0 0,-1 1 0 0 0,0-1-1 0 0,1 0 1 0 0,0 1 0 0 0,0-1 0 0 0,0 0 0 0 0,1 1-17 0 0,-2-3 18 0 0,1 1-1 0 0,-1-1 1 0 0,1 1 0 0 0,-1-1-1 0 0,1 0 1 0 0,0 0 0 0 0,-1 0-1 0 0,1 0 1 0 0,-1 0 0 0 0,1 0-1 0 0,-1 0 1 0 0,2-1-18 0 0,2 1 45 0 0,1-1-6 0 0,-1 1-1 0 0,1-1 1 0 0,0-1-1 0 0,-1 1 1 0 0,1-1-1 0 0,-1 0 1 0 0,0 0-1 0 0,0 0 1 0 0,0-1-1 0 0,0 1 1 0 0,0-1-1 0 0,0-1 1 0 0,-1 1-1 0 0,1-1 0 0 0,-1 0 1 0 0,1-1-39 0 0,10-10 120 0 0,-1-1 0 0 0,-1 0 0 0 0,8-13-120 0 0,-15 20 17 0 0,1-2 0 0 0,-2 1 0 0 0,1 0-1 0 0,-2-1 1 0 0,1 0 0 0 0,-1 0 0 0 0,-1-1-17 0 0,1-7 10 0 0,-5 25-10 0 0,0 1 0 0 0,0 0 0 0 0,1-1 0 0 0,0 1 0 0 0,0 1 0 0 0,-1 25 0 0 0,-2-1 0 0 0,1 0 0 0 0,2 0 0 0 0,3 16 0 0 0,-2-41 2 0 0,0-1-1 0 0,1 1 0 0 0,-1-1 1 0 0,2 1-1 0 0,-1-1 0 0 0,1 0 1 0 0,0 0-1 0 0,0 0 0 0 0,1 0 1 0 0,0 0-1 0 0,0-1 0 0 0,3 4-1 0 0,-5-8-113 0 0,-1 1-1 0 0,1-1 0 0 0,0 0 1 0 0,0 0-1 0 0,-1 0 0 0 0,1-1 1 0 0,0 1-1 0 0,0 0 1 0 0,0-1-1 0 0,0 1 0 0 0,0-1 1 0 0,0 1-1 0 0,0-1 0 0 0,1 0 1 0 0,-1 0-1 0 0,0 0 0 0 0,0 0 1 0 0,0-1-1 0 0,0 1 0 0 0,0 0 1 0 0,0-1-1 0 0,0 1 0 0 0,0-1 1 0 0,0 0-1 0 0,1 0 114 0 0,6-5-1103 0 0</inkml:trace>
  <inkml:trace contextRef="#ctx1" brushRef="#br1" timeOffset="161418.458">3368 9537 9672 0 0,'-3'-29'1288'0'0,"19"21"3368"0"0,-8 3-4100 0 0,0 2 0 0 0,0-1 0 0 0,0 1 1 0 0,0 0-1 0 0,1 0 0 0 0,-1 1 1 0 0,8 0-557 0 0,14-2 579 0 0,19 0-579 0 0,-28 3 145 0 0,-16 1-138 0 0,1 0 1 0 0,-1 0-1 0 0,0 1 0 0 0,0-1 0 0 0,0 1 0 0 0,0 0 1 0 0,-1 0-1 0 0,3 2-7 0 0,-5-3 0 0 0,-1 1 0 0 0,0-1-1 0 0,1 1 1 0 0,-1-1 0 0 0,1 1 0 0 0,-1 0 0 0 0,0 0 0 0 0,0 0-1 0 0,1 0 1 0 0,-1 0 0 0 0,0 0 0 0 0,0 0 0 0 0,0 0 0 0 0,0 0-1 0 0,0 0 1 0 0,0 0 0 0 0,-1 1 0 0 0,1-1 0 0 0,0 0 0 0 0,-1 1 0 0 0,1-1-1 0 0,-1 1 1 0 0,1-1 0 0 0,-1 1 0 0 0,1-1 0 0 0,-1 1 0 0 0,0-1-1 0 0,0 1 1 0 0,0 0 7 0 0,-1 0-1 0 0,0 0 1 0 0,1 0-1 0 0,-1 0 0 0 0,0-1 1 0 0,0 1-1 0 0,0 0 1 0 0,0 0-1 0 0,0-1 0 0 0,-1 1 1 0 0,1 0-1 0 0,0-1 0 0 0,-1 1 1 0 0,1-1-1 0 0,-1 0 1 0 0,1 1-1 0 0,-1-1 0 0 0,0 0-6 0 0,-10 10 100 0 0,3-2-51 0 0,-1 0 1 0 0,0 0-1 0 0,-1-1 0 0 0,0 0 1 0 0,0-1-1 0 0,-1 0 0 0 0,-3 0-49 0 0,-20 14 24 0 0,22-10-24 0 0,13-11 0 0 0,0 0 0 0 0,-1 0 0 0 0,1 0 0 0 0,0 0 0 0 0,0 1 0 0 0,0-1 0 0 0,0 0 0 0 0,0 0 0 0 0,0 0 0 0 0,0 0 0 0 0,0 1 0 0 0,0-1 0 0 0,-1 0 0 0 0,1 0 0 0 0,0 0 0 0 0,0 0 0 0 0,0 1 0 0 0,0-1 0 0 0,0 0 0 0 0,0 0 0 0 0,0 0 0 0 0,0 1 0 0 0,0-1 0 0 0,0 0 0 0 0,0 0 0 0 0,1 0 0 0 0,-1 0 0 0 0,0 1 0 0 0,0-1 0 0 0,0 0 0 0 0,0 0 0 0 0,0 0 0 0 0,0 0 0 0 0,0 1 0 0 0,0-1 0 0 0,0 0 0 0 0,1 0 0 0 0,-1 0 0 0 0,0 0 0 0 0,0 0 0 0 0,0 0 0 0 0,0 0 0 0 0,0 1 0 0 0,1-1 0 0 0,4 3 0 0 0,-5-3 0 0 0,52 33 0 0 0,-30-20 0 0 0,-2 0 0 0 0,4 4 0 0 0,-13-6 1 0 0,-11-6 7 0 0,0-4 1 0 0,0 2 18 0 0,-1-1 1 0 0,1 0-1 0 0,0 0 1 0 0,0 0-1 0 0,-1 0 1 0 0,1 0 0 0 0,-1 0-1 0 0,0 0 1 0 0,0 0-1 0 0,1 0 1 0 0,-1 0-1 0 0,0-1 1 0 0,-1 1-1 0 0,1 0 1 0 0,0 0-1 0 0,0-1 1 0 0,-1 1 0 0 0,1-1-1 0 0,-1 1 1 0 0,1-1-1 0 0,-1 0 1 0 0,0 1-28 0 0,-8 5 146 0 0,0-1 1 0 0,0 1 0 0 0,-6 2-147 0 0,8-5 39 0 0,5-3-22 0 0,-17 10 66 0 0,1-1 0 0 0,-1 0-1 0 0,-1-2 1 0 0,-14 4-83 0 0,-19 6-1655 0 0,42-13 986 0 0,-1 0-202 0 0</inkml:trace>
  <inkml:trace contextRef="#ctx1" brushRef="#br1" timeOffset="96859.361">1977 9416 4608 0 0,'0'0'353'0'0,"0"0"-190"0"0,0 0 62 0 0,-14 0 847 0 0,-26-8-267 0 0,21 5-286 0 0,-24-4 2702 0 0,-29 0-3221 0 0,47 0 591 0 0,22 6-490 0 0,0 0-1 0 0,-1 0 1 0 0,1 0-1 0 0,0 0 1 0 0,-1 1-1 0 0,0-1 1 0 0,0 1-101 0 0,-20-1 1432 0 0,-22-4-1432 0 0,21 2 1579 0 0,-22 0-1579 0 0,28 1 445 0 0,16 2-383 0 0,0-1 0 0 0,-1 1 1 0 0,1 0-1 0 0,-1 0 0 0 0,1 0 0 0 0,-1 1 0 0 0,1-1 0 0 0,-1 1-62 0 0,2 0 952 0 0,2-1 59 0 0,-1 1-875 0 0,0 1-1 0 0,0-1 1 0 0,0 1 0 0 0,0 0 0 0 0,1 0 0 0 0,-1 0 0 0 0,0 0 0 0 0,1-1-1 0 0,-1 3-135 0 0,1-2-7 0 0,-1 1 0 0 0,1-1 0 0 0,0 0 0 0 0,0 1-1 0 0,1-1 1 0 0,-1 1 0 0 0,0-1 0 0 0,1 0 7 0 0,1 13-329 0 0,-2-4 6 0 0,2 0 0 0 0,-1 0 1 0 0,1-1-1 0 0,1 1 0 0 0,2 4 323 0 0,-1-1-172 0 0,-1 0 0 0 0,2 11 172 0 0,6 37-138 0 0,-6-41 142 0 0,-2 1-1 0 0,0-1 0 0 0,-1 1-3 0 0,1 49 0 0 0,1 49 0 0 0,2 119 0 0 0,-5-177 0 0 0,-1 48 0 0 0,-1-102-2 0 0,-17 277 170 0 0,8-172 10 0 0,6-85-38 0 0,0 1-1 0 0,-6 15-139 0 0,3-13 493 0 0,-3 30-493 0 0,5-26 221 0 0,3-22-143 0 0,0 0 1 0 0,1 1-1 0 0,1-1 1 0 0,0 4-79 0 0,0-13 43 0 0,1 0 0 0 0,-1 1 0 0 0,1-1 0 0 0,0 0 0 0 0,1 1 0 0 0,-1-1 0 0 0,1 0 0 0 0,0 0 0 0 0,0 0 0 0 0,0 0 0 0 0,0 0-1 0 0,1-1 1 0 0,-1 1 0 0 0,4 2-43 0 0,-4-3 74 0 0,1-1 1 0 0,0 0-1 0 0,1 0 0 0 0,-1 0 0 0 0,0 0 0 0 0,1 0 0 0 0,-1-1 0 0 0,1 1 0 0 0,-1-1 0 0 0,1 0 0 0 0,0 0 0 0 0,-1 0 0 0 0,5 0-73 0 0,7 0 231 0 0,1 0 1 0 0,10 0-233 0 0,-26-1 11 0 0,72 3 1462 0 0,27 6-1473 0 0,-26-2 241 0 0,-32-3-936 0 0,0-2 1 0 0,1-2 0 0 0,2-2 694 0 0,-10-3-7282 0 0</inkml:trace>
  <inkml:trace contextRef="#ctx1" brushRef="#br1" timeOffset="160465.437">2226 10240 6992 0 0,'-2'-2'85'0'0,"0"1"0"0"0,0 0 0 0 0,0 0 0 0 0,-1 0 0 0 0,1 1 0 0 0,0-1 0 0 0,0 1 0 0 0,-1-1 0 0 0,1 1 0 0 0,-3-1-85 0 0,5 1 470 0 0,-1 0-411 0 0,1 0 1 0 0,0 0 0 0 0,0-1 0 0 0,-1 1-1 0 0,1 0 1 0 0,0 0 0 0 0,0 0-1 0 0,-1-1 1 0 0,1 1 0 0 0,0 0 0 0 0,-1 0-1 0 0,1 0 1 0 0,0 0 0 0 0,0-1-1 0 0,-1 1 1 0 0,1 0 0 0 0,0 0 0 0 0,-1 0-1 0 0,1 0 1 0 0,0 0 0 0 0,-1 0-1 0 0,1 0 1 0 0,0 0 0 0 0,-1 0-1 0 0,1 0 1 0 0,0 0 0 0 0,-1 0-60 0 0,-12 1 4263 0 0,10-1-1707 0 0,3 0-2506 0 0,0 1-1 0 0,1 0 1 0 0,-1-1-1 0 0,0 1 0 0 0,0-1 1 0 0,0 1-1 0 0,0 0 1 0 0,0-1-1 0 0,0 1 0 0 0,1 0 1 0 0,-1-1-1 0 0,0 1 1 0 0,-1-1-1 0 0,1 1 0 0 0,0 0 1 0 0,0-1-1 0 0,0 1 0 0 0,0-1 1 0 0,0 1-50 0 0,-2 9 821 0 0,19 0-198 0 0,-6-2-519 0 0,1-1 1 0 0,1-1-1 0 0,-1 0 0 0 0,1-1 0 0 0,0 0 1 0 0,0-1-1 0 0,0-1 0 0 0,1 0 0 0 0,2 0-104 0 0,31 3 196 0 0,48 1-196 0 0,-78-7 17 0 0,9 0-283 0 0,1-1 0 0 0,1-1 266 0 0,-18 1-582 0 0,52-9-2389 0 0,-27 6 1435 0 0</inkml:trace>
  <inkml:trace contextRef="#ctx1" brushRef="#br1" timeOffset="163580.361">2875 10705 9960 0 0,'1'-16'1080'0'0,"1"11"-804"0"0,1 0 0 0 0,0 0-1 0 0,0 0 1 0 0,1 0 0 0 0,-1 1 0 0 0,1-1 0 0 0,0 1 0 0 0,0 0 0 0 0,1 0 0 0 0,-1 0 0 0 0,3 0-276 0 0,1-2 509 0 0,1 1 0 0 0,0 0 1 0 0,0 0-1 0 0,1 1 0 0 0,-1 0 0 0 0,3 0-509 0 0,-6 3 24 0 0,0-1 0 0 0,-1 1-1 0 0,1 1 1 0 0,0-1 0 0 0,0 1-1 0 0,0 0 1 0 0,0 0 0 0 0,1 1-24 0 0,47 9 273 0 0,-51-10-255 0 0,0 1 19 0 0,0 0-1 0 0,0 0 1 0 0,-1 0-1 0 0,1 1 1 0 0,0-1-1 0 0,-1 1 1 0 0,1-1-1 0 0,-1 1 1 0 0,0 0-1 0 0,1 0 1 0 0,-1 0-1 0 0,0 0-36 0 0,-1 0 32 0 0,1-1-1 0 0,-1 0 1 0 0,0 1-1 0 0,0 0 1 0 0,0-1-1 0 0,0 1 1 0 0,0-1-1 0 0,0 1 1 0 0,0 0 0 0 0,-1 0-1 0 0,1 0 1 0 0,0-1-1 0 0,-1 1 1 0 0,0 0-1 0 0,1 0 1 0 0,-1 0-1 0 0,0 0 1 0 0,0 0-32 0 0,-1 3 50 0 0,1-1 0 0 0,-1 0 0 0 0,0 0 1 0 0,0 0-1 0 0,0 0 0 0 0,-1 0 0 0 0,1 0 0 0 0,-1 0 1 0 0,0-1-1 0 0,0 1 0 0 0,-1-1 0 0 0,1 1 0 0 0,-1-1 0 0 0,0 0 1 0 0,1 1-1 0 0,-1-2 0 0 0,-1 2-50 0 0,-26 24 147 0 0,-1-2-1 0 0,-2 0 0 0 0,0-2 1 0 0,-1-2-1 0 0,-2-1 1 0 0,-22 9-147 0 0,-30 17 74 0 0,85-45-74 0 0,1-1 0 0 0,-1 1 0 0 0,0 0 0 0 0,1 0 0 0 0,-1 0 0 0 0,1 0 0 0 0,-1 0 0 0 0,-1 3 0 0 0,1 1 0 0 0,4 1 0 0 0,0-5 2 0 0,0-1 0 0 0,0 1 0 0 0,0-1 0 0 0,1 0 0 0 0,-1 1 0 0 0,1-1 0 0 0,-1 0 0 0 0,1 0 0 0 0,-1 0 0 0 0,1 0 0 0 0,0 0 0 0 0,0 0 0 0 0,1 0-2 0 0,25 8 129 0 0,-8-7-37 0 0,0 0 0 0 0,1-1 0 0 0,-1-1 0 0 0,1-2 0 0 0,-1 1 0 0 0,7-3-92 0 0,10 0 83 0 0,-10 0-126 0 0,19-6 43 0 0,-26 6-853 0 0,-10 0-257 0 0</inkml:trace>
  <inkml:trace contextRef="#ctx1" brushRef="#br1" timeOffset="163995.345">3421 10591 4608 0 0,'0'0'353'0'0,"0"0"-63"0"0,0 0 593 0 0,16 5 6784 0 0,-14-3-7439 0 0,-1 1 0 0 0,0 0-1 0 0,0 0 1 0 0,-1 0 0 0 0,1 0 0 0 0,-1 1-1 0 0,1-1 1 0 0,-1 0 0 0 0,0 0 0 0 0,0 0 0 0 0,0 0-1 0 0,-1 0 1 0 0,1 0 0 0 0,-1 0 0 0 0,0 0 0 0 0,0 0-1 0 0,0 2-227 0 0,-4 7 594 0 0,1 1-1 0 0,-2-1 0 0 0,-4 7-593 0 0,2-3 254 0 0,0 2 1 0 0,1-1-1 0 0,0 1 0 0 0,2 0 1 0 0,-2 10-255 0 0,6-27 5 0 0,1 1 0 0 0,0-1 0 0 0,0 0 0 0 0,0 0 0 0 0,0 0 0 0 0,1 1 0 0 0,-1-1 1 0 0,0 0-1 0 0,0 0 0 0 0,1 0 0 0 0,-1 0 0 0 0,0 0 0 0 0,1 1 0 0 0,-1-1 0 0 0,1 0 0 0 0,0 0 0 0 0,-1 0 0 0 0,1 0 1 0 0,0 0-1 0 0,0-1 0 0 0,-1 1 0 0 0,1 0 0 0 0,0 0 0 0 0,0 0 0 0 0,0-1 0 0 0,0 1 0 0 0,0 0 0 0 0,0-1 1 0 0,0 1-1 0 0,1-1-5 0 0,0 2 11 0 0,1-1 0 0 0,-1 0 0 0 0,1 0 1 0 0,-1-1-1 0 0,1 1 0 0 0,0 0 0 0 0,-1-1 1 0 0,1 0-1 0 0,0 1 0 0 0,-1-1 0 0 0,1 0 1 0 0,2-1-12 0 0,1 0 16 0 0,13-2 129 0 0,1 0 0 0 0,14-6-145 0 0,5-3-248 0 0,28-11 482 0 0,-25 3-6579 0 0,-30 14-95 0 0</inkml:trace>
  <inkml:trace contextRef="#ctx1" brushRef="#br1" timeOffset="164319.198">3524 10680 5528 0 0,'0'0'249'0'0,"-4"13"102"0"0,3-8-84 0 0,1-1 0 0 0,-1 0 0 0 0,1 1 0 0 0,0-1 0 0 0,0 1 0 0 0,0-1 0 0 0,0 1 0 0 0,1-1 0 0 0,0 0 0 0 0,1 4-267 0 0,2 5 2575 0 0,0-1 1 0 0,7 12-2576 0 0,-6-13 1140 0 0,0 0-1 0 0,-1 0 0 0 0,2 10-1139 0 0,3 9 971 0 0,-5-19-576 0 0,-1-1 0 0 0,-1 1 0 0 0,2 10-395 0 0,-1 6 408 0 0,-1-16-234 0 0,-1 0 0 0 0,0 0 0 0 0,0 0 0 0 0,-1 3-174 0 0,-1 10 140 0 0,2-19-115 0 0,-1 1 0 0 0,0-1 0 0 0,-1 1 0 0 0,1-1 0 0 0,-1 1 0 0 0,-1 3-25 0 0,-14 55-1250 0 0,13-55 462 0 0</inkml:trace>
  <inkml:trace contextRef="#ctx1" brushRef="#br1" timeOffset="169693.181">4538 10070 9672 0 0,'0'0'748'0'0,"0"0"-348"0"0,7 5 1360 0 0,12 3-770 0 0,0-1 0 0 0,0-1 0 0 0,12 2-990 0 0,-4-1 564 0 0,23 4 573 0 0,1-2 0 0 0,0-3-1 0 0,50 1-1136 0 0,-30-3 443 0 0,41 0 226 0 0,41-7-669 0 0,-140 3 14 0 0,78-6 76 0 0,-47 2-905 0 0,0 3-1 0 0,45 3 816 0 0,-73 1-6853 0 0</inkml:trace>
  <inkml:trace contextRef="#ctx1" brushRef="#br1" timeOffset="165000.9">4682 9249 6912 0 0,'-1'-1'34'0'0,"1"-1"0"0"0,-1 0 1 0 0,1 1-1 0 0,0-1 0 0 0,-1 0 1 0 0,1 1-1 0 0,0-1 0 0 0,0 0 1 0 0,0 1-1 0 0,0-1 0 0 0,0 0 1 0 0,0 1-1 0 0,1-1 0 0 0,-1 0 0 0 0,0 1 1 0 0,1-2-35 0 0,2-17 7379 0 0,1 23-6579 0 0,2 3 8 0 0,-4 1-629 0 0,0 0 1 0 0,0 1 0 0 0,-1-1 0 0 0,0 1 0 0 0,0-1 0 0 0,-1 0 0 0 0,0 1 0 0 0,0-1-1 0 0,-1 5-179 0 0,-1 17 333 0 0,1 11 423 0 0,-5 18-756 0 0,0 7 343 0 0,4-33-202 0 0,-1 11 95 0 0,2 0 0 0 0,2 9-236 0 0,6 0 80 0 0,-5-44-69 0 0,-2-7 42 0 0,0-1 13 0 0,0 0 8 0 0,0 0 18 0 0,0 0 7 0 0,5-12 250 0 0,-4 11-339 0 0,-1-1 0 0 0,0 1 0 0 0,0-1 0 0 0,0 0 0 0 0,0 1 0 0 0,0-1 0 0 0,-1 0 0 0 0,1 1 0 0 0,0-1 0 0 0,-1 1 0 0 0,1-1 0 0 0,-1 1-1 0 0,0-1 1 0 0,1 1 0 0 0,-2-2-10 0 0,-15-22 19 0 0,6 10-104 0 0,9 12 62 0 0,-1-1 0 0 0,0 0 0 0 0,0 0 1 0 0,0 1-1 0 0,0 0 0 0 0,0 0 0 0 0,-1 0 0 0 0,1 0 0 0 0,-1 0 0 0 0,0 0 0 0 0,0 1 0 0 0,0 0 1 0 0,0 0-1 0 0,0 0 0 0 0,0 0 0 0 0,-1 1 0 0 0,1 0 0 0 0,-1 0 0 0 0,1 0 0 0 0,-1 0 1 0 0,1 1-1 0 0,-1-1 0 0 0,1 1 0 0 0,-1 0 0 0 0,1 1 0 0 0,-1-1 0 0 0,0 1 0 0 0,1 0 1 0 0,-1 0-1 0 0,1 0 0 0 0,0 1 0 0 0,-1-1 0 0 0,1 1 0 0 0,0 0 0 0 0,0 1 0 0 0,0-1 1 0 0,0 1-1 0 0,1-1 0 0 0,-1 1 0 0 0,1 0 0 0 0,-1 0 0 0 0,1 1 0 0 0,0-1 0 0 0,0 1 23 0 0,-2 3-6 0 0,0 0 0 0 0,1 0 0 0 0,-1 1 0 0 0,1 0 0 0 0,1 0 0 0 0,-1 0 0 0 0,2 0 0 0 0,-1 0 0 0 0,1 1 0 0 0,-1 6 6 0 0,1-3 27 0 0,0-1-1 0 0,2 1 1 0 0,-1-1 0 0 0,1 4-27 0 0,1-10 8 0 0,-1 0 1 0 0,1 0 0 0 0,0 0 0 0 0,0 0 0 0 0,1-1 0 0 0,0 1 0 0 0,-1-1 0 0 0,1 1 0 0 0,1-1 0 0 0,-1 0-1 0 0,3 3-8 0 0,-3-3 10 0 0,2 0 0 0 0,-1 0 0 0 0,0-1 0 0 0,1 1 0 0 0,-1-1 0 0 0,1 0 0 0 0,0 0 0 0 0,0 0 0 0 0,0-1 0 0 0,1 1 0 0 0,-1-1-1 0 0,1 0 1 0 0,-1 0 0 0 0,2 0-10 0 0,8 1 64 0 0,0 0 0 0 0,0 0 0 0 0,0-2 0 0 0,5 1-64 0 0,4-2 103 0 0,0 0-1 0 0,1-2 1 0 0,19-4-103 0 0,-16 3 77 0 0,-10 0-374 0 0,-1 0 1 0 0,0-1-1 0 0,4-2 297 0 0,1 0-1158 0 0</inkml:trace>
  <inkml:trace contextRef="#ctx1" brushRef="#br1" timeOffset="168848.953">4896 8906 4144 0 0,'0'0'319'0'0,"0"0"-93"0"0,0 0 394 0 0,0 0 196 0 0,0 0 43 0 0,0 0-71 0 0,0 0-319 0 0,0 0-138 0 0,0 0-31 0 0,0 0-12 0 0,0 0-35 0 0,0 0-18 0 0,0 0-3 0 0,0 0-2 0 0,0 0-4 0 0,0 0-2 0 0,0 0 0 0 0,0 0 2 0 0,0 0 12 0 0,0 0 2 0 0,0 0 0 0 0,0 0-8 0 0,0 0-32 0 0,0 0-10 0 0,0 0-4 0 0,0 0-9 0 0,0 0-28 0 0,0 0-11 0 0,0 0-2 0 0,0 0-10 0 0,0 0-39 0 0,0 0-20 0 0,0 0-3 0 0,0 0 5 0 0,0 0 22 0 0,0 0-1 0 0,0 0-20 0 0,2-1-17 0 0,2 0-32 0 0,-3 0 33 0 0,-1 1 10 0 0,0 0 0 0 0,0 0 2 0 0,0 0 12 0 0,0 0 2 0 0,0 0 0 0 0,0 0 2 0 0,0 0 12 0 0,0 0 2 0 0,0 0 0 0 0,0 0 0 0 0,0 0 0 0 0,0 0 0 0 0,0 0 0 0 0,0 0 1 0 0,0 0 7 0 0,0 0 7 0 0,0 0 1 0 0,0 0-8 0 0,0 0-32 0 0,0 0-3 0 0,0 0 16 0 0,0 0-11 0 0,0 0 8 0 0,0 0-3 0 0,1 0-12 0 0,0-3-3 0 0,0 3 0 0 0,-1 0 0 0 0,0 0 0 0 0,0 0-1 0 0,0 0 4 0 0,0 0 10 0 0,0 0 2 0 0,0 0-4 0 0,0 0 1 0 0,0 0-10 0 0,0 0 0 0 0,0 0 3 0 0,0 0-4 0 0,0 0-1 0 0,0 0 0 0 0,0 0 0 0 0,0 0 14 0 0,0 0 50 0 0,0 0 2 0 0,0 0-2 0 0,0 0-32 0 0,0 0-136 0 0,0 0-65 0 0,0 0-14 0 0,14-9 53 0 0,10-5 155 0 0,1-1-32 0 0,-18 11-57 0 0,-4 3 0 0 0,0-1 0 0 0,0 1 0 0 0,0-1 0 0 0,1 1 0 0 0,-1 0 0 0 0,0 1 0 0 0,1-1 0 0 0,-1 0 0 0 0,3 1 0 0 0,24-6 0 0 0,-22 7 24 0 0,-1 0 0 0 0,1 1 0 0 0,-1 0 0 0 0,1 0 0 0 0,2 2-24 0 0,-7-3 9 0 0,-1 0 0 0 0,1 0 0 0 0,-1 0 0 0 0,0 0 0 0 0,1 1 0 0 0,-1-1 0 0 0,0 1 0 0 0,0 0 0 0 0,0 0 0 0 0,0 0 0 0 0,0 0 0 0 0,-1 0 0 0 0,1 0 0 0 0,-1 0 0 0 0,1 0 0 0 0,0 3-9 0 0,-2-4-24 0 0,0 0 0 0 0,0 1 0 0 0,0-1-1 0 0,-1 1 1 0 0,1-1 0 0 0,0 1 0 0 0,-1-1-1 0 0,1 0 1 0 0,-1 1 0 0 0,0-1-1 0 0,1 0 1 0 0,-1 1 24 0 0,-1 1-53 0 0,-1 2 69 0 0,0 0 0 0 0,-1 0 0 0 0,0 0 0 0 0,0 0 0 0 0,0 0 0 0 0,-1-1 0 0 0,1 0 0 0 0,-1 0 0 0 0,0 0 0 0 0,0-1 0 0 0,-1 1 0 0 0,1-1 0 0 0,-1 0 0 0 0,1-1 0 0 0,-1 1-16 0 0,-33 19-126 0 0,85-28 208 0 0,-37 4-77 0 0,1 1-1 0 0,-1 0 1 0 0,1 1 0 0 0,0 0-1 0 0,0 0 1 0 0,-1 1-1 0 0,1 0 1 0 0,1 2-5 0 0,-6-3 3 0 0,-1 2 0 0 0,0-1 1 0 0,0 0-1 0 0,1 1 0 0 0,-1 0 1 0 0,0 0-1 0 0,-1 0 0 0 0,1 0 1 0 0,0 1-1 0 0,-1-1 1 0 0,1 1-1 0 0,-1 0 0 0 0,0 0 1 0 0,0 0-1 0 0,0 1 0 0 0,0-1 1 0 0,0 1-1 0 0,-1-1 0 0 0,0 1-3 0 0,0 0 66 0 0,0-1 0 0 0,-1 1 0 0 0,0-1 0 0 0,0 1 0 0 0,0 0 0 0 0,0-1 0 0 0,-1 1 0 0 0,1 0 0 0 0,-1 0 0 0 0,0 0 0 0 0,0-1-1 0 0,0 1 1 0 0,-1 0 0 0 0,1 0 0 0 0,-1-1 0 0 0,0 1 0 0 0,0 0 0 0 0,-1-1 0 0 0,1 1 0 0 0,0-1 0 0 0,-1 1 0 0 0,0-1 0 0 0,0 0-1 0 0,0 0 1 0 0,0 0 0 0 0,-1 0-66 0 0,-6 8 205 0 0,-1 0-1 0 0,0-1 1 0 0,0 0 0 0 0,-1 0-1 0 0,0-1 1 0 0,-3 0-205 0 0,-24 18 486 0 0,-2-1-486 0 0,26-18-32 0 0,0 0 1 0 0,-1-1-1 0 0,0-1 1 0 0,-12 4 31 0 0,9-4-484 0 0,14-4-4309 0 0,4-2 3001 0 0</inkml:trace>
  <inkml:trace contextRef="#ctx1" brushRef="#br1" timeOffset="169296.855">5461 9549 5984 0 0,'0'0'464'0'0,"0"0"46"0"0,-6 7 6384 0 0,-10 20-3424 0 0,7-17-3231 0 0,1-1 1 0 0,-1 0-1 0 0,-1-1 1 0 0,0 1-1 0 0,-3 1-239 0 0,-33 21 1455 0 0,-11 4-1455 0 0,38-24 79 0 0,0 0 0 0 0,0-2 0 0 0,-2 0 0 0 0,-15 4-79 0 0,28-11 13 0 0,-1 1 22 0 0,0-1-1 0 0,0 0 1 0 0,0 0 0 0 0,-7-1-35 0 0,14-1 9 0 0,-1 0 1 0 0,0 0-1 0 0,1 0 0 0 0,-1 0 0 0 0,1-1 1 0 0,-1 1-1 0 0,1-1 0 0 0,-1 1 0 0 0,1-1 1 0 0,0 0-1 0 0,-1 0 0 0 0,1 0 0 0 0,0-1 1 0 0,0 1-1 0 0,0 0 0 0 0,-1-1 1 0 0,2 1-1 0 0,-1-1 0 0 0,-1-1-9 0 0,1 0 1 0 0,0 0 0 0 0,1-1 0 0 0,0 1 0 0 0,-1-1 0 0 0,1 1 0 0 0,0-1 0 0 0,1 1 0 0 0,-1-1 0 0 0,1 1 0 0 0,-1-1 0 0 0,1 0 0 0 0,0 1 0 0 0,1-1 0 0 0,-1 0 0 0 0,1 1 0 0 0,-1-1 0 0 0,2-2-1 0 0,6-5-82 0 0,0 1 0 0 0,1-1-1 0 0,0 2 1 0 0,0-1-1 0 0,6-3 83 0 0,-8 8-10 0 0,0 0 0 0 0,0 0-1 0 0,1 0 1 0 0,0 1-1 0 0,0 0 1 0 0,0 1 0 0 0,0 0-1 0 0,0 0 1 0 0,1 0-1 0 0,-1 1 1 0 0,1 1-1 0 0,-1-1 1 0 0,1 2 0 0 0,0-1-1 0 0,0 1 1 0 0,-1 0-1 0 0,1 1 1 0 0,0 0 0 0 0,0 0-1 0 0,-1 1 1 0 0,3 1 10 0 0,-6-2 1 0 0,-1 1 0 0 0,0 1 0 0 0,0-1 0 0 0,0 0 0 0 0,0 1 0 0 0,0 0 0 0 0,-1 0 0 0 0,1 0 0 0 0,-1 0 0 0 0,0 1 0 0 0,2 2-1 0 0,5 6 0 0 0,-1 1-1 0 0,6 12 1 0 0,-13-20 20 0 0,0 0 0 0 0,0 0 0 0 0,0 1 0 0 0,0-1 0 0 0,-1 1 0 0 0,0-1 0 0 0,0 1 0 0 0,-1-1 0 0 0,0 3-20 0 0,-1 53 146 0 0,1-51-138 0 0,-1 0-415 0 0,-1 51 1366 0 0,3-21-6984 0 0,1-26-355 0 0</inkml:trace>
  <inkml:trace contextRef="#ctx1" brushRef="#br1" timeOffset="173180.058">7230 9183 9672 0 0,'0'-1'182'0'0,"0"0"1"0"0,0 0-1 0 0,0 0 1 0 0,0 0-1 0 0,0 0 1 0 0,0 0-1 0 0,-1 0 1 0 0,1 0-1 0 0,0 0 1 0 0,0 0-1 0 0,-1 0 1 0 0,1 0-1 0 0,-1 1 1 0 0,1-1-1 0 0,-1 0 1 0 0,1 0-1 0 0,-1 0 1 0 0,0 0-1 0 0,1 1 1 0 0,-1-1-1 0 0,0 0 1 0 0,0 1-1 0 0,0-1-182 0 0,-1 0 272 0 0,1 0-1 0 0,-1 0 0 0 0,0 1 1 0 0,1-1-1 0 0,-1 1 0 0 0,0 0 1 0 0,1-1-1 0 0,-1 1 0 0 0,0 0 1 0 0,1 0-1 0 0,-1 0 0 0 0,0 0 1 0 0,0 1-272 0 0,-5 0 203 0 0,1 0 1 0 0,0 0-1 0 0,0 1 0 0 0,0 0 1 0 0,0 1-1 0 0,0-1 1 0 0,-4 3-204 0 0,-4 4 87 0 0,0 0 0 0 0,1 1 0 0 0,0 1 0 0 0,1 0 0 0 0,-4 4-87 0 0,8-7 70 0 0,0 1 0 0 0,1 0 0 0 0,0 0 0 0 0,1 1 0 0 0,0-1-1 0 0,0 1 1 0 0,1 0 0 0 0,-1 4-70 0 0,-7 19 175 0 0,9-24-148 0 0,0 0 1 0 0,0 0-1 0 0,1 1 1 0 0,0-1-1 0 0,1 1 1 0 0,0 0-1 0 0,0-1 1 0 0,1 1-1 0 0,0 0 1 0 0,1 2-28 0 0,0-9 14 0 0,0-1 0 0 0,1 0 0 0 0,-1 1 0 0 0,1-1 0 0 0,-1 0 0 0 0,1 1 0 0 0,0-1 0 0 0,0 0 0 0 0,0 0 0 0 0,0 0 0 0 0,1 1 0 0 0,-1-1 0 0 0,0 0 1 0 0,1-1-1 0 0,-1 1 0 0 0,1 0 0 0 0,0 0 0 0 0,0-1 0 0 0,0 1 0 0 0,-1-1 0 0 0,2 1 0 0 0,-1-1 0 0 0,0 0 0 0 0,0 0 0 0 0,0 0 0 0 0,0 0 0 0 0,1 0 0 0 0,-1-1 0 0 0,0 1 0 0 0,1-1 0 0 0,-1 1 1 0 0,0-1-1 0 0,1 0 0 0 0,-1 0 0 0 0,2 0-14 0 0,4 0 62 0 0,-1-1 0 0 0,1 0 1 0 0,-1-1-1 0 0,1 1 1 0 0,-1-2-1 0 0,1 1 0 0 0,-1-1 1 0 0,0 0-1 0 0,0 0 0 0 0,0-1 1 0 0,-1 0-1 0 0,1 0 0 0 0,-1-1 1 0 0,6-4-63 0 0,-2-1 63 0 0,1 0 0 0 0,-2-1 0 0 0,1 1 0 0 0,-1-2 0 0 0,-1 0 0 0 0,0 0 0 0 0,4-8-63 0 0,-8 11 1 0 0,0-1-1 0 0,-1 1 1 0 0,2-7-1 0 0,-2 6-7 0 0,0 0 0 0 0,1 0 1 0 0,2-4 6 0 0,12-19-424 0 0,-18 32 336 0 0,0 8-92 0 0,0 10 139 0 0,-1 0 1 0 0,0 1 0 0 0,-1-1-1 0 0,-2 2 41 0 0,-1 26 0 0 0,4-21 0 0 0,0-14 0 0 0,1-1 0 0 0,1 0 0 0 0,-1 0 0 0 0,2 0 0 0 0,-1 0 0 0 0,1 0 0 0 0,0 0 0 0 0,1-1 0 0 0,0 1 0 0 0,0-1 0 0 0,1 1 0 0 0,1 0 0 0 0,-4-7-106 0 0,1 0 0 0 0,0 0 0 0 0,-1 0-1 0 0,1 0 1 0 0,0-1 0 0 0,0 1 0 0 0,0-1-1 0 0,0 1 1 0 0,0-1 0 0 0,3 2 106 0 0,-4-3-1218 0 0</inkml:trace>
  <inkml:trace contextRef="#ctx1" brushRef="#br1" timeOffset="174223.281">7733 9014 6048 0 0,'0'0'273'0'0,"0"0"-5"0"0,0 0-123 0 0,0 0 121 0 0,0 0 71 0 0,0 0 14 0 0,0 0-5 0 0,0 0-22 0 0,1-1-1082 0 0,1-3 11053 0 0,-2 3-9175 0 0,-6-9-1100 0 0,4 6 20 0 0,-1 1 0 0 0,1-1 0 0 0,-1 1 0 0 0,0 0 0 0 0,1-1 0 0 0,-2 1 0 0 0,-1-1-40 0 0,-2 1 64 0 0,4 2-31 0 0,0 0-1 0 0,0 0 1 0 0,0 1-1 0 0,0-1 1 0 0,0 1-1 0 0,-1 0 1 0 0,1 0-1 0 0,0 0 1 0 0,0 1-1 0 0,0-1 1 0 0,0 1-1 0 0,0-1 1 0 0,0 1-1 0 0,0 0 1 0 0,0 0-1 0 0,0 1 1 0 0,1-1-1 0 0,-1 0 1 0 0,0 1-1 0 0,1 0 1 0 0,-1 0-1 0 0,1 0-32 0 0,-7 5 80 0 0,0 1-1 0 0,1 1 0 0 0,1 0 0 0 0,-1 0 1 0 0,0 3-80 0 0,-13 15 151 0 0,19-26-145 0 0,1 1 0 0 0,0-1 0 0 0,0 1 1 0 0,0 0-1 0 0,0-1 0 0 0,0 1 0 0 0,0 0 0 0 0,1 0 0 0 0,-1-1 0 0 0,1 1 0 0 0,-1 0-6 0 0,-7 21 85 0 0,8-21-42 0 0,-1 8 80 0 0,3-6 3 0 0,0-2-125 0 0,1 0 13 0 0,0 1 1 0 0,0-1-1 0 0,1 0 0 0 0,-1-1 0 0 0,0 1 0 0 0,1 0 0 0 0,0-1 1 0 0,-1 0-1 0 0,1 0 0 0 0,0 0 0 0 0,0 0 0 0 0,-1-1 0 0 0,1 1 0 0 0,0-1 1 0 0,0 0-1 0 0,0 0 0 0 0,0-1 0 0 0,3 0-14 0 0,1 0-14 0 0,0 0-1 0 0,1 1 1 0 0,-1 0-1 0 0,0 0 1 0 0,1 1 0 0 0,-1 0-1 0 0,0 0 1 0 0,1 1-1 0 0,-1 0 1 0 0,0 1-1 0 0,0-1 1 0 0,0 2 0 0 0,-1-1-1 0 0,1 1 1 0 0,-1 0-1 0 0,6 5 15 0 0,-9-7 16 0 0,-1 1-1 0 0,0 0 1 0 0,-1-1-1 0 0,1 1 1 0 0,0 0-1 0 0,-1 1 1 0 0,0-1-1 0 0,0 0 1 0 0,0 1-1 0 0,0-1 1 0 0,0 1-1 0 0,-1 0 1 0 0,1-1-1 0 0,-1 1 1 0 0,0 0-1 0 0,0 0 1 0 0,-1 0-1 0 0,1 3-15 0 0,-1-4 32 0 0,0 0-1 0 0,0 0 1 0 0,0 0 0 0 0,0 0 0 0 0,-1 0-1 0 0,0 0 1 0 0,1 0 0 0 0,-1-1 0 0 0,0 1-1 0 0,0 0 1 0 0,0 0 0 0 0,-1 0-1 0 0,1-1 1 0 0,-1 1 0 0 0,0-1 0 0 0,1 1-1 0 0,-1-1 1 0 0,0 0 0 0 0,0 1-1 0 0,-1-1 1 0 0,1 0 0 0 0,0 0 0 0 0,-1-1-1 0 0,1 1-31 0 0,-14 8 172 0 0,0-1-1 0 0,0-1 0 0 0,-4 2-171 0 0,14-8 41 0 0,0 0-1 0 0,0 0 1 0 0,1-1-1 0 0,-1 1 1 0 0,0-1 0 0 0,0 0-1 0 0,0-1 1 0 0,0 0-1 0 0,0 0 1 0 0,0 0-1 0 0,-5-1-40 0 0,-14-3-629 0 0,11 2-589 0 0,1 0 0 0 0,-10-4 1218 0 0,14 4-1119 0 0</inkml:trace>
  <inkml:trace contextRef="#ctx1" brushRef="#br1" timeOffset="172384.21">5911 9981 3224 0 0,'0'0'368'0'0,"0"0"337"0"0,0 0 154 0 0,0 0 33 0 0,0 0-84 0 0,0 0-370 0 0,0 0-159 0 0,0 0-30 0 0,0 0-7 0 0,0 0-2 0 0,0 0 0 0 0,0 0 0 0 0,0 0 1 0 0,0 0 6 0 0,0 0 1 0 0,0 0 0 0 0,0 0 0 0 0,0 0 0 0 0,5 5 44 0 0,-4-3 6939 0 0,2 2-7208 0 0,-3-3 30 0 0,0-1 11 0 0,18 7 11 0 0,-17-6-20 0 0,-1-1 23 0 0,0 0 32 0 0,0 0-4 0 0,0 0-2 0 0,0 0-2 0 0,0 0-13 0 0,0 0-8 0 0,0 0-1 0 0,0 0-2 0 0,0 0-12 0 0,0 0-2 0 0,0 0 0 0 0,0 0 6 0 0,0 0 20 0 0,0 0-85 0 0,1 1 0 0 0,-1 0 0 0 0,1-1 0 0 0,-1 1 0 0 0,1-1 0 0 0,-1 1 0 0 0,1-1-1 0 0,0 1 1 0 0,-1-1 0 0 0,1 1 0 0 0,0-1 0 0 0,-1 1 0 0 0,1-1 0 0 0,0 0 0 0 0,-1 0-1 0 0,1 1 1 0 0,0-1 0 0 0,0 0 0 0 0,0 0 0 0 0,-1 0-5 0 0,14 3 74 0 0,17 1 423 0 0,-24-3-476 0 0,0 0-1 0 0,0-1 1 0 0,0 1 0 0 0,4-1-21 0 0,11-1 195 0 0,21 2-195 0 0,-2 0 109 0 0,153-1 257 0 0,-182-2-2098 0 0,-12 2-5061 0 0</inkml:trace>
  <inkml:trace contextRef="#ctx1" brushRef="#br1" timeOffset="172617.211">6198 9849 12384 0 0,'0'0'564'0'0,"0"0"-10"0"0,0 8-336 0 0,6 92 2792 0 0,-7-23 1227 0 0,-4 1-4237 0 0,-1-36 109 0 0,1 13 102 0 0,6-17-5962 0 0,0-26-921 0 0</inkml:trace>
  <inkml:trace contextRef="#ctx1" brushRef="#br1" timeOffset="170195.94">4666 10364 13040 0 0,'0'0'597'0'0,"0"0"-9"0"0,5 6-357 0 0,1 4-9 0 0,-1 0 0 0 0,0 0 0 0 0,-1 0 1 0 0,0 0-1 0 0,-1 1 0 0 0,0 0 1 0 0,0 0-1 0 0,-1-1 0 0 0,-1 1 0 0 0,0 1 1 0 0,0-1-1 0 0,-1 0 0 0 0,-1 0 0 0 0,-1 9-222 0 0,-2 40 1356 0 0,2-30-304 0 0,-3 13-1052 0 0,-5 51 680 0 0,4-50 0 0 0,-4-58-430 0 0,4 5-186 0 0,0-1 0 0 0,-1 2-1 0 0,0-1 1 0 0,0 1 0 0 0,-1 0 0 0 0,-6-5-64 0 0,11 10 5 0 0,-1 1-1 0 0,0-1 1 0 0,0 1-1 0 0,-1 0 0 0 0,1 0 1 0 0,0 0-1 0 0,-1 0 1 0 0,1 1-1 0 0,-1 0 0 0 0,1 0 1 0 0,-1 0-1 0 0,0 0 1 0 0,1 1-1 0 0,-1 0 1 0 0,0 0-1 0 0,0 0 0 0 0,0 0-4 0 0,-1 1-11 0 0,0-1-1 0 0,-1 1 0 0 0,1 0 1 0 0,0 1-1 0 0,0 0 0 0 0,0-1 1 0 0,0 2-1 0 0,0-1 0 0 0,1 1 1 0 0,-1 0-1 0 0,1 0 1 0 0,-1 1-1 0 0,1-1 0 0 0,0 1 1 0 0,1 0-1 0 0,-1 1 0 0 0,1-1 1 0 0,-1 1-1 0 0,1 0 0 0 0,1 0 1 0 0,-1 0-1 0 0,1 0 0 0 0,-2 4 12 0 0,2-2 10 0 0,0-1 0 0 0,0 1 0 0 0,1-1 0 0 0,0 1 0 0 0,0 0-1 0 0,0 0 1 0 0,1 0 0 0 0,0 0 0 0 0,0 0 0 0 0,1 0 0 0 0,0 0-1 0 0,0 0 1 0 0,1 1-10 0 0,-1-3 29 0 0,1 1 0 0 0,0 0 0 0 0,1-1 0 0 0,-1 1 0 0 0,1-1 0 0 0,0 1 0 0 0,0-1 0 0 0,1 0 0 0 0,-1 0 0 0 0,1 0 0 0 0,0 0-29 0 0,-1-3 7 0 0,1 1 0 0 0,-1-1 0 0 0,0 1-1 0 0,1-1 1 0 0,0 0 0 0 0,-1 0 0 0 0,1 0 0 0 0,0 0-1 0 0,0-1 1 0 0,0 1 0 0 0,0-1 0 0 0,0 1 0 0 0,0-1-1 0 0,1 0 1 0 0,-1-1 0 0 0,0 1 0 0 0,0 0 0 0 0,1-1-1 0 0,0 0-6 0 0,14 0 21 0 0,-1-1-1 0 0,1 0 1 0 0,-1-2-1 0 0,0 0 1 0 0,0-1-1 0 0,0-1 1 0 0,4-2-21 0 0,11-2-72 0 0,-26 7-168 0 0,-1 0-1 0 0,0 0 1 0 0,0 0-1 0 0,0-1 0 0 0,0 0 1 0 0,0 0-1 0 0,1-1 241 0 0,12-8-1844 0 0</inkml:trace>
  <inkml:trace contextRef="#ctx1" brushRef="#br1" timeOffset="170655.835">4853 10697 15576 0 0,'0'0'712'0'0,"0"7"235"0"0,1 28-167 0 0,2 1 0 0 0,2-1 0 0 0,8 30-780 0 0,-12-59 192 0 0,1 0-1 0 0,-1 0 1 0 0,1-1-1 0 0,1 1 1 0 0,1 4-192 0 0,-3-8 53 0 0,1 0-1 0 0,-1 0 1 0 0,0 0 0 0 0,1 0-1 0 0,-1 0 1 0 0,1-1-1 0 0,-1 1 1 0 0,1 0 0 0 0,0-1-1 0 0,0 1 1 0 0,0-1 0 0 0,-1 0-1 0 0,1 0 1 0 0,1 0 0 0 0,-1 0-1 0 0,1 1-52 0 0,0-1 55 0 0,0-1 0 0 0,0 1 0 0 0,0-1-1 0 0,0 1 1 0 0,0-1 0 0 0,0 0 0 0 0,0 0-1 0 0,0 0 1 0 0,0-1 0 0 0,0 1 0 0 0,0-1-1 0 0,2 0-54 0 0,3-2 15 0 0,1-1-1 0 0,-2 1 0 0 0,7-4-14 0 0,0-1 76 0 0,-9 5-49 0 0,0-1 0 0 0,0 1 0 0 0,-1-1 0 0 0,1 0 0 0 0,-1 0 0 0 0,0 0 0 0 0,0-1-27 0 0,11-11 83 0 0,5-6 83 0 0,-20 22-171 0 0,1 0 0 0 0,0 0 0 0 0,-1 1 0 0 0,1-1 0 0 0,0 0 0 0 0,-1 1 0 0 0,1-1 0 0 0,0 1 1 0 0,-1-1-1 0 0,1 1 0 0 0,-1-1 0 0 0,1 1 0 0 0,-1-1 0 0 0,1 1 0 0 0,-1-1 0 0 0,1 1 0 0 0,-1 0 0 0 0,0-1 0 0 0,1 2 5 0 0,-1-2-5 0 0,4 5-7 0 0,0 0 1 0 0,0 1-1 0 0,-1-1 1 0 0,0 1-1 0 0,0 0 1 0 0,0 0 11 0 0,11 22 2 0 0,-6-9 0 0 0,2 1 50 0 0,-8-17-32 0 0,0 0 0 0 0,0 0 1 0 0,1-1-1 0 0,-1 1 0 0 0,1-1 1 0 0,0 0-1 0 0,-1 0 1 0 0,1 0-1 0 0,0 0 0 0 0,0 0 1 0 0,3 0-21 0 0,-5-1 18 0 0,1-1 0 0 0,0 1 1 0 0,0-1-1 0 0,0 1 1 0 0,0-1-1 0 0,0 0 1 0 0,0 0-1 0 0,-1 1 0 0 0,1-2 1 0 0,0 1-1 0 0,0 0 1 0 0,0 0-1 0 0,0 0 0 0 0,0-1 1 0 0,0 1-1 0 0,0-1 1 0 0,-1 0-1 0 0,1 1 0 0 0,0-1 1 0 0,0 0-1 0 0,0-1-18 0 0,6-3 91 0 0,0 0-1 0 0,-1 0 1 0 0,1-1-1 0 0,1-3-90 0 0,-6 5 27 0 0,0 1 0 0 0,0 0 0 0 0,0-1 0 0 0,-1 0 0 0 0,0 1 0 0 0,0-1 0 0 0,0 0 0 0 0,0 0 0 0 0,-1 0 0 0 0,1-3-27 0 0,2-2 34 0 0,-2 0-1 0 0,1 0 1 0 0,-1 0 0 0 0,0-1-1 0 0,-1 1 1 0 0,0-1-1 0 0,-1 1 1 0 0,0-1 0 0 0,-1 1-1 0 0,0-3-33 0 0,-2-8-160 0 0,-1 1 0 0 0,-1 0-1 0 0,-1 0 1 0 0,-1 1 0 0 0,-5-9 160 0 0,-2 6-423 0 0,6 11-1286 0 0,2-1-4223 0 0,3 5-618 0 0</inkml:trace>
  <inkml:trace contextRef="#ctx1" brushRef="#br1" timeOffset="171352.809">5374 10451 4608 0 0,'0'0'353'0'0,"7"-7"142"0"0,-4 4 5339 0 0,-2 2-5585 0 0,0-1-1 0 0,1 0 0 0 0,-1 1 0 0 0,1-1 1 0 0,-1 1-1 0 0,1-1 0 0 0,0 1 0 0 0,0 0 1 0 0,-1 0-1 0 0,1 0 0 0 0,0 0 1 0 0,0 0-1 0 0,0 0 0 0 0,0 0 0 0 0,1 0 1 0 0,-1 1-1 0 0,0-1 0 0 0,0 1 0 0 0,0 0 1 0 0,0 0-1 0 0,1 0 0 0 0,-1 0 0 0 0,0 0 1 0 0,1 0-249 0 0,8 1 368 0 0,0 1 1 0 0,0 0 0 0 0,0 0-1 0 0,3 2-368 0 0,-5-2 240 0 0,-6-1-220 0 0,-1 0 0 0 0,1 0 0 0 0,-1-1 0 0 0,1 1 0 0 0,-1 1 0 0 0,1-1 0 0 0,-1 0 0 0 0,1 1 0 0 0,-1-1 0 0 0,0 1 0 0 0,0 0 0 0 0,0 0 0 0 0,0-1 0 0 0,0 1 0 0 0,0 1 0 0 0,-1-1 0 0 0,2 1-20 0 0,-3-2 0 0 0,0-1 0 0 0,1 0 0 0 0,-1 1 0 0 0,0-1 0 0 0,0 1 0 0 0,1-1 1 0 0,-1 1-1 0 0,0-1 0 0 0,0 1 0 0 0,0 0 0 0 0,0-1 0 0 0,0 1 0 0 0,0-1 0 0 0,0 1 0 0 0,0-1 0 0 0,0 1 0 0 0,0-1 0 0 0,0 1 0 0 0,0-1 0 0 0,0 1 0 0 0,0 0 0 0 0,0-1 0 0 0,-1 1 0 0 0,1-1 0 0 0,0 1 0 0 0,0-1 0 0 0,-1 0 0 0 0,1 1 0 0 0,-1 0 0 0 0,0 3 11 0 0,1-4-6 0 0,0 1 0 0 0,0-1 0 0 0,0 1-1 0 0,0 0 1 0 0,0-1 0 0 0,0 1 0 0 0,0-1-1 0 0,0 1 1 0 0,0-1 0 0 0,0 1-1 0 0,0-1 1 0 0,-1 1 0 0 0,1-1 0 0 0,0 1-1 0 0,0-1 1 0 0,0 1 0 0 0,-1-1-1 0 0,1 1 1 0 0,0-1 0 0 0,-1 1 0 0 0,1-1-1 0 0,0 0 1 0 0,-1 1 0 0 0,1-1 0 0 0,0 0-1 0 0,-1 1 1 0 0,1-1 0 0 0,-1 0-1 0 0,1 1 1 0 0,-1-1 0 0 0,1 0 0 0 0,-1 0-1 0 0,1 1 1 0 0,-1-1 0 0 0,1 0 0 0 0,-1 0-5 0 0,-8 5 129 0 0,8-3-145 0 0,0 0 0 0 0,-1 0 0 0 0,1 0 0 0 0,-1-1 0 0 0,0 1 0 0 0,1-1 0 0 0,-1 1 0 0 0,-2 0 16 0 0,6 0-37 0 0,1-1 0 0 0,0 1-1 0 0,-1-1 1 0 0,1 0-1 0 0,0 0 1 0 0,0 0 0 0 0,0 0-1 0 0,-1 0 1 0 0,1 0-1 0 0,2-1 38 0 0,19 6-10 0 0,23 11 19 0 0,-28-12-16 0 0,-1 1 0 0 0,-1 1 0 0 0,1 1-1 0 0,13 8 8 0 0,4 8 852 0 0,-35-24-824 0 0,1 1 1 0 0,-1-1-1 0 0,1 0 0 0 0,-1 1 0 0 0,0-1 0 0 0,1 0 0 0 0,-1 1 0 0 0,1-1 0 0 0,-1 1 0 0 0,0-1 0 0 0,1 0 0 0 0,-1 1 0 0 0,0-1 1 0 0,1 1-1 0 0,-1-1 0 0 0,0 1 0 0 0,0-1 0 0 0,1 1 0 0 0,-1 0 0 0 0,0-1 0 0 0,0 1 0 0 0,0-1 0 0 0,0 1 0 0 0,0-1 0 0 0,0 1 1 0 0,0 0-1 0 0,0-1 0 0 0,0 1 0 0 0,0-1 0 0 0,0 1 0 0 0,0-1 0 0 0,0 1 0 0 0,-1-1 0 0 0,1 1 0 0 0,0 0-28 0 0,-1 1 93 0 0,0 0-1 0 0,0-1 0 0 0,0 1 0 0 0,0 0 1 0 0,0 0-1 0 0,0-1 0 0 0,-1 1 1 0 0,0 0-93 0 0,-3 2 168 0 0,-1 0 0 0 0,0-1 0 0 0,-1 0 0 0 0,1 0 0 0 0,0 0-1 0 0,-1-1 1 0 0,1 0 0 0 0,-1 0 0 0 0,-4 0-168 0 0,-9 4 250 0 0,2-2-371 0 0,0 0 0 0 0,0-1-1 0 0,0-1 1 0 0,-1-1 0 0 0,1 0 0 0 0,0-2 0 0 0,-1 0 0 0 0,-2-1 121 0 0,10-1-1103 0 0,2 3-44 0 0</inkml:trace>
  <inkml:trace contextRef="#ctx1" brushRef="#br1" timeOffset="175663.746">6410 10023 8288 0 0,'0'-3'756'0'0,"0"2"-716"0"0,0 1 1 0 0,0-1-1 0 0,1 1 1 0 0,-1-1 0 0 0,0 0-1 0 0,0 1 1 0 0,0-1-1 0 0,0 1 1 0 0,1-1 0 0 0,-1 1-1 0 0,0-1 1 0 0,0 1-1 0 0,1-1 1 0 0,-1 1 0 0 0,0-1-1 0 0,1 1 1 0 0,-1-1-1 0 0,1 1 1 0 0,-1-1-1 0 0,1 1 1 0 0,-1 0 0 0 0,1-1-1 0 0,-1 1 1 0 0,1 0-1 0 0,-1 0 1 0 0,1-1 0 0 0,-1 1-41 0 0,15-3 2089 0 0,-14 3-1773 0 0,30-3 5229 0 0,23 1-5545 0 0,76 7 828 0 0,-8 0-888 0 0,-78-5 186 0 0,270-3 895 0 0,-180-4-389 0 0,44-11-632 0 0,-104 11 98 0 0,1 4-1 0 0,6 3-97 0 0,-76 0 5 0 0,38-3-1057 0 0,-27 2-166 0 0</inkml:trace>
  <inkml:trace contextRef="#ctx1" brushRef="#br1" timeOffset="176194.218">6601 10367 10592 0 0,'0'0'818'0'0,"6"-5"-500"0"0,-2 2-75 0 0,0-1 0 0 0,0 2 0 0 0,0-1-1 0 0,1 0 1 0 0,-1 1 0 0 0,1 0 0 0 0,0 0 0 0 0,0 1 0 0 0,-1-1 0 0 0,6 0-243 0 0,8-1 301 0 0,1 0 1 0 0,7 1-302 0 0,10-1 286 0 0,-36 3-278 0 0,23-3 598 0 0,-1 1 0 0 0,5 1-606 0 0,-20 1 135 0 0,0 0-1 0 0,-1 1 0 0 0,1 0 1 0 0,-1 0-1 0 0,1 0 0 0 0,-1 1 1 0 0,0 0-1 0 0,1 0 0 0 0,4 3-134 0 0,-9-4 13 0 0,-1-1-1 0 0,0 1 1 0 0,1 0-1 0 0,-1 0 1 0 0,0 0-1 0 0,0 0 1 0 0,1 0-1 0 0,-1 0 0 0 0,0 0 1 0 0,0 0-1 0 0,0 0 1 0 0,0 0-1 0 0,-1 1 1 0 0,1-1-1 0 0,0 0 0 0 0,0 1 1 0 0,-1-1-1 0 0,1 1 1 0 0,-1-1-1 0 0,1 1 1 0 0,-1-1-1 0 0,1 1 1 0 0,-1-1-1 0 0,0 1 0 0 0,0-1 1 0 0,0 1-1 0 0,0-1 1 0 0,0 1-1 0 0,0-1 1 0 0,0 1-1 0 0,-1-1 1 0 0,1 1-1 0 0,-1-1 0 0 0,1 1 1 0 0,-1-1-1 0 0,1 1 1 0 0,-1-1-1 0 0,0 1 1 0 0,1-1-1 0 0,-2 1-12 0 0,-2 5 32 0 0,-1 1 0 0 0,-1-1 1 0 0,1 0-1 0 0,-1 0 0 0 0,-1-1 0 0 0,-3 4-32 0 0,-6 4 42 0 0,-1-1-1 0 0,0 0 1 0 0,-1-2-1 0 0,-1 0 1 0 0,0 0-1 0 0,-14 4-41 0 0,-16 11-10 0 0,48-25-44 0 0,1-1-15 0 0,0 0-22 0 0,15 8-181 0 0,-9-5 262 0 0,1-1 0 0 0,0 0 0 0 0,0-1 0 0 0,0 0 0 0 0,1 0 10 0 0,28 7-30 0 0,-16-1 26 0 0,-1 0-1 0 0,4 4 5 0 0,-15-7 100 0 0,-1 1 1 0 0,0 0-1 0 0,0 0 0 0 0,-1 0 0 0 0,1 1 0 0 0,4 5-100 0 0,-10-11 34 0 0,0 1-1 0 0,-1 0 1 0 0,1 0-1 0 0,-1 0 1 0 0,1 0-1 0 0,-1 0 1 0 0,1-1-1 0 0,-1 1 1 0 0,1 0-1 0 0,-1 0 1 0 0,0 0-1 0 0,1 0 1 0 0,-1 0-1 0 0,0 0 1 0 0,0 1-1 0 0,0-1 1 0 0,0 0-1 0 0,0 0 1 0 0,0 0-1 0 0,0 0 1 0 0,0 0-1 0 0,0 0 1 0 0,0 0-1 0 0,-1 0-33 0 0,0 2 82 0 0,0-1 0 0 0,0 0 1 0 0,0 1-1 0 0,0-1 0 0 0,-1 0 0 0 0,1 0 0 0 0,-1 0 0 0 0,0 0 0 0 0,0 0 1 0 0,0 0-83 0 0,-5 5 268 0 0,-1 0 0 0 0,-1-1 0 0 0,1 0 0 0 0,-9 3-268 0 0,-75 46 717 0 0,79-52-3378 0 0,13-3 723 0 0</inkml:trace>
  <inkml:trace contextRef="#ctx1" brushRef="#br1" timeOffset="176738.197">7221 10340 6448 0 0,'0'0'297'0'0,"0"0"-9"0"0,0-2-188 0 0,2-2 199 0 0,0 0-1 0 0,0 0 1 0 0,1-1-1 0 0,-1 1 1 0 0,1 1-1 0 0,-1-1 1 0 0,1 0-1 0 0,3-2-298 0 0,1-2 948 0 0,1 1-1 0 0,-1 0 0 0 0,1 0 1 0 0,1 0-1 0 0,0 1-947 0 0,-4 3 239 0 0,0 0 0 0 0,0 0 0 0 0,0 1 0 0 0,1 0-1 0 0,-1 0 1 0 0,0 1 0 0 0,1-1 0 0 0,-1 1-1 0 0,1 0 1 0 0,3 1-239 0 0,6-2 343 0 0,-8 1-190 0 0,0 0-1 0 0,0 1 0 0 0,0 0 1 0 0,0 0-1 0 0,0 1 0 0 0,0 0 0 0 0,1 0-152 0 0,8 1 277 0 0,-10-1-206 0 0,-1 0 0 0 0,0-1 0 0 0,0 1-1 0 0,0 1 1 0 0,0-1 0 0 0,3 2-71 0 0,-7-3 9 0 0,-1 1-1 0 0,1-1 1 0 0,0 1 0 0 0,0-1 0 0 0,-1 1 0 0 0,1-1 0 0 0,0 1-1 0 0,0 0 1 0 0,-1-1 0 0 0,1 1 0 0 0,-1 0 0 0 0,1-1-1 0 0,-1 1 1 0 0,1 0 0 0 0,-1 0 0 0 0,1 0 0 0 0,-1-1 0 0 0,0 1-1 0 0,1 0 1 0 0,-1 0 0 0 0,0 0 0 0 0,0 0 0 0 0,0 0-1 0 0,0 0 1 0 0,1-1 0 0 0,-1 1 0 0 0,0 0 0 0 0,-1 0 0 0 0,1 0-1 0 0,0 0 1 0 0,0 0 0 0 0,0 0 0 0 0,0 0 0 0 0,-1-1-1 0 0,1 1 1 0 0,0 0 0 0 0,-1 0 0 0 0,1 0 0 0 0,-1 0-9 0 0,-4 10 193 0 0,-1 0 0 0 0,0 0 0 0 0,-1-1 0 0 0,0 0 0 0 0,0 0 0 0 0,-7 6-193 0 0,-14 13 441 0 0,-15 10-441 0 0,13-12 275 0 0,-3 6-275 0 0,9-8 59 0 0,-20 24 42 0 0,-26 35-101 0 0,67-78 2 0 0,-1 0-1 0 0,0 0 0 0 0,1 0 1 0 0,1 0-1 0 0,-1 1 0 0 0,1-1 1 0 0,0 1-1 0 0,0 0 0 0 0,0 4-1 0 0,1 1 102 0 0,3-10-82 0 0,-1 0-2 0 0,0-1-13 0 0,0 0 0 0 0,-1 1 0 0 0,1-1 0 0 0,0 0 0 0 0,0 1-1 0 0,0-1 1 0 0,0 0 0 0 0,0 0 0 0 0,0 0 0 0 0,0 1 0 0 0,0-1-1 0 0,0 0 1 0 0,0-1 0 0 0,1 1 0 0 0,-1 0 0 0 0,0 0 0 0 0,1-1-1 0 0,-1 1 1 0 0,1 0 0 0 0,0-1-5 0 0,1 1 2 0 0,0-1 0 0 0,0 1 0 0 0,0-1 1 0 0,0 0-1 0 0,0 0 0 0 0,0 0 0 0 0,0 0 0 0 0,0-1 0 0 0,0 1 0 0 0,1-2-2 0 0,6-1 72 0 0,0 0 1 0 0,-1-1-1 0 0,0 0 0 0 0,1-1 0 0 0,6-5-72 0 0,19-15 307 0 0,-32 22-313 0 0,0 0 0 0 0,-1 1 0 0 0,0-1-1 0 0,1 0 1 0 0,-1-1 0 0 0,0 1 0 0 0,0 0 0 0 0,0-1 0 0 0,-1 1-1 0 0,1-2 7 0 0,0 1 9 0 0,-1 0 0 0 0,0 0-1 0 0,1 0 1 0 0,-1 0 0 0 0,-1 0 0 0 0,1 0-1 0 0,-1-1 1 0 0,1 1 0 0 0,-1 0-1 0 0,-1-1 1 0 0,1 1 0 0 0,0 0-1 0 0,-1 0 1 0 0,0-1 0 0 0,0 1 0 0 0,0 0-1 0 0,-1 0 1 0 0,1 0 0 0 0,-1 0-1 0 0,0 0 1 0 0,-1 0-9 0 0,-3-9 7 0 0,-1 1 0 0 0,-1 0 0 0 0,0 0 0 0 0,-1 1 0 0 0,0 0 0 0 0,-1 0 0 0 0,0 1 0 0 0,0 1 0 0 0,-1-1 0 0 0,-1 2 0 0 0,0-1-7 0 0,-25-20-1185 0 0,36 28-110 0 0,1 1-359 0 0,0 0-70 0 0,0 0-17 0 0</inkml:trace>
  <inkml:trace contextRef="#ctx1" brushRef="#br1" timeOffset="177185.593">7568 10328 14600 0 0,'0'14'1557'0'0,"-5"7"-1522"0"0,0-3 67 0 0,-7 57 1126 0 0,7-45-338 0 0,3-26-776 0 0,1 0 0 0 0,0 1 0 0 0,1-1 1 0 0,-1 0-1 0 0,1 1 0 0 0,0-1 0 0 0,0 1 0 0 0,0-1 0 0 0,1 4-114 0 0,-1-5 41 0 0,0-1-1 0 0,1 1 0 0 0,-1-1 1 0 0,1 1-1 0 0,0-1 1 0 0,0 0-1 0 0,0 1 0 0 0,0-1 1 0 0,0 0-1 0 0,1 0 0 0 0,-1 1 1 0 0,1-1-1 0 0,-1 0 0 0 0,1 0 1 0 0,0-1-1 0 0,0 1 1 0 0,0 0-1 0 0,0-1 0 0 0,0 1 1 0 0,0-1-1 0 0,0 1 0 0 0,2 0-40 0 0,0 0 37 0 0,0-1-1 0 0,0 1 1 0 0,0-1 0 0 0,0 0-1 0 0,0 0 1 0 0,0 0-1 0 0,0-1 1 0 0,1 1-1 0 0,-1-1 1 0 0,0 0-1 0 0,0 0 1 0 0,0-1-1 0 0,1 1 1 0 0,-1-1 0 0 0,3-1-37 0 0,1 1 53 0 0,-1-1 0 0 0,-1 0 1 0 0,1-1-1 0 0,0 0 1 0 0,0 0-1 0 0,-1 0 1 0 0,0-1-1 0 0,6-3-53 0 0,-7 2-192 0 0,1 0-1 0 0,0 0 0 0 0,-1-1 0 0 0,0 1 1 0 0,0-1-1 0 0,-1 0 0 0 0,0-1 0 0 0,0 1 0 0 0,0-1 1 0 0,0 0 192 0 0,0-4-1360 0 0,0 0 1 0 0,-1 0-1 0 0,0 0 0 0 0,0-1 1 0 0,-1 1-1 0 0,-1-2 1360 0 0,2-36-3833 0 0,-3 48 3694 0 0,0 1 905 0 0,0 0 398 0 0,0 0 78 0 0,0 0-20 0 0,0 0-168 0 0,0 8 884 0 0,-11 39 1021 0 0,8-19-1884 0 0,-2 0 0 0 0,-2-1-1 0 0,-1 3-1074 0 0,-6 25 1099 0 0,3-12-230 0 0,-2 0-869 0 0,0-2 496 0 0,-18 61 320 0 0,31-97-968 0 0,0-4-646 0 0,0-1-314 0 0,0 0-66 0 0</inkml:trace>
  <inkml:trace contextRef="#ctx1" brushRef="#br1" timeOffset="180332.46">8410 9989 12440 0 0,'16'0'1521'0'0,"9"1"2266"0"0,-3-1-3300 0 0,-1-1 1 0 0,9-1-488 0 0,84-7 1713 0 0,-4 2-623 0 0,240-17 125 0 0,-193 15-975 0 0,-83 2 59 0 0,0 4 0 0 0,68 6-299 0 0,-118-1 47 0 0,40 5 260 0 0,-56-4-322 0 0,-7-3-118 0 0,-17 3-2578 0 0,10-4 402 0 0,-3-1-4624 0 0</inkml:trace>
  <inkml:trace contextRef="#ctx1" brushRef="#br1" timeOffset="178836.078">8666 9108 13360 0 0,'0'0'612'0'0,"0"0"-15"0"0,6 6 68 0 0,-6-4-518 0 0,1 0-1 0 0,0 1 1 0 0,-1-1 0 0 0,0 0-1 0 0,1 0 1 0 0,-1 1 0 0 0,0-1-1 0 0,0 0 1 0 0,-1 2-147 0 0,1 8 204 0 0,1-4-155 0 0,-2 0-1 0 0,1 0 1 0 0,-1 0-1 0 0,-1 0 1 0 0,1 0 0 0 0,-2 2-49 0 0,-5 32 701 0 0,-2 19 32 0 0,0-5-195 0 0,8-41-450 0 0,1-4-5 0 0,-1 0 0 0 0,2 1 0 0 0,0 10-83 0 0,1-10 59 0 0,-1 0 27 0 0,1 0-1 0 0,1 0 0 0 0,0 0 1 0 0,1 0-1 0 0,0-1 0 0 0,0 1 0 0 0,4 5-85 0 0,-7-16 72 0 0,0-1 0 0 0,0 0 2 0 0,0 0 4 0 0,0 0 2 0 0,-4-5 80 0 0,-17-13 117 0 0,13 10-317 0 0,-1 1 0 0 0,-1-1 1 0 0,0 1-1 0 0,-3-1 40 0 0,10 6-17 0 0,-1 0 1 0 0,1 1-1 0 0,-1-1 0 0 0,0 1 1 0 0,0 0-1 0 0,1 0 0 0 0,-1 0 1 0 0,0 1-1 0 0,0-1 1 0 0,0 1-1 0 0,0 0 0 0 0,0 0 1 0 0,0 0-1 0 0,0 1 0 0 0,-1 0 17 0 0,-2 1-4 0 0,0 0-1 0 0,0 0 1 0 0,0 1 0 0 0,1 0-1 0 0,-1 1 1 0 0,1 0-1 0 0,0 0 1 0 0,0 0-1 0 0,1 0 1 0 0,-1 1-1 0 0,1 0 1 0 0,0 0 0 0 0,0 1-1 0 0,0 0 1 0 0,1-1-1 0 0,0 1 1 0 0,0 1-1 0 0,1-1 1 0 0,-1 0 0 0 0,1 1-1 0 0,1 0 1 0 0,-1 0-1 0 0,1 0 1 0 0,1 0-1 0 0,-1 0 1 0 0,1 0-1 0 0,0 2 5 0 0,1-6 3 0 0,0 0 0 0 0,0 1 0 0 0,0-1 0 0 0,0 0-1 0 0,0 1 1 0 0,1-1 0 0 0,0 0 0 0 0,0 0-1 0 0,0 1 1 0 0,0-1 0 0 0,0 0 0 0 0,0 0 0 0 0,1 0-1 0 0,0 0 1 0 0,-1-1 0 0 0,3 3-3 0 0,-1-1 4 0 0,0-1 0 0 0,1 0 0 0 0,-1 0 0 0 0,1 0-1 0 0,0 0 1 0 0,0-1 0 0 0,0 1 0 0 0,0-1 0 0 0,0 0 0 0 0,1 0 0 0 0,0 0-4 0 0,7 1 34 0 0,0 0-1 0 0,0 0 1 0 0,1-1 0 0 0,-1-1-1 0 0,1 0 1 0 0,-1 0 0 0 0,1-1 0 0 0,5-2-34 0 0,14-1 204 0 0,-1-2 1 0 0,0-1 0 0 0,14-5-205 0 0,12-9-5961 0 0,-40 12-621 0 0</inkml:trace>
  <inkml:trace contextRef="#ctx1" brushRef="#br1" timeOffset="179227.381">9231 9318 7368 0 0,'1'1'18'0'0,"2"0"28"0"0,-1 0 0 0 0,0 0 0 0 0,1 0 0 0 0,-1 1 0 0 0,0-1 0 0 0,1 1 0 0 0,-1-1 0 0 0,0 1 0 0 0,0 0 0 0 0,0 0 0 0 0,-1 0 0 0 0,1 0 0 0 0,0 0 0 0 0,-1 0 0 0 0,1 0 0 0 0,-1 1 0 0 0,1 1-46 0 0,-1-3 3 0 0,0 2 449 0 0,1 1 0 0 0,0-1 1 0 0,-1 0-1 0 0,0 1 0 0 0,1-1 0 0 0,-1 1 0 0 0,-1 0 0 0 0,1-1 0 0 0,-1 1 1 0 0,1 0-1 0 0,-1-1 0 0 0,0 1 0 0 0,0 1-452 0 0,0-3 232 0 0,0 0 0 0 0,0 0 1 0 0,0-1-1 0 0,0 1 0 0 0,1 0 0 0 0,-1 0 0 0 0,0-1 1 0 0,1 1-1 0 0,0 0 0 0 0,0 1-232 0 0,0-2 48 0 0,-1 0 0 0 0,1 0 1 0 0,-1 0-1 0 0,1 0 0 0 0,-1 0 0 0 0,0 1 0 0 0,0-1 0 0 0,1 0 1 0 0,-1 0-1 0 0,0 0 0 0 0,0 1 0 0 0,0-1 0 0 0,0 0 0 0 0,0 0 0 0 0,0 0 1 0 0,-1 1-1 0 0,1-1 0 0 0,0 0 0 0 0,-1 1-48 0 0,-3 5 298 0 0,-1 1-1 0 0,0-1 1 0 0,-3 5-298 0 0,-11 15 798 0 0,11-16-573 0 0,0-1 0 0 0,0 0 0 0 0,-1 0 0 0 0,0-1-1 0 0,-1 0 1 0 0,0-1 0 0 0,-4 3-225 0 0,7-6 45 0 0,-1 0-1 0 0,1-1 1 0 0,-1 0 0 0 0,0 0-1 0 0,-1-1 1 0 0,1 0-1 0 0,0 0 1 0 0,-1-1-1 0 0,0 0 1 0 0,0-1-1 0 0,1 1 1 0 0,-1-2-1 0 0,0 1 1 0 0,0-1 0 0 0,0-1-1 0 0,0 0 1 0 0,-1 0-45 0 0,6 0-16 0 0,1 0 0 0 0,-1-1 1 0 0,1 1-1 0 0,-1-1 0 0 0,1 0 1 0 0,0 0-1 0 0,-3-2 16 0 0,-2-1-32 0 0,3 1-73 0 0,0-1-1 0 0,1 0 0 0 0,0 1 1 0 0,-1-1-1 0 0,2-1 0 0 0,-1 1 1 0 0,0-1-1 0 0,-1-4 106 0 0,5 9-44 0 0,-1-1-1 0 0,0 1 1 0 0,1-1-1 0 0,-1 0 1 0 0,1 1-1 0 0,0-1 1 0 0,0 0-1 0 0,0 1 1 0 0,0-1-1 0 0,0 0 1 0 0,0 1-1 0 0,0-1 1 0 0,0 0-1 0 0,1 1 1 0 0,-1-2 44 0 0,1 1-67 0 0,-1-1-1 0 0,0 1 1 0 0,1-1-1 0 0,-1 0 1 0 0,0 1 0 0 0,0-1-1 0 0,-1-1 68 0 0,1 2-35 0 0,-1 1-1 0 0,1-1 1 0 0,0 1-1 0 0,-1-1 1 0 0,1 0-1 0 0,0 1 1 0 0,0-1-1 0 0,0 0 1 0 0,1 1-1 0 0,-1-1 0 0 0,0 0 1 0 0,0 1-1 0 0,1-1 1 0 0,-1 0-1 0 0,1 1 1 0 0,0-1-1 0 0,-1 1 1 0 0,1-1-1 0 0,0 1 1 0 0,0 0-1 0 0,0-1 1 0 0,0 1-1 0 0,0 0 1 0 0,0-1-1 0 0,0 1 0 0 0,2-1 36 0 0,-2 1-9 0 0,1 0 0 0 0,0 0 0 0 0,0 0 0 0 0,0 1 0 0 0,0-1 0 0 0,-1 0 0 0 0,1 1 0 0 0,0-1 0 0 0,0 1 0 0 0,1 0 9 0 0,-1-1-14 0 0,1 1 12 0 0,0 0 0 0 0,0 0 0 0 0,0 0-1 0 0,-1 0 1 0 0,1 0 0 0 0,0 1 0 0 0,0-1-1 0 0,0 1 1 0 0,-1 0 0 0 0,1 0 0 0 0,0 0-1 0 0,1 1 3 0 0,33 18 114 0 0,-23-11-109 0 0,-8-5-5 0 0,-1 0 0 0 0,0 0 0 0 0,0 1 0 0 0,0 0 0 0 0,0 0 0 0 0,2 4 0 0 0,2 2 0 0 0,5 6 124 0 0,-1 1 0 0 0,-1 1-1 0 0,5 9-123 0 0,-14-22 53 0 0,-1-2-20 0 0,0-1-1 0 0,-1 1 1 0 0,0-1-1 0 0,1 1 1 0 0,-1 0-1 0 0,0 2-32 0 0,-1-3 32 0 0,1 1-1 0 0,0 0 1 0 0,1 0-1 0 0,-1 0 1 0 0,1-1-1 0 0,1 3-31 0 0,-2-4 14 0 0,0 1-1 0 0,0-1 1 0 0,-1 1-1 0 0,1-1 0 0 0,0 0 1 0 0,-1 1-1 0 0,1 1-13 0 0,0-1 10 0 0,-2-2-5 0 0,1 0 0 0 0,0-1-1 0 0,0 1 1 0 0,0-1-1 0 0,0 1 1 0 0,0-1 0 0 0,1 1-1 0 0,-1-1 1 0 0,0 1-1 0 0,0-1 1 0 0,0 1-1 0 0,0-1 1 0 0,0 1 0 0 0,1-1-1 0 0,-1 1 1 0 0,0-1-1 0 0,1 1 1 0 0,-1-1 0 0 0,0 0-1 0 0,0 1 1 0 0,1-1-1 0 0,-1 1 1 0 0,1-1-1 0 0,-1 0 1 0 0,0 1 0 0 0,1-1-1 0 0,-1 0 1 0 0,1 1-1 0 0,-1-1 1 0 0,1 0 0 0 0,-1 0-5 0 0,2 1 17 0 0,5 3 10 0 0,-6-3-843 0 0,2-1-3644 0 0,7-2-1578 0 0</inkml:trace>
  <inkml:trace contextRef="#ctx1" brushRef="#br1" timeOffset="179649.865">8987 8833 13104 0 0,'-2'1'110'0'0,"-1"0"0"0"0,1 0 0 0 0,0 0 0 0 0,0 1 0 0 0,-1-1 1 0 0,1 1-1 0 0,0-1 0 0 0,0 1 0 0 0,0 0 0 0 0,1 0 0 0 0,-1 0 0 0 0,0 0 1 0 0,0 1-111 0 0,-12 35 625 0 0,13-37-586 0 0,1 0 1 0 0,0 0-1 0 0,-1 0 0 0 0,1 0 1 0 0,0 0-1 0 0,0 0 1 0 0,-1 0-1 0 0,1 1 1 0 0,0-1-1 0 0,0 0 0 0 0,0 0 1 0 0,0 0-1 0 0,1 0 1 0 0,-1 0-1 0 0,0 0 0 0 0,0 1 1 0 0,1-1-1 0 0,-1 0 1 0 0,1 1-40 0 0,-1-1 38 0 0,1 0 0 0 0,-1 0 1 0 0,1 0-1 0 0,-1 1 1 0 0,0-1-1 0 0,0 0 1 0 0,1 1-1 0 0,-1-1 0 0 0,0 0 1 0 0,0 0-1 0 0,0 1 1 0 0,-1-1-1 0 0,1 0 0 0 0,0 1-38 0 0,-2 5 118 0 0,1-6-93 0 0,1 0 1 0 0,-1 0-1 0 0,1 0 0 0 0,0 0 1 0 0,-1 0-1 0 0,1 0 1 0 0,0 0-1 0 0,0 0 1 0 0,0 0-1 0 0,0 0 0 0 0,0 0 1 0 0,0 0-1 0 0,0 0 1 0 0,0 0-1 0 0,0 0 1 0 0,0 0-1 0 0,1 0 0 0 0,-1 0 1 0 0,0 0-1 0 0,1 0 1 0 0,-1 0-1 0 0,1 0 0 0 0,-1 0 1 0 0,1-1-1 0 0,-1 1 1 0 0,1 0-1 0 0,-1 0 1 0 0,1 0-1 0 0,0-1 0 0 0,0 1-25 0 0,0 1 58 0 0,0-1-1 0 0,1 1 1 0 0,-1 0-1 0 0,0 0 0 0 0,0 0 1 0 0,-1 0-1 0 0,1-1 1 0 0,0 1-1 0 0,-1 0 1 0 0,1 2-58 0 0,0-2 46 0 0,-1 1 1 0 0,1-1 0 0 0,0 0-1 0 0,0 0 1 0 0,0 1 0 0 0,0-1 0 0 0,0 0-1 0 0,1 0 1 0 0,0 0-47 0 0,0 1 29 0 0,1 0 0 0 0,0 0 1 0 0,1-1-1 0 0,-1 1 0 0 0,0-1 0 0 0,1 0 0 0 0,0 0-29 0 0,19 14 193 0 0,-15-11-134 0 0,-1-1 0 0 0,1 0 0 0 0,0 0 0 0 0,0 0 0 0 0,0-1 0 0 0,0 0 0 0 0,0-1 0 0 0,6 1-59 0 0,5 2 152 0 0,0 0-3 0 0,13 5 265 0 0,-30-9-289 0 0,0 19 355 0 0,-3-19-464 0 0,0 0 0 0 0,0 0 0 0 0,0 0 0 0 0,0 1 0 0 0,0-1 0 0 0,0 0-1 0 0,-1 0 1 0 0,1 0 0 0 0,0-1 0 0 0,0 1 0 0 0,-1 0 0 0 0,1 0 0 0 0,-1-1 0 0 0,0 1-16 0 0,-24 7 131 0 0,16-5-51 0 0,-1 1-14 0 0,-97 27 404 0 0,88-26-734 0 0,0-2-1 0 0,-1 0 1 0 0,1-1-1 0 0,-8 0 265 0 0,17-2-286 0 0,-22-1-5478 0 0,15-1-425 0 0</inkml:trace>
  <inkml:trace contextRef="#ctx1" brushRef="#br1" timeOffset="179946.902">8962 8906 13792 0 0,'7'-2'213'0'0,"0"1"1"0"0,0 0 0 0 0,1 0 0 0 0,-1 1 0 0 0,0 0 0 0 0,1 0 0 0 0,3 1-214 0 0,15 0 15 0 0,128 4 4087 0 0,-143-5-4027 0 0,0 0-1 0 0,0 0 1 0 0,0 1-1 0 0,0 1 1 0 0,0 0-1 0 0,0 1 1 0 0,0 0-1 0 0,-1 0 1 0 0,1 1-1 0 0,0 1-74 0 0,19 9-714 0 0,-20-9-188 0 0</inkml:trace>
  <inkml:trace contextRef="#ctx1" brushRef="#br1" timeOffset="181699.891">8673 10287 10016 0 0,'6'-9'220'0'0,"-5"8"-154"0"0,0 0-1 0 0,0 0 1 0 0,0 0-1 0 0,0 0 0 0 0,-1 0 1 0 0,1 0-1 0 0,0-1 0 0 0,-1 1 1 0 0,1 0-1 0 0,-1 0 1 0 0,1-1-1 0 0,-1 1 0 0 0,1-1-65 0 0,-1 0 249 0 0,1-1-1 0 0,0 1 0 0 0,0 0 0 0 0,0-1 1 0 0,0 1-1 0 0,0 0 0 0 0,1 0 0 0 0,-1-1 0 0 0,1 1 1 0 0,-1 0-1 0 0,1 0-248 0 0,-2 2 78 0 0,0 0 1 0 0,1 0 0 0 0,-1 0-1 0 0,0 0 1 0 0,0 0-1 0 0,0 0 1 0 0,0-1 0 0 0,1 1-1 0 0,-1 0 1 0 0,0 0-1 0 0,0 0 1 0 0,0 0-1 0 0,1 0 1 0 0,-1 0 0 0 0,0 0-1 0 0,0 0 1 0 0,0 0-1 0 0,1 0 1 0 0,-1 0 0 0 0,0 0-1 0 0,0 0 1 0 0,1 0-1 0 0,-1 0 1 0 0,0 0-1 0 0,0 0 1 0 0,0 1 0 0 0,0-1-1 0 0,1 0 1 0 0,-1 0-1 0 0,0 0 1 0 0,0 0 0 0 0,0 0-1 0 0,0 0 1 0 0,1 0-1 0 0,-1 1 1 0 0,0-1 0 0 0,0 0-1 0 0,0 0 1 0 0,0 0-1 0 0,0 0 1 0 0,0 1-79 0 0,5 5 684 0 0,-5-4-652 0 0,1-1 0 0 0,-1 1 0 0 0,1-1 0 0 0,-1 1 0 0 0,0-1 0 0 0,1 1 0 0 0,-1 0-1 0 0,0-1 1 0 0,0 1 0 0 0,0-1 0 0 0,0 1 0 0 0,-1-1 0 0 0,1 1 0 0 0,0 0-1 0 0,-1-1 1 0 0,1 1 0 0 0,-1-1 0 0 0,1 0 0 0 0,-1 1 0 0 0,0-1 0 0 0,0 1 0 0 0,0-1-32 0 0,0 1 35 0 0,1 0 1 0 0,-1-1 0 0 0,0 1 0 0 0,0 0 0 0 0,1 0 0 0 0,-1 0 0 0 0,1 0 0 0 0,-1 0 0 0 0,1-1 0 0 0,0 1 0 0 0,0 0-1 0 0,0 2-35 0 0,3 12 232 0 0,-2-13-172 0 0,-1 1-1 0 0,1 0 0 0 0,-1-1 1 0 0,0 1-1 0 0,0 0 0 0 0,0-1 1 0 0,0 1-1 0 0,-1 1-59 0 0,1 1 102 0 0,-1 0 0 0 0,1 0-1 0 0,0 0 1 0 0,1 0 0 0 0,-1-1-1 0 0,2 4-101 0 0,0 28 361 0 0,-2-27-294 0 0,1 0 1 0 0,0-1-1 0 0,0 1 0 0 0,1 0 1 0 0,0 0-1 0 0,1-1 1 0 0,1 3-68 0 0,1 15 49 0 0,-4-24-36 0 0,-1 1 0 0 0,1 0 0 0 0,0 0 0 0 0,0-1 0 0 0,0 1 1 0 0,0-1-1 0 0,0 1 0 0 0,1-1 0 0 0,0 1 0 0 0,1 2-13 0 0,8 15 63 0 0,-10-18-38 0 0,0 0-1 0 0,0 0 1 0 0,0 0 0 0 0,1-1 0 0 0,-1 1-1 0 0,1 0 1 0 0,0-1 0 0 0,1 1-25 0 0,-2-2 65 0 0,-1-1-1 0 0,0 0 0 0 0,5 0 135 0 0,-8-1-155 0 0,1 0 0 0 0,-1 0 0 0 0,1-1 0 0 0,0 1 0 0 0,-1-1 0 0 0,1 1 1 0 0,0-1-1 0 0,-1-1-44 0 0,-12-8 144 0 0,6 5-131 0 0,0 0-1 0 0,-1 1 1 0 0,0 0-1 0 0,0 1 1 0 0,0 0-1 0 0,0 1 0 0 0,-1 0 1 0 0,1 1-1 0 0,-1 0 1 0 0,0 0-1 0 0,1 1 1 0 0,-6 0-13 0 0,5 2-11 0 0,1 0 0 0 0,0 0 1 0 0,-1 1-1 0 0,1 0 0 0 0,0 1 1 0 0,0 0-1 0 0,1 0 0 0 0,-1 1 1 0 0,1 0-1 0 0,-1 1 0 0 0,-1 2 11 0 0,7-5-3 0 0,0 1 1 0 0,1-1-1 0 0,-1 1 0 0 0,1 0 0 0 0,-1 0 0 0 0,1 0 0 0 0,0 1 0 0 0,0-1 0 0 0,1 1 0 0 0,-1 0 1 0 0,0 0 2 0 0,2-1-5 0 0,0-1 1 0 0,0 0-1 0 0,0 1 1 0 0,0-1-1 0 0,0 1 1 0 0,1-1-1 0 0,-1 1 1 0 0,1-1-1 0 0,-1 1 1 0 0,1 0-1 0 0,0-1 1 0 0,0 1-1 0 0,0-1 1 0 0,1 1-1 0 0,-1 0 1 0 0,0-1-1 0 0,1 1 1 0 0,0-1-1 0 0,0 1 5 0 0,1 2 3 0 0,0-1-1 0 0,0 0 1 0 0,0 1 0 0 0,1-1-1 0 0,-1 0 1 0 0,1-1 0 0 0,0 1-1 0 0,1 0 1 0 0,-1-1 0 0 0,0 0-1 0 0,1 0 1 0 0,0 0 0 0 0,0 0-1 0 0,0 0 1 0 0,0-1 0 0 0,3 2-3 0 0,2 0-93 0 0,1 0 1 0 0,-1 0-1 0 0,1-1 1 0 0,0 0 0 0 0,0-1-1 0 0,0 0 1 0 0,1 0-1 0 0,-1-1 1 0 0,0-1 0 0 0,0 0-1 0 0,1 0 1 0 0,-1-1-1 0 0,0 0 1 0 0,0-1 0 0 0,0 0-1 0 0,0 0 1 0 0,0-1 0 0 0,0-1-1 0 0,0 0 1 0 0,5-3 92 0 0,6-6-1862 0 0</inkml:trace>
  <inkml:trace contextRef="#ctx1" brushRef="#br1" timeOffset="182195.48">9006 10403 15408 0 0,'18'2'704'0'0,"-14"-1"-15"0"0,-4 7-419 0 0,5 10-270 0 0,-4-14 0 0 0,0 1 0 0 0,0-1 0 0 0,0 0 0 0 0,-1 0 0 0 0,1 0 0 0 0,-1 1 0 0 0,0-1 0 0 0,0 0 0 0 0,-1 1 0 0 0,1-4 13 0 0,0 1 0 0 0,0 0-1 0 0,1-1 1 0 0,-1 1-1 0 0,0 0 1 0 0,0-1 0 0 0,1 1-1 0 0,-1-1 1 0 0,1 1-1 0 0,-1-1 1 0 0,1 1-1 0 0,0-1 1 0 0,0 1-13 0 0,0 0 43 0 0,-1-1 0 0 0,1 1 0 0 0,0 0 1 0 0,-1 0-1 0 0,1-1 0 0 0,-1 1 0 0 0,1 0 0 0 0,-1 0 0 0 0,0 1-43 0 0,0 6 177 0 0,0-4-72 0 0,0-1 0 0 0,0 1-1 0 0,0-1 1 0 0,1 0 0 0 0,0 1 0 0 0,0-1 0 0 0,0 0 0 0 0,0 1-1 0 0,1 0-104 0 0,2 10 330 0 0,-4-14-271 0 0,1 1 0 0 0,-1 0 0 0 0,0 0 0 0 0,1 0 0 0 0,-1 0 0 0 0,1-1 0 0 0,0 1-1 0 0,0 0 1 0 0,0 0 0 0 0,0-1 0 0 0,0 1 0 0 0,0-1 0 0 0,0 1 0 0 0,0-1 0 0 0,0 1-1 0 0,1-1-58 0 0,0 0 212 0 0,9-1-58 0 0,-6 0-101 0 0,-1 0-1 0 0,1 0 1 0 0,-1-1 0 0 0,1 0 0 0 0,-1 0 0 0 0,0 0 0 0 0,1 0 0 0 0,-1-1-1 0 0,0 0 1 0 0,0 1 0 0 0,0-1 0 0 0,0-1 0 0 0,0 1 0 0 0,-1-1 0 0 0,1 1 0 0 0,0-1-1 0 0,1-3-52 0 0,-4 6 8 0 0,-1-1 0 0 0,1 1-1 0 0,-1-1 1 0 0,1 0 0 0 0,0 1-1 0 0,0-1 1 0 0,-1 1-1 0 0,1 0 1 0 0,0-1 0 0 0,0 1-1 0 0,0-1 1 0 0,-1 1 0 0 0,1 0-1 0 0,0 0 1 0 0,0 0 0 0 0,0-1-8 0 0,22-5 5 0 0,-7 5-5 0 0,-15 1-2 0 0,-1 0 1 0 0,1 0-1 0 0,-1 0 0 0 0,1 0 0 0 0,-1 0 0 0 0,0 0 0 0 0,1 0 1 0 0,-1-1-1 0 0,1 2 0 0 0,-1-1 0 0 0,1 0 0 0 0,-1 0 0 0 0,0 0 0 0 0,1 0 1 0 0,-1 0-1 0 0,1 0 0 0 0,-1 0 0 0 0,1 0 0 0 0,-1 1 0 0 0,0-1 0 0 0,1 0 1 0 0,-1 0-1 0 0,0 1 0 0 0,1-1 0 0 0,-1 0 0 0 0,0 0 0 0 0,1 1 0 0 0,-1-1 1 0 0,0 0-1 0 0,1 1 0 0 0,-1-1 0 0 0,0 1 0 0 0,0-1 0 0 0,0 0 0 0 0,1 1 2 0 0,0 1-15 0 0,4 2 5 0 0,-4-3 6 0 0,-1-1 0 0 0,1 0-1 0 0,-1 0 1 0 0,1 1 0 0 0,-1-1 0 0 0,1 0 0 0 0,-1 1 0 0 0,1-1 0 0 0,-1 1-1 0 0,0-1 1 0 0,1 1 0 0 0,-1-1 0 0 0,0 0 0 0 0,1 1 0 0 0,-1-1 0 0 0,0 1-1 0 0,0 0 1 0 0,1-1 0 0 0,-1 1 0 0 0,0-1 0 0 0,0 1 0 0 0,0-1 0 0 0,0 1-1 0 0,0-1 1 0 0,0 1 0 0 0,0 0 0 0 0,0-1 0 0 0,0 1 0 0 0,0-1 0 0 0,0 1-1 0 0,0-1 1 0 0,0 1 0 0 0,0 0 0 0 0,0-1 0 0 0,-1 1 0 0 0,1-1 0 0 0,0 1-1 0 0,0-1 5 0 0,0 2-11 0 0,0-1 0 0 0,0 1 0 0 0,1-1 0 0 0,-1 0-1 0 0,1 1 1 0 0,-1-1 0 0 0,1 1 0 0 0,-1-1 0 0 0,1 0-1 0 0,0 1 1 0 0,0-1 0 0 0,0 0 0 0 0,-1 0 0 0 0,1 0-1 0 0,0 0 1 0 0,1 0 0 0 0,-1 1 11 0 0,8 10-15 0 0,-8-10 24 0 0,0 0-1 0 0,0 0 1 0 0,1 0-1 0 0,-1 0 0 0 0,1 0 1 0 0,-1 0-1 0 0,1 0 1 0 0,-1 0-1 0 0,1 0 1 0 0,0-1-1 0 0,0 1 1 0 0,0-1-1 0 0,0 1 1 0 0,0-1-1 0 0,0 0 1 0 0,1 0-1 0 0,0 1-8 0 0,5 3 8 0 0,-5-4 31 0 0,-1 1 0 0 0,1-1 0 0 0,0 0 0 0 0,-1 0 0 0 0,1 0 0 0 0,0-1 0 0 0,0 1 0 0 0,2 0-39 0 0,6 1 271 0 0,-9-2-201 0 0,0 0 1 0 0,-1 0 0 0 0,1 0 0 0 0,-1 0-1 0 0,1 0 1 0 0,0 0 0 0 0,-1-1 0 0 0,1 1-1 0 0,-1 0 1 0 0,2-1-71 0 0,3-1 157 0 0,-5 2-125 0 0,0 0 0 0 0,0 0 1 0 0,1-1-1 0 0,-1 1 0 0 0,0 0 1 0 0,0-1-1 0 0,0 1 0 0 0,0 0 1 0 0,0-1-1 0 0,0 0 0 0 0,0 1 1 0 0,0-1-1 0 0,0 0 0 0 0,0 1 0 0 0,0-1 1 0 0,0 0-1 0 0,-1 0 0 0 0,1 0 1 0 0,0 0-1 0 0,0 0 0 0 0,-1 0 1 0 0,1 0-1 0 0,-1 0 0 0 0,1 0 1 0 0,-1 0-1 0 0,1 0 0 0 0,-1 0 1 0 0,0 0-1 0 0,1 0 0 0 0,-1-1 1 0 0,0 1-1 0 0,0 0 0 0 0,0-1-32 0 0,1 1 18 0 0,-1 0-1 0 0,0 1 1 0 0,1-1-1 0 0,-1 0 1 0 0,1 0-1 0 0,-1 0 1 0 0,1 0-1 0 0,0 0 1 0 0,-1 0-1 0 0,1 1 1 0 0,0-1-1 0 0,-1 0 1 0 0,1 1-1 0 0,0-1-17 0 0,0 1 8 0 0,-1-1 0 0 0,1 1 0 0 0,-1 0-1 0 0,1-1 1 0 0,-1 1 0 0 0,0-1 0 0 0,1 1 0 0 0,-1-1 0 0 0,1 1-1 0 0,-1-1 1 0 0,0 1 0 0 0,1-1 0 0 0,-1 1 0 0 0,0-1-1 0 0,0 1 1 0 0,1-1 0 0 0,-1 1 0 0 0,0-1 0 0 0,0 0 0 0 0,0 1-1 0 0,0-1 1 0 0,0 1 0 0 0,0-1 0 0 0,0 0 0 0 0,0 1-1 0 0,0-1 1 0 0,0 0-8 0 0,-3-5 65 0 0,2 5-61 0 0,1 1 1 0 0,0-1-1 0 0,-1 1 1 0 0,1-1-1 0 0,0 0 1 0 0,-1 1 0 0 0,1-1-1 0 0,0 1 1 0 0,0-1-1 0 0,0 0 1 0 0,0 1 0 0 0,-1-1-1 0 0,1 0 1 0 0,0 1-1 0 0,0-1 1 0 0,0 0-1 0 0,0 1 1 0 0,0-1 0 0 0,1 0-1 0 0,-1 0-4 0 0,1-2 14 0 0,0-1 0 0 0,-1 0 0 0 0,1 1 0 0 0,-1-1 0 0 0,1 0 0 0 0,-1 1 0 0 0,0-1 0 0 0,-1 0 0 0 0,1 1 0 0 0,-1-1 0 0 0,1 0 0 0 0,-1 1 0 0 0,-1-2-14 0 0,2 1 8 0 0,-1 0 1 0 0,0 0-1 0 0,1 0 1 0 0,0 0 0 0 0,0 0-1 0 0,1-1-8 0 0,-1 1 3 0 0,0 1-1 0 0,0 0 0 0 0,0 0 0 0 0,0 0 1 0 0,0 0-1 0 0,-1-1 0 0 0,1 1 1 0 0,-1 0-1 0 0,0 0 0 0 0,0 0-2 0 0,-4-8 0 0 0,3 8 0 0 0,0 0 0 0 0,0-1 0 0 0,1 1 0 0 0,-1-1 0 0 0,1 0 0 0 0,0 0 0 0 0,0 1 0 0 0,0-2 0 0 0,1 3-2 0 0,-1-1 0 0 0,1 1-1 0 0,-1 0 1 0 0,0 0 0 0 0,0 0 0 0 0,0 0-1 0 0,0 0 1 0 0,0 0 0 0 0,-1 1-1 0 0,1-1 1 0 0,0 0 0 0 0,-1 1 0 0 0,1-1-1 0 0,-1 1 1 0 0,0-1 0 0 0,0 1 0 0 0,1-1-1 0 0,-1 1 1 0 0,0 0 0 0 0,0 0-1 0 0,-1 0 3 0 0,0-1-104 0 0,-1 0 0 0 0,1 0 0 0 0,0 0 0 0 0,0-1 0 0 0,0 1 0 0 0,-2-4 104 0 0,4 5-92 0 0,-1 0 0 0 0,1-1 1 0 0,-1 1-1 0 0,0 0 0 0 0,1 0 0 0 0,-1 0 0 0 0,0 0 0 0 0,0 0 0 0 0,0 1 0 0 0,0-1 0 0 0,0 0 0 0 0,0 1 0 0 0,0-1 92 0 0,-10 1-3415 0 0,7 2 1545 0 0</inkml:trace>
  <inkml:trace contextRef="#ctx1" brushRef="#br1" timeOffset="183937.047">10884 9740 14280 0 0,'0'0'1102'0'0,"1"1"-719"0"0,50 21 3261 0 0,-47-21-3580 0 0,-1 1 1 0 0,0-1-1 0 0,0 1 0 0 0,0 0 1 0 0,-1 0-1 0 0,1 0 0 0 0,0 0 1 0 0,-1 0-1 0 0,1 1 1 0 0,-1-1-1 0 0,0 1 0 0 0,0 0 1 0 0,0 0-1 0 0,1 2-64 0 0,-2-4-957 0 0,-1-1-61 0 0,0 0-6 0 0</inkml:trace>
  <inkml:trace contextRef="#ctx1" brushRef="#br1" timeOffset="183938.047">11121 9735 16208 0 0,'16'5'1730'0'0,"40"12"-1701"0"0,-40-14 305 0 0,0-1 0 0 0,-1 0-1 0 0,2-1 1 0 0,3 0-334 0 0,11 1 257 0 0,-22-4-161 0 0</inkml:trace>
  <inkml:trace contextRef="#ctx1" brushRef="#br1" timeOffset="184132.116">11524 9685 10592 0 0,'0'0'818'0'0,"0"-1"-532"0"0,2-1 56 0 0,-2 1 1269 0 0,7 0 2813 0 0,11 3-1670 0 0,26 9-2156 0 0,13 2-64 0 0,-42-9-454 0 0</inkml:trace>
  <inkml:trace contextRef="#ctx1" brushRef="#br1" timeOffset="183382.156">10063 9873 10136 0 0,'0'0'777'0'0,"2"0"-388"0"0,8-1 412 0 0,0 0-1 0 0,0-1 1 0 0,0 0-1 0 0,-1-1 1 0 0,6-2-801 0 0,26-6 1251 0 0,6 2-126 0 0,1 2 0 0 0,15 1-1125 0 0,104-2 855 0 0,-152 7-842 0 0,-7 1-15 0 0,0-1-1 0 0,0 1 1 0 0,0-2 0 0 0,0 1 0 0 0,0-1 0 0 0,0 0 0 0 0,4-3 2 0 0,-4 3-97 0 0,-6 1-1292 0 0,-2 1-5128 0 0</inkml:trace>
  <inkml:trace contextRef="#ctx1" brushRef="#br1" timeOffset="183651.569">10403 9630 8288 0 0,'0'0'381'0'0,"0"0"-6"0"0,0 14-25 0 0,4 54 6290 0 0,-3-54-5823 0 0,0 0-1 0 0,2 0 1 0 0,0 0-1 0 0,0 0 1 0 0,2 3-817 0 0,4 13 625 0 0,-7-23-453 0 0,-2-3-68 0 0,1 0 1 0 0,0 0-1 0 0,0 0 0 0 0,0 0 0 0 0,1 0 0 0 0,-1 0 0 0 0,1-1 0 0 0,0 1 0 0 0,0-1 0 0 0,0 1 0 0 0,1-1 0 0 0,1 3-104 0 0,-3-5 30 0 0,0 0-1 0 0,0-1 0 0 0,0 1 0 0 0,-1 0 1 0 0,1 0-1 0 0,0 0 0 0 0,-1 0 0 0 0,1 0 1 0 0,0 0-1 0 0,-1 0 0 0 0,0 1 0 0 0,1 0-29 0 0,9 16-1553 0 0,-9-17-5960 0 0</inkml:trace>
  <inkml:trace contextRef="#ctx1" brushRef="#br1" timeOffset="182770.139">9692 10206 12096 0 0,'3'0'160'0'0,"-3"0"-101"0"0,0 0 1 0 0,1-1-1 0 0,-1 1 0 0 0,1 0 0 0 0,-1 0 0 0 0,1 0 0 0 0,-1 0 0 0 0,1 0 0 0 0,-1-1 0 0 0,0 1 0 0 0,1 0 0 0 0,-1 0 0 0 0,1-1 0 0 0,-1 1 0 0 0,0 0 0 0 0,1-1 0 0 0,-1 1 0 0 0,0 0 0 0 0,1-1-59 0 0,3 0 134 0 0,-3 1 442 0 0,-1 0 181 0 0,0 0 38 0 0,0 0 5 0 0,0 0 1 0 0,0 0 5 0 0,0 0 2 0 0,0 0-774 0 0,0 1-1 0 0,0-1 0 0 0,1 0 0 0 0,-1 0 1 0 0,0 0-1 0 0,0 0 0 0 0,0 1 0 0 0,1-1 0 0 0,-1 0 1 0 0,0 0-1 0 0,0 0 0 0 0,0 0 0 0 0,0 1 0 0 0,0-1 1 0 0,0 0-1 0 0,0 0 0 0 0,1 1 0 0 0,-1-1 1 0 0,0 0-1 0 0,0 0 0 0 0,0 1 0 0 0,0-1 0 0 0,0 0 1 0 0,0 0-1 0 0,0 0 0 0 0,0 1 0 0 0,0-1 0 0 0,0 0 1 0 0,0 0-1 0 0,0 1 0 0 0,-1-1 0 0 0,1 0 1 0 0,0 0-1 0 0,0 1 0 0 0,0-1 0 0 0,0 0 0 0 0,0 0 1 0 0,0 0-1 0 0,0 1 0 0 0,-1-1-33 0 0,-4 9 251 0 0,-41 49 1117 0 0,44-56-1333 0 0,0 1 0 0 0,1-1 0 0 0,-1 0 0 0 0,1 1 0 0 0,-1-1 0 0 0,1 1 0 0 0,0-1 0 0 0,0 1 0 0 0,0 0 0 0 0,0-1 0 0 0,0 1 0 0 0,1 2-35 0 0,-7 8 133 0 0,7-12-133 0 0,-1 0 0 0 0,1-1 1 0 0,-1 1-1 0 0,1-1 0 0 0,0 1 0 0 0,-1 0 0 0 0,1-1 0 0 0,0 1 0 0 0,-1 0 0 0 0,1-1 0 0 0,0 1 1 0 0,0 0-1 0 0,0 0 0 0 0,0-1 0 0 0,-1 1 0 0 0,1 0 0 0 0,0-1 0 0 0,0 1 0 0 0,0 0 0 0 0,1 0 0 0 0,-1-1 1 0 0,0 1-1 0 0,0 0 0 0 0,0 0 0 0 0,0-1 0 0 0,1 1 0 0 0,-1 0 0 0 0,0-1 0 0 0,1 1 0 0 0,3 8 0 0 0,-4-8 0 0 0,0 0 0 0 0,0 0 0 0 0,1 0 0 0 0,-1 0 0 0 0,1 0 0 0 0,-1 0 0 0 0,1 0 0 0 0,-1 0 0 0 0,1 0 0 0 0,0 0 0 0 0,-1 0 0 0 0,1 0 0 0 0,0-1 0 0 0,0 1 0 0 0,0 0 0 0 0,-1-1 0 0 0,1 1 0 0 0,0-1 0 0 0,0 1 0 0 0,0 0 0 0 0,1-1 0 0 0,42 19 0 0 0,-24-12 5 0 0,-2 2 1 0 0,7 3-6 0 0,19 19 53 0 0,-43-30-53 0 0,1 0 0 0 0,-1 0 0 0 0,0-1 0 0 0,0 1 0 0 0,0 0 0 0 0,1 0 0 0 0,-1 0 0 0 0,0 0 0 0 0,-1 1 0 0 0,1-1 0 0 0,0 0 0 0 0,0 0 0 0 0,0 0 0 0 0,-1 1 0 0 0,1-1 0 0 0,0 1 0 0 0,-1-1 0 0 0,0 0 0 0 0,1 1 0 0 0,-1-1 0 0 0,0 1 0 0 0,1-1 0 0 0,-1 1 0 0 0,2 11 0 0 0,4 0 0 0 0,-6-12 1 0 0,1-1 1 0 0,-1 1 0 0 0,0 0 0 0 0,1 0 0 0 0,-1-1 0 0 0,1 1 0 0 0,-1 0 0 0 0,0 0-1 0 0,0 0 1 0 0,0 0 0 0 0,1-1 0 0 0,-1 1 0 0 0,0 0 0 0 0,0 0 0 0 0,0 0-1 0 0,0 0 1 0 0,0 0 0 0 0,-1 0 0 0 0,1-1 0 0 0,0 1 0 0 0,0 0 0 0 0,0 0-1 0 0,-1 0 1 0 0,1 0 0 0 0,-1-1 0 0 0,1 1 0 0 0,0 0 0 0 0,-1 0 0 0 0,0 0-2 0 0,-4 10 41 0 0,5-10-33 0 0,0 0 0 0 0,-1 0 0 0 0,1 0-1 0 0,0 0 1 0 0,-1 0 0 0 0,1 0 0 0 0,-1 0-1 0 0,1-1 1 0 0,-1 1 0 0 0,0 0 0 0 0,1 0-1 0 0,-1 0 1 0 0,0-1 0 0 0,0 1-1 0 0,1 0 1 0 0,-1-1 0 0 0,0 1-8 0 0,-16 9 85 0 0,16-9-9 0 0,-6-1-29 0 0,1 0-77 0 0,1 0 1 0 0,-1 0-1 0 0,0 0 0 0 0,1-1 1 0 0,-1 0-1 0 0,1 0 0 0 0,-1-1 1 0 0,-4-1 29 0 0,3 0-214 0 0,5 3 15 0 0,-1-1 1 0 0,1 0-1 0 0,-1 0 0 0 0,1 0 0 0 0,0 0 1 0 0,-1-1-1 0 0,1 1 0 0 0,0-1 0 0 0,0 1 1 0 0,0-1-1 0 0,0 0 0 0 0,0 0 0 0 0,-1-1 199 0 0,-6-8-2512 0 0</inkml:trace>
  <inkml:trace contextRef="#ctx1" brushRef="#br1" timeOffset="183067.474">9633 10214 8432 0 0,'2'0'388'0'0,"114"-22"3137"0"0,-91 19-2465 0 0,0 0 0 0 0,0 2 0 0 0,1 1 0 0 0,-1 1 0 0 0,14 3-1060 0 0,-4-1 180 0 0,1 1-405 0 0,-3 2-4435 0 0,-27-5-888 0 0</inkml:trace>
  <inkml:trace contextRef="#ctx1" brushRef="#br2" timeOffset="227939.223">223 1321 1840 0 0,'6'1'51'0'0,"18"0"1612"0"0,-19-2-600 0 0,-1 5 602 0 0,-4-4-1634 0 0,1 1 0 0 0,-1 0 1 0 0,1 0-1 0 0,-1-1 0 0 0,1 1 1 0 0,-1 0-1 0 0,0 0 0 0 0,1 0 0 0 0,-1 0 1 0 0,0-1-1 0 0,0 1 0 0 0,0 0 1 0 0,1 0-1 0 0,-1 0-31 0 0,-1 4 108 0 0,1 0 1 0 0,0 0 0 0 0,1 0-1 0 0,-1 0 1 0 0,1 0 0 0 0,0 0-1 0 0,0-1 1 0 0,1 1 0 0 0,-1 0-1 0 0,2 1-108 0 0,-1 1 135 0 0,0 0 0 0 0,0 0-1 0 0,0 0 1 0 0,-1 3-135 0 0,8 46 656 0 0,-6-41-433 0 0,0 0-1 0 0,0 14-222 0 0,-3-25 26 0 0,1 27 233 0 0,1 0 0 0 0,3 5-259 0 0,-1-4 126 0 0,-1 0-1 0 0,-2 4-125 0 0,2 27 95 0 0,6 71-15 0 0,4 33 69 0 0,-1-16 124 0 0,-2-9 393 0 0,-3-70-166 0 0,-3 0 0 0 0,-5 36-500 0 0,1 49 573 0 0,0-4-5 0 0,-6 114 291 0 0,5-226-737 0 0,-10 146 348 0 0,-7-1-166 0 0,10-101 224 0 0,3 75-528 0 0,1 7 590 0 0,0 7-69 0 0,2-37 1089 0 0,-1 30-2141 0 0,-3-15 67 0 0,-1 18 905 0 0,4-110 116 0 0,4 27-557 0 0,1-15 259 0 0,5 174 629 0 0,-7-179-664 0 0,0 52-8 0 0,-1 62 316 0 0,2-99-328 0 0,-7 23 99 0 0,3-59 58 0 0,2 39-361 0 0,0 50 262 0 0,-1-48-118 0 0,-12 188 21 0 0,9-220-114 0 0,-2 39-38 0 0,-1 46 137 0 0,-2-48 184 0 0,-9 25-334 0 0,14-83 69 0 0,-7 27 7 0 0,-6 25 93 0 0,7-27-82 0 0,-16 91 169 0 0,18-86-155 0 0,7-39-28 0 0,-6 23-73 0 0,-9 39 79 0 0,3 4-79 0 0,-9 51 51 0 0,10-37 3 0 0,9-69-51 0 0,1 0 1 0 0,2 0-1 0 0,2 31-3 0 0,-3-6 34 0 0,0-39-15 0 0,1 0 0 0 0,1 4-19 0 0,1 18 0 0 0,-3 17 0 0 0,-1 13 0 0 0,3-25-1 0 0,-1-6 7 0 0,2 1 0 0 0,3 10-6 0 0,3 39 57 0 0,2 13-61 0 0,-1-11 8 0 0,-6-55 26 0 0,2 0 0 0 0,3 6-30 0 0,-2-16 0 0 0,-2 1-1 0 0,-1 3 1 0 0,4 27 12 0 0,16 269 39 0 0,-9-91 5 0 0,-4-134-46 0 0,-5-66-10 0 0,-2-24 0 0 0,0-1 0 0 0,-2 1 0 0 0,0 1 0 0 0,-14 195 64 0 0,6-109-45 0 0,-9 82 26 0 0,10-125-45 0 0,4-26 11 0 0,-6 22-11 0 0,1 7 54 0 0,0-2-55 0 0,-2-6 1 0 0,-8 39 0 0 0,9-36 0 0 0,6-40 0 0 0,1 1 0 0 0,-5 9 0 0 0,6-20 0 0 0,0 0 0 0 0,0 0 0 0 0,1 0 0 0 0,-1 0 0 0 0,2 7 0 0 0,-2 23 0 0 0,-1-20 14 0 0,0 0-1 0 0,1 0 0 0 0,1 0 1 0 0,1 1-14 0 0,-3 16 57 0 0,-1-4-24 0 0,1 17-33 0 0,-2 1 0 0 0,-4 12 0 0 0,4-38-12 0 0,2-14 2 0 0,1 0-1 0 0,0 0 1 0 0,0 1 0 0 0,1-1-1 0 0,0 6 11 0 0,0-7 0 0 0,0-1 0 0 0,0 0 0 0 0,-1 0 0 0 0,1 0 0 0 0,-2 0 0 0 0,1 0 0 0 0,0 0 0 0 0,1-1 0 0 0,-1 1 0 0 0,1 0 0 0 0,0 0 0 0 0,1 1 0 0 0,1 7 0 0 0,0-3 0 0 0,-1 1 0 0 0,0-1 0 0 0,0 1 0 0 0,-1-1 0 0 0,-1 8 0 0 0,-2 7 0 0 0,2-1 0 0 0,1 1 0 0 0,1-1 0 0 0,2 14 0 0 0,0-12 0 0 0,-3-6 0 0 0,0 0 0 0 0,-1 4 0 0 0,-1 22 0 0 0,-1-3 0 0 0,1-29 0 0 0,1-1 0 0 0,0 15 0 0 0,1 20 0 0 0,0-31 0 0 0,0 1 0 0 0,1 3 0 0 0,2 6 0 0 0,0 1 0 0 0,0 22 0 0 0,2-4 0 0 0,-3-35 0 0 0,-1 0 0 0 0,0 1 0 0 0,-1 9 0 0 0,-1 27 0 0 0,2 4 0 0 0,0 2 0 0 0,-1-23 0 0 0,0-3 0 0 0,-1 0 0 0 0,-1 1 0 0 0,1-7 19 0 0,0 0-1 0 0,2 12-18 0 0,0 31 27 0 0,-1-56-15 0 0,0 1-1 0 0,1 0 0 0 0,2 8-11 0 0,-2-10 10 0 0,1 1-1 0 0,-2 0 1 0 0,1 0-1 0 0,-2 5-9 0 0,0 2 18 0 0,0-1 0 0 0,1 0 0 0 0,2 15-18 0 0,-1-15 16 0 0,-1 1 0 0 0,-1-1 0 0 0,-2 16-16 0 0,1-15 13 0 0,0 1 0 0 0,2 15-13 0 0,0-18 2 0 0,0 0 1 0 0,-1-1-1 0 0,-1 1 0 0 0,0-1 0 0 0,-2 6-2 0 0,2-7 11 0 0,1 0 0 0 0,0 1-1 0 0,1-1 1 0 0,1 0 0 0 0,1 8-11 0 0,0-2 5 0 0,-1 0 0 0 0,-1 5-5 0 0,-3 37 27 0 0,2 0-1 0 0,5 29-26 0 0,-3-48 3 0 0,-1-30-50 0 0,0 1 1 0 0,1-1-1 0 0,1 0 0 0 0,-1 0 1 0 0,3 4 46 0 0,-2-8-418 0 0,-1 0 0 0 0,1 0 0 0 0,-1 0 0 0 0,-1 0 0 0 0,0 4 418 0 0,0 13-8071 0 0</inkml:trace>
  <inkml:trace contextRef="#ctx1" brushRef="#br2" timeOffset="244467.889">7645 3137 8288 0 0,'0'0'190'0'0,"-2"-14"445"0"0,1 10-630 0 0,0 1-1 0 0,0-1 1 0 0,0 0-1 0 0,-1 1 1 0 0,1-1-1 0 0,-1 1 1 0 0,0 0-1 0 0,0-1 1 0 0,0 1-1 0 0,-1 0-4 0 0,-8-14-6 0 0,8 13 152 0 0,0 1 0 0 0,-1-1 0 0 0,1 1 0 0 0,-1 0 0 0 0,1 0 1 0 0,-1 0-1 0 0,0 0 0 0 0,0 1 0 0 0,0-1 0 0 0,-2 0-146 0 0,-20-13 619 0 0,-47-37 1051 0 0,46 34-1308 0 0,-7-2-240 0 0,0 1 1 0 0,-25-10-123 0 0,11 7 1211 0 0,-14-1-603 0 0,31 9-608 0 0,0 2 0 0 0,0 0 0 0 0,-1 2 0 0 0,-1 2 0 0 0,-1 0 0 0 0,-46-7 0 0 0,-41-2 0 0 0,33 11 0 0 0,22 3 0 0 0,9 0 0 0 0,0 2 0 0 0,0 2 0 0 0,-2 3 0 0 0,-24 3 317 0 0,11-1 540 0 0,1 3 0 0 0,-35 9-857 0 0,66-9 16 0 0,8-1-16 0 0,0 0 0 0 0,-6 5 0 0 0,-50 17 0 0 0,-49 19 0 0 0,80-27 0 0 0,10-4 0 0 0,1 2 0 0 0,0 2 0 0 0,-17 12 0 0 0,-109 70 0 0 0,20-11 0 0 0,115-65 0 0 0,1 2 0 0 0,1 1 0 0 0,-4 9 0 0 0,36-37 0 0 0,-47 48 0 0 0,3 2 0 0 0,2 3 0 0 0,2 1 0 0 0,-19 36 0 0 0,29-40 0 0 0,2 2 0 0 0,-1 9 0 0 0,16-28 0 0 0,2 1 0 0 0,1 1 0 0 0,2-1 0 0 0,1 2 0 0 0,3 0 0 0 0,-1 6 0 0 0,6-23 0 0 0,-1 6 0 0 0,0 0 0 0 0,2 0 0 0 0,2 4 0 0 0,-1 5 0 0 0,-1 0 0 0 0,-1 1 0 0 0,-1 14 0 0 0,0-23 0 0 0,2-22 0 0 0,1 0 0 0 0,-1 1 0 0 0,1-1 0 0 0,0 1 0 0 0,0-1 0 0 0,1 0 0 0 0,0 1 0 0 0,0-1 0 0 0,2 6 0 0 0,0-3 0 0 0,-1 1 0 0 0,0-1 0 0 0,1 9 0 0 0,-2-9 0 0 0,0-1 0 0 0,0 0 0 0 0,1 1 0 0 0,1-1 0 0 0,2 7 0 0 0,15 23 30 0 0,1 0-1 0 0,14 15-29 0 0,-33-49 13 0 0,16 20 681 0 0,1-1 0 0 0,1-1 0 0 0,22 19-694 0 0,-13-13-106 0 0,-9-9 106 0 0,2-2 0 0 0,0-1 0 0 0,1-1 0 0 0,15 8 0 0 0,3 2 0 0 0,-11-8 0 0 0,0-1 0 0 0,4-1 0 0 0,-6-2 0 0 0,64 26 0 0 0,1-3 0 0 0,86 19 0 0 0,-66-31 0 0 0,-39-9 0 0 0,-7-3 480 0 0,1-3 0 0 0,1-3 0 0 0,30-2-480 0 0,51 4-584 0 0,-69-2 1180 0 0,0-3 0 0 0,72-8-596 0 0,-77-5 0 0 0,7-6 0 0 0,-8 2 0 0 0,12-6 0 0 0,0-3 0 0 0,-2-4 0 0 0,39-20 0 0 0,-45 15 0 0 0,-2-3 0 0 0,24-17 0 0 0,-2-3 0 0 0,-24 15 0 0 0,-2-3 0 0 0,59-47 0 0 0,22-37 0 0 0,-119 95 0 0 0,-1-2 0 0 0,-2-1 0 0 0,5-9 0 0 0,-34 40 0 0 0,13-16 0 0 0,-1 0 0 0 0,-1-1 0 0 0,-1-1 0 0 0,5-12 0 0 0,2-11 1363 0 0,11-39-1363 0 0,-24 61 171 0 0,-2 0 1 0 0,0 0-1 0 0,-1-1 0 0 0,0-18-171 0 0,-3 15 0 0 0,-1-1 0 0 0,-2 1 0 0 0,0 0 0 0 0,-2-1 0 0 0,-1 1 0 0 0,-1 1 0 0 0,-4-9 0 0 0,1 5 0 0 0,-2 0 0 0 0,0 1 0 0 0,-2 0 0 0 0,-2 0 0 0 0,0 2 0 0 0,-18-23 0 0 0,15 26 0 0 0,-1 1 0 0 0,-1 1 0 0 0,-1 1 0 0 0,-22-16 0 0 0,1 1-277 0 0,15 13-981 0 0,0 1 0 0 0,-8-3 1258 0 0,1 3-1023 0 0</inkml:trace>
  <inkml:trace contextRef="#ctx1" brushRef="#br2" timeOffset="247337.009">8678 5566 10136 0 0,'-7'-8'769'0'0,"5"7"-737"0"0,-1-1 0 0 0,1 0 0 0 0,-1 1 0 0 0,1 0 0 0 0,-1-1 0 0 0,0 1 0 0 0,-1 0-32 0 0,-17-10 63 0 0,15 8 210 0 0,-1-1 0 0 0,1 1 0 0 0,-1 0 0 0 0,-5-1-273 0 0,-2-1 388 0 0,6 3-284 0 0,1 0 0 0 0,-1 0 0 0 0,0 1 0 0 0,0 0 0 0 0,-3 1-104 0 0,-14-3 88 0 0,2 1-88 0 0,0 0 0 0 0,0 2 0 0 0,0 1 0 0 0,-20 3 0 0 0,-39 6 512 0 0,0 3 0 0 0,1 4 0 0 0,1 3 0 0 0,-41 18-512 0 0,90-27 20 0 0,-73 28 402 0 0,65-24 778 0 0,-33 7-1200 0 0,36-12 203 0 0,0 2-1 0 0,-14 8-202 0 0,12-3-3 0 0,-61 27 449 0 0,48-22 984 0 0,-45 26-1430 0 0,2 0 175 0 0,19-10-175 0 0,-38 27 0 0 0,-68 52 0 0 0,114-73 0 0 0,2 0 888 0 0,3 3-1 0 0,-32 31-887 0 0,60-47 55 0 0,2 2-1 0 0,2 1 1 0 0,1 1 0 0 0,1 1-1 0 0,0 6-54 0 0,-1 6 0 0 0,3 2 0 0 0,2 1 0 0 0,2 1 0 0 0,-14 52 0 0 0,22-51 0 0 0,2 1 0 0 0,2 1 0 0 0,2 0 0 0 0,3 0 0 0 0,2 48 0 0 0,6-71 0 0 0,0-1 0 0 0,2 1 0 0 0,1-1 0 0 0,3 5 0 0 0,-9-35 0 0 0,10 33 0 0 0,1 0 0 0 0,1 0 0 0 0,2-1 0 0 0,2-1 0 0 0,0 0 0 0 0,2-1 0 0 0,2-1 0 0 0,1-1 0 0 0,0-1 0 0 0,7 4 0 0 0,-15-18 0 0 0,0-1 0 0 0,2 0 0 0 0,0-1 0 0 0,3 1 0 0 0,66 41 0 0 0,-48-32 0 0 0,-11-8 0 0 0,1-1 0 0 0,0-2 0 0 0,5 1 0 0 0,4 2 0 0 0,16 6 400 0 0,1-3-1 0 0,0-2 1 0 0,34 4-400 0 0,16-2 849 0 0,45-1-849 0 0,-49-12 0 0 0,66-6 0 0 0,-30 0 0 0 0,-64-2 0 0 0,0-2 0 0 0,19-6 0 0 0,-3 0 0 0 0,99-18 0 0 0,-148 23 0 0 0,83-19 0 0 0,1-6 0 0 0,-41 11 0 0 0,152-52 0 0 0,-206 64 0 0 0,11-6 0 0 0,-1-1 0 0 0,0-3 0 0 0,30-20 0 0 0,-30 17 0 0 0,25-16 720 0 0,-1-2 0 0 0,38-37-720 0 0,-85 66 192 0 0,-1-2-1 0 0,-1 0 1 0 0,9-12-192 0 0,15-18 33 0 0,-16 23-33 0 0,6-8 0 0 0,-1 0 0 0 0,7-12 0 0 0,-12 12 0 0 0,9-13 0 0 0,-1 0 0 0 0,8-21 0 0 0,-30 50 0 0 0,-1 1 0 0 0,-1-1 0 0 0,0 1-1 0 0,0-1 1 0 0,-2 0 0 0 0,2-7 0 0 0,6-37 21 0 0,-4 38 10 0 0,-2 6 12 0 0,0 1 0 0 0,0-1 0 0 0,-2 1 0 0 0,1-1 0 0 0,-1-11-43 0 0,-5-21 151 0 0,-1-1 0 0 0,-8-24-151 0 0,7 47 0 0 0,0-1 0 0 0,-1 1 0 0 0,-2 0 0 0 0,0 1 0 0 0,-1 0 0 0 0,-1 1 0 0 0,-1 0 0 0 0,-1 0 0 0 0,-3-2 0 0 0,-25-39 10 0 0,22 30-65 0 0,-23-27 55 0 0,-46-37-583 0 0,72 75 466 0 0,-8-12-638 0 0,-2 2 0 0 0,-1 0 0 0 0,-2 2 0 0 0,-19-14 755 0 0,-1 6-1292 0 0,2 2-11 0 0</inkml:trace>
  <inkml:trace contextRef="#ctx1" brushRef="#br2" timeOffset="249910.718">9699 8570 2304 0 0,'0'0'5'0'0,"0"0"1"0"0,0 0 0 0 0,0-1-1 0 0,0 1 1 0 0,0 0-1 0 0,1 0 1 0 0,-1 0-1 0 0,0 0 1 0 0,0-1-1 0 0,0 1 1 0 0,0 0 0 0 0,0 0-1 0 0,0 0 1 0 0,0 0-1 0 0,0-1 1 0 0,0 1-1 0 0,0 0 1 0 0,0 0-1 0 0,0 0 1 0 0,0-1 0 0 0,0 1-1 0 0,0 0 1 0 0,0 0-1 0 0,0 0 1 0 0,0-1-1 0 0,0 1 1 0 0,0 0-1 0 0,0 0 1 0 0,0 0 0 0 0,0 0-1 0 0,0-1 1 0 0,0 1-1 0 0,0 0 1 0 0,-1 0-1 0 0,1 0 1 0 0,0-1-6 0 0,-3-4 299 0 0,0 0 1 0 0,0 0-1 0 0,-1 0 1 0 0,0 0-1 0 0,1 1 1 0 0,-2-1-1 0 0,1 1 1 0 0,0 0-1 0 0,-1 0 1 0 0,0 1-1 0 0,0 0 1 0 0,0-1-1 0 0,0 1 1 0 0,-1 1-1 0 0,1-1 0 0 0,-1 1 1 0 0,1 0-1 0 0,-3 0-299 0 0,-30-11 380 0 0,11 4 339 0 0,0 1 1 0 0,-21-4-720 0 0,28 9 301 0 0,2-1 320 0 0,-1 2 0 0 0,-6-1-621 0 0,-65 4 1486 0 0,0 3 0 0 0,-86 16-1486 0 0,18 6 774 0 0,1 6 0 0 0,-58 24-774 0 0,58-5 658 0 0,2 7 1 0 0,3 7-1 0 0,-1 8-658 0 0,8 5 592 0 0,-28 26-592 0 0,48-17 232 0 0,47-31-122 0 0,1 0 72 0 0,-64 60-182 0 0,80-59 60 0 0,-18 26-60 0 0,50-48 18 0 0,2 2-1 0 0,-15 27-17 0 0,8-13 29 0 0,0 1 6 0 0,3 2-1 0 0,2 1 0 0 0,-11 33-34 0 0,10-21 149 0 0,13-30-87 0 0,1 1 0 0 0,-5 25-62 0 0,8-16-1 0 0,3 0-1 0 0,2 0 0 0 0,-1 28 2 0 0,7-44 13 0 0,2 1 0 0 0,1 0 0 0 0,1 0 0 0 0,2 0 0 0 0,6 26-13 0 0,-2-24 53 0 0,1-1 0 0 0,1 0 0 0 0,4 3-53 0 0,9 18 191 0 0,26 42-191 0 0,-37-76 41 0 0,1 0-1 0 0,1-1 0 0 0,1-1 0 0 0,0 0 0 0 0,1-1 0 0 0,3 1-40 0 0,3 3 31 0 0,-12-11 17 0 0,1 0 0 0 0,0-1-1 0 0,0 0 1 0 0,1-1-1 0 0,6 3-47 0 0,43 21 200 0 0,2-3 0 0 0,2-2 0 0 0,57 15-200 0 0,-30-20 298 0 0,55 5-298 0 0,-86-17 92 0 0,-10-3 38 0 0,0-3 0 0 0,1-1 1 0 0,30-4-131 0 0,155-16 593 0 0,-186 12-431 0 0,1-3-3 0 0,0-2 0 0 0,47-15-159 0 0,-30 7 50 0 0,3-3 116 0 0,-2-2-1 0 0,-1-4 0 0 0,12-8-165 0 0,93-55 295 0 0,-148 76-254 0 0,44-29 159 0 0,-3-2 0 0 0,13-14-200 0 0,8-15 187 0 0,-23 17-54 0 0,-37 33-29 0 0,-2-2 0 0 0,-1 0 0 0 0,-1-3-104 0 0,9-8 120 0 0,43-51 795 0 0,24-40-915 0 0,-87 109 158 0 0,-2-2 0 0 0,0 1 0 0 0,-1-1 0 0 0,2-10-158 0 0,0 2 73 0 0,-7 15-49 0 0,0 0 0 0 0,-1 0 0 0 0,0-1 0 0 0,-2 1 0 0 0,1-1 0 0 0,-2 0-1 0 0,0-2-23 0 0,0-26 221 0 0,-5-34-221 0 0,2 60 21 0 0,-1 1-1 0 0,0 0 0 0 0,-6-15-20 0 0,-4-20 11 0 0,-6-24 75 0 0,-3 2 0 0 0,-21-44-86 0 0,33 91 4 0 0,-6-12-146 0 0,-2 1 0 0 0,-2 1 0 0 0,-1 1 0 0 0,-1 1 0 0 0,-16-16 142 0 0,25 34-775 0 0,-1 0 0 0 0,0 2 0 0 0,-1-1 0 0 0,-9-4 775 0 0,-19-18-8453 0 0</inkml:trace>
  <inkml:trace contextRef="#ctx1" brushRef="#br3" timeOffset="461159.95">7667 3168 13824 0 0,'0'0'314'0'0,"0"0"46"0"0,0 0 22 0 0,-4 3 62 0 0,-4 4-46 0 0,1 1 1 0 0,-1 0-1 0 0,1 1-398 0 0,-16 15 840 0 0,3-5-689 0 0,1 1 0 0 0,-4 6-151 0 0,0-1 1154 0 0,-10 9-1154 0 0,-40 31 624 0 0,-36 21-624 0 0,-83 53 266 0 0,127-93 383 0 0,-94 70 807 0 0,-36 25 88 0 0,-36 25-1363 0 0,-55 38-197 0 0,-46 22 16 0 0,13 18 0 0 0,207-148-1252 0 0,-25 34 1252 0 0,112-103-1289 0 0,2 0-1 0 0,-16 25 1290 0 0,26-33-371 0 0,-32 44-1163 0 0</inkml:trace>
  <inkml:trace contextRef="#ctx1" brushRef="#br3" timeOffset="461770.173">6741 2904 13824 0 0,'0'0'314'0'0,"0"0"46"0"0,0 0 22 0 0,0 0-50 0 0,-6 5-208 0 0,5-4-124 0 0,1-1 0 0 0,0 0 0 0 0,-1 1 0 0 0,1-1 0 0 0,-1 0 0 0 0,1 1 0 0 0,-1-1 0 0 0,1 1 0 0 0,0-1 0 0 0,-1 1 0 0 0,1-1 0 0 0,0 0 0 0 0,0 1 0 0 0,-1-1 0 0 0,1 1 0 0 0,0 0 0 0 0,0-1 0 0 0,0 1 0 0 0,-1-1 0 0 0,1 1 0 0 0,0-1 0 0 0,0 1 0 0 0,0 0 0 0 0,0 2 0 0 0,-11 24 5 0 0,6-11 11 0 0,-1-1 0 0 0,-1 1 1 0 0,-1-2-1 0 0,-9 15-16 0 0,-45 55 1116 0 0,-4-3 0 0 0,-39 36-1116 0 0,-158 139 1689 0 0,153-152-767 0 0,-311 280 300 0 0,264-246-1222 0 0,-99 81 0 0 0,-7 7-1169 0 0,100-85-455 0 0,70-62 601 0 0</inkml:trace>
  <inkml:trace contextRef="#ctx1" brushRef="#br3" timeOffset="462468.252">8996 5716 15664 0 0,'0'0'356'0'0,"-1"2"49"0"0,-5 2-185 0 0,0 0 0 0 0,0 0 0 0 0,0 0 0 0 0,-5 1-220 0 0,4-2 16 0 0,1 1-1 0 0,-1 0 1 0 0,1 0 0 0 0,0 0-1 0 0,0 1-15 0 0,-90 76 0 0 0,42-37 0 0 0,-40 43 0 0 0,29-23-21 0 0,-43 32 21 0 0,-77 50 437 0 0,52-42 579 0 0,-112 82-209 0 0,-42 11-807 0 0,37-24 239 0 0,-85 55-493 0 0,49-38 453 0 0,107-69-332 0 0,103-68-355 0 0,-1 1-5063 0 0,38-30-323 0 0</inkml:trace>
  <inkml:trace contextRef="#ctx1" brushRef="#br3" timeOffset="462796.359">8045 6022 17503 0 0,'0'0'399'0'0,"-7"2"540"0"0,3 0-867 0 0,0 0 1 0 0,1 0 0 0 0,-1 1 0 0 0,1-1-1 0 0,0 1 1 0 0,-1 0 0 0 0,1-1-1 0 0,0 2-72 0 0,-12 10 1 0 0,-194 150-1 0 0,185-146 0 0 0,-99 77 0 0 0,-127 90 0 0 0,31-21 0 0 0,169-130-97 0 0,-151 113-1102 0 0,120-81-5280 0 0</inkml:trace>
  <inkml:trace contextRef="#ctx1" brushRef="#br3" timeOffset="463113.866">10622 3508 4144 0 0,'-14'7'440'0'0,"-4"2"2373"0"0,0 0-1 0 0,0 2 1 0 0,-6 5-2813 0 0,-50 40 2640 0 0,49-37-3158 0 0,-99 84 921 0 0,20-15 166 0 0,-203 153 53 0 0,239-183-136 0 0,-17 20-486 0 0,17-13 127 0 0,-10 2-127 0 0,15-17-1153 0 0,3-3-4613 0 0</inkml:trace>
  <inkml:trace contextRef="#ctx1" brushRef="#br3" timeOffset="463457.28">10116 3654 19351 0 0,'-2'-1'439'0'0,"-3"0"-305"0"0,1 1 0 0 0,-1-1 0 0 0,1 1 0 0 0,-1 0 0 0 0,1 1 0 0 0,-1-1 0 0 0,1 1 0 0 0,0-1 0 0 0,-1 2 0 0 0,0-1-134 0 0,-47 18 386 0 0,28-9-431 0 0,-6 2 45 0 0,0 1 0 0 0,0 2 0 0 0,2 1 0 0 0,-15 11 0 0 0,-6 3 0 0 0,-22 10 0 0 0,-19 11 0 0 0,-370 244-829 0 0,291-173-744 0 0,129-93 1182 0 0,-67 49-632 0 0</inkml:trace>
  <inkml:trace contextRef="#ctx1" brushRef="#br3" timeOffset="464267.516">11246 6318 11976 0 0,'-18'14'1588'0'0,"0"1"1"0"0,1 1-1 0 0,-6 7-1588 0 0,-11 10 577 0 0,-125 125-86 0 0,-62 54 1107 0 0,117-115-1573 0 0,-27 25-643 0 0,-91 61 618 0 0,193-162-236 0 0,-50 36-54 0 0,63-47-603 0 0,1-1-1 0 0,-1-1 1 0 0,0 0-1 0 0,-6 0 894 0 0,10-3-5434 0 0</inkml:trace>
  <inkml:trace contextRef="#ctx1" brushRef="#br3" timeOffset="464575.452">10871 6443 7368 0 0,'30'-20'762'0'0,"-26"16"-428"0"0,-3 4 1283 0 0,-1 0 554 0 0,0 0 107 0 0,0 0-217 0 0,-11 3-382 0 0,-10 6-1414 0 0,1 2 1 0 0,0 0-1 0 0,0 1 0 0 0,-9 9-265 0 0,-74 63-420 0 0,42-33 404 0 0,-76 56-330 0 0,-74 60-2653 0 0,136-100-2711 0 0</inkml:trace>
  <inkml:trace contextRef="#ctx1" brushRef="#br3" timeOffset="464902.105">8750 9416 19871 0 0,'-26'4'431'0'0,"0"1"-1"0"0,1 1 1 0 0,0 2-1 0 0,0 0 0 0 0,-15 8-430 0 0,-50 27-74 0 0,-42 29 74 0 0,-83 61-137 0 0,120-74 154 0 0,-63 41-72 0 0,-195 117 56 0 0,38-12-3 0 0,153-95-1734 0 0,139-95 114 0 0</inkml:trace>
  <inkml:trace contextRef="#ctx1" brushRef="#br3" timeOffset="465173.328">8238 9277 11056 0 0,'18'-2'852'0'0,"-14"1"-147"0"0,-11 0 4344 0 0,3 1-4373 0 0,0 1 0 0 0,0-1-1 0 0,-1 1 1 0 0,1 0 0 0 0,1 0-1 0 0,-1 1 1 0 0,0-1 0 0 0,0 1-1 0 0,-1 0-675 0 0,-34 21 542 0 0,28-16-429 0 0,-174 118-235 0 0,18-12-91 0 0,140-96 207 0 0,-379 251-14 0 0,277-183-2 0 0,38-26-1121 0 0,2 4 0 0 0,-15 19 1143 0 0,40-24-1218 0 0</inkml:trace>
  <inkml:trace contextRef="#ctx1" brushRef="#br3" timeOffset="465574.944">11998 9402 7832 0 0,'-47'25'478'0'0,"3"-2"5243"0"0,2 2-1 0 0,-32 24-5720 0 0,-293 198 2113 0 0,276-189-1927 0 0,-20 22-433 0 0,64-43-5502 0 0,15-12-1137 0 0</inkml:trace>
  <inkml:trace contextRef="#ctx1" brushRef="#br3" timeOffset="465846.886">11886 9225 25255 0 0,'-3'-4'364'0'0,"1"1"-231"0"0,0 0 1 0 0,0 0-1 0 0,0 0 1 0 0,0 1 0 0 0,-1-1-1 0 0,1 0 1 0 0,-1 1-1 0 0,1 0 1 0 0,-1-1 0 0 0,0 1-1 0 0,0 1 1 0 0,0-1-1 0 0,0 0 1 0 0,-1 1-1 0 0,1-1 1 0 0,0 1 0 0 0,-1 0-1 0 0,-1-1-133 0 0,-3 1-3 0 0,-1 0-1 0 0,1 1 1 0 0,-1 0-1 0 0,1 0 0 0 0,0 1 1 0 0,-1 0-1 0 0,1 0 1 0 0,-4 2 3 0 0,-17 5-162 0 0,-21 8 162 0 0,26-7-57 0 0,-119 44-116 0 0,-69 39 173 0 0,-131 82-1489 0 0,211-101-899 0 0,-7 9-6250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49:53.815"/>
    </inkml:context>
    <inkml:brush xml:id="br0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175 72 11200 0 0,'0'0'513'0'0,"0"-14"190"0"0,0 9-677 0 0,0 4 108 0 0,0 0-60 0 0,-1-1-1 0 0,1 1 1 0 0,-1-1 0 0 0,1 1 0 0 0,-1-1 0 0 0,1 1 0 0 0,-1-1 0 0 0,0 1 0 0 0,0-1 0 0 0,0 1 0 0 0,0 0 0 0 0,0 0 0 0 0,0 0 0 0 0,0-1-1 0 0,0 1 1 0 0,0 0 0 0 0,-1 0 0 0 0,1 0 0 0 0,0 1 0 0 0,-1-1 0 0 0,1 0 0 0 0,-1 0 0 0 0,1 1 0 0 0,-1-1 0 0 0,1 1 0 0 0,-1-1 0 0 0,1 1-1 0 0,-1 0 1 0 0,0 0 0 0 0,1-1 0 0 0,-1 1 0 0 0,1 0 0 0 0,-1 0 0 0 0,0 1 0 0 0,1-1 0 0 0,-1 0-74 0 0,-8 5 636 0 0,6-4-543 0 0,0 1 0 0 0,0 0-1 0 0,0 0 1 0 0,0 0-1 0 0,0 1 1 0 0,0-1 0 0 0,1 1-1 0 0,-1 0 1 0 0,1 0 0 0 0,-2 3-94 0 0,-2 1 98 0 0,1 1 0 0 0,0 0 0 0 0,0 0 0 0 0,1 1 0 0 0,0-1 0 0 0,0 1 0 0 0,1 1 0 0 0,-3 8-97 0 0,2-4 114 0 0,-8 30 228 0 0,9-26-215 0 0,3-14-104 0 0,0-1-1 0 0,0 1 1 0 0,1-1-1 0 0,-1 1 0 0 0,1 0 1 0 0,-1-1-1 0 0,1 1 1 0 0,1-1-1 0 0,-1 1 1 0 0,0 0-1 0 0,1-1 0 0 0,0 3-22 0 0,0-2 7 0 0,0 0 0 0 0,1 0 0 0 0,-1 0-1 0 0,1-1 1 0 0,0 1 0 0 0,0 0-1 0 0,0-1 1 0 0,0 0 0 0 0,0 1 0 0 0,1-1-7 0 0,-1-1 11 0 0,-1-1 0 0 0,0 0 0 0 0,1 0 0 0 0,0 0 0 0 0,-1 0 1 0 0,1 0-1 0 0,-1 0 0 0 0,1-1 0 0 0,0 1 0 0 0,0-1 0 0 0,-1 1 1 0 0,1-1-1 0 0,0 1 0 0 0,0-1 0 0 0,0 0 0 0 0,-1 0 0 0 0,1 0 1 0 0,0 0-1 0 0,0 0 0 0 0,0 0 0 0 0,0-1 0 0 0,-1 1 0 0 0,3-1-11 0 0,2-2 48 0 0,1 0-1 0 0,-1 0 0 0 0,0-1 0 0 0,1 0 0 0 0,-2 0 0 0 0,1 0 0 0 0,0-1 0 0 0,-1 0 0 0 0,2-2-47 0 0,1-2 44 0 0,0 0 0 0 0,0-1-1 0 0,-1 0 1 0 0,0 0-1 0 0,-1-1 1 0 0,1-2-44 0 0,6-15 314 0 0,9-26-314 0 0,-17 38 142 0 0,-1 8-154 0 0,-1 0 0 0 0,0 0-1 0 0,0 0 1 0 0,-1-1 0 0 0,-1 1 0 0 0,1-1 0 0 0,-1 1 0 0 0,0-1 0 0 0,-1 0-1 0 0,0-2 13 0 0,-1 3 58 0 0,1 9-265 0 0,0 16-16 0 0,-3 10 204 0 0,-4 15 109 0 0,4-23 32 0 0,0 0 0 0 0,1 0 0 0 0,0 1 0 0 0,2-1 1 0 0,0 0-1 0 0,2 1 0 0 0,1 7-122 0 0,3 17 160 0 0,-5-41-185 0 0,0 0-1 0 0,-1 0 1 0 0,1-1 0 0 0,0 1 0 0 0,0 0 0 0 0,1 0 0 0 0,0 2 25 0 0,-2-5-254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49:54.381"/>
    </inkml:context>
    <inkml:brush xml:id="br0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5 39 1376 0 0,'0'0'351'0'0,"0"0"934"0"0,-4 3 1487 0 0,4-2 4608 0 0,9 2-7042 0 0,1 0 0 0 0,0 0 1 0 0,0-1-1 0 0,0-1 1 0 0,0 1-1 0 0,7-1-338 0 0,19-1 754 0 0,9-2-754 0 0,11 0 468 0 0,21 1 1091 0 0,40-7-1559 0 0,238-25 1804 0 0,-217 24-1388 0 0,-108 7-417 0 0,-29 2 57 0 0,-1 0 19 0 0,0 0-59 0 0,0 0-220 0 0,-7 3-1707 0 0,-2 2-4667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49:55.041"/>
    </inkml:context>
    <inkml:brush xml:id="br0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0 97 1840 0 0,'0'0'323'0'0,"0"0"682"0"0,0 0 298 0 0,0 0 59 0 0,0 0-97 0 0,0 0-457 0 0,0 0-198 0 0,0 0-40 0 0,0 0 8 0 0,0 0 64 0 0,0 0 29 0 0,0 0 8 0 0,0 0-59 0 0,0 0-251 0 0,11 10 348 0 0,24 18-68 0 0,-24-18-492 0 0,14 14 99 0 0,0 2 0 0 0,14 19-256 0 0,3 4 472 0 0,-33-40-248 0 0,-1 0 1 0 0,0 1-1 0 0,-1 1 1 0 0,0-1-1 0 0,-1 1 1 0 0,0 0-1 0 0,-1 1 1 0 0,0-1-1 0 0,0 1 1 0 0,-2 0-1 0 0,1 0 1 0 0,-1 1-1 0 0,-1-1 1 0 0,-1 1-1 0 0,1 10-224 0 0,-2-20 121 0 0,0 0 0 0 0,-1-1-1 0 0,1 1 1 0 0,-1 0 0 0 0,0 0-1 0 0,0-1 1 0 0,0 1-1 0 0,0 0-120 0 0,-6 19 354 0 0,6-20-372 0 0,1 0 0 0 0,-1 0-1 0 0,0 1 1 0 0,0-1 0 0 0,0 0 0 0 0,-1 0-1 0 0,1-1 1 0 0,0 1 0 0 0,-1 0 0 0 0,1 0-1 0 0,-1-1 1 0 0,0 1 0 0 0,1-1 0 0 0,-1 1 0 0 0,0-1-1 0 0,0 0 19 0 0,-15 16-607 0 0,17-16 624 0 0,-1 0-1 0 0,1-1 0 0 0,-1 1 0 0 0,0 0 0 0 0,0 0 0 0 0,1 0 1 0 0,-1 0-1 0 0,0 0 0 0 0,0-1 0 0 0,0 1 0 0 0,0 0 0 0 0,0-1 1 0 0,0 1-1 0 0,0-1 0 0 0,0 1 0 0 0,0-1 0 0 0,0 0 0 0 0,0 1 0 0 0,0-1 1 0 0,0 0-1 0 0,-1 0 0 0 0,1 1 0 0 0,0-1 0 0 0,0 0 0 0 0,0 0 1 0 0,0 0-1 0 0,0 0 0 0 0,-1-1 0 0 0,1 1 0 0 0,0 0 0 0 0,-1-1-16 0 0,1 0 24 0 0,-1 0 0 0 0,1 0 0 0 0,-1 0 0 0 0,1 0 0 0 0,0 0 0 0 0,-1 0 0 0 0,1-1 0 0 0,0 1 0 0 0,0 0 0 0 0,0-1 0 0 0,0 1 0 0 0,0-1 0 0 0,1 1 0 0 0,-1-1 0 0 0,0 1 0 0 0,1-1 0 0 0,-1 0 0 0 0,1 1-1 0 0,-1-1 1 0 0,1 0 0 0 0,0 0-24 0 0,-1-3 21 0 0,0 0-1 0 0,1 1 0 0 0,0-1 1 0 0,0 0-1 0 0,0 0 1 0 0,1 1-1 0 0,0-1 0 0 0,0 1 1 0 0,0-1-1 0 0,0 0 0 0 0,2-2-20 0 0,15-68 75 0 0,-10 53-44 0 0,1 0 1 0 0,1 0-1 0 0,1 1 0 0 0,4-5-31 0 0,41-60 64 0 0,-33 49 202 0 0,-1-3-266 0 0,5-7 236 0 0,-25 42-228 0 0,1 1 9 0 0,0 0 0 0 0,-1 0 0 0 0,0 0-1 0 0,0 0 1 0 0,0-1 0 0 0,-1 1-1 0 0,1-1 1 0 0,-1 0 0 0 0,0 1 0 0 0,-1-1-1 0 0,1 0 1 0 0,-1 0 0 0 0,0 1-1 0 0,0-2-16 0 0,-1 0 78 0 0,-7-5 52 0 0,8 11-130 0 0,-1-1 0 0 0,1 1-1 0 0,-1-1 1 0 0,1 0-1 0 0,-1 1 1 0 0,1-1 0 0 0,-1 1-1 0 0,0-1 1 0 0,1 1 0 0 0,-1 0-1 0 0,0-1 1 0 0,1 1-1 0 0,-1 0 1 0 0,0-1 0 0 0,1 1-1 0 0,-1 0 1 0 0,0 0-1 0 0,1 0 1 0 0,-1-1 0 0 0,0 1-1 0 0,0 0 1 0 0,1 0 0 0 0,-1 0-1 0 0,0 0 1 0 0,0 0-1 0 0,1 0 1 0 0,-1 1 0 0 0,0-1-8 0 0,-1 0 25 0 0,0 0 1 0 0,0 0 0 0 0,-1 0 0 0 0,1 1 0 0 0,0-1-1 0 0,0 1 1 0 0,0 0 0 0 0,0-1 0 0 0,0 1-1 0 0,0 0 1 0 0,0 0 0 0 0,0 0 0 0 0,0 0 0 0 0,1 1-1 0 0,-2 0-17 0 0,-14 13-1701 0 0,12-6-3343 0 0,4-8-1354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49:58.123"/>
    </inkml:context>
    <inkml:brush xml:id="br0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1 21 6912 0 0,'9'-13'736'0'0,"-9"12"-586"0"0,1 1 1 0 0,-1-1 0 0 0,1 0-1 0 0,-1 1 1 0 0,1-1 0 0 0,-1 1-1 0 0,1-1 1 0 0,0 1 0 0 0,-1-1-1 0 0,1 1 1 0 0,0 0 0 0 0,0-1-1 0 0,-1 1 1 0 0,1 0 0 0 0,0 0-1 0 0,0-1 1 0 0,-1 1 0 0 0,1 0-1 0 0,0 0 1 0 0,0 0 0 0 0,0 0-1 0 0,-1 0 1 0 0,1 0 0 0 0,0 0-1 0 0,0 0 1 0 0,0 1 0 0 0,0-1-151 0 0,0 1 264 0 0,0 0 0 0 0,0 0 0 0 0,0 0 1 0 0,0 0-1 0 0,-1 0 0 0 0,1 0 0 0 0,0 0 1 0 0,-1 0-1 0 0,1 1 0 0 0,0-1 0 0 0,-1 0 1 0 0,0 0-1 0 0,1 1 0 0 0,-1-1 0 0 0,0 0 1 0 0,1 1-265 0 0,-1 23 1666 0 0,2-18-1570 0 0,0 1 0 0 0,-1 0 0 0 0,0-1-1 0 0,0 1 1 0 0,-1 0 0 0 0,0-1 0 0 0,0 1 0 0 0,-1 0-96 0 0,0 32 456 0 0,3-12-6 0 0,1 7 674 0 0,3 15-1124 0 0,-4-33 226 0 0,-1 0 0 0 0,-1 0 0 0 0,0 0 0 0 0,-2 6-226 0 0,1-6 187 0 0,0 0-1 0 0,2 0 1 0 0,-1-1 0 0 0,3 7-187 0 0,-2 15 192 0 0,0-5 7 0 0,1-14-37 0 0,-2-15-106 0 0,0 0 0 0 0,0-1-1 0 0,1 1 1 0 0,-1-1 0 0 0,1 1 0 0 0,1 3-56 0 0,2 20 523 0 0,-3-25-451 0 0,-1-1 1 0 0,1 1-1 0 0,-1-1 0 0 0,0 1 1 0 0,1-1-1 0 0,-1 1 1 0 0,0 0-1 0 0,0-1 1 0 0,0 1-1 0 0,0-1 1 0 0,0 1-1 0 0,-1 0-72 0 0,1-1 812 0 0,2-11-621 0 0,-2 9-186 0 0,1 0-1 0 0,-1 0 1 0 0,0 1 0 0 0,0-1 0 0 0,0 0 0 0 0,0 0 0 0 0,0 1 0 0 0,0-1 0 0 0,0 0 0 0 0,0 0 0 0 0,-1 1 0 0 0,1-1 0 0 0,0 0 0 0 0,0 0 0 0 0,-1 0-5 0 0,1 1-97 0 0,0-1 1 0 0,0 1-1 0 0,-1-1 1 0 0,1 1 0 0 0,0-1-1 0 0,0 1 1 0 0,0-1-1 0 0,0 1 1 0 0,0-1-1 0 0,0 0 1 0 0,0 1-1 0 0,0-1 1 0 0,0 1-1 0 0,0-1 1 0 0,0 1-1 0 0,0-1 1 0 0,0 0-1 0 0,0 1 1 0 0,1-1 0 0 0,-1 1-1 0 0,0-1 1 0 0,1 0 96 0 0,2-4-8357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49:57.187"/>
    </inkml:context>
    <inkml:brush xml:id="br0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348 0 2760 0 0,'17'2'984'0'0,"-16"-2"-181"0"0,3 0 299 0 0,-5 0-1052 0 0,1 0 0 0 0,0 0 0 0 0,0 0 0 0 0,0 0-1 0 0,0 0 1 0 0,0 0 0 0 0,0 0 0 0 0,0 0 0 0 0,0 0 0 0 0,0 1 0 0 0,0-1-1 0 0,0 0 1 0 0,0 0 0 0 0,0 0 0 0 0,0 0 0 0 0,0 0 0 0 0,0 0 0 0 0,0 0 0 0 0,0 0-1 0 0,0 0 1 0 0,0 0 0 0 0,0 0 0 0 0,0 0 0 0 0,0 0 0 0 0,0 0 0 0 0,0 0-1 0 0,0 0 1 0 0,0 0 0 0 0,0 0 0 0 0,0 0 0 0 0,0 0 0 0 0,0 0 0 0 0,0 0 0 0 0,0 1-1 0 0,0-1 1 0 0,0 0 0 0 0,1 0 0 0 0,-1 0 0 0 0,0 0 0 0 0,0 0 0 0 0,0 0-1 0 0,0 0 1 0 0,0 0 0 0 0,0 0 0 0 0,0 0 0 0 0,0 0 0 0 0,0 0 0 0 0,0 0 0 0 0,0 0-1 0 0,0 0 1 0 0,0 0 0 0 0,0 0 0 0 0,0 0 0 0 0,0 0 0 0 0,0 0 0 0 0,0 0-1 0 0,0 0 1 0 0,0 0 0 0 0,0 0 0 0 0,0 0-50 0 0,-16 22 2182 0 0,0 1-1069 0 0,-20 10 416 0 0,-28 19-1529 0 0,11-9 311 0 0,-5 1-5 0 0,-3 1-343 0 0,37-27 95 0 0,19-15 38 0 0,1 0-1 0 0,-1 0 0 0 0,1 1 0 0 0,0-1 0 0 0,-1 1 1 0 0,2 0-1 0 0,-1 1 0 0 0,-3 3-95 0 0,7-7 19 0 0,0-1-1 0 0,0 1 1 0 0,0-1 0 0 0,-1 1 0 0 0,1 0-1 0 0,0-1 1 0 0,0 1 0 0 0,0 0 0 0 0,0-1-1 0 0,0 1 1 0 0,0 0 0 0 0,1-1-1 0 0,-1 1 1 0 0,0 0 0 0 0,0-1 0 0 0,0 1-1 0 0,1-1 1 0 0,-1 1 0 0 0,0 0 0 0 0,0-1-1 0 0,1 1 1 0 0,-1-1 0 0 0,1 1 0 0 0,-1-1-1 0 0,0 1 1 0 0,1 0-19 0 0,13 13 104 0 0,-13-14-95 0 0,17 18 137 0 0,-12-12-12 0 0,0 0 0 0 0,1 0-1 0 0,0-1 1 0 0,2 1-134 0 0,19 13 482 0 0,-6-4 821 0 0,22 10-1303 0 0,-14-6 519 0 0,-22-13-349 0 0,1-1 0 0 0,0 0-1 0 0,3 2-169 0 0,30 12 326 0 0,-36-17-194 0 0,-1 1 1 0 0,0 0 0 0 0,0 0-1 0 0,3 2-132 0 0,-8-5 104 0 0,0 0-169 0 0,2 0-181 0 0,2 0-273 0 0,-2 0-4420 0 0,1-2-1139 0 0</inkml:trace>
  <inkml:trace contextRef="#ctx0" brushRef="#br0" timeOffset="387.336">719 97 3680 0 0,'22'-7'783'0'0,"-22"7"-411"0"0,1 0 0 0 0,-1-1 1 0 0,1 1-1 0 0,-1 0 1 0 0,1 0-1 0 0,-1 0 1 0 0,1 0-1 0 0,-1 0 1 0 0,1 1-1 0 0,-1-1 1 0 0,1 0-1 0 0,-1 0 1 0 0,0 0-1 0 0,1 0 1 0 0,-1 0-1 0 0,1 1 0 0 0,-1-1 1 0 0,1 0-1 0 0,-1 0 1 0 0,0 1-1 0 0,1-1 1 0 0,-1 0-1 0 0,1 1 1 0 0,-1-1-1 0 0,0 0 1 0 0,0 1-1 0 0,1-1-372 0 0,-1 1 113 0 0,0 0 0 0 0,0-1 0 0 0,0 1 0 0 0,0-1 0 0 0,0 1 0 0 0,0 0 0 0 0,0-1 0 0 0,-1 1 1 0 0,1-1-1 0 0,0 1 0 0 0,0-1 0 0 0,-1 1 0 0 0,1-1 0 0 0,0 1 0 0 0,0-1 0 0 0,-1 1 0 0 0,1-1 0 0 0,-1 1-113 0 0,-2 2 13 0 0,1 1 0 0 0,-1-1 0 0 0,0-1 0 0 0,-1 1 0 0 0,-2 2-13 0 0,-65 45 2244 0 0,-2 2-2908 0 0,39-32 835 0 0,-29 11-171 0 0,-8 5 5 0 0,45-25 50 0 0,19-9-50 0 0,0 1 0 0 0,0 0 0 0 0,1 0 0 0 0,-6 4-5 0 0,27 5-147 0 0,4 0-23 0 0,19 9 170 0 0,-20-12-7 0 0,-1 2 0 0 0,9 5 7 0 0,22 21 18 0 0,-21-18 200 0 0,-20-15-136 0 0,0 1-1 0 0,0-1 0 0 0,0 2 1 0 0,-1-1-1 0 0,3 3-81 0 0,-7-6-1317 0 0,7 0-4936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50:27.258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129 1063 8288 0 0,'-50'55'1826'0'0,"47"-39"-784"0"0,3-16-1013 0 0,-1 1 1 0 0,1-1 0 0 0,0 1-1 0 0,0-1 1 0 0,0 0-1 0 0,0 1 1 0 0,0-1 0 0 0,0 1-1 0 0,0-1 1 0 0,0 1-1 0 0,0-1 1 0 0,0 0 0 0 0,1 1-1 0 0,-1-1 1 0 0,0 1-1 0 0,0-1 1 0 0,0 0 0 0 0,0 1-1 0 0,1-1 1 0 0,-1 1-1 0 0,0-1 1 0 0,0 0 0 0 0,1 1-1 0 0,-1-1 1 0 0,0 0-1 0 0,1 0 1 0 0,-1 1 0 0 0,0-1-1 0 0,1 0 1 0 0,-1 1-1 0 0,0-1 1 0 0,1 0 0 0 0,-1 0-1 0 0,1 0-29 0 0,5-11 1022 0 0,43-77 1889 0 0,-22 44-2271 0 0,-3-2 0 0 0,10-27-640 0 0,-3-13 0 0 0,7-42 0 0 0,-20 68 1440 0 0,16-33-1440 0 0,-27 78 122 0 0,0 0 0 0 0,1 1-1 0 0,0-1 1 0 0,1 2-1 0 0,9-12-121 0 0,-18 25 0 0 0,1-1 0 0 0,-1 1 0 0 0,1-1 0 0 0,-1 1 0 0 0,1-1 0 0 0,0 1 0 0 0,-1-1 0 0 0,1 1 0 0 0,0-1 0 0 0,-1 1 0 0 0,1 0 0 0 0,0 0 0 0 0,-1-1 0 0 0,1 1 0 0 0,0 0 0 0 0,-1 0 0 0 0,1 0 0 0 0,0 0 0 0 0,0 0 0 0 0,-1-1 0 0 0,1 1 0 0 0,0 1 0 0 0,0-1 0 0 0,-1 0 0 0 0,1 0 0 0 0,0 0 0 0 0,0 0 0 0 0,-1 0 0 0 0,1 1 0 0 0,0-1 0 0 0,-1 0 0 0 0,1 1 0 0 0,0-1 0 0 0,-1 1 0 0 0,1-1 0 0 0,0 0 0 0 0,0 1 0 0 0,8 10 0 0 0,0-1 0 0 0,0 1 0 0 0,-1 1 0 0 0,-1-1 0 0 0,0 1 0 0 0,4 10 0 0 0,6 18 0 0 0,6 20 0 0 0,4 12 0 0 0,-17-48 0 0 0,5 13 0 0 0,2-1 0 0 0,3 2 0 0 0,-15-28 0 0 0,0 0 0 0 0,-1 0 0 0 0,2 8 0 0 0,8 20 0 0 0,-10-31 0 0 0,-1 0 0 0 0,0 1 0 0 0,-1 0 0 0 0,0-1 0 0 0,0 1 0 0 0,-1 0 0 0 0,0 0 0 0 0,0 0 0 0 0,-1 5 0 0 0,0-11 0 0 0,0-1 0 0 0,0 1 0 0 0,-1 0 0 0 0,1-1 0 0 0,-1 1 0 0 0,1-1 0 0 0,-1 0 0 0 0,0 1 0 0 0,0-1 0 0 0,1 1 0 0 0,-1-1 0 0 0,0 0 0 0 0,0 0 0 0 0,0 0 0 0 0,0 1 0 0 0,-1-1 0 0 0,1 0 0 0 0,0 0 0 0 0,0-1 0 0 0,-1 1 0 0 0,1 0 0 0 0,0 0 0 0 0,-1-1 0 0 0,1 1 0 0 0,-1 0 0 0 0,1-1 0 0 0,-1 1 0 0 0,1-1 0 0 0,-2 0 0 0 0,-8 3 0 0 0,0-1 0 0 0,0-1 0 0 0,1 0 0 0 0,-2 0 0 0 0,5-1 0 0 0,-45 6 0 0 0,24-2 0 0 0,-27 0 0 0 0,12-3 69 0 0,-9 4-69 0 0,-28 1 862 0 0,-128-1 255 0 0,202-5-1117 0 0,0-1 0 0 0,1 1 0 0 0,-1-1 0 0 0,0 0 0 0 0,1-1 0 0 0,-1 0 0 0 0,1 1 0 0 0,-3-3 0 0 0,8 4-3 0 0,0 0-1 0 0,-1 0 0 0 0,1 0 0 0 0,0 0 1 0 0,0 0-1 0 0,0 0 0 0 0,0 0 0 0 0,-1-1 1 0 0,1 1-1 0 0,0 0 0 0 0,0 0 0 0 0,0 0 1 0 0,0 0-1 0 0,0-1 0 0 0,-1 1 0 0 0,1 0 1 0 0,0 0-1 0 0,0 0 0 0 0,0-1 0 0 0,0 1 1 0 0,0 0-1 0 0,0 0 0 0 0,0 0 0 0 0,0-1 1 0 0,0 1-1 0 0,0 0 0 0 0,0 0 1 0 0,0 0-1 0 0,0-1 0 0 0,0 1 0 0 0,0 0 1 0 0,0 0-1 0 0,0 0 0 0 0,0-1 0 0 0,0 1 1 0 0,0 0-1 0 0,0 0 0 0 0,0 0 0 0 0,0-1 1 0 0,1 1-1 0 0,-1 0 0 0 0,0 0 0 0 0,0 0 1 0 0,0 0-1 0 0,0-1 0 0 0,0 1 0 0 0,1 0 1 0 0,-1 0-1 0 0,0 0 0 0 0,0 0 0 0 0,0 0 1 0 0,0 0-1 0 0,1-1 4 0 0,8-5-590 0 0,-9 6 549 0 0,29-14-1923 0 0,-11 8 941 0 0</inkml:trace>
  <inkml:trace contextRef="#ctx0" brushRef="#br0" timeOffset="315.167">1099 357 15664 0 0,'0'0'356'0'0,"0"0"49"0"0,-7-1 405 0 0,6 1-802 0 0,0 0-1 0 0,0-1 0 0 0,1 1 1 0 0,-1 0-1 0 0,0 0 1 0 0,0 0-1 0 0,0 0 0 0 0,0 0 1 0 0,0 0-1 0 0,0 0 0 0 0,0 1 1 0 0,0-1-1 0 0,0 0 0 0 0,1 0 1 0 0,-1 1-1 0 0,0-1 0 0 0,0 1 1 0 0,0-1-1 0 0,0 0 0 0 0,1 1 1 0 0,-1 0-1 0 0,0-1-7 0 0,0 2-3 0 0,0-1 0 0 0,0 1 0 0 0,0 0 1 0 0,0 0-1 0 0,1-1 0 0 0,-1 1 0 0 0,0 0 0 0 0,1 0 1 0 0,-1 1 2 0 0,-3 9 11 0 0,2-6-11 0 0,0-1 0 0 0,1-1 0 0 0,0 0 0 0 0,0 0 0 0 0,0 0 0 0 0,0 1 0 0 0,0 3 0 0 0,0 4 0 0 0,0 0-1 0 0,-1-1 0 0 0,0 1 0 0 0,-4 10 1 0 0,-2 12 74 0 0,-7 41 966 0 0,-26 149-111 0 0,29-144-929 0 0,4 1 0 0 0,3 30 0 0 0,4-102 0 0 0,2 1 0 0 0,-1-1 0 0 0,1 1 0 0 0,1-1 0 0 0,0 1 0 0 0,0-1 0 0 0,1 0 0 0 0,0 2 0 0 0,-2-11-12 0 0,-1 1 0 0 0,0-1 0 0 0,0 0 0 0 0,0 0 0 0 0,1 1 0 0 0,-1-1 0 0 0,0 0 0 0 0,0 1 0 0 0,0-1 0 0 0,1 0 0 0 0,-1 0 0 0 0,0 0 0 0 0,1 1 0 0 0,-1-1 0 0 0,0 0 0 0 0,0 0 0 0 0,1 0 0 0 0,-1 0 0 0 0,0 1 0 0 0,1-1 0 0 0,-1 0 0 0 0,0 0 0 0 0,1 0-1 0 0,-1 0 1 0 0,1 0 0 0 0,-1 0 0 0 0,0 0 0 0 0,1 0 0 0 0,-1 0 0 0 0,0 0 12 0 0,12-6-127 0 0,-9 4-719 0 0,-1-1 0 0 0,1 1 0 0 0,-1-1 0 0 0,1 1 0 0 0,-1-1 0 0 0,0 0 0 0 0,0 0 846 0 0,5-10-5613 0 0</inkml:trace>
  <inkml:trace contextRef="#ctx0" brushRef="#br0" timeOffset="633.288">1071 434 13824 0 0,'-3'-8'674'0'0,"2"5"-604"0"0,1 1-1 0 0,-1 0 0 0 0,1-1 0 0 0,0 1 1 0 0,-1-1-1 0 0,1 1 0 0 0,0-1 1 0 0,1 1-1 0 0,-1 0 0 0 0,0-1 1 0 0,1 1-1 0 0,0-1-69 0 0,-1 1 54 0 0,1 0 1 0 0,0 1 0 0 0,0-1-1 0 0,1 1 1 0 0,-1 0-1 0 0,0-1 1 0 0,0 1 0 0 0,1 0-1 0 0,-1 0 1 0 0,1-1 0 0 0,-1 1-1 0 0,1 0 1 0 0,-1 1-1 0 0,1-1 1 0 0,0 0 0 0 0,0 0-1 0 0,0 0-54 0 0,3 0 92 0 0,0-1 0 0 0,1 1 0 0 0,-1 0 0 0 0,0 0 0 0 0,1 0-1 0 0,-1 1 1 0 0,1 0 0 0 0,-1 0 0 0 0,1 0 0 0 0,-1 1 0 0 0,1 0 0 0 0,-1 0 0 0 0,0 0-1 0 0,1 1 1 0 0,-1 0-92 0 0,14 4 541 0 0,-1 2 0 0 0,0 0-1 0 0,10 6-540 0 0,-15-6 15 0 0,0-1-1 0 0,-1 2 1 0 0,0-1-1 0 0,4 5-14 0 0,-12-9-127 0 0,0-1 0 0 0,0 1 0 0 0,-1 0 0 0 0,1 0 0 0 0,-1 1 0 0 0,0-1 0 0 0,0 1 0 0 0,0 0 0 0 0,-1 0 0 0 0,0 0 0 0 0,0 0 0 0 0,0 0 0 0 0,0 3 127 0 0,-1-3 126 0 0,-1 0 0 0 0,0 0 1 0 0,-1 0-1 0 0,1 1 0 0 0,-1-1 1 0 0,0 0-1 0 0,0 0 0 0 0,-2 2-126 0 0,2-2 142 0 0,-1 0-83 0 0,1 0 0 0 0,-2-1 1 0 0,1 1-1 0 0,0 0 0 0 0,-1-1 0 0 0,0 0 1 0 0,0 1-1 0 0,-1-1 0 0 0,1 0 0 0 0,-1-1 1 0 0,-1 2-60 0 0,-11 9-45 0 0,-1 0 1 0 0,-4 1 44 0 0,9-6 43 0 0,-17 10-301 0 0,-1-1-1 0 0,0-1 0 0 0,-2-2 1 0 0,1-2-1 0 0,-7 2 259 0 0,-2-1-6466 0 0</inkml:trace>
  <inkml:trace contextRef="#ctx0" brushRef="#br0" timeOffset="916.788">76 1629 15664 0 0,'0'0'41'0'0,"0"-1"0"0"0,0 0 1 0 0,0 1-1 0 0,0-1 1 0 0,0 0-1 0 0,0 0 1 0 0,0 1-1 0 0,0-1 1 0 0,0 0-1 0 0,0 0 0 0 0,0 1 1 0 0,0-1-1 0 0,0 0 1 0 0,-1 1-1 0 0,1-1 1 0 0,0 0-1 0 0,-1 1 1 0 0,1-1-1 0 0,0 0 1 0 0,-1 1-1 0 0,1-1 0 0 0,-1 1 1 0 0,1-1-1 0 0,-1 1 1 0 0,0-1-42 0 0,-18-12 570 0 0,16 12-560 0 0,1 0-1 0 0,0 0 1 0 0,0 0-1 0 0,1 0 0 0 0,-1-1 1 0 0,0 1-1 0 0,0-1 1 0 0,0 1-1 0 0,1-1 1 0 0,-1 1-1 0 0,1-1 0 0 0,-1-1-9 0 0,6-1 71 0 0,11-1 263 0 0,1 0-1 0 0,0 1 1 0 0,0 0-1 0 0,1 2 0 0 0,-1 0 1 0 0,16 0-334 0 0,23-3-32 0 0,7-3 33 0 0,66-10 441 0 0,-3-5 810 0 0,203-43-899 0 0,-150 28-388 0 0,94-23 1510 0 0,-152 31-553 0 0,-68 17-2207 0 0,-3 1-3354 0 0,-45 11 2594 0 0</inkml:trace>
  <inkml:trace contextRef="#ctx0" brushRef="#br0" timeOffset="1194.854">565 1782 13824 0 0,'-1'6'674'0'0,"1"7"-477"0"0,0-1 0 0 0,0 0-1 0 0,1 0 1 0 0,0 1 0 0 0,1-1-1 0 0,2 4-196 0 0,-1-2 383 0 0,-1 0 0 0 0,0 0 0 0 0,-1 0 0 0 0,-1 12-383 0 0,-5 143 196 0 0,-2 24 1805 0 0,3-166-1993 0 0,-1 0 0 0 0,-4 13-8 0 0,8-36 0 0 0,-1-1 0 0 0,1 1 0 0 0,-1 0 0 0 0,0-1 0 0 0,0 0 0 0 0,0 1 0 0 0,-1 0 0 0 0,0 1 0 0 0,-2 0-3 0 0,3-8 10 0 0,1-7-178 0 0,1 10 137 0 0,-2-60-3967 0 0,2 28 2468 0 0</inkml:trace>
  <inkml:trace contextRef="#ctx0" brushRef="#br0" timeOffset="1482.455">621 1799 11976 0 0,'1'-2'266'0'0,"5"-5"-142"0"0,-1 0-1 0 0,1 0 1 0 0,0 1-1 0 0,1 0 0 0 0,0 0 1 0 0,0 0-1 0 0,0 1 1 0 0,0 0-1 0 0,1 0 1 0 0,0 1-1 0 0,0 0 1 0 0,7-2-124 0 0,2-2 444 0 0,0 1 1 0 0,1 1-1 0 0,0 1 1 0 0,0 1-1 0 0,0 0 1 0 0,1 1-1 0 0,-1 1 0 0 0,3 0-444 0 0,-2 2 530 0 0,-1 1-1 0 0,0 1 0 0 0,8 1-529 0 0,-18-1 62 0 0,-1 0-1 0 0,1 0 1 0 0,-1 0 0 0 0,0 1 0 0 0,0 0 0 0 0,0 1 0 0 0,0 0 0 0 0,0 0-1 0 0,3 3-61 0 0,-7-5 59 0 0,-1 0 0 0 0,0 0 0 0 0,0 0 1 0 0,0 0-1 0 0,0 0 0 0 0,0 1 0 0 0,-1-1 0 0 0,1 1 0 0 0,-1-1 0 0 0,1 1 0 0 0,-1 0 0 0 0,0 0 0 0 0,0-1 0 0 0,0 1 0 0 0,0 0 0 0 0,-1 0 0 0 0,1 0 0 0 0,-1 0 0 0 0,0 0 0 0 0,0 0 0 0 0,0 0 0 0 0,0 0 0 0 0,0 0 0 0 0,-1 0 0 0 0,1 0 0 0 0,-1 0 0 0 0,0 0 0 0 0,0-1 0 0 0,0 1 0 0 0,-1 2-59 0 0,-1 2 72 0 0,-1 1 0 0 0,0-1 0 0 0,0 0 0 0 0,0 0 0 0 0,-1-1 0 0 0,0 0 0 0 0,0 1 0 0 0,-1-2 0 0 0,0 1 0 0 0,-5 4-72 0 0,-10 4 513 0 0,1 0 1 0 0,-2-1-1 0 0,-16 6-513 0 0,-71 27 66 0 0,104-44-67 0 0,-2 1-183 0 0,-1-1-1 0 0,0 0 0 0 0,0-1 0 0 0,0 1 1 0 0,0-1-1 0 0,0-1 0 0 0,0 0 1 0 0,0 0-1 0 0,0 0 0 0 0,0-1 0 0 0,-5-1 185 0 0,0-6-4217 0 0,13 8 2683 0 0</inkml:trace>
  <inkml:trace contextRef="#ctx0" brushRef="#br0" timeOffset="1766.774">939 2231 10136 0 0,'-1'2'53'0'0,"-1"0"1"0"0,1 0 0 0 0,0 0 0 0 0,0 0 0 0 0,-1 0-1 0 0,1 0 1 0 0,0 1 0 0 0,1-1 0 0 0,-1 0-1 0 0,0 0 1 0 0,1 1 0 0 0,-1-1 0 0 0,1 1-1 0 0,0 0-53 0 0,2 37 323 0 0,-1-32-281 0 0,0 0 0 0 0,-1 0 0 0 0,0 7-42 0 0,-1 3 1084 0 0,0-1 1 0 0,2 0-1 0 0,0 1 1 0 0,1-1-1 0 0,2 5-1084 0 0,-3-16 293 0 0,1 0 0 0 0,-1-1-1 0 0,1 1 1 0 0,0 0-1 0 0,0 0 1 0 0,1-1-1 0 0,2 5-292 0 0,-4-9 24 0 0,1 1 0 0 0,-1-1 0 0 0,0 0 0 0 0,0 0 0 0 0,0 0 0 0 0,1-1 0 0 0,-1 1 0 0 0,0 0 0 0 0,1 0 0 0 0,-1-1 0 0 0,0 1 0 0 0,1 0 0 0 0,-1-1 0 0 0,1 0 0 0 0,0 1 0 0 0,-1-1 0 0 0,1 0 0 0 0,-1 0 0 0 0,1 0 0 0 0,-1 0 0 0 0,1 0 0 0 0,-1 0 0 0 0,1 0 0 0 0,0 0 0 0 0,-1-1 0 0 0,1 1 0 0 0,-1-1 0 0 0,1 1-24 0 0,9-4-29 0 0,-1 0-1 0 0,0 0 1 0 0,10-5 29 0 0,-5 1 104 0 0,-3 3 259 0 0,-1-2-1 0 0,1 0 0 0 0,-1 0 0 0 0,-1-1 0 0 0,1-1-362 0 0,-8 6 15 0 0,0 0 1 0 0,0-1-1 0 0,0 1 0 0 0,-1-1 1 0 0,1 1-1 0 0,-1-1 1 0 0,0 0-1 0 0,0 0 0 0 0,0 0-15 0 0,-2 3 64 0 0,1-1 0 0 0,0 1 0 0 0,-1-1-1 0 0,1 1 1 0 0,-1-1 0 0 0,1 0 0 0 0,-1 1 0 0 0,0-1-1 0 0,0 0 1 0 0,0 1 0 0 0,0-1 0 0 0,0 0-1 0 0,0 1 1 0 0,0-1 0 0 0,0 0 0 0 0,-1 1 0 0 0,1-1-1 0 0,-1 1 1 0 0,1-1 0 0 0,-1 0 0 0 0,0 1 0 0 0,0 0-1 0 0,0-2-63 0 0,-2 0 55 0 0,1 0 0 0 0,-1 1 0 0 0,0-1 0 0 0,0 1 0 0 0,0 0 0 0 0,0 0 0 0 0,0 0 0 0 0,-1 0 0 0 0,1 1 0 0 0,0-1 0 0 0,-1 1 0 0 0,-3-1-55 0 0,-4-1-106 0 0,-1 1 1 0 0,1 1-1 0 0,-6-1 106 0 0,3 1-63 0 0,6 1 14 0 0,0 0 0 0 0,0 0 0 0 0,0 1 0 0 0,0 1-1 0 0,1-1 1 0 0,-6 2 49 0 0,-15 3-347 0 0,-29 3-4165 0 0,40-6 2803 0 0</inkml:trace>
  <inkml:trace contextRef="#ctx0" brushRef="#br0" timeOffset="3091.804">2119 1211 12440 0 0,'0'0'957'0'0,"12"6"-528"0"0,-9-5-301 0 0,-1-1 0 0 0,0 1 0 0 0,0 0 0 0 0,0-1-1 0 0,1 1 1 0 0,-1-1 0 0 0,0 0 0 0 0,0 0 0 0 0,1 0 0 0 0,-1 0-1 0 0,1 0-127 0 0,10 0 326 0 0,27-4 525 0 0,-19 2-576 0 0,-1 0 1 0 0,0-2-1 0 0,0 0 1 0 0,0-1-1 0 0,11-5-275 0 0,1 1 141 0 0,17-3-141 0 0,69-5 720 0 0,-102 16-1688 0 0,-4 2-5279 0 0</inkml:trace>
  <inkml:trace contextRef="#ctx0" brushRef="#br0" timeOffset="3301.764">2219 1407 14336 0 0,'0'0'661'0'0,"0"0"-17"0"0,2 0-415 0 0,66-3 1384 0 0,57-10-1613 0 0,1-1-1250 0 0,-95 12-4543 0 0</inkml:trace>
  <inkml:trace contextRef="#ctx0" brushRef="#br0" timeOffset="59364.081">4996 9161 6912 0 0,'40'0'1157'0'0,"-36"0"1654"0"0,1 0-1 0 0,-1 1 1 0 0,0 0 0 0 0,0 0-1 0 0,4 1-2810 0 0,2 1-523 0 0,-9-2 782 0 0,0 0-261 0 0,0-1 0 0 0,-1 1-1 0 0,1 0 1 0 0,-1-1 0 0 0,1 1 0 0 0,-1 0 0 0 0,1 0 0 0 0,-1-1-1 0 0,1 1 1 0 0,-1 0 0 0 0,0 0 0 0 0,1 0 0 0 0,-1 0-1 0 0,0 0 1 0 0,0 0 0 0 0,0 0 0 0 0,0-1 0 0 0,0 1 0 0 0,0 0-1 0 0,0 0 1 0 0,0 0 0 0 0,0 1 2 0 0,-3 4-1851 0 0,3-4-5380 0 0</inkml:trace>
  <inkml:trace contextRef="#ctx0" brushRef="#br0" timeOffset="59604.248">5411 9161 11520 0 0,'0'0'512'0'0,"0"0"96"0"0,0 0-480 0 0,12-3-128 0 0,-2 3 0 0 0,-1 0 0 0 0,-9 0 1112 0 0,9 0 200 0 0,4 3 31 0 0,-1-3 17 0 0,-12 0-1016 0 0,10 0-208 0 0,-10 0-40 0 0,9 0 0 0 0,0 3-736 0 0,-9-3-152 0 0</inkml:trace>
  <inkml:trace contextRef="#ctx0" brushRef="#br0" timeOffset="59893.226">5795 9150 20303 0 0,'14'0'987'0'0,"-4"9"232"0"0,-9-9-1218 0 0,-1 0 0 0 0,0 0 0 0 0,1 0 0 0 0,-1 1 0 0 0,1-1 0 0 0,-1 0 0 0 0,1 0 0 0 0,-1 1 1 0 0,1-1-1 0 0,-1 0 0 0 0,0 0 0 0 0,1 1 0 0 0,-1-1 0 0 0,0 1 0 0 0,1-1 0 0 0,-1 0 0 0 0,0 1 0 0 0,1-1 0 0 0,-1 1 1 0 0,0-1-1 0 0,0 0 0 0 0,1 1 0 0 0,-1-1 0 0 0,0 1 0 0 0,0-1 0 0 0,0 1 0 0 0,0-1 0 0 0,0 1-1 0 0,1 1 24 0 0,-1-1-23 0 0,2 1 177 0 0,-1 1 1 0 0,1-1 0 0 0,0 1 0 0 0,0-1-1 0 0,0 0 1 0 0,1 0 0 0 0,-1 0-1 0 0,0 0 1 0 0,1 0 0 0 0,-1 0 0 0 0,1-1-1 0 0,0 1 1 0 0,-1-1 0 0 0,1 0-1 0 0,0 0 1 0 0,0 0 0 0 0,0 0-1 0 0,0 0 1 0 0,2 0-179 0 0,17 0 295 0 0,-12-1-1248 0 0,1 1-1 0 0,-1-2 1 0 0,8 0 953 0 0,-9 1-8458 0 0</inkml:trace>
  <inkml:trace contextRef="#ctx0" brushRef="#br0" timeOffset="58888.566">3875 9275 11976 0 0,'0'0'922'0'0,"2"-1"-600"0"0,11 0-146 0 0,-12 1 545 0 0,1 0 230 0 0,14 0 297 0 0,1 2 1 0 0,11 3-1249 0 0,28 2 596 0 0,-25-6-119 0 0,8 2 455 0 0,1-2 0 0 0,27-4-932 0 0,-22-3 520 0 0,-1-2-1 0 0,0-1 1 0 0,39-15-520 0 0,-24 8 55 0 0,-36 10-46 0 0,0-1 0 0 0,-1-1 0 0 0,6-3-9 0 0,-12 4 33 0 0,-10 5-302 0 0,-1 0-1 0 0,1 0 1 0 0,-1-1-1 0 0,0 0 1 0 0,0 0 0 0 0,0 0-1 0 0,0-1 1 0 0,-1 0-1 0 0,1 0 1 0 0,1-2 269 0 0,8-13-1469 0 0,-4 6-17 0 0</inkml:trace>
  <inkml:trace contextRef="#ctx0" brushRef="#br0" timeOffset="59094.528">4381 8925 11976 0 0,'-1'1'108'0'0,"1"0"0"0"0,-1 0 0 0 0,0 0 0 0 0,1-1 0 0 0,-1 1 0 0 0,1 0 0 0 0,-1 0 0 0 0,1 0 0 0 0,-1 0 0 0 0,1 0 0 0 0,0 0 0 0 0,-1 1-108 0 0,1 0 83 0 0,0 1 0 0 0,-1-1 1 0 0,1 0-1 0 0,-1 1 1 0 0,0-1-1 0 0,1 0 0 0 0,-1 0 1 0 0,0 1-1 0 0,0-1 1 0 0,0 0-1 0 0,-1 0 0 0 0,1 0 1 0 0,-1 0-1 0 0,1 0 1 0 0,-2 0-84 0 0,2 0 110 0 0,-1 0-1 0 0,1-1 1 0 0,0 1 0 0 0,-1 0 0 0 0,1 0 0 0 0,0 0 0 0 0,0 0 0 0 0,0 0 0 0 0,0 0 0 0 0,0 0 0 0 0,1 0 0 0 0,-1 0-1 0 0,1 1 1 0 0,-1-1 0 0 0,1 0 0 0 0,0 0 0 0 0,0 1 0 0 0,0-1 0 0 0,0 0 0 0 0,0 1-110 0 0,1 4 262 0 0,-1-1 1 0 0,0 1-1 0 0,-1 0 0 0 0,1 0 1 0 0,-1-1-1 0 0,-1 1 0 0 0,0 2-262 0 0,0-1 77 0 0,1 0 0 0 0,-1 0-1 0 0,2 0 1 0 0,-1 0 0 0 0,1 2-77 0 0,0-2 114 0 0,1 0 1 0 0,-2 1 0 0 0,1-1-1 0 0,-1 0 1 0 0,-1 0 0 0 0,1 0-1 0 0,-1 1-114 0 0,-4 23 331 0 0,5-25-274 0 0,0 0 0 0 0,-1 1 0 0 0,0-1 0 0 0,0 1-57 0 0,-13 34-357 0 0,2 1-1 0 0,-3 24 358 0 0,14-55-596 0 0</inkml:trace>
  <inkml:trace contextRef="#ctx0" brushRef="#br1" timeOffset="157270.898">21391 5776 11056 0 0,'0'0'852'0'0,"-11"-5"-419"0"0,-15 5 540 0 0,0 1 0 0 0,0 2 0 0 0,1 1 0 0 0,-1 1 0 0 0,1 1 0 0 0,-23 8-973 0 0,29-6 142 0 0,0 0-1 0 0,0 1 1 0 0,1 0 0 0 0,1 2-1 0 0,-1 0 1 0 0,2 1 0 0 0,0 1-1 0 0,0 0 1 0 0,0 3-142 0 0,-2 2 252 0 0,1 1 0 0 0,1 0 0 0 0,-13 22-252 0 0,26-36 9 0 0,1-1 0 0 0,0 0 0 0 0,0 1 0 0 0,0-1 1 0 0,0 1-1 0 0,1 0 0 0 0,0 0 0 0 0,0-1 0 0 0,0 1 0 0 0,0 4-9 0 0,1-7 16 0 0,0-1-1 0 0,0 1 1 0 0,0 0-1 0 0,0 0 1 0 0,1-1-1 0 0,-1 1 1 0 0,0-1 0 0 0,1 1-1 0 0,-1 0 1 0 0,1-1-1 0 0,-1 1 1 0 0,1-1-1 0 0,0 1 1 0 0,0-1 0 0 0,0 1-1 0 0,0-1 1 0 0,0 0-1 0 0,0 1 1 0 0,0-1-1 0 0,0 0 1 0 0,0 0 0 0 0,1 0-1 0 0,-1 0 1 0 0,0 0-1 0 0,1 0 1 0 0,-1 0-1 0 0,1 0 1 0 0,-1 0 0 0 0,1-1-1 0 0,-1 1 1 0 0,1-1-1 0 0,0 1-15 0 0,4 0 53 0 0,-1 0-1 0 0,1-1 0 0 0,0 0 0 0 0,-1 0 1 0 0,1 0-1 0 0,0 0 0 0 0,-1-1 0 0 0,1 0 1 0 0,-1 0-1 0 0,1-1 0 0 0,0 0-52 0 0,11-3 514 0 0,1-2 0 0 0,12-7-514 0 0,-15 5 140 0 0,-1 0 0 0 0,0-1 0 0 0,-1-1 0 0 0,0 0 1 0 0,0 0-1 0 0,0-3-140 0 0,-8 9-29 0 0,8-8 23 0 0,-1-1 0 0 0,-1-1 0 0 0,0 0 0 0 0,0 0 0 0 0,-2-1 0 0 0,0 0 0 0 0,-1-1 1 0 0,-1 0-1 0 0,1-4 6 0 0,-5 15-13 0 0,9-29-128 0 0,0-1 0 0 0,-3 0-1 0 0,0 0 1 0 0,0-21 141 0 0,-8 49-59 0 0,2-32 660 0 0,-1-18-601 0 0,-2 46-64 0 0,-1-1 0 0 0,0 0 0 0 0,-1 0 0 0 0,-1 0 0 0 0,0 0 0 0 0,-2-5 64 0 0,4 16 47 0 0,0 0 1 0 0,0 1 0 0 0,0-1 0 0 0,0 0 0 0 0,0 0-1 0 0,0 0 1 0 0,0 1 0 0 0,0-1 0 0 0,-2-1-48 0 0,3 3 7 0 0,-1-1 1 0 0,1 1-1 0 0,0 0 1 0 0,-1 0-1 0 0,1-1 1 0 0,-1 1-1 0 0,1 0 1 0 0,0 0 0 0 0,-1 0-1 0 0,1-1 1 0 0,-1 1-1 0 0,1 0 1 0 0,-1 0-1 0 0,1 0 1 0 0,-1 0-1 0 0,1 0 1 0 0,0 0-1 0 0,-1 0 1 0 0,1 0-1 0 0,-1 0 1 0 0,1 0 0 0 0,-1 0-1 0 0,1 0 1 0 0,-1 0-1 0 0,1 1 1 0 0,0-1-1 0 0,-1 0 1 0 0,1 0-1 0 0,-1 0 1 0 0,1 1-1 0 0,0-1 1 0 0,-1 0-1 0 0,1 0 1 0 0,-1 1 0 0 0,1-1-1 0 0,0 0 1 0 0,0 1-1 0 0,-1-1 1 0 0,1 0-1 0 0,0 1 1 0 0,-1-1-1 0 0,1 1-7 0 0,-6 8-18 0 0,-1 0 0 0 0,2 1-1 0 0,-1 0 1 0 0,1 1 0 0 0,1-1-1 0 0,0 1 1 0 0,0 0 0 0 0,1-1-1 0 0,-2 13 19 0 0,0 13-195 0 0,1 1 1 0 0,1 18 194 0 0,3-45-53 0 0,-13 187 186 0 0,8-154-660 0 0,-1-1 0 0 0,-3 0 1 0 0,-8 24 526 0 0,16-57-2114 0 0,1-1-4965 0 0</inkml:trace>
  <inkml:trace contextRef="#ctx0" brushRef="#br1" timeOffset="157596.404">21607 5578 15664 0 0,'0'0'718'0'0,"0"0"-19"0"0,-1 2-449 0 0,-1 4-245 0 0,1 0-1 0 0,0 0 0 0 0,0 1 0 0 0,0-1 0 0 0,1 0 0 0 0,0 1-4 0 0,-4 28 51 0 0,-16 50 2118 0 0,4 1 0 0 0,0 41-2169 0 0,15-116 206 0 0,1 0 1 0 0,0 0 0 0 0,1 0-1 0 0,0 0 1 0 0,1 0 0 0 0,2 8-207 0 0,-3-15 51 0 0,0-1 1 0 0,0 1 0 0 0,1 0 0 0 0,-1-1-1 0 0,1 0 1 0 0,0 1 0 0 0,0-1 0 0 0,1 0 0 0 0,1 3-52 0 0,-2-5 19 0 0,-1 1 1 0 0,1-1 0 0 0,0 0 0 0 0,-1 0 0 0 0,1 1-1 0 0,0-1 1 0 0,0 0 0 0 0,0 0 0 0 0,0-1 0 0 0,0 1 0 0 0,0 0-1 0 0,0-1 1 0 0,0 1 0 0 0,0-1 0 0 0,0 0 0 0 0,0 1-1 0 0,0-1 1 0 0,0 0-20 0 0,3 0-15 0 0,-1 0 0 0 0,0 0-1 0 0,0-1 1 0 0,0 1 0 0 0,0-1-1 0 0,0 0 1 0 0,0 0 0 0 0,0 0-1 0 0,0-1 1 0 0,-1 0 0 0 0,1 1-1 0 0,0-1 1 0 0,-1 0 0 0 0,1-1-1 0 0,-1 1 1 0 0,0-1 0 0 0,0 1-1 0 0,0-1 1 0 0,0 0 0 0 0,0 0-1 0 0,0 0 1 0 0,-1 0 0 0 0,0-1-1 0 0,1 1 1 0 0,-1-1 0 0 0,0 0-1 0 0,-1 1 1 0 0,1-1 0 0 0,-1 0-1 0 0,1-1 16 0 0,0-3-1108 0 0,1 0-1 0 0,-1-1 1 0 0,1-8 1108 0 0,-1-7-1975 0 0</inkml:trace>
  <inkml:trace contextRef="#ctx0" brushRef="#br1" timeOffset="157876.651">21697 5778 11976 0 0,'3'-3'213'0'0,"-2"2"-71"0"0,0 0 0 0 0,-1 0 0 0 0,1 1 0 0 0,0-1 0 0 0,0 0 0 0 0,0 1 0 0 0,0-1 0 0 0,0 0 0 0 0,0 1 0 0 0,0-1 0 0 0,0 1 1 0 0,0 0-1 0 0,0-1-142 0 0,4 2 679 0 0,1 0 0 0 0,0 0 0 0 0,0 0 1 0 0,-1 1-1 0 0,3 0-679 0 0,18 5 734 0 0,15 0 188 0 0,168 32-891 0 0,-179-33-431 0 0</inkml:trace>
  <inkml:trace contextRef="#ctx0" brushRef="#br1" timeOffset="181806.25">572 11031 1376 0 0,'25'-29'384'0'0,"8"-7"6986"0"0,-20 23-4499 0 0,-9 9-2589 0 0,0 1 0 0 0,-1-1 0 0 0,2 1 0 0 0,-1-1 0 0 0,0 1 0 0 0,2 0-282 0 0,-5 2 364 0 0,1 0 691 0 0,-3 2-414 0 0,-5 6-222 0 0,-14 10-335 0 0,-78 48 161 0 0,49-29-234 0 0,16-12-12 0 0,25-18 1 0 0,1 0 0 0 0,-1 0 0 0 0,1 0 0 0 0,0 1 0 0 0,0 0 0 0 0,1 1 0 0 0,0 0 0 0 0,-3 5 0 0 0,8-12 0 0 0,-2 2 0 0 0,8 11 0 0 0,-3-11 1 0 0,-1-1-1 0 0,1 0 1 0 0,0 0-1 0 0,0 0 1 0 0,0 0-1 0 0,0 0 1 0 0,0 0-1 0 0,0-1 1 0 0,1 1-1 0 0,-1-1 1 0 0,0 1-1 0 0,1-1 1 0 0,-1 0-1 0 0,1 0 0 0 0,40 12 49 0 0,-31-9-41 0 0,51 11 1 0 0,-30-8-19 0 0,1 2 1 0 0,6 3 9 0 0,-31-8 15 0 0,0 0 0 0 0,1 0 0 0 0,-2 1 0 0 0,1 0 0 0 0,0 0 0 0 0,-1 1 1 0 0,0 0-1 0 0,-1 0 0 0 0,6 6-15 0 0,-12-11 10 0 0,0 1 0 0 0,0-1 0 0 0,-1 0 1 0 0,1 1-1 0 0,0-1 0 0 0,-1 0 0 0 0,1 1 0 0 0,-1-1 0 0 0,1 1 1 0 0,-1-1-1 0 0,0 1 0 0 0,0-1 0 0 0,1 1 0 0 0,-1-1 0 0 0,0 1 1 0 0,0-1-1 0 0,-1 1 0 0 0,1-1 0 0 0,0 1 0 0 0,0-1 0 0 0,-1 1 1 0 0,1-1-1 0 0,-1 1 0 0 0,0 0-10 0 0,-1 3 109 0 0,0 1 0 0 0,-1-1 0 0 0,0-1-1 0 0,0 1 1 0 0,0 0 0 0 0,-1 0-109 0 0,-4 3 178 0 0,1 0-1 0 0,-2 0 1 0 0,1-1-1 0 0,-1 0 1 0 0,0 0-1 0 0,0-1 1 0 0,-5 2-178 0 0,-14 7-1230 0 0,-29 10 1230 0 0,27-10-13 0 0,20-10-660 0 0,1 0 0 0 0,0-1 1 0 0,-9 3 672 0 0,7-6-1060 0 0</inkml:trace>
  <inkml:trace contextRef="#ctx0" brushRef="#br1" timeOffset="182061.488">799 11169 5528 0 0,'1'-1'134'0'0,"6"-4"253"0"0,3 0 54 0 0,-8 5 218 0 0,0 0 0 0 0,0 1 0 0 0,0-1 0 0 0,0 0 0 0 0,0 1 0 0 0,0-1 0 0 0,0 1 0 0 0,-1 0 0 0 0,1-1 0 0 0,0 1-659 0 0,0 0 788 0 0,0 0-487 0 0,-1 0 1 0 0,1 0 0 0 0,0 0 0 0 0,-1 0 0 0 0,1 1 0 0 0,0-1 0 0 0,-1 0 0 0 0,0 1 0 0 0,1-1 0 0 0,-1 1 0 0 0,0 0 0 0 0,1 1-302 0 0,12 22-122 0 0,-11-15 197 0 0,0 1 0 0 0,-1-1-1 0 0,0 1 1 0 0,-1-1 0 0 0,0 1 0 0 0,0-1 0 0 0,-1 1 0 0 0,-1 1-75 0 0,1-11-10 0 0,0 9-35 0 0,-1 0 0 0 0,-1 0 0 0 0,-1 6 45 0 0,1-6 37 0 0,0-1-1 0 0,1 1 1 0 0,0 6-37 0 0,-1 6 39 0 0,1-18-30 0 0,1 0 1 0 0,-1 1-1 0 0,1-1 0 0 0,0 0 0 0 0,0 0 0 0 0,1 2-9 0 0,-3 9 113 0 0,1-7-38 0 0,1-6-11 0 0,0-2-29 0 0,0 0-124 0 0,6-6-1387 0 0,3-2-4537 0 0</inkml:trace>
  <inkml:trace contextRef="#ctx0" brushRef="#br1" timeOffset="182289.417">1024 11041 10592 0 0,'-10'-27'1133'0'0,"9"25"-1139"0"0,0 1 0 0 0,1-1 0 0 0,-1 1 1 0 0,0 0-1 0 0,0-1 0 0 0,0 1 0 0 0,0 0 0 0 0,0 0 0 0 0,0 0 0 0 0,-1 0 1 0 0,1 0-1 0 0,-1-1 6 0 0,-8-8 1689 0 0,9 9 112 0 0,1 1 88 0 0,7-3 355 0 0,-6 3-2296 0 0,0 0 0 0 0,0 0-1 0 0,0 0 1 0 0,0-1 0 0 0,0 1-1 0 0,0 0 1 0 0,0 0 0 0 0,0 1 0 0 0,1-1-1 0 0,-1 0 1 0 0,0 0 0 0 0,0 0-1 0 0,0 1 1 0 0,0-1 0 0 0,0 1 0 0 0,0-1-1 0 0,0 0 1 0 0,0 1 0 0 0,0 0 0 0 0,0-1-1 0 0,-1 1 1 0 0,1 0 0 0 0,0-1-1 0 0,0 1 1 0 0,0 0 0 0 0,-1 0 0 0 0,1 0-1 0 0,0 0 1 0 0,-1-1 0 0 0,1 1-1 0 0,-1 0 1 0 0,1 1 52 0 0,0 0-152 0 0,3 3-267 0 0,0-1 0 0 0,1 1-1 0 0,-1-1 1 0 0,1 0 0 0 0,0 0 0 0 0,0 0 0 0 0,1 0 419 0 0,-4-3-65 0 0,20 13-1005 0 0</inkml:trace>
  <inkml:trace contextRef="#ctx0" brushRef="#br1" timeOffset="182609.955">1429 11022 9672 0 0,'-6'-4'501'0'0,"5"3"-418"0"0,-1 0 0 0 0,0 0 0 0 0,0 0 0 0 0,1 1 0 0 0,-1-1 0 0 0,0 0-1 0 0,0 1 1 0 0,0-1 0 0 0,0 1 0 0 0,0 0 0 0 0,0-1 0 0 0,0 1 0 0 0,0 0 0 0 0,1 0 0 0 0,-1 0 0 0 0,0 0-1 0 0,0 1 1 0 0,0-1 0 0 0,0 1 0 0 0,0-1 0 0 0,0 1 0 0 0,-1 0-83 0 0,-6 2 767 0 0,1 1 1 0 0,-1 0-1 0 0,1 1 0 0 0,0-1 0 0 0,1 1 1 0 0,-5 4-768 0 0,-42 37 131 0 0,51-43-114 0 0,-27 24 88 0 0,4-5 57 0 0,2 1-1 0 0,1 1 0 0 0,-8 10-161 0 0,22-24 16 0 0,7-8-8 0 0,0 0-1 0 0,0 0 1 0 0,1 0 0 0 0,-1 1-1 0 0,1-1 1 0 0,-1 0 0 0 0,1 1-1 0 0,0-1 1 0 0,-1 1 0 0 0,1-1-1 0 0,1 1 1 0 0,-1 0 0 0 0,0-1-1 0 0,1 1 1 0 0,-1 1-8 0 0,1-3 11 0 0,0 0 0 0 0,-1 0 0 0 0,1-1 0 0 0,0 1 0 0 0,0 0 0 0 0,0 0 0 0 0,0 0 0 0 0,0-1 0 0 0,0 1 0 0 0,0 0 0 0 0,0 0 0 0 0,0 0 0 0 0,1-1 0 0 0,-1 1 0 0 0,0 0 0 0 0,0 0-1 0 0,1-1 1 0 0,-1 1 0 0 0,1 0 0 0 0,-1-1 0 0 0,0 1 0 0 0,1 0 0 0 0,-1-1 0 0 0,1 1 0 0 0,-1 0 0 0 0,1-1-11 0 0,0 1 20 0 0,1 0 0 0 0,-1-1 1 0 0,0 1-1 0 0,1-1 0 0 0,-1 1 0 0 0,0-1 0 0 0,1 0 0 0 0,-1 1 0 0 0,1-1 0 0 0,-1 0 0 0 0,0 0 0 0 0,1 0 0 0 0,-1 0 0 0 0,1 0-20 0 0,5-1 43 0 0,0 0-1 0 0,0 0 1 0 0,0-1-1 0 0,0 0 0 0 0,4-2-42 0 0,30-13 56 0 0,-25 9-39 0 0,1 2 1 0 0,-1-1-1 0 0,1 2 0 0 0,0 0 0 0 0,2 1-17 0 0,-15 3-3 0 0,1 1-1 0 0,-1-1 0 0 0,1 1 1 0 0,-1 0-1 0 0,0 0 0 0 0,1 0 1 0 0,-1 1-1 0 0,1 0 0 0 0,-1 0 1 0 0,0 0-1 0 0,0 0 0 0 0,1 0 1 0 0,-1 1-1 0 0,0 0 0 0 0,0 0 1 0 0,0 0-1 0 0,-1 1 0 0 0,1-1 1 0 0,-1 1-1 0 0,1 0 0 0 0,-1 0 1 0 0,2 1 3 0 0,2 4-12 0 0,0 0 0 0 0,-1 1 0 0 0,0 0 0 0 0,0 0 1 0 0,-1 1-1 0 0,0-1 0 0 0,-1 1 0 0 0,0 0 0 0 0,1 6 12 0 0,-2-3-7 0 0,0 1 0 0 0,-2 0 0 0 0,1 0 0 0 0,-2 0 0 0 0,0 0 0 0 0,0 0 0 0 0,-2 0 0 0 0,0-1 0 0 0,0 1 0 0 0,-1 0 0 0 0,-1-1 0 0 0,0 1 0 0 0,-6 11 7 0 0,4-14 32 0 0,0 0 0 0 0,0 0 0 0 0,-1-1 0 0 0,-1 0 0 0 0,0 0 0 0 0,-1 0-32 0 0,5-5 46 0 0,-1-1 0 0 0,1 0 0 0 0,-1 0 0 0 0,0-1 0 0 0,0 1 0 0 0,0-1 0 0 0,0 0 0 0 0,-1 0 0 0 0,1-1 0 0 0,-1 0 0 0 0,0 0 0 0 0,1 0 0 0 0,-5 0-46 0 0,9-1-12 0 0,-1-1 0 0 0,0 0 0 0 0,1 1 0 0 0,-1-1 0 0 0,0 0 0 0 0,1 0 0 0 0,-1 0 0 0 0,1-1 0 0 0,-1 1 0 0 0,0 0 0 0 0,1-1 0 0 0,-1 1 1 0 0,0-1-1 0 0,1 1 0 0 0,-1-1 0 0 0,1 0 0 0 0,-1 1 0 0 0,1-1 0 0 0,0 0 0 0 0,-1 0 0 0 0,1 0 0 0 0,0 0 0 0 0,0 0 0 0 0,-1-1 0 0 0,1 1 0 0 0,0 0 0 0 0,0 0 0 0 0,0-1 0 0 0,1 1 1 0 0,-1-1-1 0 0,0 1 0 0 0,0-1 0 0 0,1 1 12 0 0,-2-6-440 0 0,0 0 0 0 0,0 0 1 0 0,1 0-1 0 0,0 0 1 0 0,0 0-1 0 0,1-7 440 0 0,0-18-1229 0 0</inkml:trace>
  <inkml:trace contextRef="#ctx0" brushRef="#br1" timeOffset="182978.153">1616 11083 14280 0 0,'4'6'1485'0'0,"7"10"-1574"0"0,-2 1-1 0 0,1 0 1 0 0,-2 1 89 0 0,-1-2-102 0 0,-3-7 95 0 0,0-1 0 0 0,0 2 0 0 0,-1-1 0 0 0,0 0 0 0 0,-1 3 7 0 0,1 2 89 0 0,-2 1 0 0 0,0-1 1 0 0,0 1-1 0 0,-2 0 0 0 0,0-1 1 0 0,0 1-1 0 0,-1-1 0 0 0,-1 0 1 0 0,-1 1-1 0 0,0-1 0 0 0,0 0 0 0 0,-6 10-88 0 0,9-22 29 0 0,0 0 0 0 0,0 0 0 0 0,0 0 0 0 0,0 0 1 0 0,0-1-1 0 0,0 1 0 0 0,-1 0 0 0 0,1-1 1 0 0,-1 1-31 0 0,1-1 27 0 0,0 0 0 0 0,-1-1 0 0 0,1 1 0 0 0,0-1 0 0 0,-1 1 0 0 0,1-1 0 0 0,0 0 0 0 0,-1 0 0 0 0,1 1 0 0 0,-1-1 0 0 0,1 0 0 0 0,0 0 0 0 0,-2-1-27 0 0,-3-17 395 0 0,6 16-342 0 0,-1-7 0 0 0,1 0-1 0 0,-1-1 1 0 0,2 1-1 0 0,-1-1 1 0 0,2 1-1 0 0,-1 0 1 0 0,1-1-1 0 0,3-6-52 0 0,-4 11-1 0 0,0-4-74 0 0,2 0 0 0 0,-1 0-1 0 0,1 0 1 0 0,0 1 0 0 0,1-1-1 0 0,0 1 1 0 0,0 0 0 0 0,1 0 0 0 0,0 1-1 0 0,0-1 1 0 0,1 1 0 0 0,0 0-1 0 0,4-3 76 0 0,3-3-52 0 0,-11 12 44 0 0,-1-1 1 0 0,1 0-1 0 0,0 0 0 0 0,0 1 0 0 0,-1-1 0 0 0,1 1 0 0 0,0 0 1 0 0,0-1-1 0 0,0 1 0 0 0,0 0 0 0 0,0 0 0 0 0,1 0 1 0 0,-1 1-1 0 0,0-1 0 0 0,0 0 0 0 0,1 1 0 0 0,-1-1 1 0 0,0 1-1 0 0,1 0 0 0 0,-1 0 0 0 0,0 0 0 0 0,1 0 1 0 0,-1 0 6 0 0,4 1 31 0 0,-1 0 0 0 0,0 0-1 0 0,0 0 1 0 0,0 0 0 0 0,-1 1-1 0 0,1 0 1 0 0,0 0 0 0 0,0 0-1 0 0,-1 0 1 0 0,0 1 0 0 0,1 0-1 0 0,-1 0 1 0 0,0 0 0 0 0,0 0-1 0 0,0 1 1 0 0,-1-1-1 0 0,1 2-29 0 0,7 7 122 0 0,-6-6-26 0 0,0-1 0 0 0,0 2-1 0 0,0-1 1 0 0,-1 1-1 0 0,2 3-95 0 0,19 50 360 0 0,-23-57-326 0 0,0 1 0 0 0,0-1-1 0 0,0 0 1 0 0,1 0 0 0 0,-1-1 0 0 0,3 3-34 0 0,8 1 116 0 0,-8-5-128 0 0,-4-1-63 0 0,0 0 1 0 0,-1 0-1 0 0,1 0 0 0 0,0 0 1 0 0,-1 0-1 0 0,1 0 0 0 0,0 0 0 0 0,-1-1 1 0 0,1 1-1 0 0,0 0 0 0 0,-1 0 1 0 0,1-1-1 0 0,0 1 0 0 0,-1 0 1 0 0,1-1-1 0 0,-1 1 0 0 0,1-1 75 0 0,1-1-258 0 0,14-6-690 0 0,1-3-10 0 0</inkml:trace>
  <inkml:trace contextRef="#ctx0" brushRef="#br1" timeOffset="183550.738">2238 11055 13040 0 0,'-8'1'1185'0'0,"0"3"-988"0"0,0 1 0 0 0,1 0 0 0 0,-1 0 0 0 0,1 0 0 0 0,0 1 0 0 0,0 0 0 0 0,1 1 0 0 0,0-1 0 0 0,0 1 1 0 0,-3 6-198 0 0,-6 9 416 0 0,2 1 1 0 0,-2 6-417 0 0,-14 26-38 0 0,27-52 51 0 0,0 0 0 0 0,1 0 0 0 0,0 0-1 0 0,-1 1 1 0 0,1-1 0 0 0,0 0 0 0 0,1 1-1 0 0,-1-1 1 0 0,1 1-13 0 0,-3 8 132 0 0,3-11-115 0 0,0-1 0 0 0,0 1 0 0 0,0-1 0 0 0,0 1 1 0 0,-1-1-1 0 0,1 1 0 0 0,0-1 0 0 0,0 0 0 0 0,0 1 0 0 0,0-1 0 0 0,0 1 0 0 0,0-1 0 0 0,0 1 0 0 0,1-1 0 0 0,-1 1 0 0 0,0-1 0 0 0,0 1 1 0 0,0-1-1 0 0,0 0 0 0 0,1 1 0 0 0,-1-1 0 0 0,0 1 0 0 0,0-1 0 0 0,1 0 0 0 0,-1 1 0 0 0,0-1 0 0 0,0 0 0 0 0,1 1 0 0 0,-1-1 1 0 0,0 0-1 0 0,1 1 0 0 0,-1-1 0 0 0,1 0-17 0 0,0 1 14 0 0,0-1 1 0 0,1 0-1 0 0,-1 0 1 0 0,0 0-1 0 0,1 0 0 0 0,-1 0 1 0 0,0 0-1 0 0,0 0 1 0 0,1 0-1 0 0,-1 0 1 0 0,0-1-1 0 0,2 1-14 0 0,3-2-2 0 0,0-1 0 0 0,1 1 0 0 0,-1-1 0 0 0,5-4 2 0 0,-3 2-5 0 0,-1-1 0 0 0,0 0 0 0 0,-1-1 0 0 0,1 1 0 0 0,-1-1 0 0 0,-1-1 0 0 0,0 1-1 0 0,3-5 6 0 0,-1 2-189 0 0,0 0-1 0 0,0 0 0 0 0,1 1 0 0 0,5-4 190 0 0,-13 12 0 0 0,1 1 0 0 0,-1 0 0 0 0,0-1 0 0 0,0 1 0 0 0,1 0 0 0 0,-1 0 0 0 0,0-1 0 0 0,1 1 0 0 0,-1 0 0 0 0,1 0 0 0 0,-1 0 0 0 0,0-1 0 0 0,1 1 0 0 0,-1 0 0 0 0,1 0 0 0 0,-1 0 0 0 0,0 0 0 0 0,1 0 0 0 0,-1 0 0 0 0,1 0 0 0 0,-1 0 0 0 0,1 0 0 0 0,-1 0 0 0 0,1 0 0 0 0,-1 0 0 0 0,0 0 0 0 0,1 0 0 0 0,-1 0 0 0 0,1 0 0 0 0,-1 1 0 0 0,0-1 0 0 0,1 0 0 0 0,-1 0 0 0 0,0 0 0 0 0,1 1 0 0 0,-1-1 0 0 0,1 0 0 0 0,-1 1 0 0 0,0-1 0 0 0,1 0 0 0 0,-1 1 0 0 0,5 2 35 0 0,-1 1-1 0 0,0 0 0 0 0,1-1 0 0 0,-1 2 0 0 0,-1-1 1 0 0,1 0-1 0 0,-1 1 0 0 0,1 0 0 0 0,-1 0 0 0 0,-1 0 1 0 0,1 0-1 0 0,-1 0 0 0 0,1 3-34 0 0,1 1 69 0 0,0-1 0 0 0,1 0 1 0 0,0 0-1 0 0,2 3-69 0 0,-6-11-9 0 0,22 25-124 0 0,-21-24 140 0 0,0 0 1 0 0,0 1-1 0 0,0-1 1 0 0,0 0-1 0 0,0 0 1 0 0,0-1 0 0 0,0 1-1 0 0,0 0 1 0 0,0-1-1 0 0,0 1 1 0 0,1-1 0 0 0,-1 1-1 0 0,0-1 1 0 0,1 0-8 0 0,1 0 51 0 0,-1-1 0 0 0,1 1 1 0 0,-1-1-1 0 0,0 0 0 0 0,0 0 1 0 0,1 0-1 0 0,-1 0 0 0 0,0 0 0 0 0,0-1 1 0 0,2-1-52 0 0,30-21 390 0 0,-14 9-163 0 0,-9 5-80 0 0,0 0-1 0 0,-1-1 1 0 0,-1 0-1 0 0,1-1 1 0 0,-2 0 0 0 0,0 0-1 0 0,8-14-146 0 0,-14 21-2 0 0,5-10-21 0 0,0-1-1 0 0,0 0 0 0 0,-2-1 1 0 0,0 0-1 0 0,1-10 24 0 0,3-3-156 0 0,3-17-521 0 0,-2-1 0 0 0,-3 0 1 0 0,-1 0-1 0 0,0-46 677 0 0,-7 87-54 0 0,2-5 49 0 0,-2 0 1 0 0,0 0-1 0 0,0 0 1 0 0,-1 0-1 0 0,-1 1 1 0 0,-1-8 4 0 0,3 19 16 0 0,0-1 1 0 0,0 1-1 0 0,0-1 1 0 0,0 1-1 0 0,0 0 0 0 0,0-1 1 0 0,0 1-1 0 0,0-1 1 0 0,0 1-1 0 0,-1-1 1 0 0,1 1-1 0 0,0 0 1 0 0,0-1-1 0 0,0 1 0 0 0,-1-1 1 0 0,1 1-1 0 0,0 0 1 0 0,0-1-1 0 0,-1 1 1 0 0,1 0-1 0 0,0-1 0 0 0,-1 1 1 0 0,1 0-1 0 0,0 0 1 0 0,-1-1-1 0 0,1 1 1 0 0,-1 0-1 0 0,1 0 1 0 0,0 0-1 0 0,-1 0 0 0 0,1-1 1 0 0,-1 1-1 0 0,1 0 1 0 0,-1 0-1 0 0,1 0 1 0 0,0 0-1 0 0,-1 0 0 0 0,1 0 1 0 0,-1 0-1 0 0,1 0 1 0 0,-1 0-1 0 0,1 0 1 0 0,0 0-1 0 0,-1 0 1 0 0,1 1-1 0 0,-1-1 0 0 0,1 0 1 0 0,-1 0-1 0 0,1 0 1 0 0,0 1-1 0 0,-1-1 1 0 0,1 0-1 0 0,0 0 1 0 0,-1 1-1 0 0,1-1 0 0 0,0 0 1 0 0,-1 1-1 0 0,1-1 1 0 0,0 0-1 0 0,0 1 1 0 0,-1-1-1 0 0,1 0 0 0 0,0 1-16 0 0,-3 3 27 0 0,0 0-1 0 0,0 0 0 0 0,1 0 0 0 0,-1 0 0 0 0,1 1-26 0 0,-6 12 0 0 0,1 1 0 0 0,1-1 0 0 0,1 2 0 0 0,-1 10 0 0 0,-10 77 0 0 0,11-75 64 0 0,2 1 0 0 0,2 0 0 0 0,0 0 0 0 0,5 28-64 0 0,-1-38 44 0 0,-1 1 53 0 0,2 0-1 0 0,2 3-96 0 0,-4-18 34 0 0,1 0-1 0 0,0 0 1 0 0,0-1 0 0 0,1 1-1 0 0,0-1 1 0 0,0 0-1 0 0,5 6-33 0 0,-3-3 95 0 0,2-2 0 0 0,-1 1-1 0 0,1-1 1 0 0,0 0-1 0 0,1-1 1 0 0,2 2-95 0 0,-6-6 26 0 0,-1 0 0 0 0,1 0-1 0 0,1 0 1 0 0,-1-1 0 0 0,0 0 0 0 0,1 0-1 0 0,-1 0 1 0 0,1-1 0 0 0,-1 0 0 0 0,1 0 0 0 0,0 0-1 0 0,-1 0 1 0 0,3-1-26 0 0,11 0-167 0 0</inkml:trace>
  <inkml:trace contextRef="#ctx0" brushRef="#br1" timeOffset="184881.719">5732 10273 10136 0 0,'-7'-44'1096'0'0,"7"44"-1023"0"0,0-1 1 0 0,0 0 0 0 0,0 1 0 0 0,0-1-1 0 0,0 1 1 0 0,0-1 0 0 0,0 0 0 0 0,-1 1-1 0 0,1-1 1 0 0,0 1 0 0 0,0-1 0 0 0,-1 1-1 0 0,1-1 1 0 0,0 1 0 0 0,-1-1 0 0 0,1 1-1 0 0,0-1 1 0 0,-1 1 0 0 0,1 0 0 0 0,-1-1-1 0 0,1 1 1 0 0,-1-1 0 0 0,1 1 0 0 0,-1 0-1 0 0,1 0 1 0 0,-1-1 0 0 0,1 1 0 0 0,-1 0-1 0 0,0 0 1 0 0,1 0 0 0 0,-1-1 0 0 0,1 1-1 0 0,-1 0 1 0 0,1 0 0 0 0,-1 0 0 0 0,0 0-1 0 0,1 0 1 0 0,-1 0 0 0 0,1 0 0 0 0,-1 0-1 0 0,0 1 1 0 0,0-1-74 0 0,-2 0 403 0 0,1 1 0 0 0,-1-1 0 0 0,0 1 0 0 0,0 0 0 0 0,1 0 0 0 0,-1 0 0 0 0,0 0 0 0 0,0 1-403 0 0,-7 6 141 0 0,1 0 0 0 0,0 1 0 0 0,0 0 0 0 0,0 0 0 0 0,-5 9-141 0 0,12-15 13 0 0,-5 7 62 0 0,0 1-1 0 0,1 0 0 0 0,0 0 0 0 0,1 0 0 0 0,0 2-74 0 0,-6 11 141 0 0,-1 4-15 0 0,1 1 0 0 0,2 0 0 0 0,0 1 0 0 0,3 0 0 0 0,0 0 0 0 0,2 0 0 0 0,0 6-126 0 0,1 40 201 0 0,3 0-1 0 0,5 24-200 0 0,-2-64 68 0 0,-1-9 12 0 0,-1 0 1 0 0,-1 14-81 0 0,-2-20-215 0 0,-1 0 0 0 0,-1-1 0 0 0,0 1 0 0 0,-8 19 215 0 0,8-29-668 0 0</inkml:trace>
  <inkml:trace contextRef="#ctx0" brushRef="#br1" timeOffset="185520.134">5204 10844 14336 0 0,'2'-1'106'0'0,"1"-1"1"0"0,-1 1 0 0 0,0-1-1 0 0,-1 1 1 0 0,1-1 0 0 0,0 0 0 0 0,0 0-1 0 0,-1 0 1 0 0,1 0 0 0 0,0-1-107 0 0,-1 1 42 0 0,0 0 1 0 0,1 0-1 0 0,-1 0 0 0 0,1 1 1 0 0,0-1-1 0 0,-1 0 1 0 0,1 1-1 0 0,0-1 0 0 0,0 1 1 0 0,0-1-1 0 0,0 1 1 0 0,1 0-43 0 0,53-19 91 0 0,1 3 0 0 0,58-9-91 0 0,-84 19 115 0 0,63-13 1075 0 0,37-1-1190 0 0,-128 21 105 0 0,1 0 0 0 0,-1 0-1 0 0,0 0 1 0 0,0 0-1 0 0,1 1 1 0 0,-1-1-1 0 0,0 1 1 0 0,0 0-1 0 0,0 0 1 0 0,0 0-1 0 0,0 0 1 0 0,0 0-1 0 0,0 1 1 0 0,0-1-1 0 0,0 1 1 0 0,-1 0-1 0 0,2 0-104 0 0,-3 0 21 0 0,1-1-1 0 0,-1 1 1 0 0,0-1 0 0 0,1 1-1 0 0,-1-1 1 0 0,0 1-1 0 0,0-1 1 0 0,0 1-1 0 0,0 0 1 0 0,-1 0-1 0 0,1 0 1 0 0,0-1-1 0 0,-1 1 1 0 0,1 0-1 0 0,-1 0 1 0 0,1 0-1 0 0,-1 0 1 0 0,0 0 0 0 0,0 0-1 0 0,0 0 1 0 0,0 0-1 0 0,0 0 1 0 0,-1 0-1 0 0,1 0 1 0 0,-1 0-1 0 0,1 0 1 0 0,-1-1-1 0 0,0 3-20 0 0,-6 14 146 0 0,-1 4-756 0 0,-1 1 0 0 0,-1-2 0 0 0,-3 3 610 0 0,4-4-15 0 0,7-15 34 0 0,0-1 0 0 0,0 0 0 0 0,0 1-1 0 0,0-1 1 0 0,-3 3-19 0 0,0 0 87 0 0,4-5-31 0 0,0 0 1 0 0,0 0-1 0 0,-1-1 1 0 0,1 1-1 0 0,0 0 0 0 0,-1-1 1 0 0,0 1-1 0 0,1-1 1 0 0,-1 0-1 0 0,0 1 1 0 0,1-1-1 0 0,-2 1-56 0 0,6-13 177 0 0,10-9-30 0 0,-11 18-131 0 0,0 0 0 0 0,-1 0-1 0 0,1-1 1 0 0,-1 1 0 0 0,1-1 0 0 0,-1 1-1 0 0,0-1 1 0 0,0 1 0 0 0,0-1-1 0 0,0 0-15 0 0,0-2 40 0 0,1 0 0 0 0,0 0-1 0 0,0 1 1 0 0,0-1-1 0 0,0 1 1 0 0,1-1-1 0 0,0 1 1 0 0,0 0 0 0 0,0 0-1 0 0,0 0 1 0 0,2-1-40 0 0,9-8-63 0 0,0 0 1 0 0,7-4 62 0 0,-14 11-127 0 0,-1 2 86 0 0,0 0 0 0 0,0 0 0 0 0,1 0 0 0 0,-1 1 0 0 0,1 0 0 0 0,0 0 0 0 0,0 0 0 0 0,0 1 0 0 0,0 0 0 0 0,0 1 0 0 0,1-1-1 0 0,1 1 42 0 0,2 1-22 0 0,0-1 0 0 0,0 2 0 0 0,0-1 0 0 0,0 1 0 0 0,0 1 0 0 0,0 0-1 0 0,9 4 23 0 0,15 2-84 0 0,-1-1 0 0 0,22 1 84 0 0,-51-8 2 0 0,0 0-1 0 0,-1 0 0 0 0,1 0 0 0 0,0-1 0 0 0,0 1 1 0 0,-1-1-1 0 0,1 0 0 0 0,0-1 0 0 0,-1 1 0 0 0,4-2-1 0 0,12-17 127 0 0,-18 19-116 0 0,0-1-1 0 0,-1 0 1 0 0,1 0 0 0 0,0 0-1 0 0,-1 0 1 0 0,0 0 0 0 0,1 0-1 0 0,-1-1 1 0 0,0 1 0 0 0,0 0-1 0 0,0-1 1 0 0,-1 1 0 0 0,1-2-11 0 0,6-11 21 0 0,-7 13-15 0 0,1 0-1 0 0,-1 0 0 0 0,1-1 1 0 0,-1 1-1 0 0,1 0 1 0 0,-1 0-1 0 0,0 0 1 0 0,0-1-1 0 0,0 1 1 0 0,-1-1-6 0 0,2-13-2 0 0,-1 14 2 0 0,-1 0 0 0 0,1 0 0 0 0,-1 0 0 0 0,1 1 0 0 0,-1-1 0 0 0,0 0 0 0 0,1 0 0 0 0,-1 1 0 0 0,0-1 0 0 0,0 0 0 0 0,0 1 0 0 0,0-1 0 0 0,-1 1 0 0 0,1-1 0 0 0,-1 0 0 0 0,1 0 0 0 0,-1 0 0 0 0,0 0 0 0 0,0 0 0 0 0,0 1 0 0 0,0-1 0 0 0,0 0 0 0 0,0 1 0 0 0,0 0 0 0 0,-2-1 0 0 0,2 1-1 0 0,0 1-1 0 0,0-1 1 0 0,0 1 0 0 0,0 0-1 0 0,-1 0 1 0 0,1 0-1 0 0,0 0 1 0 0,0 0-1 0 0,0 0 1 0 0,0 1-1 0 0,-1-1 1 0 0,1 1-1 0 0,0-1 1 0 0,0 1-1 0 0,0 0 1 0 0,-1 0 1 0 0,0 1-8 0 0,-1 0 0 0 0,1 1 0 0 0,0-1 0 0 0,0 1 0 0 0,0-1 0 0 0,0 1 0 0 0,0 0 0 0 0,1 0 0 0 0,-1 0 8 0 0,-2 5-16 0 0,0-1 1 0 0,0 1-1 0 0,1 0 0 0 0,0 1 0 0 0,0-1 1 0 0,1 1-1 0 0,-2 7 16 0 0,2-1-4 0 0,0-1 0 0 0,0 1 0 0 0,1 5 4 0 0,2-14 1 0 0,0-1-1 0 0,0 0 0 0 0,0 1 0 0 0,1-1 0 0 0,0 0 0 0 0,0 0 0 0 0,0 0 0 0 0,0 0 0 0 0,1 0 0 0 0,0 0 0 0 0,1 2 0 0 0,-1-5 9 0 0,0 1 0 0 0,-1 0-1 0 0,1-1 1 0 0,1 1 0 0 0,-1-1-1 0 0,0 0 1 0 0,0 1 0 0 0,1-1-1 0 0,0-1 1 0 0,-1 1 0 0 0,1 0-1 0 0,0 0 1 0 0,0-1 0 0 0,0 0-1 0 0,0 1 1 0 0,0-1 0 0 0,0 0-1 0 0,0-1 1 0 0,3 1-9 0 0,0 0-6 0 0,0 0 0 0 0,0 0 0 0 0,1-1 1 0 0,-1 0-1 0 0,0-1 0 0 0,1 1 0 0 0,-1-1 0 0 0,0 0 0 0 0,5-2 6 0 0,36-11-1637 0 0,-22 6-4613 0 0</inkml:trace>
  <inkml:trace contextRef="#ctx0" brushRef="#br1" timeOffset="185898.408">6634 10545 9672 0 0,'0'0'440'0'0,"-4"0"150"0"0,3 0-549 0 0,0 0-1 0 0,0-1 0 0 0,0 1 0 0 0,0 0 0 0 0,0 0 0 0 0,0 0 1 0 0,0 1-1 0 0,0-1 0 0 0,0 0 0 0 0,0 0 0 0 0,0 1 1 0 0,0-1-1 0 0,0 0 0 0 0,0 1 0 0 0,0-1 0 0 0,0 1 1 0 0,1-1-1 0 0,-1 1 0 0 0,0-1 0 0 0,0 1 0 0 0,0 0 0 0 0,1-1 1 0 0,-1 1-1 0 0,0 0-40 0 0,0 0 274 0 0,-13 11 1012 0 0,1 0 1 0 0,1 1-1 0 0,0 0 0 0 0,-7 11-1286 0 0,-39 60 290 0 0,45-63 261 0 0,6-10-489 0 0,1 0 0 0 0,1 0 0 0 0,0 1 0 0 0,0-1 0 0 0,1 1-62 0 0,-4 11 26 0 0,7-21 52 0 0,1-2 3 0 0,0 0-8 0 0,0 0 7 0 0,5-3 15 0 0,-1 1 0 0 0,1-1 0 0 0,-1 1 0 0 0,0-1 0 0 0,0 0 0 0 0,0-1-1 0 0,0 0-94 0 0,10-9 39 0 0,-6 5 1 0 0,0 0 0 0 0,1 1 0 0 0,-1 0 0 0 0,1 0-1 0 0,1 1 1 0 0,-1 0 0 0 0,1 1 0 0 0,5-2-40 0 0,-12 6-1 0 0,-1 1 0 0 0,0-1 0 0 0,0 1-1 0 0,0 0 1 0 0,1 0 0 0 0,-1 0 0 0 0,0 0 0 0 0,0 0 0 0 0,0 1 0 0 0,0-1 0 0 0,1 1 0 0 0,-1-1 0 0 0,0 1 0 0 0,0 0 0 0 0,0 0 0 0 0,0 0 0 0 0,0 0-1 0 0,0 0 1 0 0,0 0 0 0 0,-1 0 0 0 0,1 1 0 0 0,0-1 0 0 0,1 2 1 0 0,3 3 4 0 0,1 0 0 0 0,-1 1 0 0 0,-1 0 0 0 0,1 0-1 0 0,0 2-3 0 0,-2-1 63 0 0,0 1 0 0 0,-1 0 0 0 0,1-1 0 0 0,-2 1-1 0 0,1 0 1 0 0,-1 5-63 0 0,2-1 21 0 0,-2 0 17 0 0,0-1 1 0 0,-1 0 0 0 0,0 9-39 0 0,1 16 126 0 0,-1-30-110 0 0,-1 1-1 0 0,0-1 1 0 0,-1 0-1 0 0,0 3-15 0 0,-1 26 62 0 0,3-4 230 0 0,-1-30-156 0 0,0-2-36 0 0,0 0-152 0 0,0 0-68 0 0,3-7-5691 0 0,1 0-593 0 0</inkml:trace>
  <inkml:trace contextRef="#ctx0" brushRef="#br1" timeOffset="186750.652">6836 10583 12784 0 0,'0'0'586'0'0,"0"0"-15"0"0,0 2-367 0 0,8 17-194 0 0,-3-7 99 0 0,0 0 1 0 0,-1 0-1 0 0,-1 0 0 0 0,0 1 0 0 0,0-1 0 0 0,-1 1 1 0 0,-1 1-110 0 0,1 10 444 0 0,0 1 0 0 0,5 19-444 0 0,-2-13 472 0 0,-5-29-669 0 0,4 10 1611 0 0,-4-12-1396 0 0,0 0 0 0 0,1 1 0 0 0,-1-1-1 0 0,0 0 1 0 0,1 0 0 0 0,-1 0 0 0 0,0 0 0 0 0,1 0-1 0 0,-1 0 1 0 0,1 0 0 0 0,-1 0 0 0 0,0 0 0 0 0,1 0-1 0 0,-1 0 1 0 0,0 0 0 0 0,1 0 0 0 0,-1 0 0 0 0,1 0-1 0 0,-1 0 1 0 0,0 0 0 0 0,1-1 0 0 0,-1 1 0 0 0,0 0-1 0 0,1 0 1 0 0,-1 0 0 0 0,0-1 0 0 0,0 1 0 0 0,1 0-1 0 0,-1 0 1 0 0,0-1 0 0 0,0 1 0 0 0,1 0 0 0 0,-1 0 0 0 0,0-1-1 0 0,0 1 1 0 0,1-1-18 0 0,2-3 9 0 0,0 0 0 0 0,0 0 0 0 0,0-1 0 0 0,-1 1 0 0 0,1-1 0 0 0,-1 0 0 0 0,0 0 0 0 0,-1 0 0 0 0,1 0 0 0 0,-1 0 0 0 0,0-2-9 0 0,10-26 122 0 0,-3 15-95 0 0,-5 11-35 0 0,-1 0 0 0 0,1 1-1 0 0,1-1 1 0 0,0 0 0 0 0,0 1 0 0 0,0 0-1 0 0,0 0 1 0 0,1 0 0 0 0,0 0-1 0 0,2-1 9 0 0,-7 7 0 0 0,0 0 0 0 0,1-1 0 0 0,-1 1 0 0 0,0 0 0 0 0,0 0 0 0 0,1-1 0 0 0,-1 1 0 0 0,0 0 0 0 0,1 0 0 0 0,-1-1 0 0 0,0 1 0 0 0,1 0 0 0 0,-1 0 0 0 0,0 0 0 0 0,1-1 0 0 0,-1 1 0 0 0,0 0 0 0 0,1 0 0 0 0,-1 0 0 0 0,1 0 0 0 0,-1 0 0 0 0,0 0 0 0 0,1 0 0 0 0,-1 0 0 0 0,1 0 0 0 0,-1 0 0 0 0,0 0 0 0 0,1 0 0 0 0,-1 0 0 0 0,1 0 0 0 0,-1 1 0 0 0,0-1 0 0 0,1 0 0 0 0,-1 0 0 0 0,0 0 0 0 0,1 0 0 0 0,-1 1 0 0 0,0-1 0 0 0,1 0 0 0 0,-1 0 0 0 0,0 1 0 0 0,1-1 0 0 0,0 1 0 0 0,5 3 1 0 0,0 0-1 0 0,-1 1 0 0 0,1-1 0 0 0,-1 1 0 0 0,0 1 1 0 0,0-1-1 0 0,0 1 0 0 0,1 2 0 0 0,14 15-79 0 0,-14-16 118 0 0,1-1 0 0 0,0 0 0 0 0,0 0 0 0 0,0 0 1 0 0,1-1-1 0 0,0 0 0 0 0,0-1 0 0 0,8 4-39 0 0,-12-6 85 0 0,0-1-1 0 0,0 0 1 0 0,0 0 0 0 0,0 0 0 0 0,0 0 0 0 0,0-1-1 0 0,0 1 1 0 0,0-1 0 0 0,0 0 0 0 0,1 0 0 0 0,-1-1-1 0 0,0 1 1 0 0,0-1 0 0 0,0 0 0 0 0,0 0-1 0 0,0 0 1 0 0,0-1 0 0 0,0 1 0 0 0,-1-1 0 0 0,1 0-1 0 0,1-1-84 0 0,0-1 29 0 0,1 0 0 0 0,0-1 0 0 0,-1 0 0 0 0,0 0-1 0 0,0 0 1 0 0,-1 0 0 0 0,1-1 0 0 0,-1 0-1 0 0,0 0 1 0 0,-1 0 0 0 0,0-1 0 0 0,0 1 0 0 0,0-1-1 0 0,0 1 1 0 0,-1-1 0 0 0,0-2-29 0 0,1-5-67 0 0,0-1 0 0 0,-1 0 0 0 0,-1 1-1 0 0,0-1 1 0 0,-1 0 0 0 0,0 0 0 0 0,-2-5 67 0 0,2 16-43 0 0,-1 0 0 0 0,0 0 0 0 0,0 0-1 0 0,0 0 1 0 0,0 0 0 0 0,-1 1 0 0 0,1-1 0 0 0,-1 1 0 0 0,0-1 0 0 0,0 1-1 0 0,0-1 1 0 0,-1 1 0 0 0,0-1 43 0 0,2 3-6 0 0,0 0 0 0 0,0 0 0 0 0,0 0-1 0 0,0 0 1 0 0,0 1 0 0 0,-1-1 0 0 0,1 0 0 0 0,0 0 0 0 0,-1 1 0 0 0,1-1-1 0 0,0 1 1 0 0,-1-1 0 0 0,1 1 0 0 0,-1 0 0 0 0,1-1 0 0 0,-1 1-1 0 0,1 0 1 0 0,0 0 0 0 0,-1 0 0 0 0,1 0 0 0 0,-1 0 0 0 0,1 0-1 0 0,-1 1 1 0 0,1-1 0 0 0,-1 0 0 0 0,1 1 0 0 0,0-1 0 0 0,-1 1-1 0 0,1-1 1 0 0,0 1 0 0 0,-1 0 0 0 0,1 0 0 0 0,0-1 0 0 0,0 1 0 0 0,-1 0-1 0 0,1 1 7 0 0,-3 2-16 0 0,-1 1-1 0 0,1 0 1 0 0,1 0-1 0 0,-1 1 0 0 0,1-1 1 0 0,0 1-1 0 0,0 0 1 0 0,0 0-1 0 0,0 3 17 0 0,-2 2-3 0 0,0-1 3 0 0,1 0-1 0 0,0 0 1 0 0,1 0-1 0 0,0 1 0 0 0,1-1 1 0 0,0 1-1 0 0,0 0 0 0 0,1 0 1 0 0,1-1-1 0 0,0 1 1 0 0,0 0-1 0 0,1 0 0 0 0,2 7 1 0 0,-1 0 0 0 0,-2-14 0 0 0,0 0 0 0 0,1-1 0 0 0,-1 1 0 0 0,1 0 0 0 0,0-1 0 0 0,0 1 0 0 0,0-1 0 0 0,1 2 0 0 0,-1-4 1 0 0,-1-1-1 0 0,0 1 0 0 0,0 0 1 0 0,1-1-1 0 0,-1 1 1 0 0,0-1-1 0 0,1 1 0 0 0,-1-1 1 0 0,0 1-1 0 0,1-1 0 0 0,-1 1 1 0 0,1-1-1 0 0,-1 1 0 0 0,1-1 1 0 0,-1 1-1 0 0,1-1 0 0 0,-1 0 1 0 0,1 1-1 0 0,-1-1 0 0 0,1 0 1 0 0,0 1-1 0 0,-1-1 0 0 0,1 0 1 0 0,0 0-1 0 0,-1 0 1 0 0,1 1-1 0 0,0-1 0 0 0,1 0 9 0 0,2 1 40 0 0,0 1-1 0 0,0-1 1 0 0,1 0 0 0 0,-1-1-1 0 0,1 1 1 0 0,-1-1 0 0 0,0 0-1 0 0,1 0 1 0 0,-1 0-1 0 0,1 0 1 0 0,-1-1 0 0 0,0 0-1 0 0,4-1-48 0 0,-1 0 31 0 0,-1 0-1 0 0,1-1 1 0 0,-1 0 0 0 0,1-1-1 0 0,-1 1 1 0 0,0-1-1 0 0,-1-1 1 0 0,2 0-31 0 0,11-11 82 0 0,-2-1 1 0 0,0 0-1 0 0,0-1 1 0 0,7-13-83 0 0,-22 29 10 0 0,13-15-43 0 0,1-1-1 0 0,1 2 0 0 0,1 0 0 0 0,0 1 0 0 0,4-2 34 0 0,-14 14-64 0 0,2 4 8 0 0,-8 0 55 0 0,0 0 0 0 0,0 0 0 0 0,0 0-1 0 0,0 0 1 0 0,0 0 0 0 0,0 0 0 0 0,0 0 0 0 0,0 0 0 0 0,-1 0 0 0 0,1 1 0 0 0,0-1-1 0 0,-1 0 1 0 0,1 1 0 0 0,-1-1 0 0 0,1 0 0 0 0,-1 1 0 0 0,0-1 0 0 0,0 1-1 0 0,1 0 2 0 0,1 28-110 0 0,-2-29 103 0 0,1 27 36 0 0,2 0-1 0 0,4 18-28 0 0,-5-31 47 0 0,3 1-205 0 0,-5-15 107 0 0,0-1 92 0 0,0 0 25 0 0,2-1 4 0 0,2-1-24 0 0,1 0 0 0 0,-1-1-1 0 0,0 1 1 0 0,0-1 0 0 0,0 0 0 0 0,0-1-1 0 0,0 1 1 0 0,-1-1 0 0 0,1 1-1 0 0,-1-1 1 0 0,1-3-46 0 0,0 3-7 0 0,13-15-90 0 0,0 0 0 0 0,11-7 97 0 0,-20 19-36 0 0,1 0-1 0 0,1 0 1 0 0,-1 0 0 0 0,1 1 0 0 0,0 1-1 0 0,6-3 37 0 0,-13 7-14 0 0,0 0-1 0 0,0 0 1 0 0,0 0-1 0 0,0 1 0 0 0,0-1 1 0 0,0 1-1 0 0,0 0 1 0 0,0-1-1 0 0,0 1 0 0 0,0 1 1 0 0,0-1-1 0 0,0 0 0 0 0,0 1 1 0 0,0-1-1 0 0,-1 1 1 0 0,1 0-1 0 0,0 0 0 0 0,0 0 1 0 0,2 1 14 0 0,3 3-43 0 0,-1 1 1 0 0,1-1-1 0 0,-1 1 0 0 0,0 0 1 0 0,4 5 42 0 0,18 16 120 0 0,-5-7-103 0 0,13 10 44 0 0,-33-27-68 0 0,-1-1-1 0 0,1 0 1 0 0,0 0 0 0 0,0 0-1 0 0,0 0 1 0 0,0-1-1 0 0,1 1 1 0 0,-1-1 0 0 0,2 0 7 0 0,28 4-751 0 0,-21-4 328 0 0</inkml:trace>
  <inkml:trace contextRef="#ctx0" brushRef="#br1" timeOffset="187420.014">8247 10470 12896 0 0,'0'0'594'0'0,"0"0"-16"0"0,-2 1-373 0 0,-1 0-92 0 0,-1 1 0 0 0,1-1-1 0 0,0 1 1 0 0,0 0 0 0 0,-1 0 0 0 0,1 0 0 0 0,0 0 0 0 0,1 1 0 0 0,-1-1 0 0 0,0 1-1 0 0,0 1-112 0 0,-4 4 531 0 0,0 0 0 0 0,1 1-1 0 0,-4 6-530 0 0,-2 8 194 0 0,1 0 0 0 0,1 1-1 0 0,-3 16-193 0 0,9-13 208 0 0,1-6-154 0 0,2-18-38 0 0,0 0 1 0 0,1 0 1 0 0,-1-1-1 0 0,0 1 1 0 0,1 1-1 0 0,0-1 1 0 0,0 0-1 0 0,0 0 1 0 0,0 0-1 0 0,0 0 0 0 0,0 0-17 0 0,1-2 15 0 0,0-1-1 0 0,-1 1 0 0 0,1 0 0 0 0,0-1 1 0 0,-1 1-1 0 0,1-1 0 0 0,0 1 0 0 0,0-1 1 0 0,-1 1-1 0 0,1-1 0 0 0,0 0 0 0 0,0 1 1 0 0,0-1-1 0 0,0 0 0 0 0,0 0 0 0 0,-1 1 1 0 0,1-1-1 0 0,0 0 0 0 0,0 0-14 0 0,18 2 125 0 0,-14-3-94 0 0,0 1-1 0 0,1-1 1 0 0,-1-1-1 0 0,0 1 1 0 0,0 0-1 0 0,0-1 1 0 0,0 0-1 0 0,0-1 1 0 0,0 1-1 0 0,-1-1 0 0 0,1 0 1 0 0,-1 0-1 0 0,1 0 1 0 0,2-3-31 0 0,8-8-42 0 0,1-1 1 0 0,-2-1 0 0 0,0-1 41 0 0,-6 8-79 0 0,-2 2 11 0 0,-4 5 32 0 0,-1-1-1 0 0,1 1 1 0 0,0 0-1 0 0,0 0 1 0 0,0 1-1 0 0,0-1 0 0 0,0 0 1 0 0,0 1-1 0 0,0-1 1 0 0,0 1-1 0 0,1 0 1 0 0,1-1 36 0 0,3 21-151 0 0,-5-12 14 0 0,0 1 1 0 0,-1 0-1 0 0,0 6 137 0 0,0-6-25 0 0,-1-1 0 0 0,1 0-1 0 0,1 0 1 0 0,-1-1 0 0 0,1 1 0 0 0,0 0-1 0 0,1 0 1 0 0,0-1 0 0 0,0 1-1 0 0,1 0 26 0 0,-4-6 52 0 0,1 1 0 0 0,0-1 0 0 0,0 0 0 0 0,0 1 0 0 0,0-1 0 0 0,0 0 0 0 0,0 0 0 0 0,0 0 0 0 0,1 0 0 0 0,-1 0-1 0 0,0 0 1 0 0,1-1 0 0 0,-1 1 0 0 0,0 0 0 0 0,1-1 0 0 0,-1 1 0 0 0,1 0 0 0 0,-1-1 0 0 0,1 0 0 0 0,-1 1 0 0 0,1-1 0 0 0,-1 0-1 0 0,1 0 1 0 0,-1 0 0 0 0,1 0 0 0 0,0 0 0 0 0,-1 0 0 0 0,1 0 0 0 0,-1-1 0 0 0,1 1 0 0 0,-1-1 0 0 0,1 1 0 0 0,-1-1-1 0 0,0 1 1 0 0,1-1-52 0 0,5-2 28 0 0,0-1 0 0 0,0 0 0 0 0,-1 0 0 0 0,0 0 0 0 0,0-1-1 0 0,4-3-27 0 0,21-28 0 0 0,-15 20 133 0 0,-11 11-50 0 0,-1 0 1 0 0,1 1-1 0 0,1-1 0 0 0,-1 1 0 0 0,1 0 0 0 0,0 0-83 0 0,-5 3-4 0 0,0 1 0 0 0,-1 0 0 0 0,1-1-1 0 0,0 1 1 0 0,0-1 0 0 0,0 1-1 0 0,-1 0 1 0 0,1 0 0 0 0,0 0 0 0 0,0-1-1 0 0,0 1 1 0 0,0 0 0 0 0,0 0-1 0 0,0 0 1 0 0,0 0 4 0 0,3 4-50 0 0,-3-3 27 0 0,1 1-13 0 0,0 0 0 0 0,-1 0 0 0 0,1 0 1 0 0,0 0-1 0 0,0 1 0 0 0,-1-1 0 0 0,0 1 0 0 0,1-1 0 0 0,-1 1 0 0 0,0-1 1 0 0,0 3 35 0 0,10 33-43 0 0,-10-31 49 0 0,0-3-6 0 0,-1 0 0 0 0,1 1 0 0 0,-1-1 0 0 0,0 0 0 0 0,-1 1 0 0 0,0 2 0 0 0,0 24 0 0 0,3-20 0 0 0,-1 0 0 0 0,-1 0 0 0 0,0 1 0 0 0,0-1 0 0 0,-1 0 0 0 0,-2 7 0 0 0,-7 48 0 0 0,2 0 0 0 0,2 31 0 0 0,2-19 0 0 0,0-44 0 0 0,-6 21 0 0 0,1-5 0 0 0,6-32-1 0 0,-2 0-1 0 0,-2 7 2 0 0,2-9 28 0 0,0 1 1 0 0,0 11-29 0 0,4-20 45 0 0,-1 1 0 0 0,1-1 0 0 0,-2 1 0 0 0,1-1 0 0 0,-1 0 0 0 0,0 0 0 0 0,-1 0 0 0 0,0-1 0 0 0,-2 4-45 0 0,4-7 99 0 0,-1-1-1 0 0,1 0 0 0 0,-1 0 0 0 0,0 0 1 0 0,0 0-1 0 0,0-1 0 0 0,-1 1 0 0 0,1-1 1 0 0,-1 1-1 0 0,1-1 0 0 0,-1 0 0 0 0,0-1 1 0 0,0 1-1 0 0,1-1 0 0 0,-1 0 0 0 0,0 1 1 0 0,-1-2-1 0 0,1 1 0 0 0,0 0 0 0 0,-2-1-98 0 0,-2 0 170 0 0,0 0-1 0 0,0-1 0 0 0,0 0 0 0 0,0 0 1 0 0,0-1-1 0 0,0 0 0 0 0,0 0 1 0 0,-5-3-170 0 0,-3-2 76 0 0,1 0 1 0 0,0 0-1 0 0,-10-9-76 0 0,-65-42 0 0 0,87 57-184 0 0,1-1 0 0 0,0 0 0 0 0,0 0 0 0 0,0 0 0 0 0,0 0 0 0 0,0 0 0 0 0,0-1 0 0 0,0 1 0 0 0,0-1 184 0 0,-4-6-4797 0 0,-3 0-2509 0 0</inkml:trace>
  <inkml:trace contextRef="#ctx0" brushRef="#br1" timeOffset="184301.206">3935 10842 10136 0 0,'-20'-3'777'0'0,"2"-2"-468"0"0,15 2-271 0 0,-1 0 83 0 0,0 3 125 0 0,0-1 1 0 0,0 0-1 0 0,0 1 0 0 0,1 0 0 0 0,-1 0 1 0 0,0 0-1 0 0,0 0 0 0 0,0 1 1 0 0,0-1-1 0 0,1 1 0 0 0,-1 0 1 0 0,0 0-1 0 0,1 0 0 0 0,-1 1 0 0 0,1-1 1 0 0,-1 1-1 0 0,0 1-246 0 0,-1-1 98 0 0,0 1 0 0 0,1 1 1 0 0,0-1-1 0 0,0 1 0 0 0,0-1 0 0 0,0 1 0 0 0,0 0 0 0 0,1 0 1 0 0,0 1-1 0 0,0-1 0 0 0,0 1 0 0 0,-1 3-98 0 0,-3 3 184 0 0,0 1 1 0 0,0-1-1 0 0,-1 0-184 0 0,1-1 193 0 0,0 0 1 0 0,1 0-1 0 0,0 1 1 0 0,-1 3-194 0 0,1-1 209 0 0,-1 2 128 0 0,1 2 1 0 0,0-1-1 0 0,1 0 0 0 0,-1 9-337 0 0,3-10 210 0 0,3-13-205 0 0,-1 1-1 0 0,0-1 0 0 0,1 1 0 0 0,-1 0 0 0 0,1-1 0 0 0,0 1 0 0 0,0 0 0 0 0,0 0 1 0 0,0-1-1 0 0,1 1 0 0 0,-1 0 0 0 0,1-1 0 0 0,-1 1 0 0 0,1 0 0 0 0,0 0-4 0 0,2 7-55 0 0,-3-10 62 0 0,0 1 1 0 0,0-1-1 0 0,0 1 1 0 0,0-1-1 0 0,0 1 1 0 0,0 0-1 0 0,0-1 0 0 0,1 1 1 0 0,-1-1-1 0 0,0 1 1 0 0,0-1-1 0 0,1 1 1 0 0,-1-1-1 0 0,0 1 1 0 0,1-1-1 0 0,-1 0 1 0 0,0 1-1 0 0,1-1 0 0 0,-1 1 1 0 0,1-1-1 0 0,-1 0 1 0 0,0 1-1 0 0,1-1 1 0 0,-1 0-1 0 0,1 1 1 0 0,-1-1-1 0 0,1 0 0 0 0,-1 0 1 0 0,1 1-1 0 0,0-1-7 0 0,2 0 37 0 0,-1 0-1 0 0,1 0 0 0 0,-1 0 0 0 0,1 0 0 0 0,0 0 0 0 0,-1 0 0 0 0,1-1 0 0 0,0 0 1 0 0,-1 1-1 0 0,1-1 0 0 0,-1 0 0 0 0,1 0 0 0 0,-1 0 0 0 0,0 0 0 0 0,1-1 1 0 0,1-1-37 0 0,0 1 37 0 0,-1 0 0 0 0,0-1 1 0 0,1 0-1 0 0,-1 1 0 0 0,0-1 1 0 0,0 0-1 0 0,0-1 1 0 0,-1 1-1 0 0,1 0 0 0 0,0-2-37 0 0,9-15 120 0 0,0 0-1 0 0,1 1 0 0 0,14-14-119 0 0,-14 17 48 0 0,-12 15-43 0 0,-1 0 0 0 0,1 0 0 0 0,0 0 0 0 0,0 0 0 0 0,-1 0 0 0 0,1 0 0 0 0,-1 0 0 0 0,1 0 0 0 0,-1 0-1 0 0,1 0 1 0 0,-1 0 0 0 0,0 0 0 0 0,1 0 0 0 0,-1 0 0 0 0,0 0 0 0 0,0 0 0 0 0,0 0 0 0 0,0 0 0 0 0,0-1 0 0 0,0 1 0 0 0,0 0 0 0 0,0 0 0 0 0,0 0 0 0 0,-1 0 0 0 0,1 0 0 0 0,0 0 0 0 0,-1 0 0 0 0,1 0 0 0 0,-1 0 0 0 0,1 0 0 0 0,-1 0 0 0 0,1 0 0 0 0,-1 0 0 0 0,0 0-5 0 0,1 0 8 0 0,0 1 0 0 0,0 0 0 0 0,0-1 0 0 0,-1 1 0 0 0,1-1 0 0 0,0 1 0 0 0,0 0 0 0 0,0-1 0 0 0,0 1 0 0 0,0-1 0 0 0,0 1 0 0 0,0 0 0 0 0,0-1 0 0 0,1 1 0 0 0,-1-1 0 0 0,0 1 0 0 0,0 0 0 0 0,0-1 0 0 0,0 1 0 0 0,1-1 0 0 0,-1 1 0 0 0,0 0 0 0 0,0-1 0 0 0,0 1 0 0 0,1 0 0 0 0,-1 0 0 0 0,0-1 0 0 0,1 1 0 0 0,-1 0 0 0 0,0-1 0 0 0,1 1 0 0 0,-1 0 0 0 0,0 0 0 0 0,1 0 0 0 0,-1-1 0 0 0,1 1-8 0 0,-1 0 9 0 0,2-1 95 0 0,-2 1-166 0 0,13 8-362 0 0,-12-7 413 0 0,0-1 1 0 0,0 1-1 0 0,0 0 1 0 0,0-1-1 0 0,-1 1 1 0 0,1 0-1 0 0,0 0 1 0 0,0 0-1 0 0,-1-1 1 0 0,1 1-1 0 0,0 0 1 0 0,-1 0-1 0 0,1 0 1 0 0,-1 0-1 0 0,0 0 1 0 0,1 0-1 0 0,-1 0 1 0 0,0 0-1 0 0,1 0 1 0 0,-1 0-1 0 0,0 0 1 0 0,0 1 10 0 0,7 17-101 0 0,-2-11 91 0 0,-4-6 10 0 0,1-1-1 0 0,-1 1 1 0 0,0 0 0 0 0,0 0 0 0 0,0 0 0 0 0,0 0-1 0 0,0 0 1 0 0,0 0 0 0 0,-1 0 0 0 0,1 0 0 0 0,-1 1-1 0 0,1-1 1 0 0,-1 0 0 0 0,0 0 0 0 0,0 0 0 0 0,0 1-1 0 0,0 0 1 0 0,0 0 0 0 0,0-1 0 0 0,0 1 0 0 0,1-1 0 0 0,-1 1 0 0 0,1-1 0 0 0,-1 0 0 0 0,1 1 0 0 0,0-1 0 0 0,0 0 0 0 0,0 0 0 0 0,0 1 0 0 0,0-1 0 0 0,1 0 0 0 0,-1 0 0 0 0,1 0 0 0 0,0 0 0 0 0,-1 0 0 0 0,1 0 0 0 0,-1 0 0 0 0,0 0 0 0 0,0 0 0 0 0,0 0 0 0 0,0 1 0 0 0,0-1 0 0 0,0 0 0 0 0,-1 1 0 0 0,1-1 0 0 0,-1 0 0 0 0,0 1 0 0 0,0-1 0 0 0,1 1 0 0 0,-2 2-2 0 0,1-4 2 0 0,-1 0 0 0 0,1 0 1 0 0,0 0-1 0 0,0 0 0 0 0,0 0 1 0 0,0 0-1 0 0,0 0 1 0 0,0 0-1 0 0,0 0 0 0 0,1 0 1 0 0,-1 0-1 0 0,0 0 0 0 0,0 0 1 0 0,1-1-1 0 0,-1 1 0 0 0,1 0 0 0 0,0 1-3 0 0,1 0 0 0 0,0-1 0 0 0,-1 1 0 0 0,1-1-1 0 0,0 1 1 0 0,0-1 0 0 0,0 0 0 0 0,0 0 0 0 0,0 0 0 0 0,1 0-1 0 0,0 1 4 0 0,1-1 33 0 0,-1-1-1 0 0,0 1 0 0 0,0-1 0 0 0,1 1 0 0 0,-1-1 1 0 0,1 0-1 0 0,-1 0 0 0 0,0 0 0 0 0,1-1 0 0 0,-1 1 1 0 0,0-1-1 0 0,0 0 0 0 0,1 0 0 0 0,-1 0 0 0 0,0 0 1 0 0,0-1-1 0 0,2-1-32 0 0,6-2 91 0 0,-1-1-1 0 0,0 0 1 0 0,0-1 0 0 0,2-2-91 0 0,-9 6-20 0 0,-1 0 1 0 0,1 0-1 0 0,-1 0 0 0 0,1 0 0 0 0,-1-1 1 0 0,0 1-1 0 0,-1-1 0 0 0,1 1 1 0 0,-1-1-1 0 0,1 0 0 0 0,-1 1 1 0 0,0-1-1 0 0,0 0 20 0 0,6-17 7 0 0,3-4-217 0 0,-2 0 1 0 0,0 0-1 0 0,-2-1 0 0 0,0 0 1 0 0,-2 0-1 0 0,0-19 210 0 0,-2 26-333 0 0,1 0 0 0 0,1 0 0 0 0,0 0 0 0 0,5-12 333 0 0,-6 22-114 0 0,-2-1-1 0 0,1 0 1 0 0,-1 1-1 0 0,-1-1 1 0 0,1-1 114 0 0,-1 2-54 0 0,0 0 1 0 0,1 1-1 0 0,0-1 1 0 0,0 1-1 0 0,4-9 54 0 0,-1 6-58 0 0,5-18 91 0 0,-8 28-19 0 0,-1 0 0 0 0,0 0-1 0 0,0 0 1 0 0,0 0-1 0 0,0 0 1 0 0,0 0 0 0 0,0 0-1 0 0,0 0 1 0 0,0 0-1 0 0,0 0 1 0 0,0 0 0 0 0,0 0-1 0 0,-1 0 1 0 0,1 0-1 0 0,0 0 1 0 0,-1 0 0 0 0,1 0-1 0 0,0 0 1 0 0,-1 1-1 0 0,0-1 1 0 0,1 0 0 0 0,-1 0-1 0 0,1 0 1 0 0,-1 1-14 0 0,0-1 182 0 0,1 1 30 0 0,6 10 136 0 0,-3-6-300 0 0,-1 2-45 0 0,0-1 0 0 0,0 0-1 0 0,-1 0 1 0 0,0 1 0 0 0,0-1-1 0 0,0 0 1 0 0,0 1 0 0 0,-1-1 0 0 0,0 1-1 0 0,0-1 1 0 0,-1 1 0 0 0,1-1-1 0 0,-2 4-2 0 0,0 25 1 0 0,2 0-1 0 0,1-12 0 0 0,-1 0 0 0 0,-3 20 0 0 0,2-32 2 0 0,0 1 0 0 0,1-1-1 0 0,1 1 1 0 0,0 2-2 0 0,0-1 37 0 0,-1 0-1 0 0,0 11-36 0 0,-2-2 19 0 0,2 0-1 0 0,0 1 1 0 0,1-1-1 0 0,1 0 0 0 0,4 16-18 0 0,-3-16 90 0 0,-3-19-72 0 0,0 1-1 0 0,0 0 1 0 0,1-1-1 0 0,-1 1 1 0 0,1 0 0 0 0,0-1-1 0 0,-1 1 1 0 0,1-1-1 0 0,0 1 1 0 0,1-1-1 0 0,-1 1 1 0 0,0-1 0 0 0,1 0-1 0 0,-1 0 1 0 0,2 1-18 0 0,0 3-104 0 0,-5-4 624 0 0,-1 2-6371 0 0,3-4-407 0 0</inkml:trace>
  <inkml:trace contextRef="#ctx0" brushRef="#br1" timeOffset="184551.352">4156 10775 3680 0 0,'-25'9'160'0'0,"25"-9"40"0"0,0 0-200 0 0,7 0 0 0 0,-7 0 0 0 0,0 0 0 0 0,6 0 2880 0 0,10 2 528 0 0,11 1 112 0 0,-5 0 15 0 0,-6-3-2831 0 0,9 0-560 0 0,15 2-144 0 0,-2 2 0 0 0,-1-4 248 0 0,1 2 16 0 0,8-2 8 0 0,1 0-7855 0 0</inkml:trace>
  <inkml:trace contextRef="#ctx0" brushRef="#br1" timeOffset="189054.392">9626 10443 3680 0 0,'-4'0'65'0'0,"0"-1"180"0"0,2-1-195 0 0,2 1-11 0 0,0 1 1 0 0,-1 0-1 0 0,1 0 0 0 0,0 0 1 0 0,0 0-1 0 0,0 0 0 0 0,0 0 1 0 0,-1-1-1 0 0,1 1 1 0 0,0 0-1 0 0,0 0 0 0 0,0 0 1 0 0,0 0-1 0 0,-1 0 0 0 0,1 0 1 0 0,0 0-1 0 0,0 0 1 0 0,0 0-1 0 0,-1 0 0 0 0,1 0 1 0 0,0 0-1 0 0,0 0 0 0 0,0 0 1 0 0,-1 0-1 0 0,1 0 1 0 0,0 0-1 0 0,0 0 0 0 0,0 0 1 0 0,0 0-1 0 0,-1 1 0 0 0,1-1 1 0 0,0 0-1 0 0,0 0 1 0 0,0 0-1 0 0,0 0 0 0 0,-1 0 1 0 0,1 1-40 0 0,-6 7 3222 0 0,-1 11 1636 0 0,1 2-4342 0 0,2 1-1 0 0,0 0 1 0 0,0 20-516 0 0,1 67 2001 0 0,3-97-1651 0 0,0-2 363 0 0,0-11-865 0 0,4-17 389 0 0,21-34 647 0 0,-15 31-768 0 0,0 0 1 0 0,-1-1-1 0 0,-1-2-116 0 0,-4 13 17 0 0,0 1 0 0 0,1-1 1 0 0,1 1-1 0 0,-1 0 0 0 0,2-1-17 0 0,15-28 63 0 0,-20 36-64 0 0,0 0 1 0 0,0 1-1 0 0,0-1 0 0 0,0 1 0 0 0,0-1 0 0 0,1 1 0 0 0,-1 0 0 0 0,1 0 0 0 0,0 0 0 0 0,-1 0 0 0 0,1 1 0 0 0,0-1 0 0 0,0 1 1 0 0,0 0-1 0 0,0-1 0 0 0,3 1 1 0 0,-5 1 5 0 0,0 0 0 0 0,0 1 0 0 0,0-1 0 0 0,0 0 0 0 0,0 1-1 0 0,0-1 1 0 0,0 1 0 0 0,-1 0 0 0 0,1-1 0 0 0,0 1 0 0 0,0 0 0 0 0,0-1 0 0 0,-1 1 0 0 0,1 0 0 0 0,-1 0 0 0 0,1-1 0 0 0,0 1 0 0 0,-1 0 0 0 0,1 1-5 0 0,-1-1 10 0 0,5 5-29 0 0,-1 2 0 0 0,-1-1 0 0 0,1 0 0 0 0,-1 1 1 0 0,0-1-1 0 0,-1 1 0 0 0,0 0 0 0 0,0 0 0 0 0,-1 0 0 0 0,1 8 19 0 0,-1 11 1 0 0,-1 0 0 0 0,-3 18-1 0 0,0 18 389 0 0,2-57-420 0 0,1-1-1 0 0,-1 0 0 0 0,0 0 1 0 0,-1 1-1 0 0,0 2 32 0 0,0-2 38 0 0,1-4 48 0 0,1-2 8 0 0,0 0-131 0 0,0 0-1 0 0,0 0 0 0 0,0 0 1 0 0,0 0-1 0 0,0 1 0 0 0,0-1 1 0 0,0 0-1 0 0,0 0 0 0 0,0 0 1 0 0,0 1-1 0 0,0-1 0 0 0,0 0 0 0 0,1 0 1 0 0,-1 0-1 0 0,0 1 0 0 0,0-1 1 0 0,0 0-1 0 0,0 0 0 0 0,0 0 1 0 0,0 0-1 0 0,0 1 0 0 0,0-1 1 0 0,1 0-1 0 0,-1 0 0 0 0,0 0 1 0 0,0 0-1 0 0,0 0 0 0 0,0 0 0 0 0,1 1 1 0 0,-1-1-1 0 0,0 0 0 0 0,0 0 1 0 0,0 0-1 0 0,0 0 0 0 0,1 0 1 0 0,-1 0-1 0 0,0 0 0 0 0,0 0 1 0 0,0 0-1 0 0,1 0 0 0 0,-1 0 1 0 0,0 0-1 0 0,0 0 0 0 0,0 0 1 0 0,1 0-1 0 0,-1 0 0 0 0,0 0 0 0 0,0 0 1 0 0,0 0 37 0 0,18-3-1099 0 0,-1-5-11 0 0</inkml:trace>
  <inkml:trace contextRef="#ctx0" brushRef="#br1" timeOffset="189717.633">9937 10678 5064 0 0,'0'0'232'0'0,"0"0"305"0"0,4 8 3352 0 0,-2-6-3451 0 0,0 0 0 0 0,-1 1-1 0 0,1-1 1 0 0,1 0 0 0 0,-1 0 0 0 0,0 0-1 0 0,0-1 1 0 0,1 1 0 0 0,-1 0-1 0 0,1-1 1 0 0,-1 0 0 0 0,1 1-1 0 0,0-1 1 0 0,0 0-438 0 0,3 1 358 0 0,-1-1 0 0 0,1 0 0 0 0,-1 0 0 0 0,1-1 0 0 0,0 1 0 0 0,-1-1 0 0 0,3 0-358 0 0,12-2 318 0 0,-1-1 1 0 0,0-1-1 0 0,0 0 0 0 0,-1-2-318 0 0,-11 5 229 0 0,9-4-87 0 0,-1 1 1 0 0,0-2-1 0 0,0 0 0 0 0,-1-1 0 0 0,0 0 0 0 0,8-6-142 0 0,-18 10 26 0 0,0 0 0 0 0,-1 0 0 0 0,0 0-1 0 0,1 0 1 0 0,-1 0 0 0 0,-1-1-1 0 0,1 0 1 0 0,0 1 0 0 0,-1-1-1 0 0,0 0 1 0 0,2-3-26 0 0,-3 4 8 0 0,0 0 0 0 0,0 0 0 0 0,0 1 0 0 0,-1-1-1 0 0,1 0 1 0 0,-1 0 0 0 0,1 0 0 0 0,-1 0 0 0 0,0 0 0 0 0,0 0-1 0 0,0 0 1 0 0,0 0 0 0 0,-1 0 0 0 0,1 0 0 0 0,-1 0 0 0 0,0 0-1 0 0,-1-2-7 0 0,-7-14-159 0 0,-2 0 0 0 0,-2-3 159 0 0,3 6-533 0 0,0-1 0 0 0,-5-15 533 0 0,12 27-78 0 0,1-1 0 0 0,1 1 0 0 0,-1-1 0 0 0,1 0 0 0 0,0 0 0 0 0,0 1 0 0 0,0-1 0 0 0,1 0 78 0 0,0 3-6 0 0,0 1 0 0 0,0-1 0 0 0,1 0 0 0 0,-1 1-1 0 0,1-1 1 0 0,0 1 0 0 0,-1-1 0 0 0,1 1 0 0 0,0-1 0 0 0,0 1-1 0 0,1 0 1 0 0,-1 0 0 0 0,0-1 0 0 0,1 1 0 0 0,0 0 0 0 0,-1 0-1 0 0,1 0 1 0 0,0 1 0 0 0,0-1 6 0 0,3-2-14 0 0,1 0 0 0 0,-1 1 0 0 0,1 0 0 0 0,0 0 0 0 0,0 0 0 0 0,0 1 0 0 0,0 0 0 0 0,1 0 0 0 0,-1 0 0 0 0,0 1-1 0 0,4-1 15 0 0,5 1-30 0 0,1-1-1 0 0,-1 2 0 0 0,0 0 1 0 0,5 1 30 0 0,-8-1 4 0 0,0 1 1 0 0,0 1-1 0 0,0 0 1 0 0,0 1-1 0 0,0 0 0 0 0,0 1 1 0 0,-1 0-1 0 0,1 1 1 0 0,6 4-5 0 0,14 8 178 0 0,-25-14-76 0 0,1 1 0 0 0,-1 0-1 0 0,0 0 1 0 0,0 1-1 0 0,0 0 1 0 0,0 0 0 0 0,-1 1-1 0 0,0-1 1 0 0,0 2-1 0 0,0 0-101 0 0,0 1 160 0 0,-4-6-100 0 0,0 1-1 0 0,0-1 1 0 0,0 1 0 0 0,-1-1 0 0 0,1 1 0 0 0,-1 0-1 0 0,0-1 1 0 0,0 1 0 0 0,0 0 0 0 0,0 0-1 0 0,0 0 1 0 0,0 0 0 0 0,-1 0 0 0 0,1 0-1 0 0,-1 1-59 0 0,-1 6 104 0 0,1 0 0 0 0,-2 0 0 0 0,1 0 0 0 0,-2 0 0 0 0,1 0 1 0 0,-1-1-1 0 0,-2 4-104 0 0,-7 17 462 0 0,-13 18-462 0 0,11-19 121 0 0,-8 20-121 0 0,11-28 0 0 0,8-17 0 0 0,0 0 0 0 0,1 0 0 0 0,0 1 0 0 0,0-1 0 0 0,0 1 0 0 0,1-1 0 0 0,-1 1 0 0 0,1 0 0 0 0,0-1 0 0 0,0 3 0 0 0,1-6 1 0 0,0 0-1 0 0,0-1 1 0 0,0 1-1 0 0,0 0 0 0 0,0 0 1 0 0,0-1-1 0 0,0 1 1 0 0,0 0-1 0 0,0-1 1 0 0,0 1-1 0 0,0 0 0 0 0,1 0 1 0 0,-1-1-1 0 0,0 1 1 0 0,0 0-1 0 0,1-1 1 0 0,-1 1-1 0 0,0-1 0 0 0,1 1 1 0 0,-1 0-1 0 0,1-1 1 0 0,-1 1-1 0 0,1-1 1 0 0,-1 1-1 0 0,1-1 0 0 0,0 1 10 0 0,1 0-1 0 0,-1-1 1 0 0,1 1 0 0 0,-1 0 0 0 0,0-1-1 0 0,1 0 1 0 0,-1 1 0 0 0,1-1 0 0 0,-1 0-1 0 0,1 0 1 0 0,-1 0 0 0 0,1 0-10 0 0,7 0 74 0 0,-1-1 0 0 0,0 0 0 0 0,1-1 0 0 0,2-1-74 0 0,-7 2 26 0 0,11-2-99 0 0,-5 1-240 0 0,0-1 1 0 0,0 0-1 0 0,0 0 0 0 0,-1-1 1 0 0,2-1 312 0 0,-1 1-7581 0 0</inkml:trace>
  <inkml:trace contextRef="#ctx0" brushRef="#br1" timeOffset="191236.112">11417 10384 8752 0 0,'0'0'673'0'0,"0"0"-272"0"0,0 0 482 0 0,0 0 261 0 0,-3 7 1137 0 0,4 5-1340 0 0,1 1 0 0 0,0-1 0 0 0,0 0 1 0 0,4 9-942 0 0,-2-6 424 0 0,-1 0 1 0 0,0 0 0 0 0,-1 2-425 0 0,0-2 42 0 0,1 0-1 0 0,0 0 1 0 0,4 10-42 0 0,-3-13 100 0 0,-1 1 1 0 0,0 0-1 0 0,-1 0 0 0 0,0-1 0 0 0,0 7-100 0 0,2 25 256 0 0,-4-43-251 0 0,0 0-1 0 0,0-1 1 0 0,0 1-1 0 0,0 0 1 0 0,1 0-1 0 0,-1-1 1 0 0,0 1-1 0 0,1 0 1 0 0,-1-1-1 0 0,0 1 1 0 0,1 0-1 0 0,-1-1 1 0 0,1 1-1 0 0,-1 0 1 0 0,1-1-1 0 0,-1 1 1 0 0,1-1-1 0 0,-1 1 1 0 0,1-1-1 0 0,0 1-4 0 0,5 5 70 0 0,1 0-38 0 0,-4-6-118 0 0,-2-1-14 0 0,0 1-38 0 0,-1 0 1 0 0,1 0 0 0 0,0 0-1 0 0,0-1 1 0 0,0 1-1 0 0,0 0 1 0 0,-1 0 0 0 0,1-1-1 0 0,0 1 1 0 0,0-1-1 0 0,-1 1 1 0 0,1-1 0 0 0,0 1-1 0 0,-1-1 1 0 0,1 1-1 0 0,-1-1 1 0 0,1 0-1 0 0,-1 1 1 0 0,1-1 0 0 0,-1 0-1 0 0,1 1 1 0 0,-1-1-1 0 0,1 0 1 0 0,-1 0 0 0 0,0 1-1 0 0,1-1 1 0 0,-1 0-1 0 0,0 0 1 0 0,0 0 0 0 0,0 0-1 0 0,0 1 1 0 0,0-1-1 0 0,0 0 1 0 0,0 0 0 0 0,0 0 137 0 0,1-2-396 0 0,5-17-5244 0 0</inkml:trace>
  <inkml:trace contextRef="#ctx0" brushRef="#br1" timeOffset="191523.549">11448 10206 16559 0 0,'0'0'360'0'0,"0"0"80"0"0,0 0 8 0 0,0 0 24 0 0,0 0-376 0 0,0 0-96 0 0,0 0 0 0 0,0 0 0 0 0,0 0 0 0 0,0 0 0 0 0,5 4 0 0 0,2 1 0 0 0,3 4-480 0 0,-1-1-104 0 0,6 3-24 0 0,4-3-7 0 0</inkml:trace>
  <inkml:trace contextRef="#ctx0" brushRef="#br1" timeOffset="191795.384">12093 10271 16991 0 0,'0'0'388'0'0,"-2"-1"52"0"0,-2 1-333 0 0,0-1-1 0 0,-1 1 0 0 0,1 0 0 0 0,0 0 0 0 0,0 1 0 0 0,-1-1 0 0 0,1 1 0 0 0,0 0 0 0 0,0 0 0 0 0,-3 1-106 0 0,-45 17-45 0 0,49-17 65 0 0,-11 3-31 0 0,1 1 0 0 0,0 1 0 0 0,0 0 0 0 0,0 1 0 0 0,1 0 0 0 0,1 1 0 0 0,-1 0 0 0 0,-4 6 11 0 0,13-12-2 0 0,1-1 0 0 0,0 1 0 0 0,0-1 0 0 0,0 1-1 0 0,1 0 1 0 0,-1 0 0 0 0,1 0 0 0 0,-1 0-1 0 0,1 0 1 0 0,0 0 0 0 0,0 0 0 0 0,1 1 0 0 0,-1-1-1 0 0,0 0 1 0 0,1 0 0 0 0,0 1 0 0 0,0-1-1 0 0,0 0 1 0 0,0 2 2 0 0,1 0-2 0 0,0-1 0 0 0,1 1 0 0 0,-1 0 0 0 0,1 0 0 0 0,0 0 0 0 0,0-1 0 0 0,0 1 0 0 0,1-1 0 0 0,-1 1 0 0 0,1-1 0 0 0,3 3 2 0 0,0 1 0 0 0,1 0 0 0 0,-1-1 0 0 0,1 0 0 0 0,0-1 0 0 0,1 1 0 0 0,0-2 0 0 0,6 5 0 0 0,46 23 21 0 0,-36-21-15 0 0,-1 2 1 0 0,0 0-1 0 0,-1 1 0 0 0,-1 1-6 0 0,-19-15 33 0 0,-1 0 0 0 0,1 1 0 0 0,-1-1 1 0 0,0 0-1 0 0,0 0 0 0 0,0 1 0 0 0,0-1 0 0 0,0 1 0 0 0,0-1 1 0 0,0 1-1 0 0,0 0 0 0 0,0-1 0 0 0,-1 1 0 0 0,1 0 1 0 0,-1-1-1 0 0,1 1 0 0 0,-1 0 0 0 0,0 0-33 0 0,0 0 29 0 0,0-1 0 0 0,0 0 0 0 0,0 1 0 0 0,-1-1 0 0 0,1 1 1 0 0,-1-1-1 0 0,1 1 0 0 0,-1-1 0 0 0,0 0 0 0 0,1 1 0 0 0,-1-1 0 0 0,0 0 0 0 0,0 0 0 0 0,0 0 0 0 0,0 1 0 0 0,0-1 0 0 0,0 0 0 0 0,0 0 1 0 0,0 0-1 0 0,-1-1 0 0 0,1 1-29 0 0,-11 7-13 0 0,0-2 0 0 0,0 0 0 0 0,0 0 0 0 0,-1-1 0 0 0,0 0 0 0 0,0-1 0 0 0,0-1-1 0 0,-8 1 14 0 0,-1 2-822 0 0,13-5 94 0 0,1 1 1 0 0,-1-1-1 0 0,1 0 1 0 0,-7-1 727 0 0,-8-2-1504 0 0</inkml:trace>
  <inkml:trace contextRef="#ctx0" brushRef="#br1" timeOffset="198031.81">16212 10107 14336 0 0,'11'-1'313'0'0,"1"1"0"0"0,-1 0 0 0 0,1 0 1 0 0,-1 1-1 0 0,1 1 0 0 0,10 3-313 0 0,33 3 906 0 0,-6-4 326 0 0,-19-1 190 0 0,15-1-1422 0 0,63-2 591 0 0,-62 0-6289 0 0,-37 0-618 0 0</inkml:trace>
  <inkml:trace contextRef="#ctx0" brushRef="#br1" timeOffset="198309.31">16305 10257 11544 0 0,'1'6'1234'0'0,"1"-4"-1183"0"0,-1 0-1 0 0,1-1 1 0 0,0 0-1 0 0,0 1 0 0 0,-1-1 1 0 0,1 0-1 0 0,0 0 1 0 0,0 0-1 0 0,0 0 1 0 0,0 0-1 0 0,1 0 0 0 0,-1-1 1 0 0,0 1-1 0 0,2 0-50 0 0,36 6 1389 0 0,-36-7-1269 0 0,22 2 1077 0 0,0-1-1 0 0,27-2-1196 0 0,0-1 480 0 0,-4 2-904 0 0,-17 0-3942 0 0,-3 0-1254 0 0</inkml:trace>
  <inkml:trace contextRef="#ctx0" brushRef="#br1" timeOffset="199219.358">17900 8779 8232 0 0,'-5'-2'74'0'0,"1"-1"0"0"0,-1 1 1 0 0,1 0-1 0 0,-1 0 0 0 0,0 1 1 0 0,0 0-1 0 0,0-1 1 0 0,0 2-1 0 0,0-1 0 0 0,0 1 1 0 0,0-1-1 0 0,0 1 0 0 0,0 1 1 0 0,-5 0-75 0 0,-7 1 190 0 0,0 1 0 0 0,0 1 1 0 0,-13 4-191 0 0,15-3 380 0 0,1 1 1 0 0,0 0 0 0 0,0 1-1 0 0,1 0 1 0 0,-1 1 0 0 0,1 1-381 0 0,5-3 347 0 0,1 0 0 0 0,0 1 0 0 0,1 0 0 0 0,-1 0 0 0 0,1 1 0 0 0,-3 4-347 0 0,-29 52 1024 0 0,34-55-935 0 0,-1 1 0 0 0,2 0 0 0 0,-1 0 0 0 0,1 0 1 0 0,1 0-1 0 0,-1 8-89 0 0,-2 18 362 0 0,1 11-362 0 0,3-28 69 0 0,1 0 12 0 0,1 0 1 0 0,0-1 0 0 0,2 1 0 0 0,1 2-82 0 0,0 11 112 0 0,1-11-47 0 0,0-1 0 0 0,1 1 0 0 0,1-1-1 0 0,1 0 1 0 0,1 0-65 0 0,6 16 52 0 0,-2-4 47 0 0,3 8 199 0 0,-1 0 1 0 0,7 37-299 0 0,-19-64 50 0 0,0 0-1 0 0,-1 0 1 0 0,-1 1-1 0 0,0-1 1 0 0,-1 0-1 0 0,0 1 1 0 0,-1-1-1 0 0,0 1 1 0 0,-2-1-1 0 0,1 0 1 0 0,-1 0-1 0 0,-1 0 1 0 0,-1 0-1 0 0,0-1 1 0 0,0 0-1 0 0,-4 6-49 0 0,-7 8 82 0 0,-1-1-1 0 0,-1 0 1 0 0,-1-2 0 0 0,-1 0-1 0 0,-1-1 1 0 0,-1-1-1 0 0,-2 0-81 0 0,7-8 98 0 0,-1 0 0 0 0,0-1 0 0 0,0-1 0 0 0,-2 0-1 0 0,-15 6-97 0 0,20-12 215 0 0,13-6 21 0 0,6-5-147 0 0,1 3-81 0 0,-1 0 0 0 0,1 1 0 0 0,0-1 0 0 0,0 1 0 0 0,0 0 0 0 0,1 1 0 0 0,-1-1 0 0 0,2 1-8 0 0,3-2-13 0 0,0 1-1 0 0,0 1 0 0 0,0 0 0 0 0,0 0 0 0 0,1 1 0 0 0,-1 1 0 0 0,0-1 1 0 0,0 2-1 0 0,0-1 0 0 0,0 1 0 0 0,0 1 0 0 0,0 0 0 0 0,-1 0 0 0 0,1 1 1 0 0,-1 0-1 0 0,0 1 0 0 0,0 0 0 0 0,0 0 0 0 0,-1 1 0 0 0,0 0 0 0 0,0 1 1 0 0,0 0-1 0 0,-1 0 14 0 0,3 3-18 0 0,-2-1 0 0 0,1 2 0 0 0,-1-1 0 0 0,-1 1 0 0 0,0 1 0 0 0,-1-1 0 0 0,0 1 0 0 0,1 5 18 0 0,0 1-50 0 0,-2 0 0 0 0,0 0 0 0 0,-1 1 0 0 0,0 0 0 0 0,-1 11 50 0 0,2 14-16 0 0,-2 0 0 0 0,-1 0 0 0 0,-3 0 0 0 0,-5 34 16 0 0,-4-6 0 0 0,-9 46 0 0 0,12-68 0 0 0,1 1 0 0 0,2 36 0 0 0,5-56-24 0 0,0 0 0 0 0,6 21 24 0 0,-1-3-142 0 0,-4-32 141 0 0,2 1 0 0 0,0-1 0 0 0,0 0 0 0 0,2 0 0 0 0,7 16 1 0 0,5 6 315 0 0,22 33-315 0 0,-26-51 49 0 0,0 0-1 0 0,2-1 1 0 0,0-1 0 0 0,1 0-1 0 0,15 11-48 0 0,-8-13-1524 0 0,-11-11-5010 0 0</inkml:trace>
  <inkml:trace contextRef="#ctx0" brushRef="#br1" timeOffset="197358.859">14745 10495 10592 0 0,'0'0'488'0'0,"-1"0"-12"0"0,-1 0-307 0 0,7 3-65 0 0,-3-3 335 0 0,8 3 741 0 0,-6-2-874 0 0,-1-1 0 0 0,1 1 0 0 0,0 0 0 0 0,0-1 0 0 0,-1 0 0 0 0,1 0 0 0 0,0 0 0 0 0,0-1 0 0 0,0 1 0 0 0,-1-1 0 0 0,1 0 0 0 0,0 0 0 0 0,1 0-306 0 0,-3 0 125 0 0,-1 0-1 0 0,0 1 1 0 0,1-1-1 0 0,-1 0 1 0 0,0 0-1 0 0,0 0 1 0 0,0 0 0 0 0,0 0-1 0 0,0 0 1 0 0,1 0-125 0 0,9-7 606 0 0,-11 7-582 0 0,1 1 1 0 0,0-1-1 0 0,-1 1 0 0 0,1-1 1 0 0,-1 1-1 0 0,1-1 0 0 0,0 1 1 0 0,-1-1-1 0 0,1 0 0 0 0,-1 1 1 0 0,0-1-1 0 0,1 0 0 0 0,-1 1 1 0 0,1-1-1 0 0,-1 0 0 0 0,0 0 1 0 0,0 1-1 0 0,1-1 0 0 0,-1 0 0 0 0,0 0 1 0 0,0 1-1 0 0,0-1 0 0 0,0-1-24 0 0,4-11 141 0 0,2 6-102 0 0,-5 7-38 0 0,0-1 0 0 0,0 1-1 0 0,-1-1 1 0 0,1 0 0 0 0,0 1-1 0 0,-1-1 1 0 0,1 0 0 0 0,0 1-1 0 0,-1-1 1 0 0,1 0 0 0 0,-1 0-1 0 0,1 0 1 0 0,-1 0 0 0 0,0 0-1 0 0,1 1 1 0 0,-1-1 0 0 0,0 0-1 0 0,0 0 1 0 0,1 0 0 0 0,-1 0-1 0 0,0-1 0 0 0,-3-3 0 0 0,3 5 0 0 0,-1-1 0 0 0,1 0 0 0 0,0 0 0 0 0,-1 1 0 0 0,1-1 0 0 0,0 0 0 0 0,-1 0 0 0 0,1 0 0 0 0,0 1 0 0 0,0-1 0 0 0,0 0 0 0 0,0 0 0 0 0,0 0 0 0 0,0 0 0 0 0,0 0 0 0 0,0 1 0 0 0,0-1 0 0 0,0 0 0 0 0,0 0 0 0 0,1 0 0 0 0,-1 0 0 0 0,0 1 0 0 0,1-2 0 0 0,-1 1 0 0 0,0 0 0 0 0,1-1 0 0 0,-1 1 0 0 0,0 0 0 0 0,0 0 0 0 0,-1 0 0 0 0,1-1 0 0 0,0 1 0 0 0,0 0 0 0 0,0 0 0 0 0,-1 0 0 0 0,1-1 0 0 0,-1 1 0 0 0,1 0 0 0 0,-1-1 0 0 0,0 1 0 0 0,1 0 0 0 0,-1 0 0 0 0,0-1 0 0 0,1 1 0 0 0,0 0 0 0 0,-1 0 0 0 0,1 0 0 0 0,0-1 0 0 0,0 1 0 0 0,0 0 0 0 0,0 0 0 0 0,0-1 0 0 0,0 1 0 0 0,0 0 0 0 0,0-1 0 0 0,0 1 0 0 0,0 0 0 0 0,1 0 0 0 0,-1-1 0 0 0,1 1 0 0 0,-1 0 0 0 0,1 0 0 0 0,-1 0 0 0 0,1 0 0 0 0,-1 0 0 0 0,0-1 0 0 0,0 1 0 0 0,0 0 0 0 0,1 0 0 0 0,-1 0 0 0 0,0 0 0 0 0,0-1 0 0 0,0 1 0 0 0,-1 0 0 0 0,1 0 0 0 0,0 0 0 0 0,0-1 0 0 0,-1 1 0 0 0,1 0 0 0 0,-1-1 0 0 0,0 0 0 0 0,1 1 1 0 0,0 0-1 0 0,0 0 0 0 0,0 1 1 0 0,0-1-1 0 0,0 0 0 0 0,0 1 1 0 0,0-1-1 0 0,0 0 0 0 0,0 0 0 0 0,0 1 1 0 0,0-1-1 0 0,0 0 0 0 0,1 1 1 0 0,-1-1-1 0 0,0 0 0 0 0,1 0 1 0 0,-1 1-1 0 0,1-1 0 0 0,-1 0 5 0 0,0 1-1 0 0,1-1 1 0 0,-1 0 0 0 0,0 1 0 0 0,1-1 0 0 0,-1 0-1 0 0,0 0 1 0 0,0 1 0 0 0,0-1 0 0 0,0 0 0 0 0,0 1 0 0 0,0-1-1 0 0,0 0 1 0 0,0 0 0 0 0,0 1 0 0 0,0-1 0 0 0,0 0-1 0 0,0 0-4 0 0,-1-1 11 0 0,0-2-6 0 0,0 0 0 0 0,0 0 0 0 0,0 0 0 0 0,0 0 0 0 0,1 0 0 0 0,-1 0 0 0 0,1 0 0 0 0,0 0 0 0 0,1-2-5 0 0,-1 3-10 0 0,0 1 0 0 0,-1 0 0 0 0,1 0 0 0 0,0 0 1 0 0,-1-1-1 0 0,1 1 0 0 0,-1 0 0 0 0,0 0 0 0 0,0 0 0 0 0,0 0 0 0 0,0 0 0 0 0,-1-1 10 0 0,1 1-1 0 0,0 0 0 0 0,0 0 0 0 0,0 1 0 0 0,1-1 0 0 0,-1 0 0 0 0,0 0 0 0 0,1 0-1 0 0,-1 0 1 0 0,1 0 0 0 0,0-1 0 0 0,-1 1 0 0 0,1-1 1 0 0,2-6 0 0 0,-2 7 0 0 0,1 1 0 0 0,-1 0 0 0 0,0-1 0 0 0,0 1 0 0 0,0-1 0 0 0,1 1 0 0 0,-2-1 0 0 0,1 1 0 0 0,0-1 0 0 0,0 1 0 0 0,0-1 0 0 0,-1 1 0 0 0,1 0 0 0 0,0-1 0 0 0,-1 0 0 0 0,-1-1 0 0 0,1 1 0 0 0,-1 0 0 0 0,1-1 0 0 0,0 0 0 0 0,0 1 0 0 0,1-1 0 0 0,-1 0 0 0 0,0 1 0 0 0,1-1 0 0 0,0 0 0 0 0,-1 0 0 0 0,1 1 0 0 0,0-1 0 0 0,0 0 0 0 0,1 0 0 0 0,-1 0 0 0 0,1 1 0 0 0,-1-1 0 0 0,1 0 0 0 0,0 1 0 0 0,1-2 0 0 0,-1-2 0 0 0,1-1 0 0 0,-1 1-1 0 0,1 0 1 0 0,-2-1-1 0 0,1-2 1 0 0,-1 4 5 0 0,0 1 0 0 0,1 0-1 0 0,-1-1 1 0 0,1 1-1 0 0,0 0 1 0 0,0 0 0 0 0,1 0-1 0 0,-1 0 1 0 0,1 0 0 0 0,0 0-1 0 0,0 0 1 0 0,0 0-5 0 0,4-4 2 0 0,0 0 1 0 0,-1-1 0 0 0,0 1-1 0 0,2-7-2 0 0,-4 11 0 0 0,0-1-1 0 0,1 1 0 0 0,0 0 0 0 0,0 0 1 0 0,0 0-1 0 0,0 0 0 0 0,0 1 0 0 0,1-1 0 0 0,0 1 1 0 0,0 0-1 0 0,2 0 1 0 0,8-7-45 0 0,-8 6 27 0 0,0 0 0 0 0,-1 0 0 0 0,2 1 0 0 0,-1 0 0 0 0,0 0 0 0 0,1 0 1 0 0,-1 1-1 0 0,1 1 0 0 0,0-1 0 0 0,0 1 0 0 0,-1 0 0 0 0,1 1 0 0 0,0 0 0 0 0,0 0 0 0 0,0 1 0 0 0,0 0 0 0 0,0 0 0 0 0,-1 1 0 0 0,1 0 0 0 0,7 3 18 0 0,-5-2-11 0 0,0 2 0 0 0,-1-1 0 0 0,1 1-1 0 0,-1 1 1 0 0,5 3 11 0 0,-9-5-8 0 0,-1-1-1 0 0,0 1 1 0 0,1 0 0 0 0,-2 1-1 0 0,1-1 1 0 0,0 1 0 0 0,-1-1-1 0 0,0 1 1 0 0,0 0 0 0 0,0 0-1 0 0,0 1 9 0 0,-1 0 0 0 0,2 3 0 0 0,0-1 0 0 0,-1 1 0 0 0,-1 0 0 0 0,1 3 0 0 0,-2-9 0 0 0,-1 1 0 0 0,0 0 0 0 0,1 0 0 0 0,-2-1 0 0 0,1 1 0 0 0,0 0 0 0 0,-1 0 0 0 0,1-1 0 0 0,-1 1 0 0 0,0 0 0 0 0,-1-1 0 0 0,0 3 0 0 0,-4 7 0 0 0,0 0 0 0 0,-2-1 0 0 0,1 0 0 0 0,-1 0 0 0 0,-3 2 0 0 0,-17 19 0 0 0,-4 1 0 0 0,-9 11 0 0 0,37-40 1 0 0,-21 25-3 0 0,23-27 3 0 0,1-1 0 0 0,-1 0 1 0 0,1 1-1 0 0,-1-1 0 0 0,1 1 0 0 0,0-1 0 0 0,0 1 0 0 0,1-1 0 0 0,-1 1 0 0 0,0 0 0 0 0,1 0 0 0 0,-1-1-1 0 0,0 8 56 0 0,1-10-46 0 0,0 1 0 0 0,0-1 0 0 0,0 1 0 0 0,0-1 0 0 0,-1 1 0 0 0,1-1 0 0 0,0 1 0 0 0,0-1 0 0 0,0 1 0 0 0,0-1 0 0 0,0 1 0 0 0,0-1 0 0 0,1 1 0 0 0,-1-1 0 0 0,0 1 0 0 0,0-1 0 0 0,0 1 0 0 0,0-1 0 0 0,1 1 0 0 0,-1-1 0 0 0,0 1 0 0 0,0-1 0 0 0,1 0 0 0 0,-1 1 0 0 0,0-1 0 0 0,1 1-10 0 0,3 3 135 0 0,-4-3-117 0 0,1-1 0 0 0,-1 1 0 0 0,1-1 0 0 0,0 1 0 0 0,-1 0 0 0 0,1-1 1 0 0,0 0-1 0 0,-1 1 0 0 0,1-1 0 0 0,0 1 0 0 0,0-1 0 0 0,-1 0 0 0 0,1 1 0 0 0,0-1 0 0 0,0 0 0 0 0,0 0-18 0 0,10 3 80 0 0,0-1-1 0 0,0-1 1 0 0,0 0-1 0 0,0-1 0 0 0,0 0 1 0 0,3 0-80 0 0,22-4 90 0 0,9-2-90 0 0,7-2 73 0 0,-27 4-1849 0 0,18-5 1776 0 0,-30 5-1712 0 0</inkml:trace>
  <inkml:trace contextRef="#ctx0" brushRef="#br1" timeOffset="197760.314">15537 9861 5528 0 0,'-8'-39'2150'0'0,"7"38"-387"0"0,1 1 86 0 0,17-7 1938 0 0,-14 7-3627 0 0,1-1 0 0 0,-1 2 1 0 0,0-1-1 0 0,0 0 0 0 0,0 1 0 0 0,1 0 0 0 0,-1-1 1 0 0,0 1-1 0 0,0 0 0 0 0,0 1 0 0 0,0-1 0 0 0,-1 0 1 0 0,1 1-1 0 0,0 0 0 0 0,2 1-160 0 0,8 7 440 0 0,0 0 1 0 0,7 8-441 0 0,-12-11 192 0 0,34 26 170 0 0,-30-24-246 0 0,0 0-1 0 0,-1 0 0 0 0,0 1 1 0 0,7 9-116 0 0,18 26 666 0 0,-3 1-1 0 0,-1 2 1 0 0,22 46-666 0 0,-49-85 56 0 0,-1 1-1 0 0,0 0 1 0 0,-1 0 0 0 0,0 0 0 0 0,0 0-1 0 0,-1 0 1 0 0,0 1 0 0 0,-1-1 0 0 0,-1 1-1 0 0,1-1 1 0 0,-2 1 0 0 0,1 0-1 0 0,-1-1 1 0 0,-1 0 0 0 0,0 1 0 0 0,0-1-1 0 0,-1 0 1 0 0,-1 0 0 0 0,0 0-1 0 0,0 0 1 0 0,0-1 0 0 0,-2 0 0 0 0,1 1-1 0 0,-6 6-55 0 0,0-2 59 0 0,0-1 0 0 0,0 0 0 0 0,-2 0 0 0 0,1-1 0 0 0,-1-1 0 0 0,-1 0 0 0 0,0-1 0 0 0,-9 4-59 0 0,19-11-21 0 0,-62 28 297 0 0,58-28-451 0 0,0 0 0 0 0,0-1 0 0 0,0 0 0 0 0,0 0 1 0 0,-1 0-1 0 0,1-1 0 0 0,-5 0 175 0 0,12-1-229 0 0,1 0 1 0 0,-1 0-1 0 0,0-1 1 0 0,0 1-1 0 0,0 0 1 0 0,0 0-1 0 0,0 0 0 0 0,1-1 1 0 0,-1 1-1 0 0,0 0 1 0 0,0-1-1 0 0,0 1 1 0 0,1 0-1 0 0,-1-1 229 0 0,-5-3-6998 0 0</inkml:trace>
  <inkml:trace contextRef="#ctx0" brushRef="#br1" timeOffset="196031.985">13491 10238 5064 0 0,'3'-3'41'0'0,"1"0"1"0"0,-1 0-1 0 0,0-1 0 0 0,0 1 1 0 0,0 0-1 0 0,0-1 0 0 0,-1 0 1 0 0,1 0-1 0 0,-1 0 0 0 0,0 0 1 0 0,0 0-1 0 0,0-1-41 0 0,24-48 3042 0 0,-12 26 312 0 0,-7 14-2542 0 0,-5 10-638 0 0,0 0 1 0 0,0-1 0 0 0,-1 1 0 0 0,1-1 0 0 0,-1 1 0 0 0,0-1 0 0 0,0 0 0 0 0,0 1 0 0 0,0-1 0 0 0,0-3-175 0 0,-1-4 692 0 0,1 10-614 0 0,-1 0 0 0 0,0 0 0 0 0,0 0-1 0 0,0 0 1 0 0,0 0 0 0 0,0 0 0 0 0,0 0 0 0 0,0 0 0 0 0,0 0-1 0 0,0 0 1 0 0,-1 0 0 0 0,1 0 0 0 0,0 0 0 0 0,-1 0 0 0 0,1 0-1 0 0,-1 0 1 0 0,1 0 0 0 0,-1 0-78 0 0,0-2 95 0 0,-1 1 0 0 0,1 0 1 0 0,-1 0-1 0 0,1 0 0 0 0,-1 0 0 0 0,0 0 0 0 0,0 0 0 0 0,0 1 1 0 0,0-1-1 0 0,0 1 0 0 0,0-1 0 0 0,-1 1 0 0 0,1 0 0 0 0,0 0 0 0 0,-1 0 1 0 0,1 0-1 0 0,0 0 0 0 0,-1 0 0 0 0,1 1 0 0 0,-1-1 0 0 0,0 1 0 0 0,-1 0-95 0 0,-12-1 114 0 0,1 1 0 0 0,-1 0 0 0 0,0 1 0 0 0,1 1 0 0 0,-6 2-114 0 0,-14 4 22 0 0,-24 9-22 0 0,39-9-25 0 0,0 1-1 0 0,0 0 0 0 0,1 1 1 0 0,-2 3 25 0 0,17-11-5 0 0,1 1 1 0 0,-1-1 0 0 0,1 1-1 0 0,0-1 1 0 0,0 1 0 0 0,0 0-1 0 0,0 0 1 0 0,1 0-1 0 0,-1 1 1 0 0,1-1 0 0 0,0 1-1 0 0,0-1 1 0 0,-1 2 4 0 0,2-2 8 0 0,0-1 1 0 0,1 1-1 0 0,-1 0 0 0 0,0-1 1 0 0,1 1-1 0 0,-1 0 1 0 0,1 0-1 0 0,0-1 0 0 0,0 1 1 0 0,0 0-1 0 0,0 0 0 0 0,1 0 1 0 0,-1-1-1 0 0,1 1 1 0 0,-1 0-1 0 0,1 0 0 0 0,0-1 1 0 0,0 1-1 0 0,0-1 0 0 0,1 1-8 0 0,1 3 0 0 0,1 1 0 0 0,0-1 0 0 0,0 0 0 0 0,0 0 0 0 0,1-1 0 0 0,0 1 0 0 0,0-1 0 0 0,4 3 0 0 0,23 18 132 0 0,1 0 371 0 0,23 14-503 0 0,-33-25 108 0 0,0 1-1 0 0,-2 2 1 0 0,0 0-1 0 0,-1 1 1 0 0,-1 0-1 0 0,14 20-107 0 0,-30-35 42 0 0,-1-1-1 0 0,1 1 1 0 0,-1 1-1 0 0,0-1 0 0 0,0 0 1 0 0,0 1-1 0 0,0-1 0 0 0,-1 1 1 0 0,0-1-1 0 0,0 1 1 0 0,0 0-1 0 0,0-1 0 0 0,-1 1 1 0 0,0 0-1 0 0,0 0 0 0 0,0 0 1 0 0,-1-1-1 0 0,1 1 1 0 0,-1 0-1 0 0,0-1 0 0 0,0 1 1 0 0,-1-1-1 0 0,0 1 0 0 0,1-1 1 0 0,-2 1-1 0 0,1-1 1 0 0,0 0-1 0 0,-1 0 0 0 0,-2 3-41 0 0,-4 3 49 0 0,-2 0 0 0 0,1-1 0 0 0,-1 0-1 0 0,0 0 1 0 0,-1-1 0 0 0,0-1 0 0 0,0 0-1 0 0,-1 0 1 0 0,0-1 0 0 0,-1-1-49 0 0,-8 3 61 0 0,0-1 1 0 0,-1-1-1 0 0,0-1 1 0 0,0-1-1 0 0,-16 0-61 0 0,33-3-105 0 0,0 0 1 0 0,0-1-1 0 0,0 0 0 0 0,0-1 1 0 0,0 1-1 0 0,0-1 0 0 0,1 0 1 0 0,-1-1-1 0 0,0 1 0 0 0,0-1 1 0 0,1 0-1 0 0,-1-1 0 0 0,1 1 1 0 0,0-1-1 0 0,0 0 0 0 0,0-1 1 0 0,0 1-1 0 0,0-1 105 0 0,4 3-133 0 0,1 1 0 0 0,-1-1 0 0 0,1 1 0 0 0,-1-1 0 0 0,1 1 0 0 0,-1-1 0 0 0,1 0 0 0 0,0 1 0 0 0,-1-1 0 0 0,1 1 0 0 0,0-1 0 0 0,0 0 0 0 0,0 0 0 0 0,-1 1 0 0 0,1-1 1 0 0,0 0-1 0 0,0 1 0 0 0,0-1 0 0 0,0 0 0 0 0,0 1 0 0 0,0-1 0 0 0,0 0 0 0 0,0 0 0 0 0,1 1 0 0 0,-1-1 0 0 0,0 0 0 0 0,0 1 0 0 0,0-1 0 0 0,1 0 0 0 0,-1 1 0 0 0,0-1 133 0 0,1-1-511 0 0,1-9-5494 0 0</inkml:trace>
  <inkml:trace contextRef="#ctx0" brushRef="#br1" timeOffset="196382.995">14056 10165 6912 0 0,'-13'-12'528'0'0,"12"12"-523"0"0,1 0 0 0 0,0 0 1 0 0,0 0-1 0 0,0-1 0 0 0,-1 1 0 0 0,1 0 1 0 0,0 0-1 0 0,0 0 0 0 0,-1 0 0 0 0,1-1 1 0 0,0 1-1 0 0,0 0 0 0 0,0 0 0 0 0,0 0 1 0 0,0-1-1 0 0,-1 1 0 0 0,1 0 0 0 0,0 0 1 0 0,0-1-1 0 0,0 1 0 0 0,0 0 0 0 0,0 0 1 0 0,0-1-1 0 0,0 1 0 0 0,0 0 0 0 0,0 0 1 0 0,0-1-1 0 0,0 1 0 0 0,0 0 0 0 0,0 0 1 0 0,0-1-1 0 0,0 1 0 0 0,0 0 0 0 0,0-1 1 0 0,0 1-1 0 0,0 0 0 0 0,0 0 0 0 0,0 0 1 0 0,1-1-6 0 0,-1 1 4 0 0,0 0 1 0 0,0-1 0 0 0,0 1 0 0 0,0 0 0 0 0,0 0-1 0 0,0 0 1 0 0,1-1 0 0 0,-1 1 0 0 0,0 0 0 0 0,0 0 0 0 0,0-1-1 0 0,0 1 1 0 0,0 0 0 0 0,0 0 0 0 0,0-1 0 0 0,0 1-1 0 0,0 0 1 0 0,0 0 0 0 0,0-1 0 0 0,-1 1 0 0 0,1 0-1 0 0,0 0 1 0 0,0-1 0 0 0,0 1 0 0 0,0 0 0 0 0,0 0-1 0 0,0-1-4 0 0,-2-1 221 0 0,1 0-1 0 0,-1 0 1 0 0,1 0-1 0 0,-1 1 1 0 0,0-1-1 0 0,0 0 1 0 0,0 1-1 0 0,0-1 1 0 0,0 1-1 0 0,0-1 0 0 0,0 1 1 0 0,0 0-1 0 0,0 0 1 0 0,-1 0-1 0 0,1 0 1 0 0,0 1-1 0 0,-1-1 1 0 0,1 1-1 0 0,-1-1 1 0 0,1 1-1 0 0,-1 0 0 0 0,1 0 1 0 0,-1 0-1 0 0,1 0 1 0 0,-1 0-1 0 0,1 0 1 0 0,0 1-1 0 0,-3 0-220 0 0,-8 2 828 0 0,1 1 0 0 0,0 0 0 0 0,0 1 0 0 0,0 1 0 0 0,0 0-828 0 0,6-3 468 0 0,-3 2-505 0 0,1 2-1 0 0,0-1 0 0 0,0 1 0 0 0,1 0 0 0 0,-1 1 0 0 0,1-1 1 0 0,-2 5 37 0 0,0-1 40 0 0,5-6-7 0 0,1 0-1 0 0,0 0 1 0 0,1 0-1 0 0,-1 0 1 0 0,1 1-1 0 0,0-1 1 0 0,0 1-1 0 0,0 3-32 0 0,-7 19 96 0 0,6-23-79 0 0,1 0-1 0 0,0 0 1 0 0,1 1-1 0 0,0-1 1 0 0,-1 1-1 0 0,2-1 1 0 0,-1 1-1 0 0,1-1 1 0 0,-1 1-1 0 0,2-1 1 0 0,-1 1-1 0 0,1 0 1 0 0,-1-1-1 0 0,2 2-16 0 0,0 16 70 0 0,-2-18-55 0 0,0-1 1 0 0,1 0-1 0 0,-1 0 1 0 0,1 0-1 0 0,0 0 0 0 0,0 0 1 0 0,0 0-1 0 0,2 4-15 0 0,2 0 28 0 0,-1 1 4 0 0,1 0-1 0 0,-2-1 1 0 0,1 1 0 0 0,1 7-32 0 0,-3-10 19 0 0,0 0-1 0 0,1 0 1 0 0,0-1-1 0 0,0 1 1 0 0,0 0 0 0 0,1-1-1 0 0,-1 0 1 0 0,1 0-1 0 0,2 2-18 0 0,11 16 128 0 0,-14-20-109 0 0,0 0 0 0 0,-1-1 1 0 0,1 1-1 0 0,0 0 0 0 0,0-1 1 0 0,0 0-1 0 0,1 0 0 0 0,-1 0 1 0 0,1 0-1 0 0,2 1-19 0 0,39 13 107 0 0,-37-14-219 0 0,0 1-1 0 0,0-2 1 0 0,0 1 0 0 0,0-1 0 0 0,1-1 0 0 0,-1 0 0 0 0,0 0 0 0 0,0 0 0 0 0,1-1-1 0 0,5-1 113 0 0,-1-3-716 0 0</inkml:trace>
  <inkml:trace contextRef="#ctx0" brushRef="#br1" timeOffset="196766.387">14168 10276 11056 0 0,'2'0'158'0'0,"0"0"1"0"0,0 0-1 0 0,0 0 1 0 0,0 1-1 0 0,0-1 1 0 0,0 1-1 0 0,0 0 1 0 0,0 0-1 0 0,0-1 1 0 0,1 2-159 0 0,-2-1 117 0 0,0-1 1 0 0,0 1 0 0 0,0-1-1 0 0,0 1 1 0 0,-1 0 0 0 0,1 0-1 0 0,0-1 1 0 0,0 1-1 0 0,-1 0 1 0 0,1 0 0 0 0,0 0-1 0 0,-1 0 1 0 0,1 0 0 0 0,-1 0-1 0 0,1 0 1 0 0,-1 0-1 0 0,0 0 1 0 0,1 0 0 0 0,-1 0-1 0 0,0 0 1 0 0,0 0 0 0 0,0 0-1 0 0,0 1-117 0 0,1 1 26 0 0,-1-1 0 0 0,0 0 0 0 0,1 0-1 0 0,-1 0 1 0 0,1 1 0 0 0,-1-1 0 0 0,1 0-1 0 0,0 0 1 0 0,0 0 0 0 0,1 1-26 0 0,3 8 4 0 0,-4-9-1 0 0,-1 0 1 0 0,1-1 0 0 0,-1 1-1 0 0,0 0 1 0 0,0 0 0 0 0,1 0-1 0 0,-1-1 1 0 0,-1 1 0 0 0,1 0-4 0 0,0 0 15 0 0,0 0 0 0 0,0 0 0 0 0,0 0 1 0 0,0-1-1 0 0,1 1 0 0 0,-1 0 0 0 0,0 0 0 0 0,1-1 1 0 0,-1 1-1 0 0,1 1-15 0 0,7 10 102 0 0,-7-11-54 0 0,1 1 1 0 0,-1-1 0 0 0,1 1 0 0 0,-1-1-1 0 0,0 1 1 0 0,0 0 0 0 0,0-1 0 0 0,0 1-1 0 0,-1 0 1 0 0,1 0 0 0 0,-1 0-1 0 0,1 2-48 0 0,-1-2 114 0 0,0 0 0 0 0,1 0 0 0 0,0 0 0 0 0,0 0 0 0 0,0 0 0 0 0,0 0 0 0 0,0 0 0 0 0,0 0 0 0 0,1 0 0 0 0,1 1-114 0 0,-2-1 78 0 0,1-1 0 0 0,-1 1 0 0 0,1 0 0 0 0,-1 0 0 0 0,0 0 0 0 0,0 0-1 0 0,0 0 1 0 0,0 0 0 0 0,-1 0 0 0 0,1 3-78 0 0,-1-6 16 0 0,-1 1 0 0 0,1 0 0 0 0,0 0 0 0 0,0 0 0 0 0,0 0 0 0 0,0 0 0 0 0,0 0-1 0 0,0 0 1 0 0,0-1 0 0 0,0 1 0 0 0,1 0 0 0 0,-1 0 0 0 0,0 0 0 0 0,0 0 0 0 0,1 0 0 0 0,-1-1 0 0 0,0 1 0 0 0,1 0 0 0 0,-1 0-1 0 0,1 0 1 0 0,-1-1 0 0 0,1 1 0 0 0,0 0 0 0 0,-1-1 0 0 0,1 1 0 0 0,0-1 0 0 0,-1 1 0 0 0,1-1 0 0 0,0 1 0 0 0,0-1 0 0 0,-1 1-1 0 0,2 0-15 0 0,1 0 27 0 0,-3 0-70 0 0,-5 6 385 0 0,4-8-270 0 0,0 0 1 0 0,0 0-1 0 0,0 0 0 0 0,0 0 1 0 0,-1 0-1 0 0,1 0 1 0 0,0 1-1 0 0,0-1 0 0 0,-1 1 1 0 0,0-1-73 0 0,-4-1 29 0 0,-3-3-14 0 0,8 5-15 0 0,1-1 0 0 0,0 1 0 0 0,0 0 0 0 0,0-1 0 0 0,0 1 0 0 0,1-1 0 0 0,-1 1 0 0 0,0-1-1 0 0,0 1 1 0 0,0-1 0 0 0,0 1 0 0 0,0-1 0 0 0,1 1 0 0 0,-1-1 0 0 0,0 1 0 0 0,0 0 0 0 0,1-1 0 0 0,-1 1 0 0 0,0-1 0 0 0,0 1 0 0 0,1 0 0 0 0,-1-1-1 0 0,1 1 1 0 0,-1 0 0 0 0,1-1-4 0 0,-1 0-1 0 0,1 1 0 0 0,-1-1 0 0 0,0 0 1 0 0,1 0-1 0 0,-1 1 0 0 0,0-1 0 0 0,0 0 1 0 0,1 0-1 0 0,-1 1 0 0 0,0-1 0 0 0,0 0 1 0 0,0 0-1 0 0,0 0 0 0 0,0 1 0 0 0,0-1 1 0 0,0-1 4 0 0,0 1-27 0 0,0 1 0 0 0,0-1 0 0 0,0 0 0 0 0,0 0 0 0 0,0 0 0 0 0,0 0 0 0 0,0 0 0 0 0,0 0 0 0 0,1 1 0 0 0,-1-1 0 0 0,0 0 0 0 0,0 0 0 0 0,1 0 1 0 0,-1 0-1 0 0,1 1 0 0 0,-1-1 0 0 0,1 0 27 0 0,3-4-100 0 0,-2 3 41 0 0,-1 0 0 0 0,1 0 0 0 0,0 0 0 0 0,-1 0 0 0 0,1-1 1 0 0,-1 1-1 0 0,0-1 0 0 0,1 1 0 0 0,-1-1 0 0 0,-1 1 0 0 0,1-1 0 0 0,0 0 0 0 0,0 0 59 0 0,-1 0-25 0 0,1 0 0 0 0,0 1 0 0 0,0-1 0 0 0,0 0 0 0 0,1 1 0 0 0,-1-1 0 0 0,1 1-1 0 0,-1-1 1 0 0,1 1 0 0 0,0 0 0 0 0,0-1 0 0 0,0 1 0 0 0,0 0 0 0 0,0 0 0 0 0,0 1 0 0 0,1-1-1 0 0,-1 0 1 0 0,2 0 25 0 0,19-18 354 0 0,-19 17-413 0 0,-1 0 0 0 0,0 0 0 0 0,1 0 0 0 0,0 0 0 0 0,-1 1-1 0 0,1-1 1 0 0,0 1 0 0 0,0 0 0 0 0,1 0 0 0 0,-1 1 0 0 0,0-1 0 0 0,1 1 0 0 0,-1 0 0 0 0,2 0 59 0 0,-4 0-8 0 0,-1 1-1 0 0,0 0 0 0 0,1 0 1 0 0,-1 0-1 0 0,0 0 1 0 0,1 1-1 0 0,-1-1 1 0 0,0 0-1 0 0,1 0 0 0 0,-1 1 1 0 0,0-1-1 0 0,1 1 1 0 0,-1-1-1 0 0,0 1 1 0 0,0 0-1 0 0,0-1 1 0 0,0 1-1 0 0,1 0 0 0 0,-1 0 1 0 0,0 0-1 0 0,0 0 1 0 0,-1 0-1 0 0,1 0 1 0 0,0 0-1 0 0,0 0 0 0 0,0 0 9 0 0,-1 0 10 0 0,0 0-1 0 0,1 0 0 0 0,-1-1 0 0 0,1 1 0 0 0,-1 0 0 0 0,0-1 0 0 0,1 1 0 0 0,-1-1 1 0 0,1 1-1 0 0,-1 0 0 0 0,1-1 0 0 0,0 1 0 0 0,-1-1 0 0 0,1 1 0 0 0,0-1-9 0 0,0 1 8 0 0,-1-1 0 0 0,1 1-1 0 0,0-1 1 0 0,-1 1 0 0 0,1-1-1 0 0,-1 1 1 0 0,1 0 0 0 0,0-1-1 0 0,-1 1 1 0 0,1 0 0 0 0,-1-1-1 0 0,0 1 1 0 0,1 0 0 0 0,-1 0-1 0 0,0-1 1 0 0,1 1 0 0 0,-1 0-1 0 0,0 0 1 0 0,0 0-8 0 0,1 8 52 0 0,-1-6-37 0 0,0-1-1 0 0,1 0 1 0 0,-1 0-1 0 0,0 0 1 0 0,1 0-1 0 0,-1 1 1 0 0,1-1-1 0 0,0 0 1 0 0,0 0-1 0 0,0 0-14 0 0,1 2 28 0 0,0 1-1 0 0,0-1 0 0 0,0 1 1 0 0,-1 0-1 0 0,0-1 0 0 0,0 1 1 0 0,0 0-1 0 0,0 3-27 0 0,5 7 62 0 0,-5-14-57 0 0,-1 0-1 0 0,1 0 0 0 0,0 1 1 0 0,-1-1-1 0 0,1 0 0 0 0,-1 1 1 0 0,0-1-1 0 0,1 0 0 0 0,-1 1 1 0 0,0-1-1 0 0,0 0 0 0 0,1 1 0 0 0,-1-1 1 0 0,-1 1-5 0 0,1 0-46 0 0,0-1 0 0 0,0 1 0 0 0,0-1 0 0 0,0 1 0 0 0,0-1 0 0 0,0 1 0 0 0,0-1 0 0 0,0 1 1 0 0,0-1-1 0 0,1 0 0 0 0,-1 1 0 0 0,0-1 0 0 0,1 1 0 0 0,-1-1 0 0 0,1 0 0 0 0,0 1 0 0 0,0 0 46 0 0,0 1-341 0 0,0-3-335 0 0</inkml:trace>
  <inkml:trace contextRef="#ctx0" brushRef="#br1" timeOffset="201387.341">18242 8329 10136 0 0,'0'0'230'0'0,"0"0"30"0"0,0 0 19 0 0,-1 0-40 0 0,-3-2-114 0 0,3 2 268 0 0,1 0 106 0 0,0 0 12 0 0,-9 9 1025 0 0,8-6-1434 0 0,0 1-1 0 0,0 0 1 0 0,0-1 0 0 0,0 1 0 0 0,0 0 0 0 0,1 0 0 0 0,0 0 0 0 0,0 2-102 0 0,-3 21 305 0 0,1-14-310 0 0,0 1 1 0 0,1-1-1 0 0,1 12 5 0 0,-1 12 86 0 0,0-6 435 0 0,2 1 0 0 0,1-1 1 0 0,1 0-1 0 0,3 5-521 0 0,-2-4-110 0 0,0 15 110 0 0,-4-34 0 0 0,1 0 0 0 0,1 1 0 0 0,0-1 0 0 0,2 7 0 0 0,-3-16 0 0 0,0-1 0 0 0,0 1 0 0 0,0-1 0 0 0,-1 1 0 0 0,1 0 0 0 0,-1-1 0 0 0,0 1 0 0 0,0 0 0 0 0,-1-1 0 0 0,1 1 0 0 0,-1 0 0 0 0,0-1 0 0 0,0 1 0 0 0,0-1 0 0 0,0 1 0 0 0,0-1 0 0 0,-1 0 0 0 0,-1 3 0 0 0,3-6 1 0 0,0 1-1 0 0,0-1 0 0 0,0 0 0 0 0,0 0 1 0 0,-1 1-1 0 0,1-1 0 0 0,0 0 0 0 0,0 0 1 0 0,0 0-1 0 0,-1 1 0 0 0,1-1 0 0 0,0 0 0 0 0,0 0 1 0 0,-1 0-1 0 0,1 0 0 0 0,0 1 0 0 0,0-1 1 0 0,-1 0-1 0 0,1 0 0 0 0,0 0 0 0 0,0 0 0 0 0,-1 0 1 0 0,1 0-1 0 0,0 0 0 0 0,-1 0 0 0 0,1 0 1 0 0,0 0-1 0 0,0 0 0 0 0,-1 0 0 0 0,1 0 1 0 0,0 0-1 0 0,-1 0 0 0 0,1 0 0 0 0,0 0 0 0 0,0 0 1 0 0,-1 0-1 0 0,1 0 0 0 0,0 0 0 0 0,0-1 1 0 0,-1 1-1 0 0,1 0 0 0 0,0 0 0 0 0,0 0 1 0 0,-1 0-1 0 0,1-1 0 0 0,0 1 0 0 0,-8-8 432 0 0,7 4-263 0 0,-1 1 0 0 0,1 0 1 0 0,0-1-1 0 0,0 0 0 0 0,0 1 0 0 0,0-1 0 0 0,1 1 0 0 0,0-1-169 0 0,-3-11-182 0 0,2 10 50 0 0,1 1 0 0 0,-1 0 1 0 0,1 0-1 0 0,0-1 0 0 0,1 1 0 0 0,-1 0 1 0 0,1 0-1 0 0,-1 0 0 0 0,1-1 132 0 0,13-40-419 0 0,-5 20 466 0 0,-7 19-47 0 0,-1 0 0 0 0,1 0 0 0 0,1 0 0 0 0,-1 0 0 0 0,1 1 0 0 0,0-1 0 0 0,0 1 0 0 0,0 0 0 0 0,1 0 0 0 0,0 0 0 0 0,0 0 0 0 0,0 0 0 0 0,1 1 0 0 0,0 0 0 0 0,4-4 0 0 0,2 2 0 0 0,-4 2 0 0 0,0-1 0 0 0,0 2 0 0 0,1-1 0 0 0,0 1 0 0 0,-5 2 0 0 0,0 0 0 0 0,0 1 0 0 0,0-1 0 0 0,1 1 0 0 0,-1-1 0 0 0,0 1 0 0 0,0 0 0 0 0,0 0 0 0 0,1 0 0 0 0,-1 1 0 0 0,0-1 0 0 0,1 1 0 0 0,8 2 0 0 0,-4-1 0 0 0,1 0 0 0 0,-1 0 0 0 0,0 1 0 0 0,0 0 0 0 0,0 0 0 0 0,5 4 0 0 0,-3-1-5 0 0,-1 0 0 0 0,-1 1 0 0 0,1 0 0 0 0,-1 0 0 0 0,0 1 0 0 0,-1 0 0 0 0,3 3 5 0 0,-7-6 31 0 0,0 0 1 0 0,1 0-1 0 0,-1 0 0 0 0,-1 1 0 0 0,1-1 0 0 0,-1 1 1 0 0,0 0-1 0 0,0-1 0 0 0,-1 1 0 0 0,0 0 0 0 0,0 0 0 0 0,0 0 1 0 0,-1 0-1 0 0,0 1-31 0 0,0-1 97 0 0,0 1 1 0 0,-1 0 0 0 0,-1-1-1 0 0,1 1 1 0 0,-1-1 0 0 0,0 1-1 0 0,0-1 1 0 0,-1 0 0 0 0,0 0-1 0 0,0 0 1 0 0,0 0 0 0 0,-1-1-1 0 0,0 1 1 0 0,0-1 0 0 0,0 0-1 0 0,-1 0 1 0 0,1 0 0 0 0,-6 3-98 0 0,2-1-52 0 0,-1-1 0 0 0,0 0 1 0 0,0 0-1 0 0,0-1 0 0 0,-1 0 0 0 0,1-1 1 0 0,-1 0-1 0 0,0 0 0 0 0,-1-1 1 0 0,1-1-1 0 0,-6 1 52 0 0,13-2-347 0 0,0-1-1 0 0,0 0 1 0 0,0 0 0 0 0,-1-1-1 0 0,1 1 1 0 0,0-1 0 0 0,0 1 347 0 0,-6-2-3578 0 0,3 0-2035 0 0</inkml:trace>
  <inkml:trace contextRef="#ctx0" brushRef="#br1" timeOffset="201870.876">18474 9070 11976 0 0,'0'0'546'0'0,"0"0"-10"0"0,-9 12-322 0 0,5-5 214 0 0,0 0 0 0 0,1 0 0 0 0,-1 7-428 0 0,-6 11 772 0 0,8-20-669 0 0,1 0 0 0 0,0 0-1 0 0,0-1 1 0 0,0 1 0 0 0,1 0 0 0 0,-1 0 0 0 0,1 0 0 0 0,1 3-103 0 0,-1-4 107 0 0,0-3 402 0 0,0-1-66 0 0,8-1-278 0 0,-3-1-165 0 0,0-1 0 0 0,-1 0 0 0 0,1 0 0 0 0,-1 0 0 0 0,0 0 0 0 0,0-1 0 0 0,0 1 0 0 0,-1-1 0 0 0,1 0 0 0 0,-1-1 0 0 0,0 1 0 0 0,3-4 0 0 0,6-8 0 0 0,-2 4 0 0 0,0 0 0 0 0,1 1 0 0 0,9-6 0 0 0,-15 13 0 0 0,-1 0 0 0 0,0 0 0 0 0,-1-1 0 0 0,1 1 0 0 0,2-6 0 0 0,4-3 0 0 0,-7 10 3 0 0,0 1 0 0 0,-1 0 0 0 0,1 0 0 0 0,0 1-1 0 0,0-1 1 0 0,0 1 0 0 0,0-1 0 0 0,1 1-1 0 0,-1 0 1 0 0,0 0 0 0 0,1 0 0 0 0,-1 1-1 0 0,0-1 1 0 0,1 1 0 0 0,-1 0 0 0 0,1 0 0 0 0,-1 0-1 0 0,0 0 1 0 0,1 1 0 0 0,-1-1 0 0 0,1 1-1 0 0,-1 0 1 0 0,0 0 0 0 0,0 0 0 0 0,1 0-1 0 0,-1 1-2 0 0,0 1 138 0 0,0 0 0 0 0,0 0 0 0 0,-1 0 0 0 0,1 0 0 0 0,-1 0-1 0 0,0 1 1 0 0,0-1 0 0 0,0 1 0 0 0,-1 0 0 0 0,1-1-1 0 0,-1 1 1 0 0,0 0 0 0 0,0 0 0 0 0,0 0 0 0 0,0 3-138 0 0,0 0-13 0 0,0 1 0 0 0,0 0 0 0 0,-1 0 0 0 0,0 0 0 0 0,-1 0-1 0 0,0-1 1 0 0,-1 7 13 0 0,0-7 0 0 0,-1 3 0 0 0,1 0 0 0 0,1 0 0 0 0,-1 0 0 0 0,1 4 0 0 0,1-14-3 0 0,0 0 0 0 0,0 1 0 0 0,0-1 0 0 0,0 0 1 0 0,0 1-1 0 0,0-1 0 0 0,0 0 0 0 0,0 0 0 0 0,0 1 0 0 0,0-1 0 0 0,0 0 0 0 0,0 1 0 0 0,0-1 0 0 0,0 0 0 0 0,0 1 0 0 0,0-1 0 0 0,0 0 0 0 0,0 0 0 0 0,0 1 0 0 0,1-1 0 0 0,-1 0 0 0 0,0 1 0 0 0,0-1 0 0 0,0 0 0 0 0,1 0 0 0 0,-1 0 0 0 0,0 1 0 0 0,0-1 0 0 0,0 0 0 0 0,1 0 0 0 0,-1 0 0 0 0,0 1 0 0 0,0-1 0 0 0,1 0 0 0 0,-1 0 0 0 0,0 0 0 0 0,1 0 0 0 0,-1 0 0 0 0,0 0 0 0 0,0 0 0 0 0,1 1 0 0 0,-1-1 0 0 0,0 0 0 0 0,1 0 0 0 0,-1 0 0 0 0,0 0 0 0 0,1 0 0 0 0,-1 0 0 0 0,0-1 0 0 0,1 1 3 0 0,9-6-911 0 0,-9 6 719 0 0,1-2-56 0 0,0 0 0 0 0,1 0 0 0 0,-1 0 0 0 0,0 0 0 0 0,0-1 0 0 0,0 1 0 0 0,-1-1 0 0 0,1 1 0 0 0,-1-1-1 0 0,1 0 249 0 0,2-4-469 0 0,12-18-1064 0 0</inkml:trace>
  <inkml:trace contextRef="#ctx0" brushRef="#br1" timeOffset="202239.327">19191 8444 13824 0 0,'-8'0'1056'0'0,"0"0"-993"0"0,-1 2 0 0 0,1-1 0 0 0,-1 1 0 0 0,1 0 0 0 0,0 1 0 0 0,0 0 0 0 0,0 1 0 0 0,-7 3-63 0 0,-25 10 874 0 0,33-14-731 0 0,0 0-1 0 0,1 1 1 0 0,-1 0-1 0 0,1 0 0 0 0,-1 0 1 0 0,1 1-1 0 0,0 0 1 0 0,-3 3-143 0 0,-7 10-12 0 0,0 0 0 0 0,-1 3 12 0 0,17-21 1 0 0,-1 1-2 0 0,0 1 0 0 0,0 0 0 0 0,-1-1 0 0 0,1 1-1 0 0,0 0 1 0 0,1 0 0 0 0,-1-1 0 0 0,0 1 0 0 0,0 0-1 0 0,1 0 1 0 0,-1 0 0 0 0,1 0 0 0 0,0 0-1 0 0,0 0 1 0 0,-1 0 0 0 0,1 0 0 0 0,0 0 0 0 0,1 0-1 0 0,-1 0 1 0 0,0 1 1 0 0,1 0 82 0 0,0-1 1 0 0,0 1-1 0 0,0 0 0 0 0,1-1 0 0 0,-1 1 0 0 0,1-1 0 0 0,0 1 0 0 0,-1-1 1 0 0,1 0-1 0 0,0 1 0 0 0,0-1 0 0 0,2 1-82 0 0,5 4-50 0 0,1 0 0 0 0,0-1 1 0 0,-1 0-1 0 0,2 0 0 0 0,-1-1 0 0 0,6 1 50 0 0,0 0-67 0 0,-1 0-1 0 0,0 1 1 0 0,0 1-1 0 0,0 0 1 0 0,-1 1 0 0 0,-1 1-1 0 0,0 0 1 0 0,0 1-1 0 0,5 5 68 0 0,-18-15 8 0 0,1 0-1 0 0,0-1 0 0 0,-1 1 0 0 0,1-1 1 0 0,-1 1-1 0 0,0 0 0 0 0,1-1 0 0 0,-1 1 0 0 0,1 0 1 0 0,-1 0-1 0 0,0-1 0 0 0,1 1 0 0 0,-1 0 0 0 0,0 0 1 0 0,0-1-1 0 0,0 1 0 0 0,0 0 0 0 0,0 0 1 0 0,0 0-1 0 0,0-1 0 0 0,0 1 0 0 0,0 0 0 0 0,0 0 1 0 0,0 0-1 0 0,0-1 0 0 0,-1 1 0 0 0,1 0-7 0 0,-1 1 79 0 0,0-1 0 0 0,0 1 0 0 0,0-1 0 0 0,0 1 0 0 0,0-1 0 0 0,0 0 0 0 0,-1 1 0 0 0,1-1 0 0 0,-1 0 0 0 0,1 0 0 0 0,-1 0 0 0 0,0 0-79 0 0,-6 4 217 0 0,-1-1 1 0 0,0 0-1 0 0,0 0 1 0 0,-4 0-218 0 0,13-4-21 0 0,-8 3 21 0 0,-18 6 0 0 0,-1-1 0 0 0,0-1 0 0 0,-6-1 0 0 0,14-7 27 0 0,4-1-323 0 0,14 2 103 0 0,1 0-1 0 0,-1-1 1 0 0,0 1-1 0 0,0-1 1 0 0,0 1 0 0 0,0-1-1 0 0,1 1 1 0 0,-1-1-1 0 0,0 0 1 0 0,0 1 0 0 0,1-1-1 0 0,-1 0 1 0 0,1 1-1 0 0,-1-1 1 0 0,0 0 0 0 0,1 0-1 0 0,-1 0 1 0 0,1 1-1 0 0,0-1 1 0 0,-1 0-1 0 0,1 0 1 0 0,0 0 0 0 0,-1 0-1 0 0,1 0 1 0 0,0 0-1 0 0,0 0 1 0 0,0 0 193 0 0,0 0-119 0 0,-1-11-1926 0 0</inkml:trace>
  <inkml:trace contextRef="#ctx0" brushRef="#br1" timeOffset="202521.46">19359 8620 17503 0 0,'0'0'803'0'0,"0"0"-18"0"0,8 4-469 0 0,8 11-316 0 0,-11-9 0 0 0,-4-5 0 0 0,1 1 0 0 0,-1-1 0 0 0,0 1 0 0 0,0-1 0 0 0,0 1 0 0 0,0 0 0 0 0,0-1 0 0 0,0 1 0 0 0,0 0 0 0 0,-1 0 0 0 0,1 0 0 0 0,-1-1 0 0 0,1 1 0 0 0,-1 0 0 0 0,0 0 0 0 0,1 0 0 0 0,-1 0 0 0 0,1 9 0 0 0,1-5 0 0 0,-1-1 0 0 0,0 0 0 0 0,0 0 0 0 0,-1 1 0 0 0,0-1 0 0 0,0 1 0 0 0,0-1 0 0 0,-1 5 0 0 0,-1 10 259 0 0,1-9 42 0 0,0-1 0 0 0,-1 1 0 0 0,0-1 0 0 0,-1 0-1 0 0,0 0 1 0 0,-2 2-301 0 0,2-5-64 0 0,3-6-273 0 0,0-1-138 0 0,0 0-1295 0 0,0 0-5055 0 0</inkml:trace>
  <inkml:trace contextRef="#ctx0" brushRef="#br1" timeOffset="202801.616">19444 8365 15664 0 0,'3'-8'1695'0'0,"0"3"-1620"0"0,-2 4 306 0 0,-1 1 110 0 0,0 0 18 0 0,0 0-66 0 0,0 0-438 0 0,1 0 1 0 0,0 0-1 0 0,0 0 0 0 0,0 0 0 0 0,0 0 0 0 0,0 1 1 0 0,0-1-1 0 0,0 0 0 0 0,0 0 0 0 0,0 1 1 0 0,0-1-1 0 0,-1 0 0 0 0,1 1 0 0 0,0-1 1 0 0,0 1-1 0 0,0-1 0 0 0,-1 1 0 0 0,1 0 0 0 0,0-1 1 0 0,0 1-1 0 0,-1 0 0 0 0,1-1 0 0 0,-1 1 1 0 0,1 0-1 0 0,-1 0 0 0 0,1-1 0 0 0,-1 1 0 0 0,1 0 1 0 0,-1 0-6 0 0,2 2 13 0 0,0 1-153 0 0,0 0 1 0 0,0-1-1 0 0,0 1 0 0 0,-1 0 0 0 0,1 0 0 0 0,0 3 140 0 0,1 5-4504 0 0,0-4-1544 0 0</inkml:trace>
  <inkml:trace contextRef="#ctx0" brushRef="#br1" timeOffset="203037.933">19494 8718 11976 0 0,'0'0'266'0'0,"6"8"369"0"0,34 59 1788 0 0,-35-62-1855 0 0,-4-3-311 0 0,1 0 1 0 0,-1-1-1 0 0,0 1 1 0 0,0 0 0 0 0,1 0-1 0 0,-1 0 1 0 0,-1 0-1 0 0,1 0 1 0 0,0 0 0 0 0,0 0-1 0 0,-1 0 1 0 0,1 0-1 0 0,-1 0 1 0 0,1 0-258 0 0,-1 0 383 0 0,0-2 113 0 0,0 0 14 0 0,0 0-67 0 0,0-8-294 0 0,-1 6-148 0 0,1 1 0 0 0,0-1 0 0 0,0 0 1 0 0,0 1-1 0 0,1-1 0 0 0,-1 0 1 0 0,0 1-1 0 0,1-1 0 0 0,-1 0 0 0 0,1 1 1 0 0,-1-1-1 0 0,1 1 0 0 0,0-2-1 0 0,6-10 0 0 0,-1 0 0 0 0,1 0 0 0 0,1 1 0 0 0,7-9 0 0 0,-5 9-238 0 0,1-1-1 0 0,0 1 1 0 0,1 1-1 0 0,1 0 0 0 0,3-1 239 0 0,-10 8-61 0 0,0 0 0 0 0,0 0-1 0 0,0 0 1 0 0,1 1-1 0 0,0 0 1 0 0,-1 1-1 0 0,1-1 1 0 0,0 1-1 0 0,0 1 1 0 0,0-1-1 0 0,1 1 1 0 0,-1 0-1 0 0,2 1 62 0 0,-5 0 0 0 0,-1 1 0 0 0,1-1 0 0 0,-1 1 0 0 0,1 0 0 0 0,-1 0 0 0 0,1 0 0 0 0,-1 0 0 0 0,1 1 0 0 0,-1-1 0 0 0,0 1 0 0 0,0 0 0 0 0,0 0 0 0 0,0 0 0 0 0,0 1 0 0 0,1 1 0 0 0,7 6 0 0 0,-1 0 0 0 0,-1 1 0 0 0,3 5 0 0 0,-6-9 0 0 0,1 3 233 0 0,-1 0 0 0 0,0 1-1 0 0,-1 0 1 0 0,0-1-1 0 0,-1 2 1 0 0,0-1 0 0 0,-1 0-1 0 0,0 1 1 0 0,1 7-233 0 0,9 34 1338 0 0,-11-49-1095 0 0,-1-2-229 0 0,-1 0 1 0 0,1 0-1 0 0,-1-1 1 0 0,1 1-1 0 0,-1 0 1 0 0,0 0-1 0 0,0-1 1 0 0,0 1-1 0 0,0 0 1 0 0,0 0-1 0 0,0 0 1 0 0,0 0-1 0 0,0-1 1 0 0,-1 1-1 0 0,1 0 1 0 0,-1 0-15 0 0,1-1-102 0 0,0-1-1 0 0,0 1 1 0 0,-1-1 0 0 0,1 0-1 0 0,0 1 1 0 0,0-1 0 0 0,-1 1 0 0 0,1-1-1 0 0,0 0 1 0 0,0 1 0 0 0,-1-1-1 0 0,1 0 1 0 0,0 1 0 0 0,-1-1-1 0 0,1 0 1 0 0,-1 1 0 0 0,1-1-1 0 0,0 0 1 0 0,-1 0 0 0 0,1 0 0 0 0,-1 1-1 0 0,1-1 1 0 0,-1 0 0 0 0,1 0-1 0 0,-1 0 1 0 0,1 0 102 0 0,-3 1-1023 0 0</inkml:trace>
  <inkml:trace contextRef="#ctx0" brushRef="#br1" timeOffset="207955.094">20184 8499 13824 0 0,'0'0'314'0'0,"0"0"46"0"0,0 0 22 0 0,0 0-50 0 0,1 0-220 0 0,0 0-112 0 0,-1 0 0 0 0,1 0 0 0 0,-1-1 1 0 0,1 1-1 0 0,-1 0 0 0 0,1 0 1 0 0,-1 0-1 0 0,0 0 0 0 0,1 0 1 0 0,-1 1-1 0 0,1-1 0 0 0,-1 0 1 0 0,1 0-1 0 0,-1 0 0 0 0,1 0 1 0 0,-1 0-1 0 0,0 1 0 0 0,1-1 1 0 0,-1 0-1 0 0,0 0 0 0 0,1 1 0 0 0,-1-1 1 0 0,1 0-1 0 0,-1 0 0 0 0,0 1 1 0 0,1-1-1 0 0,-1 0 0 0 0,0 1 1 0 0,0-1-1 0 0,1 1 0 0 0,-1-1 1 0 0,0 0-1 0 0,0 1 0 0 0,0-1 1 0 0,1 1-1 0 0,-1 0 1 0 0,3 5 67 0 0,-1-1 1 0 0,1 1 0 0 0,-1-1 0 0 0,0 1 0 0 0,-1 0 0 0 0,1 0-1 0 0,-1 0 1 0 0,-1 0 0 0 0,1 0 0 0 0,-1 0 0 0 0,0 1-69 0 0,2 13 674 0 0,4 58-66 0 0,-5-64-608 0 0,0-1 0 0 0,-1 0 0 0 0,0 1 0 0 0,-1-1 0 0 0,0 1 0 0 0,-1-1 0 0 0,-3 6 0 0 0,20-55 2113 0 0,7-13-2113 0 0,-5 12-65 0 0,-13 28 57 0 0,1-1 0 0 0,1 1 0 0 0,-1 0 0 0 0,2 0 0 0 0,-1 0 0 0 0,1 1 0 0 0,0 0 0 0 0,2-1 8 0 0,-7 8-160 0 0,0-1-1 0 0,0 1 0 0 0,0 0 1 0 0,0-1-1 0 0,0 1 0 0 0,0 0 1 0 0,0 0-1 0 0,1 0 0 0 0,-1 1 1 0 0,0-1-1 0 0,1 1 0 0 0,2-1 161 0 0,-5 1 10 0 0,0 0-1 0 0,1-1 0 0 0,-1 1 0 0 0,1 0 0 0 0,-1 0 1 0 0,1 0-1 0 0,-1 0 0 0 0,0 0 0 0 0,1 0 0 0 0,-1 0 1 0 0,1 0-1 0 0,-1 1 0 0 0,1-1 0 0 0,-1 0 0 0 0,0 0 0 0 0,1 0 1 0 0,-1 0-1 0 0,1 1 0 0 0,-1-1 0 0 0,0 0 0 0 0,1 0 1 0 0,-1 1-1 0 0,0-1 0 0 0,1 0 0 0 0,-1 0 0 0 0,0 1 1 0 0,1-1-1 0 0,-1 0 0 0 0,0 1 0 0 0,0-1 0 0 0,1 1 0 0 0,-1-1 1 0 0,0 0-1 0 0,0 1-9 0 0,1 0 89 0 0,1 1 19 0 0,-1 0 0 0 0,1-1 0 0 0,0 1 0 0 0,-1 0 0 0 0,1 1 0 0 0,-1-1 0 0 0,0 0 0 0 0,0 0 0 0 0,0 1 0 0 0,0-1 0 0 0,0 0 0 0 0,0 1 0 0 0,0-1 0 0 0,-1 1 0 0 0,1-1 0 0 0,-1 3-108 0 0,0 3-64 0 0,0 1-1 0 0,0-1 1 0 0,-1 0 0 0 0,-1 5 64 0 0,-1 10 119 0 0,2-13-272 0 0,-1-1-1 0 0,0 1 0 0 0,0-1 0 0 0,-1 0 1 0 0,0 0-1 0 0,0 0 0 0 0,-1 0 0 0 0,0-1 0 0 0,-4 7 154 0 0,-1-5-512 0 0</inkml:trace>
  <inkml:trace contextRef="#ctx0" brushRef="#br1" timeOffset="208341.858">20492 8845 13824 0 0,'0'0'314'0'0,"0"0"46"0"0,1 0 22 0 0,8 2-194 0 0,0 0 1 0 0,0-1 0 0 0,0 0 0 0 0,0-1 0 0 0,0 0-1 0 0,0-1 1 0 0,0 0 0 0 0,-1 0 0 0 0,1 0-1 0 0,6-3-188 0 0,-5 0 378 0 0,-1 0-1 0 0,-1 0 0 0 0,1 0 0 0 0,-1-1 0 0 0,1-1 0 0 0,-1 0 0 0 0,3-3-377 0 0,-9 7 27 0 0,-1 1-1 0 0,1-1 1 0 0,-1 0-1 0 0,0 0 1 0 0,1 0-1 0 0,-1 0 1 0 0,0 0-1 0 0,0 0 1 0 0,0 0 0 0 0,-1 0-1 0 0,1 0 1 0 0,0 0-1 0 0,-1-1 1 0 0,1 1-1 0 0,-1 0 1 0 0,0 0-1 0 0,0-1 1 0 0,0-1-27 0 0,0-1 225 0 0,-1-1 1 0 0,1 1-1 0 0,-1-1 1 0 0,-1 1-1 0 0,1 0 1 0 0,-2-5-226 0 0,-1-1-249 0 0,0 1 0 0 0,-1-1 0 0 0,0 1 0 0 0,-1 0 0 0 0,0 1 0 0 0,0-1 0 0 0,-2 0 249 0 0,0 0-5 0 0,1-1 0 0 0,0 0 0 0 0,-5-11 5 0 0,0-1-1 0 0,8 16 1 0 0,0-1 0 0 0,1 0 0 0 0,0 0 0 0 0,0 0 0 0 0,1 0 0 0 0,0 0 0 0 0,0 0 0 0 0,1-1 0 0 0,0 1 0 0 0,0-1 0 0 0,1 1 0 0 0,1-1 0 0 0,-1 1 0 0 0,1-1 0 0 0,1-1 0 0 0,0 5 0 0 0,0 0 0 0 0,0 0 0 0 0,1 1 0 0 0,-1-1 0 0 0,1 1 0 0 0,0 0 0 0 0,1-1 0 0 0,-1 1 0 0 0,1 1 0 0 0,0-1 0 0 0,0 1 0 0 0,0-1 0 0 0,0 1 0 0 0,0 0 0 0 0,1 0 0 0 0,0 1 0 0 0,-1 0 0 0 0,1-1 0 0 0,0 2 0 0 0,4-2 0 0 0,0 0 0 0 0,0 0 0 0 0,0 1 0 0 0,0 0 0 0 0,0 1 0 0 0,0 0 0 0 0,1 1 0 0 0,-1-1 0 0 0,0 2 0 0 0,1-1 0 0 0,-1 2 0 0 0,4 0 0 0 0,-3 1 4 0 0,-1 1 0 0 0,0 0 0 0 0,0 0 0 0 0,0 1 0 0 0,0 0 0 0 0,0 0 0 0 0,-1 1 0 0 0,0 1 0 0 0,-1-1 0 0 0,1 1 0 0 0,-1 0 0 0 0,0 1 0 0 0,-1 0 0 0 0,0 0 0 0 0,0 0 0 0 0,1 5-4 0 0,-4-8 160 0 0,-1 1 0 0 0,1 0 0 0 0,-2-1 0 0 0,1 1 0 0 0,-1 0 0 0 0,1 0 0 0 0,-2 0 0 0 0,1 0 0 0 0,-1 1 0 0 0,0-1 1 0 0,0 5-161 0 0,-2 5 41 0 0,0 0 1 0 0,0-1 0 0 0,-2 1 0 0 0,0-1-42 0 0,-56 174 931 0 0,59-185-750 0 0,0 1 0 0 0,1-1 0 0 0,-1 0 0 0 0,1 1 0 0 0,0-1 0 0 0,0 2-181 0 0,0-4 15 0 0,2 5 1 0 0,6-1-16 0 0,-5-4-4 0 0,0-1-1 0 0,-1 0 1 0 0,1 0 0 0 0,0 0-1 0 0,-1 0 1 0 0,1 0 0 0 0,0-1-1 0 0,0 1 1 0 0,0-1-1 0 0,0 0 1 0 0,0 0 0 0 0,0 0-1 0 0,-1 0 1 0 0,1-1-1 0 0,0 1 1 0 0,2-1 4 0 0,-1-1-395 0 0,0 1 0 0 0,1-1 0 0 0,-1 0 0 0 0,0 0 0 0 0,0-1-1 0 0,0 1 1 0 0,0-1 0 0 0,0 0 0 0 0,-1 0 0 0 0,1 0 395 0 0,8-9-7162 0 0</inkml:trace>
  <inkml:trace contextRef="#ctx0" brushRef="#br1" timeOffset="208629.886">21150 8371 15664 0 0,'0'0'718'0'0,"0"0"-19"0"0,0 9-421 0 0,8 60-278 0 0,-7-58 268 0 0,0-1-1 0 0,1 1 1 0 0,0 2-268 0 0,4 25 1165 0 0,-4-26-932 0 0,0 1 0 0 0,0-1 0 0 0,2 0 0 0 0,-1-1 0 0 0,2 1 0 0 0,-1-1 0 0 0,2 1-1 0 0,-1-1 1 0 0,1-1 0 0 0,1 1 0 0 0,0-1 0 0 0,1 0 0 0 0,0-1 0 0 0,0 0 0 0 0,1 0 0 0 0,0-1-1 0 0,0 0 1 0 0,4 2-233 0 0,-7-6-19 0 0,-4-2 127 0 0,0 0-1 0 0,0-1 1 0 0,0 1-1 0 0,0-1 0 0 0,1 0 1 0 0,-1 1-1 0 0,0-1 1 0 0,1 0-1 0 0,-1 0 1 0 0,1-1-1 0 0,1 1-107 0 0,-5-6-7219 0 0,0-1-300 0 0</inkml:trace>
  <inkml:trace contextRef="#ctx0" brushRef="#br1" timeOffset="208921.928">20910 8513 17503 0 0,'0'0'399'0'0,"0"0"60"0"0,0 0 21 0 0,7 0 86 0 0,32-5-548 0 0,-31 4-18 0 0,1-1-1 0 0,0 2 1 0 0,0-1-1 0 0,4 1 1 0 0,34 4 647 0 0,23 1 826 0 0,54-3-1473 0 0,-92-1 1252 0 0,13 1-1252 0 0,14 1 708 0 0,-23-1-690 0 0,-26-1-19 0 0,1-1 1 0 0,0 0-1 0 0,5 0 1 0 0,18-1-1566 0 0,-21 1-6267 0 0</inkml:trace>
  <inkml:trace contextRef="#ctx0" brushRef="#br1" timeOffset="211628.981">22031 7761 2760 0 0,'7'0'851'0'0,"-6"-1"4868"0"0,-1 0-5694 0 0,0 1-1 0 0,0 0 1 0 0,0 0-1 0 0,0 0 1 0 0,0 0-1 0 0,0 0 1 0 0,0-1-1 0 0,-1 1 1 0 0,1 0-1 0 0,0 0 0 0 0,0 0 1 0 0,0 0-1 0 0,0 0 1 0 0,0-1-1 0 0,0 1 1 0 0,0 0-1 0 0,-1 0 1 0 0,1 0-1 0 0,0 0 1 0 0,0 0-1 0 0,0 0 1 0 0,0 0-1 0 0,0 0 0 0 0,-1 0 1 0 0,1 0-1 0 0,0-1 1 0 0,0 1-1 0 0,0 0 1 0 0,0 0-1 0 0,-1 0 1 0 0,1 0-1 0 0,0 0 1 0 0,0 0-1 0 0,0 0 0 0 0,0 0 1 0 0,-1 0-1 0 0,1 0 1 0 0,0 1-1 0 0,0-1 1 0 0,0 0-1 0 0,0 0-24 0 0,-1 8 1725 0 0,-2 7-1287 0 0,0-9-310 0 0,2-5-71 0 0,0 1 0 0 0,1 0 0 0 0,-1 0 0 0 0,0 0 0 0 0,0 0 0 0 0,1 0 0 0 0,-1 0-1 0 0,1 0 1 0 0,0 1 0 0 0,0-1 0 0 0,0 1-57 0 0,-5 25 683 0 0,0-3-318 0 0,2-9-222 0 0,0 0 0 0 0,-1 0-1 0 0,0 0 1 0 0,-2 0 0 0 0,-1 1-143 0 0,-12 43 436 0 0,11-39 216 0 0,8-21-640 0 0,0 0 0 0 0,0 0 0 0 0,0 0 1 0 0,0 0-1 0 0,0 0 0 0 0,0 0 0 0 0,0 0 1 0 0,0 0-1 0 0,0 0 0 0 0,0 0 0 0 0,0 0 1 0 0,0 0-1 0 0,0 0 0 0 0,0 0 0 0 0,0 0 1 0 0,0 0-1 0 0,0 0 0 0 0,0 0 0 0 0,0 0 1 0 0,0 0-1 0 0,0 0 0 0 0,0 0 0 0 0,0 0 1 0 0,-1 0-1 0 0,1 0 0 0 0,0 0 0 0 0,0 0 1 0 0,0 0-1 0 0,0 0 0 0 0,0 0 1 0 0,0 0-1 0 0,0 1 0 0 0,0-1 0 0 0,0 0 1 0 0,0 0-1 0 0,0 0 0 0 0,0 0-12 0 0,3-14 222 0 0,6-11-107 0 0,-7 19-100 0 0,1 0 1 0 0,-1 0-1 0 0,-1-1 1 0 0,1 1-1 0 0,0-5-15 0 0,-2 9 0 0 0,1 0 1 0 0,-1 0-1 0 0,1 0 0 0 0,-1 0 0 0 0,1 0 0 0 0,0 0 0 0 0,0 0 0 0 0,0 0 0 0 0,0 0 0 0 0,0 0 0 0 0,1 0 0 0 0,-1 1 0 0 0,0-1 0 0 0,1 0 0 0 0,0 0 6 0 0,0 0 1 0 0,0-1 0 0 0,0 1-1 0 0,-1 0 1 0 0,1-1 0 0 0,-1 0-1 0 0,0 1 1 0 0,0-1-7 0 0,3-5 259 0 0,0 0 1 0 0,0 0-1 0 0,1 0 0 0 0,0 1 1 0 0,0 0-1 0 0,5-5-259 0 0,1-2 440 0 0,-10 12-527 0 0,1 0 1 0 0,-1 1 0 0 0,1 0 0 0 0,0-1-1 0 0,0 1 1 0 0,-1 0 0 0 0,1 0 0 0 0,0 0-1 0 0,0 0 1 0 0,0 0 0 0 0,0 1-1 0 0,0-1 1 0 0,1 0 0 0 0,-1 1 0 0 0,0 0-1 0 0,0-1 1 0 0,2 1 86 0 0,-3 0-393 0 0,11 8 1429 0 0,-9-4-1131 0 0,0-1 1 0 0,0 1 0 0 0,0 0-1 0 0,0 0 1 0 0,-1 1-1 0 0,0-1 1 0 0,0 0 0 0 0,0 1-1 0 0,0-1 1 0 0,-1 1-1 0 0,0 0 1 0 0,1-1-1 0 0,-2 1 1 0 0,1 0 94 0 0,1 15 61 0 0,0 0-1 0 0,-2 15-60 0 0,0-33 7 0 0,0 3 82 0 0,-1 0 0 0 0,1 1-1 0 0,-1-1 1 0 0,-1 0 0 0 0,1 0-1 0 0,-1 1-88 0 0,0-1 102 0 0,1 1-1 0 0,-1-1 0 0 0,1 1 1 0 0,0-1-1 0 0,1 1 0 0 0,-1 0-101 0 0,1-4 3 0 0,-7 10 124 0 0,7-11-118 0 0,-7 15 116 0 0,2-10-2053 0 0,5-6-4019 0 0</inkml:trace>
  <inkml:trace contextRef="#ctx0" brushRef="#br1" timeOffset="214281.617">23637 7785 6912 0 0,'0'0'528'0'0,"0"0"-262"0"0,0 0 166 0 0,0 0 106 0 0,0 0 26 0 0,0 0 10 0 0,0 0 28 0 0,0 0 7 0 0,0 0 6 0 0,0 0-13 0 0,0 0-56 0 0,0 0-30 0 0,0 0-4 0 0,0 0-44 0 0,0 0-186 0 0,0 0-83 0 0,0 0-20 0 0,0 0-1 0 0,0 0 12 0 0,-6 12 382 0 0,-31 37 889 0 0,34-44-1374 0 0,0 0 1 0 0,1 0-1 0 0,-1 0 1 0 0,1 1-1 0 0,0-1 1 0 0,1 1-1 0 0,0 0 1 0 0,-1 3-88 0 0,-1 4 138 0 0,2-9-88 0 0,0 0-75 0 0,-1 0 0 0 0,2 0-1 0 0,-1 1 1 0 0,0-1 0 0 0,1 0 0 0 0,0 0 0 0 0,0 0-1 0 0,0 3 26 0 0,3 0 0 0 0,-3-5 8 0 0,1-1-1 0 0,0 1 1 0 0,0-1-1 0 0,0 1 0 0 0,0-1 1 0 0,0 0-1 0 0,0 0 1 0 0,0 1-1 0 0,0-1 0 0 0,0 0 1 0 0,0 0-1 0 0,1 0 1 0 0,-1 0-1 0 0,0 0 0 0 0,1 0 1 0 0,-1-1-1 0 0,1 1 1 0 0,-1 0-1 0 0,1-1 0 0 0,-1 1 1 0 0,1-1-1 0 0,-1 0 1 0 0,1 1-1 0 0,0-1 0 0 0,-1 0 1 0 0,2 0-8 0 0,7 2 90 0 0,-8-2-67 0 0,0 0-1 0 0,0 0 1 0 0,0-1-1 0 0,0 1 0 0 0,0 0 1 0 0,0-1-1 0 0,0 1 1 0 0,0-1-1 0 0,0 0 1 0 0,0 1-1 0 0,0-1 1 0 0,0 0-1 0 0,0 0 1 0 0,0-1-23 0 0,5-2 71 0 0,0-1 1 0 0,-1 0-1 0 0,0-1 1 0 0,2-2-72 0 0,-6 6 26 0 0,0 0 0 0 0,0-1 0 0 0,0 1 1 0 0,0-1-1 0 0,0 1 0 0 0,-1-1 0 0 0,1 0 0 0 0,-1 1 1 0 0,0-1-1 0 0,0 0 0 0 0,0 0 0 0 0,0 0 0 0 0,0-1-26 0 0,3-26 106 0 0,-2 12-49 0 0,0 0 0 0 0,0-8-57 0 0,-6-81 234 0 0,-5-7-234 0 0,8 94 96 0 0,-4-49-132 0 0,2 48-44 0 0,3 20 164 0 0,0 1 5 0 0,0 20-8 0 0,3 141-145 0 0,0-120 57 0 0,1 0 1 0 0,11 37 6 0 0,-12-60 29 0 0,-2-12-21 0 0,0 0-1 0 0,1 0 1 0 0,-1 0-1 0 0,1 0 1 0 0,0 0-1 0 0,1-1 1 0 0,-1 1-1 0 0,1 0 1 0 0,0-1-1 0 0,2 3-7 0 0,4 2-65 0 0,-6-1-9 0 0</inkml:trace>
  <inkml:trace contextRef="#ctx0" brushRef="#br1" timeOffset="213214.799">23035 7789 10136 0 0,'0'0'777'0'0,"-8"0"-389"0"0,5 1-205 0 0,-1 0 1 0 0,0 0-1 0 0,0 0 0 0 0,1 0 1 0 0,-1 1-1 0 0,1 0 0 0 0,-1-1 1 0 0,1 1-1 0 0,0 1 0 0 0,-1-1 1 0 0,1 0-1 0 0,0 1 0 0 0,-1 1-183 0 0,-1 1 171 0 0,1 0-1 0 0,0 0 1 0 0,0 0-1 0 0,0 0 0 0 0,1 1 1 0 0,0 0-1 0 0,0-1 1 0 0,0 1-171 0 0,2-2 67 0 0,0-1 1 0 0,0 0-1 0 0,0 0 1 0 0,0 1 0 0 0,1-1-1 0 0,0 0 1 0 0,-1 1-1 0 0,1-1 1 0 0,0 0 0 0 0,1 1-1 0 0,-1-1 1 0 0,1 0-1 0 0,-1 1 1 0 0,1-1 0 0 0,0 0-1 0 0,0 0 1 0 0,1 1-1 0 0,-1-1 1 0 0,0 0-1 0 0,1 0-66 0 0,2 8 169 0 0,-3-10-160 0 0,-1 0 0 0 0,0 0 1 0 0,0 0-1 0 0,0 0 0 0 0,1-1 1 0 0,-1 1-1 0 0,0 0 0 0 0,1 0 0 0 0,-1-1 1 0 0,1 1-1 0 0,-1 0 0 0 0,1-1 1 0 0,-1 1-1 0 0,1 0 0 0 0,0-1 0 0 0,-1 1 1 0 0,1-1-1 0 0,0 1 0 0 0,-1-1 1 0 0,1 1-12 0 0,3 1 52 0 0,0 1 0 0 0,0-1 0 0 0,1 0 0 0 0,-1-1 0 0 0,0 1 0 0 0,1-1 0 0 0,-1 0 0 0 0,1 0 0 0 0,-1 0 0 0 0,1 0 0 0 0,0-1 0 0 0,-1 0 0 0 0,1 0 0 0 0,0 0 0 0 0,-1-1 0 0 0,1 1 0 0 0,0-1 0 0 0,-1 0-1 0 0,5-2-50 0 0,-8 3 14 0 0,1-1-1 0 0,-1 0 0 0 0,0 1 1 0 0,0-1-1 0 0,1 0 1 0 0,-1 0-1 0 0,0 0 0 0 0,0 0 1 0 0,0 0-1 0 0,0 0 0 0 0,0 0 1 0 0,0 0-1 0 0,0 0 0 0 0,0-1 1 0 0,0 1-1 0 0,-1 0 0 0 0,1-1 1 0 0,0 1-1 0 0,-1 0 0 0 0,1-1 1 0 0,-1 1-1 0 0,0-1 0 0 0,1 1 1 0 0,-1-1-1 0 0,0 1 0 0 0,0-1 1 0 0,0 1-1 0 0,0-1 0 0 0,0 1 1 0 0,0-2-14 0 0,-1 0 4 0 0,1 0 0 0 0,-1 0 0 0 0,0 0 0 0 0,1 0 0 0 0,-1 0 0 0 0,-1 0 0 0 0,1 0 0 0 0,0 0 0 0 0,-1 0 0 0 0,1 1-1 0 0,-1-1 1 0 0,-2-2-4 0 0,-4-7 26 0 0,7 11-22 0 0,0-1-1 0 0,0 0 1 0 0,-1 0-1 0 0,1 1 1 0 0,0-1-1 0 0,-1 1 1 0 0,1-1-1 0 0,-1 1 1 0 0,1-1-1 0 0,-1 1 0 0 0,0 0-3 0 0,-7-6 1 0 0,-4-3 175 0 0,3 8-2998 0 0,10 2 804 0 0</inkml:trace>
  <inkml:trace contextRef="#ctx0" brushRef="#br1" timeOffset="213687.759">23366 7802 11720 0 0,'0'0'532'0'0,"0"0"-4"0"0,0 0-307 0 0,-7 3 147 0 0,-5 4-39 0 0,0 1-1 0 0,1 0 1 0 0,0 0-1 0 0,-7 8-328 0 0,-11 9 765 0 0,22-20-546 0 0,0 1 1 0 0,1 0 0 0 0,0 1 0 0 0,0 0 0 0 0,-1 2-220 0 0,4-5 67 0 0,1-1 0 0 0,0 0 0 0 0,0 1 0 0 0,0-1 0 0 0,0 1 0 0 0,1 0 0 0 0,0-1 0 0 0,-1 1 0 0 0,1 0 0 0 0,0 0 0 0 0,1 0 0 0 0,-1 2-67 0 0,1-5 10 0 0,0-1-1 0 0,0 1 0 0 0,0-1 0 0 0,1 1 0 0 0,-1-1 0 0 0,0 1 0 0 0,0 0 0 0 0,0-1 0 0 0,1 1 0 0 0,-1-1 0 0 0,0 1 0 0 0,1-1 0 0 0,-1 0 0 0 0,0 1 0 0 0,1-1 0 0 0,-1 1 0 0 0,1-1 0 0 0,-1 0 1 0 0,0 1-1 0 0,1-1 0 0 0,-1 0 0 0 0,1 1 0 0 0,-1-1 0 0 0,1 0 0 0 0,-1 0 0 0 0,1 1 0 0 0,0-1 0 0 0,-1 0-9 0 0,17 3 158 0 0,-13-2-90 0 0,1 0-28 0 0,1 0 0 0 0,-1-1 0 0 0,0 0 0 0 0,1 0 0 0 0,-1 0 0 0 0,0 0-1 0 0,1-1 1 0 0,-1 0 0 0 0,0 0 0 0 0,0 0 0 0 0,1-1 0 0 0,-1 1-1 0 0,0-1 1 0 0,0-1 0 0 0,-1 1 0 0 0,1-1 0 0 0,3-2-40 0 0,-4 1 27 0 0,-1 1 1 0 0,1-1 0 0 0,-1 0 0 0 0,0 0-1 0 0,0 0 1 0 0,0 0 0 0 0,-1-1-1 0 0,1 1 1 0 0,0-4-28 0 0,-1 1 22 0 0,-1 1-1 0 0,0-1 1 0 0,0 0-1 0 0,-1 1 1 0 0,0-1-1 0 0,0 0 1 0 0,-1-3-22 0 0,0-11 2 0 0,0 11 12 0 0,0 0 0 0 0,-1 0 0 0 0,-1 0-1 0 0,1 1 1 0 0,-2-1 0 0 0,-3-7-14 0 0,0-4 64 0 0,-5-6-49 0 0,-2-6-17 0 0,10 20 2 0 0,-1 1 0 0 0,0 0 0 0 0,-1-1 0 0 0,1 3 0 0 0,-8-4 1 0 0,12 13-2 0 0,-1 0 0 0 0,1 0 0 0 0,0-1 1 0 0,-1 1-1 0 0,1 0 0 0 0,0-1 0 0 0,0 1 0 0 0,0-1 1 0 0,0 1-1 0 0,0-1 0 0 0,0 0 0 0 0,0 1 1 0 0,0-1-1 0 0,0-2 1 0 0,1 4-54 0 0,-1 2 44 0 0,1 1-1 0 0,0-1 1 0 0,-1 1-1 0 0,1-1 0 0 0,0 1 1 0 0,0-1-1 0 0,1 1 0 0 0,-1-1 1 0 0,0 1-1 0 0,1-1 0 0 0,0 1 1 0 0,0 2 10 0 0,2 8-11 0 0,5 15-45 0 0,-6-23 56 0 0,0 0 1 0 0,0 0-1 0 0,-1 0 1 0 0,0 1-1 0 0,0 0 0 0 0,0 1-90 0 0,1 0-1 0 0,-1 0 0 0 0,1 0 1 0 0,1 0-1 0 0,0 3 91 0 0,10 18-3302 0 0,-5-18-2278 0 0</inkml:trace>
  <inkml:trace contextRef="#ctx0" brushRef="#br1" timeOffset="212593.244">22496 7856 4608 0 0,'0'0'208'0'0,"0"0"148"0"0,0 0 496 0 0,0 0 216 0 0,0 0 41 0 0,21 1 2694 0 0,-12 0-3522 0 0,1 0 0 0 0,-1-1 1 0 0,0-1-1 0 0,0 0 0 0 0,1 0 1 0 0,-1-1-282 0 0,2 0 133 0 0,-1 1 0 0 0,1 0 0 0 0,0 1 0 0 0,7 0-133 0 0,8 3 2 0 0,-17-1 181 0 0,-3 0-930 0 0,-2-1-2875 0 0,-4-1-690 0 0</inkml:trace>
  <inkml:trace contextRef="#ctx0" brushRef="#br1" timeOffset="212811.308">22351 7955 3680 0 0,'0'0'167'0'0,"0"0"193"0"0,16 0 3513 0 0,37 2 228 0 0,-29 0-3272 0 0,0-2-1 0 0,0 0-828 0 0,-4-1 108 0 0,19-2 2 0 0,-30 2-115 0 0,0 0 0 0 0,0 1 1 0 0,0 0-1 0 0,0 1 1 0 0,1 0 4 0 0,23 1-1287 0 0,-17-4-3299 0 0</inkml:trace>
  <inkml:trace contextRef="#ctx0" brushRef="#br1" timeOffset="224861.576">22086 10226 4144 0 0,'0'0'319'0'0,"0"0"-2"0"0,0 0 775 0 0,0 0 364 0 0,0 0 72 0 0,0 0-119 0 0,0 0-532 0 0,0 0-233 0 0,0 0-48 0 0,0 0-34 0 0,0 0-104 0 0,3 13 734 0 0,-4-7-889 0 0,0 0 1 0 0,1 0-1 0 0,-1-1 0 0 0,1 1 0 0 0,0 1-303 0 0,0 0 178 0 0,1 1 578 0 0,-1 1 0 0 0,1 0 0 0 0,1-1 0 0 0,0 3-756 0 0,-1-9-19 0 0,0 8 67 0 0,0 0-1 0 0,0 0 1 0 0,-1 6-48 0 0,0-11-390 0 0,0-3-66 0 0,-1-1 71 0 0,0 2 319 0 0,0-2 130 0 0,1-1 36 0 0,0 0 32 0 0,3-14 211 0 0,6-4-178 0 0,-2 0 0 0 0,5-16-165 0 0,-7 17-1 0 0,1 0 0 0 0,1 1 0 0 0,9-16 1 0 0,-14 28-17 0 0,1-1 0 0 0,0 1-1 0 0,1-1 1 0 0,-1 1 0 0 0,1 0 0 0 0,0 0-1 0 0,0 1 1 0 0,0-1 0 0 0,0 1-1 0 0,1 0 1 0 0,-1 0 0 0 0,1 0 0 0 0,0 1-1 0 0,5-2 18 0 0,-9 3-64 0 0,15 13-128 0 0,-14-10 178 0 0,1 1 0 0 0,-1-1 0 0 0,0 1 0 0 0,0 0 0 0 0,-1 0 0 0 0,1 0 0 0 0,-1 0 0 0 0,1 0-1 0 0,-1 0 1 0 0,0 0 0 0 0,0 0 0 0 0,0 1 0 0 0,0-1 0 0 0,-1 0 14 0 0,2 9 16 0 0,-1 1 1 0 0,-1-1-1 0 0,0 3-16 0 0,0-6 24 0 0,0 1 22 0 0,0 16 244 0 0,0-1-1 0 0,-2 0 1 0 0,-1 0-1 0 0,-1 1-289 0 0,1 14 304 0 0,0-35-286 0 0,3-4 63 0 0,0-1-5 0 0,0 0-11 0 0,0 0-187 0 0,0 0-786 0 0,2-1-350 0 0,8-3-71 0 0,-7 3-13 0 0</inkml:trace>
  <inkml:trace contextRef="#ctx0" brushRef="#br1" timeOffset="227078.78">23059 10218 1840 0 0,'-7'2'332'0'0,"5"-2"723"0"0,2 0 317 0 0,0 0 61 0 0,0 0-129 0 0,0 0-572 0 0,0 0-254 0 0,0 0-50 0 0,2 1 14 0 0,4 0-85 0 0,0-1 0 0 0,0 0 0 0 0,0 0 0 0 0,0 0 0 0 0,0-1 1 0 0,-1 0-1 0 0,1 0 0 0 0,5-2-357 0 0,5 0-15 0 0,-13 2 68 0 0,0 0 0 0 0,0 0 1 0 0,0 0-1 0 0,-1-1 0 0 0,1 1 0 0 0,0-1 0 0 0,1-1-53 0 0,5-2 86 0 0,-5 3-77 0 0,0 0 0 0 0,-1-1 0 0 0,1 1 1 0 0,-1-1-1 0 0,0 0 0 0 0,0 0 0 0 0,0 0 1 0 0,0 0-1 0 0,0-1 0 0 0,-1 1 0 0 0,1-1 1 0 0,0-2-10 0 0,-2 5 36 0 0,0-1 1 0 0,0 0 0 0 0,0 0-1 0 0,0 0 1 0 0,0 0 0 0 0,-1 0-1 0 0,1 0 1 0 0,-1 0 0 0 0,1 0-1 0 0,-1 0 1 0 0,0 0 0 0 0,0 0-1 0 0,0 0 1 0 0,0 0-1 0 0,0 0 1 0 0,0 0 0 0 0,0 0-1 0 0,-1 0 1 0 0,1 0 0 0 0,-1 0-1 0 0,0 0 1 0 0,0 0 0 0 0,1 0-1 0 0,-1 0 1 0 0,0 1 0 0 0,-1-2-37 0 0,0 0 84 0 0,-1 1 0 0 0,1 0 0 0 0,0 0 0 0 0,-1 0 0 0 0,0 0 0 0 0,1 1 0 0 0,-1-1 0 0 0,0 1 0 0 0,0-1 0 0 0,0 1 0 0 0,0 0 0 0 0,0 0 0 0 0,0 0 0 0 0,0 1 0 0 0,0-1 0 0 0,0 1 0 0 0,0 0 0 0 0,0-1 0 0 0,0 1 0 0 0,-1 1 0 0 0,1-1 0 0 0,0 0 0 0 0,0 1 0 0 0,0 0 0 0 0,-1 0-84 0 0,0 0 50 0 0,0 0 0 0 0,0 0 0 0 0,0 1 0 0 0,0 0 1 0 0,0-1-1 0 0,1 1 0 0 0,-1 1 0 0 0,1-1 0 0 0,-1 0 0 0 0,1 1 0 0 0,0 0 0 0 0,0 0 0 0 0,0 0 0 0 0,0 0 0 0 0,1 0 0 0 0,-1 0 0 0 0,1 1 0 0 0,0-1 0 0 0,-1 3-50 0 0,-6 11 236 0 0,7-14-184 0 0,1 0 1 0 0,-1 1 0 0 0,1-1-1 0 0,-1 1 1 0 0,1-1-1 0 0,0 1 1 0 0,0-1-1 0 0,0 3-52 0 0,1-4 22 0 0,-3 16 359 0 0,2 0 0 0 0,0 10-381 0 0,1-22 92 0 0,1 0 1 0 0,-1 0-1 0 0,2 0 1 0 0,-1 1-1 0 0,0-1 1 0 0,1 0-1 0 0,0-1 1 0 0,1 1-1 0 0,0 1-92 0 0,-2-5 27 0 0,1 0 0 0 0,-1 0 0 0 0,1 0-1 0 0,-1 0 1 0 0,1 0 0 0 0,0-1 0 0 0,0 1-1 0 0,0 0 1 0 0,0-1 0 0 0,0 0 0 0 0,1 1-1 0 0,-1-1 1 0 0,0 0 0 0 0,1 0 0 0 0,-1 0-1 0 0,0-1 1 0 0,1 1 0 0 0,-1-1 0 0 0,1 1-1 0 0,0-1-26 0 0,2 1 43 0 0,-1-1 0 0 0,1 1 0 0 0,-1-1 0 0 0,1 0 0 0 0,-1-1 0 0 0,1 1 0 0 0,-1-1 0 0 0,1 0 0 0 0,-1 0 0 0 0,0 0 0 0 0,2-1-43 0 0,0-1 20 0 0,0 1 0 0 0,0-1 0 0 0,-1 0-1 0 0,1-1 1 0 0,-1 1 0 0 0,0-1 0 0 0,0 0-1 0 0,0 0 1 0 0,-1-1 0 0 0,1 0-1 0 0,-1 1 1 0 0,0-1 0 0 0,0-1 0 0 0,-1 1-1 0 0,2-4-19 0 0,30-76-253 0 0,-33 82 230 0 0,-2 2-38 0 0,0 1-22 0 0,0 0-10 0 0,0 18-106 0 0,-5 61 7 0 0,5-75 202 0 0,0-1-1 0 0,0 0 1 0 0,1 0 0 0 0,-1 1-1 0 0,1-1 1 0 0,-1 0-1 0 0,1 0 1 0 0,0 0-1 0 0,1 0 1 0 0,-1 0-1 0 0,0 0 1 0 0,1 0-1 0 0,-1 0 1 0 0,1 0-1 0 0,2 1-9 0 0,-3-2 30 0 0,0-1-1 0 0,0 1 0 0 0,0-1 0 0 0,0 1 1 0 0,0-1-1 0 0,1 0 0 0 0,-1 0 1 0 0,0 0-1 0 0,1 0 0 0 0,-1 0 0 0 0,1 0 1 0 0,-1 0-1 0 0,1 0 0 0 0,-1-1 1 0 0,1 1-1 0 0,0 0 0 0 0,-1-1 0 0 0,1 1 1 0 0,0-1-1 0 0,0 0 0 0 0,-1 0 0 0 0,1 0 1 0 0,0 0-1 0 0,0 0 0 0 0,-1 0 1 0 0,1 0-1 0 0,0 0 0 0 0,0-1 0 0 0,-1 1-29 0 0,2-1 24 0 0,-1 1 0 0 0,0-1-1 0 0,1 0 1 0 0,-1 0-1 0 0,0 0 1 0 0,0 0 0 0 0,0 0-1 0 0,0-1 1 0 0,0 1-1 0 0,0-1 1 0 0,0 1 0 0 0,-1-1-1 0 0,1 0 1 0 0,0 0-1 0 0,-1 0 1 0 0,0 1 0 0 0,1-1-1 0 0,-1-1 1 0 0,0 1-1 0 0,0 0-23 0 0,2-3 22 0 0,0 0-1 0 0,0 0 0 0 0,-1-1 1 0 0,1 1-1 0 0,-1-1 0 0 0,-1 1 1 0 0,1-1-1 0 0,-1 0 0 0 0,0-1-21 0 0,9-29 29 0 0,-8 30-39 0 0,0 1 0 0 0,0-1 1 0 0,0 0-1 0 0,-1 1 0 0 0,0-1 0 0 0,0 0 1 0 0,-1 0-1 0 0,0-6 10 0 0,0 11-15 0 0,0 0-1 0 0,0 0 1 0 0,0 0-1 0 0,0 0 1 0 0,0-1-1 0 0,0 1 1 0 0,0 0-1 0 0,0 0 1 0 0,1 0-1 0 0,-1 0 1 0 0,1-1 0 0 0,-1 1-1 0 0,0 0 1 0 0,1 0-1 0 0,0 0 1 0 0,-1 0-1 0 0,1 0 1 0 0,0 0 15 0 0,5-10-58 0 0,-5 8 4 0 0,-1 3 51 0 0,0-1-1 0 0,0 1 0 0 0,0 0 1 0 0,0-1-1 0 0,0 1 0 0 0,0 0 1 0 0,0-1-1 0 0,0 1 0 0 0,0 0 1 0 0,1-1-1 0 0,-1 1 0 0 0,0 0 1 0 0,0-1-1 0 0,0 1 0 0 0,1 0 1 0 0,-1 0-1 0 0,0-1 0 0 0,0 1 1 0 0,1 0-1 0 0,-1 0 0 0 0,0-1 1 0 0,0 1-1 0 0,1 0 0 0 0,-1 0 1 0 0,0 0-1 0 0,1 0 0 0 0,-1 0 1 0 0,0-1-1 0 0,1 1 1 0 0,-1 0-1 0 0,0 0 0 0 0,1 0 1 0 0,-1 0-1 0 0,0 0 0 0 0,1 0 1 0 0,-1 0-1 0 0,0 0 0 0 0,1 0 1 0 0,-1 0-1 0 0,1 0 0 0 0,-1 0 1 0 0,0 0-1 0 0,1 1 0 0 0,-1-1 1 0 0,0 0-1 0 0,1 0 0 0 0,-1 0 1 0 0,0 0-1 0 0,0 1 0 0 0,1-1 1 0 0,-1 0-1 0 0,0 0 4 0 0,6 3-18 0 0,-1 0 0 0 0,0 0 0 0 0,0 1 0 0 0,0 0 0 0 0,-1 0 0 0 0,1 0 0 0 0,-1 0 0 0 0,0 0 0 0 0,0 1 0 0 0,0 0 0 0 0,0 2 18 0 0,26 26 3 0 0,-27-29 11 0 0,-1-2-20 0 0,0 0-1 0 0,0-1 1 0 0,0 1-1 0 0,1 0 0 0 0,-1-1 1 0 0,0 1-1 0 0,1-1 0 0 0,-1 0 1 0 0,1 0-1 0 0,-1 0 1 0 0,1 0-1 0 0,0-1 0 0 0,0 1 7 0 0,-2-1 6 0 0,0 1-1 0 0,1-1 1 0 0,-1 0-1 0 0,0 0 1 0 0,0 0-1 0 0,0 0 1 0 0,1-1-1 0 0,-1 1 0 0 0,0 0 1 0 0,0 0-1 0 0,0-1 1 0 0,1 1-1 0 0,-1 0 1 0 0,0-1-1 0 0,0 0 1 0 0,0 1-1 0 0,0-1 1 0 0,0 1-1 0 0,0-1 0 0 0,0 0 1 0 0,0 0-1 0 0,0 0 1 0 0,0 0-1 0 0,-1 1 1 0 0,1-1-1 0 0,0 0 1 0 0,0-1-6 0 0,3-5 68 0 0,0 1 0 0 0,0-1 0 0 0,-1 0 0 0 0,1-2-68 0 0,3-6 108 0 0,-4 10-140 0 0,0-1 0 0 0,-1 0-1 0 0,0-1 1 0 0,0 1-1 0 0,-1 0 1 0 0,0-1 0 0 0,0 1-1 0 0,0 0 1 0 0,-1-1 0 0 0,0 1-1 0 0,0-1 1 0 0,-1 1-1 0 0,1-1 1 0 0,-2-4 32 0 0,2 11-6 0 0,0 0 1 0 0,0 0-1 0 0,0-1 0 0 0,0 1 1 0 0,-1 0-1 0 0,1 0 0 0 0,0 0 1 0 0,0-1-1 0 0,0 1 1 0 0,0 0-1 0 0,0 0 0 0 0,0-1 1 0 0,0 1-1 0 0,-1 0 0 0 0,1 0 1 0 0,0 0-1 0 0,0 0 0 0 0,0-1 1 0 0,-1 1-1 0 0,1 0 0 0 0,0 0 1 0 0,0 0-1 0 0,0 0 0 0 0,-1 0 1 0 0,1 0-1 0 0,0-1 0 0 0,0 1 1 0 0,0 0-1 0 0,-1 0 0 0 0,1 0 1 0 0,0 0-1 0 0,0 0 0 0 0,-1 0 1 0 0,1 0-1 0 0,0 0 1 0 0,0 0-1 0 0,-1 0 0 0 0,1 0 1 0 0,0 0-1 0 0,0 0 0 0 0,-1 0 1 0 0,1 1 5 0 0,-12 7-55 0 0,-9 16-230 0 0,12-10 325 0 0,1 0-1 0 0,0 0 1 0 0,1 1 0 0 0,1 0 0 0 0,1 0 0 0 0,0 1-1 0 0,0-1-39 0 0,5-4 95 0 0,0-10-83 0 0,0 0 0 0 0,0 0 0 0 0,0 0 0 0 0,-1 0 0 0 0,1 0 1 0 0,0 0-1 0 0,0 0 0 0 0,0 0 0 0 0,-1 0 0 0 0,1 0 0 0 0,0 0 0 0 0,-1 1-12 0 0,0-1 86 0 0,1-1 22 0 0,0 0-87 0 0,0 1 0 0 0,0-1 0 0 0,1 0 0 0 0,-1 1 0 0 0,0-1 0 0 0,0 0 0 0 0,0 1 0 0 0,0-1 0 0 0,0 0 0 0 0,1 1 0 0 0,-1-1 0 0 0,0 0 0 0 0,0 1 0 0 0,1-1 0 0 0,-1 0 0 0 0,0 1 0 0 0,0-1 0 0 0,1 0 0 0 0,-1 0 0 0 0,0 1 0 0 0,1-1 0 0 0,-1 0 0 0 0,0 0 0 0 0,1 0 0 0 0,-1 0 0 0 0,0 0 0 0 0,1 1 0 0 0,-1-1 0 0 0,0 0 0 0 0,1 0-21 0 0,2 0 9 0 0,1-1 0 0 0,-1 1 1 0 0,0-1-1 0 0,0 1 0 0 0,0-1 0 0 0,0 0 0 0 0,0 0 0 0 0,0-1 0 0 0,0 1 0 0 0,0-1 0 0 0,0 1 0 0 0,-1-1 0 0 0,1 0 0 0 0,0 0-9 0 0,6-6 29 0 0,0 0 0 0 0,0-1 0 0 0,1-2-29 0 0,13-13 2 0 0,-18 18-25 0 0,-4 5-6 0 0,-1 0-1 0 0,1 0 1 0 0,0 0-1 0 0,-1 0 1 0 0,1 0-1 0 0,0 1 1 0 0,0-1-1 0 0,0 0 1 0 0,-1 1-1 0 0,1-1 1 0 0,0 0 0 0 0,0 1-1 0 0,0-1 1 0 0,0 1-1 0 0,1-1 30 0 0,4 21-137 0 0,4 23 42 0 0,-5-17 96 0 0,-4-21 10 0 0,-1-4 50 0 0,0-1 41 0 0,0 0-4 0 0,0 0-2 0 0,0 0-4 0 0,12-8 112 0 0,-5 1-113 0 0,-1 0-1 0 0,0 0 0 0 0,-1-1 1 0 0,1 1-1 0 0,3-9-90 0 0,-4 7 97 0 0,1-1 1 0 0,1 1-1 0 0,5-5-97 0 0,-12 13-10 0 0,0 1-1 0 0,0-1 1 0 0,0 1 0 0 0,1 0-1 0 0,-1-1 1 0 0,0 1-1 0 0,1-1 1 0 0,-1 1-1 0 0,0 0 1 0 0,1-1 0 0 0,-1 1-1 0 0,0 0 1 0 0,1 0-1 0 0,-1-1 1 0 0,1 1-1 0 0,-1 0 1 0 0,1 0 0 0 0,-1 0-1 0 0,1-1 1 0 0,-1 1-1 0 0,0 0 1 0 0,1 0-1 0 0,-1 0 1 0 0,1 0 0 0 0,-1 0-1 0 0,1 0 1 0 0,-1 0-1 0 0,1 0 1 0 0,-1 0-1 0 0,1 0 1 0 0,-1 0 0 0 0,1 1-1 0 0,-1-1 1 0 0,1 0-1 0 0,-1 0 1 0 0,1 0-1 0 0,-1 0 1 0 0,0 1-1 0 0,1-1 12 0 0,0 2-44 0 0,1 0 1 0 0,-1-1-1 0 0,0 1 1 0 0,0 0-1 0 0,0 0 1 0 0,0 0-1 0 0,0 0 1 0 0,0 1 42 0 0,0 0 41 0 0,1 3-49 0 0,0-1 0 0 0,-1 1 0 0 0,0-1 0 0 0,0 1-1 0 0,0-1 1 0 0,-1 6 8 0 0,0-6 25 0 0,0 0-1 0 0,1 0 0 0 0,0 0 0 0 0,0 1 1 0 0,0-1-1 0 0,0 0 0 0 0,3 4-24 0 0,1 2-240 0 0,1-1 0 0 0,0 0 0 0 0,1 0 0 0 0,4 5 240 0 0,-9-13-344 0 0</inkml:trace>
  <inkml:trace contextRef="#ctx0" brushRef="#br1" timeOffset="225135.525">22561 10193 15632 0 0,'0'0'356'0'0,"0"0"49"0"0,0 0 21 0 0,0 0-42 0 0,1 0-250 0 0,1 2-72 0 0,0-1 1 0 0,0 0-1 0 0,0 1 0 0 0,0-1 1 0 0,0 0-1 0 0,0 0 1 0 0,0 0-1 0 0,1 0 0 0 0,-1-1 1 0 0,0 1-1 0 0,1-1 1 0 0,-1 1-1 0 0,0-1 0 0 0,1 0 1 0 0,-1 0-63 0 0,-1 0 337 0 0,1 1 47 0 0,3 1-142 0 0,-1-1 0 0 0,1 0 1 0 0,0 0-1 0 0,0 0 0 0 0,1 0 0 0 0,2-1-242 0 0,16 1-5729 0 0,-16-1-581 0 0</inkml:trace>
  <inkml:trace contextRef="#ctx0" brushRef="#br1" timeOffset="225419.554">22529 10289 13560 0 0,'0'0'621'0'0,"0"0"-12"0"0,0 2-583 0 0,-1-1 0 0 0,1 0 0 0 0,0 0 0 0 0,0 1 0 0 0,-1-1-1 0 0,1 0 1 0 0,0 1 0 0 0,0-1 0 0 0,0 0 0 0 0,1 1-26 0 0,0 0 98 0 0,0-1 1 0 0,0 1-1 0 0,0-1 0 0 0,0 0 1 0 0,0 1-1 0 0,1-1 0 0 0,-1 0 1 0 0,0 0-1 0 0,1 0 1 0 0,-1 0-1 0 0,1 0 0 0 0,-1 0 1 0 0,1 0-1 0 0,0-1 0 0 0,-1 1 1 0 0,1 0-1 0 0,0-1 1 0 0,-1 1-1 0 0,2-1-98 0 0,3 2 511 0 0,1-1-1 0 0,-1 0 1 0 0,1-1 0 0 0,5 1-511 0 0,23-1 272 0 0,1-2 1 0 0,2-2-273 0 0,10-4-1501 0 0,-37 6-4952 0 0</inkml:trace>
  <inkml:trace contextRef="#ctx0" brushRef="#br1" timeOffset="221813.098">19410 10731 12728 0 0,'0'0'289'0'0,"0"0"40"0"0,0 0 21 0 0,-13 9 74 0 0,8-6-356 0 0,1 1 1 0 0,-1 0 0 0 0,1 0-1 0 0,0 1 1 0 0,0-1 0 0 0,0 1 0 0 0,1 0-1 0 0,0 0 1 0 0,-1 0-69 0 0,-9 14 600 0 0,4-4-140 0 0,1 0 1 0 0,0 0-1 0 0,1 1 0 0 0,0 0 0 0 0,1 0 0 0 0,1 0 0 0 0,1 1 0 0 0,-1 4-460 0 0,3-11 163 0 0,0 1 0 0 0,1-1-1 0 0,0 1 1 0 0,1-1 0 0 0,0 1-1 0 0,0-1-162 0 0,1-3 24 0 0,0-1-1 0 0,0 0 1 0 0,0 1 0 0 0,1-1-1 0 0,-1 0 1 0 0,2 0 0 0 0,-1 0-1 0 0,1 0 1 0 0,0-1-1 0 0,0 2-23 0 0,-1-5 10 0 0,-1 0-1 0 0,1-1 1 0 0,-1 1 0 0 0,1-1-1 0 0,0 1 1 0 0,-1-1-1 0 0,1 0 1 0 0,0 1-1 0 0,0-1 1 0 0,0 0-1 0 0,0-1 1 0 0,0 1-1 0 0,0 0 1 0 0,0 0-1 0 0,0-1 1 0 0,0 1-1 0 0,1-1 1 0 0,-1 0 0 0 0,0 1-1 0 0,0-1 1 0 0,0 0-1 0 0,1-1 1 0 0,-1 1-1 0 0,0 0 1 0 0,2-1-10 0 0,4 0 45 0 0,0-1 1 0 0,0 0 0 0 0,-1-1-1 0 0,1 0 1 0 0,-1 0-1 0 0,4-2-45 0 0,-5 1-31 0 0,0 0-1 0 0,0-1 1 0 0,-1 1 0 0 0,1-1-1 0 0,0-2 32 0 0,14-11-267 0 0,-11 10-86 0 0,-1 0-1 0 0,0-1 1 0 0,-1 0-1 0 0,4-6 354 0 0,-7 10-242 0 0,-3 4 164 0 0,-1 18-20 0 0,0 1 305 0 0,1-1 0 0 0,0 1 0 0 0,2-1-1 0 0,0 1-206 0 0,-2-13 51 0 0,0 0-1 0 0,1 1 0 0 0,-1-1 0 0 0,1 0 0 0 0,1 1 0 0 0,-1-1 0 0 0,1 0 0 0 0,-1-1 0 0 0,2 1 0 0 0,-1 0 0 0 0,0-1 0 0 0,1 0 0 0 0,0 0 0 0 0,3 3-50 0 0,-4-5 14 0 0,0 0 0 0 0,0-1 0 0 0,1 0 0 0 0,-1 1 0 0 0,0-1 0 0 0,1-1 0 0 0,-1 1 0 0 0,0 0 0 0 0,1-1-1 0 0,-1 1 1 0 0,1-1 0 0 0,-1 0 0 0 0,1 0 0 0 0,-1-1 0 0 0,1 1 0 0 0,-1-1 0 0 0,1 0 0 0 0,-1 0 0 0 0,0 0 0 0 0,1 0-1 0 0,-1 0-13 0 0,5-2 41 0 0,0 0-1 0 0,-1-1 1 0 0,0 1-1 0 0,0-1 1 0 0,0-1-1 0 0,0 1 1 0 0,-1-1-1 0 0,6-6-40 0 0,-8 7 32 0 0,-1-1-1 0 0,1 1 1 0 0,-1-1-1 0 0,0 0 1 0 0,0-1-1 0 0,-1 1 0 0 0,1 0 1 0 0,-1-1-1 0 0,0 1 1 0 0,-1-1-1 0 0,0 0 1 0 0,1 0-1 0 0,-2 1 0 0 0,1-1 1 0 0,-1 0-1 0 0,0 0-31 0 0,0-6-38 0 0,0 0 0 0 0,-1 0 0 0 0,-1 0 0 0 0,0 0 1 0 0,0 0-1 0 0,-1 1 0 0 0,-2-6 38 0 0,4 16-14 0 0,0-4-54 0 0,-1 0-1 0 0,0-1 1 0 0,0 1 0 0 0,0 0-1 0 0,-1 1 1 0 0,0-1 0 0 0,0 0-1 0 0,0 1 1 0 0,-1-1 0 0 0,1 1-1 0 0,-4-2 69 0 0,2 1-60 0 0,1 1-144 0 0,-1-1 0 0 0,0 1 0 0 0,0 0 0 0 0,0 1 0 0 0,0-1 0 0 0,-1 1 0 0 0,1 0 0 0 0,-4-1 204 0 0,8 4-948 0 0,1 0-225 0 0,0 0-867 0 0,0 0-3290 0 0</inkml:trace>
  <inkml:trace contextRef="#ctx0" brushRef="#br1" timeOffset="222253.931">19912 10792 6736 0 0,'-6'10'716'0'0,"4"-7"-565"0"0,1-1 0 0 0,-1 0 0 0 0,1 1 0 0 0,0-1 0 0 0,0 1 1 0 0,0-1-1 0 0,0 1 0 0 0,1 0 0 0 0,-1-1 0 0 0,1 1 0 0 0,-1 0 0 0 0,1-1 1 0 0,0 1-1 0 0,0 0 0 0 0,0 0 0 0 0,0-1 0 0 0,1 1 0 0 0,-1 0 0 0 0,1-1 1 0 0,-1 1-1 0 0,1 0 0 0 0,0-1 0 0 0,1 2-151 0 0,-1 0 75 0 0,1 1 0 0 0,-1-1 0 0 0,0 0 1 0 0,-1 0-1 0 0,1 5-75 0 0,-1-6 88 0 0,1 0 1 0 0,-1 0-1 0 0,1 0 1 0 0,0 0-1 0 0,0 0 1 0 0,0 0 0 0 0,0 0-1 0 0,0 0-88 0 0,5 12 944 0 0,1 10 716 0 0,-4-12-1075 0 0,0 0 1 0 0,1 0 0 0 0,1-1-1 0 0,4 10-585 0 0,-2-5 167 0 0,-6-14-114 0 0,0 1 0 0 0,1-1-1 0 0,-1 1 1 0 0,1-1-1 0 0,0 1 1 0 0,0-1-53 0 0,3 4 150 0 0,0 0 0 0 0,-1 1-1 0 0,0-1 1 0 0,0 1 0 0 0,1 2-150 0 0,-4-7 68 0 0,0 0 0 0 0,0 0-1 0 0,0 0 1 0 0,-1 0 0 0 0,1 0 0 0 0,-1 0-1 0 0,0 1 1 0 0,0-1 0 0 0,0 0 0 0 0,0 0-1 0 0,0 0 1 0 0,-1 0 0 0 0,1 0 0 0 0,-1 0-1 0 0,0 0 1 0 0,0 1-68 0 0,-2 0 175 0 0,0 0-1 0 0,0 0 1 0 0,-1-1 0 0 0,1 1-1 0 0,-1-1 1 0 0,0 1 0 0 0,0-1-1 0 0,-3 1-174 0 0,2-1 64 0 0,-1 0-1 0 0,0-1 0 0 0,0 0 1 0 0,1 0-1 0 0,-1 0 1 0 0,-1-1-1 0 0,1 1 0 0 0,0-2 1 0 0,0 1-1 0 0,-2-1-63 0 0,-16 1-169 0 0,-24-3 169 0 0,44 1-17 0 0,-1 1 40 0 0,-2 0-462 0 0,1 0 0 0 0,-1-1 1 0 0,0 0-1 0 0,1-1 1 0 0,-1 1-1 0 0,-6-3 439 0 0,6 0-911 0 0</inkml:trace>
  <inkml:trace contextRef="#ctx0" brushRef="#br1" timeOffset="223075.55">20224 10834 7832 0 0,'0'0'356'0'0,"-1"-1"-7"0"0,-4-1-2 0 0,4 1 801 0 0,8 18 3404 0 0,2 53-2246 0 0,-7-62-1917 0 0,-2 1 0 0 0,1-1-1 0 0,-1 1 1 0 0,0-1 0 0 0,-1 1 0 0 0,-1 4-389 0 0,-1 25 712 0 0,-1 15-89 0 0,-5-31 138 0 0,7-35-310 0 0,1 12-431 0 0,1-1 0 0 0,-1 1 0 0 0,1 0 0 0 0,-1-1 0 0 0,1 1-1 0 0,0-1 1 0 0,0 1 0 0 0,0-1 0 0 0,0 1 0 0 0,0-1 0 0 0,0 1 0 0 0,0-1 0 0 0,0 1-20 0 0,47-164-1214 0 0,-46 161 1194 0 0,0 1 0 0 0,0-1 0 0 0,1 1 0 0 0,-1 0 0 0 0,1 0-1 0 0,-1 0 1 0 0,1 0 0 0 0,0 0 0 0 0,0 0 0 0 0,1 0 0 0 0,-1 1 0 0 0,0-1-1 0 0,1 1 1 0 0,0-1 0 0 0,-1 1 0 0 0,1 0 0 0 0,0 0 0 0 0,2-1 20 0 0,-3 3-10 0 0,0 1 0 0 0,-1-1 0 0 0,1 1 0 0 0,-1 0 0 0 0,1-1 0 0 0,-1 1 0 0 0,0 0 0 0 0,1 0 0 0 0,-1 0 0 0 0,0 0 0 0 0,1 0 0 0 0,-1 0 10 0 0,0 0-14 0 0,0-1 8 0 0,0 1-1 0 0,0-1 0 0 0,-1 0 1 0 0,1 1-1 0 0,0-1 0 0 0,-1 1 1 0 0,1-1-1 0 0,-1 1 0 0 0,1-1 1 0 0,0 1-1 0 0,-1-1 0 0 0,1 1 1 0 0,-1 0-1 0 0,1-1 0 0 0,-1 1 1 0 0,0 0-1 0 0,1-1 0 0 0,-1 1 1 0 0,0 0-1 0 0,0 0 0 0 0,1 0 7 0 0,0 2-20 0 0,1 2 26 0 0,0 0-1 0 0,0 0 0 0 0,0 0 0 0 0,0 0 1 0 0,-1 0-1 0 0,0 1 0 0 0,0-1 1 0 0,-1 0-1 0 0,1 0 0 0 0,-1 1-5 0 0,-1 11 143 0 0,0 0-1 0 0,-2 9-142 0 0,0 1 57 0 0,-2-1-43 0 0,4-23-86 0 0,0 0-1 0 0,0 0 0 0 0,0 0 0 0 0,1 0 1 0 0,-1 0-1 0 0,1 0 0 0 0,0 0 0 0 0,0 1 1 0 0,0-1-1 0 0,0 0 0 0 0,0 0 0 0 0,1 0 0 0 0,0 0 1 0 0,-1 0-1 0 0,1 1 0 0 0,0-1 0 0 0,2 2 73 0 0,1 4-1460 0 0</inkml:trace>
  <inkml:trace contextRef="#ctx0" brushRef="#br1" timeOffset="223520.121">20557 11077 12464 0 0,'6'-1'213'0'0,"-4"1"-143"0"0,-1 0 0 0 0,1 0 0 0 0,-1 0 0 0 0,0 1-1 0 0,1-1 1 0 0,-1 0 0 0 0,1 0 0 0 0,-1 1 0 0 0,0-1-1 0 0,1 1 1 0 0,-1-1 0 0 0,0 1 0 0 0,1 0 0 0 0,-1-1-1 0 0,0 1 1 0 0,1 0-70 0 0,7 4 430 0 0,0-1 0 0 0,1 0 0 0 0,0 0-1 0 0,4 0-429 0 0,-11-3 256 0 0,0 0 0 0 0,0-1 0 0 0,0 1 0 0 0,1-1 1 0 0,-1 0-1 0 0,0 0 0 0 0,0 0 0 0 0,0-1 0 0 0,0 1 0 0 0,0-1 0 0 0,0 0 0 0 0,0 1 0 0 0,0-1 0 0 0,0-1 0 0 0,0 1 0 0 0,0 0 0 0 0,0-1-256 0 0,-2 1 30 0 0,1 0 0 0 0,-1 0 0 0 0,0 0 0 0 0,1 0 0 0 0,-1 0 0 0 0,0-1 0 0 0,0 1 0 0 0,0 0 0 0 0,0-1 0 0 0,0 1 0 0 0,0-1 0 0 0,0 1 0 0 0,0-1 0 0 0,-1 0 0 0 0,1 1 0 0 0,-1-1 0 0 0,1 1 0 0 0,-1-1 0 0 0,0 0 0 0 0,1 0 0 0 0,-1 1 0 0 0,0-1 0 0 0,0 0 0 0 0,0 0 0 0 0,0 1 0 0 0,-1-1 0 0 0,1 0 0 0 0,0 1 0 0 0,-1-3-30 0 0,-2-5 53 0 0,0 0 0 0 0,0 0 1 0 0,-1 1-1 0 0,0-1 0 0 0,-2 0-53 0 0,-2-7 109 0 0,-23-62-29 0 0,24 63-105 0 0,1-1 0 0 0,0 1 0 0 0,1-1 0 0 0,0 0 0 0 0,2-1 0 0 0,0 1 0 0 0,1-1 0 0 0,0 1 0 0 0,1-1-1 0 0,1 0 1 0 0,2-10 25 0 0,-1 21-14 0 0,1 0-1 0 0,0 1 0 0 0,0-1 0 0 0,0 1 0 0 0,1 0 0 0 0,0-1 1 0 0,0 1-1 0 0,0 0 0 0 0,0 1 0 0 0,1-1 0 0 0,0 1 1 0 0,0-1-1 0 0,0 1 0 0 0,0 0 0 0 0,1 1 0 0 0,0-1 1 0 0,0 1-1 0 0,1-1 15 0 0,4-1-40 0 0,0 0 0 0 0,0 1-1 0 0,0 1 1 0 0,0 0 0 0 0,9-2 40 0 0,-14 4-12 0 0,1 0-1 0 0,0 1 1 0 0,0 0 0 0 0,0 0-1 0 0,0 0 1 0 0,0 0-1 0 0,0 1 1 0 0,-1 0-1 0 0,1 0 1 0 0,0 1-1 0 0,2 0 13 0 0,-2 0-2 0 0,-1 0-1 0 0,1 1 0 0 0,0 0 0 0 0,-1 0 0 0 0,1 0 0 0 0,-1 0 0 0 0,0 1 0 0 0,0 0 1 0 0,0 0-1 0 0,-1 0 0 0 0,1 1 0 0 0,-1-1 0 0 0,0 1 0 0 0,-1 0 0 0 0,1 0 1 0 0,-1 1-1 0 0,0-1 0 0 0,0 1 0 0 0,0-1 0 0 0,0 3 3 0 0,-1 1 36 0 0,1-1 22 0 0,0 0 0 0 0,-1 1 0 0 0,0-1 0 0 0,-1 1 0 0 0,0-1 0 0 0,0 1 0 0 0,-1-1 0 0 0,0 1 0 0 0,-1 0-1 0 0,1-1 1 0 0,-2 1-58 0 0,-15 65 536 0 0,-3-1 0 0 0,-14 26-536 0 0,32-92-9 0 0,-1 0 0 0 0,1 0-1 0 0,0 1 1 0 0,1-1-1 0 0,0 1 1 0 0,0 1 9 0 0,1-7 3 0 0,0 0 1 0 0,-1 0-1 0 0,1 1 1 0 0,1-1 0 0 0,-1 0-1 0 0,0 0 1 0 0,0 1-1 0 0,1-1 1 0 0,0 0-1 0 0,-1 0 1 0 0,1 0-1 0 0,0 0 1 0 0,0 0-1 0 0,0 0 1 0 0,0 0-1 0 0,0 0 1 0 0,1 0 0 0 0,-1 0-1 0 0,1 0 1 0 0,-1-1-1 0 0,1 1 1 0 0,0 0-4 0 0,0-1-1 0 0,1 0 1 0 0,-1 0 0 0 0,0-1-1 0 0,0 1 1 0 0,1-1 0 0 0,-1 1-1 0 0,0-1 1 0 0,1 0 0 0 0,-1 0 0 0 0,0 0-1 0 0,1 0 1 0 0,-1 0 0 0 0,1-1 0 0 0,30-5 86 0 0,-21 2-366 0 0,0 0 0 0 0,-1 0 0 0 0,1-1-1 0 0,-1-1 1 0 0,0 0 0 0 0,10-7 280 0 0,-5-1-7326 0 0</inkml:trace>
  <inkml:trace contextRef="#ctx0" brushRef="#br1" timeOffset="223861.402">21179 10540 10592 0 0,'0'0'818'0'0,"-1"1"-532"0"0,0 6 116 0 0,-1 0 0 0 0,1-1 1 0 0,0 1-1 0 0,0 0 0 0 0,1 0 1 0 0,0 0-1 0 0,0 0 0 0 0,1 0 1 0 0,0 0-1 0 0,2 6-402 0 0,1 23 287 0 0,7 50 2260 0 0,-8-59-1316 0 0,2 0 0 0 0,0-1 0 0 0,9 23-1231 0 0,-10-36 221 0 0,21 75 583 0 0,-20-67-408 0 0,2-1 0 0 0,8 19-396 0 0,-4-12-1984 0 0,-16-32 680 0 0</inkml:trace>
  <inkml:trace contextRef="#ctx0" brushRef="#br1" timeOffset="224153.51">21066 10816 9672 0 0,'8'-2'1617'0'0,"1"0"1"0"0,0 0 0 0 0,-1 0 0 0 0,6 1-1618 0 0,-1 0 1508 0 0,0 1 0 0 0,11 1-1508 0 0,11 4 662 0 0,30 8-662 0 0,11 1 830 0 0,55-3-687 0 0,-118-8-210 0 0</inkml:trace>
  <inkml:trace contextRef="#ctx0" brushRef="#br1" timeOffset="220650.858">18390 10764 4608 0 0,'2'-14'488'0'0,"-2"1"1715"0"0,0 11-1630 0 0,0-1-1 0 0,0 1 1 0 0,0 0-1 0 0,0 0 0 0 0,0 0 1 0 0,0 0-1 0 0,1 0 1 0 0,-1-1-1 0 0,1 1 1 0 0,0-1-573 0 0,0 2 649 0 0,-1 1 14 0 0,0 0-33 0 0,0 0-139 0 0,0 0-62 0 0,0 0-11 0 0,0 0-45 0 0,12 28 117 0 0,-6 64 350 0 0,-2-56-248 0 0,-2 21-592 0 0,-1-11 332 0 0,1-3 306 0 0,-2 1 0 0 0,-5 33-638 0 0,5-60 96 0 0,0-15-71 0 0,1 1 0 0 0,-1 0-1 0 0,0 0 1 0 0,-1 0 0 0 0,1 0 0 0 0,0-1 0 0 0,-1 1 0 0 0,1 0 0 0 0,-1 0-1 0 0,0 0-24 0 0,0-2 64 0 0,1-1 0 0 0,0 0 6 0 0,0 0 20 0 0,0 0 6 0 0,1-1 0 0 0,14-59 880 0 0,-5 35-985 0 0,2 1 0 0 0,1 1 0 0 0,0 0 0 0 0,2 1 0 0 0,0 1 0 0 0,10-10 9 0 0,-17 22-94 0 0,1 1 1 0 0,0 0 0 0 0,1 0 0 0 0,0 0-1 0 0,1 1 94 0 0,-7 4-9 0 0,0 1-1 0 0,0 0 0 0 0,0 0 0 0 0,0 0 0 0 0,0 0 0 0 0,0 1 0 0 0,1 0 0 0 0,-1 0 0 0 0,0 0 1 0 0,1 0-1 0 0,-1 1 0 0 0,1 0 0 0 0,-1 0 0 0 0,1 0 0 0 0,1 0 10 0 0,-1 2-11 0 0,0-1 1 0 0,-1 1-1 0 0,1 0 1 0 0,-1 0-1 0 0,0 1 0 0 0,0-1 1 0 0,0 1-1 0 0,0 0 1 0 0,0 0-1 0 0,0 0 1 0 0,-1 1-1 0 0,0-1 0 0 0,1 1 1 0 0,-1 0-1 0 0,0 0 1 0 0,-1 0-1 0 0,1 0 0 0 0,-1 1 11 0 0,2 1-4 0 0,-1 1-1 0 0,-1 0 1 0 0,1 0-1 0 0,-1 0 0 0 0,-1 1 1 0 0,1-1-1 0 0,-1 0 1 0 0,0 1-1 0 0,-1-1 0 0 0,0 1 1 0 0,0-1-1 0 0,0 1 1 0 0,-1-1-1 0 0,0 0 1 0 0,-1 1-1 0 0,0-1 0 0 0,0 0 1 0 0,-2 6 4 0 0,0-5 65 0 0,1 0 0 0 0,-2 0 1 0 0,1 0-1 0 0,-1-1 0 0 0,0 1 1 0 0,0-1-1 0 0,-1 0 0 0 0,0-1 1 0 0,0 0-1 0 0,0 0 0 0 0,-1 0 1 0 0,0 0-1 0 0,0-1 0 0 0,-1-1 1 0 0,-7 5-66 0 0,-4 0-38 0 0,-1-1 0 0 0,-1 0 1 0 0,-12 2 37 0 0,22-7-45 0 0,-1-1-1 0 0,1 0 1 0 0,-1-1 0 0 0,0 0 0 0 0,1 0 0 0 0,-1-2-1 0 0,-6 0 46 0 0,17 1-148 0 0,0 0 0 0 0,0 0-1 0 0,-1 0 1 0 0,1-1 0 0 0,0 1-1 0 0,0-1 1 0 0,-1 1-1 0 0,1 0 1 0 0,0-1 0 0 0,0 0-1 0 0,0 1 1 0 0,0-1 0 0 0,0 0-1 0 0,0 0 1 0 0,0 1 0 0 0,0-1-1 0 0,0 0 1 0 0,0 0 0 0 0,1 0-1 0 0,-1 0 1 0 0,0 0-1 0 0,0-1 149 0 0,0-4-6695 0 0</inkml:trace>
  <inkml:trace contextRef="#ctx0" brushRef="#br1" timeOffset="221217.725">18683 11339 4144 0 0,'0'0'319'0'0,"0"0"-19"0"0,0 0 699 0 0,0 0 327 0 0,0 0 67 0 0,0 0-90 0 0,0 0-435 0 0,0 0-188 0 0,0 0-38 0 0,0 0-10 0 0,7 6 1242 0 0,-5-3-1665 0 0,2 2 114 0 0,1 1 0 0 0,-1-1 0 0 0,0 1-1 0 0,0 1 1 0 0,-1-1 0 0 0,0 0 0 0 0,0 1-1 0 0,-1 0 1 0 0,1 0 0 0 0,-1 0-1 0 0,-1 0-322 0 0,1 3 366 0 0,-1 13 283 0 0,-2 0-151 0 0,1-19-437 0 0,0 0 0 0 0,0 0 1 0 0,-1 0-1 0 0,1-1 0 0 0,-1 1 1 0 0,1 0-1 0 0,-1 0 0 0 0,-1-1 0 0 0,1 2-61 0 0,-14 33 556 0 0,14-37-481 0 0,1-1-10 0 0,0 0-1 0 0,0 0 4 0 0,-2-9 104 0 0,2 5-143 0 0,0-1 0 0 0,0 1-1 0 0,1 0 1 0 0,-1 0 0 0 0,1 0-1 0 0,-1 0 1 0 0,1 0 0 0 0,1 0-1 0 0,-1 0 1 0 0,1-1-29 0 0,19-38 95 0 0,-16 34-77 0 0,10-21-18 0 0,-11 18-3 0 0,2 1 0 0 0,0 0 0 0 0,0 1 0 0 0,7-9 3 0 0,-7 12-30 0 0,-1 1 0 0 0,1 0 0 0 0,0 0 0 0 0,0 1 0 0 0,1 0 0 0 0,0 0-1 0 0,0 0 1 0 0,0 1 0 0 0,1 0 0 0 0,2-1 30 0 0,-8 4-15 0 0,0 1 0 0 0,0-1 0 0 0,0 1 0 0 0,0-1 0 0 0,0 1 0 0 0,0 0 0 0 0,0 0 0 0 0,0 0 0 0 0,0 0 0 0 0,0 0 0 0 0,0 0 0 0 0,0 1 0 0 0,0-1-1 0 0,0 1 1 0 0,0-1 0 0 0,-1 1 0 0 0,1 0 0 0 0,0 0 0 0 0,0-1 0 0 0,1 2 15 0 0,1 1-1 0 0,0 0 0 0 0,0 0 0 0 0,0 0-1 0 0,-1 0 1 0 0,1 0 0 0 0,-1 1 0 0 0,0-1-1 0 0,0 2 2 0 0,0 1 8 0 0,0 1 0 0 0,-1 0 0 0 0,0 0-1 0 0,-1-1 1 0 0,1 1 0 0 0,-1 0 0 0 0,0 0 0 0 0,-1 1-8 0 0,1-2 40 0 0,0 8 17 0 0,-1 0 0 0 0,0 1 0 0 0,-1-1-1 0 0,0 0 1 0 0,-1 1 0 0 0,0-1 0 0 0,-2 0 0 0 0,1 0-57 0 0,0-1-100 0 0,3-7-2926 0 0,0-6-3733 0 0</inkml:trace>
  <inkml:trace contextRef="#ctx0" brushRef="#br1" timeOffset="115449.433">19765 2317 12208 0 0,'-1'-4'154'0'0,"-1"1"-1"0"0,0 0 1 0 0,0 0 0 0 0,0 0 0 0 0,-1 0 0 0 0,1 0 0 0 0,-1 1 0 0 0,1-1-1 0 0,-1 1 1 0 0,0 0 0 0 0,0-1 0 0 0,0 1 0 0 0,0 1 0 0 0,0-1 0 0 0,-1 0 0 0 0,1 1-1 0 0,-1 0 1 0 0,1-1 0 0 0,-1 1 0 0 0,1 1 0 0 0,-1-1 0 0 0,-1 0-154 0 0,-4 0 191 0 0,1 0 0 0 0,0 1 0 0 0,0 0 0 0 0,-1 0 0 0 0,1 1 0 0 0,0 0 0 0 0,0 0 0 0 0,0 1-1 0 0,-7 2-190 0 0,2 2 244 0 0,0 0-1 0 0,0 0 0 0 0,1 1 1 0 0,0 1-1 0 0,0 0 0 0 0,0 0 1 0 0,1 2-1 0 0,1-1-243 0 0,-15 15 212 0 0,-5 9-212 0 0,23-24 158 0 0,0 0 1 0 0,0 0 0 0 0,1 0 0 0 0,1 1-1 0 0,-5 10-158 0 0,8-16 68 0 0,1 0-1 0 0,0 0 1 0 0,0 0-1 0 0,0 0 0 0 0,0 0 1 0 0,1 0-1 0 0,-1 0 0 0 0,1 0 1 0 0,0 1-1 0 0,0-1 1 0 0,1 0-1 0 0,-1 0 0 0 0,1 0 1 0 0,1 4-68 0 0,-1-6 9 0 0,0 0 1 0 0,0 1 0 0 0,0-1-1 0 0,0 0 1 0 0,0 0-1 0 0,0 0 1 0 0,1 0 0 0 0,-1 0-1 0 0,1 0 1 0 0,0 0 0 0 0,0 0-1 0 0,-1 0 1 0 0,1-1-1 0 0,0 1 1 0 0,0-1 0 0 0,0 0-1 0 0,1 1 1 0 0,-1-1 0 0 0,0 0-1 0 0,0 0 1 0 0,1 0-1 0 0,-1-1 1 0 0,1 1 0 0 0,-1-1-1 0 0,2 1-9 0 0,5 0 17 0 0,-1-1-1 0 0,1 0 0 0 0,0 0 1 0 0,0-1-1 0 0,0 0 0 0 0,0 0 1 0 0,-1-1-1 0 0,1 0 0 0 0,-1-1 1 0 0,1 0-1 0 0,-1 0 0 0 0,0-1 1 0 0,0 0-1 0 0,0 0 0 0 0,-1-1 1 0 0,3-2-17 0 0,5-4-3 0 0,0-1 0 0 0,-1 0 0 0 0,0-1 0 0 0,-1-1-1 0 0,-1 0 1 0 0,0-1 0 0 0,2-5 3 0 0,-6 8 168 0 0,-1 0-1 0 0,0-1 0 0 0,-1 1 0 0 0,-1-2 0 0 0,1-3-167 0 0,5-18 562 0 0,2-17-562 0 0,-7 22-217 0 0,-1 1 1 0 0,-2-1-1 0 0,-1 0 1 0 0,-1 0-1 0 0,-1 1 1 0 0,-4-24 216 0 0,2 42-38 0 0,0-1 0 0 0,-1 1 0 0 0,0 0 0 0 0,-1 0 0 0 0,0 0-1 0 0,0 0 1 0 0,-5-5 38 0 0,0 6 0 0 0,9 10 0 0 0,-1 0 0 0 0,1 0 0 0 0,0 0 0 0 0,-1 0 0 0 0,1 0 0 0 0,0-1 0 0 0,-1 1 0 0 0,1 0 0 0 0,0 0 0 0 0,-1 0 0 0 0,1 0 0 0 0,0 0 0 0 0,-1 1 0 0 0,1-1 0 0 0,0 0 0 0 0,-1 0 0 0 0,1 0 0 0 0,0 0 0 0 0,-1 0 0 0 0,1 0 0 0 0,0 1 0 0 0,-1-1 0 0 0,1 0 0 0 0,0 0 0 0 0,0 0 0 0 0,-1 1 0 0 0,1-1 0 0 0,0 0 0 0 0,0 0 0 0 0,-1 1 0 0 0,1-1 0 0 0,-6 8 0 0 0,6-8 0 0 0,-4 9 0 0 0,0 0 0 0 0,1 0 0 0 0,0 0 0 0 0,0 0 0 0 0,1 0 0 0 0,0 0 0 0 0,0 8 0 0 0,0-7 0 0 0,-2 29 48 0 0,1 0 0 0 0,2 0 0 0 0,2 2-48 0 0,-1-1-21 0 0,0 1 4 0 0,2-1 1 0 0,2 1-1 0 0,1-1 0 0 0,6 18 17 0 0,-8-44 6 0 0,-3-12 31 0 0,1 1 0 0 0,-1 0 0 0 0,1-1-1 0 0,0 1 1 0 0,-1 0 0 0 0,1-1-1 0 0,0 1 1 0 0,1-1 0 0 0,-1 0 0 0 0,0 1-37 0 0,12 23 1454 0 0,-10-16-8739 0 0,-3-10 351 0 0</inkml:trace>
  <inkml:trace contextRef="#ctx0" brushRef="#br1" timeOffset="115735.84">20067 2042 12440 0 0,'0'0'565'0'0,"0"0"-5"0"0,0 0-240 0 0,-2 8 1181 0 0,-29 201 1503 0 0,28-186-2851 0 0,-1 14 588 0 0,1 1 0 0 0,1 3-741 0 0,2-30 157 0 0,1-1 0 0 0,0 1 0 0 0,0 0 0 0 0,1-1 1 0 0,1 1-1 0 0,-1-1 0 0 0,2 0 0 0 0,-1 0 0 0 0,4 7-157 0 0,-5-15 3 0 0,-1 1-1 0 0,1 0 0 0 0,0-1 0 0 0,0 1 0 0 0,0-1 0 0 0,0 1 1 0 0,0-1-1 0 0,0 0 0 0 0,1 0 0 0 0,-1 0 0 0 0,1 0 0 0 0,0 0-2 0 0,-2-1 0 0 0,0 0 0 0 0,1-1 0 0 0,-1 1 0 0 0,0-1 0 0 0,1 0 0 0 0,-1 1 0 0 0,1-1 0 0 0,-1 0 0 0 0,1 0 0 0 0,-1 0 0 0 0,1 0-1 0 0,-1 0 1 0 0,1 0 0 0 0,-1 0 0 0 0,1 0 0 0 0,-1 0 0 0 0,1-1 0 0 0,-1 1 0 0 0,0-1 0 0 0,1 1 0 0 0,-1-1 0 0 0,0 0 0 0 0,1 1-1 0 0,-1-1 1 0 0,1-1 0 0 0,0 1-155 0 0,1 0 0 0 0,0-1 0 0 0,-1 0 0 0 0,0 1-1 0 0,1-1 1 0 0,-1 0 0 0 0,0 0 0 0 0,0-1-1 0 0,0 1 1 0 0,0 0 0 0 0,-1-1 0 0 0,1 1 0 0 0,0-1-1 0 0,-1 1 1 0 0,0-1 0 0 0,0 0 0 0 0,0 0 155 0 0,3-14-6825 0 0</inkml:trace>
  <inkml:trace contextRef="#ctx0" brushRef="#br1" timeOffset="116058.697">20065 2212 11976 0 0,'0'0'922'0'0,"13"5"246"0"0,15 4 477 0 0,-1-1 1 0 0,7-1-1646 0 0,104 15-178 0 0,-82-15 382 0 0,13 4-204 0 0,-35-5 0 0 0</inkml:trace>
  <inkml:trace contextRef="#ctx0" brushRef="#br1" timeOffset="116505.258">14839 4094 16208 0 0,'6'-2'259'0'0,"0"-1"745"0"0,-17-4-376 0 0,2 1-733 0 0,7 5 238 0 0,2 1-111 0 0,0 1 0 0 0,-1-1 0 0 0,1 1 0 0 0,0 0 0 0 0,-1-1 0 0 0,1 1 0 0 0,0-1 0 0 0,0 1 0 0 0,-1 0 0 0 0,1-1 0 0 0,0 1 0 0 0,0-1 0 0 0,0 1 0 0 0,0 0 0 0 0,0-1 0 0 0,0 1 0 0 0,0 0 0 0 0,0-1 0 0 0,0 1 0 0 0,0 0-1 0 0,1 0-21 0 0,0 5 19 0 0,-1-6-19 0 0,0 1 0 0 0,0 0 0 0 0,0-1 0 0 0,-1 1 0 0 0,1-1 0 0 0,0 1 0 0 0,0-1 0 0 0,0 1 0 0 0,-1-1 0 0 0,1 1 0 0 0,0-1 0 0 0,-1 1 0 0 0,1-1 0 0 0,0 1 0 0 0,-1-1 0 0 0,1 0 0 0 0,-1 1 0 0 0,1-1 0 0 0,-1 1 0 0 0,1-1 0 0 0,-1 0 0 0 0,0 1 0 0 0,1-1 0 0 0,0 0 0 0 0,-1 0 0 0 0,1 1 0 0 0,-1-1 0 0 0,1 0 0 0 0,0 0 0 0 0,-1 1 0 0 0,1-1 0 0 0,0 0 0 0 0,-1 1 0 0 0,1-1 0 0 0,0 0 0 0 0,0 1 0 0 0,-1-1 0 0 0,1 0 0 0 0,0 1 0 0 0,0-1 0 0 0,0 1 0 0 0,-1-1 0 0 0,1 1 0 0 0,0-1 0 0 0,0 0 0 0 0,0 1 0 0 0,0-1 0 0 0,0 1 0 0 0,0-1 0 0 0,0 1 0 0 0,0 0 0 0 0,3 2 1 0 0,-2-2 1 0 0,-1-1 0 0 0,0 0 0 0 0,1 1 1 0 0,-1-1-1 0 0,1 0 0 0 0,-1 1 0 0 0,0-1 0 0 0,0 1 0 0 0,1-1 0 0 0,-1 0 0 0 0,0 1 1 0 0,1-1-1 0 0,-1 1 0 0 0,0-1 0 0 0,0 1 0 0 0,0-1 0 0 0,0 1 0 0 0,1-1 0 0 0,-1 1 1 0 0,0-1-1 0 0,0 1 0 0 0,0-1 0 0 0,0 1 0 0 0,0-1 0 0 0,0 1 0 0 0,0-1 0 0 0,0 1 1 0 0,-1-1-1 0 0,1 1 0 0 0,0-1 0 0 0,0 1 0 0 0,0-1 0 0 0,0 1-2 0 0,-7 6 37 0 0,-4 8 52 0 0,10-14-79 0 0,1 0 0 0 0,0-1 0 0 0,-1 1 1 0 0,1 0-1 0 0,0 0 0 0 0,0 0 0 0 0,0 0 0 0 0,0-1 0 0 0,0 1 0 0 0,0 0 0 0 0,0 0 0 0 0,0 0 0 0 0,0-1 0 0 0,0 1 0 0 0,0 0 0 0 0,1 0 1 0 0,-1 0-1 0 0,0-1 0 0 0,1 1 0 0 0,-1 0 0 0 0,0 0 0 0 0,1-1 0 0 0,-1 1 0 0 0,1 0-10 0 0,3 4 68 0 0,-3-5-57 0 0,0 1 1 0 0,0 0-1 0 0,0-1 0 0 0,-1 1 1 0 0,1 0-1 0 0,0 0 1 0 0,-1 0-1 0 0,1-1 0 0 0,-1 1 1 0 0,1 0-1 0 0,-1 0 0 0 0,1 0 1 0 0,-1 0-1 0 0,0 0 1 0 0,1 0-1 0 0,-1 0 0 0 0,0 0 1 0 0,0 0-1 0 0,0 0-11 0 0,-2 3 75 0 0,1-3-67 0 0,1-1-1 0 0,0 0 0 0 0,-1 0 1 0 0,1 1-1 0 0,0-1 0 0 0,-1 0 1 0 0,1 0-1 0 0,0 1 0 0 0,0-1 1 0 0,0 0-1 0 0,-1 1 0 0 0,1-1 1 0 0,0 0-1 0 0,0 1 0 0 0,0-1 1 0 0,0 0-1 0 0,0 1 0 0 0,-1-1 1 0 0,1 1-1 0 0,0-1 0 0 0,0 0 1 0 0,0 1-1 0 0,0-1 0 0 0,0 1 1 0 0,0-1-1 0 0,0 0 0 0 0,0 1 1 0 0,1-1-1 0 0,-1 0 0 0 0,0 1 1 0 0,0-1-1 0 0,0 1 0 0 0,0-1 1 0 0,0 0-1 0 0,1 1 0 0 0,-1-1 1 0 0,0 0-1 0 0,0 1 0 0 0,0-1 1 0 0,1 0-1 0 0,-1 0 0 0 0,0 1 1 0 0,1-1-1 0 0,-1 0 0 0 0,0 1-7 0 0,7 3 46 0 0,-1-1-1 0 0,1 1 1 0 0,0-1-1 0 0,-1 0 1 0 0,1 0-1 0 0,0-1 0 0 0,1 0 1 0 0,-1 0-1 0 0,0-1 1 0 0,1 0-1 0 0,-1 0 1 0 0,1-1-1 0 0,-1 1 0 0 0,1-2 1 0 0,-1 1-1 0 0,0-1 1 0 0,1 0-1 0 0,3-2-45 0 0,6-1 65 0 0,-1 0 0 0 0,0-1 0 0 0,-1-1 0 0 0,1-1 0 0 0,-1 0-1 0 0,0-1 1 0 0,12-8-65 0 0,-15 7 56 0 0,-1 1 0 0 0,0-1 0 0 0,0-1 0 0 0,-1 0-1 0 0,0 0 1 0 0,1-3-56 0 0,-7 9 8 0 0,-1-1 0 0 0,0 1 0 0 0,0-1 0 0 0,0 0 1 0 0,-1 0-1 0 0,1 0 0 0 0,-1 0 0 0 0,-1 0 0 0 0,1 0 0 0 0,-1-1 0 0 0,1 1 0 0 0,-2 0 0 0 0,1-1 0 0 0,-1 1 0 0 0,1-1 0 0 0,-1 1 0 0 0,-1-4-8 0 0,0 7 0 0 0,1-1 0 0 0,-1 1 0 0 0,0 0 0 0 0,0-1 0 0 0,0 1 0 0 0,0 0 0 0 0,-1-1 0 0 0,1 1 0 0 0,-1 0 0 0 0,1 0 0 0 0,-1 0 0 0 0,0 0 0 0 0,1 1 0 0 0,-1-1 0 0 0,0 0 0 0 0,0 1 0 0 0,-1-1 0 0 0,1 1 0 0 0,0 0 0 0 0,0 0 0 0 0,-2-1 0 0 0,-4-2 0 0 0,0 1 0 0 0,1 1 0 0 0,-1 0 0 0 0,0 0 0 0 0,-1 0 0 0 0,-1 0 0 0 0,-9 0 91 0 0,0 1 0 0 0,0 1 0 0 0,-1 0 0 0 0,1 2 0 0 0,0 0-1 0 0,0 1 1 0 0,-5 2-91 0 0,-19 4-524 0 0,20-5 244 0 0</inkml:trace>
  <inkml:trace contextRef="#ctx0" brushRef="#br1" timeOffset="117581.045">15528 913 1840 0 0,'0'0'83'0'0,"5"-10"10"0"0,13-13 6731 0 0,-17 20-6417 0 0,1 1 0 0 0,-1-1-1 0 0,0 0 1 0 0,0 0 0 0 0,-1 0 0 0 0,1 0 0 0 0,0 0 0 0 0,-1 0 0 0 0,0-1 0 0 0,0 1 0 0 0,0-2-407 0 0,1 3 220 0 0,-1 0 0 0 0,1 0 0 0 0,-1 0 0 0 0,1 0 0 0 0,0 0 0 0 0,0 0 0 0 0,0 0 0 0 0,0 0 0 0 0,0 1 0 0 0,0-1 0 0 0,1 0-220 0 0,17-22 1360 0 0,-15 18-1183 0 0,2 1-36 0 0,-1 0-1 0 0,1 0 1 0 0,0 0 0 0 0,1 1 0 0 0,-1-1 0 0 0,1 2 0 0 0,0-1-1 0 0,-1 1 1 0 0,2 0 0 0 0,-1 0 0 0 0,0 1 0 0 0,0 0 0 0 0,1 0-1 0 0,-1 0 1 0 0,1 1 0 0 0,5 0-141 0 0,-11 1 27 0 0,0 1 1 0 0,-1-1-1 0 0,1 0 1 0 0,-1 1-1 0 0,1-1 0 0 0,-1 1 1 0 0,1 0-1 0 0,-1-1 1 0 0,1 1-1 0 0,-1 0 0 0 0,0 0 1 0 0,1 0-1 0 0,-1 0 0 0 0,0 0 1 0 0,0 0-1 0 0,1 1-27 0 0,-2-2 5 0 0,1 1 0 0 0,0 0 0 0 0,0 0-1 0 0,0 0 1 0 0,-1 0 0 0 0,1 0 0 0 0,-1 0-1 0 0,1 0 1 0 0,-1 0 0 0 0,1 0 0 0 0,-1 0 0 0 0,1 0-1 0 0,-1 0 1 0 0,0 0 0 0 0,0 0 0 0 0,1 0 0 0 0,-1 1-1 0 0,0-1 1 0 0,0 0 0 0 0,0 0 0 0 0,0 1-5 0 0,-13 25 206 0 0,12-22-162 0 0,-1 0 0 0 0,0 0-1 0 0,0 0 1 0 0,-1 0 0 0 0,0 0-1 0 0,1-1 1 0 0,-2 0 0 0 0,1 1-1 0 0,0-1 1 0 0,-1 0 0 0 0,0 0-1 0 0,0-1 1 0 0,-1 2-44 0 0,-13 13 216 0 0,0 0-7 0 0,-1 0 0 0 0,0-1 0 0 0,-2-1 0 0 0,-14 9-209 0 0,33-24 5 0 0,1 0-4 0 0,0-1 0 0 0,0 1 1 0 0,0-1-1 0 0,0 1 1 0 0,0 0-1 0 0,0-1 0 0 0,0 1 1 0 0,0 0-1 0 0,0 0 1 0 0,0 0-1 0 0,1 0 0 0 0,-1 0 1 0 0,0 0-1 0 0,1 0 0 0 0,-1 0 1 0 0,0 0-1 0 0,1 0 1 0 0,-1 0-1 0 0,1 1 0 0 0,0-1 1 0 0,-1 0-2 0 0,1 0-128 0 0,0-1-6 0 0,0 0 92 0 0,0 0 356 0 0,15 8 1105 0 0,-10-7-1402 0 0,-1 0 0 0 0,1 0 1 0 0,0-1-1 0 0,-1 1 0 0 0,1-1 0 0 0,0 0 0 0 0,0-1 1 0 0,-1 1-1 0 0,5-2-17 0 0,44-12-448 0 0,-31 7 138 0 0,3 0-400 0 0,0-2 1 0 0,-1-1-1 0 0,0 0 0 0 0,-1-2 0 0 0,17-11 710 0 0,-30 15-959 0 0,-1 0-1 0 0,0-1 1 0 0,0-1-1 0 0,-1 1 1 0 0,0-1 0 0 0,0 0-1 0 0,3-9 960 0 0,-8 16-366 0 0,-1-1 0 0 0,1 0 0 0 0,-1 0 0 0 0,0-1 0 0 0,-1 1 0 0 0,1 0 0 0 0,-1-1 0 0 0,1 1 0 0 0,-1-1 0 0 0,0-2 366 0 0,-1-1 1460 0 0,4 7 2868 0 0,2 6-537 0 0,-5 1-5065 0 0,-7 124 3926 0 0,1-79-2659 0 0,4-41 125 0 0,-1 0 0 0 0,1 0 0 0 0,1 0 0 0 0,0-1 0 0 0,0 1 0 0 0,1 0 0 0 0,1 6-118 0 0,-1-12-524 0 0,-2-8-1384 0 0,1-4-4678 0 0</inkml:trace>
  <inkml:trace contextRef="#ctx0" brushRef="#br1" timeOffset="117883.626">16015 764 12552 0 0,'19'-5'1364'0'0,"-19"4"-1333"0"0,1 1 1 0 0,0 0 0 0 0,0 0 0 0 0,-1-1 0 0 0,1 1 0 0 0,0 0 0 0 0,0 0-1 0 0,0 0 1 0 0,-1 0 0 0 0,1 0 0 0 0,0 0 0 0 0,0 0 0 0 0,0 0-1 0 0,-1 0 1 0 0,1 1 0 0 0,0-1 0 0 0,0 0 0 0 0,-1 0 0 0 0,1 1 0 0 0,0-1-1 0 0,0 1 1 0 0,-1-1 0 0 0,1 0 0 0 0,0 1 0 0 0,-1-1 0 0 0,1 1-1 0 0,-1-1 1 0 0,1 1 0 0 0,-1 0 0 0 0,1 0-32 0 0,1 1 235 0 0,0-1-159 0 0,-1-1-1 0 0,0 1 1 0 0,0-1-1 0 0,0 1 1 0 0,0 0-1 0 0,0 0 1 0 0,0 0-1 0 0,0 0 1 0 0,0 0-1 0 0,0 0 1 0 0,-1 0-1 0 0,1 0 1 0 0,0 0-1 0 0,-1 0 1 0 0,1 0-1 0 0,0 0 1 0 0,-1 0-1 0 0,0 1 1 0 0,1-1-1 0 0,-1 0 0 0 0,1 1-75 0 0,7 12 315 0 0,-7-13-279 0 0,0 1 0 0 0,0-1 0 0 0,0 0 0 0 0,0 1 0 0 0,-1-1 0 0 0,1 1 0 0 0,0-1 0 0 0,-1 1 0 0 0,1-1 0 0 0,-1 2-36 0 0,1 1 157 0 0,0 0 1 0 0,1 0-1 0 0,-1-1 0 0 0,1 1 1 0 0,1 3-158 0 0,-1-4 99 0 0,-1 1 0 0 0,1-1-1 0 0,-1 0 1 0 0,0 0 0 0 0,0 1 0 0 0,0 2-99 0 0,-4 10 190 0 0,3-15-182 0 0,0-1 0 0 0,-1 1 0 0 0,1 0 1 0 0,0-1-1 0 0,0 1 0 0 0,0 0 0 0 0,-1-1 1 0 0,1 1-1 0 0,0 0 0 0 0,0 0 0 0 0,0-1 0 0 0,0 1 1 0 0,0 0-1 0 0,0-1 0 0 0,0 1 0 0 0,0 0 1 0 0,1 0-1 0 0,-1-1 0 0 0,0 1 0 0 0,0 0 1 0 0,1-1-1 0 0,-1 1 0 0 0,0 0 0 0 0,1-1 0 0 0,-1 1 1 0 0,0-1-1 0 0,1 1 0 0 0,0 0-8 0 0,-10 8-696 0 0,0-1-3756 0 0,0-2-1566 0 0</inkml:trace>
  <inkml:trace contextRef="#ctx0" brushRef="#br1" timeOffset="118180.141">15844 755 10592 0 0,'12'-11'1133'0'0,"-6"7"-916"0"0,-1-1 0 0 0,1 1 0 0 0,0 0 0 0 0,0 0-1 0 0,0 1 1 0 0,0 0 0 0 0,1 0 0 0 0,-1 0 0 0 0,6-1-217 0 0,11-3 469 0 0,1 1 1 0 0,0 1-1 0 0,1 2 0 0 0,-1 0 1 0 0,15 0-470 0 0,-23 3 0 0 0,-6 0-31 0 0,0 0 1 0 0,0 0-1 0 0,0 1 1 0 0,0 0-1 0 0,0 1 1 0 0,3 1 30 0 0,-2 2-73 0 0</inkml:trace>
  <inkml:trace contextRef="#ctx0" brushRef="#br1" timeOffset="118181.141">15559 1258 2760 0 0,'-5'-5'248'0'0,"2"1"288"0"0,2 4 2242 0 0,2-1 2184 0 0,3-3-2276 0 0,3 0-1029 0 0,0 0-1 0 0,0 1 0 0 0,8-3-1656 0 0,44-12 394 0 0,-13 6-312 0 0,-8 1 82 0 0,1 1 0 0 0,0 2 0 0 0,27-1-164 0 0,7 3-2410 0 0,41 3 2410 0 0,-92 3-6305 0 0</inkml:trace>
  <inkml:trace contextRef="#ctx0" brushRef="#br1" timeOffset="108605.008">15559 1685 11976 0 0,'-8'-12'744'0'0,"8"11"-714"0"0,-1 0 0 0 0,1 0 0 0 0,-1 0 0 0 0,1 0 0 0 0,-1 0 0 0 0,0 0-1 0 0,0 0 1 0 0,1 0 0 0 0,-1 0 0 0 0,0 1 0 0 0,0-1 0 0 0,0 0 0 0 0,0 0-1 0 0,0 1 1 0 0,0-1 0 0 0,0 1 0 0 0,0-1 0 0 0,0 1 0 0 0,-1-1-30 0 0,-8-2 7 0 0,-1 0 0 0 0,1 0 0 0 0,-1 1 0 0 0,0 1 0 0 0,0 0 1 0 0,0 0-1 0 0,0 1 0 0 0,0 1 0 0 0,0-1 0 0 0,0 2 0 0 0,-4 0-7 0 0,2 2 226 0 0,0 0-1 0 0,0 1 0 0 0,0 0 0 0 0,1 0 1 0 0,0 2-1 0 0,0 0 0 0 0,0 0 1 0 0,1 1-1 0 0,0 0 0 0 0,-5 5-225 0 0,-11 13 397 0 0,1 0 0 0 0,1 2 0 0 0,-4 9-397 0 0,15-20 52 0 0,2 1-1 0 0,0 1 1 0 0,0 0-1 0 0,2 0 0 0 0,1 1 1 0 0,0 1-1 0 0,1-1 1 0 0,2 1-1 0 0,0 1 1 0 0,0 4-52 0 0,-5 45 5 0 0,1 32-5 0 0,8-67 27 0 0,2 0 1 0 0,1 0 0 0 0,6 31-28 0 0,-1-25 1402 0 0,1 41-1402 0 0,-4-34 624 0 0,5 14-624 0 0,2 40 6 0 0,-7-8 596 0 0,-6 35-602 0 0,-1-65 203 0 0,-4 0 0 0 0,-2 0-1 0 0,-6 12-202 0 0,-50 156 690 0 0,60-219-627 0 0,0 0 1 0 0,-1-1-1 0 0,-1 0 1 0 0,0 0 0 0 0,0 0-1 0 0,-5 3-63 0 0,-5 10 11 0 0,13-20-28 0 0,1 1 1 0 0,-1-1 0 0 0,-1 0 0 0 0,1 0-1 0 0,-1 0 1 0 0,0-1 0 0 0,0 0 0 0 0,-1 0-1 0 0,1-1 1 0 0,-1 0 0 0 0,-4 2 16 0 0,-10 3 53 0 0,13-6 28 0 0,0 1 0 0 0,0-1-1 0 0,1 1 1 0 0,-1 1 0 0 0,1 0-1 0 0,-6 4-80 0 0,9-6 37 0 0,-1 0 0 0 0,0-1 0 0 0,0 1 0 0 0,0-1 0 0 0,-1 0-1 0 0,1-1 1 0 0,0 1 0 0 0,-1-1 0 0 0,1 0 0 0 0,-1-1 0 0 0,1 1 0 0 0,-4-1-37 0 0,-3 1 85 0 0,10-1-158 0 0,0 0-1 0 0,0 0 0 0 0,0-1 0 0 0,0 1 1 0 0,0-1-1 0 0,0 1 0 0 0,0-1 0 0 0,0 0 1 0 0,0 0-1 0 0,1 1 0 0 0,-1-1 0 0 0,0 0 1 0 0,0-1-1 0 0,1 1 0 0 0,-1 0 0 0 0,0-1 74 0 0,-13-10-724 0 0</inkml:trace>
  <inkml:trace contextRef="#ctx0" brushRef="#br1" timeOffset="109609.624">15650 2267 5528 0 0,'2'-1'46'0'0,"16"-6"337"0"0,-17 6-376 0 0,0 1 0 0 0,-1-1 1 0 0,1 0-1 0 0,-1 1 1 0 0,1-1-1 0 0,-1 0 0 0 0,1 1 1 0 0,-1-1-1 0 0,1 0 1 0 0,-1 0-1 0 0,1 0 0 0 0,-1 1 1 0 0,0-1-1 0 0,0 0 0 0 0,1 0 1 0 0,-1 0-1 0 0,0 0 1 0 0,0 0-1 0 0,0 1 0 0 0,0-1 1 0 0,0-1-8 0 0,0-4 424 0 0,1-1 0 0 0,0 1 1 0 0,1-1-1 0 0,-1 1 0 0 0,2-4-424 0 0,6-27 2136 0 0,-9 35-1994 0 0,0 0-1 0 0,1 0 1 0 0,-1 0 0 0 0,1 0-1 0 0,0 0 1 0 0,-1 0 0 0 0,1 0-1 0 0,0 1 1 0 0,0-1 0 0 0,0 0-1 0 0,2-1-141 0 0,-2 2 134 0 0,0 0-1 0 0,0-1 0 0 0,-1 1 1 0 0,1-1-1 0 0,0 1 0 0 0,0-1 1 0 0,-1 0-1 0 0,1 1 1 0 0,-1-1-1 0 0,1 0 0 0 0,-1 1 1 0 0,0-1-1 0 0,1-1-133 0 0,-1 2 74 0 0,0 0 0 0 0,1 0 0 0 0,-1 0 1 0 0,0 0-1 0 0,1 0 0 0 0,-1 0 0 0 0,1 0 0 0 0,-1 0 1 0 0,1 0-1 0 0,0 0 0 0 0,-1 0 0 0 0,1 0 0 0 0,0 0 0 0 0,0 1 1 0 0,-1-1-1 0 0,1 0 0 0 0,0 1 0 0 0,0-1 0 0 0,0 0 1 0 0,0 1-1 0 0,0-1 0 0 0,1 1-74 0 0,-1-1 871 0 0,1 0 120 0 0,4-3-330 0 0,-1 2 528 0 0,0 8-706 0 0,-4-2-572 0 0,0-2 89 0 0,0 0 0 0 0,0 0 0 0 0,0 0 0 0 0,0 1 0 0 0,-1-1 0 0 0,1 0 0 0 0,-1 1 0 0 0,0-1 0 0 0,0 0 0 0 0,0 1 0 0 0,0-1 0 0 0,0 1 0 0 0,0-1 0 0 0,-1 0 0 0 0,1 1 0 0 0,-1-1 0 0 0,-1 7 0 0 0,-1-1 0 0 0,0 0 0 0 0,-4 7 0 0 0,3-8 0 0 0,0 1 0 0 0,1 0 0 0 0,1-1 0 0 0,-2 5 0 0 0,-22 89 1088 0 0,22-85-775 0 0,0 0-1 0 0,-5 9-312 0 0,3-9 164 0 0,1 1 1 0 0,-1 7-165 0 0,3-10 18 0 0,1-9-18 0 0,1 1 1 0 0,0-1-1 0 0,0 1 1 0 0,0-1-1 0 0,1 1 1 0 0,0 0-1 0 0,0-1 0 0 0,0 1 1 0 0,0-1-1 0 0,2 6 0 0 0,-2-13 90 0 0,0 0-1 0 0,1 1 1 0 0,-1-1-1 0 0,0 1 1 0 0,1-1-1 0 0,0 0 0 0 0,-1 1 1 0 0,1-1-1 0 0,0 1 1 0 0,-1 0-1 0 0,2-2-89 0 0,0-1 182 0 0,1-1-1 0 0,-2 1 0 0 0,1 0 1 0 0,0-1-1 0 0,0-1-181 0 0,22-96 165 0 0,-21 86-165 0 0,0 1 0 0 0,5-10 0 0 0,-3 10 0 0 0,-1-1 0 0 0,1-5 0 0 0,-1 0-52 0 0,1 1 1 0 0,1 0-1 0 0,1 0 0 0 0,1 1 0 0 0,0 0 0 0 0,2 0 0 0 0,0 1 1 0 0,9-12 51 0 0,-19 29-8 0 0,1 0 1 0 0,0 0 0 0 0,-1 0 0 0 0,1 0 0 0 0,0 0-1 0 0,0 0 1 0 0,0 0 0 0 0,0 0 0 0 0,0 0 0 0 0,0 0-1 0 0,0 1 1 0 0,0-1 0 0 0,0 0 0 0 0,0 1 0 0 0,0-1 0 0 0,1 0-1 0 0,-1 1 1 0 0,0 0 0 0 0,0-1 0 0 0,1 1 0 0 0,-1 0-1 0 0,0-1 1 0 0,0 1 0 0 0,1 0 0 0 0,-1 0 0 0 0,0 0-1 0 0,1 0 1 0 0,-1 0 0 0 0,0 1 0 0 0,1-1 0 0 0,-1 0-1 0 0,0 1 1 0 0,0-1 0 0 0,1 1 0 0 0,-1-1 7 0 0,3 3-21 0 0,0-1 1 0 0,0 0-1 0 0,-1 1 1 0 0,0 0-1 0 0,1-1 1 0 0,-1 2-1 0 0,0-1 0 0 0,0 0 1 0 0,-1 0-1 0 0,2 3 21 0 0,102 152-80 0 0,-96-141-182 0 0,2 3-133 0 0,-1 2 1 0 0,7 17 394 0 0,-12-24 43 0 0,-5-13-11 0 0,0 1 0 0 0,0-1 0 0 0,0 1 0 0 0,-1-1 0 0 0,1 1 0 0 0,-1 0 0 0 0,0-1 0 0 0,0 1 0 0 0,0 0 0 0 0,0-1 0 0 0,0 1 0 0 0,-1 0 0 0 0,1-1 0 0 0,-1 1 0 0 0,1-1 0 0 0,-1 1 0 0 0,0-1 0 0 0,0 1 0 0 0,0-1 0 0 0,-1 1 0 0 0,1-1 0 0 0,-1 0 0 0 0,1 0 0 0 0,-1 0 0 0 0,0 0 0 0 0,1 0 0 0 0,-1 0 0 0 0,0 0 0 0 0,0 0 0 0 0,0-1 0 0 0,-2 2-32 0 0,-6 3 52 0 0,1-1 0 0 0,-1 0 0 0 0,0-1 0 0 0,0 0-1 0 0,0-1 1 0 0,-1 0 0 0 0,1 0 0 0 0,-5 0-52 0 0,-8 2 177 0 0,7-2-118 0 0,-1 1 0 0 0,0-2-1 0 0,0 0 1 0 0,-2-1-59 0 0,-3-2-35 0 0,-1 0 1 0 0,1-1-1 0 0,0-1 0 0 0,-6-2 35 0 0,27 5-12 0 0,0 0-1 0 0,0-1 1 0 0,1 1-1 0 0,-1 0 1 0 0,0 0-1 0 0,1-1 1 0 0,-1 1-1 0 0,0 0 1 0 0,1-1-1 0 0,-1 1 1 0 0,0 0-1 0 0,1-1 1 0 0,-1 1-1 0 0,1-1 1 0 0,-1 1-1 0 0,1-1 1 0 0,-1 1-1 0 0,1-1 1 0 0,-1 0-1 0 0,1 1 1 0 0,0-1 0 0 0,-1 1-1 0 0,1-1 1 0 0,0 0-1 0 0,-1 0 1 0 0,1 1-1 0 0,0-1 1 0 0,0 0-1 0 0,0 1 1 0 0,0-1-1 0 0,0 0 1 0 0,0 0-1 0 0,0 1 1 0 0,0-1-1 0 0,0 0 1 0 0,0 0-1 0 0,0 1 1 0 0,0-1-1 0 0,0 0 1 0 0,0 1-1 0 0,1-1 1 0 0,-1 0-1 0 0,1 0 13 0 0,0-2-131 0 0,0 0 0 0 0,0 1 0 0 0,1-1-1 0 0,-1 1 1 0 0,1-1 0 0 0,0 1 0 0 0,0-1-1 0 0,0 1 1 0 0,0 0 0 0 0,1-1 131 0 0,11-9-1843 0 0,-1-1 0 0 0,0 0 0 0 0,5-9 1843 0 0,8-7-2045 0 0</inkml:trace>
  <inkml:trace contextRef="#ctx0" brushRef="#br1" timeOffset="110090.517">16327 1874 13824 0 0,'-10'-2'255'0'0,"2"0"-39"0"0,8 2-189 0 0,0 1 1 0 0,0-1 0 0 0,0 0 0 0 0,0 0 0 0 0,0 0 0 0 0,0 0 0 0 0,0 1-1 0 0,0-1 1 0 0,0 0 0 0 0,0 0 0 0 0,0 0 0 0 0,0 1 0 0 0,0-1 0 0 0,0 0-1 0 0,0 0 1 0 0,0 0 0 0 0,0 1 0 0 0,0-1 0 0 0,0 0 0 0 0,0 0-1 0 0,0 0 1 0 0,0 0 0 0 0,0 1 0 0 0,0-1 0 0 0,0 0 0 0 0,0 0 0 0 0,0 0-1 0 0,1 0 1 0 0,-1 1 0 0 0,0-1 0 0 0,0 0 0 0 0,0 0 0 0 0,0 0 0 0 0,0 0-1 0 0,0 0 1 0 0,1 0 0 0 0,-1 1 0 0 0,0-1 0 0 0,0 0-28 0 0,1 1 52 0 0,-1-1 0 0 0,0 1 0 0 0,0 0-1 0 0,1 0 1 0 0,-1 0 0 0 0,0 0 0 0 0,0 0 0 0 0,0 0 0 0 0,0 0 0 0 0,0-1 0 0 0,0 1 0 0 0,0 0 0 0 0,0 0 0 0 0,0 0-1 0 0,-1 0 1 0 0,1 0 0 0 0,0 0-52 0 0,-7 20 547 0 0,1-3-239 0 0,4 6-130 0 0,2-18-140 0 0,-1 0-1 0 0,0 0 1 0 0,0-1-1 0 0,0 1 0 0 0,-1 2-37 0 0,-2 2 15 0 0,-4 16-8 0 0,0-1-1 0 0,-4 27-6 0 0,1 5 878 0 0,5-31-262 0 0,2 0 0 0 0,-1 14-616 0 0,3-24-30 0 0,-1 0 0 0 0,0 0 0 0 0,-1 0 0 0 0,-1-1 0 0 0,-2 4 30 0 0,5-12-2 0 0,0-1 0 0 0,1 1 0 0 0,0 0-1 0 0,0 4 3 0 0,-5 22 244 0 0,6-18 118 0 0,-1 0 48 0 0,1-15-393 0 0,0 1-1 0 0,0-1 1 0 0,0 0 0 0 0,-1 1 0 0 0,1-1-1 0 0,0 0 1 0 0,0 0 0 0 0,0 1 0 0 0,0-1-1 0 0,0 0 1 0 0,-1 1 0 0 0,1-1-1 0 0,0 0 1 0 0,0 0 0 0 0,-1 1 0 0 0,1-1-1 0 0,0 0 1 0 0,0 0 0 0 0,-1 0 0 0 0,1 1-1 0 0,0-1 1 0 0,0 0 0 0 0,-1 0-1 0 0,1 0 1 0 0,0 0 0 0 0,-1 0 0 0 0,1 0-1 0 0,0 1 1 0 0,-1-1 0 0 0,1 0 0 0 0,0 0-1 0 0,-1 0 1 0 0,1 0-17 0 0,0-20-436 0 0,40-212-8032 0 0,-2-8 4872 0 0,-33 213 4638 0 0,1 0 0 0 0,1 0 0 0 0,2 0-1042 0 0,-8 24 143 0 0,0 1 1 0 0,-1 0 0 0 0,1-1 0 0 0,0 1-1 0 0,1 0 1 0 0,-1-1 0 0 0,0 1 0 0 0,1 0-1 0 0,-1 0 1 0 0,1 0 0 0 0,0 0 0 0 0,-1 1-1 0 0,1-1 1 0 0,0 0 0 0 0,0 1 0 0 0,0-1-1 0 0,0 1 1 0 0,1 0 0 0 0,-1-1 0 0 0,0 1-1 0 0,1 0 1 0 0,-1 1 0 0 0,0-1 0 0 0,1 0 0 0 0,-1 1-1 0 0,1-1 1 0 0,-1 1 0 0 0,1 0 0 0 0,-1-1-1 0 0,1 1 1 0 0,-1 1 0 0 0,1-1 0 0 0,0 0-1 0 0,-1 1 1 0 0,2 0-144 0 0,2 0 207 0 0,0 1 0 0 0,0 0 0 0 0,-1 0 0 0 0,1 0-1 0 0,-1 1 1 0 0,1 0 0 0 0,-1 0 0 0 0,0 1 0 0 0,0-1 0 0 0,-1 1 0 0 0,1 0 0 0 0,-1 0 0 0 0,1 1-1 0 0,0 1-206 0 0,0 1 115 0 0,-3-6-74 0 0,0 1 0 0 0,-1 0 0 0 0,1 0 0 0 0,-1 0 1 0 0,1 0-1 0 0,-1 0 0 0 0,0 1 0 0 0,0-1 0 0 0,0 0 0 0 0,0 0 0 0 0,0 1 1 0 0,0-1-1 0 0,-1 1 0 0 0,1-1 0 0 0,-1 1 0 0 0,0-1 0 0 0,0 0 0 0 0,0 1 1 0 0,0-1-1 0 0,0 3-41 0 0,-1 2 133 0 0,1-3-30 0 0,0 1-1 0 0,-1-1 1 0 0,1 1 0 0 0,-1-1 0 0 0,0 0-1 0 0,0 0 1 0 0,-1 1 0 0 0,1-1 0 0 0,-1 0-1 0 0,0 0 1 0 0,0 0 0 0 0,0-1 0 0 0,-1 1-1 0 0,1 0 1 0 0,-1-1 0 0 0,0 0 0 0 0,-3 4-103 0 0,-5 4 75 0 0,-1-1 0 0 0,-1 0 0 0 0,0-1 1 0 0,0 0-1 0 0,-1-1 0 0 0,0 0 0 0 0,-9 3-75 0 0,-10 4 190 0 0,0 2-1 0 0,1 1 0 0 0,-3 4-189 0 0,-20 11-3212 0 0,45-29 1392 0 0</inkml:trace>
  <inkml:trace contextRef="#ctx0" brushRef="#br1" timeOffset="110379.734">15479 2847 6912 0 0,'6'-9'736'0'0,"-5"7"-512"0"0,0 0 0 0 0,0 0 0 0 0,0 0 0 0 0,1 1 0 0 0,-1-1 0 0 0,1 0 0 0 0,-1 1 0 0 0,1 0-1 0 0,0-1 1 0 0,-1 1 0 0 0,1 0 0 0 0,0 0 0 0 0,0-1 0 0 0,0 1 0 0 0,0 0-224 0 0,37-16 4664 0 0,-30 14-4231 0 0,47-16 417 0 0,0 2 0 0 0,1 3 0 0 0,1 2 0 0 0,0 3 0 0 0,32-1-850 0 0,-16 2 972 0 0,-34 4-936 0 0,0 0 1 0 0,0 3-1 0 0,0 1 0 0 0,10 3-36 0 0,-40-2-50 0 0,-1 0 0 0 0,0 1-1 0 0,1 0 1 0 0,4 2 50 0 0,-13-4-174 0 0,0 1 0 0 0,0-1 0 0 0,0 1 0 0 0,0-1 0 0 0,0 1 0 0 0,0 0 0 0 0,0 0 0 0 0,0-1 0 0 0,0 1 0 0 0,-1 0 0 0 0,1 0 0 0 0,0 0 0 0 0,0 0 1 0 0,-1 0-1 0 0,1 0 0 0 0,-1 0 0 0 0,1 0 0 0 0,-1 0 0 0 0,1 0 0 0 0,-1 0 0 0 0,1 0 0 0 0,-1 0 0 0 0,0 1 174 0 0,1 7-1533 0 0</inkml:trace>
  <inkml:trace contextRef="#ctx0" brushRef="#br1" timeOffset="110641.61">15722 2875 13824 0 0,'0'0'314'0'0,"-1"0"-237"0"0,0 1 0 0 0,1-1-1 0 0,-1 1 1 0 0,0 0 0 0 0,1-1-1 0 0,-1 1 1 0 0,1 0 0 0 0,-1 0-1 0 0,1-1 1 0 0,-1 1 0 0 0,1 0-1 0 0,0 0 1 0 0,-1 0 0 0 0,1 0-77 0 0,1 11 66 0 0,0-1 0 0 0,1 0 1 0 0,1 1-1 0 0,0 1-66 0 0,4 16 781 0 0,8 39 967 0 0,-7-38-1376 0 0,-2-1 0 0 0,-1 1 1 0 0,-1 1-1 0 0,-2 11-372 0 0,-2-15 980 0 0,2 1 0 0 0,3 22-980 0 0,-5-44-8 0 0,0 0-1 0 0,0 0 1 0 0,-1-1-1 0 0,0 1 0 0 0,0 0 1 0 0,0 0-1 0 0,-1-1 1 0 0,0 1-1 0 0,0-1 0 0 0,0 0 1 0 0,-1 1-1 0 0,0-1 9 0 0,-10 28-153 0 0,13-33 147 0 0,0 1 0 0 0,0-1 0 0 0,0 0 0 0 0,0 1 0 0 0,0-1-1 0 0,-1 1 1 0 0,1-1 0 0 0,0 0 0 0 0,0 1 0 0 0,0-1-1 0 0,0 0 1 0 0,-1 1 0 0 0,1-1 0 0 0,0 0 0 0 0,0 1 0 0 0,-1-1-1 0 0,1 0 1 0 0,0 0 0 0 0,-1 1 0 0 0,1-1 0 0 0,0 0 0 0 0,-1 0-1 0 0,1 1 1 0 0,0-1 0 0 0,-1 0 0 0 0,1 0 0 0 0,0 0 0 0 0,-1 0-1 0 0,1 0 1 0 0,-1 0 0 0 0,1 1 6 0 0,-1-2-28 0 0,0 1 0 0 0,0 0 0 0 0,0-1-1 0 0,0 1 1 0 0,1 0 0 0 0,-1-1 0 0 0,0 1 0 0 0,0-1 0 0 0,1 1 0 0 0,-1-1-1 0 0,0 1 1 0 0,1-1 0 0 0,-1 1 0 0 0,0-1 28 0 0,-18-25-1963 0 0,18 25 1670 0 0,-6-13-1467 0 0,3-2-78 0 0</inkml:trace>
  <inkml:trace contextRef="#ctx0" brushRef="#br1" timeOffset="110852.023">15718 3038 9648 0 0,'9'-7'169'0'0,"-7"5"-106"0"0,0 1 1 0 0,0-1 0 0 0,-1 0-1 0 0,1 1 1 0 0,0-1-1 0 0,-1 0 1 0 0,1 0-1 0 0,-1 0 1 0 0,0 0-1 0 0,1-1 1 0 0,-1-1-64 0 0,2 0 83 0 0,0-1 0 0 0,-1 1 0 0 0,1 0 0 0 0,1-1 0 0 0,-1 1 0 0 0,1 1 0 0 0,-1-1 1 0 0,1 0-1 0 0,0 1 0 0 0,1 0 0 0 0,-1 0 0 0 0,0 0 0 0 0,1 1 0 0 0,0-1 0 0 0,-1 1 1 0 0,1 0-1 0 0,0 0 0 0 0,4 0-83 0 0,10-3 675 0 0,-1 0 0 0 0,1 1 0 0 0,0 2 0 0 0,12-1-675 0 0,-12 2 705 0 0,0 0 1 0 0,1 2-1 0 0,-1 0 1 0 0,0 1 0 0 0,2 1-706 0 0,-12-1 215 0 0,-1 0 1 0 0,0 0 0 0 0,-1 1 0 0 0,1-1 0 0 0,0 2-1 0 0,-1-1 1 0 0,1 1 0 0 0,-1 0 0 0 0,0 1-1 0 0,-1 0 1 0 0,1 0 0 0 0,-1 0 0 0 0,1 2-216 0 0,-5-6 38 0 0,-1 0 1 0 0,0 0-1 0 0,-1 0 1 0 0,1 1 0 0 0,0-1-1 0 0,0 0 1 0 0,0 0-1 0 0,-1 1 1 0 0,1-1 0 0 0,-1 1-1 0 0,1-1 1 0 0,-1 0-1 0 0,0 1 1 0 0,1-1 0 0 0,-1 1-1 0 0,0-1 1 0 0,0 1-1 0 0,0-1 1 0 0,0 1-1 0 0,0 0-38 0 0,-1 0 86 0 0,1 1 0 0 0,-1-1 0 0 0,0 1-1 0 0,0-1 1 0 0,0 0 0 0 0,0 1-1 0 0,-1-1 1 0 0,1 0 0 0 0,0 0 0 0 0,-1 0-1 0 0,-1 1-85 0 0,-5 6 174 0 0,0-2-1 0 0,-1 1 1 0 0,0-1-1 0 0,-10 6-173 0 0,17-11-42 0 0,-21 11 57 0 0,0 0 0 0 0,-1-1-1 0 0,-1-1 1 0 0,0-2 0 0 0,-13 3-15 0 0,-42 11-178 0 0,27-13-4962 0 0,45-8-1635 0 0</inkml:trace>
  <inkml:trace contextRef="#ctx0" brushRef="#br1" timeOffset="111144.944">16099 3274 10568 0 0,'-1'5'124'0'0,"0"1"1"0"0,0 0-1 0 0,0-1 1 0 0,0 1-1 0 0,-1-1 1 0 0,0 0-1 0 0,-1 1 1 0 0,1-1-1 0 0,-1 0 1 0 0,-2 4-125 0 0,-13 28 1519 0 0,10-17-585 0 0,2-3 265 0 0,1-1 0 0 0,0 1 0 0 0,1-1 0 0 0,1 2-1199 0 0,2-11 91 0 0,1 1 1 0 0,0-1-1 0 0,1 0 0 0 0,1 6-91 0 0,-2-10-2 0 0,0-1 0 0 0,1 1 0 0 0,0 0 0 0 0,-1 0-1 0 0,1 0 1 0 0,0-1 0 0 0,0 1 0 0 0,1 0 0 0 0,-1-1 0 0 0,1 1 0 0 0,-1-1 0 0 0,1 0-1 0 0,0 1 3 0 0,1 0 0 0 0,1 0 0 0 0,-1-1 0 0 0,1 1 0 0 0,0 0 0 0 0,0-1 0 0 0,0 0 0 0 0,0 0 0 0 0,0 0 0 0 0,1-1 0 0 0,-1 1 0 0 0,1-1 0 0 0,-1 0 0 0 0,5 0 0 0 0,-1-1 150 0 0,1 0 0 0 0,0 0 0 0 0,-1-1-1 0 0,1 0 1 0 0,-1-1 0 0 0,1 0-1 0 0,-1 0 1 0 0,1-1-150 0 0,15-6 361 0 0,0-2 0 0 0,0 0-361 0 0,-18 8 144 0 0,0-1-1 0 0,0 1 0 0 0,-1-1 1 0 0,1 0-1 0 0,3-4-143 0 0,-8 7 61 0 0,0 0 0 0 0,1 0 1 0 0,-1-1-1 0 0,0 1 0 0 0,0 0 0 0 0,0-1 0 0 0,0 1 0 0 0,0 0 0 0 0,0-1 0 0 0,0 0 1 0 0,0 1-1 0 0,-1-1 0 0 0,1 1 0 0 0,-1-1 0 0 0,1 0 0 0 0,-1 1 0 0 0,1-1 1 0 0,-1 0-1 0 0,0 0 0 0 0,0 1 0 0 0,0-1 0 0 0,0 0 0 0 0,0 0 0 0 0,-1 0-61 0 0,0-1 31 0 0,0-1 0 0 0,-1 1 0 0 0,0-1-1 0 0,0 1 1 0 0,0 0 0 0 0,0 0 0 0 0,-1 0-1 0 0,1 0 1 0 0,-1 0 0 0 0,0 0 0 0 0,0 0 0 0 0,0 1-1 0 0,0 0 1 0 0,0 0 0 0 0,0-1 0 0 0,-1 2-1 0 0,1-1 1 0 0,-1 0 0 0 0,-1 0-31 0 0,-2 0-332 0 0,0-1 1 0 0,0 1-1 0 0,0 1 1 0 0,-1-1-1 0 0,-5 1 332 0 0,-19 0-5379 0 0,11 4-1936 0 0</inkml:trace>
  <inkml:trace contextRef="#ctx0" brushRef="#br1" timeOffset="112889.612">17176 2312 4608 0 0,'0'0'208'0'0,"1"0"-9"0"0,27-3-14 0 0,-26 3 556 0 0,-2 0 235 0 0,0 0 43 0 0,0 0 5 0 0,0 0 0 0 0,-7-2 2501 0 0,-1 3-3245 0 0,1 1-1 0 0,-1-1 1 0 0,1 0 0 0 0,-1 0 0 0 0,-1-1-280 0 0,-1 0 292 0 0,-1 1 0 0 0,1 0 1 0 0,-3 2-293 0 0,-8 1 682 0 0,3 0-337 0 0,1 0 0 0 0,0 1 0 0 0,0 1 0 0 0,-4 3-345 0 0,-7 2 88 0 0,23-10-110 0 0,0 1 0 0 0,-1 0 1 0 0,2 0-1 0 0,-1 0 0 0 0,0 1 1 0 0,0-1-1 0 0,1 1 0 0 0,-1 0 0 0 0,1 0 1 0 0,0 1-1 0 0,0 0 0 0 0,-2 1 22 0 0,5-2 126 0 0,-1-1 0 0 0,1 1-1 0 0,0-1 1 0 0,0 1 0 0 0,0 0 0 0 0,1-1-1 0 0,-1 3-125 0 0,0-4 36 0 0,1 0 0 0 0,0 0 0 0 0,0 1 0 0 0,-1-1 0 0 0,1 0-1 0 0,0 0 1 0 0,0 1 0 0 0,0-1 0 0 0,1 0 0 0 0,-1 0 0 0 0,0 0-1 0 0,0 1 1 0 0,1-1 0 0 0,-1 0 0 0 0,0 0 0 0 0,1 0 0 0 0,0 0-1 0 0,-1 1-35 0 0,11 8 185 0 0,-8-8-183 0 0,-1 0 0 0 0,1 0 1 0 0,-1 1-1 0 0,0-1 0 0 0,1 1 0 0 0,-1 0 0 0 0,1 2-2 0 0,-1-2 0 0 0,0-1 0 0 0,0 1 0 0 0,1 0 0 0 0,-1-1 0 0 0,1 1 0 0 0,0-1 0 0 0,0 0 0 0 0,0 0 0 0 0,0 0 0 0 0,3 1 0 0 0,17 15 0 0 0,3 11 0 0 0,-17-17 0 0 0,1-1 0 0 0,7 6 0 0 0,-16-16 41 0 0,1 1 0 0 0,-1 0 0 0 0,0 0 0 0 0,0 0-1 0 0,0 0 1 0 0,0 0 0 0 0,-1 0 0 0 0,1 0 0 0 0,-1 0-1 0 0,1 0 1 0 0,-1 0 0 0 0,1 0 0 0 0,-1 1-41 0 0,2 27 849 0 0,-3-28-812 0 0,1 0 0 0 0,-1-1 1 0 0,1 1-1 0 0,-1 0 0 0 0,0-1 0 0 0,0 1 0 0 0,0 0 0 0 0,0-1 0 0 0,0 1 0 0 0,0-1 0 0 0,0 1 0 0 0,0-1 0 0 0,-2 1-37 0 0,-18 16 176 0 0,7-10 86 0 0,-1-1 0 0 0,1-1 1 0 0,-1 0-1 0 0,-1-1 0 0 0,1-1 1 0 0,-1 0-1 0 0,-7 0-262 0 0,-13 0-173 0 0,-1-1 0 0 0,-26-1 173 0 0,23-5-232 0 0,38 3 179 0 0,-1-1 0 0 0,1 1 0 0 0,-1-1 0 0 0,0 0 0 0 0,1 0 0 0 0,-1 0 1 0 0,1 0-1 0 0,0 0 0 0 0,-1 0 0 0 0,1-1 0 0 0,0 1 0 0 0,0-1 0 0 0,-1-1 53 0 0,2 3-56 0 0,1-1 0 0 0,-1 0 0 0 0,1 1 0 0 0,0-1 0 0 0,-1 1 0 0 0,1-1 0 0 0,0 0 0 0 0,0 0 0 0 0,0 1 0 0 0,-1-1 0 0 0,1 0 0 0 0,0 1-1 0 0,0-1 1 0 0,0 0 0 0 0,0 1 0 0 0,0-1 0 0 0,0 0 0 0 0,0 0 0 0 0,1 1 0 0 0,-1-1 0 0 0,0 0 0 0 0,0 1 0 0 0,0-1 0 0 0,1 0 0 0 0,-1 1 0 0 0,0-1 0 0 0,1 0-1 0 0,-1 1 1 0 0,1-1 0 0 0,-1 1 0 0 0,1-1 0 0 0,-1 1 0 0 0,1-1 0 0 0,0 0 56 0 0,4-7-1412 0 0,-1-3-62 0 0</inkml:trace>
  <inkml:trace contextRef="#ctx0" brushRef="#br1" timeOffset="113217.812">17335 2447 15664 0 0,'0'0'356'0'0,"0"0"49"0"0,-4 14 553 0 0,4-10-958 0 0,0-1 0 0 0,0 0 0 0 0,-1 1 0 0 0,1-1 0 0 0,-1 0 0 0 0,0 1 0 0 0,0-1 0 0 0,0 0 0 0 0,-1 0 0 0 0,1 0 0 0 0,-1 1 0 0 0,-2 4 0 0 0,-9 36 1760 0 0,9-32-1203 0 0,-1 0 0 0 0,0-1-1 0 0,0 0 1 0 0,-7 10-557 0 0,9-17 70 0 0,2-1-1 0 0,-1 1 1 0 0,0 0-1 0 0,1 0 1 0 0,-1 1-1 0 0,1-1 1 0 0,0 0-1 0 0,1 0 1 0 0,-1 1-1 0 0,1 0-69 0 0,-2 9 122 0 0,2-10-39 0 0,1 0 0 0 0,-1 0 0 0 0,1 1 0 0 0,0-1 0 0 0,0 0 0 0 0,1 0 0 0 0,-1-1 0 0 0,1 1 0 0 0,0 1-83 0 0,0-2 241 0 0,-2-2-318 0 0,0-1 1 0 0,1 1-1 0 0,-1-1 0 0 0,0 0 0 0 0,1 1 0 0 0,-1-1 0 0 0,1 1 0 0 0,-1-1 1 0 0,0 0-1 0 0,1 1 0 0 0,-1-1 0 0 0,1 0 0 0 0,-1 0 0 0 0,1 1 0 0 0,-1-1 0 0 0,1 0 1 0 0,0 0-1 0 0,-1 0 0 0 0,1 1 0 0 0,-1-1 0 0 0,1 0 0 0 0,-1 0 0 0 0,1 0 1 0 0,-1 0-1 0 0,1 0 0 0 0,0 0 0 0 0,-1 0 0 0 0,1-1 0 0 0,-1 1 0 0 0,1 0 1 0 0,-1 0-1 0 0,1 0 0 0 0,-1 0 0 0 0,1-1 0 0 0,-1 1 0 0 0,1 0 0 0 0,-1-1 1 0 0,1 1-1 0 0,-1 0 0 0 0,1-1 0 0 0,-1 1 0 0 0,0 0 0 0 0,1-1 0 0 0,-1 1 0 0 0,1-1 1 0 0,-1 1-1 0 0,0-1 0 0 0,0 1 0 0 0,1-1 0 0 0,-1 1 0 0 0,0-1 0 0 0,0 1 1 0 0,0-1-1 0 0,1 1 0 0 0,-1-1 0 0 0,0 1 0 0 0,0-1 77 0 0,0-7-1523 0 0</inkml:trace>
  <inkml:trace contextRef="#ctx0" brushRef="#br1" timeOffset="113633.346">17475 2445 11976 0 0,'0'0'546'0'0,"1"8"182"0"0,9 22-550 0 0,-6-17 414 0 0,0-1-1 0 0,1 1 1 0 0,0-1-1 0 0,3 4-591 0 0,-2-5 557 0 0,0 1 0 0 0,-1-1 0 0 0,0 1 0 0 0,-1 0 0 0 0,0 0-1 0 0,2 11-556 0 0,2-3 639 0 0,-6-18-560 0 0,-1 0 0 0 0,0 1 0 0 0,0-1 0 0 0,0 0 0 0 0,0 1 0 0 0,0-1 0 0 0,-1 1 0 0 0,1 1-79 0 0,-1-1 90 0 0,1 0 0 0 0,-1 0 0 0 0,1 0 0 0 0,0 0 0 0 0,0 0 0 0 0,0 0 0 0 0,1 0 0 0 0,-1 0 0 0 0,1 0-90 0 0,0 1 50 0 0,-2-4-44 0 0,0 0 1 0 0,0 1-1 0 0,0-1 1 0 0,1 0-1 0 0,-1 1 0 0 0,0-1 1 0 0,0 0-1 0 0,0 1 1 0 0,0-1-1 0 0,0 0 0 0 0,0 1 1 0 0,0-1-1 0 0,0 1 1 0 0,0-1-1 0 0,0 0 0 0 0,0 1 1 0 0,0-1-1 0 0,0 0 0 0 0,0 1 1 0 0,0-1-1 0 0,0 1 1 0 0,0-1-1 0 0,0 0 0 0 0,-1 1 1 0 0,1-1-1 0 0,0 0 1 0 0,0 1-1 0 0,0-1 0 0 0,-1 0-6 0 0,-3 10 139 0 0,4-10-136 0 0,0 0-1 0 0,0 0 1 0 0,0 0 0 0 0,0 0-1 0 0,0 0 1 0 0,0 0 0 0 0,0 0-1 0 0,0 0 1 0 0,0 0-1 0 0,0 0 1 0 0,-1 1 0 0 0,1-1-1 0 0,0 0 1 0 0,0 0 0 0 0,0 0-1 0 0,0 0 1 0 0,0 0 0 0 0,0 0-1 0 0,0 0 1 0 0,0 0 0 0 0,-1 0-1 0 0,1 0 1 0 0,0 0-1 0 0,0 0 1 0 0,0 0 0 0 0,0 0-1 0 0,0 0 1 0 0,0 0 0 0 0,0 0-1 0 0,0 0 1 0 0,-1 0 0 0 0,1 0-1 0 0,0 0 1 0 0,0 0 0 0 0,0 0-1 0 0,0 0 1 0 0,0 0-1 0 0,0-1 1 0 0,0 1 0 0 0,0 0-1 0 0,-1 0 1 0 0,1 0 0 0 0,0 0-1 0 0,0 0 1 0 0,0 0 0 0 0,0 0-1 0 0,0 0 1 0 0,0 0-1 0 0,0 0 1 0 0,0 0 0 0 0,0-1-3 0 0,-6-4 481 0 0,5 4-473 0 0,-1-1-21 0 0,-1-1 0 0 0,1 0 0 0 0,-1 0 0 0 0,1 0 0 0 0,0 0 0 0 0,0 0 0 0 0,0 0 0 0 0,1 0 0 0 0,-1-1 0 0 0,1 1 1 0 0,0-1-1 0 0,-1 1 0 0 0,2-1 0 0 0,-1 1 0 0 0,0-1 0 0 0,1 0 0 0 0,-1 1 0 0 0,1-1 0 0 0,0 0 0 0 0,1 1 0 0 0,-1-5 13 0 0,2-2-156 0 0,0 0 0 0 0,1 0 0 0 0,0 1-1 0 0,0-1 1 0 0,1 0 0 0 0,0 1 0 0 0,1 0 0 0 0,0 0 0 0 0,0 0 0 0 0,6-6 156 0 0,-9 13-58 0 0,-1-1 1 0 0,1 1 0 0 0,-1-1 0 0 0,0 1-1 0 0,0-1 1 0 0,0 1 0 0 0,0-1 0 0 0,0 0 57 0 0,-1 1-26 0 0,1 0 1 0 0,-1 0 0 0 0,1 1 0 0 0,-1-1 0 0 0,1 0-1 0 0,0 0 1 0 0,0 1 0 0 0,0-1 0 0 0,0 0 0 0 0,0 1-1 0 0,1-1 1 0 0,-1 1 0 0 0,0-1 0 0 0,1 1 0 0 0,-1 0-1 0 0,1-1 26 0 0,51-31 0 0 0,-47 30 84 0 0,0 1 0 0 0,1-1 0 0 0,-1 1-1 0 0,1 0 1 0 0,-1 0 0 0 0,1 0 0 0 0,0 1-1 0 0,-1 0 1 0 0,1 1 0 0 0,1 0-84 0 0,-3-1 172 0 0,1 0-86 0 0,0 1 0 0 0,0 0-1 0 0,0 0 1 0 0,0 0 0 0 0,0 0-1 0 0,0 1 1 0 0,0 0-1 0 0,-1 0 1 0 0,1 1 0 0 0,0-1-1 0 0,2 2-85 0 0,3 3 9 0 0,-8-5 15 0 0,-1 0 1 0 0,1 0-1 0 0,-1 0 1 0 0,1 1-1 0 0,-1-1 1 0 0,0 1 0 0 0,0-1-1 0 0,0 1 1 0 0,0 0-1 0 0,0 0 1 0 0,0 0 0 0 0,0 0-1 0 0,0 0 1 0 0,-1 0-1 0 0,1 0 1 0 0,-1 1-1 0 0,0-1 1 0 0,2 3-25 0 0,1 6 106 0 0,-2-9-87 0 0,-1 0 0 0 0,0 0 1 0 0,0 0-1 0 0,0 0 0 0 0,-1 0 0 0 0,1 0 1 0 0,0 1-1 0 0,-1-1 0 0 0,1 0 1 0 0,-1 0-1 0 0,0 0 0 0 0,0 1 0 0 0,0-1 1 0 0,0 0-1 0 0,0 0 0 0 0,0 0 1 0 0,-1 1-1 0 0,1-1 0 0 0,-1 0 1 0 0,1 0-1 0 0,-1 0 0 0 0,0 0 0 0 0,0 0 1 0 0,0 0-1 0 0,0 1-19 0 0,-25 40 409 0 0,-4 16-409 0 0,11-32 69 0 0,16-24-60 0 0,1 0 0 0 0,0 0-1 0 0,0 0 1 0 0,-1 0 0 0 0,2 0 0 0 0,-1 0 0 0 0,0 1 0 0 0,1-1 0 0 0,-1 1 0 0 0,0 2-9 0 0,2-3 33 0 0,0-1 0 0 0,-1 0 0 0 0,1 1 0 0 0,-1-1 0 0 0,0 0 0 0 0,0 0 0 0 0,0 0 0 0 0,0 0 0 0 0,0 0 0 0 0,0 1-33 0 0,0-3 0 0 0,1 1 0 0 0,0-1 0 0 0,0 0 0 0 0,0 0 0 0 0,0 0 0 0 0,0 1 0 0 0,0-1-1 0 0,0 0 1 0 0,0 0 0 0 0,0 1 0 0 0,0-1 0 0 0,0 0 0 0 0,0 0 0 0 0,0 1 0 0 0,0-1 0 0 0,0 0 0 0 0,0 0-1 0 0,0 1 1 0 0,1-1 0 0 0,-1 0 0 0 0,0 0 0 0 0,0 1 0 0 0,0-1 0 0 0,0 0 0 0 0,0 0 0 0 0,1 0 0 0 0,-1 1-1 0 0,0-1 1 0 0,0 0 0 0 0,0 0 0 0 0,1 0 0 0 0,-1 0 0 0 0,0 0 0 0 0,0 1 0 0 0,0-1 0 0 0,1 0 0 0 0,-1 0-1 0 0,0 0 1 0 0,0 0 0 0 0,1 0 0 0 0,-1 0 0 0 0,11 4-43 0 0,-10-3 121 0 0,0-1-78 0 0,-1 0 0 0 0,1 0 0 0 0,-1 1 0 0 0,1-1 0 0 0,0 0 0 0 0,-1 0 0 0 0,1 0 0 0 0,0 0 0 0 0,-1 0 0 0 0,1 0 0 0 0,0 0 1 0 0,-1 0-1 0 0,1 0 0 0 0,-1-1 0 0 0,1 1 0 0 0,0 0 0 0 0,-1 0 0 0 0,1 0 0 0 0,-1-1 0 0 0,1 1 0 0 0,-1 0 0 0 0,1-1 0 0 0,13-10-322 0 0,1-2-1264 0 0,-1 5-3688 0 0,-1 0-1719 0 0</inkml:trace>
  <inkml:trace contextRef="#ctx0" brushRef="#br1" timeOffset="114244.947">18108 2669 9216 0 0,'0'0'706'0'0,"-6"3"2418"0"0,5-3-3100 0 0,1 0 0 0 0,0 0 1 0 0,0 0-1 0 0,0 0 0 0 0,0 0 0 0 0,0 0 0 0 0,0 0 0 0 0,0 0 0 0 0,0 0 0 0 0,0 0 0 0 0,0 0 0 0 0,-1 1 0 0 0,1-1 1 0 0,0 0-1 0 0,0 0 0 0 0,0 0 0 0 0,0 0 0 0 0,0 0 0 0 0,0 0 0 0 0,0 0 0 0 0,0 0 0 0 0,0 0 0 0 0,0 0 0 0 0,0 0 1 0 0,0 0-1 0 0,0 0 0 0 0,0 0 0 0 0,-1 1 0 0 0,1-1 0 0 0,0 0 0 0 0,0 0 0 0 0,0 0 0 0 0,0 0 0 0 0,0 0 0 0 0,0 0 1 0 0,0 0-1 0 0,0 0 0 0 0,0 0 0 0 0,0 1 0 0 0,0-1 0 0 0,0 0 0 0 0,0 0 0 0 0,0 0 0 0 0,0 0 0 0 0,0 0 0 0 0,0 0 1 0 0,1 0-1 0 0,-1 0 0 0 0,0 0 0 0 0,0 0 0 0 0,0 1 0 0 0,0-1 0 0 0,0 0 0 0 0,0 0 0 0 0,0 0 0 0 0,0 0 0 0 0,0 0 0 0 0,0 0-24 0 0,9 3 947 0 0,18 2 88 0 0,-17-3-693 0 0,-1-1 4 0 0,0-1-1 0 0,0 1 1 0 0,1-2-1 0 0,-1 1 0 0 0,0-1 1 0 0,0-1-1 0 0,0 1 0 0 0,2-2-345 0 0,15-2-107 0 0,-15 3 107 0 0,1-1 0 0 0,-1 0 0 0 0,1 0 0 0 0,7-5 0 0 0,-15 6 0 0 0,0 0 0 0 0,1 0 0 0 0,-1 0 0 0 0,0-1 0 0 0,0 0 0 0 0,0 0 0 0 0,-1 0 0 0 0,1 0 0 0 0,-1 0 0 0 0,1-1 0 0 0,-1 0 0 0 0,0 0 0 0 0,0 0 0 0 0,-2 1 4 0 0,0 0 0 0 0,0-1-1 0 0,0 1 1 0 0,-1 0-1 0 0,1 0 1 0 0,-1-1 0 0 0,1 1-1 0 0,-1 0 1 0 0,0-1-1 0 0,-1 1 1 0 0,1-3-4 0 0,-1 1 78 0 0,0 1 0 0 0,1-1 0 0 0,-1 1 0 0 0,-1-1 0 0 0,1 1 0 0 0,-1-1 0 0 0,0 1 0 0 0,0-1-78 0 0,-5-6 206 0 0,2 3-33 0 0,0 0 1 0 0,1 0-1 0 0,0-1 0 0 0,0 0-173 0 0,-1-1 105 0 0,0 0 0 0 0,0 0 0 0 0,-1 1 0 0 0,0-1-105 0 0,1 3-21 0 0,0 0 0 0 0,1 0 0 0 0,0-1 1 0 0,0 0-1 0 0,1 0 0 0 0,-2-6 21 0 0,1-2-63 0 0,0 6 111 0 0,2-1-1 0 0,0 0 1 0 0,0 0 0 0 0,0-8-48 0 0,2 15-12 0 0,0 0 1 0 0,0 0 0 0 0,1 0 0 0 0,-1 0 0 0 0,1 0-1 0 0,0 1 1 0 0,0-1 0 0 0,1 0 0 0 0,-1 1 0 0 0,1-1-1 0 0,0 1 1 0 0,0-1 0 0 0,0 1 0 0 0,0 0 0 0 0,2-2 11 0 0,1-2-8 0 0,0 1-1 0 0,1-1 1 0 0,0 1 0 0 0,0 1 0 0 0,1-1 0 0 0,0 1-1 0 0,0 0 1 0 0,0 1 0 0 0,0 0 0 0 0,1 0 0 0 0,-1 0-1 0 0,1 1 1 0 0,0 0 0 0 0,5-1 8 0 0,-4 2-14 0 0,-1 0 0 0 0,1 1-1 0 0,0 0 1 0 0,-1 0 0 0 0,1 1 0 0 0,0 0-1 0 0,-1 1 1 0 0,6 0 14 0 0,-8 0 26 0 0,0 1 1 0 0,0-1-1 0 0,0 1 0 0 0,0 0 0 0 0,0 1 1 0 0,0 0-1 0 0,-1 0 0 0 0,1 0 1 0 0,-1 0-1 0 0,0 1 0 0 0,0 0 0 0 0,1 1-26 0 0,-1 0-75 0 0,1 0 0 0 0,-1 0 1 0 0,0 1-1 0 0,0 0 0 0 0,0 0 0 0 0,-1 0 0 0 0,3 7 75 0 0,-5-8-3 0 0,0 0 1 0 0,0 0-1 0 0,-1 0 1 0 0,1 0-1 0 0,-1 0 1 0 0,-1 0-1 0 0,1 0 1 0 0,-1 1-1 0 0,0-1 1 0 0,0 0-1 0 0,-1 5 3 0 0,-1 11 68 0 0,-1-1 0 0 0,-1 1 0 0 0,0-1 0 0 0,-2 0 0 0 0,-1-1 0 0 0,0 1 0 0 0,-1-1 0 0 0,-7 11-68 0 0,7-19 77 0 0,1 1 0 0 0,-2-1 0 0 0,-5 5-77 0 0,-10 13 73 0 0,8-12-57 0 0,-5 5-94 0 0,20-20 99 0 0,0-1 0 0 0,0 1 0 0 0,0-1-1 0 0,0 1 1 0 0,0 0 0 0 0,0-1 0 0 0,1 1-1 0 0,-1 0 1 0 0,0-1 0 0 0,1 1 0 0 0,0 0 0 0 0,-1 0-1 0 0,1 1-20 0 0,0-2-16 0 0,1-1-1 0 0,-1 1 0 0 0,1 0 0 0 0,-1 0 1 0 0,1 0-1 0 0,-1-1 0 0 0,1 1 0 0 0,-1 0 0 0 0,1-1 1 0 0,0 1-1 0 0,-1-1 0 0 0,1 1 0 0 0,0-1 1 0 0,0 1-1 0 0,-1-1 0 0 0,1 1 0 0 0,0-1 1 0 0,0 1-1 0 0,0-1 0 0 0,0 0 0 0 0,0 0 1 0 0,0 1 16 0 0,4 1 64 0 0,-1 0-40 0 0,0-1 0 0 0,0 1-1 0 0,0-1 1 0 0,0 0-1 0 0,0 0 1 0 0,0-1 0 0 0,0 1-1 0 0,0-1 1 0 0,0 0 0 0 0,0 0-1 0 0,0 0 1 0 0,0 0 0 0 0,0-1-1 0 0,0 0 1 0 0,0 0-1 0 0,0 0 1 0 0,1 0-24 0 0,8-4-232 0 0,0 0 1 0 0,0-1-1 0 0,0 0 0 0 0,4-4 232 0 0,-3 4-5120 0 0,-1-2-1706 0 0</inkml:trace>
  <inkml:trace contextRef="#ctx0" brushRef="#br1" timeOffset="114561.962">18911 2198 10592 0 0,'-16'0'1906'0'0,"16"0"-1055"0"0,0 0 40 0 0,-6 6 151 0 0,4 0-877 0 0,0 0 0 0 0,0 0 0 0 0,1 0 0 0 0,0 0 0 0 0,0 1 0 0 0,0-1 0 0 0,0 0 0 0 0,1 1 0 0 0,1 4-165 0 0,0 12 695 0 0,-1-14-356 0 0,1 0-1 0 0,-2 0 0 0 0,1 0 0 0 0,-1 1-338 0 0,-1 7 504 0 0,1 1 0 0 0,1-1-1 0 0,1 1 1 0 0,1 5-504 0 0,-1-13 50 0 0,0 0 0 0 0,1 0 0 0 0,0 0 0 0 0,1 0 1 0 0,0 0-1 0 0,0-1 0 0 0,1 0 0 0 0,0 1 0 0 0,1-1 0 0 0,0-1 0 0 0,0 1 0 0 0,3 3-50 0 0,-6-11 0 0 0,-1 0 0 0 0,0 1 0 0 0,0-1 0 0 0,1 0 0 0 0,-1 1 0 0 0,1-1 0 0 0,-1 0 0 0 0,1 0 0 0 0,-1 0 0 0 0,1 0 0 0 0,0 0 0 0 0,0-1 0 0 0,-1 1 0 0 0,1 0 0 0 0,0-1 0 0 0,0 0 0 0 0,0 1 0 0 0,0-1 0 0 0,-1 0 0 0 0,1 0 0 0 0,0 0 0 0 0,0 0 0 0 0,0 0 0 0 0,0 0 0 0 0,0 0 0 0 0,0-1 0 0 0,0 0 0 0 0,-1 1-94 0 0,0 0 0 0 0,0-1 0 0 0,1 1 0 0 0,-1 0 0 0 0,0-1-1 0 0,0 1 1 0 0,0-1 0 0 0,0 0 0 0 0,0 1 0 0 0,0-1 0 0 0,0 0 0 0 0,-1 0-1 0 0,1 0 95 0 0,4-6-1416 0 0</inkml:trace>
  <inkml:trace contextRef="#ctx0" brushRef="#br1" timeOffset="114887.612">18726 2378 13824 0 0,'-5'-7'629'0'0,"4"6"-12"0"0,2 1-485 0 0,1 1 0 0 0,0 0 0 0 0,0-1 0 0 0,0 0 0 0 0,0 1 0 0 0,0-1 0 0 0,0 0 0 0 0,0 0 0 0 0,1 0-132 0 0,40 2 1186 0 0,17 3-1186 0 0,24 2-69 0 0,-12 0 201 0 0,-39-3-912 0 0,26-1 780 0 0,-40-3-999 0 0</inkml:trace>
  <inkml:trace contextRef="#ctx0" brushRef="#br1" timeOffset="121567.757">15590 1482 2304 0 0,'0'0'101'0'0,"0"0"294"0"0,0 17 7234 0 0,-2 14-6401 0 0,1-27-1050 0 0,0-1 0 0 0,1 1 0 0 0,0 0 0 0 0,-1 0 0 0 0,1 0 0 0 0,0-1 0 0 0,1 1 0 0 0,-1 0 0 0 0,1 0 0 0 0,0-1 0 0 0,-1 1 0 0 0,2 0-1 0 0,-1-1 1 0 0,0 1 0 0 0,1-1 0 0 0,-1 1 0 0 0,1-1 0 0 0,0 0 0 0 0,2 2-178 0 0,-2-3 91 0 0,0 1 0 0 0,1-1 0 0 0,-1 0 1 0 0,1-1-1 0 0,0 1 0 0 0,-1 0 0 0 0,1-1 0 0 0,0 1 0 0 0,0-1 0 0 0,0 0 0 0 0,0 0 0 0 0,0 0 0 0 0,0 0 0 0 0,0-1 0 0 0,1 1 0 0 0,-1-1 1 0 0,0 0-1 0 0,3 0-91 0 0,4 0 97 0 0,-1-1 1 0 0,1 0 0 0 0,-1 0-1 0 0,1-1 1 0 0,-1 0-1 0 0,0-1-97 0 0,9-2 192 0 0,-1-1 0 0 0,-1-1 0 0 0,1 0 0 0 0,-1-2 0 0 0,0 0 0 0 0,2-2-192 0 0,-16 8 18 0 0,1 1 0 0 0,-1 0 0 0 0,0 0 0 0 0,0-1 0 0 0,0 1 0 0 0,0-1 0 0 0,0 0 0 0 0,0 1 0 0 0,-1-1-1 0 0,1 0 1 0 0,-1 0 0 0 0,0 0 0 0 0,0-1-18 0 0,0 3 8 0 0,0-1-1 0 0,-1 1 1 0 0,1 0-1 0 0,-1-1 1 0 0,0 1 0 0 0,0-1-1 0 0,1 1 1 0 0,-1-1-1 0 0,0 1 1 0 0,0-1-1 0 0,0 1 1 0 0,0-1 0 0 0,-1 1-1 0 0,1-1 1 0 0,0 1-1 0 0,-1-1 1 0 0,1 1 0 0 0,-1-1-1 0 0,1 1 1 0 0,-1 0-1 0 0,0-1 1 0 0,1 1-1 0 0,-1 0 1 0 0,0 0 0 0 0,0-1-1 0 0,0 1 1 0 0,-1 0-8 0 0,-24-18 249 0 0,-12-4-249 0 0,9 6 217 0 0,25 13-240 0 0,0 1 0 0 0,0-1 0 0 0,0 0-1 0 0,0 0 1 0 0,0-1 0 0 0,1 1-1 0 0,0-1 1 0 0,0 1 0 0 0,0-1-1 0 0,0 0 1 0 0,-1-5 23 0 0,4 9 0 0 0,-1 0 5 0 0,0 0-1 0 0,1-1 0 0 0,-1 1 0 0 0,1 0 1 0 0,-1-1-1 0 0,1 1 0 0 0,0-1 0 0 0,0 1 0 0 0,0 0 1 0 0,-1-1-1 0 0,1 1 0 0 0,0-1 0 0 0,1 1 0 0 0,-1-1 1 0 0,0 1-1 0 0,0 0 0 0 0,1-1 0 0 0,-1 1 1 0 0,1-2-5 0 0,0 1 14 0 0,0 0 1 0 0,1 0-1 0 0,-1 0 1 0 0,1 0-1 0 0,-1 0 0 0 0,1 0 1 0 0,0 0-1 0 0,0 1 1 0 0,-1-1-1 0 0,1 1 1 0 0,1-1-15 0 0,6-4 37 0 0,0 1 0 0 0,1 0 0 0 0,0 1 0 0 0,10-4-37 0 0,-16 7-20 0 0,12-4-33 0 0,1 0 0 0 0,0 2 0 0 0,0 0 0 0 0,0 1 0 0 0,0 1 0 0 0,1 1 0 0 0,-1 0 0 0 0,12 2 53 0 0,-23-1-10 0 0,-1 0 0 0 0,0 1 0 0 0,0-1 0 0 0,1 1 0 0 0,-1 0 0 0 0,0 0 0 0 0,-1 0 0 0 0,2 1 10 0 0,7 6 0 0 0,-11-5 0 0 0,-1-1 0 0 0,0-1 3 0 0,0 0 0 0 0,0 0 0 0 0,-1 1 0 0 0,1-1 0 0 0,-1 0-1 0 0,1 0 1 0 0,-1 1 0 0 0,0-1 0 0 0,0 0 0 0 0,0 1-1 0 0,0-1 1 0 0,0 0 0 0 0,-1 0 0 0 0,1 1 0 0 0,-1-1 0 0 0,1 0-1 0 0,-1 0 1 0 0,0 0 0 0 0,0 1 0 0 0,0-1 0 0 0,0 0-1 0 0,0 0-2 0 0,-6 10 96 0 0,0-1 0 0 0,0 0 0 0 0,-4 4-96 0 0,8-12 34 0 0,-15 22 144 0 0,5-7 53 0 0,0-1 0 0 0,-4 3-231 0 0,14-17 11 0 0,-29 33 827 0 0,30-33-782 0 0,0 0 1 0 0,1 0 0 0 0,-1-1-1 0 0,1 1 1 0 0,-1 0 0 0 0,1 0-1 0 0,0 0 1 0 0,0 1-1 0 0,0-1 1 0 0,1 0 0 0 0,-1 0-1 0 0,0 3-56 0 0,1-4-1 0 0,0-1-1 0 0,0 0 0 0 0,1 0 1 0 0,-1 0-1 0 0,0 1 0 0 0,0-1 0 0 0,1 0 1 0 0,-1 0-1 0 0,1 0 0 0 0,-1 0 1 0 0,1 1-1 0 0,-1-1 0 0 0,1 0 0 0 0,0 0 1 0 0,-1 0-1 0 0,1 0 0 0 0,0 0 1 0 0,0-1-1 0 0,0 1 0 0 0,0 0 1 0 0,0 0 1 0 0,1 0 12 0 0,0 1 0 0 0,1-1 1 0 0,-1 0-1 0 0,1 0 1 0 0,-1 0-1 0 0,1 0 0 0 0,-1 0 1 0 0,1-1-1 0 0,-1 1 1 0 0,1-1-13 0 0,8 1 138 0 0,0 0-1 0 0,-1-1 1 0 0,1-1 0 0 0,7 0-138 0 0,25-6 243 0 0,0-2-1 0 0,26-9-242 0 0,-27 7-241 0 0,-20 4-62 0 0,-1-1 0 0 0,7-3 303 0 0,-1 0-190 0 0,30-8-226 0 0</inkml:trace>
  <inkml:trace contextRef="#ctx0" brushRef="#br0" timeOffset="5923.495">4634 1047 14224 0 0,'26'22'653'0'0,"-25"-22"-620"0"0,-1 1 0 0 0,1 0-1 0 0,-1-1 1 0 0,1 1 0 0 0,-1 0 0 0 0,1-1 0 0 0,-1 1-1 0 0,1 0 1 0 0,-1 0 0 0 0,0-1 0 0 0,1 1 0 0 0,-1 0-1 0 0,0 0 1 0 0,0-1 0 0 0,0 1 0 0 0,1 0 0 0 0,-1 0 0 0 0,0 0-1 0 0,0 0 1 0 0,0-1 0 0 0,0 1 0 0 0,0 0 0 0 0,-1 0-1 0 0,1 0 1 0 0,0 0 0 0 0,0-1 0 0 0,-1 1 0 0 0,1 0-33 0 0,0 0 0 0 0,0-1-1 0 0,-1 1 1 0 0,1-1 0 0 0,0 1 0 0 0,0-1 0 0 0,0 1 0 0 0,0 0 0 0 0,0-1 0 0 0,-1 1-1 0 0,1-1 1 0 0,0 1 0 0 0,0-1 0 0 0,1 1 0 0 0,-1-1 0 0 0,0 1 0 0 0,0 0 0 0 0,0-1-1 0 0,0 1 1 0 0,0-1 0 0 0,1 1 0 0 0,-1-1 0 0 0,0 1 0 0 0,0-1 0 0 0,1 1 0 0 0,-1-1-1 0 0,0 1 1 0 0,1-1 0 0 0,-1 0 0 0 0,0 1 0 0 0,1-1 0 0 0,-1 0 0 0 0,1 1-1 0 0,-1-1 1 0 0,1 0 0 0 0,-1 1 0 0 0,1-1 0 0 0,-1 0 0 0 0,1 0 0 0 0,-1 1 0 0 0,1-1-1 0 0,-1 0 1 0 0,1 0 0 0 0,0 0 0 0 0,2 1 57 0 0,0 0-1 0 0,0 0 1 0 0,1 0 0 0 0,-1 0-1 0 0,0-1 1 0 0,1 0 0 0 0,-1 1-1 0 0,0-1 1 0 0,1-1-1 0 0,-1 1 1 0 0,1 0 0 0 0,0-1-57 0 0,8-2 343 0 0,0 0 1 0 0,9-4-344 0 0,15-5 720 0 0,90-10 0 0 0,46-9-260 0 0,-145 27-215 0 0,26-1-245 0 0,14-3 89 0 0,31-3 249 0 0,33 2-338 0 0,-117 8-50 0 0,23 1-806 0 0,-23 0 408 0 0</inkml:trace>
  <inkml:trace contextRef="#ctx0" brushRef="#br0" timeOffset="6520.508">5151 1612 11312 0 0,'0'0'521'0'0,"0"0"-12"0"0,2 0-279 0 0,6 2 701 0 0,-14 2 1598 0 0,-15 5-754 0 0,-49 8-568 0 0,33-9-782 0 0,0 2-1 0 0,-25 11-424 0 0,35-8 140 0 0,20-9-107 0 0,1-1 0 0 0,-1 0 0 0 0,1 0 0 0 0,-1-1-1 0 0,-6 2-32 0 0,-12 0 51 0 0,10-1-76 0 0,0 0-1 0 0,1 0 1 0 0,-5 3 25 0 0,14-5-15 0 0,1 0 1 0 0,0 0-1 0 0,-1-1 0 0 0,1 1 1 0 0,0-1-1 0 0,-4 0 15 0 0,6 0 1 0 0,-20-2 4 0 0,20 0 6 0 0,-4 0-1 0 0,6 2-1 0 0,-1-1 1 0 0,0 1-1 0 0,1 0 0 0 0,-1 0 1 0 0,0 0-1 0 0,1-1 0 0 0,-1 1 1 0 0,1 0-1 0 0,-1-1 0 0 0,0 1 1 0 0,1-1-1 0 0,-1 1 1 0 0,1 0-1 0 0,-1-1 0 0 0,1 1 1 0 0,0-1-1 0 0,-1 0-9 0 0,1 1 8 0 0,0-1-1 0 0,1 0 1 0 0,-1 0 0 0 0,0 0-1 0 0,0 0 1 0 0,1 1 0 0 0,-1-1-1 0 0,0 0 1 0 0,1 0 0 0 0,-1 1-1 0 0,1-1 1 0 0,-1 0 0 0 0,1 1-1 0 0,0-1 1 0 0,-1 1 0 0 0,1-1-1 0 0,-1 0 1 0 0,1 1-8 0 0,16-23 85 0 0,-14 18-68 0 0,0 0 0 0 0,0 1 1 0 0,1-1-1 0 0,0 1 1 0 0,-1 0-1 0 0,3-1-17 0 0,1-1 3 0 0,0 0 0 0 0,0 0 0 0 0,-1-1 0 0 0,0 1 0 0 0,0-1 0 0 0,0-1 0 0 0,-1 1 0 0 0,0-1 0 0 0,1-3-3 0 0,-1 2 11 0 0,1 1 0 0 0,-1 0 0 0 0,2 0 0 0 0,-1 0 0 0 0,7-5-11 0 0,-3 3-1 0 0,0 0 0 0 0,5-10 1 0 0,1-8 0 0 0,-11 19 0 0 0,-1 1 0 0 0,1 0 0 0 0,3-3 0 0 0,33-41 0 0 0,1 5 236 0 0,-41 45-223 0 0,0 1 0 0 0,0 0 0 0 0,0 0 0 0 0,1 0 0 0 0,-1 0 0 0 0,0 0 0 0 0,1 0 0 0 0,-1 0 0 0 0,0 0 0 0 0,1 1 0 0 0,-1-1 0 0 0,1 0 0 0 0,0 1 0 0 0,-1 0-1 0 0,1-1 1 0 0,-1 1 0 0 0,2-1-13 0 0,-2 2-9 0 0,0 0-1 0 0,0 0 1 0 0,0 0-1 0 0,0 0 0 0 0,0 0 1 0 0,0 0-1 0 0,0 0 1 0 0,0 0-1 0 0,0 0 0 0 0,0 1 1 0 0,-1-1-1 0 0,1 0 1 0 0,0 1-1 0 0,-1-1 0 0 0,1 2 10 0 0,-2 12 37 0 0,0-14-26 0 0,1 0-1 0 0,0 1 0 0 0,0-1 0 0 0,-1 0 0 0 0,1 0 0 0 0,0 1 1 0 0,0-1-1 0 0,0 0 0 0 0,0 1 0 0 0,1-1 0 0 0,-1 0 1 0 0,0 0-1 0 0,0 1-10 0 0,1 3 37 0 0,0 0 0 0 0,-1-1 1 0 0,0 1-1 0 0,0 0 0 0 0,0 0 1 0 0,0 0-1 0 0,-1 0 0 0 0,0-1 1 0 0,-1 5-38 0 0,1-3 57 0 0,0 0 0 0 0,0 1 1 0 0,0-1-1 0 0,1 0 0 0 0,0 2-57 0 0,0 1 67 0 0,0 1 0 0 0,0-1 0 0 0,-1 0 0 0 0,0 0-1 0 0,-1 0-66 0 0,-3 36 130 0 0,6-30-98 0 0,-2 0 0 0 0,0 0 0 0 0,-1-1 0 0 0,-2 7-32 0 0,3-12 0 0 0,-1 0 0 0 0,2 1 0 0 0,-1-1 0 0 0,1 0 0 0 0,0 0 0 0 0,1 0 0 0 0,0 1 0 0 0,1-1 0 0 0,1 5 0 0 0,-1 14 36 0 0,-2-23-13 0 0,0 0-1 0 0,0 0 1 0 0,0 0 0 0 0,1 1 0 0 0,0 0-23 0 0,1 0 20 0 0,-1 1 1 0 0,1 0-1 0 0,-1 0 0 0 0,-1 0 1 0 0,1 0-1 0 0,-1 4-20 0 0,2 15 83 0 0,-2-23-76 0 0,1 0 1 0 0,-1 1 0 0 0,1-1 0 0 0,-1 0-1 0 0,0 1 1 0 0,-1-1 0 0 0,1 0 0 0 0,0 0-1 0 0,-1 2-7 0 0,-1-2 1 0 0,2-2 3 0 0,0 0 1 0 0,-1 0-1 0 0,1 0 1 0 0,0 0-1 0 0,0 1 0 0 0,0-1 1 0 0,-1 0-1 0 0,1 0 1 0 0,0 0-1 0 0,1 0 0 0 0,-1 0 1 0 0,0 0-1 0 0,0 0 0 0 0,0 0 1 0 0,0 0-1 0 0,1 0 1 0 0,-1 0-1 0 0,1 0 0 0 0,-1 0-4 0 0,0-1 8 0 0,0 1-1 0 0,0-1 1 0 0,0 0 0 0 0,0 0-1 0 0,0 0 1 0 0,1 1-1 0 0,-1-1 1 0 0,0 0 0 0 0,0 0-1 0 0,0 0 1 0 0,0 1-1 0 0,0-1 1 0 0,0 0 0 0 0,1 0-1 0 0,-1 0 1 0 0,0 0-1 0 0,0 1 1 0 0,0-1-1 0 0,0 0 1 0 0,1 0 0 0 0,-1 0-1 0 0,0 0 1 0 0,0 0-1 0 0,0 0 1 0 0,1 0 0 0 0,-1 0-1 0 0,0 0 1 0 0,0 1-1 0 0,0-1-7 0 0,3 2-1749 0 0,-3-2 810 0 0</inkml:trace>
  <inkml:trace contextRef="#ctx0" brushRef="#br0" timeOffset="5239.57">4986 423 8752 0 0,'-3'-2'22'0'0,"-11"-9"413"0"0,13 10-416 0 0,1 1-1 0 0,0-1 1 0 0,0 0-1 0 0,-1 1 0 0 0,1-1 1 0 0,0 0-1 0 0,0 1 1 0 0,0-1-1 0 0,0 0 0 0 0,0 1 1 0 0,0-1-1 0 0,0 0 1 0 0,0 1-1 0 0,0-1 0 0 0,0 0 1 0 0,0 1-1 0 0,0-1 1 0 0,0 0-1 0 0,0 1 0 0 0,1-1 1 0 0,-1 0-1 0 0,0 1 1 0 0,1-1-1 0 0,-1 1 0 0 0,0-1 1 0 0,1 0-19 0 0,-1 1-1 0 0,0-1 1 0 0,1 1-1 0 0,-1 0 1 0 0,0-1-1 0 0,0 1 1 0 0,0-1 0 0 0,0 1-1 0 0,0-1 1 0 0,0 1-1 0 0,0 0 1 0 0,0-1-1 0 0,0 1 1 0 0,0-1-1 0 0,0 1 1 0 0,0-1-1 0 0,0 1 1 0 0,0-1-1 0 0,0 1 1 0 0,0-1 0 0 0,0 1-1 0 0,0 0 1 0 0,-1-1-1 0 0,1 1 1 0 0,0-1-1 0 0,0 1 1 0 0,0 0-1 0 0,-1-1 1 0 0,-12-8 293 0 0,10 7 452 0 0,-1 1-1 0 0,0-1 0 0 0,0 1 0 0 0,0 0 1 0 0,1 0-1 0 0,-1 1 0 0 0,-3-1-744 0 0,-24 3 2105 0 0,30-1-2022 0 0,1-1-1 0 0,-1 0 1 0 0,1 1-1 0 0,-1-1 1 0 0,1 0-1 0 0,0 1 1 0 0,-1-1 0 0 0,1 1-1 0 0,0-1 1 0 0,-1 1-1 0 0,1-1 1 0 0,0 1-1 0 0,0-1 1 0 0,-1 1-1 0 0,1-1 1 0 0,0 1-1 0 0,0-1 1 0 0,0 1-1 0 0,0 0-82 0 0,-1 1 196 0 0,-5 6-298 0 0,-1 0-1 0 0,0 0 0 0 0,-6 6 103 0 0,-17 20-276 0 0,22-22 292 0 0,0 0 0 0 0,1 0-1 0 0,1 1 1 0 0,0-1 0 0 0,1 2-1 0 0,1-1 1 0 0,-1 4-16 0 0,3-9 32 0 0,0 1 1 0 0,0-1-1 0 0,1 1 0 0 0,1-1 0 0 0,-1 1 0 0 0,1 0 0 0 0,1-1 1 0 0,-1 1-1 0 0,2-1 0 0 0,-1 1 0 0 0,1-1 0 0 0,1 3-32 0 0,-2-9 23 0 0,0 0 0 0 0,0 0-1 0 0,0-1 1 0 0,0 1 0 0 0,0-1-1 0 0,0 1 1 0 0,1-1 0 0 0,-1 1-1 0 0,0-1 1 0 0,1 0 0 0 0,-1 0-1 0 0,1 0 1 0 0,0 0 0 0 0,-1 0-1 0 0,1 0 1 0 0,0 0 0 0 0,0 0-1 0 0,0 0-22 0 0,-1-1 23 0 0,0 1 0 0 0,0-1-1 0 0,0 0 1 0 0,1 1-1 0 0,-1-1 1 0 0,0 0-1 0 0,0 0 1 0 0,0 0 0 0 0,1 0-1 0 0,-1 0 1 0 0,0 0-1 0 0,0 0 1 0 0,1 0-1 0 0,-1 0 1 0 0,0-1 0 0 0,0 1-1 0 0,0 0 1 0 0,1-1-1 0 0,-1 1 1 0 0,0-1-1 0 0,0 1 1 0 0,0-1 0 0 0,0 0-1 0 0,0 1 1 0 0,0-1-1 0 0,0 0 1 0 0,0 0-1 0 0,0 0-22 0 0,4-5 163 0 0,1 0-1 0 0,0 0 1 0 0,6-3-163 0 0,-6 4 80 0 0,0-1-1 0 0,1 0 1 0 0,3-5-80 0 0,-4 3 36 0 0,1 1-1 0 0,-1 0 0 0 0,1 1 1 0 0,0 0-1 0 0,3-2-35 0 0,-8 6 5 0 0,0 0 0 0 0,0 0-1 0 0,-1 0 1 0 0,0 0 0 0 0,1-1-1 0 0,-1 1 1 0 0,0 0-1 0 0,0 0 1 0 0,0-1 0 0 0,0 1-1 0 0,0-1 1 0 0,-1 1 0 0 0,1-3-5 0 0,7-17 139 0 0,6-5 209 0 0,-20 41-369 0 0,0 0 0 0 0,1 0-1 0 0,1 1 1 0 0,1 0 0 0 0,0-1-1 0 0,0 6 22 0 0,2-11 5 0 0,0 1-1 0 0,0 0 0 0 0,1-1 1 0 0,0 1-1 0 0,1-1 0 0 0,0 1 1 0 0,1 0-1 0 0,0-1 1 0 0,0 0-1 0 0,1 1 0 0 0,0-1-4 0 0,-1-5-49 0 0,1 0-1 0 0,-1 0 1 0 0,1 0-1 0 0,-1 0 0 0 0,1-1 1 0 0,1 1-1 0 0,-1-1 1 0 0,0 0-1 0 0,1 0 0 0 0,-1 0 1 0 0,1-1-1 0 0,0 1 0 0 0,0-1 1 0 0,0 0-1 0 0,0 0 1 0 0,1 0-1 0 0,-1-1 0 0 0,0 1 1 0 0,1-1-1 0 0,-1 0 1 0 0,1 0-1 0 0,-1-1 0 0 0,1 1 1 0 0,0-1-1 0 0,-1 0 1 0 0,1 0-1 0 0,-1-1 0 0 0,1 1 1 0 0,0-1-1 0 0,-1 0 1 0 0,0 0-1 0 0,1-1 0 0 0,-1 1 1 0 0,3-2 49 0 0,5-3-1526 0 0</inkml:trace>
  <inkml:trace contextRef="#ctx0" brushRef="#br0" timeOffset="5672.679">5167 282 10336 0 0,'0'0'472'0'0,"3"-15"176"0"0,5 3 195 0 0,-1 0 0 0 0,2 1 0 0 0,-1 0 0 0 0,2 0 0 0 0,-1 1 0 0 0,9-7-843 0 0,9-1 2133 0 0,-19 14-2246 0 0,0 1 1 0 0,0 0-1 0 0,0 0 0 0 0,1 1 0 0 0,-1-1 1 0 0,1 2-1 0 0,6-1 113 0 0,-13 2 72 0 0,1 0-1 0 0,-1 1 1 0 0,1-1-1 0 0,-1 1 1 0 0,0-1-1 0 0,1 1 1 0 0,-1 0-1 0 0,0 0 1 0 0,0 0-1 0 0,0 1 1 0 0,1-1 0 0 0,-1 0-1 0 0,-1 1 1 0 0,1-1-1 0 0,0 1 1 0 0,0 0-1 0 0,0 0 1 0 0,-1 0-1 0 0,2 1-71 0 0,3 5 56 0 0,0 0 0 0 0,0 1 0 0 0,-1 0 0 0 0,0 1-56 0 0,-3-7 23 0 0,-1 0 1 0 0,0 0-1 0 0,-1 0 1 0 0,1 0-1 0 0,0 0 1 0 0,-1 0-1 0 0,0 0 1 0 0,0 0-1 0 0,0 0 1 0 0,0 0 0 0 0,0 1-1 0 0,0-1 1 0 0,-1 0-1 0 0,0 0 1 0 0,1 0-1 0 0,-1 0 1 0 0,0 0-1 0 0,-1 0 1 0 0,1-1-1 0 0,0 1 1 0 0,-1 0-1 0 0,0 0 1 0 0,0 0-24 0 0,-5 7 124 0 0,0 0 0 0 0,-1-1 1 0 0,0 0-1 0 0,0-1 0 0 0,-6 4-124 0 0,-2 1 151 0 0,1-2 0 0 0,-5 2-151 0 0,-5 4 144 0 0,5 2-36 0 0,19-17-101 0 0,0 0-1 0 0,-1 0 1 0 0,1-1-1 0 0,-1 1 0 0 0,1-1 1 0 0,-1 1-1 0 0,0-1 1 0 0,1 0-1 0 0,-1 1 0 0 0,0-1 1 0 0,0 0-1 0 0,0 0 0 0 0,0 0 1 0 0,0-1-1 0 0,0 1 1 0 0,0 0-1 0 0,-2 0-6 0 0,76-5 155 0 0,-34-1-485 0 0,0 1 0 0 0,0 2 0 0 0,22 3 330 0 0,-56-1-357 0 0,0 1-1 0 0,1-1 0 0 0,-1 1 0 0 0,0 0 1 0 0,0 0-1 0 0,4 2 358 0 0,5 3-2077 0 0</inkml:trace>
  <inkml:trace contextRef="#ctx0" brushRef="#br0" timeOffset="3620.895">3192 1272 17503 0 0,'58'-18'1961'0'0,"30"2"-3550"0"0,-16 3 1891 0 0,-44 8-61 0 0,1 2 0 0 0,17 1-241 0 0,-23 1-324 0 0,1 0-1 0 0,-1-2 1 0 0,0-1 0 0 0,22-6 324 0 0,-23 2-6186 0 0</inkml:trace>
  <inkml:trace contextRef="#ctx0" brushRef="#br0" timeOffset="4719.554">3820 773 11544 0 0,'-32'-8'264'0'0,"32"8"-258"0"0,0 0 1 0 0,0 0 0 0 0,0 0-1 0 0,0 0 1 0 0,0 0 0 0 0,0 0-1 0 0,0 0 1 0 0,0 0 0 0 0,1 0 0 0 0,-1 0-1 0 0,0 0 1 0 0,0 0 0 0 0,0 0-1 0 0,0 0 1 0 0,0 0 0 0 0,0-1-1 0 0,0 1 1 0 0,0 0 0 0 0,0 0-1 0 0,0 0 1 0 0,0 0 0 0 0,0 0 0 0 0,0 0-1 0 0,0 0 1 0 0,0 0 0 0 0,0 0-1 0 0,0 0 1 0 0,0 0 0 0 0,0 0-1 0 0,0 0 1 0 0,0-1 0 0 0,0 1-1 0 0,0 0 1 0 0,0 0 0 0 0,0 0-1 0 0,0 0 1 0 0,0 0 0 0 0,0 0 0 0 0,0 0-1 0 0,0 0 1 0 0,0 0 0 0 0,0 0-1 0 0,0 0 1 0 0,0 0 0 0 0,0 0-1 0 0,0 0 1 0 0,0-1 0 0 0,0 1-1 0 0,0 0 1 0 0,0 0 0 0 0,0 0 0 0 0,0 0-1 0 0,0 0 1 0 0,0 0 0 0 0,-1 0-1 0 0,1 0 1 0 0,0 0 0 0 0,0 0-1 0 0,0 0 1 0 0,0 0 0 0 0,0 0-1 0 0,0 0 1 0 0,0 0 0 0 0,0 0 0 0 0,0 0-1 0 0,0 0 1 0 0,0 0 0 0 0,0 0-1 0 0,0 0 1 0 0,-1 0-7 0 0,9-5 182 0 0,-1 0 157 0 0,-7 5-339 0 0,0 0 1 0 0,0 0 0 0 0,0-1-1 0 0,-1 1 1 0 0,1 0-1 0 0,0 0 1 0 0,0 0-1 0 0,0-1 1 0 0,0 1-1 0 0,-1 0 1 0 0,1 0-1 0 0,0-1 1 0 0,0 1-1 0 0,0 0 1 0 0,0 0-1 0 0,0-1 1 0 0,0 1-1 0 0,0 0 1 0 0,0 0 0 0 0,0-1-1 0 0,0 1 1 0 0,0 0-1 0 0,0-1 1 0 0,0 1-1 0 0,0 0 1 0 0,0 0-1 0 0,0-1 1 0 0,0 1-1 0 0,0 0 1 0 0,0-1-1 0 0,0 1 1 0 0,0 0-1 0 0,0 0 1 0 0,1-1-1 0 0,-1 1 0 0 0,10-6 104 0 0,15 0 1115 0 0,-23 6-484 0 0,1 0 46 0 0,0 0-488 0 0,-2 0-182 0 0,0 0 0 0 0,0 0 0 0 0,0-1 1 0 0,0 1-1 0 0,0 0 0 0 0,0 1 0 0 0,-1-1 1 0 0,1 0-1 0 0,0 0 0 0 0,0 0 0 0 0,0 0 1 0 0,0 1-1 0 0,0-1 0 0 0,0 0 0 0 0,0 1-111 0 0,-2 0 1026 0 0,1 0-968 0 0,-1-1 0 0 0,1 1 0 0 0,-1-1 0 0 0,0 0 0 0 0,1 1 0 0 0,-1-1 0 0 0,1 1 0 0 0,-1-1 0 0 0,1 1 0 0 0,-1-1 0 0 0,1 1 0 0 0,0-1 0 0 0,-1 1 0 0 0,1 0 0 0 0,0-1 0 0 0,-1 1 0 0 0,1 0-58 0 0,1 4-206 0 0,0-4 248 0 0,-1 0-54 0 0,1 0-1 0 0,-1 0 0 0 0,0 1 0 0 0,0-1 0 0 0,1 0 0 0 0,-1 0 0 0 0,0 0 0 0 0,0 1 0 0 0,0-1 1 0 0,0 0-1 0 0,0 0 0 0 0,-1 1 0 0 0,1-1 0 0 0,0 0 0 0 0,-1 0 0 0 0,1 0 0 0 0,0 1 1 0 0,-1-1-1 0 0,1 0 0 0 0,-1 0 0 0 0,0 0 0 0 0,1 0 0 0 0,-1 0 0 0 0,0 0 0 0 0,0 0 1 0 0,0 0-1 0 0,1 0 0 0 0,-1-1 0 0 0,0 1 0 0 0,0 0 13 0 0,-5 4 80 0 0,5-3-57 0 0,1-1 1 0 0,-1 0 0 0 0,0 0-1 0 0,0 0 1 0 0,1 1-1 0 0,-1-1 1 0 0,1 0 0 0 0,-1 1-1 0 0,1-1 1 0 0,-1 0-1 0 0,1 1 1 0 0,0-1 0 0 0,0 1-1 0 0,0-1 1 0 0,-1 0-1 0 0,2 1 1 0 0,-1-1 0 0 0,0 2-24 0 0,0-2 22 0 0,0 1 1 0 0,0-1 0 0 0,0 1 0 0 0,0 0 0 0 0,0-1-1 0 0,0 1 1 0 0,-1-1 0 0 0,1 1 0 0 0,0-1-1 0 0,-1 1 1 0 0,0-1 0 0 0,1 1 0 0 0,-1-1 0 0 0,0 0-1 0 0,0 2-22 0 0,-10 8 71 0 0,10-9-69 0 0,-1-1 0 0 0,0 0 0 0 0,1 1 0 0 0,-1 0 0 0 0,1-1 1 0 0,0 1-1 0 0,0 0 0 0 0,-1 0 0 0 0,1 0 0 0 0,0 0 0 0 0,1 0 0 0 0,-1 0 0 0 0,0 0 0 0 0,0 1-2 0 0,4 44 12 0 0,-5-40 13 0 0,0 0-1 0 0,0 0 0 0 0,0-1 1 0 0,-3 6-25 0 0,-7 20 42 0 0,7 1 27 0 0,4-23-66 0 0,-1 1 0 0 0,0-1 0 0 0,-1 0-1 0 0,0 1-2 0 0,-2 0 0 0 0,3-5 0 0 0,0-1 0 0 0,0 0 0 0 0,0 1 0 0 0,1-1 0 0 0,0 1 0 0 0,0-1 0 0 0,0 7 0 0 0,1 0 0 0 0,-1 0 0 0 0,0-1 0 0 0,0 1 0 0 0,-1 0 0 0 0,-1 0 0 0 0,0-1 0 0 0,-3 7 0 0 0,-1-1 0 0 0,-4 16 0 0 0,5-16 1 0 0,5-16-3 0 0,1 0 0 0 0,-1 0 0 0 0,1 0 0 0 0,-1-1 0 0 0,1 1-1 0 0,0 0 1 0 0,-1 0 0 0 0,1 0 0 0 0,0 0 0 0 0,0 1 0 0 0,0-1-1 0 0,0 0 1 0 0,0 0 0 0 0,0 0 0 0 0,0 0 0 0 0,0 0 0 0 0,0 0-1 0 0,0 0 1 0 0,0 0 0 0 0,1 0 0 0 0,-1 0 0 0 0,0 0 0 0 0,1 0-1 0 0,-1 0 1 0 0,1 0 0 0 0,-1 0 0 0 0,1-1 0 0 0,-1 1 0 0 0,1 0-1 0 0,0 0 3 0 0,2 7 0 0 0,-4-8 0 0 0,1 1 0 0 0,0-1 0 0 0,0 0 0 0 0,0 1 0 0 0,0-1 0 0 0,0 1 0 0 0,0-1 0 0 0,1 1 0 0 0,-1-1 0 0 0,0 0 0 0 0,0 1 0 0 0,0-1 0 0 0,0 0 0 0 0,0 1 0 0 0,1-1 0 0 0,-1 1 0 0 0,0-1 0 0 0,0 0 0 0 0,0 1 0 0 0,1-1 0 0 0,-1 0 0 0 0,0 0 0 0 0,1 1 0 0 0,-1-1 0 0 0,0 0 0 0 0,1 1 0 0 0,-1-1 0 0 0,0 0 0 0 0,1 0 0 0 0,-1 0 0 0 0,0 0 0 0 0,1 1 0 0 0,-1-1 0 0 0,1 0 0 0 0,-1 0 0 0 0,0 0 0 0 0,1 0 0 0 0,-1 0 0 0 0,1 0 0 0 0,-1 0 0 0 0,0 0 0 0 0,22 1 0 0 0,-18-1 0 0 0,8 0 31 0 0,14 0 218 0 0,0-1-1 0 0,25-4-248 0 0,72-6 712 0 0,-96 8-547 0 0,1 2 0 0 0,-1 1-1 0 0,24 3-164 0 0,26 1-86 0 0,61-4-1823 0 0,-132-1 696 0 0,5-2-17 0 0</inkml:trace>
  <inkml:trace contextRef="#ctx0" brushRef="#br0" timeOffset="9639.46">5841 1288 12208 0 0,'0'0'273'0'0,"0"0"40"0"0,0 0 23 0 0,0 0-34 0 0,7 2-190 0 0,70 1 1662 0 0,-15-2-140 0 0,0-2 0 0 0,0-3-1 0 0,38-9-1633 0 0,29-2 971 0 0,-25 5 240 0 0,57-14-1211 0 0,-50 6 1053 0 0,51 1-1053 0 0,-118 13 49 0 0,27 0-49 0 0,34-5 0 0 0,-88 7 14 0 0,2 1 0 0 0,-1 1 0 0 0,0 0-14 0 0,34 0 90 0 0,-47 0-26 0 0,-1 0-1 0 0,0 0 1 0 0,1 1-1 0 0,-1-1 1 0 0,0 1-1 0 0,2 1-63 0 0,16 2-577 0 0,-28 4-1595 0 0,-11 0-4557 0 0,3-5 447 0 0</inkml:trace>
  <inkml:trace contextRef="#ctx0" brushRef="#br0" timeOffset="10285.972">6437 1413 9648 0 0,'0'0'216'0'0,"0"0"32"0"0,0 0 12 0 0,0 0 76 0 0,0 0 254 0 0,0 0 108 0 0,0 0 26 0 0,0 0-30 0 0,0 0-139 0 0,4 8 420 0 0,-1-2-663 0 0,0 0 0 0 0,0 1 0 0 0,0-1 0 0 0,0 1 0 0 0,-1-1 0 0 0,0 1 0 0 0,-1 0 0 0 0,1 1-312 0 0,5 57 997 0 0,-6-48-836 0 0,-1 5 101 0 0,0 1 0 0 0,-2 0-1 0 0,-2 11-261 0 0,1-4 400 0 0,0 21-400 0 0,1-20 155 0 0,-1 1 0 0 0,-3 12-155 0 0,2-19 85 0 0,4-20-26 0 0,0-4-49 0 0,0-1 1 0 0,0 0 0 0 0,-1 1-1 0 0,1-1 1 0 0,0 0 0 0 0,0 1-1 0 0,0-1 1 0 0,0 0 0 0 0,-1 1-1 0 0,1-1 1 0 0,0 0 0 0 0,0 1-1 0 0,0-1 1 0 0,-1 0-1 0 0,1 0 1 0 0,0 1 0 0 0,-1-1-1 0 0,1 0 1 0 0,0 0 0 0 0,0 1-1 0 0,-1-1 1 0 0,1 0 0 0 0,-1 0-1 0 0,1 0 1 0 0,0 0 0 0 0,-1 0-1 0 0,1 0 1 0 0,0 1 0 0 0,-1-1-1 0 0,1 0 1 0 0,0 0 0 0 0,-1 0-1 0 0,1 0 1 0 0,-1 0 0 0 0,1 0-1 0 0,0 0 1 0 0,-1-1-1 0 0,1 1 1 0 0,0 0 0 0 0,-1 0-1 0 0,1 0 1 0 0,0 0 0 0 0,-1 0-1 0 0,1-1-10 0 0,-16-4 245 0 0,0-4 56 0 0,0-1-1 0 0,-4-3-300 0 0,8 4 172 0 0,-1 0-1 0 0,0 2 0 0 0,-12-6-171 0 0,21 11-21 0 0,-1 0 0 0 0,0 1 0 0 0,0-1 0 0 0,0 1 0 0 0,0 0 0 0 0,0 1 0 0 0,0-1 0 0 0,0 1 0 0 0,0 0 0 0 0,0 0-1 0 0,0 1 1 0 0,0-1 0 0 0,-3 2 21 0 0,4-1-20 0 0,-1 0 1 0 0,1 1-1 0 0,-1 0 0 0 0,1 0 0 0 0,0 0 0 0 0,-1 0 0 0 0,1 1 0 0 0,1 0 1 0 0,-1-1-1 0 0,0 2 0 0 0,1-1 0 0 0,-1 0 0 0 0,1 1 0 0 0,0-1 0 0 0,0 1 1 0 0,-1 1 19 0 0,1 1-2 0 0,-1 0 0 0 0,1 1 0 0 0,0-1 0 0 0,0 1 0 0 0,0 0 1 0 0,1 0-1 0 0,0 0 0 0 0,1 0 0 0 0,-1 0 0 0 0,1 4 2 0 0,1-6-18 0 0,0 0-1 0 0,0 1 1 0 0,1-1-1 0 0,-1 0 1 0 0,1 0-1 0 0,0 0 1 0 0,0 0-1 0 0,1 0 1 0 0,0 0-1 0 0,0 0 0 0 0,0 0 1 0 0,0-1 18 0 0,0-1-2 0 0,-1-1 1 0 0,0 1-1 0 0,1-1 1 0 0,0 1-1 0 0,0-1 0 0 0,-1 0 1 0 0,1 0-1 0 0,1 0 1 0 0,-1 0-1 0 0,0 0 0 0 0,0-1 1 0 0,1 1-1 0 0,-1-1 1 0 0,1 1-1 0 0,-1-1 0 0 0,1 0 1 0 0,-1 0-1 0 0,1 0 1 0 0,0 0-1 0 0,0 0 0 0 0,2 0 2 0 0,7-1 38 0 0,0-1-1 0 0,-1 0 0 0 0,1-1 1 0 0,0 0-1 0 0,-1-1 1 0 0,6-2-38 0 0,15-3 343 0 0,77-22-2223 0 0,-82 24-5287 0 0</inkml:trace>
  <inkml:trace contextRef="#ctx0" brushRef="#br0" timeOffset="10782.579">6802 1817 17591 0 0,'0'0'399'0'0,"-4"7"541"0"0,-3 2-989 0 0,0 0 0 0 0,1 0 0 0 0,0 1 0 0 0,1 0 0 0 0,0 0 0 0 0,0 0-1 0 0,1 0 1 0 0,0 1 0 0 0,1 0 0 0 0,0 0 0 0 0,0 4 49 0 0,3-6 168 0 0,-2-1-37 0 0,2 0 1 0 0,-1 0-1 0 0,1 0 1 0 0,1-1 0 0 0,0 9-132 0 0,-1-15 18 0 0,0 0-1 0 0,1 0 1 0 0,-1 0 0 0 0,0 0 0 0 0,0 0 0 0 0,1 1-1 0 0,-1-1 1 0 0,1 0 0 0 0,-1 0 0 0 0,1 0 0 0 0,-1-1-1 0 0,1 1 1 0 0,0 0 0 0 0,0 0 0 0 0,-1 0 0 0 0,1 0 0 0 0,0-1-1 0 0,0 1 1 0 0,0 0 0 0 0,0-1 0 0 0,0 1 0 0 0,0 0-1 0 0,0-1 1 0 0,0 1 0 0 0,0-1 0 0 0,0 0 0 0 0,0 1-1 0 0,0-1 1 0 0,0 0 0 0 0,0 0 0 0 0,0 1 0 0 0,0-1 0 0 0,0 0-1 0 0,0 0 1 0 0,1 0 0 0 0,-1-1 0 0 0,0 1 0 0 0,0 0-1 0 0,0 0 1 0 0,0 0 0 0 0,0-1 0 0 0,0 1 0 0 0,0-1-1 0 0,1 1-17 0 0,7-4 52 0 0,0 0 0 0 0,-1 0 0 0 0,6-4-52 0 0,4-2 43 0 0,5-2 93 0 0,14-12-136 0 0,-19 12 17 0 0,1 0-17 0 0,19-12 0 0 0,-29 18 0 0 0,-9 5-1 0 0,2 0 1 0 0,-1 0-1 0 0,0 0 0 0 0,0 0 0 0 0,0 1 0 0 0,0-1 0 0 0,0 0 0 0 0,1 1 0 0 0,-1-1 0 0 0,0 0 0 0 0,1 1 0 0 0,-1 0 0 0 0,0-1 0 0 0,2 1 1 0 0,-2 1-18 0 0,0 0-1 0 0,0 0 1 0 0,0 0-1 0 0,0 0 1 0 0,0 0-1 0 0,0 0 1 0 0,0 0-1 0 0,0 0 1 0 0,0 0 0 0 0,0 1-1 0 0,0 0 19 0 0,0 0-21 0 0,15 28-66 0 0,3 4 11 0 0,-4-10 78 0 0,-13-20 3 0 0,1 1 0 0 0,0 0-1 0 0,-1-1 1 0 0,2 0 0 0 0,-1 0-1 0 0,0 0 1 0 0,1 0 0 0 0,0 0-1 0 0,0-1 1 0 0,0 1 0 0 0,3 1-5 0 0,-5-4 11 0 0,0-1 0 0 0,-1 0 0 0 0,1 1 0 0 0,0-1 0 0 0,-1 0 0 0 0,1 0 0 0 0,0 1 0 0 0,0-2 0 0 0,-1 1 0 0 0,1 0 0 0 0,0 0 0 0 0,0 0 0 0 0,-1-1 0 0 0,1 1 0 0 0,0-1 0 0 0,-1 1 0 0 0,1-1 0 0 0,-1 0 0 0 0,1 0 0 0 0,-1 1 0 0 0,1-1 0 0 0,-1 0-11 0 0,7-4 147 0 0,-1-1 0 0 0,0 1-1 0 0,5-6-146 0 0,-8 7 112 0 0,2-1 14 0 0,0-1 0 0 0,0 0 1 0 0,-1 0-1 0 0,0 0 0 0 0,0-1 0 0 0,-1 0 0 0 0,1 0 0 0 0,-1 0 0 0 0,-1 0 0 0 0,0-1 0 0 0,0 1 0 0 0,0-1 0 0 0,0-4-126 0 0,0 1 57 0 0,-1 1-1 0 0,-1-1 1 0 0,0 0 0 0 0,0 0 0 0 0,-1 0-1 0 0,0 0 1 0 0,-1 0 0 0 0,-1-2-57 0 0,-1-4-339 0 0,0 0 0 0 0,-2 0 0 0 0,0 0 1 0 0,-5-11 338 0 0,-5 2-2624 0 0,8 12-4273 0 0</inkml:trace>
  <inkml:trace contextRef="#ctx0" brushRef="#br0" timeOffset="11124.124">7370 1509 10512 0 0,'0'0'233'0'0,"1"0"39"0"0,5-1-103 0 0,0-1-1 0 0,1 1 1 0 0,-1 1-1 0 0,0-1 1 0 0,1 1-1 0 0,3 0-168 0 0,-7 1 248 0 0,0-1-1 0 0,0 1 1 0 0,0-1-1 0 0,0 1 1 0 0,-1 0-1 0 0,1 0 1 0 0,0 0 0 0 0,-1 0-1 0 0,1 0 1 0 0,-1 1-1 0 0,1-1 1 0 0,-1 1-1 0 0,0 0 1 0 0,1 0-1 0 0,-1 0 1 0 0,0 0-248 0 0,0 0 139 0 0,1 1-1 0 0,-1 0 1 0 0,-1 0-1 0 0,1-1 1 0 0,0 1 0 0 0,-1 0-1 0 0,1 0 1 0 0,-1 1 0 0 0,0-1-1 0 0,0 0 1 0 0,0 0 0 0 0,-1 1-1 0 0,1-1 1 0 0,-1 0 0 0 0,0 1-1 0 0,1-1 1 0 0,-1 0 0 0 0,-1 1-1 0 0,1-1 1 0 0,-1 0 0 0 0,1 1-1 0 0,-1-1 1 0 0,0 0 0 0 0,-1 2-139 0 0,-3 9-34 0 0,-1-1 0 0 0,-1 0 1 0 0,0 0-1 0 0,0-1 1 0 0,-3 3 33 0 0,-9 14 760 0 0,15-23-694 0 0,1 1 97 0 0,3-6-158 0 0,0-1 0 0 0,0 1 0 0 0,1-1 0 0 0,-1 1 1 0 0,0-1-1 0 0,1 0 0 0 0,-1 1 0 0 0,1-1 1 0 0,-1 1-1 0 0,0-1 0 0 0,1 0 0 0 0,-1 0 0 0 0,1 1 1 0 0,-1-1-1 0 0,1 0 0 0 0,-1 0 0 0 0,1 1 1 0 0,-1-1-1 0 0,1 0-5 0 0,2 1 28 0 0,1 0 0 0 0,-1-1 0 0 0,1 0 0 0 0,0 1 0 0 0,-1-1 0 0 0,1 0 0 0 0,-1 0 0 0 0,1-1 0 0 0,0 1 0 0 0,-1-1 0 0 0,1 0 1 0 0,-1 0-1 0 0,1 0 0 0 0,0-1-28 0 0,12-2 99 0 0,62-17 244 0 0,12-2-328 0 0,-78 21-18 0 0,20-4 41 0 0,-1-1-1 0 0,19-8-37 0 0,-42 12 0 0 0,-1 1 0 0 0,0 1 0 0 0,0-1 0 0 0,2 1 0 0 0,10-1 0 0 0</inkml:trace>
  <inkml:trace contextRef="#ctx0" brushRef="#br0" timeOffset="8425.226">6250 234 11432 0 0,'1'-2'65'0'0,"1"-10"590"0"0,-8 5-37 0 0,6 6-148 0 0,0 1 158 0 0,0 0 32 0 0,0 0-16 0 0,0 0-86 0 0,0 2-40 0 0,5 12-270 0 0,-2 0 1 0 0,0 0 0 0 0,0 0 0 0 0,-1 0 0 0 0,-1 1 0 0 0,0 7-249 0 0,3 27 450 0 0,-1-2-41 0 0,-1-1 0 0 0,-3 16-409 0 0,0-4 166 0 0,-5 77 89 0 0,-1-1 294 0 0,0-81-369 0 0,7-55-118 0 0,0 0-1 0 0,-1 0 0 0 0,0 1 1 0 0,1-1-1 0 0,-1 0 0 0 0,0 0 0 0 0,0 0 1 0 0,0 0-1 0 0,-1-1-61 0 0,-4-8 175 0 0,-24-52 522 0 0,26 56-635 0 0,0-1 0 0 0,-1 1 0 0 0,0 0 1 0 0,0 0-1 0 0,-1 1 0 0 0,0-1 0 0 0,-1 1-62 0 0,6 5-10 0 0,0 0-1 0 0,0 0 1 0 0,0 0-1 0 0,0 0 1 0 0,0 1 0 0 0,0-1-1 0 0,0 0 1 0 0,0 1-1 0 0,-1-1 1 0 0,1 1 0 0 0,0-1-1 0 0,0 1 1 0 0,-1 0-1 0 0,1-1 1 0 0,0 1 0 0 0,-1 0-1 0 0,1 0 1 0 0,0 0-1 0 0,-1 0 1 0 0,1 0 0 0 0,0 0-1 0 0,-1 0 1 0 0,0 1 10 0 0,1 0-13 0 0,-1-1 0 0 0,0 1 0 0 0,1 0 0 0 0,-1 0 0 0 0,1 0 1 0 0,-1 1-1 0 0,1-1 0 0 0,-1 0 0 0 0,1 1 0 0 0,0-1 0 0 0,0 1 0 0 0,0-1 0 0 0,-1 1 0 0 0,1 1 13 0 0,-3 4-19 0 0,0 1 0 0 0,1 0-1 0 0,0 0 1 0 0,0 1-1 0 0,1-1 1 0 0,-1 5 19 0 0,2-7-2 0 0,-1 1-5 0 0,1 0 1 0 0,0 0-1 0 0,0 1 1 0 0,0-1-1 0 0,1 0 0 0 0,0 1 1 0 0,0-1-1 0 0,1 1 1 0 0,0-1-1 0 0,1 0 0 0 0,-1 1 7 0 0,2 1 0 0 0,0-1 0 0 0,0 1 0 0 0,1-1 0 0 0,1 3 0 0 0,-3-9 0 0 0,-1 0 0 0 0,0 1 0 0 0,1-1 0 0 0,-1 0 0 0 0,1 0 0 0 0,0 0 0 0 0,0 0 0 0 0,0-1 0 0 0,0 1 0 0 0,0 0 0 0 0,0-1 0 0 0,0 1 0 0 0,1-1 0 0 0,-1 0 0 0 0,0 0 0 0 0,1 0 0 0 0,0 0 0 0 0,0 1 28 0 0,1-1 0 0 0,0 0-1 0 0,-1 0 1 0 0,1-1 0 0 0,0 1-1 0 0,0-1 1 0 0,0 0-1 0 0,0 0 1 0 0,-1 0 0 0 0,1 0-1 0 0,0-1 1 0 0,0 0 0 0 0,0 1-1 0 0,-1-1 1 0 0,1-1 0 0 0,0 1-1 0 0,-1 0 1 0 0,1-1-1 0 0,-1 0 1 0 0,0 0 0 0 0,1 0-1 0 0,-1-1-27 0 0,9-4-32 0 0,13-9-906 0 0,0-1-1 0 0,6-6 939 0 0,-13 6-923 0 0</inkml:trace>
  <inkml:trace contextRef="#ctx0" brushRef="#br0" timeOffset="8757.582">6587 79 13824 0 0,'-14'-9'314'0'0,"12"7"46"0"0,2 2 22 0 0,2-1-339 0 0,-1 0 0 0 0,1 0 1 0 0,0 0-1 0 0,0 0 1 0 0,0 0-1 0 0,-1 0 1 0 0,1-1-1 0 0,-1 1 1 0 0,1-1-1 0 0,1-1-43 0 0,2-2 92 0 0,4-3 654 0 0,0 1 1 0 0,1-1-1 0 0,3 0-746 0 0,-8 5 220 0 0,0 1 1 0 0,0 0-1 0 0,-1 0 0 0 0,2 0 1 0 0,-1 1-1 0 0,0-1 0 0 0,0 1 0 0 0,5 0-220 0 0,-7 1-8 0 0,0 0-1 0 0,0 0 1 0 0,0 0-1 0 0,0 0 1 0 0,0 0-1 0 0,0 1 1 0 0,0-1-1 0 0,0 1 1 0 0,0 0-1 0 0,0 0 1 0 0,-1 0-1 0 0,2 1 10 0 0,-3-2-12 0 0,1 1 0 0 0,-1 0 0 0 0,0 0 0 0 0,1 0 0 0 0,-1 0 0 0 0,0 0 0 0 0,0 0 0 0 0,0 0 0 0 0,0 1 0 0 0,0-1 0 0 0,0 0 0 0 0,0 1 0 0 0,0-1 0 0 0,-1 0 0 0 0,1 1 0 0 0,0-1 0 0 0,-1 1 0 0 0,1-1 0 0 0,-1 1 0 0 0,0-1 0 0 0,0 1 0 0 0,1-1 0 0 0,-1 1 0 0 0,0 0 0 0 0,0-1 11 0 0,-1 7 47 0 0,1 0 0 0 0,-2 0 0 0 0,1 0 0 0 0,-1 0 0 0 0,0 0 0 0 0,0-1 0 0 0,-1 1 0 0 0,0-1 0 0 0,-4 7-47 0 0,-8 11 242 0 0,-1 0-1 0 0,-3 2-241 0 0,-2 3 584 0 0,9-16-211 0 0,10-12-363 0 0,0 0 0 0 0,0 0 1 0 0,0 0-1 0 0,0 1 0 0 0,1-1 1 0 0,-1 0-1 0 0,1 1 0 0 0,-1-1 0 0 0,1 1 1 0 0,0-1-1 0 0,0 1 0 0 0,0 0 1 0 0,0-1-1 0 0,0 3-10 0 0,11-6-156 0 0,19-5 172 0 0,16-4-588 0 0,22-1 572 0 0,-37 9-1303 0 0</inkml:trace>
  <inkml:trace contextRef="#ctx0" brushRef="#br0" timeOffset="9216.733">7220 298 14280 0 0,'0'0'69'0'0,"0"1"0"0"0,1 0 0 0 0,-1-1 0 0 0,0 1 0 0 0,0 0 1 0 0,1 0-1 0 0,-1-1 0 0 0,0 1 0 0 0,0 0 0 0 0,0-1 1 0 0,0 1-1 0 0,0 0 0 0 0,0 0 0 0 0,0-1 0 0 0,0 1 0 0 0,0 0 1 0 0,-1 0-1 0 0,1-1 0 0 0,0 1 0 0 0,0 0 0 0 0,-1-1 0 0 0,1 1-69 0 0,-11 16-8 0 0,4-9 35 0 0,1 1-89 0 0,1 0 0 0 0,0 0 1 0 0,0 0-1 0 0,1 0 1 0 0,0 3 61 0 0,-4 7 450 0 0,-1 0 0 0 0,-1 0 1 0 0,0 0-1 0 0,-11 12-450 0 0,4-5 653 0 0,-9 17-65 0 0,-3-2-1 0 0,-1-2 0 0 0,-2 0 1 0 0,-2-2-1 0 0,-17 13-587 0 0,42-42 21 0 0,-1 0 1 0 0,0 0-1 0 0,0-1 0 0 0,-1-1 0 0 0,-6 4-21 0 0,13-8 42 0 0,0-1 1 0 0,0 1 0 0 0,0-1-1 0 0,0 1 1 0 0,0-1 0 0 0,0 0-1 0 0,0-1 1 0 0,0 1 0 0 0,0-1-1 0 0,0 0 1 0 0,-1 0 0 0 0,1 0-1 0 0,0-1 1 0 0,0 1 0 0 0,0-1-1 0 0,0 0 1 0 0,0 0 0 0 0,-2-1-43 0 0,4 1 29 0 0,0-1 0 0 0,-1 1 0 0 0,1-1 0 0 0,0 1-1 0 0,1-1 1 0 0,-1 0 0 0 0,0 0 0 0 0,0 0 0 0 0,1 0 0 0 0,-1 0 0 0 0,1 0 0 0 0,0 0 0 0 0,-1 0 0 0 0,1-1 0 0 0,0 1 0 0 0,0 0 0 0 0,1-1 0 0 0,-1 0-29 0 0,-1-3 6 0 0,1 0 1 0 0,0 1-1 0 0,0-1 1 0 0,0 0-1 0 0,1 1 1 0 0,0-1-1 0 0,0-4-6 0 0,1 0-52 0 0,1 1-1 0 0,0 0 1 0 0,0-1-1 0 0,0 1 0 0 0,1 0 1 0 0,1 0-1 0 0,0 1 1 0 0,0-1-1 0 0,0 1 1 0 0,1 0-1 0 0,1-1 53 0 0,-3 5-9 0 0,0 0-1 0 0,1 0 1 0 0,-1 1 0 0 0,0-1-1 0 0,1 1 1 0 0,0 0 0 0 0,0 0-1 0 0,0 1 1 0 0,0-1 0 0 0,0 1-1 0 0,1 0 1 0 0,-1 0 0 0 0,1 0-1 0 0,0 0 1 0 0,-1 1-1 0 0,1 0 1 0 0,0 0 0 0 0,0 0-1 0 0,-1 1 1 0 0,1-1 0 0 0,0 1-1 0 0,2 0 10 0 0,81 11 0 0 0,-77-9 2 0 0,0 0 0 0 0,0 1 0 0 0,0 1 0 0 0,0 0 0 0 0,0 0 0 0 0,-1 1-1 0 0,8 5-1 0 0,8 3 71 0 0,-16-7-76 0 0,0 0-1 0 0,-1 0 1 0 0,0 1 0 0 0,0 0-1 0 0,0 1 1 0 0,-1 0-1 0 0,-1 0 1 0 0,1 1-1 0 0,-1 0 1 0 0,-1 0 0 0 0,1 1-1 0 0,-2-1 1 0 0,3 6 5 0 0,-5-7 18 0 0,0 0 1 0 0,-1 0-1 0 0,1 0 1 0 0,-2 0 0 0 0,1 6-19 0 0,2 10-3563 0 0,-4-16 818 0 0,1 6-3853 0 0</inkml:trace>
  <inkml:trace contextRef="#ctx0" brushRef="#br0" timeOffset="21755.591">7260 2664 15664 0 0,'0'0'356'0'0,"-6"14"859"0"0,-19 22-1033 0 0,-21 33 267 0 0,30-43-450 0 0,8-14 112 0 0,1 0 0 0 0,0 0 0 0 0,1 0 0 0 0,0 1 0 0 0,-3 12-111 0 0,8-21 53 0 0,0-1-1 0 0,0 0 1 0 0,1 1-1 0 0,-1-1 1 0 0,1 1-1 0 0,0-1 0 0 0,0 0 1 0 0,0 1-1 0 0,1-1 1 0 0,-1 0-1 0 0,1 1 0 0 0,0-1 1 0 0,0 0-1 0 0,0 1 1 0 0,0-1-1 0 0,1 0 1 0 0,-1 0-1 0 0,1 0 0 0 0,0 0 1 0 0,-1 0-1 0 0,1-1 1 0 0,1 1-1 0 0,-1 0 1 0 0,0-1-1 0 0,1 0 0 0 0,0 2-52 0 0,13 8 86 0 0,0-1-1 0 0,0 0 0 0 0,2-1-85 0 0,34 23 256 0 0,-47-29-347 0 0,-3-3 147 0 0,1 1 0 0 0,-1 0 0 0 0,1 0 1 0 0,-1 0-1 0 0,0 0 0 0 0,0 1 0 0 0,1 0-56 0 0,-3-2 31 0 0,0-1 0 0 0,1 1 0 0 0,-1 0 0 0 0,0 0 0 0 0,1-1 0 0 0,-1 1 0 0 0,0 0 0 0 0,0 0 0 0 0,0 0 0 0 0,1-1 1 0 0,-1 1-1 0 0,0 0 0 0 0,0 0 0 0 0,0 0 0 0 0,-1 0 0 0 0,1-1 0 0 0,0 1 0 0 0,0 0 0 0 0,0 0 0 0 0,-1 0 0 0 0,1-1 0 0 0,0 1 0 0 0,-1 0 0 0 0,1 0 0 0 0,0-1 0 0 0,-1 1 1 0 0,1 0-1 0 0,-1-1 0 0 0,1 1 0 0 0,-1 0-31 0 0,-3 3 126 0 0,-1 1 1 0 0,1-1-1 0 0,-1 0 1 0 0,0-1 0 0 0,0 1-1 0 0,0-1 1 0 0,-1 0-1 0 0,1 0 1 0 0,-1-1-1 0 0,-2 2-126 0 0,-8 2 167 0 0,-1-1 0 0 0,1-1 0 0 0,-5 1-167 0 0,18-5 5 0 0,-57 12-146 0 0,-1-3 141 0 0,32-10-66 0 0,27 0 59 0 0,0 1 0 0 0,0 0-1 0 0,0-1 1 0 0,0 1 0 0 0,0-1 0 0 0,0 0 0 0 0,1 0 0 0 0,-1 1-1 0 0,0-1 1 0 0,1 0 0 0 0,-1-1 0 0 0,0 1 0 0 0,1 0 0 0 0,-1 0 7 0 0,2 0-54 0 0,0 0 1 0 0,-1 0 0 0 0,1 0-1 0 0,0 1 1 0 0,0-1 0 0 0,0 0 0 0 0,-1 0-1 0 0,1 0 1 0 0,0 0 0 0 0,0 0-1 0 0,0 0 1 0 0,0 1 0 0 0,1-1 0 0 0,-1 0-1 0 0,0 0 1 0 0,0 0 0 0 0,0 0-1 0 0,1 0 1 0 0,-1 1 0 0 0,1-1-1 0 0,-1 0 1 0 0,0 0 0 0 0,1 1 0 0 0,-1-1-1 0 0,1 0 54 0 0,15-19-3493 0 0,-3 8-1214 0 0,2-4-1121 0 0</inkml:trace>
  <inkml:trace contextRef="#ctx0" brushRef="#br0" timeOffset="22125.583">7607 2891 11056 0 0,'0'0'59'0'0,"-1"-1"0"0"0,1 1 0 0 0,0 0 0 0 0,-1 0 1 0 0,1 0-1 0 0,-1 0 0 0 0,1 0 0 0 0,-1 0 0 0 0,1 0 1 0 0,0 0-1 0 0,-1 0 0 0 0,1 0 0 0 0,-1 0 0 0 0,1 0 1 0 0,0 0-1 0 0,-1 0 0 0 0,1 0 0 0 0,-1 1 0 0 0,1-1 1 0 0,0 0-1 0 0,-1 0 0 0 0,1 0 0 0 0,0 1 0 0 0,-1-1 1 0 0,1 0-1 0 0,0 0 0 0 0,-1 1 0 0 0,1-1 0 0 0,0 0 1 0 0,-1 1-60 0 0,0 12 2771 0 0,1-6-2149 0 0,-2 16 1347 0 0,2-18-1558 0 0,-1 0 1 0 0,1 0-1 0 0,-1 0 0 0 0,1 0 1 0 0,1 0-1 0 0,0 2-411 0 0,0 9 715 0 0,0 0 1 0 0,-2 0-1 0 0,1 0 0 0 0,-2 0 0 0 0,-3 15-715 0 0,4-19 41 0 0,-1 6 11 0 0,1 0-1 0 0,1 9-51 0 0,0-23 12 0 0,0-3-105 0 0,0-1-75 0 0,0 0-22 0 0,0 0-236 0 0,1-2-988 0 0,5-6-426 0 0</inkml:trace>
  <inkml:trace contextRef="#ctx0" brushRef="#br0" timeOffset="22506.515">7876 2861 13072 0 0,'0'0'597'0'0,"0"2"-9"0"0,2 5-507 0 0,1 0 1 0 0,0 0 0 0 0,3 7-82 0 0,-2-6 259 0 0,-1-1 0 0 0,0 1 0 0 0,0-1 0 0 0,1 7-259 0 0,-1 1 547 0 0,-1-6-85 0 0,-1-1 1 0 0,1 0 0 0 0,-1 1-1 0 0,-1 2-462 0 0,0 1 508 0 0,1-6-214 0 0,-1-1 0 0 0,0 0-1 0 0,0 1 1 0 0,-1-1-1 0 0,1 0 1 0 0,-1 1-1 0 0,0-1 1 0 0,0 0-1 0 0,-1 0 1 0 0,0 0-1 0 0,0 0 1 0 0,0 0-1 0 0,-3 4-293 0 0,4-7 91 0 0,0 0 1 0 0,-1-1-1 0 0,1 1 0 0 0,0 0 0 0 0,-1 0 0 0 0,0-1 0 0 0,1 1 0 0 0,-1-1 0 0 0,0 0 0 0 0,0 1 1 0 0,1-1-1 0 0,-2 0-91 0 0,2 0 36 0 0,1-1 1 0 0,-1 0 0 0 0,1 0 0 0 0,-1 0-1 0 0,1 0 1 0 0,-1 0 0 0 0,1 0-1 0 0,-1 0 1 0 0,0 0 0 0 0,1 0 0 0 0,-1 0-1 0 0,1 0 1 0 0,-1 0 0 0 0,1 0-1 0 0,-1 0 1 0 0,0 0 0 0 0,1-1-1 0 0,-1 1 1 0 0,1 0 0 0 0,-1-1-37 0 0,0 1 18 0 0,0-1 1 0 0,0 0-1 0 0,0 0 1 0 0,0 0-1 0 0,0 0 1 0 0,1 0-1 0 0,-1 0 1 0 0,0 0-1 0 0,0-1 1 0 0,1 1-1 0 0,-1 0 1 0 0,1 0-1 0 0,-1 0-18 0 0,0-3 4 0 0,0 0 0 0 0,1 1 0 0 0,-1-1 0 0 0,0 0 0 0 0,1 1 0 0 0,0-1 0 0 0,0 0 0 0 0,0 0 0 0 0,1 1 0 0 0,-1-1 0 0 0,1 0 0 0 0,1-3-4 0 0,1-7 8 0 0,2 0 0 0 0,4-7-8 0 0,-5 11-63 0 0,1 0-1 0 0,0 0 0 0 0,0 1 1 0 0,1 0-1 0 0,0 0 1 0 0,1 0-1 0 0,0 1 0 0 0,5-5 64 0 0,-9 10-21 0 0,0 0 0 0 0,0 1 0 0 0,0-1 0 0 0,0 1 0 0 0,1 0 0 0 0,-1 0 0 0 0,0 0 0 0 0,1 1 0 0 0,-1-1-1 0 0,1 1 1 0 0,0 0 0 0 0,-1 0 0 0 0,1 0 0 0 0,0 0 0 0 0,0 1 0 0 0,0-1 0 0 0,0 1 0 0 0,0 0 0 0 0,-1 0 0 0 0,1 0 0 0 0,0 1 0 0 0,0 0-1 0 0,0-1 1 0 0,0 1 0 0 0,1 1 21 0 0,2 1-14 0 0,0 0 0 0 0,-1 0 0 0 0,0 1 0 0 0,1-1 0 0 0,-1 1 0 0 0,-1 1 0 0 0,1-1 0 0 0,0 1 0 0 0,-1 0 0 0 0,3 4 14 0 0,-1-1 43 0 0,1 1 0 0 0,-2 0 0 0 0,1 0-1 0 0,-1 1 1 0 0,0 0 0 0 0,-1 0 0 0 0,0 0 0 0 0,-1 0-1 0 0,0 1 1 0 0,-1 0 0 0 0,0 0 0 0 0,0 4-43 0 0,-2 9-1031 0 0,-1-24 236 0 0</inkml:trace>
  <inkml:trace contextRef="#ctx0" brushRef="#br0" timeOffset="13369.774">2989 3390 8752 0 0,'-5'-1'-495'0'0,"-2"1"4074"0"0,7 1 181 0 0,6-1-2376 0 0,38 6 174 0 0,69 0-129 0 0,27-1-622 0 0,-119-5-742 0 0,0 0 0 0 0,0-2-1 0 0,5-1-64 0 0,19-1-1 0 0,-34 3-64 0 0,0 0-1 0 0,-1-1 1 0 0,1 0-1 0 0,0-1 1 0 0,-1 0-1 0 0,0 0 1 0 0,7-4 65 0 0,-5 2-819 0 0,3 2-48 0 0</inkml:trace>
  <inkml:trace contextRef="#ctx0" brushRef="#br0" timeOffset="13766.57">3810 2971 2760 0 0,'2'-1'35'0'0,"-1"-1"-21"0"0,0 1 0 0 0,1 0 0 0 0,-1-1 1 0 0,0 1-1 0 0,0-1 0 0 0,0 0 0 0 0,0 1 0 0 0,0-1 1 0 0,-1 0-1 0 0,1 0 0 0 0,0 1 0 0 0,-1-1 0 0 0,1 0 1 0 0,-1 0-1 0 0,0-1-14 0 0,0 1 429 0 0,0 0-1 0 0,0 0 1 0 0,0 0 0 0 0,1 0-1 0 0,-1 0 1 0 0,0 0 0 0 0,1 0-1 0 0,0 0 1 0 0,-1 0 0 0 0,1 1-1 0 0,0-1 1 0 0,0 0 0 0 0,0 0 0 0 0,0 1-1 0 0,0-1 1 0 0,0 0 0 0 0,0 1-1 0 0,1-1 1 0 0,-1 1 0 0 0,0 0-1 0 0,2-1-428 0 0,-2 1 643 0 0,-1 1-557 0 0,0 0 0 0 0,0 0 0 0 0,0 0 0 0 0,0 0 0 0 0,0-1 1 0 0,0 1-1 0 0,0 0 0 0 0,0 0 0 0 0,1 0 0 0 0,-1 0 0 0 0,0 0 0 0 0,0-1 0 0 0,0 1 0 0 0,0 0 1 0 0,0 0-1 0 0,0 0 0 0 0,1 0 0 0 0,-1 0 0 0 0,0 0 0 0 0,0 0 0 0 0,0 0 0 0 0,0 0 0 0 0,1 0 1 0 0,-1 0-1 0 0,0 0 0 0 0,0 0 0 0 0,0 0 0 0 0,0 0 0 0 0,1 0 0 0 0,-1 0 0 0 0,0 0 0 0 0,0 0 1 0 0,0 0-1 0 0,0 0 0 0 0,0 0 0 0 0,1 0-86 0 0,2 2 139 0 0,-1 0 1 0 0,1 1-1 0 0,0-1 1 0 0,-1 1-1 0 0,1-1 1 0 0,-1 1-1 0 0,0 0 1 0 0,0 0-1 0 0,0 0 1 0 0,-1 0-1 0 0,1 0 1 0 0,-1 1-1 0 0,1-1 1 0 0,-1 0-1 0 0,0 2-139 0 0,3 10 125 0 0,-1 0 0 0 0,0 0 0 0 0,-1 2-125 0 0,-1-4 211 0 0,1 9-119 0 0,-1 1-1 0 0,-2 0 0 0 0,0-1 0 0 0,-1 1 0 0 0,-4 11-91 0 0,-12 49 729 0 0,-10 23-729 0 0,-6 22 370 0 0,32-120-341 0 0,1 0 1 0 0,1 0-1 0 0,-1 0 1 0 0,1 5-30 0 0,0-7 21 0 0,0-5-20 0 0,0-1 1 0 0,0 1 0 0 0,0-1-1 0 0,0 1 1 0 0,0-1 0 0 0,0 1-1 0 0,0-1 1 0 0,0 0-1 0 0,0 1 1 0 0,0-1 0 0 0,0 1-1 0 0,0-1 1 0 0,0 1 0 0 0,1-1-1 0 0,-1 1 1 0 0,0-1-1 0 0,0 0 1 0 0,0 1 0 0 0,1-1-1 0 0,-1 1 1 0 0,0-1 0 0 0,0 0-1 0 0,1 1 1 0 0,-1-1-1 0 0,0 0 1 0 0,1 1 0 0 0,-1-1-1 0 0,0 0 1 0 0,1 1 0 0 0,-1-1-1 0 0,1 0 1 0 0,-1 0 0 0 0,0 0-1 0 0,1 1 1 0 0,-1-1-1 0 0,1 0 1 0 0,-1 0 0 0 0,1 0-2 0 0,0 0 4 0 0,2 2 18 0 0,1-1 0 0 0,-1 0 0 0 0,0 0 0 0 0,1 0 0 0 0,-1 0 0 0 0,0-1 0 0 0,1 0 0 0 0,-1 1-1 0 0,1-1 1 0 0,2-1-22 0 0,40-4 177 0 0,-10 0-101 0 0,88-6 280 0 0,-55 2-344 0 0,-38 6-277 0 0,-1-2 0 0 0,23-7 265 0 0,-45 11-344 0 0,4-2-4536 0 0,-2 0-1685 0 0</inkml:trace>
  <inkml:trace contextRef="#ctx0" brushRef="#br0" timeOffset="14247.879">4780 3124 15408 0 0,'-2'-1'76'0'0,"-3"-2"184"0"0,1 1 0 0 0,-1 0 1 0 0,0 1-1 0 0,0-1 0 0 0,-2 0-260 0 0,5 2 34 0 0,0 0 1 0 0,0 0 0 0 0,0 0-1 0 0,0 0 1 0 0,0 0 0 0 0,0 0-1 0 0,0 1 1 0 0,0-1 0 0 0,0 0-1 0 0,0 1 1 0 0,0 0 0 0 0,1 0-1 0 0,-1-1 1 0 0,0 1 0 0 0,0 0-1 0 0,0 1-34 0 0,-96 62 2086 0 0,-16 18-2086 0 0,106-75 82 0 0,1-1 1 0 0,0 2-1 0 0,0-1 0 0 0,0 1 1 0 0,1 0-1 0 0,0 0 1 0 0,-2 5-83 0 0,5-9 9 0 0,1-1 1 0 0,0 1-1 0 0,1 0 1 0 0,-1 0-1 0 0,1-1 1 0 0,-1 1 0 0 0,1 0-1 0 0,0 0 1 0 0,1 1-1 0 0,-1-1 1 0 0,1 0-1 0 0,0 0 1 0 0,0 0 0 0 0,0 0-1 0 0,0 0 1 0 0,1 0-1 0 0,-1 1 1 0 0,1-1-1 0 0,1 2-9 0 0,-2-5 4 0 0,0 0-1 0 0,1 0 1 0 0,-1 0-1 0 0,0 0 0 0 0,0-1 1 0 0,1 1-1 0 0,-1 0 1 0 0,1 0-1 0 0,-1 0 0 0 0,1-1 1 0 0,-1 1-1 0 0,1 0 0 0 0,-1-1 1 0 0,1 1-1 0 0,0 0 1 0 0,-1-1-1 0 0,1 1 0 0 0,0-1 1 0 0,-1 1-1 0 0,1-1 1 0 0,0 1-1 0 0,0-1 0 0 0,0 1 1 0 0,0-1-1 0 0,-1 0 1 0 0,1 1-1 0 0,0-1 0 0 0,0 0 1 0 0,0 0-1 0 0,1 0-3 0 0,0 1 10 0 0,3-1 7 0 0,-1 1-1 0 0,0-1 0 0 0,1 0 0 0 0,-1 0 0 0 0,0-1 0 0 0,0 1 0 0 0,1-1 0 0 0,-1 0 0 0 0,1 0-16 0 0,39-14 173 0 0,-30 9-123 0 0,-2 1-8 0 0,0 0-1 0 0,-1-1 0 0 0,1 0 0 0 0,-2-1 0 0 0,1 0 0 0 0,-1-1 1 0 0,0 0-1 0 0,0-1 0 0 0,3-4-41 0 0,-1 0 40 0 0,-2 0 1 0 0,1 0-1 0 0,-2-1 1 0 0,0 0-1 0 0,0-1 1 0 0,5-15-41 0 0,10-21-226 0 0,-24 50 292 0 0,0 1 34 0 0,1 1-83 0 0,-1 0 1 0 0,1 0-1 0 0,-1 0 0 0 0,1 0 1 0 0,-1 0-1 0 0,0 0 1 0 0,1 0-1 0 0,-1 0 0 0 0,0 0 1 0 0,0 0-1 0 0,0 0 1 0 0,0 0-18 0 0,0 2-8 0 0,4 20 112 0 0,-2 0 0 0 0,-1 0-1 0 0,-1 21-103 0 0,0-19 126 0 0,-1-14-71 0 0,1 1-1 0 0,1-1 0 0 0,0 1 0 0 0,1-1 0 0 0,0 1 1 0 0,1-1-1 0 0,0 0 0 0 0,0 0 0 0 0,2 1-54 0 0,-4-10 4 0 0,0 0-1 0 0,0 1 1 0 0,1-1-1 0 0,-1 0 1 0 0,1 0 0 0 0,0 0-1 0 0,0 0 1 0 0,0 0-1 0 0,0-1 1 0 0,0 1-1 0 0,0 0 1 0 0,0-1-1 0 0,0 0 1 0 0,1 1-1 0 0,-1-1 1 0 0,1 0-1 0 0,-1 0 1 0 0,0 0-1 0 0,1-1 1 0 0,2 1-4 0 0,5 5-1455 0 0,-10-6-6048 0 0</inkml:trace>
  <inkml:trace contextRef="#ctx0" brushRef="#br0" timeOffset="16694.583">5407 2583 10136 0 0,'0'-14'1078'0'0,"1"7"-887"0"0,-1 0 0 0 0,1 0 0 0 0,1 0 0 0 0,-1 0 0 0 0,3-4-191 0 0,-4 9 192 0 0,0 1 424 0 0,0 1-23 0 0,0 0-122 0 0,2 6 3229 0 0,3 23-3947 0 0,0-3 938 0 0,-2 0 0 0 0,0 20-691 0 0,-1-15 402 0 0,4 17-402 0 0,6 13 241 0 0,7 17-241 0 0,2 9 78 0 0,-20-85-12 0 0,-1-2 18 0 0,0 0 12 0 0,0 0-13 0 0,0 0-78 0 0,0 1 0 0 0,-1-1 0 0 0,1 0 0 0 0,0 0 0 0 0,0 1 0 0 0,0-1 0 0 0,0 0 0 0 0,-1 0 0 0 0,1 0 1 0 0,0 1-1 0 0,0-1 0 0 0,-1 0 0 0 0,1 0 0 0 0,0 0 0 0 0,0 0 0 0 0,-1 1 0 0 0,1-1 0 0 0,0 0 0 0 0,-1 0 0 0 0,1 0 0 0 0,0 0 0 0 0,-1 0 0 0 0,1 0 0 0 0,0 0 0 0 0,0 0 0 0 0,-1 0 0 0 0,1 0 0 0 0,0 0 0 0 0,-1 0 1 0 0,1 0-1 0 0,0 0-5 0 0,-11-1 119 0 0,0-3-8 0 0,-1-2-1 0 0,0 1 1 0 0,1-2-1 0 0,0 1 1 0 0,1-2 0 0 0,0 1-111 0 0,-35-22 112 0 0,41 27-115 0 0,1 1 1 0 0,-1-1-1 0 0,0 1 0 0 0,0 0 1 0 0,0 0-1 0 0,0 0 0 0 0,0 1 1 0 0,0-1-1 0 0,-1 1 0 0 0,1 0 1 0 0,0 0-1 0 0,0 0 0 0 0,0 1 1 0 0,0-1-1 0 0,0 1 0 0 0,0 0 1 0 0,0 0-1 0 0,0 1 0 0 0,0-1 1 0 0,0 1-1 0 0,1 0 0 0 0,-1 0 1 0 0,0 0-1 0 0,1 1 0 0 0,0-1 1 0 0,-1 1-1 0 0,1-1 0 0 0,0 1 1 0 0,1 0-1 0 0,-1 0 0 0 0,0 1 1 0 0,1-1-1 0 0,0 1 0 0 0,-2 2 3 0 0,0 1 0 0 0,1 0 0 0 0,0 0 0 0 0,0 1 0 0 0,1-1 0 0 0,0 0 0 0 0,1 1 0 0 0,-1 0 0 0 0,1-1 0 0 0,1 1 0 0 0,-1 0 0 0 0,1-1 0 0 0,1 1 0 0 0,-1 0 0 0 0,1-1 0 0 0,1 1 0 0 0,0 0 0 0 0,0-1 0 0 0,2 7 0 0 0,-3-11 10 0 0,1-1 0 0 0,-1 1 0 0 0,1-1 0 0 0,-1 1 0 0 0,1-1 0 0 0,0 0 0 0 0,-1 0 0 0 0,1 1-1 0 0,0-1 1 0 0,0-1 0 0 0,1 1 0 0 0,-1 0 0 0 0,0 0 0 0 0,1-1 0 0 0,-1 0 0 0 0,1 1 0 0 0,-1-1 0 0 0,1 0-1 0 0,0 0 1 0 0,-1 0 0 0 0,1-1 0 0 0,0 1 0 0 0,0-1 0 0 0,0 1 0 0 0,-1-1 0 0 0,1 0 0 0 0,0 0 0 0 0,1 0-10 0 0,10-1 70 0 0,-1-1 0 0 0,0-1 1 0 0,1 0-1 0 0,-2 0 0 0 0,8-4-70 0 0,-7 3-61 0 0,32-11-64 0 0,15-8 125 0 0,-17 3-5768 0 0,-17 9-914 0 0</inkml:trace>
  <inkml:trace contextRef="#ctx0" brushRef="#br0" timeOffset="19231.083">6141 2563 5984 0 0,'0'0'464'0'0,"0"0"-80"0"0,0 0 801 0 0,0 0 383 0 0,0 0 80 0 0,0 0-208 0 0,0 0-933 0 0,8 12 11 0 0,-7-5-221 0 0,-1-1-1 0 0,0 1 1 0 0,-1 0 0 0 0,0-1-1 0 0,0 1 1 0 0,0-1-1 0 0,-1 0 1 0 0,0 1 0 0 0,0 0-297 0 0,-1 2 133 0 0,-1 0 0 0 0,-1 0 0 0 0,1 0 0 0 0,-1-1 0 0 0,-1 0 1 0 0,0 0-1 0 0,0 0 0 0 0,0 0 0 0 0,-1-1 0 0 0,0 0 1 0 0,-1-1-1 0 0,1 1 0 0 0,-1-2 0 0 0,-1 1 0 0 0,1-1 1 0 0,-1 0-1 0 0,0-1 0 0 0,0 1 0 0 0,0-2 0 0 0,-5 2-133 0 0,2-1 56 0 0,3-1-10 0 0,1 0-1 0 0,-1-1 0 0 0,0 0 1 0 0,0-1-1 0 0,0 1 0 0 0,-5-1-45 0 0,7-1 10 0 0,0 0-1 0 0,0-1 0 0 0,0 1 0 0 0,0-1 0 0 0,0-1 0 0 0,0 1 0 0 0,1-1 0 0 0,-6-2-9 0 0,8 2 4 0 0,1 0 0 0 0,0 0-1 0 0,0 0 1 0 0,0 0 0 0 0,0-1-1 0 0,0 1 1 0 0,0-1 0 0 0,1 0 0 0 0,-1 1-1 0 0,1-1 1 0 0,0-1 0 0 0,0 1 0 0 0,0 0-1 0 0,0 0 1 0 0,0-1 0 0 0,1 1-1 0 0,-1-1-3 0 0,0-1 18 0 0,1 1-1 0 0,-1-1 1 0 0,1 1-1 0 0,0-1 1 0 0,0 0-1 0 0,0 1 1 0 0,1-1-1 0 0,0 0 0 0 0,0 1 1 0 0,0-1-1 0 0,1-3-17 0 0,2-6 0 0 0,0 11-6 0 0,-2 3-2 0 0,1-2-2 0 0,0 0 0 0 0,-1 1 0 0 0,1-1 0 0 0,0 0 0 0 0,0 1 0 0 0,0 0 0 0 0,0-1 1 0 0,0 1-1 0 0,0 0 0 0 0,0 0 0 0 0,0 0 0 0 0,0 1 0 0 0,1-1 0 0 0,-1 0 0 0 0,0 1 0 0 0,1-1 0 0 0,-1 1 0 0 0,0 0 1 0 0,1 0-1 0 0,-1 0 0 0 0,0 0 0 0 0,3 1 10 0 0,2-1 3 0 0,0 2-1 0 0,1-1 1 0 0,-1 1 0 0 0,0 0 0 0 0,0 0-1 0 0,4 3-2 0 0,11 5-2 0 0,-1 0-1 0 0,-1 2 1 0 0,0 0-1 0 0,0 2 0 0 0,6 6 3 0 0,-14-10-16 0 0,0 1 0 0 0,-1 0-1 0 0,0 1 1 0 0,-1 0-1 0 0,0 1 1 0 0,-1 0 0 0 0,-1 1-1 0 0,4 7 17 0 0,6 15-538 0 0,-14-28 236 0 0</inkml:trace>
  <inkml:trace contextRef="#ctx0" brushRef="#br0" timeOffset="19811.517">5111 3315 6448 0 0,'0'0'498'0'0,"16"-2"1288"0"0,49-2 3237 0 0,31-12-2077 0 0,2 0-1484 0 0,263-34 1669 0 0,-220 38-2977 0 0,-64 7-155 0 0,11-6 597 0 0,17-6-596 0 0,27-5 260 0 0,-103 18-260 0 0,-10 1 0 0 0,0 1 0 0 0,13 0 0 0 0,10 0-926 0 0,-43 2 786 0 0,0 0 0 0 0,-1 0 0 0 0,1 0 0 0 0,0 0 0 0 0,0 1 0 0 0,-1-1 0 0 0,1 0 0 0 0,0 1 0 0 0,-1-1 0 0 0,1 1 0 0 0,0-1 0 0 0,0 1 0 0 0,0 0 0 0 0,0 0 140 0 0,-2 0-315 0 0,-5 0-2217 0 0,2 1 1090 0 0</inkml:trace>
  <inkml:trace contextRef="#ctx0" brushRef="#br0" timeOffset="20583.193">5544 3362 6448 0 0,'-1'1'37'0'0,"1"0"12"0"0,0-1 0 0 0,-1 1-1 0 0,1-1 1 0 0,0 0 0 0 0,-1 1-1 0 0,1-1 1 0 0,-1 0 0 0 0,1 1-1 0 0,-1-1 1 0 0,1 0 0 0 0,-1 1 0 0 0,1-1-1 0 0,-1 0 1 0 0,1 0 0 0 0,-1 0-1 0 0,1 0 1 0 0,-1 1 0 0 0,1-1-1 0 0,-1 0 1 0 0,0 0 0 0 0,1 0-1 0 0,-1 0 1 0 0,1 0 0 0 0,-1 0-1 0 0,0-1-48 0 0,0 1 630 0 0,1 0 30 0 0,0 0 9 0 0,0 0 23 0 0,0 0 11 0 0,0 0 1 0 0,0 0 16 0 0,0 0 66 0 0,0 0 29 0 0,0 0 8 0 0,0 0-73 0 0,2 1-661 0 0,-1-1 1 0 0,1 1-1 0 0,-1-1 0 0 0,1 1 0 0 0,-1-1 1 0 0,0 1-1 0 0,0 0 0 0 0,1 0 0 0 0,-1 0 1 0 0,0 0-1 0 0,0 0 0 0 0,0 0 0 0 0,0 0 1 0 0,0 0-1 0 0,0 1 0 0 0,0-1 0 0 0,0 1-89 0 0,6 17 451 0 0,0 1 0 0 0,-2 0 0 0 0,0 0 0 0 0,1 16-451 0 0,5 85 1208 0 0,-3-16-584 0 0,-6-72-467 0 0,-1-23-74 0 0,-1 1 0 0 0,1-1 0 0 0,2 8-83 0 0,-2-16-27 0 0,1 12 400 0 0,-3-12-60 0 0,-4-6-96 0 0,1 0-159 0 0,0 0 0 0 0,0 1-1 0 0,0 0 1 0 0,0 0 0 0 0,0 0 0 0 0,-2-1-58 0 0,-11-7 35 0 0,3 2-28 0 0,0 0-1 0 0,0 1 1 0 0,-1 1-1 0 0,0 0 0 0 0,0 1 1 0 0,-1 1-1 0 0,0 0 1 0 0,0 1-1 0 0,0 1 0 0 0,-8-1-6 0 0,20 4-7 0 0,0-1 0 0 0,-1 1 0 0 0,1 0 0 0 0,0 1 0 0 0,0-1 0 0 0,-1 1 0 0 0,1-1 0 0 0,0 1 0 0 0,0 1 0 0 0,0-1 0 0 0,0 0 0 0 0,0 1 0 0 0,0 0 0 0 0,0 0 0 0 0,1 0 0 0 0,-1 0 0 0 0,1 1 0 0 0,-1-1 0 0 0,1 1 0 0 0,0 0 0 0 0,0 0 0 0 0,0 0 0 0 0,0 1 0 0 0,1-1 0 0 0,-1 1 0 0 0,1-1 0 0 0,0 1 0 0 0,0 0 0 0 0,0 0 0 0 0,1 0 0 0 0,-1 0 0 0 0,0 3 7 0 0,0 2 0 0 0,0-1 0 0 0,1 1 0 0 0,0 0 0 0 0,0 0 0 0 0,1 0 0 0 0,0 0 0 0 0,1 5 0 0 0,-1-11 0 0 0,1 0 0 0 0,-1 0 0 0 0,1 0 0 0 0,0 0 0 0 0,0 0 0 0 0,0-1 0 0 0,0 1 0 0 0,0 0 0 0 0,1-1 0 0 0,-1 1 0 0 0,1 0 0 0 0,-1-1 0 0 0,1 0 0 0 0,0 1 0 0 0,0-1 0 0 0,0 0 0 0 0,0 0 0 0 0,1 0 0 0 0,-1 0 0 0 0,1-1 0 0 0,-1 1 0 0 0,1-1 0 0 0,2 2 0 0 0,2-1 4 0 0,0 0 0 0 0,1 0-1 0 0,-1 0 1 0 0,0-1-1 0 0,1-1 1 0 0,-1 1-1 0 0,1-1 1 0 0,0 0 0 0 0,-1-1-1 0 0,1 0 1 0 0,-1 0-1 0 0,0 0 1 0 0,7-3-4 0 0,4-1 1 0 0,0-2 1 0 0,0 0-1 0 0,-1-1 0 0 0,14-9-1 0 0,12-13-1748 0 0,-21 16-5651 0 0</inkml:trace>
  <inkml:trace contextRef="#ctx0" brushRef="#br0" timeOffset="21041.649">5832 3617 14112 0 0,'1'1'70'0'0,"0"-1"0"0"0,0 1 0 0 0,0-1 0 0 0,1 1 0 0 0,-1 0 0 0 0,0 0 0 0 0,0-1 0 0 0,0 1 1 0 0,0 0-1 0 0,0 0 0 0 0,0 0 0 0 0,0 0 0 0 0,0 0 0 0 0,-1 0 0 0 0,1 0 0 0 0,0 1 1 0 0,-1-1-1 0 0,1 0 0 0 0,0 1-70 0 0,-1-1 16 0 0,0 1 0 0 0,0 0 1 0 0,1 0-1 0 0,-1 0 0 0 0,0 0 1 0 0,-1 0-1 0 0,1 0 0 0 0,0 0 1 0 0,-1 0-1 0 0,1 0 0 0 0,-1 0 1 0 0,0 1-17 0 0,-2 11 170 0 0,0-1 0 0 0,0 1 1 0 0,0 14-171 0 0,1-8 227 0 0,1-7-56 0 0,-1-3 50 0 0,1-1 1 0 0,1 1 0 0 0,-1 5-222 0 0,1-13 68 0 0,1 0-1 0 0,-1 0 1 0 0,0 1-1 0 0,0-1 1 0 0,1 0 0 0 0,0 0-1 0 0,-1 0 1 0 0,1 0 0 0 0,0 0-1 0 0,0 0 1 0 0,0 0-1 0 0,0 0 1 0 0,0 0 0 0 0,1 0-1 0 0,-1 0 1 0 0,0-1-1 0 0,2 2-67 0 0,-2-2 25 0 0,0-1 0 0 0,0 1 0 0 0,0-1 0 0 0,0 1 0 0 0,1-1 0 0 0,-1 0 0 0 0,0 1 0 0 0,0-1 0 0 0,1 0 0 0 0,-1 0 0 0 0,0 0 0 0 0,1 0 0 0 0,-1 0 0 0 0,0 0 0 0 0,0 0 0 0 0,1 0 0 0 0,0-1-25 0 0,21-5 99 0 0,-11 0 40 0 0,-1 0-1 0 0,0 0 1 0 0,-1-1-1 0 0,0 0 1 0 0,0-1-1 0 0,0 0 0 0 0,-1-1 1 0 0,2-2-139 0 0,6-5-4 0 0,15-11 4 0 0,-11 3-12 0 0,-20 23-46 0 0,-1 1-8 0 0,6 6 2 0 0,-2-1 78 0 0,-1 1 0 0 0,1-1 0 0 0,-1 1 0 0 0,-1-1-1 0 0,1 1 1 0 0,-1 0 0 0 0,0 0 0 0 0,0 1-14 0 0,11 27 260 0 0,-9-26-227 0 0,-2-4-8 0 0,-1-1 0 0 0,1 0 0 0 0,0 1 0 0 0,0-1 0 0 0,0 0 0 0 0,0 0 0 0 0,0 0 0 0 0,1 0 0 0 0,-1 0 0 0 0,1-1 0 0 0,0 1-1 0 0,0-1 1 0 0,3 2-25 0 0,-5-3 19 0 0,1-1 0 0 0,-1 1 0 0 0,0-1 0 0 0,1 0 0 0 0,-1 1 0 0 0,1-1 0 0 0,-1 0 0 0 0,0 0 0 0 0,1 0 0 0 0,-1 0 0 0 0,1 0 0 0 0,-1-1 0 0 0,1 1 0 0 0,-1 0 0 0 0,0-1 0 0 0,1 1 0 0 0,-1-1-19 0 0,22-10 329 0 0,-20 9-285 0 0,9-4 190 0 0,-1-2-1 0 0,0 1 0 0 0,0-2 0 0 0,-1 1 0 0 0,0-2 0 0 0,-1 1 1 0 0,0-1-1 0 0,0 0 0 0 0,-1-1 0 0 0,2-4-233 0 0,-5 8 52 0 0,-2 0 0 0 0,1 1-1 0 0,-1-1 1 0 0,0 0 0 0 0,0 0 0 0 0,-1-1 0 0 0,0 1-1 0 0,0 0 1 0 0,-1-1 0 0 0,0 0 0 0 0,0 1-1 0 0,-1-1 1 0 0,1 1 0 0 0,-2-1 0 0 0,1 0 0 0 0,-1 1-1 0 0,-1-1 1 0 0,-1-5-52 0 0,2 9 8 0 0,0 1-1 0 0,-1-1 1 0 0,0 1-1 0 0,0 0 1 0 0,0 0-1 0 0,0 0 1 0 0,0 0-1 0 0,0 0 1 0 0,-1 1-1 0 0,0-1 1 0 0,1 1-1 0 0,-1-1 1 0 0,0 1-1 0 0,-3-2-7 0 0,1 1-350 0 0,1 1-1 0 0,-1-1 0 0 0,0 1 1 0 0,0 0-1 0 0,0 0 0 0 0,0 1 1 0 0,-1 0-1 0 0,1-1 1 0 0,-4 1 350 0 0,-4 1-7773 0 0</inkml:trace>
  <inkml:trace contextRef="#ctx0" brushRef="#br0" timeOffset="24781.691">8509 3133 10448 0 0,'0'0'480'0'0,"4"5"157"0"0,-2-1-616 0 0,-1-2 20 0 0,1 1 0 0 0,0-1-1 0 0,-1 1 1 0 0,1-1 0 0 0,0 0 0 0 0,0 0-1 0 0,1 0 1 0 0,-1 0 0 0 0,2 1-41 0 0,13 11 930 0 0,-16-12-777 0 0,0-1 0 0 0,1 1 0 0 0,0 0 0 0 0,-1-1 0 0 0,1 0 0 0 0,0 1 0 0 0,0-1 0 0 0,-1 0 0 0 0,1 0 0 0 0,0 0 0 0 0,0 0 1 0 0,2 0-154 0 0,10 1 599 0 0,0 0 1 0 0,0-1-1 0 0,0-1 0 0 0,1 0 1 0 0,-1-1-1 0 0,0 0 1 0 0,0-2-1 0 0,0 1-599 0 0,-4 0 155 0 0,-2 0 44 0 0,1 0 0 0 0,-1-1 0 0 0,0 0 0 0 0,-1 0 0 0 0,1-1 0 0 0,-1 0 0 0 0,3-2-199 0 0,-9 6 13 0 0,0-1 0 0 0,0 1-1 0 0,-1-1 1 0 0,1 1 0 0 0,0-1-1 0 0,-1 1 1 0 0,1-1 0 0 0,0 0-1 0 0,-1 1 1 0 0,1-1 0 0 0,-1 0-1 0 0,1 0 1 0 0,-1 1 0 0 0,0-1-1 0 0,1 0 1 0 0,-1 0 0 0 0,0 0-1 0 0,1 0 1 0 0,-1 1-1 0 0,0-1 1 0 0,0 0 0 0 0,0 0-1 0 0,0 0 1 0 0,0 0 0 0 0,0 0-1 0 0,0 0 1 0 0,0 1 0 0 0,0-1-1 0 0,0 0 1 0 0,0 0 0 0 0,-1 0-1 0 0,1 0 1 0 0,0 0 0 0 0,-1 1-1 0 0,1-1 1 0 0,-1 0 0 0 0,1 0-1 0 0,-1 0-12 0 0,-2-3 93 0 0,0-1-1 0 0,0 0 0 0 0,-1 1 0 0 0,0 0 1 0 0,-3-3-93 0 0,0 1 145 0 0,-6-7 297 0 0,-1 1 1 0 0,-1 0-1 0 0,-5-2-442 0 0,7 5-79 0 0,0-1 1 0 0,1 0-1 0 0,0-1 1 0 0,-7-8 78 0 0,16 15-47 0 0,-1-1 0 0 0,1 1 1 0 0,0-1-1 0 0,0 0 0 0 0,1 0 0 0 0,-1 0 1 0 0,1 0-1 0 0,0-1 0 0 0,1 1 1 0 0,-1 0-1 0 0,1-1 0 0 0,0 1 1 0 0,1-1-1 0 0,-1 1 0 0 0,1-5 47 0 0,0 0-35 0 0,1 0 0 0 0,1 0 0 0 0,0 0 0 0 0,0 0 0 0 0,1 1 0 0 0,0-1 0 0 0,0 1 0 0 0,1-1 0 0 0,0 1 0 0 0,1 0 0 0 0,0 0 0 0 0,1 1 0 0 0,0 0 0 0 0,0 0 0 0 0,0 0 0 0 0,1 1 0 0 0,0 0 0 0 0,1 0 0 0 0,0 0 0 0 0,4-2 35 0 0,-1 2-14 0 0,-1 0 1 0 0,1 0 0 0 0,0 1 0 0 0,1 1 0 0 0,0 0-1 0 0,0 0 1 0 0,0 1 0 0 0,0 1 0 0 0,0 0 0 0 0,1 1-1 0 0,-1 0 1 0 0,1 1 0 0 0,0 0 0 0 0,-1 1 0 0 0,1 0-1 0 0,4 2 14 0 0,-14-2 0 0 0,0 1 0 0 0,0-1-1 0 0,0 1 1 0 0,0 0 0 0 0,0 0-1 0 0,0 0 1 0 0,-1 0 0 0 0,1 1-1 0 0,0-1 1 0 0,-1 1 0 0 0,1 0-1 0 0,-1-1 1 0 0,0 1 0 0 0,1 0-1 0 0,-1 1 1 0 0,0-1 0 0 0,0 0-1 0 0,-1 0 1 0 0,1 1 0 0 0,0-1-1 0 0,-1 1 1 0 0,1 0 0 0 0,0 2 0 0 0,0 1 8 0 0,0 0 1 0 0,-1 0 0 0 0,1-1 0 0 0,-1 1 0 0 0,-1 0 0 0 0,1 0-1 0 0,-1 1 1 0 0,0-1 0 0 0,0 0 0 0 0,-1 0 0 0 0,-1 5-9 0 0,-5 18 104 0 0,-2-1 1 0 0,-1 1 0 0 0,-1-1 0 0 0,-15 25-105 0 0,10-19 11 0 0,0 5-11 0 0,-1 7 0 0 0,8-20 0 0 0,8-25 0 0 0,0 1 0 0 0,1 0 0 0 0,-1 0 0 0 0,1 0 0 0 0,0 0 0 0 0,0 0 0 0 0,-1 0 0 0 0,1 0 0 0 0,1 0 0 0 0,-1 0 0 0 0,0 0 0 0 0,0 0-1 0 0,1 0 1 0 0,-1 0 0 0 0,1 0 0 0 0,-1 0 0 0 0,2 1 0 0 0,-2-2 1 0 0,1 0-1 0 0,0 1 1 0 0,0-1-1 0 0,0 0 1 0 0,0 0 0 0 0,0 0-1 0 0,0 0 1 0 0,0 0-1 0 0,0 0 1 0 0,0-1 0 0 0,0 1-1 0 0,0 0 1 0 0,1 0-1 0 0,-1-1 1 0 0,0 1-1 0 0,1-1 1 0 0,-1 1 0 0 0,0-1-1 0 0,1 0 1 0 0,-1 1-1 0 0,0-1 1 0 0,1 0 0 0 0,-1 0-1 0 0,1 0 1 0 0,-1 0-1 0 0,18-1 65 0 0,-1-1 1 0 0,1-1 0 0 0,-1 0-1 0 0,7-4-65 0 0,31-5-4 0 0,-42 10-292 0 0,0-1 0 0 0,0-1 0 0 0,-1 0-1 0 0,0-1 1 0 0,9-5 296 0 0,-20 9-328 0 0,0 0 1 0 0,-1 0-1 0 0,1-1 0 0 0,-1 1 1 0 0,1 0-1 0 0,-1-1 1 0 0,0 1-1 0 0,0-1 0 0 0,0 1 1 0 0,1-2 327 0 0,-2 3-109 0 0,7-11-1640 0 0</inkml:trace>
  <inkml:trace contextRef="#ctx0" brushRef="#br0" timeOffset="25168.502">9454 2569 7368 0 0,'0'0'333'0'0,"0"0"0"0"0,0-1-213 0 0,0-3 106 0 0,0 3 872 0 0,0 1 377 0 0,0 0 77 0 0,0 0-109 0 0,0 0-521 0 0,0 0-228 0 0,0 0-44 0 0,-7 26 1102 0 0,2 91-119 0 0,2-35-787 0 0,1-21-186 0 0,2 1-660 0 0,1-43 204 0 0,1 0-1 0 0,1 0 0 0 0,0 0 1 0 0,1-1-1 0 0,3 7-203 0 0,-5-21 20 0 0,-1-1 0 0 0,0 1 0 0 0,1-1 0 0 0,0 1-1 0 0,0-1 1 0 0,0 0 0 0 0,0 0 0 0 0,1 0 0 0 0,-1 0 0 0 0,1-1 0 0 0,0 1 0 0 0,-1 0 0 0 0,1-1 0 0 0,0 0-1 0 0,1 0 1 0 0,-1 0 0 0 0,0 0 0 0 0,1 0 0 0 0,-1-1 0 0 0,1 1 0 0 0,-1-1 0 0 0,1 0 0 0 0,1 0-20 0 0,6 1 82 0 0,0 0 1 0 0,0-1 0 0 0,0-1 0 0 0,1 0 0 0 0,-1 0-1 0 0,0-1 1 0 0,3-1-83 0 0,-11 2 15 0 0,1-1 0 0 0,-1 1 0 0 0,0-1 0 0 0,0 1 1 0 0,1-1-1 0 0,-1 0 0 0 0,0 0 0 0 0,0-1 0 0 0,0 1 0 0 0,0-1 0 0 0,-1 1 0 0 0,1-1 0 0 0,0 0 0 0 0,1-1-15 0 0,-2 2-114 0 0,-1 0 0 0 0,0 0 0 0 0,0 0 0 0 0,1 0 0 0 0,-1 0 1 0 0,0-1-1 0 0,0 1 0 0 0,0 0 0 0 0,0 0 0 0 0,-1-1 0 0 0,1 1 0 0 0,0-1 0 0 0,0 1 0 0 0,-1-1 0 0 0,1 1 1 0 0,-1-1-1 0 0,1 1 0 0 0,-1-1 0 0 0,0 1 0 0 0,0-1 0 0 0,1 1 0 0 0,-1-1 0 0 0,0 0 0 0 0,0 1 0 0 0,-1-1 1 0 0,1 1-1 0 0,0-1 0 0 0,-1 0 114 0 0,-1-11-1198 0 0</inkml:trace>
  <inkml:trace contextRef="#ctx0" brushRef="#br0" timeOffset="25491.991">9341 2816 9216 0 0,'0'0'706'0'0,"0"0"-202"0"0,0 0 878 0 0,0 0 434 0 0,0 0 82 0 0,0 0-167 0 0,2 0-782 0 0,160-6 1605 0 0,-86 2-2297 0 0,-15 0-171 0 0,28-1-66 0 0,-36 2-1478 0 0,-40 1-5579 0 0</inkml:trace>
  <inkml:trace contextRef="#ctx0" brushRef="#br0" timeOffset="34368.982">6025 5221 16903 0 0,'0'0'382'0'0,"0"0"54"0"0,14 2 578 0 0,-3-2-947 0 0,0-1 0 0 0,1 1 0 0 0,-1-2-1 0 0,0 0 1 0 0,-1 0 0 0 0,3-1-67 0 0,29-6 527 0 0,145-6 744 0 0,-109 10-652 0 0,10 1 74 0 0,39-3 84 0 0,-105 5-737 0 0,52-7 224 0 0,1 4 0 0 0,0 3 0 0 0,10 4-264 0 0,-40 4-2062 0 0,-34-4 262 0 0,-1 1 1 0 0,1 0-1 0 0,1 2 1800 0 0,-11-5-7050 0 0</inkml:trace>
  <inkml:trace contextRef="#ctx0" brushRef="#br0" timeOffset="34793.423">6141 5412 17999 0 0,'0'0'827'0'0,"0"0"-22"0"0,0 0-506 0 0,5 15-160 0 0,1 5-55 0 0,-1 0 0 0 0,0 8-84 0 0,-5-25 8 0 0,16 89 2246 0 0,2 76-2254 0 0,-16-147 100 0 0,-1 0 46 0 0,0 1 1 0 0,-1-1-1 0 0,-4 22-146 0 0,-3 11 95 0 0,-10 47 155 0 0,17-96-170 0 0,-2-5-39 0 0,1 0 0 0 0,0-1-1 0 0,0 1 1 0 0,-1 0 0 0 0,1 0 0 0 0,0-1-1 0 0,0 1 1 0 0,0-1 0 0 0,-1 1 0 0 0,1-1-1 0 0,-1 0-40 0 0,-1-2 48 0 0,0 0 0 0 0,0 0 0 0 0,0 0-1 0 0,0-1 1 0 0,1 1 0 0 0,-1-1 0 0 0,1 0-1 0 0,-1-2-47 0 0,-10-13 137 0 0,-6-7-64 0 0,12 16-53 0 0,0 0 0 0 0,-1 0 0 0 0,0 1 0 0 0,-6-5-20 0 0,11 12 0 0 0,-1-1 0 0 0,1 1 0 0 0,0-1 0 0 0,-1 1 0 0 0,0 0 0 0 0,1 1 0 0 0,-1-1 0 0 0,0 0 0 0 0,0 1 0 0 0,0 0 0 0 0,0 0 0 0 0,0 0 0 0 0,0 1 0 0 0,-1-1 0 0 0,-2 1 0 0 0,3 0-9 0 0,0 1-1 0 0,1-1 1 0 0,-1 0-1 0 0,0 1 0 0 0,1 0 1 0 0,-1 0-1 0 0,1 0 1 0 0,-1 1-1 0 0,1-1 1 0 0,0 1-1 0 0,0-1 0 0 0,-1 1 1 0 0,1 0-1 0 0,0 1 1 0 0,0-1-1 0 0,1 0 1 0 0,-1 1-1 0 0,0 1 10 0 0,-1 0-4 0 0,0 1 0 0 0,1-1 0 0 0,0 1 0 0 0,0 0 0 0 0,0 1-1 0 0,1-1 1 0 0,-1 0 0 0 0,1 1 0 0 0,1-1 0 0 0,-1 1 0 0 0,0 3 4 0 0,1-3-2 0 0,0 1 0 0 0,1-1 0 0 0,-1 0 0 0 0,1 1 0 0 0,0-1 0 0 0,1 0 1 0 0,0 1-1 0 0,0-1 0 0 0,0 0 0 0 0,2 5 2 0 0,-1-7-6 0 0,-1 0 1 0 0,1-1-1 0 0,-1 1 1 0 0,1-1-1 0 0,0 1 1 0 0,1-1-1 0 0,-1 0 0 0 0,0 0 1 0 0,1 0-1 0 0,0 0 1 0 0,0 0-1 0 0,0-1 1 0 0,0 1-1 0 0,0-1 1 0 0,0 0-1 0 0,0 0 1 0 0,1 0 5 0 0,2 1-4 0 0,-1-1 1 0 0,1 0 0 0 0,0 0 0 0 0,1-1 0 0 0,-1 0 0 0 0,0 0 0 0 0,0 0-1 0 0,0-1 1 0 0,1 0 0 0 0,-1 0 0 0 0,0-1 0 0 0,0 1 0 0 0,0-1 0 0 0,1-1-1 0 0,2 0 4 0 0,13-5-383 0 0,0-1-1 0 0,0-1 1 0 0,10-7 383 0 0,-14 8-697 0 0,10-6-878 0 0</inkml:trace>
  <inkml:trace contextRef="#ctx0" brushRef="#br0" timeOffset="35263.67">6565 5697 11976 0 0,'0'0'922'0'0,"-1"2"-600"0"0,-13 42 5012 0 0,-3 26-2607 0 0,-1 6-2105 0 0,14-63-427 0 0,0 1 0 0 0,1 0 0 0 0,1 0 1 0 0,0 0-1 0 0,1 0 0 0 0,1 0 0 0 0,1 14-195 0 0,-1-27 10 0 0,0 0 0 0 0,0-1 0 0 0,0 1 0 0 0,0 0 0 0 0,0 0 1 0 0,0-1-1 0 0,0 1 0 0 0,0 0 0 0 0,1 0 0 0 0,-1-1 0 0 0,0 1 0 0 0,1 0 1 0 0,-1-1-1 0 0,0 1 0 0 0,1 0 0 0 0,-1-1 0 0 0,1 1 0 0 0,-1-1 0 0 0,1 1 1 0 0,-1 0-1 0 0,1-1 0 0 0,0 0 0 0 0,-1 1 0 0 0,1-1 0 0 0,-1 1 0 0 0,1-1 1 0 0,0 0-1 0 0,0 1 0 0 0,-1-1 0 0 0,1 0 0 0 0,0 1 0 0 0,-1-1 1 0 0,1 0-1 0 0,0 0 0 0 0,0 0 0 0 0,-1 0 0 0 0,1 0 0 0 0,0 0 0 0 0,0 0 1 0 0,0 0-1 0 0,-1 0 0 0 0,1 0 0 0 0,0 0 0 0 0,0-1 0 0 0,-1 1 0 0 0,1 0 1 0 0,0-1-1 0 0,0 1-10 0 0,4-3 56 0 0,1 0 0 0 0,-1 0 0 0 0,0 0 1 0 0,0-1-1 0 0,4-2-56 0 0,-5 2 50 0 0,92-73 318 0 0,-87 68-352 0 0,-3 4 2 0 0,0 0-1 0 0,0 0 0 0 0,5-3-17 0 0,-8 6 1 0 0,0 1-1 0 0,-1 0 0 0 0,1 0 1 0 0,0 0-1 0 0,0 0 0 0 0,0 0 1 0 0,0 0-1 0 0,0 1 1 0 0,0 0-1 0 0,0-1 0 0 0,2 1 0 0 0,-4 0 0 0 0,1 0-1 0 0,-1 1 1 0 0,0-1-1 0 0,1 0 1 0 0,-1 1-1 0 0,1-1 0 0 0,-1 1 1 0 0,0-1-1 0 0,1 1 1 0 0,-1 0-1 0 0,0-1 1 0 0,1 1-1 0 0,-1 0 1 0 0,0 0-1 0 0,0 0 0 0 0,0 0 1 0 0,0 0-1 0 0,0 0 1 0 0,0 0-1 0 0,0 0 1 0 0,0 1-1 0 0,0 0 1 0 0,2 4-15 0 0,1 0 0 0 0,-1 0 1 0 0,-1 1-1 0 0,1 2 15 0 0,4 8-53 0 0,-4-12 50 0 0,0 3 1 0 0,1-1-1 0 0,0 1 1 0 0,1-1 0 0 0,0 0-1 0 0,5 5 3 0 0,-9-10 0 0 0,1 0 1 0 0,0-1-1 0 0,-1 0 0 0 0,1 1 0 0 0,0-1 0 0 0,0 0 0 0 0,0 0 0 0 0,0 0 0 0 0,0 0 1 0 0,0 0-1 0 0,1 0 0 0 0,-1 0 0 0 0,0-1 0 0 0,0 1 0 0 0,1-1 0 0 0,-1 0 0 0 0,0 0 1 0 0,0 0-1 0 0,1 0 0 0 0,-1 0 0 0 0,0 0 0 0 0,1-1 0 0 0,0 1 0 0 0,3-2 19 0 0,1 1-1 0 0,-1-1 0 0 0,0 0 0 0 0,0 0 1 0 0,0-1-1 0 0,0 0 0 0 0,-1 0 1 0 0,1 0-1 0 0,-1-1 0 0 0,0 0 1 0 0,0 0-1 0 0,0 0 0 0 0,0-1 0 0 0,-1 1 1 0 0,1-1-1 0 0,-1 0 0 0 0,-1 0 1 0 0,2-2-19 0 0,0-3 41 0 0,1-1 0 0 0,-1 0 0 0 0,-1-1 0 0 0,0 1 0 0 0,0-1 0 0 0,-1 0 0 0 0,-1 0 0 0 0,0 0 0 0 0,0-3-41 0 0,-1 8 6 0 0,-1 0 1 0 0,1 0-1 0 0,-1 0 0 0 0,-1 1 0 0 0,1-1 1 0 0,-1 0-1 0 0,0 0 0 0 0,-1 0 1 0 0,1 1-1 0 0,-1-1 0 0 0,-1-1-6 0 0,-1-2-17 0 0,2 3-54 0 0,-1 0 0 0 0,1 0 1 0 0,-1 1-1 0 0,-1-1 0 0 0,1 1 0 0 0,-1 0 0 0 0,0 0 1 0 0,0 0-1 0 0,-1 0 0 0 0,-4-4 71 0 0,-47-34-3641 0 0,49 36 2183 0 0</inkml:trace>
  <inkml:trace contextRef="#ctx0" brushRef="#br0" timeOffset="35559.592">7095 5409 9672 0 0,'0'0'440'0'0,"10"-11"168"0"0,-6 9-278 0 0,0 0 0 0 0,-1 0 0 0 0,1 0 0 0 0,1 0 0 0 0,-1 0 0 0 0,0 1 0 0 0,0 0 0 0 0,0 0 0 0 0,1 0 0 0 0,-1 1 0 0 0,1-1 0 0 0,-1 1 0 0 0,0 0 0 0 0,1 0 1 0 0,2 1-331 0 0,-3-1 253 0 0,-1 1 1 0 0,0 0 0 0 0,1 0 0 0 0,-1 0 0 0 0,0 0 0 0 0,0 0-1 0 0,1 1 1 0 0,-1-1 0 0 0,0 1 0 0 0,0 0 0 0 0,0 0 0 0 0,-1 0-1 0 0,1 0 1 0 0,-1 0 0 0 0,1 1 0 0 0,-1-1 0 0 0,1 1 0 0 0,-1 0 0 0 0,0 0-1 0 0,0 0-253 0 0,-1 0 19 0 0,0-1-1 0 0,0 0 1 0 0,0 1-1 0 0,-1-1 1 0 0,1 1-1 0 0,0-1 1 0 0,-1 1-1 0 0,0-1 1 0 0,0 1-1 0 0,0-1 1 0 0,0 1-1 0 0,0-1 1 0 0,0 1-1 0 0,0-1 1 0 0,-1 1-1 0 0,0 1-18 0 0,-2 6 86 0 0,0-1 0 0 0,-1 1 0 0 0,-3 5-86 0 0,2-6 114 0 0,1-1 6 0 0,-1 0 0 0 0,0 0 1 0 0,-3 4-121 0 0,3-7 49 0 0,1 1 0 0 0,0 0 0 0 0,1 0 1 0 0,-1 0-1 0 0,1 0 0 0 0,-2 6-49 0 0,5-11 0 0 0,0-1 0 0 0,0 1 0 0 0,-1 0 0 0 0,1-1 0 0 0,0 1 0 0 0,0-1 0 0 0,0 1 0 0 0,0 0 0 0 0,0-1 0 0 0,0 1 0 0 0,0 0 0 0 0,0-1 0 0 0,0 1 0 0 0,0-1 0 0 0,1 1 0 0 0,-1 0 0 0 0,0-1 0 0 0,0 1 0 0 0,0-1 0 0 0,1 0 0 0 0,-1 1 0 0 0,0-1 0 0 0,0 0 0 0 0,1 0 0 0 0,-1 0 0 0 0,0 1 0 0 0,0-1 0 0 0,1 0 0 0 0,-1 0 0 0 0,0 0 0 0 0,1 0 0 0 0,-1 0 0 0 0,0 0 0 0 0,0 1 0 0 0,1-1 0 0 0,-1 0 0 0 0,0 0 0 0 0,1 0 0 0 0,-1 0 0 0 0,0 0 0 0 0,1 0 0 0 0,-1 0 0 0 0,17-5 0 0 0,-15 4 0 0 0,16-6-7 0 0,91-30 148 0 0,10-1 1 0 0,-70 20-6319 0 0,-27 7-753 0 0</inkml:trace>
  <inkml:trace contextRef="#ctx0" brushRef="#br0" timeOffset="33331.329">6565 4205 16208 0 0,'-2'0'112'0'0,"1"0"0"0"0,-1-1 0 0 0,1 1 0 0 0,0 0 0 0 0,-1-1 0 0 0,1 0 0 0 0,-1 1 0 0 0,1-1 1 0 0,0 0-1 0 0,-1 1 0 0 0,0-2-112 0 0,1 1 394 0 0,-2 30-638 0 0,2-9 293 0 0,-1 0 0 0 0,0 0 0 0 0,-2 0 0 0 0,-5 16-49 0 0,-28 80 1549 0 0,30-96-1275 0 0,-4 12 105 0 0,-4 13 575 0 0,-2 0 0 0 0,-15 26-954 0 0,8-16 135 0 0,17-35-80 0 0,6-19-53 0 0,1 0-1 0 0,0-1 0 0 0,0 1 1 0 0,0 0-1 0 0,-1 0 0 0 0,1-1 1 0 0,0 1-1 0 0,-1 0 1 0 0,1-1-1 0 0,0 1 0 0 0,-1 0 1 0 0,1-1-1 0 0,-1 1 0 0 0,1-1 1 0 0,-1 1-1 0 0,0 0 0 0 0,1-1 1 0 0,-1 1-1 0 0,1-1 1 0 0,-1 0-1 0 0,0 1 0 0 0,0-1 1 0 0,1 0-1 0 0,-1 1 0 0 0,0-1 1 0 0,1 0-1 0 0,-1 0 0 0 0,0 1 1 0 0,0-1-1 0 0,0 0 0 0 0,1 0 1 0 0,-1 0-1 0 0,0 0 1 0 0,0 0-1 0 0,1 0 0 0 0,-1 0 1 0 0,0-1-1 0 0,0 1 0 0 0,0 0 1 0 0,1 0-1 0 0,-1-1 0 0 0,0 1 1 0 0,1 0-1 0 0,-1-1-1 0 0,-4-2 57 0 0,0 0 0 0 0,1 0 0 0 0,-1-1 0 0 0,1 0-1 0 0,0 0 1 0 0,-1-1-57 0 0,-11-11 150 0 0,-4 0-62 0 0,17 13-82 0 0,-1-1 0 0 0,1 1 0 0 0,-1 0 0 0 0,0 1 0 0 0,0-1 0 0 0,-1 0 0 0 0,1 1 0 0 0,0 0 0 0 0,-1 0-1 0 0,0 1 1 0 0,1-1-6 0 0,0 1 0 0 0,1 0-1 0 0,0 1 1 0 0,0-1-1 0 0,-1 1 1 0 0,1 0-1 0 0,0 0 1 0 0,-1 0-1 0 0,1 0 1 0 0,0 0-1 0 0,-4 1 1 0 0,5 0-7 0 0,0 0 0 0 0,0 0 0 0 0,-1 0 0 0 0,1 1 0 0 0,0-1 1 0 0,0 0-1 0 0,1 1 0 0 0,-1-1 0 0 0,0 1 0 0 0,0 0 0 0 0,1 0 0 0 0,-1 0 0 0 0,1-1 0 0 0,-1 1 0 0 0,1 1 7 0 0,-4 4-14 0 0,1 1 0 0 0,0-1 1 0 0,1 1-1 0 0,0 0 0 0 0,0 0 0 0 0,0 0 1 0 0,1 0-1 0 0,1 1 0 0 0,-1-1 1 0 0,1 8 13 0 0,0-12-4 0 0,1 1 1 0 0,0-1 0 0 0,0 1 0 0 0,0-1 0 0 0,1 0 0 0 0,0 1 0 0 0,-1-1 0 0 0,2 0 0 0 0,-1 1-1 0 0,0-1 1 0 0,1 0 0 0 0,0 0 0 0 0,0 0 0 0 0,0 0 0 0 0,0 0 0 0 0,1-1 0 0 0,-1 1 0 0 0,1-1 0 0 0,0 1-1 0 0,0-1 1 0 0,3 2 3 0 0,-3-3 4 0 0,0 0-1 0 0,0-1 1 0 0,1 1 0 0 0,-1-1-1 0 0,1 0 1 0 0,-1 0-1 0 0,1 0 1 0 0,-1 0-1 0 0,1-1 1 0 0,-1 1-1 0 0,1-1 1 0 0,0 0 0 0 0,-1 0-1 0 0,1 0 1 0 0,-1-1-1 0 0,1 1 1 0 0,0-1-1 0 0,0 0-3 0 0,9-3 16 0 0,0 0 0 0 0,0 0 0 0 0,0-1 0 0 0,2-2-16 0 0,11-5-82 0 0,14-6-896 0 0,-1-2 0 0 0,28-19 978 0 0,-40 20-1146 0 0</inkml:trace>
  <inkml:trace contextRef="#ctx0" brushRef="#br0" timeOffset="33655.751">6705 4114 9672 0 0,'2'-2'183'0'0,"-1"0"0"0"0,1 0 0 0 0,-1 0 0 0 0,1 0 0 0 0,0 1 0 0 0,-1-1 0 0 0,1 0 1 0 0,0 1-1 0 0,0 0 0 0 0,0-1 0 0 0,0 1 0 0 0,1 0 0 0 0,-1 0 0 0 0,0 0 0 0 0,0 0 0 0 0,1 0 1 0 0,-1 1-1 0 0,0-1 0 0 0,1 1 0 0 0,-1-1 0 0 0,2 1-183 0 0,9-1 1516 0 0,0 1 0 0 0,0 0 0 0 0,9 1-1516 0 0,-8 0-611 0 0,0 0 1171 0 0,1 1-1 0 0,-1 0 0 0 0,10 4-559 0 0,-17-4 502 0 0,0 0 0 0 0,-1 0 0 0 0,1 1 0 0 0,-1 0 0 0 0,0 0 0 0 0,0 0-1 0 0,0 1 1 0 0,4 3-502 0 0,-9-6 10 0 0,0 0 1 0 0,1 0-1 0 0,-1 0 0 0 0,0 0 0 0 0,0 1 0 0 0,-1-1 0 0 0,1 0 0 0 0,0 0 0 0 0,0 1 0 0 0,-1-1 1 0 0,1 0-1 0 0,0 1 0 0 0,-1-1 0 0 0,1 0 0 0 0,-1 1 0 0 0,0-1 0 0 0,0 1 0 0 0,1-1 0 0 0,-1 1 1 0 0,0-1-1 0 0,0 1 0 0 0,0-1-10 0 0,-1 2 10 0 0,1 0 0 0 0,-1 0 0 0 0,0-1 1 0 0,0 1-1 0 0,0 0 0 0 0,0-1 0 0 0,-1 1 1 0 0,1-1-1 0 0,0 0 0 0 0,-1 1 0 0 0,-1 0-10 0 0,-4 5 9 0 0,-1 0 0 0 0,1 0 0 0 0,-2-1 0 0 0,1 0 0 0 0,-7 3-9 0 0,-5 4 0 0 0,1 1 0 0 0,-17 17 0 0 0,13-11 0 0 0,16-16 0 0 0,0 1 0 0 0,1 0 0 0 0,0 0 0 0 0,0 1 0 0 0,1-1 0 0 0,0 1 0 0 0,-4 7 0 0 0,8-13 0 0 0,1-1 0 0 0,0 0 0 0 0,-1 1 0 0 0,1-1 0 0 0,0 1 0 0 0,0-1 0 0 0,-1 1 0 0 0,1-1 0 0 0,0 1 0 0 0,0 0 0 0 0,0-1 0 0 0,0 1 0 0 0,0-1 0 0 0,0 1 0 0 0,0-1 0 0 0,0 1 0 0 0,0-1 0 0 0,0 1 0 0 0,0 0 0 0 0,0-1 0 0 0,0 1 0 0 0,0-1 0 0 0,0 1 0 0 0,1-1 0 0 0,-1 1 0 0 0,0-1 0 0 0,0 1 0 0 0,1 0 0 0 0,5 2 0 0 0,-6-3 0 0 0,4 0 0 0 0,0 1 0 0 0,0-1 0 0 0,0 1 0 0 0,-1-1 0 0 0,1-1 0 0 0,0 1 0 0 0,0 0 0 0 0,0-1 0 0 0,-1 0 0 0 0,1 0 0 0 0,1 0 0 0 0,15-3 0 0 0,46-5-784 0 0,-1-2 0 0 0,28-11 784 0 0,-71 16-7839 0 0</inkml:trace>
  <inkml:trace contextRef="#ctx0" brushRef="#br0" timeOffset="34053.059">7298 4433 15408 0 0,'-6'6'1393'0'0,"-5"10"-1095"0"0,0 1 0 0 0,-4 10-298 0 0,6-12 471 0 0,0 0 0 0 0,0 0 0 0 0,-2-1 0 0 0,0 0-471 0 0,-18 18 546 0 0,-1-1 1 0 0,-2-2-1 0 0,-1-1 0 0 0,-1-2 1 0 0,-2-1-1 0 0,-27 15-546 0 0,50-33 37 0 0,-1 0 0 0 0,1-1 0 0 0,-1-1-1 0 0,-4 1-36 0 0,14-4 19 0 0,1-1 0 0 0,0-1 0 0 0,0 1-1 0 0,-1 0 1 0 0,1-1 0 0 0,0 0 0 0 0,-1 0 0 0 0,1 0-1 0 0,0 0 1 0 0,-1 0 0 0 0,1 0 0 0 0,0-1-1 0 0,-1 0 1 0 0,1 0 0 0 0,0 0 0 0 0,0 0-1 0 0,0 0 1 0 0,0-1 0 0 0,0 1 0 0 0,0-1 0 0 0,0 0-1 0 0,0 0-18 0 0,1 0 9 0 0,0 0-1 0 0,0-1 0 0 0,0 1 1 0 0,0-1-1 0 0,0 0 0 0 0,1 1 1 0 0,-1-1-1 0 0,1 0 1 0 0,0 0-1 0 0,0 0 0 0 0,0 0 1 0 0,0 0-1 0 0,0 0 0 0 0,1 0 1 0 0,-1-1-9 0 0,0-4-46 0 0,1 1 0 0 0,0 0 0 0 0,0-1 0 0 0,1 1 0 0 0,1-7 46 0 0,0 6-98 0 0,0 0-1 0 0,0 0 1 0 0,0 1-1 0 0,1 0 1 0 0,1-1 0 0 0,-1 1-1 0 0,1 0 1 0 0,0 0-1 0 0,1 1 1 0 0,0-1-1 0 0,1 0 99 0 0,-3 3-3 0 0,0 1-1 0 0,0 0 1 0 0,0 0 0 0 0,1 0-1 0 0,-1 0 1 0 0,1 1-1 0 0,0-1 1 0 0,-1 1 0 0 0,1 0-1 0 0,0 0 1 0 0,0 0-1 0 0,0 1 1 0 0,1 0 0 0 0,-1-1-1 0 0,0 1 1 0 0,1 1-1 0 0,-1-1 1 0 0,0 1 0 0 0,1 0-1 0 0,-1-1 1 0 0,2 2 3 0 0,5 0-94 0 0,-1 1 1 0 0,1 1 0 0 0,-1 0-1 0 0,0 0 1 0 0,0 1-1 0 0,6 3 94 0 0,15 9-131 0 0,11 9 131 0 0,-19-11 140 0 0,-13-8-146 0 0,-1 0 0 0 0,0 1 0 0 0,0 1 1 0 0,0-1-1 0 0,-1 1 0 0 0,0 1 0 0 0,0-1 1 0 0,-1 1-1 0 0,0 1 0 0 0,-1-1 0 0 0,0 1 1 0 0,-1 0-1 0 0,0 1 0 0 0,0-1 0 0 0,-1 1 1 0 0,0 0-1 0 0,-1 0 0 0 0,0 0 0 0 0,-1 5 6 0 0,-1-12-222 0 0,-1 1 0 0 0,0-1 0 0 0,-1 0 0 0 0,1 1 0 0 0,-1-1 0 0 0,-1 3 222 0 0,-1 7-820 0 0</inkml:trace>
  <inkml:trace contextRef="#ctx0" brushRef="#br0" timeOffset="31835.156">4639 5531 6912 0 0,'2'-1'190'0'0,"12"0"414"0"0,-12 0-347 0 0,1 1 0 0 0,-1 0-1 0 0,0-1 1 0 0,1 0 0 0 0,-1 0-1 0 0,0 0 1 0 0,1 0-1 0 0,-1 0 1 0 0,0 0 0 0 0,0 0-1 0 0,0-1 1 0 0,1 0-257 0 0,0 0 333 0 0,-1 0 1 0 0,1 0-1 0 0,0 1 1 0 0,0-1-1 0 0,0 1 0 0 0,4-2-333 0 0,32-11 3045 0 0,-30 9-2238 0 0,1 1 1 0 0,0 1-1 0 0,2-1-807 0 0,26-3 1034 0 0,0 2 1 0 0,0 2 0 0 0,1 1-1 0 0,17 2-1034 0 0,-21-2 339 0 0,0-1-1 0 0,23-6-338 0 0,-54 9 17 0 0,67-16 3 0 0,-14 2 186 0 0,-40 10-122 0 0,27-4 186 0 0,-27 7-61 0 0,-1-2 0 0 0,12-3-209 0 0,17-2-210 0 0,-43 8 184 0 0,-1 0 0 0 0,1 0 0 0 0,-1 0 0 0 0,1 0 1 0 0,-1 0-1 0 0,1 0 0 0 0,-1 1 0 0 0,0-1 0 0 0,1 1 0 0 0,-1-1 26 0 0,13 3-4204 0 0,-14-3-2950 0 0</inkml:trace>
  <inkml:trace contextRef="#ctx0" brushRef="#br0" timeOffset="32274.891">4946 5620 10592 0 0,'0'0'818'0'0,"-13"5"-470"0"0,12-4-266 0 0,-1 1 1 0 0,1-1-1 0 0,-1 0 0 0 0,1 0 0 0 0,0 0 0 0 0,0 1 0 0 0,0-1 1 0 0,0 1-1 0 0,0-1 0 0 0,0 1 0 0 0,0-1 0 0 0,0 1 0 0 0,0 0 1 0 0,1-1-1 0 0,-1 2-82 0 0,-10 31 2361 0 0,8-22-1521 0 0,-6 15-185 0 0,-1-1 1 0 0,-1-1-1 0 0,-1 0 1 0 0,-2 0-1 0 0,0-1 1 0 0,-3 1-656 0 0,5-7 42 0 0,2 1 1 0 0,-8 18-43 0 0,17-36 53 0 0,7-1 45 0 0,0 0 0 0 0,0 0 0 0 0,0-1 0 0 0,5-1-98 0 0,2-1 92 0 0,34-10 144 0 0,-28 7-203 0 0,1 2-1 0 0,1 0 1 0 0,-1 1 0 0 0,13 0-33 0 0,15-2 13 0 0,-18 1 207 0 0,0 1 0 0 0,1 2 0 0 0,-1 1-1 0 0,1 2 1 0 0,4 1-220 0 0,-21 0 101 0 0,-1 0-1 0 0,1 1 1 0 0,-1 0 0 0 0,0 1 0 0 0,1 1-101 0 0,-3-1 32 0 0,-10-5 21 0 0,0 2-37 0 0,-1 0 0 0 0,1 0 0 0 0,-1 0 0 0 0,0 0 0 0 0,0 0 0 0 0,0 0 0 0 0,0 0 0 0 0,0 0 0 0 0,-1-1 0 0 0,1 3-16 0 0,-11 5-1795 0 0,4-8-4904 0 0,6-1 442 0 0</inkml:trace>
  <inkml:trace contextRef="#ctx0" brushRef="#br0" timeOffset="32663.843">5164 5714 3224 0 0,'0'0'143'0'0,"0"0"423"0"0,0 0 1677 0 0,0 0 733 0 0,0 1 1138 0 0,-1 6-2288 0 0,-4 11-314 0 0,1-1 1 0 0,1 1 0 0 0,0 1-1513 0 0,-3 15 1281 0 0,-38 154 1875 0 0,38-165-3042 0 0,-1-1-1 0 0,-5 12-113 0 0,-4 10 12 0 0,6-17 234 0 0,0-1-961 0 0,5-7-5507 0 0,0-6-1353 0 0</inkml:trace>
  <inkml:trace contextRef="#ctx0" brushRef="#br0" timeOffset="30036.102">5039 4696 12176 0 0,'0'0'273'0'0,"-13"0"678"0"0,5 0-812 0 0,0 1 0 0 0,-1 0 1 0 0,1 0-1 0 0,0 0 1 0 0,0 1-1 0 0,0 0 1 0 0,0 1-1 0 0,0 0 1 0 0,0 0-1 0 0,1 0 0 0 0,-1 1 1 0 0,1 0-1 0 0,0 1 1 0 0,0 0-1 0 0,1 0 1 0 0,-1 0-1 0 0,1 1 1 0 0,0 0-1 0 0,1 0 0 0 0,-1 0 1 0 0,1 1-1 0 0,1 0 1 0 0,-1 0-1 0 0,1 0-139 0 0,-5 11 492 0 0,1 0-1 0 0,0 0 0 0 0,-4 20-491 0 0,10-28 85 0 0,-1 0 0 0 0,2 0 0 0 0,0 0-1 0 0,0 0 1 0 0,0 0 0 0 0,1 1-1 0 0,1-1 1 0 0,1 6-85 0 0,-2-14 23 0 0,0 0 0 0 0,1 0 0 0 0,0 1 0 0 0,-1-1 0 0 0,1 0 0 0 0,0 0 1 0 0,0 0-1 0 0,0 0 0 0 0,0 0 0 0 0,0 0 0 0 0,1 0 0 0 0,-1 0 0 0 0,1-1 0 0 0,-1 1 0 0 0,1 0 0 0 0,-1-1 0 0 0,1 1 0 0 0,0-1 0 0 0,0 0 0 0 0,0 0 0 0 0,0 1 0 0 0,0-1 0 0 0,0 0 1 0 0,0-1-1 0 0,0 1 0 0 0,0 0 0 0 0,0-1 0 0 0,1 1 0 0 0,-1-1 0 0 0,0 1 0 0 0,0-1 0 0 0,1 0 0 0 0,-1 0 0 0 0,0 0 0 0 0,0-1 0 0 0,1 1 0 0 0,-1 0 0 0 0,0-1 0 0 0,0 1 0 0 0,1-1 1 0 0,-1 0-1 0 0,0 0 0 0 0,0 0 0 0 0,1 0-23 0 0,8-4 162 0 0,-1-1 0 0 0,1 0 1 0 0,-1-1-1 0 0,0 0 0 0 0,0-1 1 0 0,-1 0-1 0 0,4-4-162 0 0,-9 8 17 0 0,-1 1 0 0 0,1-1 1 0 0,-1 0-1 0 0,0 0 0 0 0,-1 0 1 0 0,1-1-1 0 0,-1 1 0 0 0,1 0 1 0 0,-1-1-1 0 0,0 0 0 0 0,-1 0 1 0 0,1 1-1 0 0,-1-1 0 0 0,0 0 1 0 0,-1 0-1 0 0,1 0 0 0 0,-1 0 1 0 0,0 0-1 0 0,0-1-17 0 0,0-15 65 0 0,1 17-64 0 0,-1 1-1 0 0,0-1 1 0 0,0 1 0 0 0,0 0 0 0 0,0-1-1 0 0,-1-1 0 0 0,-1-2-5 0 0,0-1 1 0 0,1 0-1 0 0,0-8 5 0 0,-8 28-232 0 0,8-3 197 0 0,1 0 1 0 0,-1 0-1 0 0,1 1 1 0 0,1-1-1 0 0,0 0 0 0 0,0 0 1 0 0,1 0-1 0 0,2 7 35 0 0,6 17 395 0 0,11 22-395 0 0,-16-42 42 0 0,-1-3-63 0 0,-1 0-1 0 0,1-1 1 0 0,1 0 0 0 0,0 0 0 0 0,0 0 0 0 0,1-1-1 0 0,0 0 1 0 0,0 0 0 0 0,7 6 21 0 0,-10-13 258 0 0,-1 1-1537 0 0,-1-2-4105 0 0,-1 0-973 0 0</inkml:trace>
  <inkml:trace contextRef="#ctx0" brushRef="#br0" timeOffset="31266.122">5283 4511 8752 0 0,'12'-9'936'0'0,"-4"6"-702"0"0,-6 2 58 0 0,0 0-1 0 0,0-1 1 0 0,1 1 0 0 0,-1 0 0 0 0,1 1 0 0 0,-1-1 0 0 0,1 0-1 0 0,-1 1 1 0 0,1 0 0 0 0,-1-1 0 0 0,1 1 0 0 0,-1 0 0 0 0,1 0 0 0 0,1 1-292 0 0,40-1 4791 0 0,-37 3-3925 0 0,-7-2-822 0 0,0-1 1 0 0,0 0-1 0 0,0 0 0 0 0,1 0 0 0 0,-1 0 0 0 0,0 1 0 0 0,0-1 0 0 0,0 0 0 0 0,1 0 0 0 0,-1 0 0 0 0,0 0 0 0 0,0 0 0 0 0,1 0 0 0 0,-1 0 0 0 0,0 0 0 0 0,0 1 0 0 0,1-1 0 0 0,-1 0 0 0 0,0 0 0 0 0,0 0 0 0 0,1 0 0 0 0,-1 0 0 0 0,0 0 0 0 0,0 0 1 0 0,1 0-1 0 0,-1-1 0 0 0,0 1 0 0 0,0 0 0 0 0,1 0 0 0 0,-1 0 0 0 0,0 0 0 0 0,0 0 0 0 0,0 0 0 0 0,1 0 0 0 0,-1 0 0 0 0,0-1 0 0 0,0 1 0 0 0,0 0 0 0 0,1 0 0 0 0,-1 0 0 0 0,0-1 0 0 0,0 1 0 0 0,0 0-44 0 0,5-3 14 0 0,-4 3 50 0 0,-1 0 2 0 0,0 0-27 0 0,0 0-100 0 0,0 0-21 0 0,0 0 42 0 0,0 0 167 0 0,0 0 69 0 0,0 0 17 0 0,0 0-17 0 0,0 0-85 0 0,0 0-42 0 0,0 0-5 0 0,0 0 2 0 0,0 0 3 0 0,0 0-2 0 0,0 0 5 0 0,0 0 17 0 0,0 0 47 0 0,0 0 21 0 0,0 0 3 0 0,0 0-49 0 0,0 0-194 0 0,0 0-31 0 0,41 0 424 0 0,-23 0-310 0 0,5 1 0 0 0,-14 1 0 0 0,-2 2 0 0 0,1-2 0 0 0,-2 3 0 0 0,-5-3 0 0 0,0 0 0 0 0,0 0 0 0 0,0 0 0 0 0,-1 0 0 0 0,1 0 0 0 0,-1 1 0 0 0,0-1 0 0 0,1 0 0 0 0,-1 0 0 0 0,0 0 0 0 0,0 0 0 0 0,-1 0 0 0 0,1 1 0 0 0,0-1 0 0 0,-1 0 0 0 0,1 0 0 0 0,-1 0 0 0 0,0 0 0 0 0,1 0 0 0 0,-1 0 0 0 0,0 0 0 0 0,0 0 0 0 0,0-1 0 0 0,-1 1 0 0 0,0 1 0 0 0,-4 5 0 0 0,0 0 0 0 0,0 0 0 0 0,-1-1 0 0 0,0-1 0 0 0,-2 3 0 0 0,-118 96 0 0 0,100-83 22 0 0,45-18 436 0 0,156-10-922 0 0,-13 3 703 0 0,-160 3-1591 0 0,-1 0-519 0 0</inkml:trace>
  <inkml:trace contextRef="#ctx0" brushRef="#br0" timeOffset="28187.197">3039 5273 6448 0 0,'0'0'498'0'0,"-13"-3"-120"0"0,1 0 2020 0 0,12 3-2304 0 0,0 0 1 0 0,0 0-1 0 0,0 0 1 0 0,0 0-1 0 0,-1 0 1 0 0,1 0-1 0 0,0 0 1 0 0,0 0-1 0 0,0 0 1 0 0,0 0-1 0 0,0-1 1 0 0,0 1-1 0 0,0 0 1 0 0,0 0-1 0 0,0 0 1 0 0,0 0-1 0 0,0 0 1 0 0,0 0-1 0 0,0 0 1 0 0,0 0-1 0 0,0 0 1 0 0,0 0-1 0 0,0 0 1 0 0,0-1-1 0 0,0 1 1 0 0,0 0-1 0 0,0 0 1 0 0,0 0-1 0 0,0 0 1 0 0,0 0-1 0 0,0 0 1 0 0,0 0-1 0 0,0 0 1 0 0,0 0-1 0 0,0 0 1 0 0,0-1-1 0 0,0 1 1 0 0,0 0-1 0 0,0 0 1 0 0,1 0-1 0 0,-1 0 1 0 0,0 0-1 0 0,0 0 1 0 0,0 0-1 0 0,0 0 1 0 0,0 0-1 0 0,0 0 1 0 0,0 0-1 0 0,0 0 1 0 0,0 0-1 0 0,0 0 1 0 0,0 0-1 0 0,1 0 1 0 0,-1 0-95 0 0,11-5 5015 0 0,-2 2-5004 0 0,-5 2-1120 0 0,24-6 1790 0 0,-1 1-1 0 0,2 1 1 0 0,8 1-681 0 0,-23 3 150 0 0,33-5 311 0 0,24-3 347 0 0,60 1-808 0 0,-83 6 107 0 0,43-7-107 0 0,-29 1 127 0 0,-23 6-1501 0 0,-40 1-106 0 0,-1-2-64 0 0</inkml:trace>
  <inkml:trace contextRef="#ctx0" brushRef="#br0" timeOffset="28481.549">3333 5049 8752 0 0,'-20'-3'2113'0'0,"19"4"-1853"0"0,-1 0 1 0 0,1 0-1 0 0,0 0 0 0 0,0 0 1 0 0,0 0-1 0 0,0 0 1 0 0,-1 0-1 0 0,1 0 0 0 0,1 0 1 0 0,-1 1-1 0 0,0-1 0 0 0,0 0 1 0 0,0 1-1 0 0,1-1 0 0 0,-1 0 1 0 0,1 1-1 0 0,-1-1 1 0 0,1 1-1 0 0,-1-1 0 0 0,1 1 1 0 0,0-1-1 0 0,0 1 0 0 0,0 0-260 0 0,-1 5 141 0 0,0 0-1 0 0,1 0 0 0 0,1 0 0 0 0,-1 3-140 0 0,8 97 1373 0 0,-5 1-1 0 0,-6 18-1372 0 0,2-108-9 0 0,0 5-5 0 0,0 0 0 0 0,2 0 0 0 0,0 0 0 0 0,3 8 14 0 0,-3-28-160 0 0,1 1-3446 0 0,-2-4 2166 0 0</inkml:trace>
  <inkml:trace contextRef="#ctx0" brushRef="#br0" timeOffset="29518.105">3966 4874 2304 0 0,'-2'2'80'0'0,"1"-1"-62"0"0,1-1 0 0 0,-1 1 0 0 0,0-1 0 0 0,1 1 0 0 0,-1 0 0 0 0,1-1 0 0 0,-1 1 0 0 0,1 0 0 0 0,0-1 0 0 0,-1 1 0 0 0,1 0 0 0 0,0 0 1 0 0,-1-1-1 0 0,1 1 0 0 0,0 0-18 0 0,-16-5 3869 0 0,8 4-2559 0 0,6 0 727 0 0,2-4-386 0 0,0-1-1281 0 0,0 5-8 0 0,0 0-8 0 0,0 0-2 0 0,-2-7 664 0 0,2 7-846 0 0,0-1 1 0 0,0 1 0 0 0,0-1 0 0 0,1 1-1 0 0,-1-1 1 0 0,0 1 0 0 0,1-1 0 0 0,-1 1 0 0 0,0-1-1 0 0,1 1 1 0 0,-1-1 0 0 0,1 1 0 0 0,-1 0-1 0 0,1-1 1 0 0,-1 1 0 0 0,0 0 0 0 0,1-1 0 0 0,0 1-171 0 0,5 7 1312 0 0,-1 1-1499 0 0,-4-5 218 0 0,0-1 0 0 0,-1 1 0 0 0,1-1-1 0 0,0 1 1 0 0,-1-1 0 0 0,1 1 0 0 0,-1-1-1 0 0,0 1 1 0 0,0 0-31 0 0,1 8 83 0 0,-1-2-26 0 0,0 0-1 0 0,-1 0 0 0 0,0-1 0 0 0,0 1 1 0 0,-1 0-1 0 0,0 0-56 0 0,-3 20 160 0 0,-5 25 768 0 0,-9 27-928 0 0,1-9 66 0 0,-14 50 117 0 0,4-22-34 0 0,11-49-94 0 0,11-36 68 0 0,1 1 1 0 0,-3 10-124 0 0,8-25 18 0 0,0 0-1 0 0,0 0 1 0 0,0 0 0 0 0,0 0 0 0 0,-1-1 0 0 0,1 1 0 0 0,1 0-1 0 0,-1 0 1 0 0,0 0 0 0 0,0 0 0 0 0,0 0 0 0 0,0-1 0 0 0,1 1-1 0 0,-1 0 1 0 0,0 0 0 0 0,1 0 0 0 0,-1 0 0 0 0,0-1 0 0 0,1 1-1 0 0,-1 0 1 0 0,1-1 0 0 0,0 1 0 0 0,-1 0-18 0 0,2 0 31 0 0,-1 0 0 0 0,1 0 0 0 0,-1 0 0 0 0,1 0 0 0 0,-1 0 0 0 0,1 0 0 0 0,0 0 0 0 0,0-1-1 0 0,-1 1 1 0 0,1-1 0 0 0,0 1-31 0 0,7 0 159 0 0,1 1 0 0 0,-1-2 0 0 0,0 1-1 0 0,4-1-158 0 0,-8 0 103 0 0,36 1 433 0 0,27 6-536 0 0,-9-1 42 0 0,83 13 22 0 0,-126-16-45 0 0,-11-2-10 0 0,-1 0 0 0 0,1 0 0 0 0,-1-1 0 0 0,1 0 0 0 0,2 0-9 0 0,40-6-3238 0 0,-35 4-3915 0 0</inkml:trace>
  <inkml:trace contextRef="#ctx0" brushRef="#br0" timeOffset="43587.558">8150 4594 12096 0 0,'0'0'553'0'0,"0"0"-16"0"0,-1 0-345 0 0,-4 2-58 0 0,1 0 0 0 0,-1 1-1 0 0,1-1 1 0 0,0 1 0 0 0,0 0-1 0 0,0 0 1 0 0,0 0 0 0 0,0 1-1 0 0,1-1 1 0 0,-1 1 0 0 0,0 2-134 0 0,-16 14 639 0 0,-2 3-131 0 0,1 1 1 0 0,1 0-1 0 0,1 2 1 0 0,1 0-1 0 0,1 1 1 0 0,1 0-1 0 0,-2 10-508 0 0,14-28 82 0 0,0 1 0 0 0,1 0 0 0 0,0 0 0 0 0,0 0 0 0 0,1 0 0 0 0,1 1 0 0 0,-1-1 0 0 0,2 0 0 0 0,-1 5-82 0 0,1-10 27 0 0,0 1 1 0 0,1 0 0 0 0,0 0-1 0 0,0 0 1 0 0,0-1 0 0 0,0 1-1 0 0,1 0 1 0 0,0-1 0 0 0,0 0 0 0 0,0 1-1 0 0,1-1 1 0 0,0 0 0 0 0,0 0-1 0 0,0 0 1 0 0,1-1 0 0 0,0 1-1 0 0,1 1-27 0 0,-1-3 7 0 0,0 1-1 0 0,1-1 0 0 0,-1 0 0 0 0,1 0 1 0 0,0-1-1 0 0,0 1 0 0 0,0-1 0 0 0,0 0 1 0 0,0 0-1 0 0,0-1 0 0 0,1 1 0 0 0,3-1-6 0 0,-1 0 47 0 0,0 0-1 0 0,0-1 1 0 0,1 0-1 0 0,-1 0 1 0 0,0-1-1 0 0,0 0 0 0 0,8-2-46 0 0,43-6 328 0 0,22-15-88 0 0,-79 24-235 0 0,-1-1-1 0 0,1 1 0 0 0,0 0 1 0 0,0-1-1 0 0,-1 1 0 0 0,1-1 0 0 0,-1 0 1 0 0,1 1-1 0 0,0-1 0 0 0,-1 0 1 0 0,1 0-1 0 0,-1 0 0 0 0,0 0 0 0 0,1 0-4 0 0,3-3-14 0 0,-2 2-241 0 0,0 0 1 0 0,-1-1-1 0 0,1 1 1 0 0,-1-1-1 0 0,1 1 1 0 0,-1-1-1 0 0,0 0 1 0 0,0 0-1 0 0,0 0 1 0 0,0 0-1 0 0,0 0 1 0 0,-1 0-1 0 0,1-1 1 0 0,-1 1-1 0 0,0-1 1 0 0,0 1-1 0 0,0-1 255 0 0,-1 2-378 0 0,1 0 0 0 0,-1-1 0 0 0,1 1 1 0 0,-1 0-1 0 0,1 0 0 0 0,0 0 0 0 0,0 0 0 0 0,0 0 0 0 0,0 0 0 0 0,1-1 378 0 0,3-5-926 0 0,5-9-1495 0 0</inkml:trace>
  <inkml:trace contextRef="#ctx0" brushRef="#br0" timeOffset="43782.695">8384 4793 12608 0 0,'0'0'289'0'0,"0"0"40"0"0,0 0 21 0 0,-13 4 66 0 0,8-4-222 0 0,-1 1 1 0 0,1 0 0 0 0,0 0 0 0 0,0 1-1 0 0,0-1 1 0 0,0 1 0 0 0,0 0 0 0 0,0 1-1 0 0,0-1 1 0 0,0 1 0 0 0,1 0 0 0 0,0 0-1 0 0,-1 0 1 0 0,1 1 0 0 0,-3 3-195 0 0,-3 3 329 0 0,0 1 1 0 0,1 0-1 0 0,0 0 0 0 0,1 1 0 0 0,-3 5-329 0 0,7-11 64 0 0,0 1-1 0 0,1 0 0 0 0,0 0 0 0 0,0 1 0 0 0,0-1 0 0 0,1 0 0 0 0,0 1 0 0 0,1 0 0 0 0,-1 5-63 0 0,2-11 1 0 0,0-1 1 0 0,0 1-1 0 0,0 0 0 0 0,0 0 0 0 0,0-1 0 0 0,1 1 0 0 0,-1 0 0 0 0,1-1 0 0 0,-1 1 0 0 0,1 0 0 0 0,0-1 0 0 0,-1 1 0 0 0,1-1 0 0 0,0 1 0 0 0,0-1 0 0 0,0 1 0 0 0,0-1 0 0 0,1 0 0 0 0,-1 1 0 0 0,0-1 1 0 0,1 1-2 0 0,1-1 3 0 0,0 1 0 0 0,-1-1 0 0 0,1 0 0 0 0,0 0 0 0 0,0 0 0 0 0,-1 0 0 0 0,1 0 0 0 0,0-1 0 0 0,0 1 0 0 0,0-1 0 0 0,0 0 0 0 0,1 1-3 0 0,7-2 83 0 0,1 1 0 0 0,-1-2 0 0 0,0 1 0 0 0,0-2 1 0 0,0 1-1 0 0,2-2-83 0 0,7-2 73 0 0,-1-1 1 0 0,3-3-74 0 0,-14 7 37 0 0,-1-1-1 0 0,1 0 1 0 0,-1 0-1 0 0,-1-1 1 0 0,1 0-1 0 0,4-5-36 0 0,-11 10 2 0 0,1 0-1 0 0,-1-1 1 0 0,0 1-1 0 0,1 0 1 0 0,-1 0-1 0 0,0-1 1 0 0,0 1-1 0 0,0 0 1 0 0,1-1-1 0 0,-1 1 1 0 0,0 0-1 0 0,0-1 1 0 0,0 1-1 0 0,0 0 1 0 0,1-1-1 0 0,-1 1 1 0 0,0-1-1 0 0,0 1 1 0 0,0 0-1 0 0,0-1 1 0 0,0 1-1 0 0,0 0 1 0 0,0-1-1 0 0,0 1 1 0 0,0-1-1 0 0,0 1 1 0 0,-1 0-1 0 0,1-1 1 0 0,0 1-1 0 0,0 0 1 0 0,0-1-1 0 0,0 1 1 0 0,0 0-1 0 0,-1-1 1 0 0,1 1-1 0 0,0 0 1 0 0,0-1-1 0 0,-1 1 1 0 0,1 0-1 0 0,0-1-1 0 0,-1 0 4 0 0,0-1 0 0 0,0 1 0 0 0,0-1 0 0 0,0 1 0 0 0,0 0 0 0 0,0 0 0 0 0,-1-1 0 0 0,1 1 0 0 0,0 0 0 0 0,-1 0 0 0 0,1 0-1 0 0,-1 0 1 0 0,1 0 0 0 0,-1 1 0 0 0,1-1 0 0 0,-1 0 0 0 0,0 1 0 0 0,1-1 0 0 0,-1 1 0 0 0,0-1 0 0 0,1 1 0 0 0,-2 0-4 0 0,-8-1 7 0 0,1 0 0 0 0,0 1 0 0 0,-7 0-7 0 0,4 0-33 0 0,-1 1 32 0 0,1 0 1 0 0,0 1-1 0 0,-2 1 1 0 0,-15 2-54 0 0,13-1-221 0 0,11-3-4306 0 0,14-4-1117 0 0</inkml:trace>
  <inkml:trace contextRef="#ctx0" brushRef="#br0" timeOffset="43783.695">8805 4657 14480 0 0,'-5'0'196'0'0,"-1"1"1"0"0,1 0 0 0 0,0 0 0 0 0,-1 0-1 0 0,1 1 1 0 0,0-1 0 0 0,0 1 0 0 0,0 1 0 0 0,-3 1-197 0 0,-42 27 65 0 0,44-27 82 0 0,0 1-97 0 0,0 0-1 0 0,0 1 0 0 0,1-1 0 0 0,-4 6-49 0 0,-10 9 83 0 0,16-18-82 0 0,1 0 0 0 0,1 0 0 0 0,-1 0-1 0 0,0 1 1 0 0,0-1 0 0 0,1 0 0 0 0,-1 1-1 0 0,1-1 1 0 0,0 1 0 0 0,0-1 0 0 0,0 1-1 0 0,0 0 1 0 0,0-1 0 0 0,1 1 0 0 0,-1 0-1 0 0,1 0 1 0 0,-1-1 0 0 0,1 1 0 0 0,0 0-1 0 0,0 0 1 0 0,1 0 0 0 0,-1 1-1 0 0,1 0 1 0 0,0 0-1 0 0,1 0 1 0 0,-1-1 0 0 0,1 1-1 0 0,-1-1 1 0 0,1 1 0 0 0,0-1 0 0 0,1 0-1 0 0,-1 0 1 0 0,0 0 0 0 0,1 0 0 0 0,0 0-1 0 0,0-1 1 0 0,0 1 0 0 0,0-1-1 0 0,1 1 0 0 0,16 10 35 0 0,0-2-1 0 0,0-1 1 0 0,1 0-1 0 0,21 6-34 0 0,12 5 54 0 0,-51-20-45 0 0,-1 0-1 0 0,1 0 0 0 0,-1 1 0 0 0,0-1 0 0 0,1 1 0 0 0,-1 0 0 0 0,0-1 0 0 0,2 3-8 0 0,16 14 27 0 0,-19-18-29 0 0,-1 1 0 0 0,1 0 0 0 0,-1-1-1 0 0,0 1 1 0 0,1 0 0 0 0,-1-1 0 0 0,0 1-1 0 0,1 0 1 0 0,-1-1 0 0 0,0 1 0 0 0,0 0-1 0 0,0 0 1 0 0,1-1 0 0 0,-1 1 0 0 0,0 0-1 0 0,0 0 1 0 0,0-1 0 0 0,0 1 0 0 0,0 0-1 0 0,0 0 1 0 0,-1 0 0 0 0,1-1 0 0 0,0 1-1 0 0,0 0 1 0 0,-1-1 0 0 0,1 1 0 0 0,0 0-1 0 0,-1 0 1 0 0,1-1 0 0 0,0 1 0 0 0,-1-1-1 0 0,1 1 1 0 0,-1 0 0 0 0,1-1 0 0 0,-1 1-1 0 0,1-1 1 0 0,-1 1 2 0 0,-22 21 6 0 0,21-21-9 0 0,-3 3 4 0 0,0-1 0 0 0,-1 0-1 0 0,1 0 1 0 0,-1 0 0 0 0,0-1-1 0 0,1 0 1 0 0,-1 0 0 0 0,-1 0-1 0 0,-50 9 654 0 0,48-9-374 0 0,-21 4 557 0 0,22-4-1434 0 0,0 0 1 0 0,0-1 0 0 0,0 0-1 0 0,-5 0 597 0 0,12-1-634 0 0,-1-2 39 0 0,-6-10 10 0 0,7 11 536 0 0,1 0 0 0 0,0 0 1 0 0,0 0-1 0 0,0 0 0 0 0,0 0 1 0 0,0 0-1 0 0,0 0 0 0 0,0 0 1 0 0,0 0-1 0 0,1 0 0 0 0,-1 0 1 0 0,0 0 48 0 0</inkml:trace>
  <inkml:trace contextRef="#ctx0" brushRef="#br0" timeOffset="43784.695">9226 4722 11976 0 0,'30'-19'2608'0'0,"27"-12"-2608"0"0,-45 26 560 0 0,0-1 0 0 0,0 2 0 0 0,1 0-1 0 0,0 0 1 0 0,0 1 0 0 0,5 0-560 0 0,-17 3 27 0 0,-1-1 0 0 0,1 1 0 0 0,0 0-1 0 0,-1 0 1 0 0,1 0 0 0 0,0 0 0 0 0,-1 0 0 0 0,1 0-1 0 0,0 0 1 0 0,-1 0 0 0 0,1 0 0 0 0,0 0-1 0 0,0 0 1 0 0,-1 0 0 0 0,1 0 0 0 0,0 1-1 0 0,-1-1 1 0 0,1 0 0 0 0,-1 0 0 0 0,1 1-1 0 0,0-1 1 0 0,-1 0 0 0 0,1 1 0 0 0,-1-1-1 0 0,1 1 1 0 0,-1-1 0 0 0,1 1 0 0 0,-1-1-1 0 0,1 1 1 0 0,-1-1 0 0 0,1 1 0 0 0,-1-1-1 0 0,0 1 1 0 0,1 0 0 0 0,-1-1 0 0 0,0 1-1 0 0,0 0 1 0 0,1-1 0 0 0,-1 1 0 0 0,0 0-1 0 0,0-1 1 0 0,0 1 0 0 0,0 0 0 0 0,0-1 0 0 0,0 1-1 0 0,0 0 1 0 0,0 0 0 0 0,0-1 0 0 0,0 1-1 0 0,0 0 1 0 0,-1-1 0 0 0,1 1 0 0 0,0 0-1 0 0,0-1 1 0 0,-1 1 0 0 0,1-1 0 0 0,0 1-1 0 0,-1 0-26 0 0,-3 8 122 0 0,0-1 0 0 0,-1 0 0 0 0,0 0 0 0 0,-1 0 0 0 0,1 0 0 0 0,-2-1 0 0 0,1 0 0 0 0,-1 0 0 0 0,-2 2-122 0 0,-151 146 678 0 0,132-132-663 0 0,22-20-10 0 0,1 1 0 0 0,-1 0 0 0 0,1 1 0 0 0,1-1 0 0 0,-1 1 0 0 0,1 0 0 0 0,-1 0 0 0 0,2 0-1 0 0,-1 1 1 0 0,-2 3-5 0 0,-21 44 0 0 0,26-52 1 0 0,0 0 1 0 0,1-1-1 0 0,-1 1 0 0 0,1 0 0 0 0,0 0 0 0 0,-1 0 0 0 0,1 0 0 0 0,0 0 0 0 0,-1 0 0 0 0,1 0 0 0 0,0 0 0 0 0,0 0 0 0 0,0 0 1 0 0,0 0-1 0 0,0 0 0 0 0,0 0 0 0 0,0 1 0 0 0,0-1 0 0 0,0 0 0 0 0,0 0 0 0 0,1 0 0 0 0,-1 0 0 0 0,0 0 0 0 0,1 0 1 0 0,-1-1-1 0 0,1 1 0 0 0,-1 0 0 0 0,1 0 0 0 0,0 0 0 0 0,-1 0 0 0 0,1 0 0 0 0,0-1 0 0 0,-1 1 0 0 0,1 0 0 0 0,0-1 1 0 0,0 1-1 0 0,0 0 0 0 0,-1-1 0 0 0,1 1 0 0 0,0-1 0 0 0,0 1 0 0 0,0-1 0 0 0,0 0 0 0 0,0 1 0 0 0,0-1 0 0 0,0 0 0 0 0,0 0 1 0 0,0 0-1 0 0,1 0-1 0 0,12 1 63 0 0,0-1 1 0 0,0-1 0 0 0,0 0 0 0 0,7-2-64 0 0,-11 1 90 0 0,15-2-235 0 0,1-1-1 0 0,14-6 146 0 0,2-3-2834 0 0,-1-2 1 0 0,5-5 2833 0 0,-10 5-1792 0 0</inkml:trace>
  <inkml:trace contextRef="#ctx0" brushRef="#br0" timeOffset="43785.695">9654 4921 8808 0 0,'0'0'400'0'0,"0"0"0"0"0,1 1-256 0 0,25 6 29 0 0,-16-4 276 0 0,0 0 0 0 0,0 0 0 0 0,0-1-1 0 0,0-1 1 0 0,10 1-449 0 0,-5-2 772 0 0,1-2 1 0 0,-1 0-1 0 0,0 0 0 0 0,1-1 1 0 0,-1-1-1 0 0,-1-1 0 0 0,12-4-772 0 0,-25 8 23 0 0,0 0 0 0 0,-1 1-1 0 0,1-1 1 0 0,-1 0-1 0 0,1 0 1 0 0,-1 0 0 0 0,1 0-1 0 0,-1 0 1 0 0,1 1-1 0 0,-1-1 1 0 0,0 0 0 0 0,0 0-1 0 0,1 0 1 0 0,-1 0-1 0 0,0 0 1 0 0,0 0-1 0 0,0-1-22 0 0,-33-30-451 0 0,23 23 426 0 0,1 0-1 0 0,-1-1 0 0 0,1-2 26 0 0,6 9 0 0 0,0-1 0 0 0,1 1 0 0 0,-1-1 0 0 0,1 0 0 0 0,0 0 0 0 0,0 0 0 0 0,0 0 0 0 0,1 0 0 0 0,0-1 0 0 0,-1-2 0 0 0,2 4 0 0 0,0-1 0 0 0,0 1 0 0 0,0-1 0 0 0,0 1 0 0 0,1 0 0 0 0,-1-1 0 0 0,1 1 0 0 0,0 0 0 0 0,0-1 0 0 0,0 1 0 0 0,0 0 0 0 0,1 0 0 0 0,0 0 0 0 0,-1 0 0 0 0,7-10 2 0 0,1 0-1 0 0,0 1 0 0 0,0 0 0 0 0,1 0 0 0 0,1 1 0 0 0,0 0 1 0 0,0 1-1 0 0,1 1 0 0 0,4-3-1 0 0,9-5-59 0 0,1 1 1 0 0,1 2-1 0 0,0 1 0 0 0,7-2 59 0 0,-17 8 16 0 0,0 0-1 0 0,0 2 1 0 0,1 0-1 0 0,1 1-15 0 0,-13 3 8 0 0,-1 0-1 0 0,0 0 1 0 0,1 1 0 0 0,-1 0-1 0 0,0 0 1 0 0,1 0-1 0 0,-1 1 1 0 0,0 0 0 0 0,0 0-1 0 0,1 0 1 0 0,-1 0 0 0 0,0 1-1 0 0,0 0 1 0 0,0 0-1 0 0,4 3-7 0 0,-9-5 2 0 0,1 1-1 0 0,0-1 0 0 0,-1 0 0 0 0,1 1 0 0 0,-1 0 0 0 0,1-1 0 0 0,-1 1 0 0 0,1-1 0 0 0,-1 1 0 0 0,0 0 1 0 0,1-1-1 0 0,-1 1 0 0 0,1 0 0 0 0,-1-1 0 0 0,0 1 0 0 0,0 0 0 0 0,0-1 0 0 0,1 1 0 0 0,-1 0 0 0 0,0 0 0 0 0,0-1 1 0 0,0 1-2 0 0,0 2 67 0 0,0-1 1 0 0,-1 0 0 0 0,1 0 0 0 0,0 0 0 0 0,-1 0 0 0 0,1 0 0 0 0,-1 0 0 0 0,-1 2-68 0 0,-2 4 413 0 0,0 0 1 0 0,-1 0 0 0 0,-5 5-414 0 0,8-10 66 0 0,-62 80 221 0 0,27-36 522 0 0,16-18-551 0 0,2 1 0 0 0,2 1 1 0 0,-3 6-259 0 0,17-31-6 0 0,1 0 1 0 0,-1-1-1 0 0,1 1 1 0 0,-1 3 5 0 0,3-7-4 0 0,0-1 0 0 0,-1 1 1 0 0,1 0-1 0 0,0-1 0 0 0,0 1 0 0 0,0 0 1 0 0,0 0-1 0 0,0-1 0 0 0,0 1 0 0 0,0 0 1 0 0,1-1-1 0 0,-1 1 0 0 0,1 0 0 0 0,-1-1 1 0 0,1 1-1 0 0,0-1 0 0 0,-1 1 0 0 0,2 0 4 0 0,-2-1 4 0 0,1 0 0 0 0,-1 0 0 0 0,1 0 0 0 0,-1 0 0 0 0,1-1 0 0 0,0 1 0 0 0,0 0 0 0 0,-1 0 0 0 0,1-1-1 0 0,0 1 1 0 0,0 0 0 0 0,0-1 0 0 0,0 1 0 0 0,0-1 0 0 0,0 1 0 0 0,0-1 0 0 0,0 1 0 0 0,0-1 0 0 0,0 0-1 0 0,0 1 1 0 0,0-1 0 0 0,0 0 0 0 0,0 0 0 0 0,0 0 0 0 0,0 0 0 0 0,1 0-4 0 0,1 0 45 0 0,28 1 248 0 0,1-2 1 0 0,-1-1-1 0 0,30-5-293 0 0,-54 6 13 0 0,31-9-584 0 0,-14 1-4172 0 0,-21 8 3986 0 0,17-7-6115 0 0</inkml:trace>
  <inkml:trace contextRef="#ctx0" brushRef="#br0" timeOffset="43786.695">10689 4455 13360 0 0,'0'0'1026'0'0,"-1"1"-668"0"0,-2 2-121 0 0,0-1-1 0 0,0 1 1 0 0,1-1 0 0 0,-1 1 0 0 0,1 0 0 0 0,0 0 0 0 0,0 0 0 0 0,0 0 0 0 0,0 0 0 0 0,1 1 0 0 0,-1-1 0 0 0,1 0 0 0 0,0 1 0 0 0,0-1 0 0 0,0 1 0 0 0,0-1-237 0 0,-10 27 794 0 0,8-22-774 0 0,1-1-1 0 0,-1 1 1 0 0,1 0 0 0 0,0-1 0 0 0,0 5-20 0 0,-5 22 3 0 0,3-25 100 0 0,1 1-1 0 0,0 0 1 0 0,1 0-1 0 0,0 0 1 0 0,1 0 0 0 0,0 1-1 0 0,0-1 1 0 0,1 0-1 0 0,1 8-102 0 0,2 13 741 0 0,-3-24-694 0 0,0 0 0 0 0,1-1 0 0 0,0 1 0 0 0,0 0 0 0 0,1 0 0 0 0,-1-1 0 0 0,2 1 0 0 0,1 4-47 0 0,2 1 20 0 0,-4-8 112 0 0,0 0 0 0 0,0 0 0 0 0,0 0-1 0 0,1 0 1 0 0,-1 0 0 0 0,1-1 0 0 0,0 1-1 0 0,0-1 1 0 0,1 0 0 0 0,-1 0 0 0 0,0 0 0 0 0,2 1-132 0 0,0-1 158 0 0,0-1 0 0 0,0 1 1 0 0,0-1-1 0 0,0 0 0 0 0,0 0 1 0 0,4 1-159 0 0,-6-3-111 0 0,-1 1 0 0 0,0-1-1 0 0,0 0 1 0 0,0 0 0 0 0,0 0 0 0 0,0 0 0 0 0,0 0 0 0 0,0-1 0 0 0,1 1 111 0 0,-2 0-387 0 0,0-1 0 0 0,1 1-1 0 0,-1-1 1 0 0,0 1 0 0 0,0-1 0 0 0,0 1-1 0 0,0-1 1 0 0,0 0 0 0 0,0 0 0 0 0,0 1 0 0 0,0-1-1 0 0,0 0 1 0 0,0 0 0 0 0,0 0 0 0 0,-1 0-1 0 0,1 0 388 0 0,3-7-7227 0 0</inkml:trace>
  <inkml:trace contextRef="#ctx0" brushRef="#br0" timeOffset="43787.695">10614 4680 14280 0 0,'20'-6'656'0'0,"0"1"1"0"0,0 0 0 0 0,18-1-657 0 0,15-3 677 0 0,179-41-221 0 0,-127 33-456 0 0,6-1 0 0 0,-73 9 0 0 0</inkml:trace>
  <inkml:trace contextRef="#ctx0" brushRef="#br0" timeOffset="43788.695">3670 7035 4608 0 0,'-17'0'1882'0'0,"6"1"3922"0"0,11-1-5711 0 0,0 0-1 0 0,0 1 0 0 0,0-1 0 0 0,-1 0 0 0 0,1 0 0 0 0,0 0 0 0 0,0 0 0 0 0,0 0 0 0 0,0 0 1 0 0,0 0-1 0 0,0 0 0 0 0,0 1 0 0 0,0-1 0 0 0,0 0 0 0 0,-1 0 0 0 0,1 0 0 0 0,0 0 1 0 0,0 0-1 0 0,0 0 0 0 0,0 1 0 0 0,0-1 0 0 0,0 0 0 0 0,0 0 0 0 0,0 0 0 0 0,0 0 1 0 0,0 0-1 0 0,0 1 0 0 0,0-1 0 0 0,0 0 0 0 0,0 0 0 0 0,0 0 0 0 0,0 0 0 0 0,0 0 0 0 0,0 1 1 0 0,0-1-1 0 0,0 0-92 0 0,1 1 141 0 0,0 0 0 0 0,0 0 1 0 0,1 1-1 0 0,-1-1 0 0 0,0 0 0 0 0,0 0 1 0 0,0-1-1 0 0,1 1 0 0 0,-1 0 1 0 0,1 0-1 0 0,-1-1 0 0 0,0 1 0 0 0,1 0-141 0 0,8 3 448 0 0,1-1-1 0 0,0 0 0 0 0,-1-1 0 0 0,1 0 0 0 0,0 0 0 0 0,10 0-447 0 0,19-1 1029 0 0,11-2-1029 0 0,-3-1 139 0 0,-3 0-275 0 0,-28 1 220 0 0,0 0 1 0 0,0 1-1 0 0,2 1-84 0 0,-13 0 30 0 0,-1-1 0 0 0,1-1 0 0 0,-1 1-1 0 0,0-1 1 0 0,1 0 0 0 0,-1 0 0 0 0,1-1-30 0 0,0 0-119 0 0,0 1-1 0 0,0 0 1 0 0,1 0 0 0 0,2 0 119 0 0,1 1-1277 0 0,-1-2-3508 0 0,0-1-1708 0 0</inkml:trace>
  <inkml:trace contextRef="#ctx0" brushRef="#br0" timeOffset="43789.695">3897 6923 8752 0 0,'0'0'673'0'0,"0"-1"-437"0"0,0 0-53 0 0,0 0 623 0 0,0 1 269 0 0,0 0 49 0 0,1 2-115 0 0,0-1-950 0 0,0 1 0 0 0,0 0 0 0 0,0-1 0 0 0,0 1-1 0 0,0 0 1 0 0,0 0 0 0 0,-1 0 0 0 0,1 0 0 0 0,-1 0 0 0 0,1-1 0 0 0,-1 1-1 0 0,0 0 1 0 0,1 0 0 0 0,-1 0 0 0 0,0 0 0 0 0,0 0 0 0 0,-1 0-1 0 0,1 0 1 0 0,0 0 0 0 0,-1 0 0 0 0,0 2-59 0 0,-1 10 336 0 0,-3 28 1209 0 0,-3 0-1 0 0,-7 23-1544 0 0,2-4 1248 0 0,-1 25-1248 0 0,4-22 288 0 0,-1 28-1198 0 0,9-67-3778 0 0,-1-8-1529 0 0</inkml:trace>
  <inkml:trace contextRef="#ctx0" brushRef="#br0" timeOffset="44165.316">4390 6765 6912 0 0,'-6'-7'527'0'0,"11"4"-266"0"0,1 0-121 0 0,-5 2 853 0 0,0 1-548 0 0,1-1 0 0 0,-1 1 1 0 0,1 0-1 0 0,-1-1 0 0 0,1 1 0 0 0,-1 0 0 0 0,1 0 0 0 0,-1 0 1 0 0,2 1-446 0 0,-3-1 127 0 0,1 0 0 0 0,-1 1 1 0 0,1-1-1 0 0,-1 1 0 0 0,1 0 1 0 0,-1-1-1 0 0,1 1 1 0 0,-1-1-1 0 0,1 1 0 0 0,-1 0 1 0 0,0-1-1 0 0,1 1 0 0 0,-1 0 1 0 0,0-1-1 0 0,0 1 0 0 0,1 0 1 0 0,-1-1-1 0 0,0 1 0 0 0,0 0 1 0 0,0 0-1 0 0,0 0-127 0 0,3 9 452 0 0,0-2-125 0 0,1 0 0 0 0,-2 0-1 0 0,1 0 1 0 0,-1 0 0 0 0,0 1-1 0 0,-1-1 1 0 0,0 1 0 0 0,0 0-1 0 0,-1-1 1 0 0,0 4-327 0 0,-2 20 570 0 0,-1 0 1 0 0,-2 3-571 0 0,5-35 1 0 0,-19 109 763 0 0,-19 59-764 0 0,30-141 44 0 0,2-5-16 0 0,-4 20-28 0 0,4-9 97 0 0,-6 13-97 0 0,6-26-31 0 0,1 1 0 0 0,1 0-1 0 0,1-1 1 0 0,-1 21 31 0 0,4-40 16 0 0,0 0-1 0 0,0 1 0 0 0,0-1 1 0 0,1 0-1 0 0,-1 1 0 0 0,0-1 1 0 0,0 0-1 0 0,1 1 0 0 0,-1-1 1 0 0,1 0-1 0 0,-1 0 0 0 0,1 1 1 0 0,-1-1-1 0 0,1 0 1 0 0,0 0-1 0 0,0 0 0 0 0,-1 0 1 0 0,1 0-1 0 0,0 0 0 0 0,0 0 1 0 0,0 0-1 0 0,0 0 0 0 0,0 0 1 0 0,1-1-1 0 0,-1 1 0 0 0,0 0 1 0 0,0-1-1 0 0,0 1 0 0 0,1-1 1 0 0,-1 1-1 0 0,0-1 0 0 0,0 0 1 0 0,1 1-1 0 0,-1-1 0 0 0,0 0 1 0 0,1 0-1 0 0,-1 0 0 0 0,1 0-14 0 0,8 0 75 0 0,0-1 0 0 0,-1 0 0 0 0,1 0 0 0 0,0-1 0 0 0,3-1-76 0 0,9-2-108 0 0,110-22 83 0 0,-66 15 0 0 0,2 3 25 0 0,-59 8-518 0 0,40-2 1375 0 0,-17 5-7657 0 0,-26-2 120 0 0</inkml:trace>
  <inkml:trace contextRef="#ctx0" brushRef="#br0" timeOffset="46072.59">5305 6782 11720 0 0,'0'0'55'0'0,"0"0"0"0"0,1-1 1 0 0,-1 1-1 0 0,0 0 0 0 0,1 0 0 0 0,-1-1 1 0 0,0 1-1 0 0,0 0 0 0 0,1-1 1 0 0,-1 1-1 0 0,0 0 0 0 0,0-1 1 0 0,0 1-1 0 0,1 0 0 0 0,-1-1 0 0 0,0 1 1 0 0,0-1-1 0 0,0 1 0 0 0,0 0 1 0 0,0-1-1 0 0,0 1 0 0 0,0-1 1 0 0,0 1-56 0 0,0-1 62 0 0,-1 0 1 0 0,1 0 0 0 0,-1 0 0 0 0,0 0-1 0 0,0 0 1 0 0,1 0 0 0 0,-1 0-1 0 0,0 0 1 0 0,0 0 0 0 0,0 0 0 0 0,0 0-1 0 0,0 1 1 0 0,0-1 0 0 0,0 1 0 0 0,0-1-1 0 0,0 1 1 0 0,-1-1 0 0 0,1 1 0 0 0,0-1-1 0 0,0 1 1 0 0,0 0 0 0 0,-1 0-1 0 0,1-1 1 0 0,0 1 0 0 0,0 0 0 0 0,-1 0-1 0 0,1 0 1 0 0,0 1 0 0 0,0-1 0 0 0,-1 0-1 0 0,1 0 1 0 0,0 1 0 0 0,0-1 0 0 0,0 0-1 0 0,0 1 1 0 0,-1-1 0 0 0,1 1 0 0 0,0 0-1 0 0,0-1 1 0 0,0 1 0 0 0,0 0-63 0 0,-4 3 197 0 0,0-1 1 0 0,1 1-1 0 0,-1 0 1 0 0,1 0-1 0 0,0 0 1 0 0,0 1-1 0 0,0 0 0 0 0,0 0-197 0 0,-6 13 390 0 0,1 0-1 0 0,1 0 0 0 0,1 0 1 0 0,0 1-1 0 0,-3 14-389 0 0,5-17 237 0 0,4-10-135 0 0,-1 1 0 0 0,1 0 0 0 0,0-1 0 0 0,1 1 0 0 0,0 0 0 0 0,0-1 0 0 0,1 7-102 0 0,-1-8 17 0 0,1-1-1 0 0,0 1 1 0 0,0-1-1 0 0,0 1 1 0 0,0-1 0 0 0,1 0-1 0 0,0 1 1 0 0,-1-1-1 0 0,2 0 1 0 0,-1 0-1 0 0,3 3-16 0 0,-4-6 6 0 0,0 1-1 0 0,0-1 1 0 0,1 0-1 0 0,-1 0 1 0 0,0 0-1 0 0,1 0 0 0 0,-1 0 1 0 0,1 0-1 0 0,-1 0 1 0 0,1-1-1 0 0,-1 1 1 0 0,1-1-1 0 0,-1 1 1 0 0,1-1-1 0 0,0 1 0 0 0,-1-1 1 0 0,1 0-1 0 0,0 0 1 0 0,-1 0-1 0 0,1 0 1 0 0,0 0-1 0 0,-1 0 0 0 0,1 0 1 0 0,0 0-1 0 0,-1-1 1 0 0,1 1-1 0 0,0-1 1 0 0,-1 1-1 0 0,1-1 1 0 0,-1 0-1 0 0,1 0 0 0 0,-1 1 1 0 0,1-1-1 0 0,0-1-5 0 0,6-3 119 0 0,-1 0-1 0 0,0-1 0 0 0,0 0 0 0 0,0-1 0 0 0,3-3-118 0 0,-3 1 37 0 0,1 0-1 0 0,-1 0 1 0 0,-1-1-1 0 0,0 0 1 0 0,0 0-1 0 0,2-8-36 0 0,1-4-64 0 0,0 0 0 0 0,3-19 64 0 0,-11 34 27 0 0,3-6 0 0 0,-6 24-28 0 0,-2 20-26 0 0,1 0-1 0 0,1 1 0 0 0,2-1 0 0 0,1 0 1 0 0,3 21 27 0 0,-4-51-24 0 0,1 1 0 0 0,-1 0 0 0 0,0-1 0 0 0,1 1 0 0 0,-1-1 0 0 0,1 1-1 0 0,0-1 1 0 0,-1 1 0 0 0,1-1 0 0 0,0 1 0 0 0,0-1 0 0 0,0 1 24 0 0,7 2-2581 0 0,-5-6 1069 0 0</inkml:trace>
  <inkml:trace contextRef="#ctx0" brushRef="#br0" timeOffset="46464.157">5638 6546 13824 0 0,'1'0'314'0'0,"21"4"558"0"0,-20-5-835 0 0,0 1 0 0 0,0 0 0 0 0,0 0 0 0 0,0 1 0 0 0,0-1 0 0 0,0 0 0 0 0,0 1 0 0 0,0-1 0 0 0,0 1 0 0 0,-1-1 0 0 0,1 1 0 0 0,0 0 0 0 0,0 0 0 0 0,-1 0 0 0 0,1 0 0 0 0,0 0 0 0 0,-1 0 0 0 0,1 1 0 0 0,0 0-37 0 0,1 2 130 0 0,-1-1 1 0 0,1 1-1 0 0,-1 0 0 0 0,0 0 1 0 0,0 0-1 0 0,0 0 0 0 0,-1 0 1 0 0,0 0-1 0 0,0 0 0 0 0,0 1 1 0 0,0-1-1 0 0,0 0 0 0 0,-1 1 1 0 0,0-1-1 0 0,0 1 0 0 0,0-1 1 0 0,0 1-1 0 0,-1-1 1 0 0,0 0-1 0 0,0 1 0 0 0,0-1 1 0 0,0 0-1 0 0,-1 0 0 0 0,1 0 1 0 0,-1 0-1 0 0,0 0 0 0 0,-1 0 1 0 0,1 0-1 0 0,0-1 0 0 0,-1 1-130 0 0,-8 10 299 0 0,1 0 0 0 0,0 0-1 0 0,0 2-298 0 0,8-13 64 0 0,1-3 0 0 0,2-2-57 0 0,1 1-1 0 0,0-1 1 0 0,-1 1-1 0 0,1-1 1 0 0,0 1-1 0 0,0 0 1 0 0,-1-1-1 0 0,1 1 1 0 0,2-1-7 0 0,-1 1 5 0 0,13-10-5 0 0,-14 9 0 0 0,1-1 0 0 0,0 1 0 0 0,0 1 0 0 0,0-1 0 0 0,0 0 0 0 0,0 1 0 0 0,0-1 0 0 0,0 1 0 0 0,0 0 0 0 0,1 0 0 0 0,-1 0 0 0 0,0 1 0 0 0,1-1 0 0 0,-1 1 0 0 0,1 0 0 0 0,-2 0-1 0 0,1 0-1 0 0,-1 0 0 0 0,0 0 0 0 0,0 0 0 0 0,1 1 1 0 0,-1-1-1 0 0,0 1 0 0 0,0 0 0 0 0,0 0 1 0 0,1-1-1 0 0,-1 1 0 0 0,0 1 0 0 0,0-1 0 0 0,0 0 1 0 0,-1 0-1 0 0,1 1 0 0 0,0-1 0 0 0,0 1 0 0 0,-1 0 1 0 0,1-1-1 0 0,-1 1 0 0 0,1 0 0 0 0,-1 0 1 0 0,0 0-1 0 0,1 2 2 0 0,0-1 4 0 0,-1 1 0 0 0,0 0 1 0 0,0 0-1 0 0,0 0 0 0 0,0 0 1 0 0,0 0-1 0 0,-1 0 0 0 0,0 0 1 0 0,0 0-1 0 0,0 0 0 0 0,0 0 1 0 0,-1 0-1 0 0,0 0 0 0 0,0 2-4 0 0,-2 4 89 0 0,0-1 0 0 0,-1 0 0 0 0,-1-1 0 0 0,1 1 0 0 0,-1-1 0 0 0,-1 0 0 0 0,0 0 0 0 0,0 0 0 0 0,0-1 0 0 0,-1 0-1 0 0,0 0 1 0 0,0-1 0 0 0,-1 0 0 0 0,1 0 0 0 0,-2 0 0 0 0,-7 3-89 0 0,11-6 31 0 0,0-1 1 0 0,0 0-1 0 0,-1-1 1 0 0,1 1-1 0 0,0-1 0 0 0,-1 0 1 0 0,1 0-1 0 0,-4-1-31 0 0,-14 1-3290 0 0,23-1 1770 0 0</inkml:trace>
  <inkml:trace contextRef="#ctx0" brushRef="#br0" timeOffset="46927.686">5248 7236 7920 0 0,'0'1'165'0'0,"-1"-1"0"0"0,1 0 1 0 0,0 0-1 0 0,0 0 0 0 0,-1 1 0 0 0,1-1 1 0 0,0 0-1 0 0,-1 0 0 0 0,1 1 1 0 0,0-1-1 0 0,0 0 0 0 0,0 1 0 0 0,-1-1 1 0 0,1 0-1 0 0,0 1 0 0 0,0-1 0 0 0,0 0 1 0 0,0 1-1 0 0,0-1 0 0 0,0 0 1 0 0,-1 1-1 0 0,1-1 0 0 0,0 0 0 0 0,0 1 1 0 0,0-1-1 0 0,0 1 0 0 0,0-1 0 0 0,0 0 1 0 0,1 1-1 0 0,-1-1 0 0 0,0 0 1 0 0,0 1-1 0 0,0-1 0 0 0,0 0 0 0 0,0 1 1 0 0,1-1-166 0 0,7 5 4045 0 0,0-4-5057 0 0,5-1 1551 0 0,-6 0-228 0 0,1 0 1 0 0,-1 0-1 0 0,0-1 0 0 0,8-1-311 0 0,33-7 1553 0 0,42-3-1553 0 0,-50 8 504 0 0,1-2 0 0 0,-2-1-1 0 0,12-5-503 0 0,47-13 432 0 0,-53 15-292 0 0,-11 3-36 0 0,1 2 0 0 0,0 2-1 0 0,2 1-103 0 0,46-5 37 0 0,-64 5-7 0 0,1 0-1 0 0,-1 2 0 0 0,1 0 1 0 0,11 2-30 0 0,-25 0 10 0 0,-1 1 1 0 0,-4-3-19 0 0,-1 1 0 0 0,1-1 0 0 0,0 1 0 0 0,-1-1 0 0 0,1 1 1 0 0,-1-1-1 0 0,1 1 0 0 0,-1 0 0 0 0,1-1 0 0 0,-1 1 0 0 0,0 0 0 0 0,1-1 0 0 0,-1 1 0 0 0,0 0 0 0 0,1 0 0 0 0,-1-1 1 0 0,0 1-1 0 0,0 0 0 0 0,0 0 0 0 0,0 0 0 0 0,0-1 0 0 0,0 1 0 0 0,0 0 0 0 0,0 0 0 0 0,0-1 0 0 0,0 1 0 0 0,0 0 1 0 0,0 0-1 0 0,0 0 0 0 0,-1-1 0 0 0,1 1 0 0 0,0 0 0 0 0,-1-1 0 0 0,1 1 0 0 0,0 0 0 0 0,-1-1 0 0 0,1 1 0 0 0,-1 0 1 0 0,1-1-1 0 0,-1 1 8 0 0,-1 1-436 0 0,1 1 0 0 0,-1-1 1 0 0,0 0-1 0 0,0 0 0 0 0,0 0 1 0 0,-1 0-1 0 0,1 0 0 0 0,0 0 0 0 0,-1-1 1 0 0,0 1 435 0 0,-3 1-1643 0 0,1 2-11 0 0</inkml:trace>
  <inkml:trace contextRef="#ctx0" brushRef="#br0" timeOffset="48271.23">5629 7802 9904 0 0,'0'0'222'0'0,"0"0"30"0"0,0 0 20 0 0,0 0-18 0 0,0 0-126 0 0,2 0-3 0 0,-1 0 118 0 0,-1 0 29 0 0,0 0 0 0 0,0 0-12 0 0,0 0-50 0 0,3 5 27 0 0,-4-3 4471 0 0,-17 5-4252 0 0,-14 4-226 0 0,-29-3-84 0 0,59-8-141 0 0,1 0-1 0 0,-1 0 0 0 0,0 0 0 0 0,0 0 1 0 0,0 0-1 0 0,1-1 0 0 0,-1 1 0 0 0,0-1 0 0 0,1 1 1 0 0,-1-1-1 0 0,0 0 0 0 0,1 1 0 0 0,-1-1 1 0 0,1 0-1 0 0,-2-1-4 0 0,-5-3 12 0 0,8 5-5 0 0,0-1 0 0 0,0 0 0 0 0,1 0 0 0 0,-1 0 0 0 0,0 0 0 0 0,1 0 0 0 0,-1 0-1 0 0,1 0 1 0 0,-1 1 0 0 0,1-1 0 0 0,-1 0 0 0 0,1 0 0 0 0,0 1 0 0 0,-1-1 0 0 0,1 0-7 0 0,0 1 10 0 0,8-7 8 0 0,1 0 0 0 0,0 0-1 0 0,0 1 1 0 0,1 0 0 0 0,0 1 0 0 0,0 0 0 0 0,0 1 0 0 0,6-1-18 0 0,2-2 59 0 0,-11 5-14 0 0,-1 0 0 0 0,1 1 0 0 0,0 0 0 0 0,0 0-1 0 0,0 1 1 0 0,0 0 0 0 0,0 0 0 0 0,-1 1 0 0 0,1 0-1 0 0,6 2-44 0 0,-12-3 54 0 0,0 0-1 0 0,0 1 1 0 0,0-1-1 0 0,0 1 1 0 0,0-1-1 0 0,0 1 1 0 0,0 0-1 0 0,0 0 1 0 0,0 0-1 0 0,-1 0 1 0 0,1 0-1 0 0,0 1 1 0 0,-1-1-1 0 0,1 0 1 0 0,-1 1-1 0 0,1-1 1 0 0,-1 1-1 0 0,0-1 1 0 0,0 1-1 0 0,1 0-53 0 0,-1 1 62 0 0,1 0 0 0 0,-1 0 0 0 0,0 1 0 0 0,0-1-1 0 0,0 0 1 0 0,0 1 0 0 0,-1-1 0 0 0,1 1 0 0 0,-1-1 0 0 0,0 1 0 0 0,0 1-62 0 0,-1 4 101 0 0,0 0 0 0 0,0 0 0 0 0,-1 0 1 0 0,0 0-1 0 0,-1 0 0 0 0,1 0 0 0 0,-2-1 0 0 0,-2 5-101 0 0,0 0 115 0 0,-1 0 0 0 0,-1-1-1 0 0,0 0 1 0 0,0-1 0 0 0,-1 0-1 0 0,-11 10-114 0 0,1-2 53 0 0,13-12-52 0 0,0 0 0 0 0,-1-1 1 0 0,0 1-1 0 0,-1-1 0 0 0,1-1 1 0 0,-1 1-1 0 0,0-1 0 0 0,-1-1 0 0 0,-6 3-1 0 0,-17 6 0 0 0,17-7 0 0 0,0-1 0 0 0,-7 2 0 0 0,18-6-7 0 0,3-1 2 0 0,0 1 1 0 0,0-1-1 0 0,0 0 1 0 0,0 0-1 0 0,0 0 1 0 0,0 0-1 0 0,0 0 1 0 0,0 0-1 0 0,0 0 1 0 0,0 0-1 0 0,0-1 1 0 0,0 1-1 0 0,0 0 1 0 0,0-1-1 0 0,0 1 1 0 0,0 0-1 0 0,1-1 1 0 0,-1 1-1 0 0,-1-1 5 0 0,2 0-115 0 0,1 0 31 0 0,0-1-1 0 0,1 0 1 0 0,-1 0-1 0 0,1 0 1 0 0,-1 1-1 0 0,1-1 1 0 0,0 0-1 0 0,0 1 1 0 0,0 0-1 0 0,0 0 1 0 0,0-1-1 0 0,1 1 85 0 0,-2 0-95 0 0,9-5-354 0 0,0 1 1 0 0,1 0-1 0 0,0 1 449 0 0,1-1-1256 0 0,0-1 1 0 0,0 1-1 0 0,0-2 1256 0 0,12-8-1721 0 0,-3 3-7 0 0</inkml:trace>
  <inkml:trace contextRef="#ctx0" brushRef="#br0" timeOffset="48790.441">5566 8168 8752 0 0,'0'0'673'0'0,"0"0"-264"0"0,0 0 514 0 0,14-9 3746 0 0,-3 2-4041 0 0,0 0 1 0 0,1 1-1 0 0,0 0 0 0 0,2 0-628 0 0,10-5 728 0 0,0 1 34 0 0,0 1-1 0 0,14-2-761 0 0,-1-1 192 0 0,17-1 94 0 0,-37 10-346 0 0,0-1-1 0 0,9-3 61 0 0,-11 3-1749 0 0,-8 2-5009 0 0</inkml:trace>
  <inkml:trace contextRef="#ctx0" brushRef="#br0" timeOffset="49411.82">6177 7939 3680 0 0,'0'0'284'0'0,"0"0"229"0"0,0 0 1658 0 0,4 1 8518 0 0,-5 0-8505 0 0,-7 2-2105 0 0,0 0 0 0 0,0 0 0 0 0,0-1 0 0 0,0 0 0 0 0,0 0 0 0 0,-1-1-1 0 0,1 0 1 0 0,-1-1 0 0 0,-4 0-79 0 0,-81 4 136 0 0,89-3-129 0 0,0-1 0 0 0,0-1-1 0 0,0 1 1 0 0,0-1-1 0 0,0 0 1 0 0,0 0-1 0 0,0 0 1 0 0,0-1 0 0 0,-2 0-7 0 0,6 1 2 0 0,0 1 1 0 0,0-1 0 0 0,-1 1 0 0 0,1-1 0 0 0,0 1 0 0 0,0-1 0 0 0,0 1-1 0 0,0-1 1 0 0,0 0 0 0 0,1 0 0 0 0,-1 0 0 0 0,0 1 0 0 0,0-1-1 0 0,0 0 1 0 0,1 0 0 0 0,-1 0 0 0 0,0 0 0 0 0,1 0 0 0 0,-1 0-1 0 0,1 0 1 0 0,-1-1 0 0 0,1 1 0 0 0,0 0 0 0 0,-1 0 0 0 0,1 0-1 0 0,0 0 1 0 0,0 0 0 0 0,0-1 0 0 0,0 1 0 0 0,0 0 0 0 0,0 0-1 0 0,0 0 1 0 0,0-1 0 0 0,0 1 0 0 0,1 0 0 0 0,-1 0 0 0 0,0 0 0 0 0,1 0-1 0 0,-1 0 1 0 0,1 0 0 0 0,-1 0 0 0 0,1 0 0 0 0,0-1-3 0 0,24-38-43 0 0,28-34 43 0 0,-47 67-11 0 0,30-45-47 0 0,-15 20-17 0 0,7-5 75 0 0,-5 7-12 0 0,4-11 12 0 0,-6 9 1 0 0,10-9-1 0 0,0-5 0 0 0,-25 35 0 0 0,0 2 0 0 0,1-1 0 0 0,0 0 0 0 0,1 1 0 0 0,7-6 0 0 0,0-3 0 0 0,-14 15 0 0 0,1 1 0 0 0,0 0 0 0 0,0-1 0 0 0,-1 1 0 0 0,1 0 0 0 0,0 0 0 0 0,0 1 0 0 0,1-1 0 0 0,0 0 0 0 0,0-1 12 0 0,-2 2 52 0 0,-1 1 28 0 0,0 0 4 0 0,-1 2-73 0 0,0-1 0 0 0,0 0 0 0 0,0 0-1 0 0,0 0 1 0 0,1 1 0 0 0,-1-1 0 0 0,0 0 0 0 0,1 1-1 0 0,-1-1 1 0 0,1 1 0 0 0,0-1 0 0 0,-1 1-1 0 0,1 0-22 0 0,0 40 427 0 0,-1-30-186 0 0,1 1 0 0 0,0 0 0 0 0,1 5-241 0 0,0-6 52 0 0,-1 0-1 0 0,0-1 0 0 0,-2 12-51 0 0,1-9 90 0 0,0 0 0 0 0,1 14-90 0 0,1-12 138 0 0,-2 0 0 0 0,0 6-138 0 0,-5 35 143 0 0,3-22-10 0 0,-2 0-1 0 0,-3 10-132 0 0,4-29 3 0 0,0 4 27 0 0,-2 0 0 0 0,0 0 1 0 0,-2 1-31 0 0,3-6 48 0 0,1 0 1 0 0,0 0 0 0 0,1 0-1 0 0,1 0 1 0 0,-1 5-49 0 0,-6 41 206 0 0,-7-4 205 0 0,15-50-429 0 0,0-1 0 0 0,0 1 0 0 0,1 0 0 0 0,0 5 18 0 0,0-12 69 0 0,0 0-128 0 0,0 0-17 0 0,1-1-40 0 0,10-24-789 0 0,-3 4-1418 0 0,-7 19 2071 0 0,-1 1-1 0 0,1-1 0 0 0,-1 0 0 0 0,1 0 0 0 0,-1 1 0 0 0,0-1 1 0 0,0 0-1 0 0,0 0 0 0 0,0 1 0 0 0,0-1 0 0 0,0 0 0 0 0,0 0 1 0 0,-1 0 252 0 0,1-7-889 0 0,2-10-1255 0 0</inkml:trace>
  <inkml:trace contextRef="#ctx0" brushRef="#br0" timeOffset="49924.484">5945 8055 5064 0 0,'0'0'389'0'0,"0"0"-44"0"0,0 0 743 0 0,0 0 352 0 0,0 0 68 0 0,0 0-57 0 0,0 0-311 0 0,-5 6 2961 0 0,-60 14-1136 0 0,15-6-1161 0 0,-10 7-1804 0 0,31-10 713 0 0,-1-2 1 0 0,-20 2-714 0 0,20-4 397 0 0,27-6-348 0 0,0 0 0 0 0,0-1-1 0 0,0 0 1 0 0,0 1 0 0 0,-1-1-1 0 0,1-1 1 0 0,0 1 0 0 0,0 0-1 0 0,0-1 1 0 0,0 1-49 0 0,1 0 32 0 0,0-1 1 0 0,0 1 0 0 0,0 1-1 0 0,0-1 1 0 0,0 0-1 0 0,0 0 1 0 0,0 1-1 0 0,0-1 1 0 0,0 1-1 0 0,0 0 1 0 0,1-1-1 0 0,-1 1 1 0 0,0 0-1 0 0,0 0 1 0 0,1 0-33 0 0,0 0 97 0 0,1-1-1 0 0,-2-1-28 0 0,-3-4-110 0 0,0-1-25 0 0,5 6 67 0 0,0 0 1 0 0,0 0-1 0 0,0 0 1 0 0,-1-1-1 0 0,1 1 1 0 0,0 0-1 0 0,0 0 1 0 0,0 0-1 0 0,0 0 1 0 0,0 0-1 0 0,0 0 1 0 0,0 0-1 0 0,0-1 1 0 0,0 1-1 0 0,0 0 1 0 0,0 0-1 0 0,0 0 1 0 0,0 0-1 0 0,0 0 1 0 0,0 0-1 0 0,0-1 1 0 0,0 1-1 0 0,0 0 1 0 0,0 0-1 0 0,0 0 1 0 0,0 0-1 0 0,0 0 1 0 0,0 0-1 0 0,0 0 1 0 0,0 0-1 0 0,0-1 1 0 0,1 1-1 0 0,-1 0 1 0 0,0 0-1 0 0,0 0 1 0 0,0 0-1 0 0,0 0 1 0 0,0 0-1 0 0,0 0 1 0 0,0 0-1 0 0,0 0 1 0 0,1-1-1 0 0,6-1-227 0 0,8 2-350 0 0,-14 0 537 0 0,4 0-101 0 0,-5 0 74 0 0,1 0 0 0 0,-1-1 0 0 0,1 1 0 0 0,-1 0-1 0 0,1 1 1 0 0,-1-1 0 0 0,1 0 0 0 0,-1 0 0 0 0,1 0 0 0 0,-1 0 0 0 0,1 0 0 0 0,-1 0-1 0 0,1 1 1 0 0,-1-1 0 0 0,1 0 0 0 0,-1 0 0 0 0,0 1 0 0 0,1-1 0 0 0,-1 0 0 0 0,1 0-1 0 0,-1 1 1 0 0,0-1 0 0 0,1 1 0 0 0,-1-1 0 0 0,0 0 0 0 0,1 1 0 0 0,-1-1 67 0 0,2 2-325 0 0,-1-1 69 0 0,0-1-146 0 0,0 1-5772 0 0,1 4-3 0 0</inkml:trace>
  <inkml:trace contextRef="#ctx0" brushRef="#br0" timeOffset="51772.432">7002 6214 15288 0 0,'-18'-27'1385'0'0,"14"43"-851"0"0,4 53 672 0 0,4 0 0 0 0,3 0 0 0 0,13 58-1206 0 0,-12-94 173 0 0,-3-10-6 0 0,0 0 1 0 0,0 6-168 0 0,-4-17 36 0 0,2-1 1 0 0,-1 0-1 0 0,1 0 1 0 0,2 2-37 0 0,5 19 134 0 0,-10-19 20 0 0,0-12-39 0 0,0-1-14 0 0,-4-7 97 0 0,-7-7-2 0 0,-1 0 1 0 0,-1 0-1 0 0,-12-10-196 0 0,20 21 6 0 0,0-1 1 0 0,-1 1-1 0 0,1 0 1 0 0,0 0-1 0 0,-1 1 1 0 0,0-1-1 0 0,1 1 1 0 0,-1 1-1 0 0,0-1 1 0 0,0 1-1 0 0,0 0 1 0 0,0 0-1 0 0,0 1 1 0 0,0-1-1 0 0,0 2 0 0 0,-6-1-6 0 0,7 1 8 0 0,0-1 0 0 0,0 1 0 0 0,0 0-1 0 0,0 0 1 0 0,0 1 0 0 0,0 0 0 0 0,0-1 0 0 0,1 1-1 0 0,-1 1 1 0 0,1-1 0 0 0,-1 1 0 0 0,1 0-1 0 0,0 0 1 0 0,0 0 0 0 0,0 0 0 0 0,1 1-1 0 0,-1 0 1 0 0,1-1 0 0 0,0 1 0 0 0,-2 2-8 0 0,-2 7 37 0 0,3-8-23 0 0,1 0-1 0 0,0 0 1 0 0,0 1 0 0 0,1-1-1 0 0,0 1 1 0 0,0 0 0 0 0,0 0-1 0 0,0 3-13 0 0,0-3 0 0 0,1 1 0 0 0,0-1 0 0 0,0 1 0 0 0,1-1 0 0 0,0 1 0 0 0,0-1 0 0 0,0 1 0 0 0,1 0 0 0 0,0-1 0 0 0,0 0 0 0 0,1 1 0 0 0,1 3 0 0 0,3 5 31 0 0,-4-8 28 0 0,1-1-1 0 0,0 0 0 0 0,0 0 0 0 0,0 0 0 0 0,2 2-58 0 0,-3-6 14 0 0,0 0 0 0 0,0 1 0 0 0,0-1-1 0 0,0-1 1 0 0,0 1 0 0 0,1 0-1 0 0,-1 0 1 0 0,1-1 0 0 0,-1 0 0 0 0,1 1-1 0 0,-1-1 1 0 0,1 0 0 0 0,0 0 0 0 0,0 0-1 0 0,-1-1-13 0 0,8 2-107 0 0,-1-1-1 0 0,0 0 1 0 0,1 0 0 0 0,-1-1-1 0 0,1 0 1 0 0,-1-1-1 0 0,0 0 1 0 0,1-1 0 0 0,-1 0-1 0 0,0 0 1 0 0,0-1-1 0 0,0 0 1 0 0,0 0 0 0 0,-1-1-1 0 0,1-1 1 0 0,-1 1 107 0 0,9-6-735 0 0,0-1 0 0 0,-1 0 1 0 0,0-1-1 0 0,-1-1 0 0 0,-1 0 1 0 0,0-1-1 0 0,2-3 735 0 0,0 0-7242 0 0</inkml:trace>
  <inkml:trace contextRef="#ctx0" brushRef="#br0" timeOffset="52402.512">7388 6100 10568 0 0,'0'0'233'0'0,"0"0"39"0"0,0 0 17 0 0,0 0-27 0 0,1-1-169 0 0,9-9 320 0 0,-10 9-189 0 0,1 0 0 0 0,-1 1 0 0 0,1-1 0 0 0,-1 0 0 0 0,1 1 0 0 0,-1-1 0 0 0,1 1 0 0 0,-1-1 0 0 0,1 1-1 0 0,0-1 1 0 0,-1 1 0 0 0,1-1 0 0 0,0 1 0 0 0,-1 0 0 0 0,2-1-224 0 0,8-4 800 0 0,-6 3-486 0 0,0 0 1 0 0,0 0-1 0 0,1 1 0 0 0,-1-1 0 0 0,0 1 0 0 0,4-1-314 0 0,-1 1 236 0 0,1 0 0 0 0,0 1 0 0 0,0 0 0 0 0,-1 0 0 0 0,8 2-236 0 0,-11-2 76 0 0,0 1 0 0 0,0 0 0 0 0,0 0-1 0 0,-1 0 1 0 0,1 1 0 0 0,0-1 0 0 0,0 1 0 0 0,-1 0 0 0 0,1 0 0 0 0,-1 0 0 0 0,0 0 0 0 0,2 2-76 0 0,-4-3 36 0 0,0 0-1 0 0,0 1 1 0 0,1-1 0 0 0,-1 1 0 0 0,0-1 0 0 0,0 1-1 0 0,0 0 1 0 0,0-1 0 0 0,-1 1 0 0 0,1 0 0 0 0,0-1 0 0 0,-1 1-1 0 0,1 0 1 0 0,-1 0 0 0 0,0 0 0 0 0,1 0 0 0 0,-1-1 0 0 0,0 1-1 0 0,0 0 1 0 0,0 0 0 0 0,-1 0 0 0 0,1 0 0 0 0,0 0-1 0 0,-1-1 1 0 0,1 1 0 0 0,-1 0 0 0 0,1 0 0 0 0,-1 0 0 0 0,-1 0-36 0 0,0 3 37 0 0,0-1 1 0 0,-1 0-1 0 0,0 1 1 0 0,0-2-1 0 0,0 1 1 0 0,0 0 0 0 0,-1 0-1 0 0,1-1 1 0 0,-1 0-1 0 0,-3 2-37 0 0,-82 58 438 0 0,70-50-375 0 0,12-7-57 0 0,7-6-5 0 0,0 0 0 0 0,0 0 0 0 0,0 0 0 0 0,0 1 0 0 0,0-1 0 0 0,0 0 0 0 0,0 0 0 0 0,0 0 0 0 0,0 0 0 0 0,0 0 0 0 0,0 0 0 0 0,0 0 0 0 0,0 0 0 0 0,0 0 0 0 0,0 0 0 0 0,0 0 0 0 0,-1 0 0 0 0,1 1 0 0 0,0-1 0 0 0,0 0 0 0 0,0 0 0 0 0,0 0 0 0 0,0 0 0 0 0,0 0 0 0 0,0 0 0 0 0,0 0 0 0 0,0 0 0 0 0,0 0 0 0 0,0 0 0 0 0,0 1 0 0 0,1-1 0 0 0,-1 0 0 0 0,0 0 0 0 0,0 0 0 0 0,0 0 0 0 0,0 0 0 0 0,0 0 0 0 0,0 0 0 0 0,0 0 0 0 0,0 0 0 0 0,0 0 0 0 0,0 0 0 0 0,0 0 0 0 0,0 1 0 0 0,0-1 0 0 0,0 0 0 0 0,0 0 0 0 0,0 0 0 0 0,1 0-1 0 0,1 0-6 0 0,0 1 1 0 0,0-1-1 0 0,0 1 0 0 0,0-1 0 0 0,0 0 0 0 0,0 0 0 0 0,1 0 1 0 0,-1 0-1 0 0,0 0 0 0 0,0-1 0 0 0,2 0 6 0 0,-1 1 1 0 0,0-1-1 0 0,0 1 1 0 0,0 0 0 0 0,0 0-1 0 0,0 0 1 0 0,0 0-1 0 0,2 1 0 0 0,-3-1 2 0 0,8 2-19 0 0,0 0 1 0 0,0 0 0 0 0,-1 1 0 0 0,1 0 0 0 0,-1 1 0 0 0,1 0 0 0 0,-1 0-1 0 0,0 1 1 0 0,6 4 16 0 0,-13-7 10 0 0,1 0 0 0 0,-1 0 0 0 0,0 0 0 0 0,0 0 0 0 0,0 0 0 0 0,0 0 0 0 0,0 0 0 0 0,-1 1 0 0 0,1-1 0 0 0,-1 1 0 0 0,1-1 0 0 0,-1 1 0 0 0,0 0 0 0 0,0 0 0 0 0,0-1 0 0 0,0 1 0 0 0,0 0 0 0 0,-1 0 0 0 0,0 0 0 0 0,1 0 0 0 0,-1 0 0 0 0,0 0 0 0 0,0 0 0 0 0,-1 1-10 0 0,0 1 42 0 0,0 0 0 0 0,0 0 0 0 0,-1 1 0 0 0,0-1 0 0 0,0 0 0 0 0,-1 0 0 0 0,1-1 0 0 0,-1 1 0 0 0,0 0 0 0 0,0-1 0 0 0,-1 0 0 0 0,-3 4-42 0 0,-9 8 116 0 0,-2-1-1 0 0,0 0 1 0 0,0-1-1 0 0,-2-1 0 0 0,1-1 1 0 0,-2-1-1 0 0,-10 4-115 0 0,30-14 2 0 0,0 0-5 0 0,-1-1-1 0 0,1 1 1 0 0,-1 0-1 0 0,1 0 1 0 0,-1-1-1 0 0,1 1 1 0 0,-1 0-1 0 0,0-1 1 0 0,1 0-1 0 0,-1 1 1 0 0,0-1-1 0 0,1 0 1 0 0,-1 0-1 0 0,0 0 1 0 0,0 0-1 0 0,1 0 1 0 0,-1 0-1 0 0,0-1 1 0 0,1 1-1 0 0,-2-1 4 0 0,11-14-1889 0 0,5 1-880 0 0,-4 7 1191 0 0</inkml:trace>
  <inkml:trace contextRef="#ctx0" brushRef="#br0" timeOffset="52851.725">8066 6257 16439 0 0,'0'0'374'0'0,"0"0"54"0"0,0 0 21 0 0,0 0-49 0 0,3 9-243 0 0,-3-5-18 0 0,1 0-1 0 0,0 0 1 0 0,-1 0-1 0 0,0 0 1 0 0,0 0-1 0 0,0 0 1 0 0,-1 0-1 0 0,1 1 0 0 0,-1-1 1 0 0,0 0-1 0 0,0 0 1 0 0,0 0-1 0 0,-1-1 1 0 0,0 3-139 0 0,-6 11 865 0 0,-1 0 0 0 0,-6 9-865 0 0,15-26 9 0 0,-16 27 105 0 0,-2-2 1 0 0,-1 0 0 0 0,-1-2-1 0 0,-1 0 1 0 0,-1-1 0 0 0,-1-1-1 0 0,-3 1-114 0 0,10-9 59 0 0,-1 0 0 0 0,0-2 0 0 0,-1 0 0 0 0,0-1 0 0 0,-1-1 0 0 0,0 0 0 0 0,-1-2 0 0 0,-16 5-59 0 0,33-12 0 0 0,0 1 1 0 0,0-1-1 0 0,-1 0 0 0 0,1 1 0 0 0,0-2 0 0 0,0 1 0 0 0,-1 0 0 0 0,1-1 0 0 0,0 1 0 0 0,0-1 1 0 0,0 0-1 0 0,-1 0 0 0 0,2 0-1 0 0,1 1 0 0 0,0-1 1 0 0,0 1-1 0 0,-1-1 0 0 0,1 0 1 0 0,0 1-1 0 0,0-1 1 0 0,0 0-1 0 0,0 0 0 0 0,0 0 1 0 0,0 0-1 0 0,0 0 0 0 0,0 0 1 0 0,0 0-1 0 0,0 0 0 0 0,0-1 1 0 0,1 1-1 0 0,-1 0 0 0 0,0 0 1 0 0,1-1-1 0 0,-1 1 1 0 0,1 0-1 0 0,0-1 0 0 0,-1 1 1 0 0,1-1-1 0 0,0 1 0 0 0,0-1 1 0 0,0-6-49 0 0,-1 5 24 0 0,1 1 1 0 0,0 0-1 0 0,0-1 1 0 0,0 1-1 0 0,1-1 1 0 0,-1 1-1 0 0,0-1 1 0 0,1 1-1 0 0,0 0 1 0 0,-1-1-1 0 0,1 1 1 0 0,0 0-1 0 0,0 0 1 0 0,0-1-1 0 0,1 1 1 0 0,-1 0 24 0 0,14-19-203 0 0,-12 15 139 0 0,1 1-1 0 0,0-1 1 0 0,0 1 0 0 0,0 0-1 0 0,1 0 1 0 0,-1 0 0 0 0,5-3 64 0 0,7-3-127 0 0,-10 7 95 0 0,-1 0 1 0 0,0 0-1 0 0,1 1 0 0 0,0 0 0 0 0,0 0 0 0 0,3-1 32 0 0,-2 2 84 0 0,6-3-65 0 0,0 2 1 0 0,-1-1-1 0 0,7 1-19 0 0,-15 2-26 0 0,-1 1 1 0 0,1-1 0 0 0,0 1 0 0 0,-1 0 0 0 0,1 1 0 0 0,-1-1 0 0 0,1 0-1 0 0,-1 1 1 0 0,1 0 0 0 0,-1 0 0 0 0,1 0 0 0 0,-1 0 0 0 0,0 1 0 0 0,1-1-1 0 0,-1 1 26 0 0,16 10 0 0 0,-6-5 0 0 0,-1 1 0 0 0,10 8 0 0 0,-15-9 20 0 0,0-1-1 0 0,-1 1 0 0 0,0 0 1 0 0,0 0-1 0 0,0 1 0 0 0,-1 0 1 0 0,0 0-1 0 0,3 7-19 0 0,-3-4 157 0 0,0 0 0 0 0,-1 0-1 0 0,0 0 1 0 0,0 1 0 0 0,1 11-157 0 0,-4-16-258 0 0,0-1-1 0 0,-1 1 1 0 0,0-1-1 0 0,0 1 1 0 0,0 0-1 0 0,-1 4 259 0 0,0-8-749 0 0,0 1-1 0 0,0 0 0 0 0,0 0 0 0 0,0-1 0 0 0,-1 1 0 0 0,0-1 0 0 0,0 1 750 0 0,-6 3-6738 0 0</inkml:trace>
  <inkml:trace contextRef="#ctx0" brushRef="#br0" timeOffset="53259.802">7046 7070 14336 0 0,'-31'0'705'0'0,"30"0"-313"0"0,1 0-47 0 0,-2 0-213 0 0,1 0-58 0 0,8 0 70 0 0,32 0 934 0 0,224-5 2618 0 0,-183 1-2772 0 0,46-3-392 0 0,29-3 392 0 0,-116 6-762 0 0,0 3 0 0 0,0 1 0 0 0,-1 2 0 0 0,33 5-162 0 0,-57-5 35 0 0,55 12 123 0 0,-68-13-254 0 0,-1 18-1317 0 0,-4-14 4 0 0,-5-2-381 0 0</inkml:trace>
  <inkml:trace contextRef="#ctx0" brushRef="#br0" timeOffset="53849.55">7092 7356 11544 0 0,'0'0'529'0'0,"0"-1"-12"0"0,12-23 845 0 0,10 24 1688 0 0,-21 1-2981 0 0,1-1 1 0 0,-1 0-1 0 0,0 1 0 0 0,0-1 1 0 0,0 0-1 0 0,1 1 0 0 0,-1 0 1 0 0,0-1-1 0 0,0 1 0 0 0,0 0 0 0 0,0 0 1 0 0,0-1-1 0 0,0 1 0 0 0,0 0 1 0 0,0 0-1 0 0,0 0 0 0 0,0 0 0 0 0,-1 0-69 0 0,12 23 883 0 0,-3-6-122 0 0,-4-9-564 0 0,0 0 0 0 0,-1 0 0 0 0,0 1 0 0 0,-1-1 0 0 0,0 1 0 0 0,1 7-197 0 0,2 5 350 0 0,-5-16-258 0 0,0-1 0 0 0,0 1 0 0 0,0 0 0 0 0,-1 0 1 0 0,0 0-1 0 0,-1 0 0 0 0,1-1 0 0 0,-2 5-92 0 0,1-3 68 0 0,1 0 1 0 0,-1 0-1 0 0,1-1 0 0 0,0 1 0 0 0,1 5-68 0 0,2 2 87 0 0,-1 1-1 0 0,0-1 1 0 0,-1 1-1 0 0,-1-1 1 0 0,0 1-1 0 0,-1 0 1 0 0,-2 13-87 0 0,2-12 91 0 0,1-15-73 0 0,0 0 0 0 0,0 1 0 0 0,0-1 0 0 0,0 1-1 0 0,0-1 1 0 0,0 0 0 0 0,0 1 0 0 0,0-1 0 0 0,-1 0 0 0 0,1 1 0 0 0,-1-1 0 0 0,1 0-18 0 0,-1 0 44 0 0,1-1-138 0 0,0 0-14 0 0,0 0 57 0 0,0-1 97 0 0,-1 0 1 0 0,0 0-1 0 0,0 0 1 0 0,1 1-1 0 0,-1-1 0 0 0,0 0 1 0 0,0 0-1 0 0,0 1 1 0 0,0-1-1 0 0,0 0 0 0 0,-1 0-46 0 0,-1-1 123 0 0,-7-8-13 0 0,0 0 1 0 0,1-1-1 0 0,-7-11-110 0 0,7 9 20 0 0,0 1 0 0 0,-1 1 0 0 0,0 0 0 0 0,-5-3-20 0 0,13 11-7 0 0,-1 1 0 0 0,0-1 0 0 0,0 1 0 0 0,-1 0 0 0 0,1 0 0 0 0,0 1-1 0 0,-1-1 1 0 0,1 1 0 0 0,-1-1 0 0 0,0 1 0 0 0,1 0 0 0 0,-1 1 0 0 0,0-1-1 0 0,0 1 1 0 0,1-1 0 0 0,-1 1 0 0 0,0 0 0 0 0,-3 1 7 0 0,5-1-11 0 0,0 1 0 0 0,0 0 1 0 0,0 0-1 0 0,0 0 0 0 0,0 0 0 0 0,0 0 0 0 0,0 0 0 0 0,0 1 1 0 0,1-1-1 0 0,-1 0 0 0 0,0 1 0 0 0,1 0 0 0 0,-1-1 1 0 0,1 1-1 0 0,0 0 0 0 0,-1 0 0 0 0,1 0 0 0 0,0 0 1 0 0,0 0-1 0 0,0 1 11 0 0,-4 6-49 0 0,1 1 0 0 0,0 0 0 0 0,-1 7 49 0 0,5-13-4 0 0,-1 1 0 0 0,0-1-1 0 0,1 0 1 0 0,0 1 0 0 0,0-1-1 0 0,0 1 1 0 0,1-1 0 0 0,0 2 4 0 0,8 37-39 0 0,-6-33 48 0 0,-2-4-9 0 0,1 1 0 0 0,0-1 0 0 0,1 0 0 0 0,0 0 0 0 0,-1-1 0 0 0,2 1 0 0 0,-1 0 0 0 0,1-1 0 0 0,0 0 0 0 0,0 0 0 0 0,0 0 0 0 0,1 0 0 0 0,-1-1 0 0 0,1 0 0 0 0,5 4 0 0 0,-7-7 9 0 0,0 1-1 0 0,0-1 0 0 0,0 0 0 0 0,0 0 1 0 0,1 0-1 0 0,-1 0 0 0 0,0 0 1 0 0,0-1-1 0 0,1 0 0 0 0,-1 1 0 0 0,0-1 1 0 0,1 0-1 0 0,-1-1 0 0 0,1 1 1 0 0,-1-1-1 0 0,3 0-8 0 0,8-3 68 0 0,0 0 0 0 0,-1-1 1 0 0,7-4-69 0 0,7-2 38 0 0,-23 10-38 0 0,114-39-162 0 0,-115 38 9 0 0,0 1 0 0 0,0 0 0 0 0,0-1 0 0 0,0 1 0 0 0,0-1 1 0 0,0 0-1 0 0,-1 0 0 0 0,1 0 153 0 0,6-5-1800 0 0,3 1-5782 0 0</inkml:trace>
  <inkml:trace contextRef="#ctx0" brushRef="#br0" timeOffset="54972.634">7567 7600 10136 0 0,'0'0'464'0'0,"0"0"-10"0"0,0-1-294 0 0,0 0-21 0 0,0 0 488 0 0,0 1 205 0 0,-1 2 37 0 0,-2 7-202 0 0,1 0 0 0 0,0 1 1 0 0,1 0-1 0 0,0-1 0 0 0,0 1 0 0 0,1 8-667 0 0,-1 14 859 0 0,-1 9-59 0 0,1 0 0 0 0,3 0 0 0 0,1 0 0 0 0,4 13-800 0 0,-7-52 18 0 0,1 0 0 0 0,0 0 0 0 0,-1 0-1 0 0,1 0 1 0 0,0 0 0 0 0,0 0 0 0 0,1 0 0 0 0,-1 0-1 0 0,0 0 1 0 0,0-1 0 0 0,1 1 0 0 0,-1 0-1 0 0,1-1 1 0 0,0 1 0 0 0,-1-1 0 0 0,1 0 0 0 0,0 1-1 0 0,0-1-17 0 0,6 0 0 0 0,0-4 12 0 0,-1 0 0 0 0,1 0 0 0 0,0 0 0 0 0,-1-1 0 0 0,0 0 0 0 0,0 0 0 0 0,0-1 0 0 0,3-2-12 0 0,6-4 103 0 0,-10 6-86 0 0,-1 1-1 0 0,0-1 1 0 0,0 1 0 0 0,0-2-1 0 0,2-1-16 0 0,14-16-2 0 0,28-14 13 0 0,-49 36-8 0 0,0 1 1 0 0,1 0-1 0 0,-1 0 1 0 0,1-1-1 0 0,-1 1 1 0 0,0 0-1 0 0,1 0 1 0 0,-1 0-1 0 0,1 0 1 0 0,-1-1-1 0 0,1 1 1 0 0,-1 0-1 0 0,1 0 1 0 0,-1 0-1 0 0,0 0 1 0 0,1 0-1 0 0,-1 0 1 0 0,1 0-1 0 0,-1 0 1 0 0,1 1-1 0 0,-1-1 1 0 0,1 0-1 0 0,-1 0 1 0 0,0 0-1 0 0,1 0 1 0 0,-1 0-1 0 0,1 1 1 0 0,-1-1-1 0 0,0 0 1 0 0,1 0-1 0 0,-1 1 1 0 0,1-1-1 0 0,-1 0 1 0 0,0 1-1 0 0,0-1 1 0 0,1 1-4 0 0,12 14-76 0 0,-10-11 55 0 0,16 24 54 0 0,-17-25-13 0 0,0 1 0 0 0,0-1 0 0 0,0 0 0 0 0,0 0 0 0 0,0 0 0 0 0,1 0 0 0 0,-1 0 0 0 0,1-1 0 0 0,0 1 0 0 0,0-1-1 0 0,0 1 1 0 0,0-1 0 0 0,0 0 0 0 0,3 1-20 0 0,-2-1 23 0 0,0 0 0 0 0,0-1 0 0 0,0 0 0 0 0,1 1 0 0 0,-1-2 0 0 0,0 1 0 0 0,0 0-1 0 0,1-1 1 0 0,-1 0 0 0 0,0 0 0 0 0,1 0 0 0 0,-1 0 0 0 0,0-1 0 0 0,1 0 0 0 0,-1 0 0 0 0,0 0 0 0 0,0 0-1 0 0,0-1 1 0 0,0 1 0 0 0,0-1 0 0 0,0 0 0 0 0,0-1 0 0 0,-1 1 0 0 0,1 0 0 0 0,-1-1 0 0 0,1 0-1 0 0,-1 0 1 0 0,0 0 0 0 0,2-3-23 0 0,-2 4 31 0 0,-1-1-1 0 0,0 1 0 0 0,0 0 1 0 0,-1-1-1 0 0,1 0 1 0 0,0 1-1 0 0,-1-1 0 0 0,1 0 1 0 0,-1 0-1 0 0,0 0 1 0 0,0 0-1 0 0,0 0 0 0 0,0 0 1 0 0,-1 0-1 0 0,1 0 1 0 0,-1 0-1 0 0,0 0 0 0 0,0 0 1 0 0,0 0-1 0 0,0-1 1 0 0,-1 1-1 0 0,1 0 0 0 0,-1 0 1 0 0,1 0-1 0 0,-2 0-30 0 0,-3-24-10 0 0,3 15-30 0 0,-1-1 0 0 0,0 1 0 0 0,-1 0 0 0 0,-3-7 40 0 0,-7-19-519 0 0,10 26-1061 0 0,0 2 0 0 0,0-1 0 0 0,-5-6 1580 0 0,3 8-6922 0 0</inkml:trace>
  <inkml:trace contextRef="#ctx0" brushRef="#br0" timeOffset="55433.71">8050 7367 12728 0 0,'3'-3'35'0'0,"-2"2"36"0"0,-1 1 0 0 0,1-1 0 0 0,-1 1-1 0 0,1 0 1 0 0,0-1 0 0 0,-1 1-1 0 0,1 0 1 0 0,0-1 0 0 0,-1 1 0 0 0,1 0-1 0 0,0 0 1 0 0,0 0 0 0 0,-1-1 0 0 0,1 1-1 0 0,0 0 1 0 0,0 0 0 0 0,-1 0-1 0 0,2 0-70 0 0,6-1 68 0 0,3-1 204 0 0,-7 1 123 0 0,0 1 0 0 0,0-1 0 0 0,1 1 1 0 0,-1 0-1 0 0,0 0 0 0 0,0 0 0 0 0,1 0 0 0 0,-1 1 0 0 0,0 0 0 0 0,0 0-395 0 0,3 1 119 0 0,0 0-1 0 0,0 0 0 0 0,0 1 1 0 0,0 0-1 0 0,-1 0 0 0 0,3 3-118 0 0,-6-5 9 0 0,-1 0-1 0 0,0 1 1 0 0,0-1-1 0 0,0 1 1 0 0,0-1-1 0 0,0 1 1 0 0,0 0-1 0 0,-1 0 1 0 0,1-1-1 0 0,-1 1 0 0 0,1 1 1 0 0,-1-1-1 0 0,0 0 1 0 0,1 0-1 0 0,-1 0 1 0 0,0 1-1 0 0,-1-1 1 0 0,1 0-1 0 0,0 1 1 0 0,-1-1-1 0 0,1 3-8 0 0,-1-4 9 0 0,0 0 0 0 0,-1 0-1 0 0,1 0 1 0 0,0 0-1 0 0,-1 0 1 0 0,1 0 0 0 0,-1 0-1 0 0,1 0 1 0 0,-1 0-1 0 0,1 0 1 0 0,-1 0 0 0 0,0-1-1 0 0,0 1 1 0 0,1 0-1 0 0,-1 0 1 0 0,0-1 0 0 0,0 1-1 0 0,0 0 1 0 0,0-1-1 0 0,0 1-8 0 0,-1 0 20 0 0,1 1-1 0 0,-1-1 0 0 0,1 0 0 0 0,-1 1 0 0 0,1-1 0 0 0,0 1 0 0 0,-1-1 0 0 0,1 1 0 0 0,0 0-19 0 0,-1 2 43 0 0,-3 5-21 0 0,-15 1 191 0 0,11-6-192 0 0,36-1 11 0 0,-8-2-83 0 0,-12 0 51 0 0,0 1 0 0 0,-1 0 0 0 0,1 0 0 0 0,-1 0 0 0 0,4 3 0 0 0,15 5 0 0 0,-18-8 64 0 0,0 1-1 0 0,-1 0 1 0 0,0 0-1 0 0,1 0 1 0 0,-1 1 0 0 0,-1 0-1 0 0,1 0 1 0 0,-1 1-1 0 0,1 0 1 0 0,-1 0-1 0 0,-1 0 1 0 0,1 0-1 0 0,-1 1 1 0 0,1 0-64 0 0,-4-5 34 0 0,-1 0 1 0 0,1 0 0 0 0,-1 0-1 0 0,0 0 1 0 0,1 0 0 0 0,-1 1-1 0 0,0-1 1 0 0,0 0 0 0 0,0 0-1 0 0,0 0 1 0 0,0 0 0 0 0,0 0-1 0 0,0 0 1 0 0,0 0 0 0 0,0 0-1 0 0,0 1 1 0 0,-1-1 0 0 0,1 0-1 0 0,0 0 1 0 0,-1 0 0 0 0,1 0 0 0 0,-1 0-1 0 0,1 0 1 0 0,-1 0 0 0 0,1 0-1 0 0,-1-1 1 0 0,0 1 0 0 0,1 0-1 0 0,-1 0-34 0 0,-3 3 129 0 0,-1 0 0 0 0,1 0 0 0 0,0 0 0 0 0,-1 0 0 0 0,0-1-129 0 0,-2 2 147 0 0,-3 1-70 0 0,-1 0-1 0 0,1 0 1 0 0,-2-1 0 0 0,1 0 0 0 0,0-1 0 0 0,-1-1-1 0 0,0 1-76 0 0,8-3-49 0 0,0-1 0 0 0,1 1-1 0 0,-1-1 1 0 0,0 0 0 0 0,0 1 0 0 0,-2-2 49 0 0,2 1-105 0 0,1 0 1 0 0,-1 0-1 0 0,1 0 0 0 0,-1 1 1 0 0,1-1-1 0 0,0 1 1 0 0,-1 0-1 0 0,0 0 105 0 0,-12 1-3302 0 0,14-2-3575 0 0</inkml:trace>
  <inkml:trace contextRef="#ctx0" brushRef="#br0" timeOffset="56281.873">8842 6779 8784 0 0,'0'0'398'0'0,"1"-2"-3"0"0,5-9-255 0 0,-6 10-67 0 0,1-1 0 0 0,0 1 0 0 0,-1 0 0 0 0,1-1 0 0 0,0 1 1 0 0,0 0-1 0 0,-1-1 0 0 0,1 1 0 0 0,0 0 0 0 0,0 0 0 0 0,0 0 0 0 0,1-1-73 0 0,0 2 970 0 0,-2-2-433 0 0,0 0 0 0 0,0 0 0 0 0,0 0 0 0 0,0 0 0 0 0,0 0 1 0 0,-1 0-1 0 0,1 0 0 0 0,0 0 0 0 0,-1 0-537 0 0,-4 3 191 0 0,0-1 0 0 0,0 1 0 0 0,0 1 0 0 0,0-1 0 0 0,1 1 0 0 0,-1-1 0 0 0,0 1 0 0 0,1 1 0 0 0,-1-1 0 0 0,1 1 0 0 0,0-1 0 0 0,0 1 0 0 0,0 0 0 0 0,0 1 0 0 0,-3 3-191 0 0,2-2 80 0 0,0 0-1 0 0,0 1 1 0 0,1 0 0 0 0,-1-1-1 0 0,1 2 1 0 0,1-1 0 0 0,-1 0-1 0 0,1 1 1 0 0,0-1 0 0 0,1 1-1 0 0,-1 1-79 0 0,2-5 5 0 0,0 1 0 0 0,1 0 0 0 0,-1-1-1 0 0,1 1 1 0 0,-1 0 0 0 0,1 0 0 0 0,0-1-1 0 0,1 1 1 0 0,-1 0 0 0 0,1-1 0 0 0,-1 1-1 0 0,1 0 1 0 0,0-1 0 0 0,1 1 0 0 0,-1-1-1 0 0,0 1 1 0 0,2 1-5 0 0,0-1 0 0 0,0-1 1 0 0,0 1-1 0 0,0-1 0 0 0,0 0 0 0 0,0 0 1 0 0,1 0-1 0 0,-1 0 0 0 0,1 0 0 0 0,0-1 0 0 0,0 0 1 0 0,0 0-1 0 0,0 0 0 0 0,0 0 0 0 0,3 0 0 0 0,50 16 22 0 0,-40-13 27 0 0,0 0 1 0 0,0 1 0 0 0,-1 0-1 0 0,0 1 1 0 0,5 4-50 0 0,-20-10 129 0 0,-1-1-8 0 0,0 0 18 0 0,-10 17 594 0 0,7-14-634 0 0,0 1-1 0 0,-1 0 0 0 0,0-1 0 0 0,1 0 1 0 0,-1 0-1 0 0,0 0 0 0 0,-1 0 0 0 0,1-1 1 0 0,-1 0-1 0 0,-2 1-98 0 0,-9 4 198 0 0,-1-1 1 0 0,-6 0-199 0 0,-11 4 28 0 0,1 1-119 0 0,-1-2 0 0 0,-15 2 91 0 0,47-11-60 0 0,0 0-1 0 0,0 0 1 0 0,0 0 0 0 0,0 0 0 0 0,0 0 0 0 0,0 0 0 0 0,0 0 0 0 0,0-1-1 0 0,0 1 1 0 0,-1-1 60 0 0,1 0-521 0 0,1 1-879 0 0,-4-2-375 0 0</inkml:trace>
  <inkml:trace contextRef="#ctx0" brushRef="#br0" timeOffset="56541.849">9142 6835 12440 0 0,'1'0'214'0'0,"1"0"1"0"0,0 0 0 0 0,0 0 0 0 0,-1 1-1 0 0,1-1 1 0 0,0 0 0 0 0,-1 1 0 0 0,1 0-1 0 0,0-1 1 0 0,-1 1 0 0 0,1 0 0 0 0,-1-1-1 0 0,1 1 1 0 0,-1 0 0 0 0,1 0 0 0 0,-1 0-1 0 0,0 1 1 0 0,1-1 0 0 0,-1 0 0 0 0,0 0-1 0 0,0 1 1 0 0,0-1 0 0 0,0 1 0 0 0,0-1-1 0 0,0 1 1 0 0,-1-1 0 0 0,1 1 0 0 0,0-1-1 0 0,0 2-214 0 0,1 1 214 0 0,-1-1 0 0 0,1 1 0 0 0,-1 0 0 0 0,0 0-1 0 0,0 0 1 0 0,0 0 0 0 0,0 0 0 0 0,0 0 0 0 0,-1 0-1 0 0,0 0 1 0 0,0 0 0 0 0,0 0 0 0 0,0 0 0 0 0,-1 0-214 0 0,-9 63 1897 0 0,7-43-1468 0 0,3-19-412 0 0,-1 0 0 0 0,1 0-1 0 0,-1 1 1 0 0,-1-1 0 0 0,1 0-1 0 0,-2 4-16 0 0,2-8 8 0 0,1 0 1 0 0,0 1-1 0 0,-1-1 0 0 0,1 0 0 0 0,0 1 0 0 0,-1-1 0 0 0,1 1 0 0 0,0-1 1 0 0,0 1-1 0 0,0 0-8 0 0,1-1 9 0 0,-1 0 0 0 0,0 0 1 0 0,0-1-1 0 0,0 1 0 0 0,0 0 1 0 0,0 0-1 0 0,-1 0 0 0 0,1 0 1 0 0,0 0-1 0 0,0-1 0 0 0,0 1 1 0 0,-1 0-1 0 0,1 0 0 0 0,-1 0 1 0 0,1-1-1 0 0,0 1 0 0 0,-1 0-9 0 0,0 0 35 0 0,1-1-114 0 0,0 0-11 0 0,0 0-117 0 0,0 0-524 0 0,0 0-226 0 0,0 0-1315 0 0,0 0-5082 0 0</inkml:trace>
  <inkml:trace contextRef="#ctx0" brushRef="#br0" timeOffset="56843.233">9482 6871 7832 0 0,'-1'0'34'0'0,"1"0"0"0"0,-1 0 0 0 0,1 0 0 0 0,-1 0 1 0 0,1 0-1 0 0,0 0 0 0 0,-1 1 0 0 0,1-1 0 0 0,-1 0 0 0 0,1 0 1 0 0,-1 0-1 0 0,1 1 0 0 0,0-1 0 0 0,-1 0 0 0 0,1 0 0 0 0,-1 1 1 0 0,1-1-1 0 0,0 0 0 0 0,-1 1 0 0 0,1-1 0 0 0,0 1 0 0 0,0-1 1 0 0,-1 0-1 0 0,1 1 0 0 0,0-1 0 0 0,0 1 0 0 0,-1-1 0 0 0,1 1-34 0 0,0 0 161 0 0,0 0 0 0 0,0 0 0 0 0,1 0-1 0 0,-1 1 1 0 0,0-1 0 0 0,0 0-1 0 0,1 0 1 0 0,-1 0 0 0 0,1 0-1 0 0,-1 0 1 0 0,1 0 0 0 0,-1 0 0 0 0,1 0-1 0 0,0 1-160 0 0,4 7 935 0 0,0 0 0 0 0,-1 0-1 0 0,-1 1 1 0 0,1 0 0 0 0,-1 0-1 0 0,0 5-934 0 0,0-4 528 0 0,-2-9-397 0 0,-1 1-1 0 0,0-1 1 0 0,1 0-1 0 0,-1 1 1 0 0,0-1-1 0 0,0 0 1 0 0,0 1-1 0 0,-1-1 1 0 0,1 0-1 0 0,0 1 1 0 0,-1-1-1 0 0,0 0 1 0 0,1 0-1 0 0,-1 1 1 0 0,-1 0-131 0 0,-1 3 303 0 0,-1 0 1 0 0,0 0-1 0 0,0-1 1 0 0,-2 4-304 0 0,-9 9 508 0 0,14-17-490 0 0,1 0 0 0 0,-1 0 0 0 0,0 0-1 0 0,0-1 1 0 0,0 1 0 0 0,0 0 0 0 0,0-1 0 0 0,0 1-1 0 0,0-1 1 0 0,0 1 0 0 0,-1-1 0 0 0,1 1 0 0 0,0-1 0 0 0,0 0-1 0 0,0 0 1 0 0,0 1 0 0 0,-1-1 0 0 0,1 0 0 0 0,0 0 0 0 0,0 0-1 0 0,0 0 1 0 0,-1-1 0 0 0,1 1-18 0 0,-3 0 39 0 0,3 0 33 0 0,-2-25 536 0 0,5 17-655 0 0,0 0-1 0 0,1 0 1 0 0,0 0-1 0 0,0 1 1 0 0,1-1-1 0 0,0 1 0 0 0,0 0 1 0 0,1 0-1 0 0,0 1 1 0 0,0-1-1 0 0,1 1 1 0 0,0 0-1 0 0,0 1 1 0 0,0-1-1 0 0,0 1 0 0 0,1 0 1 0 0,0 1-1 0 0,4-3 48 0 0,15-7-158 0 0,-20 11 136 0 0,0-1 1 0 0,-1 1-1 0 0,1 1 1 0 0,0-1-1 0 0,0 1 1 0 0,0 0-1 0 0,6-1 22 0 0,-5 3 9 0 0,0-1 0 0 0,0 1 0 0 0,1 0 0 0 0,-1 1 0 0 0,0 0 0 0 0,0 0 0 0 0,0 1 0 0 0,-1-1 0 0 0,1 2 0 0 0,0-1 0 0 0,-1 1 0 0 0,1 0 0 0 0,-1 0 0 0 0,0 0 0 0 0,0 1 0 0 0,0 0 0 0 0,0 0 0 0 0,-1 1 0 0 0,1 0 0 0 0,-1 0 0 0 0,0 0 0 0 0,-1 0 0 0 0,0 1 0 0 0,1 0-1 0 0,-2 0 1 0 0,1 0 0 0 0,-1 0 0 0 0,0 1 0 0 0,0-1 0 0 0,0 4-9 0 0,-1-6 81 0 0,-2 1 0 0 0,1 1 0 0 0,-1-1 0 0 0,1 0 0 0 0,-1 0 0 0 0,-1 0-1 0 0,1 0 1 0 0,-1 0 0 0 0,0 0 0 0 0,0 0 0 0 0,0 0 0 0 0,-1 0-81 0 0,-11 26-771 0 0,-4-4-4814 0 0,11-21-1157 0 0</inkml:trace>
  <inkml:trace contextRef="#ctx0" brushRef="#br0" timeOffset="57387.119">10228 6729 7832 0 0,'-3'-10'822'0'0,"1"7"-864"0"0,1-1 0 0 0,0 1 0 0 0,0-1 0 0 0,0 0 0 0 0,1 1-1 0 0,-1-3 43 0 0,1 5 203 0 0,0 0 0 0 0,1 0 0 0 0,-1-1 0 0 0,0 1 0 0 0,0 0 0 0 0,1 0 0 0 0,-1-1 0 0 0,0 1 0 0 0,1 0 0 0 0,0 0 0 0 0,-1 0 0 0 0,1 0 0 0 0,-1 0 0 0 0,1 0 0 0 0,0 0 0 0 0,0 0 0 0 0,0 0-1 0 0,-1 0 1 0 0,1 0 0 0 0,0 1 0 0 0,0-1 0 0 0,1 0-203 0 0,3-3 1319 0 0,1 0 1 0 0,1 1-1 0 0,-1 0 0 0 0,3-1-1319 0 0,2 0 89 0 0,-1 1 0 0 0,1 0 1 0 0,0 1-1 0 0,0 0 0 0 0,0 0 0 0 0,0 1 0 0 0,3 1-89 0 0,-8 0 68 0 0,0 0 0 0 0,-1 1 0 0 0,1-1 0 0 0,-1 1 0 0 0,1 1 0 0 0,0-1 0 0 0,-1 1 0 0 0,0 0 0 0 0,1 0 0 0 0,-1 0 0 0 0,0 1 0 0 0,0 0 0 0 0,-1 0 0 0 0,1 0 0 0 0,0 1 0 0 0,-1-1 0 0 0,0 1 0 0 0,1 1-68 0 0,-4-3 39 0 0,1 0 0 0 0,-1-1 0 0 0,0 2 0 0 0,0-1 0 0 0,0 0 0 0 0,0 0 0 0 0,0 0 0 0 0,0 0 0 0 0,-1 1 0 0 0,1-1 0 0 0,-1 0 0 0 0,1 1 0 0 0,-1-1 0 0 0,0 1 0 0 0,0-1 0 0 0,0 3-39 0 0,-1-1 46 0 0,1 0 0 0 0,-1 0-1 0 0,0 0 1 0 0,-1 0 0 0 0,1 0 0 0 0,-1 0-1 0 0,0 0 1 0 0,0-1 0 0 0,-1 3-46 0 0,-4 4 90 0 0,0 0 0 0 0,-1 0 0 0 0,-1-1 0 0 0,0 0 0 0 0,0-1 0 0 0,-2 2-90 0 0,-16 12 97 0 0,0-1 0 0 0,-2-2 0 0 0,-1-1 0 0 0,0-1-1 0 0,-1-1-96 0 0,-9 3-20 0 0,39-18-150 0 0,2-3 84 0 0,-1 1 0 0 0,1 0 0 0 0,0-1-1 0 0,0 1 1 0 0,0 0 0 0 0,0-1 0 0 0,0 1 0 0 0,1 0 0 0 0,-1 0 0 0 0,0 0 0 0 0,1 0 0 0 0,-1 0 0 0 0,1 0 86 0 0,10-5-187 0 0,1 0-1 0 0,-1 1 1 0 0,1 1-1 0 0,0 0 1 0 0,0 0 0 0 0,1 2-1 0 0,-1 0 1 0 0,1 0-1 0 0,6 1 188 0 0,-14 1 11 0 0,1 0-1 0 0,0 1 1 0 0,-1 0-1 0 0,1 0 1 0 0,-1 1-1 0 0,1-1 1 0 0,-1 1-1 0 0,1 1 1 0 0,-1-1-1 0 0,0 1 1 0 0,0 1-11 0 0,-4-3 49 0 0,0 0 0 0 0,0 0 0 0 0,-1 1 0 0 0,1-1 0 0 0,0 0 1 0 0,-1 1-1 0 0,0-1 0 0 0,1 1 0 0 0,-1 0 0 0 0,0 0 0 0 0,1-1 1 0 0,-1 1-1 0 0,0 0 0 0 0,0 0 0 0 0,-1 0 0 0 0,1 0 0 0 0,0 0 1 0 0,-1 0-1 0 0,1 0 0 0 0,-1 0 0 0 0,1 1 0 0 0,-1-1 0 0 0,0 0 1 0 0,0 0-1 0 0,0 0 0 0 0,0 0 0 0 0,-1 0 0 0 0,1 1 1 0 0,0-1-1 0 0,-1 0 0 0 0,0 0 0 0 0,1 0 0 0 0,-1 0 0 0 0,0 0 1 0 0,0 0-1 0 0,-1 0-49 0 0,-3 7 118 0 0,-1 0 1 0 0,0 0 0 0 0,-1-1 0 0 0,0 0-1 0 0,0 0 1 0 0,-1-1 0 0 0,0 0 0 0 0,-1 0-1 0 0,1-1 1 0 0,-2 1-119 0 0,-17 13-194 0 0,15-11-979 0 0,0-2-3819 0 0,2-4-1785 0 0</inkml:trace>
  <inkml:trace contextRef="#ctx0" brushRef="#br0" timeOffset="57852.498">10674 7076 3224 0 0,'9'-1'764'0'0,"27"-15"11200"0"0,-29 13-11253 0 0,-1-1-1 0 0,0 0 1 0 0,0 0 0 0 0,2-3-711 0 0,-5 5 43 0 0,-1 0 0 0 0,1-1 0 0 0,-1 1 0 0 0,0-1 0 0 0,0 0 0 0 0,0 0 0 0 0,0 1 0 0 0,0-1-1 0 0,-1 0 1 0 0,1-1 0 0 0,-1 1 0 0 0,0 0 0 0 0,0 0 0 0 0,0-1 0 0 0,0 1 0 0 0,-1 0 0 0 0,1-1-1 0 0,-1 1 1 0 0,0-1 0 0 0,0-2-43 0 0,-1-6 52 0 0,-1 1 0 0 0,0-1 0 0 0,-1 0-1 0 0,-1 1 1 0 0,-1-5-52 0 0,-4-11-107 0 0,4 9-135 0 0,1-1 1 0 0,0 0 0 0 0,1 0-1 0 0,1 0 1 0 0,1-3 241 0 0,1 16-40 0 0,1-1 0 0 0,0 0 0 0 0,0 0 0 0 0,0 1 0 0 0,0-1 0 0 0,1 0 0 0 0,0 1-1 0 0,1-1 1 0 0,0 1 0 0 0,-1 0 0 0 0,2 0 0 0 0,-1 0 0 0 0,1 0 0 0 0,0 1 0 0 0,0 0 0 0 0,5-5 40 0 0,-4 6 1 0 0,0 0-1 0 0,0 0 1 0 0,0 1 0 0 0,1 0 0 0 0,-1 0 0 0 0,1 0-1 0 0,0 1 1 0 0,0-1 0 0 0,0 1 0 0 0,0 1-1 0 0,2-1 0 0 0,10-3-15 0 0,-9 2 82 0 0,-1 1 0 0 0,1 1-1 0 0,0 0 1 0 0,0 0 0 0 0,0 1-1 0 0,0 0 1 0 0,-1 0 0 0 0,1 1 0 0 0,0 0-1 0 0,0 1 1 0 0,0 0 0 0 0,-1 0-67 0 0,8 3-176 0 0,0 0-1 0 0,-1 1 1 0 0,1 1 0 0 0,-1 0 0 0 0,13 10 176 0 0,-22-14 133 0 0,-1 1 1 0 0,-1 0-1 0 0,1 0 0 0 0,0 1 0 0 0,-1-1 0 0 0,0 1 0 0 0,0 0 1 0 0,0 0-1 0 0,-1 1 0 0 0,0-1 0 0 0,2 3-133 0 0,-4-4 57 0 0,1-1-1 0 0,-1 1 1 0 0,1 0 0 0 0,-1-1-1 0 0,0 1 1 0 0,0 0-1 0 0,-1 0 1 0 0,1 0 0 0 0,-1-1-1 0 0,0 1 1 0 0,0 0-1 0 0,0 0 1 0 0,0 0 0 0 0,-1 0-1 0 0,0 0 1 0 0,1-1-1 0 0,-2 1 1 0 0,0 3-57 0 0,-7 13 410 0 0,-1 0 0 0 0,-1-1 0 0 0,-1 0-1 0 0,0-1 1 0 0,-5 5-410 0 0,-17 21 567 0 0,-22 39-567 0 0,55-82-3 0 0,0 1 0 0 0,0 0 0 0 0,0 0 0 0 0,1 0 0 0 0,-1-1 0 0 0,0 1 0 0 0,1 0 0 0 0,-1 0 0 0 0,1 1 3 0 0,0-2 0 0 0,0-1 0 0 0,-1 0 0 0 0,1 1 0 0 0,0-1 0 0 0,0 0 0 0 0,0 1 0 0 0,0-1 0 0 0,0 0-1 0 0,0 1 1 0 0,0-1 0 0 0,0 0 0 0 0,0 1 0 0 0,0-1 0 0 0,1 0 0 0 0,-1 1 0 0 0,0-1 0 0 0,0 0 0 0 0,0 1 0 0 0,0-1 0 0 0,0 0-1 0 0,1 0 1 0 0,-1 1 0 0 0,0-1 0 0 0,0 0 0 0 0,0 1 0 0 0,1-1 0 0 0,-1 0 0 0 0,0 0 0 0 0,0 0 0 0 0,1 1 0 0 0,-1-1-1 0 0,0 0 1 0 0,1 0 0 0 0,-1 0 0 0 0,0 0 0 0 0,0 1 0 0 0,1-1 0 0 0,-1 0 0 0 0,0 0 0 0 0,1 0 0 0 0,-1 0 0 0 0,0 0-1 0 0,1 0 1 0 0,-1 0 0 0 0,12-2 16 0 0,-11 2-12 0 0,179-52-1076 0 0,-145 38-668 0 0,-14 5 168 0 0</inkml:trace>
  <inkml:trace contextRef="#ctx0" brushRef="#br0" timeOffset="58127.076">11391 6455 13824 0 0,'0'0'314'0'0,"0"0"46"0"0,0 0 22 0 0,0 0-50 0 0,4 6-208 0 0,0 5 304 0 0,1 1 1 0 0,-2 0 0 0 0,0 0 0 0 0,0 0-1 0 0,0 6-428 0 0,3 13 752 0 0,10 60 1274 0 0,-12-62-107 0 0,0 26-1919 0 0,1 2 1154 0 0,-2-30-1090 0 0,-3-15-93 0 0,2 0-1 0 0,-1 0 1 0 0,2 0 0 0 0,-1 0-1 0 0,2 0 30 0 0,-3-10-109 0 0,-1-1-1 0 0,1 1 1 0 0,0-1-1 0 0,-1 0 0 0 0,1 1 1 0 0,0-1-1 0 0,0 0 1 0 0,0 1-1 0 0,0-1 0 0 0,0 0 1 0 0,0 0-1 0 0,0 0 1 0 0,0 0-1 0 0,1 0 1 0 0,-1 0-1 0 0,0-1 110 0 0,-1 0-7718 0 0</inkml:trace>
  <inkml:trace contextRef="#ctx0" brushRef="#br0" timeOffset="58408.411">11444 6733 17191 0 0,'84'-26'1864'0'0,"-11"11"-1426"0"0,42-2-438 0 0,-14 2 970 0 0,-53 9-436 0 0,5 2-534 0 0,-15 1-864 0 0,-4 2-3995 0 0,-6-1-1703 0 0</inkml:trace>
  <inkml:trace contextRef="#ctx0" brushRef="#br1" timeOffset="74647.481">10243 2988 4608 0 0,'2'-4'80'0'0,"-1"3"-57"0"0,-1 0 0 0 0,1 1 0 0 0,-1-1-1 0 0,1 0 1 0 0,-1 0 0 0 0,1 0 0 0 0,-1 0-1 0 0,1 0 1 0 0,-1 0 0 0 0,0 0 0 0 0,0 0 0 0 0,1 0-1 0 0,-1 0 1 0 0,0 0 0 0 0,0 0 0 0 0,0 0-1 0 0,0 0 1 0 0,0 0 0 0 0,0 0 0 0 0,-1 0 0 0 0,1 0-23 0 0,0 1 97 0 0,0 0 1 0 0,0-1 0 0 0,0 1-1 0 0,0 0 1 0 0,0 0 0 0 0,0-1 0 0 0,0 1-1 0 0,0 0 1 0 0,0 0 0 0 0,0-1-1 0 0,0 1 1 0 0,0 0 0 0 0,0 0 0 0 0,0-1-1 0 0,0 1 1 0 0,0 0 0 0 0,0 0-1 0 0,0-1 1 0 0,0 1 0 0 0,0 0 0 0 0,0 0-1 0 0,1-1 1 0 0,-1 1 0 0 0,0 0-1 0 0,0 0 1 0 0,0 0 0 0 0,0-1 0 0 0,1 1-1 0 0,-1 0 1 0 0,0 0 0 0 0,0 0 0 0 0,0 0-1 0 0,1-1-97 0 0,12-3 1595 0 0,25 1-899 0 0,-18 2-129 0 0,10-3 304 0 0,0 2 1 0 0,23 1-872 0 0,-34 0 96 0 0,0 0 0 0 0,3-2-96 0 0,27-2 104 0 0,18-3-23 0 0,-41 4 594 0 0,-1 2 1 0 0,11 0-676 0 0,69-8 608 0 0,13 3-184 0 0,92-2 583 0 0,-162 10-1057 0 0,27-1 614 0 0,1-3-564 0 0,-17 1-330 0 0,13-2 250 0 0,116-11 287 0 0,-82 8-54 0 0,-55 3-57 0 0,69-6-344 0 0,15-1 286 0 0,-1 0 236 0 0,-71 6-274 0 0,21 2 0 0 0,1 1 0 0 0,18-2-1 0 0,29-1 24 0 0,-74 2 329 0 0,-29 2-500 0 0,0-1 1 0 0,17-4 147 0 0,-30 3-137 0 0,140-22 491 0 0,-22 9-578 0 0,-44 7 724 0 0,-87 8-622 0 0,-3 0-2709 0 0,-5-2-2627 0 0</inkml:trace>
  <inkml:trace contextRef="#ctx0" brushRef="#br1" timeOffset="75423.057">10643 2705 3680 0 0,'0'0'284'0'0,"0"0"-69"0"0,14 1 2888 0 0,-13-1-2930 0 0,-1 0 0 0 0,1 0 0 0 0,-1 0 0 0 0,1 1-1 0 0,-1-1 1 0 0,1 0 0 0 0,-1 0 0 0 0,1 1 0 0 0,-1-1-1 0 0,1 0 1 0 0,-1 1 0 0 0,1-1 0 0 0,-1 0 0 0 0,0 1-1 0 0,1-1 1 0 0,-1 1 0 0 0,0-1 0 0 0,1 1 0 0 0,-1-1-1 0 0,0 1 1 0 0,1-1 0 0 0,-1 1 0 0 0,0-1 0 0 0,0 1-1 0 0,0-1 1 0 0,0 1 0 0 0,1-1 0 0 0,-1 1 0 0 0,0-1-1 0 0,0 1 1 0 0,0 0 0 0 0,0-1 0 0 0,0 1-173 0 0,-1 1 123 0 0,1 0 0 0 0,-1-1 0 0 0,0 1 0 0 0,0 0 0 0 0,0-1 0 0 0,0 1 0 0 0,0 0 0 0 0,0-1 1 0 0,0 1-1 0 0,0-1 0 0 0,-1 1-123 0 0,-4 5 88 0 0,-1-1 1 0 0,0 0-1 0 0,-1-1 1 0 0,-2 3-89 0 0,-27 13 318 0 0,-23 10-318 0 0,-7 3 15 0 0,55-27 15 0 0,-52 27 355 0 0,3 3 0 0 0,-28 24-385 0 0,86-58 143 0 0,0-1-1 0 0,0 1 1 0 0,0 0-1 0 0,0 0 1 0 0,1 0-1 0 0,-1 1 1 0 0,1-1-1 0 0,-1 1-142 0 0,3-3 15 0 0,-1 0-1 0 0,1 0 0 0 0,-1 0 1 0 0,1 0-1 0 0,0 0 0 0 0,-1 0 1 0 0,1-1-1 0 0,0 1 0 0 0,-1 0 1 0 0,1 0-1 0 0,0 0 0 0 0,0 0 1 0 0,0 0-1 0 0,0 0 0 0 0,0 0 1 0 0,0 0-1 0 0,0 0 0 0 0,1 0 1 0 0,-1 0-1 0 0,0 0 0 0 0,0 0 1 0 0,1 0-1 0 0,-1 0 0 0 0,0 0 1 0 0,1-1-1 0 0,-1 1 0 0 0,1 0 1 0 0,-1 0-1 0 0,1 0 0 0 0,0-1 1 0 0,-1 1-1 0 0,1 0 0 0 0,0 0 0 0 0,0-1 1 0 0,-1 1-1 0 0,2 0-14 0 0,17 9 114 0 0,0-1 0 0 0,1 0-1 0 0,1-2 1 0 0,-1 0 0 0 0,1-1-1 0 0,1-1-113 0 0,35 11 1243 0 0,93 33-1227 0 0,-149-48-88 0 0,111 32 215 0 0,-64-22-5557 0 0,-35-8-634 0 0</inkml:trace>
  <inkml:trace contextRef="#ctx0" brushRef="#br1" timeOffset="81662.801">11554 3246 10592 0 0,'0'0'488'0'0,"0"0"-12"0"0,0 0-159 0 0,0 0 467 0 0,0 0 236 0 0,0 8 1059 0 0,-1 25 382 0 0,1-1-626 0 0,0-16-1272 0 0,-3 5-121 0 0,2-17-355 0 0,0 0 0 0 0,0-1 0 0 0,1 1 0 0 0,-1 0 0 0 0,1 0 0 0 0,0 2-87 0 0,1-2 57 0 0,-2 0 0 0 0,1 0-1 0 0,0 0 1 0 0,-1 0 0 0 0,0 0-1 0 0,0 0-56 0 0,0-1 15 0 0,0 1-1 0 0,1-1 1 0 0,-1 0-1 0 0,1 0 0 0 0,0 0 1 0 0,0 1-1 0 0,0-1 1 0 0,0 0-1 0 0,0 0 0 0 0,1 1-14 0 0,0 1-8 0 0,0-1-1 0 0,-1 1 0 0 0,0-1 1 0 0,0 1-1 0 0,0 3 9 0 0,1 18-269 0 0,1-1-2385 0 0,-3-18 1252 0 0</inkml:trace>
  <inkml:trace contextRef="#ctx0" brushRef="#br1" timeOffset="82395.149">11388 3376 11520 0 0,'0'0'528'0'0,"0"0"-16"0"0,13 0-304 0 0,123 8 5779 0 0,-97-8-5731 0 0,0-3 0 0 0,0-1-1 0 0,0-2 1 0 0,8-3-256 0 0,-24 2 234 0 0,0 0-1 0 0,14-7-233 0 0,2-2-50 0 0,-38 16 51 0 0,2-1 3 0 0,1 0-1 0 0,-1 0 1 0 0,0 0 0 0 0,0-1 0 0 0,0 1-1 0 0,0-1 1 0 0,0 0 0 0 0,-1 1 0 0 0,1-1 0 0 0,0-1-1 0 0,-1 1 1 0 0,0 0 0 0 0,1-1 0 0 0,-1 1-1 0 0,0-1 1 0 0,0 1 0 0 0,0-1 0 0 0,-1 0-1 0 0,2-3-3 0 0,-3 5 6 0 0,1 1 0 0 0,-1 0 0 0 0,0-1 0 0 0,0 1 0 0 0,0-1 0 0 0,1 1 0 0 0,-1-1 0 0 0,0 1 0 0 0,0-1 0 0 0,0 1 0 0 0,0-1 0 0 0,0 1 0 0 0,0-1 0 0 0,0 1 0 0 0,0-1-1 0 0,0 1 1 0 0,-1-1 0 0 0,1 1 0 0 0,0 0 0 0 0,0-1 0 0 0,0 1 0 0 0,0-1 0 0 0,-1 1 0 0 0,1-1 0 0 0,0 1 0 0 0,0 0 0 0 0,-1-1 0 0 0,1 1-6 0 0,-1-1 8 0 0,0 0 0 0 0,0 1 0 0 0,0-1 0 0 0,0 1-1 0 0,0-1 1 0 0,0 1 0 0 0,0-1 0 0 0,0 1 0 0 0,0 0 0 0 0,0-1 0 0 0,0 1 0 0 0,-1 0-8 0 0,-2-1 17 0 0,1 1 0 0 0,-1 0 0 0 0,0 0 0 0 0,1 0 0 0 0,-1 1-1 0 0,1-1 1 0 0,-3 1-17 0 0,-1 1 6 0 0,1 0 0 0 0,0 1 0 0 0,0 0 0 0 0,0 0 0 0 0,0 0-1 0 0,0 1 1 0 0,1 0 0 0 0,-1 0 0 0 0,1 0 0 0 0,0 0 0 0 0,0 1 0 0 0,1 0-1 0 0,-4 5-5 0 0,3-3 35 0 0,0 0-1 0 0,1 0 0 0 0,0 0 0 0 0,1 1 0 0 0,-1-1 1 0 0,2 1-1 0 0,-1 0 0 0 0,1 0 0 0 0,-1 6-34 0 0,2-12 5 0 0,1 1 0 0 0,-1-1-1 0 0,1 1 1 0 0,0 0 0 0 0,0-1-1 0 0,0 1 1 0 0,0-1-1 0 0,0 1 1 0 0,0 0 0 0 0,1-1-1 0 0,0 1 1 0 0,-1-1 0 0 0,1 1-1 0 0,0-1 1 0 0,0 1 0 0 0,0-1-1 0 0,1 0 1 0 0,-1 1-1 0 0,0-1 1 0 0,1 0 0 0 0,0 0-1 0 0,-1 0 1 0 0,1 0 0 0 0,0 0-1 0 0,0-1 1 0 0,0 1 0 0 0,0-1-1 0 0,0 1 1 0 0,0-1-1 0 0,1 1 1 0 0,-1-1 0 0 0,1 0-1 0 0,-1 0 1 0 0,0 0 0 0 0,1-1-1 0 0,-1 1 1 0 0,1 0 0 0 0,0-1-1 0 0,-1 0 1 0 0,1 0-1 0 0,-1 0 1 0 0,1 0 0 0 0,0 0-1 0 0,1 0-4 0 0,5-1 26 0 0,-1-1-1 0 0,1 0 1 0 0,0 0-1 0 0,0-1 0 0 0,-1 0 1 0 0,1 0-1 0 0,-1-1 0 0 0,0 0-25 0 0,12-8-213 0 0,-1 0-1 0 0,11-11 214 0 0,22-16-1594 0 0,5 1 1594 0 0,-54 36-9 0 0,-1 1-1 0 0,1-1 1 0 0,0 1 0 0 0,0 0 0 0 0,0 0-1 0 0,0 0 1 0 0,-1 0 0 0 0,2 0 0 0 0,-1 1 0 0 0,0-1-1 0 0,0 1 1 0 0,0 0 0 0 0,0 0 0 0 0,3 0 9 0 0,-4 1-80 0 0,0-1 1 0 0,-1 1 0 0 0,1-1 0 0 0,0 1-1 0 0,0-1 1 0 0,0 1 0 0 0,-1 0-1 0 0,1 0 1 0 0,-1 0 0 0 0,1 0 0 0 0,0 0-1 0 0,-1 0 1 0 0,0 1 0 0 0,1-1-1 0 0,-1 0 1 0 0,0 1 0 0 0,1-1 0 0 0,-1 1-1 0 0,0-1 1 0 0,0 1 0 0 0,0 0-1 0 0,-1-1 1 0 0,1 1 0 0 0,0 0 79 0 0,20 59 1094 0 0,-19-57-1037 0 0,-2-2-16 0 0,1-1 1 0 0,0 1-1 0 0,-1 0 0 0 0,1-1 0 0 0,-1 1 0 0 0,1 0 0 0 0,-1 0 1 0 0,0 0-1 0 0,0-1 0 0 0,0 1 0 0 0,0 0 0 0 0,0 0 0 0 0,0 1-41 0 0,-1 10 585 0 0,1-12-200 0 0,0-3-24 0 0,0-13 50 0 0,1 5-389 0 0,1 1 0 0 0,0 0 0 0 0,0-1 0 0 0,1 1 0 0 0,0 0 0 0 0,1 0 0 0 0,0 1 0 0 0,0-1 0 0 0,3-3-22 0 0,6-13 20 0 0,-8 15-162 0 0,1 1 0 0 0,1 0 0 0 0,0 0 0 0 0,0 0-1 0 0,1 1 1 0 0,0 0 0 0 0,0 0 0 0 0,7-4 142 0 0,1-2-641 0 0,-4 5-705 0 0,-3 3-3025 0 0,-3 1-1461 0 0</inkml:trace>
  <inkml:trace contextRef="#ctx0" brushRef="#br1" timeOffset="83054.142">12380 3210 12528 0 0,'0'0'572'0'0,"0"0"-11"0"0,10 0-265 0 0,-9 0-179 0 0,1 0-1 0 0,-1 0 1 0 0,1 1 0 0 0,0-1-1 0 0,-1 0 1 0 0,1 1 0 0 0,-1-1 0 0 0,1 1-1 0 0,-1-1 1 0 0,0 1 0 0 0,1 0-1 0 0,-1-1 1 0 0,0 1 0 0 0,1 0 0 0 0,-1 0-1 0 0,0 0 1 0 0,0 0 0 0 0,0 0-1 0 0,1 1 1 0 0,-1-1 0 0 0,-1 0 0 0 0,1 0-1 0 0,0 1 1 0 0,0-1 0 0 0,0 0-1 0 0,0 2-116 0 0,11 41 1336 0 0,-11-42-1256 0 0,0 1-1 0 0,0-1 0 0 0,-1 1 0 0 0,0-1 0 0 0,1 1 0 0 0,-1-1 1 0 0,0 1-1 0 0,0 1-79 0 0,3 19 558 0 0,-2-19-494 0 0,-1 0 0 0 0,1-1 0 0 0,-1 1 0 0 0,1 0 0 0 0,-1 0 0 0 0,0-1 0 0 0,-1 1 0 0 0,1 0 0 0 0,-1 0 0 0 0,1-1 0 0 0,-1 1 0 0 0,0 0 0 0 0,-1-1-64 0 0,1 17 376 0 0,1-13-126 0 0,0-6-20 0 0,-1 0-36 0 0,5-21-128 0 0,-3 14-168 0 0,0 1 0 0 0,0-1 0 0 0,0 0 0 0 0,2-4 102 0 0,6-10-1007 0 0,-7 15 900 0 0,0-1-1 0 0,0 1 1 0 0,1-1-1 0 0,0 1 1 0 0,0 0 0 0 0,0 0-1 0 0,0 0 1 0 0,1 1 0 0 0,0-1-1 0 0,0 1 1 0 0,0 0 0 0 0,1 0-1 0 0,-1 0 1 0 0,4-1 107 0 0,-6 4-56 0 0,0 0-1 0 0,1 0 1 0 0,-1 0 0 0 0,1 0 0 0 0,-1 1 0 0 0,1-1 0 0 0,-1 1 0 0 0,1 0 0 0 0,-1 0-1 0 0,1 0 1 0 0,0 0 0 0 0,-1 0 0 0 0,1 0 0 0 0,-1 1 0 0 0,1-1 0 0 0,-1 1-1 0 0,1 0 1 0 0,-1 0 0 0 0,0 0 0 0 0,1 0 0 0 0,-1 0 0 0 0,0 0 0 0 0,1 1 56 0 0,4 3 150 0 0,0-1-1 0 0,-1 1 1 0 0,0 0 0 0 0,0 0 0 0 0,-1 0 0 0 0,1 1 0 0 0,0 2-150 0 0,-4-6 139 0 0,27 38 796 0 0,-27-36-847 0 0,0-1 1 0 0,0 1-1 0 0,0-1 1 0 0,-1 1-1 0 0,1 0 1 0 0,-1 0-1 0 0,0 0 1 0 0,0 0-1 0 0,0 0 1 0 0,-1 0-1 0 0,0 0-88 0 0,0-4 25 0 0,0 0 0 0 0,1 0-1 0 0,-1 0 1 0 0,0 1 0 0 0,0-1-1 0 0,0 0 1 0 0,0 0 0 0 0,0 0 0 0 0,0 0-1 0 0,0 0 1 0 0,0 0 0 0 0,-1 1 0 0 0,1-1-1 0 0,0 0 1 0 0,0 0 0 0 0,0 0-1 0 0,0 0 1 0 0,0 0 0 0 0,0 1 0 0 0,0-1-1 0 0,0 0 1 0 0,0 0 0 0 0,0 0 0 0 0,0 0-1 0 0,0 0 1 0 0,-1 0 0 0 0,1 0 0 0 0,0 0-1 0 0,0 1 1 0 0,0-1 0 0 0,0 0-1 0 0,0 0 1 0 0,0 0 0 0 0,0 0 0 0 0,-1 0-1 0 0,1 0 1 0 0,0 0 0 0 0,0 0-25 0 0,-6-3 282 0 0,-8-10-480 0 0,11 9 291 0 0,2 3-91 0 0,0 0-1 0 0,0 0 1 0 0,0-1-1 0 0,0 1 1 0 0,0 0 0 0 0,1-1-1 0 0,-1 1 1 0 0,0-1-1 0 0,1 1 1 0 0,-1-1-1 0 0,1 1 1 0 0,-1-1-1 0 0,1 0 1 0 0,0-1-2 0 0,-1-23 199 0 0,1 25-180 0 0,0-5-30 0 0,0 1-1 0 0,1 0 1 0 0,0 0-1 0 0,0 0 1 0 0,0-1-1 0 0,1 1 1 0 0,0 1-1 0 0,-1-1 1 0 0,2 0-1 0 0,-1 0 1 0 0,1 1-1 0 0,-1-1 1 0 0,1 1-1 0 0,1 0 1 0 0,-1 0-1 0 0,2-2 12 0 0,-2 4-34 0 0,-1 1 0 0 0,1-1 0 0 0,-1 0 0 0 0,1 1 0 0 0,0-1-1 0 0,0 1 1 0 0,-1 0 0 0 0,1 0 0 0 0,0 0 0 0 0,0 1 0 0 0,0-1-1 0 0,0 0 1 0 0,0 1 0 0 0,1 0 0 0 0,-1 0 0 0 0,2 0 34 0 0,0 1-29 0 0,0 0 1 0 0,0 0 0 0 0,0 1 0 0 0,-1-1 0 0 0,1 1-1 0 0,0 1 1 0 0,0-1 28 0 0,-4-1 4 0 0,8 3 185 0 0,12 6-391 0 0,0 0 0 0 0,1-1 0 0 0,0-1-1 0 0,15 2 203 0 0,-22-10-5822 0 0,0 0-347 0 0</inkml:trace>
  <inkml:trace contextRef="#ctx0" brushRef="#br1" timeOffset="83712.677">13154 2764 8288 0 0,'0'0'190'0'0,"0"0"28"0"0,0 0 7 0 0,-1 0-33 0 0,-3-1 255 0 0,6 0 783 0 0,3 0-372 0 0,-3 0-346 0 0,-2 1 0 0 0,46-8 4442 0 0,154 2-3181 0 0,-195 6-1821 0 0,342-13 2168 0 0,-178 7-2564 0 0,-109-2 670 0 0,-1-1 0 0 0,24-10-226 0 0,-79 18 1 0 0,13 0 17 0 0,-16 1 77 0 0,-1 0 23 0 0,0 0 2 0 0,0 0-32 0 0,0 0-134 0 0,0 0-61 0 0,0 0-12 0 0,0 0 50 0 0,0 0 212 0 0,0 0 90 0 0,0 0 20 0 0,0 0-23 0 0,0 0-113 0 0,0 0-42 0 0,-19 0 15 0 0,-33 6 388 0 0,22-2-2938 0 0,-29 0 2460 0 0,38-4-7505 0 0</inkml:trace>
  <inkml:trace contextRef="#ctx0" brushRef="#br1" timeOffset="76357.739">11285 1979 2304 0 0,'2'-1'92'0'0,"-1"0"-87"0"0,-1 1 0 0 0,1 0 0 0 0,-1-1 0 0 0,1 1 0 0 0,-1-1 0 0 0,1 1 0 0 0,-1-1-1 0 0,1 1 1 0 0,-1-1 0 0 0,0 1 0 0 0,1-1 0 0 0,-1 1 0 0 0,0-1 0 0 0,1 0 0 0 0,-1 1 0 0 0,0-1-1 0 0,0 1 1 0 0,0-1 0 0 0,0 0 0 0 0,0 1 0 0 0,1-1 0 0 0,-1 0-5 0 0,5-10 1664 0 0,-2 17 2203 0 0,-2 23 3729 0 0,-1-23-6935 0 0,-8 185 2569 0 0,-12 40-3230 0 0,17-198 373 0 0,3-4-358 0 0,0-25 16 0 0,1 1-1 0 0,-1 0 1 0 0,0-1 0 0 0,-1 1 0 0 0,1-1 0 0 0,-1 1 0 0 0,0-1 0 0 0,0 1 0 0 0,0-1 0 0 0,-1 2-31 0 0,-1-1 24 0 0,2-4 36 0 0,8-30-145 0 0,9-130-3884 0 0,-9 72 136 0 0,4-5 3833 0 0,-4 51-1181 0 0,5-8 1181 0 0,-9 36 147 0 0,1 0-1 0 0,1 1 1 0 0,0-1 0 0 0,0 1 0 0 0,7-9-147 0 0,-10 18 120 0 0,1 0 1 0 0,-1 0-1 0 0,1 1 0 0 0,0-1 1 0 0,0 0-1 0 0,0 1 1 0 0,0 0-1 0 0,1-1 0 0 0,-1 1 1 0 0,0 1-1 0 0,1-1 0 0 0,0 0 1 0 0,3 0-121 0 0,-1 0 146 0 0,0 0 0 0 0,0 1 0 0 0,0 0 1 0 0,0 0-1 0 0,0 0 0 0 0,1 1 0 0 0,-1 0 1 0 0,4 0-147 0 0,-4 1 61 0 0,-1 0 0 0 0,1 0 0 0 0,-1 0 0 0 0,0 1 0 0 0,0 0 1 0 0,0 0-1 0 0,0 0 0 0 0,0 1 0 0 0,0 0 0 0 0,-1 0 1 0 0,1 0-1 0 0,1 1-61 0 0,-3-1 91 0 0,0 0 0 0 0,0 0 1 0 0,0 0-1 0 0,0 1 1 0 0,0-1-1 0 0,-1 1 0 0 0,0-1 1 0 0,1 1-1 0 0,-1 0 0 0 0,-1 0 1 0 0,1 0-1 0 0,0 0 0 0 0,-1 0 1 0 0,0 0-1 0 0,0 0 0 0 0,0 2-91 0 0,-1-2 45 0 0,0-1-1 0 0,-1 1 0 0 0,1 0 0 0 0,-1 0 1 0 0,0 0-1 0 0,0 0 0 0 0,0-1 0 0 0,0 1 1 0 0,-1 0-1 0 0,0-1 0 0 0,1 1 0 0 0,-1-1 0 0 0,-1 1-44 0 0,-1 3 168 0 0,0-1 0 0 0,-1 0 0 0 0,0 0-1 0 0,0 0 1 0 0,0-1 0 0 0,-4 3-168 0 0,-4 2 166 0 0,-1-1 0 0 0,0-1 0 0 0,0 0 0 0 0,0-1 0 0 0,-1-1 0 0 0,0 0 0 0 0,0-1 0 0 0,-1-1 0 0 0,0 0-166 0 0,-11 4 214 0 0,16-5-230 0 0,0 0 1 0 0,0 0-1 0 0,-1-1 1 0 0,1 0-1 0 0,-9-1 16 0 0,19 0-4 0 0,0-1 2 0 0,1 0 0 0 0,0 0 0 0 0,0 0-1 0 0,-1 0 1 0 0,1 0 0 0 0,0 0 0 0 0,-1 0 0 0 0,1 0 0 0 0,0 0 0 0 0,-1 0 0 0 0,1 0 0 0 0,0 0 0 0 0,0 0 0 0 0,-1 0 0 0 0,1-1 0 0 0,0 1 0 0 0,-1 0 0 0 0,1 0 0 0 0,0 0 0 0 0,0 0 0 0 0,-1 0 0 0 0,1-1 0 0 0,0 1 0 0 0,0 0 0 0 0,-1 0 0 0 0,1 0 0 0 0,0-1 0 0 0,0 1 0 0 0,0 0 0 0 0,-1 0-1 0 0,1-1 1 0 0,0 1 0 0 0,0 0 2 0 0,-1-6-76 0 0,14-4-2748 0 0,-8 7 71 0 0,6-6-3425 0 0</inkml:trace>
  <inkml:trace contextRef="#ctx0" brushRef="#br1" timeOffset="76616.861">11666 2168 10568 0 0,'0'0'481'0'0,"3"8"163"0"0,-5 11-636 0 0,1 0 768 0 0,2-11-278 0 0,-1 0 0 0 0,-1 1 0 0 0,0-1 0 0 0,0 0 0 0 0,0 0 0 0 0,-1 0 0 0 0,0 0 0 0 0,0 0 0 0 0,-1-1-498 0 0,-7 29 1336 0 0,-17 57 1768 0 0,26-88-3075 0 0,3-5-263 0 0,2-5-746 0 0,-4 5 536 0 0,12-30-3520 0 0,-5 10 1918 0 0</inkml:trace>
  <inkml:trace contextRef="#ctx0" brushRef="#br1" timeOffset="76814.487">11706 2065 11312 0 0,'-9'-66'3241'0'0,"9"65"-2589"0"0,0 1-277 0 0,0 0-119 0 0,0 0-28 0 0,0 0-67 0 0,1 1-262 0 0,5 4-5 0 0,-1 0 1 0 0,-1 1 0 0 0,1-1 0 0 0,-1 1 0 0 0,1 0 0 0 0,-2 0 0 0 0,3 4 105 0 0,-1-1 28 0 0,4 4-28 0 0</inkml:trace>
  <inkml:trace contextRef="#ctx0" brushRef="#br1" timeOffset="77099.994">12022 2170 15176 0 0,'-17'1'1146'0'0,"12"0"-1091"0"0,-1 1 0 0 0,1 0 0 0 0,-1 0 0 0 0,1 0 0 0 0,0 1 0 0 0,0 0 1 0 0,0 0-1 0 0,0 1 0 0 0,0-1 0 0 0,0 1-55 0 0,-28 18 224 0 0,25-18-69 0 0,-1 1 0 0 0,1 0 0 0 0,1 0 0 0 0,-1 1 0 0 0,1 0 0 0 0,-1 0 1 0 0,2 0-1 0 0,-1 1 0 0 0,1 0 0 0 0,0 1 0 0 0,0 0 0 0 0,1-1 0 0 0,0 2 0 0 0,1-1 0 0 0,-1 1-155 0 0,4-6 12 0 0,1 0 0 0 0,-1 0 0 0 0,1 0 0 0 0,-1 0 0 0 0,1-1 0 0 0,0 1 0 0 0,0 0 0 0 0,0 0 0 0 0,0 0 0 0 0,1 0 0 0 0,-1 0 0 0 0,1-1 0 0 0,0 1 0 0 0,0 0 0 0 0,0 0 0 0 0,0-1 0 0 0,0 1 0 0 0,1-1 0 0 0,-1 1 0 0 0,1-1 0 0 0,-1 1 0 0 0,1-1 0 0 0,0 0 0 0 0,0 0 0 0 0,0 0 0 0 0,0 0 0 0 0,0 0 0 0 0,1 0 0 0 0,-1-1 0 0 0,1 1 0 0 0,-1-1 0 0 0,2 1-12 0 0,5 1-28 0 0,0 0-1 0 0,0-1 0 0 0,0 0 0 0 0,1 0 0 0 0,-1-1 0 0 0,1-1 1 0 0,-1 1-1 0 0,1-2 0 0 0,7 0 29 0 0,6-2-23 0 0,0-1 0 0 0,0-1 0 0 0,10-4 23 0 0,-25 6-262 0 0,1 0-1 0 0,-1 0 0 0 0,0-1 0 0 0,0 0 0 0 0,0-1 0 0 0,-1 1 0 0 0,1-2 1 0 0,-1 1-1 0 0,0-1 0 0 0,-1 0 0 0 0,0 0 0 0 0,0-1 0 0 0,1-1 263 0 0,6-8-1230 0 0</inkml:trace>
  <inkml:trace contextRef="#ctx0" brushRef="#br1" timeOffset="77487.868">12247 1910 12096 0 0,'0'-1'44'0'0,"0"1"1"0"0,0 0-1 0 0,0 0 1 0 0,0 0-1 0 0,0 0 1 0 0,0 0 0 0 0,0 0-1 0 0,-1-1 1 0 0,1 1-1 0 0,0 0 1 0 0,0 0-1 0 0,0 0 1 0 0,0 0 0 0 0,0 0-1 0 0,0 0 1 0 0,0 0-1 0 0,0-1 1 0 0,0 1-1 0 0,0 0 1 0 0,-1 0-1 0 0,1 0 1 0 0,0 0 0 0 0,0 0-1 0 0,0 0 1 0 0,0 0-1 0 0,0 0 1 0 0,0 0-1 0 0,0 0 1 0 0,-1 0-1 0 0,1 0 1 0 0,0 0 0 0 0,0 0-1 0 0,0 0 1 0 0,0 0-1 0 0,0 0 1 0 0,-1 0-1 0 0,1 0 1 0 0,0 0 0 0 0,0 0-1 0 0,0 0 1 0 0,0 0-1 0 0,0 0 1 0 0,0 0-1 0 0,-1 0 1 0 0,1 0-1 0 0,0 0 1 0 0,0 0 0 0 0,0 0-1 0 0,0 0 1 0 0,0 0-1 0 0,0 0 1 0 0,0 0-1 0 0,-1 1 1 0 0,1-1 0 0 0,0 0-1 0 0,0 0 1 0 0,0 0-1 0 0,0 0 1 0 0,0 0-45 0 0,-6 13 681 0 0,4-8-695 0 0,0 0 0 0 0,1 0 0 0 0,0 1 0 0 0,0-1 0 0 0,0 3 14 0 0,1 38 797 0 0,1 13 97 0 0,-2 0 0 0 0,-3 0 0 0 0,-7 30-894 0 0,2-50 608 0 0,-10 28-608 0 0,16-56 0 0 0,-4 11 0 0 0,4-20 194 0 0,2-8 14 0 0,4-10 190 0 0,2 2-481 0 0,0 0 0 0 0,1 0-1 0 0,1 0 1 0 0,1 1 0 0 0,-1 0-1 0 0,2 0 1 0 0,5-5 83 0 0,8-14-81 0 0,-6 10-419 0 0,1 0-1 0 0,3-1 501 0 0,-3 4-650 0 0,-1 0-1 0 0,7-13 651 0 0,-22 29-23 0 0,1 0 1 0 0,0 1-1 0 0,0-1 0 0 0,0 1 1 0 0,0 0-1 0 0,1-1 1 0 0,-1 1-1 0 0,1 0 0 0 0,-1 0 1 0 0,1 0-1 0 0,0 1 1 0 0,0-1-1 0 0,0 1 0 0 0,0 0 1 0 0,0-1-1 0 0,0 1 1 0 0,0 1-1 0 0,0-1 0 0 0,0 0 1 0 0,1 1 22 0 0,-4 1 49 0 0,1 1 0 0 0,-1 0 0 0 0,0-1 1 0 0,-1 1-1 0 0,1 0 0 0 0,0-1 0 0 0,0 1 0 0 0,-1 0 1 0 0,1-1-1 0 0,-1 3-49 0 0,-4 6 256 0 0,0-1 1 0 0,0 1-1 0 0,-1-1 1 0 0,0 1-1 0 0,-1-2 0 0 0,1 1 1 0 0,-9 7-257 0 0,-8 11 313 0 0,-9 18-302 0 0,29-40-11 0 0,0 0 0 0 0,0 0 0 0 0,1 1 0 0 0,0-1 0 0 0,0 0 0 0 0,0 1 0 0 0,0 0-1 0 0,0 2 1 0 0,2-6 31 0 0,0 0 0 0 0,0 1 0 0 0,-1-1 0 0 0,1 0 0 0 0,1 1 0 0 0,-1-1 0 0 0,0 0 0 0 0,1 1-1 0 0,-1-1 1 0 0,1 0 0 0 0,-1 0 0 0 0,1 1-31 0 0,0-1 94 0 0,0-1 0 0 0,1 1 0 0 0,-1-1 0 0 0,0 1 0 0 0,0-1 0 0 0,0 0 0 0 0,1 0 0 0 0,-1 1 0 0 0,1-1 0 0 0,-1 0 0 0 0,1-1 0 0 0,-1 1 0 0 0,1 0 0 0 0,0 0 0 0 0,-1-1 0 0 0,2 1-94 0 0,51 17 27 0 0,2-3-27 0 0,33 12 274 0 0,-54-18-189 0 0,8 3-170 0 0,-15-1-829 0 0,-15-8-60 0 0</inkml:trace>
  <inkml:trace contextRef="#ctx0" brushRef="#br1" timeOffset="79844.756">13048 1943 1840 0 0,'33'-5'133'0'0,"-28"3"-70"0"0,-5 0 214 0 0,0 2 1346 0 0,-7 4 8039 0 0,4 5-8866 0 0,-6 12 558 0 0,7-18-1224 0 0,1-1 0 0 0,0 1 0 0 0,0 0 1 0 0,0 0-1 0 0,0 0 0 0 0,0 0 0 0 0,1 0 1 0 0,-1 0-1 0 0,1 0 0 0 0,0 1 0 0 0,0 1-130 0 0,0-1 33 0 0,-1 0-1 0 0,1 0 1 0 0,-1 1-1 0 0,1-1 1 0 0,-1 0-1 0 0,-1 2-32 0 0,-1 2 87 0 0,0 0 0 0 0,0 0 0 0 0,1 0 0 0 0,0 1 0 0 0,0 6-87 0 0,-4 18 807 0 0,4-28-692 0 0,1 0 1 0 0,0 1 0 0 0,0-1 0 0 0,0 1 0 0 0,1-1 0 0 0,-1 1-1 0 0,2 2-115 0 0,-1 5 49 0 0,0-1 0 0 0,-1 0 0 0 0,-1 5-49 0 0,-1 21 1 0 0,2 27-97 0 0,-2-55 96 0 0,-1-4 0 0 0,4 2-869 0 0,1-4-3647 0 0,-1-3-1546 0 0</inkml:trace>
  <inkml:trace contextRef="#ctx0" brushRef="#br1" timeOffset="80161.465">12811 2148 11976 0 0,'-3'-11'1082'0'0,"3"11"-816"0"0,6-3 620 0 0,9-8 29 0 0,-12 9-857 0 0,0-1-1 0 0,0 1 1 0 0,1 0-1 0 0,-1 0 1 0 0,1 0-1 0 0,0 1 1 0 0,0-1-58 0 0,23-5-2 0 0,1 1 0 0 0,-1 1 0 0 0,1 2 0 0 0,10 1 2 0 0,14-3-136 0 0,-20-1 64 0 0,3 1-4110 0 0,-11 2-604 0 0</inkml:trace>
  <inkml:trace contextRef="#ctx0" brushRef="#br1" timeOffset="80745.771">13251 1906 6912 0 0,'0'0'528'0'0,"-1"0"-342"0"0,-1 0 28 0 0,-2 12 3499 0 0,3-8-3562 0 0,-1 0 1 0 0,1 0-1 0 0,0 1 0 0 0,0-1 1 0 0,0 0-1 0 0,0 1 0 0 0,1-1 1 0 0,0 1-1 0 0,0-1 0 0 0,0 1 1 0 0,0 0-152 0 0,-1 19 492 0 0,1-8 190 0 0,0 0 1 0 0,1 0-1 0 0,0 0 0 0 0,3 9-682 0 0,-1-6 312 0 0,-1-1 0 0 0,-1 1 0 0 0,-1 10-312 0 0,0-15 255 0 0,-1-1-1 0 0,-1 0 1 0 0,0 1-1 0 0,-1-1 1 0 0,0 0-1 0 0,-1 0 1 0 0,-5 12-255 0 0,8-23 16 0 0,0 0 0 0 0,-1 0 0 0 0,1 0-1 0 0,-1 0 1 0 0,0 0 0 0 0,1-1 0 0 0,-1 1 0 0 0,0 0 0 0 0,0-1 0 0 0,0 1 0 0 0,0-1 0 0 0,-1 0 0 0 0,1 0 0 0 0,0 0 0 0 0,0 0-1 0 0,-1 0 1 0 0,1 0 0 0 0,0 0 0 0 0,-3-1-16 0 0,4 1 14 0 0,-1-1 0 0 0,0 0-1 0 0,1 0 1 0 0,-1 0-1 0 0,1-1 1 0 0,-1 1 0 0 0,1 0-1 0 0,-1 0 1 0 0,1-1 0 0 0,-1 1-1 0 0,1-1 1 0 0,-1 1-1 0 0,1-1 1 0 0,0 0 0 0 0,-1 0-1 0 0,1 0 1 0 0,0 1 0 0 0,-1-1-1 0 0,1 0 1 0 0,0 0-1 0 0,0-1 1 0 0,0 1 0 0 0,0 0-1 0 0,0 0 1 0 0,0-1 0 0 0,0 1-1 0 0,1 0 1 0 0,-1-1 0 0 0,0 1-1 0 0,1 0 1 0 0,-1-1-1 0 0,1 0-13 0 0,-1 0 7 0 0,1 0-1 0 0,0 1 1 0 0,0-1-1 0 0,0 1 1 0 0,0-1-1 0 0,0 0 1 0 0,0 1-1 0 0,0-1 0 0 0,0 0 1 0 0,1 0-7 0 0,0-13-154 0 0,-1 12 133 0 0,0 0 0 0 0,-1 0-1 0 0,1 0 1 0 0,0 0 0 0 0,0 0 0 0 0,1 0-1 0 0,-1 0 1 0 0,1 0 0 0 0,-1 0 0 0 0,1 0-1 0 0,0 1 1 0 0,0-1 0 0 0,0 0 0 0 0,1 0-1 0 0,1-2 22 0 0,7-17-3 0 0,-10 20 24 0 0,1-1 0 0 0,0 1 0 0 0,0-1 0 0 0,0 1 0 0 0,0 0 0 0 0,1-1 0 0 0,-1 1 0 0 0,1 0 0 0 0,-1 0 0 0 0,1 0 0 0 0,0 0 0 0 0,0 0 0 0 0,-1 1 0 0 0,2-1-21 0 0,-2 0-7 0 0,1 1 0 0 0,-1 0 0 0 0,1 0 0 0 0,-1 0 0 0 0,1 0 0 0 0,0 1 0 0 0,-1-1 0 0 0,1 0 0 0 0,0 1 0 0 0,0-1 0 0 0,-1 1 0 0 0,1-1 0 0 0,0 1 0 0 0,0 0 0 0 0,0 0 0 0 0,0 0 0 0 0,-1 0 0 0 0,1 0 0 0 0,0 0 0 0 0,0 0 0 0 0,0 1 0 0 0,-1-1 0 0 0,1 1 7 0 0,2 0 40 0 0,-1-1 0 0 0,1 1 0 0 0,0 1-1 0 0,-1-1 1 0 0,1 0 0 0 0,-1 1 0 0 0,0 0 0 0 0,0 0 0 0 0,1 0 0 0 0,-1 0 0 0 0,0 0 0 0 0,-1 1 0 0 0,1-1 0 0 0,2 3-40 0 0,3 5-147 0 0,0 1 1 0 0,-1-1-1 0 0,5 10 147 0 0,-6-9 297 0 0,1 0-1 0 0,0-1 1 0 0,6 6-297 0 0,8 3 220 0 0,-19-18-200 0 0,-1 0 0 0 0,0 0 0 0 0,1 0 0 0 0,-1-1 0 0 0,1 1 0 0 0,-1 0-1 0 0,1-1 1 0 0,0 1 0 0 0,-1-1 0 0 0,1 0 0 0 0,-1 0 0 0 0,1 1 0 0 0,0-1 0 0 0,-1 0 0 0 0,1 0 0 0 0,0 0 0 0 0,-1-1-1 0 0,1 1 1 0 0,0 0 0 0 0,-1-1 0 0 0,1 1 0 0 0,-1-1 0 0 0,1 1 0 0 0,-1-1 0 0 0,1 0 0 0 0,-1 0 0 0 0,1 1 0 0 0,-1-1 0 0 0,0 0-1 0 0,1 0 1 0 0,-1-1-20 0 0,3-2 23 0 0,-1 1 0 0 0,0-1 0 0 0,0 0 1 0 0,0-1-1 0 0,-1 1 0 0 0,1 0 0 0 0,-1-1 0 0 0,1-3-23 0 0,0 3-32 0 0,-1-1 0 0 0,1 1-1 0 0,0-1 1 0 0,3-2 32 0 0,-4 6 0 0 0,0 1 0 0 0,0-1 0 0 0,0 0 0 0 0,0 1 0 0 0,0 0 0 0 0,0-1 0 0 0,1 1 0 0 0,0 0 0 0 0,13-9 0 0 0,-1-5-41 0 0,0-1-1 0 0,-1-1 0 0 0,0-1 0 0 0,-1-1 42 0 0,-9 13 7 0 0,-1 2-5 0 0,-1-1 0 0 0,0 1 0 0 0,-1-1 0 0 0,1 0 0 0 0,-1 1 0 0 0,1-4-2 0 0,-3 8-6 0 0,-1 0-1 0 0,1 0 1 0 0,0 0-1 0 0,0 0 0 0 0,0 0 1 0 0,-1 0-1 0 0,1 1 1 0 0,0-1-1 0 0,0 0 1 0 0,0 1-1 0 0,0-1 0 0 0,0 1 1 0 0,0-1-1 0 0,-1 1 7 0 0,-1 3 22 0 0,0-1 0 0 0,1 1-1 0 0,0 0 1 0 0,-1 0-1 0 0,1 0 1 0 0,1 0-1 0 0,-1 0 1 0 0,1 0 0 0 0,-1 1-1 0 0,1-1 1 0 0,0 3-22 0 0,-2 4-38 0 0,1-3 36 0 0,-1 0 0 0 0,2 1-1 0 0,-1 0 1 0 0,1-1 0 0 0,0 1-1 0 0,1 0 1 0 0,0 0 0 0 0,1-1 0 0 0,0 1-1 0 0,0 0 1 0 0,1-1 0 0 0,0 1-1 0 0,0-1 1 0 0,1 1 0 0 0,0 1 2 0 0,2 3-144 0 0,-5-12 142 0 0,0 1 0 0 0,0-1 0 0 0,1 1 1 0 0,-1-1-1 0 0,1 1 0 0 0,-1-1 0 0 0,1 1 0 0 0,-1-1 1 0 0,1 1-1 0 0,0-1 0 0 0,0 0 0 0 0,0 1 0 0 0,0-1 0 0 0,0 0 1 0 0,0 0-1 0 0,0 0 0 0 0,0 0 0 0 0,0 0 0 0 0,0 0 1 0 0,1 0-1 0 0,-1 0 0 0 0,0 0 0 0 0,1-1 0 0 0,-1 1 0 0 0,0 0 1 0 0,1-1-1 0 0,-1 1 0 0 0,1-1 0 0 0,-1 0 0 0 0,1 1 0 0 0,-1-1 1 0 0,1 0-1 0 0,0 0 0 0 0,-1 0 0 0 0,1 0 0 0 0,0 0 2 0 0,1-1 22 0 0,1 1-1 0 0,-1 0 1 0 0,0-1-1 0 0,0 1 1 0 0,0-1-1 0 0,1 0 1 0 0,-1 0-1 0 0,0-1 0 0 0,0 1 1 0 0,0 0-1 0 0,0-1-21 0 0,0-2-382 0 0,0 1-1 0 0,1-1 0 0 0,-1 0 1 0 0,-1 0-1 0 0,1 0 1 0 0,0 0-1 0 0,-1-1 0 0 0,0 1 1 0 0,0 0-1 0 0,0-2 383 0 0,2-3-464 0 0,7-14-1101 0 0</inkml:trace>
  <inkml:trace contextRef="#ctx0" brushRef="#br1" timeOffset="81063.173">13666 1896 13992 0 0,'-7'1'1456'0'0,"5"3"-1472"0"0,1-2 13 0 0,0-1 1 0 0,0 0-1 0 0,0 1 1 0 0,1-1-1 0 0,-1 1 1 0 0,1-1-1 0 0,-1 1 1 0 0,1-1-1 0 0,0 1 1 0 0,-1 0-1 0 0,1-1 1 0 0,0 1-1 0 0,0-1 1 0 0,0 1-1 0 0,0 0 1 0 0,1-1-1 0 0,-1 1 1 0 0,0-1-1 0 0,1 1 1 0 0,-1-1-1 0 0,1 1 1 0 0,-1-1-1 0 0,1 1 3 0 0,8 9-4230 0 0,-2-7-570 0 0</inkml:trace>
  <inkml:trace contextRef="#ctx0" brushRef="#br1" timeOffset="81376.331">13955 1985 11056 0 0,'-1'0'44'0'0,"0"0"0"0"0,-1 0 1 0 0,1 0-1 0 0,-1 0 0 0 0,1 1 1 0 0,0-1-1 0 0,-1 1 0 0 0,1-1 1 0 0,0 1-1 0 0,-1-1 0 0 0,1 1 1 0 0,0 0-1 0 0,0 0 1 0 0,0 0-1 0 0,0 0 0 0 0,-1-1 1 0 0,1 1-1 0 0,0 1-44 0 0,-16 22 435 0 0,3-4-452 0 0,7-6 149 0 0,6-12-55 0 0,1-1 0 0 0,-1 1 0 0 0,0 0-1 0 0,0 0 1 0 0,0-1 0 0 0,0 1 0 0 0,0 0-1 0 0,-2 0-76 0 0,2-1 26 0 0,0 0 23 0 0,0 0-1 0 0,0 0 0 0 0,0 0 1 0 0,0 0-1 0 0,0 0 1 0 0,0 0-1 0 0,0 0 1 0 0,0 0-1 0 0,1 1 0 0 0,-1-1 1 0 0,0 0-1 0 0,1 0 1 0 0,-1 1-1 0 0,1-1 0 0 0,-1 0 1 0 0,1 1-1 0 0,0-1 1 0 0,-1 1-1 0 0,1-1 1 0 0,0 0-1 0 0,0 1 0 0 0,0-1 1 0 0,0 1-1 0 0,0 0-48 0 0,2 14 505 0 0,-2-13-471 0 0,0-1 0 0 0,0 1 1 0 0,0-1-1 0 0,1 0 0 0 0,-1 1 0 0 0,1-1 0 0 0,-1 1 0 0 0,1-1 0 0 0,0 0 1 0 0,0 0-1 0 0,0 1 0 0 0,1 0-34 0 0,1 2-6 0 0,1 0 1 0 0,0 0-1 0 0,0 0 1 0 0,0-1-1 0 0,0 1 1 0 0,1-1 0 0 0,-1 0-1 0 0,1-1 1 0 0,2 2 5 0 0,-2-2 27 0 0,-1 1 1 0 0,1 0-1 0 0,-1 0 1 0 0,1 0-1 0 0,0 2-27 0 0,13 13 184 0 0,-17-18-87 0 0,0 0 0 0 0,0 0 0 0 0,0 1-1 0 0,-1-1 1 0 0,1 0 0 0 0,0 1 0 0 0,-1-1 0 0 0,1 1 0 0 0,-1-1 0 0 0,1 1 0 0 0,-1-1 0 0 0,1 1-1 0 0,-1-1 1 0 0,0 2-97 0 0,0-2 56 0 0,0 0 0 0 0,0 0-1 0 0,0 0 1 0 0,1 0 0 0 0,-2 0-1 0 0,1 0 1 0 0,0 0 0 0 0,0 0-1 0 0,0 0 1 0 0,0 0 0 0 0,-1-1 0 0 0,1 1-1 0 0,0 0 1 0 0,-1 0 0 0 0,1 0-1 0 0,-1 0 1 0 0,1 0 0 0 0,-1 0-1 0 0,1-1 1 0 0,-1 1 0 0 0,1 0-1 0 0,-1 0 1 0 0,0 0-56 0 0,-6 2 164 0 0,0 1 0 0 0,-1-1 0 0 0,1 0 0 0 0,-1 0 0 0 0,1-1 1 0 0,-7 1-165 0 0,-49 7 240 0 0,54-9-221 0 0,-53 6-1074 0 0,34-4 387 0 0</inkml:trace>
  <inkml:trace contextRef="#ctx0" brushRef="#br1" timeOffset="125688.903">9563 2223 7200 0 0,'-63'5'993'0'0,"39"4"-126"0"0,-34 0-553 0 0,-5 3-314 0 0,-13 2 122 0 0,-74 11 742 0 0,-2-8 0 0 0,-11-5-864 0 0,-307 15 912 0 0,421-24-918 0 0,-91 9 76 0 0,-41 3-54 0 0,14-1-203 0 0,-2 0-142 0 0,-33 4 1483 0 0,90-10-2114 0 0,-89 7 354 0 0,73-9 606 0 0,64-4 0 0 0,-18 4 0 0 0,-346 36 0 0 0,277-30 0 0 0,-122 4 0 0 0,34-4 176 0 0,73-2-119 0 0,16-7 1105 0 0,-59 3-2324 0 0,12 2 1779 0 0,-86 9 525 0 0,131 0-1142 0 0,61-2 0 0 0,-48 5 0 0 0,-18 2-1384 0 0,-19-9 1125 0 0,99-8 1736 0 0,-27 4-1350 0 0,43-3-108 0 0,-1-2 1 0 0,-50-4-20 0 0,94-1-207 0 0,10 1-87 0 0,0 0 0 0 0,0-1-1 0 0,0 0 1 0 0,-7-2 294 0 0,-21-5 1218 0 0,23 8-1050 0 0,9 0-170 0 0,2 0 2 0 0,0 1 0 0 0,-1 0 0 0 0,1 0 0 0 0,0-1 0 0 0,-1 1 0 0 0,1 0 0 0 0,0 1 0 0 0,0-1 0 0 0,0 0 0 0 0,0 1 0 0 0,0-1 0 0 0,0 1 0 0 0,0 0 0 0 0,0-1 0 0 0,1 1 0 0 0,-1 0 0 0 0,1 0 0 0 0,-1 0 0 0 0,1 0 0 0 0,-1 1 0 0 0,-8 15 0 0 0,9-15 0 0 0,-1-1 0 0 0,1 0 0 0 0,0 0 0 0 0,-1 1 0 0 0,1-1 0 0 0,0 0 0 0 0,0 1 0 0 0,1-1 0 0 0,-1 1 0 0 0,0-1 0 0 0,1 1 0 0 0,0 0 0 0 0,0-2 0 0 0,-1 0 0 0 0,1 0 0 0 0,0 1 0 0 0,0-1 0 0 0,-1 0 0 0 0,1 0 0 0 0,0 0 0 0 0,-1 0 0 0 0,1 0 0 0 0,-1 0 0 0 0,0 1 0 0 0,1-1 0 0 0,-1 0 0 0 0,0-1 0 0 0,1 1 0 0 0,-1 0 0 0 0,0 0 0 0 0,1-1 0 0 0,-1 1 0 0 0,1-1 0 0 0,-1 1 0 0 0,1-1 0 0 0,0 1 0 0 0,-1-1 0 0 0,1 1 0 0 0,0 0 0 0 0,-1-1 0 0 0,1 1 0 0 0,0-1 0 0 0,0 1 0 0 0,-1 0 0 0 0,1-1 0 0 0,0 1 0 0 0,0 0 0 0 0,0-1 0 0 0,0 1 0 0 0,0 0 0 0 0,0-1 0 0 0,0 1 0 0 0,0 0 0 0 0,0-1 0 0 0,0 1 0 0 0,1-1 0 0 0,-1 1 0 0 0,0 0 0 0 0,0-1 0 0 0,1 1 0 0 0,-1 0 0 0 0,0-1 0 0 0,1 1 0 0 0,-1-1 0 0 0,0 1 0 0 0,1-1 0 0 0,-1 1 0 0 0,1 0 0 0 0,1 1 0 0 0,1 1 0 0 0,-1 0 0 0 0,-1 0 0 0 0,1 1 0 0 0,0-1 0 0 0,-1 0 0 0 0,0 1 0 0 0,1-1 0 0 0,-1 0 0 0 0,-1 1 0 0 0,1-1 0 0 0,0 1 0 0 0,-1 0 0 0 0,0-1 0 0 0,0 1 0 0 0,0-1 0 0 0,0 1 0 0 0,0 0 0 0 0,0 18 0 0 0,0 4 0 0 0,0-1 0 0 0,-2 1 0 0 0,-2 7 0 0 0,3-23 0 0 0,0 1 0 0 0,0-1 0 0 0,1 1 0 0 0,1-1 0 0 0,-2 35 0 0 0,0-31 0 0 0,1-1 0 0 0,0 1 0 0 0,1 0 0 0 0,1 0 0 0 0,0 0 0 0 0,3 6 0 0 0,-2-3 0 0 0,6 15 0 0 0,-7-23 0 0 0,1 0 0 0 0,-1-1 0 0 0,0 1 0 0 0,-1 2 0 0 0,1 0 226 0 0,0-1 0 0 0,1 1 0 0 0,0-1 0 0 0,1 3-226 0 0,0-2 326 0 0,0 1 0 0 0,-1 1 0 0 0,0 4-326 0 0,7 43 130 0 0,-5-35-121 0 0,-1-1 0 0 0,-1 1 0 0 0,-1 0 0 0 0,-2 8-9 0 0,1-12 0 0 0,0 1 0 0 0,2 0 0 0 0,1 0 0 0 0,0-1 0 0 0,1 0 0 0 0,9 21 0 0 0,17 72 0 0 0,-26-89 0 0 0,-5-20 0 0 0,1 0 0 0 0,0 0 0 0 0,0 0 0 0 0,0 0 0 0 0,1-1 0 0 0,0 2 0 0 0,0-2 0 0 0,-1-1 0 0 0,1 0 0 0 0,-1 0 0 0 0,0 1 0 0 0,0-1 0 0 0,0 1 0 0 0,-1-1 0 0 0,1 1 0 0 0,-1-1 0 0 0,0 1 0 0 0,0 0 0 0 0,0-1 0 0 0,1 4 0 0 0,0 0 0 0 0,0 0 0 0 0,1-1 0 0 0,0 1 0 0 0,2 3 0 0 0,0 1 0 0 0,-2-6 130 0 0,0 0 1 0 0,0 0 0 0 0,1 0 0 0 0,0-1 0 0 0,0 1 0 0 0,0-1 0 0 0,0 0 0 0 0,0 0 0 0 0,1 0 0 0 0,0 0-1 0 0,2 1-130 0 0,28 14 608 0 0,-31-17-608 0 0,0 0 0 0 0,1 0 0 0 0,-1-1 0 0 0,1 1 0 0 0,-1-1 0 0 0,1 0 0 0 0,2 1 0 0 0,18 4 0 0 0,-22-5 0 0 0,2 0 0 0 0,-1 0 0 0 0,1 0 0 0 0,-1 0 0 0 0,1-1 0 0 0,-1 0 0 0 0,1 1 0 0 0,-1-1 0 0 0,1-1 0 0 0,1 1 0 0 0,7 0 0 0 0,193 5 0 0 0,-142-5 0 0 0,1-3 0 0 0,-1-3 0 0 0,26-7 0 0 0,-52 8 0 0 0,4-2 0 0 0,27-3 0 0 0,53-6 0 0 0,12-1 0 0 0,55 4 0 0 0,126-12 0 0 0,-223 14-3 0 0,161-23-58 0 0,130-16-1866 0 0,-207 26 1927 0 0,-97 12 0 0 0,0 2 0 0 0,11 4 0 0 0,-40 5 0 0 0,-1-3 0 0 0,3-2 0 0 0,146-12 0 0 0,-67 8 0 0 0,389-38 21 0 0,-125 7 158 0 0,-113 16-257 0 0,-152 17 471 0 0,22-3-308 0 0,-35 4-85 0 0,57 5 0 0 0,-124 2 0 0 0,329 3 173 0 0,-326-2-24 0 0,120-5 608 0 0,-156 4-637 0 0,-1 1 0 0 0,12 1-120 0 0,-15-1 18 0 0,1 0 0 0 0,-1-1 0 0 0,0 0 0 0 0,12-2-18 0 0,-1-1 0 0 0,1 0 0 0 0,17 1 0 0 0,-37 2 125 0 0,1-1-1 0 0,0 0 0 0 0,-1-1 0 0 0,1 1 0 0 0,0-1 0 0 0,-1 0 0 0 0,0 0 0 0 0,1 0 0 0 0,-1-1 1 0 0,0 1-1 0 0,0-1 0 0 0,0 0 0 0 0,0-1-124 0 0,13-7 374 0 0,-14 7-370 0 0,1 0 0 0 0,-1 1-1 0 0,0-1 1 0 0,0 0-1 0 0,0 0 1 0 0,0-1 0 0 0,-1 1-1 0 0,0-1 1 0 0,0 1-1 0 0,1-5-3 0 0,36-96 35 0 0,-22 52 1821 0 0,14-23-1856 0 0,-24 57-179 0 0,0-1-1 0 0,-1 0 1 0 0,-1-4 179 0 0,4-12-54 0 0,4-23 423 0 0,-2 0 0 0 0,0-32-369 0 0,1-3 11 0 0,12-93 220 0 0,-8-7-231 0 0,-15 157 55 0 0,-1-1 0 0 0,-2 1 0 0 0,-2 0 0 0 0,-6-27-55 0 0,8 56-1 0 0,0 1-1 0 0,0-1 1 0 0,-1 0 0 0 0,0 1-1 0 0,-1 0 1 0 0,-1-2 1 0 0,3 5-162 0 0,0 0 0 0 0,-1 0 0 0 0,1 1 0 0 0,-1-1 0 0 0,0 1 0 0 0,0 0 0 0 0,0 0 0 0 0,0 0 1 0 0,-1 0-1 0 0,1 1 0 0 0,-4-3 162 0 0,1 3-7229 0 0</inkml:trace>
  <inkml:trace contextRef="#ctx0" brushRef="#br1" timeOffset="149039.679">12651 6490 3680 0 0,'-30'-8'516'0'0,"29"8"289"0"0,-21-3 3888 0 0,22 3-4613 0 0,0 0 0 0 0,0 0 0 0 0,0 0 0 0 0,0 0 0 0 0,0 0 0 0 0,0 0 0 0 0,0 0 0 0 0,0 0 0 0 0,0 0 0 0 0,0 0 0 0 0,0 0 0 0 0,0 0 0 0 0,0 0-1 0 0,0-1 1 0 0,0 1 0 0 0,0 0 0 0 0,0 0 0 0 0,0 0 0 0 0,0 0 0 0 0,0 0 0 0 0,0 0 0 0 0,0 0 0 0 0,0 0 0 0 0,0 0 0 0 0,0 0 0 0 0,0 0 0 0 0,0 0 0 0 0,0 0-1 0 0,0 0 1 0 0,0-1 0 0 0,0 1 0 0 0,0 0 0 0 0,0 0 0 0 0,0 0 0 0 0,1 0 0 0 0,-1 0 0 0 0,0 0 0 0 0,0 0 0 0 0,0 0 0 0 0,0 0 0 0 0,0 0 0 0 0,0 0 0 0 0,0 0 0 0 0,0 0-1 0 0,0 0 1 0 0,0 0 0 0 0,0 0 0 0 0,0 0 0 0 0,0 0 0 0 0,1 0 0 0 0,-1 0 0 0 0,0 0 0 0 0,0 0 0 0 0,0 0 0 0 0,0 0 0 0 0,0 0-80 0 0,9 0 1704 0 0,14 4-1981 0 0,-15-3 725 0 0,22 0-160 0 0,1-1 0 0 0,-1-1 0 0 0,0-2-1 0 0,0-1-287 0 0,3 0 152 0 0,440-24 2333 0 0,-376 24-2431 0 0,105 0 9 0 0,42-1 1 0 0,-134 3-66 0 0,59 9 2 0 0,-42-1 66 0 0,-106-4-71 0 0,1 0 0 0 0,0 1 5 0 0,38 6 128 0 0,-50-8-129 0 0,-1 0 21 0 0,-1 0 0 0 0,1 0 0 0 0,0-1 0 0 0,0 0 0 0 0,0-1-1 0 0,-1 0 1 0 0,2 0-20 0 0,-5 0-34 0 0,-4 1-140 0 0,-2 0-34 0 0,-21-5-453 0 0,5 2-774 0 0</inkml:trace>
  <inkml:trace contextRef="#ctx0" brushRef="#br1" timeOffset="149551.41">13235 6297 4144 0 0,'0'0'191'0'0,"11"-15"391"0"0,-10 15-108 0 0,-1-1-1 0 0,1 0 1 0 0,-1 1 0 0 0,1-1-1 0 0,-1 1 1 0 0,1-1 0 0 0,-1 1-1 0 0,1-1 1 0 0,0 1 0 0 0,-1 0-1 0 0,1-1 1 0 0,0 1 0 0 0,-1 0-1 0 0,1-1 1 0 0,0 1 0 0 0,0 0-1 0 0,0 0-473 0 0,1 0 337 0 0,0 0 0 0 0,1 0 0 0 0,-1 0 0 0 0,1 0-1 0 0,-1 0 1 0 0,0 1 0 0 0,1-1 0 0 0,-1 1-337 0 0,14 1 120 0 0,-17 16 1322 0 0,1-16-1403 0 0,-1-1 0 0 0,0 1 0 0 0,0 0 0 0 0,1 0 0 0 0,-1-1 0 0 0,0 1 0 0 0,-1-1-1 0 0,1 1 1 0 0,0-1 0 0 0,0 1 0 0 0,-1-1 0 0 0,1 0 0 0 0,-1 1 0 0 0,1-1 0 0 0,-1 0 0 0 0,1 0 0 0 0,-1 0 0 0 0,0 0-39 0 0,-35 15 664 0 0,19-9-312 0 0,-137 52 833 0 0,74-30-850 0 0,-31 10 771 0 0,-7-3-1106 0 0,102-31 29 0 0,0 1 1 0 0,0 1 0 0 0,0 0-1 0 0,-3 4-29 0 0,18-10 88 0 0,0 0-1 0 0,1 0 1 0 0,-1 1-1 0 0,1-1 0 0 0,-1 0 1 0 0,1 1-1 0 0,-1-1 1 0 0,1 1-1 0 0,0 0 1 0 0,0-1-1 0 0,0 1 0 0 0,0 0 1 0 0,0 0-1 0 0,-1 1-87 0 0,3-1 68 0 0,0-1-1 0 0,0 1 1 0 0,0-1 0 0 0,0 0-1 0 0,0 1 1 0 0,0-1-1 0 0,1 0 1 0 0,-1 0-1 0 0,1 1-67 0 0,6 2 0 0 0,1 0 0 0 0,-1 0 0 0 0,1-1 0 0 0,0 0 0 0 0,0-1 0 0 0,0 0 0 0 0,1 0 0 0 0,13 3 0 0 0,21 4-6 0 0,-30-7-130 0 0,0 1-1 0 0,1 0 0 0 0,9 5 137 0 0,60 34 12 0 0,-67-33 12 0 0,-1 0 0 0 0,0 1 0 0 0,0 1 0 0 0,-1 1 0 0 0,11 11-24 0 0,-20-18 4 0 0,19 10 63 0 0,-22-14-234 0 0,1 1-1 0 0,0 0 0 0 0,0 1 0 0 0,-1-1 0 0 0,2 2 168 0 0,-4-3-131 0 0,0-1 0 0 0,0 1 0 0 0,0-1 0 0 0,-1 0 0 0 0,1 1 0 0 0,0-1 0 0 0,0 1-1 0 0,0-1 1 0 0,0 0 0 0 0,0 0 0 0 0,0 0 0 0 0,0 0 0 0 0,0 1 0 0 0,0-1 131 0 0,3 0-1227 0 0,6 3-5890 0 0</inkml:trace>
  <inkml:trace contextRef="#ctx0" brushRef="#br1" timeOffset="150626.469">16293 5506 8752 0 0,'0'0'197'0'0,"-2"-8"264"0"0,2 7-452 0 0,0 0 0 0 0,0 0 0 0 0,1 0-1 0 0,-1 1 1 0 0,0-1 0 0 0,1 0 0 0 0,-1 0-1 0 0,0 1 1 0 0,1-1 0 0 0,-1 0-1 0 0,1 1 1 0 0,-1-1 0 0 0,1 0 0 0 0,-1 1-1 0 0,1-1 1 0 0,0 1 0 0 0,-1-1 0 0 0,1 1-1 0 0,0-1-8 0 0,-1 1 2 0 0,1 0 1 0 0,-1-1-1 0 0,1 1 0 0 0,-1 0 0 0 0,1 0 0 0 0,-1-1 0 0 0,0 1 0 0 0,1-1 0 0 0,-1 1 0 0 0,1 0 0 0 0,-1-1 0 0 0,0 1 0 0 0,0-1 1 0 0,1 1-1 0 0,-1-1 0 0 0,0 1 0 0 0,0-1 0 0 0,1 1 0 0 0,-1-1 0 0 0,0 1 0 0 0,0-1 0 0 0,0 1 0 0 0,0-1 0 0 0,0 1 0 0 0,0-1 0 0 0,0 1 1 0 0,0-1-1 0 0,0 1 0 0 0,0-1 0 0 0,0 0 0 0 0,0 1 0 0 0,0-1 0 0 0,0 1 0 0 0,0-1 0 0 0,-1 1 0 0 0,1-1 0 0 0,0 1 0 0 0,0-1 0 0 0,-1 1 1 0 0,1-1-1 0 0,0 1 0 0 0,-1-1-2 0 0,-9-11 281 0 0,8 10-158 0 0,1 0-1 0 0,-1 0 1 0 0,0 0 0 0 0,1 0-1 0 0,-1 0 1 0 0,1 0 0 0 0,-1 0-1 0 0,1-1 1 0 0,0 1 0 0 0,0 0-1 0 0,0-1 1 0 0,0 1 0 0 0,1-1-1 0 0,-1 1 1 0 0,1-1 0 0 0,-1 0-1 0 0,1 1 1 0 0,0-1 0 0 0,0 1-1 0 0,0-1 1 0 0,1-2-123 0 0,-1 4 39 0 0,0 1 0 0 0,0-1-1 0 0,0 0 1 0 0,0 1 0 0 0,0-1 0 0 0,1 1 0 0 0,-1-1 0 0 0,0 0-1 0 0,-1 1 1 0 0,1-1 0 0 0,0 0 0 0 0,0 1 0 0 0,0-1 0 0 0,0 1-1 0 0,0-1 1 0 0,-1 0 0 0 0,1 1 0 0 0,0-1 0 0 0,0 1 0 0 0,-1-1-1 0 0,1 1 1 0 0,-1-1-39 0 0,-12-4 595 0 0,10 4-569 0 0,-21-5 617 0 0,16 3-360 0 0,0 1 1 0 0,0 0-1 0 0,-1 1 0 0 0,1 0 1 0 0,-5 0-284 0 0,3 1 163 0 0,1 0 1 0 0,-1 2 0 0 0,1-1 0 0 0,-1 1 0 0 0,1 0 0 0 0,0 1 0 0 0,0 0 0 0 0,0 1 0 0 0,0-1 0 0 0,1 2 0 0 0,-1-1 0 0 0,-2 3-164 0 0,0 1 89 0 0,0 0 0 0 0,1 1 0 0 0,0 0 0 0 0,1 0 0 0 0,0 1 0 0 0,0 1 0 0 0,1-1 0 0 0,-4 9-89 0 0,1-3 22 0 0,2 1-1 0 0,-1 1 0 0 0,2 0 1 0 0,1 0-1 0 0,0 1 0 0 0,-2 12-21 0 0,2-5 0 0 0,0 1 0 0 0,1 0 0 0 0,1 0 0 0 0,2 0 0 0 0,-1 20 0 0 0,3 23-5 0 0,0-6 290 0 0,3 9-285 0 0,-2-70 12 0 0,12 247 248 0 0,-19 41 324 0 0,-9-77-147 0 0,13-187-343 0 0,1 3-10 0 0,-3 1-1 0 0,0-2 1 0 0,-2 1 0 0 0,-1-1-1 0 0,-1 0 1 0 0,-2 0-1 0 0,-3 6-83 0 0,4-19 97 0 0,1 1 0 0 0,-2-1 0 0 0,0-1 0 0 0,-1 0-1 0 0,-1-1 1 0 0,0 0 0 0 0,-1 0 0 0 0,0-2 0 0 0,-1 0-1 0 0,-9 5-96 0 0,19-13 26 0 0,0-1 0 0 0,0-1 0 0 0,0 1-1 0 0,0-1 1 0 0,-1 0 0 0 0,1 0-1 0 0,-1-1 1 0 0,1 1 0 0 0,-6 0-26 0 0,9-2-109 0 0,1 0 0 0 0,-1 0 0 0 0,0 0 0 0 0,1 0 0 0 0,-1-1 0 0 0,1 1 0 0 0,-1 0 0 0 0,0-1 0 0 0,1 1-1 0 0,-1-1 1 0 0,1 1 0 0 0,-1-1 0 0 0,1 0 0 0 0,-1 0 0 0 0,1 1 0 0 0,-1-1 0 0 0,1 0 0 0 0,0 0 0 0 0,0-1 0 0 0,-1 1 0 0 0,1 0 0 0 0,0 0 0 0 0,0-1 0 0 0,0 1 0 0 0,0 0 0 0 0,0-1 0 0 0,1 1 0 0 0,-1-1 0 0 0,0 1 0 0 0,1-1 0 0 0,-1 1-1 0 0,1-1 1 0 0,-1 0 0 0 0,1-1 109 0 0,-4-16-6823 0 0</inkml:trace>
  <inkml:trace contextRef="#ctx0" brushRef="#br1" timeOffset="151247.531">16720 5811 11664 0 0,'-4'15'881'0'0,"3"-10"-800"0"0,0 0 0 0 0,0-1 0 0 0,-1 1 0 0 0,0 0 0 0 0,-1 3-81 0 0,1-3 5 0 0,0-1 0 0 0,0 1-1 0 0,0-1 1 0 0,1 1 0 0 0,0 0-1 0 0,0 3-4 0 0,0-4 73 0 0,0-1-1 0 0,0 1 1 0 0,0-1-1 0 0,0 1 0 0 0,0-1 1 0 0,-1 1-73 0 0,1-2 55 0 0,0 0 0 0 0,0 0 0 0 0,0 0-1 0 0,1 1 1 0 0,-1-1 0 0 0,1 0 0 0 0,-1 0 0 0 0,1 1 0 0 0,0-1 0 0 0,0 0 0 0 0,0 1 0 0 0,0 1-55 0 0,1-2 81 0 0,-1 1 0 0 0,1-1 0 0 0,-1 1 1 0 0,0-1-1 0 0,0 1 0 0 0,0-1 0 0 0,0 1 1 0 0,0 0-1 0 0,0-1 0 0 0,-1 1 0 0 0,1-1 1 0 0,-1 1-1 0 0,1-1 0 0 0,-1 0 0 0 0,0 1 1 0 0,0-1-1 0 0,-1 1-81 0 0,-1 10 893 0 0,3-13-864 0 0,0 0 0 0 0,0 0 0 0 0,0 0 0 0 0,0 1 0 0 0,0-1 0 0 0,0 0 0 0 0,0 0 0 0 0,0 0 0 0 0,0 0-1 0 0,0 0 1 0 0,0 1 0 0 0,0-1 0 0 0,0 0 0 0 0,0 0 0 0 0,0 0 0 0 0,0 0 0 0 0,0 0 0 0 0,0 1 0 0 0,0-1 0 0 0,0 0-1 0 0,0 0 1 0 0,0 0 0 0 0,0 0 0 0 0,0 0 0 0 0,1 0 0 0 0,-1 1 0 0 0,0-1 0 0 0,0 0 0 0 0,0 0 0 0 0,0 0-1 0 0,0 0 1 0 0,0 0 0 0 0,1 0 0 0 0,-1 0 0 0 0,0 0 0 0 0,0 0 0 0 0,0 0 0 0 0,0 0 0 0 0,0 0 0 0 0,1 1 0 0 0,-1-1-1 0 0,0 0 1 0 0,0 0 0 0 0,0 0 0 0 0,0 0 0 0 0,1 0 0 0 0,-1 0 0 0 0,0-1 0 0 0,0 1 0 0 0,0 0 0 0 0,0 0-1 0 0,0 0 1 0 0,1 0 0 0 0,-1 0 0 0 0,0 0 0 0 0,0 0 0 0 0,0 0 0 0 0,0 0 0 0 0,0 0 0 0 0,0 0 0 0 0,1 0 0 0 0,-1-1-1 0 0,0 1-28 0 0,-2-9 759 0 0,2 6-725 0 0,0 0 1 0 0,0 1-1 0 0,0-1 0 0 0,0 0 0 0 0,1 1 1 0 0,-1-1-1 0 0,1 0 0 0 0,0 1 0 0 0,0-1-34 0 0,3-17 199 0 0,5-43 424 0 0,2 1 0 0 0,14-43-623 0 0,6 1 54 0 0,-15 63-25 0 0,-1-2 280 0 0,-15 43-303 0 0,0-1 1 0 0,1 1-1 0 0,-1 0 0 0 0,0-1 0 0 0,0 1 0 0 0,0 0 0 0 0,0-1 0 0 0,0 1 0 0 0,1-1 0 0 0,-1 1 0 0 0,0 0 0 0 0,0-1 1 0 0,0 1-1 0 0,1 0 0 0 0,-1 0 0 0 0,0-1 0 0 0,1 1 0 0 0,-1 0 0 0 0,0 0 0 0 0,1-1 0 0 0,-1 1 0 0 0,0 0 0 0 0,1 0 1 0 0,-1 0-1 0 0,0-1 0 0 0,1 1 0 0 0,-1 0 0 0 0,0 0 0 0 0,1 0 0 0 0,-1 0 0 0 0,1 0 0 0 0,-1 0-6 0 0,2 0 15 0 0,-1 0 0 0 0,0 1-1 0 0,0-1 1 0 0,1 0 0 0 0,-1 1-1 0 0,0-1 1 0 0,0 1 0 0 0,0-1-1 0 0,0 1 1 0 0,0 0 0 0 0,1 0-15 0 0,2 2 10 0 0,0 0 0 0 0,0 0 1 0 0,0 1-1 0 0,0 0 0 0 0,0 1-10 0 0,13 12 0 0 0,-14-15 0 0 0,0 1 0 0 0,0 1 0 0 0,0-1 0 0 0,0 0 0 0 0,0 1 0 0 0,0 1 0 0 0,17 29 0 0 0,-9-15 0 0 0,0 0 0 0 0,-1 2 0 0 0,1 4 0 0 0,6 18 0 0 0,7 8 0 0 0,-16-34 0 0 0,-3-7 0 0 0,1-1 0 0 0,0 1 0 0 0,1-1 0 0 0,4 4 0 0 0,12 17 0 0 0,-20-24 0 0 0,1-1 0 0 0,-1 1 0 0 0,0 0 0 0 0,-1 1 0 0 0,1-1 0 0 0,-1 0 0 0 0,-1 1 0 0 0,1 1 0 0 0,-1-6 0 0 0,-1 0 0 0 0,0 0 0 0 0,1 0 0 0 0,-1 0 0 0 0,0 0 0 0 0,0 0 0 0 0,0 0 0 0 0,-1 0 0 0 0,1 0 0 0 0,0 0 0 0 0,-1 0 0 0 0,1 0 0 0 0,-1 0 0 0 0,0-1 0 0 0,1 1 0 0 0,-1 0 0 0 0,0 0 0 0 0,0 0 0 0 0,0-1 0 0 0,0 1 0 0 0,-1-1 0 0 0,1 1 0 0 0,0-1 0 0 0,-1 1 0 0 0,1-1 0 0 0,-1 0 0 0 0,1 1 0 0 0,-1-1 0 0 0,0 0 0 0 0,-11 5 222 0 0,0 0-1 0 0,0-1 1 0 0,-1 0-1 0 0,-10 1-221 0 0,-60 11 714 0 0,41-10-634 0 0,16-1-91 0 0,-21 3 237 0 0,-12 0-226 0 0,46-7-36 0 0,-1-2 1 0 0,1 1-1 0 0,0-2 0 0 0,-1 0 0 0 0,1-1 0 0 0,-6-1 36 0 0,19 3-31 0 0,0 0-1 0 0,1 0 1 0 0,-1-1-1 0 0,0 1 1 0 0,0 0-1 0 0,0 0 1 0 0,1-1-1 0 0,-1 1 1 0 0,0 0-1 0 0,0-1 1 0 0,1 1-1 0 0,-1-1 1 0 0,0 1-1 0 0,1-1 1 0 0,-1 1-1 0 0,1-1 1 0 0,-1 0 0 0 0,0 1-1 0 0,1-1 1 0 0,0 0-1 0 0,-1 1 1 0 0,1-1-1 0 0,-1 0 1 0 0,1 0-1 0 0,0 1 1 0 0,-1-1-1 0 0,1 0 1 0 0,0 0-1 0 0,0 1 1 0 0,0-1-1 0 0,-1 0 1 0 0,1 0-1 0 0,0 0 32 0 0,1-2-240 0 0,-1 1 0 0 0,1-1 0 0 0,-1 1-1 0 0,1 0 1 0 0,0 0 0 0 0,0-1 0 0 0,0 1 0 0 0,0 0-1 0 0,0 0 1 0 0,0 0 0 0 0,2-2 240 0 0,9-12-2135 0 0</inkml:trace>
  <inkml:trace contextRef="#ctx0" brushRef="#br1" timeOffset="151546.609">17357 5445 15464 0 0,'0'0'348'0'0,"0"0"49"0"0,0 0 23 0 0,0 1-38 0 0,3 9-330 0 0,0 0-1 0 0,-1 0 0 0 0,0 2-51 0 0,3 16 66 0 0,-4-23-44 0 0,-1-1-1 0 0,1 1 1 0 0,-1 0-1 0 0,0 0 1 0 0,-1 0-1 0 0,0 4-21 0 0,-1 23 75 0 0,3-25-73 0 0,0-1-1 0 0,-1 1 0 0 0,0 0 0 0 0,0 0 0 0 0,0-1 0 0 0,-1 1 0 0 0,0 0 0 0 0,0-1 0 0 0,-1 1 0 0 0,0-1 0 0 0,0 1-1 0 0,-8 24 562 0 0,2 2 0 0 0,-4 31-562 0 0,-5 25 586 0 0,8-46-415 0 0,1 5-171 0 0,-9 38 295 0 0,17-81-229 0 0,12-19-1002 0 0,-4 1-234 0 0,-6-3-70 0 0</inkml:trace>
  <inkml:trace contextRef="#ctx0" brushRef="#br1" timeOffset="151838.166">17397 5482 4608 0 0,'26'-73'2470'0'0,"-25"70"-1877"0"0,0 0-1 0 0,0 0 0 0 0,1 0 0 0 0,0 0 0 0 0,-1 0 0 0 0,1 1 0 0 0,0-1 1 0 0,0 0-1 0 0,0 1-592 0 0,1-1 288 0 0,0 1 1 0 0,0 0-1 0 0,-1-1 1 0 0,1 1 0 0 0,0 0-1 0 0,1 1 1 0 0,-1-1 0 0 0,0 1-1 0 0,0-1 1 0 0,1 1-1 0 0,3-1-288 0 0,-3 1 194 0 0,1 0-1 0 0,0 1 1 0 0,-1-1-1 0 0,1 1 0 0 0,0 0 1 0 0,0 0-1 0 0,0 0 1 0 0,-1 1-1 0 0,1 0 0 0 0,0 0 1 0 0,-1 0-1 0 0,1 1 1 0 0,-1-1-1 0 0,1 1 0 0 0,2 2-193 0 0,1 0 175 0 0,-1 1 0 0 0,0 0-1 0 0,0 1 1 0 0,0-1-1 0 0,-1 2 1 0 0,1-1-175 0 0,-4-2 111 0 0,1 0-1 0 0,-1 0 1 0 0,0 0 0 0 0,0 1 0 0 0,0-1-1 0 0,0 1 1 0 0,-1 0 0 0 0,0 0-1 0 0,0 0 1 0 0,1 3-111 0 0,-3-4 58 0 0,1 0 0 0 0,-1 0 1 0 0,0 0-1 0 0,-1-1 0 0 0,1 1 0 0 0,-1 0 1 0 0,1 0-1 0 0,-1 0 0 0 0,0 0 0 0 0,-1 0-58 0 0,-2 14 270 0 0,3-15-186 0 0,0 0 0 0 0,0 0 0 0 0,-1 0 0 0 0,1 0 0 0 0,-1 0 0 0 0,1 0 0 0 0,-1 0 0 0 0,0-1 0 0 0,0 1 0 0 0,0-1 0 0 0,-1 1 0 0 0,1-1 0 0 0,0 0 0 0 0,-1 0 0 0 0,0 0 0 0 0,1 0 0 0 0,-1 0 0 0 0,0-1-1 0 0,-2 2-83 0 0,-11 4 167 0 0,0 0 0 0 0,0-1 0 0 0,-7 1-167 0 0,3 0-67 0 0,-19 5 67 0 0,0-1 0 0 0,-1-1 0 0 0,-22 7-1241 0 0,19-5-3263 0 0,39-11 2418 0 0</inkml:trace>
  <inkml:trace contextRef="#ctx0" brushRef="#br1" timeOffset="152217.827">16331 6372 18023 0 0,'15'-6'1952'0'0,"48"-8"-1492"0"0,-23 6-249 0 0,1 0 330 0 0,18 0-541 0 0,7-1 572 0 0,-15 2 728 0 0,49 1-1300 0 0,-19 2 536 0 0,210-2-160 0 0,-205 7-940 0 0,-32 4 63 0 0,-23-2-1338 0 0,4 2-3083 0 0,-31-4-1263 0 0</inkml:trace>
  <inkml:trace contextRef="#ctx0" brushRef="#br1" timeOffset="152543.433">16523 6510 15752 0 0,'0'0'356'0'0,"0"0"49"0"0,0 0 21 0 0,2 0-40 0 0,-1 0-380 0 0,0 0 0 0 0,0 0 0 0 0,0 0 0 0 0,0 0 0 0 0,0 0 0 0 0,1 0 0 0 0,-1 0 0 0 0,0 1 0 0 0,0-1 0 0 0,0 0 0 0 0,0 1 0 0 0,0-1 0 0 0,0 0 0 0 0,0 1 0 0 0,0 0 0 0 0,0-1 0 0 0,0 1 0 0 0,-1 0 0 0 0,1-1-1 0 0,0 1 1 0 0,0 0 0 0 0,0 0 0 0 0,-1-1 0 0 0,1 2-6 0 0,2 1 11 0 0,0 0-12 0 0,0 0 0 0 0,0 0-1 0 0,-1 0 1 0 0,1 1-1 0 0,-1-1 1 0 0,0 1-1 0 0,0-1 1 0 0,0 1-1 0 0,0 0 1 0 0,0 0-1 0 0,-1 1 2 0 0,3 8 222 0 0,-1 1 0 0 0,1 11-222 0 0,2 8 838 0 0,-2-19-717 0 0,-1 1 0 0 0,0 0 0 0 0,-2 0 0 0 0,1 0 0 0 0,-2 0 0 0 0,-1 15-121 0 0,-14 178 2471 0 0,14-188-2389 0 0,1-14-80 0 0,0 1 0 0 0,0-1-1 0 0,-1 0 1 0 0,0 0 0 0 0,0 0 0 0 0,-1 0 0 0 0,0 0 0 0 0,0 2-2 0 0,-10 24 0 0 0,9-23 0 0 0,0 1 0 0 0,-1-1 0 0 0,0 0 0 0 0,-1 0 0 0 0,5-9-9 0 0,-1 1 0 0 0,1-1 0 0 0,0 1 0 0 0,-1 0 0 0 0,1-1 0 0 0,0 1-1 0 0,-1-1 1 0 0,1 1 0 0 0,-1-1 0 0 0,1 0 0 0 0,-1 1 0 0 0,1-1 0 0 0,-1 1 0 0 0,1-1-1 0 0,-1 0 1 0 0,1 0 0 0 0,-1 1 0 0 0,0-1 9 0 0,1 0-10 0 0,0 0 0 0 0,-1 0 0 0 0,1 0-1 0 0,0 0 1 0 0,-1 0 0 0 0,1 0 0 0 0,0 0 0 0 0,0 0 0 0 0,-1-1 0 0 0,1 1 0 0 0,0 0-1 0 0,-1 0 1 0 0,1 0 0 0 0,0 0 0 0 0,0 0 0 0 0,0-1 0 0 0,-1 1 0 0 0,1 0-1 0 0,0 0 1 0 0,0-1 0 0 0,-1 1 0 0 0,1 0 0 0 0,0 0 0 0 0,0-1 0 0 0,0 1 10 0 0,-7-17-1412 0 0,7 16 1015 0 0,-3-13-4506 0 0,-1 0-1519 0 0</inkml:trace>
  <inkml:trace contextRef="#ctx0" brushRef="#br1" timeOffset="152853.383">16649 6555 11600 0 0,'9'0'562'0'0,"4"0"-227"0"0,-1 1 0 0 0,1 1 0 0 0,-1 0-1 0 0,0 0 1 0 0,1 1 0 0 0,-1 1 0 0 0,6 2-335 0 0,0 2 691 0 0,1 1 1 0 0,-2 0-1 0 0,1 2 0 0 0,4 4-691 0 0,-17-12 189 0 0,0 0 0 0 0,-1 1-1 0 0,1 0 1 0 0,-1 0-1 0 0,0 0 1 0 0,0 0-1 0 0,-1 1 1 0 0,1-1 0 0 0,1 5-189 0 0,-4-7 100 0 0,0 0 0 0 0,0 1-1 0 0,0-1 1 0 0,0 0 0 0 0,-1 0 0 0 0,1 1 0 0 0,-1-1 0 0 0,1 1 0 0 0,-1-1 0 0 0,0 0 0 0 0,0 1 0 0 0,0-1 0 0 0,0 1 0 0 0,0-1 0 0 0,-1 0 0 0 0,1 1 0 0 0,-1-1 0 0 0,0 0 0 0 0,1 1 0 0 0,-1-1 0 0 0,0 0-1 0 0,0 0 1 0 0,0 0 0 0 0,-2 1-100 0 0,-1 4 242 0 0,-1 0 0 0 0,0-1 0 0 0,-1 0 0 0 0,0 0 0 0 0,0 0 0 0 0,0-1 0 0 0,0 0 0 0 0,-1 0 0 0 0,-5 3-242 0 0,-10 4-125 0 0,0-2-1 0 0,-15 5 126 0 0,7-2-120 0 0,15-8-1154 0 0,-1 0-1 0 0,0-1 1 0 0,-12 1 1274 0 0,26-4-284 0 0,-11 2-6719 0 0</inkml:trace>
  <inkml:trace contextRef="#ctx0" brushRef="#br1" timeOffset="153021.253">16947 6912 6912 0 0,'6'15'520'0'0,"-6"-14"-509"0"0,0-1 1 0 0,-1 1-1 0 0,1 0 0 0 0,0 0 1 0 0,0-1-1 0 0,0 1 0 0 0,-1 0 1 0 0,1-1-1 0 0,0 1 0 0 0,-1 0 1 0 0,1-1-1 0 0,-1 1 1 0 0,1 0-1 0 0,-1-1 0 0 0,1 1 1 0 0,-1-1-1 0 0,1 1 0 0 0,-1-1 1 0 0,0 1-12 0 0,-1 1 190 0 0,0 0 1 0 0,0 1-1 0 0,1-1 1 0 0,-1 1-1 0 0,1-1 1 0 0,-1 1-1 0 0,1-1 1 0 0,0 1-1 0 0,0 0 1 0 0,0 2-191 0 0,-8 15 1495 0 0,-47 79 1169 0 0,54-93-2478 0 0,0-1 0 0 0,0 1 0 0 0,0 0 0 0 0,1-1 0 0 0,0 1 0 0 0,0 0 0 0 0,0 0 1 0 0,1 0-1 0 0,0 0 0 0 0,0 0 0 0 0,1-1 0 0 0,-1 1 0 0 0,1 0 0 0 0,0 0 1 0 0,2 2-188 0 0,-3-6 41 0 0,1-1 0 0 0,-1 1-1 0 0,1 0 1 0 0,0-1 0 0 0,0 1-1 0 0,0-1 1 0 0,0 1 0 0 0,0-1-1 0 0,1 0 1 0 0,-1 1 0 0 0,0-1-1 0 0,1 0 1 0 0,-1 0 0 0 0,0 0-1 0 0,1 0 1 0 0,-1 0 0 0 0,1 0-1 0 0,0 0-39 0 0,1 0 87 0 0,0 0 0 0 0,0 0 0 0 0,0 0 0 0 0,0-1 0 0 0,0 1 0 0 0,1-1 0 0 0,-1 0 0 0 0,0 0 0 0 0,0 0 0 0 0,1 0-87 0 0,6-1 181 0 0,-1-1 1 0 0,1 0-1 0 0,-1-1 1 0 0,1 0-1 0 0,-1 0 0 0 0,4-3-181 0 0,-8 4 133 0 0,0-1 0 0 0,0 0-1 0 0,-1 0 1 0 0,1-1 0 0 0,-1 1-1 0 0,1-1 1 0 0,-1 0-1 0 0,0 0 1 0 0,-1-1 0 0 0,1 1-1 0 0,-1-1 1 0 0,1 0 0 0 0,-1 1-1 0 0,-1-2 1 0 0,1 1-1 0 0,-1 0 1 0 0,2-5-133 0 0,-3 4-50 0 0,0 3 93 0 0,0 0 0 0 0,-1 0 0 0 0,1 0 0 0 0,-1 0 0 0 0,1 0-1 0 0,-1 0 1 0 0,0-2-43 0 0,-1 4 59 0 0,1-1 0 0 0,0 1-1 0 0,-1 0 1 0 0,1 0-1 0 0,-1 0 1 0 0,1 0 0 0 0,-1 0-1 0 0,0 0 1 0 0,1 0 0 0 0,-1 0-1 0 0,0 0 1 0 0,0 0-1 0 0,0 0 1 0 0,0 0 0 0 0,1 0-1 0 0,-1 1 1 0 0,0-1-1 0 0,0 0 1 0 0,-1 1 0 0 0,1-1-1 0 0,-1 0-58 0 0,-9-5-89 0 0,0 1 0 0 0,-1 0-1 0 0,0 1 1 0 0,0 0 0 0 0,-1 0-1 0 0,1 1 1 0 0,-4 1 89 0 0,5 0-338 0 0,-13-2-5756 0 0,9 4-728 0 0</inkml:trace>
  <inkml:trace contextRef="#ctx0" brushRef="#br1" timeOffset="154076.281">18002 5975 3680 0 0,'10'-2'847'0'0,"-13"-2"2075"0"0,1 3-2546 0 0,1 0 1 0 0,-1 0-1 0 0,0 1 0 0 0,1-1 0 0 0,-1 1 0 0 0,0 0 1 0 0,1-1-1 0 0,-1 1 0 0 0,0 0 0 0 0,0 0 0 0 0,1 0 1 0 0,-1 0-377 0 0,-6 2 610 0 0,0 0 1 0 0,0 1-1 0 0,1 0 1 0 0,-1 1-1 0 0,1-1 1 0 0,0 1 0 0 0,-6 5-611 0 0,5-3 114 0 0,0-1 1 0 0,1 2-1 0 0,0-1 1 0 0,0 1 0 0 0,1 1-1 0 0,-1-1 1 0 0,2 1-1 0 0,-1 0 1 0 0,1 0-1 0 0,-3 6-114 0 0,7-12 0 0 0,1 0-1 0 0,-1 0 1 0 0,0 0-1 0 0,1 0 1 0 0,0 0-1 0 0,-1 1 1 0 0,1-1-1 0 0,0 0 0 0 0,0 0 1 0 0,0 0-1 0 0,0 0 1 0 0,1 0-1 0 0,-1 0 1 0 0,1 0-1 0 0,-1 1 1 0 0,1-1-1 0 0,-1 0 0 0 0,1 0 1 0 0,0-1-1 0 0,0 1 1 0 0,0 0-1 0 0,0 0 1 0 0,1 0-1 0 0,-1-1 1 0 0,0 1-1 0 0,1 0 1 0 0,0 0-1 0 0,6 6 31 0 0,0-1 0 0 0,1 0 0 0 0,0 0 0 0 0,8 5-30 0 0,-5-4 141 0 0,0-1 153 0 0,0 0 0 0 0,0-1 0 0 0,7 3-294 0 0,-9-5 124 0 0,0 0 0 0 0,-1 1 0 0 0,1 0-1 0 0,-1 1 1 0 0,0 0 0 0 0,3 3-124 0 0,-11-8 38 0 0,0 0 0 0 0,-1-1 0 0 0,1 1 0 0 0,0 0 0 0 0,0-1 0 0 0,0 1 0 0 0,0 0 0 0 0,-1 0 0 0 0,1 0 1 0 0,0 0-1 0 0,-1 0 0 0 0,1 0 0 0 0,-1 0 0 0 0,1 0 0 0 0,-1 0 0 0 0,0 0 0 0 0,1 0 0 0 0,-1 0 0 0 0,0 0 0 0 0,0 0 0 0 0,1 1 0 0 0,-1-1 0 0 0,0 0 0 0 0,0 0 0 0 0,0 0 0 0 0,-1 0 0 0 0,1 0 0 0 0,0 0 0 0 0,0 1 0 0 0,-1-1 0 0 0,1 0-38 0 0,-2 1 141 0 0,0 1-1 0 0,0-1 0 0 0,0 1 0 0 0,0-1 0 0 0,0 0 1 0 0,-1 0-1 0 0,1 0 0 0 0,-1 0 0 0 0,-1 1-140 0 0,-10 7 320 0 0,8-6-210 0 0,1-1 0 0 0,-1 1 0 0 0,1-1 0 0 0,-1-1 0 0 0,0 1 0 0 0,0-1-1 0 0,0 0 1 0 0,0-1 0 0 0,-6 2-110 0 0,-21 6 262 0 0,-22 7-79 0 0,13-5-169 0 0,39-10-32 0 0,0-1-1 0 0,0 1 0 0 0,0-1 0 0 0,0 0 0 0 0,0 1 1 0 0,0-1-1 0 0,0-1 0 0 0,0 1 0 0 0,-2-1 19 0 0,4 1-75 0 0,1 0 0 0 0,-1 0-1 0 0,0 0 1 0 0,0 0 0 0 0,0 0-1 0 0,1-1 1 0 0,-1 1 0 0 0,0 0-1 0 0,1-1 1 0 0,-1 1-1 0 0,0 0 1 0 0,1-1 0 0 0,-1 1-1 0 0,0-1 1 0 0,1 1 0 0 0,-1-1-1 0 0,1 1 1 0 0,-1-1 0 0 0,1 1-1 0 0,-1-1 1 0 0,1 0-1 0 0,-1 1 1 0 0,1-1 0 0 0,-1 0-1 0 0,1 1 1 0 0,0-1 0 0 0,0 0-1 0 0,-1 1 1 0 0,1-1 0 0 0,0 0-1 0 0,0 0 1 0 0,0 1-1 0 0,0-1 1 0 0,0 0 0 0 0,0 0-1 0 0,0 0 1 0 0,0 0 75 0 0,2-4-2296 0 0,4 0-4442 0 0</inkml:trace>
  <inkml:trace contextRef="#ctx0" brushRef="#br1" timeOffset="154291.801">18328 6083 10136 0 0,'0'0'464'0'0,"0"0"-10"0"0,3 7-276 0 0,1-2 779 0 0,0 2 0 0 0,-1-1 0 0 0,0 0 0 0 0,3 6-957 0 0,-5-9 310 0 0,-1 0-1 0 0,1 0 1 0 0,0 0 0 0 0,-1 0-1 0 0,0 0 1 0 0,1 0 0 0 0,-1 0 0 0 0,0 0-1 0 0,-1 0 1 0 0,1 0 0 0 0,0 0-1 0 0,-1 0 1 0 0,0 1-310 0 0,-5 27 1001 0 0,6-24-656 0 0,-1-1-1 0 0,-1 1 1 0 0,1-1-1 0 0,-1 1 1 0 0,-1 1-345 0 0,1-2 129 0 0,-1 0 0 0 0,1 1 0 0 0,1-1 0 0 0,-1 0-1 0 0,1 1 1 0 0,0-1 0 0 0,1 1 0 0 0,-1-1 0 0 0,2 6-129 0 0,1-7-15 0 0,-1-4 51 0 0,-1-1-89 0 0,0 0-184 0 0,0 0-589 0 0,0 0-255 0 0,0 0-1191 0 0,0 0-4570 0 0</inkml:trace>
  <inkml:trace contextRef="#ctx0" brushRef="#br1" timeOffset="154668.126">18524 6127 9216 0 0,'8'12'976'0'0,"42"68"5048"0"0,-48-77-5823 0 0,-1 0 1 0 0,1 0-1 0 0,-1 0 1 0 0,0 0 0 0 0,0 0-1 0 0,0 0 1 0 0,0 1-202 0 0,5 13 1052 0 0,-5-14-799 0 0,0-1-1 0 0,0 1 1 0 0,0 0-1 0 0,0 0 0 0 0,-1 0 1 0 0,1-1-1 0 0,-1 2-252 0 0,0-3 569 0 0,0-1-547 0 0,0 0-1 0 0,1 0 1 0 0,-1 0-1 0 0,0 0 1 0 0,0 0-1 0 0,0 0 1 0 0,0 0-1 0 0,0 0 1 0 0,0 0 0 0 0,0 0-1 0 0,1 0 1 0 0,-1 0-1 0 0,0 0 1 0 0,0 0-1 0 0,0 0 1 0 0,0 0-1 0 0,0 0 1 0 0,0 0-1 0 0,0 0 1 0 0,0 1-1 0 0,0-1 1 0 0,1 0-1 0 0,-1 0 1 0 0,0 0-1 0 0,0 0 1 0 0,0 0-1 0 0,0 0 1 0 0,0 0-1 0 0,0 0 1 0 0,0 0-1 0 0,0 0 1 0 0,0 0-1 0 0,0 1 1 0 0,0-1-1 0 0,0 0 1 0 0,0 0-1 0 0,0 0 1 0 0,0 0 0 0 0,0 0-1 0 0,0 0 1 0 0,0 0-1 0 0,0 0 1 0 0,0 1-1 0 0,0-1 1 0 0,0 0-1 0 0,0 0 1 0 0,0 0-1 0 0,0 0 1 0 0,0 0-1 0 0,0 0 1 0 0,0 0-1 0 0,0 1 1 0 0,0-1-1 0 0,0 0 1 0 0,0 0-1 0 0,0 0 1 0 0,0 0-1 0 0,0 0 1 0 0,0 0-1 0 0,0 0 1 0 0,0 0-1 0 0,-1 0 1 0 0,1 0-1 0 0,0 0 1 0 0,0 1-1 0 0,0-1-21 0 0,0 0 10 0 0,0 0-1 0 0,0 0 1 0 0,0 0-1 0 0,0 0 0 0 0,0 0 1 0 0,0 0-1 0 0,0 0 0 0 0,0 0 1 0 0,0 0-1 0 0,0 1 1 0 0,0-1-1 0 0,0 0 0 0 0,0 0 1 0 0,0 0-1 0 0,-1 0 0 0 0,1 0 1 0 0,0 0-1 0 0,0 0 0 0 0,0 0 1 0 0,0 0-1 0 0,0 0 1 0 0,0 0-1 0 0,0 0 0 0 0,0 0 1 0 0,0 0-1 0 0,0 0 0 0 0,0 0 1 0 0,-1 0-1 0 0,1 0 1 0 0,0 0-1 0 0,0 0 0 0 0,0 0 1 0 0,0 0-1 0 0,0 0 0 0 0,0 0 1 0 0,0 0-1 0 0,0 0 1 0 0,0 0-1 0 0,-1 0 0 0 0,1 0 1 0 0,0 0-1 0 0,0 0 0 0 0,0 0 1 0 0,0 0-1 0 0,0 0 0 0 0,0 0 1 0 0,0 0-1 0 0,0 0 1 0 0,0 0-1 0 0,0 0 0 0 0,0 0 1 0 0,-1 0-1 0 0,1 0 0 0 0,0 0 1 0 0,0 0-1 0 0,0 0 1 0 0,0-1-1 0 0,0 1 0 0 0,0 0 1 0 0,0 0-1 0 0,0 0 0 0 0,0 0 1 0 0,0 0-1 0 0,0 0 1 0 0,0 0-1 0 0,0 0 0 0 0,0 0-9 0 0,0-1-4 0 0,0 0 0 0 0,-1 0 0 0 0,1 1 0 0 0,0-1 0 0 0,-1 0 0 0 0,1 1 0 0 0,-1-1 0 0 0,1 1-1 0 0,0-1 1 0 0,-1 0 0 0 0,1 1 0 0 0,-1-1 0 0 0,0 1 0 0 0,1-1 0 0 0,-1 1 0 0 0,1 0 0 0 0,-1-1 0 0 0,0 1-1 0 0,0-1 5 0 0,0 0 29 0 0,-1 0-1 0 0,1 0 1 0 0,0 0-1 0 0,-1 0 1 0 0,1 0-1 0 0,0 0 1 0 0,0-1-1 0 0,0 1 1 0 0,0 0-1 0 0,0-1 1 0 0,0 1-1 0 0,0-1-28 0 0,-3-7 113 0 0,3 8-133 0 0,0 0 0 0 0,0-1 0 0 0,1 1 0 0 0,-1 0 0 0 0,0 0 0 0 0,1-1 0 0 0,-1 1 1 0 0,1 0-1 0 0,0-1 0 0 0,-1 1 0 0 0,1 0 0 0 0,0-1 0 0 0,0 1 0 0 0,0 0 1 0 0,0-1-1 0 0,0 1 0 0 0,0-1 0 0 0,0 1 0 0 0,1 0 0 0 0,-1-1 0 0 0,0 1 0 0 0,1 0 1 0 0,-1-1-1 0 0,1 1 0 0 0,-1 0 0 0 0,1-1 0 0 0,0 1 0 0 0,0 0 0 0 0,0-1 20 0 0,20-29-628 0 0,-17 24 498 0 0,0 1 1 0 0,-1 0-1 0 0,2 0 1 0 0,-1 1-1 0 0,1-1 0 0 0,0 1 1 0 0,0 0-1 0 0,0 0 1 0 0,1 1-1 0 0,-1 0 0 0 0,1 0 1 0 0,0 0-1 0 0,1 0 130 0 0,-1 2-41 0 0,0 0 0 0 0,-1 0-1 0 0,1 1 1 0 0,0-1 0 0 0,0 1 0 0 0,0 1-1 0 0,0-1 1 0 0,0 1 0 0 0,0 0 0 0 0,0 1-1 0 0,0-1 1 0 0,0 1 0 0 0,0 0 0 0 0,2 1 41 0 0,7 3 193 0 0,0 0 1 0 0,-1 0 0 0 0,1 2-1 0 0,12 7-193 0 0,-23-12 100 0 0,0 1 0 0 0,0 0 0 0 0,0 1 0 0 0,0-1 0 0 0,-1 1 0 0 0,1-1 0 0 0,-1 1 0 0 0,0 0 0 0 0,0 0 0 0 0,0 1 0 0 0,0-1 0 0 0,-1 1 0 0 0,0-1 0 0 0,0 1 0 0 0,0 0 0 0 0,-1 0 0 0 0,1-1 0 0 0,-1 1 0 0 0,0 0 0 0 0,-1 0 0 0 0,1 4-100 0 0,-1-5 56 0 0,-1 1-1 0 0,0 0 1 0 0,0 0-1 0 0,0-1 0 0 0,-1 1 1 0 0,1-1-1 0 0,-1 1 1 0 0,0-1-1 0 0,0 0 0 0 0,-1 0 1 0 0,1 1-1 0 0,-2 0-55 0 0,2-2-13 0 0,-1 0 0 0 0,1 0-1 0 0,-1 0 1 0 0,1 0 0 0 0,-1 0-1 0 0,0-1 1 0 0,0 1 0 0 0,0-1 0 0 0,0 0-1 0 0,-1 0 1 0 0,1 0 0 0 0,-1 0-1 0 0,1 0 1 0 0,-4 0 13 0 0,6-2-143 0 0,-18 0-3311 0 0,19 0-3731 0 0</inkml:trace>
  <inkml:trace contextRef="#ctx0" brushRef="#br1" timeOffset="155226.087">19231 5944 7832 0 0,'0'0'19'0'0,"-12"-4"558"0"0,11 4-571 0 0,1 0 0 0 0,0 0 0 0 0,0 0-1 0 0,-1-1 1 0 0,1 1 0 0 0,0 0 0 0 0,0 0 0 0 0,0 0 0 0 0,-1-1 0 0 0,1 1 0 0 0,0 0 0 0 0,0 0-1 0 0,0 0 1 0 0,0-1 0 0 0,-1 1 0 0 0,1 0 0 0 0,0 0 0 0 0,0-1 0 0 0,0 1 0 0 0,0 0 0 0 0,0-1 0 0 0,0 1-1 0 0,0 0 1 0 0,0 0 0 0 0,0-1 0 0 0,0 1 0 0 0,0 0 0 0 0,0 0 0 0 0,0-1 0 0 0,0 1 0 0 0,0 0 0 0 0,0-1-1 0 0,0 1 1 0 0,0 0 0 0 0,0 0 0 0 0,1-1 0 0 0,-1 1 0 0 0,0 0 0 0 0,0 0 0 0 0,0-1-6 0 0,0 1 25 0 0,1 0 0 0 0,-1-1 1 0 0,0 1-1 0 0,0 0 0 0 0,0-1 1 0 0,0 1-1 0 0,0 0 1 0 0,0 0-1 0 0,0-1 0 0 0,0 1 1 0 0,0 0-1 0 0,0-1 0 0 0,0 1 1 0 0,0 0-1 0 0,0-1 0 0 0,0 1 1 0 0,0 0-1 0 0,0-1 0 0 0,0 1 1 0 0,0 0-1 0 0,0 0 0 0 0,-1-1 1 0 0,1 1-1 0 0,0 0 0 0 0,0-1-25 0 0,0 1 34 0 0,-1 0 0 0 0,1 0 0 0 0,0 0 0 0 0,0-1 0 0 0,0 1 0 0 0,0 0 0 0 0,0 0 0 0 0,0 0 0 0 0,0-1 0 0 0,0 1 0 0 0,0 0 0 0 0,0 0 0 0 0,0-1 0 0 0,0 1 0 0 0,0 0 0 0 0,0 0 0 0 0,0-1-1 0 0,0 1 1 0 0,0 0 0 0 0,0 0 0 0 0,0 0 0 0 0,0-1 0 0 0,0 1 0 0 0,0 0 0 0 0,0 0 0 0 0,0-1 0 0 0,0 1 0 0 0,0 0 0 0 0,0 0 0 0 0,1 0 0 0 0,-1-1 0 0 0,0 1 0 0 0,0 0 0 0 0,0 0-1 0 0,0 0 1 0 0,1 0 0 0 0,-1 0 0 0 0,0-1 0 0 0,0 1 0 0 0,0 0 0 0 0,1 0 0 0 0,-1 0 0 0 0,0 0-34 0 0,9-5 653 0 0,-1 1 1 0 0,1 0-1 0 0,0 1 0 0 0,0 0 1 0 0,0 0-1 0 0,8 0-653 0 0,-9 1 230 0 0,0 1 174 0 0,0-1 1 0 0,-1 2-1 0 0,1-1 0 0 0,0 1 1 0 0,-1 0-1 0 0,1 0 1 0 0,0 1-1 0 0,6 1-404 0 0,-10 0 225 0 0,0 0-1 0 0,0-1 1 0 0,0 2-1 0 0,0-1 1 0 0,1 2-225 0 0,0-1 174 0 0,-3-2-84 0 0,0 1-1 0 0,0-1 0 0 0,0 1 0 0 0,0 0 0 0 0,-1 0 0 0 0,1 0 1 0 0,0 0-1 0 0,-1 0 0 0 0,1 1 0 0 0,-1-1 0 0 0,0 0 0 0 0,1 2-89 0 0,-2-3 38 0 0,1 1 1 0 0,0-1-1 0 0,-1 1 0 0 0,1 0 0 0 0,-1-1 0 0 0,0 1 0 0 0,1 0 0 0 0,-1-1 0 0 0,0 1 0 0 0,0-1 1 0 0,0 1-1 0 0,0 0 0 0 0,-1-1 0 0 0,1 1 0 0 0,0 0 0 0 0,-1-1 0 0 0,1 1 0 0 0,-1 0-38 0 0,-7 16 237 0 0,7-15-199 0 0,-1 0 0 0 0,1 1-1 0 0,-1-1 1 0 0,1 0 0 0 0,-1 0-1 0 0,0 0 1 0 0,0 0-1 0 0,0-1 1 0 0,-1 1 0 0 0,1-1-1 0 0,-1 1 1 0 0,1-1 0 0 0,-1 0-1 0 0,-3 2-37 0 0,-35 19 573 0 0,-23 7-573 0 0,30-15 67 0 0,16-7-50 0 0,-15 6 38 0 0,23-12-51 0 0,2 0-85 0 0,15-1-40 0 0,4-1-131 0 0,27 0-446 0 0,13 3 698 0 0,-39-2 4 0 0,-1 1 1 0 0,1 0 0 0 0,0 1 0 0 0,-1 0 0 0 0,1 1-1 0 0,2 2-4 0 0,12 2 16 0 0,-22-7 27 0 0,0 0 0 0 0,0 0-1 0 0,-1 0 1 0 0,1 1 0 0 0,0-1 0 0 0,-1 1 0 0 0,1 0 0 0 0,-1 0 0 0 0,1 0 0 0 0,-1 1-1 0 0,0-1 1 0 0,0 1 0 0 0,0-1 0 0 0,0 1 0 0 0,0 1-43 0 0,-3-3 46 0 0,1 0-1 0 0,-1 0 1 0 0,1 0-1 0 0,-1 0 1 0 0,0 0 0 0 0,0 0-1 0 0,1 0 1 0 0,-1 0-1 0 0,0 0 1 0 0,0 0 0 0 0,0 0-1 0 0,0 0 1 0 0,0 0-1 0 0,0 0 1 0 0,0 0-1 0 0,-1 0 1 0 0,1 0 0 0 0,0 1-1 0 0,0-1 1 0 0,-1 0-1 0 0,1 0 1 0 0,-1 0 0 0 0,1-1-1 0 0,-1 2-45 0 0,-4 15 743 0 0,5-16-695 0 0,0 0-1 0 0,0 0 1 0 0,-1 1 0 0 0,1-1-1 0 0,-1 0 1 0 0,1 0 0 0 0,-1 0-1 0 0,1 0 1 0 0,-1 0-1 0 0,0 0 1 0 0,1 0 0 0 0,-1 0-1 0 0,0 0 1 0 0,0 0-1 0 0,0 0 1 0 0,-1 1-48 0 0,-19 14 348 0 0,12-9-187 0 0,-1-1-92 0 0,0-1-1 0 0,0 0 1 0 0,0 0 0 0 0,-1-1-1 0 0,0 0 1 0 0,-10 2-69 0 0,-2 1 9 0 0,-18 4 46 0 0,26-7-20 0 0,0 0-1 0 0,-13 7-34 0 0,8-6-84 0 0,18-4-9 0 0,2-1-55 0 0,0 0-317 0 0,0 0-141 0 0,0 0-30 0 0,3 2-2366 0 0,-3-2 1756 0 0</inkml:trace>
  <inkml:trace contextRef="#ctx0" brushRef="#br1" timeOffset="155841.141">19581 6155 13016 0 0,'-9'0'1116'0'0,"17"2"-808"0"0,-1-2-239 0 0,-1 1-1 0 0,1 1 1 0 0,-1-1 0 0 0,0 1 0 0 0,6 2-69 0 0,-11-3 50 0 0,-1-1 0 0 0,1 1-1 0 0,0-1 1 0 0,0 0 0 0 0,-1 1 0 0 0,1 0 0 0 0,0-1 0 0 0,-1 1 0 0 0,1-1 0 0 0,-1 1 0 0 0,1 0 0 0 0,-1-1 0 0 0,1 1 0 0 0,-1 0 0 0 0,1 0 0 0 0,-1-1 0 0 0,0 1 0 0 0,1 0 0 0 0,-1 0 0 0 0,0 0 0 0 0,0-1 0 0 0,0 1 0 0 0,1 0 0 0 0,-1 0 0 0 0,0 0 0 0 0,0 0 0 0 0,0-1 0 0 0,0 1 0 0 0,-1 0 0 0 0,1 0 0 0 0,0 0-50 0 0,1 0 45 0 0,-1 1 1 0 0,1-1-1 0 0,0 0 1 0 0,-1 0-1 0 0,1 0 1 0 0,0 1-1 0 0,0-1 1 0 0,0 0-1 0 0,0 0 1 0 0,0-1-1 0 0,0 1 1 0 0,0 0-1 0 0,1 0 1 0 0,-1 0-1 0 0,0-1 1 0 0,0 1-1 0 0,1-1 1 0 0,-1 1-1 0 0,1 0-45 0 0,0-1 148 0 0,-1 1 310 0 0,2 0 44 0 0,6 1-152 0 0,-1-1 0 0 0,1 0 0 0 0,0 0 0 0 0,-1-1 0 0 0,1 0 0 0 0,0 0 0 0 0,0-1 0 0 0,-1 0 0 0 0,8-2-350 0 0,-2-1-7 0 0,-11 4 62 0 0,-1-1-1 0 0,0 1 1 0 0,1-1-1 0 0,-1 1 0 0 0,0-1 1 0 0,1 0-1 0 0,-1 0 0 0 0,0 0 1 0 0,0 0-1 0 0,0 0 1 0 0,0-1-1 0 0,0 1 0 0 0,0-1 1 0 0,0 1-1 0 0,-1-1 0 0 0,1 0 1 0 0,0 1-1 0 0,-1-1 1 0 0,1 0-1 0 0,-1 0 0 0 0,0 0 1 0 0,1-2-55 0 0,-1 3 20 0 0,-1 0 1 0 0,1-1-1 0 0,-1 1 1 0 0,1-1-1 0 0,-1 1 1 0 0,0-1-1 0 0,1 1 1 0 0,-1-1-1 0 0,0 0 1 0 0,0 1-1 0 0,0-1 1 0 0,0 1-1 0 0,-1-1 1 0 0,1 1-1 0 0,0-1 1 0 0,-1 1-1 0 0,1-1 1 0 0,-1 1-1 0 0,1-1 1 0 0,-1 1 0 0 0,0 0-1 0 0,1-1 1 0 0,-1 1-1 0 0,0 0 1 0 0,0-1-1 0 0,0 1 1 0 0,0 0-1 0 0,0 0 1 0 0,-1-1-21 0 0,-1-1 22 0 0,2 2-9 0 0,1-1 0 0 0,-1 0 1 0 0,0 1-1 0 0,0-1 0 0 0,1 0 0 0 0,-1 1 0 0 0,1-1 1 0 0,-1 0-1 0 0,1 0 0 0 0,0 1 0 0 0,-1-3-13 0 0,-3-15 106 0 0,-4 5-99 0 0,6 11-15 0 0,1 0 0 0 0,-1 0 0 0 0,0 0-1 0 0,1 0 1 0 0,0 0 0 0 0,0 0 0 0 0,0 0-1 0 0,0-1 1 0 0,0 1 0 0 0,1-3 8 0 0,-1-1-18 0 0,0 1 0 0 0,-1-1 0 0 0,0 0 0 0 0,0 1 0 0 0,0 0 0 0 0,-1-1 1 0 0,0 1-1 0 0,-3-4 18 0 0,-3-10-26 0 0,8 18 22 0 0,0 0 1 0 0,1 0 0 0 0,-1 0 0 0 0,1 0 0 0 0,-1 0-1 0 0,1 0 1 0 0,0 0 0 0 0,0 0 0 0 0,0 0 0 0 0,0 0-1 0 0,0 0 1 0 0,1 0 0 0 0,-1 0 0 0 0,1 1-1 0 0,-1-1 1 0 0,1 0 3 0 0,2-22-14 0 0,-4 19-2 0 0,1 3 13 0 0,0 0 1 0 0,0 0-1 0 0,-1 0 0 0 0,1 0 1 0 0,1 0-1 0 0,-1 0 0 0 0,0 0 1 0 0,0 0-1 0 0,1 0 0 0 0,-1 0 1 0 0,1 0-1 0 0,-1 0 0 0 0,1 0 1 0 0,0 0-1 0 0,0 1 1 0 0,0-1-1 0 0,0 0 0 0 0,0 0 1 0 0,0 1-1 0 0,1-1 0 0 0,-1 0 3 0 0,5-4-32 0 0,1-2 5 0 0,-1 0 0 0 0,2 1 0 0 0,-1 0 0 0 0,6-4 27 0 0,0-2-52 0 0,-11 11 56 0 0,-1 1 0 0 0,1-1-1 0 0,0 0 1 0 0,0 0-1 0 0,0 1 1 0 0,0-1 0 0 0,0 1-1 0 0,0 0 1 0 0,0 0-1 0 0,0-1 1 0 0,0 1-1 0 0,0 1 1 0 0,1-1-4 0 0,10-2 65 0 0,-1 1-1 0 0,1 1 1 0 0,-1 0 0 0 0,1 1-1 0 0,-1 0 1 0 0,1 1 0 0 0,-1 1-1 0 0,12 2-64 0 0,-19-3-28 0 0,0 0-1 0 0,0 0 1 0 0,0 1-1 0 0,0 0 0 0 0,-1 0 1 0 0,1 1-1 0 0,0-1 1 0 0,-1 1-1 0 0,0 0 1 0 0,1 0-1 0 0,-1 0 0 0 0,0 1 1 0 0,-1-1-1 0 0,1 1 1 0 0,-1 0-1 0 0,1 0 1 0 0,-1 0-1 0 0,-1 1 0 0 0,1-1 1 0 0,0 1-1 0 0,-1-1 1 0 0,0 1-1 0 0,0 0 1 0 0,0 0-1 0 0,-1 0 0 0 0,0 0 1 0 0,0 0-1 0 0,0 3 29 0 0,0 3 56 0 0,-1 0 0 0 0,0 0 0 0 0,-1 0 0 0 0,0 0 0 0 0,0 0-1 0 0,-2 0 1 0 0,1-1 0 0 0,-1 1 0 0 0,-1 0 0 0 0,-3 6-56 0 0,-1 1 46 0 0,-2 0 1 0 0,0-1 0 0 0,0-1 0 0 0,-2 0-1 0 0,-7 9-46 0 0,11-15 0 0 0,-1 0 0 0 0,0 0 0 0 0,1 1 0 0 0,0 1 0 0 0,1-1 0 0 0,-3 8 0 0 0,6-2 0 0 0,4-10 0 0 0,3-1 0 0 0,-2-5 0 0 0,0 0 0 0 0,0-1 0 0 0,0 1 0 0 0,0 0 0 0 0,0 0 0 0 0,0-1 0 0 0,0 1 0 0 0,0-1 0 0 0,0 1 0 0 0,1-1 0 0 0,-1 0 0 0 0,0 1 0 0 0,0-1 0 0 0,0 0 0 0 0,1 0 0 0 0,-1 1 0 0 0,0-1 0 0 0,0 0 0 0 0,0 0 0 0 0,1-1 0 0 0,2 1 0 0 0,30-2 5 0 0,-29 1-18 0 0,0 0 0 0 0,1 0-1 0 0,-1 1 1 0 0,1 0 0 0 0,1 0 13 0 0,0 1-418 0 0,0-1 0 0 0,0 0 0 0 0,-1-1 0 0 0,1 0 0 0 0,0 0 0 0 0,-1 0 0 0 0,1-1 0 0 0,0 0 0 0 0,-1 0 0 0 0,0-1 0 0 0,1 1 0 0 0,-1-1 0 0 0,0-1 0 0 0,0 0 418 0 0,8-5-1422 0 0</inkml:trace>
  <inkml:trace contextRef="#ctx0" brushRef="#br1" timeOffset="156219.988">20352 5744 10136 0 0,'0'0'464'0'0,"0"0"-10"0"0,4-6-148 0 0,-4 6-105 0 0,1-1-13 0 0,0 0 0 0 0,-1 0 0 0 0,1 0 0 0 0,0 0 0 0 0,0 1 0 0 0,-1-1 0 0 0,1 0 0 0 0,0 1 0 0 0,0-1 0 0 0,0 0 0 0 0,0 1 0 0 0,0-1-188 0 0,-1 1 66 0 0,1 0 1 0 0,-1 0 0 0 0,0 0-1 0 0,0 0 1 0 0,0 0-1 0 0,0 0 1 0 0,1 0-1 0 0,-1 0 1 0 0,0 0-1 0 0,0 0 1 0 0,0 0-1 0 0,0 1 1 0 0,1-1 0 0 0,-1 0-1 0 0,0 0 1 0 0,0 0-1 0 0,0 0 1 0 0,0 0-1 0 0,1 0 1 0 0,-1 0-1 0 0,0 0 1 0 0,0 1 0 0 0,0-1-1 0 0,0 0 1 0 0,0 0-1 0 0,0 0 1 0 0,0 0-1 0 0,1 0 1 0 0,-1 1-1 0 0,0-1 1 0 0,0 0-1 0 0,0 0 1 0 0,0 0 0 0 0,0 1-1 0 0,0-1 1 0 0,0 0-1 0 0,0 0-66 0 0,-1 9 940 0 0,1-8-881 0 0,-1 0 0 0 0,1 0 0 0 0,0 0 0 0 0,0 0 0 0 0,0 0 0 0 0,0 0 0 0 0,0 0 0 0 0,0 0 0 0 0,0 1 0 0 0,0-1 0 0 0,0 0 0 0 0,0 0 0 0 0,1 0 0 0 0,-1 0-59 0 0,2 1 89 0 0,1 3 93 0 0,-1 0 0 0 0,1 0 1 0 0,-1 0-1 0 0,0 0 1 0 0,0 0-1 0 0,0 0 1 0 0,-1 0-1 0 0,1 1 0 0 0,-1 3-182 0 0,4 37 746 0 0,-1 2 753 0 0,3-1 0 0 0,10 40-1499 0 0,-14-79 44 0 0,0-1 0 0 0,0 1-1 0 0,0 0 1 0 0,1-1-1 0 0,0 0 1 0 0,0 0 0 0 0,1 0-1 0 0,0 0 1 0 0,0-1 0 0 0,1 0-1 0 0,3 3-43 0 0,-2-4 214 0 0,0-1-1 0 0,0 0 0 0 0,0 0 1 0 0,1-1-1 0 0,-1 0 0 0 0,1-1 1 0 0,6 2-214 0 0,-11-3-36 0 0,1 0 0 0 0,-1-1 1 0 0,1 1-1 0 0,-1-1 1 0 0,0 0-1 0 0,1 0 0 0 0,-1 0 1 0 0,1-1-1 0 0,-1 1 1 0 0,3-1 35 0 0,-5 0-66 0 0,-1 1 2 0 0,3-14-2432 0 0,-3 5 1144 0 0</inkml:trace>
  <inkml:trace contextRef="#ctx0" brushRef="#br1" timeOffset="156519.678">20224 5967 15120 0 0,'0'0'693'0'0,"0"0"-21"0"0,14 0-378 0 0,19-2 1075 0 0,32-5-1369 0 0,-30 3 987 0 0,33 0-987 0 0,55 4-553 0 0,-102 0-382 0 0</inkml:trace>
  <inkml:trace contextRef="#ctx0" brushRef="#br1" timeOffset="158345.753">15404 7828 15664 0 0,'-13'2'1187'0'0,"11"-1"-1148"0"0,-1 1 0 0 0,1-1-1 0 0,-1 0 1 0 0,1 1-1 0 0,0 0 1 0 0,0-1-1 0 0,0 1 1 0 0,0 0 0 0 0,0 0-1 0 0,0 0 1 0 0,0 0-1 0 0,1 1 1 0 0,-1-1-1 0 0,1 0 1 0 0,-1 3-39 0 0,0-1-5 0 0,0 0 0 0 0,0 0 0 0 0,1 1-1 0 0,0-1 1 0 0,-1 0 0 0 0,2 1 0 0 0,-1-1 0 0 0,0 1-1 0 0,1 2 6 0 0,0-4-4 0 0,1 1 0 0 0,-1 0 0 0 0,1 0 0 0 0,0 0-1 0 0,0-1 1 0 0,0 1 0 0 0,1 0 0 0 0,-1-1-1 0 0,2 4 5 0 0,-2-5 27 0 0,0-1-1 0 0,0 1 0 0 0,1 0 1 0 0,-1 0-1 0 0,0 0 0 0 0,1-1 1 0 0,-1 1-1 0 0,1-1 0 0 0,-1 1 1 0 0,1-1-1 0 0,0 0 0 0 0,-1 1 1 0 0,1-1-1 0 0,0 0 0 0 0,0 0 1 0 0,0 0-1 0 0,0-1 0 0 0,1 1-26 0 0,2 1 95 0 0,1-1-1 0 0,-1 0 1 0 0,1-1-1 0 0,0 1 0 0 0,-1-1 1 0 0,1 0-1 0 0,0-1 0 0 0,-1 1 1 0 0,1-1-1 0 0,-1 0 0 0 0,1-1 1 0 0,-1 1-1 0 0,0-1 0 0 0,1 0 1 0 0,-1-1-1 0 0,0 1 0 0 0,1-2-94 0 0,9-4 0 0 0,-6 4 0 0 0,-1-1 0 0 0,1 0 0 0 0,-1-1 0 0 0,0 0 0 0 0,1-2 0 0 0,34-35 36 0 0,-1-1 0 0 0,14-24-36 0 0,-48 58 247 0 0,-1-1 0 0 0,0 1 0 0 0,-1-2 0 0 0,0 1 0 0 0,-1-1 0 0 0,-1 0 0 0 0,0 0 0 0 0,3-10-247 0 0,-7 20 0 0 0,0 1 0 0 0,1-1 0 0 0,-1 0 0 0 0,0 1 0 0 0,0-1 0 0 0,0 1 0 0 0,0-1 0 0 0,0 0 0 0 0,0 1 0 0 0,0-1 0 0 0,-1 1 0 0 0,1-1 0 0 0,-1 0 0 0 0,1 2 0 0 0,0-1 0 0 0,-1 0 0 0 0,1 1 0 0 0,-1-1 0 0 0,1 0 0 0 0,-1 1 0 0 0,1-1 0 0 0,-1 1 0 0 0,1-1 0 0 0,-1 1 0 0 0,1-1 0 0 0,-1 1 0 0 0,0-1 0 0 0,1 1 0 0 0,-1 0 0 0 0,0-1 0 0 0,1 1 0 0 0,-1 0 0 0 0,0-1 0 0 0,-4 1 0 0 0,1-1 0 0 0,0 1 0 0 0,-1 0 0 0 0,1 0 0 0 0,-1 0 0 0 0,1 0 0 0 0,0 1 0 0 0,-3 0 0 0 0,-12 2 227 0 0,0 0 0 0 0,0 2 0 0 0,0 0 0 0 0,0 0-1 0 0,1 2 1 0 0,0 1 0 0 0,0 0 0 0 0,1 1-227 0 0,3-1-399 0 0,-31 19-251 0 0,17-6-5602 0 0,11-8-629 0 0</inkml:trace>
  <inkml:trace contextRef="#ctx0" brushRef="#br1" timeOffset="159250.477">16203 4533 6912 0 0,'0'0'314'0'0,"-3"-20"277"0"0,4 13-20 0 0,1 1 1 0 0,0 0-1 0 0,0 0 0 0 0,1 1 1 0 0,0-1-1 0 0,0 0 0 0 0,0 1 1 0 0,1 0-1 0 0,-1 0 0 0 0,1 0 1 0 0,1 0-1 0 0,3-3-571 0 0,6-7 1374 0 0,-1 2-439 0 0,1 0 0 0 0,0 0 0 0 0,2 1-935 0 0,-10 7 47 0 0,0 2-1 0 0,0-1 1 0 0,1 1-1 0 0,0-1 1 0 0,-1 2 0 0 0,1-1-1 0 0,0 1 1 0 0,0 0-1 0 0,7-1-46 0 0,-4 2 69 0 0,33-5 460 0 0,-39 6-437 0 0,0 0 0 0 0,0 0 0 0 0,0 1 0 0 0,0-1 0 0 0,-1 1 1 0 0,1 0-1 0 0,0 0 0 0 0,0 0 0 0 0,-1 0 0 0 0,1 1-92 0 0,-3-2 18 0 0,0 1 1 0 0,0 0-1 0 0,0-1 0 0 0,0 1 1 0 0,0 0-1 0 0,-1-1 1 0 0,1 1-1 0 0,0 0 0 0 0,0 0 1 0 0,-1 0-1 0 0,1 0 0 0 0,-1 0 1 0 0,1 0-1 0 0,-1 0 0 0 0,1 0 1 0 0,-1 0-1 0 0,0 0 0 0 0,1 0 1 0 0,-1 0-1 0 0,0 0 1 0 0,0 0-1 0 0,0 0 0 0 0,0 0 1 0 0,0 0-1 0 0,0 1 0 0 0,0-1 1 0 0,0 0-1 0 0,0 0 0 0 0,0 0 1 0 0,-1 0-1 0 0,1 0 0 0 0,0 0 1 0 0,-1 0-1 0 0,1 0 1 0 0,-1 0-1 0 0,0 0-18 0 0,-1 4-1 0 0,0-1 1 0 0,0 0-1 0 0,-1 1 1 0 0,0-1-1 0 0,0-1 1 0 0,0 1-1 0 0,-3 3 1 0 0,-46 35 0 0 0,22-13 0 0 0,-47 47 0 0 0,72-70 0 0 0,4-5 0 0 0,1-1 0 0 0,0 0 0 0 0,0 0 0 0 0,-1 1 0 0 0,1-1 0 0 0,0 0 0 0 0,0 0 0 0 0,0 1 0 0 0,-1-1 0 0 0,1 0 0 0 0,0 0 0 0 0,0 1 0 0 0,0-1 0 0 0,0 0 0 0 0,0 1 0 0 0,0-1 0 0 0,0 0 0 0 0,0 1 0 0 0,0-1 0 0 0,0 0 0 0 0,0 1 0 0 0,0-1 0 0 0,0 0 0 0 0,0 1 0 0 0,0-1 0 0 0,0 0 0 0 0,0 1 0 0 0,0-1 0 0 0,0 0 0 0 0,0 0 0 0 0,0 1 0 0 0,1-1 0 0 0,-1 0 0 0 0,0 1 0 0 0,0-1 0 0 0,0 0 0 0 0,1 0 0 0 0,-1 1 0 0 0,0-1 0 0 0,0 0 0 0 0,1 0 0 0 0,-1 0 0 0 0,0 1 0 0 0,0-1 0 0 0,1 0 0 0 0,-1 0 0 0 0,0 0 0 0 0,1 0 0 0 0,-1 0 0 0 0,0 1 0 0 0,0-1 0 0 0,1 0 0 0 0,-1 0 0 0 0,0 0 0 0 0,1 0 0 0 0,-1 0 0 0 0,0 0 0 0 0,1 0 0 0 0,-1 0 0 0 0,0 0 0 0 0,1 0 0 0 0,-1-1 0 0 0,9 2 59 0 0,-1-1-1 0 0,1 0 0 0 0,-1 0 0 0 0,1-1 0 0 0,-1 0 1 0 0,4-1-59 0 0,49-14 140 0 0,-36 8-885 0 0,1-1 1 0 0,-1-1-1 0 0,0-1 1 0 0,-1-1 0 0 0,-1-1-1 0 0,13-10 745 0 0,-30 19-586 0 0,1-1 0 0 0,-1 0 0 0 0,-1-1-1 0 0,1 0 1 0 0,4-5 586 0 0,1-2-718 0 0,16-17-1151 0 0</inkml:trace>
  <inkml:trace contextRef="#ctx0" brushRef="#br1" timeOffset="159531.218">16726 4297 9648 0 0,'-20'-4'438'0'0,"16"3"-8"0"0,4 3-170 0 0,-1 1 0 0 0,1 0 0 0 0,-1 0 0 0 0,0-1 0 0 0,0 1 0 0 0,1 0 1 0 0,-2-1-1 0 0,1 1 0 0 0,0-1 0 0 0,0 0 0 0 0,-1 1 0 0 0,0-1 0 0 0,0 1-260 0 0,1-1 113 0 0,-1 1-1 0 0,0-1 1 0 0,1 1-1 0 0,-1 0 1 0 0,1 0-1 0 0,0 0 1 0 0,0-1-1 0 0,0 1 1 0 0,0 0-1 0 0,0 3-112 0 0,-2 16 560 0 0,1-17-280 0 0,1 1 0 0 0,1 0 1 0 0,-1 0-1 0 0,1 0 0 0 0,1 4-280 0 0,-1-5 190 0 0,0-1 0 0 0,-1 1-1 0 0,1 0 1 0 0,-1 0 0 0 0,0-1-1 0 0,0 1 1 0 0,-1 2-190 0 0,0-2 137 0 0,1-1 0 0 0,0 1 1 0 0,0 0-1 0 0,1 0 0 0 0,-1-1 0 0 0,1 1 0 0 0,0 2-137 0 0,3 16 68 0 0,-1-17-74 0 0,-1 1 0 0 0,0-1 1 0 0,-1 1-1 0 0,0-1 0 0 0,0 0 1 0 0,0 1-1 0 0,0-1 0 0 0,-1 1 1 0 0,0-1-1 0 0,-1 1 6 0 0,1-5-24 0 0,-1 11-973 0 0,3-14-215 0 0,4-1-69 0 0</inkml:trace>
  <inkml:trace contextRef="#ctx0" brushRef="#br1" timeOffset="159767.085">16801 4274 13824 0 0,'0'0'629'0'0,"0"0"-12"0"0,0 1-393 0 0,0 3-125 0 0,0-3 277 0 0,0 6 158 0 0,1 0 1 0 0,0 1-1 0 0,0-1 0 0 0,2 4-534 0 0,-1-4 227 0 0,0 0 0 0 0,-1 1-1 0 0,0-1 1 0 0,0 5-227 0 0,2 96 705 0 0,-3-97-573 0 0,0-5 20 0 0,0 0 0 0 0,0 0 0 0 0,1 0 0 0 0,-1 0 0 0 0,2 3-152 0 0,1 4 100 0 0,-3-10-92 0 0,0 0 0 0 0,1 0 1 0 0,-1-1-1 0 0,1 1 0 0 0,0 0 0 0 0,0-1 0 0 0,0 1 0 0 0,0 0-8 0 0,0-2-176 0 0,-1-1-97 0 0,0 0-860 0 0,0 0-3524 0 0,0 0-1511 0 0</inkml:trace>
  <inkml:trace contextRef="#ctx0" brushRef="#br1" timeOffset="159972.678">16545 4261 12440 0 0,'0'0'957'0'0,"1"-2"-624"0"0,1 0-157 0 0,0 0 0 0 0,0 1 0 0 0,1-1 0 0 0,-1 1 0 0 0,0-1 0 0 0,1 1 0 0 0,-1 0 0 0 0,1 0 0 0 0,-1 0 0 0 0,1 0 0 0 0,0 0 0 0 0,1 0-176 0 0,39-6 1179 0 0,-26 5-1101 0 0,25-4-26 0 0,0 2-1 0 0,0 2 0 0 0,0 2 0 0 0,0 1 0 0 0,0 2 0 0 0,0 3 1 0 0,-1 0-1 0 0,5 4-51 0 0,-42-9-355 0 0,1 1 0 0 0,0 0 1 0 0,-1-1-1 0 0,0 1 1 0 0,1 1-1 0 0,-1-1 0 0 0,0 1 1 0 0,2 1 354 0 0,-5-3-184 0 0,1 1 0 0 0,-1-1 0 0 0,1 1 0 0 0,-1 0 0 0 0,0 0 0 0 0,0-1 0 0 0,0 1 0 0 0,1 2 184 0 0</inkml:trace>
  <inkml:trace contextRef="#ctx0" brushRef="#br1" timeOffset="160275.763">16389 4854 15120 0 0,'0'-1'81'0'0,"-1"-1"1"0"0,0 1 0 0 0,1 0 0 0 0,-1-1 0 0 0,1 1 0 0 0,0-1 0 0 0,-1 1 0 0 0,1-1 0 0 0,0 0-1 0 0,0 1 1 0 0,0-1 0 0 0,0 1 0 0 0,0-1 0 0 0,0 1 0 0 0,1-1 0 0 0,-1 1 0 0 0,0-1-1 0 0,1 1 1 0 0,-1-1 0 0 0,1 1 0 0 0,0-1 0 0 0,0 0-82 0 0,1-1 29 0 0,1 1 1 0 0,-1-1-1 0 0,0 1 1 0 0,1 0-1 0 0,-1 0 1 0 0,1 0-1 0 0,0 0 1 0 0,0 1-1 0 0,0-1 0 0 0,2 0-29 0 0,38-17 420 0 0,0 3 0 0 0,2 1-1 0 0,0 2 1 0 0,21-2-420 0 0,97-12 501 0 0,-154 26-505 0 0,7-2 59 0 0,-9 2-364 0 0,0-1 0 0 0,1 1 0 0 0,-1 1 0 0 0,0 0 0 0 0,1 0 0 0 0,-1 0 0 0 0,0 1 0 0 0,7 1 309 0 0,-5 3-886 0 0</inkml:trace>
  <inkml:trace contextRef="#ctx0" brushRef="#br1" timeOffset="160589.889">16252 5209 6912 0 0,'-2'1'300'0'0,"-1"1"1"0"0,0-1 0 0 0,1 0-1 0 0,0 1 1 0 0,-1-1 0 0 0,1 1-1 0 0,0 0 1 0 0,0 0 0 0 0,0 0-1 0 0,-2 1-300 0 0,5-1 386 0 0,-1 0-1 0 0,0 0 1 0 0,1-1-1 0 0,-1 1 0 0 0,1 0 1 0 0,0 0-1 0 0,-1-1 1 0 0,1 1-1 0 0,0 0 1 0 0,0-1-1 0 0,0 1 0 0 0,0-1 1 0 0,1 1-386 0 0,17 9 625 0 0,0-1 1 0 0,0-1-1 0 0,1-1 0 0 0,0-1 0 0 0,1-1 1 0 0,0-1-1 0 0,11 2-625 0 0,-16-4 297 0 0,-1-1 0 0 0,0 0 0 0 0,1-1 0 0 0,-1 0-1 0 0,2-2-296 0 0,-13 1 15 0 0,1 0 0 0 0,0-1 0 0 0,0 0 0 0 0,-1 0 0 0 0,1 0 0 0 0,-1 0 0 0 0,1-1 0 0 0,-1 0 0 0 0,1 0 0 0 0,-1 0 0 0 0,0-1 0 0 0,0 1 0 0 0,0-1 0 0 0,0 0 0 0 0,0 0-1 0 0,-1 0 1 0 0,0 0 0 0 0,2-3-15 0 0,-4 5 39 0 0,1-1 0 0 0,-1 0 0 0 0,0 0 0 0 0,0 0-1 0 0,0 0 1 0 0,-1 0 0 0 0,1 0 0 0 0,0 0 0 0 0,-1 0 0 0 0,1 0-1 0 0,-1-1 1 0 0,0 1 0 0 0,0 0 0 0 0,0 0 0 0 0,0 0-1 0 0,0 0 1 0 0,0-1 0 0 0,0 1-39 0 0,-2-6 106 0 0,0 0-1 0 0,0-1 1 0 0,-1 1-1 0 0,-1-1-105 0 0,-8-29 37 0 0,4 2-131 0 0,5 26 60 0 0,1-1 1 0 0,0 1-1 0 0,0 0 1 0 0,1-10 33 0 0,0 14 2 0 0,2 0 0 0 0,-1 0 0 0 0,1 0 0 0 0,0 0 0 0 0,0 0 1 0 0,1 1-1 0 0,0-1 0 0 0,0 0 0 0 0,0 1 0 0 0,3-6-2 0 0,-3 8-31 0 0,1-1 0 0 0,-1 0 0 0 0,1 1-1 0 0,0-1 1 0 0,0 1 0 0 0,1 0-1 0 0,-1 0 1 0 0,1 0 0 0 0,-1 0 0 0 0,1 1-1 0 0,0-1 1 0 0,0 1 0 0 0,0 0 0 0 0,3-1 31 0 0,1 0 37 0 0,1 0 1 0 0,-1 0-1 0 0,1 1 1 0 0,0 0-1 0 0,0 0 1 0 0,0 1-1 0 0,5 0-37 0 0,-8 1-27 0 0,1 1 0 0 0,-1 0 0 0 0,0-1 0 0 0,0 2 0 0 0,0-1 0 0 0,0 1 0 0 0,0 0 0 0 0,0 0 0 0 0,0 1 0 0 0,0 0 0 0 0,1 0 27 0 0,0 1 7 0 0,0 1 0 0 0,-1-1 1 0 0,1 1-1 0 0,-1 0 0 0 0,0 0 0 0 0,0 1 1 0 0,-1-1-1 0 0,0 1 0 0 0,4 6-7 0 0,-6-7 39 0 0,0 1-1 0 0,0-1 1 0 0,0 1 0 0 0,-1 0 0 0 0,0-1-1 0 0,0 1 1 0 0,-1 0 0 0 0,1 1-1 0 0,-1-1 1 0 0,-1 0 0 0 0,1 0-1 0 0,-1 5-38 0 0,-1-2 97 0 0,0 1 0 0 0,-1-1-1 0 0,0 0 1 0 0,-1 0-1 0 0,0 0 1 0 0,0 0 0 0 0,-1-1-1 0 0,0 1 1 0 0,-1-1-1 0 0,0 0 1 0 0,-2 3-97 0 0,-34 45 880 0 0,37-51-827 0 0,24-9-49 0 0,32-15 32 0 0,5 0-832 0 0,-19 4-5664 0 0,-16 4-787 0 0</inkml:trace>
  <inkml:trace contextRef="#ctx0" brushRef="#br1" timeOffset="162009.945">13052 5789 7224 0 0,'-1'-3'71'0'0,"1"0"-1"0"0,0-1 1 0 0,0 1 0 0 0,0 0 0 0 0,1-1 0 0 0,-1 1 0 0 0,1 0 0 0 0,0-1-1 0 0,0 1 1 0 0,0 0 0 0 0,0 0 0 0 0,0 0 0 0 0,1 0 0 0 0,0 0-71 0 0,3-8 585 0 0,2 0 1 0 0,-1 0 0 0 0,3-1-586 0 0,14-12 2115 0 0,-13 14-1039 0 0,-9 9-528 0 0,-1 1-4 0 0,0 0-4 0 0,0 0-18 0 0,3 3-392 0 0,-1-1-1 0 0,0 1 0 0 0,1-1 1 0 0,-1 1-1 0 0,0 0 1 0 0,0 0-1 0 0,-1 0 0 0 0,1 0 1 0 0,0 0-1 0 0,-1 0 1 0 0,0 0-1 0 0,0 1 0 0 0,0-1 1 0 0,0 0-1 0 0,0 1 1 0 0,-1-1-1 0 0,0 1 0 0 0,1 2-129 0 0,0 41 496 0 0,-2 36-36 0 0,-4-20-222 0 0,-2-1 0 0 0,-6 12-238 0 0,12-67 7 0 0,-4 13-9 0 0,5-19 17 0 0,0 0-1 0 0,0 0 0 0 0,-1 0 1 0 0,1-1-1 0 0,0 1 0 0 0,-1 0 1 0 0,1-1-1 0 0,0 1 0 0 0,-1 0 1 0 0,1-1-1 0 0,-1 1 0 0 0,1 0 0 0 0,-1-1 1 0 0,1 1-1 0 0,-1-1 0 0 0,0 1 1 0 0,1-1-1 0 0,-2 1-14 0 0,1-1 84 0 0,-7-19-429 0 0,2 5 231 0 0,2-3-7 0 0,1 1-1 0 0,1 0 1 0 0,0-1-1 0 0,1-4 122 0 0,0 3-138 0 0,1-19-138 0 0,1 1-1 0 0,5-30 277 0 0,-4 46-39 0 0,0-1 284 0 0,1 0 0 0 0,1 1 0 0 0,1-1 0 0 0,1 1 0 0 0,1 0 0 0 0,4-10-245 0 0,-6 19 18 0 0,1-1 1 0 0,1 1-1 0 0,0 0 1 0 0,0 1-1 0 0,1 0 0 0 0,0 0 1 0 0,1 1-1 0 0,0-1 1 0 0,0 2-1 0 0,1 0 0 0 0,3-2-18 0 0,0 1 55 0 0,-1 1 0 0 0,1 1 0 0 0,1 0 0 0 0,-1 1 0 0 0,1 1-1 0 0,0 0 1 0 0,1 0 0 0 0,12-1-55 0 0,-24 5-66 0 0,0 1 0 0 0,0 0 0 0 0,0 0-1 0 0,0 0 1 0 0,0 0 0 0 0,0 1 0 0 0,0-1 0 0 0,0 1 0 0 0,0-1-1 0 0,0 1 1 0 0,0 0 0 0 0,0 0 0 0 0,-1 1 0 0 0,1-1 0 0 0,0 1-1 0 0,-1-1 1 0 0,1 1 0 0 0,-1 0 0 0 0,1 0 0 0 0,-1 0-1 0 0,0 0 1 0 0,0 0 0 0 0,0 0 0 0 0,0 1 66 0 0,0 0 16 0 0,1 0 1 0 0,-1 0-1 0 0,-1 0 0 0 0,1 0 1 0 0,0 0-1 0 0,-1 1 0 0 0,0-1 1 0 0,0 1-1 0 0,0-1 0 0 0,0 1 1 0 0,0-1-1 0 0,-1 1 0 0 0,1-1 1 0 0,-1 1-1 0 0,0-1 0 0 0,0 1 1 0 0,0 0-1 0 0,-1-1 0 0 0,1 1 1 0 0,-1 0-17 0 0,-3 6 58 0 0,1-1 0 0 0,-1 0 0 0 0,-1 0 0 0 0,0 0 0 0 0,0 0 0 0 0,0-1 0 0 0,-1 1 0 0 0,-1-2 0 0 0,1 1 0 0 0,-4 2-58 0 0,-12 11 395 0 0,0-2-1 0 0,-23 15-394 0 0,36-28 7 0 0,0 0-1 0 0,-1-1 1 0 0,0 0 0 0 0,0-1-1 0 0,0 0 1 0 0,-4 1-7 0 0,-13 2-1011 0 0,-24 4 1011 0 0,39-9-2240 0 0,-1 0 1 0 0,-11 0 2239 0 0,23-2-5416 0 0</inkml:trace>
  <inkml:trace contextRef="#ctx0" brushRef="#br1" timeOffset="162310.223">13463 5867 13040 0 0,'2'1'116'0'0,"0"0"0"0"0,0 0 0 0 0,0 1 0 0 0,-1-1 0 0 0,1 1 1 0 0,0-1-1 0 0,-1 1 0 0 0,1-1 0 0 0,-1 1 0 0 0,0 0-116 0 0,0-1 10 0 0,-1 0 0 0 0,1 0-1 0 0,-1 0 1 0 0,0 0 0 0 0,0-1 0 0 0,0 1 0 0 0,0 0-1 0 0,1 0 1 0 0,-1 0 0 0 0,0 0 0 0 0,0 0 0 0 0,-1 0-1 0 0,1 0 1 0 0,0-1 0 0 0,0 1 0 0 0,0 0-1 0 0,-1 0 1 0 0,1 0 0 0 0,0 0 0 0 0,-1 0 0 0 0,1-1-1 0 0,0 1 1 0 0,-1 0 0 0 0,1 0 0 0 0,-1-1 0 0 0,0 1-10 0 0,-16 25 1143 0 0,1 1 0 0 0,0 1 0 0 0,3 0 1 0 0,-9 23-1144 0 0,21-49-200 0 0,0 2 436 0 0,1 2-5428 0 0,0-6-761 0 0</inkml:trace>
  <inkml:trace contextRef="#ctx0" brushRef="#br1" timeOffset="162595.668">13563 5693 7832 0 0,'0'0'696'0'0,"0"0"-560"0"0,0 0-136 0 0,0 0 0 0 0,12-4 1400 0 0,-12 4 248 0 0,0 0 48 0 0,0 0 16 0 0,0 0-1296 0 0,7 8-256 0 0,-1 1-48 0 0,-6-1-16 0 0,-4 0-192 0 0,4 4-32 0 0,7-7-16 0 0,-3 4-6088 0 0</inkml:trace>
  <inkml:trace contextRef="#ctx0" brushRef="#br1" timeOffset="163037.288">13756 5626 12384 0 0,'-5'-2'-132'0'0,"-8"-3"913"0"0,25 5-18 0 0,-10 1-585 0 0,1-1 1 0 0,-1 1-1 0 0,1 0 1 0 0,-1-1-1 0 0,0 1 1 0 0,1 0 0 0 0,-1 0-1 0 0,0 0 1 0 0,0 1-1 0 0,1 0-178 0 0,4 2 351 0 0,-6-4-293 0 0,-1 0 0 0 0,1 1 0 0 0,-1-1 1 0 0,1 1-1 0 0,-1-1 0 0 0,1 1 1 0 0,-1-1-1 0 0,1 1 0 0 0,-1-1 0 0 0,0 1 1 0 0,1 0-1 0 0,-1-1 0 0 0,0 1 1 0 0,0-1-1 0 0,1 1 0 0 0,-1 0 0 0 0,0-1 1 0 0,0 1-1 0 0,0 0 0 0 0,0-1 1 0 0,0 1-1 0 0,0 0-58 0 0,1 0 76 0 0,-1 0 1 0 0,0 0-1 0 0,0 1 1 0 0,1-1-1 0 0,-1 0 1 0 0,0 0-1 0 0,1 0 1 0 0,-1 0-1 0 0,1 0 1 0 0,-1 0-1 0 0,1 0 0 0 0,1 1-76 0 0,-2-2 41 0 0,1 1 0 0 0,-1-1 0 0 0,1 1 0 0 0,-1-1-1 0 0,1 1 1 0 0,-1 0 0 0 0,1-1 0 0 0,-1 1 0 0 0,1 0-1 0 0,-1-1 1 0 0,0 1 0 0 0,1 0 0 0 0,-1-1-1 0 0,0 1 1 0 0,0 0 0 0 0,0 0 0 0 0,0 0 0 0 0,1-1-1 0 0,-1 1 1 0 0,0 0 0 0 0,0 0 0 0 0,0-1 0 0 0,-1 1-41 0 0,1 1 64 0 0,-1-1 1 0 0,0 0-1 0 0,1 0 1 0 0,-1 1-1 0 0,0-1 1 0 0,0 0-1 0 0,0 0 1 0 0,0 0-1 0 0,0 0 1 0 0,-1 0-1 0 0,1 0-64 0 0,1-1 15 0 0,0 0-1 0 0,-1 0 0 0 0,1 0 0 0 0,0 0 0 0 0,0 1 0 0 0,-1-1 1 0 0,1 0-1 0 0,0 0 0 0 0,0 0 0 0 0,0 1 0 0 0,0-1 0 0 0,-1 0 0 0 0,1 0 1 0 0,0 1-1 0 0,0-1 0 0 0,0 0 0 0 0,0 0 0 0 0,0 1 0 0 0,0-1 1 0 0,0 0-1 0 0,0 1 0 0 0,0-1 0 0 0,0 0 0 0 0,-1 0 0 0 0,1 1 1 0 0,1-1-1 0 0,-1 0 0 0 0,0 1 0 0 0,0-1 0 0 0,0 0 0 0 0,0 0 0 0 0,0 1 1 0 0,0-1-1 0 0,0 0 0 0 0,0 0 0 0 0,0 1 0 0 0,0-1-14 0 0,1 0 17 0 0,-1 0-1 0 0,0 1 0 0 0,0-1 0 0 0,0 0 1 0 0,0 1-1 0 0,0-1 0 0 0,0 0 1 0 0,0 1-1 0 0,0-1 0 0 0,0 0 1 0 0,1 0-1 0 0,-1 1 0 0 0,-1-1 1 0 0,1 0-1 0 0,0 1 0 0 0,0-1 1 0 0,0 0-1 0 0,0 1 0 0 0,0-1 0 0 0,0 0 1 0 0,0 1-1 0 0,0-1 0 0 0,0 0 1 0 0,-1 0-1 0 0,1 1 0 0 0,0-1-16 0 0,-7 6 217 0 0,6-6-139 0 0,0 1 0 0 0,0 0 0 0 0,0 0 1 0 0,0-1-1 0 0,0 1 0 0 0,0 0 0 0 0,0 0 1 0 0,0 0-1 0 0,0 0 0 0 0,0 0 0 0 0,1 0 0 0 0,-1 0 1 0 0,0 1-79 0 0,-4-5 118 0 0,2 3-69 0 0,6-4-10 0 0,-2 3-28 0 0,-1 0-1 0 0,0 0 0 0 0,0 0 1 0 0,0 0-1 0 0,0 0 1 0 0,0 0-1 0 0,0 0 0 0 0,0 0 1 0 0,0 0-1 0 0,0 0 1 0 0,0 0-1 0 0,-1 0 0 0 0,1 0 1 0 0,0 0-1 0 0,0 0 1 0 0,-1 0-1 0 0,0 0-10 0 0,0-5-1 0 0,2 0 5 0 0,-2 3-15 0 0,-6-5 33 0 0,-5-4 38 0 0,11 12-60 0 0,1-1 0 0 0,-1 1 0 0 0,1 0 0 0 0,-1-1 0 0 0,0 1 0 0 0,1 0 0 0 0,-1 0 0 0 0,0-1 0 0 0,1 1 0 0 0,-1 0 0 0 0,0 0 0 0 0,0 0 0 0 0,1 0 0 0 0,-1 0 0 0 0,0 0 0 0 0,1 0 0 0 0,-1 0 0 0 0,0 0 0 0 0,0 0 0 0 0,1 0 0 0 0,-1 1 0 0 0,0-1 0 0 0,1 0 0 0 0,-1 0 0 0 0,0 1 0 0 0,1-1 0 0 0,-1 0 0 0 0,1 1 0 0 0,-1-1 0 0 0,0 1 0 0 0,1-1 0 0 0,-1 1 0 0 0,1-1 0 0 0,-1 1 0 0 0,1-1 0 0 0,0 1 0 0 0,-1 0 0 0 0,-17 21-11 0 0,18-22 11 0 0,-20 30 46 0 0,10-17-65 0 0,1 0 1 0 0,1 1-1 0 0,0 0 1 0 0,-3 8 18 0 0,9-17 3 0 0,1-1 0 0 0,-1 0 1 0 0,1 1-1 0 0,0-1 0 0 0,1 1 1 0 0,-1-1-1 0 0,1 1 1 0 0,-1-1-1 0 0,1 1 0 0 0,1-1 1 0 0,-1 1-1 0 0,1-1 0 0 0,-1 1 1 0 0,1-1-1 0 0,1 1 1 0 0,-1-1-1 0 0,1 0 0 0 0,0 1-3 0 0,-1-1 0 0 0,1 0 0 0 0,0 0 0 0 0,0-1 0 0 0,0 1 0 0 0,0-1 0 0 0,1 1 0 0 0,-1-1 0 0 0,1 0 0 0 0,0 0 0 0 0,0 0 0 0 0,0 0 0 0 0,1 0 0 0 0,-1-1 0 0 0,0 0 0 0 0,1 1 0 0 0,0-1 0 0 0,-1-1 0 0 0,1 1 0 0 0,0 0 0 0 0,0-1 0 0 0,0 0 0 0 0,0 0 0 0 0,0 0 0 0 0,1 0 0 0 0,-1-1 0 0 0,0 0 0 0 0,4 0 0 0 0,2-1 35 0 0,0-1 0 0 0,0 0 0 0 0,0 0 0 0 0,-1-1 0 0 0,1 0 0 0 0,-1-1 0 0 0,4-1-35 0 0,13-9-1668 0 0,20-14 1668 0 0,-12 7-4948 0 0,-13 7-1960 0 0</inkml:trace>
  <inkml:trace contextRef="#ctx0" brushRef="#br1" timeOffset="163564.36">14021 5525 14336 0 0,'0'0'661'0'0,"2"1"-17"0"0,-2-1-637 0 0,0 0 0 0 0,1 0 0 0 0,-1 0 0 0 0,0 1 0 0 0,0-1 0 0 0,1 0 0 0 0,-1 0 0 0 0,0 0 0 0 0,0 0 0 0 0,0 1 0 0 0,1-1 0 0 0,-1 0 0 0 0,0 0 0 0 0,0 1 0 0 0,0-1 0 0 0,0 0 0 0 0,1 0 0 0 0,-1 1 0 0 0,0-1 0 0 0,0 0 0 0 0,0 0 0 0 0,0 1 0 0 0,0-1 0 0 0,0 0 0 0 0,0 1 0 0 0,0-1 0 0 0,0 0 0 0 0,0 0 0 0 0,0 1 0 0 0,0-1 0 0 0,0 0 1 0 0,0 1-1 0 0,0-1 0 0 0,0 0 0 0 0,0 0 0 0 0,0 1 0 0 0,0-1 0 0 0,0 0-7 0 0,0 8-27 0 0,6-3 7 0 0,-6-4 10 0 0,1-1 0 0 0,-1 1 0 0 0,1-1 0 0 0,0 1 1 0 0,-1 0-1 0 0,1-1 0 0 0,-1 1 0 0 0,1 0 0 0 0,-1-1 0 0 0,0 1 0 0 0,1 0 1 0 0,-1-1-1 0 0,0 1 0 0 0,1 0 0 0 0,-1 0 0 0 0,0-1 0 0 0,0 1 0 0 0,0 0 1 0 0,0 0-1 0 0,0 0 0 0 0,0-1 0 0 0,0 1 0 0 0,0 0 0 0 0,0 0 0 0 0,0 0 1 0 0,0-1-1 0 0,0 1 0 0 0,0 0 0 0 0,-1 0 0 0 0,1-1 0 0 0,0 1 0 0 0,-1 0 1 0 0,1 0 9 0 0,-1 1 15 0 0,1 0 0 0 0,0 0 0 0 0,0-1 0 0 0,-1 1 0 0 0,1 0 1 0 0,1 0-1 0 0,-1 0 0 0 0,0 0 0 0 0,0 0 0 0 0,1-1 1 0 0,-1 1-1 0 0,1 0 0 0 0,-1 0 0 0 0,1-1 0 0 0,0 1-15 0 0,0 1 76 0 0,0-1 0 0 0,-1 1 0 0 0,1-1-1 0 0,0 1 1 0 0,-1-1 0 0 0,0 1 0 0 0,1 0-1 0 0,-1-1 1 0 0,0 1 0 0 0,0 1-76 0 0,-8 17 492 0 0,7-18-444 0 0,-1-1 0 0 0,1 0 0 0 0,1 0 0 0 0,-1 0 1 0 0,0 0-1 0 0,0 1 0 0 0,1-1 0 0 0,-1 0 0 0 0,1 1 0 0 0,0-1 0 0 0,0 0 0 0 0,0 1 0 0 0,0 0-48 0 0,3 8 215 0 0,-2-9-184 0 0,-1-1 0 0 0,1 1 1 0 0,-1-1-1 0 0,1 1 0 0 0,-1-1 0 0 0,0 1 0 0 0,0 0 0 0 0,1-1 0 0 0,-1 1 0 0 0,0-1 0 0 0,-1 1 0 0 0,1 0 0 0 0,0-1 0 0 0,0 1 0 0 0,-1-1-31 0 0,-4 11 216 0 0,4-10-160 0 0,0 0 0 0 0,0 0 0 0 0,0 0 0 0 0,0 0 0 0 0,0 0 0 0 0,1 1 0 0 0,-1-1 0 0 0,1 0 0 0 0,0 0 0 0 0,-1 2-56 0 0,2 20 490 0 0,-1-11-304 0 0,0 0 0 0 0,0 0 0 0 0,-2 4-186 0 0,2-12 28 0 0,-1 0-1 0 0,1 0 1 0 0,0 0 0 0 0,0 0-1 0 0,0 0 1 0 0,1-1-1 0 0,-1 1 1 0 0,1 0-1 0 0,1 3-27 0 0,-1-7 8 0 0,-1 0 0 0 0,0 1-1 0 0,0-1 1 0 0,0 0 0 0 0,0 1-1 0 0,0-1 1 0 0,0 0 0 0 0,0 1-1 0 0,0-1 1 0 0,0 0 0 0 0,-1 0 0 0 0,1 1-1 0 0,-1-1 1 0 0,1 1-8 0 0,-1-2 6 0 0,1 1 0 0 0,0-1 0 0 0,0 1 0 0 0,-1-1 0 0 0,1 1 0 0 0,0 0 0 0 0,0-1 0 0 0,0 1 0 0 0,0-1 0 0 0,0 1 0 0 0,0 0 0 0 0,0-1 0 0 0,0 1 0 0 0,0-1 0 0 0,0 1 0 0 0,0 0 0 0 0,0-1 0 0 0,0 1 0 0 0,0 0 0 0 0,1-1 0 0 0,-1 1 0 0 0,0-1 0 0 0,0 1 0 0 0,1-1 0 0 0,-1 1 0 0 0,1 0-6 0 0,0 0 72 0 0,-13-8 72 0 0,12 7-144 0 0,0 0 1 0 0,0-1-1 0 0,0 1 0 0 0,0 0 0 0 0,-1-1 0 0 0,1 1 0 0 0,0 0 0 0 0,0-1 0 0 0,0 1 0 0 0,0 0 0 0 0,0-1 0 0 0,0 1 0 0 0,0 0 0 0 0,0 0 1 0 0,1-1-1 0 0,-1 1 0 0 0,0 0 0 0 0,0-1 0 0 0,0 1 0 0 0,0 0 0 0 0,0-1 0 0 0,0 1 0 0 0,1 0 0 0 0,-1 0 0 0 0,0-1 0 0 0,0 1 0 0 0,0 0 1 0 0,1 0-1 0 0,-1-1 0 0 0,0 1 0 0 0,0 0 0 0 0,1 0 0 0 0,-1 0 0 0 0,0-1-1 0 0,1 1 0 0 0,-1 0 0 0 0,0 0 1 0 0,0 0-1 0 0,1 0 0 0 0,-1-1 0 0 0,0 1 0 0 0,0 0 0 0 0,0 0 1 0 0,0 0-1 0 0,1-1 0 0 0,-1 1 0 0 0,0 0 0 0 0,0 0 0 0 0,0-1 1 0 0,0 1-1 0 0,0 0 0 0 0,1 0 0 0 0,-1-1 0 0 0,0 1 0 0 0,0 0 1 0 0,0-1-1 0 0,0 1 0 0 0,0 0 0 0 0,0 0 0 0 0,0-1 1 0 0,0 1-1 0 0,0 0 0 0 0,0-1 0 0 0,0 1 0 0 0,0 0 0 0 0,-1 0 1 0 0,1-1-1 0 0,0 1 0 0 0,0 0 0 0 0,0 0 0 0 0,0-1 0 0 0,0 1 1 0 0,0 0-1 0 0,-1 0 0 0 0,1-1 0 0 0,0 1 0 0 0,0 0 0 0 0,0 0 1 0 0,-1 0-1 0 0,1-1 0 0 0,0 1 0 0 0,0 0 1 0 0,-2-1-24 0 0,1 0-1 0 0,0 1 1 0 0,0-1-1 0 0,0 0 1 0 0,1 0-1 0 0,-1 0 1 0 0,0 0-1 0 0,0 0 1 0 0,0 0-1 0 0,1-1 1 0 0,-1 1 0 0 0,0-1 24 0 0,1 1-24 0 0,0 0 1 0 0,0-1 0 0 0,0 1-1 0 0,1 0 1 0 0,-1 0 0 0 0,0 0-1 0 0,0-1 1 0 0,1 1 0 0 0,-1 0-1 0 0,1 0 1 0 0,-1 0 0 0 0,1 0-1 0 0,0-1 1 0 0,-1 1 0 0 0,1 0-1 0 0,0 0 24 0 0,3-6-147 0 0,-1 0 0 0 0,0 0 0 0 0,0-1 1 0 0,0-4 146 0 0,10-21-397 0 0,0 10 144 0 0,-9 18 172 0 0,-1-1 1 0 0,1 1-1 0 0,-2-1 1 0 0,1 0-1 0 0,0-1 81 0 0,-2 4-28 0 0,-1 0-1 0 0,2 0 0 0 0,-1 0 0 0 0,0 0 1 0 0,1 0-1 0 0,-1 0 0 0 0,1 1 0 0 0,0-1 1 0 0,0 0-1 0 0,0 1 0 0 0,0 0 0 0 0,0-1 1 0 0,1 1-1 0 0,-1 0 0 0 0,1 0 0 0 0,0 0 29 0 0,-2 1-2 0 0,0 1-1 0 0,0-1 0 0 0,0 0 1 0 0,-1 1-1 0 0,1-1 0 0 0,0 1 1 0 0,-1-1-1 0 0,1 0 0 0 0,-1 0 0 0 0,1 0 1 0 0,0 1-1 0 0,-1-1 0 0 0,0 0 1 0 0,1 0-1 0 0,-1 0 0 0 0,1 0 0 0 0,-1 0 1 0 0,0 0-1 0 0,0 1 0 0 0,0-1 1 0 0,1-1 2 0 0,-1-2-22 0 0,1 3 19 0 0,-1 1 0 0 0,0-1 0 0 0,1 0 1 0 0,-1 1-1 0 0,0-1 0 0 0,1 0 0 0 0,-1 1 0 0 0,1-1 1 0 0,-1 1-1 0 0,1-1 0 0 0,0 1 0 0 0,-1-1 0 0 0,1 1 1 0 0,0-1-1 0 0,-1 1 0 0 0,1-1 0 0 0,0 1 0 0 0,-1 0 1 0 0,1 0-1 0 0,0-1 0 0 0,0 1 0 0 0,-1 0 1 0 0,1 0-1 0 0,0 0 0 0 0,0 0 3 0 0,0-1-10 0 0,1 1 0 0 0,0-1 0 0 0,-1 0 0 0 0,1 1 0 0 0,-1-1-1 0 0,1 0 1 0 0,-1 0 0 0 0,1 0 0 0 0,-1 0 0 0 0,1 0 10 0 0,-2 1 3 0 0,0 0 1 0 0,1-1-1 0 0,-1 1 0 0 0,1 0 0 0 0,-1 0 1 0 0,0 0-1 0 0,1 0 0 0 0,-1 0 0 0 0,1 0 1 0 0,-1 0-1 0 0,0 0 0 0 0,1 0 0 0 0,-1 0 1 0 0,1 0-1 0 0,-1 0 0 0 0,0 0 0 0 0,1 0 1 0 0,-1 0-1 0 0,0 1 0 0 0,1-1 0 0 0,-1 0 0 0 0,0 0 1 0 0,1 0-4 0 0,2 1 97 0 0,-4 0-89 0 0,1 0 0 0 0,-1 0 1 0 0,1 0-1 0 0,0 0 0 0 0,-1 0 0 0 0,1 0 0 0 0,0 0 0 0 0,0 0 0 0 0,-1 0 1 0 0,1 1-1 0 0,0-1 0 0 0,0 0 0 0 0,0 0 0 0 0,1 0 0 0 0,-1 0 0 0 0,0 0 0 0 0,0 0-8 0 0,0 1 17 0 0,1-1-1 0 0,-1 0 0 0 0,0 1 0 0 0,0-1 0 0 0,0 0 0 0 0,0 1 0 0 0,0-1 0 0 0,0 0 1 0 0,-1 1-1 0 0,1-1 0 0 0,0 0 0 0 0,-1 1 0 0 0,1-1 0 0 0,-1 1-16 0 0,-8 11 179 0 0,7-11-138 0 0,0 1 1 0 0,0-1-1 0 0,1 1 1 0 0,-1 0-1 0 0,1 0 1 0 0,-1 1-42 0 0,0 0 7 0 0,1-1-1 0 0,0-1 1 0 0,-1 1-1 0 0,1 0 1 0 0,-1 0-1 0 0,0 0 1 0 0,0-1 0 0 0,0 1-1 0 0,0-1 1 0 0,0 0-1 0 0,-1 1 1 0 0,1-1-1 0 0,-1 0 1 0 0,-1 0-7 0 0,1 1-3 0 0,1-1 14 0 0,1-1-1 0 0,-1 1 0 0 0,1 0 0 0 0,-1-1 0 0 0,1 1 0 0 0,-1 0 0 0 0,1 0 0 0 0,0 0 0 0 0,0 0 0 0 0,0 1 0 0 0,0 0-10 0 0,0 0 32 0 0,0 0 0 0 0,-1 0 0 0 0,1-1 0 0 0,-1 1 0 0 0,1-1 0 0 0,-1 1 0 0 0,0-1-32 0 0,-13 12 165 0 0,12-11-145 0 0,0-1 0 0 0,0 1 0 0 0,1 0 0 0 0,-1 0 0 0 0,1 0 0 0 0,-1 0 0 0 0,1 0-20 0 0,0 0 0 0 0,0 1 0 0 0,-1-1 0 0 0,0 0 0 0 0,1 0 0 0 0,-1 0 0 0 0,0-1 0 0 0,-3 3 0 0 0,-4 3 0 0 0,8-6 0 0 0,-3 10 0 0 0,5-12 0 0 0,0 1 0 0 0,0-1 0 0 0,0 1 0 0 0,0-1 0 0 0,0 1 0 0 0,0-1 0 0 0,0 0 0 0 0,0 1 0 0 0,0-1 0 0 0,0 1 0 0 0,0-1 0 0 0,0 1 0 0 0,0-1 0 0 0,0 0 0 0 0,1 1 0 0 0,-1-1 0 0 0,0 1 0 0 0,0-1 0 0 0,0 0 0 0 0,1 1 0 0 0,-1-1 0 0 0,0 1 0 0 0,0-1 0 0 0,1 0 0 0 0,-1 1 0 0 0,0-1 0 0 0,1 0 0 0 0,-1 0 0 0 0,0 1 0 0 0,1-1 0 0 0,-1 0 0 0 0,1 0 0 0 0,-1 0 0 0 0,0 1 0 0 0,1-1 0 0 0,-1 0 0 0 0,1 0 0 0 0,-1 0 0 0 0,1 0 0 0 0,-1 0 0 0 0,2 1 0 0 0,10 4 65 0 0,0 0-1 0 0,0-1 0 0 0,1 0 1 0 0,0-1-1 0 0,-1-1 0 0 0,1 0 1 0 0,3 0-65 0 0,13 2 18 0 0,-1 1 1 0 0,19 7-19 0 0,-29-5-102 0 0,-17-7-441 0 0,0 1-225 0 0,5 4-51 0 0</inkml:trace>
  <inkml:trace contextRef="#ctx0" brushRef="#br1" timeOffset="164047.018">14652 5565 13416 0 0,'-9'-6'553'0'0,"7"5"1063"0"0,6 5-576 0 0,-4-3-959 0 0,1 0-1 0 0,-1 0 1 0 0,0 0 0 0 0,1 0-1 0 0,-1 0 1 0 0,0 0 0 0 0,0 0-1 0 0,1 0 1 0 0,-1 0 0 0 0,0 0 0 0 0,0 0-1 0 0,0 0 1 0 0,0 0 0 0 0,0 0-1 0 0,-1 1-80 0 0,2 14 780 0 0,0-11-627 0 0,0 0-1 0 0,0 0 1 0 0,-1 0-1 0 0,1 0 1 0 0,-1 1-1 0 0,-1-1 1 0 0,1 0-1 0 0,-1 1-152 0 0,-1 17 386 0 0,2-18-310 0 0,-1 1 0 0 0,1-1 0 0 0,-1 1 0 0 0,-1-1-1 0 0,1 1 1 0 0,-3 4-76 0 0,2-5 32 0 0,0 0 0 0 0,1 0-1 0 0,0 1 1 0 0,0-1-1 0 0,0 1 1 0 0,0 4-32 0 0,0 2 28 0 0,0 1-1 0 0,0-1 1 0 0,-1 0-1 0 0,-1 0 1 0 0,0 0-1 0 0,-3 6-27 0 0,3-12-18 0 0,0 0 0 0 0,0 0 1 0 0,0-1-1 0 0,-1 0 0 0 0,0 1 0 0 0,0-1 0 0 0,0-1 0 0 0,-1 1 0 0 0,-1 1 18 0 0,-16 10-6100 0 0,12-11-254 0 0</inkml:trace>
  <inkml:trace contextRef="#ctx0" brushRef="#br1" timeOffset="164293.716">14467 5711 11976 0 0,'28'-4'1403'0'0,"7"-2"475"0"0,16-1-1878 0 0,-13 4 776 0 0,-1-3 0 0 0,23-6-776 0 0,10-2 293 0 0,-52 11-220 0 0</inkml:trace>
  <inkml:trace contextRef="#ctx0" brushRef="#br1" timeOffset="164585.993">14920 5492 10136 0 0,'0'0'777'0'0,"-1"1"-731"0"0,0 0-1 0 0,0-1 1 0 0,1 1-1 0 0,-1 0 1 0 0,0 0-1 0 0,0 0 1 0 0,0 1 0 0 0,1-1-1 0 0,-1 0 1 0 0,0 0-1 0 0,1 0-45 0 0,-3 12 1345 0 0,2-10-1066 0 0,0 0-1 0 0,0 0 1 0 0,0-1 0 0 0,1 1-1 0 0,0 0 1 0 0,-1 0-1 0 0,1 0 1 0 0,0 0 0 0 0,0 0-1 0 0,1-1 1 0 0,-1 1-1 0 0,1 0 1 0 0,-1 0 0 0 0,1 0-1 0 0,1 2-278 0 0,-1 0 18 0 0,1 0 0 0 0,-1 0 0 0 0,0 0 0 0 0,0 0 0 0 0,0 1 0 0 0,-1-1 0 0 0,0 0 0 0 0,0 1-18 0 0,1 14 295 0 0,-1-15-182 0 0,0-1 1 0 0,-1 1-1 0 0,1 0 1 0 0,-1 0 0 0 0,-1 0-1 0 0,1 0 1 0 0,-1-1-1 0 0,1 1 1 0 0,-1 0-1 0 0,-2 1-113 0 0,1 0 146 0 0,1-1 1 0 0,0 1-1 0 0,0 0 0 0 0,0 0 0 0 0,1 0 0 0 0,-1 0 0 0 0,1 1-146 0 0,1-2 115 0 0,0 0-1 0 0,0 0 0 0 0,-1 0 1 0 0,0 1-1 0 0,0-1 0 0 0,0 0 1 0 0,-1-1-1 0 0,1 1 0 0 0,-1 0 1 0 0,0 0-1 0 0,-1-1 0 0 0,-1 3-114 0 0,-9 13 293 0 0,9-15-193 0 0,0 1 0 0 0,0 0 0 0 0,1 0 0 0 0,-1 0 1 0 0,1 1-1 0 0,1-1 0 0 0,-1 1 0 0 0,0 4-100 0 0,-1 3 14 0 0,3-13-7 0 0,0 1-1 0 0,1 0 1 0 0,-1 0-1 0 0,0-1 0 0 0,1 1 1 0 0,0 0-1 0 0,-1 0 1 0 0,1-1-1 0 0,0 1 1 0 0,0 0-1 0 0,0 1-6 0 0,0 7 132 0 0,-3-9-58 0 0,-3-6-55 0 0,5 4-19 0 0,1 0 0 0 0,-1 0 0 0 0,0 1 0 0 0,1-1-1 0 0,0 0 1 0 0,-1 0 0 0 0,1 0 0 0 0,-1 1 0 0 0,1-1-1 0 0,0 0 1 0 0,0 0 0 0 0,0 0 0 0 0,-1 0 0 0 0,1 0 0 0 0,0 0-1 0 0,0 1 1 0 0,0-1 0 0 0,0 0 0 0 0,0 0 0 0 0,1 0-1 0 0,-1 0 1 0 0,0 0 0 0 0,0 0 0 0 0,11-22-72 0 0,-2 5-65 0 0,-7 13 35 0 0,0-1-1 0 0,1 0 1 0 0,0 1-1 0 0,0-1 1 0 0,1 1-1 0 0,-1 0 1 0 0,1 0-1 0 0,0 0 1 0 0,0 1 0 0 0,1-1-1 0 0,-1 1 1 0 0,5-3 102 0 0,-2 1-67 0 0,-1 1 0 0 0,1-1 1 0 0,0 1-1 0 0,1 1 0 0 0,-1-1 1 0 0,3 0 66 0 0,-8 5-6 0 0,0 0 1 0 0,0 0-1 0 0,0 0 1 0 0,0 0-1 0 0,0 0 1 0 0,0 1-1 0 0,-1-1 1 0 0,1 0-1 0 0,0 1 6 0 0,2 0-4 0 0,-2 0 10 0 0,0-1 0 0 0,0 1-1 0 0,0 0 1 0 0,0 0-1 0 0,0 0 1 0 0,0 1-1 0 0,0-1 1 0 0,0 0-1 0 0,0 1 1 0 0,0 0 0 0 0,0-1-1 0 0,-1 1 1 0 0,1 0-1 0 0,-1 0 1 0 0,0 0-1 0 0,1-1 1 0 0,-1 2 0 0 0,0-1-1 0 0,0 0 1 0 0,0 0-1 0 0,0 1-5 0 0,0-1 43 0 0,0 1 0 0 0,0 0-1 0 0,0 0 1 0 0,0 0 0 0 0,0 0-1 0 0,-1 0 1 0 0,1 0 0 0 0,-1 0-1 0 0,0 0 1 0 0,0 0 0 0 0,0 0 0 0 0,0 0-1 0 0,-1 0 1 0 0,1 0 0 0 0,-1 0-1 0 0,0 1-42 0 0,0-2 39 0 0,0 1-1 0 0,-1 0 0 0 0,2 0 0 0 0,-1 0 0 0 0,0-1 1 0 0,0 1-1 0 0,1 0 0 0 0,0 0 0 0 0,-1 0 1 0 0,1 0-1 0 0,0 0 0 0 0,1 0 0 0 0,-1 0 0 0 0,0 0 1 0 0,1 0-1 0 0,0 0 0 0 0,0 0 0 0 0,0 0-38 0 0,-1 1 72 0 0,1-1 1 0 0,0 1-1 0 0,-1-1 0 0 0,0 0 0 0 0,0 1 0 0 0,0-1 0 0 0,0 1 1 0 0,-1-1-1 0 0,0 3-72 0 0,-1 26-4104 0 0,2-32-2681 0 0</inkml:trace>
  <inkml:trace contextRef="#ctx0" brushRef="#br1" timeOffset="164811.369">15070 5748 15576 0 0,'0'0'356'0'0,"0"0"49"0"0,0 0 20 0 0,0 0-46 0 0,1 8-185 0 0,3-1 98 0 0,-3-4-163 0 0,0-1 1 0 0,0 0-1 0 0,0 1 0 0 0,0-1 0 0 0,-1 1 1 0 0,1-1-1 0 0,-1 1 0 0 0,1-1 0 0 0,-1 1 0 0 0,0 1-129 0 0,1 5 317 0 0,0-1-1 0 0,0 1 0 0 0,1 0 0 0 0,0-1 0 0 0,1 1 1 0 0,2 5-317 0 0,-1 2 128 0 0,2 3-92 0 0,-6-18-91 0 0,0-1-1396 0 0,0 0-5520 0 0</inkml:trace>
  <inkml:trace contextRef="#ctx0" brushRef="#br1" timeOffset="165104.683">15345 5565 13184 0 0,'0'0'288'0'0,"0"0"64"0"0,0 0 16 0 0,0 0 0 0 0,0 0-296 0 0,0 0-72 0 0,0 0 0 0 0,0 0 0 0 0,0 8 0 0 0,2-3 0 0 0,-2 7 0 0 0,4-4 0 0 0,-4 0-200 0 0,0-2-8 0 0,5 2 0 0 0,-1-2-3560 0 0,-4-6-712 0 0</inkml:trace>
  <inkml:trace contextRef="#ctx0" brushRef="#br1" timeOffset="165393.601">15438 5631 11376 0 0,'-8'-2'1212'0'0,"-13"8"-1235"0"0,15-5 300 0 0,1 1 0 0 0,-1-1 0 0 0,1 1 0 0 0,0 0 1 0 0,0 1-1 0 0,0 0 0 0 0,-3 1-277 0 0,3 0 268 0 0,-3 1 116 0 0,0 2 0 0 0,1-1 0 0 0,-1 1 0 0 0,1 0-384 0 0,5-4 39 0 0,0-1 1 0 0,0 1-1 0 0,0 0 1 0 0,0 0 0 0 0,1 0-1 0 0,-1 0 1 0 0,1 0-1 0 0,0 0 1 0 0,-1 0 0 0 0,2 0-1 0 0,-1 1 1 0 0,0-1-1 0 0,0 3-39 0 0,1 2 33 0 0,-1-6-26 0 0,1 0 1 0 0,-1 1-1 0 0,1-1 0 0 0,0 1 0 0 0,-1-1 1 0 0,1 0-1 0 0,1 1 0 0 0,-1-1 1 0 0,0 1-1 0 0,1-1 0 0 0,-1 0 1 0 0,1 1-1 0 0,-1-1 0 0 0,1 0 1 0 0,0 1-1 0 0,0-1 0 0 0,0 0 1 0 0,1 0-1 0 0,-1 0 0 0 0,0 0 1 0 0,1 0-1 0 0,-1 0 0 0 0,1 0 0 0 0,1 0-7 0 0,58 47 1096 0 0,-23-21 90 0 0,-35-25-1174 0 0,1 0 1 0 0,0 0 0 0 0,-1 0-1 0 0,0 0 1 0 0,0 1-1 0 0,0 0 1 0 0,0-1 0 0 0,1 4-13 0 0,-4-6 44 0 0,1 0 1 0 0,-1 0 0 0 0,1 0 0 0 0,-1 0-1 0 0,0 0 1 0 0,1 0 0 0 0,-1 1 0 0 0,0-1-1 0 0,0 0 1 0 0,0 0 0 0 0,0 0 0 0 0,0 1-1 0 0,0-1 1 0 0,0 0 0 0 0,-1 0 0 0 0,1 0-1 0 0,0 0 1 0 0,0 1 0 0 0,-1-1 0 0 0,1 0-1 0 0,-1 0 1 0 0,1 0 0 0 0,-1 0 0 0 0,0 0 0 0 0,1 0-1 0 0,-1 0 1 0 0,0 0 0 0 0,0 0 0 0 0,0 0-1 0 0,1-1 1 0 0,-1 1 0 0 0,0 0 0 0 0,0-1-1 0 0,-1 2-44 0 0,-8 4 72 0 0,0-1-1 0 0,0 0 1 0 0,0 0-1 0 0,-1-1 0 0 0,0 0 1 0 0,0-1-1 0 0,0 0 1 0 0,-10 1-72 0 0,-3 2-801 0 0,-19 3-1178 0 0,6-3-4868 0 0</inkml:trace>
  <inkml:trace contextRef="#ctx0" brushRef="#br1" timeOffset="165915.332">13114 6895 4608 0 0,'9'-16'448'0'0,"-8"15"166"0"0,1-1-1 0 0,-1 1 1 0 0,0 0 0 0 0,0-1-1 0 0,1 1 1 0 0,-1 0 0 0 0,1 0-1 0 0,-1 0 1 0 0,1 0 0 0 0,-1 0-1 0 0,1 1 1 0 0,0-1 0 0 0,-1 0-1 0 0,1 1 1 0 0,0-1-614 0 0,-1 1 1359 0 0,-1 0-405 0 0,6 9 989 0 0,-6-8-1893 0 0,1-1 0 0 0,-1 1 0 0 0,1 0 0 0 0,-1-1 0 0 0,1 1 0 0 0,-1 0 0 0 0,1 0 0 0 0,-1-1 0 0 0,0 1 0 0 0,1 0 0 0 0,-1 0 0 0 0,0 0 0 0 0,0-1 0 0 0,1 1 0 0 0,-1 0 0 0 0,0 0-50 0 0,1 34 1237 0 0,0-16-572 0 0,-1 0-1 0 0,-2 7-664 0 0,0 3 325 0 0,-2 16 32 0 0,-8 34-120 0 0,6-43-303 0 0,-4 9 146 0 0,-2-15-6293 0 0,5-19-918 0 0</inkml:trace>
  <inkml:trace contextRef="#ctx0" brushRef="#br1" timeOffset="166741.307">12967 7065 14712 0 0,'0'-1'26'0'0,"0"1"0"0"0,0 0 0 0 0,0 0 0 0 0,0 0 0 0 0,0 0 0 0 0,0 0 1 0 0,0 0-1 0 0,0 0 0 0 0,0-1 0 0 0,0 1 0 0 0,0 0 0 0 0,0 0 1 0 0,0 0-1 0 0,-1 0 0 0 0,1 0 0 0 0,0 0 0 0 0,0-1 0 0 0,0 1 0 0 0,0 0 1 0 0,1 0-1 0 0,-1 0 0 0 0,0 0 0 0 0,0 0 0 0 0,0-1 0 0 0,0 1 0 0 0,0 0 1 0 0,0 0-1 0 0,0 0 0 0 0,0 0 0 0 0,0 0 0 0 0,0 0 0 0 0,0 0 1 0 0,0-1-1 0 0,0 1 0 0 0,0 0 0 0 0,0 0 0 0 0,1 0 0 0 0,-1 0 0 0 0,0 0 1 0 0,0 0-1 0 0,0 0 0 0 0,0 0 0 0 0,0 0 0 0 0,0 0 0 0 0,1 0 1 0 0,-1 0-1 0 0,0-1 0 0 0,0 1 0 0 0,0 0 0 0 0,0 0 0 0 0,0 0 0 0 0,0 0 1 0 0,1 0-27 0 0,13-5 372 0 0,26-2-558 0 0,-31 5 404 0 0,18-2 507 0 0,0 2-1 0 0,15 0-724 0 0,-11 1 899 0 0,22-4-899 0 0,-10 1 83 0 0,-29 3-8 0 0,-1 0-1 0 0,1-1 1 0 0,-1 0-1 0 0,8-4-74 0 0,1 1-23 0 0,-17 4-146 0 0,-1 0-1 0 0,0 0 1 0 0,1-1-1 0 0,-1 1 1 0 0,0-1-1 0 0,4-2 170 0 0,-21-7-488 0 0,12-3 136 0 0,0 13 352 0 0,1 1 0 0 0,0-1 0 0 0,0 0 0 0 0,0 1 0 0 0,0-1 0 0 0,0 0 0 0 0,0 1 0 0 0,0-1 0 0 0,0 0 0 0 0,0 1 0 0 0,0-1 0 0 0,0 0 0 0 0,0 1 0 0 0,1-1 0 0 0,-1 1 0 0 0,0-1 0 0 0,1 0 0 0 0,-1 1 0 0 0,0-1 0 0 0,0 0 0 0 0,0 1 0 0 0,1-1 0 0 0,-1 0 0 0 0,0 1 0 0 0,0-1 0 0 0,0 1 0 0 0,0-1 0 0 0,0 0 0 0 0,0 1 0 0 0,0-1 0 0 0,0 0 0 0 0,0 1 0 0 0,-1-1 0 0 0,1 0 0 0 0,0 1 0 0 0,0-1 0 0 0,-1 1 0 0 0,1-1 0 0 0,0 1 0 0 0,0-1 0 0 0,-1 1 0 0 0,1-1 0 0 0,-2-1 77 0 0,1 0-1 0 0,0 0 1 0 0,0-1-1 0 0,0 1 1 0 0,0 0-1 0 0,1 0 0 0 0,-1-1 1 0 0,1 1-1 0 0,-1 0 1 0 0,1-1-1 0 0,0 1 0 0 0,0 0 1 0 0,0-1-77 0 0,0 1 544 0 0,-11-11-1306 0 0,10 13 834 0 0,1 0 0 0 0,0 0 0 0 0,0 0 0 0 0,-5 2 115 0 0,4-2-162 0 0,0 0 0 0 0,0 0 1 0 0,1 1-1 0 0,-1-1 0 0 0,0 0 1 0 0,0 1-1 0 0,1-1 0 0 0,-1 1 0 0 0,0-1 1 0 0,0 1-1 0 0,1-1 0 0 0,-1 1 1 0 0,1-1-1 0 0,-1 1 0 0 0,0 0 0 0 0,1-1 1 0 0,-1 1-1 0 0,1 0 0 0 0,0-1 0 0 0,-1 1 1 0 0,1 0-1 0 0,-1 0-25 0 0,-1 4 106 0 0,-1 0 0 0 0,0-1 0 0 0,0 0 0 0 0,0 1 0 0 0,-3 1-106 0 0,-8 12 310 0 0,11-13-302 0 0,1-2 40 0 0,0-1 0 0 0,0 1 0 0 0,0 0 1 0 0,1 0-1 0 0,-1 0 0 0 0,1 0 0 0 0,0 0 0 0 0,0 0 0 0 0,0 0 0 0 0,0 0 0 0 0,0 0 0 0 0,1 1 0 0 0,-1 1-48 0 0,1-1 58 0 0,0-1-1 0 0,-1 1 0 0 0,0 0 0 0 0,0 0 1 0 0,0 0-1 0 0,0-1-57 0 0,0 0 42 0 0,0 1 1 0 0,0-1 0 0 0,0 0-1 0 0,1 0 1 0 0,-1 0-1 0 0,1 1 1 0 0,0-1 0 0 0,0 0-1 0 0,0 1 1 0 0,1-1-43 0 0,1 18 367 0 0,-1-11-313 0 0,1 1 0 0 0,0 0 0 0 0,0-1 0 0 0,1 1 0 0 0,0-1 0 0 0,0 0-1 0 0,2 0 1 0 0,0 1-54 0 0,-3-7 13 0 0,0 0 0 0 0,1-1 0 0 0,0 1 0 0 0,0-1 0 0 0,0 0 0 0 0,0 0 0 0 0,0 0 0 0 0,1 0-1 0 0,-1 0 1 0 0,1-1 0 0 0,0 0 0 0 0,1 1-13 0 0,-1-2 0 0 0,-1 1 1 0 0,0-1-1 0 0,1-1 0 0 0,-1 1 0 0 0,1 0 1 0 0,-1-1-1 0 0,1 0 0 0 0,0 0 0 0 0,-1 0 1 0 0,1 0-1 0 0,-1-1 0 0 0,1 1 0 0 0,-1-1 1 0 0,1 0-1 0 0,1 0 0 0 0,2-2 23 0 0,1 1-1 0 0,0-1 1 0 0,-1 0-1 0 0,0-1 1 0 0,0 0-1 0 0,0 0 1 0 0,0 0 0 0 0,-1-1-1 0 0,0 0 1 0 0,0 0-1 0 0,0-1 1 0 0,0 0-1 0 0,-1 0 1 0 0,2-3-23 0 0,-3 4 15 0 0,0 0-1 0 0,1 0 1 0 0,-1 0 0 0 0,2-1-15 0 0,-1 2-17 0 0,0-1 0 0 0,-1 1-1 0 0,0-1 1 0 0,0-1 0 0 0,0 0 17 0 0,4-6-189 0 0,11-20-1440 0 0,-18 30 1317 0 0,0-1 0 0 0,0 1 0 0 0,-1-1 1 0 0,1 0-1 0 0,-1 1 0 0 0,1-1 0 0 0,-1 0 0 0 0,0 1 0 0 0,0-1 0 0 0,0 0 0 0 0,0 1 0 0 0,0-2 312 0 0,2-7-2019 0 0,-2 11 1942 0 0,0-1-1 0 0,1 1 1 0 0,-1 0 0 0 0,0 0 0 0 0,0-1-1 0 0,0 1 1 0 0,1 0 0 0 0,-1-1 0 0 0,0 1-1 0 0,0 0 1 0 0,0-1 0 0 0,0 1 0 0 0,0 0 0 0 0,0-1-1 0 0,0 1 1 0 0,0 0 0 0 0,0-1 0 0 0,0 1-1 0 0,0 0 1 0 0,0-1 0 0 0,0 1 0 0 0,0 0-1 0 0,0-1 1 0 0,0 1 0 0 0,0 0 0 0 0,-1-1-1 0 0,1 1 1 0 0,0 0 0 0 0,0-1 0 0 0,0 1-1 0 0,0 0 1 0 0,-1 0 0 0 0,1-1 0 0 0,0 1-1 0 0,0 0 1 0 0,-1 0 0 0 0,1-1 77 0 0,-4-1-709 0 0,-4-5-102 0 0,8 0-4186 0 0,1 6 5066 0 0,-1 1 50 0 0,0 0 57 0 0,0 0 200 0 0,0 0 82 0 0,8 4 658 0 0,-5-1-1042 0 0,1 1 16 0 0,-1 0 0 0 0,1 0 0 0 0,0 0 0 0 0,-1 1 0 0 0,0 0-90 0 0,-2-3 98 0 0,0 0 0 0 0,0 0-1 0 0,0 0 1 0 0,0 0-1 0 0,-1 0 1 0 0,1 0 0 0 0,-1 0-1 0 0,1 1 1 0 0,-1-1 0 0 0,0 0-1 0 0,0 0 1 0 0,0 0-1 0 0,0 1 1 0 0,-1 1-98 0 0,1-2 129 0 0,0 0-1 0 0,0 1 1 0 0,0-1-1 0 0,1 0 1 0 0,-1 0-1 0 0,0 0 1 0 0,1 1 0 0 0,0-1-1 0 0,-1 0 1 0 0,1 0-1 0 0,1 1-128 0 0,-1-1 105 0 0,-1-1 0 0 0,1 1 0 0 0,0 0 0 0 0,-1-1 0 0 0,1 1 0 0 0,-1 0 0 0 0,1-1-1 0 0,-1 1 1 0 0,0 0 0 0 0,0 0 0 0 0,0-1 0 0 0,0 1 0 0 0,0 0 0 0 0,0 0 0 0 0,0-1 0 0 0,-1 1 0 0 0,1 0 0 0 0,-1 1-105 0 0,0-2 122 0 0,1 1 1 0 0,0 0-1 0 0,-1-1 1 0 0,1 1 0 0 0,0 0-1 0 0,0-1 1 0 0,0 1-1 0 0,0 0 1 0 0,0-1 0 0 0,0 1-1 0 0,0 0-122 0 0,1 0 94 0 0,-1-1 1 0 0,0 1-1 0 0,0-1 0 0 0,0 1 1 0 0,0-1-1 0 0,0 1 0 0 0,0-1 0 0 0,0 1 1 0 0,-1-1-1 0 0,1 1 0 0 0,0-1 1 0 0,-1 2-95 0 0,-4 15 966 0 0,5-16-910 0 0,0 0 0 0 0,0-1-1 0 0,-1 1 1 0 0,1-1 0 0 0,0 1 0 0 0,-1-1 0 0 0,1 1-1 0 0,-1-1 1 0 0,0 1 0 0 0,1-1 0 0 0,-1 0 0 0 0,0 1-1 0 0,0-1-55 0 0,-5 5 284 0 0,4-6-56 0 0,4-11 51 0 0,1-1-238 0 0,-2 7-26 0 0,1 0-1 0 0,0 0 0 0 0,0-1 0 0 0,0 1 0 0 0,0 1 0 0 0,1-1 0 0 0,0 0 0 0 0,0 0 0 0 0,0 1 0 0 0,0 0 0 0 0,1 0 0 0 0,1-2-14 0 0,18-25 3 0 0,-5 7 36 0 0,-13 16 12 0 0,1 1 0 0 0,-2-1 0 0 0,4-6-51 0 0,-4 7-4 0 0,1 0 0 0 0,0 0-1 0 0,0 1 1 0 0,0-1 0 0 0,1 1-1 0 0,3-3 5 0 0,-2 2-42 0 0,1-1 0 0 0,-2 0 0 0 0,6-8 42 0 0,-7 10-255 0 0,1 1 0 0 0,-1-1-1 0 0,1 1 1 0 0,0 0 0 0 0,1 0-1 0 0,-1 1 1 0 0,1 0 0 0 0,0 0 0 0 0,0 1-1 0 0,6-3 256 0 0,2 0-894 0 0</inkml:trace>
  <inkml:trace contextRef="#ctx0" brushRef="#br1" timeOffset="167421.756">13906 6932 13760 0 0,'9'0'1246'0'0,"-9"0"-1235"0"0,1 0-1 0 0,-1 0 0 0 0,1-1 1 0 0,-1 1-1 0 0,1 0 1 0 0,-1 0-1 0 0,1 0 0 0 0,-1 0 1 0 0,1 0-1 0 0,-1 1 1 0 0,1-1-1 0 0,0 0 0 0 0,-1 0 1 0 0,1 0-1 0 0,-1 0 1 0 0,1 0-1 0 0,-1 1 0 0 0,0-1 1 0 0,1 0-1 0 0,-1 1 1 0 0,1-1-1 0 0,-1 0 0 0 0,1 0 1 0 0,-1 1-11 0 0,3 1 26 0 0,4 4 135 0 0,1 0 0 0 0,0 0-1 0 0,-1 1 1 0 0,0 0 0 0 0,-1 1-1 0 0,1-1-160 0 0,-6-4 93 0 0,0 0 0 0 0,0-1-1 0 0,0 1 1 0 0,0 0 0 0 0,-1-1 0 0 0,1 1-1 0 0,-1 0 1 0 0,0 0 0 0 0,0 0 0 0 0,0-1-1 0 0,0 1 1 0 0,0 0 0 0 0,0 0 0 0 0,-1 0-1 0 0,0-1 1 0 0,0 3-93 0 0,-1 16 679 0 0,2-18-584 0 0,-1-1 1 0 0,1 1-1 0 0,-1 0 1 0 0,1 0-1 0 0,-1 0 0 0 0,0 0 1 0 0,0 0-1 0 0,0-1 1 0 0,-1 1-1 0 0,1 0 1 0 0,-1-1-1 0 0,-1 3-95 0 0,2-3 47 0 0,-1 1 0 0 0,0-1-1 0 0,1 1 1 0 0,0 0 0 0 0,0 0 0 0 0,0-1 0 0 0,0 1-1 0 0,0 0 1 0 0,0 0 0 0 0,0 1-47 0 0,1 8 162 0 0,1-10-135 0 0,-1 0 0 0 0,0-1 0 0 0,0 1 0 0 0,0 0 0 0 0,0 0 1 0 0,-1 0-1 0 0,1 0 0 0 0,-1 0 0 0 0,1-1 0 0 0,-1 1 0 0 0,1 0 0 0 0,-1 0-27 0 0,-7 10 87 0 0,6-10-74 0 0,0 1-1 0 0,1 0 1 0 0,-1 0 0 0 0,0 0 0 0 0,1 0 0 0 0,0 0 0 0 0,0 0 0 0 0,0 0-1 0 0,-1 2-12 0 0,-2 6 164 0 0,3-12 54 0 0,1-5-160 0 0,2-9-57 0 0,-2 12-26 0 0,0-1 0 0 0,1 1 1 0 0,-1 0-1 0 0,1 0 0 0 0,0-1 0 0 0,0 1 1 0 0,0 0-1 0 0,1 0 25 0 0,3-9-148 0 0,1 2-65 0 0,-1-1 1 0 0,-1-1-1 0 0,0 1 0 0 0,3-11 213 0 0,-4 12-182 0 0,0 1-1 0 0,1 0 1 0 0,0 0-1 0 0,1 0 1 0 0,0 1-1 0 0,0-1 1 0 0,1 1 182 0 0,8-15-632 0 0,-11 19 549 0 0,0-1 0 0 0,0 1 1 0 0,1 0-1 0 0,0 0 0 0 0,-1 1 0 0 0,1-1 0 0 0,1 1 1 0 0,-1 0-1 0 0,0 0 0 0 0,1 0 0 0 0,-1 1 0 0 0,1-1 1 0 0,0 1-1 0 0,0 0 0 0 0,0 0 0 0 0,0 1 0 0 0,0 0 1 0 0,3-1 81 0 0,3 1-57 0 0,-11 1 55 0 0,1 0 1 0 0,-1 1 0 0 0,0-1-1 0 0,1 0 1 0 0,-1 0 0 0 0,1 0-1 0 0,-1 1 1 0 0,0-1-1 0 0,1 0 1 0 0,-1 0 0 0 0,0 1-1 0 0,1-1 1 0 0,-1 0-1 0 0,0 0 1 0 0,1 1 0 0 0,-1-1-1 0 0,0 1 1 0 0,0-1 0 0 0,1 0-1 0 0,-1 1 1 0 0,0-1-1 0 0,0 1 3 0 0,1 1 9 0 0,2 0 7 0 0,2 4 131 0 0,1 0-1 0 0,-2 0 1 0 0,1 0 0 0 0,3 6-147 0 0,-7-11 49 0 0,0 1 1 0 0,-1-1-1 0 0,1 1 1 0 0,0 0-1 0 0,-1-1 1 0 0,1 1 0 0 0,-1 0-1 0 0,1 0 1 0 0,-1-1-1 0 0,0 1 1 0 0,0 0-1 0 0,1 0 1 0 0,-1 0-1 0 0,-1-1 1 0 0,1 1 0 0 0,0 0-1 0 0,0 0 1 0 0,-1 0-1 0 0,1-1 1 0 0,-1 1-1 0 0,1 0 1 0 0,-1-1-1 0 0,0 2-49 0 0,-1-1 43 0 0,1 1 19 0 0,-1-1 1 0 0,1 1-1 0 0,-1-1 0 0 0,1 1 1 0 0,0 0-1 0 0,0 0 1 0 0,0 0-1 0 0,0 0 0 0 0,0-1 1 0 0,1 1-1 0 0,-1 0 1 0 0,1 0-1 0 0,0 0 0 0 0,0 0-62 0 0,0-1 41 0 0,0 0-1 0 0,-1 0 1 0 0,1 0-1 0 0,-1 0 1 0 0,1-1-1 0 0,-1 1 1 0 0,1 0-1 0 0,-1 0 1 0 0,0-1-1 0 0,0 1 0 0 0,0 0 1 0 0,0 0-41 0 0,0-1 33 0 0,0 1 0 0 0,0-1 0 0 0,0 0-1 0 0,0 1 1 0 0,1 0 0 0 0,-1-1 0 0 0,0 1 0 0 0,1-1 0 0 0,0 1 0 0 0,-1 0 0 0 0,1-1-1 0 0,0 1-32 0 0,0 0 15 0 0,-1-1 0 0 0,1 0-1 0 0,-1 0 1 0 0,1 0 0 0 0,-1 0-1 0 0,1 0 1 0 0,-1 0 0 0 0,1 0-1 0 0,-1 0 1 0 0,0-1 0 0 0,1 1-1 0 0,-1 0 1 0 0,0 0 0 0 0,0 0-1 0 0,0-1 1 0 0,0 1 0 0 0,0 0-1 0 0,0-1 1 0 0,0 1 0 0 0,0-1-1 0 0,0 1 1 0 0,0-1 0 0 0,0 0-1 0 0,-1 1-14 0 0,2-1 5 0 0,0 0-1 0 0,0 0 1 0 0,-1 0 0 0 0,1 0-1 0 0,0 0 1 0 0,0 0-1 0 0,-1 0 1 0 0,1-1-1 0 0,0 1 1 0 0,0 0-1 0 0,0 0 1 0 0,-1 0-1 0 0,1 0 1 0 0,0 0-1 0 0,0 0 1 0 0,0 0 0 0 0,0-1-1 0 0,-1 1 1 0 0,1 0-1 0 0,0 0 1 0 0,0 0-1 0 0,0-1 1 0 0,0 1-1 0 0,0 0 1 0 0,-1 0-1 0 0,1 0 1 0 0,0-1-1 0 0,0 1 1 0 0,0 0 0 0 0,0 0-1 0 0,0 0 1 0 0,0-1-1 0 0,0 1 1 0 0,0 0-1 0 0,0 0 1 0 0,0-1-1 0 0,0 1 1 0 0,0 0-1 0 0,0 0 1 0 0,0-1-5 0 0,0-9 10 0 0,21-42-84 0 0,-19 45 38 0 0,1-1 1 0 0,0 1 0 0 0,0 0-1 0 0,1 0 1 0 0,0 0 0 0 0,0 0-1 0 0,0 1 1 0 0,1 0 0 0 0,0 0-1 0 0,1 0 1 0 0,-1 0 0 0 0,5-2 35 0 0,3-3-98 0 0,-11 9 63 0 0,-1 0 1 0 0,1 1-1 0 0,0-1 0 0 0,0 1 0 0 0,0-1 1 0 0,0 1-1 0 0,0 0 0 0 0,0 0 0 0 0,1 0 0 0 0,-1 0 35 0 0,3-1 21 0 0,0 1-1 0 0,-1-1 1 0 0,1 1-1 0 0,0 0 1 0 0,0 1-1 0 0,0 0 1 0 0,0-1-1 0 0,0 1 1 0 0,0 1 0 0 0,1-1-1 0 0,0 1-20 0 0,-2 0 69 0 0,0 0 0 0 0,-1 1-1 0 0,1-1 1 0 0,-1 1 0 0 0,0-1 0 0 0,1 1-1 0 0,-1 0 1 0 0,0 0 0 0 0,0 1 0 0 0,0-1 0 0 0,0 0-1 0 0,0 1 1 0 0,-1 0 0 0 0,1 0 0 0 0,0 1-69 0 0,8 9 502 0 0,-8-11-372 0 0,-1 1 1 0 0,0-1-1 0 0,0 1 1 0 0,0-1-1 0 0,0 1 1 0 0,0 0-1 0 0,0-1 1 0 0,-1 1-1 0 0,0 0 1 0 0,1 0-1 0 0,-1 2-130 0 0,0-3 124 0 0,0 1 1 0 0,0-1-1 0 0,0 0 1 0 0,0 1-1 0 0,1-1 1 0 0,-1 0-1 0 0,1 0 1 0 0,-1 0-1 0 0,1 0 1 0 0,1 2-125 0 0,-1-3 76 0 0,-1 0 0 0 0,1 1 0 0 0,-1-1 0 0 0,0 1 0 0 0,0-1 0 0 0,0 1 1 0 0,0 0-1 0 0,0 0 0 0 0,0-1 0 0 0,0 1 0 0 0,0 0 0 0 0,-1 0 0 0 0,1 0 0 0 0,-1 0 0 0 0,1 0 1 0 0,-1 1-77 0 0,5 14 430 0 0,-5-16-392 0 0,1 0 0 0 0,-1 0 0 0 0,1 1 0 0 0,-1-1 0 0 0,0 0 0 0 0,1 1 1 0 0,-1-1-1 0 0,0 0 0 0 0,0 1 0 0 0,0-1 0 0 0,0 0 0 0 0,0 0 0 0 0,0 1 0 0 0,0-1 0 0 0,0 1-38 0 0,0-1 23 0 0,1 0 0 0 0,-1 0-1 0 0,1 1 1 0 0,0-1 0 0 0,0 0 0 0 0,-1 0 0 0 0,1 0 0 0 0,0 0-1 0 0,0 0 1 0 0,0 0 0 0 0,0 0 0 0 0,1 0 0 0 0,-1 0 0 0 0,0-1-1 0 0,0 1 1 0 0,1 0-23 0 0,-5 1 20 0 0,4-3 28 0 0,4-1-294 0 0,-5 2 239 0 0,0 0 1 0 0,0 1 0 0 0,0-1-1 0 0,-1 0 1 0 0,1 0 0 0 0,0 0-1 0 0,0 0 1 0 0,0 0 0 0 0,-1 0-1 0 0,1 0 1 0 0,0 0 0 0 0,0-1-1 0 0,0 1 1 0 0,0 0 0 0 0,-1 0 0 0 0,1 0-1 0 0,0 0 1 0 0,0 0 0 0 0,0 0-1 0 0,0 0 1 0 0,-1 0 0 0 0,1 0-1 0 0,0 0 1 0 0,0-1 0 0 0,0 1-1 0 0,0 0 1 0 0,0 0 0 0 0,0 0-1 0 0,-1 0 1 0 0,1 0 0 0 0,0-1 0 0 0,0 1-1 0 0,0 0 1 0 0,0 0 0 0 0,0 0-1 0 0,0 0 1 0 0,0-1 0 0 0,0 1 6 0 0,7-4-771 0 0,-6 3 569 0 0,0 1 0 0 0,1-1 0 0 0,-1 0 0 0 0,1 1 0 0 0,-1-1 1 0 0,0 0-1 0 0,0 0 0 0 0,1 0 0 0 0,-1 0 0 0 0,0-1 202 0 0,4-10-1481 0 0,0-2-14 0 0</inkml:trace>
  <inkml:trace contextRef="#ctx0" brushRef="#br1" timeOffset="246371.582">6556 2395 6448 0 0,'0'0'141'0'0,"0"0"23"0"0,0 0 13 0 0,-4-18 1911 0 0,3 13-1832 0 0,0 1 0 0 0,-1-1 0 0 0,0 1 0 0 0,1 0 0 0 0,-1-1 0 0 0,-1 1 0 0 0,1 0 0 0 0,-3-2-256 0 0,1 1 28 0 0,0 0 0 0 0,0 1 0 0 0,0 0 0 0 0,-1 0 0 0 0,0 0 0 0 0,-2-1-28 0 0,-8-7-2 0 0,-4 1 441 0 0,6 5 52 0 0,-10-8-268 0 0,-2 2 0 0 0,0 0 0 0 0,0 2 0 0 0,-1 1 0 0 0,-20-4-223 0 0,40 11 3 0 0,-22-5-3 0 0,-19-3 0 0 0,-9-1 0 0 0,35 8 0 0 0,-1 0 0 0 0,0 1 0 0 0,0 1 0 0 0,-15 2 0 0 0,9-1 0 0 0,-4 2 0 0 0,1 1 0 0 0,0 1 0 0 0,-1 2 0 0 0,2 1 0 0 0,-1 2 0 0 0,-3 2 0 0 0,-7 4 0 0 0,0 2 0 0 0,1 1 0 0 0,1 2 0 0 0,-22 16 0 0 0,-74 53 0 0 0,34-13 2032 0 0,92-68-2028 0 0,1 0 1 0 0,0 0 0 0 0,0 1-1 0 0,-4 7-4 0 0,-6 7-2 0 0,-7 7 2 0 0,1 0 0 0 0,2 1 0 0 0,2 2 0 0 0,-14 26 0 0 0,29-49 0 0 0,-1 1 0 0 0,-7 7 0 0 0,8-11 0 0 0,0 0 0 0 0,0 1 0 0 0,1-1 0 0 0,0 1 0 0 0,-3 7 0 0 0,-7 16 0 0 0,11-26 0 0 0,0 0 0 0 0,0 1 0 0 0,1-1 0 0 0,-1 1 0 0 0,1 0 0 0 0,1 0 0 0 0,-1 0 0 0 0,1 3 0 0 0,-1 1 0 0 0,0 0 0 0 0,-1-1 0 0 0,-2 6 0 0 0,-13 51 0 0 0,16-59 184 0 0,1 0 1 0 0,-1 0 0 0 0,1 0 0 0 0,1 0 0 0 0,-1 1-1 0 0,1-1 1 0 0,1 1-185 0 0,-2 21 589 0 0,0-10-435 0 0,1-15-152 0 0,0 0-1 0 0,-1 0 0 0 0,1 0 0 0 0,-1 0 1 0 0,0 1-1 0 0,0-1 0 0 0,0 0 0 0 0,0 0 0 0 0,-2 3-1 0 0,1-5 0 0 0,1 1 0 0 0,-1 0 0 0 0,1 0 0 0 0,0 0 0 0 0,0 0 0 0 0,0 0 0 0 0,1 0 0 0 0,-1 0 0 0 0,1 0 0 0 0,0 1 0 0 0,-1-1 0 0 0,1 0 0 0 0,1 0 0 0 0,-1 0 0 0 0,0 1 0 0 0,1-1 0 0 0,0 3 0 0 0,-1 0 0 0 0,1 0 0 0 0,-1 0 0 0 0,-1 0 0 0 0,1 0 0 0 0,-1 1 0 0 0,0-1 0 0 0,1 0 0 0 0,-1 0 0 0 0,1 1 0 0 0,1-1 0 0 0,0 6 0 0 0,1 3-7 0 0,-1 0 0 0 0,0 9 7 0 0,2 19 457 0 0,5 52 1148 0 0,-6-67-1660 0 0,-2-16-388 0 0,1 0 0 0 0,0 0 0 0 0,2 3 443 0 0,-1 9-574 0 0,-2-20 570 0 0,0-1 0 0 0,1 0-1 0 0,-1 0 1 0 0,1 1 0 0 0,-1-1 0 0 0,1 0 0 0 0,0 0-1 0 0,1 3 5 0 0,8 18 0 0 0,6 13 0 0 0,-7-17 0 0 0,-7-17 0 0 0,-1 1 0 0 0,1-1 0 0 0,0 1 0 0 0,0-1 0 0 0,0 0 0 0 0,0 1 0 0 0,0-1 0 0 0,2 1 0 0 0,8 13 0 0 0,-10-14 0 0 0,0 0 0 0 0,0 0 0 0 0,0 0 0 0 0,0 0 0 0 0,1 0 0 0 0,0 0 0 0 0,0 0 30 0 0,0 0 0 0 0,-1 0 0 0 0,1 0 0 0 0,-1 1 0 0 0,0-1 0 0 0,0 1 0 0 0,0-1 0 0 0,0 1-30 0 0,12 19 1144 0 0,-5-10-587 0 0,-8-10-550 0 0,1 0 1 0 0,0-1-1 0 0,0 1 0 0 0,0 0 1 0 0,1-1-1 0 0,-1 0 0 0 0,3 2-7 0 0,0 1 0 0 0,0 0 0 0 0,1 0 0 0 0,-2 0 0 0 0,1 1 0 0 0,20 18 0 0 0,21 10 0 0 0,39 27 0 0 0,-62-45 0 0 0,-2 0 0 0 0,1-1 0 0 0,2-1 0 0 0,-5 0 0 0 0,-16-11 0 0 0,1-1 0 0 0,-1 1 0 0 0,1 0 0 0 0,0-1 0 0 0,3 2 0 0 0,6 1 0 0 0,3 2 0 0 0,1-1 0 0 0,6 1 0 0 0,2-1 0 0 0,0-1 0 0 0,1-1 0 0 0,0-1 0 0 0,0-1 0 0 0,5-1 0 0 0,28-2 0 0 0,-1-2 0 0 0,1-2 0 0 0,8-5 0 0 0,-30 5 0 0 0,-21 3 0 0 0,1-1 0 0 0,10-3 0 0 0,7-4 0 0 0,-14 6 0 0 0,-1-2 0 0 0,0-1 0 0 0,0 0 0 0 0,10-6 0 0 0,7-6 1 0 0,-22 13 17 0 0,0-1 0 0 0,-1-1 0 0 0,0 0-1 0 0,3-3-17 0 0,18-19 396 0 0,-2-2-1 0 0,-1-1 0 0 0,-1-1 0 0 0,-1-1 0 0 0,2-9-395 0 0,-15 19 0 0 0,0 0 0 0 0,-2-2 0 0 0,-1 1 0 0 0,-2-1 0 0 0,6-20 0 0 0,0-6-3 0 0,-3 0 0 0 0,2-19 3 0 0,12-109 78 0 0,-9-68 1898 0 0,-19 215-1976 0 0,-3-29 0 0 0,-1 20 0 0 0,3 15 0 0 0,-2 1 0 0 0,-1 0 0 0 0,-1 1 0 0 0,-2-1 0 0 0,0 1 0 0 0,-2 0 0 0 0,-1 1 0 0 0,-4-7 0 0 0,5 14 0 0 0,-1 0 0 0 0,-1 1 0 0 0,-1 0 0 0 0,0 0 0 0 0,-1 2 0 0 0,-1-1 0 0 0,0 2 0 0 0,-1 0 0 0 0,-1 1 0 0 0,0 0 0 0 0,-7-3 0 0 0,-3 0-10 0 0,-1 1 0 0 0,-1 1 0 0 0,0 1 0 0 0,-1 2 0 0 0,0 1 0 0 0,-20-4 10 0 0,17 7-1321 0 0,0 1 1 0 0,-1 1 0 0 0,-27 1 1320 0 0,10 3-7162 0 0</inkml:trace>
  <inkml:trace contextRef="#ctx0" brushRef="#br1" timeOffset="247958.449">7498 4045 10136 0 0,'3'-8'490'0'0,"1"-2"-356"0"0,-1 0 0 0 0,0 0 0 0 0,-1 0 0 0 0,1-3-134 0 0,-2 10 76 0 0,-1-1 1 0 0,0 0 0 0 0,1 0 0 0 0,-1 1 0 0 0,-1-1 0 0 0,1 0 0 0 0,0 0 0 0 0,-1 1-1 0 0,0-1 1 0 0,0 0 0 0 0,0 1 0 0 0,0-1 0 0 0,-1 0-77 0 0,0 1 147 0 0,0 0 0 0 0,0 0 0 0 0,0 1 0 0 0,0-1 0 0 0,0 1 1 0 0,-1-1-1 0 0,1 1 0 0 0,-1 0 0 0 0,1 0 0 0 0,-1 0 0 0 0,-2-1-147 0 0,-34-14 1535 0 0,36 16-1521 0 0,-10-4 144 0 0,-1 1 0 0 0,0 1 0 0 0,0 0 1 0 0,0 1-1 0 0,0 1 0 0 0,-5 0-158 0 0,-28 1 1142 0 0,-11 2-1142 0 0,42-1 28 0 0,-11 1 217 0 0,0 1 0 0 0,0 2 0 0 0,1 1 0 0 0,-2 1-245 0 0,-103 37 1095 0 0,93-31-1595 0 0,-10 5 127 0 0,1 3 0 0 0,1 1-1 0 0,1 3 374 0 0,-130 83 136 0 0,70-45-743 0 0,18-10 607 0 0,55-35 0 0 0,0 1 0 0 0,1 2 0 0 0,-3 5 0 0 0,11-8 0 0 0,-9 9 0 0 0,1 1 0 0 0,1 1 0 0 0,-9 12 0 0 0,-85 109 1976 0 0,101-120-1968 0 0,1 2 0 0 0,-8 17-8 0 0,9-14 0 0 0,2 0 0 0 0,2 2 0 0 0,-3 10 0 0 0,-3 31 0 0 0,18-60 0 0 0,1-1 0 0 0,0 1 0 0 0,1 0 0 0 0,0 16 0 0 0,-5 28 0 0 0,-3 1 0 0 0,3 0 0 0 0,2 1 0 0 0,3 27 0 0 0,4-56 0 0 0,2 0 0 0 0,1 0 0 0 0,3 10 0 0 0,1-7 258 0 0,10 62 1516 0 0,-16-92-1771 0 0,0-1 0 0 0,0 1 0 0 0,0 0-1 0 0,1-1 1 0 0,1 0 0 0 0,1 4-3 0 0,11 25-1 0 0,-3 2 1 0 0,2 0 0 0 0,16 27 0 0 0,14 10 0 0 0,-39-67 0 0 0,0 1 0 0 0,1-1 0 0 0,0 0 0 0 0,4 2 0 0 0,5 8 0 0 0,1-1 0 0 0,1 0 0 0 0,0-1 0 0 0,1-1 0 0 0,1-1 0 0 0,0-1 0 0 0,1-1 0 0 0,0 0 0 0 0,1-2 0 0 0,8 3 0 0 0,20 10 0 0 0,-26-12 0 0 0,19 7 0 0 0,-11-7 0 0 0,0-1 0 0 0,0-1 0 0 0,1-2 0 0 0,-1-1 0 0 0,2-2 0 0 0,15-1 0 0 0,-5-5 0 0 0,0-2 0 0 0,33-8 0 0 0,-17 2 0 0 0,-30 4 0 0 0,0-2 0 0 0,-1-1 0 0 0,1-1 0 0 0,23-13 0 0 0,6-1 0 0 0,1-2 512 0 0,-2-4 0 0 0,0-1 0 0 0,-2-4 0 0 0,2-4-512 0 0,-28 16 0 0 0,0-2 0 0 0,6-8 0 0 0,-6 1 0 0 0,-1-1 0 0 0,-2-2 0 0 0,-1-1 0 0 0,10-19 0 0 0,-28 42 0 0 0,83-134 0 0 0,-71 110 0 0 0,-2-1 0 0 0,-1-1 0 0 0,-1-3 0 0 0,41-152 0 0 0,-54 184 0 0 0,8-20 0 0 0,-2-1 0 0 0,-1 0 0 0 0,-1-3 0 0 0,2-26 942 0 0,-2 0-1 0 0,-2-50-941 0 0,-5 71 41 0 0,-2 0 1 0 0,-2 1-1 0 0,-2-1 0 0 0,-6-24-41 0 0,3 28 0 0 0,6 17 0 0 0,-2 1 0 0 0,0-1 0 0 0,-1 1 0 0 0,-5-9 0 0 0,-29-53 0 0 0,-40-57 0 0 0,55 99 0 0 0,-2 1 0 0 0,-1 1 0 0 0,-2 1 0 0 0,-17-13 0 0 0,17 18 0 0 0,-2 2 0 0 0,-1 1 0 0 0,-16-9 0 0 0,10 10-468 0 0,-48-30-19 0 0,27 24-6662 0 0,28 16-370 0 0</inkml:trace>
  <inkml:trace contextRef="#ctx0" brushRef="#br1" timeOffset="249360.357">8265 6113 8288 0 0,'-4'-3'289'0'0,"-1"0"-1"0"0,0 0 1 0 0,0 0 0 0 0,-5-1-289 0 0,-11-7 1181 0 0,17 9-872 0 0,0 0 1 0 0,-1 0 0 0 0,1 0-1 0 0,-1 1 1 0 0,1 0-1 0 0,-3-1-309 0 0,2 1 346 0 0,0 0-1 0 0,0-1 0 0 0,0 0 0 0 0,0 0 1 0 0,0 0-346 0 0,-7-4 552 0 0,0 1 1 0 0,0 1 0 0 0,-1 0 0 0 0,0 1 0 0 0,-1 0-553 0 0,-9-3 387 0 0,-9-1-382 0 0,0 1-1 0 0,0 2 1 0 0,0 1-1 0 0,-24 2-4 0 0,-131 10-2 0 0,174-8 2 0 0,-43 3-15 0 0,-183 20 1470 0 0,185-16-950 0 0,-24 3-402 0 0,-41 14-103 0 0,-8 16 0 0 0,99-31 0 0 0,5-1 0 0 0,0 1 0 0 0,0 1 0 0 0,1 2 0 0 0,1 0 0 0 0,0 1 0 0 0,-16 14 0 0 0,-9 13 0 0 0,1 1 0 0 0,-6 11 0 0 0,24-22 0 0 0,2 1 0 0 0,1 1 0 0 0,1 1 0 0 0,2 0 0 0 0,2 2 0 0 0,1 1 0 0 0,2 0 0 0 0,-2 11 0 0 0,-2 16 0 0 0,-9 52 0 0 0,14-29 0 0 0,7-34 0 0 0,4-16 0 0 0,1 0 0 0 0,2 29 0 0 0,0 1 0 0 0,-2 57 0 0 0,5-1 0 0 0,12 77 0 0 0,-8-152 156 0 0,2 1-1 0 0,1-1 0 0 0,4-1 0 0 0,1 0 0 0 0,2 0 0 0 0,5 5-155 0 0,-3-11 759 0 0,-11-22-700 0 0,2 1 1 0 0,0-1 0 0 0,1-1 0 0 0,1 0 0 0 0,1 0-1 0 0,11 12-59 0 0,11 13 0 0 0,-22-27 0 0 0,0-1 0 0 0,3 2 0 0 0,20 16 0 0 0,2-2 0 0 0,1-1 0 0 0,10 3 0 0 0,30 24 0 0 0,-68-50 0 0 0,1 0 0 0 0,1-1 0 0 0,-1 0 0 0 0,1 0 0 0 0,0-2 0 0 0,11 4 0 0 0,20 4 0 0 0,14 1 0 0 0,-45-11 0 0 0,2 0 0 0 0,0-1 0 0 0,0-1 0 0 0,0 0 0 0 0,0 0 0 0 0,11-3 0 0 0,-11 1 0 0 0,13-2 0 0 0,0-1 0 0 0,19-7 0 0 0,5 0 0 0 0,-15 2 0 0 0,8-4 0 0 0,-7 2 0 0 0,75-27 0 0 0,-26 8 0 0 0,200-69 2048 0 0,-132 36-2048 0 0,-117 47 0 0 0,11-8 0 0 0,0-2 0 0 0,-2-2 0 0 0,17-15 0 0 0,-3 3 0 0 0,-40 25 0 0 0,0 0 0 0 0,0-2 0 0 0,-2-1 0 0 0,0 0 0 0 0,-1-1 0 0 0,3-7 0 0 0,-10 13 0 0 0,-1 0 0 0 0,0-1 0 0 0,-1 0 0 0 0,-1 0 0 0 0,2-8 0 0 0,7-23 0 0 0,0-11 0 0 0,-4 14 0 0 0,-6 21 0 0 0,-1 0 0 0 0,-1 0 0 0 0,-1 0 0 0 0,0-20 0 0 0,1-21 0 0 0,1-21 0 0 0,-6 2 0 0 0,-3 0 0 0 0,-7-22 0 0 0,-3 37 901 0 0,-2 1 0 0 0,-19-48-901 0 0,31 102 81 0 0,-105-298 84 0 0,69 209-8 0 0,-52-95-157 0 0,69 156-324 0 0,0 1 1 0 0,-3 1 0 0 0,-1 1 0 0 0,-2 1 0 0 0,-1 2 0 0 0,-5-2 323 0 0,-6 0-1975 0 0,-4 6-3442 0 0,-2 2-1664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3T08:54:44.21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169 28 3680 0 0,'0'0'284'0'0,"-2"1"408"0"0,-5 7 6832 0 0,5-1-7325 0 0,0-1 1 0 0,1 1 0 0 0,0-1-1 0 0,0 1 1 0 0,0-1-1 0 0,1 1 1 0 0,0 1-200 0 0,-1 16 505 0 0,0-6 107 0 0,1 1 0 0 0,3 16-612 0 0,-1 15 726 0 0,0 3 1402 0 0,4 12-2128 0 0,1 16 1037 0 0,-2-29-968 0 0,-2-27-21 0 0,-1 20-48 0 0,-1-33 34 0 0,0 0-1 0 0,3 12-33 0 0,-2-12-95 0 0,-1 0 0 0 0,0 1-1 0 0,0-1 96 0 0,-1 9-413 0 0,-1 0-1 0 0,-1 0 0 0 0,-4 19 414 0 0,5-32-984 0 0,-1-8 402 0 0</inkml:trace>
  <inkml:trace contextRef="#ctx0" brushRef="#br0" timeOffset="347.68">17 128 14480 0 0,'-2'-2'140'0'0,"1"-1"1"0"0,0 1 0 0 0,0-1 0 0 0,0 1 0 0 0,0-1 0 0 0,0 0-1 0 0,1 1 1 0 0,-1-1 0 0 0,1 0 0 0 0,0 1 0 0 0,0-4-141 0 0,-4-8-21 0 0,4 13 81 0 0,-1 0-1 0 0,1 1 1 0 0,-1-1 0 0 0,1 0 0 0 0,0 0 0 0 0,0 0-1 0 0,-1 0 1 0 0,1 1 0 0 0,0-1 0 0 0,0 0 0 0 0,0 0-1 0 0,0 0 1 0 0,0 0 0 0 0,0 0 0 0 0,0 0 0 0 0,0 1-1 0 0,0-1 1 0 0,0 0 0 0 0,0 0 0 0 0,1 0 0 0 0,-1 0 0 0 0,0 0-1 0 0,1 1 1 0 0,-1-1 0 0 0,0 0 0 0 0,1 0 0 0 0,-1 1-1 0 0,1-1 1 0 0,-1 0 0 0 0,1 1 0 0 0,0-1 0 0 0,-1 0-1 0 0,1 1 1 0 0,0-1 0 0 0,-1 1 0 0 0,1-1-60 0 0,3-1-61 0 0,1 0 0 0 0,-1 0-1 0 0,0 1 1 0 0,1-1 0 0 0,-1 1 0 0 0,1 0 0 0 0,-1 0 0 0 0,1 1 0 0 0,0-1 0 0 0,-1 1 0 0 0,1 0-1 0 0,-1 1 1 0 0,1-1 0 0 0,0 1 0 0 0,-1-1 0 0 0,1 2 0 0 0,1-1 61 0 0,14 5 279 0 0,0 1-1 0 0,0 1 1 0 0,5 3-279 0 0,-5-2 539 0 0,-7-4-338 0 0,11 5-170 0 0,0 1 0 0 0,-1 0 0 0 0,0 2 0 0 0,-1 0 0 0 0,13 12-31 0 0,-25-17-163 0 0,5 4-191 0 0,1 2 0 0 0,-2 0 0 0 0,0 0 0 0 0,3 5 354 0 0,-1 0-2 0 0,-10-12 58 0 0,0 0 0 0 0,0 1 0 0 0,0 0 0 0 0,-1 0 0 0 0,0 0 0 0 0,-1 0-1 0 0,0 2-55 0 0,1 2 223 0 0,0 0 0 0 0,-2 0 0 0 0,1 0 0 0 0,-1 1-1 0 0,0 6-222 0 0,-3-14-20 0 0,0-1-1 0 0,0 1 0 0 0,0 0 1 0 0,-1-1-1 0 0,0 1 0 0 0,1-1 1 0 0,-2 1-1 0 0,1-1 0 0 0,0 0 1 0 0,-1 1-1 0 0,0-1 0 0 0,0 0 1 0 0,0 0-1 0 0,-1 0 0 0 0,1 0 1 0 0,-1 0-1 0 0,-1 0 21 0 0,-4 7 172 0 0,-2-1 0 0 0,0 0 0 0 0,0 0 0 0 0,-1-1 0 0 0,0-1 0 0 0,0 0 0 0 0,-1 0 0 0 0,0-1 0 0 0,0-1 0 0 0,-3 1-172 0 0,-16 7 84 0 0,-1-2-1 0 0,0-2 1 0 0,-1 0-1 0 0,0-3 1 0 0,0 0-1 0 0,-17-1-83 0 0,45-5-194 0 0,1-1 0 0 0,0 0 0 0 0,0-1 0 0 0,0 1 0 0 0,0-1 0 0 0,0 0 0 0 0,0 0 0 0 0,-1 0 0 0 0,2 0 0 0 0,-1-1 0 0 0,0 1 0 0 0,0-1 0 0 0,0 0 0 0 0,1 0 0 0 0,-1-1 0 0 0,-2-2 194 0 0,1-3-4438 0 0,6 0-1219 0 0</inkml:trace>
  <inkml:trace contextRef="#ctx0" brushRef="#br0" timeOffset="747.673">467 638 12608 0 0,'13'-1'338'0'0,"0"0"0"0"0,1 0 0 0 0,-1-2 0 0 0,0 1 1 0 0,12-5-339 0 0,13-7 484 0 0,11-6-484 0 0,6-3 738 0 0,-43 18-641 0 0,0 0 0 0 0,0-2 0 0 0,-1 1 0 0 0,0-1 0 0 0,0-1 1 0 0,-1 0-1 0 0,0-1 0 0 0,0 1 0 0 0,-1-2 0 0 0,0 0 0 0 0,-1 0 0 0 0,0 0 0 0 0,5-9-97 0 0,-10 13 122 0 0,-1 0 0 0 0,0 1-1 0 0,1-1 1 0 0,-2 0-1 0 0,1 0 1 0 0,-1 0-1 0 0,0 0 1 0 0,0-1-1 0 0,-1 1 1 0 0,0 0-1 0 0,0 0 1 0 0,0 0-1 0 0,-1-1 1 0 0,0 1-1 0 0,0 0 1 0 0,0 0-1 0 0,-1 0 1 0 0,0 0 0 0 0,0 0-1 0 0,-1 0-121 0 0,2 4-1 0 0,1 1 0 0 0,-1 0 0 0 0,0-1 0 0 0,0 1 0 0 0,0 0 0 0 0,0-1 0 0 0,0 1 0 0 0,0 0 0 0 0,0 0 0 0 0,0 0 0 0 0,0 0 0 0 0,-1 0 0 0 0,1 0 0 0 0,0 1 0 0 0,-1-1 0 0 0,1 0 0 0 0,-1 1 0 0 0,1-1 0 0 0,-1 1 0 0 0,1-1 0 0 0,-1 1 0 0 0,1 0 0 0 0,-1-1 1 0 0,1 1-1 0 0,-1 0 0 0 0,1 0 0 0 0,-1 0 1 0 0,-1 1-73 0 0,0-1 1 0 0,0 0 0 0 0,0 1-1 0 0,1 0 1 0 0,-1 0 0 0 0,0-1 0 0 0,1 2-1 0 0,-1-1 1 0 0,0 0 0 0 0,1 0-1 0 0,0 1 1 0 0,-1 0 0 0 0,1-1-1 0 0,0 1 73 0 0,-4 2 30 0 0,1 0 0 0 0,1 1 0 0 0,-1-1-1 0 0,1 1 1 0 0,-1 0 0 0 0,1 0-1 0 0,1 0 1 0 0,-1 1 0 0 0,1 0 0 0 0,0-1-1 0 0,0 1 1 0 0,1 0 0 0 0,-1 0-1 0 0,0 6-29 0 0,-10 21 78 0 0,10-27-63 0 0,0 0 0 0 0,1 0 1 0 0,0 0-1 0 0,0 0 0 0 0,0 0 0 0 0,1 1 0 0 0,-1 5-15 0 0,-2 18 107 0 0,3-24-86 0 0,0 0 1 0 0,0 0-1 0 0,1 0 0 0 0,-1 0 1 0 0,1 0-1 0 0,1 5-21 0 0,1-2 33 0 0,0 0 0 0 0,0 0 0 0 0,0-1 0 0 0,1 1 1 0 0,1 0-1 0 0,0-1 0 0 0,0 0 0 0 0,0 0-33 0 0,-2-4 18 0 0,1-1 1 0 0,-1 0-1 0 0,0 0 1 0 0,1 0-1 0 0,0 0 1 0 0,0 0-1 0 0,0 0 1 0 0,0-1-1 0 0,0 1 1 0 0,0-1-1 0 0,1 0 1 0 0,-1 0-1 0 0,1 0 0 0 0,-1 0 1 0 0,1-1-1 0 0,0 1 1 0 0,0-1-1 0 0,3 1-18 0 0,-2-1 34 0 0,0 0 0 0 0,0-1 0 0 0,0 1 0 0 0,0-1 0 0 0,0 0 0 0 0,0 0 0 0 0,0 0 0 0 0,0-1 0 0 0,-1 0 0 0 0,1 0 0 0 0,0 0 0 0 0,0 0 0 0 0,-1-1 0 0 0,1 0 0 0 0,-1 0 0 0 0,4-2-34 0 0,1 0 18 0 0,-1 0-1 0 0,0-1 0 0 0,0 0 0 0 0,-1-1 0 0 0,1 0 0 0 0,-1 0 0 0 0,0-1 0 0 0,-1 1 1 0 0,0-1-1 0 0,0-1 0 0 0,0 1 0 0 0,-1-1 0 0 0,4-6-17 0 0,1-6-1457 0 0,1-3-5324 0 0</inkml:trace>
  <inkml:trace contextRef="#ctx0" brushRef="#br0" timeOffset="1107.818">1040 353 7656 0 0,'41'157'3109'0'0,"-35"-140"-1841"0"0,-5-14-1002 0 0,0-1 1 0 0,0 1-1 0 0,-1-1 1 0 0,1 1-1 0 0,0-1 1 0 0,-1 1-1 0 0,0 0 1 0 0,1 1-267 0 0,-1-2 118 0 0,0-1-1 0 0,0 0 1 0 0,0 0 0 0 0,0 0-1 0 0,1 0 1 0 0,-1 0 0 0 0,0 0-1 0 0,1 0 1 0 0,-1 0 0 0 0,1 0 0 0 0,-1 0-1 0 0,1 0 1 0 0,0 0-118 0 0,0 0 147 0 0,-1 0 0 0 0,1 0 0 0 0,-1 0 0 0 0,1-1-1 0 0,-1 1 1 0 0,0 0 0 0 0,1 0 0 0 0,-1 0 0 0 0,0 0 0 0 0,1 0 0 0 0,-1 0 0 0 0,0 0 0 0 0,0 1-147 0 0,0-1 466 0 0,2 3 599 0 0,-2-3-237 0 0,0-5-510 0 0,0 1-303 0 0,0 0-1 0 0,-1 1 1 0 0,1-1-1 0 0,-1 1 1 0 0,1-1-1 0 0,-1 1 1 0 0,-1-3-15 0 0,1 3 9 0 0,0 1 0 0 0,1-1 0 0 0,-1 0 0 0 0,0 0 0 0 0,1 0 0 0 0,0 0 0 0 0,-1 1 0 0 0,1-1 0 0 0,0 0 0 0 0,0 0 0 0 0,0 0 0 0 0,0 0 0 0 0,0 0 0 0 0,1 0 0 0 0,-1 0-9 0 0,7-51 150 0 0,-3 42-159 0 0,0 0 0 0 0,1 0 0 0 0,0 0-1 0 0,0 1 1 0 0,1 0 0 0 0,1 0 0 0 0,-1 0 0 0 0,2 1 0 0 0,-1 0 0 0 0,1 0 0 0 0,1 1 0 0 0,-1 0 0 0 0,2 0 0 0 0,-1 1 0 0 0,1 1 0 0 0,0-1 0 0 0,0 2 0 0 0,0-1 0 0 0,1 1 0 0 0,0 1 0 0 0,0 0 0 0 0,0 0-1 0 0,1 1 1 0 0,6 0 9 0 0,32-4-2302 0 0,-35 10-4255 0 0</inkml:trace>
  <inkml:trace contextRef="#ctx0" brushRef="#br0" timeOffset="1955.681">1383 367 7568 0 0,'0'0'348'0'0,"0"0"-7"0"0,0 0-98 0 0,0 0 398 0 0,0-5 691 0 0,2 4 4478 0 0,1 3-5652 0 0,0-1 0 0 0,0 0-1 0 0,-1 1 1 0 0,1-1-1 0 0,0 1 1 0 0,-1 0 0 0 0,1 0-1 0 0,-1 0 1 0 0,1 0-1 0 0,-1 1 1 0 0,0-1-1 0 0,0 0 1 0 0,0 1 0 0 0,0 0-1 0 0,0-1 1 0 0,-1 1-1 0 0,1 0 1 0 0,0 2-158 0 0,4 10 353 0 0,0 0 0 0 0,0 1 0 0 0,-1 3-353 0 0,-2-8 239 0 0,27 112 368 0 0,-25-99-558 0 0,1-9-22 0 0,-6-13-157 0 0,0-2-1379 0 0,0 0-5473 0 0</inkml:trace>
  <inkml:trace contextRef="#ctx0" brushRef="#br0" timeOffset="2236.073">1477 154 16559 0 0,'-1'-6'1499'0'0,"0"1"-1214"0"0,0 4-149 0 0,1 1-9 0 0,0 0-6 0 0,9 6-11 0 0,2 5-526 0 0,-1 0-1 0 0,0 0 1 0 0,-1 1 0 0 0,-1 0-1 0 0,7 10 417 0 0,-15-20-320 0 0,1 0 0 0 0,1 0-1 0 0,-1-1 1 0 0,0 1-1 0 0,0-1 1 0 0,1 1-1 0 0,-1-1 1 0 0,0 0 0 0 0,1 0-1 0 0,-1 1 1 0 0,1-1-1 0 0,1 1 321 0 0,10 4-1982 0 0</inkml:trace>
  <inkml:trace contextRef="#ctx0" brushRef="#br0" timeOffset="2721.507">1736 322 10080 0 0,'-1'1'48'0'0,"1"0"0"0"0,-1 1 0 0 0,1-1 1 0 0,-1 0-1 0 0,1 0 0 0 0,0 1 0 0 0,0-1 1 0 0,0 0-1 0 0,-1 1 0 0 0,1-1 0 0 0,0 1 0 0 0,0-1 1 0 0,1 0-1 0 0,-1 1 0 0 0,0-1 0 0 0,0 0 1 0 0,1 1-1 0 0,-1-1 0 0 0,1 0 0 0 0,-1 0 1 0 0,1 1-1 0 0,0-1 0 0 0,0 1-48 0 0,0 1 14 0 0,0-1 1 0 0,0 1-1 0 0,0 0 0 0 0,0 0 0 0 0,-1 0 1 0 0,1 0-1 0 0,-1 1-14 0 0,0-4 12 0 0,0 5 245 0 0,0 1 1 0 0,0-1-1 0 0,0 0 0 0 0,1 0 1 0 0,0 0-1 0 0,0 0 0 0 0,0 0 1 0 0,1 0-1 0 0,0 1-257 0 0,57 127 4622 0 0,-55-126-4359 0 0,0 0-1 0 0,0 1 0 0 0,1-1 0 0 0,0-1 0 0 0,1 1-262 0 0,5 8 559 0 0,-10-13-521 0 0,0-1 1 0 0,0 0-1 0 0,0 0 0 0 0,0 0 1 0 0,0 0-1 0 0,1 0 0 0 0,-1 0 1 0 0,0 0-1 0 0,0 0 1 0 0,1 0-1 0 0,-1 0 0 0 0,1 0 1 0 0,-1-1-1 0 0,0 1 1 0 0,1-1-1 0 0,-1 1 0 0 0,1-1 1 0 0,0 0-1 0 0,-1 1 1 0 0,1-1-1 0 0,-1 0 0 0 0,1 0 1 0 0,-1 0-1 0 0,1 0 1 0 0,0 0-1 0 0,-1-1 0 0 0,1 1 1 0 0,-1 0-1 0 0,1-1 1 0 0,-1 1-1 0 0,1-1 0 0 0,-1 0 1 0 0,1 1-1 0 0,-1-1 0 0 0,0 0 1 0 0,1 0-39 0 0,1-1 61 0 0,1 0 1 0 0,-1-1-1 0 0,0 1 1 0 0,0-1-1 0 0,0 0 1 0 0,0 0-1 0 0,-1 0 1 0 0,1 0-1 0 0,-1 0 1 0 0,0 0-1 0 0,0-1 1 0 0,0 1-1 0 0,0-1-61 0 0,2-6 23 0 0,-1 0 0 0 0,0 0 1 0 0,-1 0-1 0 0,0-1 0 0 0,-1 1 0 0 0,0 0 0 0 0,-1-1 0 0 0,0 1 1 0 0,0 0-1 0 0,-1-1 0 0 0,-1 1 0 0 0,1 0 0 0 0,-2-2-23 0 0,-9-63 64 0 0,12 74-69 0 0,0 0 0 0 0,0 0 1 0 0,0 0-1 0 0,0 0 0 0 0,0 0 0 0 0,0 0 0 0 0,0 0 0 0 0,0 0 0 0 0,0 0 0 0 0,0 0 0 0 0,1 0 0 0 0,-1 0 0 0 0,0 0 0 0 0,1 1 0 0 0,-1-1 1 0 0,1 0-1 0 0,-1 0 0 0 0,1 0 0 0 0,-1 0 0 0 0,1 1 0 0 0,0-1 0 0 0,-1 0 0 0 0,1 0 0 0 0,0 1 0 0 0,0-1 0 0 0,-1 1 0 0 0,1-1 1 0 0,0 1-1 0 0,0-1 0 0 0,0 1 0 0 0,0-1 0 0 0,0 1 0 0 0,0 0 0 0 0,0-1 0 0 0,0 1 0 0 0,0 0 0 0 0,0 0 5 0 0,0-1-8 0 0,20-4-658 0 0,1 1 0 0 0,-1 1-1 0 0,1 0 1 0 0,17 2 666 0 0,1-2-1179 0 0,91-3-4262 0 0,-106 7 4915 0 0,-12-1 147 0 0,1 0 0 0 0,10-1 379 0 0,2-1 241 0 0,-25 2 171 0 0,-1 0 120 0 0,0 0 20 0 0,0 0 47 0 0,0 0 170 0 0,-15 5 1741 0 0,4-1-2192 0 0,1-1 0 0 0,0 1 0 0 0,1 1 0 0 0,-1 0 0 0 0,1 0 0 0 0,0 1 0 0 0,-5 4-318 0 0,-14 13 852 0 0,-15 15-852 0 0,22-19 330 0 0,12-12-216 0 0,2 1 0 0 0,-1 0 0 0 0,1 0-1 0 0,0 1 1 0 0,0 0 0 0 0,1 0 0 0 0,0 0 0 0 0,1 1-1 0 0,-2 4-113 0 0,7-13 78 0 0,0-1-12 0 0,0 1-52 0 0,0 0-1 0 0,1 0 0 0 0,-1 0 0 0 0,1 0 1 0 0,-1 0-1 0 0,0 0 0 0 0,1 0 0 0 0,0 0 1 0 0,-1 0-1 0 0,1-1 0 0 0,0 1 0 0 0,-1 0 0 0 0,1 0 1 0 0,0 0-1 0 0,0 0-13 0 0,0-1-7 0 0,0 1 12 0 0,1 0-1 0 0,0-1 0 0 0,0 1 1 0 0,0-1-1 0 0,0 1 0 0 0,0-1 0 0 0,0 0 1 0 0,0 1-1 0 0,0-1 0 0 0,0 0 1 0 0,0-1-1 0 0,-1 1 0 0 0,1 0 1 0 0,2-1-5 0 0,26-6 195 0 0,-28 6-183 0 0,-1 1 1 0 0,1-1-1 0 0,-1 0 0 0 0,1 0 0 0 0,-1 1 0 0 0,0-1 0 0 0,0 0 0 0 0,1 0 0 0 0,-1 0 0 0 0,0-1 0 0 0,0 1 1 0 0,0 0-1 0 0,0 0 0 0 0,0-1 0 0 0,0 1-12 0 0,13-14 77 0 0,9-2-30 0 0,0-1 1 0 0,7-10-48 0 0,-1 2-2 0 0,-11 14-71 0 0,-11 12 58 0 0,-5 1 10 0 0,1 1-1 0 0,-1-1 1 0 0,0 1-1 0 0,0 0 1 0 0,0 0-1 0 0,0 0 1 0 0,0 0-1 0 0,0 0 1 0 0,0 0-1 0 0,-1 1 1 0 0,1-1-1 0 0,0 2 6 0 0,15 31-72 0 0,-17-34 69 0 0,1 1 1 0 0,0 1 1 0 0,-1-1-1 0 0,1 1 0 0 0,-1-1 1 0 0,1 0-1 0 0,-1 1 0 0 0,0 1 2 0 0,0-3 0 0 0,0 1 0 0 0,0-1 0 0 0,0 1 1 0 0,0 0-1 0 0,1-1 0 0 0,-1 1 0 0 0,0-1 0 0 0,1 1 0 0 0,-1-1 0 0 0,1 1 0 0 0,0-1 0 0 0,-1 0 0 0 0,1 1 0 0 0,0-1 0 0 0,0 0 0 0 0,1 1 0 0 0,3 4 0 0 0,0 0-1 0 0,0-1 0 0 0,1 0 1 0 0,0-1-1 0 0,4 3 1 0 0,-8-5 9 0 0,0-1-1 0 0,1 0 1 0 0,-1 1 0 0 0,0-1-1 0 0,1-1 1 0 0,-1 1-1 0 0,1 0 1 0 0,-1-1-1 0 0,1 1 1 0 0,0-1 0 0 0,-1 1-1 0 0,1-1 1 0 0,-1 0-1 0 0,1 0 1 0 0,0-1-1 0 0,-1 1 1 0 0,3-1-9 0 0,-1 0 48 0 0,1-1 1 0 0,-1 1-1 0 0,0-1 1 0 0,0 0-1 0 0,0 0 1 0 0,-1 0-1 0 0,1 0 1 0 0,0-1-1 0 0,-1 0 1 0 0,1 1-1 0 0,-1-1 0 0 0,1-1-48 0 0,13-18-632 0 0,-2-3-3636 0 0,-10 18 2191 0 0,4-9-4973 0 0</inkml:trace>
  <inkml:trace contextRef="#ctx0" brushRef="#br0" timeOffset="2997.498">2594 0 16208 0 0,'0'0'743'0'0,"0"2"-17"0"0,1 16-553 0 0,1 0 0 0 0,1 0 0 0 0,0 0 0 0 0,4 9-173 0 0,0 1 200 0 0,1 16-200 0 0,2 23 243 0 0,-3-17 147 0 0,-1-1-1 0 0,-1 28-389 0 0,-5-71-95 0 0,-1 18 472 0 0,0-22-470 0 0,1-1-1 0 0,0 0 1 0 0,0 0-1 0 0,-1 0 1 0 0,1 1-1 0 0,0-1 1 0 0,-1 0-1 0 0,0 0 1 0 0,1 0-1 0 0,-1 0 1 0 0,1 0-1 0 0,-1 0 1 0 0,0 0-1 0 0,0 0 1 0 0,0 0-1 0 0,0-1 1 0 0,1 1-1 0 0,-2 0 94 0 0,-4 2-6526 0 0</inkml:trace>
  <inkml:trace contextRef="#ctx0" brushRef="#br0" timeOffset="3277.308">2612 239 5064 0 0,'2'-1'389'0'0,"17"-8"-206"0"0,-16 7 265 0 0,0 0 1 0 0,0 0-1 0 0,0 0 1 0 0,1 1-1 0 0,-1-1 0 0 0,3 0-448 0 0,9-1 634 0 0,-1 0-1 0 0,1 0 0 0 0,0 1 1 0 0,0 1-1 0 0,0 1 0 0 0,0 0 1 0 0,0 1-1 0 0,0 0 0 0 0,0 1 1 0 0,0 1-1 0 0,-1 1 0 0 0,1 0 0 0 0,-1 0 1 0 0,0 2-1 0 0,9 4-633 0 0,-9-4 524 0 0,9 6 398 0 0,-22-12-857 0 0,0 1 0 0 0,0 0-1 0 0,0 0 1 0 0,-1-1 0 0 0,1 1-1 0 0,0 0 1 0 0,-1 0 0 0 0,1 0-1 0 0,0 0 1 0 0,-1 0 0 0 0,1 0-1 0 0,-1 0 1 0 0,1 0-1 0 0,-1 0 1 0 0,0 0 0 0 0,1 1-1 0 0,-1-1 1 0 0,0 0 0 0 0,0 0-1 0 0,0 0 1 0 0,0 0-65 0 0,3 20 655 0 0,-2-17-573 0 0,-1-1-1 0 0,1 0 1 0 0,-1 0-1 0 0,1 1 1 0 0,-1-1-1 0 0,0 0 0 0 0,-1 3-81 0 0,-2 21 691 0 0,2 1-1 0 0,1 24-690 0 0,1-16-7 0 0,-2-25 12 0 0,2 11 75 0 0,-1-21-25 0 0,0-1 15 0 0,0 0 2 0 0,0 0 0 0 0,10-12-392 0 0,-7 6-609 0 0,2-4-4740 0 0,-4-1-1500 0 0</inkml:trace>
  <inkml:trace contextRef="#ctx0" brushRef="#br0" timeOffset="3514.398">2996 67 11952 0 0,'0'0'528'0'0,"0"0"112"0"0,0 0-512 0 0,9-2-128 0 0,1 2 0 0 0,2-4 0 0 0,-2 4 0 0 0,2 0 0 0 0,4 6 0 0 0,-4-4 0 0 0,-2 4-96 0 0,2 2-72 0 0,10 6-16 0 0,-15-2 0 0 0</inkml:trace>
  <inkml:trace contextRef="#ctx0" brushRef="#br0" timeOffset="3875.307">3224 278 6912 0 0,'-11'9'405'0'0,"11"-8"-390"0"0,0-1 1 0 0,-1 1-1 0 0,1 0 1 0 0,0-1 0 0 0,0 1-1 0 0,0-1 1 0 0,0 1-1 0 0,0 0 1 0 0,0-1-1 0 0,0 1 1 0 0,0-1 0 0 0,0 1-1 0 0,0 0 1 0 0,0-1-1 0 0,1 1 1 0 0,-1-1-1 0 0,0 1 1 0 0,0-1 0 0 0,0 1-1 0 0,1-1 1 0 0,-1 1-16 0 0,0 0-1 0 0,0-1 1 0 0,1 1-1 0 0,-1 0 0 0 0,0 0 1 0 0,0-1-1 0 0,0 1 1 0 0,0 0-1 0 0,-1 0 1 0 0,1-1-1 0 0,0 1 0 0 0,0 0 1 0 0,0 0-1 0 0,-1-1 1 0 0,1 1-1 0 0,0 0 0 0 0,0 0 1 0 0,-1-1-1 0 0,1 1 1 0 0,-1-1-1 0 0,1 1 1 0 0,-1 0-1 0 0,1-1 0 0 0,-1 1 1 0 0,-5 12 304 0 0,2 16 3756 0 0,-2 20 840 0 0,6-43-4458 0 0,0 1 0 0 0,1-1 0 0 0,0 0 0 0 0,0 1 0 0 0,0-1 0 0 0,1 0 0 0 0,-1 0 0 0 0,3 3-442 0 0,-3-7 240 0 0,-1-2-15 0 0,1 1-147 0 0,0 0 0 0 0,0-1 0 0 0,1 1-1 0 0,-1 0 1 0 0,0-1 0 0 0,0 1 0 0 0,1-1-1 0 0,-1 0 1 0 0,0 0 0 0 0,1 1 0 0 0,-1-1-1 0 0,0 0 1 0 0,1 0 0 0 0,-1 0 0 0 0,0 0-1 0 0,1 0-77 0 0,-1-1 13 0 0,1 0-1 0 0,0 0 1 0 0,-1 0-1 0 0,1 0 1 0 0,-1 0 0 0 0,0-1-1 0 0,1 1 1 0 0,-1 0-1 0 0,0-1 1 0 0,0 1-1 0 0,1-1 1 0 0,-1 1-1 0 0,-1-1 1 0 0,1 1-1 0 0,0-1 1 0 0,0 0-1 0 0,0 0-12 0 0,11-31 74 0 0,0-16 63 0 0,-8 31-211 0 0,0 0 0 0 0,1 0 1 0 0,1 0-1 0 0,1 0 0 0 0,3-4 74 0 0,-9 19-59 0 0,1 1 0 0 0,-1-1 0 0 0,1 1 0 0 0,0 0 0 0 0,0-1 0 0 0,-1 1 0 0 0,1 0 0 0 0,1 0 0 0 0,-1 0 59 0 0,-1 2-8 0 0,0 0 0 0 0,0-1 0 0 0,0 1-1 0 0,0 0 1 0 0,1 0 0 0 0,-1 0 0 0 0,0 0-1 0 0,0 0 1 0 0,0 1 0 0 0,0-1 0 0 0,0 0-1 0 0,0 0 1 0 0,0 1 0 0 0,0-1 0 0 0,0 1-1 0 0,0-1 1 0 0,0 1 0 0 0,0-1 0 0 0,0 1-1 0 0,0 0 9 0 0,2 0-16 0 0,-1 1-1 0 0,1 0 0 0 0,-1 0 0 0 0,0 0 0 0 0,0 0 0 0 0,0 0 1 0 0,1 1 16 0 0,31 45-278 0 0,-30-42 274 0 0,1 0 1 0 0,-1-1-1 0 0,1 1 0 0 0,0-1 0 0 0,1 0 0 0 0,-1-1 0 0 0,1 1 0 0 0,0-1 0 0 0,0 0 0 0 0,0 0 0 0 0,0-1 0 0 0,4 2 4 0 0,0-1-2 0 0,-1-1 0 0 0,1 0 0 0 0,0 0 0 0 0,0-1 0 0 0,0-1 0 0 0,0 1-1 0 0,0-1 1 0 0,5-1 2 0 0,-7-1 17 0 0,-1 0-1 0 0,0-1 0 0 0,0 0 0 0 0,0 0 0 0 0,0 0 1 0 0,-1-1-1 0 0,1 0 0 0 0,0-1 0 0 0,-1 1 1 0 0,0-1-1 0 0,0 0 0 0 0,0-1-16 0 0,-3 3 7 0 0,-1 0 1 0 0,-1 0-1 0 0,1 0 1 0 0,0 0-1 0 0,0 0 1 0 0,-1 0-1 0 0,1 0 1 0 0,-1-1-1 0 0,1 0-7 0 0,9-13 40 0 0,-8 13-33 0 0,-1 0 0 0 0,0 0 1 0 0,0 0-1 0 0,-1 0 1 0 0,1 0-1 0 0,0 0 0 0 0,-1 0 1 0 0,0 0-1 0 0,0-1 1 0 0,0 1-1 0 0,0-1 0 0 0,0 0-7 0 0,0-7-52 0 0,0 0 0 0 0,-1 0 0 0 0,0-3 52 0 0,0-3-216 0 0,-1 14 124 0 0,1-1 1 0 0,0 1-1 0 0,-1 0 0 0 0,1-1 1 0 0,-1 1-1 0 0,0 0 1 0 0,0-1-1 0 0,0 1 0 0 0,-1 0 92 0 0,1 2-37 0 0,1-1-1 0 0,-1 1 0 0 0,0-1 0 0 0,0 1 0 0 0,0 0 0 0 0,0-1 1 0 0,0 1-1 0 0,0 0 0 0 0,0 0 0 0 0,0 0 0 0 0,-1 0 0 0 0,1 0 1 0 0,0 0-1 0 0,-1 0 0 0 0,1 0 0 0 0,-1 0 0 0 0,1 1 0 0 0,-2-1 38 0 0,-7 0-153 0 0,6 2 151 0 0,-1 0-1 0 0,1 0 1 0 0,0 1-1 0 0,0 0 1 0 0,0-1-1 0 0,-1 1 1 0 0,2 1-1 0 0,-1-1 1 0 0,0 0-1 0 0,0 1 0 0 0,1 0 1 0 0,-1 0-1 0 0,1 0 1 0 0,-1 2 2 0 0,-4 3 5 0 0,1 1 0 0 0,0 0 0 0 0,1 0 0 0 0,0 1-1 0 0,-1 2-4 0 0,-1 7 147 0 0,0 0 0 0 0,0 1 0 0 0,2-1 0 0 0,-4 21-147 0 0,9-29 70 0 0,0 0-1 0 0,0 1 1 0 0,1-1 0 0 0,0 0-1 0 0,1 1 1 0 0,1-1-1 0 0,0 0 1 0 0,2 8-70 0 0,-1-5 57 0 0,-2-11-32 0 0,-1 0 0 0 0,1 0 0 0 0,0 0 0 0 0,0 0 0 0 0,0 0 1 0 0,1-1-1 0 0,-1 1 0 0 0,1-1 0 0 0,-1 1 0 0 0,1-1 0 0 0,0 1 0 0 0,0-1 1 0 0,0 0-1 0 0,0 0 0 0 0,0 0 0 0 0,3 2-25 0 0,-1-2 54 0 0,0 1 1 0 0,1-1-1 0 0,-1 1 0 0 0,1-1 1 0 0,0-1-1 0 0,0 1 1 0 0,0-1-1 0 0,0 0 0 0 0,3 1-54 0 0,10-1 162 0 0,0 0 0 0 0,1-1 0 0 0,-1 0-1 0 0,18-4-161 0 0,-3 0 160 0 0,30-9-160 0 0,-3-4-6101 0 0,-23 4-845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23-Oct-18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9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23-Oct-18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6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93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41BD-ED9B-433C-B886-F6E089DB2D2F}" type="datetimeFigureOut">
              <a:rPr lang="en-US" smtClean="0"/>
              <a:t>23-Oct-18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0467" y="5772215"/>
            <a:ext cx="3158966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429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1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830367" rtl="0" eaLnBrk="1" latinLnBrk="0" hangingPunct="1">
        <a:lnSpc>
          <a:spcPct val="90000"/>
        </a:lnSpc>
        <a:spcBef>
          <a:spcPct val="0"/>
        </a:spcBef>
        <a:buNone/>
        <a:defRPr sz="39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592" indent="-207592" algn="l" defTabSz="830367" rtl="0" eaLnBrk="1" latinLnBrk="0" hangingPunct="1">
        <a:lnSpc>
          <a:spcPct val="90000"/>
        </a:lnSpc>
        <a:spcBef>
          <a:spcPts val="908"/>
        </a:spcBef>
        <a:buFont typeface="Arial" panose="020B0604020202020204" pitchFamily="34" charset="0"/>
        <a:buChar char="•"/>
        <a:defRPr sz="2543" kern="1200">
          <a:solidFill>
            <a:schemeClr val="tx1"/>
          </a:solidFill>
          <a:latin typeface="+mn-lt"/>
          <a:ea typeface="+mn-ea"/>
          <a:cs typeface="+mn-cs"/>
        </a:defRPr>
      </a:lvl1pPr>
      <a:lvl2pPr marL="6227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9" kern="1200">
          <a:solidFill>
            <a:schemeClr val="tx1"/>
          </a:solidFill>
          <a:latin typeface="+mn-lt"/>
          <a:ea typeface="+mn-ea"/>
          <a:cs typeface="+mn-cs"/>
        </a:defRPr>
      </a:lvl2pPr>
      <a:lvl3pPr marL="10379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6" kern="1200">
          <a:solidFill>
            <a:schemeClr val="tx1"/>
          </a:solidFill>
          <a:latin typeface="+mn-lt"/>
          <a:ea typeface="+mn-ea"/>
          <a:cs typeface="+mn-cs"/>
        </a:defRPr>
      </a:lvl3pPr>
      <a:lvl4pPr marL="145314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86832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28350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69869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31138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5290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1pPr>
      <a:lvl2pPr marL="4151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2pPr>
      <a:lvl3pPr marL="8303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3pPr>
      <a:lvl4pPr marL="124555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66073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07591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29062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3214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10" Type="http://schemas.openxmlformats.org/officeDocument/2006/relationships/image" Target="../media/image4.png"/><Relationship Id="rId4" Type="http://schemas.openxmlformats.org/officeDocument/2006/relationships/image" Target="../media/image141.png"/><Relationship Id="rId9" Type="http://schemas.openxmlformats.org/officeDocument/2006/relationships/customXml" Target="../ink/ink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customXml" Target="../ink/ink12.xml"/><Relationship Id="rId18" Type="http://schemas.openxmlformats.org/officeDocument/2006/relationships/image" Target="../media/image11.png"/><Relationship Id="rId3" Type="http://schemas.openxmlformats.org/officeDocument/2006/relationships/image" Target="../media/image5.png"/><Relationship Id="rId21" Type="http://schemas.openxmlformats.org/officeDocument/2006/relationships/customXml" Target="../ink/ink16.xml"/><Relationship Id="rId7" Type="http://schemas.openxmlformats.org/officeDocument/2006/relationships/customXml" Target="../ink/ink8.xml"/><Relationship Id="rId12" Type="http://schemas.openxmlformats.org/officeDocument/2006/relationships/image" Target="../media/image8.png"/><Relationship Id="rId17" Type="http://schemas.openxmlformats.org/officeDocument/2006/relationships/customXml" Target="../ink/ink14.xml"/><Relationship Id="rId2" Type="http://schemas.openxmlformats.org/officeDocument/2006/relationships/customXml" Target="../ink/ink5.xml"/><Relationship Id="rId16" Type="http://schemas.openxmlformats.org/officeDocument/2006/relationships/image" Target="../media/image10.png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11" Type="http://schemas.openxmlformats.org/officeDocument/2006/relationships/customXml" Target="../ink/ink11.xml"/><Relationship Id="rId5" Type="http://schemas.openxmlformats.org/officeDocument/2006/relationships/image" Target="../media/image6.png"/><Relationship Id="rId15" Type="http://schemas.openxmlformats.org/officeDocument/2006/relationships/customXml" Target="../ink/ink13.xml"/><Relationship Id="rId10" Type="http://schemas.openxmlformats.org/officeDocument/2006/relationships/customXml" Target="../ink/ink10.xml"/><Relationship Id="rId19" Type="http://schemas.openxmlformats.org/officeDocument/2006/relationships/customXml" Target="../ink/ink15.xml"/><Relationship Id="rId4" Type="http://schemas.openxmlformats.org/officeDocument/2006/relationships/customXml" Target="../ink/ink6.xml"/><Relationship Id="rId9" Type="http://schemas.openxmlformats.org/officeDocument/2006/relationships/customXml" Target="../ink/ink9.xml"/><Relationship Id="rId14" Type="http://schemas.openxmlformats.org/officeDocument/2006/relationships/image" Target="../media/image9.png"/><Relationship Id="rId22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29.xml"/><Relationship Id="rId21" Type="http://schemas.openxmlformats.org/officeDocument/2006/relationships/image" Target="../media/image23.png"/><Relationship Id="rId42" Type="http://schemas.openxmlformats.org/officeDocument/2006/relationships/customXml" Target="../ink/ink37.xml"/><Relationship Id="rId47" Type="http://schemas.openxmlformats.org/officeDocument/2006/relationships/image" Target="../media/image36.png"/><Relationship Id="rId63" Type="http://schemas.openxmlformats.org/officeDocument/2006/relationships/image" Target="../media/image44.png"/><Relationship Id="rId68" Type="http://schemas.openxmlformats.org/officeDocument/2006/relationships/customXml" Target="../ink/ink50.xml"/><Relationship Id="rId84" Type="http://schemas.openxmlformats.org/officeDocument/2006/relationships/customXml" Target="../ink/ink58.xml"/><Relationship Id="rId89" Type="http://schemas.openxmlformats.org/officeDocument/2006/relationships/image" Target="../media/image57.png"/><Relationship Id="rId2" Type="http://schemas.openxmlformats.org/officeDocument/2006/relationships/customXml" Target="../ink/ink17.xml"/><Relationship Id="rId16" Type="http://schemas.openxmlformats.org/officeDocument/2006/relationships/customXml" Target="../ink/ink24.xml"/><Relationship Id="rId29" Type="http://schemas.openxmlformats.org/officeDocument/2006/relationships/image" Target="../media/image27.png"/><Relationship Id="rId107" Type="http://schemas.openxmlformats.org/officeDocument/2006/relationships/image" Target="../media/image66.png"/><Relationship Id="rId11" Type="http://schemas.openxmlformats.org/officeDocument/2006/relationships/image" Target="../media/image18.png"/><Relationship Id="rId24" Type="http://schemas.openxmlformats.org/officeDocument/2006/relationships/customXml" Target="../ink/ink28.xml"/><Relationship Id="rId32" Type="http://schemas.openxmlformats.org/officeDocument/2006/relationships/customXml" Target="../ink/ink32.xml"/><Relationship Id="rId37" Type="http://schemas.openxmlformats.org/officeDocument/2006/relationships/image" Target="../media/image31.png"/><Relationship Id="rId40" Type="http://schemas.openxmlformats.org/officeDocument/2006/relationships/customXml" Target="../ink/ink36.xml"/><Relationship Id="rId45" Type="http://schemas.openxmlformats.org/officeDocument/2006/relationships/image" Target="../media/image35.png"/><Relationship Id="rId53" Type="http://schemas.openxmlformats.org/officeDocument/2006/relationships/image" Target="../media/image39.png"/><Relationship Id="rId58" Type="http://schemas.openxmlformats.org/officeDocument/2006/relationships/customXml" Target="../ink/ink45.xml"/><Relationship Id="rId66" Type="http://schemas.openxmlformats.org/officeDocument/2006/relationships/customXml" Target="../ink/ink49.xml"/><Relationship Id="rId74" Type="http://schemas.openxmlformats.org/officeDocument/2006/relationships/customXml" Target="../ink/ink53.xml"/><Relationship Id="rId79" Type="http://schemas.openxmlformats.org/officeDocument/2006/relationships/image" Target="../media/image52.png"/><Relationship Id="rId87" Type="http://schemas.openxmlformats.org/officeDocument/2006/relationships/image" Target="../media/image56.png"/><Relationship Id="rId102" Type="http://schemas.openxmlformats.org/officeDocument/2006/relationships/customXml" Target="../ink/ink67.xml"/><Relationship Id="rId110" Type="http://schemas.openxmlformats.org/officeDocument/2006/relationships/customXml" Target="../ink/ink71.xml"/><Relationship Id="rId5" Type="http://schemas.openxmlformats.org/officeDocument/2006/relationships/image" Target="../media/image15.png"/><Relationship Id="rId61" Type="http://schemas.openxmlformats.org/officeDocument/2006/relationships/image" Target="../media/image43.png"/><Relationship Id="rId82" Type="http://schemas.openxmlformats.org/officeDocument/2006/relationships/customXml" Target="../ink/ink57.xml"/><Relationship Id="rId90" Type="http://schemas.openxmlformats.org/officeDocument/2006/relationships/customXml" Target="../ink/ink61.xml"/><Relationship Id="rId95" Type="http://schemas.openxmlformats.org/officeDocument/2006/relationships/image" Target="../media/image60.png"/><Relationship Id="rId19" Type="http://schemas.openxmlformats.org/officeDocument/2006/relationships/image" Target="../media/image22.png"/><Relationship Id="rId14" Type="http://schemas.openxmlformats.org/officeDocument/2006/relationships/customXml" Target="../ink/ink23.xml"/><Relationship Id="rId22" Type="http://schemas.openxmlformats.org/officeDocument/2006/relationships/customXml" Target="../ink/ink27.xml"/><Relationship Id="rId27" Type="http://schemas.openxmlformats.org/officeDocument/2006/relationships/image" Target="../media/image26.png"/><Relationship Id="rId30" Type="http://schemas.openxmlformats.org/officeDocument/2006/relationships/customXml" Target="../ink/ink31.xml"/><Relationship Id="rId35" Type="http://schemas.openxmlformats.org/officeDocument/2006/relationships/image" Target="../media/image30.png"/><Relationship Id="rId43" Type="http://schemas.openxmlformats.org/officeDocument/2006/relationships/image" Target="../media/image34.png"/><Relationship Id="rId48" Type="http://schemas.openxmlformats.org/officeDocument/2006/relationships/customXml" Target="../ink/ink40.xml"/><Relationship Id="rId56" Type="http://schemas.openxmlformats.org/officeDocument/2006/relationships/customXml" Target="../ink/ink44.xml"/><Relationship Id="rId64" Type="http://schemas.openxmlformats.org/officeDocument/2006/relationships/customXml" Target="../ink/ink48.xml"/><Relationship Id="rId69" Type="http://schemas.openxmlformats.org/officeDocument/2006/relationships/image" Target="../media/image47.png"/><Relationship Id="rId77" Type="http://schemas.openxmlformats.org/officeDocument/2006/relationships/image" Target="../media/image51.png"/><Relationship Id="rId100" Type="http://schemas.openxmlformats.org/officeDocument/2006/relationships/customXml" Target="../ink/ink66.xml"/><Relationship Id="rId105" Type="http://schemas.openxmlformats.org/officeDocument/2006/relationships/image" Target="../media/image65.png"/><Relationship Id="rId8" Type="http://schemas.openxmlformats.org/officeDocument/2006/relationships/customXml" Target="../ink/ink20.xml"/><Relationship Id="rId51" Type="http://schemas.openxmlformats.org/officeDocument/2006/relationships/image" Target="../media/image38.png"/><Relationship Id="rId72" Type="http://schemas.openxmlformats.org/officeDocument/2006/relationships/customXml" Target="../ink/ink52.xml"/><Relationship Id="rId80" Type="http://schemas.openxmlformats.org/officeDocument/2006/relationships/customXml" Target="../ink/ink56.xml"/><Relationship Id="rId85" Type="http://schemas.openxmlformats.org/officeDocument/2006/relationships/image" Target="../media/image55.png"/><Relationship Id="rId93" Type="http://schemas.openxmlformats.org/officeDocument/2006/relationships/image" Target="../media/image59.png"/><Relationship Id="rId98" Type="http://schemas.openxmlformats.org/officeDocument/2006/relationships/customXml" Target="../ink/ink65.xml"/><Relationship Id="rId3" Type="http://schemas.openxmlformats.org/officeDocument/2006/relationships/image" Target="../media/image14.png"/><Relationship Id="rId12" Type="http://schemas.openxmlformats.org/officeDocument/2006/relationships/customXml" Target="../ink/ink22.xml"/><Relationship Id="rId17" Type="http://schemas.openxmlformats.org/officeDocument/2006/relationships/image" Target="../media/image21.png"/><Relationship Id="rId25" Type="http://schemas.openxmlformats.org/officeDocument/2006/relationships/image" Target="../media/image25.png"/><Relationship Id="rId33" Type="http://schemas.openxmlformats.org/officeDocument/2006/relationships/image" Target="../media/image29.png"/><Relationship Id="rId38" Type="http://schemas.openxmlformats.org/officeDocument/2006/relationships/customXml" Target="../ink/ink35.xml"/><Relationship Id="rId46" Type="http://schemas.openxmlformats.org/officeDocument/2006/relationships/customXml" Target="../ink/ink39.xml"/><Relationship Id="rId59" Type="http://schemas.openxmlformats.org/officeDocument/2006/relationships/image" Target="../media/image42.png"/><Relationship Id="rId67" Type="http://schemas.openxmlformats.org/officeDocument/2006/relationships/image" Target="../media/image46.png"/><Relationship Id="rId103" Type="http://schemas.openxmlformats.org/officeDocument/2006/relationships/image" Target="../media/image64.png"/><Relationship Id="rId108" Type="http://schemas.openxmlformats.org/officeDocument/2006/relationships/customXml" Target="../ink/ink70.xml"/><Relationship Id="rId20" Type="http://schemas.openxmlformats.org/officeDocument/2006/relationships/customXml" Target="../ink/ink26.xml"/><Relationship Id="rId41" Type="http://schemas.openxmlformats.org/officeDocument/2006/relationships/image" Target="../media/image33.png"/><Relationship Id="rId54" Type="http://schemas.openxmlformats.org/officeDocument/2006/relationships/customXml" Target="../ink/ink43.xml"/><Relationship Id="rId62" Type="http://schemas.openxmlformats.org/officeDocument/2006/relationships/customXml" Target="../ink/ink47.xml"/><Relationship Id="rId70" Type="http://schemas.openxmlformats.org/officeDocument/2006/relationships/customXml" Target="../ink/ink51.xml"/><Relationship Id="rId75" Type="http://schemas.openxmlformats.org/officeDocument/2006/relationships/image" Target="../media/image50.png"/><Relationship Id="rId83" Type="http://schemas.openxmlformats.org/officeDocument/2006/relationships/image" Target="../media/image54.png"/><Relationship Id="rId88" Type="http://schemas.openxmlformats.org/officeDocument/2006/relationships/customXml" Target="../ink/ink60.xml"/><Relationship Id="rId91" Type="http://schemas.openxmlformats.org/officeDocument/2006/relationships/image" Target="../media/image58.png"/><Relationship Id="rId96" Type="http://schemas.openxmlformats.org/officeDocument/2006/relationships/customXml" Target="../ink/ink64.xml"/><Relationship Id="rId111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9.xml"/><Relationship Id="rId15" Type="http://schemas.openxmlformats.org/officeDocument/2006/relationships/image" Target="../media/image20.png"/><Relationship Id="rId23" Type="http://schemas.openxmlformats.org/officeDocument/2006/relationships/image" Target="../media/image24.png"/><Relationship Id="rId28" Type="http://schemas.openxmlformats.org/officeDocument/2006/relationships/customXml" Target="../ink/ink30.xml"/><Relationship Id="rId36" Type="http://schemas.openxmlformats.org/officeDocument/2006/relationships/customXml" Target="../ink/ink34.xml"/><Relationship Id="rId49" Type="http://schemas.openxmlformats.org/officeDocument/2006/relationships/image" Target="../media/image37.png"/><Relationship Id="rId57" Type="http://schemas.openxmlformats.org/officeDocument/2006/relationships/image" Target="../media/image41.png"/><Relationship Id="rId106" Type="http://schemas.openxmlformats.org/officeDocument/2006/relationships/customXml" Target="../ink/ink69.xml"/><Relationship Id="rId10" Type="http://schemas.openxmlformats.org/officeDocument/2006/relationships/customXml" Target="../ink/ink21.xml"/><Relationship Id="rId31" Type="http://schemas.openxmlformats.org/officeDocument/2006/relationships/image" Target="../media/image28.png"/><Relationship Id="rId44" Type="http://schemas.openxmlformats.org/officeDocument/2006/relationships/customXml" Target="../ink/ink38.xml"/><Relationship Id="rId52" Type="http://schemas.openxmlformats.org/officeDocument/2006/relationships/customXml" Target="../ink/ink42.xml"/><Relationship Id="rId60" Type="http://schemas.openxmlformats.org/officeDocument/2006/relationships/customXml" Target="../ink/ink46.xml"/><Relationship Id="rId65" Type="http://schemas.openxmlformats.org/officeDocument/2006/relationships/image" Target="../media/image45.png"/><Relationship Id="rId73" Type="http://schemas.openxmlformats.org/officeDocument/2006/relationships/image" Target="../media/image49.png"/><Relationship Id="rId78" Type="http://schemas.openxmlformats.org/officeDocument/2006/relationships/customXml" Target="../ink/ink55.xml"/><Relationship Id="rId81" Type="http://schemas.openxmlformats.org/officeDocument/2006/relationships/image" Target="../media/image53.png"/><Relationship Id="rId86" Type="http://schemas.openxmlformats.org/officeDocument/2006/relationships/customXml" Target="../ink/ink59.xml"/><Relationship Id="rId94" Type="http://schemas.openxmlformats.org/officeDocument/2006/relationships/customXml" Target="../ink/ink63.xml"/><Relationship Id="rId99" Type="http://schemas.openxmlformats.org/officeDocument/2006/relationships/image" Target="../media/image62.png"/><Relationship Id="rId101" Type="http://schemas.openxmlformats.org/officeDocument/2006/relationships/image" Target="../media/image63.png"/><Relationship Id="rId4" Type="http://schemas.openxmlformats.org/officeDocument/2006/relationships/customXml" Target="../ink/ink18.xml"/><Relationship Id="rId9" Type="http://schemas.openxmlformats.org/officeDocument/2006/relationships/image" Target="../media/image17.png"/><Relationship Id="rId13" Type="http://schemas.openxmlformats.org/officeDocument/2006/relationships/image" Target="../media/image19.png"/><Relationship Id="rId18" Type="http://schemas.openxmlformats.org/officeDocument/2006/relationships/customXml" Target="../ink/ink25.xml"/><Relationship Id="rId39" Type="http://schemas.openxmlformats.org/officeDocument/2006/relationships/image" Target="../media/image32.png"/><Relationship Id="rId109" Type="http://schemas.openxmlformats.org/officeDocument/2006/relationships/image" Target="../media/image67.png"/><Relationship Id="rId34" Type="http://schemas.openxmlformats.org/officeDocument/2006/relationships/customXml" Target="../ink/ink33.xml"/><Relationship Id="rId50" Type="http://schemas.openxmlformats.org/officeDocument/2006/relationships/customXml" Target="../ink/ink41.xml"/><Relationship Id="rId55" Type="http://schemas.openxmlformats.org/officeDocument/2006/relationships/image" Target="../media/image40.png"/><Relationship Id="rId76" Type="http://schemas.openxmlformats.org/officeDocument/2006/relationships/customXml" Target="../ink/ink54.xml"/><Relationship Id="rId97" Type="http://schemas.openxmlformats.org/officeDocument/2006/relationships/image" Target="../media/image61.png"/><Relationship Id="rId104" Type="http://schemas.openxmlformats.org/officeDocument/2006/relationships/customXml" Target="../ink/ink68.xml"/><Relationship Id="rId7" Type="http://schemas.openxmlformats.org/officeDocument/2006/relationships/image" Target="../media/image16.png"/><Relationship Id="rId71" Type="http://schemas.openxmlformats.org/officeDocument/2006/relationships/image" Target="../media/image48.png"/><Relationship Id="rId92" Type="http://schemas.openxmlformats.org/officeDocument/2006/relationships/customXml" Target="../ink/ink6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4.png"/><Relationship Id="rId18" Type="http://schemas.openxmlformats.org/officeDocument/2006/relationships/customXml" Target="../ink/ink80.xml"/><Relationship Id="rId26" Type="http://schemas.openxmlformats.org/officeDocument/2006/relationships/customXml" Target="../ink/ink84.xml"/><Relationship Id="rId39" Type="http://schemas.openxmlformats.org/officeDocument/2006/relationships/image" Target="../media/image84.png"/><Relationship Id="rId3" Type="http://schemas.openxmlformats.org/officeDocument/2006/relationships/image" Target="../media/image69.png"/><Relationship Id="rId21" Type="http://schemas.openxmlformats.org/officeDocument/2006/relationships/image" Target="../media/image75.png"/><Relationship Id="rId34" Type="http://schemas.openxmlformats.org/officeDocument/2006/relationships/customXml" Target="../ink/ink88.xml"/><Relationship Id="rId42" Type="http://schemas.openxmlformats.org/officeDocument/2006/relationships/customXml" Target="../ink/ink92.xml"/><Relationship Id="rId47" Type="http://schemas.openxmlformats.org/officeDocument/2006/relationships/image" Target="../media/image88.png"/><Relationship Id="rId50" Type="http://schemas.openxmlformats.org/officeDocument/2006/relationships/customXml" Target="../ink/ink96.xml"/><Relationship Id="rId7" Type="http://schemas.openxmlformats.org/officeDocument/2006/relationships/image" Target="../media/image71.png"/><Relationship Id="rId12" Type="http://schemas.openxmlformats.org/officeDocument/2006/relationships/customXml" Target="../ink/ink77.xml"/><Relationship Id="rId17" Type="http://schemas.openxmlformats.org/officeDocument/2006/relationships/image" Target="../media/image73.png"/><Relationship Id="rId25" Type="http://schemas.openxmlformats.org/officeDocument/2006/relationships/image" Target="../media/image77.png"/><Relationship Id="rId33" Type="http://schemas.openxmlformats.org/officeDocument/2006/relationships/image" Target="../media/image81.png"/><Relationship Id="rId38" Type="http://schemas.openxmlformats.org/officeDocument/2006/relationships/customXml" Target="../ink/ink90.xml"/><Relationship Id="rId46" Type="http://schemas.openxmlformats.org/officeDocument/2006/relationships/customXml" Target="../ink/ink94.xml"/><Relationship Id="rId2" Type="http://schemas.openxmlformats.org/officeDocument/2006/relationships/customXml" Target="../ink/ink72.xml"/><Relationship Id="rId16" Type="http://schemas.openxmlformats.org/officeDocument/2006/relationships/customXml" Target="../ink/ink79.xml"/><Relationship Id="rId20" Type="http://schemas.openxmlformats.org/officeDocument/2006/relationships/customXml" Target="../ink/ink81.xml"/><Relationship Id="rId29" Type="http://schemas.openxmlformats.org/officeDocument/2006/relationships/image" Target="../media/image79.png"/><Relationship Id="rId41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4.xml"/><Relationship Id="rId11" Type="http://schemas.openxmlformats.org/officeDocument/2006/relationships/image" Target="../media/image63.png"/><Relationship Id="rId24" Type="http://schemas.openxmlformats.org/officeDocument/2006/relationships/customXml" Target="../ink/ink83.xml"/><Relationship Id="rId32" Type="http://schemas.openxmlformats.org/officeDocument/2006/relationships/customXml" Target="../ink/ink87.xml"/><Relationship Id="rId37" Type="http://schemas.openxmlformats.org/officeDocument/2006/relationships/image" Target="../media/image83.png"/><Relationship Id="rId40" Type="http://schemas.openxmlformats.org/officeDocument/2006/relationships/customXml" Target="../ink/ink91.xml"/><Relationship Id="rId45" Type="http://schemas.openxmlformats.org/officeDocument/2006/relationships/image" Target="../media/image87.png"/><Relationship Id="rId53" Type="http://schemas.openxmlformats.org/officeDocument/2006/relationships/image" Target="../media/image91.png"/><Relationship Id="rId5" Type="http://schemas.openxmlformats.org/officeDocument/2006/relationships/image" Target="../media/image70.png"/><Relationship Id="rId15" Type="http://schemas.openxmlformats.org/officeDocument/2006/relationships/image" Target="../media/image72.png"/><Relationship Id="rId23" Type="http://schemas.openxmlformats.org/officeDocument/2006/relationships/image" Target="../media/image76.png"/><Relationship Id="rId28" Type="http://schemas.openxmlformats.org/officeDocument/2006/relationships/customXml" Target="../ink/ink85.xml"/><Relationship Id="rId36" Type="http://schemas.openxmlformats.org/officeDocument/2006/relationships/customXml" Target="../ink/ink89.xml"/><Relationship Id="rId49" Type="http://schemas.openxmlformats.org/officeDocument/2006/relationships/image" Target="../media/image89.png"/><Relationship Id="rId10" Type="http://schemas.openxmlformats.org/officeDocument/2006/relationships/customXml" Target="../ink/ink76.xml"/><Relationship Id="rId19" Type="http://schemas.openxmlformats.org/officeDocument/2006/relationships/image" Target="../media/image74.png"/><Relationship Id="rId31" Type="http://schemas.openxmlformats.org/officeDocument/2006/relationships/image" Target="../media/image80.png"/><Relationship Id="rId44" Type="http://schemas.openxmlformats.org/officeDocument/2006/relationships/customXml" Target="../ink/ink93.xml"/><Relationship Id="rId52" Type="http://schemas.openxmlformats.org/officeDocument/2006/relationships/customXml" Target="../ink/ink97.xml"/><Relationship Id="rId4" Type="http://schemas.openxmlformats.org/officeDocument/2006/relationships/customXml" Target="../ink/ink73.xml"/><Relationship Id="rId9" Type="http://schemas.openxmlformats.org/officeDocument/2006/relationships/image" Target="../media/image62.png"/><Relationship Id="rId14" Type="http://schemas.openxmlformats.org/officeDocument/2006/relationships/customXml" Target="../ink/ink78.xml"/><Relationship Id="rId22" Type="http://schemas.openxmlformats.org/officeDocument/2006/relationships/customXml" Target="../ink/ink82.xml"/><Relationship Id="rId27" Type="http://schemas.openxmlformats.org/officeDocument/2006/relationships/image" Target="../media/image78.png"/><Relationship Id="rId30" Type="http://schemas.openxmlformats.org/officeDocument/2006/relationships/customXml" Target="../ink/ink86.xml"/><Relationship Id="rId35" Type="http://schemas.openxmlformats.org/officeDocument/2006/relationships/image" Target="../media/image82.png"/><Relationship Id="rId43" Type="http://schemas.openxmlformats.org/officeDocument/2006/relationships/image" Target="../media/image86.png"/><Relationship Id="rId48" Type="http://schemas.openxmlformats.org/officeDocument/2006/relationships/customXml" Target="../ink/ink95.xml"/><Relationship Id="rId8" Type="http://schemas.openxmlformats.org/officeDocument/2006/relationships/customXml" Target="../ink/ink75.xml"/><Relationship Id="rId51" Type="http://schemas.openxmlformats.org/officeDocument/2006/relationships/image" Target="../media/image9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1.xml"/><Relationship Id="rId13" Type="http://schemas.openxmlformats.org/officeDocument/2006/relationships/image" Target="../media/image97.png"/><Relationship Id="rId18" Type="http://schemas.openxmlformats.org/officeDocument/2006/relationships/customXml" Target="../ink/ink106.xml"/><Relationship Id="rId26" Type="http://schemas.openxmlformats.org/officeDocument/2006/relationships/customXml" Target="../ink/ink110.xml"/><Relationship Id="rId39" Type="http://schemas.openxmlformats.org/officeDocument/2006/relationships/image" Target="../media/image110.png"/><Relationship Id="rId3" Type="http://schemas.openxmlformats.org/officeDocument/2006/relationships/image" Target="../media/image92.png"/><Relationship Id="rId21" Type="http://schemas.openxmlformats.org/officeDocument/2006/relationships/image" Target="../media/image101.png"/><Relationship Id="rId34" Type="http://schemas.openxmlformats.org/officeDocument/2006/relationships/customXml" Target="../ink/ink114.xml"/><Relationship Id="rId42" Type="http://schemas.openxmlformats.org/officeDocument/2006/relationships/customXml" Target="../ink/ink118.xml"/><Relationship Id="rId47" Type="http://schemas.openxmlformats.org/officeDocument/2006/relationships/image" Target="../media/image114.png"/><Relationship Id="rId7" Type="http://schemas.openxmlformats.org/officeDocument/2006/relationships/image" Target="../media/image94.png"/><Relationship Id="rId12" Type="http://schemas.openxmlformats.org/officeDocument/2006/relationships/customXml" Target="../ink/ink103.xml"/><Relationship Id="rId17" Type="http://schemas.openxmlformats.org/officeDocument/2006/relationships/image" Target="../media/image99.png"/><Relationship Id="rId25" Type="http://schemas.openxmlformats.org/officeDocument/2006/relationships/image" Target="../media/image103.png"/><Relationship Id="rId33" Type="http://schemas.openxmlformats.org/officeDocument/2006/relationships/image" Target="../media/image107.png"/><Relationship Id="rId38" Type="http://schemas.openxmlformats.org/officeDocument/2006/relationships/customXml" Target="../ink/ink116.xml"/><Relationship Id="rId46" Type="http://schemas.openxmlformats.org/officeDocument/2006/relationships/customXml" Target="../ink/ink120.xml"/><Relationship Id="rId2" Type="http://schemas.openxmlformats.org/officeDocument/2006/relationships/customXml" Target="../ink/ink98.xml"/><Relationship Id="rId16" Type="http://schemas.openxmlformats.org/officeDocument/2006/relationships/customXml" Target="../ink/ink105.xml"/><Relationship Id="rId20" Type="http://schemas.openxmlformats.org/officeDocument/2006/relationships/customXml" Target="../ink/ink107.xml"/><Relationship Id="rId29" Type="http://schemas.openxmlformats.org/officeDocument/2006/relationships/image" Target="../media/image105.png"/><Relationship Id="rId41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0.xml"/><Relationship Id="rId11" Type="http://schemas.openxmlformats.org/officeDocument/2006/relationships/image" Target="../media/image96.png"/><Relationship Id="rId24" Type="http://schemas.openxmlformats.org/officeDocument/2006/relationships/customXml" Target="../ink/ink109.xml"/><Relationship Id="rId32" Type="http://schemas.openxmlformats.org/officeDocument/2006/relationships/customXml" Target="../ink/ink113.xml"/><Relationship Id="rId37" Type="http://schemas.openxmlformats.org/officeDocument/2006/relationships/image" Target="../media/image109.png"/><Relationship Id="rId40" Type="http://schemas.openxmlformats.org/officeDocument/2006/relationships/customXml" Target="../ink/ink117.xml"/><Relationship Id="rId45" Type="http://schemas.openxmlformats.org/officeDocument/2006/relationships/image" Target="../media/image113.png"/><Relationship Id="rId5" Type="http://schemas.openxmlformats.org/officeDocument/2006/relationships/image" Target="../media/image93.png"/><Relationship Id="rId15" Type="http://schemas.openxmlformats.org/officeDocument/2006/relationships/image" Target="../media/image98.png"/><Relationship Id="rId23" Type="http://schemas.openxmlformats.org/officeDocument/2006/relationships/image" Target="../media/image102.png"/><Relationship Id="rId28" Type="http://schemas.openxmlformats.org/officeDocument/2006/relationships/customXml" Target="../ink/ink111.xml"/><Relationship Id="rId36" Type="http://schemas.openxmlformats.org/officeDocument/2006/relationships/customXml" Target="../ink/ink115.xml"/><Relationship Id="rId10" Type="http://schemas.openxmlformats.org/officeDocument/2006/relationships/customXml" Target="../ink/ink102.xml"/><Relationship Id="rId19" Type="http://schemas.openxmlformats.org/officeDocument/2006/relationships/image" Target="../media/image100.png"/><Relationship Id="rId31" Type="http://schemas.openxmlformats.org/officeDocument/2006/relationships/image" Target="../media/image106.png"/><Relationship Id="rId44" Type="http://schemas.openxmlformats.org/officeDocument/2006/relationships/customXml" Target="../ink/ink119.xml"/><Relationship Id="rId4" Type="http://schemas.openxmlformats.org/officeDocument/2006/relationships/customXml" Target="../ink/ink99.xml"/><Relationship Id="rId9" Type="http://schemas.openxmlformats.org/officeDocument/2006/relationships/image" Target="../media/image95.png"/><Relationship Id="rId14" Type="http://schemas.openxmlformats.org/officeDocument/2006/relationships/customXml" Target="../ink/ink104.xml"/><Relationship Id="rId22" Type="http://schemas.openxmlformats.org/officeDocument/2006/relationships/customXml" Target="../ink/ink108.xml"/><Relationship Id="rId27" Type="http://schemas.openxmlformats.org/officeDocument/2006/relationships/image" Target="../media/image104.png"/><Relationship Id="rId30" Type="http://schemas.openxmlformats.org/officeDocument/2006/relationships/customXml" Target="../ink/ink112.xml"/><Relationship Id="rId35" Type="http://schemas.openxmlformats.org/officeDocument/2006/relationships/image" Target="../media/image108.png"/><Relationship Id="rId43" Type="http://schemas.openxmlformats.org/officeDocument/2006/relationships/image" Target="../media/image1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4.xml"/><Relationship Id="rId13" Type="http://schemas.openxmlformats.org/officeDocument/2006/relationships/image" Target="../media/image120.png"/><Relationship Id="rId18" Type="http://schemas.openxmlformats.org/officeDocument/2006/relationships/customXml" Target="../ink/ink129.xml"/><Relationship Id="rId3" Type="http://schemas.openxmlformats.org/officeDocument/2006/relationships/image" Target="../media/image115.png"/><Relationship Id="rId21" Type="http://schemas.openxmlformats.org/officeDocument/2006/relationships/image" Target="../media/image124.png"/><Relationship Id="rId7" Type="http://schemas.openxmlformats.org/officeDocument/2006/relationships/image" Target="../media/image117.png"/><Relationship Id="rId12" Type="http://schemas.openxmlformats.org/officeDocument/2006/relationships/customXml" Target="../ink/ink126.xml"/><Relationship Id="rId17" Type="http://schemas.openxmlformats.org/officeDocument/2006/relationships/image" Target="../media/image122.png"/><Relationship Id="rId2" Type="http://schemas.openxmlformats.org/officeDocument/2006/relationships/customXml" Target="../ink/ink121.xml"/><Relationship Id="rId16" Type="http://schemas.openxmlformats.org/officeDocument/2006/relationships/customXml" Target="../ink/ink128.xml"/><Relationship Id="rId20" Type="http://schemas.openxmlformats.org/officeDocument/2006/relationships/customXml" Target="../ink/ink13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3.xml"/><Relationship Id="rId11" Type="http://schemas.openxmlformats.org/officeDocument/2006/relationships/image" Target="../media/image119.png"/><Relationship Id="rId5" Type="http://schemas.openxmlformats.org/officeDocument/2006/relationships/image" Target="../media/image116.png"/><Relationship Id="rId15" Type="http://schemas.openxmlformats.org/officeDocument/2006/relationships/image" Target="../media/image121.png"/><Relationship Id="rId10" Type="http://schemas.openxmlformats.org/officeDocument/2006/relationships/customXml" Target="../ink/ink125.xml"/><Relationship Id="rId19" Type="http://schemas.openxmlformats.org/officeDocument/2006/relationships/image" Target="../media/image123.png"/><Relationship Id="rId4" Type="http://schemas.openxmlformats.org/officeDocument/2006/relationships/customXml" Target="../ink/ink122.xml"/><Relationship Id="rId9" Type="http://schemas.openxmlformats.org/officeDocument/2006/relationships/image" Target="../media/image118.png"/><Relationship Id="rId14" Type="http://schemas.openxmlformats.org/officeDocument/2006/relationships/customXml" Target="../ink/ink12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4.xml"/><Relationship Id="rId13" Type="http://schemas.openxmlformats.org/officeDocument/2006/relationships/image" Target="../media/image130.png"/><Relationship Id="rId18" Type="http://schemas.openxmlformats.org/officeDocument/2006/relationships/customXml" Target="../ink/ink139.xml"/><Relationship Id="rId3" Type="http://schemas.openxmlformats.org/officeDocument/2006/relationships/image" Target="../media/image125.png"/><Relationship Id="rId21" Type="http://schemas.openxmlformats.org/officeDocument/2006/relationships/image" Target="../media/image134.png"/><Relationship Id="rId7" Type="http://schemas.openxmlformats.org/officeDocument/2006/relationships/image" Target="../media/image127.png"/><Relationship Id="rId12" Type="http://schemas.openxmlformats.org/officeDocument/2006/relationships/customXml" Target="../ink/ink136.xml"/><Relationship Id="rId17" Type="http://schemas.openxmlformats.org/officeDocument/2006/relationships/image" Target="../media/image132.png"/><Relationship Id="rId2" Type="http://schemas.openxmlformats.org/officeDocument/2006/relationships/customXml" Target="../ink/ink131.xml"/><Relationship Id="rId16" Type="http://schemas.openxmlformats.org/officeDocument/2006/relationships/customXml" Target="../ink/ink138.xml"/><Relationship Id="rId20" Type="http://schemas.openxmlformats.org/officeDocument/2006/relationships/customXml" Target="../ink/ink14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33.xml"/><Relationship Id="rId11" Type="http://schemas.openxmlformats.org/officeDocument/2006/relationships/image" Target="../media/image129.png"/><Relationship Id="rId5" Type="http://schemas.openxmlformats.org/officeDocument/2006/relationships/image" Target="../media/image126.png"/><Relationship Id="rId15" Type="http://schemas.openxmlformats.org/officeDocument/2006/relationships/image" Target="../media/image131.png"/><Relationship Id="rId23" Type="http://schemas.openxmlformats.org/officeDocument/2006/relationships/image" Target="../media/image135.png"/><Relationship Id="rId10" Type="http://schemas.openxmlformats.org/officeDocument/2006/relationships/customXml" Target="../ink/ink135.xml"/><Relationship Id="rId19" Type="http://schemas.openxmlformats.org/officeDocument/2006/relationships/image" Target="../media/image133.png"/><Relationship Id="rId4" Type="http://schemas.openxmlformats.org/officeDocument/2006/relationships/customXml" Target="../ink/ink132.xml"/><Relationship Id="rId9" Type="http://schemas.openxmlformats.org/officeDocument/2006/relationships/image" Target="../media/image128.png"/><Relationship Id="rId14" Type="http://schemas.openxmlformats.org/officeDocument/2006/relationships/customXml" Target="../ink/ink137.xml"/><Relationship Id="rId22" Type="http://schemas.openxmlformats.org/officeDocument/2006/relationships/customXml" Target="../ink/ink14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5.xml"/><Relationship Id="rId13" Type="http://schemas.openxmlformats.org/officeDocument/2006/relationships/image" Target="../media/image142.png"/><Relationship Id="rId18" Type="http://schemas.openxmlformats.org/officeDocument/2006/relationships/image" Target="../media/image144.png"/><Relationship Id="rId3" Type="http://schemas.openxmlformats.org/officeDocument/2006/relationships/image" Target="../media/image136.png"/><Relationship Id="rId7" Type="http://schemas.openxmlformats.org/officeDocument/2006/relationships/image" Target="../media/image138.png"/><Relationship Id="rId12" Type="http://schemas.openxmlformats.org/officeDocument/2006/relationships/customXml" Target="../ink/ink147.xml"/><Relationship Id="rId17" Type="http://schemas.openxmlformats.org/officeDocument/2006/relationships/customXml" Target="../ink/ink150.xml"/><Relationship Id="rId2" Type="http://schemas.openxmlformats.org/officeDocument/2006/relationships/customXml" Target="../ink/ink142.xml"/><Relationship Id="rId16" Type="http://schemas.openxmlformats.org/officeDocument/2006/relationships/customXml" Target="../ink/ink149.xml"/><Relationship Id="rId20" Type="http://schemas.openxmlformats.org/officeDocument/2006/relationships/image" Target="../media/image14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44.xml"/><Relationship Id="rId11" Type="http://schemas.openxmlformats.org/officeDocument/2006/relationships/image" Target="../media/image140.png"/><Relationship Id="rId5" Type="http://schemas.openxmlformats.org/officeDocument/2006/relationships/image" Target="../media/image137.png"/><Relationship Id="rId15" Type="http://schemas.openxmlformats.org/officeDocument/2006/relationships/image" Target="../media/image143.png"/><Relationship Id="rId10" Type="http://schemas.openxmlformats.org/officeDocument/2006/relationships/customXml" Target="../ink/ink146.xml"/><Relationship Id="rId19" Type="http://schemas.openxmlformats.org/officeDocument/2006/relationships/customXml" Target="../ink/ink151.xml"/><Relationship Id="rId4" Type="http://schemas.openxmlformats.org/officeDocument/2006/relationships/customXml" Target="../ink/ink143.xml"/><Relationship Id="rId9" Type="http://schemas.openxmlformats.org/officeDocument/2006/relationships/image" Target="../media/image139.png"/><Relationship Id="rId14" Type="http://schemas.openxmlformats.org/officeDocument/2006/relationships/customXml" Target="../ink/ink1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D9136FA-B929-4A61-9E85-D05E1717E0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1575" y="270668"/>
            <a:ext cx="4476750" cy="568642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65C3009-1E35-43A1-9DF9-713D9A68490D}"/>
                  </a:ext>
                </a:extLst>
              </p14:cNvPr>
              <p14:cNvContentPartPr/>
              <p14:nvPr/>
            </p14:nvContentPartPr>
            <p14:xfrm>
              <a:off x="6976794" y="1756657"/>
              <a:ext cx="817920" cy="3315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65C3009-1E35-43A1-9DF9-713D9A68490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67794" y="1747647"/>
                <a:ext cx="835560" cy="3492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02553C16-BC09-4AAE-9B8E-D1490E9A6568}"/>
                  </a:ext>
                </a:extLst>
              </p14:cNvPr>
              <p14:cNvContentPartPr/>
              <p14:nvPr/>
            </p14:nvContentPartPr>
            <p14:xfrm>
              <a:off x="3940554" y="1788697"/>
              <a:ext cx="325080" cy="34848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02553C16-BC09-4AAE-9B8E-D1490E9A656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31554" y="1779706"/>
                <a:ext cx="342720" cy="3661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9C428E2-BEE3-4DB9-B2C6-A349D71C1A9F}"/>
                  </a:ext>
                </a:extLst>
              </p14:cNvPr>
              <p14:cNvContentPartPr/>
              <p14:nvPr/>
            </p14:nvContentPartPr>
            <p14:xfrm>
              <a:off x="3916074" y="1236097"/>
              <a:ext cx="383400" cy="4017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9C428E2-BEE3-4DB9-B2C6-A349D71C1A9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907074" y="1227449"/>
                <a:ext cx="401040" cy="4194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FDD2186E-9039-4E48-BB27-96DE78C7FEA5}"/>
                  </a:ext>
                </a:extLst>
              </p14:cNvPr>
              <p14:cNvContentPartPr/>
              <p14:nvPr/>
            </p14:nvContentPartPr>
            <p14:xfrm>
              <a:off x="4789434" y="1457857"/>
              <a:ext cx="170280" cy="46980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FDD2186E-9039-4E48-BB27-96DE78C7FEA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780794" y="1448857"/>
                <a:ext cx="187920" cy="48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0402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5" name="Ink 104">
                <a:extLst>
                  <a:ext uri="{FF2B5EF4-FFF2-40B4-BE49-F238E27FC236}">
                    <a16:creationId xmlns:a16="http://schemas.microsoft.com/office/drawing/2014/main" id="{E5F25F08-E4D9-44B9-993F-EF8B355C1B2E}"/>
                  </a:ext>
                </a:extLst>
              </p14:cNvPr>
              <p14:cNvContentPartPr/>
              <p14:nvPr/>
            </p14:nvContentPartPr>
            <p14:xfrm>
              <a:off x="6696354" y="138097"/>
              <a:ext cx="2586600" cy="1526040"/>
            </p14:xfrm>
          </p:contentPart>
        </mc:Choice>
        <mc:Fallback>
          <p:pic>
            <p:nvPicPr>
              <p:cNvPr id="105" name="Ink 104">
                <a:extLst>
                  <a:ext uri="{FF2B5EF4-FFF2-40B4-BE49-F238E27FC236}">
                    <a16:creationId xmlns:a16="http://schemas.microsoft.com/office/drawing/2014/main" id="{E5F25F08-E4D9-44B9-993F-EF8B355C1B2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87354" y="129455"/>
                <a:ext cx="2604240" cy="15436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14" name="Ink 113">
                <a:extLst>
                  <a:ext uri="{FF2B5EF4-FFF2-40B4-BE49-F238E27FC236}">
                    <a16:creationId xmlns:a16="http://schemas.microsoft.com/office/drawing/2014/main" id="{28CD6F7D-A538-4FDC-8ED0-D35D6655C4EF}"/>
                  </a:ext>
                </a:extLst>
              </p14:cNvPr>
              <p14:cNvContentPartPr/>
              <p14:nvPr/>
            </p14:nvContentPartPr>
            <p14:xfrm>
              <a:off x="4425834" y="5258737"/>
              <a:ext cx="115920" cy="138240"/>
            </p14:xfrm>
          </p:contentPart>
        </mc:Choice>
        <mc:Fallback>
          <p:pic>
            <p:nvPicPr>
              <p:cNvPr id="114" name="Ink 113">
                <a:extLst>
                  <a:ext uri="{FF2B5EF4-FFF2-40B4-BE49-F238E27FC236}">
                    <a16:creationId xmlns:a16="http://schemas.microsoft.com/office/drawing/2014/main" id="{28CD6F7D-A538-4FDC-8ED0-D35D6655C4E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16862" y="5249737"/>
                <a:ext cx="133505" cy="15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42" name="Ink 141">
                <a:extLst>
                  <a:ext uri="{FF2B5EF4-FFF2-40B4-BE49-F238E27FC236}">
                    <a16:creationId xmlns:a16="http://schemas.microsoft.com/office/drawing/2014/main" id="{FBC63D0B-C3EA-4F85-B423-687C0102584F}"/>
                  </a:ext>
                </a:extLst>
              </p14:cNvPr>
              <p14:cNvContentPartPr/>
              <p14:nvPr/>
            </p14:nvContentPartPr>
            <p14:xfrm>
              <a:off x="3612596" y="5253488"/>
              <a:ext cx="115920" cy="138240"/>
            </p14:xfrm>
          </p:contentPart>
        </mc:Choice>
        <mc:Fallback>
          <p:pic>
            <p:nvPicPr>
              <p:cNvPr id="142" name="Ink 141">
                <a:extLst>
                  <a:ext uri="{FF2B5EF4-FFF2-40B4-BE49-F238E27FC236}">
                    <a16:creationId xmlns:a16="http://schemas.microsoft.com/office/drawing/2014/main" id="{FBC63D0B-C3EA-4F85-B423-687C0102584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03624" y="5244488"/>
                <a:ext cx="133505" cy="15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43" name="Ink 142">
                <a:extLst>
                  <a:ext uri="{FF2B5EF4-FFF2-40B4-BE49-F238E27FC236}">
                    <a16:creationId xmlns:a16="http://schemas.microsoft.com/office/drawing/2014/main" id="{607154ED-95E4-48B7-A475-750AEF2CDFA7}"/>
                  </a:ext>
                </a:extLst>
              </p14:cNvPr>
              <p14:cNvContentPartPr/>
              <p14:nvPr/>
            </p14:nvContentPartPr>
            <p14:xfrm>
              <a:off x="3301556" y="3713048"/>
              <a:ext cx="1541520" cy="1469880"/>
            </p14:xfrm>
          </p:contentPart>
        </mc:Choice>
        <mc:Fallback>
          <p:pic>
            <p:nvPicPr>
              <p:cNvPr id="143" name="Ink 142">
                <a:extLst>
                  <a:ext uri="{FF2B5EF4-FFF2-40B4-BE49-F238E27FC236}">
                    <a16:creationId xmlns:a16="http://schemas.microsoft.com/office/drawing/2014/main" id="{607154ED-95E4-48B7-A475-750AEF2CDFA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292556" y="3704408"/>
                <a:ext cx="1559160" cy="148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44" name="Ink 143">
                <a:extLst>
                  <a:ext uri="{FF2B5EF4-FFF2-40B4-BE49-F238E27FC236}">
                    <a16:creationId xmlns:a16="http://schemas.microsoft.com/office/drawing/2014/main" id="{EA885A7C-2756-445C-AABB-FA4C8BB57750}"/>
                  </a:ext>
                </a:extLst>
              </p14:cNvPr>
              <p14:cNvContentPartPr/>
              <p14:nvPr/>
            </p14:nvContentPartPr>
            <p14:xfrm>
              <a:off x="2950448" y="5253488"/>
              <a:ext cx="115920" cy="138240"/>
            </p14:xfrm>
          </p:contentPart>
        </mc:Choice>
        <mc:Fallback>
          <p:pic>
            <p:nvPicPr>
              <p:cNvPr id="144" name="Ink 143">
                <a:extLst>
                  <a:ext uri="{FF2B5EF4-FFF2-40B4-BE49-F238E27FC236}">
                    <a16:creationId xmlns:a16="http://schemas.microsoft.com/office/drawing/2014/main" id="{EA885A7C-2756-445C-AABB-FA4C8BB5775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41476" y="5244488"/>
                <a:ext cx="133505" cy="15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45" name="Ink 144">
                <a:extLst>
                  <a:ext uri="{FF2B5EF4-FFF2-40B4-BE49-F238E27FC236}">
                    <a16:creationId xmlns:a16="http://schemas.microsoft.com/office/drawing/2014/main" id="{F8EB2FF3-9F67-4DA2-8A16-7FE4150E1CA2}"/>
                  </a:ext>
                </a:extLst>
              </p14:cNvPr>
              <p14:cNvContentPartPr/>
              <p14:nvPr/>
            </p14:nvContentPartPr>
            <p14:xfrm>
              <a:off x="2639408" y="3822488"/>
              <a:ext cx="613440" cy="1360440"/>
            </p14:xfrm>
          </p:contentPart>
        </mc:Choice>
        <mc:Fallback>
          <p:pic>
            <p:nvPicPr>
              <p:cNvPr id="145" name="Ink 144">
                <a:extLst>
                  <a:ext uri="{FF2B5EF4-FFF2-40B4-BE49-F238E27FC236}">
                    <a16:creationId xmlns:a16="http://schemas.microsoft.com/office/drawing/2014/main" id="{F8EB2FF3-9F67-4DA2-8A16-7FE4150E1CA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30408" y="3813848"/>
                <a:ext cx="631080" cy="137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47" name="Ink 146">
                <a:extLst>
                  <a:ext uri="{FF2B5EF4-FFF2-40B4-BE49-F238E27FC236}">
                    <a16:creationId xmlns:a16="http://schemas.microsoft.com/office/drawing/2014/main" id="{B06FE405-F5CF-41C3-87E6-EF17C77CE457}"/>
                  </a:ext>
                </a:extLst>
              </p14:cNvPr>
              <p14:cNvContentPartPr/>
              <p14:nvPr/>
            </p14:nvContentPartPr>
            <p14:xfrm>
              <a:off x="3346554" y="3596257"/>
              <a:ext cx="97200" cy="104040"/>
            </p14:xfrm>
          </p:contentPart>
        </mc:Choice>
        <mc:Fallback>
          <p:pic>
            <p:nvPicPr>
              <p:cNvPr id="147" name="Ink 146">
                <a:extLst>
                  <a:ext uri="{FF2B5EF4-FFF2-40B4-BE49-F238E27FC236}">
                    <a16:creationId xmlns:a16="http://schemas.microsoft.com/office/drawing/2014/main" id="{B06FE405-F5CF-41C3-87E6-EF17C77CE457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337554" y="3587257"/>
                <a:ext cx="114840" cy="12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66" name="Ink 165">
                <a:extLst>
                  <a:ext uri="{FF2B5EF4-FFF2-40B4-BE49-F238E27FC236}">
                    <a16:creationId xmlns:a16="http://schemas.microsoft.com/office/drawing/2014/main" id="{E731464E-2D2F-4C9B-ADDE-B419D6F677E2}"/>
                  </a:ext>
                </a:extLst>
              </p14:cNvPr>
              <p14:cNvContentPartPr/>
              <p14:nvPr/>
            </p14:nvContentPartPr>
            <p14:xfrm>
              <a:off x="3015354" y="3794257"/>
              <a:ext cx="379440" cy="272880"/>
            </p14:xfrm>
          </p:contentPart>
        </mc:Choice>
        <mc:Fallback>
          <p:pic>
            <p:nvPicPr>
              <p:cNvPr id="166" name="Ink 165">
                <a:extLst>
                  <a:ext uri="{FF2B5EF4-FFF2-40B4-BE49-F238E27FC236}">
                    <a16:creationId xmlns:a16="http://schemas.microsoft.com/office/drawing/2014/main" id="{E731464E-2D2F-4C9B-ADDE-B419D6F677E2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006354" y="3785245"/>
                <a:ext cx="397080" cy="2905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88" name="Ink 187">
                <a:extLst>
                  <a:ext uri="{FF2B5EF4-FFF2-40B4-BE49-F238E27FC236}">
                    <a16:creationId xmlns:a16="http://schemas.microsoft.com/office/drawing/2014/main" id="{C2E7B696-432B-4688-A9F2-E3DE24032A99}"/>
                  </a:ext>
                </a:extLst>
              </p14:cNvPr>
              <p14:cNvContentPartPr/>
              <p14:nvPr/>
            </p14:nvContentPartPr>
            <p14:xfrm>
              <a:off x="3666594" y="3629377"/>
              <a:ext cx="1989720" cy="1558800"/>
            </p14:xfrm>
          </p:contentPart>
        </mc:Choice>
        <mc:Fallback>
          <p:pic>
            <p:nvPicPr>
              <p:cNvPr id="188" name="Ink 187">
                <a:extLst>
                  <a:ext uri="{FF2B5EF4-FFF2-40B4-BE49-F238E27FC236}">
                    <a16:creationId xmlns:a16="http://schemas.microsoft.com/office/drawing/2014/main" id="{C2E7B696-432B-4688-A9F2-E3DE24032A99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657594" y="3620737"/>
                <a:ext cx="2007360" cy="157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91" name="Ink 190">
                <a:extLst>
                  <a:ext uri="{FF2B5EF4-FFF2-40B4-BE49-F238E27FC236}">
                    <a16:creationId xmlns:a16="http://schemas.microsoft.com/office/drawing/2014/main" id="{2FC2795F-1092-45B3-8B70-ECDF9904942E}"/>
                  </a:ext>
                </a:extLst>
              </p14:cNvPr>
              <p14:cNvContentPartPr/>
              <p14:nvPr/>
            </p14:nvContentPartPr>
            <p14:xfrm>
              <a:off x="6507714" y="2028817"/>
              <a:ext cx="32040" cy="3960"/>
            </p14:xfrm>
          </p:contentPart>
        </mc:Choice>
        <mc:Fallback>
          <p:pic>
            <p:nvPicPr>
              <p:cNvPr id="191" name="Ink 190">
                <a:extLst>
                  <a:ext uri="{FF2B5EF4-FFF2-40B4-BE49-F238E27FC236}">
                    <a16:creationId xmlns:a16="http://schemas.microsoft.com/office/drawing/2014/main" id="{2FC2795F-1092-45B3-8B70-ECDF9904942E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499074" y="2019817"/>
                <a:ext cx="49680" cy="2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08" name="Ink 207">
                <a:extLst>
                  <a:ext uri="{FF2B5EF4-FFF2-40B4-BE49-F238E27FC236}">
                    <a16:creationId xmlns:a16="http://schemas.microsoft.com/office/drawing/2014/main" id="{DB709FE2-0786-40D0-8297-3B1B81398524}"/>
                  </a:ext>
                </a:extLst>
              </p14:cNvPr>
              <p14:cNvContentPartPr/>
              <p14:nvPr/>
            </p14:nvContentPartPr>
            <p14:xfrm>
              <a:off x="692274" y="2843857"/>
              <a:ext cx="8640" cy="5760"/>
            </p14:xfrm>
          </p:contentPart>
        </mc:Choice>
        <mc:Fallback>
          <p:pic>
            <p:nvPicPr>
              <p:cNvPr id="208" name="Ink 207">
                <a:extLst>
                  <a:ext uri="{FF2B5EF4-FFF2-40B4-BE49-F238E27FC236}">
                    <a16:creationId xmlns:a16="http://schemas.microsoft.com/office/drawing/2014/main" id="{DB709FE2-0786-40D0-8297-3B1B81398524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83274" y="2835217"/>
                <a:ext cx="26280" cy="2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249" name="Ink 248">
                <a:extLst>
                  <a:ext uri="{FF2B5EF4-FFF2-40B4-BE49-F238E27FC236}">
                    <a16:creationId xmlns:a16="http://schemas.microsoft.com/office/drawing/2014/main" id="{693D9E4D-51EE-456A-8586-EBFDF13A9AB2}"/>
                  </a:ext>
                </a:extLst>
              </p14:cNvPr>
              <p14:cNvContentPartPr/>
              <p14:nvPr/>
            </p14:nvContentPartPr>
            <p14:xfrm>
              <a:off x="1502994" y="5617"/>
              <a:ext cx="4786920" cy="3499560"/>
            </p14:xfrm>
          </p:contentPart>
        </mc:Choice>
        <mc:Fallback>
          <p:pic>
            <p:nvPicPr>
              <p:cNvPr id="249" name="Ink 248">
                <a:extLst>
                  <a:ext uri="{FF2B5EF4-FFF2-40B4-BE49-F238E27FC236}">
                    <a16:creationId xmlns:a16="http://schemas.microsoft.com/office/drawing/2014/main" id="{693D9E4D-51EE-456A-8586-EBFDF13A9AB2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493994" y="-3383"/>
                <a:ext cx="4804560" cy="3517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6353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5D28E9FA-8E2C-43A2-86E1-FC2D257E86BF}"/>
                  </a:ext>
                </a:extLst>
              </p14:cNvPr>
              <p14:cNvContentPartPr/>
              <p14:nvPr/>
            </p14:nvContentPartPr>
            <p14:xfrm>
              <a:off x="601554" y="607177"/>
              <a:ext cx="246960" cy="1598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5D28E9FA-8E2C-43A2-86E1-FC2D257E86B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2914" y="598537"/>
                <a:ext cx="264600" cy="17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AC1F63D8-F68A-4D36-99FD-9D8960F4DC6E}"/>
                  </a:ext>
                </a:extLst>
              </p14:cNvPr>
              <p14:cNvContentPartPr/>
              <p14:nvPr/>
            </p14:nvContentPartPr>
            <p14:xfrm>
              <a:off x="951114" y="583417"/>
              <a:ext cx="902880" cy="2451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AC1F63D8-F68A-4D36-99FD-9D8960F4DC6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42474" y="574777"/>
                <a:ext cx="920520" cy="26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9171ECA4-7639-408A-BB90-A137035BBA12}"/>
                  </a:ext>
                </a:extLst>
              </p14:cNvPr>
              <p14:cNvContentPartPr/>
              <p14:nvPr/>
            </p14:nvContentPartPr>
            <p14:xfrm>
              <a:off x="2726274" y="494497"/>
              <a:ext cx="1376280" cy="25128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9171ECA4-7639-408A-BB90-A137035BBA1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17276" y="485497"/>
                <a:ext cx="1393915" cy="26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FEB5060F-65F2-44C3-99EF-983473CB3317}"/>
                  </a:ext>
                </a:extLst>
              </p14:cNvPr>
              <p14:cNvContentPartPr/>
              <p14:nvPr/>
            </p14:nvContentPartPr>
            <p14:xfrm>
              <a:off x="2068554" y="541297"/>
              <a:ext cx="525240" cy="25740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FEB5060F-65F2-44C3-99EF-983473CB331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59554" y="532657"/>
                <a:ext cx="542880" cy="27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B75AD106-8C5F-494B-A4DE-F3C254B9B125}"/>
                  </a:ext>
                </a:extLst>
              </p14:cNvPr>
              <p14:cNvContentPartPr/>
              <p14:nvPr/>
            </p14:nvContentPartPr>
            <p14:xfrm>
              <a:off x="2700714" y="348337"/>
              <a:ext cx="460080" cy="11088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B75AD106-8C5F-494B-A4DE-F3C254B9B12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91714" y="339337"/>
                <a:ext cx="477720" cy="12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3DFC937A-0FE0-4434-9C17-D144B341BB64}"/>
                  </a:ext>
                </a:extLst>
              </p14:cNvPr>
              <p14:cNvContentPartPr/>
              <p14:nvPr/>
            </p14:nvContentPartPr>
            <p14:xfrm>
              <a:off x="2769114" y="175177"/>
              <a:ext cx="128520" cy="540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3DFC937A-0FE0-4434-9C17-D144B341BB6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760474" y="166537"/>
                <a:ext cx="146160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8A1C5152-7D2E-44B7-837D-52EA4AD5415B}"/>
                  </a:ext>
                </a:extLst>
              </p14:cNvPr>
              <p14:cNvContentPartPr/>
              <p14:nvPr/>
            </p14:nvContentPartPr>
            <p14:xfrm>
              <a:off x="2764434" y="239977"/>
              <a:ext cx="138600" cy="5364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8A1C5152-7D2E-44B7-837D-52EA4AD5415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755794" y="230977"/>
                <a:ext cx="156240" cy="7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1DFD8822-5FDD-4110-B385-C3E12CEAD092}"/>
                  </a:ext>
                </a:extLst>
              </p14:cNvPr>
              <p14:cNvContentPartPr/>
              <p14:nvPr/>
            </p14:nvContentPartPr>
            <p14:xfrm>
              <a:off x="2997354" y="140977"/>
              <a:ext cx="169920" cy="10080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1DFD8822-5FDD-4110-B385-C3E12CEAD092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988354" y="132337"/>
                <a:ext cx="187560" cy="11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4337CF36-5AD9-4065-85EA-EA5FFC40BD85}"/>
                  </a:ext>
                </a:extLst>
              </p14:cNvPr>
              <p14:cNvContentPartPr/>
              <p14:nvPr/>
            </p14:nvContentPartPr>
            <p14:xfrm>
              <a:off x="789399" y="1451737"/>
              <a:ext cx="264960" cy="417960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4337CF36-5AD9-4065-85EA-EA5FFC40BD85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80399" y="1442737"/>
                <a:ext cx="282600" cy="43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8B160A56-DB1B-4844-88B5-9A1A53395682}"/>
                  </a:ext>
                </a:extLst>
              </p14:cNvPr>
              <p14:cNvContentPartPr/>
              <p14:nvPr/>
            </p14:nvContentPartPr>
            <p14:xfrm>
              <a:off x="1166679" y="1604737"/>
              <a:ext cx="329760" cy="214200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8B160A56-DB1B-4844-88B5-9A1A5339568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157679" y="1595737"/>
                <a:ext cx="347400" cy="23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C26739C7-DAFE-4F2B-8505-1F2816169A93}"/>
                  </a:ext>
                </a:extLst>
              </p14:cNvPr>
              <p14:cNvContentPartPr/>
              <p14:nvPr/>
            </p14:nvContentPartPr>
            <p14:xfrm>
              <a:off x="1672119" y="1760617"/>
              <a:ext cx="1190880" cy="28800"/>
            </p14:xfrm>
          </p:contentPart>
        </mc:Choice>
        <mc:Fallback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C26739C7-DAFE-4F2B-8505-1F2816169A9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663119" y="1751617"/>
                <a:ext cx="1208520" cy="4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0A57848A-40B2-4B6A-8BCC-5DB79CCDD66B}"/>
                  </a:ext>
                </a:extLst>
              </p14:cNvPr>
              <p14:cNvContentPartPr/>
              <p14:nvPr/>
            </p14:nvContentPartPr>
            <p14:xfrm>
              <a:off x="1819359" y="1863217"/>
              <a:ext cx="1141560" cy="271080"/>
            </p14:xfrm>
          </p:contentPart>
        </mc:Choice>
        <mc:Fallback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0A57848A-40B2-4B6A-8BCC-5DB79CCDD66B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810716" y="1854577"/>
                <a:ext cx="1159206" cy="28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B8026F20-B49C-4B7B-A1B2-24072D212D67}"/>
                  </a:ext>
                </a:extLst>
              </p14:cNvPr>
              <p14:cNvContentPartPr/>
              <p14:nvPr/>
            </p14:nvContentPartPr>
            <p14:xfrm>
              <a:off x="1806399" y="1218457"/>
              <a:ext cx="676440" cy="321480"/>
            </p14:xfrm>
          </p:contentPart>
        </mc:Choice>
        <mc:Fallback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B8026F20-B49C-4B7B-A1B2-24072D212D67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797759" y="1209457"/>
                <a:ext cx="694080" cy="33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87" name="Ink 86">
                <a:extLst>
                  <a:ext uri="{FF2B5EF4-FFF2-40B4-BE49-F238E27FC236}">
                    <a16:creationId xmlns:a16="http://schemas.microsoft.com/office/drawing/2014/main" id="{23E52FDE-CAAD-4549-BB8F-932848D4D7B3}"/>
                  </a:ext>
                </a:extLst>
              </p14:cNvPr>
              <p14:cNvContentPartPr/>
              <p14:nvPr/>
            </p14:nvContentPartPr>
            <p14:xfrm>
              <a:off x="1653039" y="1641817"/>
              <a:ext cx="1346760" cy="52200"/>
            </p14:xfrm>
          </p:contentPart>
        </mc:Choice>
        <mc:Fallback>
          <p:pic>
            <p:nvPicPr>
              <p:cNvPr id="87" name="Ink 86">
                <a:extLst>
                  <a:ext uri="{FF2B5EF4-FFF2-40B4-BE49-F238E27FC236}">
                    <a16:creationId xmlns:a16="http://schemas.microsoft.com/office/drawing/2014/main" id="{23E52FDE-CAAD-4549-BB8F-932848D4D7B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644039" y="1633117"/>
                <a:ext cx="1364400" cy="699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25" name="Ink 224">
                <a:extLst>
                  <a:ext uri="{FF2B5EF4-FFF2-40B4-BE49-F238E27FC236}">
                    <a16:creationId xmlns:a16="http://schemas.microsoft.com/office/drawing/2014/main" id="{E99D7914-D6BA-4C1A-93B3-51B6CC77C3ED}"/>
                  </a:ext>
                </a:extLst>
              </p14:cNvPr>
              <p14:cNvContentPartPr/>
              <p14:nvPr/>
            </p14:nvContentPartPr>
            <p14:xfrm>
              <a:off x="4372479" y="1214497"/>
              <a:ext cx="480960" cy="485640"/>
            </p14:xfrm>
          </p:contentPart>
        </mc:Choice>
        <mc:Fallback>
          <p:pic>
            <p:nvPicPr>
              <p:cNvPr id="225" name="Ink 224">
                <a:extLst>
                  <a:ext uri="{FF2B5EF4-FFF2-40B4-BE49-F238E27FC236}">
                    <a16:creationId xmlns:a16="http://schemas.microsoft.com/office/drawing/2014/main" id="{E99D7914-D6BA-4C1A-93B3-51B6CC77C3ED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363479" y="1205851"/>
                <a:ext cx="498600" cy="5032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26" name="Ink 225">
                <a:extLst>
                  <a:ext uri="{FF2B5EF4-FFF2-40B4-BE49-F238E27FC236}">
                    <a16:creationId xmlns:a16="http://schemas.microsoft.com/office/drawing/2014/main" id="{2B18B84F-CDF7-46FF-B3A3-845E8E3FE795}"/>
                  </a:ext>
                </a:extLst>
              </p14:cNvPr>
              <p14:cNvContentPartPr/>
              <p14:nvPr/>
            </p14:nvContentPartPr>
            <p14:xfrm>
              <a:off x="4414959" y="1806337"/>
              <a:ext cx="344880" cy="108360"/>
            </p14:xfrm>
          </p:contentPart>
        </mc:Choice>
        <mc:Fallback>
          <p:pic>
            <p:nvPicPr>
              <p:cNvPr id="226" name="Ink 225">
                <a:extLst>
                  <a:ext uri="{FF2B5EF4-FFF2-40B4-BE49-F238E27FC236}">
                    <a16:creationId xmlns:a16="http://schemas.microsoft.com/office/drawing/2014/main" id="{2B18B84F-CDF7-46FF-B3A3-845E8E3FE795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405959" y="1797697"/>
                <a:ext cx="36252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27" name="Ink 226">
                <a:extLst>
                  <a:ext uri="{FF2B5EF4-FFF2-40B4-BE49-F238E27FC236}">
                    <a16:creationId xmlns:a16="http://schemas.microsoft.com/office/drawing/2014/main" id="{8469239F-D009-4285-BCFD-EA778D179C0A}"/>
                  </a:ext>
                </a:extLst>
              </p14:cNvPr>
              <p14:cNvContentPartPr/>
              <p14:nvPr/>
            </p14:nvContentPartPr>
            <p14:xfrm>
              <a:off x="3255759" y="1497097"/>
              <a:ext cx="1013400" cy="359280"/>
            </p14:xfrm>
          </p:contentPart>
        </mc:Choice>
        <mc:Fallback>
          <p:pic>
            <p:nvPicPr>
              <p:cNvPr id="227" name="Ink 226">
                <a:extLst>
                  <a:ext uri="{FF2B5EF4-FFF2-40B4-BE49-F238E27FC236}">
                    <a16:creationId xmlns:a16="http://schemas.microsoft.com/office/drawing/2014/main" id="{8469239F-D009-4285-BCFD-EA778D179C0A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246759" y="1488457"/>
                <a:ext cx="1031040" cy="37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33" name="Ink 232">
                <a:extLst>
                  <a:ext uri="{FF2B5EF4-FFF2-40B4-BE49-F238E27FC236}">
                    <a16:creationId xmlns:a16="http://schemas.microsoft.com/office/drawing/2014/main" id="{E7DE76B1-F025-4BC1-9360-31B39DFE5B15}"/>
                  </a:ext>
                </a:extLst>
              </p14:cNvPr>
              <p14:cNvContentPartPr/>
              <p14:nvPr/>
            </p14:nvContentPartPr>
            <p14:xfrm>
              <a:off x="5094279" y="1340857"/>
              <a:ext cx="19440" cy="180360"/>
            </p14:xfrm>
          </p:contentPart>
        </mc:Choice>
        <mc:Fallback>
          <p:pic>
            <p:nvPicPr>
              <p:cNvPr id="233" name="Ink 232">
                <a:extLst>
                  <a:ext uri="{FF2B5EF4-FFF2-40B4-BE49-F238E27FC236}">
                    <a16:creationId xmlns:a16="http://schemas.microsoft.com/office/drawing/2014/main" id="{E7DE76B1-F025-4BC1-9360-31B39DFE5B15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085639" y="1332217"/>
                <a:ext cx="37080" cy="19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37" name="Ink 236">
                <a:extLst>
                  <a:ext uri="{FF2B5EF4-FFF2-40B4-BE49-F238E27FC236}">
                    <a16:creationId xmlns:a16="http://schemas.microsoft.com/office/drawing/2014/main" id="{36739EA8-A6D1-4DA8-9A88-F4883A58EAFA}"/>
                  </a:ext>
                </a:extLst>
              </p14:cNvPr>
              <p14:cNvContentPartPr/>
              <p14:nvPr/>
            </p14:nvContentPartPr>
            <p14:xfrm>
              <a:off x="5228919" y="1832257"/>
              <a:ext cx="42120" cy="30960"/>
            </p14:xfrm>
          </p:contentPart>
        </mc:Choice>
        <mc:Fallback>
          <p:pic>
            <p:nvPicPr>
              <p:cNvPr id="237" name="Ink 236">
                <a:extLst>
                  <a:ext uri="{FF2B5EF4-FFF2-40B4-BE49-F238E27FC236}">
                    <a16:creationId xmlns:a16="http://schemas.microsoft.com/office/drawing/2014/main" id="{36739EA8-A6D1-4DA8-9A88-F4883A58EAFA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219919" y="1823257"/>
                <a:ext cx="59760" cy="4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38" name="Ink 237">
                <a:extLst>
                  <a:ext uri="{FF2B5EF4-FFF2-40B4-BE49-F238E27FC236}">
                    <a16:creationId xmlns:a16="http://schemas.microsoft.com/office/drawing/2014/main" id="{097D5A6E-CC71-4ED7-89AB-9B6CDB8551E7}"/>
                  </a:ext>
                </a:extLst>
              </p14:cNvPr>
              <p14:cNvContentPartPr/>
              <p14:nvPr/>
            </p14:nvContentPartPr>
            <p14:xfrm>
              <a:off x="5030199" y="1561537"/>
              <a:ext cx="242280" cy="234720"/>
            </p14:xfrm>
          </p:contentPart>
        </mc:Choice>
        <mc:Fallback>
          <p:pic>
            <p:nvPicPr>
              <p:cNvPr id="238" name="Ink 237">
                <a:extLst>
                  <a:ext uri="{FF2B5EF4-FFF2-40B4-BE49-F238E27FC236}">
                    <a16:creationId xmlns:a16="http://schemas.microsoft.com/office/drawing/2014/main" id="{097D5A6E-CC71-4ED7-89AB-9B6CDB8551E7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021559" y="1552897"/>
                <a:ext cx="259920" cy="25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71" name="Ink 270">
                <a:extLst>
                  <a:ext uri="{FF2B5EF4-FFF2-40B4-BE49-F238E27FC236}">
                    <a16:creationId xmlns:a16="http://schemas.microsoft.com/office/drawing/2014/main" id="{EF85800D-AE85-4330-ACEC-310F41E0A834}"/>
                  </a:ext>
                </a:extLst>
              </p14:cNvPr>
              <p14:cNvContentPartPr/>
              <p14:nvPr/>
            </p14:nvContentPartPr>
            <p14:xfrm>
              <a:off x="5422314" y="67177"/>
              <a:ext cx="3941640" cy="1905480"/>
            </p14:xfrm>
          </p:contentPart>
        </mc:Choice>
        <mc:Fallback>
          <p:pic>
            <p:nvPicPr>
              <p:cNvPr id="271" name="Ink 270">
                <a:extLst>
                  <a:ext uri="{FF2B5EF4-FFF2-40B4-BE49-F238E27FC236}">
                    <a16:creationId xmlns:a16="http://schemas.microsoft.com/office/drawing/2014/main" id="{EF85800D-AE85-4330-ACEC-310F41E0A834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413314" y="58537"/>
                <a:ext cx="3959280" cy="192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272" name="Ink 271">
                <a:extLst>
                  <a:ext uri="{FF2B5EF4-FFF2-40B4-BE49-F238E27FC236}">
                    <a16:creationId xmlns:a16="http://schemas.microsoft.com/office/drawing/2014/main" id="{57286F76-1787-4DE7-A30D-EFCD729DDA4C}"/>
                  </a:ext>
                </a:extLst>
              </p14:cNvPr>
              <p14:cNvContentPartPr/>
              <p14:nvPr/>
            </p14:nvContentPartPr>
            <p14:xfrm>
              <a:off x="685719" y="2590777"/>
              <a:ext cx="129960" cy="123120"/>
            </p14:xfrm>
          </p:contentPart>
        </mc:Choice>
        <mc:Fallback>
          <p:pic>
            <p:nvPicPr>
              <p:cNvPr id="272" name="Ink 271">
                <a:extLst>
                  <a:ext uri="{FF2B5EF4-FFF2-40B4-BE49-F238E27FC236}">
                    <a16:creationId xmlns:a16="http://schemas.microsoft.com/office/drawing/2014/main" id="{57286F76-1787-4DE7-A30D-EFCD729DDA4C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676719" y="2582137"/>
                <a:ext cx="147600" cy="14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273" name="Ink 272">
                <a:extLst>
                  <a:ext uri="{FF2B5EF4-FFF2-40B4-BE49-F238E27FC236}">
                    <a16:creationId xmlns:a16="http://schemas.microsoft.com/office/drawing/2014/main" id="{431386E7-05C1-4D6C-9C66-56AFB749D404}"/>
                  </a:ext>
                </a:extLst>
              </p14:cNvPr>
              <p14:cNvContentPartPr/>
              <p14:nvPr/>
            </p14:nvContentPartPr>
            <p14:xfrm>
              <a:off x="963279" y="2533177"/>
              <a:ext cx="113400" cy="190440"/>
            </p14:xfrm>
          </p:contentPart>
        </mc:Choice>
        <mc:Fallback>
          <p:pic>
            <p:nvPicPr>
              <p:cNvPr id="273" name="Ink 272">
                <a:extLst>
                  <a:ext uri="{FF2B5EF4-FFF2-40B4-BE49-F238E27FC236}">
                    <a16:creationId xmlns:a16="http://schemas.microsoft.com/office/drawing/2014/main" id="{431386E7-05C1-4D6C-9C66-56AFB749D404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954279" y="2524177"/>
                <a:ext cx="131040" cy="20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276" name="Ink 275">
                <a:extLst>
                  <a:ext uri="{FF2B5EF4-FFF2-40B4-BE49-F238E27FC236}">
                    <a16:creationId xmlns:a16="http://schemas.microsoft.com/office/drawing/2014/main" id="{7364EE71-E142-42D0-BE3A-E0E20FD5B8A6}"/>
                  </a:ext>
                </a:extLst>
              </p14:cNvPr>
              <p14:cNvContentPartPr/>
              <p14:nvPr/>
            </p14:nvContentPartPr>
            <p14:xfrm>
              <a:off x="1663119" y="2486377"/>
              <a:ext cx="33840" cy="201960"/>
            </p14:xfrm>
          </p:contentPart>
        </mc:Choice>
        <mc:Fallback>
          <p:pic>
            <p:nvPicPr>
              <p:cNvPr id="276" name="Ink 275">
                <a:extLst>
                  <a:ext uri="{FF2B5EF4-FFF2-40B4-BE49-F238E27FC236}">
                    <a16:creationId xmlns:a16="http://schemas.microsoft.com/office/drawing/2014/main" id="{7364EE71-E142-42D0-BE3A-E0E20FD5B8A6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654119" y="2477377"/>
                <a:ext cx="51480" cy="21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277" name="Ink 276">
                <a:extLst>
                  <a:ext uri="{FF2B5EF4-FFF2-40B4-BE49-F238E27FC236}">
                    <a16:creationId xmlns:a16="http://schemas.microsoft.com/office/drawing/2014/main" id="{9439873D-038C-4D07-BDD5-726629B6F984}"/>
                  </a:ext>
                </a:extLst>
              </p14:cNvPr>
              <p14:cNvContentPartPr/>
              <p14:nvPr/>
            </p14:nvContentPartPr>
            <p14:xfrm>
              <a:off x="1176039" y="2527057"/>
              <a:ext cx="323280" cy="171360"/>
            </p14:xfrm>
          </p:contentPart>
        </mc:Choice>
        <mc:Fallback>
          <p:pic>
            <p:nvPicPr>
              <p:cNvPr id="277" name="Ink 276">
                <a:extLst>
                  <a:ext uri="{FF2B5EF4-FFF2-40B4-BE49-F238E27FC236}">
                    <a16:creationId xmlns:a16="http://schemas.microsoft.com/office/drawing/2014/main" id="{9439873D-038C-4D07-BDD5-726629B6F984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1167039" y="2518417"/>
                <a:ext cx="340920" cy="18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288" name="Ink 287">
                <a:extLst>
                  <a:ext uri="{FF2B5EF4-FFF2-40B4-BE49-F238E27FC236}">
                    <a16:creationId xmlns:a16="http://schemas.microsoft.com/office/drawing/2014/main" id="{BE829DF8-FBEC-4AE1-916B-72F370B2B2AF}"/>
                  </a:ext>
                </a:extLst>
              </p14:cNvPr>
              <p14:cNvContentPartPr/>
              <p14:nvPr/>
            </p14:nvContentPartPr>
            <p14:xfrm>
              <a:off x="2377719" y="2388097"/>
              <a:ext cx="573840" cy="284400"/>
            </p14:xfrm>
          </p:contentPart>
        </mc:Choice>
        <mc:Fallback>
          <p:pic>
            <p:nvPicPr>
              <p:cNvPr id="288" name="Ink 287">
                <a:extLst>
                  <a:ext uri="{FF2B5EF4-FFF2-40B4-BE49-F238E27FC236}">
                    <a16:creationId xmlns:a16="http://schemas.microsoft.com/office/drawing/2014/main" id="{BE829DF8-FBEC-4AE1-916B-72F370B2B2AF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2369079" y="2379457"/>
                <a:ext cx="591480" cy="30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294" name="Ink 293">
                <a:extLst>
                  <a:ext uri="{FF2B5EF4-FFF2-40B4-BE49-F238E27FC236}">
                    <a16:creationId xmlns:a16="http://schemas.microsoft.com/office/drawing/2014/main" id="{43FA4315-E7A5-4FDF-9704-CF8EA586649B}"/>
                  </a:ext>
                </a:extLst>
              </p14:cNvPr>
              <p14:cNvContentPartPr/>
              <p14:nvPr/>
            </p14:nvContentPartPr>
            <p14:xfrm>
              <a:off x="4365639" y="2242297"/>
              <a:ext cx="84240" cy="261360"/>
            </p14:xfrm>
          </p:contentPart>
        </mc:Choice>
        <mc:Fallback>
          <p:pic>
            <p:nvPicPr>
              <p:cNvPr id="294" name="Ink 293">
                <a:extLst>
                  <a:ext uri="{FF2B5EF4-FFF2-40B4-BE49-F238E27FC236}">
                    <a16:creationId xmlns:a16="http://schemas.microsoft.com/office/drawing/2014/main" id="{43FA4315-E7A5-4FDF-9704-CF8EA586649B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4356639" y="2233657"/>
                <a:ext cx="101880" cy="27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295" name="Ink 294">
                <a:extLst>
                  <a:ext uri="{FF2B5EF4-FFF2-40B4-BE49-F238E27FC236}">
                    <a16:creationId xmlns:a16="http://schemas.microsoft.com/office/drawing/2014/main" id="{23F92EF9-889F-4656-93D1-E5DAF561501C}"/>
                  </a:ext>
                </a:extLst>
              </p14:cNvPr>
              <p14:cNvContentPartPr/>
              <p14:nvPr/>
            </p14:nvContentPartPr>
            <p14:xfrm>
              <a:off x="3850119" y="2304577"/>
              <a:ext cx="409680" cy="177480"/>
            </p14:xfrm>
          </p:contentPart>
        </mc:Choice>
        <mc:Fallback>
          <p:pic>
            <p:nvPicPr>
              <p:cNvPr id="295" name="Ink 294">
                <a:extLst>
                  <a:ext uri="{FF2B5EF4-FFF2-40B4-BE49-F238E27FC236}">
                    <a16:creationId xmlns:a16="http://schemas.microsoft.com/office/drawing/2014/main" id="{23F92EF9-889F-4656-93D1-E5DAF561501C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3841127" y="2295595"/>
                <a:ext cx="427305" cy="1950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296" name="Ink 295">
                <a:extLst>
                  <a:ext uri="{FF2B5EF4-FFF2-40B4-BE49-F238E27FC236}">
                    <a16:creationId xmlns:a16="http://schemas.microsoft.com/office/drawing/2014/main" id="{C36738B5-78A8-42D8-BCB8-DF5600F34B91}"/>
                  </a:ext>
                </a:extLst>
              </p14:cNvPr>
              <p14:cNvContentPartPr/>
              <p14:nvPr/>
            </p14:nvContentPartPr>
            <p14:xfrm>
              <a:off x="3086919" y="2324017"/>
              <a:ext cx="636480" cy="277200"/>
            </p14:xfrm>
          </p:contentPart>
        </mc:Choice>
        <mc:Fallback>
          <p:pic>
            <p:nvPicPr>
              <p:cNvPr id="296" name="Ink 295">
                <a:extLst>
                  <a:ext uri="{FF2B5EF4-FFF2-40B4-BE49-F238E27FC236}">
                    <a16:creationId xmlns:a16="http://schemas.microsoft.com/office/drawing/2014/main" id="{C36738B5-78A8-42D8-BCB8-DF5600F34B91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3078274" y="2315377"/>
                <a:ext cx="654130" cy="29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302" name="Ink 301">
                <a:extLst>
                  <a:ext uri="{FF2B5EF4-FFF2-40B4-BE49-F238E27FC236}">
                    <a16:creationId xmlns:a16="http://schemas.microsoft.com/office/drawing/2014/main" id="{FC3781FC-3DE3-4D62-9CFE-9EE25ABB4168}"/>
                  </a:ext>
                </a:extLst>
              </p14:cNvPr>
              <p14:cNvContentPartPr/>
              <p14:nvPr/>
            </p14:nvContentPartPr>
            <p14:xfrm>
              <a:off x="2023839" y="2788777"/>
              <a:ext cx="551160" cy="452520"/>
            </p14:xfrm>
          </p:contentPart>
        </mc:Choice>
        <mc:Fallback>
          <p:pic>
            <p:nvPicPr>
              <p:cNvPr id="302" name="Ink 301">
                <a:extLst>
                  <a:ext uri="{FF2B5EF4-FFF2-40B4-BE49-F238E27FC236}">
                    <a16:creationId xmlns:a16="http://schemas.microsoft.com/office/drawing/2014/main" id="{FC3781FC-3DE3-4D62-9CFE-9EE25ABB4168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2014845" y="2780130"/>
                <a:ext cx="568788" cy="4701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303" name="Ink 302">
                <a:extLst>
                  <a:ext uri="{FF2B5EF4-FFF2-40B4-BE49-F238E27FC236}">
                    <a16:creationId xmlns:a16="http://schemas.microsoft.com/office/drawing/2014/main" id="{F608A92A-7CFE-44FC-9DDB-C04C47D4B6CE}"/>
                  </a:ext>
                </a:extLst>
              </p14:cNvPr>
              <p14:cNvContentPartPr/>
              <p14:nvPr/>
            </p14:nvContentPartPr>
            <p14:xfrm>
              <a:off x="1998999" y="3338857"/>
              <a:ext cx="555120" cy="28080"/>
            </p14:xfrm>
          </p:contentPart>
        </mc:Choice>
        <mc:Fallback>
          <p:pic>
            <p:nvPicPr>
              <p:cNvPr id="303" name="Ink 302">
                <a:extLst>
                  <a:ext uri="{FF2B5EF4-FFF2-40B4-BE49-F238E27FC236}">
                    <a16:creationId xmlns:a16="http://schemas.microsoft.com/office/drawing/2014/main" id="{F608A92A-7CFE-44FC-9DDB-C04C47D4B6CE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1990359" y="3330217"/>
                <a:ext cx="572760" cy="4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307" name="Ink 306">
                <a:extLst>
                  <a:ext uri="{FF2B5EF4-FFF2-40B4-BE49-F238E27FC236}">
                    <a16:creationId xmlns:a16="http://schemas.microsoft.com/office/drawing/2014/main" id="{E6A1944A-1DAC-442C-89D3-E11C855DB182}"/>
                  </a:ext>
                </a:extLst>
              </p14:cNvPr>
              <p14:cNvContentPartPr/>
              <p14:nvPr/>
            </p14:nvContentPartPr>
            <p14:xfrm>
              <a:off x="2716479" y="3209617"/>
              <a:ext cx="162360" cy="10800"/>
            </p14:xfrm>
          </p:contentPart>
        </mc:Choice>
        <mc:Fallback>
          <p:pic>
            <p:nvPicPr>
              <p:cNvPr id="307" name="Ink 306">
                <a:extLst>
                  <a:ext uri="{FF2B5EF4-FFF2-40B4-BE49-F238E27FC236}">
                    <a16:creationId xmlns:a16="http://schemas.microsoft.com/office/drawing/2014/main" id="{E6A1944A-1DAC-442C-89D3-E11C855DB182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2707479" y="3200977"/>
                <a:ext cx="180000" cy="2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308" name="Ink 307">
                <a:extLst>
                  <a:ext uri="{FF2B5EF4-FFF2-40B4-BE49-F238E27FC236}">
                    <a16:creationId xmlns:a16="http://schemas.microsoft.com/office/drawing/2014/main" id="{5C055D6F-D361-462B-BF20-9934D06DDD99}"/>
                  </a:ext>
                </a:extLst>
              </p14:cNvPr>
              <p14:cNvContentPartPr/>
              <p14:nvPr/>
            </p14:nvContentPartPr>
            <p14:xfrm>
              <a:off x="2740239" y="3270097"/>
              <a:ext cx="144000" cy="12240"/>
            </p14:xfrm>
          </p:contentPart>
        </mc:Choice>
        <mc:Fallback>
          <p:pic>
            <p:nvPicPr>
              <p:cNvPr id="308" name="Ink 307">
                <a:extLst>
                  <a:ext uri="{FF2B5EF4-FFF2-40B4-BE49-F238E27FC236}">
                    <a16:creationId xmlns:a16="http://schemas.microsoft.com/office/drawing/2014/main" id="{5C055D6F-D361-462B-BF20-9934D06DDD99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2731239" y="3261097"/>
                <a:ext cx="161640" cy="2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309" name="Ink 308">
                <a:extLst>
                  <a:ext uri="{FF2B5EF4-FFF2-40B4-BE49-F238E27FC236}">
                    <a16:creationId xmlns:a16="http://schemas.microsoft.com/office/drawing/2014/main" id="{17A914B6-0AB9-4617-9286-8823AFB4E921}"/>
                  </a:ext>
                </a:extLst>
              </p14:cNvPr>
              <p14:cNvContentPartPr/>
              <p14:nvPr/>
            </p14:nvContentPartPr>
            <p14:xfrm>
              <a:off x="2103399" y="3425977"/>
              <a:ext cx="423720" cy="159840"/>
            </p14:xfrm>
          </p:contentPart>
        </mc:Choice>
        <mc:Fallback>
          <p:pic>
            <p:nvPicPr>
              <p:cNvPr id="309" name="Ink 308">
                <a:extLst>
                  <a:ext uri="{FF2B5EF4-FFF2-40B4-BE49-F238E27FC236}">
                    <a16:creationId xmlns:a16="http://schemas.microsoft.com/office/drawing/2014/main" id="{17A914B6-0AB9-4617-9286-8823AFB4E921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2094759" y="3416977"/>
                <a:ext cx="441360" cy="17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324" name="Ink 323">
                <a:extLst>
                  <a:ext uri="{FF2B5EF4-FFF2-40B4-BE49-F238E27FC236}">
                    <a16:creationId xmlns:a16="http://schemas.microsoft.com/office/drawing/2014/main" id="{A88CA5F6-3868-4A67-97B2-84228A00E915}"/>
                  </a:ext>
                </a:extLst>
              </p14:cNvPr>
              <p14:cNvContentPartPr/>
              <p14:nvPr/>
            </p14:nvContentPartPr>
            <p14:xfrm>
              <a:off x="2983599" y="3033577"/>
              <a:ext cx="617400" cy="267840"/>
            </p14:xfrm>
          </p:contentPart>
        </mc:Choice>
        <mc:Fallback>
          <p:pic>
            <p:nvPicPr>
              <p:cNvPr id="324" name="Ink 323">
                <a:extLst>
                  <a:ext uri="{FF2B5EF4-FFF2-40B4-BE49-F238E27FC236}">
                    <a16:creationId xmlns:a16="http://schemas.microsoft.com/office/drawing/2014/main" id="{A88CA5F6-3868-4A67-97B2-84228A00E915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2974954" y="3024577"/>
                <a:ext cx="635050" cy="28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325" name="Ink 324">
                <a:extLst>
                  <a:ext uri="{FF2B5EF4-FFF2-40B4-BE49-F238E27FC236}">
                    <a16:creationId xmlns:a16="http://schemas.microsoft.com/office/drawing/2014/main" id="{6D2B696E-D763-405F-BEC4-593D08E32943}"/>
                  </a:ext>
                </a:extLst>
              </p14:cNvPr>
              <p14:cNvContentPartPr/>
              <p14:nvPr/>
            </p14:nvContentPartPr>
            <p14:xfrm>
              <a:off x="3735639" y="2938177"/>
              <a:ext cx="126720" cy="192600"/>
            </p14:xfrm>
          </p:contentPart>
        </mc:Choice>
        <mc:Fallback>
          <p:pic>
            <p:nvPicPr>
              <p:cNvPr id="325" name="Ink 324">
                <a:extLst>
                  <a:ext uri="{FF2B5EF4-FFF2-40B4-BE49-F238E27FC236}">
                    <a16:creationId xmlns:a16="http://schemas.microsoft.com/office/drawing/2014/main" id="{6D2B696E-D763-405F-BEC4-593D08E32943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3726639" y="2929537"/>
                <a:ext cx="144360" cy="21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326" name="Ink 325">
                <a:extLst>
                  <a:ext uri="{FF2B5EF4-FFF2-40B4-BE49-F238E27FC236}">
                    <a16:creationId xmlns:a16="http://schemas.microsoft.com/office/drawing/2014/main" id="{9CE737DA-311A-4120-8862-71A60D681452}"/>
                  </a:ext>
                </a:extLst>
              </p14:cNvPr>
              <p14:cNvContentPartPr/>
              <p14:nvPr/>
            </p14:nvContentPartPr>
            <p14:xfrm>
              <a:off x="3893679" y="2780137"/>
              <a:ext cx="66600" cy="98640"/>
            </p14:xfrm>
          </p:contentPart>
        </mc:Choice>
        <mc:Fallback>
          <p:pic>
            <p:nvPicPr>
              <p:cNvPr id="326" name="Ink 325">
                <a:extLst>
                  <a:ext uri="{FF2B5EF4-FFF2-40B4-BE49-F238E27FC236}">
                    <a16:creationId xmlns:a16="http://schemas.microsoft.com/office/drawing/2014/main" id="{9CE737DA-311A-4120-8862-71A60D681452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3884679" y="2771497"/>
                <a:ext cx="84240" cy="11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327" name="Ink 326">
                <a:extLst>
                  <a:ext uri="{FF2B5EF4-FFF2-40B4-BE49-F238E27FC236}">
                    <a16:creationId xmlns:a16="http://schemas.microsoft.com/office/drawing/2014/main" id="{48BC68EC-E3A3-45BC-B4A8-07FD1632E687}"/>
                  </a:ext>
                </a:extLst>
              </p14:cNvPr>
              <p14:cNvContentPartPr/>
              <p14:nvPr/>
            </p14:nvContentPartPr>
            <p14:xfrm>
              <a:off x="3964959" y="2949697"/>
              <a:ext cx="145080" cy="155160"/>
            </p14:xfrm>
          </p:contentPart>
        </mc:Choice>
        <mc:Fallback>
          <p:pic>
            <p:nvPicPr>
              <p:cNvPr id="327" name="Ink 326">
                <a:extLst>
                  <a:ext uri="{FF2B5EF4-FFF2-40B4-BE49-F238E27FC236}">
                    <a16:creationId xmlns:a16="http://schemas.microsoft.com/office/drawing/2014/main" id="{48BC68EC-E3A3-45BC-B4A8-07FD1632E687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3955959" y="2940697"/>
                <a:ext cx="162720" cy="17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328" name="Ink 327">
                <a:extLst>
                  <a:ext uri="{FF2B5EF4-FFF2-40B4-BE49-F238E27FC236}">
                    <a16:creationId xmlns:a16="http://schemas.microsoft.com/office/drawing/2014/main" id="{96C66554-C2A7-49E8-A531-E3E391C301D5}"/>
                  </a:ext>
                </a:extLst>
              </p14:cNvPr>
              <p14:cNvContentPartPr/>
              <p14:nvPr/>
            </p14:nvContentPartPr>
            <p14:xfrm>
              <a:off x="3706839" y="3211417"/>
              <a:ext cx="445320" cy="15840"/>
            </p14:xfrm>
          </p:contentPart>
        </mc:Choice>
        <mc:Fallback>
          <p:pic>
            <p:nvPicPr>
              <p:cNvPr id="328" name="Ink 327">
                <a:extLst>
                  <a:ext uri="{FF2B5EF4-FFF2-40B4-BE49-F238E27FC236}">
                    <a16:creationId xmlns:a16="http://schemas.microsoft.com/office/drawing/2014/main" id="{96C66554-C2A7-49E8-A531-E3E391C301D5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3697839" y="3202417"/>
                <a:ext cx="462960" cy="3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332" name="Ink 331">
                <a:extLst>
                  <a:ext uri="{FF2B5EF4-FFF2-40B4-BE49-F238E27FC236}">
                    <a16:creationId xmlns:a16="http://schemas.microsoft.com/office/drawing/2014/main" id="{4494E1F9-68A2-409B-8BB3-52986A7E7153}"/>
                  </a:ext>
                </a:extLst>
              </p14:cNvPr>
              <p14:cNvContentPartPr/>
              <p14:nvPr/>
            </p14:nvContentPartPr>
            <p14:xfrm>
              <a:off x="3762279" y="3284497"/>
              <a:ext cx="431640" cy="198720"/>
            </p14:xfrm>
          </p:contentPart>
        </mc:Choice>
        <mc:Fallback>
          <p:pic>
            <p:nvPicPr>
              <p:cNvPr id="332" name="Ink 331">
                <a:extLst>
                  <a:ext uri="{FF2B5EF4-FFF2-40B4-BE49-F238E27FC236}">
                    <a16:creationId xmlns:a16="http://schemas.microsoft.com/office/drawing/2014/main" id="{4494E1F9-68A2-409B-8BB3-52986A7E7153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3753279" y="3275857"/>
                <a:ext cx="449280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340" name="Ink 339">
                <a:extLst>
                  <a:ext uri="{FF2B5EF4-FFF2-40B4-BE49-F238E27FC236}">
                    <a16:creationId xmlns:a16="http://schemas.microsoft.com/office/drawing/2014/main" id="{6C11106D-782A-43E4-9BE5-62BBA7AFF62B}"/>
                  </a:ext>
                </a:extLst>
              </p14:cNvPr>
              <p14:cNvContentPartPr/>
              <p14:nvPr/>
            </p14:nvContentPartPr>
            <p14:xfrm>
              <a:off x="542383" y="4097017"/>
              <a:ext cx="873360" cy="334440"/>
            </p14:xfrm>
          </p:contentPart>
        </mc:Choice>
        <mc:Fallback>
          <p:pic>
            <p:nvPicPr>
              <p:cNvPr id="340" name="Ink 339">
                <a:extLst>
                  <a:ext uri="{FF2B5EF4-FFF2-40B4-BE49-F238E27FC236}">
                    <a16:creationId xmlns:a16="http://schemas.microsoft.com/office/drawing/2014/main" id="{6C11106D-782A-43E4-9BE5-62BBA7AFF62B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533743" y="4088017"/>
                <a:ext cx="891000" cy="35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343" name="Ink 342">
                <a:extLst>
                  <a:ext uri="{FF2B5EF4-FFF2-40B4-BE49-F238E27FC236}">
                    <a16:creationId xmlns:a16="http://schemas.microsoft.com/office/drawing/2014/main" id="{91F07EC6-EF3F-434C-B53E-9BB0E50264CC}"/>
                  </a:ext>
                </a:extLst>
              </p14:cNvPr>
              <p14:cNvContentPartPr/>
              <p14:nvPr/>
            </p14:nvContentPartPr>
            <p14:xfrm>
              <a:off x="1547863" y="4193497"/>
              <a:ext cx="195840" cy="76320"/>
            </p14:xfrm>
          </p:contentPart>
        </mc:Choice>
        <mc:Fallback>
          <p:pic>
            <p:nvPicPr>
              <p:cNvPr id="343" name="Ink 342">
                <a:extLst>
                  <a:ext uri="{FF2B5EF4-FFF2-40B4-BE49-F238E27FC236}">
                    <a16:creationId xmlns:a16="http://schemas.microsoft.com/office/drawing/2014/main" id="{91F07EC6-EF3F-434C-B53E-9BB0E50264CC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1538863" y="4184857"/>
                <a:ext cx="213480" cy="9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352" name="Ink 351">
                <a:extLst>
                  <a:ext uri="{FF2B5EF4-FFF2-40B4-BE49-F238E27FC236}">
                    <a16:creationId xmlns:a16="http://schemas.microsoft.com/office/drawing/2014/main" id="{DE36DB1F-08E0-4018-B9C3-48CA2C080161}"/>
                  </a:ext>
                </a:extLst>
              </p14:cNvPr>
              <p14:cNvContentPartPr/>
              <p14:nvPr/>
            </p14:nvContentPartPr>
            <p14:xfrm>
              <a:off x="1975543" y="3990457"/>
              <a:ext cx="828360" cy="332280"/>
            </p14:xfrm>
          </p:contentPart>
        </mc:Choice>
        <mc:Fallback>
          <p:pic>
            <p:nvPicPr>
              <p:cNvPr id="352" name="Ink 351">
                <a:extLst>
                  <a:ext uri="{FF2B5EF4-FFF2-40B4-BE49-F238E27FC236}">
                    <a16:creationId xmlns:a16="http://schemas.microsoft.com/office/drawing/2014/main" id="{DE36DB1F-08E0-4018-B9C3-48CA2C080161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1966903" y="3981817"/>
                <a:ext cx="846000" cy="34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353" name="Ink 352">
                <a:extLst>
                  <a:ext uri="{FF2B5EF4-FFF2-40B4-BE49-F238E27FC236}">
                    <a16:creationId xmlns:a16="http://schemas.microsoft.com/office/drawing/2014/main" id="{BCB72405-630C-41BA-B062-F164A661AC93}"/>
                  </a:ext>
                </a:extLst>
              </p14:cNvPr>
              <p14:cNvContentPartPr/>
              <p14:nvPr/>
            </p14:nvContentPartPr>
            <p14:xfrm>
              <a:off x="2933143" y="4125457"/>
              <a:ext cx="142200" cy="4320"/>
            </p14:xfrm>
          </p:contentPart>
        </mc:Choice>
        <mc:Fallback>
          <p:pic>
            <p:nvPicPr>
              <p:cNvPr id="353" name="Ink 352">
                <a:extLst>
                  <a:ext uri="{FF2B5EF4-FFF2-40B4-BE49-F238E27FC236}">
                    <a16:creationId xmlns:a16="http://schemas.microsoft.com/office/drawing/2014/main" id="{BCB72405-630C-41BA-B062-F164A661AC93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2924503" y="4116457"/>
                <a:ext cx="159840" cy="2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361" name="Ink 360">
                <a:extLst>
                  <a:ext uri="{FF2B5EF4-FFF2-40B4-BE49-F238E27FC236}">
                    <a16:creationId xmlns:a16="http://schemas.microsoft.com/office/drawing/2014/main" id="{E5646154-E8B2-4DE0-9CCF-DA8095BAD8EF}"/>
                  </a:ext>
                </a:extLst>
              </p14:cNvPr>
              <p14:cNvContentPartPr/>
              <p14:nvPr/>
            </p14:nvContentPartPr>
            <p14:xfrm>
              <a:off x="3208183" y="3911977"/>
              <a:ext cx="386280" cy="280800"/>
            </p14:xfrm>
          </p:contentPart>
        </mc:Choice>
        <mc:Fallback>
          <p:pic>
            <p:nvPicPr>
              <p:cNvPr id="361" name="Ink 360">
                <a:extLst>
                  <a:ext uri="{FF2B5EF4-FFF2-40B4-BE49-F238E27FC236}">
                    <a16:creationId xmlns:a16="http://schemas.microsoft.com/office/drawing/2014/main" id="{E5646154-E8B2-4DE0-9CCF-DA8095BAD8EF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3199183" y="3902977"/>
                <a:ext cx="403920" cy="29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372" name="Ink 371">
                <a:extLst>
                  <a:ext uri="{FF2B5EF4-FFF2-40B4-BE49-F238E27FC236}">
                    <a16:creationId xmlns:a16="http://schemas.microsoft.com/office/drawing/2014/main" id="{4C43699E-A509-4DE6-8E06-733908C09420}"/>
                  </a:ext>
                </a:extLst>
              </p14:cNvPr>
              <p14:cNvContentPartPr/>
              <p14:nvPr/>
            </p14:nvContentPartPr>
            <p14:xfrm>
              <a:off x="3705703" y="3778057"/>
              <a:ext cx="747000" cy="518400"/>
            </p14:xfrm>
          </p:contentPart>
        </mc:Choice>
        <mc:Fallback>
          <p:pic>
            <p:nvPicPr>
              <p:cNvPr id="372" name="Ink 371">
                <a:extLst>
                  <a:ext uri="{FF2B5EF4-FFF2-40B4-BE49-F238E27FC236}">
                    <a16:creationId xmlns:a16="http://schemas.microsoft.com/office/drawing/2014/main" id="{4C43699E-A509-4DE6-8E06-733908C09420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3697063" y="3769057"/>
                <a:ext cx="764640" cy="53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423" name="Ink 422">
                <a:extLst>
                  <a:ext uri="{FF2B5EF4-FFF2-40B4-BE49-F238E27FC236}">
                    <a16:creationId xmlns:a16="http://schemas.microsoft.com/office/drawing/2014/main" id="{F683F0D5-08BF-490A-BA8B-740F789AE364}"/>
                  </a:ext>
                </a:extLst>
              </p14:cNvPr>
              <p14:cNvContentPartPr/>
              <p14:nvPr/>
            </p14:nvContentPartPr>
            <p14:xfrm>
              <a:off x="1236823" y="5147497"/>
              <a:ext cx="238320" cy="263880"/>
            </p14:xfrm>
          </p:contentPart>
        </mc:Choice>
        <mc:Fallback>
          <p:pic>
            <p:nvPicPr>
              <p:cNvPr id="423" name="Ink 422">
                <a:extLst>
                  <a:ext uri="{FF2B5EF4-FFF2-40B4-BE49-F238E27FC236}">
                    <a16:creationId xmlns:a16="http://schemas.microsoft.com/office/drawing/2014/main" id="{F683F0D5-08BF-490A-BA8B-740F789AE364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1228196" y="5138857"/>
                <a:ext cx="255933" cy="28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424" name="Ink 423">
                <a:extLst>
                  <a:ext uri="{FF2B5EF4-FFF2-40B4-BE49-F238E27FC236}">
                    <a16:creationId xmlns:a16="http://schemas.microsoft.com/office/drawing/2014/main" id="{F26CED7C-EF4A-43BD-AC44-FC36D8D20D26}"/>
                  </a:ext>
                </a:extLst>
              </p14:cNvPr>
              <p14:cNvContentPartPr/>
              <p14:nvPr/>
            </p14:nvContentPartPr>
            <p14:xfrm>
              <a:off x="599623" y="4604977"/>
              <a:ext cx="1764360" cy="499320"/>
            </p14:xfrm>
          </p:contentPart>
        </mc:Choice>
        <mc:Fallback>
          <p:pic>
            <p:nvPicPr>
              <p:cNvPr id="424" name="Ink 423">
                <a:extLst>
                  <a:ext uri="{FF2B5EF4-FFF2-40B4-BE49-F238E27FC236}">
                    <a16:creationId xmlns:a16="http://schemas.microsoft.com/office/drawing/2014/main" id="{F26CED7C-EF4A-43BD-AC44-FC36D8D20D26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590623" y="4595977"/>
                <a:ext cx="1782000" cy="51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425" name="Ink 424">
                <a:extLst>
                  <a:ext uri="{FF2B5EF4-FFF2-40B4-BE49-F238E27FC236}">
                    <a16:creationId xmlns:a16="http://schemas.microsoft.com/office/drawing/2014/main" id="{F8DB2A87-714D-470C-9AD1-A673C57799B7}"/>
                  </a:ext>
                </a:extLst>
              </p14:cNvPr>
              <p14:cNvContentPartPr/>
              <p14:nvPr/>
            </p14:nvContentPartPr>
            <p14:xfrm>
              <a:off x="2533543" y="4852297"/>
              <a:ext cx="150120" cy="12600"/>
            </p14:xfrm>
          </p:contentPart>
        </mc:Choice>
        <mc:Fallback>
          <p:pic>
            <p:nvPicPr>
              <p:cNvPr id="425" name="Ink 424">
                <a:extLst>
                  <a:ext uri="{FF2B5EF4-FFF2-40B4-BE49-F238E27FC236}">
                    <a16:creationId xmlns:a16="http://schemas.microsoft.com/office/drawing/2014/main" id="{F8DB2A87-714D-470C-9AD1-A673C57799B7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2524903" y="4843297"/>
                <a:ext cx="167760" cy="3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426" name="Ink 425">
                <a:extLst>
                  <a:ext uri="{FF2B5EF4-FFF2-40B4-BE49-F238E27FC236}">
                    <a16:creationId xmlns:a16="http://schemas.microsoft.com/office/drawing/2014/main" id="{74B2A052-B1B6-46B4-9BBC-8DEC05C2457C}"/>
                  </a:ext>
                </a:extLst>
              </p14:cNvPr>
              <p14:cNvContentPartPr/>
              <p14:nvPr/>
            </p14:nvContentPartPr>
            <p14:xfrm>
              <a:off x="2530663" y="4926097"/>
              <a:ext cx="168840" cy="10440"/>
            </p14:xfrm>
          </p:contentPart>
        </mc:Choice>
        <mc:Fallback>
          <p:pic>
            <p:nvPicPr>
              <p:cNvPr id="426" name="Ink 425">
                <a:extLst>
                  <a:ext uri="{FF2B5EF4-FFF2-40B4-BE49-F238E27FC236}">
                    <a16:creationId xmlns:a16="http://schemas.microsoft.com/office/drawing/2014/main" id="{74B2A052-B1B6-46B4-9BBC-8DEC05C2457C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2522023" y="4917457"/>
                <a:ext cx="186480" cy="2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427" name="Ink 426">
                <a:extLst>
                  <a:ext uri="{FF2B5EF4-FFF2-40B4-BE49-F238E27FC236}">
                    <a16:creationId xmlns:a16="http://schemas.microsoft.com/office/drawing/2014/main" id="{705A858E-D423-4E9B-9328-681F74915A5C}"/>
                  </a:ext>
                </a:extLst>
              </p14:cNvPr>
              <p14:cNvContentPartPr/>
              <p14:nvPr/>
            </p14:nvContentPartPr>
            <p14:xfrm>
              <a:off x="2909383" y="4919257"/>
              <a:ext cx="176760" cy="12240"/>
            </p14:xfrm>
          </p:contentPart>
        </mc:Choice>
        <mc:Fallback>
          <p:pic>
            <p:nvPicPr>
              <p:cNvPr id="427" name="Ink 426">
                <a:extLst>
                  <a:ext uri="{FF2B5EF4-FFF2-40B4-BE49-F238E27FC236}">
                    <a16:creationId xmlns:a16="http://schemas.microsoft.com/office/drawing/2014/main" id="{705A858E-D423-4E9B-9328-681F74915A5C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2900383" y="4910257"/>
                <a:ext cx="194400" cy="2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428" name="Ink 427">
                <a:extLst>
                  <a:ext uri="{FF2B5EF4-FFF2-40B4-BE49-F238E27FC236}">
                    <a16:creationId xmlns:a16="http://schemas.microsoft.com/office/drawing/2014/main" id="{BC19AEDD-BCC9-4956-A7B0-ABC8157F0B5A}"/>
                  </a:ext>
                </a:extLst>
              </p14:cNvPr>
              <p14:cNvContentPartPr/>
              <p14:nvPr/>
            </p14:nvContentPartPr>
            <p14:xfrm>
              <a:off x="3211423" y="4779217"/>
              <a:ext cx="201240" cy="225720"/>
            </p14:xfrm>
          </p:contentPart>
        </mc:Choice>
        <mc:Fallback>
          <p:pic>
            <p:nvPicPr>
              <p:cNvPr id="428" name="Ink 427">
                <a:extLst>
                  <a:ext uri="{FF2B5EF4-FFF2-40B4-BE49-F238E27FC236}">
                    <a16:creationId xmlns:a16="http://schemas.microsoft.com/office/drawing/2014/main" id="{BC19AEDD-BCC9-4956-A7B0-ABC8157F0B5A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3202423" y="4770217"/>
                <a:ext cx="218880" cy="24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429" name="Ink 428">
                <a:extLst>
                  <a:ext uri="{FF2B5EF4-FFF2-40B4-BE49-F238E27FC236}">
                    <a16:creationId xmlns:a16="http://schemas.microsoft.com/office/drawing/2014/main" id="{94ABC3F9-5DDE-40AF-BA10-7D7D27C04BF9}"/>
                  </a:ext>
                </a:extLst>
              </p14:cNvPr>
              <p14:cNvContentPartPr/>
              <p14:nvPr/>
            </p14:nvContentPartPr>
            <p14:xfrm>
              <a:off x="3557383" y="4637737"/>
              <a:ext cx="339120" cy="446040"/>
            </p14:xfrm>
          </p:contentPart>
        </mc:Choice>
        <mc:Fallback>
          <p:pic>
            <p:nvPicPr>
              <p:cNvPr id="429" name="Ink 428">
                <a:extLst>
                  <a:ext uri="{FF2B5EF4-FFF2-40B4-BE49-F238E27FC236}">
                    <a16:creationId xmlns:a16="http://schemas.microsoft.com/office/drawing/2014/main" id="{94ABC3F9-5DDE-40AF-BA10-7D7D27C04BF9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3548383" y="4628737"/>
                <a:ext cx="356760" cy="46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430" name="Ink 429">
                <a:extLst>
                  <a:ext uri="{FF2B5EF4-FFF2-40B4-BE49-F238E27FC236}">
                    <a16:creationId xmlns:a16="http://schemas.microsoft.com/office/drawing/2014/main" id="{401EB31F-FF34-4B8E-95AC-E2B8F322EAE3}"/>
                  </a:ext>
                </a:extLst>
              </p14:cNvPr>
              <p14:cNvContentPartPr/>
              <p14:nvPr/>
            </p14:nvContentPartPr>
            <p14:xfrm>
              <a:off x="4008463" y="4677337"/>
              <a:ext cx="118440" cy="418320"/>
            </p14:xfrm>
          </p:contentPart>
        </mc:Choice>
        <mc:Fallback>
          <p:pic>
            <p:nvPicPr>
              <p:cNvPr id="430" name="Ink 429">
                <a:extLst>
                  <a:ext uri="{FF2B5EF4-FFF2-40B4-BE49-F238E27FC236}">
                    <a16:creationId xmlns:a16="http://schemas.microsoft.com/office/drawing/2014/main" id="{401EB31F-FF34-4B8E-95AC-E2B8F322EAE3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3999463" y="4668337"/>
                <a:ext cx="136080" cy="43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432" name="Ink 431">
                <a:extLst>
                  <a:ext uri="{FF2B5EF4-FFF2-40B4-BE49-F238E27FC236}">
                    <a16:creationId xmlns:a16="http://schemas.microsoft.com/office/drawing/2014/main" id="{BF84CC16-61DD-43A2-B97B-C3CD941797EE}"/>
                  </a:ext>
                </a:extLst>
              </p14:cNvPr>
              <p14:cNvContentPartPr/>
              <p14:nvPr/>
            </p14:nvContentPartPr>
            <p14:xfrm>
              <a:off x="4563943" y="3080377"/>
              <a:ext cx="4686896" cy="3078000"/>
            </p14:xfrm>
          </p:contentPart>
        </mc:Choice>
        <mc:Fallback>
          <p:pic>
            <p:nvPicPr>
              <p:cNvPr id="432" name="Ink 431">
                <a:extLst>
                  <a:ext uri="{FF2B5EF4-FFF2-40B4-BE49-F238E27FC236}">
                    <a16:creationId xmlns:a16="http://schemas.microsoft.com/office/drawing/2014/main" id="{BF84CC16-61DD-43A2-B97B-C3CD941797EE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4554943" y="3071377"/>
                <a:ext cx="4704536" cy="3095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90404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5BCF5DC-0C55-433D-A8EF-7609EEE2136C}"/>
                  </a:ext>
                </a:extLst>
              </p14:cNvPr>
              <p14:cNvContentPartPr/>
              <p14:nvPr/>
            </p14:nvContentPartPr>
            <p14:xfrm>
              <a:off x="3724549" y="288167"/>
              <a:ext cx="747000" cy="5133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5BCF5DC-0C55-433D-A8EF-7609EEE2136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15909" y="279167"/>
                <a:ext cx="764640" cy="53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F4F2EA8-48BD-4BA5-9734-CAA64206A7FD}"/>
                  </a:ext>
                </a:extLst>
              </p14:cNvPr>
              <p14:cNvContentPartPr/>
              <p14:nvPr/>
            </p14:nvContentPartPr>
            <p14:xfrm>
              <a:off x="1465423" y="890807"/>
              <a:ext cx="238320" cy="26388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F4F2EA8-48BD-4BA5-9734-CAA64206A7F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56796" y="881807"/>
                <a:ext cx="255933" cy="28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7B2AAF09-0772-4208-AC78-94BBABFF4566}"/>
                  </a:ext>
                </a:extLst>
              </p14:cNvPr>
              <p14:cNvContentPartPr/>
              <p14:nvPr/>
            </p14:nvContentPartPr>
            <p14:xfrm>
              <a:off x="828223" y="348287"/>
              <a:ext cx="1764360" cy="49932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7B2AAF09-0772-4208-AC78-94BBABFF456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19223" y="339287"/>
                <a:ext cx="1782000" cy="51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6B55D920-F2E4-4F0F-9703-16A10D995EEA}"/>
                  </a:ext>
                </a:extLst>
              </p14:cNvPr>
              <p14:cNvContentPartPr/>
              <p14:nvPr/>
            </p14:nvContentPartPr>
            <p14:xfrm>
              <a:off x="2762143" y="595607"/>
              <a:ext cx="150120" cy="1260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6B55D920-F2E4-4F0F-9703-16A10D995EE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753503" y="586607"/>
                <a:ext cx="167760" cy="3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1FF75E30-44EE-4B37-83A1-5FE2C427ACC9}"/>
                  </a:ext>
                </a:extLst>
              </p14:cNvPr>
              <p14:cNvContentPartPr/>
              <p14:nvPr/>
            </p14:nvContentPartPr>
            <p14:xfrm>
              <a:off x="2759263" y="669407"/>
              <a:ext cx="168840" cy="1044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1FF75E30-44EE-4B37-83A1-5FE2C427ACC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750623" y="660407"/>
                <a:ext cx="186480" cy="2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485AE6B8-5EED-4ED0-86A8-84A1A07BEA42}"/>
                  </a:ext>
                </a:extLst>
              </p14:cNvPr>
              <p14:cNvContentPartPr/>
              <p14:nvPr/>
            </p14:nvContentPartPr>
            <p14:xfrm>
              <a:off x="3137983" y="662567"/>
              <a:ext cx="176760" cy="1224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485AE6B8-5EED-4ED0-86A8-84A1A07BEA4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128983" y="653567"/>
                <a:ext cx="194400" cy="2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ECEC3F4D-F0FA-412B-AB2F-C07147045D99}"/>
                  </a:ext>
                </a:extLst>
              </p14:cNvPr>
              <p14:cNvContentPartPr/>
              <p14:nvPr/>
            </p14:nvContentPartPr>
            <p14:xfrm>
              <a:off x="3440023" y="522527"/>
              <a:ext cx="201240" cy="22572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ECEC3F4D-F0FA-412B-AB2F-C07147045D9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431023" y="513527"/>
                <a:ext cx="218880" cy="24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B284369B-1F92-4FFC-B017-4A6406E6D0BA}"/>
                  </a:ext>
                </a:extLst>
              </p14:cNvPr>
              <p14:cNvContentPartPr/>
              <p14:nvPr/>
            </p14:nvContentPartPr>
            <p14:xfrm>
              <a:off x="4582789" y="104567"/>
              <a:ext cx="1987920" cy="64368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B284369B-1F92-4FFC-B017-4A6406E6D0B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573789" y="95567"/>
                <a:ext cx="2005560" cy="66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E70CBAB0-044A-4606-8A8A-B9A28453E4D6}"/>
                  </a:ext>
                </a:extLst>
              </p14:cNvPr>
              <p14:cNvContentPartPr/>
              <p14:nvPr/>
            </p14:nvContentPartPr>
            <p14:xfrm>
              <a:off x="3801209" y="774819"/>
              <a:ext cx="265680" cy="2232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E70CBAB0-044A-4606-8A8A-B9A28453E4D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792209" y="765819"/>
                <a:ext cx="283320" cy="3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ACBB3A3F-4483-463E-A61C-9CAF9CFE3220}"/>
                  </a:ext>
                </a:extLst>
              </p14:cNvPr>
              <p14:cNvContentPartPr/>
              <p14:nvPr/>
            </p14:nvContentPartPr>
            <p14:xfrm>
              <a:off x="3840449" y="195219"/>
              <a:ext cx="148680" cy="8892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ACBB3A3F-4483-463E-A61C-9CAF9CFE3220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831809" y="186579"/>
                <a:ext cx="166320" cy="10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88038C4B-49B4-4E0B-9FD5-D83222D31C72}"/>
                  </a:ext>
                </a:extLst>
              </p14:cNvPr>
              <p14:cNvContentPartPr/>
              <p14:nvPr/>
            </p14:nvContentPartPr>
            <p14:xfrm>
              <a:off x="619554" y="54937"/>
              <a:ext cx="2154240" cy="72324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88038C4B-49B4-4E0B-9FD5-D83222D31C72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10554" y="45941"/>
                <a:ext cx="2171880" cy="7408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3C98B271-ABFD-4D14-84C5-E355322BF6B8}"/>
                  </a:ext>
                </a:extLst>
              </p14:cNvPr>
              <p14:cNvContentPartPr/>
              <p14:nvPr/>
            </p14:nvContentPartPr>
            <p14:xfrm>
              <a:off x="7767354" y="333577"/>
              <a:ext cx="555120" cy="43668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3C98B271-ABFD-4D14-84C5-E355322BF6B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758348" y="324937"/>
                <a:ext cx="572771" cy="45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4EDB6450-6E48-4A30-B1A8-2665AE1B0396}"/>
                  </a:ext>
                </a:extLst>
              </p14:cNvPr>
              <p14:cNvContentPartPr/>
              <p14:nvPr/>
            </p14:nvContentPartPr>
            <p14:xfrm>
              <a:off x="7277754" y="440497"/>
              <a:ext cx="396720" cy="353880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4EDB6450-6E48-4A30-B1A8-2665AE1B0396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269114" y="431497"/>
                <a:ext cx="414360" cy="37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420" name="Ink 419">
                <a:extLst>
                  <a:ext uri="{FF2B5EF4-FFF2-40B4-BE49-F238E27FC236}">
                    <a16:creationId xmlns:a16="http://schemas.microsoft.com/office/drawing/2014/main" id="{648260B2-BA13-4755-86FD-65289C8FCF46}"/>
                  </a:ext>
                </a:extLst>
              </p14:cNvPr>
              <p14:cNvContentPartPr/>
              <p14:nvPr/>
            </p14:nvContentPartPr>
            <p14:xfrm>
              <a:off x="279714" y="1261657"/>
              <a:ext cx="1978920" cy="2502000"/>
            </p14:xfrm>
          </p:contentPart>
        </mc:Choice>
        <mc:Fallback>
          <p:pic>
            <p:nvPicPr>
              <p:cNvPr id="420" name="Ink 419">
                <a:extLst>
                  <a:ext uri="{FF2B5EF4-FFF2-40B4-BE49-F238E27FC236}">
                    <a16:creationId xmlns:a16="http://schemas.microsoft.com/office/drawing/2014/main" id="{648260B2-BA13-4755-86FD-65289C8FCF46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70714" y="1253017"/>
                <a:ext cx="1996560" cy="251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425" name="Ink 424">
                <a:extLst>
                  <a:ext uri="{FF2B5EF4-FFF2-40B4-BE49-F238E27FC236}">
                    <a16:creationId xmlns:a16="http://schemas.microsoft.com/office/drawing/2014/main" id="{DAF6956E-F902-4439-AEA9-EBD866368A3C}"/>
                  </a:ext>
                </a:extLst>
              </p14:cNvPr>
              <p14:cNvContentPartPr/>
              <p14:nvPr/>
            </p14:nvContentPartPr>
            <p14:xfrm>
              <a:off x="1456194" y="4024297"/>
              <a:ext cx="159840" cy="153000"/>
            </p14:xfrm>
          </p:contentPart>
        </mc:Choice>
        <mc:Fallback>
          <p:pic>
            <p:nvPicPr>
              <p:cNvPr id="425" name="Ink 424">
                <a:extLst>
                  <a:ext uri="{FF2B5EF4-FFF2-40B4-BE49-F238E27FC236}">
                    <a16:creationId xmlns:a16="http://schemas.microsoft.com/office/drawing/2014/main" id="{DAF6956E-F902-4439-AEA9-EBD866368A3C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447554" y="4015657"/>
                <a:ext cx="177480" cy="17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426" name="Ink 425">
                <a:extLst>
                  <a:ext uri="{FF2B5EF4-FFF2-40B4-BE49-F238E27FC236}">
                    <a16:creationId xmlns:a16="http://schemas.microsoft.com/office/drawing/2014/main" id="{B7B77C53-2D5D-4A4B-8A97-D494C73921A4}"/>
                  </a:ext>
                </a:extLst>
              </p14:cNvPr>
              <p14:cNvContentPartPr/>
              <p14:nvPr/>
            </p14:nvContentPartPr>
            <p14:xfrm>
              <a:off x="1649154" y="3897937"/>
              <a:ext cx="118080" cy="72000"/>
            </p14:xfrm>
          </p:contentPart>
        </mc:Choice>
        <mc:Fallback>
          <p:pic>
            <p:nvPicPr>
              <p:cNvPr id="426" name="Ink 425">
                <a:extLst>
                  <a:ext uri="{FF2B5EF4-FFF2-40B4-BE49-F238E27FC236}">
                    <a16:creationId xmlns:a16="http://schemas.microsoft.com/office/drawing/2014/main" id="{B7B77C53-2D5D-4A4B-8A97-D494C73921A4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640514" y="3889297"/>
                <a:ext cx="135720" cy="8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428" name="Ink 427">
                <a:extLst>
                  <a:ext uri="{FF2B5EF4-FFF2-40B4-BE49-F238E27FC236}">
                    <a16:creationId xmlns:a16="http://schemas.microsoft.com/office/drawing/2014/main" id="{05AFD6D3-CE3D-4780-95B5-7454BE0414D8}"/>
                  </a:ext>
                </a:extLst>
              </p14:cNvPr>
              <p14:cNvContentPartPr/>
              <p14:nvPr/>
            </p14:nvContentPartPr>
            <p14:xfrm>
              <a:off x="610194" y="3896137"/>
              <a:ext cx="697680" cy="437400"/>
            </p14:xfrm>
          </p:contentPart>
        </mc:Choice>
        <mc:Fallback>
          <p:pic>
            <p:nvPicPr>
              <p:cNvPr id="428" name="Ink 427">
                <a:extLst>
                  <a:ext uri="{FF2B5EF4-FFF2-40B4-BE49-F238E27FC236}">
                    <a16:creationId xmlns:a16="http://schemas.microsoft.com/office/drawing/2014/main" id="{05AFD6D3-CE3D-4780-95B5-7454BE0414D8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01194" y="3887144"/>
                <a:ext cx="715320" cy="4550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429" name="Ink 428">
                <a:extLst>
                  <a:ext uri="{FF2B5EF4-FFF2-40B4-BE49-F238E27FC236}">
                    <a16:creationId xmlns:a16="http://schemas.microsoft.com/office/drawing/2014/main" id="{F0828D83-6C7F-4B28-86AA-9D6EAD51B3FA}"/>
                  </a:ext>
                </a:extLst>
              </p14:cNvPr>
              <p14:cNvContentPartPr/>
              <p14:nvPr/>
            </p14:nvContentPartPr>
            <p14:xfrm>
              <a:off x="754194" y="4502017"/>
              <a:ext cx="230400" cy="331920"/>
            </p14:xfrm>
          </p:contentPart>
        </mc:Choice>
        <mc:Fallback>
          <p:pic>
            <p:nvPicPr>
              <p:cNvPr id="429" name="Ink 428">
                <a:extLst>
                  <a:ext uri="{FF2B5EF4-FFF2-40B4-BE49-F238E27FC236}">
                    <a16:creationId xmlns:a16="http://schemas.microsoft.com/office/drawing/2014/main" id="{F0828D83-6C7F-4B28-86AA-9D6EAD51B3FA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45554" y="4493017"/>
                <a:ext cx="248040" cy="34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432" name="Ink 431">
                <a:extLst>
                  <a:ext uri="{FF2B5EF4-FFF2-40B4-BE49-F238E27FC236}">
                    <a16:creationId xmlns:a16="http://schemas.microsoft.com/office/drawing/2014/main" id="{6C6E0F0C-F281-4DF8-A36E-0B5957D485C0}"/>
                  </a:ext>
                </a:extLst>
              </p14:cNvPr>
              <p14:cNvContentPartPr/>
              <p14:nvPr/>
            </p14:nvContentPartPr>
            <p14:xfrm>
              <a:off x="1527834" y="4532977"/>
              <a:ext cx="185040" cy="146880"/>
            </p14:xfrm>
          </p:contentPart>
        </mc:Choice>
        <mc:Fallback>
          <p:pic>
            <p:nvPicPr>
              <p:cNvPr id="432" name="Ink 431">
                <a:extLst>
                  <a:ext uri="{FF2B5EF4-FFF2-40B4-BE49-F238E27FC236}">
                    <a16:creationId xmlns:a16="http://schemas.microsoft.com/office/drawing/2014/main" id="{6C6E0F0C-F281-4DF8-A36E-0B5957D485C0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518834" y="4523977"/>
                <a:ext cx="202680" cy="16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433" name="Ink 432">
                <a:extLst>
                  <a:ext uri="{FF2B5EF4-FFF2-40B4-BE49-F238E27FC236}">
                    <a16:creationId xmlns:a16="http://schemas.microsoft.com/office/drawing/2014/main" id="{601D963C-9799-462C-AE8D-B2894EF7F717}"/>
                  </a:ext>
                </a:extLst>
              </p14:cNvPr>
              <p14:cNvContentPartPr/>
              <p14:nvPr/>
            </p14:nvContentPartPr>
            <p14:xfrm>
              <a:off x="1084314" y="4568257"/>
              <a:ext cx="288000" cy="191160"/>
            </p14:xfrm>
          </p:contentPart>
        </mc:Choice>
        <mc:Fallback>
          <p:pic>
            <p:nvPicPr>
              <p:cNvPr id="433" name="Ink 432">
                <a:extLst>
                  <a:ext uri="{FF2B5EF4-FFF2-40B4-BE49-F238E27FC236}">
                    <a16:creationId xmlns:a16="http://schemas.microsoft.com/office/drawing/2014/main" id="{601D963C-9799-462C-AE8D-B2894EF7F717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075685" y="4559617"/>
                <a:ext cx="305618" cy="20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446" name="Ink 445">
                <a:extLst>
                  <a:ext uri="{FF2B5EF4-FFF2-40B4-BE49-F238E27FC236}">
                    <a16:creationId xmlns:a16="http://schemas.microsoft.com/office/drawing/2014/main" id="{8BCC9600-98AE-4B1C-8643-DA5A520A01A4}"/>
                  </a:ext>
                </a:extLst>
              </p14:cNvPr>
              <p14:cNvContentPartPr/>
              <p14:nvPr/>
            </p14:nvContentPartPr>
            <p14:xfrm>
              <a:off x="2514954" y="889777"/>
              <a:ext cx="6032880" cy="4955400"/>
            </p14:xfrm>
          </p:contentPart>
        </mc:Choice>
        <mc:Fallback>
          <p:pic>
            <p:nvPicPr>
              <p:cNvPr id="446" name="Ink 445">
                <a:extLst>
                  <a:ext uri="{FF2B5EF4-FFF2-40B4-BE49-F238E27FC236}">
                    <a16:creationId xmlns:a16="http://schemas.microsoft.com/office/drawing/2014/main" id="{8BCC9600-98AE-4B1C-8643-DA5A520A01A4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506314" y="881137"/>
                <a:ext cx="6050520" cy="497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447" name="Ink 446">
                <a:extLst>
                  <a:ext uri="{FF2B5EF4-FFF2-40B4-BE49-F238E27FC236}">
                    <a16:creationId xmlns:a16="http://schemas.microsoft.com/office/drawing/2014/main" id="{A3EB28C7-6BB5-4D56-BA18-38C019D9A490}"/>
                  </a:ext>
                </a:extLst>
              </p14:cNvPr>
              <p14:cNvContentPartPr/>
              <p14:nvPr/>
            </p14:nvContentPartPr>
            <p14:xfrm>
              <a:off x="794874" y="5023297"/>
              <a:ext cx="85680" cy="114840"/>
            </p14:xfrm>
          </p:contentPart>
        </mc:Choice>
        <mc:Fallback>
          <p:pic>
            <p:nvPicPr>
              <p:cNvPr id="447" name="Ink 446">
                <a:extLst>
                  <a:ext uri="{FF2B5EF4-FFF2-40B4-BE49-F238E27FC236}">
                    <a16:creationId xmlns:a16="http://schemas.microsoft.com/office/drawing/2014/main" id="{A3EB28C7-6BB5-4D56-BA18-38C019D9A490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785874" y="5014657"/>
                <a:ext cx="103320" cy="13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448" name="Ink 447">
                <a:extLst>
                  <a:ext uri="{FF2B5EF4-FFF2-40B4-BE49-F238E27FC236}">
                    <a16:creationId xmlns:a16="http://schemas.microsoft.com/office/drawing/2014/main" id="{D91AD99F-BE43-43D9-970B-D25F3486E8EC}"/>
                  </a:ext>
                </a:extLst>
              </p14:cNvPr>
              <p14:cNvContentPartPr/>
              <p14:nvPr/>
            </p14:nvContentPartPr>
            <p14:xfrm>
              <a:off x="694074" y="5203657"/>
              <a:ext cx="335880" cy="20880"/>
            </p14:xfrm>
          </p:contentPart>
        </mc:Choice>
        <mc:Fallback>
          <p:pic>
            <p:nvPicPr>
              <p:cNvPr id="448" name="Ink 447">
                <a:extLst>
                  <a:ext uri="{FF2B5EF4-FFF2-40B4-BE49-F238E27FC236}">
                    <a16:creationId xmlns:a16="http://schemas.microsoft.com/office/drawing/2014/main" id="{D91AD99F-BE43-43D9-970B-D25F3486E8EC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685434" y="5195017"/>
                <a:ext cx="353520" cy="3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449" name="Ink 448">
                <a:extLst>
                  <a:ext uri="{FF2B5EF4-FFF2-40B4-BE49-F238E27FC236}">
                    <a16:creationId xmlns:a16="http://schemas.microsoft.com/office/drawing/2014/main" id="{59CEA1D0-89C5-4CF5-BB5B-3F11EE18C4CF}"/>
                  </a:ext>
                </a:extLst>
              </p14:cNvPr>
              <p14:cNvContentPartPr/>
              <p14:nvPr/>
            </p14:nvContentPartPr>
            <p14:xfrm>
              <a:off x="804594" y="5269897"/>
              <a:ext cx="141120" cy="211680"/>
            </p14:xfrm>
          </p:contentPart>
        </mc:Choice>
        <mc:Fallback>
          <p:pic>
            <p:nvPicPr>
              <p:cNvPr id="449" name="Ink 448">
                <a:extLst>
                  <a:ext uri="{FF2B5EF4-FFF2-40B4-BE49-F238E27FC236}">
                    <a16:creationId xmlns:a16="http://schemas.microsoft.com/office/drawing/2014/main" id="{59CEA1D0-89C5-4CF5-BB5B-3F11EE18C4CF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795594" y="5260897"/>
                <a:ext cx="158760" cy="22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452" name="Ink 451">
                <a:extLst>
                  <a:ext uri="{FF2B5EF4-FFF2-40B4-BE49-F238E27FC236}">
                    <a16:creationId xmlns:a16="http://schemas.microsoft.com/office/drawing/2014/main" id="{1C07446A-CF3D-4A81-BAB7-922404FE2455}"/>
                  </a:ext>
                </a:extLst>
              </p14:cNvPr>
              <p14:cNvContentPartPr/>
              <p14:nvPr/>
            </p14:nvContentPartPr>
            <p14:xfrm>
              <a:off x="1559514" y="5017537"/>
              <a:ext cx="28440" cy="222480"/>
            </p14:xfrm>
          </p:contentPart>
        </mc:Choice>
        <mc:Fallback>
          <p:pic>
            <p:nvPicPr>
              <p:cNvPr id="452" name="Ink 451">
                <a:extLst>
                  <a:ext uri="{FF2B5EF4-FFF2-40B4-BE49-F238E27FC236}">
                    <a16:creationId xmlns:a16="http://schemas.microsoft.com/office/drawing/2014/main" id="{1C07446A-CF3D-4A81-BAB7-922404FE2455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1550874" y="5008537"/>
                <a:ext cx="46080" cy="24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453" name="Ink 452">
                <a:extLst>
                  <a:ext uri="{FF2B5EF4-FFF2-40B4-BE49-F238E27FC236}">
                    <a16:creationId xmlns:a16="http://schemas.microsoft.com/office/drawing/2014/main" id="{CAEF8021-6644-47D8-846F-8ED5F0B719C9}"/>
                  </a:ext>
                </a:extLst>
              </p14:cNvPr>
              <p14:cNvContentPartPr/>
              <p14:nvPr/>
            </p14:nvContentPartPr>
            <p14:xfrm>
              <a:off x="1160634" y="5036257"/>
              <a:ext cx="271080" cy="192960"/>
            </p14:xfrm>
          </p:contentPart>
        </mc:Choice>
        <mc:Fallback>
          <p:pic>
            <p:nvPicPr>
              <p:cNvPr id="453" name="Ink 452">
                <a:extLst>
                  <a:ext uri="{FF2B5EF4-FFF2-40B4-BE49-F238E27FC236}">
                    <a16:creationId xmlns:a16="http://schemas.microsoft.com/office/drawing/2014/main" id="{CAEF8021-6644-47D8-846F-8ED5F0B719C9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1151646" y="5027257"/>
                <a:ext cx="288697" cy="21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5224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74" name="Ink 273">
                <a:extLst>
                  <a:ext uri="{FF2B5EF4-FFF2-40B4-BE49-F238E27FC236}">
                    <a16:creationId xmlns:a16="http://schemas.microsoft.com/office/drawing/2014/main" id="{ABD6F4A4-3842-4F70-A07A-100AF5F42F38}"/>
                  </a:ext>
                </a:extLst>
              </p14:cNvPr>
              <p14:cNvContentPartPr/>
              <p14:nvPr/>
            </p14:nvContentPartPr>
            <p14:xfrm>
              <a:off x="716034" y="160777"/>
              <a:ext cx="8580600" cy="4208400"/>
            </p14:xfrm>
          </p:contentPart>
        </mc:Choice>
        <mc:Fallback>
          <p:pic>
            <p:nvPicPr>
              <p:cNvPr id="274" name="Ink 273">
                <a:extLst>
                  <a:ext uri="{FF2B5EF4-FFF2-40B4-BE49-F238E27FC236}">
                    <a16:creationId xmlns:a16="http://schemas.microsoft.com/office/drawing/2014/main" id="{ABD6F4A4-3842-4F70-A07A-100AF5F42F3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7394" y="152136"/>
                <a:ext cx="8598241" cy="42260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87" name="Ink 286">
                <a:extLst>
                  <a:ext uri="{FF2B5EF4-FFF2-40B4-BE49-F238E27FC236}">
                    <a16:creationId xmlns:a16="http://schemas.microsoft.com/office/drawing/2014/main" id="{4895B29D-83DC-4D9F-B2E9-DFBE25BBD24A}"/>
                  </a:ext>
                </a:extLst>
              </p14:cNvPr>
              <p14:cNvContentPartPr/>
              <p14:nvPr/>
            </p14:nvContentPartPr>
            <p14:xfrm>
              <a:off x="468714" y="4672657"/>
              <a:ext cx="1410120" cy="275760"/>
            </p14:xfrm>
          </p:contentPart>
        </mc:Choice>
        <mc:Fallback>
          <p:pic>
            <p:nvPicPr>
              <p:cNvPr id="287" name="Ink 286">
                <a:extLst>
                  <a:ext uri="{FF2B5EF4-FFF2-40B4-BE49-F238E27FC236}">
                    <a16:creationId xmlns:a16="http://schemas.microsoft.com/office/drawing/2014/main" id="{4895B29D-83DC-4D9F-B2E9-DFBE25BBD24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0074" y="4663669"/>
                <a:ext cx="1427760" cy="2933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98" name="Ink 297">
                <a:extLst>
                  <a:ext uri="{FF2B5EF4-FFF2-40B4-BE49-F238E27FC236}">
                    <a16:creationId xmlns:a16="http://schemas.microsoft.com/office/drawing/2014/main" id="{56194822-2606-444C-BF90-CEE505390F1D}"/>
                  </a:ext>
                </a:extLst>
              </p14:cNvPr>
              <p14:cNvContentPartPr/>
              <p14:nvPr/>
            </p14:nvContentPartPr>
            <p14:xfrm>
              <a:off x="2097354" y="4621897"/>
              <a:ext cx="1705680" cy="341640"/>
            </p14:xfrm>
          </p:contentPart>
        </mc:Choice>
        <mc:Fallback>
          <p:pic>
            <p:nvPicPr>
              <p:cNvPr id="298" name="Ink 297">
                <a:extLst>
                  <a:ext uri="{FF2B5EF4-FFF2-40B4-BE49-F238E27FC236}">
                    <a16:creationId xmlns:a16="http://schemas.microsoft.com/office/drawing/2014/main" id="{56194822-2606-444C-BF90-CEE505390F1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088714" y="4612897"/>
                <a:ext cx="1723320" cy="35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99" name="Ink 298">
                <a:extLst>
                  <a:ext uri="{FF2B5EF4-FFF2-40B4-BE49-F238E27FC236}">
                    <a16:creationId xmlns:a16="http://schemas.microsoft.com/office/drawing/2014/main" id="{8DCA3E3E-F884-4C8A-AA44-5C91E1A79807}"/>
                  </a:ext>
                </a:extLst>
              </p14:cNvPr>
              <p14:cNvContentPartPr/>
              <p14:nvPr/>
            </p14:nvContentPartPr>
            <p14:xfrm>
              <a:off x="4137834" y="4620817"/>
              <a:ext cx="66960" cy="57600"/>
            </p14:xfrm>
          </p:contentPart>
        </mc:Choice>
        <mc:Fallback>
          <p:pic>
            <p:nvPicPr>
              <p:cNvPr id="299" name="Ink 298">
                <a:extLst>
                  <a:ext uri="{FF2B5EF4-FFF2-40B4-BE49-F238E27FC236}">
                    <a16:creationId xmlns:a16="http://schemas.microsoft.com/office/drawing/2014/main" id="{8DCA3E3E-F884-4C8A-AA44-5C91E1A7980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128834" y="4611817"/>
                <a:ext cx="84600" cy="7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00" name="Ink 299">
                <a:extLst>
                  <a:ext uri="{FF2B5EF4-FFF2-40B4-BE49-F238E27FC236}">
                    <a16:creationId xmlns:a16="http://schemas.microsoft.com/office/drawing/2014/main" id="{20A0620D-1E81-41E1-B482-7C03869D6285}"/>
                  </a:ext>
                </a:extLst>
              </p14:cNvPr>
              <p14:cNvContentPartPr/>
              <p14:nvPr/>
            </p14:nvContentPartPr>
            <p14:xfrm>
              <a:off x="4137114" y="4741417"/>
              <a:ext cx="43200" cy="49680"/>
            </p14:xfrm>
          </p:contentPart>
        </mc:Choice>
        <mc:Fallback>
          <p:pic>
            <p:nvPicPr>
              <p:cNvPr id="300" name="Ink 299">
                <a:extLst>
                  <a:ext uri="{FF2B5EF4-FFF2-40B4-BE49-F238E27FC236}">
                    <a16:creationId xmlns:a16="http://schemas.microsoft.com/office/drawing/2014/main" id="{20A0620D-1E81-41E1-B482-7C03869D628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128114" y="4732777"/>
                <a:ext cx="60840" cy="6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11" name="Ink 310">
                <a:extLst>
                  <a:ext uri="{FF2B5EF4-FFF2-40B4-BE49-F238E27FC236}">
                    <a16:creationId xmlns:a16="http://schemas.microsoft.com/office/drawing/2014/main" id="{B65142D1-BDBA-4EB7-B2A0-BD468B1559FC}"/>
                  </a:ext>
                </a:extLst>
              </p14:cNvPr>
              <p14:cNvContentPartPr/>
              <p14:nvPr/>
            </p14:nvContentPartPr>
            <p14:xfrm>
              <a:off x="4636074" y="4561777"/>
              <a:ext cx="1057320" cy="255240"/>
            </p14:xfrm>
          </p:contentPart>
        </mc:Choice>
        <mc:Fallback>
          <p:pic>
            <p:nvPicPr>
              <p:cNvPr id="311" name="Ink 310">
                <a:extLst>
                  <a:ext uri="{FF2B5EF4-FFF2-40B4-BE49-F238E27FC236}">
                    <a16:creationId xmlns:a16="http://schemas.microsoft.com/office/drawing/2014/main" id="{B65142D1-BDBA-4EB7-B2A0-BD468B1559F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627431" y="4552790"/>
                <a:ext cx="1074966" cy="2728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21" name="Ink 320">
                <a:extLst>
                  <a:ext uri="{FF2B5EF4-FFF2-40B4-BE49-F238E27FC236}">
                    <a16:creationId xmlns:a16="http://schemas.microsoft.com/office/drawing/2014/main" id="{33B0FFAE-B712-4D1A-A7F0-D88015E4DA37}"/>
                  </a:ext>
                </a:extLst>
              </p14:cNvPr>
              <p14:cNvContentPartPr/>
              <p14:nvPr/>
            </p14:nvContentPartPr>
            <p14:xfrm>
              <a:off x="6104874" y="4461697"/>
              <a:ext cx="1595160" cy="385920"/>
            </p14:xfrm>
          </p:contentPart>
        </mc:Choice>
        <mc:Fallback>
          <p:pic>
            <p:nvPicPr>
              <p:cNvPr id="321" name="Ink 320">
                <a:extLst>
                  <a:ext uri="{FF2B5EF4-FFF2-40B4-BE49-F238E27FC236}">
                    <a16:creationId xmlns:a16="http://schemas.microsoft.com/office/drawing/2014/main" id="{33B0FFAE-B712-4D1A-A7F0-D88015E4DA3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096232" y="4453049"/>
                <a:ext cx="1612804" cy="4035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22" name="Ink 321">
                <a:extLst>
                  <a:ext uri="{FF2B5EF4-FFF2-40B4-BE49-F238E27FC236}">
                    <a16:creationId xmlns:a16="http://schemas.microsoft.com/office/drawing/2014/main" id="{3EAA41C9-357D-4217-B89A-B002C99C9E97}"/>
                  </a:ext>
                </a:extLst>
              </p14:cNvPr>
              <p14:cNvContentPartPr/>
              <p14:nvPr/>
            </p14:nvContentPartPr>
            <p14:xfrm>
              <a:off x="5927394" y="4561057"/>
              <a:ext cx="87120" cy="177840"/>
            </p14:xfrm>
          </p:contentPart>
        </mc:Choice>
        <mc:Fallback>
          <p:pic>
            <p:nvPicPr>
              <p:cNvPr id="322" name="Ink 321">
                <a:extLst>
                  <a:ext uri="{FF2B5EF4-FFF2-40B4-BE49-F238E27FC236}">
                    <a16:creationId xmlns:a16="http://schemas.microsoft.com/office/drawing/2014/main" id="{3EAA41C9-357D-4217-B89A-B002C99C9E9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918754" y="4552057"/>
                <a:ext cx="104760" cy="19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30" name="Ink 329">
                <a:extLst>
                  <a:ext uri="{FF2B5EF4-FFF2-40B4-BE49-F238E27FC236}">
                    <a16:creationId xmlns:a16="http://schemas.microsoft.com/office/drawing/2014/main" id="{3ABFE98B-8B38-4A10-AB45-CD9F7BAC6D9A}"/>
                  </a:ext>
                </a:extLst>
              </p14:cNvPr>
              <p14:cNvContentPartPr/>
              <p14:nvPr/>
            </p14:nvContentPartPr>
            <p14:xfrm>
              <a:off x="7905594" y="4468177"/>
              <a:ext cx="1070640" cy="263520"/>
            </p14:xfrm>
          </p:contentPart>
        </mc:Choice>
        <mc:Fallback>
          <p:pic>
            <p:nvPicPr>
              <p:cNvPr id="330" name="Ink 329">
                <a:extLst>
                  <a:ext uri="{FF2B5EF4-FFF2-40B4-BE49-F238E27FC236}">
                    <a16:creationId xmlns:a16="http://schemas.microsoft.com/office/drawing/2014/main" id="{3ABFE98B-8B38-4A10-AB45-CD9F7BAC6D9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896951" y="4459177"/>
                <a:ext cx="1088286" cy="28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39" name="Ink 338">
                <a:extLst>
                  <a:ext uri="{FF2B5EF4-FFF2-40B4-BE49-F238E27FC236}">
                    <a16:creationId xmlns:a16="http://schemas.microsoft.com/office/drawing/2014/main" id="{0E4BB9C9-0025-4B24-AEE8-AB94B38BACEE}"/>
                  </a:ext>
                </a:extLst>
              </p14:cNvPr>
              <p14:cNvContentPartPr/>
              <p14:nvPr/>
            </p14:nvContentPartPr>
            <p14:xfrm>
              <a:off x="3281394" y="5032657"/>
              <a:ext cx="730440" cy="253440"/>
            </p14:xfrm>
          </p:contentPart>
        </mc:Choice>
        <mc:Fallback>
          <p:pic>
            <p:nvPicPr>
              <p:cNvPr id="339" name="Ink 338">
                <a:extLst>
                  <a:ext uri="{FF2B5EF4-FFF2-40B4-BE49-F238E27FC236}">
                    <a16:creationId xmlns:a16="http://schemas.microsoft.com/office/drawing/2014/main" id="{0E4BB9C9-0025-4B24-AEE8-AB94B38BACEE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272394" y="5023657"/>
                <a:ext cx="748080" cy="27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45" name="Ink 344">
                <a:extLst>
                  <a:ext uri="{FF2B5EF4-FFF2-40B4-BE49-F238E27FC236}">
                    <a16:creationId xmlns:a16="http://schemas.microsoft.com/office/drawing/2014/main" id="{A2C41121-C0FF-43DA-946B-50F04A99A885}"/>
                  </a:ext>
                </a:extLst>
              </p14:cNvPr>
              <p14:cNvContentPartPr/>
              <p14:nvPr/>
            </p14:nvContentPartPr>
            <p14:xfrm>
              <a:off x="5519874" y="5024017"/>
              <a:ext cx="477360" cy="256320"/>
            </p14:xfrm>
          </p:contentPart>
        </mc:Choice>
        <mc:Fallback>
          <p:pic>
            <p:nvPicPr>
              <p:cNvPr id="345" name="Ink 344">
                <a:extLst>
                  <a:ext uri="{FF2B5EF4-FFF2-40B4-BE49-F238E27FC236}">
                    <a16:creationId xmlns:a16="http://schemas.microsoft.com/office/drawing/2014/main" id="{A2C41121-C0FF-43DA-946B-50F04A99A885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510874" y="5015017"/>
                <a:ext cx="495000" cy="27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48" name="Ink 347">
                <a:extLst>
                  <a:ext uri="{FF2B5EF4-FFF2-40B4-BE49-F238E27FC236}">
                    <a16:creationId xmlns:a16="http://schemas.microsoft.com/office/drawing/2014/main" id="{621534A4-C4BF-4898-9CA0-562CE9C20AF7}"/>
                  </a:ext>
                </a:extLst>
              </p14:cNvPr>
              <p14:cNvContentPartPr/>
              <p14:nvPr/>
            </p14:nvContentPartPr>
            <p14:xfrm>
              <a:off x="6084714" y="4980097"/>
              <a:ext cx="371160" cy="173160"/>
            </p14:xfrm>
          </p:contentPart>
        </mc:Choice>
        <mc:Fallback>
          <p:pic>
            <p:nvPicPr>
              <p:cNvPr id="348" name="Ink 347">
                <a:extLst>
                  <a:ext uri="{FF2B5EF4-FFF2-40B4-BE49-F238E27FC236}">
                    <a16:creationId xmlns:a16="http://schemas.microsoft.com/office/drawing/2014/main" id="{621534A4-C4BF-4898-9CA0-562CE9C20AF7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076074" y="4971457"/>
                <a:ext cx="388800" cy="19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49" name="Ink 348">
                <a:extLst>
                  <a:ext uri="{FF2B5EF4-FFF2-40B4-BE49-F238E27FC236}">
                    <a16:creationId xmlns:a16="http://schemas.microsoft.com/office/drawing/2014/main" id="{D6FC1CF8-7CEB-41B6-A3EC-B2772D883BA5}"/>
                  </a:ext>
                </a:extLst>
              </p14:cNvPr>
              <p14:cNvContentPartPr/>
              <p14:nvPr/>
            </p14:nvContentPartPr>
            <p14:xfrm>
              <a:off x="4127394" y="4982977"/>
              <a:ext cx="1177560" cy="192960"/>
            </p14:xfrm>
          </p:contentPart>
        </mc:Choice>
        <mc:Fallback>
          <p:pic>
            <p:nvPicPr>
              <p:cNvPr id="349" name="Ink 348">
                <a:extLst>
                  <a:ext uri="{FF2B5EF4-FFF2-40B4-BE49-F238E27FC236}">
                    <a16:creationId xmlns:a16="http://schemas.microsoft.com/office/drawing/2014/main" id="{D6FC1CF8-7CEB-41B6-A3EC-B2772D883BA5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118751" y="4974321"/>
                <a:ext cx="1195205" cy="2106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352" name="Ink 351">
                <a:extLst>
                  <a:ext uri="{FF2B5EF4-FFF2-40B4-BE49-F238E27FC236}">
                    <a16:creationId xmlns:a16="http://schemas.microsoft.com/office/drawing/2014/main" id="{6D4A0AEE-DB1C-4FC9-B239-798068675D1C}"/>
                  </a:ext>
                </a:extLst>
              </p14:cNvPr>
              <p14:cNvContentPartPr/>
              <p14:nvPr/>
            </p14:nvContentPartPr>
            <p14:xfrm>
              <a:off x="7086954" y="5019337"/>
              <a:ext cx="148320" cy="98640"/>
            </p14:xfrm>
          </p:contentPart>
        </mc:Choice>
        <mc:Fallback>
          <p:pic>
            <p:nvPicPr>
              <p:cNvPr id="352" name="Ink 351">
                <a:extLst>
                  <a:ext uri="{FF2B5EF4-FFF2-40B4-BE49-F238E27FC236}">
                    <a16:creationId xmlns:a16="http://schemas.microsoft.com/office/drawing/2014/main" id="{6D4A0AEE-DB1C-4FC9-B239-798068675D1C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077954" y="5010337"/>
                <a:ext cx="165960" cy="11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358" name="Ink 357">
                <a:extLst>
                  <a:ext uri="{FF2B5EF4-FFF2-40B4-BE49-F238E27FC236}">
                    <a16:creationId xmlns:a16="http://schemas.microsoft.com/office/drawing/2014/main" id="{4C7177AD-060D-4B6E-9643-24F00960269A}"/>
                  </a:ext>
                </a:extLst>
              </p14:cNvPr>
              <p14:cNvContentPartPr/>
              <p14:nvPr/>
            </p14:nvContentPartPr>
            <p14:xfrm>
              <a:off x="7346154" y="4995217"/>
              <a:ext cx="877680" cy="129960"/>
            </p14:xfrm>
          </p:contentPart>
        </mc:Choice>
        <mc:Fallback>
          <p:pic>
            <p:nvPicPr>
              <p:cNvPr id="358" name="Ink 357">
                <a:extLst>
                  <a:ext uri="{FF2B5EF4-FFF2-40B4-BE49-F238E27FC236}">
                    <a16:creationId xmlns:a16="http://schemas.microsoft.com/office/drawing/2014/main" id="{4C7177AD-060D-4B6E-9643-24F00960269A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337150" y="4986242"/>
                <a:ext cx="895327" cy="1475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359" name="Ink 358">
                <a:extLst>
                  <a:ext uri="{FF2B5EF4-FFF2-40B4-BE49-F238E27FC236}">
                    <a16:creationId xmlns:a16="http://schemas.microsoft.com/office/drawing/2014/main" id="{326444AC-E677-492D-B242-B2DE4A04BE4E}"/>
                  </a:ext>
                </a:extLst>
              </p14:cNvPr>
              <p14:cNvContentPartPr/>
              <p14:nvPr/>
            </p14:nvContentPartPr>
            <p14:xfrm>
              <a:off x="6582234" y="5007817"/>
              <a:ext cx="245880" cy="149040"/>
            </p14:xfrm>
          </p:contentPart>
        </mc:Choice>
        <mc:Fallback>
          <p:pic>
            <p:nvPicPr>
              <p:cNvPr id="359" name="Ink 358">
                <a:extLst>
                  <a:ext uri="{FF2B5EF4-FFF2-40B4-BE49-F238E27FC236}">
                    <a16:creationId xmlns:a16="http://schemas.microsoft.com/office/drawing/2014/main" id="{326444AC-E677-492D-B242-B2DE4A04BE4E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573594" y="4999177"/>
                <a:ext cx="263520" cy="16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364" name="Ink 363">
                <a:extLst>
                  <a:ext uri="{FF2B5EF4-FFF2-40B4-BE49-F238E27FC236}">
                    <a16:creationId xmlns:a16="http://schemas.microsoft.com/office/drawing/2014/main" id="{026381F9-31D1-44A7-A6D0-A63E3502CFF4}"/>
                  </a:ext>
                </a:extLst>
              </p14:cNvPr>
              <p14:cNvContentPartPr/>
              <p14:nvPr/>
            </p14:nvContentPartPr>
            <p14:xfrm>
              <a:off x="8318514" y="4938337"/>
              <a:ext cx="882360" cy="300600"/>
            </p14:xfrm>
          </p:contentPart>
        </mc:Choice>
        <mc:Fallback>
          <p:pic>
            <p:nvPicPr>
              <p:cNvPr id="364" name="Ink 363">
                <a:extLst>
                  <a:ext uri="{FF2B5EF4-FFF2-40B4-BE49-F238E27FC236}">
                    <a16:creationId xmlns:a16="http://schemas.microsoft.com/office/drawing/2014/main" id="{026381F9-31D1-44A7-A6D0-A63E3502CFF4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309874" y="4929348"/>
                <a:ext cx="900000" cy="3182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369" name="Ink 368">
                <a:extLst>
                  <a:ext uri="{FF2B5EF4-FFF2-40B4-BE49-F238E27FC236}">
                    <a16:creationId xmlns:a16="http://schemas.microsoft.com/office/drawing/2014/main" id="{F7449E3C-CDC2-465B-88D0-8B8082BD13FB}"/>
                  </a:ext>
                </a:extLst>
              </p14:cNvPr>
              <p14:cNvContentPartPr/>
              <p14:nvPr/>
            </p14:nvContentPartPr>
            <p14:xfrm>
              <a:off x="3352314" y="5388697"/>
              <a:ext cx="619200" cy="192960"/>
            </p14:xfrm>
          </p:contentPart>
        </mc:Choice>
        <mc:Fallback>
          <p:pic>
            <p:nvPicPr>
              <p:cNvPr id="369" name="Ink 368">
                <a:extLst>
                  <a:ext uri="{FF2B5EF4-FFF2-40B4-BE49-F238E27FC236}">
                    <a16:creationId xmlns:a16="http://schemas.microsoft.com/office/drawing/2014/main" id="{F7449E3C-CDC2-465B-88D0-8B8082BD13FB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343314" y="5380041"/>
                <a:ext cx="636840" cy="2106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379" name="Ink 378">
                <a:extLst>
                  <a:ext uri="{FF2B5EF4-FFF2-40B4-BE49-F238E27FC236}">
                    <a16:creationId xmlns:a16="http://schemas.microsoft.com/office/drawing/2014/main" id="{FB91BF9D-7530-4C6D-A503-91A6A3FB82C6}"/>
                  </a:ext>
                </a:extLst>
              </p14:cNvPr>
              <p14:cNvContentPartPr/>
              <p14:nvPr/>
            </p14:nvContentPartPr>
            <p14:xfrm>
              <a:off x="6107034" y="5310937"/>
              <a:ext cx="627480" cy="218160"/>
            </p14:xfrm>
          </p:contentPart>
        </mc:Choice>
        <mc:Fallback>
          <p:pic>
            <p:nvPicPr>
              <p:cNvPr id="379" name="Ink 378">
                <a:extLst>
                  <a:ext uri="{FF2B5EF4-FFF2-40B4-BE49-F238E27FC236}">
                    <a16:creationId xmlns:a16="http://schemas.microsoft.com/office/drawing/2014/main" id="{FB91BF9D-7530-4C6D-A503-91A6A3FB82C6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098389" y="5302297"/>
                <a:ext cx="645130" cy="23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380" name="Ink 379">
                <a:extLst>
                  <a:ext uri="{FF2B5EF4-FFF2-40B4-BE49-F238E27FC236}">
                    <a16:creationId xmlns:a16="http://schemas.microsoft.com/office/drawing/2014/main" id="{9D3A4000-9F7A-4A10-A6AD-4EBF055D4CDC}"/>
                  </a:ext>
                </a:extLst>
              </p14:cNvPr>
              <p14:cNvContentPartPr/>
              <p14:nvPr/>
            </p14:nvContentPartPr>
            <p14:xfrm>
              <a:off x="5601954" y="5354497"/>
              <a:ext cx="246240" cy="146160"/>
            </p14:xfrm>
          </p:contentPart>
        </mc:Choice>
        <mc:Fallback>
          <p:pic>
            <p:nvPicPr>
              <p:cNvPr id="380" name="Ink 379">
                <a:extLst>
                  <a:ext uri="{FF2B5EF4-FFF2-40B4-BE49-F238E27FC236}">
                    <a16:creationId xmlns:a16="http://schemas.microsoft.com/office/drawing/2014/main" id="{9D3A4000-9F7A-4A10-A6AD-4EBF055D4CDC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593314" y="5345497"/>
                <a:ext cx="263880" cy="16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381" name="Ink 380">
                <a:extLst>
                  <a:ext uri="{FF2B5EF4-FFF2-40B4-BE49-F238E27FC236}">
                    <a16:creationId xmlns:a16="http://schemas.microsoft.com/office/drawing/2014/main" id="{8D535CCE-FD92-45C3-A86E-628ECCFDAAFB}"/>
                  </a:ext>
                </a:extLst>
              </p14:cNvPr>
              <p14:cNvContentPartPr/>
              <p14:nvPr/>
            </p14:nvContentPartPr>
            <p14:xfrm>
              <a:off x="4271754" y="5283577"/>
              <a:ext cx="1087560" cy="284760"/>
            </p14:xfrm>
          </p:contentPart>
        </mc:Choice>
        <mc:Fallback>
          <p:pic>
            <p:nvPicPr>
              <p:cNvPr id="381" name="Ink 380">
                <a:extLst>
                  <a:ext uri="{FF2B5EF4-FFF2-40B4-BE49-F238E27FC236}">
                    <a16:creationId xmlns:a16="http://schemas.microsoft.com/office/drawing/2014/main" id="{8D535CCE-FD92-45C3-A86E-628ECCFDAAFB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4263114" y="5274937"/>
                <a:ext cx="1105200" cy="30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388" name="Ink 387">
                <a:extLst>
                  <a:ext uri="{FF2B5EF4-FFF2-40B4-BE49-F238E27FC236}">
                    <a16:creationId xmlns:a16="http://schemas.microsoft.com/office/drawing/2014/main" id="{F5629015-42BA-4938-BC26-34D30ACE4433}"/>
                  </a:ext>
                </a:extLst>
              </p14:cNvPr>
              <p14:cNvContentPartPr/>
              <p14:nvPr/>
            </p14:nvContentPartPr>
            <p14:xfrm>
              <a:off x="901074" y="5185297"/>
              <a:ext cx="1712160" cy="861480"/>
            </p14:xfrm>
          </p:contentPart>
        </mc:Choice>
        <mc:Fallback>
          <p:pic>
            <p:nvPicPr>
              <p:cNvPr id="388" name="Ink 387">
                <a:extLst>
                  <a:ext uri="{FF2B5EF4-FFF2-40B4-BE49-F238E27FC236}">
                    <a16:creationId xmlns:a16="http://schemas.microsoft.com/office/drawing/2014/main" id="{F5629015-42BA-4938-BC26-34D30ACE4433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892434" y="5176657"/>
                <a:ext cx="1729800" cy="87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389" name="Ink 388">
                <a:extLst>
                  <a:ext uri="{FF2B5EF4-FFF2-40B4-BE49-F238E27FC236}">
                    <a16:creationId xmlns:a16="http://schemas.microsoft.com/office/drawing/2014/main" id="{19791C65-2304-4166-B85F-B48D60B71411}"/>
                  </a:ext>
                </a:extLst>
              </p14:cNvPr>
              <p14:cNvContentPartPr/>
              <p14:nvPr/>
            </p14:nvContentPartPr>
            <p14:xfrm>
              <a:off x="2717634" y="5782897"/>
              <a:ext cx="111600" cy="165240"/>
            </p14:xfrm>
          </p:contentPart>
        </mc:Choice>
        <mc:Fallback>
          <p:pic>
            <p:nvPicPr>
              <p:cNvPr id="389" name="Ink 388">
                <a:extLst>
                  <a:ext uri="{FF2B5EF4-FFF2-40B4-BE49-F238E27FC236}">
                    <a16:creationId xmlns:a16="http://schemas.microsoft.com/office/drawing/2014/main" id="{19791C65-2304-4166-B85F-B48D60B71411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708994" y="5773897"/>
                <a:ext cx="129240" cy="182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52707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9F2DC82C-5B9A-4ABC-B437-5A661A872A3E}"/>
                  </a:ext>
                </a:extLst>
              </p14:cNvPr>
              <p14:cNvContentPartPr/>
              <p14:nvPr/>
            </p14:nvContentPartPr>
            <p14:xfrm>
              <a:off x="3847314" y="1758097"/>
              <a:ext cx="16200" cy="3060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9F2DC82C-5B9A-4ABC-B437-5A661A872A3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38674" y="1749457"/>
                <a:ext cx="33840" cy="4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8A3CECBD-96F6-4FCD-BA8C-02634833E19D}"/>
                  </a:ext>
                </a:extLst>
              </p14:cNvPr>
              <p14:cNvContentPartPr/>
              <p14:nvPr/>
            </p14:nvContentPartPr>
            <p14:xfrm>
              <a:off x="926274" y="364897"/>
              <a:ext cx="2322000" cy="1517760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8A3CECBD-96F6-4FCD-BA8C-02634833E19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17274" y="356257"/>
                <a:ext cx="2339640" cy="153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8EDCDC66-FB05-4CB3-9EC6-F4B9B0D1C85B}"/>
                  </a:ext>
                </a:extLst>
              </p14:cNvPr>
              <p14:cNvContentPartPr/>
              <p14:nvPr/>
            </p14:nvContentPartPr>
            <p14:xfrm>
              <a:off x="838794" y="3499417"/>
              <a:ext cx="2351160" cy="2643120"/>
            </p14:xfrm>
          </p:contentPart>
        </mc:Choice>
        <mc:Fallback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8EDCDC66-FB05-4CB3-9EC6-F4B9B0D1C85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29794" y="3490417"/>
                <a:ext cx="2368800" cy="266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946719FD-C950-4372-87DD-8F11E1550005}"/>
                  </a:ext>
                </a:extLst>
              </p14:cNvPr>
              <p14:cNvContentPartPr/>
              <p14:nvPr/>
            </p14:nvContentPartPr>
            <p14:xfrm>
              <a:off x="804594" y="2142577"/>
              <a:ext cx="3198240" cy="1178280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946719FD-C950-4372-87DD-8F11E155000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95594" y="2133937"/>
                <a:ext cx="3215880" cy="119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02280C29-AD66-4BCE-B525-9B8F36F3ADCB}"/>
                  </a:ext>
                </a:extLst>
              </p14:cNvPr>
              <p14:cNvContentPartPr/>
              <p14:nvPr/>
            </p14:nvContentPartPr>
            <p14:xfrm>
              <a:off x="7373154" y="1416817"/>
              <a:ext cx="1013400" cy="406080"/>
            </p14:xfrm>
          </p:contentPart>
        </mc:Choice>
        <mc:Fallback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02280C29-AD66-4BCE-B525-9B8F36F3ADC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364514" y="1407817"/>
                <a:ext cx="1031040" cy="42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4ED3986B-CFAD-412C-A80B-9D4AA740C6FC}"/>
                  </a:ext>
                </a:extLst>
              </p14:cNvPr>
              <p14:cNvContentPartPr/>
              <p14:nvPr/>
            </p14:nvContentPartPr>
            <p14:xfrm>
              <a:off x="5763594" y="1534177"/>
              <a:ext cx="1409760" cy="160200"/>
            </p14:xfrm>
          </p:contentPart>
        </mc:Choice>
        <mc:Fallback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4ED3986B-CFAD-412C-A80B-9D4AA740C6F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754596" y="1525537"/>
                <a:ext cx="1427395" cy="17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80" name="Ink 79">
                <a:extLst>
                  <a:ext uri="{FF2B5EF4-FFF2-40B4-BE49-F238E27FC236}">
                    <a16:creationId xmlns:a16="http://schemas.microsoft.com/office/drawing/2014/main" id="{AFFB1158-A477-491A-8BF3-4EB21F6AF9A7}"/>
                  </a:ext>
                </a:extLst>
              </p14:cNvPr>
              <p14:cNvContentPartPr/>
              <p14:nvPr/>
            </p14:nvContentPartPr>
            <p14:xfrm>
              <a:off x="6380274" y="2024497"/>
              <a:ext cx="315720" cy="265320"/>
            </p14:xfrm>
          </p:contentPart>
        </mc:Choice>
        <mc:Fallback>
          <p:pic>
            <p:nvPicPr>
              <p:cNvPr id="80" name="Ink 79">
                <a:extLst>
                  <a:ext uri="{FF2B5EF4-FFF2-40B4-BE49-F238E27FC236}">
                    <a16:creationId xmlns:a16="http://schemas.microsoft.com/office/drawing/2014/main" id="{AFFB1158-A477-491A-8BF3-4EB21F6AF9A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371274" y="2015857"/>
                <a:ext cx="333360" cy="28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A5F3C497-1FF5-4958-AC5C-4696BEB8ADAE}"/>
                  </a:ext>
                </a:extLst>
              </p14:cNvPr>
              <p14:cNvContentPartPr/>
              <p14:nvPr/>
            </p14:nvContentPartPr>
            <p14:xfrm>
              <a:off x="6937194" y="2104057"/>
              <a:ext cx="281520" cy="176400"/>
            </p14:xfrm>
          </p:contentPart>
        </mc:Choice>
        <mc:Fallback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A5F3C497-1FF5-4958-AC5C-4696BEB8ADAE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928554" y="2095417"/>
                <a:ext cx="299160" cy="19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3FEE2BB2-319D-42DE-AC89-B6B063FD4B87}"/>
                  </a:ext>
                </a:extLst>
              </p14:cNvPr>
              <p14:cNvContentPartPr/>
              <p14:nvPr/>
            </p14:nvContentPartPr>
            <p14:xfrm>
              <a:off x="7426434" y="1928017"/>
              <a:ext cx="323280" cy="327960"/>
            </p14:xfrm>
          </p:contentPart>
        </mc:Choice>
        <mc:Fallback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3FEE2BB2-319D-42DE-AC89-B6B063FD4B87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417434" y="1919377"/>
                <a:ext cx="340920" cy="34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92" name="Ink 91">
                <a:extLst>
                  <a:ext uri="{FF2B5EF4-FFF2-40B4-BE49-F238E27FC236}">
                    <a16:creationId xmlns:a16="http://schemas.microsoft.com/office/drawing/2014/main" id="{10D748BB-F294-450A-BE18-904EA440F33E}"/>
                  </a:ext>
                </a:extLst>
              </p14:cNvPr>
              <p14:cNvContentPartPr/>
              <p14:nvPr/>
            </p14:nvContentPartPr>
            <p14:xfrm>
              <a:off x="6622194" y="404857"/>
              <a:ext cx="1136520" cy="327960"/>
            </p14:xfrm>
          </p:contentPart>
        </mc:Choice>
        <mc:Fallback>
          <p:pic>
            <p:nvPicPr>
              <p:cNvPr id="92" name="Ink 91">
                <a:extLst>
                  <a:ext uri="{FF2B5EF4-FFF2-40B4-BE49-F238E27FC236}">
                    <a16:creationId xmlns:a16="http://schemas.microsoft.com/office/drawing/2014/main" id="{10D748BB-F294-450A-BE18-904EA440F33E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613554" y="396226"/>
                <a:ext cx="1154160" cy="34558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28714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F3194E1-ED10-4C4D-8D3A-7D9CE3DB1EBA}"/>
                  </a:ext>
                </a:extLst>
              </p14:cNvPr>
              <p14:cNvContentPartPr/>
              <p14:nvPr/>
            </p14:nvContentPartPr>
            <p14:xfrm>
              <a:off x="877674" y="171577"/>
              <a:ext cx="2886120" cy="44388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F3194E1-ED10-4C4D-8D3A-7D9CE3DB1EB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8674" y="162930"/>
                <a:ext cx="2903760" cy="4615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17A384DF-B1ED-4B36-8CF3-12ECA07B31B8}"/>
                  </a:ext>
                </a:extLst>
              </p14:cNvPr>
              <p14:cNvContentPartPr/>
              <p14:nvPr/>
            </p14:nvContentPartPr>
            <p14:xfrm>
              <a:off x="4350594" y="299737"/>
              <a:ext cx="866160" cy="13608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17A384DF-B1ED-4B36-8CF3-12ECA07B31B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41594" y="290737"/>
                <a:ext cx="883800" cy="15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5694391E-C991-4182-9E48-003FB3A2AEE1}"/>
                  </a:ext>
                </a:extLst>
              </p14:cNvPr>
              <p14:cNvContentPartPr/>
              <p14:nvPr/>
            </p14:nvContentPartPr>
            <p14:xfrm>
              <a:off x="2419914" y="779257"/>
              <a:ext cx="1467000" cy="24084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5694391E-C991-4182-9E48-003FB3A2AEE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410914" y="770270"/>
                <a:ext cx="1484640" cy="2584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B204C54E-D99E-46A7-9BE9-BCACB92C37A4}"/>
                  </a:ext>
                </a:extLst>
              </p14:cNvPr>
              <p14:cNvContentPartPr/>
              <p14:nvPr/>
            </p14:nvContentPartPr>
            <p14:xfrm>
              <a:off x="907914" y="798337"/>
              <a:ext cx="1274400" cy="33156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B204C54E-D99E-46A7-9BE9-BCACB92C37A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99274" y="789688"/>
                <a:ext cx="1292040" cy="3492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921FB1A3-CD60-409F-B47B-4DE361084EA6}"/>
                  </a:ext>
                </a:extLst>
              </p14:cNvPr>
              <p14:cNvContentPartPr/>
              <p14:nvPr/>
            </p14:nvContentPartPr>
            <p14:xfrm>
              <a:off x="6475674" y="131257"/>
              <a:ext cx="972360" cy="23400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921FB1A3-CD60-409F-B47B-4DE361084EA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467034" y="122257"/>
                <a:ext cx="990000" cy="25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A9EBE4A9-6DAE-4882-B406-ACEA2E2C839A}"/>
                  </a:ext>
                </a:extLst>
              </p14:cNvPr>
              <p14:cNvContentPartPr/>
              <p14:nvPr/>
            </p14:nvContentPartPr>
            <p14:xfrm>
              <a:off x="5499714" y="169417"/>
              <a:ext cx="750600" cy="21204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A9EBE4A9-6DAE-4882-B406-ACEA2E2C839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491074" y="160777"/>
                <a:ext cx="768240" cy="22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A01ADFB7-93A3-40CA-843A-58695C7CD56C}"/>
                  </a:ext>
                </a:extLst>
              </p14:cNvPr>
              <p14:cNvContentPartPr/>
              <p14:nvPr/>
            </p14:nvContentPartPr>
            <p14:xfrm>
              <a:off x="4538154" y="1501777"/>
              <a:ext cx="843840" cy="369360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A01ADFB7-93A3-40CA-843A-58695C7CD56C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529514" y="1492777"/>
                <a:ext cx="861480" cy="38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2FC6B54E-A7DB-4CB7-AB9D-4F7FBA2682E9}"/>
                  </a:ext>
                </a:extLst>
              </p14:cNvPr>
              <p14:cNvContentPartPr/>
              <p14:nvPr/>
            </p14:nvContentPartPr>
            <p14:xfrm>
              <a:off x="2665794" y="1463977"/>
              <a:ext cx="1554120" cy="408240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2FC6B54E-A7DB-4CB7-AB9D-4F7FBA2682E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656794" y="1455329"/>
                <a:ext cx="1571760" cy="4258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4DBE21F0-3D3E-44A2-ADE5-E3FFBFD5F021}"/>
                  </a:ext>
                </a:extLst>
              </p14:cNvPr>
              <p14:cNvContentPartPr/>
              <p14:nvPr/>
            </p14:nvContentPartPr>
            <p14:xfrm>
              <a:off x="2192754" y="1662697"/>
              <a:ext cx="209520" cy="327600"/>
            </p14:xfrm>
          </p:contentPart>
        </mc:Choice>
        <mc:Fallback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4DBE21F0-3D3E-44A2-ADE5-E3FFBFD5F021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183754" y="1654057"/>
                <a:ext cx="227160" cy="34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B836602D-0213-444C-A1FA-89995F72F3CF}"/>
                  </a:ext>
                </a:extLst>
              </p14:cNvPr>
              <p14:cNvContentPartPr/>
              <p14:nvPr/>
            </p14:nvContentPartPr>
            <p14:xfrm>
              <a:off x="866514" y="1755217"/>
              <a:ext cx="1154880" cy="302400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B836602D-0213-444C-A1FA-89995F72F3CF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57874" y="1746567"/>
                <a:ext cx="1172520" cy="3200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id="{260D1789-B731-42A5-B900-7DFC65A48B18}"/>
                  </a:ext>
                </a:extLst>
              </p14:cNvPr>
              <p14:cNvContentPartPr/>
              <p14:nvPr/>
            </p14:nvContentPartPr>
            <p14:xfrm>
              <a:off x="1024554" y="2149057"/>
              <a:ext cx="7839360" cy="2770560"/>
            </p14:xfrm>
          </p:contentPart>
        </mc:Choice>
        <mc:Fallback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260D1789-B731-42A5-B900-7DFC65A48B18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015914" y="2140057"/>
                <a:ext cx="7857000" cy="278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58583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A3819B2-5BA5-44BC-BBCD-0B73C6750613}"/>
                  </a:ext>
                </a:extLst>
              </p14:cNvPr>
              <p14:cNvContentPartPr/>
              <p14:nvPr/>
            </p14:nvContentPartPr>
            <p14:xfrm>
              <a:off x="1198074" y="326737"/>
              <a:ext cx="137160" cy="145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A3819B2-5BA5-44BC-BBCD-0B73C675061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89434" y="317737"/>
                <a:ext cx="154800" cy="16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9E17400-F38D-4E79-909A-DF8925254A67}"/>
                  </a:ext>
                </a:extLst>
              </p14:cNvPr>
              <p14:cNvContentPartPr/>
              <p14:nvPr/>
            </p14:nvContentPartPr>
            <p14:xfrm>
              <a:off x="1427034" y="286777"/>
              <a:ext cx="260640" cy="1854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9E17400-F38D-4E79-909A-DF8925254A6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18034" y="278120"/>
                <a:ext cx="278280" cy="2030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CDF4621-B306-489C-887A-3383D910FE10}"/>
                  </a:ext>
                </a:extLst>
              </p14:cNvPr>
              <p14:cNvContentPartPr/>
              <p14:nvPr/>
            </p14:nvContentPartPr>
            <p14:xfrm>
              <a:off x="1780914" y="217297"/>
              <a:ext cx="215280" cy="2520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CDF4621-B306-489C-887A-3383D910FE1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71914" y="208297"/>
                <a:ext cx="232920" cy="26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6CCBD953-84EB-4883-9D30-62606A2E967C}"/>
                  </a:ext>
                </a:extLst>
              </p14:cNvPr>
              <p14:cNvContentPartPr/>
              <p14:nvPr/>
            </p14:nvContentPartPr>
            <p14:xfrm>
              <a:off x="3079434" y="333937"/>
              <a:ext cx="1653120" cy="29988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6CCBD953-84EB-4883-9D30-62606A2E967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70436" y="324937"/>
                <a:ext cx="1670756" cy="31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382A5F04-F893-4B31-AF59-D8023041D417}"/>
                  </a:ext>
                </a:extLst>
              </p14:cNvPr>
              <p14:cNvContentPartPr/>
              <p14:nvPr/>
            </p14:nvContentPartPr>
            <p14:xfrm>
              <a:off x="951834" y="710857"/>
              <a:ext cx="4396680" cy="134028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382A5F04-F893-4B31-AF59-D8023041D41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43193" y="702217"/>
                <a:ext cx="4414321" cy="135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935069E3-4FAA-4A98-B12F-8FCF658D6443}"/>
                  </a:ext>
                </a:extLst>
              </p14:cNvPr>
              <p14:cNvContentPartPr/>
              <p14:nvPr/>
            </p14:nvContentPartPr>
            <p14:xfrm>
              <a:off x="950521" y="2622761"/>
              <a:ext cx="4059360" cy="106668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935069E3-4FAA-4A98-B12F-8FCF658D644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41881" y="2614121"/>
                <a:ext cx="4077000" cy="10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6AD6CF69-AA78-4BB6-BB03-C923168F0E1C}"/>
                  </a:ext>
                </a:extLst>
              </p14:cNvPr>
              <p14:cNvContentPartPr/>
              <p14:nvPr/>
            </p14:nvContentPartPr>
            <p14:xfrm>
              <a:off x="2723034" y="2427697"/>
              <a:ext cx="1224720" cy="991080"/>
            </p14:xfrm>
          </p:contentPart>
        </mc:Choice>
        <mc:Fallback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6AD6CF69-AA78-4BB6-BB03-C923168F0E1C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714394" y="2419057"/>
                <a:ext cx="1242360" cy="100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10176567-426D-4CF5-AF37-5094072DFF28}"/>
                  </a:ext>
                </a:extLst>
              </p14:cNvPr>
              <p14:cNvContentPartPr/>
              <p14:nvPr/>
            </p14:nvContentPartPr>
            <p14:xfrm>
              <a:off x="949206" y="4130996"/>
              <a:ext cx="4059360" cy="1066680"/>
            </p14:xfrm>
          </p:contentPart>
        </mc:Choice>
        <mc:Fallback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10176567-426D-4CF5-AF37-5094072DFF2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40566" y="4122356"/>
                <a:ext cx="4077000" cy="10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FA30AB32-3401-47F7-9A15-3620C9B56CD7}"/>
                  </a:ext>
                </a:extLst>
              </p14:cNvPr>
              <p14:cNvContentPartPr/>
              <p14:nvPr/>
            </p14:nvContentPartPr>
            <p14:xfrm>
              <a:off x="950754" y="4238137"/>
              <a:ext cx="3003480" cy="690120"/>
            </p14:xfrm>
          </p:contentPart>
        </mc:Choice>
        <mc:Fallback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FA30AB32-3401-47F7-9A15-3620C9B56CD7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941754" y="4229142"/>
                <a:ext cx="3021120" cy="7077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8DE04AE6-FFAE-4B76-B1D9-2256C250E826}"/>
                  </a:ext>
                </a:extLst>
              </p14:cNvPr>
              <p14:cNvContentPartPr/>
              <p14:nvPr/>
            </p14:nvContentPartPr>
            <p14:xfrm>
              <a:off x="5914434" y="2829097"/>
              <a:ext cx="2136600" cy="1272240"/>
            </p14:xfrm>
          </p:contentPart>
        </mc:Choice>
        <mc:Fallback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8DE04AE6-FFAE-4B76-B1D9-2256C250E826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905434" y="2820097"/>
                <a:ext cx="2154240" cy="128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10892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9525">
          <a:solidFill>
            <a:srgbClr val="000000"/>
          </a:solidFill>
        </a:ln>
      </a:spPr>
      <a:bodyPr rtlCol="0" anchor="ctr"/>
      <a:lstStyle>
        <a:defPPr algn="ctr">
          <a:defRPr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Office PowerPoint</Application>
  <PresentationFormat>Custom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Abdulaziz Mohammad Al-Jalal</dc:creator>
  <cp:lastModifiedBy>Abdulaziz Mohammad Al-Jalal</cp:lastModifiedBy>
  <cp:revision>463</cp:revision>
  <cp:lastPrinted>2018-09-02T07:43:37Z</cp:lastPrinted>
  <dcterms:created xsi:type="dcterms:W3CDTF">2018-09-01T14:54:20Z</dcterms:created>
  <dcterms:modified xsi:type="dcterms:W3CDTF">2018-10-23T09:09:41Z</dcterms:modified>
</cp:coreProperties>
</file>