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359900" cy="622776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62" userDrawn="1">
          <p15:clr>
            <a:srgbClr val="A4A3A4"/>
          </p15:clr>
        </p15:guide>
        <p15:guide id="2" pos="29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15" autoAdjust="0"/>
    <p:restoredTop sz="94660"/>
  </p:normalViewPr>
  <p:slideViewPr>
    <p:cSldViewPr snapToGrid="0">
      <p:cViewPr varScale="1">
        <p:scale>
          <a:sx n="97" d="100"/>
          <a:sy n="97" d="100"/>
        </p:scale>
        <p:origin x="783" y="36"/>
      </p:cViewPr>
      <p:guideLst>
        <p:guide orient="horz" pos="3662"/>
        <p:guide pos="29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07:44.6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60 15264 0 0,'0'0'348'0'0,"0"0"49"0"0,0 0 19 0 0,0 0-50 0 0,0 0-247 0 0,9 0-255 0 0,28 0 214 0 0,-1 2 0 0 0,25 4-78 0 0,-21-2 493 0 0,1-2 0 0 0,0-1-1 0 0,25-5-492 0 0,-54 4 95 0 0,518-34 1811 0 0,95 2 514 0 0,151 28-961 0 0,-598 4-1412 0 0,237 10 1350 0 0,-123-1-910 0 0,424-3 447 0 0,-323-11 0 0 0,-20 18-33 0 0,-232-4-718 0 0,-60-1-112 0 0,15 3 46 0 0,-56-13-1329 0 0,-39 1-1162 0 0,-1 0-6960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08:01.4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88 616 13536 0 0,'0'0'306'0'0,"-19"-2"868"0"0,14 4-884 0 0,-1 0 1 0 0,0 0-1 0 0,1 1 1 0 0,-1-1-1 0 0,1 1 0 0 0,0 0 1 0 0,0 1-1 0 0,-3 2-290 0 0,7-5 72 0 0,-1 0 0 0 0,1 0 0 0 0,0 0 0 0 0,0 0 0 0 0,-1 0 0 0 0,1 0 0 0 0,0 1-1 0 0,0-1 1 0 0,0 0 0 0 0,0 1 0 0 0,1-1 0 0 0,-1 1 0 0 0,0-1 0 0 0,1 1 0 0 0,-1-1-1 0 0,1 1 1 0 0,-1-1 0 0 0,1 1 0 0 0,-1 0 0 0 0,1-1 0 0 0,0 1 0 0 0,0-1 0 0 0,0 1 0 0 0,0 0-1 0 0,0-1 1 0 0,1 1 0 0 0,-1 0 0 0 0,0-1 0 0 0,1 1 0 0 0,-1-1 0 0 0,1 1 0 0 0,-1 0-1 0 0,2 0-71 0 0,0 3 47 0 0,1-1 0 0 0,0 1 0 0 0,0-1 0 0 0,0 0 0 0 0,1 0 0 0 0,0 0 0 0 0,-1-1 0 0 0,1 1 0 0 0,1-1 0 0 0,-1 0 0 0 0,0 0 0 0 0,1 0 0 0 0,-1-1 0 0 0,1 1 0 0 0,0-1 0 0 0,2 0-47 0 0,-1 0 30 0 0,1 0 0 0 0,-1-1-1 0 0,1 0 1 0 0,-1 0 0 0 0,1 0-1 0 0,-1-1 1 0 0,1 0-1 0 0,-1 0 1 0 0,1-1 0 0 0,-1 0-1 0 0,0 0 1 0 0,1 0 0 0 0,0-1-30 0 0,4-2 138 0 0,-1 0 0 0 0,0-1 0 0 0,-1 0 0 0 0,1 0 0 0 0,-1-1 0 0 0,0 0 0 0 0,4-5-138 0 0,-10 9 16 0 0,-1 1 0 0 0,1-1 0 0 0,-1 0 0 0 0,0 0 0 0 0,0 0 0 0 0,1-1 0 0 0,-1 1 0 0 0,-1-1 0 0 0,1 1 0 0 0,0-1 0 0 0,-1 1 0 0 0,1-1 0 0 0,-1 0 0 0 0,0 0 0 0 0,0 1 0 0 0,0-1 0 0 0,0 0 0 0 0,0 0 0 0 0,-1 0 0 0 0,0 0 0 0 0,1 0 0 0 0,-1-1 0 0 0,0 1 0 0 0,0 0 0 0 0,-1 0 0 0 0,1 0 0 0 0,-1 0 0 0 0,1 0 0 0 0,-1 0-16 0 0,0-2 1 0 0,-1 1-1 0 0,0-1 0 0 0,0 1 0 0 0,0-1 0 0 0,-1 1 1 0 0,1 0-1 0 0,-1 0 0 0 0,0 0 0 0 0,0 0 1 0 0,0 0-1 0 0,-1 1 0 0 0,1 0 0 0 0,-1-1 1 0 0,0 1-1 0 0,0 0 0 0 0,0 1 0 0 0,-3-2 0 0 0,-13-7-12 0 0,13 8 22 0 0,0-1 0 0 0,0 1 0 0 0,0 0 0 0 0,0 0 0 0 0,-1 1-10 0 0,-6-2-51 0 0,8 2 18 0 0,0 0 1 0 0,0 1-1 0 0,0-1 0 0 0,0 1 0 0 0,0 0 1 0 0,-1 1-1 0 0,1-1 0 0 0,0 1 0 0 0,-5 1 33 0 0,9 0 1 0 0,-6 1-218 0 0,7-2-39 0 0,1 0-32 0 0,0 0 0 0 0,16 2-1040 0 0,-3-2 577 0 0,2 0-637 0 0,0 0 0 0 0,11-2 1388 0 0,-7-2-832 0 0</inkml:trace>
  <inkml:trace contextRef="#ctx0" brushRef="#br0" timeOffset="399.494">647 115 10720 0 0,'4'-7'167'0'0,"0"1"0"0"0,0-1 0 0 0,-1 0 0 0 0,0 0 0 0 0,-1 0 1 0 0,0 0-1 0 0,1-2-167 0 0,-3 7 130 0 0,1-1 1 0 0,-1 1-1 0 0,0 0 1 0 0,0-1 0 0 0,0 1-1 0 0,0-1 1 0 0,0 1-1 0 0,0 0 1 0 0,-1-1-1 0 0,1 1 1 0 0,-1-2-131 0 0,0 3 136 0 0,0 0 1 0 0,1 0-1 0 0,-1 0 1 0 0,0-1-1 0 0,1 1 1 0 0,-1 0-1 0 0,0 0 1 0 0,0 0-1 0 0,0 0 1 0 0,0 0-1 0 0,0 0 1 0 0,0 1-1 0 0,0-1 1 0 0,-1 0-1 0 0,1 0 1 0 0,0 1-1 0 0,0-1 1 0 0,0 1-1 0 0,-1-1 1 0 0,0 0-137 0 0,-5-1 349 0 0,0 0 1 0 0,1 1 0 0 0,-1 0-1 0 0,0 0 1 0 0,0 0 0 0 0,0 0-1 0 0,0 1 1 0 0,0 1 0 0 0,0-1-1 0 0,0 1 1 0 0,-2 1-350 0 0,-1 0 254 0 0,0 1 1 0 0,1 0-1 0 0,0 0 0 0 0,0 1 0 0 0,0 0 0 0 0,0 1 1 0 0,1 0-1 0 0,-3 2-254 0 0,5-3 85 0 0,0 1 1 0 0,1-1-1 0 0,0 1 1 0 0,0 0 0 0 0,0 1-1 0 0,0-1 1 0 0,1 1-1 0 0,0 0 1 0 0,0 0-1 0 0,1 0 1 0 0,-3 5-86 0 0,-2 8 52 0 0,1-1 0 0 0,1 1 0 0 0,1 0 0 0 0,0 0 1 0 0,2 1-1 0 0,0 0 0 0 0,1 4-52 0 0,1 35 125 0 0,4 23-125 0 0,1-44 23 0 0,2 7-23 0 0,3 16 152 0 0,7 52 260 0 0,-4-34 11 0 0,-1 21 182 0 0,-9-80-535 0 0,0 1-1 0 0,-2 0 1 0 0,-1-1 0 0 0,0 1 0 0 0,-1 0 0 0 0,-3 8-70 0 0,-3-2-164 0 0,8-25 83 0 0,-1-1 1 0 0,1 0-1 0 0,-1 1 0 0 0,1-1 0 0 0,-1 0 1 0 0,1 0-1 0 0,-1 0 0 0 0,0 1 1 0 0,0-1-1 0 0,1 0 0 0 0,-1 0 0 0 0,0 0 1 0 0,0 0-1 0 0,0-1 0 0 0,0 1 0 0 0,0 0 1 0 0,0 0-1 0 0,-1 0 0 0 0,0 0 81 0 0,-2 0-472 0 0,3-1 259 0 0,0 0-1 0 0,0 0 0 0 0,1 1 1 0 0,-1-1-1 0 0,0 0 0 0 0,0 0 1 0 0,0 0-1 0 0,0 0 1 0 0,1 0-1 0 0,-1 0 0 0 0,0-1 1 0 0,0 1-1 0 0,0 0 0 0 0,0 0 1 0 0,1 0-1 0 0,-1-1 0 0 0,0 1 214 0 0,-8-6-1936 0 0</inkml:trace>
  <inkml:trace contextRef="#ctx0" brushRef="#br0" timeOffset="674.35">295 811 14600 0 0,'0'0'330'0'0,"0"0"45"0"0,0 0 20 0 0,0 0-38 0 0,13-8 163 0 0,6 2 58 0 0,0 2 0 0 0,1 0 0 0 0,-1 1 0 0 0,9 1-578 0 0,4-2 269 0 0,246-30 498 0 0,-157 20-3477 0 0,-84 10 1687 0 0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0:17.4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3417 196 13704 0 0,'5'-7'496'0'0,"1"0"1"0"0,0 0 0 0 0,4-5-497 0 0,0 2 381 0 0,-10 6-100 0 0,0 2-96 0 0,0 1 753 0 0,-6-13 1828 0 0,5 12-2647 0 0,-1 1 0 0 0,1 0 0 0 0,-1 0-1 0 0,1 0 1 0 0,-1-1 0 0 0,1 1 0 0 0,-1 1 0 0 0,0-1 0 0 0,1 0 0 0 0,-1 0 0 0 0,0 1 0 0 0,0-1 0 0 0,1 1 0 0 0,-1-1 0 0 0,0 1 0 0 0,0 0-1 0 0,0 0 1 0 0,0 0 0 0 0,0 0 0 0 0,1 0 0 0 0,-1 0 0 0 0,0 0 0 0 0,0 1 0 0 0,0-1 0 0 0,0 1 0 0 0,1-1 0 0 0,-1 1-119 0 0,-8 2 199 0 0,0 1 1 0 0,1 0 0 0 0,-1 1-1 0 0,-3 3-199 0 0,5-4 109 0 0,5-2-97 0 0,0 0 0 0 0,-1-1 0 0 0,1 1-1 0 0,1 1 1 0 0,-1-1 0 0 0,0 0 0 0 0,0 1-1 0 0,1-1 1 0 0,0 1 0 0 0,-1 0 0 0 0,1-1 0 0 0,0 1-1 0 0,0 0 1 0 0,1 1 0 0 0,-1-1 0 0 0,1 0-1 0 0,-1 0 1 0 0,1 1 0 0 0,0-1 0 0 0,0 1 0 0 0,0-1-1 0 0,1 1 1 0 0,-1-1 0 0 0,1 1 0 0 0,0-1-1 0 0,0 1 1 0 0,0 0 0 0 0,1-1 0 0 0,-1 1 0 0 0,1-1-1 0 0,0 1 1 0 0,0-1 0 0 0,0 0 0 0 0,0 1-1 0 0,1-1 1 0 0,0 1-12 0 0,2 3 7 0 0,1 0-1 0 0,0-1 0 0 0,0 0 0 0 0,1 0 1 0 0,-1 0-1 0 0,1-1 0 0 0,1 1 0 0 0,-1-1 1 0 0,1-1-1 0 0,0 1-6 0 0,17 9 100 0 0,1-2-1 0 0,9 4-99 0 0,0-1 162 0 0,-26-10-23 0 0,0-1 0 0 0,0 1-1 0 0,5 4-138 0 0,-12-8 123 0 0,11 23 448 0 0,-13-23-539 0 0,1 0 1 0 0,-1 0-1 0 0,1 0 1 0 0,-1-1-1 0 0,1 1 1 0 0,-1 0-1 0 0,0 0 1 0 0,1 0 0 0 0,-1 0-1 0 0,0 0 1 0 0,0-1-1 0 0,0 1 1 0 0,0 0-1 0 0,1-1 1 0 0,-1 1 0 0 0,0-1-1 0 0,0 1 1 0 0,0-1-1 0 0,0 1 1 0 0,0-1-1 0 0,-1 0 1 0 0,1 1-33 0 0,-30 10 205 0 0,4-5-139 0 0,0 0 0 0 0,-1-2-1 0 0,0-1 1 0 0,-16-1-66 0 0,33-1-34 0 0,-73 4-906 0 0,81-5 837 0 0,0 0-1 0 0,0 0 1 0 0,0 0-1 0 0,0-1 1 0 0,0 1 0 0 0,-1-1-1 0 0,1 0 104 0 0,-16-1-3029 0 0,23-2-354 0 0,5 2 1655 0 0</inkml:trace>
  <inkml:trace contextRef="#ctx0" brushRef="#br0" timeOffset="871.391">3816 262 15200 0 0,'-4'6'3197'0'0,"-16"21"-1587"0"0,16-21-1391 0 0,0-1-1 0 0,1 0 1 0 0,0 1-1 0 0,0 0 1 0 0,0-1-1 0 0,1 1 1 0 0,0 0-1 0 0,0 0 1 0 0,1 1-1 0 0,-1-1 1 0 0,1 0-1 0 0,0 1 1 0 0,1-1-219 0 0,0-2 75 0 0,0 1 1 0 0,0-1-1 0 0,0 0 1 0 0,1 1-1 0 0,-1-1 1 0 0,1 0-1 0 0,0 0 1 0 0,1 1-1 0 0,-1-1 1 0 0,1 0-1 0 0,0 0 1 0 0,0 0-1 0 0,0-1 1 0 0,0 1-1 0 0,0 0 1 0 0,1-1-1 0 0,0 0 0 0 0,0 1 1 0 0,0-1-76 0 0,0 0 69 0 0,0 0 0 0 0,0-1-1 0 0,1 0 1 0 0,-1 1 0 0 0,0-1 0 0 0,1 0 0 0 0,0-1 0 0 0,-1 1-1 0 0,1-1 1 0 0,0 1 0 0 0,0-1-69 0 0,5 0 136 0 0,0 0 1 0 0,0 0-1 0 0,0 0 1 0 0,4-1-137 0 0,-7-1 47 0 0,0 1 1 0 0,0-1 0 0 0,0 0-1 0 0,0-1 1 0 0,0 1 0 0 0,0-1-1 0 0,-1 0 1 0 0,1 0 0 0 0,0-1-1 0 0,-1 0 1 0 0,0 0 0 0 0,0 0-1 0 0,0-1 1 0 0,0 1 0 0 0,0-1-1 0 0,2-3-47 0 0,-5 5 18 0 0,-1 0 0 0 0,0 0 0 0 0,0 0 0 0 0,0 0 0 0 0,0-1 0 0 0,0 1 0 0 0,0 0 1 0 0,0 0-1 0 0,0-1 0 0 0,-1 1 0 0 0,0 0 0 0 0,1-1 0 0 0,-1 1 0 0 0,0-1 0 0 0,0 1 0 0 0,0 0 0 0 0,0-1 0 0 0,-1 1 0 0 0,1-1 0 0 0,-1 1 0 0 0,1 0 0 0 0,-1-1 0 0 0,0 1 0 0 0,0 0 0 0 0,0 0 0 0 0,0 0 0 0 0,-1-2-18 0 0,-1-1 9 0 0,-1-1-1 0 0,1 1 1 0 0,-1-1-1 0 0,-1 1 1 0 0,1 0 0 0 0,-1 1-1 0 0,1-1 1 0 0,-1 1-1 0 0,-4-3-8 0 0,-1 2-2 0 0,0-1-1 0 0,0 1 0 0 0,0 1 1 0 0,-1 0-1 0 0,-7-2 3 0 0,14 5-25 0 0,-4-2-18 0 0,0 1 0 0 0,0 1 0 0 0,0-1 0 0 0,0 1 0 0 0,0 0 0 0 0,-1 1 43 0 0,9 0-80 0 0,0 0-5 0 0,0 0-18 0 0,19 0-135 0 0,21-1 95 0 0,7-3 143 0 0,-36 3 1 0 0,53-8-41 0 0,-2-3 0 0 0,51-16 40 0 0,-109 27 0 0 0,16-7 0 0 0,-11 6-10 0 0,-4 1-44 0 0,-4 23-10 0 0,-2-8 81 0 0,0-1 0 0 0,-3 14-17 0 0,1-13 24 0 0,1-1 1 0 0,0 14-25 0 0,2-26 7 0 0,0 5 16 0 0,0-1 0 0 0,1 1-1 0 0,-1 0 1 0 0,1-1 0 0 0,1 4-23 0 0,-2-7 23 0 0,1 0 0 0 0,0 0-1 0 0,0 0 1 0 0,0 0 0 0 0,0 0-1 0 0,1 0 1 0 0,-1 0 0 0 0,0 0-1 0 0,1 0 1 0 0,0-1 0 0 0,-1 1-1 0 0,1 0 1 0 0,0-1 0 0 0,0 0-1 0 0,0 1-22 0 0,1 0 29 0 0,-1-1-1 0 0,1 1 1 0 0,0-1-1 0 0,-1 0 1 0 0,1 0 0 0 0,0 0-1 0 0,0 0 1 0 0,0 0-1 0 0,0 0 1 0 0,0-1-1 0 0,0 0 1 0 0,0 1-1 0 0,0-1 1 0 0,0 0 0 0 0,-1-1-1 0 0,4 1-28 0 0,2-2 64 0 0,0 0 0 0 0,0 0 0 0 0,0-1-1 0 0,-1 0 1 0 0,5-2-64 0 0,-5 1-6 0 0,0-1 0 0 0,-1 1 0 0 0,1-1-1 0 0,-1 0 1 0 0,0-1 0 0 0,-1 1 0 0 0,1-1 0 0 0,-1 0 0 0 0,0-1-1 0 0,-1 1 1 0 0,3-5 6 0 0,1-1-81 0 0,0 1-1 0 0,1 0 0 0 0,1 0 82 0 0,9-10-323 0 0,-18 16 265 0 0,11 21-264 0 0,-11-12 316 0 0,0 1 0 0 0,0 0 0 0 0,-1-1 0 0 0,0 1 0 0 0,1 2 6 0 0,-2-3 16 0 0,1 0 0 0 0,1 0 1 0 0,-1-1-1 0 0,1 1 0 0 0,-1 0 0 0 0,1 0 1 0 0,0-1-1 0 0,0 1 0 0 0,1-1 0 0 0,1 4-16 0 0,14 23 98 0 0,-16-29-91 0 0,1 0 0 0 0,-1 0 1 0 0,0 0-1 0 0,0-1 1 0 0,1 1-1 0 0,-1 0 1 0 0,0-1-1 0 0,1 1 1 0 0,-1-1-1 0 0,0 1 1 0 0,1-1-1 0 0,-1 0 1 0 0,1 0-1 0 0,-1 1 1 0 0,2-1-9 0 0,1 0 35 0 0,6 1-12 0 0,0 0 0 0 0,0-1 0 0 0,0 0 0 0 0,0 0 0 0 0,0-1 0 0 0,0-1 0 0 0,0 0 0 0 0,0 0 0 0 0,-1-1 0 0 0,1 0 0 0 0,-1 0 0 0 0,1-1 0 0 0,-1-1 0 0 0,8-4-22 0 0,-10 4-699 0 0,0 0 0 0 0,0 0 0 0 0,0 0 0 0 0,-1-1-1 0 0,0 1 1 0 0,5-7 699 0 0,-5 1-5674 0 0,0-2-1611 0 0</inkml:trace>
  <inkml:trace contextRef="#ctx0" brushRef="#br0" timeOffset="1175.062">4780 154 13016 0 0,'0'0'297'0'0,"0"0"39"0"0,2 1 17 0 0,2 5-142 0 0,0 1 0 0 0,0-1 0 0 0,0 1 0 0 0,-1 0 0 0 0,0 0-1 0 0,0 0 1 0 0,0 4-211 0 0,2 2 739 0 0,8 24 1789 0 0,-2 1 0 0 0,3 21-2528 0 0,-13-55 182 0 0,1 14 510 0 0,-3-16-622 0 0,1-1 1 0 0,0 1-1 0 0,1 0 1 0 0,-1 0-1 0 0,0 0 1 0 0,0-1-1 0 0,1 1 1 0 0,-1 0-1 0 0,1-1 1 0 0,0 1-1 0 0,-1 0 1 0 0,1-1-1 0 0,0 1-70 0 0,0-1 44 0 0,-1 0 0 0 0,0 0 1 0 0,1 0-1 0 0,-1 0 0 0 0,0 0 0 0 0,1 0 0 0 0,-1 0 0 0 0,0 0 0 0 0,0 0 0 0 0,0 0 0 0 0,0 0 0 0 0,0 1-44 0 0,2 12 471 0 0,-1-12-341 0 0,0-1-89 0 0,0-1 0 0 0,-1 1 0 0 0,1 0 0 0 0,0-1-1 0 0,-1 1 1 0 0,1 0 0 0 0,-1 0 0 0 0,1-1 0 0 0,-1 1 0 0 0,0 0-1 0 0,1 0 1 0 0,-1 0 0 0 0,0 0 0 0 0,1-1 0 0 0,-1 1 0 0 0,0 0 0 0 0,0 0-1 0 0,0 0 1 0 0,0 0 0 0 0,0 0 0 0 0,0 0 0 0 0,0 0 0 0 0,0 0-41 0 0,0 0 142 0 0,0-1-2 0 0,-4-12 268 0 0,-5-23 86 0 0,8 32-479 0 0,1 1 1 0 0,-1-1-1 0 0,1 0 1 0 0,-1 1-1 0 0,1-1 1 0 0,0 0 0 0 0,0 1-1 0 0,0-1 1 0 0,1 0-1 0 0,-1 1 1 0 0,0-1-1 0 0,1 0 1 0 0,0 1 0 0 0,0-3-16 0 0,3-15 54 0 0,-2 11-45 0 0,0 0 0 0 0,0 1 1 0 0,1-1-1 0 0,0 0 0 0 0,0 1 1 0 0,1-1-1 0 0,0 1 0 0 0,3-3-9 0 0,-2 3-33 0 0,0 1-1 0 0,0 0 0 0 0,1 0 1 0 0,0 0-1 0 0,1 1 1 0 0,-1 0-1 0 0,1 0 1 0 0,0 1-1 0 0,1 0 0 0 0,-1 0 1 0 0,8-3 33 0 0,-7 5-237 0 0,0 1 0 0 0,0 1 1 0 0,0-1-1 0 0,0 1 0 0 0,0 0 1 0 0,0 1 236 0 0,10-1-1617 0 0,-2 0 215 0 0</inkml:trace>
  <inkml:trace contextRef="#ctx0" brushRef="#br0" timeOffset="1738.376">5473 177 16208 0 0,'0'0'365'0'0,"0"0"56"0"0,-13-3 560 0 0,8 5-832 0 0,-1-1 0 0 0,1 1 0 0 0,-1 0 0 0 0,1 1 0 0 0,0-1 0 0 0,0 1 0 0 0,0 0 0 0 0,0 0 0 0 0,-3 3-149 0 0,8-6 19 0 0,-10 7 367 0 0,1 1-1 0 0,1-1 0 0 0,-1 2 1 0 0,1-1-1 0 0,0 1 0 0 0,1 0 1 0 0,0 1-1 0 0,-1 3-385 0 0,-1 2 329 0 0,1-1 0 0 0,1 2 0 0 0,0-1 0 0 0,1 1 0 0 0,-1 9-329 0 0,5-20 54 0 0,1 0-1 0 0,0 0 1 0 0,0 0 0 0 0,1 0-1 0 0,-1 0 1 0 0,1 0-1 0 0,0 1 1 0 0,1-1 0 0 0,-1 0-1 0 0,1 0 1 0 0,0 0-1 0 0,0 0 1 0 0,2 4-54 0 0,-1-5 67 0 0,-1-1 1 0 0,1 1-1 0 0,0 0 1 0 0,1-1-1 0 0,-1 1 1 0 0,1-1-1 0 0,0 0 1 0 0,-1 0-1 0 0,1 0 1 0 0,1 0-1 0 0,-1 0 0 0 0,0-1 1 0 0,1 0-1 0 0,-1 1 1 0 0,1-1-1 0 0,3 1-67 0 0,1 0 74 0 0,1 0 0 0 0,1 0 0 0 0,-1-1 0 0 0,0 0 0 0 0,1 0 0 0 0,-1-1 1 0 0,0-1-1 0 0,1 0 0 0 0,-1 0 0 0 0,1 0 0 0 0,3-2-74 0 0,16-2 57 0 0,0-2 0 0 0,-1-1 0 0 0,1-1-57 0 0,-19 5-3 0 0,-1-1 0 0 0,1 0 0 0 0,-1 0 0 0 0,0-1 0 0 0,-1 0 0 0 0,1-1 0 0 0,-1 0 0 0 0,0 0 0 0 0,-1-1 0 0 0,1 0 1 0 0,-1 0-1 0 0,0-1 0 0 0,-1 0 0 0 0,0 0 0 0 0,0 0 0 0 0,-1-1 0 0 0,4-8 3 0 0,-7 13-11 0 0,-1-1 0 0 0,0 1 0 0 0,1 0 0 0 0,-2 0 0 0 0,1-1 0 0 0,0 1 0 0 0,-1 0 0 0 0,0-1 0 0 0,0 1 0 0 0,0 0 0 0 0,-1-1 0 0 0,1 1 0 0 0,-1-1 11 0 0,0 3-8 0 0,1 0 1 0 0,-1 0 0 0 0,0 1 0 0 0,1-1 0 0 0,-1 0 0 0 0,0 1 0 0 0,0-1 0 0 0,0 1 0 0 0,0-1 0 0 0,-1 1 0 0 0,1-1 0 0 0,0 1 0 0 0,-1 0 0 0 0,1-1 0 0 0,0 1 0 0 0,-1 0-1 0 0,0 0 1 0 0,1 0 0 0 0,-1 0 0 0 0,0 0 0 0 0,1 1 0 0 0,-1-1 0 0 0,0 0 0 0 0,0 1 0 0 0,1-1 0 0 0,-1 1 0 0 0,0 0 0 0 0,0 0 0 0 0,0-1 0 0 0,0 1 0 0 0,-1 1 7 0 0,0-1-13 0 0,-1 0 1 0 0,1 0-1 0 0,0 1 1 0 0,0-1-1 0 0,0 1 1 0 0,-1 0-1 0 0,1 0 1 0 0,0 0-1 0 0,0 1 1 0 0,0-1-1 0 0,0 1 1 0 0,1 0-1 0 0,-1-1 1 0 0,0 1-1 0 0,1 0 1 0 0,-1 1-1 0 0,1-1 1 0 0,0 0-1 0 0,-1 1 13 0 0,0 1 3 0 0,0 1 1 0 0,0-1-1 0 0,0 1 0 0 0,0 0 0 0 0,1-1 1 0 0,0 1-1 0 0,0 0 0 0 0,0 1 1 0 0,1-1-1 0 0,-1 0 0 0 0,1 0-3 0 0,1-1 49 0 0,0-1-1 0 0,-1 0 1 0 0,1 0 0 0 0,1 0-1 0 0,-1 1 1 0 0,0-1-1 0 0,1 0 1 0 0,0 0 0 0 0,-1 0-1 0 0,1 0 1 0 0,0 0-1 0 0,1 0 1 0 0,-1 0-1 0 0,0 0 1 0 0,1 0 0 0 0,0 0-1 0 0,0-1 1 0 0,0 2-49 0 0,5 4 85 0 0,0 0-1 0 0,0-1 1 0 0,1 1 0 0 0,-1-1 0 0 0,2-1 0 0 0,-1 0 0 0 0,1 0-1 0 0,-1 0 1 0 0,2-1 0 0 0,-1-1 0 0 0,1 1 0 0 0,-1-2-1 0 0,11 4-84 0 0,-2-3-22 0 0,0 0-1 0 0,0-1 1 0 0,1-1-1 0 0,-1-1 0 0 0,1 0 1 0 0,8-2 22 0 0,-9 1-459 0 0,-17 0 120 0 0,0 0 282 0 0,-1 0 0 0 0,1 0 0 0 0,-1 0 0 0 0,1 0 0 0 0,-1 0 1 0 0,1 0-1 0 0,0 0 0 0 0,-1 0 0 0 0,1 0 0 0 0,-1 0 0 0 0,1 0 0 0 0,-1-1 0 0 0,1 1 0 0 0,-1 0 0 0 0,1 0 0 0 0,-1-1 0 0 0,1 1 0 0 0,-1 0 1 0 0,1-1 56 0 0,0-4-7508 0 0,-1 1-542 0 0</inkml:trace>
  <inkml:trace contextRef="#ctx0" brushRef="#br0" timeOffset="-2785.96">431 41 12672 0 0,'0'0'289'0'0,"-6"-17"795"0"0,4 14-805 0 0,0 1 0 0 0,0 0 1 0 0,0 0-1 0 0,0 0 0 0 0,0 0 1 0 0,-1 1-1 0 0,1-1 0 0 0,-1 1 0 0 0,1-1 1 0 0,-1 1-1 0 0,1 0 0 0 0,-3-1-279 0 0,2 2 178 0 0,1-1-1 0 0,0 1 1 0 0,0 0 0 0 0,0 0-1 0 0,-1 0 1 0 0,1 0-1 0 0,0 1 1 0 0,0-1 0 0 0,0 1-1 0 0,0-1 1 0 0,0 1-1 0 0,-1 0 1 0 0,1 0 0 0 0,1 0-1 0 0,-1 0 1 0 0,0 0-1 0 0,-2 1-177 0 0,-18 14 369 0 0,0 0-1 0 0,1 1 0 0 0,1 1 1 0 0,1 1-1 0 0,1 1 0 0 0,0 0 0 0 0,1 2 1 0 0,-4 9-369 0 0,-7 13 314 0 0,2 2-1 0 0,2 1 1 0 0,-16 43-314 0 0,28-57 232 0 0,0 1 1 0 0,3 0-1 0 0,-4 24-232 0 0,9-34 115 0 0,1 1 0 0 0,1-1 0 0 0,1 1 0 0 0,1 0 0 0 0,3 18-115 0 0,-1-29 35 0 0,0-1 0 0 0,1 0-1 0 0,0 0 1 0 0,1 0 0 0 0,0-1-1 0 0,1 1 1 0 0,1-1 0 0 0,6 10-35 0 0,-10-18-98 0 0,0 0 0 0 0,1 0 1 0 0,0-1-1 0 0,0 1 0 0 0,0-1 0 0 0,0 1 1 0 0,1-1-1 0 0,-1 0 0 0 0,1-1 1 0 0,0 1-1 0 0,-1 0 0 0 0,1-1 0 0 0,0 0 1 0 0,1 0-1 0 0,-1 0 0 0 0,0-1 0 0 0,1 1 1 0 0,-1-1-1 0 0,0 0 0 0 0,1 0 0 0 0,0-1 1 0 0,-1 1-1 0 0,1-1 0 0 0,-1 0 0 0 0,1 0 1 0 0,-1-1-1 0 0,2 0 98 0 0,0 0-825 0 0,0 0 0 0 0,0 0 1 0 0,0-1-1 0 0,0 0 0 0 0,2-1 825 0 0,13-6-7122 0 0</inkml:trace>
  <inkml:trace contextRef="#ctx0" brushRef="#br0" timeOffset="-2064.424">712 265 14832 0 0,'0'0'332'0'0,"0"0"50"0"0,0 0 25 0 0,0 0-47 0 0,1 2-232 0 0,6 15 406 0 0,-1 1-1 0 0,-1 1 1 0 0,-1-1 0 0 0,2 19-534 0 0,5 80 2355 0 0,-4-27-1144 0 0,-5-76-1058 0 0,-1 1 1 0 0,-1-1-1 0 0,0 0 0 0 0,-1 1 1 0 0,0 0-154 0 0,1-15 10 0 0,0 1 0 0 0,0-1 0 0 0,0 0 1 0 0,0 1-1 0 0,0-1 0 0 0,0 0 0 0 0,0 1 0 0 0,0-1 1 0 0,0 1-1 0 0,0-1 0 0 0,0 0 0 0 0,0 1 1 0 0,0-1-1 0 0,-1 0 0 0 0,1 1 0 0 0,0-1 0 0 0,0 0 1 0 0,0 1-1 0 0,-1-1 0 0 0,1 0 0 0 0,0 1 1 0 0,0-1-1 0 0,-1 0 0 0 0,1 0 0 0 0,0 1 1 0 0,0-1-1 0 0,-1 0 0 0 0,1 0 0 0 0,0 1 0 0 0,-1-1 1 0 0,1 0-1 0 0,0 0 0 0 0,-1 0 0 0 0,1 0 1 0 0,0 0-1 0 0,-1 0 0 0 0,1 1 0 0 0,-1-1 0 0 0,1 0 1 0 0,0 0-1 0 0,-1 0 0 0 0,1 0 0 0 0,-1 0 1 0 0,1 0-1 0 0,0 0 0 0 0,-1-1 0 0 0,1 1 0 0 0,0 0 1 0 0,-1 0-1 0 0,1 0 0 0 0,0 0 0 0 0,-1 0 1 0 0,1-1-1 0 0,0 1 0 0 0,-1 0 0 0 0,1 0 1 0 0,0 0-1 0 0,-1-1 0 0 0,1 1 0 0 0,0 0 0 0 0,0-1 1 0 0,-1 1-1 0 0,1 0-10 0 0,-2-3 39 0 0,-1 1-1 0 0,1 0 1 0 0,0-1-1 0 0,0 0 1 0 0,0 1 0 0 0,1-1-1 0 0,-1 0-38 0 0,-1-4-23 0 0,1-1-1 0 0,0 1 1 0 0,0-1 0 0 0,0 1-1 0 0,1-1 1 0 0,0 1-1 0 0,1-1 1 0 0,0 0-1 0 0,0 0 1 0 0,0 1 0 0 0,1-1-1 0 0,1 0 1 0 0,0-3 23 0 0,5-15-116 0 0,0 0 1 0 0,2 1 0 0 0,3-6 115 0 0,-8 22-20 0 0,0 1 0 0 0,0-1 0 0 0,1 1 1 0 0,0 1-1 0 0,4-6 20 0 0,-7 11-1 0 0,0-1 0 0 0,0 1 0 0 0,0 0 0 0 0,0 0 1 0 0,0 0-1 0 0,1 0 0 0 0,-1 0 0 0 0,0 1 0 0 0,1-1 0 0 0,0 1 1 0 0,-1-1-1 0 0,1 1 0 0 0,0 0 0 0 0,-1 0 0 0 0,1 0 0 0 0,0 0 1 0 0,0 1-1 0 0,0-1 0 0 0,0 1 1 0 0,2 1 12 0 0,0 0-1 0 0,0 1 1 0 0,-1 0 0 0 0,1 0-1 0 0,0 0 1 0 0,-1 0-1 0 0,0 1 1 0 0,1 0 0 0 0,-1 0-1 0 0,0 0 1 0 0,3 3-12 0 0,-1 1 39 0 0,1 0 1 0 0,-1 0-1 0 0,0 1 0 0 0,0 0 1 0 0,-1 0-1 0 0,0 0 0 0 0,-1 0 1 0 0,0 1-1 0 0,0 0 0 0 0,-1 0 1 0 0,0 0-1 0 0,0 3-39 0 0,0-1 160 0 0,-1 1 1 0 0,-1-1-1 0 0,0 1 1 0 0,0 0-1 0 0,-1-1 1 0 0,0 1-1 0 0,-1 0 1 0 0,-3 10-161 0 0,4-20 25 0 0,0-1-1 0 0,-1 1 1 0 0,1-1 0 0 0,-1 1-1 0 0,0-1 1 0 0,1 1 0 0 0,-1-1-1 0 0,0 0 1 0 0,0 1 0 0 0,0-1 0 0 0,0 0-1 0 0,0 0 1 0 0,0 0 0 0 0,0 1-1 0 0,-1-1 1 0 0,0 0-25 0 0,2-1 11 0 0,-1 1 1 0 0,1-1-1 0 0,-1 0 0 0 0,0 0 1 0 0,1 1-1 0 0,-1-1 0 0 0,0 0 1 0 0,1 0-1 0 0,-1 0 0 0 0,0 0 1 0 0,1 0-1 0 0,-1 0 0 0 0,0 0 1 0 0,0 0-1 0 0,1 0 0 0 0,-1 0 0 0 0,0 0 1 0 0,1 0-1 0 0,-1 0 0 0 0,0-1 1 0 0,1 1-1 0 0,-1 0 0 0 0,1-1 1 0 0,-1 1-1 0 0,0 0 0 0 0,1-1 1 0 0,-1 1-1 0 0,1 0 0 0 0,-1-1 1 0 0,1 1-1 0 0,-1-1 0 0 0,1 1 1 0 0,-1-1-1 0 0,1 0 0 0 0,0 1 1 0 0,-1-1-1 0 0,1 1 0 0 0,0-1-11 0 0,-3-4-9 0 0,1 0 0 0 0,-1 0-1 0 0,1 0 1 0 0,1 0 0 0 0,-1-1-1 0 0,1 1 1 0 0,0-1 0 0 0,0 1-1 0 0,0 0 1 0 0,1-1 0 0 0,0 0-1 0 0,0 1 1 0 0,1-1 0 0 0,-1 1-1 0 0,1-1 10 0 0,2-10-123 0 0,0 0 0 0 0,1 0 0 0 0,1 0 0 0 0,3-5 123 0 0,-5 12-37 0 0,0 1-1 0 0,1 0 0 0 0,0 0 1 0 0,1 1-1 0 0,-1-1 0 0 0,2 1 0 0 0,-1 0 1 0 0,3-2 37 0 0,-6 6-3 0 0,1 1 0 0 0,-1 0 1 0 0,1-1-1 0 0,0 1 0 0 0,0 0 0 0 0,0 1 1 0 0,0-1-1 0 0,0 0 0 0 0,0 1 1 0 0,0 0-1 0 0,0 0 0 0 0,1 0 0 0 0,-1 0 1 0 0,0 0-1 0 0,1 1 0 0 0,-1-1 1 0 0,1 1-1 0 0,-1 0 0 0 0,0 0 0 0 0,1 0 1 0 0,-1 1-1 0 0,1-1 0 0 0,-1 1 3 0 0,6 1 52 0 0,-1 0 0 0 0,1 1-1 0 0,-1-1 1 0 0,1 2-1 0 0,-1-1 1 0 0,-1 1 0 0 0,1 1-1 0 0,0-1 1 0 0,-1 1 0 0 0,0 1-1 0 0,0-1 1 0 0,0 1 0 0 0,-1 0-1 0 0,0 1 1 0 0,1 1-52 0 0,2 2 78 0 0,-6-7-36 0 0,0 1-1 0 0,0-1 0 0 0,0 1 1 0 0,0 0-1 0 0,2 4-41 0 0,17 26 244 0 0,-17-28-216 0 0,0 1 0 0 0,-1 0 0 0 0,0-1 0 0 0,0 1 0 0 0,1 4-28 0 0,-4-8-69 0 0,1-1-1 0 0,-1 1 0 0 0,1-1 1 0 0,-1 1-1 0 0,1-1 0 0 0,0 0 1 0 0,0 0-1 0 0,0 1 0 0 0,0-1 1 0 0,0-1-1 0 0,0 1 0 0 0,1 0 1 0 0,1 1 69 0 0,-2-2-348 0 0,-1 0 0 0 0,1-1 0 0 0,0 1 0 0 0,-1 0 0 0 0,1-1 0 0 0,0 1 0 0 0,0-1 0 0 0,0 1 0 0 0,0-1 0 0 0,0 0 0 0 0,0 0 0 0 0,-1 0 0 0 0,2 0 348 0 0,9-2-7674 0 0</inkml:trace>
  <inkml:trace contextRef="#ctx0" brushRef="#br0" timeOffset="-1503.896">1733 331 13072 0 0,'0'0'297'0'0,"0"0"39"0"0,0 0 19 0 0,0 0-34 0 0,-14-3-198 0 0,3 2 719 0 0,1 0 1 0 0,-1 0 0 0 0,0 1 0 0 0,0 0 0 0 0,0 1-1 0 0,0 0 1 0 0,0 1 0 0 0,-9 3-843 0 0,12-3 247 0 0,0 1 1 0 0,1 0-1 0 0,0 0 1 0 0,0 1-1 0 0,0 0 1 0 0,0 0-1 0 0,0 0 1 0 0,1 1-1 0 0,0 0 0 0 0,0 1 1 0 0,0-1-1 0 0,-4 5-247 0 0,4-2 110 0 0,-1 0 0 0 0,1 0-1 0 0,1 0 1 0 0,-1 0 0 0 0,1 1 0 0 0,1 0-1 0 0,0 0 1 0 0,0 0 0 0 0,0 1-1 0 0,2-1 1 0 0,-1 1 0 0 0,1 0 0 0 0,0 0-1 0 0,0 9-109 0 0,0 18 160 0 0,3-23-40 0 0,1-11-95 0 0,-1-2 5 0 0,0 1-8 0 0,0-1 0 0 0,0 1 0 0 0,0-1 0 0 0,0 0-1 0 0,0 1 1 0 0,0-1 0 0 0,0 0 0 0 0,0 0 0 0 0,0 0 0 0 0,1 0 0 0 0,-1 0 0 0 0,0 0 0 0 0,1 0 0 0 0,-1 0 0 0 0,1-1-1 0 0,-1 1 1 0 0,1 0 0 0 0,-1-1 0 0 0,1 1 0 0 0,0-1 0 0 0,-1 0 0 0 0,1 0 0 0 0,0 1 0 0 0,-1-1 0 0 0,1 0 0 0 0,0 0-1 0 0,-1-1 1 0 0,1 1 0 0 0,-1 0 0 0 0,1 0-22 0 0,5-3 22 0 0,-1 1 1 0 0,0-1-1 0 0,-1-1 0 0 0,1 1 0 0 0,0-1 1 0 0,-1 0-1 0 0,0 0 0 0 0,0 0 0 0 0,0-1 0 0 0,0 1 1 0 0,-1-1-1 0 0,0 0 0 0 0,0-1 0 0 0,0 1 1 0 0,-1-1-1 0 0,0 0 0 0 0,0 0 0 0 0,0 0 0 0 0,-1 0 1 0 0,1 0-1 0 0,-2 0-22 0 0,13-33-85 0 0,-10 30 36 0 0,0 0 0 0 0,-1-1 0 0 0,0 0 0 0 0,0-2 49 0 0,0-2-65 0 0,0-1 15 0 0,-1-1 1 0 0,-1 1-1 0 0,0-5 50 0 0,-1 20-32 0 0,-3-8 26 0 0,3 8 3 0 0,0 0-1 0 0,0-1 1 0 0,0 1-1 0 0,0 0 1 0 0,0 0-1 0 0,0 0 1 0 0,0 0-1 0 0,-1 0 1 0 0,1 0-1 0 0,0 0 1 0 0,0-1-1 0 0,0 1 1 0 0,0 0-1 0 0,0 0 0 0 0,0 0 1 0 0,-1 0-1 0 0,1 0 1 0 0,0 0-1 0 0,0 0 1 0 0,0 0-1 0 0,0 0 1 0 0,-1 0-1 0 0,1 0 1 0 0,0 0-1 0 0,0 0 1 0 0,0 0-1 0 0,0 0 1 0 0,-1 0-1 0 0,1 0 1 0 0,0 0-1 0 0,0 0 1 0 0,0 0-1 0 0,0 0 1 0 0,0 0-1 0 0,-1 0 0 0 0,1 0 1 0 0,0 0-1 0 0,0 1 1 0 0,0-1-1 0 0,0 0 1 0 0,0 0-1 0 0,-1 0 1 0 0,1 0-1 0 0,0 0 1 0 0,0 0-1 0 0,0 0 1 0 0,0 1-1 0 0,0-1 1 0 0,0 0-1 0 0,0 0 1 0 0,0 0-1 0 0,0 0 1 0 0,0 0-1 0 0,0 1 1 0 0,0-1-1 0 0,-1 0 0 0 0,1 0 1 0 0,0 0-1 0 0,0 0 1 0 0,0 1 3 0 0,-1 0-55 0 0,1 0 53 0 0,0-1 1 0 0,0 1-1 0 0,-1 0 0 0 0,1-1 0 0 0,0 1 0 0 0,0-1 0 0 0,0 1 0 0 0,0-1 0 0 0,0 1 0 0 0,0-1 0 0 0,0 1 0 0 0,0 0 1 0 0,0-1-1 0 0,0 1 0 0 0,0-1 0 0 0,0 1 0 0 0,0-1 0 0 0,0 1 0 0 0,1-1 0 0 0,-1 1 2 0 0,1 9-43 0 0,2 0 72 0 0,-1 0 1 0 0,2-1-1 0 0,-1 1 1 0 0,1-1-1 0 0,1 1 1 0 0,0 0-30 0 0,-3-5 28 0 0,1-2-12 0 0,-1 0 1 0 0,0 1-1 0 0,1-1 0 0 0,-1 0 0 0 0,1 0 0 0 0,0-1 1 0 0,0 1-1 0 0,1 0-16 0 0,0 0 16 0 0,-1 0-1 0 0,0 0 1 0 0,0 0 0 0 0,0 1 0 0 0,0-1-1 0 0,0 1 1 0 0,0 1-16 0 0,0 1 30 0 0,-2-5-23 0 0,0 1 1 0 0,0 0-1 0 0,1-1 0 0 0,-1 0 0 0 0,0 1 0 0 0,0-1 0 0 0,1 0 1 0 0,-1 0-1 0 0,1 1 0 0 0,-1-1 0 0 0,1 0 0 0 0,0-1 1 0 0,0 2-8 0 0,6 3 36 0 0,-3-1-3 0 0,4 3 8 0 0,-1-1-1 0 0,1-1 1 0 0,6 4-41 0 0,-12-8 6 0 0,1 0 0 0 0,0-1 0 0 0,-1 1 0 0 0,1-1-1 0 0,0 0 1 0 0,0 1 0 0 0,0-2 0 0 0,-1 1 0 0 0,3 0-6 0 0,-2-1-321 0 0,1 0 0 0 0,-1 1-1 0 0,1-2 1 0 0,-1 1 0 0 0,0 0-1 0 0,1-1 1 0 0,-1 0 0 0 0,0 0-1 0 0,0 0 1 0 0,0 0 0 0 0,0-1-1 0 0,0 1 1 0 0,-1-1 0 0 0,1 0-1 0 0,-1 0 1 0 0,0-1 0 0 0,0 1-1 0 0,0-1 1 0 0,0 1 0 0 0,1-3 321 0 0,2-5-1806 0 0</inkml:trace>
  <inkml:trace contextRef="#ctx0" brushRef="#br0" timeOffset="-1201.039">2007 265 17023 0 0,'-24'1'498'0'0,"24"-1"-485"0"0,0 0-1 0 0,0 0 1 0 0,0 0 0 0 0,-1 0-1 0 0,1 0 1 0 0,0 0 0 0 0,0 1 0 0 0,0-1-1 0 0,-1 0 1 0 0,1 0 0 0 0,0 0 0 0 0,0 0-1 0 0,0 0 1 0 0,-1 0 0 0 0,1 0-1 0 0,0 0 1 0 0,0 0 0 0 0,0 1 0 0 0,0-1-1 0 0,0 0 1 0 0,-1 0 0 0 0,1 0 0 0 0,0 0-1 0 0,0 0 1 0 0,0 1 0 0 0,0-1-1 0 0,0 0 1 0 0,0 0 0 0 0,0 0 0 0 0,-1 1-1 0 0,1-1 1 0 0,0 0 0 0 0,0 0 0 0 0,0 0-1 0 0,0 1 1 0 0,0-1 0 0 0,0 0-1 0 0,0 0 1 0 0,0 0 0 0 0,0 1 0 0 0,0-1-1 0 0,0 0 1 0 0,0 0 0 0 0,0 0 0 0 0,0 1-1 0 0,1-1 1 0 0,-1 0 0 0 0,0 0-1 0 0,0 0 1 0 0,0 1 0 0 0,0-1 0 0 0,0 0-13 0 0,9 11 9 0 0,-5-6 6 0 0,1 4 263 0 0,0 1 0 0 0,-1 0-1 0 0,-1 0 1 0 0,1 0-1 0 0,-2 1 1 0 0,1-1 0 0 0,-1 1-1 0 0,-1 0-277 0 0,7 27 1789 0 0,-2-13-232 0 0,2 0 1 0 0,2 3-1558 0 0,-6-18 222 0 0,0 0 1 0 0,1 0-1 0 0,1-1 1 0 0,0 0 0 0 0,0 0-1 0 0,4 3-222 0 0,-9-10 25 0 0,1 1 0 0 0,-1-1 0 0 0,0 0 0 0 0,1 1 0 0 0,-1-1 0 0 0,0 1 0 0 0,0-1 0 0 0,-1 1-25 0 0,1-1 12 0 0,-1-1-1 0 0,1 1 1 0 0,-1 0-1 0 0,1-1 1 0 0,0 1-1 0 0,0-1 1 0 0,-1 1-1 0 0,1-1 1 0 0,0 1-1 0 0,0-1 1 0 0,1 0-1 0 0,-1 1 1 0 0,0-1-1 0 0,0 0 1 0 0,1 0-1 0 0,0 1-11 0 0,-1-1-65 0 0,-1-1-51 0 0,0 0-11 0 0,1-1 36 0 0,0 1-1 0 0,-1 0 1 0 0,1-1 0 0 0,0 1-1 0 0,-1-1 1 0 0,1 0-1 0 0,0 1 1 0 0,-1-1 0 0 0,1 1-1 0 0,-1-1 1 0 0,1 0 0 0 0,-1 1-1 0 0,1-1 1 0 0,-1 0-1 0 0,0 0 1 0 0,1 1 0 0 0,-1-1-1 0 0,0 0 92 0 0,6-15-7617 0 0,-6 5 80 0 0</inkml:trace>
  <inkml:trace contextRef="#ctx0" brushRef="#br0" timeOffset="-929.649">2029 146 18687 0 0,'0'0'430'0'0,"0"0"55"0"0,0 0 26 0 0,0 0-62 0 0,1 1-277 0 0,5 5-45 0 0,-1 1 0 0 0,2-1 0 0 0,-1 0 0 0 0,5 3-127 0 0,22 20 45 0 0,-2-4-1961 0 0,-22-18-5047 0 0</inkml:trace>
  <inkml:trace contextRef="#ctx0" brushRef="#br0" timeOffset="-660.065">2234 282 12496 0 0,'4'3'97'0'0,"0"0"1"0"0,0 1 0 0 0,-1 0-1 0 0,0 0 1 0 0,1 0 0 0 0,-1 0 0 0 0,-1 1-1 0 0,1-1 1 0 0,-1 1 0 0 0,0 0-1 0 0,0 0 1 0 0,0-1 0 0 0,0 1 0 0 0,-1 2-98 0 0,8 18 846 0 0,-7-21-540 0 0,0 0 0 0 0,-1 0 0 0 0,1 0 1 0 0,-1 1-1 0 0,1 2-306 0 0,2 22 4813 0 0,8 22-4813 0 0,-9-43 2426 0 0,-1-9-1057 0 0,-4-17-819 0 0,0 9-498 0 0,0 0-1 0 0,1 1 0 0 0,0-1 1 0 0,0-5-52 0 0,-1-11 50 0 0,2 19-66 0 0,0 0-1 0 0,1 0 1 0 0,-1 0-1 0 0,1 0 1 0 0,1 0-1 0 0,-1 0 1 0 0,1 0-1 0 0,0 0 1 0 0,0 1 0 0 0,1-1-1 0 0,-1 1 1 0 0,1 0-1 0 0,1-1 1 0 0,-1 1-1 0 0,1 1 1 0 0,-1-1-1 0 0,4-3 17 0 0,-5 7-6 0 0,0 0-1 0 0,0 0 1 0 0,0 0-1 0 0,0 0 1 0 0,0 1-1 0 0,0-1 1 0 0,0 0-1 0 0,0 1 1 0 0,0-1-1 0 0,0 1 1 0 0,0 0-1 0 0,1 0 1 0 0,-1 0-1 0 0,0 0 1 0 0,2 0 6 0 0,0 0 36 0 0,0 1-1 0 0,1-1 1 0 0,-1 1-1 0 0,0 0 1 0 0,0 0 0 0 0,0 0-1 0 0,4 2-35 0 0,1 3 25 0 0,1 1-1 0 0,-1-1 1 0 0,-1 1-1 0 0,0 1 1 0 0,1 0-25 0 0,-1-1 25 0 0,-3-3-1 0 0,-1 1 0 0 0,0-1 0 0 0,0 1 0 0 0,0 0-1 0 0,0 0 1 0 0,-1 0 0 0 0,0 1 0 0 0,0-1 0 0 0,2 5-24 0 0,-3-5 39 0 0,1 1-1 0 0,-1-1 1 0 0,2 0 0 0 0,2 4-39 0 0,11 18 170 0 0,15 38 185 0 0,-24-51-333 0 0,-7-13-108 0 0,0 1 0 0 0,0-1 0 0 0,0 0 0 0 0,0 0 0 0 0,0 1 0 0 0,0-1 0 0 0,-1 1 0 0 0,1-1 0 0 0,0 1 0 0 0,-1-1 0 0 0,1 1 0 0 0,-1-1 0 0 0,0 1 0 0 0,0-1-1 0 0,1 1 1 0 0,-1-1 0 0 0,0 1 0 0 0,0 0 0 0 0,0-1 0 0 0,-1 1 0 0 0,1-1 0 0 0,0 2 86 0 0,-2 4-6041 0 0,7 3-1985 0 0</inkml:trace>
  <inkml:trace contextRef="#ctx0" brushRef="#br0" timeOffset="12780.32">1202 1375 13304 0 0,'0'8'1333'0'0,"-18"31"-1057"0"0,17-37-167 0 0,0 1-1 0 0,0 0 1 0 0,0 0 0 0 0,0 0-1 0 0,0 0 1 0 0,1 0 0 0 0,-1 0-1 0 0,1 1-108 0 0,0-3 403 0 0,3 5 366 0 0,-3-6-671 0 0,0 1-1 0 0,0 0 0 0 0,0-1 0 0 0,0 1 0 0 0,1-1 0 0 0,-1 1 1 0 0,0 0-1 0 0,0-1 0 0 0,1 1 0 0 0,-1-1 0 0 0,0 1 0 0 0,1-1 1 0 0,-1 1-1 0 0,0-1 0 0 0,1 1 0 0 0,-1-1 0 0 0,1 1 0 0 0,-1-1-97 0 0,3 1 180 0 0,0 0-1 0 0,0-1 0 0 0,0 1 0 0 0,1-1 0 0 0,-1 0 0 0 0,0 0 0 0 0,0 0 0 0 0,0 0 0 0 0,0 0 0 0 0,0-1 1 0 0,0 1-1 0 0,0-1 0 0 0,0 0 0 0 0,0 0 0 0 0,2-1-179 0 0,9-4 741 0 0,-1-1-1 0 0,12-8-740 0 0,5-2 554 0 0,-18 10-356 0 0,1-1 1 0 0,-1-1 0 0 0,8-6-199 0 0,0-1 142 0 0,-10 8-87 0 0,-1 0-1 0 0,0-1 1 0 0,-1 0-1 0 0,0 0 1 0 0,0-1-1 0 0,3-7-54 0 0,11-18 118 0 0,4-11-118 0 0,-24 42 9 0 0,4-7 14 0 0,-1-1 1 0 0,0 0-1 0 0,-1 0 1 0 0,0 0-1 0 0,-1 0 1 0 0,0-1-1 0 0,-1 0 1 0 0,0 1-1 0 0,-1-1 1 0 0,-1 0-1 0 0,0 0 1 0 0,0 1-1 0 0,-1-1 1 0 0,-2-5-24 0 0,2 15 4 0 0,1 1 0 0 0,-1-1 0 0 0,0 1 0 0 0,0-1 0 0 0,0 1 1 0 0,-1 0-1 0 0,1-1 0 0 0,0 1 0 0 0,-1 0 0 0 0,0 0 0 0 0,1 0 0 0 0,-1 0 0 0 0,-1 0-4 0 0,-8-6 0 0 0,7 8 0 0 0,3 1 0 0 0,-3-1-1 0 0,1 0-1 0 0,-1 0 1 0 0,1 1-1 0 0,-1-1 1 0 0,0 1-1 0 0,0 0 2 0 0,3-1-3 0 0,-1 1-1 0 0,1-1 0 0 0,0 1 1 0 0,0 0-1 0 0,-1-1 1 0 0,1 1-1 0 0,0 0 0 0 0,0 0 1 0 0,0 0-1 0 0,0 0 1 0 0,0 0-1 0 0,0 0 0 0 0,0 0 1 0 0,0 0-1 0 0,1 0 1 0 0,-1 0-1 0 0,0 1 0 0 0,1-1 1 0 0,-1 0 3 0 0,-13 30-33 0 0,2 1 1 0 0,1 0-1 0 0,1 0 0 0 0,-5 33 33 0 0,10-30 40 0 0,1 0 0 0 0,2 1 0 0 0,1 30-40 0 0,2-52 11 0 0,0 0 0 0 0,1 0 0 0 0,1 0 0 0 0,0 0 0 0 0,0 0 0 0 0,2-1 0 0 0,-1 0 0 0 0,2 0-1 0 0,0 0 1 0 0,0 0 0 0 0,3 1-11 0 0,-6-10 34 0 0,0 0 0 0 0,0-1 1 0 0,0 1-1 0 0,1-1 0 0 0,0 1 0 0 0,-1-1 0 0 0,1 0 0 0 0,0-1 0 0 0,1 1 0 0 0,-1-1 0 0 0,0 0 1 0 0,1 0-1 0 0,-1 0 0 0 0,1 0 0 0 0,0-1 0 0 0,-1 0 0 0 0,1 0 0 0 0,0 0 0 0 0,0-1 0 0 0,3 1-34 0 0,-2-1 32 0 0,1 0 0 0 0,0-1-1 0 0,0 1 1 0 0,0-1 0 0 0,-1 0-1 0 0,1-1 1 0 0,0 0 0 0 0,-1 0-1 0 0,0 0 1 0 0,1-1 0 0 0,-1 0-1 0 0,0 0 1 0 0,0-1 0 0 0,4-3-32 0 0,11-9 56 0 0,-6 6-43 0 0,0-1 0 0 0,-1-1-1 0 0,-1 0 1 0 0,0-1 0 0 0,0 0 0 0 0,4-7-13 0 0,57-88-941 0 0,-68 97 862 0 0,-2 27 72 0 0,-4 9 58 0 0,-1-16-15 0 0,1-1 1 0 0,0 1-1 0 0,0-1 1 0 0,1 1-1 0 0,0-1 1 0 0,1 2-37 0 0,3 14 12 0 0,-5-19 5 0 0,1 0 0 0 0,0 0 0 0 0,0 0 1 0 0,0 0-1 0 0,1 0 0 0 0,-1-1 0 0 0,1 1 0 0 0,0 0 0 0 0,1-1 0 0 0,-1 0 0 0 0,1 1 0 0 0,0-1 0 0 0,1 2-17 0 0,-3-6-11 0 0,0 1 1 0 0,0 0-1 0 0,0 0 0 0 0,0 0 1 0 0,0-1-1 0 0,1 1 0 0 0,-1 0 0 0 0,0-1 1 0 0,0 1-1 0 0,0-1 0 0 0,1 0 1 0 0,-1 1-1 0 0,0-1 0 0 0,1 0 0 0 0,-1 0 1 0 0,0 0-1 0 0,1 0 0 0 0,-1 0 1 0 0,0 0-1 0 0,0 0 0 0 0,1 0 11 0 0,8-6-7343 0 0,-6-1-480 0 0</inkml:trace>
  <inkml:trace contextRef="#ctx0" brushRef="#br0" timeOffset="13064.493">1820 1161 20127 0 0,'0'0'463'0'0,"1"-4"1028"0"0,26 28-2351 0 0,-8-8-3162 0 0,-13-10-2353 0 0</inkml:trace>
  <inkml:trace contextRef="#ctx0" brushRef="#br0" timeOffset="13535.446">2060 1319 13304 0 0,'4'6'642'0'0,"13"35"172"0"0,-7-13 655 0 0,-7-14-223 0 0,3-2-53 0 0,0 5 1671 0 0,-6-18-2849 0 0,0 1 1 0 0,0 0-1 0 0,0 0 1 0 0,0 0-1 0 0,0 0 1 0 0,0 0-1 0 0,0 0 1 0 0,0 0-1 0 0,0 0 1 0 0,0 0-1 0 0,0 0 1 0 0,0 0-1 0 0,0 0 1 0 0,-1 0-1 0 0,1 0 1 0 0,0 0-1 0 0,0 0 1 0 0,0 0-1 0 0,0 0 1 0 0,0 0-1 0 0,0 0 1 0 0,0 0-1 0 0,0 0 1 0 0,0 0-1 0 0,0 0 1 0 0,0 0-1 0 0,0 0 1 0 0,0 0-1 0 0,0 0 1 0 0,0 0-1 0 0,0 0 1 0 0,0 1-1 0 0,0-1 1 0 0,0 0-1 0 0,0 0 1 0 0,0 0-1 0 0,0 0 1 0 0,0 0-1 0 0,0 0 1 0 0,0 0-1 0 0,0 0 1 0 0,0 0-1 0 0,0 0 1 0 0,0 0-1 0 0,0 0 1 0 0,0 0-1 0 0,0 0 1 0 0,0 0-1 0 0,0 0 1 0 0,0 0-1 0 0,0 0 1 0 0,0 0-1 0 0,0 0 1 0 0,0 0-1 0 0,0 0 1 0 0,0 0-1 0 0,0 0 1 0 0,0 0-1 0 0,0 0 1 0 0,0 0-1 0 0,0 1-14 0 0,-7-9 8 0 0,6 6 5 0 0,0 1-1 0 0,0-1 0 0 0,0 1 0 0 0,0-1 0 0 0,0 0 0 0 0,1 0 1 0 0,-1 1-1 0 0,0-1 0 0 0,1 0 0 0 0,0 0 0 0 0,-1 0 1 0 0,1 0-1 0 0,0 1 0 0 0,0-1 0 0 0,0-2-13 0 0,6-28-110 0 0,-1 11-162 0 0,-5 16 227 0 0,1 0-1 0 0,0 1 0 0 0,0-1 1 0 0,0 0-1 0 0,0 1 0 0 0,1-1 1 0 0,-1 1-1 0 0,1-1 0 0 0,1 1 1 0 0,-1 0-1 0 0,1 0 0 0 0,-1 0 1 0 0,1 0-1 0 0,0 0 0 0 0,0 1 1 0 0,1-1-1 0 0,-1 1 0 0 0,1 0 1 0 0,0 0-1 0 0,1-1 46 0 0,-3 4-16 0 0,-1 0-1 0 0,1-1 1 0 0,0 1 0 0 0,-1 0 0 0 0,1 1-1 0 0,0-1 1 0 0,0 0 0 0 0,-1 0 0 0 0,1 1-1 0 0,-1-1 1 0 0,1 1 0 0 0,0-1-1 0 0,-1 1 1 0 0,1 0 0 0 0,-1-1 0 0 0,1 1-1 0 0,-1 0 17 0 0,2 1-18 0 0,3 1 65 0 0,0 1 1 0 0,-1-1-1 0 0,1 2 0 0 0,-1-1 0 0 0,0 0 0 0 0,0 1 0 0 0,0 0 0 0 0,2 4-47 0 0,5 6 265 0 0,-1 1 0 0 0,4 9-265 0 0,-7-12 281 0 0,-2 0 1 0 0,1 0-1 0 0,-2 1 0 0 0,1 2-281 0 0,-4-11 117 0 0,-1 0-1 0 0,1 1 0 0 0,-1-1 1 0 0,0 1-1 0 0,0-1 0 0 0,0 1 1 0 0,-1 0-1 0 0,0-1 1 0 0,0 1-1 0 0,0 0 0 0 0,-1 1-116 0 0,1-7 5 0 0,0 1 0 0 0,0-1 0 0 0,0 0-1 0 0,0 0 1 0 0,0 0 0 0 0,-1 0 0 0 0,1 0 0 0 0,0 0-1 0 0,0 0 1 0 0,0 0 0 0 0,0 0 0 0 0,0 1 0 0 0,0-1-1 0 0,0 0 1 0 0,0 0 0 0 0,0 0 0 0 0,0 0 0 0 0,0 0-1 0 0,-1 0 1 0 0,1 0 0 0 0,0 0 0 0 0,0 0-1 0 0,0 0 1 0 0,0 0 0 0 0,0 0 0 0 0,0 0 0 0 0,0 0-1 0 0,0 0 1 0 0,-1 0 0 0 0,1 0 0 0 0,0 0 0 0 0,0 0-1 0 0,0 0 1 0 0,0 0 0 0 0,0 0 0 0 0,0 0 0 0 0,0 0-1 0 0,-1 0 1 0 0,1 0 0 0 0,0 0 0 0 0,0 0 0 0 0,0 0-1 0 0,0 0 1 0 0,0 0 0 0 0,0 0-5 0 0,-7-5 98 0 0,-4-9-188 0 0,8 5-209 0 0,-1-1 0 0 0,1 0 0 0 0,1 0 0 0 0,0-1 0 0 0,0 1 0 0 0,0-8 299 0 0,2 15-92 0 0,0 0 1 0 0,0-1 0 0 0,0 1 0 0 0,0 0-1 0 0,0-1 1 0 0,1 1 0 0 0,-1 0 0 0 0,1 0-1 0 0,0-1 1 0 0,0 1 0 0 0,0 0-1 0 0,0 0 1 0 0,1 0 0 0 0,-1 0 0 0 0,1 0-1 0 0,0 1 1 0 0,0-1 0 0 0,0 0 0 0 0,0 1-1 0 0,0-1 1 0 0,1 1 0 0 0,1-2 91 0 0,-3 4 74 0 0,2 0 43 0 0,0 1-1 0 0,0-1 0 0 0,0 1 0 0 0,1 0 1 0 0,-1 0-1 0 0,0 0 0 0 0,0 0 0 0 0,0 0 1 0 0,0 1-1 0 0,0-1 0 0 0,-1 1 1 0 0,1 0-1 0 0,0 0 0 0 0,-1 0 0 0 0,3 2-116 0 0,3 4 211 0 0,-1 1 0 0 0,1 0-1 0 0,-1 0 1 0 0,-1 1 0 0 0,0 0-1 0 0,0 0 1 0 0,-1 0 0 0 0,0 1-1 0 0,0 2-210 0 0,-1-5 231 0 0,0 1 0 0 0,0-1 0 0 0,4 5-231 0 0,5 10 203 0 0,-3-6-131 0 0,-10-17-178 0 0,1 1-1 0 0,-1 0 1 0 0,1-1-1 0 0,-1 1 1 0 0,1-1-1 0 0,0 1 1 0 0,-1-1-1 0 0,1 1 1 0 0,0-1-1 0 0,-1 1 1 0 0,1-1-1 0 0,0 0 1 0 0,0 1-1 0 0,-1-1 1 0 0,1 0 0 0 0,0 0-1 0 0,0 0 1 0 0,0 0-1 0 0,-1 1 1 0 0,1-1-1 0 0,0 0 1 0 0,0 0 106 0 0,11-3-5871 0 0,-5-2-1579 0 0</inkml:trace>
  <inkml:trace contextRef="#ctx0" brushRef="#br0" timeOffset="13813.176">2625 1305 18975 0 0,'1'1'75'0'0,"-1"-1"-1"0"0,1 0 0 0 0,-1 0 0 0 0,1 0 0 0 0,0 0 1 0 0,-1 1-1 0 0,1-1 0 0 0,-1 0 0 0 0,1 1 0 0 0,-1-1 1 0 0,1 0-1 0 0,-1 1 0 0 0,1-1 0 0 0,-1 0 0 0 0,1 1 1 0 0,-1-1-1 0 0,0 1 0 0 0,1-1 0 0 0,-1 1 0 0 0,0-1 1 0 0,1 1-1 0 0,-1-1 0 0 0,0 1 0 0 0,0 0 0 0 0,1-1 1 0 0,-1 1-1 0 0,0-1 0 0 0,0 1 0 0 0,0 0-74 0 0,4 25 1 0 0,-2-7 944 0 0,8 15 963 0 0,-5-15-526 0 0,0-1 0 0 0,3 4-1382 0 0,-7-20 51 0 0,1 1 0 0 0,-1-1 0 0 0,0 1 0 0 0,1-1 0 0 0,-1 1 1 0 0,1-1-1 0 0,0 0 0 0 0,1 2-51 0 0,-2-3 15 0 0,-1-1-154 0 0,0 0-76 0 0,1-4-382 0 0,1 1 59 0 0,0 0-171 0 0,-1 1 0 0 0,1-1 0 0 0,-1 1 0 0 0,0-1 0 0 0,0 0 0 0 0,0-2 709 0 0,0-6-7906 0 0</inkml:trace>
  <inkml:trace contextRef="#ctx0" brushRef="#br0" timeOffset="14103.05">2724 992 14912 0 0,'0'0'340'0'0,"0"0"50"0"0,7-4 384 0 0,-5 3-644 0 0,1 0 1 0 0,-1-1 0 0 0,0 1-1 0 0,0 0 1 0 0,0 0 0 0 0,0 1 0 0 0,1-1-1 0 0,-1 0 1 0 0,0 1 0 0 0,1-1 0 0 0,-1 1-1 0 0,1 0 1 0 0,-1 0 0 0 0,0 0 0 0 0,1 0-1 0 0,0 0-130 0 0,-1 1 142 0 0,1 0-1 0 0,-1 0 1 0 0,1 0-1 0 0,-1 0 1 0 0,0 0-1 0 0,0 1 0 0 0,1-1 1 0 0,-1 1-1 0 0,0-1 1 0 0,0 1-1 0 0,-1 0 1 0 0,1-1-1 0 0,0 1 1 0 0,0 0-1 0 0,-1 1 0 0 0,1-1 1 0 0,-1 0-1 0 0,0 0-141 0 0,16 18 314 0 0,-13-16-250 0 0,-1 0-1 0 0,1 0 1 0 0,-1 1-1 0 0,0-1 0 0 0,0 1 1 0 0,-1 0-1 0 0,3 4-63 0 0,-5-2 78 0 0,0-6-72 0 0,0-1 0 0 0,0 1 0 0 0,-1-1-1 0 0,1 0 1 0 0,0 1 0 0 0,0-1 0 0 0,0 0 0 0 0,0 1 0 0 0,0-1-1 0 0,0 1 1 0 0,0-1 0 0 0,0 0 0 0 0,1 1 0 0 0,-1-1 0 0 0,0 0-1 0 0,0 1 1 0 0,0-1 0 0 0,0 0 0 0 0,0 1 0 0 0,1-1 0 0 0,-1 0-1 0 0,0 1 1 0 0,0-1-6 0 0,3 5 56 0 0,-1-1 0 0 0,0 1-1 0 0,0 0 1 0 0,0 0 0 0 0,-1 0-1 0 0,0 0 1 0 0,0 0 0 0 0,0 0-1 0 0,0 0 1 0 0,-1 6-56 0 0,5 20 267 0 0,5 7 83 0 0,-2 0 0 0 0,-2 1 0 0 0,-1 4-350 0 0,7 45 345 0 0,-10-76-303 0 0,0 0 0 0 0,0 0 0 0 0,1 0 0 0 0,1-1 1 0 0,2 5-43 0 0,-4-2 35 0 0,-2-9-112 0 0,0-5-13 0 0,0 0-170 0 0,-2-5-2095 0 0,-1 0 952 0 0</inkml:trace>
  <inkml:trace contextRef="#ctx0" brushRef="#br0" timeOffset="14302.539">2765 1286 16272 0 0,'0'0'365'0'0,"0"0"56"0"0,1 0 26 0 0,50-6 166 0 0,28 9 2704 0 0,15 5-3317 0 0,-33-2 338 0 0,-7-1-226 0 0,3 1-520 0 0,-17-4-5409 0 0,-19-2-907 0 0</inkml:trace>
  <inkml:trace contextRef="#ctx0" brushRef="#br0" timeOffset="15480.139">5027 978 18023 0 0,'12'9'1804'0'0,"-11"-7"-1788"0"0,-1 0 0 0 0,0 0-1 0 0,1 0 1 0 0,-1-1 0 0 0,1 1 0 0 0,0 0-1 0 0,0 0 1 0 0,0-1 0 0 0,0 1-1 0 0,0-1 1 0 0,0 2-16 0 0,8 14 74 0 0,3 24 1236 0 0,-2 0 0 0 0,-1 1 0 0 0,-3 0 0 0 0,1 38-1310 0 0,1 1 703 0 0,-8-75-710 0 0,-3 52 236 0 0,3-52-305 0 0,-1 0 1 0 0,-1 0-1 0 0,1-1 0 0 0,-1 1 1 0 0,0-1-1 0 0,0 1 0 0 0,0-1 1 0 0,-2 3 75 0 0,3-7-507 0 0,1-1-1025 0 0,-2 0-4284 0 0,-5-2-1835 0 0</inkml:trace>
  <inkml:trace contextRef="#ctx0" brushRef="#br0" timeOffset="15794.294">4893 1308 17703 0 0,'0'0'522'0'0,"0"0"-12"0"0,9 12-302 0 0,-7-10-184 0 0,1 2 144 0 0,1 1 0 0 0,0-1-1 0 0,0 0 1 0 0,0 0 0 0 0,0 0 0 0 0,1-1-1 0 0,-1 1 1 0 0,1-1 0 0 0,0 0 0 0 0,1 0-168 0 0,9 3 511 0 0,0 0 1 0 0,0-1 0 0 0,0-1 0 0 0,1 0 0 0 0,-1-1-1 0 0,6 0-511 0 0,-10-3 89 0 0,0 0 0 0 0,-1 0 0 0 0,1-1 0 0 0,0-1 0 0 0,-1 0 0 0 0,1 0 0 0 0,-1-1 0 0 0,0 0 0 0 0,0-1 0 0 0,0 0 0 0 0,0 0 0 0 0,-1-1 0 0 0,1-1 0 0 0,6-5-89 0 0,-12 8-572 0 0,0-1 0 0 0,-1 1 1 0 0,0-1-1 0 0,0 0 0 0 0,0 0 0 0 0,0 0 1 0 0,0 0-1 0 0,-1 0 0 0 0,1-2 572 0 0,3-7-7351 0 0</inkml:trace>
  <inkml:trace contextRef="#ctx0" brushRef="#br0" timeOffset="16282.442">5226 942 15632 0 0,'0'0'356'0'0,"2"1"49"0"0,-1 0-347 0 0,0-1 0 0 0,0 1 0 0 0,1 0 0 0 0,-1 0 0 0 0,0 0 0 0 0,0 0 0 0 0,0 0 0 0 0,0 0 0 0 0,0 0 0 0 0,-1 0 0 0 0,1 0 0 0 0,0 0 0 0 0,0 1 0 0 0,-1-1 0 0 0,1 0 0 0 0,-1 0 0 0 0,1 2-58 0 0,6 27 189 0 0,-3-6 742 0 0,7 29 879 0 0,-8-35-952 0 0,1-1 0 0 0,2 8-858 0 0,7 15 2893 0 0,5 39-2893 0 0,-15-38 856 0 0,-2-12-464 0 0,0-22-287 0 0,-1-1 1 0 0,1 1-1 0 0,-2-1 0 0 0,1 1 1 0 0,-1-1-1 0 0,0 1 0 0 0,-1 3-105 0 0,2-10 13 0 0,0 0-1 0 0,0 1 1 0 0,0-1-1 0 0,0 1 1 0 0,0-1-1 0 0,0 0 1 0 0,-1 1-1 0 0,1-1 0 0 0,0 1 1 0 0,0-1-1 0 0,0 0 1 0 0,0 1-1 0 0,-1-1 1 0 0,1 0-1 0 0,0 1 1 0 0,0-1-1 0 0,-1 0 1 0 0,1 1-1 0 0,0-1 1 0 0,-1 0-1 0 0,1 0 1 0 0,0 1-1 0 0,-1-1 1 0 0,1 0-1 0 0,0 0 1 0 0,-1 0-1 0 0,1 1 0 0 0,0-1 1 0 0,-1 0-1 0 0,1 0 1 0 0,-1 0-1 0 0,1 0 1 0 0,0 0-1 0 0,-1 0 1 0 0,1 0-13 0 0,-1 0-2 0 0,0-1 0 0 0,0 1 0 0 0,0-1 0 0 0,0 1 0 0 0,0-1 0 0 0,0 0 0 0 0,1 1-1 0 0,-1-1 1 0 0,0 0 0 0 0,0 0 0 0 0,1 1 0 0 0,-1-1 0 0 0,1 0 0 0 0,-1 0 2 0 0,-2-4-188 0 0,0 0 0 0 0,0 0 0 0 0,0-1 0 0 0,-1-4 188 0 0,3 7-126 0 0,1-1 0 0 0,-1 1 0 0 0,1-1 0 0 0,-1 0 0 0 0,1 1 0 0 0,0-1 0 0 0,0 0 0 0 0,1 1 0 0 0,-1-1 0 0 0,1 0 0 0 0,0 1 0 0 0,0-1 0 0 0,0 1 0 0 0,0-1 0 0 0,1 1 0 0 0,-1 0 0 0 0,1-1 0 0 0,0 1 0 0 0,0 0 0 0 0,1-1 126 0 0,-2 3-36 0 0,-1 0 0 0 0,1 0 0 0 0,0 1 0 0 0,0-1-1 0 0,0 0 1 0 0,0 1 0 0 0,0-1 0 0 0,0 1 0 0 0,0-1 0 0 0,0 1-1 0 0,0 0 1 0 0,0-1 0 0 0,0 1 0 0 0,0 0 0 0 0,0-1 0 0 0,0 1 0 0 0,0 0-1 0 0,0 0 1 0 0,0 0 0 0 0,1 0 36 0 0,1 1-23 0 0,0-1-1 0 0,0 1 0 0 0,-1 0 1 0 0,1-1-1 0 0,0 1 1 0 0,-1 0-1 0 0,1 1 1 0 0,1 0 23 0 0,6 4 79 0 0,0 1 0 0 0,-1 0 0 0 0,7 7-79 0 0,-12-12 10 0 0,19 19 242 0 0,-11-10-38 0 0,0 0 0 0 0,0-1 0 0 0,1-1 0 0 0,0 0 0 0 0,9 4-214 0 0,4 0 299 0 0,-13-5 127 0 0,1-2 0 0 0,0 0 0 0 0,5 1-426 0 0,-13-5 88 0 0,-1-1-1 0 0,1 0 1 0 0,0 0 0 0 0,0 0-1 0 0,0-1 1 0 0,-1 0 0 0 0,1 0 0 0 0,0 0-1 0 0,0-1 1 0 0,3-1-88 0 0,-3 1 35 0 0,-1 0 0 0 0,1-1 1 0 0,-1 0-1 0 0,0 0 0 0 0,0 0 0 0 0,1 0 0 0 0,-1-1 0 0 0,-1 0 1 0 0,1 0-1 0 0,0-1 0 0 0,1-1-35 0 0,-3 2-4 0 0,-1 1-1 0 0,1-1 1 0 0,-1 0 0 0 0,0 0 0 0 0,0 0 0 0 0,0 0-1 0 0,0 0 1 0 0,0 0 0 0 0,-1-1 0 0 0,0 1-1 0 0,1-1 1 0 0,-1 1 0 0 0,0-1 0 0 0,-1 0 0 0 0,1 1-1 0 0,-1-1 1 0 0,1 0 0 0 0,-1-1 4 0 0,0-5-88 0 0,0 1-48 0 0,0-1 0 0 0,0 1 0 0 0,-1-1 1 0 0,0 1-1 0 0,0-1 0 0 0,-1 1 0 0 0,-1 0 0 0 0,-2-8 136 0 0,0 3-127 0 0,-8-13-169 0 0,13 26 287 0 0,-1-1-1 0 0,0 1 1 0 0,-1 0-1 0 0,1 0 1 0 0,0-1-1 0 0,0 1 0 0 0,0 0 1 0 0,-1 0-1 0 0,1 0 1 0 0,-1 0-1 0 0,1 0 1 0 0,-1 1-1 0 0,1-1 0 0 0,-1 0 1 0 0,1 1-1 0 0,-2-1 10 0 0,2 1 0 0 0,0 0 1 0 0,0 0-1 0 0,0 0 0 0 0,0 0 1 0 0,0 1-1 0 0,0-1 0 0 0,0 0 0 0 0,0 1 1 0 0,0-1-1 0 0,0 0 0 0 0,0 1 1 0 0,0-1-1 0 0,1 1 0 0 0,-1 0 0 0 0,0-1 1 0 0,0 1-1 0 0,0 0 0 0 0,1-1 0 0 0,-1 1 1 0 0,0 0-1 0 0,1 0 0 0 0,-1 0 1 0 0,1-1-1 0 0,-1 1 0 0 0,1 0 0 0 0,-1 0 1 0 0,1 0-1 0 0,0 0 0 0 0,-1 0 0 0 0,0 3 1 0 0,-1-1 0 0 0,1 0 0 0 0,0 1 0 0 0,0-1 0 0 0,0 1 0 0 0,0 0 0 0 0,1-1 0 0 0,-1 2-1 0 0,1 8 4 0 0,0-5-19 0 0,0 0 1 0 0,0 0-1 0 0,1 0 0 0 0,0 0 1 0 0,1 3 14 0 0,0-3 52 0 0,0 0 0 0 0,1 0 0 0 0,0 0 0 0 0,0 0 0 0 0,1-1 0 0 0,0 1 1 0 0,0-1-1 0 0,1 1-52 0 0,-2-4 30 0 0,1 0 1 0 0,-1 0-1 0 0,1-1 1 0 0,0 1-1 0 0,0-1 1 0 0,0 0-1 0 0,1 0 1 0 0,-1 0-1 0 0,1-1 1 0 0,-1 1-1 0 0,1-1 1 0 0,0-1-1 0 0,5 3-30 0 0,8 1 2 0 0,2-1 0 0 0,-1-1 0 0 0,0 0 0 0 0,1-2 1 0 0,-1 0-1 0 0,3-1-2 0 0,37-3-7355 0 0,-27 0-862 0 0</inkml:trace>
  <inkml:trace contextRef="#ctx0" brushRef="#br0" timeOffset="14611.883">3763 909 16559 0 0,'0'0'374'0'0,"13"10"1068"0"0,-11-5-1282 0 0,-1 0 0 0 0,1-1 0 0 0,-1 1-1 0 0,0 0 1 0 0,0 0 0 0 0,0 0 0 0 0,-1 0-1 0 0,0 0 1 0 0,0 0 0 0 0,0 0 0 0 0,-1 1-160 0 0,2 15 598 0 0,5 41 2947 0 0,6 17-3545 0 0,4 37 1266 0 0,-15-104-1253 0 0,0-1 0 0 0,-1 1 0 0 0,0-1 0 0 0,-1 1 0 0 0,0-1 0 0 0,-1 1 0 0 0,0-1 0 0 0,-1 0 0 0 0,-1 0 1 0 0,0 3-14 0 0,3-13-194 0 0,0 0 0 0 0,1 0 1 0 0,-1 0-1 0 0,0 0 1 0 0,0 0-1 0 0,0 0 1 0 0,0-1-1 0 0,0 1 1 0 0,0 0-1 0 0,0 0 1 0 0,0-1-1 0 0,0 1 1 0 0,0-1-1 0 0,0 1 0 0 0,0-1 1 0 0,0 1-1 0 0,0-1 1 0 0,-1 0-1 0 0,1 1 1 0 0,0-1-1 0 0,0 0 1 0 0,-1 0-1 0 0,1 0 1 0 0,0 0-1 0 0,-1 0 194 0 0,-8 0-7682 0 0</inkml:trace>
  <inkml:trace contextRef="#ctx0" brushRef="#br0" timeOffset="14986.949">3670 1233 13472 0 0,'1'0'306'0'0,"9"-1"100"0"0,0 0-1 0 0,0 0 1 0 0,3-2-406 0 0,-2 1 150 0 0,-1 0 1 0 0,1 1-1 0 0,4 0-150 0 0,82 5 5877 0 0,29 7-5877 0 0,-90-9 725 0 0,-23-1-496 0 0,0 0 1 0 0,-1 0-1 0 0,1 1 0 0 0,0 1 0 0 0,0 0 0 0 0,5 2-229 0 0,-17-4 11 0 0,0 0 0 0 0,0 0 1 0 0,0 0-1 0 0,-1-1 0 0 0,1 1 0 0 0,0 0 0 0 0,0 0 0 0 0,-1 0 0 0 0,1 1 0 0 0,-1-1 0 0 0,1 0 0 0 0,-1 0 1 0 0,1 0-1 0 0,-1 0 0 0 0,0 0 0 0 0,1 1 0 0 0,-1-1 0 0 0,0 0 0 0 0,0 0 0 0 0,0 0 0 0 0,0 1 0 0 0,0 0-11 0 0,0 2 21 0 0,0-1-1 0 0,0 1 0 0 0,-1-1 1 0 0,1 1-1 0 0,-1-1 1 0 0,1 1-1 0 0,-2 1-20 0 0,-1 3 11 0 0,0-1-1 0 0,1 1 1 0 0,0 0 0 0 0,1 0-1 0 0,-1 0 1 0 0,2 0 0 0 0,-1 0-1 0 0,1 0 1 0 0,0 0-1 0 0,1 2-10 0 0,-1-7 13 0 0,0 0 0 0 0,1-1-1 0 0,-1 1 1 0 0,1 0-1 0 0,-1-1 1 0 0,1 1 0 0 0,0-1-1 0 0,0 1 1 0 0,0-1-1 0 0,1 1 1 0 0,-1-1 0 0 0,0 0-1 0 0,1 1 1 0 0,0-1-1 0 0,-1 0 1 0 0,1 0-1 0 0,0 0 1 0 0,0 0 0 0 0,0-1-1 0 0,1 1 1 0 0,-1-1-1 0 0,0 1 1 0 0,0-1 0 0 0,1 0-1 0 0,-1 1 1 0 0,1-1-1 0 0,-1 0 1 0 0,1-1 0 0 0,0 1-1 0 0,-1 0 1 0 0,1-1-1 0 0,1 1-12 0 0,5-1 103 0 0,-1 0 0 0 0,1-1 0 0 0,-1 1-1 0 0,1-2 1 0 0,-1 1 0 0 0,0-1 0 0 0,1 0 0 0 0,5-3-103 0 0,-3 1 75 0 0,0-1 1 0 0,-1 0 0 0 0,1 0 0 0 0,-1-1 0 0 0,0-1 0 0 0,0 0-76 0 0,-7 5 20 0 0,0-1 0 0 0,0 0 1 0 0,-1 1-1 0 0,1-1 1 0 0,-1-1-1 0 0,1 1 1 0 0,-1 0-1 0 0,0 0 0 0 0,0-1 1 0 0,-1 1-1 0 0,1-1 1 0 0,-1 0-1 0 0,0 1 1 0 0,1-1-1 0 0,-2 0 0 0 0,1 0 1 0 0,0 0-1 0 0,-1 0 1 0 0,0 0-1 0 0,0 1 0 0 0,0-1 1 0 0,0-3-21 0 0,-1 2 5 0 0,0 0 0 0 0,0 0 0 0 0,0 0 0 0 0,-1 0 0 0 0,1 0 0 0 0,-1 1 1 0 0,0-1-1 0 0,-1 0 0 0 0,1 1 0 0 0,-1 0 0 0 0,0-1 0 0 0,0 1 0 0 0,0 0 0 0 0,0 0 0 0 0,-1 1 0 0 0,0-1 1 0 0,0 1-6 0 0,-2-2-90 0 0,-1 0 0 0 0,0 0 0 0 0,0 1 0 0 0,0 0 0 0 0,-1 0 0 0 0,1 1 0 0 0,-1 0 0 0 0,0 0 0 0 0,0 1 0 0 0,0 0 0 0 0,-7 0 90 0 0,7 1-746 0 0,-1 0 1 0 0,1 1-1 0 0,0 1 1 0 0,-7 0 745 0 0,-3 1-1498 0 0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1:08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727 27 9136 0 0,'-15'-19'1466'0'0,"15"18"-528"0"0,0 1-773 0 0,-1-1 0 0 0,0 1 0 0 0,1-1 1 0 0,-1 0-1 0 0,0 1 0 0 0,0-1 0 0 0,1 1 0 0 0,-1 0 1 0 0,0-1-1 0 0,0 1 0 0 0,0 0 0 0 0,0-1 1 0 0,1 1-1 0 0,-1 0 0 0 0,0 0 0 0 0,0 0 0 0 0,0 0 1 0 0,0 0-1 0 0,0 0 0 0 0,0 0 0 0 0,1 0 0 0 0,-1 0 1 0 0,0 0-1 0 0,0 0 0 0 0,0 0-165 0 0,-2 1 253 0 0,1-1-1 0 0,0 1 1 0 0,-1-1-1 0 0,1 1 1 0 0,0 0-1 0 0,-1 0 1 0 0,1 0-1 0 0,-1 0-252 0 0,-11 11 606 0 0,0-1-1 0 0,1 2 1 0 0,0 0-1 0 0,2 1 1 0 0,-1 0-1 0 0,-2 6-605 0 0,-2 6 289 0 0,1 0-1 0 0,1 1 1 0 0,-7 24-289 0 0,-8 29 327 0 0,5 1 1 0 0,-6 37-328 0 0,26-103 27 0 0,-33 165 213 0 0,31-141-240 0 0,2 1 0 0 0,2 0 0 0 0,2-1 0 0 0,2 22 0 0 0,1-24-698 0 0,1 0-1 0 0,2 0 1 0 0,2-1-1 0 0,1 0 1 0 0,2 0-1 0 0,1-1 1 0 0,1 0-1 0 0,3-1 1 0 0,0-1-1 0 0,2-1 1 0 0,7 7 698 0 0,2 3-6644 0 0</inkml:trace>
  <inkml:trace contextRef="#ctx0" brushRef="#br0" timeOffset="2350.611">312 953 9184 0 0,'-2'0'208'0'0,"-4"3"-88"0"0,-1-1 1 0 0,0 1-1 0 0,1 0 0 0 0,-1 1-120 0 0,-20 9 271 0 0,-27 6 376 0 0,-32 11 743 0 0,42-16-1086 0 0,29-8-219 0 0,14-5-115 0 0,-1 0-1 0 0,1-1 0 0 0,-1 1 1 0 0,1 0-1 0 0,-1-1 0 0 0,1 1 1 0 0,-1-1-1 0 0,0 0 0 0 0,0 1 31 0 0,2-2-969 0 0,3-4-3116 0 0</inkml:trace>
  <inkml:trace contextRef="#ctx0" brushRef="#br0" timeOffset="2572.962">310 634 11144 0 0,'0'0'248'0'0,"0"0"34"0"0,-12 0 393 0 0,3 0-560 0 0,0 1 0 0 0,-1 0 0 0 0,1 1 0 0 0,0 0 0 0 0,-8 3-115 0 0,-48 20 828 0 0,42-16-892 0 0,-20 9 4 0 0,-9 4-543 0 0,16-10-3229 0 0,21-9-129 0 0</inkml:trace>
  <inkml:trace contextRef="#ctx0" brushRef="#br0" timeOffset="2859.227">531 61 15952 0 0,'0'0'362'0'0,"-10"0"873"0"0,-28 12-1065 0 0,11-2-64 0 0,-10 2 85 0 0,0 3 0 0 0,1 1-191 0 0,-32 12 0 0 0,-26 9-625 0 0,63-27 266 0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1:08.8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91 39 7312 0 0,'0'-4'-1178'0'0,"1"-9"5765"0"0,-1 13-4500 0 0,0-1 1 0 0,0 1-1 0 0,0 0 1 0 0,0 0-1 0 0,1 0 1 0 0,-1-1-1 0 0,0 1 1 0 0,0 0-1 0 0,0 0 1 0 0,0 0-1 0 0,0 0 1 0 0,0 0-1 0 0,1-1 1 0 0,-1 1-1 0 0,0 0 1 0 0,0 0-1 0 0,0 0 1 0 0,0 0-1 0 0,0 0 1 0 0,1 0-1 0 0,-1-1 1 0 0,0 1-1 0 0,0 0 1 0 0,0 0-1 0 0,1 0 1 0 0,-1 0-1 0 0,0 0 1 0 0,0 0-1 0 0,0 0 1 0 0,1 0-1 0 0,-1 0 1 0 0,0 0-1 0 0,0 0 1 0 0,0 0-1 0 0,1 0 1 0 0,-1 0-1 0 0,0 0 1 0 0,0 0 0 0 0,0 0-1 0 0,1 0 1 0 0,-1 1-1 0 0,0-1 1 0 0,0 0-1 0 0,0 0 1 0 0,0 0-1 0 0,1 0 1 0 0,-1 0-1 0 0,0 0 1 0 0,0 0-1 0 0,0 1 1 0 0,0-1-88 0 0,3 2 145 0 0,-1-1 1 0 0,0 1 0 0 0,0 0-1 0 0,0 0 1 0 0,0 0 0 0 0,-1 1-1 0 0,1-1 1 0 0,0 0 0 0 0,-1 1-1 0 0,0-1 1 0 0,1 3-146 0 0,11 32 686 0 0,-10-29-495 0 0,13 48 243 0 0,-2 1 0 0 0,-3 1-1 0 0,-2 0 1 0 0,-2 0-1 0 0,-2 53-433 0 0,-6-62 144 0 0,-3 0 0 0 0,-7 42-144 0 0,0-38 73 0 0,-1-1 0 0 0,-3-1 0 0 0,-2 0 0 0 0,-9 13-73 0 0,2-9-1956 0 0,-3-2 1 0 0,-14 19 1955 0 0,30-53-6036 0 0</inkml:trace>
  <inkml:trace contextRef="#ctx0" brushRef="#br0" timeOffset="395.372">172 1018 11376 0 0,'0'0'256'0'0,"0"0"34"0"0,7-4 297 0 0,12-4 189 0 0,1 0 0 0 0,0 2 0 0 0,12-3-776 0 0,-7 2 502 0 0,-1 0-1 0 0,10-6-501 0 0,-7-3-1628 0 0,-19 11-3496 0 0</inkml:trace>
  <inkml:trace contextRef="#ctx0" brushRef="#br0" timeOffset="665.214">191 588 14864 0 0,'0'0'433'0'0,"7"-14"174"0"0,-3 11-569 0 0,-1-1 1 0 0,1 1 0 0 0,0-1-1 0 0,1 1 1 0 0,-1 0 0 0 0,1 1 0 0 0,-1-1-1 0 0,1 1 1 0 0,0 0 0 0 0,1 0-39 0 0,16-9 148 0 0,25-11-17 0 0,-37 19-375 0 0,-1-1 1 0 0,0 0 0 0 0,0 0 0 0 0,0-1-1 0 0,0-1 1 0 0,-1 1 0 0 0,0-1 0 0 0,7-7 243 0 0,-12 8-1162 0 0,-5 2-12 0 0</inkml:trace>
  <inkml:trace contextRef="#ctx0" brushRef="#br0" timeOffset="872.724">166 291 13824 0 0,'44'-32'1042'0'0,"-18"12"-372"0"0,20-11-670 0 0,156-88 440 0 0,-192 114-451 0 0,0-1 1 0 0,0 0-1 0 0,-1 0 1 0 0,0-1 0 0 0,-1 0-1 0 0,1-1 1 0 0,-1 0 0 0 0,-1 0-1 0 0,3-4 11 0 0,-10 12-21 0 0,1 0 0 0 0,-1 0 0 0 0,0-1 0 0 0,1 1 0 0 0,-1 0 0 0 0,0-1 0 0 0,0 1 0 0 0,0 0 0 0 0,1-1 1 0 0,-1 1-1 0 0,0 0 0 0 0,0-1 0 0 0,0 1 0 0 0,0 0 0 0 0,0-1 0 0 0,1 1 0 0 0,-1 0 0 0 0,0-1 0 0 0,0 1 0 0 0,0-1 0 0 0,0 1 0 0 0,0 0 0 0 0,0-1 0 0 0,0 1 0 0 0,0 0 0 0 0,-1-1 0 0 0,1 1 0 0 0,0-1 0 0 0,0 1 0 0 0,0 0 0 0 0,0-1 0 0 0,0 1 0 0 0,-1 0 0 0 0,1-1 0 0 0,0 1 0 0 0,0 0 0 0 0,0-1 0 0 0,-1 1 0 0 0,1 0 0 0 0,0 0 0 0 0,-1-1 1 0 0,1 1-1 0 0,0 0 0 0 0,-1 0 0 0 0,1 0 0 0 0,0-1 0 0 0,-1 1 0 0 0,1 0 0 0 0,0 0 0 0 0,-1 0 0 0 0,1 0 0 0 0,0 0 0 0 0,-1 0 0 0 0,1 0 0 0 0,0-1 0 0 0,-1 1 0 0 0,1 0 0 0 0,-1 0 0 0 0,1 1 0 0 0,0-1 0 0 0,-1 0 0 0 0,1 0 0 0 0,0 0 0 0 0,-1 0 21 0 0,-31 3-1937 0 0,26-1 1146 0 0,-13 0-3565 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1:13.011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1 472 6824 0 0,'-1'-18'2720'0'0,"24"-33"-432"0"0,-5 10-1274 0 0,-14 31-761 0 0,0 1-1 0 0,0-1 0 0 0,1 1 1 0 0,3-4-253 0 0,8-10 136 0 0,2 0 0 0 0,0 1 0 0 0,1 0 0 0 0,4-1-136 0 0,59-41 202 0 0,-66 52-66 0 0,0 0 0 0 0,11-6-136 0 0,-6 5 166 0 0,-5 3-66 0 0,0 0 1 0 0,0 1-1 0 0,1 1 1 0 0,0 1-1 0 0,1 0 1 0 0,0 2 0 0 0,1-1-101 0 0,-11 5 26 0 0,20-5 219 0 0,27-2-245 0 0,-47 7 44 0 0,-1 1-1 0 0,1 0 1 0 0,0 0 0 0 0,-1 0-1 0 0,1 1 1 0 0,-1 0-1 0 0,0 1 1 0 0,1 0-1 0 0,5 2-43 0 0,1-1 54 0 0,-12-2-49 0 0,-1-1 0 0 0,0 0 0 0 0,1 0 0 0 0,-1 1 0 0 0,1-1-1 0 0,-1 0 1 0 0,0 1 0 0 0,1-1 0 0 0,-1 1 0 0 0,0 0 0 0 0,0-1-1 0 0,1 1-3 0 0,16 12 18 0 0,-8-5-8 0 0,1 0 0 0 0,-1 0 0 0 0,0 1 1 0 0,0 1-12 0 0,26 26-1 0 0,12 13 1 0 0,-39-38 9 0 0,3 2 73 0 0,-1 1 1 0 0,-1 0-1 0 0,3 7-82 0 0,-3-5-13 0 0,1 2-8 0 0,-1 0 0 0 0,-1 0 0 0 0,2 8 21 0 0,26 97-60 0 0,3-2 60 0 0,-27-70 0 0 0,2-12 2 0 0,-12-28 5 0 0,0-1-1 0 0,1 0 1 0 0,0 0-1 0 0,1 0 0 0 0,0 0 1 0 0,0-1-1 0 0,1 0 1 0 0,3 3-7 0 0,-5-8 2 0 0,1 0 0 0 0,0 0 1 0 0,0-1-1 0 0,0 1 0 0 0,1-1-2 0 0,16 13-1 0 0,-8-7 34 0 0,19 9 58 0 0,-31-16-79 0 0,1 1-16 0 0,18 3 126 0 0,-6-3-38 0 0,1-1 1 0 0,0 0-1 0 0,-1-1 0 0 0,1 0 1 0 0,0-2-1 0 0,0 0 1 0 0,0 0-1 0 0,0-2 0 0 0,-1 0 1 0 0,1 0-1 0 0,-1-2 1 0 0,0 0-1 0 0,3-2-84 0 0,51-18 49 0 0,-59 21-59 0 0,3 0 28 0 0,0-1 1 0 0,-1-1 0 0 0,0 0-1 0 0,3-2-18 0 0,17-11 56 0 0,-15 10-20 0 0,-2-1 0 0 0,8-5-36 0 0,-14 7 21 0 0,0 0 0 0 0,-1 0-1 0 0,1 0 1 0 0,-2-1-1 0 0,1 0 1 0 0,-1-1-1 0 0,0 0-20 0 0,7-7 0 0 0,-12 15 0 0 0,1-1 0 0 0,-1 0 0 0 0,1 0 0 0 0,-1 0 0 0 0,0 0 0 0 0,0 0 0 0 0,0 0 0 0 0,0-1 0 0 0,1-3 0 0 0,1 0 0 0 0,1 0 0 0 0,-1 0 0 0 0,1 1 0 0 0,4-4 0 0 0,1-2 0 0 0,37-43 0 0 0,0 1 54 0 0,5-11 36 0 0,-35 44-28 0 0,1 0-1 0 0,1 2 0 0 0,11-9-61 0 0,48-30 240 0 0,-57 40-163 0 0,-13 11-54 0 0,1-1 1 0 0,0 2-1 0 0,4-3-23 0 0,22-7 62 0 0,-27 13-28 0 0,0-1 0 0 0,0 0 0 0 0,-1 0-1 0 0,5-3-33 0 0,-6 3 35 0 0,0 1-1 0 0,0 0 0 0 0,0 0 0 0 0,1 1 0 0 0,-1-1 0 0 0,7 0-34 0 0,15-6 81 0 0,-6-1 84 0 0,2 1 1 0 0,-1 2 0 0 0,1 0-1 0 0,20-2-165 0 0,-30 6 43 0 0,0 1-1 0 0,0 1 0 0 0,0 0 0 0 0,1 1 1 0 0,-1 0-1 0 0,0 1 0 0 0,1 1 0 0 0,-1 0 1 0 0,0 1-1 0 0,12 4-42 0 0,-21-4 43 0 0,6 7-42 0 0,-5-5 14 0 0,-1 0-1 0 0,0 0 0 0 0,0 0 1 0 0,0 1-1 0 0,-1-1 1 0 0,4 7-15 0 0,14 15 146 0 0,-12-15-77 0 0,0-1 0 0 0,1 0-1 0 0,0 0 1 0 0,1-1 0 0 0,0-1-1 0 0,2 1-68 0 0,-14-10 8 0 0,7 6 99 0 0,0 0 0 0 0,-1 0 0 0 0,1 1 0 0 0,-2-1 0 0 0,1 1 0 0 0,-1 1 0 0 0,0-1 0 0 0,1 2-107 0 0,5 12 130 0 0,-1 1 0 0 0,3 10-130 0 0,7 8 6 0 0,-14-28 17 0 0,0 1 0 0 0,0 0 0 0 0,0 4-23 0 0,29 68 277 0 0,-32-77-268 0 0,0 0-1 0 0,1 0 1 0 0,0 0-1 0 0,1 0 1 0 0,-1-1-1 0 0,1 0 1 0 0,1 0-1 0 0,0 0 0 0 0,0-1 1 0 0,0 1-1 0 0,0-1 1 0 0,1-1-1 0 0,4 3-8 0 0,-4-3-1287 0 0,-1-1 0 0 0,2 0 0 0 0,-1-1 0 0 0,0 0 0 0 0,7 3 1287 0 0,10-1-7146 0 0</inkml:trace>
  <inkml:trace contextRef="#ctx0" brushRef="#br1" timeOffset="9795.629">434 547 5440 0 0,'0'0'124'0'0,"0"0"17"0"0,0 0 10 0 0,14-3 1073 0 0,-8 1-929 0 0,9-2 2293 0 0,-15 4-2527 0 0,1 0-1 0 0,-1 0 1 0 0,1 0 0 0 0,-1 0-1 0 0,1 0 1 0 0,-1 0 0 0 0,1 0-1 0 0,-1 0 1 0 0,1 0 0 0 0,-1 0 0 0 0,1 1-1 0 0,-1-1 1 0 0,1 0 0 0 0,-1 0-1 0 0,1 0 1 0 0,-1 1 0 0 0,1-1-1 0 0,-1 0 1 0 0,0 0 0 0 0,1 1 0 0 0,-1-1-1 0 0,1 1 1 0 0,-1-1 0 0 0,0 0-1 0 0,1 1 1 0 0,-1-1-61 0 0,1 1 171 0 0,-1-1-3 0 0,0 0-16 0 0,0 11 34 0 0,-1-10-163 0 0,0-1 0 0 0,0 1 0 0 0,0 0 0 0 0,0 0 0 0 0,0-1 1 0 0,0 1-1 0 0,0-1 0 0 0,0 1 0 0 0,0-1 0 0 0,-1 1 0 0 0,1-1 0 0 0,0 0 0 0 0,0 1 0 0 0,0-1 0 0 0,0 0 0 0 0,-1 0 0 0 0,1 0 0 0 0,-1 0-23 0 0,2 0 14 0 0,-1 0 0 0 0,1 0-1 0 0,-1 0 1 0 0,1 0 0 0 0,-1 0 0 0 0,1 0 0 0 0,-1 0-1 0 0,1-1 1 0 0,0 1 0 0 0,-1 0 0 0 0,1 0 0 0 0,-1 0-1 0 0,1-1 1 0 0,0 1 0 0 0,-1 0 0 0 0,1-1 0 0 0,0 1-1 0 0,-1 0 1 0 0,1-1 0 0 0,0 1 0 0 0,-1 0 0 0 0,1-1-1 0 0,0 1 1 0 0,0-1 0 0 0,-1 1 0 0 0,1 0 0 0 0,0-1 0 0 0,0 1-1 0 0,0-1 1 0 0,0 1 0 0 0,0-1 0 0 0,-1 1 0 0 0,1-1-1 0 0,0 1 1 0 0,0-1 0 0 0,0 1 0 0 0,0-1-14 0 0,11-13-452 0 0,-8 10 554 0 0,-2 3-104 0 0,-1 1 1 0 0,0 0-1 0 0,1-1 0 0 0,-1 1 0 0 0,0-1 0 0 0,0 1 1 0 0,1 0-1 0 0,-1-1 0 0 0,1 1 0 0 0,-1 0 0 0 0,0 0 1 0 0,1-1-1 0 0,-1 1 0 0 0,1 0 0 0 0,-1 0 0 0 0,0-1 0 0 0,1 1 1 0 0,-1 0-1 0 0,1 0 0 0 0,-1 0 0 0 0,1 0 0 0 0,-1 0 1 0 0,1 0-1 0 0,-1 0 0 0 0,1 0 0 0 0,-1 0 0 0 0,1 0 1 0 0,-1 0-1 0 0,1 0 0 0 0,0 0 2 0 0,0 0-10 0 0,-1 0 9 0 0,2 0 0 0 0,0 0 0 0 0,-1 0 0 0 0,1-1 1 0 0,0 1-1 0 0,-1 0 0 0 0,1 0 0 0 0,0 0 1 0 0,-1 1-1 0 0,1-1 0 0 0,0 0 0 0 0,-1 1 1 0 0,1-1 0 0 0,0 2 56 0 0,0 0 0 0 0,0 1 0 0 0,-1-1 0 0 0,1 0 0 0 0,-1 1 0 0 0,1-1 0 0 0,-1 1 0 0 0,0 0 0 0 0,1 1-56 0 0,-2-2 145 0 0,-4 11 331 0 0,4-12-446 0 0,-1 0 1 0 0,0 1-1 0 0,1-1 1 0 0,-1 0-1 0 0,0 0 0 0 0,0 0 1 0 0,0 0-1 0 0,0 0 1 0 0,0 0-1 0 0,0 0 0 0 0,0 0 1 0 0,0 0-1 0 0,0 0 1 0 0,0-1-1 0 0,-1 1 0 0 0,1 0 1 0 0,0-1-1 0 0,0 1 1 0 0,-1-1-1 0 0,1 1 0 0 0,0-1 1 0 0,-1 0-1 0 0,1 0 1 0 0,0 1-1 0 0,-1-1 0 0 0,1 0 1 0 0,-1 0-1 0 0,1 0-30 0 0,-7 0 142 0 0,0 0 0 0 0,0-1 0 0 0,0 1 0 0 0,-2-2-142 0 0,9 2-14 0 0,-1-1 0 0 0,1 1 0 0 0,-1-1 0 0 0,1 0 0 0 0,-1 1 0 0 0,1-1 0 0 0,-1 0 0 0 0,1 0 0 0 0,0 0 0 0 0,0 0 0 0 0,-1 0 0 0 0,1 0 1 0 0,0-1-1 0 0,0 1 0 0 0,0 0 0 0 0,0 0 0 0 0,0-1 0 0 0,1 1 0 0 0,-1-1 0 0 0,0 1 0 0 0,0-1 0 0 0,1 1 0 0 0,-1-1 0 0 0,1 1 0 0 0,0-1 0 0 0,-1 1 1 0 0,1-2 13 0 0,0 1-24 0 0,0 0 0 0 0,1 1 0 0 0,-1-1 0 0 0,1 0 0 0 0,-1 0 0 0 0,1 0 0 0 0,0 1 0 0 0,0-1 0 0 0,-1 0 0 0 0,1 1 0 0 0,0-1 0 0 0,1 0 0 0 0,-1 1 0 0 0,0-1 0 0 0,0 1 0 0 0,1 0 0 0 0,-1-1 0 0 0,0 1 0 0 0,1 0 0 0 0,0 0 0 0 0,-1 0 0 0 0,1 0 0 0 0,-1 0 0 0 0,1 0 0 0 0,0 1 0 0 0,0-1 0 0 0,0 1 0 0 0,-1-1 0 0 0,1 1 0 0 0,0-1 0 0 0,0 1 24 0 0,-1 0-80 0 0,6 0-83 0 0,-5 0 141 0 0,-2 0 14 0 0,1 0 0 0 0,-1 0-1 0 0,0 0 1 0 0,1 0-1 0 0,-1 0 1 0 0,1 0 0 0 0,-1 0-1 0 0,1 0 1 0 0,-1 0 0 0 0,1 0-1 0 0,-1 0 1 0 0,1 0 0 0 0,-1 1-1 0 0,0-1 1 0 0,1 0-1 0 0,-1 0 1 0 0,1 1 0 0 0,-1-1-1 0 0,0 0 1 0 0,1 0 0 0 0,-1 1 8 0 0,1 0-104 0 0,-1-1-23 0 0,1 0-94 0 0,19 18-2421 0 0,-19-17 2025 0 0,-1-1-58 0 0,0 0-11 0 0</inkml:trace>
  <inkml:trace contextRef="#ctx0" brushRef="#br1" timeOffset="10137.303">429 547 6448 0 0,'0'0'141'0'0,"-3"-2"1106"0"0,3 1 3523 0 0,19-1-4216 0 0,-17 2-370 0 0,-1 0 0 0 0,18 3 224 0 0,0-1 0 0 0,1 0 0 0 0,-1-2 0 0 0,0 0 0 0 0,3-1-408 0 0,21 0 606 0 0,-24 0-374 0 0,-11 1-173 0 0,0-1-1 0 0,0 1 1 0 0,0 1 0 0 0,0 0 0 0 0,0 0 0 0 0,0 0 0 0 0,6 3-59 0 0,-10-2 53 0 0,-3-1 11 0 0,2-1-26 0 0,-3 0-118 0 0,-12 5-476 0 0,2-2-328 0 0,7-1 527 0 0,-1-1 0 0 0,1 0 1 0 0,-1 0-1 0 0,1-1 0 0 0,-1 1 1 0 0,0-1 356 0 0,3 0-442 0 0,0 0 1 0 0,0 0 0 0 0,-1 0-1 0 0,1 0 1 0 0,0 0 0 0 0,0 0 0 0 0,0-1-1 0 0,0 1 1 0 0,-1-1 0 0 0,1 1-1 0 0,0-1 1 0 0,-1 0 441 0 0,-4-1-3481 0 0</inkml:trace>
  <inkml:trace contextRef="#ctx0" brushRef="#br1" timeOffset="10434.154">613 525 8176 0 0,'0'0'182'0'0,"0"0"29"0"0,0 0 13 0 0,2 0-32 0 0,30-1 989 0 0,-21 1-589 0 0,-1 0 1 0 0,1 0-1 0 0,0 1 1 0 0,5 1-593 0 0,27 3 2305 0 0,-42-4-1882 0 0,-1-1-392 0 0,0 0 0 0 0,0 0 0 0 0,1 1 1 0 0,-1-1-1 0 0,0 0 0 0 0,0 0 1 0 0,0 0-1 0 0,0 1 0 0 0,0-1 1 0 0,1 0-1 0 0,-1 0 0 0 0,0 0 1 0 0,0 0-1 0 0,0 1 0 0 0,1-1 0 0 0,-1 0 1 0 0,0 0-1 0 0,0 0 0 0 0,0 0 1 0 0,1 0-1 0 0,-1 0 0 0 0,0 0 1 0 0,0 0-1 0 0,1 0 0 0 0,-1 1 1 0 0,0-1-1 0 0,0 0 0 0 0,1 0 0 0 0,-1 0 1 0 0,0 0-1 0 0,0-1-31 0 0,1 1 14 0 0,-1 0 0 0 0,0 0-1 0 0,0 0 1 0 0,0 0 0 0 0,1 0 0 0 0,-1 0 0 0 0,0 0 0 0 0,0 0-1 0 0,1 0 1 0 0,-1 0 0 0 0,0 0 0 0 0,0 1 0 0 0,0-1-1 0 0,1 0 1 0 0,-1 0 0 0 0,0 0 0 0 0,0 0 0 0 0,0 0-1 0 0,1 0 1 0 0,-1 0 0 0 0,0 0 0 0 0,0 1 0 0 0,0-1 0 0 0,0 0-1 0 0,1 0 1 0 0,-1 0 0 0 0,0 0 0 0 0,0 1 0 0 0,0-1-1 0 0,0 0 1 0 0,0 0 0 0 0,0 0 0 0 0,0 1 0 0 0,1-1-1 0 0,-1 0 1 0 0,0 0 0 0 0,0 0 0 0 0,0 1 0 0 0,0-1 0 0 0,0 0-1 0 0,0 0 1 0 0,0 1 0 0 0,0-1 0 0 0,0 0 0 0 0,0 0-1 0 0,0 0 1 0 0,0 1 0 0 0,0-1 0 0 0,0 0 0 0 0,-1 0-1 0 0,1 1 1 0 0,0-1 0 0 0,0 0 0 0 0,0 0 0 0 0,0 0 0 0 0,0 1-15 0 0,-3 4 126 0 0,-1 0-1 0 0,1 0 1 0 0,-1 0-1 0 0,0 0 1 0 0,-1-1-1 0 0,1 1 1 0 0,-1-1-1 0 0,-3 3-124 0 0,-45 28 285 0 0,46-30-247 0 0,-52 28-5011 0 0,25-13-756 0 0</inkml:trace>
  <inkml:trace contextRef="#ctx0" brushRef="#br1" timeOffset="26994.544">344 588 4384 0 0,'9'0'1274'0'0,"-6"0"-280"0"0,-5 0-356 0 0,2 0-488 0 0,0 0 2 0 0,0 0 0 0 0,0 0-15 0 0,2-2-54 0 0,-1 2-2 0 0,-1 0-6 0 0,13-12 507 0 0,-11 12-526 0 0,-1-1-1 0 0,1 0 0 0 0,-1 0 0 0 0,1 0 0 0 0,-1 0 1 0 0,0 0-1 0 0,0 0 0 0 0,1 0 0 0 0,-1-1 0 0 0,0 1 0 0 0,0 0 1 0 0,0-1-1 0 0,0 1 0 0 0,0-1 0 0 0,0 1 0 0 0,-1-1 1 0 0,1 1-1 0 0,0-1-55 0 0,-1 1 70 0 0,9-15 160 0 0,1 5 111 0 0,-8 9-318 0 0,0 0 0 0 0,0 0 0 0 0,0 0 0 0 0,-1 0 0 0 0,1 0 0 0 0,-1-1 0 0 0,1 0-23 0 0,23-20 208 0 0,-5-1-154 0 0,-12 13 3 0 0,0-2 10 0 0,18-35 126 0 0,-25 45-161 0 0,-1 1-3 0 0,6-7-15 0 0,18-27-14 0 0,-20 32 5 0 0,0 0 0 0 0,-1-1 0 0 0,0 0 0 0 0,0 0 1 0 0,0 0-1 0 0,-1 0-5 0 0,0 2 3 0 0,-1 0 1 0 0,1 0 0 0 0,-1 0-1 0 0,1 0 1 0 0,0 1 0 0 0,0-1-1 0 0,0 0 1 0 0,1 1 0 0 0,0-1-4 0 0,15-13 312 0 0,-18 16-263 0 0,19-21 30 0 0,-18 20-91 0 0,0 1 11 0 0,-1-1-1 0 0,1 0 1 0 0,0 0 0 0 0,0 1-1 0 0,-1-1 1 0 0,1 0-1 0 0,0 1 1 0 0,0-1 0 0 0,0 1-1 0 0,0-1 1 0 0,0 1 0 0 0,0-1-1 0 0,0 1 1 0 0,0 0 1 0 0,0-1-85 0 0,-1 1-14 0 0,0 0-120 0 0,0 0-35 0 0,0 0-441 0 0,0 0-1844 0 0,0 0-795 0 0</inkml:trace>
  <inkml:trace contextRef="#ctx0" brushRef="#br1" timeOffset="29869.212">360 570 5840 0 0,'1'0'35'0'0,"0"0"-1"0"0,0 0 1 0 0,0 0 0 0 0,0 1-1 0 0,0-1 1 0 0,-1 0 0 0 0,1 0 0 0 0,0 0-1 0 0,0 0 1 0 0,0-1 0 0 0,0 1-1 0 0,-1 0 1 0 0,1 0 0 0 0,0 0 0 0 0,0-1-1 0 0,0 1 1 0 0,-1 0 0 0 0,1-1-1 0 0,0 1 1 0 0,0-1 0 0 0,-1 1 0 0 0,1-1-1 0 0,0 1 1 0 0,-1-1 0 0 0,1 0-35 0 0,13-11 1524 0 0,-5 0-837 0 0,0 0 1 0 0,2 1 0 0 0,-1 0 0 0 0,1 1-1 0 0,1 0-687 0 0,7-6 797 0 0,2 1 0 0 0,8-4-797 0 0,-20 14 154 0 0,-8 5-147 0 0,0-1 1 0 0,0 1 0 0 0,0-1-1 0 0,0 1 1 0 0,0-1-1 0 0,0 1 1 0 0,0-1 0 0 0,0 1-1 0 0,-1-1 1 0 0,1 0-1 0 0,0 1 1 0 0,0-1-1 0 0,-1 0 1 0 0,1 0 0 0 0,0 0-1 0 0,-1 0 1 0 0,1 0-1 0 0,-1 1 1 0 0,1-1 0 0 0,-1 0-1 0 0,1 0 1 0 0,-1 0-1 0 0,0 0 1 0 0,0 0 0 0 0,1-1-8 0 0,0-1 38 0 0,0 1 1 0 0,1-1 0 0 0,-1 0 0 0 0,1 1-1 0 0,0-1 1 0 0,0 1 0 0 0,-1 0 0 0 0,2 0-1 0 0,-1-1 1 0 0,0 1 0 0 0,0 1 0 0 0,1-1 0 0 0,1-1-39 0 0,-2 1 4 0 0,0 1 0 0 0,0-1 0 0 0,0 0 0 0 0,-1 0 0 0 0,1 1 0 0 0,0-1 1 0 0,-1-1-1 0 0,1 0-4 0 0,-1 1 4 0 0,1 0-1 0 0,-1 0 1 0 0,0 0 0 0 0,1 1 0 0 0,-1-1 0 0 0,1 0 0 0 0,0 1 0 0 0,-1-1 0 0 0,1 1 0 0 0,2-1-4 0 0,9-8 0 0 0,-10 7 0 0 0,0 0 0 0 0,1 1 0 0 0,-1-1 0 0 0,1 1 0 0 0,-1 0 0 0 0,1 0 0 0 0,41-34-24 0 0,-43 34 35 0 0,1 1 1 0 0,0-1 0 0 0,-1 0-1 0 0,1 0 1 0 0,-1 0 0 0 0,0 0 0 0 0,0-1-1 0 0,0 1 1 0 0,0-1 0 0 0,1-1-12 0 0,30-20-63 0 0,-9 7 49 0 0,-23 15 14 0 0,8-7 0 0 0,39-22 584 0 0,-47 30-488 0 0,8-4 80 0 0,4-1-166 0 0,-1 0 1 0 0,-1-2 0 0 0,1 1-1 0 0,0-2-10 0 0,-11 8-14 0 0,0 0 16 0 0,0 0 0 0 0,0 0-1 0 0,0 0 1 0 0,0 0 0 0 0,0 1 0 0 0,0-1-1 0 0,0 0 1 0 0,0 1 0 0 0,0-1-1 0 0,0 1 1 0 0,1-1 0 0 0,-1 1-2 0 0,-1-1 86 0 0,1-2-2 0 0,12-3 22 0 0,14-7-95 0 0,-14 6 44 0 0,-8 4-53 0 0,1 1 0 0 0,0 0 0 0 0,0 0 1 0 0,5-1-3 0 0,14-3 288 0 0,-6-3-423 0 0,-12 6 60 0 0,-4 2 72 0 0,-1 0 1 0 0,1 0-1 0 0,-1 0 1 0 0,0 0-1 0 0,1 1 1 0 0,0-1-1 0 0,-1 1 1 0 0,1-1 0 0 0,1 1 2 0 0,15-2 136 0 0,0 0 1 0 0,0 2 0 0 0,2 0-137 0 0,-18 0 54 0 0,0 0-1 0 0,-1 1 1 0 0,1-1-1 0 0,-1 0 1 0 0,1 1-1 0 0,-1-1 1 0 0,1 1-1 0 0,-1 0 1 0 0,3 1-54 0 0,-5-2 4 0 0,2 2 7 0 0,10 1 228 0 0,4 5 767 0 0,-16-8-983 0 0,1 1-1 0 0,0-1 1 0 0,0 1-1 0 0,0-1 1 0 0,0 1-1 0 0,0-1 1 0 0,0 0-1 0 0,0 1 1 0 0,0-1-1 0 0,0 0 1 0 0,0 0-1 0 0,0 0-22 0 0,1 0-123 0 0,-2 0-7 0 0,2 1 28 0 0,4 2 94 0 0,30 18 684 0 0,-32-17-670 0 0,-3-4 17 0 0,0 1-1 0 0,0 0 0 0 0,0 0 0 0 0,0 0 0 0 0,0 0 0 0 0,0-1 0 0 0,0 1 0 0 0,0-1 0 0 0,1 1 0 0 0,-1-1 0 0 0,0 1 1 0 0,1-1-1 0 0,-1 1 0 0 0,0-1 0 0 0,1 0-22 0 0,-1 0 97 0 0,0 1-92 0 0,-1-1 0 0 0,1 0 0 0 0,-1 0 0 0 0,1 0 0 0 0,-1 1 0 0 0,1-1 0 0 0,-1 0 1 0 0,0 1-1 0 0,1-1 0 0 0,-1 0 0 0 0,1 1 0 0 0,-1-1 0 0 0,0 0 0 0 0,1 1 0 0 0,-1-1 0 0 0,0 1 0 0 0,1-1 0 0 0,-1 1 0 0 0,0-1 0 0 0,0 1 0 0 0,0-1 0 0 0,1 1 0 0 0,-1-1 0 0 0,0 1 0 0 0,0-1 0 0 0,0 1-5 0 0,5 9 421 0 0,-1-7-362 0 0,-2-2-9 0 0,0 0 1 0 0,-1 0-1 0 0,0 0 1 0 0,1 0-1 0 0,-1 0 1 0 0,0 1 0 0 0,1-1-1 0 0,-1 0 1 0 0,0 1-1 0 0,0-1 1 0 0,0 1-1 0 0,0 0-50 0 0,9 9-346 0 0,-8-9 389 0 0,0-1 0 0 0,0 1 0 0 0,-1 0 0 0 0,1 0 0 0 0,0 0 0 0 0,-1 0 0 0 0,0 0 0 0 0,1 0 0 0 0,-1 0 0 0 0,0 1-43 0 0,-1-2-76 0 0,3 1 79 0 0,-1 0 0 0 0,1-1 0 0 0,-1 1-1 0 0,0 0 1 0 0,0 0 0 0 0,0 0 0 0 0,0 1 0 0 0,0-1-1 0 0,-1 0 1 0 0,1 1 0 0 0,0 1-3 0 0,-1-2 91 0 0,0-1-91 0 0,3 4 22 0 0,-1 1 1 0 0,1 0 0 0 0,-1 0-1 0 0,1 3-22 0 0,-4-6 22 0 0,1 7 36 0 0,15 27 148 0 0,-6 4 4 0 0,-10-19-138 0 0,0-18-69 0 0,0 0 1 0 0,1-1-1 0 0,0 1 0 0 0,-1 0 0 0 0,2 3-3 0 0,0 0 38 0 0,-2-5-31 0 0,0-1-7 0 0,-1-1 0 0 0,1 1 1 0 0,0-1-1 0 0,0 0 0 0 0,0 1 0 0 0,0-1 0 0 0,0 1 0 0 0,0-1 0 0 0,0 1 0 0 0,0-1 0 0 0,0 0 1 0 0,0 1-1 0 0,0-1 0 0 0,0 1 0 0 0,0-1 0 0 0,0 0 0 0 0,0 1 0 0 0,0-1 0 0 0,0 1 0 0 0,1-1 1 0 0,-1 0-1 0 0,0 1 0 0 0,0-1 0 0 0,0 1 0 0 0,1-1 0 0 0,-1 0 0 0 0,0 1 0 0 0,1-1 0 0 0,3 8 0 0 0,-4-7 1 0 0,1-1 0 0 0,-1 1 0 0 0,1 0 0 0 0,-1 0 0 0 0,1 0-1 0 0,-1 0 1 0 0,0 0 0 0 0,1 1 0 0 0,-1-1 0 0 0,0 0-1 0 0,0 0 1 0 0,0 0 0 0 0,0 0-1 0 0,9 14 53 0 0,1 18-53 0 0,-11-32 0 0 0,1-1 0 0 0,0 1 0 0 0,0 0 0 0 0,0-1 0 0 0,0 1 0 0 0,1 0 0 0 0,-1-1 0 0 0,0 1 0 0 0,0 0 0 0 0,0-1 0 0 0,0 1 0 0 0,1-1 0 0 0,-1 1 0 0 0,0 0 0 0 0,1-1 0 0 0,-1 1 0 0 0,0-1 0 0 0,1 1 0 0 0,-1-1 0 0 0,1 1 0 0 0,-1-1 0 0 0,1 1 0 0 0,2 5 0 0 0,-2-2 0 0 0,-1-3 0 0 0,0 0 0 0 0,0 0 0 0 0,1 0 0 0 0,-1 0 0 0 0,0 0 0 0 0,1 0 0 0 0,-1 0 0 0 0,1 0 0 0 0,-1 0 0 0 0,1 0 0 0 0,-1 0 0 0 0,1 0 0 0 0,0-1 0 0 0,0 2 0 0 0,1 0 0 0 0,2 12 0 0 0,11 14 64 0 0,-12-22-64 0 0,1 27 0 0 0,-3-29 6 0 0,0 0-1 0 0,1-1 1 0 0,0 1 0 0 0,-1 0-1 0 0,1-1 1 0 0,1 1-1 0 0,-1-1 1 0 0,0 0-1 0 0,1 0 1 0 0,-1 0-1 0 0,3 2-5 0 0,12 15 171 0 0,-14-13-171 0 0,-1 6 0 0 0,6 12 0 0 0,0-12 0 0 0,3 1 0 0 0,-1-5 0 0 0,-6-7 0 0 0,-1 0 0 0 0,0 1 0 0 0,1 0 0 0 0,-1-1 0 0 0,0 1 0 0 0,-1 0 0 0 0,1 0 0 0 0,0 1 0 0 0,16 9 18 0 0,4 7-28 0 0,-20-14-76 0 0,-3-5 97 0 0,0-1-1 0 0,1 1 1 0 0,-1 0 0 0 0,0-1 0 0 0,1 1 0 0 0,-1 0-1 0 0,1-1 1 0 0,-1 1 0 0 0,1 0 0 0 0,-1-1 0 0 0,1 1-1 0 0,-1-1 1 0 0,1 1 0 0 0,-1-1 0 0 0,1 1 0 0 0,0-1 0 0 0,0 1-11 0 0,1 1 174 0 0,9 6-164 0 0,-6-2-71 0 0,-5-6 58 0 0,0 0 1 0 0,0 0-1 0 0,0 0 1 0 0,0 1-1 0 0,0-1 1 0 0,0 0-1 0 0,0 0 0 0 0,0 0 1 0 0,0 0-1 0 0,0 0 1 0 0,0 0-1 0 0,0 0 1 0 0,0 0-1 0 0,0 0 1 0 0,0 1-1 0 0,0-1 0 0 0,0 0 1 0 0,0 0-1 0 0,0 0 1 0 0,0 0-1 0 0,0 0 1 0 0,0 0-1 0 0,0 0 1 0 0,0 0-1 0 0,0 0 0 0 0,0 0 1 0 0,-1 0-1 0 0,1 1 1 0 0,0-1-1 0 0,0 0 1 0 0,0 0-1 0 0,0 0 1 0 0,0 0-1 0 0,0 0 0 0 0,0 0 1 0 0,0 0-1 0 0,0 0 1 0 0,0 0-1 0 0,-1 0 1 0 0,1 0-1 0 0,0 0 1 0 0,0 0-1 0 0,0 0 0 0 0,0 0 1 0 0,0 0-1 0 0,0 0 1 0 0,0 0-1 0 0,0 0 1 0 0,-1 0-1 0 0,1 0 1 0 0,0 0-1 0 0,0 0 0 0 0,0 0 1 0 0,0 0-1 0 0,0 0 3 0 0,22 4-4 0 0,-17-3 39 0 0,-1 0 1 0 0,1 0 0 0 0,0 0-1 0 0,0 0 1 0 0,1-1-36 0 0,0 1 7 0 0,-5-1-6 0 0,1 0 1 0 0,0 1-1 0 0,0-1 0 0 0,0 0 0 0 0,-1 0 1 0 0,1-1-1 0 0,0 1 0 0 0,0 0 1 0 0,0-1-1 0 0,-1 1 0 0 0,1-1-1 0 0,20-1 59 0 0,-18 2-38 0 0,0 0 0 0 0,1-1-1 0 0,-1 1 1 0 0,0-1 0 0 0,0 0 0 0 0,0 0 0 0 0,0 0 0 0 0,0-1 0 0 0,0 1 0 0 0,0-1-1 0 0,-1 0 1 0 0,2-1-21 0 0,4-2 14 0 0,1 0 0 0 0,-1 0 0 0 0,1 0 0 0 0,7-1-14 0 0,23-11 72 0 0,1-2-69 0 0,-24 12 59 0 0,-1-1 1 0 0,9-5-63 0 0,49-29-9 0 0,-39 17 74 0 0,22-9-65 0 0,-54 33 0 0 0,9-11 0 0 0,27-28 0 0 0,-15 16 0 0 0,19-17 0 0 0,37-32 0 0 0,-76 69 0 0 0,-1 1 0 0 0,1-1 0 0 0,-1 1 0 0 0,0-1 0 0 0,0 0 0 0 0,-1 0 0 0 0,2-3 0 0 0,4-2 0 0 0,-1 0 0 0 0,1 1 0 0 0,0 0 0 0 0,1 0 0 0 0,0 1 0 0 0,6-4 0 0 0,-7 5 0 0 0,12-10 9 0 0,-5 4-53 0 0,0 0-1 0 0,8-3 45 0 0,-19 12 5 0 0,0 1 0 0 0,-1-1 0 0 0,0 0 0 0 0,1-1 0 0 0,-1 1 0 0 0,1-2-5 0 0,12-11 34 0 0,3 0-33 0 0,-14 11-12 0 0,1 0 0 0 0,0 1 1 0 0,-1-1-1 0 0,2 1 0 0 0,-1 1 11 0 0,18-13 10 0 0,-18 12 1 0 0,-1 0 0 0 0,1 0 0 0 0,0 0-1 0 0,3 0-10 0 0,2-1-20 0 0,-1-1-1 0 0,0 0 1 0 0,6-5 20 0 0,21-12 51 0 0,-27 18-41 0 0,1 1-1 0 0,0 0 1 0 0,0 0 0 0 0,0 1 0 0 0,0 1 0 0 0,1 0 0 0 0,-1 0 0 0 0,1 1-1 0 0,-1 0 1 0 0,6 2-10 0 0,33 4-80 0 0,19-1 75 0 0,-59-4 43 0 0,0 1 0 0 0,0 0 0 0 0,0 0-1 0 0,0 1 1 0 0,1 1-38 0 0,-4 1 232 0 0,-1 0-1318 0 0,-5-4-4265 0 0,-1 0-1523 0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2:50.05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182 192 16208 0 0,'0'0'365'0'0,"0"0"56"0"0,0 0 26 0 0,0 0-53 0 0,-4-5-238 0 0,-2 3-81 0 0,1 1 152 0 0,-1 0 0 0 0,1 0 0 0 0,0 1 0 0 0,-1 0 0 0 0,1 0 0 0 0,0 0-1 0 0,-1 1 1 0 0,1 0 0 0 0,0 0 0 0 0,0 0 0 0 0,-4 2-227 0 0,0 0 174 0 0,0 1 0 0 0,1 0 0 0 0,-1 0 0 0 0,1 1 0 0 0,0 0 0 0 0,-1 1-174 0 0,7-4 34 0 0,-1 0 0 0 0,0 1 1 0 0,1-1-1 0 0,0 1 0 0 0,-1-1 0 0 0,1 1 1 0 0,0 0-1 0 0,0 0 0 0 0,1 0 0 0 0,-1 0 1 0 0,0 1-36 0 0,1-2 5 0 0,1 0-1 0 0,-1 0 0 0 0,0 0 0 0 0,1-1 1 0 0,0 1-1 0 0,-1 0 0 0 0,1 0 0 0 0,0 0 1 0 0,0 0-1 0 0,0 0 0 0 0,0 0 0 0 0,0 0 1 0 0,1 0-1 0 0,-1-1 0 0 0,1 1 0 0 0,-1 0 1 0 0,1 0-1 0 0,0 0 0 0 0,-1 0 0 0 0,1-1-3 0 0,1 3-1 0 0,1 0 1 0 0,-1 0-1 0 0,1 0 0 0 0,0-1 0 0 0,0 1 0 0 0,0-1 0 0 0,0 0 0 0 0,0 0 0 0 0,1 0 0 0 0,-1 0 1 0 0,1 0-1 0 0,4 1 1 0 0,11 8-46 0 0,-8-5 43 0 0,1-1 1 0 0,0 0-1 0 0,6 2 3 0 0,-17-8 1 0 0,25 9 3 0 0,0 1 1 0 0,-1 2-1 0 0,-1 0 1 0 0,23 15-5 0 0,-47-26 8 0 0,0-1 1 0 0,1 1-1 0 0,-1-1 0 0 0,0 0 1 0 0,1 1-1 0 0,-1-1 0 0 0,0 1 1 0 0,0-1-1 0 0,1 1 0 0 0,-1-1 1 0 0,0 1-1 0 0,0-1 0 0 0,0 1 1 0 0,1-1-1 0 0,-1 1 0 0 0,0-1 1 0 0,0 1-1 0 0,0-1 0 0 0,0 1 1 0 0,0-1-1 0 0,0 1 0 0 0,0-1 1 0 0,0 1-1 0 0,-1 0 0 0 0,1-1 1 0 0,0 1-1 0 0,0-1 0 0 0,0 1 1 0 0,0-1-1 0 0,-1 1 0 0 0,1-1 0 0 0,0 0 1 0 0,0 1-1 0 0,-1-1 0 0 0,1 1 1 0 0,-1-1-1 0 0,1 1 0 0 0,0-1 1 0 0,-1 0-9 0 0,-14 16 256 0 0,2-9-171 0 0,1 1 1 0 0,-1-2-1 0 0,-1 0 0 0 0,1 0 0 0 0,-1-2 0 0 0,0 1 0 0 0,-8 0-85 0 0,-5 3-41 0 0,-70 16-1212 0 0,80-23-2084 0 0,12-1 251 0 0,-2 0-3576 0 0</inkml:trace>
  <inkml:trace contextRef="#ctx0" brushRef="#br0" timeOffset="558.771">425 206 15632 0 0,'0'0'356'0'0,"8"-2"859"0"0,-6 2-1164 0 0,0 1-1 0 0,0-1 0 0 0,0 1 0 0 0,0-1 0 0 0,0 1 0 0 0,-1 0 1 0 0,1-1-1 0 0,0 1 0 0 0,0 0 0 0 0,-1 1 0 0 0,1-1 0 0 0,-1 0 0 0 0,1 0 1 0 0,-1 1-1 0 0,1-1 0 0 0,-1 0 0 0 0,0 1 0 0 0,1 1-50 0 0,1 1 163 0 0,-1 0 0 0 0,0 0-1 0 0,0 0 1 0 0,-1 1 0 0 0,1-1 0 0 0,-1 1 0 0 0,0-1-1 0 0,0 1 1 0 0,-1-1 0 0 0,1 3-163 0 0,-1 9 500 0 0,0-1 1 0 0,-1 8-501 0 0,-1 11 383 0 0,0 21 662 0 0,-8 42-1045 0 0,4-42 504 0 0,0 44-504 0 0,5-58 134 0 0,-1 0 0 0 0,-4 9-134 0 0,7-39 146 0 0,0-8-247 0 0,-1-7-657 0 0,9-78-3277 0 0,4-62-5898 0 0,-4 14 5346 0 0,-8 95 4555 0 0,-1 6 2810 0 0,2 0 0 0 0,1 1 0 0 0,1-4-2778 0 0,-3 28 302 0 0,0 1 0 0 0,0 0-1 0 0,0-1 1 0 0,0 1 0 0 0,0 0 0 0 0,1 0-1 0 0,0 0 1 0 0,-1 0 0 0 0,1 0 0 0 0,0 0 0 0 0,0 0-1 0 0,1 1 1 0 0,-1-1 0 0 0,1 1 0 0 0,-1-1 0 0 0,1 1-1 0 0,0 0 1 0 0,0 0 0 0 0,-1 0 0 0 0,2 0-1 0 0,-1 1 1 0 0,0-1-302 0 0,2 1 156 0 0,0-1 1 0 0,1 1-1 0 0,-1-1 0 0 0,0 2 0 0 0,1-1 1 0 0,-1 1-1 0 0,1-1 0 0 0,-1 1 0 0 0,1 1 1 0 0,-1-1-1 0 0,0 1 0 0 0,1 0 0 0 0,4 2-156 0 0,3 0 162 0 0,-1 1 0 0 0,0 1-1 0 0,0 0 1 0 0,-1 1-1 0 0,6 4-161 0 0,-11-7 79 0 0,0 1-1 0 0,0 0 1 0 0,0 1-1 0 0,-1 0 0 0 0,0 0 1 0 0,0 0-1 0 0,0 0 1 0 0,0 1-1 0 0,-1-1 0 0 0,2 5-78 0 0,-4-7 35 0 0,-1 0 0 0 0,0 0 0 0 0,0 0 0 0 0,0 0 0 0 0,-1 1 0 0 0,1-1-1 0 0,-1 0 1 0 0,0 0 0 0 0,0 0 0 0 0,0 0 0 0 0,0 1 0 0 0,0-1 0 0 0,-1 0 0 0 0,0 0 0 0 0,1 0-1 0 0,-1 0 1 0 0,0 0 0 0 0,-1 0-35 0 0,1 2 38 0 0,-1-1 0 0 0,0 0-1 0 0,0 0 1 0 0,0 0 0 0 0,-1 0-1 0 0,1 0 1 0 0,-1-1 0 0 0,0 1-1 0 0,0-1 1 0 0,0 0 0 0 0,-1 0-1 0 0,-1 2-37 0 0,-9 4-33 0 0,0 0 1 0 0,-1 0-1 0 0,-1-2 0 0 0,1 0 0 0 0,-1 0 0 0 0,0-2 0 0 0,-1 0 1 0 0,1-1-1 0 0,-1 0 0 0 0,0-1 0 0 0,-2-1 33 0 0,-8-3-266 0 0,15-3-1196 0 0,3-4-4548 0 0,7 3-546 0 0</inkml:trace>
  <inkml:trace contextRef="#ctx0" brushRef="#br0" timeOffset="1152.565">972 243 13536 0 0,'-10'14'1357'0'0,"-28"17"-1110"0"0,27-22 339 0 0,-1 1-1 0 0,-9 9-585 0 0,-5 8 783 0 0,17-19-493 0 0,0 0 1 0 0,1 1-1 0 0,0 0 0 0 0,1 0 0 0 0,0 1 1 0 0,0 0-1 0 0,-1 5-290 0 0,-1 1 347 0 0,8-14-294 0 0,-1 1 0 0 0,1-1-1 0 0,0 0 1 0 0,0 0 0 0 0,0 0-1 0 0,0 1 1 0 0,0-1-1 0 0,0 0 1 0 0,1 1 0 0 0,-1-1-1 0 0,1 1 1 0 0,0-1 0 0 0,-1 1-1 0 0,1-1 1 0 0,0 1 0 0 0,1-1-1 0 0,-1 1 1 0 0,0-1-1 0 0,1 1 1 0 0,-1-1 0 0 0,1 0-1 0 0,0 2-52 0 0,0-3 31 0 0,1 0 0 0 0,-1 0 0 0 0,0 0 0 0 0,1 0-1 0 0,-1 0 1 0 0,1 0 0 0 0,-1-1 0 0 0,1 1 0 0 0,0 0-1 0 0,0-1-30 0 0,1 2 59 0 0,0-2-30 0 0,-1 1-1 0 0,1 0 1 0 0,-1-1 0 0 0,1 1-1 0 0,-1-1 1 0 0,1 0-1 0 0,-1 0 1 0 0,1 0 0 0 0,-1 0-1 0 0,1 0 1 0 0,-1-1 0 0 0,1 1-1 0 0,-1-1 1 0 0,1 1 0 0 0,1-2-29 0 0,2 0 72 0 0,0 0 0 0 0,0-1 0 0 0,0 0 0 0 0,0 0 1 0 0,3-2-73 0 0,8-9 100 0 0,-1 1 1 0 0,-1-2-1 0 0,0 0 1 0 0,-1-1-1 0 0,0-1 1 0 0,7-11-101 0 0,3-5 207 0 0,8-5-207 0 0,-19 24 0 0 0,-8 7 0 0 0,1 0 0 0 0,0 1 0 0 0,1 0 0 0 0,1-1 0 0 0,0 2 14 0 0,1 6 39 0 0,-6 0-52 0 0,0 1 0 0 0,-1-1 0 0 0,1 1 0 0 0,-1 0-1 0 0,0-1 1 0 0,1 1 0 0 0,-1 1 0 0 0,0-1 0 0 0,0 0 0 0 0,0 0 0 0 0,-1 1 0 0 0,1-1 0 0 0,0 1 0 0 0,-1-1 0 0 0,0 1-1 0 0,1 1 0 0 0,2 7 0 0 0,0 0-1 0 0,-1 0 0 0 0,1 9 1 0 0,3 10 1 0 0,-2-15 98 0 0,-1-1-1 0 0,-1 1 1 0 0,0 0-1 0 0,-1 0 1 0 0,-1 0-1 0 0,-1 1-98 0 0,0-15 81 0 0,0-1-1 0 0,0 0-57 0 0,0 0-1 0 0,0 1 0 0 0,0-1 1 0 0,0 1-1 0 0,0-1 0 0 0,0 0 1 0 0,-1 1-1 0 0,1-1 0 0 0,0 0 1 0 0,0 1-1 0 0,0-1 0 0 0,-1 0 1 0 0,1 1-1 0 0,0-1 0 0 0,-1 0 1 0 0,1 1-1 0 0,0-1 0 0 0,-1 0 1 0 0,1 0-1 0 0,0 0 0 0 0,-1 1 1 0 0,1-1-1 0 0,0 0 0 0 0,-1 0-22 0 0,-1-4 20 0 0,1-1-1 0 0,0 1 0 0 0,0-1 0 0 0,0 1 0 0 0,0-1 1 0 0,1 1-1 0 0,0-1 0 0 0,0 0 0 0 0,0 1 1 0 0,0-1-1 0 0,1 0 0 0 0,0 1 0 0 0,0-1 1 0 0,0 0-20 0 0,3-7-111 0 0,-1-1 1 0 0,2 1-1 0 0,0 0 1 0 0,0 0 0 0 0,1 1-1 0 0,1 0 1 0 0,0 0-1 0 0,0 0 1 0 0,1 1 0 0 0,4-4 110 0 0,-11 13-11 0 0,0 0 1 0 0,0 0 0 0 0,1 0-1 0 0,-1 0 1 0 0,0 0-1 0 0,0 0 1 0 0,1 0 0 0 0,-1 0-1 0 0,0 1 1 0 0,1-1 0 0 0,-1 0-1 0 0,1 1 1 0 0,-1-1-1 0 0,1 1 1 0 0,-1 0 0 0 0,1 0-1 0 0,-1-1 1 0 0,1 1 0 0 0,0 0 10 0 0,1 1-2 0 0,0-1 1 0 0,-1 0-1 0 0,1 1 1 0 0,-1 0-1 0 0,1 0 1 0 0,-1-1-1 0 0,1 2 1 0 0,-1-1-1 0 0,0 0 1 0 0,1 0-1 0 0,-1 1 2 0 0,5 3 39 0 0,0 0 0 0 0,-1 1-1 0 0,0 0 1 0 0,0 0 0 0 0,0 0-1 0 0,3 7-38 0 0,-3-3 85 0 0,0 0-1 0 0,-1 1 0 0 0,0-1 1 0 0,2 9-85 0 0,9 29 349 0 0,-9-25-194 0 0,2 1-1 0 0,7 13-154 0 0,-15-34-1 0 0,0-2 0 0 0,0 1-1 0 0,0 0 1 0 0,0 0-1 0 0,0 0 1 0 0,1 0 0 0 0,-1-1-1 0 0,1 1 1 0 0,0 0 1 0 0,-1-1-69 0 0,-1-1 0 0 0,1 0 0 0 0,-1 0 0 0 0,1 0 0 0 0,-1 1 0 0 0,1-1 0 0 0,0 0 0 0 0,-1 0 0 0 0,1 0 1 0 0,0 0-1 0 0,-1 0 0 0 0,1 0 0 0 0,-1 0 0 0 0,1 0 0 0 0,0 0 0 0 0,-1 0 0 0 0,1 0 0 0 0,0 0 0 0 0,-1-1 0 0 0,1 1 0 0 0,-1 0 0 0 0,1 0 0 0 0,-1-1 0 0 0,1 1 0 0 0,-1 0 0 0 0,1-1 1 0 0,-1 1-1 0 0,1-1 0 0 0,-1 1 0 0 0,1 0 0 0 0,-1-1 0 0 0,1 1 0 0 0,-1-1 0 0 0,0 1 0 0 0,1-1 69 0 0,6-9-2333 0 0,-2-1-4816 0 0</inkml:trace>
  <inkml:trace contextRef="#ctx0" brushRef="#br0" timeOffset="1418.561">1636 1 17015 0 0,'0'0'388'0'0,"4"8"522"0"0,9 18-399 0 0,1 17-62 0 0,-4-10 351 0 0,4 14-30 0 0,-1 1 0 0 0,-3 0 1 0 0,-2 0-1 0 0,-2 1 1 0 0,-2 17-771 0 0,0-9 20 0 0,-2-47 25 0 0,0-4-3058 0 0,-2-6 1643 0 0</inkml:trace>
  <inkml:trace contextRef="#ctx0" brushRef="#br0" timeOffset="1730.447">1537 214 16008 0 0,'0'0'362'0'0,"0"0"47"0"0,2 6 423 0 0,-1-4-790 0 0,0 0-1 0 0,0-1 1 0 0,0 1-1 0 0,0 0 0 0 0,1 0 1 0 0,-1-1-1 0 0,0 1 1 0 0,1-1-1 0 0,0 1-41 0 0,-1-2 36 0 0,-1 1 0 0 0,1-1 0 0 0,-1 1 0 0 0,1-1 0 0 0,-1 1 0 0 0,1 0 0 0 0,-1-1 0 0 0,1 1 0 0 0,-1-1 0 0 0,0 1 0 0 0,1 0 0 0 0,-1-1 0 0 0,0 1-1 0 0,0 0 1 0 0,1 0 0 0 0,-1 0-36 0 0,1 0 81 0 0,0 1-1 0 0,0-1 1 0 0,0 0-1 0 0,1 0 1 0 0,-1 0-1 0 0,0 1 1 0 0,1-1 0 0 0,-1 0-1 0 0,1-1 1 0 0,-1 1-1 0 0,2 1-80 0 0,21 8 812 0 0,-10-5-459 0 0,0-1 1 0 0,1-1-1 0 0,0 0 1 0 0,0-1-1 0 0,0-1 1 0 0,1 0-354 0 0,34-1 701 0 0,8-2-701 0 0,-55 2 8 0 0,59-5 239 0 0,22-7-247 0 0,-22 2-5296 0 0,-46 7 2572 0 0,-1 1-3878 0 0</inkml:trace>
  <inkml:trace contextRef="#ctx0" brushRef="#br0" timeOffset="2055.946">2204 210 12720 0 0,'0'0'373'0'0,"0"0"-5"0"0,6-18-53 0 0,-7 17-152 0 0,1 1 1 0 0,-1-1 0 0 0,1 0-1 0 0,-1 0 1 0 0,1 1 0 0 0,-1-1-1 0 0,0 0 1 0 0,1 0 0 0 0,-1 1-1 0 0,0-1 1 0 0,1 1 0 0 0,-1-1-1 0 0,0 1 1 0 0,0-1 0 0 0,0 1-1 0 0,0-1 1 0 0,1 1 0 0 0,-1 0-1 0 0,0-1 1 0 0,0 1 0 0 0,0 0-1 0 0,0 0 1 0 0,0 0 0 0 0,0 0-164 0 0,-2-1 309 0 0,0 0 0 0 0,0 1 0 0 0,0 0 0 0 0,0 0 0 0 0,0 0 0 0 0,0 0 0 0 0,-1 1-309 0 0,-8 1 320 0 0,0 1 0 0 0,0 1-1 0 0,0-1 1 0 0,1 2-1 0 0,0 0 1 0 0,0 0 0 0 0,0 1-1 0 0,0 1 1 0 0,1 0-1 0 0,-1 1-319 0 0,-4 5 116 0 0,-41 39 118 0 0,49-44-215 0 0,-1 1 0 0 0,2-1 0 0 0,-1 1 1 0 0,2 0-1 0 0,-6 10-19 0 0,9-15 0 0 0,1 0 1 0 0,-1-1 0 0 0,1 1-1 0 0,0 0 1 0 0,0 0 0 0 0,0 0-1 0 0,1 0 1 0 0,-1 0 0 0 0,1 0-1 0 0,0 0 1 0 0,0 0 0 0 0,1 0-1 0 0,-1 0 1 0 0,1 0 0 0 0,0 0-1 0 0,1 3 0 0 0,-1-6 7 0 0,0 1 0 0 0,1-1-1 0 0,-1 0 1 0 0,1 1 0 0 0,0-1 0 0 0,-1 0-1 0 0,1 0 1 0 0,0 0 0 0 0,0 0 0 0 0,-1 0-1 0 0,1-1 1 0 0,0 1 0 0 0,0-1 0 0 0,0 1-1 0 0,0-1 1 0 0,0 1 0 0 0,0-1-1 0 0,0 0 1 0 0,0 0 0 0 0,2 0-7 0 0,3-1 23 0 0,0 0 0 0 0,0-1 1 0 0,0 1-1 0 0,0-2 0 0 0,-1 1 0 0 0,1-1 0 0 0,0 1 1 0 0,-1-2-1 0 0,0 1 0 0 0,1-1-23 0 0,9-8-126 0 0,0 0 1 0 0,12-13 125 0 0,0 1-276 0 0,-14 12 156 0 0,-4 3-14 0 0,1 0 0 0 0,0 1 0 0 0,1 0 0 0 0,2-1 134 0 0,-13 8-10 0 0,1 0 0 0 0,-1 1 0 0 0,1-1 0 0 0,0 1 0 0 0,-1-1 0 0 0,1 1-1 0 0,-1-1 1 0 0,1 1 0 0 0,0 0 0 0 0,-1 0 0 0 0,1-1 0 0 0,0 1 0 0 0,-1 1 0 0 0,1-1-1 0 0,-1 0 1 0 0,1 0 0 0 0,0 0 0 0 0,-1 1 0 0 0,1-1 0 0 0,-1 1 0 0 0,1 0 0 0 0,0-1-1 0 0,-1 1 1 0 0,0 0 0 0 0,1 0 0 0 0,-1 0 0 0 0,1 0 10 0 0,0 1-9 0 0,1 1 1 0 0,-1-1-1 0 0,0 1 1 0 0,0 0-1 0 0,0-1 1 0 0,-1 1-1 0 0,1 0 1 0 0,-1 0-1 0 0,1 0 1 0 0,-1 0-1 0 0,0 0 1 0 0,0 1-1 0 0,0 0 9 0 0,-1-4 0 0 0,18 68-4 0 0,-15-61 12 0 0,0 1 0 0 0,0-1 0 0 0,0 0 1 0 0,1 0-1 0 0,0 0 0 0 0,0-1 1 0 0,6 6-9 0 0,-9-11-43 0 0,0 0 0 0 0,0 0 0 0 0,0 0 0 0 0,0 0 0 0 0,0 0 1 0 0,0 0-1 0 0,0-1 0 0 0,1 1 0 0 0,-1 0 0 0 0,0-1 0 0 0,0 1 1 0 0,1-1-1 0 0,-1 1 0 0 0,1-1 0 0 0,-1 0 0 0 0,0 0 0 0 0,1 0 1 0 0,-1 1-1 0 0,1-1 0 0 0,-1 0 0 0 0,0-1 0 0 0,1 1 1 0 0,-1 0-1 0 0,1 0 0 0 0,-1-1 0 0 0,0 1 0 0 0,1-1 0 0 0,-1 1 1 0 0,0-1-1 0 0,0 1 0 0 0,1-1 0 0 0,0 0 43 0 0,8-7-867 0 0</inkml:trace>
  <inkml:trace contextRef="#ctx0" brushRef="#br0" timeOffset="3405.827">2444 135 15720 0 0,'8'0'58'0'0,"22"4"891"0"0,-29-4-912 0 0,0 1 0 0 0,1-1 0 0 0,-1 0 0 0 0,0 1 0 0 0,1-1 0 0 0,-1 1 0 0 0,0 0 0 0 0,0-1 1 0 0,0 1-1 0 0,0 0 0 0 0,0 0 0 0 0,0 0 0 0 0,0 0 0 0 0,0 0 0 0 0,0 0 0 0 0,0 0 0 0 0,0 0 0 0 0,-1 0 0 0 0,1 0-37 0 0,3 7 26 0 0,1 0-1 0 0,0-1 1 0 0,0 0-1 0 0,4 5-25 0 0,-5-8 53 0 0,-3-1-20 0 0,1 0 0 0 0,0 0 0 0 0,-1-1 0 0 0,0 1 0 0 0,1 0-1 0 0,-1 0 1 0 0,0 0 0 0 0,0 1-33 0 0,6 16 214 0 0,1-3 330 0 0,-2 0-1 0 0,0 0 0 0 0,4 16-543 0 0,-4-11 596 0 0,-4-13-114 0 0,0-1 0 0 0,-1 1-1 0 0,1 8-481 0 0,0 4 945 0 0,-4-2-131 0 0,2-18-676 0 0,0-1-4 0 0,0 0-13 0 0,0 0-8 0 0,0 0-1 0 0,0 0-4 0 0,-1-12 64 0 0,0 6-169 0 0,0 0 0 0 0,1 0-1 0 0,-1 0 1 0 0,1 0 0 0 0,1-5-3 0 0,-1-3-159 0 0,0 14 155 0 0,-1-8-162 0 0,1-1 0 0 0,1 1 0 0 0,-1 0 0 0 0,1 0 0 0 0,1-1 0 0 0,-1 1-1 0 0,1 0 1 0 0,1 0 0 0 0,0-1 166 0 0,-1 4-98 0 0,0 0 0 0 0,1 0-1 0 0,-1 1 1 0 0,1-1 0 0 0,0 1 0 0 0,1-1-1 0 0,2-2 99 0 0,-5 6-8 0 0,0 0 0 0 0,1 0 1 0 0,-1 0-1 0 0,1 0 0 0 0,-1 0 0 0 0,1 0 0 0 0,-1 1 0 0 0,1-1 0 0 0,-1 0 0 0 0,1 1 0 0 0,0-1 0 0 0,-1 1 0 0 0,1 0 0 0 0,0 0 0 0 0,0-1 0 0 0,-1 1 0 0 0,1 0 0 0 0,0 0 0 0 0,-1 1 0 0 0,1-1 0 0 0,0 0 0 0 0,-1 0 1 0 0,1 1-1 0 0,0-1 0 0 0,-1 1 0 0 0,1 0 8 0 0,2 0 29 0 0,-1 1 0 0 0,1 0 0 0 0,-1-1 0 0 0,0 1 0 0 0,0 1 0 0 0,0-1 0 0 0,0 0 0 0 0,0 1 0 0 0,0-1 0 0 0,-1 1 0 0 0,1 0 0 0 0,-1 0 0 0 0,0 0 0 0 0,0 1-29 0 0,5 7 157 0 0,-1 1 0 0 0,0 0-1 0 0,1 6-156 0 0,12 22 326 0 0,-14-31-217 0 0,0-1 0 0 0,0 0 0 0 0,1 0-1 0 0,0 0 1 0 0,0-1 0 0 0,1 0-109 0 0,-4-4 38 0 0,0-1 0 0 0,1 1 1 0 0,-1-1-1 0 0,0 0 0 0 0,1 0 0 0 0,-1-1 0 0 0,1 1 1 0 0,-1-1-1 0 0,1 0 0 0 0,0 0 0 0 0,0 0 0 0 0,-1 0 1 0 0,1 0-1 0 0,0-1 0 0 0,0 0 0 0 0,2 0-38 0 0,6 0 37 0 0,0-1-1 0 0,0-1 1 0 0,0 0-1 0 0,-1 0 1 0 0,1-1-1 0 0,-1-1 1 0 0,0 0-1 0 0,0 0 1 0 0,0-1-1 0 0,4-3-36 0 0,0-1-71 0 0,-1 0-1 0 0,0-1 0 0 0,0 0 1 0 0,-1-1-1 0 0,-1-1 1 0 0,0 0-1 0 0,0-1 72 0 0,14-19-861 0 0,11-19 861 0 0,-34 46-42 0 0,0-1 1 0 0,0 1-1 0 0,-1-1 1 0 0,0 0-1 0 0,0 1 1 0 0,0-1-1 0 0,0-2 42 0 0,-2 7 0 0 0,0-1 0 0 0,0 1 0 0 0,0 0 0 0 0,0 0-1 0 0,0 0 1 0 0,0 0 0 0 0,0 0 0 0 0,0 0 0 0 0,0 0 0 0 0,0 0 0 0 0,-1 0-1 0 0,1 0 1 0 0,0 0 0 0 0,-1 0 0 0 0,1 0 0 0 0,-1 0 0 0 0,1 0-1 0 0,-1 0 1 0 0,0 0 0 0 0,1 0 0 0 0,-1 0 0 0 0,0 0 0 0 0,0 1-1 0 0,0-1 1 0 0,0 0 0 0 0,-1 0-1 0 0,0 0 1 0 0,0 0-1 0 0,0 0 1 0 0,0 0-1 0 0,0 1 0 0 0,0-1 1 0 0,0 1-1 0 0,0-1 1 0 0,0 1-1 0 0,0 0 1 0 0,-1 0 0 0 0,-4 0 0 0 0,1 0 1 0 0,-1 1 0 0 0,1 0-1 0 0,-1 0 1 0 0,1 0 0 0 0,0 1-1 0 0,0 0 1 0 0,-1 1-1 0 0,-9 3 12 0 0,1 2-1 0 0,-1 0 1 0 0,-7 6-12 0 0,19-10 1 0 0,-1-1 1 0 0,0 1-1 0 0,1 0 1 0 0,0 0-1 0 0,0 1 1 0 0,0-1 0 0 0,1 1-1 0 0,-1 0 1 0 0,1 0-1 0 0,0 0 1 0 0,0 0-1 0 0,0 2-1 0 0,1 0 0 0 0,-1-1 0 0 0,1 1 0 0 0,0-1 0 0 0,1 1 0 0 0,-1 6 0 0 0,2-10 0 0 0,-1 0 0 0 0,1 0 0 0 0,1 0 0 0 0,-1 0 0 0 0,0 0 0 0 0,1 0 0 0 0,0 0 0 0 0,-1 0 0 0 0,1 0 0 0 0,0 0 0 0 0,1 0 0 0 0,-1 0 0 0 0,1 1 0 0 0,6 14 33 0 0,-7-16-24 0 0,0 0 1 0 0,0 0 0 0 0,0 0-1 0 0,0 0 1 0 0,0 0 0 0 0,0 0-1 0 0,0 0 1 0 0,1 0-1 0 0,-1 0 1 0 0,1 0 0 0 0,-1-1-1 0 0,2 2-9 0 0,2 1 28 0 0,0-1-1 0 0,0 1 0 0 0,0-1 0 0 0,1 0 1 0 0,-1 0-1 0 0,1-1 0 0 0,0 0 1 0 0,0 0-1 0 0,-1 0 0 0 0,1-1 0 0 0,4 1-27 0 0,5 0 80 0 0,0-2 0 0 0,-1 0 0 0 0,1 0 0 0 0,4-2-80 0 0,-3 0-22 0 0,0-1 1 0 0,0-1-1 0 0,0 0 0 0 0,0-1 0 0 0,-1-1 0 0 0,1 0 1 0 0,-1-1-1 0 0,-1 0 0 0 0,0-2 0 0 0,0 1 0 0 0,5-6 22 0 0,45-28-2388 0 0,5 1 2388 0 0,-9 6-1849 0 0,-58 34 1646 0 0,-2 1 13 0 0,0 0 56 0 0,0 0 208 0 0,0 0-58 0 0,-1 1 0 0 0,1-1 1 0 0,0 1-1 0 0,-1-1 0 0 0,1 1 1 0 0,-1-1-1 0 0,1 1 0 0 0,-1-1 1 0 0,0 0-1 0 0,1 1 1 0 0,-1-1-1 0 0,1 0 0 0 0,-1 1 1 0 0,0-1-1 0 0,1 0 0 0 0,-1 0 1 0 0,0 0-1 0 0,1 0 0 0 0,-1 1 1 0 0,0-1-17 0 0,-5 2 59 0 0,-35 31 527 0 0,30-25-457 0 0,0 1 1 0 0,1 0-1 0 0,0 0 1 0 0,1 1-1 0 0,-1 0 1 0 0,2 1-1 0 0,0 0 0 0 0,0 1 1 0 0,1 0-1 0 0,-1 2-129 0 0,3-5 78 0 0,4-8-62 0 0,1 0 0 0 0,-1 0-1 0 0,0 0 1 0 0,0 0 0 0 0,1 0 0 0 0,-1 1-1 0 0,1-1 1 0 0,-1 0 0 0 0,1 0-1 0 0,-1 1 1 0 0,1-1 0 0 0,0 0 0 0 0,0 1-1 0 0,0-1 1 0 0,-1 0 0 0 0,1 1-1 0 0,1-1 1 0 0,-1 0 0 0 0,0 1 0 0 0,0-1-1 0 0,0 1-15 0 0,3 6 124 0 0,-2-7-102 0 0,-1 0 0 0 0,0 0 0 0 0,0-1 0 0 0,0 1 0 0 0,1 0 0 0 0,-1 0 0 0 0,0 0 0 0 0,1-1 0 0 0,-1 1 0 0 0,1 0 0 0 0,-1-1 0 0 0,1 1 0 0 0,-1 0 0 0 0,1-1 0 0 0,0 1 0 0 0,-1 0 0 0 0,1-1 0 0 0,0 1 0 0 0,-1-1 1 0 0,1 1-1 0 0,0-1 0 0 0,0 0 0 0 0,-1 1 0 0 0,1-1 0 0 0,0 0 0 0 0,0 1 0 0 0,0-1 0 0 0,-1 0 0 0 0,1 0 0 0 0,0 0 0 0 0,0 0 0 0 0,0 0 0 0 0,0 0 0 0 0,0 0 0 0 0,-1 0 0 0 0,1 0 0 0 0,1 0-22 0 0,9-1 75 0 0,-1 0 0 0 0,1 0-1 0 0,0-1 1 0 0,0-1 0 0 0,-1 1 0 0 0,0-2-1 0 0,1 1 1 0 0,-1-2 0 0 0,0 1 0 0 0,-1-1 0 0 0,3-2-75 0 0,1-1 102 0 0,0-2 1 0 0,0 1 0 0 0,-1-2-1 0 0,0 1 1 0 0,0-2 0 0 0,-1 1-1 0 0,2-5-102 0 0,-11 13 3 0 0,0 1-1 0 0,0-1 0 0 0,-1 0 1 0 0,1 0-1 0 0,-1 0 1 0 0,1-1-1 0 0,-1 1 0 0 0,0 0 1 0 0,0 0-1 0 0,0-1 1 0 0,-1 1-1 0 0,1-1 0 0 0,-1 1 1 0 0,1-1-1 0 0,-1 0-2 0 0,-1 2 1 0 0,1 0-1 0 0,0 1 0 0 0,0-1 1 0 0,-1 0-1 0 0,1 1 1 0 0,-1-1-1 0 0,0 0 0 0 0,1 1 1 0 0,-1-1-1 0 0,0 0 1 0 0,0 1-1 0 0,0-1 0 0 0,0 1 1 0 0,0 0-1 0 0,0-1 1 0 0,0 1-1 0 0,-1 0 0 0 0,1 0 1 0 0,0 0-1 0 0,-1 0 1 0 0,1 0-1 0 0,-1 0 0 0 0,1 0 1 0 0,-1 0-1 0 0,0 0 1 0 0,1 1-1 0 0,-1-1 0 0 0,0 1 1 0 0,1-1-1 0 0,-1 1 0 0 0,-2-1-24 0 0,0 0 0 0 0,0 0 0 0 0,0 0-1 0 0,-1 1 1 0 0,1 0 0 0 0,0 0 0 0 0,0 0-1 0 0,0 0 1 0 0,0 0 0 0 0,-1 1 0 0 0,1 0-1 0 0,0 0 1 0 0,0 0 0 0 0,0 1 0 0 0,0-1-1 0 0,1 1 1 0 0,-1 0 0 0 0,0 0 0 0 0,1 0-1 0 0,-1 0 1 0 0,1 1 0 0 0,-2 1 24 0 0,4-3-7 0 0,1-1 1 0 0,0 1-1 0 0,0-1 1 0 0,-1 1-1 0 0,1-1 1 0 0,0 1-1 0 0,0 0 1 0 0,0-1-1 0 0,0 1 0 0 0,0-1 1 0 0,0 1-1 0 0,0-1 1 0 0,0 1-1 0 0,0 0 1 0 0,0-1-1 0 0,0 1 1 0 0,1-1-1 0 0,-1 1 0 0 0,0-1 1 0 0,0 1-1 0 0,0 0 1 0 0,1-1-1 0 0,-1 1 1 0 0,0-1-1 0 0,1 1 1 0 0,-1-1-1 0 0,1 1 7 0 0,9 11-44 0 0,-6-9 41 0 0,0 0 0 0 0,1 0 0 0 0,0 0 0 0 0,0-1 0 0 0,-1 0 0 0 0,1 0 1 0 0,0 0-1 0 0,1-1 0 0 0,-1 0 0 0 0,0 0 0 0 0,0 0 0 0 0,1 0 0 0 0,-1-1 0 0 0,0 0 1 0 0,5 0 2 0 0,9-2 57 0 0,0 0 0 0 0,0-1 0 0 0,13-4-57 0 0,-12 1 48 0 0,0-2 0 0 0,0 0 0 0 0,0-1 0 0 0,-1 0 0 0 0,-1-2 0 0 0,3-2-48 0 0,11-6 2 0 0,-21 10-1 0 0,-10 8-3 0 0,0-1 1 0 0,1 1 0 0 0,-1 0 0 0 0,1 0 0 0 0,-1-1 0 0 0,1 1 0 0 0,-1 0 0 0 0,1 0 0 0 0,0 1 0 0 0,-1-1 0 0 0,1 0 0 0 0,0 1 0 0 0,0-1 0 0 0,1 0 1 0 0,-2 1-6 0 0,-1 0 1 0 0,0 0 0 0 0,0 0 0 0 0,0 0 0 0 0,0 0-1 0 0,1 0 1 0 0,-1 0 0 0 0,0 0 0 0 0,0 0 0 0 0,0 0-1 0 0,1 0 1 0 0,-1 0 0 0 0,0 0 0 0 0,0 0 0 0 0,0 0-1 0 0,0 1 1 0 0,1-1 0 0 0,-1 0 0 0 0,0 0-1 0 0,0 0 1 0 0,0 0 0 0 0,0 0 0 0 0,0 0 0 0 0,1 0-1 0 0,-1 1 1 0 0,0-1 0 0 0,0 0 0 0 0,0 0 0 0 0,0 0-1 0 0,0 0 1 0 0,0 1 0 0 0,0-1 0 0 0,0 0 0 0 0,1 0-1 0 0,-1 0 1 0 0,0 0 0 0 0,0 1 0 0 0,0-1 0 0 0,0 0-1 0 0,0 0 1 0 0,0 0 5 0 0,0 13-86 0 0,-5 12 56 0 0,2-16 38 0 0,2-1-1 0 0,-1 1 1 0 0,1 0-1 0 0,0 1 1 0 0,1-1-1 0 0,0 0 1 0 0,0 0-1 0 0,1 0 0 0 0,0 0 1 0 0,1 3-8 0 0,0-8 27 0 0,-1 1 0 0 0,0-1 0 0 0,1 1 0 0 0,0-1 0 0 0,0 0 1 0 0,0 1-1 0 0,1 0-27 0 0,-1-4 40 0 0,-1 1 1 0 0,0-1-1 0 0,0 1 1 0 0,1-1-1 0 0,-1 0 1 0 0,1 1-1 0 0,0-1 1 0 0,-1 0-1 0 0,1 0 1 0 0,0 0-1 0 0,-1 0 1 0 0,1 0-1 0 0,0-1 1 0 0,0 1-1 0 0,0-1 1 0 0,0 1-1 0 0,0-1 1 0 0,1 1-41 0 0,9 0 202 0 0,1 0 1 0 0,0 0-1 0 0,-1-2 1 0 0,11 0-203 0 0,-16 0 26 0 0,0 0 0 0 0,1-1 0 0 0,-1 0 0 0 0,0 0 0 0 0,0 0 0 0 0,-1-1 0 0 0,1 0 0 0 0,0 0 0 0 0,-1-1-26 0 0,12-7 45 0 0,0-1 0 0 0,-1 0 1 0 0,-1-2-1 0 0,0 0 0 0 0,3-4-45 0 0,58-59-226 0 0,-76 76 171 0 0,0 3 35 0 0,0-1-1 0 0,0 1 1 0 0,0 0 0 0 0,-1-1-1 0 0,1 1 1 0 0,0 0-1 0 0,0-1 1 0 0,-1 1 0 0 0,1 0-1 0 0,-1 2 21 0 0,1-2-35 0 0,0 3 26 0 0,0-1 0 0 0,0 1-1 0 0,-1 0 1 0 0,1 0 0 0 0,-1-1 0 0 0,-1 1-1 0 0,1 0 1 0 0,0 0 9 0 0,0 27 120 0 0,2-10-104 0 0,-2-20 3 0 0,-1 0 0 0 0,2 1-1 0 0,-1-1 1 0 0,0 0 0 0 0,0 1 0 0 0,1-1 0 0 0,-1 0 0 0 0,1 0 0 0 0,0 1 0 0 0,-1-1 0 0 0,1 0-1 0 0,0 0 1 0 0,1 0 0 0 0,-1 0 0 0 0,0 0 0 0 0,0 0 0 0 0,1 0 0 0 0,-1 0 0 0 0,1-1 0 0 0,0 1-1 0 0,-1 0 1 0 0,1-1 0 0 0,2 2-19 0 0,-1-2 16 0 0,0 1 0 0 0,0-1 0 0 0,1 1 0 0 0,-1-1 0 0 0,0 0 0 0 0,1 0 1 0 0,-1-1-1 0 0,1 1 0 0 0,-1-1 0 0 0,1 0 0 0 0,-1 0 0 0 0,1 0 0 0 0,-1 0 0 0 0,1 0 0 0 0,-1-1 0 0 0,1 0 0 0 0,-1 1 0 0 0,2-2-16 0 0,11-3-208 0 0,0 0 0 0 0,0-1 0 0 0,3-3 208 0 0,-15 8-117 0 0,16-9-1839 0 0,1-1 0 0 0,-1 0 0 0 0,3-5 1956 0 0,-5 3-1792 0 0</inkml:trace>
  <inkml:trace contextRef="#ctx0" brushRef="#br0" timeOffset="3737.205">4812 204 18367 0 0,'0'0'422'0'0,"0"0"56"0"0,0 0 30 0 0,0 0-65 0 0,-13 8-212 0 0,0-3 438 0 0,0 1 1 0 0,1 0 0 0 0,0 1-1 0 0,-8 5-669 0 0,17-9 30 0 0,0-1 1 0 0,0 0-1 0 0,1 0 0 0 0,-1 1 0 0 0,1 0 0 0 0,-1-1 1 0 0,1 1-1 0 0,0 0 0 0 0,0 0 0 0 0,0 2-30 0 0,1-4 8 0 0,0 1 1 0 0,0 0-1 0 0,0 0 0 0 0,0 0 0 0 0,1 0 0 0 0,-1 0 0 0 0,1 0 0 0 0,-1 0 0 0 0,1 0 0 0 0,0 0 1 0 0,0 0-1 0 0,0 0 0 0 0,0 0 0 0 0,0 0 0 0 0,0 0 0 0 0,1 0 0 0 0,-1 0 0 0 0,1 1-8 0 0,2 4 5 0 0,1 1 0 0 0,0-1 0 0 0,0 0 0 0 0,1-1 0 0 0,0 1 0 0 0,0-1 0 0 0,0 0 0 0 0,1 0-1 0 0,4 3-4 0 0,12 9 37 0 0,0-2-1 0 0,7 3-36 0 0,15 12 19 0 0,-17-16 301 0 0,-26-14-192 0 0,-1-1 0 0 0,0 0 0 0 0,0 0 0 0 0,-6 4 118 0 0,-1-2-222 0 0,1-1 0 0 0,-1 0 1 0 0,0 0-1 0 0,1 0 0 0 0,-7 0-24 0 0,-20 2-431 0 0,-12 1-2199 0 0,32-2 1300 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2:47.90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219 89 16184 0 0,'0'0'365'0'0,"0"0"56"0"0,0 0 24 0 0,0 0-55 0 0,0 0-236 0 0,0 0-56 0 0,-1 2 4 0 0,-1 5 117 0 0,0 1-1 0 0,0 0 0 0 0,1 0 1 0 0,0 0-1 0 0,0 0-218 0 0,-2 18 666 0 0,-40 229 672 0 0,38-226-1105 0 0,1-1-1 0 0,2 1 1 0 0,1 4-233 0 0,1-31 17 0 0,-1 6 104 0 0,2-1 0 0 0,-1 1 0 0 0,1-1 0 0 0,1 5-121 0 0,-2-10 35 0 0,1 0 0 0 0,0 0-1 0 0,-1 0 1 0 0,1 0 0 0 0,0 0-1 0 0,0 0 1 0 0,0-1 0 0 0,0 1-1 0 0,0 0 1 0 0,1-1 0 0 0,-1 1-1 0 0,0-1 1 0 0,1 1-1 0 0,-1-1 1 0 0,1 1 0 0 0,0-1-1 0 0,-1 0 1 0 0,3 1-35 0 0,2 2 60 0 0,1-1 0 0 0,-1 0 0 0 0,1 0 0 0 0,0-1 1 0 0,0 0-1 0 0,1 0 0 0 0,-1 0 0 0 0,0-1 0 0 0,1 0 0 0 0,-1 0 0 0 0,0-1 0 0 0,5 0-60 0 0,95-5 304 0 0,-68 1-464 0 0,-17 3-360 0 0,20-5 520 0 0,-33 6-4207 0 0,-7 0 1676 0 0,-1 0-4642 0 0</inkml:trace>
  <inkml:trace contextRef="#ctx0" brushRef="#br0" timeOffset="248.899">1 417 16671 0 0,'0'0'382'0'0,"0"0"54"0"0,5-6 421 0 0,-3 4-839 0 0,0 0 0 0 0,0 0 0 0 0,0 1 0 0 0,0-1 0 0 0,0 1 0 0 0,0-1 0 0 0,1 1 0 0 0,-1 0 0 0 0,0 0 0 0 0,1 0 0 0 0,-1 0-1 0 0,1 0 1 0 0,-1 1 0 0 0,2-1-18 0 0,6-2 225 0 0,-7 2-131 0 0,17-6 438 0 0,1 1-1 0 0,0 1 1 0 0,9-1-532 0 0,89-14 1371 0 0,-47 6-754 0 0,-26 5-328 0 0,-20 4-65 0 0,0 0 1 0 0,0 2-225 0 0,34-3 434 0 0,21-7-434 0 0,-66 9-89 0 0,3 1-515 0 0,-7 2-5927 0 0,-11 1-540 0 0</inkml:trace>
  <inkml:trace contextRef="#ctx0" brushRef="#br0" timeOffset="469.996">184 228 16272 0 0,'-6'-6'781'0'0,"2"4"-621"0"0,1 0 0 0 0,0-1 0 0 0,0 0 0 0 0,0 0 0 0 0,0 0 0 0 0,-1-2-160 0 0,3 4 13 0 0,1 0 0 0 0,0 1 0 0 0,-1-1 0 0 0,1 0 0 0 0,0 0 0 0 0,-1 1 0 0 0,1-1 0 0 0,0 0 0 0 0,0 0 0 0 0,0 1 0 0 0,0-1 0 0 0,0 0 0 0 0,0 0 0 0 0,0 0 0 0 0,0 1 0 0 0,0-1 0 0 0,0 0 0 0 0,0 0 0 0 0,0 0 0 0 0,0 1 0 0 0,1-1 1 0 0,-1 0-1 0 0,0 0 0 0 0,1 1 0 0 0,-1-1 0 0 0,0 0 0 0 0,1 1 0 0 0,-1-1 0 0 0,1 1 0 0 0,-1-1 0 0 0,1 0 0 0 0,0 1 0 0 0,-1-1 0 0 0,1 1 0 0 0,-1-1 0 0 0,1 1-13 0 0,8-7 336 0 0,1 0 1 0 0,-1 1-1 0 0,1 0 1 0 0,1 1-1 0 0,-1 0 0 0 0,7-2-336 0 0,21-7 387 0 0,10 0-387 0 0,-24 7 264 0 0,21-4-321 0 0,0 1-1 0 0,1 2 1 0 0,0 2-1 0 0,0 3 1 0 0,0 1-1 0 0,0 2 1 0 0,27 4 57 0 0,-50-1-5036 0 0,-2 3-1717 0 0</inkml:trace>
  <inkml:trace contextRef="#ctx0" brushRef="#br0" timeOffset="1097.607">983 225 15576 0 0,'0'0'43'0'0,"0"0"1"0"0,0-1 0 0 0,0 1 0 0 0,0 0 0 0 0,0-1 0 0 0,1 1-1 0 0,-1 0 1 0 0,0-1 0 0 0,0 1 0 0 0,0 0 0 0 0,0-1 0 0 0,-1 1 0 0 0,1 0-1 0 0,0-1 1 0 0,0 1 0 0 0,0 0 0 0 0,0-1 0 0 0,0 1 0 0 0,0 0 0 0 0,0-1-1 0 0,-1 1 1 0 0,1 0 0 0 0,0 0 0 0 0,0-1 0 0 0,0 1 0 0 0,-1 0 0 0 0,1 0-1 0 0,0-1 1 0 0,0 1 0 0 0,-1 0 0 0 0,1 0 0 0 0,0 0 0 0 0,-1-1-1 0 0,1 1-43 0 0,-17-6 309 0 0,-22 3-341 0 0,29 3 262 0 0,-1 1 0 0 0,1 0 0 0 0,0 1-1 0 0,0 0 1 0 0,0 0 0 0 0,0 1-1 0 0,1 1 1 0 0,-1 0 0 0 0,1 0 0 0 0,0 1-1 0 0,0 0 1 0 0,0 0 0 0 0,1 1-1 0 0,0 0 1 0 0,0 1 0 0 0,0-1 0 0 0,1 2-1 0 0,0-1 1 0 0,0 1 0 0 0,1 0-1 0 0,-2 2-229 0 0,-4 7 139 0 0,1 0-1 0 0,0 1 0 0 0,1 0 0 0 0,1 3-138 0 0,6-15 20 0 0,1 0-1 0 0,0 0 1 0 0,0 0-1 0 0,1 0 1 0 0,0 1-1 0 0,0-1 1 0 0,1 1-20 0 0,-1-3 9 0 0,1-1 0 0 0,1 1-1 0 0,-1 0 1 0 0,1-1 0 0 0,-1 1 0 0 0,1-1 0 0 0,0 0-1 0 0,0 1 1 0 0,0-1 0 0 0,1 0 0 0 0,-1 0 0 0 0,1 1-1 0 0,0-1-8 0 0,-1-1 11 0 0,0-1-1 0 0,1 1 0 0 0,-1 0 1 0 0,0-1-1 0 0,1 1 0 0 0,-1-1 1 0 0,1 0-1 0 0,-1 0 0 0 0,1 1 1 0 0,0-1-1 0 0,-1 0 0 0 0,1 0 1 0 0,0 0-1 0 0,0-1 0 0 0,0 1 1 0 0,0 0-1 0 0,0-1 0 0 0,0 1 1 0 0,0-1-11 0 0,1 0 32 0 0,0 0 0 0 0,1 1 1 0 0,-1-2-1 0 0,1 1 1 0 0,-1 0-1 0 0,1-1 1 0 0,-1 0-1 0 0,0 0 1 0 0,0 0-1 0 0,3-1-32 0 0,3-2 88 0 0,-1 0 0 0 0,1 0 0 0 0,-1-1 0 0 0,-1-1 1 0 0,1 1-1 0 0,-1-1 0 0 0,5-5-88 0 0,20-20 93 0 0,0 2 0 0 0,30-20-93 0 0,-61 48-3 0 0,0 1 0 0 0,0-1 0 0 0,0 0 0 0 0,0 0 0 0 0,1 1 0 0 0,-1-1 0 0 0,0 1 0 0 0,0-1 0 0 0,1 1 0 0 0,-1-1 0 0 0,0 1 0 0 0,1 0 0 0 0,-1-1 0 0 0,0 1 0 0 0,1 0 0 0 0,-1 0 0 0 0,0 0 0 0 0,1 0 0 0 0,-1 1-1 0 0,1-1 1 0 0,-1 0 0 0 0,0 0 0 0 0,0 1 0 0 0,1-1 0 0 0,0 1 3 0 0,0 1-6 0 0,1-1 1 0 0,-1 1-1 0 0,0 0 0 0 0,0 0 0 0 0,-1-1 0 0 0,1 1 0 0 0,0 1 0 0 0,-1-1 1 0 0,1 0-1 0 0,-1 0 0 0 0,0 1 0 0 0,1-1 0 0 0,-1 1 6 0 0,7 31 0 0 0,-4-27-2 0 0,2 7-25 0 0,0 0 0 0 0,1 0-1 0 0,1-1 1 0 0,0-1 0 0 0,5 6 27 0 0,-8-12-202 0 0,0-1 1 0 0,0 0 0 0 0,0 1 0 0 0,6 2 201 0 0,-9-6-117 0 0,0-1 0 0 0,0 0 0 0 0,0 1 0 0 0,0-1 0 0 0,1 0 0 0 0,-1-1 0 0 0,0 1 0 0 0,1 0 0 0 0,-1-1 0 0 0,1 1-1 0 0,-1-1 1 0 0,1 0 0 0 0,-1 1 0 0 0,1-1 0 0 0,-1-1 0 0 0,2 1 117 0 0,5-1-525 0 0,-1-1 0 0 0,0 0 0 0 0,1-1-1 0 0,-1 0 1 0 0,0 0 0 0 0,-1-1 0 0 0,1 1-1 0 0,0-2 1 0 0,-1 1 0 0 0,0-1 0 0 0,0 0-1 0 0,-1-1 1 0 0,1 0 0 0 0,-1 0 0 0 0,5-6 525 0 0,2-5-1183 0 0,0 0-1 0 0,-2 0 1 0 0,0-2 0 0 0,-1 1 0 0 0,7-17 1183 0 0,-7 15-60 0 0,3-11 487 0 0,-10 5 5515 0 0,-3 26-5864 0 0,0 0 0 0 0,0-1 0 0 0,0 1 0 0 0,0 0-1 0 0,0 0 1 0 0,0-1 0 0 0,0 1 0 0 0,0 0 0 0 0,0-1 0 0 0,0 1-1 0 0,0 0 1 0 0,0 0 0 0 0,0-1 0 0 0,-1 1 0 0 0,1 0 0 0 0,0 0-1 0 0,0 0 1 0 0,0-1 0 0 0,0 1 0 0 0,0 0 0 0 0,-1 0 0 0 0,1-1 0 0 0,0 1-1 0 0,0 0 1 0 0,0 0 0 0 0,0 0 0 0 0,-1 0 0 0 0,1-1 0 0 0,0 1-1 0 0,0 0 1 0 0,-1 0 0 0 0,1 0 0 0 0,0 0-78 0 0,-10 3 2373 0 0,-7 11-562 0 0,10-7-1686 0 0,0 1 0 0 0,1-1 0 0 0,0 2-1 0 0,1-1 1 0 0,0 0 0 0 0,0 1 0 0 0,0 0 0 0 0,2 0-1 0 0,-1 1 1 0 0,1-1 0 0 0,0 1 0 0 0,1-1 0 0 0,0 1-1 0 0,0 0 1 0 0,1 0 0 0 0,1 0 0 0 0,0 6-125 0 0,0-12-3 0 0,0 0 1 0 0,1 0 0 0 0,-1 0 0 0 0,1 0 0 0 0,0 0-1 0 0,1 0 1 0 0,-1-1 0 0 0,0 1 0 0 0,1 0 0 0 0,0-1 0 0 0,0 1-1 0 0,0-1 1 0 0,0 0 0 0 0,1 0 0 0 0,-1 0 0 0 0,1 0-1 0 0,0 0 1 0 0,-1 0 0 0 0,1-1 0 0 0,1 1 0 0 0,-1-1-1 0 0,0 0 1 0 0,1 0 0 0 0,-1 0 0 0 0,1 0 0 0 0,-1-1-1 0 0,1 1 1 0 0,0-1 0 0 0,0 0 0 0 0,0 0 0 0 0,-1 0 0 0 0,1-1-1 0 0,0 0 1 0 0,0 1 0 0 0,0-1 0 0 0,0-1 0 0 0,0 1-1 0 0,0 0 1 0 0,0-1 0 0 0,0 0 0 0 0,0 0 0 0 0,1-1 2 0 0,4-1-187 0 0,1-1 0 0 0,-1 0 1 0 0,-1 0-1 0 0,1-1 1 0 0,-1-1-1 0 0,0 1 1 0 0,0-1-1 0 0,6-7 187 0 0,15-18-6282 0 0,-15 12-112 0 0</inkml:trace>
  <inkml:trace contextRef="#ctx0" brushRef="#br0" timeOffset="1478.978">1588 0 15264 0 0,'0'0'348'0'0,"0"0"49"0"0,0 0 19 0 0,0 0-50 0 0,0 2-236 0 0,6 91 1947 0 0,3-7-956 0 0,-7-50-700 0 0,1 11 809 0 0,-4 34-1230 0 0,0-36 293 0 0,-2 23 106 0 0,2-20-296 0 0,1-32-6 0 0,-1-1 0 0 0,-2 14-97 0 0,3-14 134 0 0,0-13-42 0 0,0-2 10 0 0,0 0 2 0 0,0 0 4 0 0,0 0 16 0 0,2-8 132 0 0,7-25-392 0 0,1 1 0 0 0,1 1 0 0 0,1-1 0 0 0,2 2 136 0 0,-10 23-73 0 0,-1 0-1 0 0,1 0 0 0 0,1 0 1 0 0,-1 1-1 0 0,1 0 0 0 0,0 0 1 0 0,0 0-1 0 0,4-3 74 0 0,-8 9-3 0 0,-1 0 0 0 0,1-1 1 0 0,0 1-1 0 0,-1 0 0 0 0,1-1 0 0 0,0 1 1 0 0,-1 0-1 0 0,1-1 0 0 0,0 1 0 0 0,-1 0 1 0 0,1 0-1 0 0,0 0 0 0 0,-1 0 0 0 0,1 0 1 0 0,0 0-1 0 0,-1 0 0 0 0,1 0 0 0 0,0 0 1 0 0,0 0-1 0 0,-1 0 0 0 0,1 0 0 0 0,0 0 1 0 0,-1 1 2 0 0,2 0-1 0 0,0-1 0 0 0,0 1 0 0 0,0 0 0 0 0,-1 0 0 0 0,1 1 0 0 0,0-1 0 0 0,-1 0 0 0 0,2 2 1 0 0,1 1 39 0 0,1 1 0 0 0,-1 0 0 0 0,0 0 0 0 0,3 6-39 0 0,8 17 631 0 0,7 21-631 0 0,-10-22 304 0 0,1-1 1 0 0,3 4-305 0 0,-1-2-128 0 0,6 9 1051 0 0,-8-21-2878 0 0,2-6-3307 0 0,-11-9-2243 0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2:56.51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8 454 11544 0 0,'0'0'264'0'0,"0"0"34"0"0,0 0 20 0 0,0 0-41 0 0,-1 1-181 0 0,0 0 21 0 0,1 0 0 0 0,-1 0 0 0 0,0 0 0 0 0,1 0 0 0 0,-1 0 0 0 0,1 0 0 0 0,0 0 0 0 0,-1 0 0 0 0,1 0 0 0 0,0 0 0 0 0,-1 0 0 0 0,1 0 0 0 0,0 0 0 0 0,0 0 0 0 0,0 0 0 0 0,0 0 0 0 0,0 0 0 0 0,0 0 0 0 0,0 0 0 0 0,0 0 0 0 0,1 0 0 0 0,-1 0 0 0 0,0 0 0 0 0,1 0 0 0 0,-1 0 0 0 0,0 0 0 0 0,1 0 0 0 0,-1 0 0 0 0,1 0 0 0 0,0 0 0 0 0,-1 0 0 0 0,1-1 0 0 0,0 1 0 0 0,-1 0 0 0 0,1 0 0 0 0,1 0-117 0 0,0 0 135 0 0,-1 0 0 0 0,1 0 0 0 0,0 0 0 0 0,0 0 1 0 0,0 0-1 0 0,0-1 0 0 0,0 1 0 0 0,0-1 1 0 0,1 1-1 0 0,-1-1 0 0 0,0 0 0 0 0,0 0 0 0 0,0 0 1 0 0,0 0-1 0 0,2 0-135 0 0,28-2 808 0 0,-26 2-699 0 0,0 0-1 0 0,0-1 0 0 0,0 1 0 0 0,0-1 0 0 0,0 0 0 0 0,0-1 0 0 0,-1 1 0 0 0,7-3-108 0 0,53-23 678 0 0,-39 17-424 0 0,0-2 1 0 0,0 0-1 0 0,8-7-254 0 0,-31 17 44 0 0,0 1-1 0 0,-1-1 0 0 0,1 0 0 0 0,-1 0 0 0 0,1-1 1 0 0,-1 1-1 0 0,0 0 0 0 0,0-1 0 0 0,0 0 0 0 0,1-2-43 0 0,-3 5 20 0 0,0-1-1 0 0,0 1 0 0 0,0-1 0 0 0,0 0 0 0 0,0 1 1 0 0,0-1-1 0 0,0 1 0 0 0,-1-1 0 0 0,1 1 0 0 0,0-1 1 0 0,-1 1-1 0 0,1-1 0 0 0,0 1 0 0 0,-1-1 0 0 0,1 1 1 0 0,0-1-1 0 0,-1 1 0 0 0,1-1 0 0 0,-1 1 0 0 0,1 0 1 0 0,-1-1-1 0 0,1 1 0 0 0,-1 0 0 0 0,1-1 0 0 0,-1 1 1 0 0,0 0-20 0 0,-14-8 255 0 0,8 7-238 0 0,0 0 0 0 0,1 0 1 0 0,-1 1-1 0 0,0 0 0 0 0,0 0 1 0 0,0 1-1 0 0,0-1 0 0 0,0 1 0 0 0,1 1 1 0 0,-2 0-18 0 0,-16 5 56 0 0,1 1 0 0 0,-3 2-56 0 0,17-7-4 0 0,1 1 1 0 0,0 0-1 0 0,0 0 0 0 0,1 1 0 0 0,-1 0 0 0 0,1 0 0 0 0,0 1 1 0 0,0 0-1 0 0,1 0 0 0 0,0 1 0 0 0,0 0 0 0 0,0 0 1 0 0,1 0-1 0 0,0 0 0 0 0,1 1 0 0 0,-1 0 0 0 0,1 0 0 0 0,1 0 1 0 0,0 1-1 0 0,0-1 0 0 0,0 1 0 0 0,1 0 0 0 0,0 7 4 0 0,1-12-1 0 0,0 0 1 0 0,1 1-1 0 0,0-1 0 0 0,0 1 0 0 0,0-1 0 0 0,1 0 0 0 0,0 1 1 0 0,-1-1-1 0 0,3 4 1 0 0,-3-6 2 0 0,1-1 1 0 0,-1 0 0 0 0,1 0-1 0 0,0 0 1 0 0,-1 0 0 0 0,1 0 0 0 0,0 0-1 0 0,0 0 1 0 0,0 0 0 0 0,0 0-1 0 0,0 0 1 0 0,0 0 0 0 0,0-1-1 0 0,0 1 1 0 0,0 0 0 0 0,0-1-1 0 0,0 1 1 0 0,1-1 0 0 0,-1 1 0 0 0,0-1-1 0 0,0 0 1 0 0,1 1 0 0 0,-1-1-1 0 0,0 0 1 0 0,0 0 0 0 0,1 0-1 0 0,-1 0 1 0 0,0 0 0 0 0,1 0-1 0 0,-1 0 1 0 0,0 0 0 0 0,0-1 0 0 0,1 1-1 0 0,-1 0 1 0 0,0-1-3 0 0,13-3 68 0 0,0-1 0 0 0,-1 0 0 0 0,0-1 1 0 0,0-1-1 0 0,0 0 0 0 0,-1-1 0 0 0,0 0 0 0 0,0-1-68 0 0,17-6 93 0 0,-24 13-71 0 0,0 0 0 0 0,1-1 1 0 0,-1 0-1 0 0,4-2-22 0 0,0-3 8 0 0,-3 3-7 0 0,1 1-1 0 0,0-1 1 0 0,0 1-1 0 0,7-3 0 0 0,45-26-162 0 0,-55 31 138 0 0,-3 2 21 0 0,0-1-1 0 0,-1 1 0 0 0,1-1 1 0 0,0 1-1 0 0,0 0 1 0 0,-1 0-1 0 0,1-1 0 0 0,0 1 1 0 0,0 0-1 0 0,0 0 1 0 0,-1 0-1 0 0,1 0 0 0 0,0 0 1 0 0,0 0-1 0 0,0 0 1 0 0,0 0-1 0 0,-1 0 0 0 0,1 0 1 0 0,0 0-1 0 0,0 1 0 0 0,0-1 1 0 0,-1 0-1 0 0,1 1 1 0 0,0-1-1 0 0,0 0 0 0 0,-1 1 1 0 0,1-1-1 0 0,0 1 1 0 0,0 0 3 0 0,0 0-5 0 0,0 0 1 0 0,0 0 0 0 0,0 0 0 0 0,0 1-1 0 0,0-1 1 0 0,0 0 0 0 0,-1 1 0 0 0,1-1-1 0 0,0 0 1 0 0,-1 1 0 0 0,1-1 0 0 0,-1 1-1 0 0,1 0 1 0 0,-1 0 4 0 0,4 22 20 0 0,-3-23-19 0 0,0 13-77 0 0,0 0 0 0 0,-2 10 76 0 0,2 22-111 0 0,3-14 335 0 0,-4-31-144 0 0,1-1-70 0 0,0 0 0 0 0,-1 0-1 0 0,1 0 1 0 0,0 0-1 0 0,0 0 1 0 0,0 0 0 0 0,-1 0-1 0 0,1 0 1 0 0,0 0-1 0 0,0-1 1 0 0,0 1 0 0 0,-1 0-1 0 0,1-1 1 0 0,0 1 0 0 0,0 0-1 0 0,-1-1 1 0 0,1 1-1 0 0,0-1-9 0 0,16-11 68 0 0,-12 8-37 0 0,-1 1-14 0 0,1-1 0 0 0,-2 0-1 0 0,1 0 1 0 0,0 0 0 0 0,1-3-17 0 0,11-11 56 0 0,14-18-39 0 0,-26 29-32 0 0,1 1 0 0 0,0 0 0 0 0,0 0 0 0 0,0 0 0 0 0,1 1 0 0 0,0 0 0 0 0,0 0 0 0 0,0 1 0 0 0,1-1 0 0 0,-1 1 0 0 0,2 0 15 0 0,24-7-12 0 0,-24 9-18 0 0,0-1 1 0 0,-1 1-1 0 0,7-5 30 0 0,-12 7-2 0 0,0 0 1 0 0,-1 0-1 0 0,1 0 0 0 0,0 0 0 0 0,0 0 1 0 0,-1 0-1 0 0,1 0 0 0 0,0 1 1 0 0,0-1-1 0 0,-1 0 0 0 0,1 1 1 0 0,0 0-1 0 0,-1-1 0 0 0,1 1 1 0 0,-1 0-1 0 0,1 0 0 0 0,-1 0 0 0 0,1 0 1 0 0,-1 0-1 0 0,0 0 0 0 0,1 0 1 0 0,-1 1-1 0 0,0-1 0 0 0,0 0 1 0 0,0 1-1 0 0,0-1 2 0 0,6 9 81 0 0,-6-9-66 0 0,0 0 1 0 0,0 0-1 0 0,0 0 0 0 0,-1 1 0 0 0,1-1 0 0 0,0 0 1 0 0,-1 1-1 0 0,1-1 0 0 0,0 0 0 0 0,-1 2-15 0 0,3 10 143 0 0,0 0 0 0 0,-1 0 0 0 0,-1 1 0 0 0,0-1 0 0 0,-1 1 0 0 0,0-1 0 0 0,-1 1 0 0 0,0 0-143 0 0,-2 8 285 0 0,3-13-86 0 0,0-8-182 0 0,1-3-92 0 0,3-11 0 0 0,0 0 1 0 0,0 1-1 0 0,1-1 1 0 0,1 1-1 0 0,0 0 1 0 0,1 1-1 0 0,8-11 75 0 0,-1 3-170 0 0,-12 15 126 0 0,1 0 0 0 0,0 1 0 0 0,0-1 0 0 0,0 1 0 0 0,0-1 1 0 0,0 1-1 0 0,0 0 0 0 0,1 0 0 0 0,0 1 0 0 0,-1-1 0 0 0,1 1 1 0 0,0-1-1 0 0,0 1 0 0 0,1 1 0 0 0,-1-1 0 0 0,1 0 44 0 0,-4 2 7 0 0,0 0-1 0 0,0 0 1 0 0,0 1-1 0 0,-1-1 1 0 0,1 0 0 0 0,0 0-1 0 0,0 1 1 0 0,0-1-1 0 0,0 0 1 0 0,0 1-1 0 0,-1-1 1 0 0,1 1-1 0 0,0-1 1 0 0,0 1-1 0 0,-1 0 1 0 0,1-1-1 0 0,0 1 1 0 0,-1 0 0 0 0,1-1-7 0 0,11 15 162 0 0,-5-3-24 0 0,-1 0 0 0 0,-1 0 0 0 0,0 1 0 0 0,0-1 0 0 0,-1 1 0 0 0,1 12-138 0 0,8 22 245 0 0,-10-39-239 0 0,10 26 78 0 0,-12-33-82 0 0,0 1-1 0 0,0 0 1 0 0,0-1 0 0 0,0 1 0 0 0,0-1-1 0 0,0 1 1 0 0,1-1 0 0 0,-1 0-1 0 0,0 0 1 0 0,1 1 0 0 0,-1-1-1 0 0,1 0 1 0 0,-1 0 0 0 0,1-1-1 0 0,0 1 1 0 0,-1 0 0 0 0,2 0-2 0 0,-1-1-41 0 0,0 0 0 0 0,-1 0 1 0 0,1 0-1 0 0,0 0 0 0 0,-1 0 0 0 0,1-1 1 0 0,0 1-1 0 0,-1-1 0 0 0,1 1 1 0 0,0-1-1 0 0,-1 0 0 0 0,1 1 0 0 0,-1-1 1 0 0,1 0-1 0 0,-1 0 0 0 0,2-1 41 0 0,21-18-2181 0 0,-14 7-3547 0 0,2-3-1813 0 0</inkml:trace>
  <inkml:trace contextRef="#ctx0" brushRef="#br0" timeOffset="244.724">1178 413 15080 0 0,'0'0'440'0'0,"0"0"-6"0"0,0 0-123 0 0,0 0 506 0 0,-1 4 3586 0 0,0 1-4095 0 0,0-1-1 0 0,0 1 1 0 0,1 0 0 0 0,-1 0 0 0 0,1 0 0 0 0,0 0 0 0 0,0 0 0 0 0,1 0-1 0 0,-1 0 1 0 0,2 2-308 0 0,12 52 1256 0 0,-11-51-1108 0 0,3 10 95 0 0,0-1 0 0 0,7 11-243 0 0,2 6-34 0 0,-15-33-195 0 0,0-1-82 0 0,6-4-7090 0 0,-3 0-549 0 0</inkml:trace>
  <inkml:trace contextRef="#ctx0" brushRef="#br0" timeOffset="512.871">1271 196 19983 0 0,'-9'-44'2192'0'0,"9"20"-1218"0"0,0 23-885 0 0,0 1-8 0 0,0-1-14 0 0,0-3-118 0 0,0 3-270 0 0,0 1-71 0 0,0 0-937 0 0,0 0-3910 0 0,0 0-1671 0 0</inkml:trace>
  <inkml:trace contextRef="#ctx0" brushRef="#br0" timeOffset="694.545">1445 89 14208 0 0,'0'0'416'0'0,"0"0"-3"0"0,1 2-266 0 0,15 36 1143 0 0,-11-28-676 0 0,-1 0 0 0 0,0 0 0 0 0,0 1 0 0 0,-1-1-1 0 0,1 7-613 0 0,4 22 1015 0 0,-5-25-552 0 0,0 1 1 0 0,0 0-1 0 0,-2 0 0 0 0,0 3-463 0 0,2 38 857 0 0,-2-32-623 0 0,0-1 0 0 0,-1 1 0 0 0,-2 4-234 0 0,-1 3 10 0 0,2 1 0 0 0,2 6-10 0 0,-1-3 1 0 0,6-2-2115 0 0,-5-33-3268 0 0,2-5-1721 0 0</inkml:trace>
  <inkml:trace contextRef="#ctx0" brushRef="#br0" timeOffset="916.545">1761 138 19087 0 0,'10'-14'432'0'0,"-8"11"66"0"0,-2 3 24 0 0,0 0-55 0 0,7 57 884 0 0,-5 18 250 0 0,0-37-935 0 0,-2-1 0 0 0,-2 1 1 0 0,-4 26-667 0 0,1-34 47 0 0,1 0-53 0 0,-1-1-1 0 0,-9 24 7 0 0,0-25-819 0 0,6-19-6278 0 0,2-6-682 0 0</inkml:trace>
  <inkml:trace contextRef="#ctx0" brushRef="#br0" timeOffset="1290.209">1274 374 18599 0 0,'-2'-9'2023'0'0,"5"6"-1987"0"0,1 0-1 0 0,-1 1 1 0 0,1-1-1 0 0,-1 1 1 0 0,1 0-1 0 0,0 0 0 0 0,0 1 1 0 0,0-1-1 0 0,2 0-35 0 0,42-9 639 0 0,-24 6-420 0 0,43-10 346 0 0,2 3-1 0 0,0 3 0 0 0,0 3 0 0 0,0 3 1 0 0,22 4-565 0 0,-15 1-280 0 0,-42-2-6598 0 0,-13 0-625 0 0</inkml:trace>
  <inkml:trace contextRef="#ctx0" brushRef="#br0" timeOffset="1665.85">1966 369 17935 0 0,'0'0'407'0'0,"0"0"60"0"0,0 0 23 0 0,0 0-51 0 0,5 5-274 0 0,-3-3-121 0 0,0-1-1 0 0,0 1 1 0 0,0 0-1 0 0,1-1 1 0 0,-1 0-1 0 0,1 1 1 0 0,-1-1-1 0 0,1 0 0 0 0,-1 0 1 0 0,1 0-1 0 0,-1-1 1 0 0,1 1-1 0 0,0-1 1 0 0,0 1-1 0 0,-1-1 1 0 0,1 0-1 0 0,1 0-43 0 0,20-1 450 0 0,0-1-1 0 0,0-2 1 0 0,-1 0-1 0 0,1-1 1 0 0,-1-2-1 0 0,0 0 1 0 0,21-10-450 0 0,-42 16 5 0 0,6-2 11 0 0,1-1 1 0 0,-1 0-1 0 0,0 0 0 0 0,0-1 1 0 0,0 0-1 0 0,-1 0 0 0 0,1-1 1 0 0,3-5-17 0 0,-5 5-42 0 0,-2 2 0 0 0,0-1 1 0 0,-1 1 0 0 0,1-1 0 0 0,2-4 41 0 0,-6 8-13 0 0,1 0 1 0 0,-1 0 0 0 0,1 0 0 0 0,-1 0-1 0 0,1 0 1 0 0,-1 0 0 0 0,0 0-1 0 0,1 0 1 0 0,-1 0 0 0 0,0 0 0 0 0,0 0-1 0 0,0 0 1 0 0,0-1 0 0 0,0 1 0 0 0,0 0-1 0 0,0 0 1 0 0,0 0 0 0 0,-1 0-1 0 0,1 0 1 0 0,0 0 0 0 0,-1 0 0 0 0,1 0-1 0 0,0 0 1 0 0,-1 0 0 0 0,0 0 0 0 0,1 0-1 0 0,-1 0 1 0 0,1 0 12 0 0,-1 1-17 0 0,0-1 0 0 0,-1 0 1 0 0,1 1-1 0 0,0-1 0 0 0,0 1 0 0 0,0-1 1 0 0,0 1-1 0 0,0 0 0 0 0,0 0 0 0 0,-1-1 1 0 0,1 1-1 0 0,0 0 0 0 0,0 0 0 0 0,0 0 0 0 0,-1 0 1 0 0,1 0-1 0 0,0 1 0 0 0,0-1 0 0 0,0 0 1 0 0,0 0-1 0 0,-1 1 0 0 0,1 0 17 0 0,-28 9-161 0 0,28-10 156 0 0,-13 8-18 0 0,0-1-1 0 0,0 2 1 0 0,1-1-1 0 0,0 2 0 0 0,-5 4 24 0 0,-5 7-41 0 0,0 2 0 0 0,-3 5 41 0 0,22-23 3 0 0,0 0 1 0 0,0 0-1 0 0,1 0 0 0 0,0 0 0 0 0,0 0 0 0 0,1 1 0 0 0,-1-1 1 0 0,1 1-1 0 0,0 0 0 0 0,0 0 0 0 0,1-1 0 0 0,0 4-3 0 0,0-7 0 0 0,1 1 0 0 0,0-1 0 0 0,0 0 1 0 0,0 1-1 0 0,0-1 0 0 0,0 1 0 0 0,0-1 0 0 0,1 0 0 0 0,-1 0 0 0 0,1 1 0 0 0,0-1 0 0 0,0 0 0 0 0,0 0 0 0 0,0 0 0 0 0,0 1 0 0 0,0-1 0 0 0,0-1 0 0 0,1 1 0 0 0,-1 0 1 0 0,1 0-1 0 0,-1 0 0 0 0,1-1 0 0 0,0 1 0 0 0,0-1 0 0 0,0 1 0 0 0,0-1 0 0 0,0 0 0 0 0,0 0 0 0 0,0 1 0 0 0,0-1 0 0 0,0-1 0 0 0,1 1 0 0 0,7 2-278 0 0,1 0 0 0 0,0-1 0 0 0,0-1 0 0 0,0 0 0 0 0,0 0 0 0 0,0-1 0 0 0,0 0 0 0 0,0-1 0 0 0,0 0-1 0 0,5-2 279 0 0,-1 1-1131 0 0,10-1-5700 0 0</inkml:trace>
  <inkml:trace contextRef="#ctx0" brushRef="#br0" timeOffset="2104.313">2716 238 17623 0 0,'-4'3'858'0'0,"-33"13"-278"0"0,3-1 260 0 0,1 1 0 0 0,-10 7-840 0 0,34-17 163 0 0,-1 0 1 0 0,1 1 0 0 0,0 0-1 0 0,1 1 1 0 0,-1-1 0 0 0,2 2 0 0 0,-1-1-1 0 0,1 1 1 0 0,-4 7-164 0 0,7-11 21 0 0,3-3-1 0 0,-1 0 1 0 0,1 0-1 0 0,0 0 0 0 0,-1 0 1 0 0,1 0-1 0 0,0 0 1 0 0,0 0-1 0 0,1 0 0 0 0,-1 0 1 0 0,0 0-1 0 0,1 1 1 0 0,-1-1-1 0 0,1 0 0 0 0,0 0 1 0 0,-1 1-1 0 0,1-1 1 0 0,0 0-1 0 0,1 1 1 0 0,-1-1-1 0 0,0 0 0 0 0,1 2-20 0 0,-1-3 15 0 0,1 0-1 0 0,0 0 0 0 0,-1 0 1 0 0,1 0-1 0 0,0 0 0 0 0,0 0 0 0 0,0 0 1 0 0,-1-1-1 0 0,1 1 0 0 0,0 0 1 0 0,0 0-1 0 0,0-1 0 0 0,0 1 1 0 0,0 0-1 0 0,1-1 0 0 0,-1 1 1 0 0,0-1-1 0 0,0 0 0 0 0,1 1-14 0 0,24 3 189 0 0,-17-3-98 0 0,-1 0-15 0 0,0-1 1 0 0,1 0-1 0 0,-1 0 0 0 0,1-1 0 0 0,5-1-76 0 0,17-2 171 0 0,-22 2-129 0 0,1 0 1 0 0,-1 0-1 0 0,0-1 0 0 0,0 0 0 0 0,0-1 0 0 0,0 0 1 0 0,-1 0-1 0 0,1-1 0 0 0,-1 0 0 0 0,0-1 0 0 0,1-1-42 0 0,-3 1 27 0 0,0 1 0 0 0,0-1 0 0 0,-1-1 0 0 0,0 1 0 0 0,0-1-1 0 0,0 1 1 0 0,-1-1 0 0 0,0-1 0 0 0,-1 1 0 0 0,0-1 0 0 0,0 1 0 0 0,0-1-27 0 0,4-19-31 0 0,0 0 1 0 0,2-26 30 0 0,-3 13-132 0 0,-2 11 103 0 0,-2-1 0 0 0,-1 1 0 0 0,-1-7 29 0 0,-1 8-3 0 0,5 1 203 0 0,-5 28-309 0 0,-1 0 90 0 0,1 10-73 0 0,-1 265 198 0 0,-1-204-16 0 0,-4 10-90 0 0,0-2 11 0 0,7-69 69 0 0,-2 0-348 0 0,2 0 0 0 0,-1 0 0 0 0,2 1 0 0 0,-1-1 0 0 0,2 0 0 0 0,0 2 268 0 0,4 4-899 0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2:59.40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41 182 16927 0 0,'0'0'388'0'0,"0"0"52"0"0,6 14 580 0 0,-3-6-936 0 0,0 1-1 0 0,-1 0 1 0 0,0 0 0 0 0,0 1-1 0 0,-1-1 1 0 0,0 0-1 0 0,-1 4-83 0 0,0 21 1496 0 0,-4 14-1496 0 0,1-3 1063 0 0,-9 215 1109 0 0,11-237-2169 0 0,2 0 0 0 0,1 0 0 0 0,3 15-3 0 0,0-3-39 0 0,-5-35-7 0 0,0 1-1 0 0,0-1 1 0 0,0 0 0 0 0,0 1 0 0 0,0-1 0 0 0,0 1 0 0 0,0-1 0 0 0,0 1 0 0 0,0-1 0 0 0,0 0 0 0 0,0 1 0 0 0,0-1 0 0 0,0 1 0 0 0,1-1-1 0 0,-1 0 1 0 0,0 1 0 0 0,0-1 0 0 0,0 0 0 0 0,1 1 0 0 0,-1-1 0 0 0,0 0 0 0 0,0 1 0 0 0,1-1 0 0 0,-1 0 0 0 0,0 1 0 0 0,1-1 0 0 0,-1 0 0 0 0,0 0-1 0 0,1 1 1 0 0,-1-1 0 0 0,0 0 0 0 0,1 0 0 0 0,-1 0 0 0 0,1 0 0 0 0,-1 0 0 0 0,0 1 46 0 0,1-2-115 0 0,0 1 0 0 0,0-1 1 0 0,0 1-1 0 0,0-1 0 0 0,0 1 0 0 0,0-1 1 0 0,0 0-1 0 0,-1 1 0 0 0,1-1 0 0 0,0 0 1 0 0,0 1-1 0 0,-1-1 0 0 0,1 0 0 0 0,0 0 115 0 0,3-5-642 0 0,0 0-1 0 0,-1 0 0 0 0,1-1 1 0 0,0-2 642 0 0,-2 1-688 0 0,0-1 0 0 0,0 0 0 0 0,-1 0-1 0 0,0 0 1 0 0,-1-6 688 0 0,2-14-1880 0 0,7-57-3338 0 0,4-35 2527 0 0,-8 75 2505 0 0,-4 26 1145 0 0,2 0 1 0 0,3-14-960 0 0,0 9 987 0 0,-6 19-368 0 0,1-1 0 0 0,1 1 0 0 0,-1 0 0 0 0,1 0 0 0 0,0 0 0 0 0,0 0 0 0 0,1 1 0 0 0,0-1 0 0 0,0 1 0 0 0,1-2-619 0 0,4-3 804 0 0,-7 7-577 0 0,1 1 0 0 0,-1 0 0 0 0,1-1 0 0 0,0 1 0 0 0,0 0 1 0 0,0 0-1 0 0,0 0 0 0 0,0 1 0 0 0,1-1 0 0 0,-1 0 0 0 0,0 1 0 0 0,1 0-227 0 0,-1 0 102 0 0,0 1-1 0 0,0-1 1 0 0,0 1-1 0 0,0 0 1 0 0,-1 0-1 0 0,1 0 1 0 0,0 0-1 0 0,0 0 1 0 0,0 1 0 0 0,0-1-1 0 0,0 1 1 0 0,0-1-1 0 0,0 1 1 0 0,-1-1-1 0 0,1 1 1 0 0,0 0-1 0 0,0 0 1 0 0,-1 0-1 0 0,1 0 1 0 0,-1 0 0 0 0,1 0-1 0 0,-1 1 1 0 0,1-1-1 0 0,-1 0 1 0 0,0 1-1 0 0,1-1 1 0 0,-1 1-102 0 0,3 3 164 0 0,0-1 0 0 0,-1 1 1 0 0,1 0-1 0 0,-1 0 0 0 0,0 1 0 0 0,0-1 1 0 0,-1 1-1 0 0,1 2-164 0 0,-1-4 122 0 0,-1 1-1 0 0,0-1 1 0 0,0 0-1 0 0,0 1 1 0 0,-1-1-1 0 0,1 1 1 0 0,-1 0-1 0 0,0-1 1 0 0,0 1 0 0 0,-1-1-1 0 0,0 1 1 0 0,1-1-1 0 0,-1 1 1 0 0,-1-1-1 0 0,1 0 1 0 0,-1 0-1 0 0,0 1 1 0 0,0 0-122 0 0,-7 12 360 0 0,8-14-307 0 0,0 0 0 0 0,0 0 0 0 0,-1 0 0 0 0,1 0 0 0 0,-1-1 0 0 0,0 1 0 0 0,0 0 0 0 0,0-1 1 0 0,0 0-1 0 0,0 1 0 0 0,-1-1 0 0 0,1 0 0 0 0,-1 0 0 0 0,1 0 0 0 0,-1 0 0 0 0,-1 0-53 0 0,-10 5 104 0 0,-1-1 1 0 0,0 0-1 0 0,0-1 0 0 0,0-1 0 0 0,-5 1-104 0 0,10-3-42 0 0,0-1 0 0 0,1 0 0 0 0,-1 0 0 0 0,0-1 0 0 0,1 0 0 0 0,-1 0 0 0 0,0-2 0 0 0,0 1 0 0 0,-1-1 42 0 0,9 1-122 0 0,0 1-1 0 0,0-1 1 0 0,0 0 0 0 0,0 0-1 0 0,0 0 1 0 0,0 0 0 0 0,0 0-1 0 0,0 0 1 0 0,1 0 0 0 0,-1-1 0 0 0,0 1-1 0 0,1 0 1 0 0,-1-1 0 0 0,1 0-1 0 0,0 1 1 0 0,-1-1 0 0 0,1 0-1 0 0,0 0 1 0 0,0 0 0 0 0,0 0 122 0 0,0 1-715 0 0,1-1 1 0 0,-1 0 0 0 0,1 1-1 0 0,-1-1 1 0 0,1 0-1 0 0,0 0 1 0 0,0 1-1 0 0,0-1 1 0 0,0 0 0 0 0,0 0 714 0 0,2-11-6672 0 0</inkml:trace>
  <inkml:trace contextRef="#ctx0" brushRef="#br0" timeOffset="416.462">506 24 17047 0 0,'0'0'499'0'0,"0"0"-4"0"0,6 15-118 0 0,-3 4 33 0 0,0 1-1 0 0,-1 0 1 0 0,-1 0-1 0 0,-1 0 1 0 0,-1 0-1 0 0,-1 8-409 0 0,-5 49 1412 0 0,-4-5-436 0 0,3-5-312 0 0,5-46-276 0 0,0 0-1 0 0,1 15-387 0 0,2-38 25 0 0,1 1 1 0 0,0-1-1 0 0,-1 1 1 0 0,1 0 0 0 0,0-1-1 0 0,0 1 1 0 0,0 0-1 0 0,0 0 1 0 0,0 0-1 0 0,0 0 1 0 0,0-1-1 0 0,1 1-25 0 0,8-11 87 0 0,3-11-387 0 0,13-15 300 0 0,0-2-260 0 0,-22 35 225 0 0,-1 0 1 0 0,1 1-1 0 0,0 0 0 0 0,0-1 0 0 0,0 1 0 0 0,0 1 0 0 0,1-1 0 0 0,-1 1 35 0 0,12-10-150 0 0,-15 12 143 0 0,0 1 0 0 0,-1 0 0 0 0,1 0 0 0 0,0 0-1 0 0,-1 0 1 0 0,1 0 0 0 0,-1 0 0 0 0,1 0 0 0 0,0 0 0 0 0,-1 1 0 0 0,1-1 0 0 0,0 0 0 0 0,-1 0-1 0 0,1 0 1 0 0,-1 1 0 0 0,1-1 0 0 0,0 0 0 0 0,-1 1 0 0 0,1-1 0 0 0,-1 0 0 0 0,1 1 0 0 0,-1-1-1 0 0,1 1 1 0 0,-1-1 0 0 0,1 1 0 0 0,-1-1 0 0 0,0 1 0 0 0,1-1 0 0 0,-1 1 7 0 0,14 16-80 0 0,-14-17 86 0 0,4 6 2 0 0,-1-1 1 0 0,0 1-1 0 0,-1 0 1 0 0,0 0-1 0 0,0 0 1 0 0,2 5-9 0 0,4 14 118 0 0,31 73-42 0 0,-39-95-183 0 0,1-1-1 0 0,0 0 0 0 0,0 0 0 0 0,1 0 1 0 0,-1 0-1 0 0,0 0 0 0 0,1 0 0 0 0,-1 0 1 0 0,1-1-1 0 0,0 1 0 0 0,-1 0 1 0 0,1-1-1 0 0,0 0 0 0 0,0 1 0 0 0,0-1 1 0 0,0 0-1 0 0,0 0 0 0 0,0 0 1 0 0,1 0-1 0 0,-1 0 0 0 0,0 0 0 0 0,0-1 1 0 0,1 1-1 0 0,-1-1 0 0 0,1 0 1 0 0,-1 0-1 0 0,0 1 0 0 0,1-2 0 0 0,-1 1 1 0 0,0 0-1 0 0,1 0 0 0 0,-1-1 0 0 0,0 1 1 0 0,1-1 107 0 0,4-1-408 0 0,0 0 0 0 0,0-1 0 0 0,-1 0 0 0 0,1 0 0 0 0,-1 0 1 0 0,0-1-1 0 0,0 0 0 0 0,0 0 0 0 0,-1 0 0 0 0,1-1 0 0 0,-1-1 408 0 0,23-24-3322 0 0,-16 14 1658 0 0</inkml:trace>
  <inkml:trace contextRef="#ctx0" brushRef="#br0" timeOffset="705.464">939 269 12176 0 0,'-5'5'4501'0'0,"-14"15"-2263"0"0,13-11-1932 0 0,1-1-1 0 0,1 1 0 0 0,-1 0 1 0 0,2 1-1 0 0,-1-1 1 0 0,0 6-306 0 0,3-12 45 0 0,0 1 1 0 0,0-1 0 0 0,1 0-1 0 0,-1 0 1 0 0,1 0 0 0 0,0 0 0 0 0,0 0-1 0 0,0 1 1 0 0,1-1 0 0 0,-1 0 0 0 0,1 0-1 0 0,-1 0 1 0 0,1 0 0 0 0,0 0 0 0 0,0 0-1 0 0,1 0 1 0 0,-1 0 0 0 0,0 0-1 0 0,1-1 1 0 0,0 1 0 0 0,0 0 0 0 0,0-1-1 0 0,0 1-45 0 0,0-1 73 0 0,1 0-1 0 0,-1-1 0 0 0,1 1 1 0 0,0-1-1 0 0,-1 1 0 0 0,1-1 1 0 0,0 0-1 0 0,0 0 0 0 0,0 0 1 0 0,0 0-1 0 0,0-1 0 0 0,0 1 1 0 0,0-1-1 0 0,0 0 1 0 0,0 0-1 0 0,1 0 0 0 0,-1 0 1 0 0,0 0-1 0 0,0-1 0 0 0,0 1 1 0 0,0-1-1 0 0,0 0 0 0 0,0 0 1 0 0,2-1-73 0 0,-2 1 40 0 0,-1 0 0 0 0,1 0 0 0 0,0 0 0 0 0,-1-1 0 0 0,1 1 0 0 0,-1-1 0 0 0,0 1 0 0 0,1-1-1 0 0,-1 0 1 0 0,0 0 0 0 0,0 0 0 0 0,0 0 0 0 0,0 0 0 0 0,0 0 0 0 0,-1-1 0 0 0,1 1 0 0 0,-1-1 0 0 0,1 1 0 0 0,-1-1 0 0 0,0 1 0 0 0,0-1 0 0 0,0 0 0 0 0,-1 0 0 0 0,1 1 0 0 0,0-1 0 0 0,-1-1-40 0 0,0-2 34 0 0,0 0 1 0 0,-1 1-1 0 0,0-1 0 0 0,0 0 0 0 0,0 1 0 0 0,-1-1 1 0 0,0 1-1 0 0,0-1 0 0 0,0 1 0 0 0,0 0 0 0 0,-1 0 0 0 0,0 0 1 0 0,0 0-1 0 0,-1 1-34 0 0,-6-9-64 0 0,-2 0 0 0 0,0 1 1 0 0,0 1-1 0 0,-2-1 64 0 0,10 8-41 0 0,-36-32-2026 0 0,36 27-50 0 0,5 2-3960 0 0,2 2-188 0 0</inkml:trace>
  <inkml:trace contextRef="#ctx0" brushRef="#br0" timeOffset="888.214">1349 0 16671 0 0,'0'0'382'0'0,"0"0"54"0"0,0 2 20 0 0,3 16-170 0 0,0 0 0 0 0,-1 0 0 0 0,-1 0 0 0 0,-1 2-286 0 0,-5 160 2794 0 0,2-143-2427 0 0,-2 0 0 0 0,-1-1-1 0 0,-10 31-366 0 0,12-56-341 0 0,-1 0 0 0 0,0-1-1 0 0,0 1 1 0 0,-1-1 0 0 0,-3 4 341 0 0,3-6-5211 0 0,-1-2-1703 0 0</inkml:trace>
  <inkml:trace contextRef="#ctx0" brushRef="#br0" timeOffset="1622.441">1314 291 12208 0 0,'8'-4'222'0'0,"0"1"0"0"0,0 1 0 0 0,1 0 0 0 0,-1 0 0 0 0,0 1 0 0 0,8-1-222 0 0,53 1 247 0 0,-39 1 326 0 0,142 0 4754 0 0,-171 0-4765 0 0,-1 0-196 0 0,0 0-80 0 0,0 0-20 0 0,-7 6 113 0 0,0-1-315 0 0,-1 1 0 0 0,0-1-1 0 0,0-1 1 0 0,0 1 0 0 0,-5 0-64 0 0,-9 6 94 0 0,-3 2-7 0 0,0 2-1 0 0,-21 16-86 0 0,38-25 11 0 0,1 0 0 0 0,0 1 0 0 0,0-1 1 0 0,1 1-1 0 0,0 1 0 0 0,0-1 0 0 0,1 1 0 0 0,0 0 0 0 0,0 0 0 0 0,-2 6-11 0 0,7-14 17 0 0,0 1-1 0 0,-1-1 1 0 0,1 1-1 0 0,0-1 1 0 0,0 1-1 0 0,0-1 0 0 0,0 1 1 0 0,0-1-1 0 0,0 1 1 0 0,0-1-1 0 0,0 1 1 0 0,0 0-1 0 0,0-1 1 0 0,0 1-1 0 0,1-1 0 0 0,-1 1 1 0 0,0-1-1 0 0,0 1 1 0 0,0-1-1 0 0,1 1 1 0 0,-1-1-1 0 0,0 0 0 0 0,0 1 1 0 0,1-1-1 0 0,-1 1 1 0 0,0-1-1 0 0,1 1 1 0 0,-1-1-1 0 0,1 0 1 0 0,-1 1-1 0 0,1-1 0 0 0,-1 0 1 0 0,0 0-1 0 0,1 1 1 0 0,-1-1-1 0 0,1 0 1 0 0,-1 0-1 0 0,1 0 1 0 0,-1 1-1 0 0,1-1 0 0 0,0 0 1 0 0,-1 0-17 0 0,2 0 39 0 0,0 1 0 0 0,1-1 1 0 0,-1 1-1 0 0,0-1 0 0 0,0 0 0 0 0,0 0 1 0 0,0 0-1 0 0,0 0 0 0 0,2 0-39 0 0,2-2 91 0 0,-1 0 0 0 0,0 0 1 0 0,0 0-1 0 0,0-1 0 0 0,0 0 0 0 0,0 1 0 0 0,-1-2 0 0 0,5-2-91 0 0,32-34 348 0 0,-24 23-313 0 0,-1 0-19 0 0,-7 8-16 0 0,0-1 0 0 0,0 2 0 0 0,1-1 0 0 0,8-4 0 0 0,-6 5-48 0 0,1 1 1 0 0,0 0-1 0 0,10-3 48 0 0,-18 8-14 0 0,-1 0 1 0 0,1 1-1 0 0,0 0 0 0 0,1 0 1 0 0,-1 0-1 0 0,0 1 1 0 0,0-1-1 0 0,0 1 0 0 0,0 0 1 0 0,0 1-1 0 0,0-1 1 0 0,1 1 13 0 0,-3 0-8 0 0,0 0 0 0 0,-1 0 1 0 0,1 0-1 0 0,-1 0 1 0 0,1 0-1 0 0,-1 0 1 0 0,1 0-1 0 0,-1 1 1 0 0,0-1-1 0 0,0 1 0 0 0,0 0 1 0 0,0 0-1 0 0,0 0 1 0 0,0 0-1 0 0,1 1 8 0 0,0 2-5 0 0,0-1 0 0 0,-1 0 0 0 0,0 1-1 0 0,1 0 1 0 0,-2-1 0 0 0,1 1 0 0 0,0 0 0 0 0,-1 2 5 0 0,2 8 63 0 0,-1 0 1 0 0,-1 0-1 0 0,0-1 1 0 0,-1 1-1 0 0,-1 7-63 0 0,-1-8 95 0 0,0-1 0 0 0,-1 0-1 0 0,0-1 1 0 0,-1 1 0 0 0,0-1-1 0 0,-2 1-94 0 0,6-12 68 0 0,-13-1 282 0 0,12 0-333 0 0,0-1 1 0 0,0 0 0 0 0,0 0-1 0 0,0 0 1 0 0,0 0 0 0 0,1 0-1 0 0,-1-1 1 0 0,0 1 0 0 0,0 0 0 0 0,1 0-1 0 0,-1 0 1 0 0,1-1 0 0 0,-1 1-1 0 0,1 0 1 0 0,-1-1 0 0 0,1 1-1 0 0,0 0 1 0 0,0-1 0 0 0,0 1-1 0 0,0 0 1 0 0,0-1 0 0 0,0 1 0 0 0,0 0-1 0 0,0-1 1 0 0,0 1 0 0 0,1 0-1 0 0,-1-1 1 0 0,0 1 0 0 0,1 0-1 0 0,-1-1-17 0 0,2-5 16 0 0,1 0 0 0 0,-1-1 0 0 0,1 1 0 0 0,1 1 0 0 0,-1-1-16 0 0,8-10-137 0 0,0 0 0 0 0,0 1-1 0 0,2 0 1 0 0,0 1 0 0 0,1 1-1 0 0,0 0 1 0 0,1 1 0 0 0,1 0 137 0 0,-6 6-87 0 0,-1 1 1 0 0,1 0-1 0 0,0 1 1 0 0,4-2 86 0 0,-10 5-23 0 0,1 0-1 0 0,-1 1 1 0 0,0-1 0 0 0,0 1-1 0 0,1 0 1 0 0,-1 0 0 0 0,1 1-1 0 0,-1-1 1 0 0,1 1 0 0 0,-1 0 0 0 0,1 0-1 0 0,1 1 24 0 0,-3 0-2 0 0,1 0 0 0 0,-1 0 0 0 0,0 1 0 0 0,0 0 0 0 0,0-1-1 0 0,-1 1 1 0 0,1 0 0 0 0,0 0 0 0 0,-1 1 0 0 0,1-1 0 0 0,-1 0-1 0 0,0 1 1 0 0,1-1 0 0 0,-1 1 0 0 0,-1 0 0 0 0,1 0 0 0 0,0 0 0 0 0,0 1 2 0 0,1 3-4 0 0,1 0 1 0 0,-1 1 0 0 0,0-1 0 0 0,-1 1-1 0 0,0-1 1 0 0,0 1 0 0 0,-1 2 3 0 0,1 13 156 0 0,-1-1-1 0 0,-2 18-155 0 0,0 7 270 0 0,1-45-203 0 0,3 4-96 0 0,-3-4-197 0 0,0-2-92 0 0,1-1-1561 0 0,4-2-6151 0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3:04.89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316 40 14336 0 0,'0'0'330'0'0,"0"0"45"0"0,0 0 17 0 0,0 0-47 0 0,0 0-123 0 0,7 3 1755 0 0,-5 1-1651 0 0,1 0 0 0 0,-1 1-1 0 0,0-1 1 0 0,0 0 0 0 0,0 1 0 0 0,-1-1 0 0 0,0 1 0 0 0,1-1 0 0 0,-2 1 0 0 0,1 0 0 0 0,0-1-1 0 0,-1 1 1 0 0,0 0-326 0 0,1 17 603 0 0,-2 0 0 0 0,-1 4-603 0 0,-2 56 660 0 0,3-33-531 0 0,-3-1 1 0 0,-5 24-130 0 0,7-65-299 0 0,0 0 0 0 0,0 0 0 0 0,0 0 0 0 0,0 0 0 0 0,-2 1 299 0 0,2-4-839 0 0,0-1-1 0 0,0 0 1 0 0,0 1-1 0 0,-1-1 1 0 0,1 0-1 0 0,-2 1 840 0 0,1-1-1782 0 0</inkml:trace>
  <inkml:trace contextRef="#ctx0" brushRef="#br0" timeOffset="802.314">1 158 16328 0 0,'0'0'23'0'0,"0"0"0"0"0,0-1 0 0 0,0 1 0 0 0,0 0 0 0 0,0-1 0 0 0,0 1 0 0 0,0 0 1 0 0,1-1-1 0 0,-1 1 0 0 0,0 0 0 0 0,0-1 0 0 0,0 1 0 0 0,0 0 0 0 0,1-1 1 0 0,-1 1-1 0 0,0 0 0 0 0,0 0 0 0 0,1-1 0 0 0,-1 1 0 0 0,0 0 0 0 0,0 0 0 0 0,1 0 1 0 0,-1-1-1 0 0,0 1 0 0 0,1 0 0 0 0,-1 0 0 0 0,0 0 0 0 0,1 0 0 0 0,-1 0 1 0 0,0 0-1 0 0,1-1 0 0 0,-1 1 0 0 0,0 0 0 0 0,1 0-23 0 0,0 0 448 0 0,-1 0-48 0 0,2 0-386 0 0,0-1-1 0 0,-1 0 1 0 0,1 1 0 0 0,0-1-1 0 0,0 1 1 0 0,0 0-1 0 0,0 0 1 0 0,0 0 0 0 0,-1-1-1 0 0,1 2 1 0 0,0-1-1 0 0,0 0-13 0 0,-1 0 22 0 0,105 6 1710 0 0,-29-1-1051 0 0,-42-2-372 0 0,25-1-309 0 0,-50-2-21 0 0,0-1 0 0 0,0 0 0 0 0,0-1 0 0 0,0 0 0 0 0,0 0 0 0 0,0-1 0 0 0,-1 0 0 0 0,2-1 21 0 0,-4 0-370 0 0,0 0 1 0 0,0 0-1 0 0,0 0 1 0 0,-1-1-1 0 0,1 0 1 0 0,-1-1-1 0 0,0 1 1 0 0,-1-1-1 0 0,0 0 1 0 0,0 0-1 0 0,0-1 1 0 0,0 1-1 0 0,-1-1 1 0 0,2-5 369 0 0,24-45-1148 0 0,-29 56 1393 0 0,-1 1 19 0 0,0 0 63 0 0,0 0 237 0 0,0 0 106 0 0,0 0 23 0 0,0 14 842 0 0,2 23-277 0 0,-2-27-916 0 0,1 0-1 0 0,0 0 1 0 0,1 4-342 0 0,1 7 579 0 0,-2 0 1 0 0,0 1 0 0 0,-1-1-1 0 0,-1 13-579 0 0,-10 71 990 0 0,9-88-947 0 0,-1 0 0 0 0,-3 4-43 0 0,5-15-1 0 0,-2-1 56 0 0,10-15-105 0 0,-2 1 1 0 0,1-1-1 0 0,-1-1 50 0 0,-1 2-145 0 0,0 2 0 0 0,1-1 0 0 0,0 0 0 0 0,0 1 0 0 0,5-6 145 0 0,-10 12-8 0 0,6-5-100 0 0,0 0 0 0 0,0 0 0 0 0,1 1 1 0 0,-1-1-1 0 0,8-3 108 0 0,-12 8-12 0 0,0 0 1 0 0,0 0 0 0 0,0 0-1 0 0,0 0 1 0 0,0 1-1 0 0,0-1 1 0 0,0 1 0 0 0,0-1-1 0 0,0 1 1 0 0,0 0 0 0 0,1 0-1 0 0,-1 0 1 0 0,0 0-1 0 0,0 0 1 0 0,0 0 0 0 0,0 1-1 0 0,1-1 1 0 0,-1 1 0 0 0,0 0-1 0 0,0-1 1 0 0,0 1-1 0 0,0 0 1 0 0,0 0 0 0 0,0 0-1 0 0,0 1 12 0 0,10 7 76 0 0,0 2 0 0 0,0-1 0 0 0,-1 1 0 0 0,0 1 0 0 0,-1 0 0 0 0,4 8-76 0 0,-4-7 173 0 0,36 43 601 0 0,-43-52-745 0 0,0-1-1 0 0,1 0 1 0 0,-1 0-1 0 0,1 0 1 0 0,0-1-1 0 0,-1 1 1 0 0,1-1 0 0 0,1 0-1 0 0,-1 0-28 0 0,-2-1 9 0 0,-1-1 0 0 0,0 1-1 0 0,1-1 1 0 0,-1 1 0 0 0,1-1-1 0 0,-1 0 1 0 0,1 0 0 0 0,-1 0-1 0 0,1 0 1 0 0,-1 0 0 0 0,1 0-1 0 0,-1 0 1 0 0,1 0 0 0 0,-1-1 0 0 0,0 1-1 0 0,1-1 1 0 0,-1 1 0 0 0,1-1-1 0 0,-1 1 1 0 0,0-1 0 0 0,1 0-1 0 0,-1 1 1 0 0,0-1 0 0 0,0 0-1 0 0,0 0 1 0 0,0 0 0 0 0,1 0 0 0 0,-1 0-1 0 0,0-1-8 0 0,3-3 18 0 0,0 1 0 0 0,0-1 0 0 0,0 0-1 0 0,-1 0 1 0 0,0-1 0 0 0,0 1 0 0 0,0-1-1 0 0,-1 1 1 0 0,0-1 0 0 0,0 0 0 0 0,0 0 0 0 0,-1 0-18 0 0,10-47-197 0 0,-5 27-110 0 0,-1-1 0 0 0,-2 1 0 0 0,1-23 307 0 0,-8 40-124 0 0,1 0 496 0 0,3 9-225 0 0,-2 7 10 0 0,-1 48-29 0 0,2-44-108 0 0,1 1 0 0 0,1-1 0 0 0,0 0-1 0 0,0 1-19 0 0,2 13 53 0 0,-1 0 379 0 0,3 0 0 0 0,0-1 0 0 0,6 18-432 0 0,-9-33 260 0 0,-1-7-245 0 0,0 0 0 0 0,0 1 0 0 0,0-1 0 0 0,0 0 0 0 0,0 0 0 0 0,0 0 0 0 0,0 0 0 0 0,1 0 0 0 0,-1 0 0 0 0,1 0 0 0 0,0 0 0 0 0,-1-1 0 0 0,1 1 0 0 0,0 0 0 0 0,0-1 0 0 0,0 0 0 0 0,0 1 0 0 0,0-1 0 0 0,1 0 0 0 0,-1 0 0 0 0,0 0 0 0 0,0 0 0 0 0,1-1 0 0 0,-1 1 0 0 0,0-1 0 0 0,1 1 0 0 0,-1-1 0 0 0,3 0-15 0 0,7 1 68 0 0,1-2 0 0 0,-1 1 0 0 0,1-2 1 0 0,-1 0-1 0 0,4-1-68 0 0,2 0 37 0 0,-4 0-152 0 0,-1 0 1 0 0,0-1-1 0 0,0 0 1 0 0,7-4 114 0 0,26-15-3974 0 0,-31 15-4247 0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3:03.37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84 217 11072 0 0,'-33'-45'1812'0'0,"31"43"-1377"0"0,1 1 1 0 0,-1-1 0 0 0,1 1 0 0 0,-1 0-1 0 0,1 0 1 0 0,-1-1 0 0 0,0 1-1 0 0,0 0 1 0 0,1 1 0 0 0,-1-1 0 0 0,0 0-1 0 0,0 0 1 0 0,0 1 0 0 0,0-1 0 0 0,0 1-1 0 0,-1 0-435 0 0,2 1 231 0 0,-1 1-1 0 0,1 0 0 0 0,0 0 0 0 0,0 0 0 0 0,0 0 1 0 0,0 0-1 0 0,0 0 0 0 0,0 0 0 0 0,0 0-230 0 0,-1 7 199 0 0,0-1 0 0 0,1 1-1 0 0,0 0 1 0 0,0 0 0 0 0,1-1-1 0 0,0 3-198 0 0,-1 21 464 0 0,0-21-341 0 0,1 0 0 0 0,1 1-1 0 0,0-1 1 0 0,2 9-123 0 0,1 14-143 0 0,-3-25 152 0 0,1 1 0 0 0,0-1-1 0 0,1 1 1 0 0,0-1 0 0 0,1 2-9 0 0,1 3 8 0 0,-5-13-26 0 0,0 0-1 0 0,0 0 0 0 0,1-1 1 0 0,-1 1-1 0 0,0 0 0 0 0,1 0 1 0 0,-1-1-1 0 0,0 1 0 0 0,1 0 0 0 0,-1-1 1 0 0,1 1-1 0 0,-1-1 0 0 0,1 1 1 0 0,0 0-1 0 0,-1-1 0 0 0,1 0 1 0 0,-1 1-1 0 0,1-1 0 0 0,0 1 1 0 0,-1-1-1 0 0,1 0 0 0 0,0 1 1 0 0,0-1-1 0 0,-1 0 0 0 0,1 0 1 0 0,0 1-1 0 0,0-1 0 0 0,0 0 1 0 0,-1 0-1 0 0,1 0 0 0 0,0 0 1 0 0,0 0-1 0 0,-1 0 0 0 0,1 0 0 0 0,0 0 1 0 0,0-1-1 0 0,0 1 0 0 0,0 0 19 0 0,1-1-234 0 0,-1 1 0 0 0,1-1-1 0 0,0 0 1 0 0,0 0-1 0 0,0 0 1 0 0,-1-1-1 0 0,1 1 1 0 0,0 0 0 0 0,-1 0-1 0 0,1-1 1 0 0,-1 1-1 0 0,0-1 1 0 0,1 0-1 0 0,0-1 235 0 0,4-10-1584 0 0</inkml:trace>
  <inkml:trace contextRef="#ctx0" brushRef="#br0" timeOffset="298.554">168 0 17279 0 0,'0'0'396'0'0,"0"0"52"0"0,0 0 28 0 0,0 0-60 0 0,0 1-272 0 0,-2 5-102 0 0,0-1 0 0 0,0 1 0 0 0,1 0-1 0 0,0 0 1 0 0,0 0 0 0 0,0 0 0 0 0,1 0 0 0 0,0 0-1 0 0,0 0 1 0 0,0 0 0 0 0,1 0 0 0 0,0 0-42 0 0,2 9-496 0 0,1-1 1 0 0,1 0 0 0 0,5 13 495 0 0,-7-22-280 0 0,9 20-2279 0 0,-8-14 1247 0 0</inkml:trace>
  <inkml:trace contextRef="#ctx0" brushRef="#br0" timeOffset="540.564">278 336 11016 0 0,'-3'14'756'0'0,"-2"-4"-777"0"0,3-7 453 0 0,1 1 0 0 0,-1-1 1 0 0,1 1-1 0 0,-1 0 0 0 0,1 0 1 0 0,0 0-1 0 0,0 0-432 0 0,1-3 115 0 0,0-1 0 0 0,0 1 0 0 0,0-1 0 0 0,-1 1 0 0 0,1-1 1 0 0,0 1-1 0 0,0-1 0 0 0,-1 1 0 0 0,1-1 0 0 0,0 1 0 0 0,-1-1 0 0 0,1 0 0 0 0,-1 1 0 0 0,1-1 1 0 0,-1 1-1 0 0,1-1 0 0 0,-1 0 0 0 0,1 0 0 0 0,-1 1 0 0 0,1-1 0 0 0,-1 0 0 0 0,1 0 0 0 0,-1 1 0 0 0,1-1 1 0 0,-1 0-1 0 0,0 0-115 0 0,0 0 212 0 0,0 1 1 0 0,0-1 0 0 0,0 0-1 0 0,0 0 1 0 0,0 0 0 0 0,0 0 0 0 0,0 0-1 0 0,0 0 1 0 0,0 0 0 0 0,0 0-1 0 0,0 0 1 0 0,0 0 0 0 0,0-1-1 0 0,-1 1-212 0 0,2-1 50 0 0,-1 1 0 0 0,0-1-1 0 0,1 0 1 0 0,-1 1 0 0 0,1-1 0 0 0,-1 0-1 0 0,1 0 1 0 0,-1 1 0 0 0,1-1-1 0 0,-1 0 1 0 0,1 0 0 0 0,0 0 0 0 0,0 0-1 0 0,-1 0 1 0 0,1 1 0 0 0,0-1-1 0 0,0 0 1 0 0,0 0 0 0 0,0 0-1 0 0,0 0 1 0 0,0 0 0 0 0,0 0 0 0 0,0 0-1 0 0,1 0 1 0 0,-1 1 0 0 0,0-1-1 0 0,0 0 1 0 0,1-1-50 0 0,11-26 419 0 0,-10 24-379 0 0,6-10 6 0 0,0 0 1 0 0,2 0-1 0 0,-1 1 0 0 0,9-8-46 0 0,-10 11 0 0 0,-6 7 1 0 0,1-1-1 0 0,0 1 1 0 0,0-1 0 0 0,0 1-1 0 0,0 0 1 0 0,1 0-1 0 0,-1 0 1 0 0,1 1 0 0 0,0-1-1 0 0,0 1 1 0 0,0 0 0 0 0,0 0-1 0 0,0 0 1 0 0,0 0 0 0 0,0 1-1 0 0,1 0 1 0 0,-1 0 0 0 0,1 0-1 0 0,-1 0 0 0 0,-3 1 9 0 0,1 0 0 0 0,-1 0-1 0 0,0 0 1 0 0,1 0-1 0 0,-1 0 1 0 0,0 1 0 0 0,1-1-1 0 0,-1 0 1 0 0,0 1 0 0 0,0-1-1 0 0,1 1 1 0 0,-1-1-1 0 0,0 1 1 0 0,0-1 0 0 0,0 1-1 0 0,0 0 1 0 0,1 0-9 0 0,14 14 163 0 0,-14-13-103 0 0,-1 0 0 0 0,0 1 1 0 0,1-1-1 0 0,-1 0 1 0 0,0 0-1 0 0,0 1 0 0 0,-1-1 1 0 0,1 1-1 0 0,0-1 1 0 0,-1 2-61 0 0,5 11 292 0 0,-4-9-279 0 0,0 0 1 0 0,0 0-1 0 0,0 0 1 0 0,-1 0-1 0 0,0 1 1 0 0,0-1-1 0 0,-1 1-13 0 0,1 9 0 0 0,-6 57-1080 0 0,5-66 709 0 0,1-7 226 0 0,0 0-1 0 0,0 0 1 0 0,0 0-1 0 0,0 1 1 0 0,0-1-1 0 0,0 0 1 0 0,0 0-1 0 0,0 0 1 0 0,0 1-1 0 0,0-1 0 0 0,0 0 1 0 0,0 0-1 0 0,0 0 1 0 0,0 0-1 0 0,0 1 1 0 0,0-1-1 0 0,0 0 1 0 0,0 0-1 0 0,0 0 0 0 0,0 1 1 0 0,0-1-1 0 0,0 0 1 0 0,0 0-1 0 0,0 0 1 0 0,0 0-1 0 0,1 1 1 0 0,-1-1-1 0 0,0 0 0 0 0,0 0 1 0 0,0 0-1 0 0,0 0 1 0 0,0 0-1 0 0,1 1 1 0 0,-1-1-1 0 0,0 0 1 0 0,0 0-1 0 0,0 0 1 0 0,1 0-1 0 0,-1 0 0 0 0,0 0 1 0 0,0 0 145 0 0,1 1-6317 0 0</inkml:trace>
  <inkml:trace contextRef="#ctx0" brushRef="#br0" timeOffset="716.736">615 25 17767 0 0,'0'0'522'0'0,"0"0"-12"0"0,12 9-243 0 0,-6-3 54 0 0,-1 1-1 0 0,-1-1 1 0 0,0 1-1 0 0,0 0 1 0 0,0 1-1 0 0,0-1 1 0 0,-1 1-1 0 0,-1-1 1 0 0,1 1-1 0 0,0 5-320 0 0,2 15 683 0 0,-1 0-1 0 0,0 12-682 0 0,-3-27 99 0 0,0 7 79 0 0,-1 0-1 0 0,-1 0 0 0 0,-3 12-177 0 0,2-15 58 0 0,2-11-182 0 0,-1 0 1 0 0,-1-1-1 0 0,1 1 1 0 0,-1 0-1 0 0,-1 1 124 0 0,3-5-226 0 0,-1 0 0 0 0,0 0-1 0 0,0 0 1 0 0,0 0 0 0 0,0-1 0 0 0,0 1-1 0 0,-1 0 1 0 0,1 0 0 0 0,0-1 0 0 0,-1 1 0 0 0,1-1-1 0 0,-1 1 1 0 0,0-1 0 0 0,1 0 0 0 0,-1 0-1 0 0,0 1 227 0 0,-7 0-1656 0 0</inkml:trace>
  <inkml:trace contextRef="#ctx0" brushRef="#br0" timeOffset="1045.787">625 203 12608 0 0,'2'0'289'0'0,"6"-1"43"0"0,0 0 0 0 0,0 0 0 0 0,7-2-332 0 0,21-3 99 0 0,-9 4-75 0 0,14 0 2067 0 0,30 2-2091 0 0,-58 1 487 0 0,0 0 1 0 0,0 1-1 0 0,0 1 1 0 0,0 0-1 0 0,0 1 1 0 0,0 0-1 0 0,3 2-487 0 0,-13-4 159 0 0,0-1-1 0 0,0 1 0 0 0,0 0 1 0 0,0 0-1 0 0,0 0 1 0 0,0 0-1 0 0,0 0 0 0 0,-1 1 1 0 0,1-1-1 0 0,-1 1 0 0 0,0 0 1 0 0,0-1-1 0 0,0 1 0 0 0,0 0 1 0 0,0 0-1 0 0,0 3-158 0 0,-1-3 51 0 0,0 0 1 0 0,0 0-1 0 0,0-1 0 0 0,-1 1 1 0 0,0 0-1 0 0,1 0 0 0 0,-1 0 1 0 0,0 0-1 0 0,0 0 0 0 0,-1 0 0 0 0,1 0 1 0 0,-1-1-1 0 0,1 1 0 0 0,-1 0 1 0 0,0 0-1 0 0,0 0 0 0 0,0-1 1 0 0,0 1-1 0 0,-1 0 0 0 0,0 0-51 0 0,-8 17 322 0 0,8-14-211 0 0,-1 0 0 0 0,0-1 1 0 0,0 1-1 0 0,0-1 0 0 0,-1 0 1 0 0,0 0-112 0 0,-12 22 20 0 0,15-26-92 0 0,1-1-10 0 0,8 0 21 0 0,-4-1 79 0 0,1 0 0 0 0,-1 0 0 0 0,1-1 0 0 0,-1 1 0 0 0,0-1 0 0 0,0 0 0 0 0,1-1 0 0 0,-1 1 0 0 0,-1-1 0 0 0,1 1 0 0 0,0-1 0 0 0,0-1-18 0 0,10-6-44 0 0,1-2 97 0 0,-1 0-1 0 0,0-2 1 0 0,-1 1-1 0 0,-1-2 1 0 0,10-12-53 0 0,-21 26-6 0 0,2-4 8 0 0,0 0 0 0 0,0 0 0 0 0,0 0 0 0 0,0-1 0 0 0,-1 1 0 0 0,0 0-1 0 0,0-1 1 0 0,0 0 0 0 0,-1 1 0 0 0,1-6-2 0 0,-1 7 24 0 0,-1 1 1 0 0,0-1-1 0 0,1 0 0 0 0,-1 1 1 0 0,-1-1-1 0 0,1 0 0 0 0,-1 1 0 0 0,1-1 1 0 0,-1 1-1 0 0,0-1 0 0 0,0 1 1 0 0,-1-1-1 0 0,1 1 0 0 0,-1-1 1 0 0,1 1-1 0 0,-1 0 0 0 0,-3-3-24 0 0,3 4 11 0 0,0 0 0 0 0,0 0 0 0 0,0 0 0 0 0,-1 1 0 0 0,1-1 0 0 0,-1 1 0 0 0,1 0 0 0 0,-1-1 0 0 0,0 1 0 0 0,1 0 0 0 0,-1 1 0 0 0,0-1 1 0 0,0 0-1 0 0,0 1 0 0 0,0-1 0 0 0,1 1 0 0 0,-2 0-11 0 0,-10 0 57 0 0,0 0 0 0 0,0 1 0 0 0,-1 1-57 0 0,10-2 1 0 0,-13 3-576 0 0,0 1 0 0 0,0 0 0 0 0,1 1-1 0 0,-1 1 1 0 0,1 1 0 0 0,1 0 0 0 0,-1 1-1 0 0,1 1 1 0 0,-9 7 575 0 0,9-8-1631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08:08.4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98 9384 0 0,'9'-9'684'0'0,"0"-1"1"0"0,-1 0 0 0 0,0 0-1 0 0,-1-1 1 0 0,0 0 0 0 0,4-10-685 0 0,-3 9 1311 0 0,-5 9 498 0 0,-4 7 5188 0 0,-8 29-6613 0 0,1 0 0 0 0,1 0 1 0 0,-1 31-385 0 0,2-23 165 0 0,1 6 111 0 0,2 0-1 0 0,2 3-275 0 0,1-30 68 0 0,1-1 1 0 0,1 1-1 0 0,1-1 0 0 0,2 6-68 0 0,-4-18 10 0 0,1 1 0 0 0,0-1 0 0 0,1 0 0 0 0,0 1 0 0 0,0-1 0 0 0,1 0 0 0 0,0-1 0 0 0,0 1 0 0 0,0-1 0 0 0,1 1 0 0 0,0-1 0 0 0,1 0-10 0 0,-1-2-9 0 0,-1-1 0 0 0,1 1 0 0 0,1-1 0 0 0,-1-1 0 0 0,0 1 0 0 0,1-1 0 0 0,-1 0 0 0 0,1 0 0 0 0,0 0 0 0 0,-1-1 0 0 0,1 0 0 0 0,0 0 0 0 0,0 0 0 0 0,0-1 0 0 0,0 0 0 0 0,0 0 0 0 0,5-1 9 0 0,15-2-295 0 0,-1-1 1 0 0,1-1-1 0 0,12-5 295 0 0,-28 7-93 0 0,23-6-340 0 0,0-1 1 0 0,-1-2-1 0 0,-1-1 1 0 0,0-2-1 0 0,27-17 433 0 0,-43 23-129 0 0,-2 1-45 0 0,-1 0-1 0 0,0-1 1 0 0,11-9 174 0 0,-14 10-4 0 0,17-19-172 0 0,-25 25 202 0 0,0 0 1 0 0,1 0-1 0 0,-1 0 0 0 0,0 0 1 0 0,0 0-1 0 0,0 0 1 0 0,0 0-1 0 0,0 0 0 0 0,-1 0 1 0 0,1 0-1 0 0,-1-1 1 0 0,1 1-1 0 0,-1 0 0 0 0,0-1-26 0 0,0 3 29 0 0,0 0 0 0 0,-1-1-1 0 0,1 1 1 0 0,0-1-1 0 0,-1 1 1 0 0,1 0 0 0 0,-1 0-1 0 0,1-1 1 0 0,0 1-1 0 0,-1 0 1 0 0,1 0 0 0 0,-1-1-1 0 0,1 1 1 0 0,-1 0-1 0 0,1 0 1 0 0,-1 0 0 0 0,1 0-1 0 0,0 0 1 0 0,-1 0-1 0 0,1 0 1 0 0,-1 0 0 0 0,1 0-1 0 0,-1 0-28 0 0,-11-1 281 0 0,-3 5-81 0 0,0 0 0 0 0,0 0 0 0 0,0 2 0 0 0,1 0-1 0 0,0 1 1 0 0,0 0 0 0 0,-10 8-200 0 0,-8 3 266 0 0,30-17-255 0 0,-6 2 44 0 0,1 1 1 0 0,-1 0 0 0 0,1 1 0 0 0,0 0-1 0 0,0 0 1 0 0,1 0 0 0 0,0 1 0 0 0,-1 0-1 0 0,0 3-55 0 0,5-7 12 0 0,-3 4 15 0 0,1 0 0 0 0,-1 0-1 0 0,1 1 1 0 0,1-1 0 0 0,-1 1 0 0 0,1 1-27 0 0,2-7 8 0 0,1 1-1 0 0,-1 0 1 0 0,1 0 0 0 0,-1 0-1 0 0,1 0 1 0 0,0 0 0 0 0,0 0 0 0 0,0 0-1 0 0,0 0 1 0 0,0 0 0 0 0,0 0-1 0 0,1 0 1 0 0,-1 0 0 0 0,1 0-1 0 0,-1 0 1 0 0,1 0 0 0 0,0 0 0 0 0,-1-1-1 0 0,1 1 1 0 0,0 0 0 0 0,0 0-1 0 0,1-1 1 0 0,-1 1 0 0 0,0-1 0 0 0,1 2-8 0 0,0-2 8 0 0,0 1 1 0 0,0-1 0 0 0,0 0 0 0 0,0 1-1 0 0,0-1 1 0 0,0 0 0 0 0,0 0 0 0 0,0-1 0 0 0,1 1-1 0 0,-1 0 1 0 0,0-1 0 0 0,1 1 0 0 0,-1-1 0 0 0,0 0-1 0 0,1 1 1 0 0,-1-1 0 0 0,0 0 0 0 0,1-1-1 0 0,-1 1 1 0 0,0 0 0 0 0,1-1 0 0 0,-1 1 0 0 0,2-2-9 0 0,4 0 34 0 0,1-1 1 0 0,-1 0 0 0 0,-1-1 0 0 0,1 1-1 0 0,0-1 1 0 0,-1-1-35 0 0,7-6 20 0 0,0 0 0 0 0,-1-1 0 0 0,0 0 0 0 0,1-3-20 0 0,-8 10 0 0 0,-1 0 0 0 0,-1-1 0 0 0,1 1 0 0 0,-1-1 0 0 0,0 0 0 0 0,0 0 0 0 0,0-1 0 0 0,-1 1 0 0 0,0-1 0 0 0,0-1 0 0 0,-1 3 0 0 0,5 41 0 0 0,-4-23 0 0 0,-2-10 0 0 0,-1 1 0 0 0,1-2 0 0 0,0 1 0 0 0,0 0 0 0 0,0 0 0 0 0,1 0 0 0 0,0 2 0 0 0,8 13 0 0 0,-8-15 0 0 0,-1-1 0 0 0,0 1 0 0 0,1 0 0 0 0,-1-1 0 0 0,1 0 0 0 0,0 1 0 0 0,0-1 0 0 0,0 0 0 0 0,0 0 0 0 0,0 0 0 0 0,1 0 0 0 0,-1 0 0 0 0,1 0 0 0 0,3 1 15 0 0,0 0 0 0 0,-1-1 0 0 0,1 0 0 0 0,0 0 0 0 0,0 0 0 0 0,1-1 0 0 0,-1 0 0 0 0,0 0 0 0 0,0-1 0 0 0,0 1 0 0 0,1-2 0 0 0,-1 1 0 0 0,0 0 0 0 0,6-2-15 0 0,-1 0-609 0 0,1-1 0 0 0,0 0 0 0 0,3-2 609 0 0,-4 1-3753 0 0,1 0 0 0 0,9-7 3753 0 0,-5 3-7308 0 0</inkml:trace>
  <inkml:trace contextRef="#ctx0" brushRef="#br0" timeOffset="965.04">1008 234 16272 0 0,'0'0'365'0'0,"0"0"56"0"0,0 0 26 0 0,0 0-53 0 0,0 8-238 0 0,5 15 555 0 0,-2-8-5 0 0,0 0-1 0 0,1 0 1 0 0,0 0-1 0 0,1-1 1 0 0,5 9-706 0 0,-4-12 486 0 0,-5-7-290 0 0,1 0 0 0 0,1 0 0 0 0,-1 0 0 0 0,0 0 0 0 0,1-1 1 0 0,0 1-197 0 0,47 55 1482 0 0,-37-44-1306 0 0,-11-14-152 0 0,-1 1 1 0 0,1 0-1 0 0,0 0 1 0 0,-1 0-1 0 0,0 1 1 0 0,1-1-1 0 0,-1 0 0 0 0,0 0 1 0 0,0 1-1 0 0,0-1 1 0 0,0 0-1 0 0,-1 1 1 0 0,1 2-25 0 0,-1 8 110 0 0,0-11-95 0 0,0-1 0 0 0,-1 0 0 0 0,1 0 0 0 0,0 0 0 0 0,0 0 0 0 0,0 1 0 0 0,0-1 0 0 0,0 0-1 0 0,1 0 1 0 0,-1 0 0 0 0,0 1-15 0 0,-1 0 31 0 0,0 0-1 0 0,0 0 1 0 0,0 0-1 0 0,-1 0 1 0 0,1 0-1 0 0,-1-1 1 0 0,1 1-1 0 0,-1 0 1 0 0,0-1-31 0 0,-1 1 11 0 0,0 1 0 0 0,-1-1 0 0 0,1-1-1 0 0,-1 1 1 0 0,1 0 0 0 0,-1-1 0 0 0,0 0 0 0 0,0 0 0 0 0,0 0 0 0 0,0 0 0 0 0,1-1 0 0 0,-5 1-11 0 0,-7 0 57 0 0,1-1 0 0 0,-11-2-57 0 0,-8-2 26 0 0,1-1 1 0 0,-14-5-27 0 0,3 1-1 0 0,38 7-61 0 0,4 2-21 0 0,1 0 8 0 0,0 0 3 0 0,0 0-1 0 0,0 0-6 0 0,6-3-81 0 0,2 2 111 0 0,1 0-1 0 0,-1 1 1 0 0,1 0-1 0 0,-1 0 1 0 0,1 1-1 0 0,1 0 50 0 0,26 2-113 0 0,29-6 87 0 0,0-3 0 0 0,-1-3 0 0 0,35-10 26 0 0,-59 11-65 0 0,0-1 0 0 0,0-2 0 0 0,-1-2 0 0 0,-1-2 0 0 0,17-9 65 0 0,-49 20-45 0 0,0 1-1 0 0,0-2 1 0 0,0 1 0 0 0,0 0-1 0 0,-1-1 1 0 0,1 0 0 0 0,-2-1-1 0 0,1 1 1 0 0,0-1 0 0 0,-1 0-1 0 0,0 0 1 0 0,0 0 0 0 0,-1 0-1 0 0,0-1 1 0 0,0 0 0 0 0,0 1-1 0 0,-1-2 46 0 0,-2 7-1 0 0,0 0-1 0 0,1 0 0 0 0,-1 0 1 0 0,0 0-1 0 0,0-1 0 0 0,0 1 1 0 0,-1 0-1 0 0,1 0 1 0 0,0 0-1 0 0,0 0 0 0 0,0 0 1 0 0,-1 0-1 0 0,1 0 0 0 0,-1 0 1 0 0,1 0-1 0 0,-1 0 1 0 0,1 0-1 0 0,-1 0 0 0 0,0 0 1 0 0,1 0-1 0 0,-1 0 0 0 0,0 0 1 0 0,0 1-1 0 0,1-1 1 0 0,-1 0-1 0 0,0 0 0 0 0,0 1 1 0 0,0-1-1 0 0,0 1 0 0 0,0-1 1 0 0,0 1-1 0 0,0-1 1 0 0,0 1-1 0 0,0 0 2 0 0,-4-2-11 0 0,1 1 0 0 0,-1 0 1 0 0,1 0-1 0 0,-1 0 0 0 0,1 1 0 0 0,-1-1 1 0 0,-1 1 10 0 0,1 1-2 0 0,-1-1 1 0 0,1 1-1 0 0,0 0 1 0 0,-1 0-1 0 0,1 1 1 0 0,0 0-1 0 0,0 0 1 0 0,0 0-1 0 0,0 0 1 0 0,0 1-1 0 0,1 0 1 0 0,-1 0-1 0 0,1 0 2 0 0,-3 2 8 0 0,1 0-1 0 0,0 0 1 0 0,1 0-1 0 0,-1 1 0 0 0,1 0 1 0 0,0 0-1 0 0,0 1 1 0 0,-1 3-8 0 0,3-6 3 0 0,0 1 0 0 0,1 0 0 0 0,0 0 0 0 0,-1 0 0 0 0,2 0 0 0 0,-1 0 0 0 0,0 5-3 0 0,1-8 5 0 0,1 0 0 0 0,0 0 0 0 0,0 0 0 0 0,1 0 0 0 0,-1 0-1 0 0,0 0 1 0 0,1 0 0 0 0,-1 0 0 0 0,1 0 0 0 0,-1-1 0 0 0,1 1 0 0 0,0 0 0 0 0,0 0 0 0 0,0 0 0 0 0,0-1 0 0 0,0 1 0 0 0,0-1 0 0 0,1 1 0 0 0,-1-1-1 0 0,1 1 1 0 0,-1-1 0 0 0,1 0 0 0 0,-1 1-5 0 0,4 2 22 0 0,0-1-1 0 0,0 1 1 0 0,-1-1-1 0 0,2 0 1 0 0,-1-1-1 0 0,0 1 1 0 0,1-1-1 0 0,-1 0 0 0 0,1 0 1 0 0,-1-1-1 0 0,6 1-21 0 0,-3-1 37 0 0,1 0-1 0 0,-1-1 0 0 0,1 0 0 0 0,-1 0 0 0 0,1-1 1 0 0,-1 0-1 0 0,6-2-36 0 0,13-5-37 0 0,-1-1 1 0 0,0-1-1 0 0,0-2 1 0 0,12-7 36 0 0,-29 15-69 0 0,56-34-451 0 0,-38 22-31 0 0,28-13 551 0 0,-50 27-23 0 0,0 0-1 0 0,0 0 0 0 0,0 0 1 0 0,0 1-1 0 0,1 0 1 0 0,-1 0-1 0 0,0 0 0 0 0,1 1 1 0 0,1-1 23 0 0,-4 2-13 0 0,0-1 0 0 0,0 0 0 0 0,0 1-1 0 0,-1 0 1 0 0,1-1 0 0 0,0 1 0 0 0,0 0 0 0 0,-1 0 0 0 0,1 1 0 0 0,-1-1 0 0 0,1 0 0 0 0,-1 1 0 0 0,0 0 0 0 0,1-1 0 0 0,-1 1-1 0 0,0 0 1 0 0,0 0 0 0 0,1 1 13 0 0,3 6-35 0 0,1 0 0 0 0,-1 0-1 0 0,0 1 1 0 0,-1 0 0 0 0,0 0 0 0 0,0 0-1 0 0,-1 1 1 0 0,0 3 35 0 0,5 19 249 0 0,-1 0 0 0 0,-2 3-249 0 0,-5-21 240 0 0,-1-14-118 0 0,0-1 6 0 0,-1 1-89 0 0,0-1 1 0 0,0 1 0 0 0,0-1 0 0 0,1 0 0 0 0,-1 1-1 0 0,0-1 1 0 0,0 0 0 0 0,0 0 0 0 0,0 0 0 0 0,0 1-1 0 0,1-1 1 0 0,-1 0 0 0 0,-1 0-40 0 0,-1-4 23 0 0,-1 1 0 0 0,1-1 0 0 0,0 0 0 0 0,0 0 0 0 0,0 0 0 0 0,0-1 0 0 0,1 1 1 0 0,0 0-1 0 0,0-1 0 0 0,0 0 0 0 0,0 0 0 0 0,1 1 0 0 0,-1-2-23 0 0,0-4-156 0 0,1 0 0 0 0,0 0 0 0 0,0 0 1 0 0,1-1-1 0 0,0 1 0 0 0,0 0 0 0 0,1 0 0 0 0,2-7 156 0 0,3-9-2548 0 0,1 0 0 0 0,7-16 2548 0 0,-5 15-6883 0 0</inkml:trace>
  <inkml:trace contextRef="#ctx0" brushRef="#br0" timeOffset="1400.565">1095 140 10824 0 0,'0'0'241'0'0,"0"0"38"0"0,5-7 382 0 0,11-8 208 0 0,-15 15 102 0 0,-1 0 49 0 0,0 0-13 0 0,0 0-101 0 0,0 0-46 0 0,0 0-11 0 0,0 0-35 0 0,0 0-145 0 0,0 8 536 0 0,-3 5-1013 0 0,-1 0-1 0 0,0 0 0 0 0,-1-1 0 0 0,0 0 1 0 0,-1 0-1 0 0,-1 0 0 0 0,1 0 0 0 0,-2-1 1 0 0,0 0-1 0 0,0-1 0 0 0,-2 2-191 0 0,-6 4 302 0 0,0-1-1 0 0,-1 0 0 0 0,-1-1 1 0 0,0-1-1 0 0,-1-1 0 0 0,-6 3-301 0 0,-20 10-842 0 0,1 3-1 0 0,1 1 0 0 0,-11 12 843 0 0,19-10-1440 0 0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3:07.89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64 53 13360 0 0,'6'-14'1010'0'0,"1"3"-501"0"0,13-16 1483 0 0,-19 37 3872 0 0,-4 8-5588 0 0,0-1 0 0 0,-3 9-276 0 0,-14 33 363 0 0,-21 66 91 0 0,34-98-425 0 0,1 0 0 0 0,1 0 0 0 0,-1 21-29 0 0,6-39 26 0 0,0-1 0 0 0,0 1-1 0 0,1-1 1 0 0,0 1-1 0 0,0-1 1 0 0,1 1 0 0 0,0-1-1 0 0,0 0 1 0 0,4 7-26 0 0,-5-12-3 0 0,1 0 0 0 0,-1 0 0 0 0,1 0 1 0 0,-1-1-1 0 0,1 1 0 0 0,0 0 0 0 0,0-1 0 0 0,0 1 0 0 0,1-1 1 0 0,-1 0-1 0 0,0 0 0 0 0,1 0 0 0 0,0 0 0 0 0,-1 0 1 0 0,1-1-1 0 0,0 1 0 0 0,0-1 0 0 0,0 0 0 0 0,0 1 0 0 0,0-1 1 0 0,0-1-1 0 0,0 1 0 0 0,0 0 0 0 0,0-1 0 0 0,1 0 1 0 0,1 1 2 0 0,4-2-78 0 0,-1 0 0 0 0,1 0 0 0 0,-1 0 0 0 0,0-1 0 0 0,0-1 0 0 0,0 1 0 0 0,0-1 0 0 0,0-1 1 0 0,0 1-1 0 0,-1-1 0 0 0,1-1 0 0 0,-1 1 0 0 0,0-1 0 0 0,-1 0 0 0 0,1-1 0 0 0,-1 0 0 0 0,0 0 1 0 0,1-2 77 0 0,13-16-395 0 0,0-2 1 0 0,-2 0-1 0 0,-1-1 0 0 0,1-5 395 0 0,-17 29-33 0 0,5-6-98 0 0,21-41-89 0 0,-25 45 221 0 0,0 0 0 0 0,0 0 0 0 0,0-1 0 0 0,0 1 0 0 0,-1-1-1 0 0,0 1 1 0 0,0-1 0 0 0,0-2-1 0 0,-1 8 13 0 0,0-1-1 0 0,0 0 1 0 0,0 1-1 0 0,0-1 1 0 0,0 1-1 0 0,0-1 0 0 0,0 0 1 0 0,0 1-1 0 0,-1-1 1 0 0,1 1-1 0 0,0-1 1 0 0,0 1-1 0 0,0-1 1 0 0,-1 1-1 0 0,1-1 0 0 0,0 1 1 0 0,-1-1-1 0 0,1 1 1 0 0,0-1-1 0 0,-1 1 1 0 0,1-1-1 0 0,-1 1 1 0 0,1-1-1 0 0,0 1 0 0 0,-1 0 1 0 0,1-1-1 0 0,-1 1-12 0 0,0 0 35 0 0,0 0-1 0 0,0-1 0 0 0,0 1 1 0 0,0 0-1 0 0,0 0 0 0 0,0 0 1 0 0,0 0-1 0 0,0 0 1 0 0,0 0-1 0 0,0 1 0 0 0,0-1 1 0 0,0 0-1 0 0,0 0 0 0 0,-1 1-34 0 0,-4 2 160 0 0,0 0-1 0 0,1 0 1 0 0,-1 0-1 0 0,-2 2-159 0 0,7-4-4 0 0,-13 10 115 0 0,0-1 1 0 0,1 2-1 0 0,0 0 1 0 0,1 0-1 0 0,-9 14-111 0 0,0 1 276 0 0,2 2 0 0 0,-8 15-276 0 0,23-36 38 0 0,-1 0-1 0 0,1 0 1 0 0,1 1-1 0 0,-1 0 1 0 0,1 0-1 0 0,1 0 1 0 0,0 0-1 0 0,0 0 1 0 0,0 9-38 0 0,2-17 118 0 0,0 0-114 0 0,0-1-1 0 0,1 0 1 0 0,-1 1 0 0 0,0-1-1 0 0,1 0 1 0 0,-1 0-1 0 0,0 1 1 0 0,1-1 0 0 0,-1 0-1 0 0,1 0 1 0 0,-1 0-1 0 0,0 1 1 0 0,1-1 0 0 0,-1 0-1 0 0,1 0 1 0 0,-1 0-1 0 0,1 0 1 0 0,-1 0 0 0 0,0 0-1 0 0,1 0 1 0 0,-1 0-1 0 0,1 0 1 0 0,-1 0 0 0 0,1 0-1 0 0,-1 0-3 0 0,11-1 30 0 0,-6-1-22 0 0,-1 1 1 0 0,1-1-1 0 0,-1 0 0 0 0,0 0 0 0 0,1 0 0 0 0,-1 0 0 0 0,0-1 0 0 0,0 0 0 0 0,-1 0 0 0 0,1 0 1 0 0,-1 0-1 0 0,1 0 0 0 0,-1-1 0 0 0,0 1 0 0 0,2-4-8 0 0,5-8 68 0 0,-1-1 1 0 0,0 0-1 0 0,3-10-68 0 0,13-22 65 0 0,-22 43-65 0 0,0 0 0 0 0,0 0 0 0 0,0 0 0 0 0,1 0 0 0 0,0 1 0 0 0,0 0 0 0 0,0 0 0 0 0,2-1 0 0 0,-4 3 1 0 0,0 1 0 0 0,-1-1 0 0 0,1 1 0 0 0,0-1 0 0 0,-1 0 0 0 0,1 0 0 0 0,-1 1 0 0 0,1-1 0 0 0,-1 0 0 0 0,0-1 0 0 0,0 1-1 0 0,12 13 181 0 0,-9-3-150 0 0,0 0-1 0 0,0 0 0 0 0,-1 0 1 0 0,0 0-1 0 0,0 1 1 0 0,-1-1-1 0 0,1 5-30 0 0,-2-4 26 0 0,1 0 0 0 0,1-1 0 0 0,0 1-1 0 0,0-1 1 0 0,1 1 0 0 0,4 7-26 0 0,-5-10 6 0 0,1 0-1 0 0,0-1 0 0 0,1 1 1 0 0,0-1-1 0 0,-1 1 1 0 0,2-2-1 0 0,2 4-5 0 0,-5-6-13 0 0,-1-1 0 0 0,0 1 1 0 0,1-1-1 0 0,-1 0 0 0 0,1 0 0 0 0,0 0 1 0 0,-1 0-1 0 0,1 0 0 0 0,0-1 0 0 0,-1 1 1 0 0,1-1-1 0 0,0 0 0 0 0,0 0 0 0 0,0 0 1 0 0,-1 0-1 0 0,1 0 0 0 0,0 0 0 0 0,0-1 1 0 0,-1 1-1 0 0,4-2 13 0 0,-1 0-176 0 0,1 0 1 0 0,0 0-1 0 0,0-1 1 0 0,-1 0-1 0 0,0 0 1 0 0,1 0-1 0 0,-1-1 1 0 0,-1 0-1 0 0,1 0 1 0 0,0 0-1 0 0,-1-1 0 0 0,0 1 1 0 0,3-5 175 0 0,4-7-1287 0 0,0-1 0 0 0,-1 0 0 0 0,4-14 1287 0 0,-13 29-98 0 0,7-17-1129 0 0,-1-1 1 0 0,-1 0-1 0 0,-1 0 1 0 0,1-11 1226 0 0,-3 17-609 0 0,16-76-1545 0 0,-19 55 7179 0 0,0 34-3795 0 0,0 1-368 0 0,0 0-166 0 0,0 0-31 0 0,0 0-74 0 0,9 16 75 0 0,6 10-190 0 0,-11-18-242 0 0,1 1 0 0 0,0-1 0 0 0,3 3-234 0 0,-5-7 104 0 0,0 0 0 0 0,0 1 0 0 0,-1-1 0 0 0,0 1-1 0 0,1 2-103 0 0,10 20 469 0 0,-2-11-74 0 0,-2 1 0 0 0,6 14-395 0 0,-12-24 92 0 0,0 1 0 0 0,0 0 0 0 0,-1 0 0 0 0,0 0 0 0 0,-1 0 0 0 0,1 0 0 0 0,-1 8-92 0 0,-1-12 27 0 0,-1 0 0 0 0,0 0-1 0 0,1-1 1 0 0,-1 1 0 0 0,-1 0 0 0 0,1 0-1 0 0,0-1 1 0 0,-1 1 0 0 0,0-1 0 0 0,0 1-1 0 0,0-1 1 0 0,0 0 0 0 0,0 0-1 0 0,-1 0 1 0 0,0 0 0 0 0,1 0 0 0 0,-1-1-1 0 0,0 1 1 0 0,0-1 0 0 0,0 1 0 0 0,-1-1-1 0 0,0 0-26 0 0,-5 4 68 0 0,0-2-1 0 0,0 1 1 0 0,-1-1-1 0 0,1-1 1 0 0,-1 0-1 0 0,0 0 1 0 0,0-1-1 0 0,0 0-67 0 0,-31 1-12 0 0,29-5-208 0 0,11 2 140 0 0,6-3-81 0 0,128-28-199 0 0,-37 9 296 0 0,10-5-119 0 0,-80 21 183 0 0,0-1 0 0 0,0-1 0 0 0,-1-2 0 0 0,21-10 0 0 0,-33 14 28 0 0,0-1 0 0 0,-1 0 0 0 0,0-1 0 0 0,0-1 0 0 0,-1 0 0 0 0,0-1-28 0 0,-8 8 7 0 0,-1-1 0 0 0,0 1-1 0 0,0-1 1 0 0,-1 0 0 0 0,1 0 0 0 0,-1 1-1 0 0,1-1 1 0 0,-1 0 0 0 0,0-1 0 0 0,0 1-1 0 0,0 0 1 0 0,0 0 0 0 0,-1 0 0 0 0,1-1-1 0 0,-1 1 1 0 0,0 0 0 0 0,0-3-7 0 0,0 5 0 0 0,0-1 0 0 0,-1 1 0 0 0,1-1 0 0 0,0 0 1 0 0,-1 1-1 0 0,1-1 0 0 0,-1 1 0 0 0,0-1 0 0 0,0 1 0 0 0,1 0 0 0 0,-1-1 1 0 0,0 1-1 0 0,0 0 0 0 0,0 0 0 0 0,0-1 0 0 0,0 1 0 0 0,-1 0 1 0 0,1 0-1 0 0,0 0 0 0 0,0 0 0 0 0,-1 0 0 0 0,1 1 0 0 0,-1-1 0 0 0,1 0 1 0 0,0 1-1 0 0,-1-1 0 0 0,1 1 0 0 0,-1-1 0 0 0,0 1 0 0 0,1 0 1 0 0,-1-1-1 0 0,1 1 0 0 0,-1 0 0 0 0,0 0 0 0 0,1 0 0 0 0,-1 0 0 0 0,-7 1-10 0 0,1 0-1 0 0,0 1 0 0 0,0 0 1 0 0,0 0-1 0 0,0 1 0 0 0,0 0 1 0 0,0 0-1 0 0,1 1 0 0 0,-1-1 1 0 0,1 2-1 0 0,0-1 0 0 0,0 1 1 0 0,1 0-1 0 0,-1 1 0 0 0,1-1 1 0 0,1 1-1 0 0,-1 1 0 0 0,1-1 1 0 0,0 1-1 0 0,0 0 0 0 0,1 0 1 0 0,-1 1 10 0 0,3-3-7 0 0,1 1 1 0 0,-1-1-1 0 0,1 0 1 0 0,1 1-1 0 0,-1-1 0 0 0,1 1 1 0 0,0-1-1 0 0,0 0 1 0 0,1 1-1 0 0,-1-1 1 0 0,1 0-1 0 0,0 1 1 0 0,1-1-1 0 0,-1 0 1 0 0,1 0-1 0 0,0 0 1 0 0,0 0-1 0 0,2 2 7 0 0,-2-4 10 0 0,0-1-1 0 0,0 0 0 0 0,0 0 0 0 0,0 0 1 0 0,0 0-1 0 0,0 0 0 0 0,1 0 0 0 0,-1-1 1 0 0,1 1-1 0 0,-1-1 0 0 0,1 0 0 0 0,0 0 1 0 0,-1 0-1 0 0,1 0 0 0 0,0 0 0 0 0,0 0-9 0 0,1 0 21 0 0,0 0-1 0 0,0-1 0 0 0,1 1 1 0 0,-1-1-1 0 0,0 1 1 0 0,0-1-1 0 0,1-1 0 0 0,-1 1 1 0 0,0-1-1 0 0,3 0-20 0 0,5-3 31 0 0,0-1-1 0 0,-1 0 0 0 0,0 0 1 0 0,0-1-1 0 0,5-4-30 0 0,50-38 96 0 0,-47 30-81 0 0,-15 13-6 0 0,1 1 1 0 0,0 0 0 0 0,0 0 0 0 0,2-2-10 0 0,8-3-32 0 0,1 0 1 0 0,0 1 0 0 0,3 0 31 0 0,-12 5-36 0 0,-1 1 1 0 0,0 0 0 0 0,1 0 0 0 0,0 1 0 0 0,-1 0 0 0 0,1 0 0 0 0,0 0 0 0 0,-1 1-1 0 0,1 0 1 0 0,1 0 35 0 0,-5 1-10 0 0,0-1-1 0 0,0 1 1 0 0,0 0-1 0 0,0 0 1 0 0,0 0 0 0 0,0 0-1 0 0,0 1 1 0 0,0-1-1 0 0,0 1 1 0 0,-1-1-1 0 0,1 1 1 0 0,-1 0-1 0 0,1 0 1 0 0,-1 1 0 0 0,0-1-1 0 0,1 0 1 0 0,-1 1-1 0 0,-1-1 1 0 0,1 1-1 0 0,0-1 1 0 0,-1 1-1 0 0,1 0 1 0 0,-1 0 0 0 0,1 3 10 0 0,10 17-55 0 0,-10-20 45 0 0,0 1-1 0 0,0 0 1 0 0,0 0-1 0 0,-1 0 1 0 0,2 3 10 0 0,3 17 6 0 0,-1-10 0 0 0,-2 1-1 0 0,0-1 0 0 0,-1 1 1 0 0,0-1-1 0 0,-1 1-5 0 0,8 51 524 0 0,7-123 1706 0 0,-14 48-2211 0 0,1 1 1 0 0,0-1 0 0 0,0 1 0 0 0,1 0 0 0 0,0 0 0 0 0,1-1-20 0 0,12-29 43 0 0,-13 30-48 0 0,0 0 1 0 0,1 1-1 0 0,0-1 0 0 0,0 1 0 0 0,0 0 0 0 0,1 0 1 0 0,4-3 4 0 0,14-19-27 0 0,-20 24-21 0 0,1 0 1 0 0,-1 1-1 0 0,1 0 0 0 0,0 0 1 0 0,0 0-1 0 0,0 0 0 0 0,2 0 48 0 0,9-6-222 0 0,-12 7 35 0 0,0 0 0 0 0,1 1 0 0 0,-1 0 0 0 0,1 0-1 0 0,0 0 1 0 0,1 0 187 0 0,7 0-7214 0 0,-11 2-576 0 0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3:13.82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255 262 19263 0 0,'0'0'439'0'0,"0"0"62"0"0,-20 0 671 0 0,16 1-1126 0 0,0-1-1 0 0,0 1 1 0 0,0 0-1 0 0,0 0 1 0 0,1 0-1 0 0,-1 1 1 0 0,0-1-1 0 0,0 1 1 0 0,1 0-1 0 0,-1 0 1 0 0,-2 2-46 0 0,-36 29 691 0 0,29-21-528 0 0,0 0 0 0 0,0 1-1 0 0,1 0 1 0 0,1 1 0 0 0,1 0-1 0 0,-1 1 1 0 0,2 0 0 0 0,0 1-1 0 0,1-1 1 0 0,1 2 0 0 0,-1 3-163 0 0,5-10 52 0 0,-2 3 22 0 0,1 1 0 0 0,1-1 0 0 0,-1 6-74 0 0,4-16 10 0 0,-1 1 1 0 0,1 0-1 0 0,0-1 0 0 0,0 1 1 0 0,0-1-1 0 0,0 1 0 0 0,1-1 1 0 0,0 1-1 0 0,-1-1 0 0 0,1 0 1 0 0,0 1-1 0 0,1-1 0 0 0,-1 0 1 0 0,1 1-1 0 0,0 1-10 0 0,-1-4 6 0 0,0 0 0 0 0,0-1-1 0 0,-1 1 1 0 0,1 0 0 0 0,0 0 0 0 0,0 0 0 0 0,0-1 0 0 0,0 1 0 0 0,0 0 0 0 0,0-1-1 0 0,0 1 1 0 0,0-1 0 0 0,0 1 0 0 0,0-1 0 0 0,0 0 0 0 0,0 1 0 0 0,0-1-1 0 0,0 0 1 0 0,1 0-6 0 0,1 1 10 0 0,0-1-1 0 0,0-1 0 0 0,-1 1 1 0 0,1 0-1 0 0,0-1 0 0 0,0 1 0 0 0,-1-1 1 0 0,3 0-10 0 0,3-3 28 0 0,0 0 0 0 0,1 0 0 0 0,-2 0 1 0 0,7-5-29 0 0,7-8 79 0 0,0 0-1 0 0,-2-1 1 0 0,0-2 0 0 0,-1 0 0 0 0,12-19-79 0 0,-8 7 64 0 0,-22 31 3 0 0,0 1 10 0 0,1 2-10 0 0,11 43-96 0 0,1 0-1 0 0,8 12 30 0 0,-20-55 3 0 0,0 0 1 0 0,0-1-1 0 0,0 1 0 0 0,0 0 0 0 0,0-1 0 0 0,0 1 0 0 0,0-1 0 0 0,0 1 1 0 0,1-1-1 0 0,-1 0 0 0 0,1 1 0 0 0,-1-1 0 0 0,1 0 0 0 0,-1 0 0 0 0,1 0 1 0 0,0 0-1 0 0,0 0 0 0 0,-1-1 0 0 0,1 1 0 0 0,0 0 0 0 0,0-1 0 0 0,0 1 1 0 0,0-1-1 0 0,0 0 0 0 0,1 1-3 0 0,-1-2 8 0 0,1 1 0 0 0,-1 0 0 0 0,1-1 0 0 0,-1 1 1 0 0,0-1-1 0 0,0 0 0 0 0,1 1 0 0 0,-1-1 0 0 0,0 0 0 0 0,0-1 0 0 0,0 1 1 0 0,0 0-1 0 0,1-1-8 0 0,25-24 150 0 0,-9 8-101 0 0,-14 12-49 0 0,1 1 0 0 0,-1-1 0 0 0,0 0 0 0 0,0-1 0 0 0,0 0 0 0 0,-2 2 0 0 0,0 0 0 0 0,1 0 0 0 0,-1 0 0 0 0,1 1 0 0 0,1-1 0 0 0,-1 1 0 0 0,0 0 0 0 0,1 1 0 0 0,0-1 0 0 0,1 0 0 0 0,-1 1-13 0 0,-4 3 6 0 0,0-1 0 0 0,0 1 1 0 0,0 0-1 0 0,0-1 0 0 0,1 1 0 0 0,-1 0 0 0 0,0 0 1 0 0,0 0-1 0 0,0 0 0 0 0,0 0 0 0 0,0 0 0 0 0,0 0 1 0 0,0 0-1 0 0,0 0 0 0 0,0 1 0 0 0,0-1 1 0 0,0 0-1 0 0,0 1 0 0 0,0-1 0 0 0,0 1 0 0 0,0-1 1 0 0,0 1-1 0 0,0-1 0 0 0,0 1 0 0 0,-1 0 0 0 0,1-1 1 0 0,0 1-1 0 0,0 0 0 0 0,-1 0 0 0 0,1 0 1 0 0,0-1-1 0 0,-1 1 0 0 0,1 0 0 0 0,0 0 7 0 0,3 10-21 0 0,0 0 0 0 0,-1 0 0 0 0,0 0 0 0 0,0 0 0 0 0,0 9 21 0 0,2 10-19 0 0,-2-23 30 0 0,-3-6 44 0 0,0-1 17 0 0,0 0 9 0 0,0 0 12 0 0,3-14 14 0 0,0 7-137 0 0,0 0 0 0 0,0 0 1 0 0,0 1-1 0 0,1-1 0 0 0,0 1 1 0 0,1 0-1 0 0,0 0 0 0 0,0 0 1 0 0,0 1-1 0 0,0 0 0 0 0,1 0 0 0 0,0 0 1 0 0,0 0-1 0 0,0 1 0 0 0,0 0 1 0 0,1 1-1 0 0,0-1 0 0 0,5-1 30 0 0,-9 4-3 0 0,0 0 0 0 0,0 0 1 0 0,0 0-1 0 0,0 0 0 0 0,1 0 0 0 0,-1 1 0 0 0,0-1 0 0 0,1 1 0 0 0,-1 0 0 0 0,0 0 1 0 0,1 0-1 0 0,-1 0 0 0 0,0 1 0 0 0,1-1 0 0 0,-1 1 0 0 0,0 0 0 0 0,0 0 0 0 0,0 0 1 0 0,1 1-1 0 0,-1-1 0 0 0,0 1 0 0 0,-1-1 0 0 0,1 1 0 0 0,0 0 0 0 0,0 0 0 0 0,-1 1 1 0 0,1-1-1 0 0,-1 0 0 0 0,0 1 0 0 0,0-1 0 0 0,0 1 0 0 0,1 2 3 0 0,48 81 464 0 0,-50-85-460 0 0,-1 0 35 0 0,1 1 1 0 0,0-1-1 0 0,-1 0 0 0 0,1 1 1 0 0,0-1-1 0 0,0 0 1 0 0,0 0-1 0 0,0 0 1 0 0,0 0-1 0 0,0 0 0 0 0,0 0 1 0 0,1 0-40 0 0,-2-1 17 0 0,1 0 0 0 0,0 0 0 0 0,0 0 0 0 0,-1 0 1 0 0,1 0-1 0 0,0 0 0 0 0,0-1 0 0 0,-1 1 0 0 0,1 0 0 0 0,0-1 0 0 0,-1 1 1 0 0,1 0-1 0 0,0-1 0 0 0,-1 1 0 0 0,1-1 0 0 0,-1 1 0 0 0,1-1 0 0 0,-1 1 1 0 0,1-1-1 0 0,-1 1 0 0 0,1-1 0 0 0,-1 0 0 0 0,1 1 0 0 0,-1-1-17 0 0,5-5-113 0 0,0 0 0 0 0,-1-1-1 0 0,0 1 1 0 0,0-1 0 0 0,0 0-1 0 0,1-6 114 0 0,12-17-455 0 0,-5 10 134 0 0,-7 13 209 0 0,-1 0 0 0 0,1 0 0 0 0,0 1 0 0 0,0-1 0 0 0,1 1 0 0 0,4-4 112 0 0,-9 10-1 0 0,-1-1 0 0 0,1 1 0 0 0,-1 0-1 0 0,1 0 1 0 0,-1-1 0 0 0,1 1 0 0 0,-1 0-1 0 0,1 0 1 0 0,-1-1 0 0 0,1 1 0 0 0,-1 0 0 0 0,1 0-1 0 0,0 0 1 0 0,-1 0 0 0 0,1 0 0 0 0,-1 0-1 0 0,1 0 1 0 0,-1 0 0 0 0,1 0 0 0 0,0 0 0 0 0,-1 0-1 0 0,1 1 1 0 0,-1-1 0 0 0,1 0 0 0 0,-1 0-1 0 0,1 1 1 0 0,-1-1 0 0 0,1 0 0 0 0,-1 0 0 0 0,1 1-1 0 0,-1-1 1 0 0,1 0 0 0 0,-1 1 0 0 0,0-1-1 0 0,1 1 1 0 0,0 0 1 0 0,15 21 196 0 0,-8-11-36 0 0,-3-5-124 0 0,0 1-1 0 0,-1-1 0 0 0,0 1 0 0 0,1 2-35 0 0,-2-4 18 0 0,-1 0 0 0 0,1 0 0 0 0,0-1 0 0 0,0 1 0 0 0,1-1 0 0 0,-1 0 0 0 0,1 0-1 0 0,0 0 1 0 0,0 0 0 0 0,2 0-18 0 0,1 2-269 0 0,-6-6 101 0 0,0 1 1 0 0,0 0-1 0 0,0 0 0 0 0,0-1 0 0 0,0 1 0 0 0,1 0 0 0 0,-1-1 0 0 0,0 1 0 0 0,0-1 0 0 0,0 0 1 0 0,0 1-1 0 0,1-1 0 0 0,-1 0 0 0 0,0 0 0 0 0,0 1 0 0 0,0-1 0 0 0,1 0 0 0 0,-1 0 0 0 0,0-1 0 0 0,0 1 1 0 0,1 0-1 0 0,-1 0 168 0 0,9-3-5404 0 0,-1-2-1501 0 0</inkml:trace>
  <inkml:trace contextRef="#ctx0" brushRef="#br0" timeOffset="283.719">1256 304 16096 0 0,'0'0'365'0'0,"13"4"1037"0"0,-10-2-1362 0 0,0 1 0 0 0,0 0 0 0 0,-1 0 0 0 0,1 1 0 0 0,-1-1-1 0 0,0 0 1 0 0,0 1 0 0 0,0 0 0 0 0,0-1 0 0 0,-1 1-1 0 0,1 2-39 0 0,9 17 348 0 0,-6-13-121 0 0,-1 0 0 0 0,0 1 0 0 0,0-1 0 0 0,-1 1 1 0 0,-1 1-228 0 0,4 8 536 0 0,6 32 1704 0 0,-2 2-2240 0 0,-8-41 246 0 0,0 1 179 0 0,-1 1-1 0 0,0 11-424 0 0,2 21 487 0 0,1 0-125 0 0,-3-29-243 0 0,0 0 0 0 0,5 16-119 0 0,-2 3 136 0 0,-4-30-85 0 0,1 1 1 0 0,-1-1-1 0 0,2 1 1 0 0,1 5-52 0 0,-1 1 40 0 0,-2-13-33 0 0,1 1 0 0 0,-1-1 0 0 0,0 0 1 0 0,0 1-1 0 0,1-1 0 0 0,-1 1 0 0 0,1-1 0 0 0,-1 0 0 0 0,1 1 1 0 0,-1-1-1 0 0,1 0 0 0 0,0 0 0 0 0,0 1 0 0 0,0-1 1 0 0,0 0-8 0 0,-1-1-5 0 0,0 1 0 0 0,1-1 0 0 0,-1 0 1 0 0,0 0-1 0 0,0 0 0 0 0,0 0 1 0 0,0 0-1 0 0,1 0 0 0 0,-1 0 0 0 0,0 1 1 0 0,0-1-1 0 0,0 0 0 0 0,0 0 1 0 0,0 0-1 0 0,0 0 0 0 0,0 1 0 0 0,0-1 1 0 0,1 0-1 0 0,-1 0 0 0 0,0 0 1 0 0,0 0-1 0 0,0 1 0 0 0,0-1 1 0 0,0 0-1 0 0,0 0 0 0 0,0 0 0 0 0,0 1 1 0 0,0-1-1 0 0,0 0 0 0 0,0 0 1 0 0,0 0-1 0 0,0 1 0 0 0,0-1 0 0 0,0 0 1 0 0,0 0-1 0 0,-1 0 0 0 0,1 0 1 0 0,0 1-1 0 0,0-1 0 0 0,0 0 0 0 0,0 0 1 0 0,0 0-1 0 0,0 0 0 0 0,0 0 1 0 0,-1 1-1 0 0,1-1 0 0 0,0 0 0 0 0,0 0 1 0 0,0 0-1 0 0,0 0 0 0 0,0 0 1 0 0,-1 0-1 0 0,1 0 0 0 0,0 1 0 0 0,0-1 1 0 0,0 0-1 0 0,-1 0 5 0 0,1 0-33 0 0,-1 0 0 0 0,1 0 0 0 0,-1 1 0 0 0,0-1 0 0 0,1 0 0 0 0,-1 0 0 0 0,0 0 0 0 0,1 0 0 0 0,-1 0 0 0 0,0 0 0 0 0,1 0 0 0 0,-1 0 0 0 0,0 0 0 0 0,1 0 0 0 0,-1 0 33 0 0,-7-8-5121 0 0,5 5 2715 0 0,-5-6-4888 0 0</inkml:trace>
  <inkml:trace contextRef="#ctx0" brushRef="#br0" timeOffset="620.899">1329 437 14368 0 0,'2'-2'87'0'0,"1"-1"1"0"0,0 0-1 0 0,0 1 1 0 0,0-1-1 0 0,0 1 1 0 0,0 0-1 0 0,0 0 1 0 0,1 0 0 0 0,-1 0-1 0 0,1 1 1 0 0,-1-1-1 0 0,1 1 1 0 0,0 0-1 0 0,0 0 1 0 0,-1 1-1 0 0,1-1 1 0 0,0 1 0 0 0,0-1-88 0 0,0 2 107 0 0,0-1 0 0 0,-1 1 0 0 0,1 0 0 0 0,-1 0 0 0 0,1 0 0 0 0,1 1-107 0 0,12 3 701 0 0,-14-4-533 0 0,1 1-1 0 0,0 0 0 0 0,-1 0 1 0 0,1 0-1 0 0,-1 1 0 0 0,1-1 1 0 0,-1 1-1 0 0,0-1 0 0 0,0 1 1 0 0,2 3-168 0 0,9 7 582 0 0,-7-8-263 0 0,-1 0 0 0 0,0 1-1 0 0,-1-1 1 0 0,0 1-1 0 0,1 1 1 0 0,-2-1-1 0 0,2 2-318 0 0,-5-5 124 0 0,1 0 0 0 0,0 0 0 0 0,-1 0 0 0 0,1 0-1 0 0,-1 0 1 0 0,0 0 0 0 0,0 1 0 0 0,0-1 0 0 0,-1 1-1 0 0,1-1 1 0 0,-1 0 0 0 0,0 1 0 0 0,0-1 0 0 0,0 1-1 0 0,0-1 1 0 0,0 1 0 0 0,-1 1-124 0 0,-1 2 70 0 0,-1 0 0 0 0,0 0 1 0 0,0-1-1 0 0,0 1 0 0 0,-1-1 0 0 0,1 0 1 0 0,-2 1-1 0 0,1-2 0 0 0,-1 1 0 0 0,1 0 1 0 0,-2-1-1 0 0,1 0 0 0 0,-1 0 0 0 0,1-1 1 0 0,-1 1-1 0 0,0-1 0 0 0,-1-1 0 0 0,1 1 1 0 0,-1-1-1 0 0,0 0 0 0 0,1-1 0 0 0,-3 1-70 0 0,-4 1-61 0 0,0-1 1 0 0,0 0-1 0 0,0-1 0 0 0,-8 0 61 0 0,14-2-583 0 0,1-1 0 0 0,0 1-1 0 0,-1-1 1 0 0,-4-1 583 0 0,7 1-1290 0 0,-1 0 0 0 0,1-1 0 0 0,-1 1 0 0 0,1-1-1 0 0,0 0 1 0 0,-4-3 1290 0 0,-2-2-6530 0 0</inkml:trace>
  <inkml:trace contextRef="#ctx0" brushRef="#br0" timeOffset="882.735">1753 187 17447 0 0,'0'0'396'0'0,"0"0"52"0"0,0 2 31 0 0,2 15 69 0 0,-1 12-507 0 0,-5 16 2143 0 0,2 34-2184 0 0,5 99 3184 0 0,2-136-2834 0 0,0-9-164 0 0,-5-30-168 0 0,1 0-1 0 0,0 0 1 0 0,0 0 0 0 0,0 0-1 0 0,0 0 1 0 0,1 2-18 0 0,0-2 12 0 0,-1-1 0 0 0,0 0-1 0 0,-1 0 1 0 0,1 1 0 0 0,0-1 0 0 0,-1 0-1 0 0,1 1 1 0 0,-1 0-12 0 0,0-1 47 0 0,1-2-245 0 0,0 0 1 0 0,0 1-1 0 0,0-1 0 0 0,0 0 0 0 0,-1 0 1 0 0,1 0-1 0 0,0 0 0 0 0,0 0 1 0 0,0 0-1 0 0,0 0 0 0 0,0-1 1 0 0,0 1-1 0 0,-1 0 0 0 0,1 0 1 0 0,0-1 197 0 0,10-4-2563 0 0,-1-3-4843 0 0</inkml:trace>
  <inkml:trace contextRef="#ctx0" brushRef="#br0" timeOffset="1084.331">1962 393 19351 0 0,'0'0'439'0'0,"0"0"62"0"0,0 0 33 0 0,0 9 95 0 0,1 2-143 0 0,0 1 0 0 0,1 0 0 0 0,1-1 0 0 0,1 5-486 0 0,-3-12 260 0 0,6 19 661 0 0,1 0 1 0 0,1-1-1 0 0,4 6-921 0 0,-12-28-746 0 0,1 4 2173 0 0,-1-2-4094 0 0,0-2-4218 0 0,4-2-682 0 0</inkml:trace>
  <inkml:trace contextRef="#ctx0" brushRef="#br0" timeOffset="1383.812">2479 102 18687 0 0,'0'0'430'0'0,"-3"-17"1171"0"0,2 16-1559 0 0,1-1 0 0 0,0 1 0 0 0,-1 0-1 0 0,1 0 1 0 0,-1 0 0 0 0,1 0 0 0 0,-1-1 0 0 0,1 1-1 0 0,-1 0 1 0 0,0 0 0 0 0,0 0 0 0 0,1 0 0 0 0,-1 0 0 0 0,0 1-1 0 0,0-1 1 0 0,0 0 0 0 0,0 0 0 0 0,0 0 0 0 0,0 1 0 0 0,0-1-1 0 0,-1 1-41 0 0,0-1 116 0 0,0 0-1 0 0,0 0 0 0 0,0 1 1 0 0,-1-1-1 0 0,1 1 0 0 0,0 0 1 0 0,-1 0-1 0 0,1 0 0 0 0,0 0 1 0 0,0 0-1 0 0,-2 0-115 0 0,-2 2 163 0 0,0-1 0 0 0,0 1-1 0 0,-1-1 1 0 0,1 2 0 0 0,0-1 0 0 0,1 1-1 0 0,-1 0 1 0 0,0 0-163 0 0,-2 3 23 0 0,0 0 0 0 0,0 0 1 0 0,0 1-1 0 0,1 0 0 0 0,0 1 0 0 0,0 0 0 0 0,1 0 0 0 0,0 0 0 0 0,0 1 0 0 0,1-1 0 0 0,0 1 1 0 0,1 1-1 0 0,0-1 0 0 0,0 1 0 0 0,1-1 0 0 0,1 1 0 0 0,-1 0 0 0 0,1 0 0 0 0,1 0 0 0 0,0 1 1 0 0,0-1-1 0 0,1 0 0 0 0,1 0 0 0 0,-1 1 0 0 0,2-1 0 0 0,-1 0 0 0 0,3 7-23 0 0,31 105 0 0 0,-8-31 0 0 0,-19-62 12 0 0,10 42 51 0 0,-16-63-31 0 0,0 1 0 0 0,-1-1-1 0 0,0 0 1 0 0,0 0 0 0 0,-1 0 0 0 0,0 1 0 0 0,0-1 0 0 0,-1 0 0 0 0,-2 8-32 0 0,3-14-13 0 0,-1 0 0 0 0,1 0 0 0 0,-1 0 0 0 0,0 0 0 0 0,0 0 0 0 0,0 0 0 0 0,0 0 1 0 0,0 0-1 0 0,0-1 0 0 0,0 1 0 0 0,-1 0 0 0 0,1-1 0 0 0,-1 1 0 0 0,-1 0 13 0 0,2-1-115 0 0,0 0-1 0 0,-1-1 1 0 0,1 1 0 0 0,-1-1-1 0 0,1 0 1 0 0,0 1-1 0 0,-1-1 1 0 0,1 0-1 0 0,-1 0 1 0 0,1 0-1 0 0,-1 0 1 0 0,1 0-1 0 0,-1 0 1 0 0,1-1-1 0 0,0 1 1 0 0,-1 0-1 0 0,1-1 1 0 0,-1 1 0 0 0,1-1-1 0 0,0 1 1 0 0,-1-1-1 0 0,1 0 1 0 0,0 0 115 0 0,-24-14-4351 0 0,10 4-2407 0 0</inkml:trace>
  <inkml:trace contextRef="#ctx0" brushRef="#br0" timeOffset="1701.938">2081 440 14808 0 0,'10'-6'329'0'0,"0"1"1"0"0,1 0 0 0 0,0 1-1 0 0,0 0 1 0 0,1 1 0 0 0,7-1-330 0 0,1 1 1018 0 0,1 0-1 0 0,-1 2 1 0 0,9 1-1018 0 0,107-4 1591 0 0,-129 4-1588 0 0,30-3 347 0 0,20-3-350 0 0,-47 4-151 0 0,0 0 1 0 0,0-1-1 0 0,0 0 1 0 0,0 0-1 0 0,0-1 0 0 0,-1 0 1 0 0,9-5 150 0 0,-10 3-1153 0 0,0-1 1 0 0,-1 1-1 0 0,3-4 1153 0 0,-9 9-680 0 0,-1 1 82 0 0,0 0 342 0 0,0 0 155 0 0,0 0 33 0 0,0 0 61 0 0,0 0 242 0 0,0 0 106 0 0,0 0 19 0 0,-14 20 1598 0 0,11-14-1576 0 0,1 0 0 0 0,-1 0 0 0 0,2 0 0 0 0,-1 1-1 0 0,1-1 1 0 0,0 0 0 0 0,0 1 0 0 0,1-1 0 0 0,-1 1-1 0 0,2-1 1 0 0,-1 3-382 0 0,1 2 384 0 0,1 0 0 0 0,0-1 0 0 0,1 1 0 0 0,0 0 0 0 0,0-1 0 0 0,2 3-384 0 0,3 2 384 0 0,-8-15-432 0 0,1 1-1 0 0,-1-1 0 0 0,1 1 0 0 0,-1-1 1 0 0,1 0-1 0 0,-1 1 0 0 0,1-1 1 0 0,0 0-1 0 0,-1 1 0 0 0,1-1 1 0 0,-1 0-1 0 0,1 0 0 0 0,0 0 0 0 0,-1 0 1 0 0,1 0-1 0 0,-1 0 0 0 0,1 1 1 0 0,0-1-1 0 0,-1 0 0 0 0,1-1 1 0 0,0 1-1 0 0,-1 0 0 0 0,1 0 0 0 0,0 0 1 0 0,-1 0-1 0 0,1 0 0 0 0,-1-1 1 0 0,1 1-1 0 0,0 0 0 0 0,-1-1 1 0 0,1 1-1 0 0,-1 0 0 0 0,1-1 1 0 0,-1 1-1 0 0,1-1 0 0 0,-1 1 0 0 0,1 0 1 0 0,-1-1-1 0 0,0 1 0 0 0,1-1 49 0 0,-1-7-1108 0 0</inkml:trace>
  <inkml:trace contextRef="#ctx0" brushRef="#br0" timeOffset="1966.43">2664 197 17703 0 0,'0'0'522'0'0,"0"0"-12"0"0,12 8-302 0 0,-3-2-254 0 0,-1 1-1 0 0,-1 0 1 0 0,1 0-1 0 0,-1 1 1 0 0,0 0-1 0 0,-1 0 1 0 0,1 1 46 0 0,6 8-921 0 0,-4-6-3386 0 0,-3 0-1451 0 0</inkml:trace>
  <inkml:trace contextRef="#ctx0" brushRef="#br0" timeOffset="2276.861">2910 420 16687 0 0,'0'0'490'0'0,"0"0"-8"0"0,12-8 164 0 0,-1 2-24 0 0,0 0 0 0 0,0 1 0 0 0,0 0 0 0 0,0 0 0 0 0,9-1-622 0 0,62-25 1604 0 0,-80 30-1583 0 0,0 0 0 0 0,0 0-1 0 0,0 0 1 0 0,0-1-1 0 0,0 1 1 0 0,0-1 0 0 0,0 0-1 0 0,-1 1 1 0 0,1-1-1 0 0,-1 0 1 0 0,1 0 0 0 0,-1 0-1 0 0,1 0-20 0 0,-2 1 7 0 0,0 0 0 0 0,0 1 0 0 0,1-1 0 0 0,-1 0 0 0 0,0 1-1 0 0,0-1 1 0 0,0 0 0 0 0,0 1 0 0 0,0-1 0 0 0,0 0 0 0 0,0 0 0 0 0,-1 1-1 0 0,1-1 1 0 0,0 0 0 0 0,0 1 0 0 0,0-1 0 0 0,-1 0 0 0 0,1 1 0 0 0,0-1-1 0 0,-1 0 1 0 0,1 1 0 0 0,-1-1 0 0 0,1 1 0 0 0,0-1 0 0 0,-1 1 0 0 0,1-1-1 0 0,-1 1 1 0 0,0-1 0 0 0,1 1 0 0 0,-1-1 0 0 0,1 1 0 0 0,-1 0 0 0 0,0-1-1 0 0,1 1 1 0 0,-1 0-7 0 0,-4-1 10 0 0,1 0-1 0 0,-1 0 1 0 0,1 1-1 0 0,0-1 1 0 0,-1 1 0 0 0,1 0-1 0 0,-1 1 1 0 0,1-1-1 0 0,-1 1 1 0 0,1 0-1 0 0,0 0 1 0 0,-4 1-10 0 0,-4 2 10 0 0,0 0-1 0 0,1 1 1 0 0,-12 7-10 0 0,15-8 5 0 0,0 2 1 0 0,0-1-1 0 0,0 1 0 0 0,1 0 0 0 0,0 1 0 0 0,-1 0-5 0 0,5-3 18 0 0,-1 0-1 0 0,0 1 0 0 0,1-1 1 0 0,0 1-1 0 0,0 0 0 0 0,1 0 0 0 0,-1 0 1 0 0,1 0-1 0 0,0 0 0 0 0,0 0 1 0 0,1 1-18 0 0,-1-1 5 0 0,2-1 1 0 0,-1 0-1 0 0,0 1 1 0 0,1-1-1 0 0,0 1 1 0 0,0-1 0 0 0,0 1-1 0 0,1 1-5 0 0,-1-3 7 0 0,1 0 0 0 0,0-1 0 0 0,0 1 0 0 0,0 0 0 0 0,0-1 0 0 0,1 1 0 0 0,-1-1 0 0 0,1 1 0 0 0,0-1-1 0 0,-1 0 1 0 0,1 0 0 0 0,0 0 0 0 0,2 2-7 0 0,0-1 9 0 0,0 0-1 0 0,1 0 0 0 0,-1 0 1 0 0,0-1-1 0 0,1 1 0 0 0,0-1 1 0 0,-1 0-1 0 0,1-1 0 0 0,0 1 1 0 0,0-1-1 0 0,0 0 1 0 0,3 0-9 0 0,11 1-230 0 0,1 0 1 0 0,12-2 229 0 0,-25 0-112 0 0,24-1-1847 0 0,0-1 0 0 0,1-1 1 0 0,1-3 1958 0 0,-4 1-6609 0 0</inkml:trace>
  <inkml:trace contextRef="#ctx0" brushRef="#br0" timeOffset="2734.22">3522 318 16631 0 0,'0'0'490'0'0,"-8"-1"162"0"0,2 1-471 0 0,-1 0-1 0 0,0 0 1 0 0,0 0 0 0 0,1 1 0 0 0,-1 0-1 0 0,0 1 1 0 0,1-1 0 0 0,-1 1 0 0 0,1 1-1 0 0,0-1 1 0 0,-1 1 0 0 0,1 0 0 0 0,-2 2-181 0 0,-9 5 502 0 0,1 1 1 0 0,0 0-1 0 0,1 1 1 0 0,-1 2-503 0 0,6-5 107 0 0,1-1 0 0 0,1 2 1 0 0,0-1-1 0 0,0 1 1 0 0,1 0-1 0 0,0 1 0 0 0,1 0 1 0 0,0 0-1 0 0,-3 8-107 0 0,8-15 16 0 0,0-1-1 0 0,0 1 0 0 0,1 0 1 0 0,-1-1-1 0 0,1 1 1 0 0,0-1-1 0 0,0 1 0 0 0,0 0 1 0 0,1-1-1 0 0,-1 1-15 0 0,0-2 19 0 0,1 0 0 0 0,-1 0 0 0 0,0 0-1 0 0,1 0 1 0 0,0-1 0 0 0,-1 1 0 0 0,1 0-1 0 0,0 0 1 0 0,0-1 0 0 0,0 1 0 0 0,0 0 0 0 0,0-1-1 0 0,0 1 1 0 0,0-1 0 0 0,1 0 0 0 0,-1 1-1 0 0,1-1 1 0 0,0 1-19 0 0,2 0 30 0 0,-1 0-1 0 0,0-1 0 0 0,0 0 1 0 0,0 0-1 0 0,1 0 0 0 0,-1 0 1 0 0,1 0-1 0 0,-1-1 1 0 0,1 1-1 0 0,-1-1 0 0 0,1 0 1 0 0,-1 0-1 0 0,1 0 0 0 0,-1-1 1 0 0,1 1-1 0 0,-1-1 0 0 0,0 0 1 0 0,1 0-1 0 0,-1 0 1 0 0,0 0-1 0 0,3-2-29 0 0,1-1 21 0 0,-1 1 1 0 0,1-2 0 0 0,-1 1-1 0 0,0-1 1 0 0,0 0-1 0 0,0-1 1 0 0,-1 1-1 0 0,1-1 1 0 0,0-2-22 0 0,10-14-14 0 0,-1-1 1 0 0,-1 0-1 0 0,-1-1 1 0 0,-1-1 0 0 0,-1 1-1 0 0,4-15 14 0 0,10-43-1077 0 0,5-34 1077 0 0,-22 84-189 0 0,-4 12 257 0 0,-1 0 0 0 0,0 0 0 0 0,-1 0 0 0 0,-2-13-68 0 0,0 32 168 0 0,-1 0-16 0 0,1 1-148 0 0,0-1 1 0 0,-1 1-1 0 0,1 0 0 0 0,-1 0 0 0 0,1-1 0 0 0,-1 1 1 0 0,1 0-1 0 0,-1 0 0 0 0,1-1 0 0 0,-1 1 0 0 0,1 0 0 0 0,-1 0 1 0 0,1 0-1 0 0,-1 0 0 0 0,1 0 0 0 0,-1 0 0 0 0,1 0 0 0 0,-1 0 1 0 0,1 0-1 0 0,-1 0 0 0 0,1 0 0 0 0,-1 0 0 0 0,1 0 0 0 0,-1 1 1 0 0,1-1-1 0 0,-1 0 0 0 0,1 0 0 0 0,-1 0 0 0 0,1 1 1 0 0,-1-1-1 0 0,1 0 0 0 0,-1 1 0 0 0,1-1 0 0 0,0 0 0 0 0,-1 1 1 0 0,1-1-1 0 0,0 1 0 0 0,-1-1 0 0 0,1 0 0 0 0,0 1 0 0 0,-1-1 1 0 0,1 1-5 0 0,-2 1 8 0 0,-2 2 5 0 0,1 0 0 0 0,-1 0-1 0 0,1 0 1 0 0,0 1 0 0 0,0-1 0 0 0,0 1-1 0 0,0 0 1 0 0,1 0 0 0 0,0 0 0 0 0,0 0-1 0 0,-1 4-12 0 0,-2 9 82 0 0,1 1 0 0 0,-2 14-82 0 0,0 6 61 0 0,0-7 162 0 0,1 1 0 0 0,2 0 0 0 0,1 0-1 0 0,3 30-222 0 0,1-42 255 0 0,2 0-1 0 0,1 0 0 0 0,0-1 1 0 0,2 0-1 0 0,3 8-254 0 0,10-1 320 0 0,-15-16-152 0 0,-4-10-370 0 0,-1-1-52 0 0,0 0-2 0 0,0 0-112 0 0,0 0-472 0 0,0 0-212 0 0,-1 0-1394 0 0,-5 0-5423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3:12.15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1 180 20471 0 0,'0'0'464'0'0,"0"0"68"0"0,0 0 34 0 0,0 0-69 0 0,0 0-284 0 0,0 14 587 0 0,1 10-81 0 0,1-1 0 0 0,2 4-719 0 0,1 16 496 0 0,-2-11-293 0 0,1-1 1 0 0,2 0-1 0 0,3 10-203 0 0,-9-40-74 0 0,0-1 0 0 0,1 1-1 0 0,-1 0 1 0 0,0 0 0 0 0,0 0 0 0 0,1-1-1 0 0,-1 1 1 0 0,0 0 0 0 0,1-1 0 0 0,-1 1-1 0 0,1 0 1 0 0,-1-1 0 0 0,1 1 0 0 0,-1 0-1 0 0,1-1 1 0 0,-1 1 0 0 0,1-1 0 0 0,0 1-1 0 0,-1-1 1 0 0,1 1 0 0 0,0-1 74 0 0,9-2-4928 0 0,-7 1 2115 0 0,6-2-4430 0 0</inkml:trace>
  <inkml:trace contextRef="#ctx0" brushRef="#br0" timeOffset="271.484">125 28 19439 0 0,'-5'-12'1474'0'0,"3"11"-1290"0"0,-4-11 1075 0 0,4 9-890 0 0,8 31-440 0 0,10-8-1773 0 0,-9-13-69 0 0,1 2-5024 0 0</inkml:trace>
  <inkml:trace contextRef="#ctx0" brushRef="#br0" timeOffset="622.358">444 89 19343 0 0,'-7'3'1127'0'0,"2"0"-1069"0"0,1 1 0 0 0,-1-1 0 0 0,1 1 0 0 0,0 1 0 0 0,0-1 0 0 0,0 0 0 0 0,1 1 0 0 0,0 0 0 0 0,-1 0-58 0 0,-11 15 447 0 0,11-15-414 0 0,-1 1 0 0 0,1-1 0 0 0,1 1 0 0 0,-1 0 0 0 0,1 0-1 0 0,0 0 1 0 0,1 1 0 0 0,-1-1 0 0 0,1 0 0 0 0,1 1 0 0 0,-1 0-1 0 0,1-1 1 0 0,0 1 0 0 0,0 0 0 0 0,1 0 0 0 0,0-1 0 0 0,0 1-1 0 0,1 0 1 0 0,0 0 0 0 0,0-1 0 0 0,1 1 0 0 0,-1 0 0 0 0,1-1-1 0 0,1 0 1 0 0,-1 1 0 0 0,1-1 0 0 0,0 0 0 0 0,1 0 0 0 0,-1 0-1 0 0,1-1 1 0 0,0 0 0 0 0,4 4-33 0 0,72 76 1327 0 0,-80-84-993 0 0,0-1-6 0 0,0 0-32 0 0,0 1-253 0 0,0-1 0 0 0,0 1 0 0 0,-1 0-1 0 0,1 0 1 0 0,0 0 0 0 0,-1 0 0 0 0,1-1-1 0 0,-1 1 1 0 0,1 0 0 0 0,-1 0 0 0 0,1-1-1 0 0,-1 1 1 0 0,0 0 0 0 0,1-1 0 0 0,-1 1-1 0 0,0-1 1 0 0,0 1 0 0 0,1-1 0 0 0,-1 1 0 0 0,0-1-1 0 0,0 1 1 0 0,0-1 0 0 0,0 0 0 0 0,1 1-1 0 0,-1-1 1 0 0,0 0 0 0 0,0 0-43 0 0,-26 5 308 0 0,-7-3-584 0 0,-14-2 276 0 0,-7-4-3372 0 0,28 2-4858 0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3:10.77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1 206 16352 0 0,'1'-8'578'0'0,"3"6"675"0"0,9 12-166 0 0,-11-7-964 0 0,0 0 0 0 0,0 0 0 0 0,0 0 0 0 0,-1 0 0 0 0,1 0 0 0 0,-1 0 0 0 0,0 0 0 0 0,0 1 0 0 0,0-1 0 0 0,0 0 0 0 0,-1 1-123 0 0,6 41 694 0 0,-5-33-581 0 0,1 26 360 0 0,-2 0-1 0 0,-3 26-472 0 0,-5-20 189 0 0,7-39 15 0 0,1-6 187 0 0,16-39-277 0 0,-7 19-116 0 0,1-4-39 0 0,1 1-1 0 0,1 0 0 0 0,14-22 42 0 0,-22 40-7 0 0,-1 1-1 0 0,1 0 1 0 0,0 0 0 0 0,1 1 0 0 0,-1-1-1 0 0,1 1 1 0 0,0 0 0 0 0,0 0-1 0 0,1 0 8 0 0,-5 3 10 0 0,1 0 0 0 0,-1 0 0 0 0,1 1 0 0 0,0-1 0 0 0,-1 0 0 0 0,1 1-1 0 0,0-1 1 0 0,-1 1 0 0 0,1 0 0 0 0,0-1 0 0 0,0 1 0 0 0,-1 0-1 0 0,1 0 1 0 0,0 0 0 0 0,0 0 0 0 0,-1 1 0 0 0,1-1 0 0 0,0 0 0 0 0,-1 1-1 0 0,1-1 1 0 0,0 1 0 0 0,-1-1 0 0 0,1 1 0 0 0,-1 0 0 0 0,1 0 0 0 0,-1 0-1 0 0,1 0 1 0 0,-1 0 0 0 0,1 0 0 0 0,-1 0 0 0 0,0 0 0 0 0,0 1-1 0 0,0-1 1 0 0,1 1-10 0 0,2 4 41 0 0,1 0 0 0 0,-1 1 0 0 0,0 0 0 0 0,0 0 0 0 0,-1 0 0 0 0,0 0 0 0 0,-1 0 0 0 0,1 1 0 0 0,-1 1-41 0 0,1 5 67 0 0,0-1 1 0 0,-1 1 0 0 0,-1 0 0 0 0,0 10-68 0 0,-1-11 99 0 0,0 0-1 0 0,-2 1 0 0 0,1-1 0 0 0,-2 0 1 0 0,0 0-1 0 0,0 0 0 0 0,-3 5-98 0 0,6-18 64 0 0,0 0 0 0 0,0 0 0 0 0,-2-3-54 0 0,1 0 0 0 0,0 0 0 0 0,0 0 0 0 0,1 0 0 0 0,-1 0 0 0 0,1-1 0 0 0,-1 1 0 0 0,1 0 0 0 0,0-1 0 0 0,0 1 0 0 0,1 0 0 0 0,-1-1 1 0 0,1 1-1 0 0,-1 0 0 0 0,1 0 0 0 0,1-1-10 0 0,2-9-140 0 0,1 0 1 0 0,1 0 0 0 0,3-4 139 0 0,-1 1-103 0 0,-3 5 48 0 0,0 1 1 0 0,1 0-1 0 0,1 1 0 0 0,4-6 55 0 0,-10 12-5 0 0,1 1 0 0 0,1 0 1 0 0,-1-1-1 0 0,0 1 0 0 0,0 0 0 0 0,1 0 0 0 0,-1 0 0 0 0,1 1 0 0 0,0-1 0 0 0,-1 1 0 0 0,1-1 0 0 0,0 1 1 0 0,0 0-1 0 0,0 0 0 0 0,0 0 0 0 0,0 0 0 0 0,0 1 0 0 0,0-1 0 0 0,1 1 5 0 0,-3 0 7 0 0,0 0 0 0 0,1 1 1 0 0,-1-1-1 0 0,0 1 0 0 0,0-1 0 0 0,0 1 0 0 0,1-1 0 0 0,-1 1 0 0 0,0-1 0 0 0,0 1 0 0 0,0 0 1 0 0,0 0-1 0 0,0 0 0 0 0,0-1 0 0 0,0 2-7 0 0,14 16 102 0 0,-13-15-79 0 0,52 68 57 0 0,-51-67-469 0 0,0 1 1 0 0,1-1-1 0 0,-1 0 0 0 0,1 0 0 0 0,1 0 0 0 0,-1 0 0 0 0,0 0 1 0 0,1-1-1 0 0,0 0 0 0 0,0 0 0 0 0,0 0 0 0 0,0-1 1 0 0,0 0-1 0 0,0 0 0 0 0,1 0 0 0 0,1 0 389 0 0,7 0-1723 0 0</inkml:trace>
  <inkml:trace contextRef="#ctx0" brushRef="#br0" timeOffset="370.433">787 256 16671 0 0,'0'0'382'0'0,"0"0"54"0"0,0 0 20 0 0,-1-1-421 0 0,1 1 0 0 0,-1-1 0 0 0,1 1-1 0 0,-1-1 1 0 0,0 1 0 0 0,0 0 0 0 0,1-1 0 0 0,-1 1 0 0 0,0 0 0 0 0,1-1 0 0 0,-1 1 0 0 0,0 0 0 0 0,0 0 0 0 0,0 0 0 0 0,1 0-1 0 0,-1 0-34 0 0,-9 5 553 0 0,0 2-1 0 0,0-1 1 0 0,-8 8-553 0 0,3-2 589 0 0,2-1-145 0 0,-1 0 1 0 0,1 1-1 0 0,1 0 1 0 0,1 1-1 0 0,-10 13-444 0 0,15-18 84 0 0,0 1 1 0 0,0 0-1 0 0,1 0 0 0 0,1 1 1 0 0,0-1-1 0 0,0 1 0 0 0,0 0 1 0 0,1 0-1 0 0,1 1 0 0 0,-1 3-84 0 0,3-12 5 0 0,-1 0 0 0 0,1 0-1 0 0,0 1 1 0 0,0-1-1 0 0,0 1 1 0 0,0-1 0 0 0,1 0-1 0 0,-1 1 1 0 0,1-1 0 0 0,-1 0-1 0 0,1 0 1 0 0,0 1 0 0 0,-1-1-1 0 0,1 0 1 0 0,0 0-1 0 0,1 0 1 0 0,-1 0 0 0 0,0 0-1 0 0,1 0 1 0 0,-1 0 0 0 0,1-1-1 0 0,-1 1 1 0 0,1 0 0 0 0,0-1-1 0 0,0 1 1 0 0,0-1-1 0 0,0 0 1 0 0,0 1 0 0 0,0-1-1 0 0,0 0 1 0 0,0 0 0 0 0,0-1-1 0 0,0 1 1 0 0,1 0 0 0 0,-1-1-1 0 0,0 1 1 0 0,0-1-1 0 0,1 0 1 0 0,-1 0 0 0 0,1 0-1 0 0,-1 0 1 0 0,0 0 0 0 0,1 0-1 0 0,-1 0-4 0 0,6-2 28 0 0,1 1-1 0 0,-1-1 1 0 0,1 0-1 0 0,-1-1 1 0 0,0 0-1 0 0,0 0 1 0 0,0-1 0 0 0,-1 0-1 0 0,1 0 1 0 0,-1 0-1 0 0,0-1 1 0 0,0-1-1 0 0,-1 1 1 0 0,1-1-1 0 0,-1 0 1 0 0,0 0-1 0 0,-1-1 1 0 0,0 0-1 0 0,0 0 1 0 0,2-3-28 0 0,-2 2 49 0 0,0-1 1 0 0,-1 1-1 0 0,0-1 0 0 0,0 0 1 0 0,-1 0-1 0 0,2-5-49 0 0,-4 10 11 0 0,0-1 0 0 0,-1 1 0 0 0,1 0 0 0 0,-1 0 0 0 0,0-1 0 0 0,0 1 0 0 0,-1 0 0 0 0,1-1 0 0 0,-1 1 0 0 0,0 0 0 0 0,0 0 0 0 0,0-1 0 0 0,0 1 0 0 0,-1 0 0 0 0,-1-2-11 0 0,0 0 0 0 0,0 1 0 0 0,0 0 0 0 0,0 0 0 0 0,-1 0 0 0 0,0 0 0 0 0,-2-2 0 0 0,4 6 0 0 0,0-1 0 0 0,1 1 0 0 0,-1 0 0 0 0,0-1 0 0 0,0 1 0 0 0,0 0 0 0 0,0 0 0 0 0,0 0 0 0 0,0 0 0 0 0,0 1 0 0 0,0-1 0 0 0,0 1 0 0 0,0-1 0 0 0,-1 1 0 0 0,1-1 0 0 0,0 1 0 0 0,0 0 0 0 0,-1 0 0 0 0,0 1 0 0 0,-2-1-49 0 0,0 0 0 0 0,-1 1 0 0 0,1 0 0 0 0,0 0 0 0 0,0 1 0 0 0,0-1 0 0 0,0 1 0 0 0,0 0 1 0 0,0 0-1 0 0,0 1 0 0 0,-1 1 49 0 0,-1-1-588 0 0,-9 9-191 0 0,15-11 554 0 0,1-1 0 0 0,-1 1-1 0 0,1-1 1 0 0,0 1-1 0 0,-1 0 1 0 0,1-1 0 0 0,0 1-1 0 0,-1 0 1 0 0,1 0-1 0 0,0-1 1 0 0,0 1 0 0 0,0 0-1 0 0,0 0 1 0 0,0-1-1 0 0,0 1 1 0 0,0 0 0 0 0,0 0-1 0 0,0-1 1 0 0,0 1-1 0 0,0 0 1 0 0,0 0 0 0 0,0-1-1 0 0,1 1 1 0 0,-1 0 0 0 0,0-1-1 0 0,1 2 226 0 0,2 4-6466 0 0</inkml:trace>
  <inkml:trace contextRef="#ctx0" brushRef="#br0" timeOffset="1062.243">1221 250 13616 0 0,'0'0'398'0'0,"0"0"-3"0"0,-11 9 166 0 0,-11 14 1137 0 0,-1-2-1 0 0,-6 3-1697 0 0,7-7 1025 0 0,2 1 1 0 0,0 2-1 0 0,-6 7-1025 0 0,21-21 181 0 0,-4 5 116 0 0,0 0 0 0 0,1 1 0 0 0,-5 8-297 0 0,11-17 20 0 0,1-1 0 0 0,0 1 0 0 0,-1 0 0 0 0,1 0-1 0 0,0 0 1 0 0,0 0 0 0 0,0 0 0 0 0,1 0 0 0 0,-1 0 0 0 0,1 0-1 0 0,0 0 1 0 0,-1 0 0 0 0,2 0 0 0 0,-1 0 0 0 0,0 0-1 0 0,0 0 1 0 0,1 0 0 0 0,0 0 0 0 0,0 2-20 0 0,0-4 7 0 0,-1 0 0 0 0,1 1-1 0 0,0-1 1 0 0,0 0 0 0 0,0 0 0 0 0,0 0 0 0 0,0 1 0 0 0,0-1-1 0 0,0 0 1 0 0,0 0 0 0 0,0 0 0 0 0,1-1 0 0 0,-1 1 0 0 0,0 0-1 0 0,0 0 1 0 0,1-1 0 0 0,-1 1 0 0 0,1-1 0 0 0,-1 1 0 0 0,1-1-1 0 0,-1 0 1 0 0,1 1 0 0 0,-1-1 0 0 0,1 0 0 0 0,-1 0 0 0 0,1 0-1 0 0,-1 0-6 0 0,7 0 52 0 0,0-1-1 0 0,-1 0 1 0 0,1-1-1 0 0,6-1-51 0 0,-6 1 39 0 0,0 0-18 0 0,0-1 0 0 0,0 0-1 0 0,-1 0 1 0 0,1-1 0 0 0,-1 0 0 0 0,1 0-1 0 0,-2-1 1 0 0,1 0 0 0 0,0 0 0 0 0,-1 0-1 0 0,0-1 1 0 0,0 0 0 0 0,0-1 0 0 0,-1 1-1 0 0,0-1 1 0 0,-1 0 0 0 0,1 0 0 0 0,-1 0-1 0 0,1-4-20 0 0,7-15 72 0 0,-2 0-1 0 0,-1-1 1 0 0,-1 0 0 0 0,-1 0-1 0 0,-1-4-71 0 0,13-86-445 0 0,-7 36 174 0 0,-11 76 258 0 0,-1 0-1 0 0,0 0 1 0 0,0 0-1 0 0,0-1 1 0 0,-1 1-1 0 0,0 0 1 0 0,0-1 13 0 0,-3-23 378 0 0,-2 43-193 0 0,0-2-194 0 0,2 4 35 0 0,1 1-1 0 0,0 8-25 0 0,0 0 13 0 0,-3 43 12 0 0,3 1 0 0 0,3 15-25 0 0,0-49 10 0 0,0-19 31 0 0,0 0 0 0 0,2 1 0 0 0,0-1 0 0 0,0 0 0 0 0,2 0 0 0 0,0-1 0 0 0,3 8-41 0 0,-6-20 8 0 0,0-1 0 0 0,0 0 1 0 0,0 0-1 0 0,1 0 0 0 0,-1 0 0 0 0,0 0 1 0 0,1 0-1 0 0,-1-1 0 0 0,1 1 0 0 0,0 0 0 0 0,0-1 1 0 0,-1 1-1 0 0,1-1 0 0 0,0 1 0 0 0,0-1 1 0 0,0 0-1 0 0,1 0 0 0 0,-1 0 0 0 0,0 0 0 0 0,0-1 1 0 0,1 1-1 0 0,-1 0 0 0 0,0-1 0 0 0,1 0 1 0 0,-1 1-1 0 0,0-1 0 0 0,1 0 0 0 0,-1 0 1 0 0,0 0-1 0 0,1-1 0 0 0,0 1-8 0 0,8-2 55 0 0,0-1 1 0 0,0 0-1 0 0,0 0 1 0 0,0-1-1 0 0,8-5-55 0 0,-14 7 1 0 0,3-2 2 0 0,-1-1 0 0 0,0 1 0 0 0,0-1 1 0 0,0 0-1 0 0,-1-1 0 0 0,1 1 0 0 0,-1-1 0 0 0,-1-1 0 0 0,1 1 0 0 0,-1-1 0 0 0,0 0 0 0 0,2-5-3 0 0,0 0-35 0 0,-1 0 1 0 0,0 0-1 0 0,-1 0 0 0 0,0-1 0 0 0,-1 0 0 0 0,-1 0 1 0 0,2-8 34 0 0,-5 19-8 0 0,0 0 0 0 0,1-1 1 0 0,-1 1-1 0 0,0 0 1 0 0,0-1-1 0 0,-1 1 1 0 0,1 0-1 0 0,-1 0 1 0 0,1 0-1 0 0,-1-1 1 0 0,1 1-1 0 0,-1 0 0 0 0,0 0 1 0 0,0 0-1 0 0,0 0 1 0 0,-1-1 7 0 0,1 2 1 0 0,0 0 0 0 0,1 0 0 0 0,-1 0 0 0 0,0 0 0 0 0,0 1 1 0 0,0-1-1 0 0,0 0 0 0 0,0 0 0 0 0,0 1 0 0 0,0-1 0 0 0,0 1 0 0 0,0-1 1 0 0,0 1-1 0 0,-1-1 0 0 0,1 1 0 0 0,0 0 0 0 0,0 0 0 0 0,0-1 0 0 0,0 1 1 0 0,-1 0-1 0 0,1 0 0 0 0,0 0 0 0 0,0 0 0 0 0,-1 0 0 0 0,1 1 0 0 0,0-1 1 0 0,0 0-1 0 0,0 1 0 0 0,0-1 0 0 0,-1 1-1 0 0,-3 1 4 0 0,0 1-1 0 0,0-1 1 0 0,1 1 0 0 0,-1 1 0 0 0,1-1 0 0 0,0 0-1 0 0,0 1 1 0 0,0 0 0 0 0,0 0 0 0 0,1 0 0 0 0,-1 1-1 0 0,1-1 1 0 0,0 1 0 0 0,1 0 0 0 0,-1-1-1 0 0,1 1 1 0 0,0 0 0 0 0,0 1 0 0 0,0-1 0 0 0,1 0-1 0 0,0 2-3 0 0,-1 0 4 0 0,0 1-1 0 0,1-1 1 0 0,1 0-1 0 0,-1 1 0 0 0,1-1 1 0 0,0 0-1 0 0,1 1 1 0 0,-1-1-1 0 0,2 0 1 0 0,-1 0-1 0 0,1 1 0 0 0,0-1 1 0 0,0 0-1 0 0,1 0 1 0 0,3 5-4 0 0,-3-7 14 0 0,0 0 1 0 0,1-1 0 0 0,-1 1 0 0 0,1 0 0 0 0,0-1 0 0 0,1 0 0 0 0,-1 0-1 0 0,1 0 1 0 0,0-1 0 0 0,0 1 0 0 0,0-1 0 0 0,5 2-15 0 0,-2-2 26 0 0,0 0-1 0 0,-1 0 1 0 0,1-1 0 0 0,0 0 0 0 0,0 0 0 0 0,1-1 0 0 0,-1 0-1 0 0,0-1 1 0 0,2 0-26 0 0,9 0-341 0 0,0-1-1 0 0,4-1 342 0 0,4-3-6149 0 0,-5-1-1658 0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3:20.20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141 1 10088 0 0,'0'0'298'0'0,"0"0"-4"0"0,0 0-69 0 0,0 0 428 0 0,0 0 209 0 0,0 0 39 0 0,3 14 1282 0 0,-1 12-176 0 0,-1-17-1438 0 0,0 0 1 0 0,-1 0-1 0 0,-1 5-569 0 0,-2 27 1818 0 0,2 10-1818 0 0,1-14 970 0 0,-5 33-970 0 0,-1-15 269 0 0,4-29-75 0 0,-1-1-1 0 0,-5 19-193 0 0,4-24 62 0 0,3-14-58 0 0,0 0 0 0 0,0-1 0 0 0,-1 1 0 0 0,-1 3-4 0 0,2-8 11 0 0,-4 11 198 0 0,2-10-143 0 0,2-9-126 0 0,2 4 35 0 0,-1-1-1 0 0,1 1 0 0 0,0-1 1 0 0,0 1-1 0 0,0 0 0 0 0,1-1 1 0 0,1-2 25 0 0,2-8-50 0 0,1-1-62 0 0,1 0 0 0 0,0 0 0 0 0,1 1 0 0 0,0 0-1 0 0,2 0 1 0 0,0 0 112 0 0,-7 9-25 0 0,1 0-1 0 0,1 0 0 0 0,-1 0 1 0 0,0 1-1 0 0,1 0 0 0 0,0 0 1 0 0,0 0-1 0 0,0 0 0 0 0,1 1 0 0 0,-1 0 1 0 0,1 0-1 0 0,-1 0 0 0 0,1 1 1 0 0,0 0-1 0 0,0 0 0 0 0,0 1 1 0 0,3-1 25 0 0,11 3 70 0 0,-18 0-2 0 0,0 0 2 0 0,0 0-52 0 0,1 1 0 0 0,-1 0 0 0 0,0 0 0 0 0,1 0 0 0 0,-1 0 0 0 0,0 0 0 0 0,0 0 0 0 0,0 1 0 0 0,0-1 0 0 0,-1 1 0 0 0,1-1 0 0 0,-1 1 0 0 0,1 0 0 0 0,-1-1 0 0 0,0 1 0 0 0,0 0 0 0 0,0 0 0 0 0,0 0 0 0 0,-1 0 0 0 0,1 0 0 0 0,-1 0 0 0 0,0 0 0 0 0,0 0 0 0 0,0 0 0 0 0,0 0 0 0 0,0 0 0 0 0,-1 0 0 0 0,1 0 0 0 0,-1 0 0 0 0,0 0 1 0 0,0 0-1 0 0,0 0-18 0 0,-2 4 28 0 0,0 1 1 0 0,-1-1-1 0 0,0 1 1 0 0,0-1-1 0 0,-1 0 1 0 0,0-1-1 0 0,0 1 1 0 0,0-1-1 0 0,-1 0 1 0 0,0 0-1 0 0,-4 3-28 0 0,-10 6-33 0 0,-1 0-1 0 0,-1-2 1 0 0,0 0-1 0 0,0-1 0 0 0,-5 0 34 0 0,19-9-60 0 0,0 0 0 0 0,0-1-1 0 0,0 0 1 0 0,0 0 0 0 0,0-1-1 0 0,-1 0 1 0 0,-2-1 60 0 0,8 0-22 0 0,0 0-1 0 0,-1 0 1 0 0,1 0 0 0 0,0-1-1 0 0,0 0 1 0 0,0 1-1 0 0,0-1 1 0 0,1 0-1 0 0,-1 0 1 0 0,-1-1 22 0 0,3 1-17 0 0,-1 0 0 0 0,1 0 1 0 0,0 0-1 0 0,-1 0 0 0 0,1 0 0 0 0,0 0 1 0 0,0 0-1 0 0,0-1 0 0 0,0 1 0 0 0,0 0 1 0 0,0-1-1 0 0,0 1 0 0 0,0-1 0 0 0,0 1 1 0 0,1-1-1 0 0,-1 0 0 0 0,0 1 0 0 0,1-2 17 0 0,0 2-21 0 0,0-1 0 0 0,-1 1 0 0 0,2-1 0 0 0,-1 1 0 0 0,0-1 0 0 0,0 1 0 0 0,0-1 0 0 0,1 1 0 0 0,-1-1 0 0 0,1 1 0 0 0,-1-1 0 0 0,1 1 0 0 0,-1 0 0 0 0,1-1 0 0 0,0 1 0 0 0,0 0 0 0 0,0 0 0 0 0,0 0 0 0 0,1-1 21 0 0,0-1-26 0 0,0 1 0 0 0,0 0-1 0 0,0 0 1 0 0,1 0 0 0 0,-1 0-1 0 0,1 0 1 0 0,-1 0 0 0 0,1 1-1 0 0,0-1 27 0 0,5-1-17 0 0,0 1 0 0 0,0-1-1 0 0,0 1 1 0 0,1 1 0 0 0,-1 0-1 0 0,0 0 1 0 0,1 0 0 0 0,-1 1 0 0 0,4 1 17 0 0,14 1 35 0 0,0 2 1 0 0,9 3-36 0 0,-7-2 252 0 0,23 2-252 0 0,-28-4 116 0 0,23 0 229 0 0,-42-3-303 0 0,0-1-1 0 0,0 1 1 0 0,-1-1-1 0 0,1 1 1 0 0,0-1 0 0 0,-1 0-1 0 0,1-1 1 0 0,-1 1 0 0 0,1 0-1 0 0,-1-1 1 0 0,1 0-42 0 0,3-3 21 0 0,0-1-1 0 0,-1 0 1 0 0,1 0 0 0 0,-1 0-1 0 0,-1-1 1 0 0,1 1 0 0 0,-1-1 0 0 0,0-1-1 0 0,-1 1 1 0 0,1-1 0 0 0,-1 0-1 0 0,-1 0 1 0 0,0 0 0 0 0,0 0-1 0 0,0-1 1 0 0,-1 1 0 0 0,-1-1 0 0 0,1 1-1 0 0,-1-3-20 0 0,-1 9-12 0 0,0 0 0 0 0,0 0 0 0 0,1 0 0 0 0,-1 0 0 0 0,1-1 0 0 0,-1 1-1 0 0,1 1 1 0 0,0-1 0 0 0,0 0 0 0 0,-1 0 0 0 0,1 0 0 0 0,1 0 0 0 0,-1 0-1 0 0,0 1 1 0 0,0-1 0 0 0,1 1 0 0 0,-1-1 0 0 0,1 1 0 0 0,-1-1 0 0 0,2 0 12 0 0,-2 1-54 0 0,0 4 46 0 0,-1 0 0 0 0,1 0 0 0 0,0 0 0 0 0,0 0 0 0 0,0 0 0 0 0,0 0 0 0 0,0 0 0 0 0,2 2 8 0 0,3 7 12 0 0,28 108 267 0 0,-32-117-271 0 0,-1 1-1 0 0,1 0 1 0 0,-1-1 0 0 0,1 1-1 0 0,0-1 1 0 0,1 1 0 0 0,-1-1-1 0 0,1 0 1 0 0,-1 0 0 0 0,1 0-1 0 0,0 0 1 0 0,1 1-8 0 0,-2-3 15 0 0,0 1 0 0 0,1-1 1 0 0,-1 1-1 0 0,0-1 0 0 0,1 0 0 0 0,-1 0 0 0 0,1 0 0 0 0,-1 0 1 0 0,1 0-1 0 0,0 0 0 0 0,-1-1 0 0 0,1 1 0 0 0,0-1 1 0 0,-1 0-1 0 0,1 0 0 0 0,0 0 0 0 0,-1 0 0 0 0,1-1-15 0 0,5 0 30 0 0,1-1 0 0 0,-1 0 0 0 0,0-1 0 0 0,0 0 0 0 0,0 0 0 0 0,0 0 1 0 0,-1-1-1 0 0,0-1 0 0 0,1 1 0 0 0,-1-1 0 0 0,-1 0 0 0 0,1-1 0 0 0,-1 1 0 0 0,0-1 0 0 0,0-1 0 0 0,-1 1 0 0 0,0-1 0 0 0,0 0 0 0 0,0 0 0 0 0,-1 0 0 0 0,0-1 0 0 0,-1 0 0 0 0,1-1-30 0 0,-1 2-58 0 0,0 0 0 0 0,0 1 1 0 0,1-1-1 0 0,0 0 0 0 0,0 1 0 0 0,1-1 58 0 0,-5 7-1 0 0,0 0 1 0 0,0 0-1 0 0,0 0 0 0 0,0-1 0 0 0,1 1 0 0 0,-1 0 0 0 0,0 0 0 0 0,0 0 1 0 0,0 0-1 0 0,0 0 0 0 0,0 0 0 0 0,1 0 0 0 0,-1 0 0 0 0,0 0 0 0 0,0 0 1 0 0,0 0-1 0 0,0 0 0 0 0,1 0 0 0 0,-1 0 0 0 0,0 0 0 0 0,0 0 1 0 0,0 0-1 0 0,0 0 0 0 0,1 0 0 0 0,-1 0 0 0 0,0 0 0 0 0,0 0 0 0 0,0 0 1 0 0,0 0-1 0 0,0 0 0 0 0,1 0 0 0 0,-1 0 0 0 0,0 0 0 0 0,0 0 0 0 0,0 1 1 0 0,0-1-1 0 0,0 0 0 0 0,0 0 0 0 0,1 0 0 0 0,-1 0 0 0 0,0 0 0 0 0,0 0 1 0 0,0 1-1 0 0,0-1 0 0 0,0 0 1 0 0,3 4-32 0 0,0 4-6 0 0,0 1 1 0 0,0-1-1 0 0,-1 1 0 0 0,0-1 1 0 0,0 1-1 0 0,-1 0 1 0 0,0 1 37 0 0,1 3 5 0 0,5 39 311 0 0,0 47-316 0 0,-7-73 206 0 0,-1 0 1 0 0,-1 0-1 0 0,-1 0 1 0 0,-6 21-207 0 0,7-38 68 0 0,0-1 1 0 0,-1 0 0 0 0,0 0 0 0 0,-1-1 0 0 0,0 1 0 0 0,0-1 0 0 0,0 0-1 0 0,-1 0 1 0 0,0 0 0 0 0,0 0 0 0 0,-1-1 0 0 0,0 0 0 0 0,0 0 0 0 0,0 0 0 0 0,-1-1-1 0 0,0 0 1 0 0,0 0-69 0 0,3-4 25 0 0,1 0 0 0 0,0 0 0 0 0,0 0 0 0 0,-1 0-1 0 0,1 0 1 0 0,0-1 0 0 0,-1 1 0 0 0,1-1 0 0 0,-1 0-1 0 0,1 0 1 0 0,-1 0 0 0 0,1-1 0 0 0,0 1 0 0 0,-1-1 0 0 0,1 0-1 0 0,0 0 1 0 0,-2 0-25 0 0,-4-3 152 0 0,0 1-1 0 0,0-2 1 0 0,1 1 0 0 0,0-1-1 0 0,-6-4-151 0 0,7 4 39 0 0,1-1 0 0 0,0 0-1 0 0,0 0 1 0 0,0 0 0 0 0,1-1-1 0 0,0 0 1 0 0,-2-2-39 0 0,-2-6-8 0 0,1 0 0 0 0,0-1 0 0 0,0-2 8 0 0,6 14-70 0 0,1 1 0 0 0,-1-1 0 0 0,1 0 0 0 0,0 0 0 0 0,0 1 0 0 0,1-1 0 0 0,-1 0 0 0 0,1 0 0 0 0,0 0 0 0 0,0 0 0 0 0,0 0 0 0 0,0 0 0 0 0,1 0 0 0 0,-1 0 0 0 0,1 0 1 0 0,0 1-1 0 0,1-3 70 0 0,2-8-2278 0 0,-1 3-2787 0 0,3-1-2669 0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3:24.03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11 399 17135 0 0,'0'0'388'0'0,"-6"12"936"0"0,5-11-1295 0 0,1 0-1 0 0,-1 0 0 0 0,1 0 1 0 0,-1 0-1 0 0,1 0 0 0 0,0 0 1 0 0,-1 0-1 0 0,1 0 1 0 0,0 0-1 0 0,0 0 0 0 0,0 1 1 0 0,0-1-1 0 0,0 0 0 0 0,0 0 1 0 0,0 0-1 0 0,0 0 0 0 0,0 0 1 0 0,0 0-1 0 0,1 0 0 0 0,-1 0 1 0 0,0 0-1 0 0,1 0 0 0 0,-1 0 1 0 0,1 0-1 0 0,-1 0 0 0 0,1 0 1 0 0,-1 0-1 0 0,1 0 0 0 0,0 0 1 0 0,-1 0-1 0 0,1 0 0 0 0,0-1 1 0 0,0 1-1 0 0,0 0 0 0 0,0-1 1 0 0,0 1-1 0 0,-1 0 0 0 0,1-1 1 0 0,0 1-1 0 0,0-1 0 0 0,0 0 1 0 0,1 1-1 0 0,-1-1 1 0 0,0 0-1 0 0,1 1-28 0 0,2 0 173 0 0,1-1 0 0 0,0 1 0 0 0,0-1 0 0 0,0 0 0 0 0,-1 0 1 0 0,1 0-1 0 0,0-1 0 0 0,0 0 0 0 0,-1 0 0 0 0,3 0-173 0 0,9-5 264 0 0,-1 0 0 0 0,1-1 0 0 0,-1 0 0 0 0,-1-1 0 0 0,1-1 0 0 0,-1 0 0 0 0,-1-1 0 0 0,1-1 0 0 0,-2 0 0 0 0,2-2-264 0 0,-8 6 80 0 0,1-1 0 0 0,-1 0 0 0 0,4-8-80 0 0,1 0 73 0 0,-9 12-54 0 0,0 1-1 0 0,0-1 1 0 0,-1 0-1 0 0,0 0 0 0 0,1 1 1 0 0,-1-1-1 0 0,-1 0 1 0 0,1 0-1 0 0,0 0 1 0 0,-1 0-1 0 0,0 0 1 0 0,0 0-1 0 0,0 0-18 0 0,0 1 9 0 0,0 0 1 0 0,-1 1-1 0 0,1-1 0 0 0,0 1 0 0 0,-1-1 1 0 0,1 0-1 0 0,-1 1 0 0 0,0 0 0 0 0,0-1 1 0 0,0 1-1 0 0,0-1 0 0 0,0 1 1 0 0,-1 0-1 0 0,1 0 0 0 0,-1 0 0 0 0,1 0 1 0 0,-1 0-1 0 0,0 0 0 0 0,-2-2-9 0 0,2 3 1 0 0,-1-1-1 0 0,0 0 1 0 0,0 1-1 0 0,0 0 1 0 0,0 0 0 0 0,0-1-1 0 0,0 2 1 0 0,0-1-1 0 0,0 0 1 0 0,0 1-1 0 0,-2-1 0 0 0,3 1-5 0 0,-1 0 0 0 0,1 1 0 0 0,0-1 1 0 0,0 1-1 0 0,-1-1 0 0 0,1 1 0 0 0,0 0 0 0 0,0-1 0 0 0,-1 1 0 0 0,1 0 0 0 0,0 1 0 0 0,0-1 0 0 0,0 0 0 0 0,0 1 0 0 0,1-1 0 0 0,-3 2 5 0 0,-4 5-19 0 0,2-4 3 0 0,1 1 1 0 0,0 0-1 0 0,-1 0 1 0 0,2 0-1 0 0,-1 1 1 0 0,1-1-1 0 0,0 1 0 0 0,0 0 1 0 0,0 1-1 0 0,1 0 16 0 0,-8 17 0 0 0,7-18 0 0 0,1 0 0 0 0,0 1 0 0 0,1 0 0 0 0,-1-1 0 0 0,2 1 0 0 0,-1 0 0 0 0,0 6 0 0 0,1-6-8 0 0,-1-1-1 0 0,1 1 0 0 0,-1-1 1 0 0,-2 6 8 0 0,-5 22-30 0 0,10-20 30 0 0,-1-10-2 0 0,9 14 18 0 0,0-7 60 0 0,-6-10-51 0 0,0 1 1 0 0,-1-1 0 0 0,1 0-1 0 0,0 0 1 0 0,0 0 0 0 0,0 0-1 0 0,0 0 1 0 0,0 0 0 0 0,0-1-1 0 0,0 1 1 0 0,0-1 0 0 0,0 0-1 0 0,0 0 1 0 0,0 0 0 0 0,0-1-1 0 0,0 1-25 0 0,3-1 54 0 0,0 0-1 0 0,0 0 0 0 0,0-1 0 0 0,0 1 0 0 0,0-1 0 0 0,-1-1 0 0 0,4-1-53 0 0,9-4 86 0 0,-15 7-76 0 0,0 0 0 0 0,0-1 0 0 0,1 1 0 0 0,-1-1 0 0 0,0 0 0 0 0,0 0 0 0 0,-1 0 0 0 0,1 0 0 0 0,0 0 0 0 0,-1-1 0 0 0,1 1 0 0 0,0-2-10 0 0,2-3 22 0 0,1 1 1 0 0,0 0-1 0 0,4-4-22 0 0,-4 5 11 0 0,-1 0-1 0 0,1 0 1 0 0,-1-1-1 0 0,-1 0 1 0 0,1-1-11 0 0,20-26 10 0 0,-9 10-102 0 0,-13 19 27 0 0,-3 3-27 0 0,0 1 15 0 0,1 8 23 0 0,0 0 1 0 0,0 0 0 0 0,1 0 0 0 0,0 0 0 0 0,3 7 53 0 0,-5-12-8 0 0,1 1 0 0 0,-1-1-1 0 0,1 0 1 0 0,-1 1 0 0 0,0-1-1 0 0,0 0 1 0 0,-1 1 0 0 0,1 1 8 0 0,-1-2-2 0 0,1 0 0 0 0,-1 0 1 0 0,1 0-1 0 0,0 1 0 0 0,1-1 1 0 0,-1 0-1 0 0,0 0 0 0 0,1 0 2 0 0,-1-2 0 0 0,2 8 0 0 0,-3 8 0 0 0,2-10 0 0 0,-1-6 3 0 0,1-1-1 0 0,-1 1 1 0 0,0-1-1 0 0,0 1 1 0 0,0-1-1 0 0,0 1 1 0 0,0-1-1 0 0,1 1 0 0 0,-1-1 1 0 0,0 1-1 0 0,0-1 1 0 0,1 0-1 0 0,-1 1 1 0 0,0-1-1 0 0,1 1 1 0 0,-1-1-1 0 0,0 0 1 0 0,1 1-1 0 0,-1-1 1 0 0,1 0-1 0 0,-1 1 1 0 0,1-1-1 0 0,-1 0 1 0 0,1 0-1 0 0,-1 0 1 0 0,0 1-1 0 0,1-1 0 0 0,-1 0 1 0 0,1 0-1 0 0,-1 0 1 0 0,2 0-3 0 0,11 0 62 0 0,-10-1-58 0 0,22-9 28 0 0,-24 9-30 0 0,1 1-1 0 0,-1-1 0 0 0,1 0 0 0 0,-1 0 0 0 0,0 0 1 0 0,0 0-1 0 0,1 0 0 0 0,-1 0 0 0 0,0 0 0 0 0,0 0 1 0 0,0 0-1 0 0,0-1 0 0 0,0 1 0 0 0,0-1-1 0 0,0 0-3 0 0,0 0 0 0 0,0 0 0 0 0,1 0 1 0 0,-1 0-1 0 0,1 1 0 0 0,-1-1 0 0 0,1 0 0 0 0,0 0 0 0 0,1 0 3 0 0,-1 0-7 0 0,0 0 0 0 0,1 0 1 0 0,-1 0-1 0 0,0 0 0 0 0,-1-1 1 0 0,1 1-1 0 0,1-3 7 0 0,6-12-45 0 0,-5 10 18 0 0,0 1 0 0 0,-1-1 0 0 0,0-1 0 0 0,2-5 27 0 0,-4 11-9 0 0,0-1 0 0 0,0 1 1 0 0,0 0-1 0 0,0 0 1 0 0,0 0-1 0 0,1 0 0 0 0,-1 0 1 0 0,1 1-1 0 0,-1-1 1 0 0,1 0-1 0 0,0 1 0 0 0,-1-1 1 0 0,1 1-1 0 0,2-2 9 0 0,5-4-70 0 0,-9 7 62 0 0,1-1-1 0 0,0 1 1 0 0,-1-1-1 0 0,1 1 1 0 0,0 0 0 0 0,-1-1-1 0 0,1 1 1 0 0,0 0 0 0 0,0-1-1 0 0,-1 1 1 0 0,1 0-1 0 0,0 0 1 0 0,0 0 0 0 0,-1 0-1 0 0,1 0 1 0 0,0 0 0 0 0,0 0-1 0 0,0 0 1 0 0,-1 0 0 0 0,1 0-1 0 0,0 0 1 0 0,0 0-1 0 0,-1 1 1 0 0,1-1 0 0 0,0 0-1 0 0,0 0 1 0 0,-1 1 0 0 0,1-1-1 0 0,0 1 9 0 0,20 17-115 0 0,-12-10 69 0 0,-7-6 44 0 0,0 1 1 0 0,0-1-1 0 0,0 0 1 0 0,0 1-1 0 0,0-1 0 0 0,-1 1 1 0 0,2 2 1 0 0,6 9 0 0 0,-7-11 2 0 0,-1 0-1 0 0,1 0 1 0 0,-1 0-1 0 0,0 0 0 0 0,0 1 1 0 0,0-1-1 0 0,1 2-1 0 0,-1-1 24 0 0,0-1 0 0 0,0 1 1 0 0,0 0-1 0 0,1-1 0 0 0,0 1 0 0 0,1 2-24 0 0,0 1 46 0 0,-3-6-30 0 0,1 1-1 0 0,-1-1 1 0 0,1 0-1 0 0,0 0 1 0 0,-1 1 0 0 0,1-1-1 0 0,0 0 1 0 0,0 0-1 0 0,-1 0 1 0 0,1 0-1 0 0,0 0 1 0 0,0 0-1 0 0,0 0 1 0 0,0-1-1 0 0,0 1 1 0 0,1 0 0 0 0,-1 0-1 0 0,0-1 1 0 0,0 1-1 0 0,1 0-15 0 0,-2-1 11 0 0,1 0 0 0 0,-1 0 1 0 0,1 0-1 0 0,0 0 0 0 0,-1 0 0 0 0,1 0 0 0 0,-1 0 0 0 0,1 0 0 0 0,0 0 0 0 0,-1 0 0 0 0,1 0 0 0 0,-1 0 0 0 0,1 0 1 0 0,-1 0-1 0 0,1-1 0 0 0,0 1 0 0 0,-1 0 0 0 0,1 0 0 0 0,-1-1 0 0 0,1 1 0 0 0,-1 0 0 0 0,1-1 0 0 0,-1 1 0 0 0,1-1 1 0 0,-1 1-1 0 0,0 0 0 0 0,1-1 0 0 0,-1 0-11 0 0,12-13 41 0 0,8-28-657 0 0,-14 25 360 0 0,7-15-336 0 0,-10 27 476 0 0,0-3-31 0 0,1 1 1 0 0,1 0-1 0 0,-1 1 1 0 0,1-1-1 0 0,1 0 147 0 0,-4 6-6 0 0,-1-1 0 0 0,1 1 0 0 0,-1-1 0 0 0,1 1-1 0 0,0 0 1 0 0,0 0 0 0 0,-1 0 0 0 0,1 0 0 0 0,0 0-1 0 0,0 0 1 0 0,0 0 0 0 0,0 1 0 0 0,0-1 0 0 0,0 1-1 0 0,0-1 1 0 0,0 1 0 0 0,1 0 0 0 0,-1 0 0 0 0,0 0-1 0 0,0 0 1 0 0,0 0 0 0 0,0 0 6 0 0,-1 0 14 0 0,0 0 0 0 0,0 1 0 0 0,-1-1-1 0 0,1 0 1 0 0,0 0 0 0 0,-1 1 0 0 0,1-1 0 0 0,0 1 0 0 0,-1-1 0 0 0,1 0-1 0 0,0 1 1 0 0,-1-1 0 0 0,1 1 0 0 0,-1-1 0 0 0,1 1 0 0 0,-1 0 0 0 0,1-1-1 0 0,-1 1-13 0 0,9 7 168 0 0,-4-4-100 0 0,-1-1 0 0 0,1 1 0 0 0,-1 0-1 0 0,1 0 1 0 0,-1 0 0 0 0,0 1 0 0 0,-1-1-1 0 0,1 1 1 0 0,-1 0 0 0 0,0 0 0 0 0,1 3-68 0 0,31 61 934 0 0,-13-35-391 0 0,-21-31-519 0 0,0 0 1 0 0,1-1-1 0 0,-1 1 1 0 0,1-1-1 0 0,0 1 1 0 0,-1-1-1 0 0,1 1 1 0 0,0-1-1 0 0,1 0 1 0 0,-1 0-1 0 0,0 0 1 0 0,0 0-1 0 0,1 0 0 0 0,0-1 1 0 0,-1 1-1 0 0,1-1 1 0 0,0 1-25 0 0,-2-2 9 0 0,0 1 1 0 0,0-1 0 0 0,0 0-1 0 0,0 1 1 0 0,0-1 0 0 0,0 0-1 0 0,0 1 1 0 0,1-1-1 0 0,-1 0 1 0 0,0 0 0 0 0,0 0-1 0 0,0 0 1 0 0,0 0 0 0 0,0 0-1 0 0,0-1 1 0 0,1 1-1 0 0,-1 0 1 0 0,0 0 0 0 0,0-1-10 0 0,9-4-1572 0 0,-1-3-5059 0 0,0 0-1227 0 0</inkml:trace>
  <inkml:trace contextRef="#ctx0" brushRef="#br0" timeOffset="231.392">1128 196 19807 0 0,'0'0'455'0'0,"0"0"61"0"0,1 2 27 0 0,5 26 272 0 0,0-1 1 0 0,-2 1-1 0 0,-1 14-815 0 0,1-6 3584 0 0,7 34-3584 0 0,0-31 980 0 0,-9-38-903 0 0,2 0-33 0 0,-3 0-74 0 0,0-1 0 0 0,0 0 0 0 0,0 0 0 0 0,0 0 0 0 0,0 0 0 0 0,0-1 0 0 0,0 1 0 0 0,-1 0 0 0 0,1 0 0 0 0,0 0 0 0 0,0-1 0 0 0,0 1 0 0 0,0 0 0 0 0,0-1 0 0 0,-1 1 0 0 0,1-1 0 0 0,0 1 0 0 0,0-1 0 0 0,-1 0 0 0 0,1 1 0 0 0,0-1 30 0 0,12-14-2676 0 0,-7 6-3569 0 0,-2-2-1896 0 0</inkml:trace>
  <inkml:trace contextRef="#ctx0" brushRef="#br0" timeOffset="439.345">1169 244 17879 0 0,'-8'-9'407'0'0,"6"7"60"0"0,2 2 22 0 0,0 0-56 0 0,-3-3-285 0 0,2 3-127 0 0,0 0-1 0 0,1 0 0 0 0,-1-1 0 0 0,1 1 0 0 0,-1 0 1 0 0,1 0-1 0 0,-1 0 0 0 0,0 0 0 0 0,1 0 0 0 0,-1 0 0 0 0,0 0 1 0 0,1 0-1 0 0,-1 0 0 0 0,1 0 0 0 0,-1 0 0 0 0,0 0 1 0 0,1 0-1 0 0,-1 0 0 0 0,1 1 0 0 0,-1-1 0 0 0,0 0 0 0 0,1 0 1 0 0,-1 1-1 0 0,1-1 0 0 0,-1 0 0 0 0,0 1-20 0 0,0 0 46 0 0,1-1 33 0 0,-3 11-57 0 0,2-8-5643 0 0,1-3-773 0 0</inkml:trace>
  <inkml:trace contextRef="#ctx0" brushRef="#br0" timeOffset="874.896">1558 180 18255 0 0,'0'0'414'0'0,"0"0"56"0"0,-1 0 32 0 0,-6 1-366 0 0,0 0-1 0 0,0 0 1 0 0,0 0 0 0 0,0 1 0 0 0,0 0 0 0 0,1 0 0 0 0,-1 1-1 0 0,0 0-135 0 0,-54 29 1728 0 0,51-27-1360 0 0,5-2-269 0 0,1 0-1 0 0,-1 0 1 0 0,1 1-1 0 0,-1-1 1 0 0,1 1-1 0 0,0 0 1 0 0,0 0-1 0 0,1 1 1 0 0,-3 1-99 0 0,5-4 8 0 0,0 0 0 0 0,0 0 1 0 0,0-1-1 0 0,0 1 1 0 0,0 0-1 0 0,0 0 0 0 0,1 0 1 0 0,-1 0-1 0 0,1 0 0 0 0,-1 0 1 0 0,1 0-1 0 0,0 0 0 0 0,-1 0 1 0 0,1 0-1 0 0,0 0 0 0 0,0 0 1 0 0,1 0-1 0 0,-1 0 0 0 0,0 0 1 0 0,1 0-1 0 0,-1 0 1 0 0,1 0-1 0 0,0 0 0 0 0,0 0 1 0 0,-1 0-1 0 0,1 0 0 0 0,1-1-8 0 0,1 4 4 0 0,0-1 0 0 0,0-1 1 0 0,1 1-1 0 0,-1 0 0 0 0,1-1 0 0 0,0 0 0 0 0,0 0 0 0 0,0 0 0 0 0,1 0 0 0 0,4 1-4 0 0,8 5 35 0 0,1-2 1 0 0,7 1-36 0 0,18 8 24 0 0,26 18-24 0 0,-64-31 16 0 0,-4-2 59 0 0,-1 1-50 0 0,0 0 1 0 0,-1 0 0 0 0,0 0-1 0 0,1 0 1 0 0,-1 0-1 0 0,0 0 1 0 0,0 0-1 0 0,0 0 1 0 0,0-1 0 0 0,0 1-1 0 0,0 0 1 0 0,0-1-1 0 0,0 1 1 0 0,-1-1-1 0 0,1 1 1 0 0,-1-1 0 0 0,1 1-1 0 0,-1-1 1 0 0,0 0-1 0 0,0 0 1 0 0,1 0-1 0 0,-1 0 1 0 0,0 0 0 0 0,-2 0-26 0 0,-5 3 19 0 0,0 0 1 0 0,-1-1 0 0 0,0 0 0 0 0,-4 0-20 0 0,-11 3-90 0 0,3-1-1477 0 0,6-2-4190 0 0,1 0-1748 0 0</inkml:trace>
  <inkml:trace contextRef="#ctx0" brushRef="#br0" timeOffset="1252.886">2023 135 18023 0 0,'-6'1'874'0'0,"-22"11"213"0"0,-16 11-1087 0 0,14-8 245 0 0,19-10-98 0 0,1 1 1 0 0,0-1-1 0 0,1 2 0 0 0,-1-1 1 0 0,1 1-1 0 0,1 1 1 0 0,-1-1-1 0 0,1 2 0 0 0,-2 2-147 0 0,9-9 22 0 0,0-1 1 0 0,1 0-1 0 0,-1 1 0 0 0,1-1 0 0 0,-1 1 0 0 0,1 0 0 0 0,-1-1 0 0 0,1 1 1 0 0,0-1-1 0 0,0 1 0 0 0,-1 0 0 0 0,1-1 0 0 0,0 1 0 0 0,1-1 0 0 0,-1 1 0 0 0,0 0 1 0 0,0-1-1 0 0,1 1 0 0 0,-1-1 0 0 0,1 1 0 0 0,-1-1 0 0 0,2 2-22 0 0,1 4 110 0 0,1 0-1 0 0,0 0 0 0 0,1 0 1 0 0,1 1-110 0 0,1 3 94 0 0,-1-4-36 0 0,1 0 0 0 0,-1 0 0 0 0,1 0 0 0 0,6 4-58 0 0,19 20 225 0 0,5 6 855 0 0,-36-36-738 0 0,-1-1 36 0 0,1 1-327 0 0,-1 1-1 0 0,0 0 0 0 0,0-1 0 0 0,0 1 1 0 0,0-1-1 0 0,0 1 0 0 0,-1-1 0 0 0,1 1 1 0 0,0-1-1 0 0,-1 1 0 0 0,1-1 0 0 0,-1 1 1 0 0,0-1-1 0 0,1 0 0 0 0,-1 1 0 0 0,0-1 1 0 0,0 0-1 0 0,0 1 0 0 0,0-1 1 0 0,0 0-1 0 0,0 0 0 0 0,0 0 0 0 0,0 0 1 0 0,0 0-1 0 0,-1 0 0 0 0,1 0 0 0 0,0 0 1 0 0,-1-1-1 0 0,1 1 0 0 0,-2 0-50 0 0,-7 3-60 0 0,-1-1 0 0 0,0 0 0 0 0,0-1 0 0 0,0 0 0 0 0,0-1 0 0 0,0 0 0 0 0,0-1 0 0 0,0 0 0 0 0,-1-1 0 0 0,-2 0 60 0 0,-2-4-1341 0 0,8-2-5284 0 0,4 2-1028 0 0</inkml:trace>
  <inkml:trace contextRef="#ctx0" brushRef="#br0" timeOffset="1565.417">2229 244 19495 0 0,'0'0'439'0'0,"0"0"62"0"0,0 6 510 0 0,-2 5-769 0 0,1 1 1 0 0,0-1-1 0 0,0 1 0 0 0,2 0 1 0 0,-1 1-243 0 0,1 12 1136 0 0,-1-14-684 0 0,1 0 0 0 0,0-1 0 0 0,1 1 0 0 0,0 0 0 0 0,1-1 0 0 0,0 0 0 0 0,0 1 0 0 0,1-1-452 0 0,-3-8-13 0 0,0-1 0 0 0,0 1 0 0 0,-1-1 0 0 0,1 1 0 0 0,0-1-1 0 0,0 0 1 0 0,0 1 0 0 0,1-1 0 0 0,-1 0 0 0 0,0 0 0 0 0,0 0 0 0 0,1 0 0 0 0,-1 0 0 0 0,1 0 0 0 0,-1 0 0 0 0,1 0 0 0 0,-1 0 0 0 0,1-1 0 0 0,-1 1 0 0 0,1-1 0 0 0,0 1 0 0 0,-1-1 0 0 0,1 0-1 0 0,0 1 1 0 0,-1-1 0 0 0,1 0 0 0 0,0 0 0 0 0,-1 0 0 0 0,1 0 13 0 0,-1-1-125 0 0,0 1 0 0 0,-1 0-1 0 0,1 0 1 0 0,0 0 0 0 0,-1-1 0 0 0,1 1-1 0 0,-1 0 1 0 0,1-1 0 0 0,-1 1 0 0 0,1 0-1 0 0,0-1 1 0 0,-1 1 0 0 0,1-1-1 0 0,-1 1 1 0 0,1-1 0 0 0,-1 1 0 0 0,0-1-1 0 0,1 1 1 0 0,-1-1 125 0 0,5-5-2717 0 0,1 1-5361 0 0</inkml:trace>
  <inkml:trace contextRef="#ctx0" brushRef="#br0" timeOffset="2080.881">2719 100 13136 0 0,'0'0'382'0'0,"0"0"0"0"0,3 8-226 0 0,-2-6 119 0 0,-1-1 0 0 0,0 1 0 0 0,0 0 0 0 0,0 0 0 0 0,0 0 0 0 0,0 0 0 0 0,-1-1 0 0 0,1 1 0 0 0,-1 0 0 0 0,1 0 0 0 0,-1-1 0 0 0,1 1 0 0 0,-1 0 0 0 0,0-1 0 0 0,0 1 0 0 0,0 0 0 0 0,0-1 0 0 0,0 1 0 0 0,0-1 0 0 0,0 0 0 0 0,0 1 0 0 0,-1-1 0 0 0,-1 1-275 0 0,-4 4 674 0 0,0-1-1 0 0,0 0 1 0 0,-1-1-1 0 0,-5 3-673 0 0,-7 4 611 0 0,-2 4-104 0 0,0 0 0 0 0,-10 10-507 0 0,26-20 26 0 0,1 1-1 0 0,-1-1 1 0 0,1 1-1 0 0,0 0 1 0 0,1 0-1 0 0,-1 0 1 0 0,1 1-1 0 0,0-1 1 0 0,1 1-1 0 0,-1 0 1 0 0,1 1-26 0 0,3-6 8 0 0,-1-1 0 0 0,0 1 0 0 0,1-1 0 0 0,0 1 0 0 0,-1-1 0 0 0,1 1 0 0 0,0-1 0 0 0,0 1 0 0 0,0 0 0 0 0,0-1 0 0 0,0 1 0 0 0,0-1 0 0 0,0 1 0 0 0,1 0 0 0 0,-1-1 0 0 0,1 1 0 0 0,-1-1 0 0 0,1 1 0 0 0,-1-1 1 0 0,1 1-1 0 0,0-1 0 0 0,0 0 0 0 0,0 1 0 0 0,0-1 0 0 0,0 0 0 0 0,0 0 0 0 0,0 1 0 0 0,1 0-8 0 0,0-1 13 0 0,1 0 0 0 0,-1 1 0 0 0,1-1 0 0 0,-1 0 0 0 0,1 0 0 0 0,-1-1 0 0 0,1 1 1 0 0,-1 0-1 0 0,1-1 0 0 0,0 0 0 0 0,-1 1 0 0 0,1-1 0 0 0,0 0 0 0 0,0 0 0 0 0,-1-1 0 0 0,3 1-13 0 0,4-1-23 0 0,1 0 0 0 0,0-1 0 0 0,0 0 0 0 0,-1-1 0 0 0,1 0 0 0 0,-1 0 0 0 0,1-1 1 0 0,-1 0-1 0 0,2-2 23 0 0,27-20-135 0 0,-25 16 70 0 0,0 0 1 0 0,1 2-1 0 0,0 0 0 0 0,8-4 65 0 0,-10 8-18 0 0,-1 0 0 0 0,1 0 1 0 0,12-1 17 0 0,-21 4 0 0 0,0 0 1 0 0,0 1 0 0 0,1 0 0 0 0,-1 0-1 0 0,0 0 1 0 0,1 0 0 0 0,-1 0 0 0 0,0 1 0 0 0,1-1-1 0 0,-1 1 1 0 0,0 0 0 0 0,0 0 0 0 0,0 0-1 0 0,0 0 1 0 0,0 1 0 0 0,3 1-1 0 0,-4-1 40 0 0,0 0 0 0 0,1 1-1 0 0,-1 0 1 0 0,0-1 0 0 0,-1 1 0 0 0,1 0 0 0 0,0 0 0 0 0,-1 0-1 0 0,1 0 1 0 0,-1 0 0 0 0,0 2-40 0 0,6 11 147 0 0,-3-4-34 0 0,0 0 1 0 0,-1 0-1 0 0,-1 0 0 0 0,0 1 0 0 0,0-1 0 0 0,-1 11-113 0 0,1-4 137 0 0,-2 8 354 0 0,-1-22-35 0 0,1-18-461 0 0,1 7-104 0 0,-1 0 1 0 0,1 0 0 0 0,0-1 0 0 0,1 1 0 0 0,-1 0 0 0 0,1 0 0 0 0,1 0 0 0 0,-1 1 0 0 0,2-4 108 0 0,7-10-400 0 0,1 0 1 0 0,0 0 399 0 0,-5 9-111 0 0,-4 5 61 0 0,0 1-1 0 0,1 0 1 0 0,-1 0-1 0 0,1 0 1 0 0,0 0 0 0 0,0 0-1 0 0,1 1 1 0 0,-1 0 0 0 0,1 0-1 0 0,-1 0 1 0 0,4-1 50 0 0,-6 3-4 0 0,-1 0 1 0 0,1 1-1 0 0,0-1 1 0 0,0 0-1 0 0,0 1 1 0 0,0 0 0 0 0,0-1-1 0 0,0 1 1 0 0,0 0-1 0 0,0 0 1 0 0,0 0-1 0 0,0 0 1 0 0,0 0-1 0 0,0 1 1 0 0,0-1-1 0 0,0 1 1 0 0,0-1 0 0 0,0 1-1 0 0,0 0 1 0 0,-1 0-1 0 0,1-1 1 0 0,0 1-1 0 0,0 0 1 0 0,-1 1-1 0 0,1-1 1 0 0,-1 0-1 0 0,1 0 1 0 0,-1 1 0 0 0,1-1-1 0 0,-1 1 1 0 0,1 1 3 0 0,6 7 33 0 0,-1 1 1 0 0,-1-1-1 0 0,0 1 1 0 0,0 1-1 0 0,-1-1 0 0 0,-1 1 1 0 0,0 0-1 0 0,0 0 1 0 0,-1 1-34 0 0,-3-12-192 0 0,0 1 0 0 0,0-1 1 0 0,0 1-1 0 0,0-1 0 0 0,0 1 1 0 0,0-1-1 0 0,0 0 0 0 0,-1 1 0 0 0,1-1 1 0 0,-1 1-1 0 0,1-1 0 0 0,-1 0 1 0 0,1 1-1 0 0,-1-1 0 0 0,0 0 1 0 0,0 0-1 0 0,0 1 0 0 0,0-1 0 0 0,0 0 192 0 0,-8 8-7759 0 0</inkml:trace>
  <inkml:trace contextRef="#ctx0" brushRef="#br0" timeOffset="2398.353">1337 47 23471 0 0,'-3'-14'512'0'0,"0"9"112"0"0,0-1 16 0 0,3 6 24 0 0,0-5-536 0 0,0 5-128 0 0,3-6 0 0 0,3 3 0 0 0,1 0 0 0 0,2 1 0 0 0,0-1 0 0 0,1 3-72 0 0,2 0 72 0 0,1 0 0 0 0,-2 3 0 0 0,2-1-6944 0 0,0 1-1359 0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3:20.59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0 285 17215 0 0,'0'0'396'0'0,"0"0"52"0"0,0 0 28 0 0,0 0-60 0 0,3 7-256 0 0,0 5-227 0 0,13 58 2780 0 0,9 44 129 0 0,-19-75-2605 0 0,-6-34-210 0 0,0 0 1 0 0,1 1-1 0 0,-1-1 0 0 0,1 0 1 0 0,1 1-1 0 0,-1-1 0 0 0,1 0 1 0 0,0 0-1 0 0,1 3-27 0 0,-2-7-100 0 0,-1-1-11 0 0,0 0-195 0 0,0-2-2 0 0,0 1-1 0 0,1 0 1 0 0,-1-1 0 0 0,1 1 0 0 0,-1 0 0 0 0,1-1 0 0 0,-1 1 0 0 0,1 0 0 0 0,0 0 0 0 0,-1 0 0 0 0,2-1 308 0 0,0-3-762 0 0,5-8-805 0 0</inkml:trace>
  <inkml:trace contextRef="#ctx0" brushRef="#br0" timeOffset="289.582">66 121 17735 0 0,'21'-10'1779'0'0,"-20"10"-1615"0"0,0 2-76 0 0,1 0-64 0 0,3 14 33 0 0,1 3-426 0 0,1-1 0 0 0,0 0-1 0 0,1 0 1 0 0,4 4 369 0 0,6 12-3630 0 0,-13-23-1894 0 0</inkml:trace>
  <inkml:trace contextRef="#ctx0" brushRef="#br0" timeOffset="597.774">201 402 11856 0 0,'11'47'2846'0'0,"-1"6"2943"0"0,-10-49-5383 0 0,0-4-329 0 0,0 1 0 0 0,0 0-1 0 0,0-1 1 0 0,0 1-1 0 0,0 0 1 0 0,0 0 0 0 0,0-1-1 0 0,0 1 1 0 0,0 0 0 0 0,0-1-1 0 0,-1 1 1 0 0,1 0-1 0 0,0-1 1 0 0,0 1 0 0 0,-1 0-1 0 0,1 0-76 0 0,-1-1 364 0 0,1 0-68 0 0,0 0-252 0 0,0 0-1 0 0,0 1 0 0 0,0-1 1 0 0,0 0-1 0 0,0 0 0 0 0,0 0 1 0 0,0 1-1 0 0,0-1 0 0 0,0 0 1 0 0,0 0-1 0 0,-1 0 1 0 0,1 1-1 0 0,0-1 0 0 0,0 0 1 0 0,0 0-1 0 0,0 0 0 0 0,0 0 1 0 0,-1 0-1 0 0,1 1 0 0 0,0-1 1 0 0,0 0-1 0 0,0 0 0 0 0,0 0 1 0 0,-1 0-1 0 0,1 0 1 0 0,0 0-1 0 0,0 0 0 0 0,-1 0 1 0 0,1 0-44 0 0,-1-2 35 0 0,1-1 1 0 0,-1 0 0 0 0,1 1-1 0 0,-1-1 1 0 0,1 0 0 0 0,0 1 0 0 0,0-1-1 0 0,0 0 1 0 0,0 0 0 0 0,1 1 0 0 0,-1-1-1 0 0,1 0 1 0 0,0 1 0 0 0,0-1-36 0 0,2-22 120 0 0,-2 20-113 0 0,-1 0 1 0 0,1 0 0 0 0,0 0 0 0 0,0 0 0 0 0,0 0-1 0 0,1 1 1 0 0,0-1 0 0 0,0 1 0 0 0,0-1 0 0 0,0 1 0 0 0,1-1-1 0 0,1-2-7 0 0,1 1-58 0 0,0 1 0 0 0,-1-1 0 0 0,2 0 0 0 0,-1 1 0 0 0,1 0 0 0 0,-1 1 0 0 0,1-1 0 0 0,2 0 58 0 0,-6 4-12 0 0,0 0-1 0 0,-1 0 1 0 0,1 1 0 0 0,0-1-1 0 0,-1 1 1 0 0,1-1 0 0 0,0 1-1 0 0,0 0 1 0 0,0-1 0 0 0,0 1-1 0 0,-1 0 1 0 0,1 0 0 0 0,0 0-1 0 0,0 1 1 0 0,0-1 0 0 0,-1 0-1 0 0,1 1 1 0 0,0-1 0 0 0,0 1-1 0 0,-1-1 1 0 0,1 1 0 0 0,0 0-1 0 0,-1 0 1 0 0,1 0 0 0 0,-1 0-1 0 0,2 0 13 0 0,4 5-63 0 0,1 0 0 0 0,-1 1 0 0 0,0 0 0 0 0,4 5 63 0 0,-2-3-32 0 0,2 6-72 0 0,0-1 1 0 0,-1 1 0 0 0,0 1-1 0 0,6 14 104 0 0,3 5-2689 0 0,-12-21-2460 0 0,-1-3-1508 0 0</inkml:trace>
  <inkml:trace contextRef="#ctx0" brushRef="#br0" timeOffset="1287.37">880 289 19647 0 0,'-2'-2'66'0'0,"-1"1"-1"0"0,1 0 1 0 0,-1 0-1 0 0,0 0 1 0 0,1 1-1 0 0,-1-1 1 0 0,1 1-1 0 0,-1-1 0 0 0,0 1 1 0 0,0 0-1 0 0,1 0 1 0 0,-1 0-1 0 0,0 0 1 0 0,1 0-1 0 0,-1 1 0 0 0,0 0 1 0 0,1-1-1 0 0,-1 1 1 0 0,0 0-1 0 0,1 0 1 0 0,-1 0-1 0 0,1 0 1 0 0,0 1-1 0 0,-1-1-65 0 0,-16 11 428 0 0,0 0 0 0 0,1 0-1 0 0,-16 16-427 0 0,25-20 126 0 0,0 1 0 0 0,0 1 0 0 0,1 0 0 0 0,0 0 0 0 0,1 0 0 0 0,0 1 0 0 0,-4 10-126 0 0,5-9 80 0 0,2-1 0 0 0,-1 1 0 0 0,2 0 0 0 0,-1 1 0 0 0,0 6-80 0 0,4-18 9 0 0,0 1-1 0 0,0-1 1 0 0,-1 0 0 0 0,1 1-1 0 0,0-1 1 0 0,0 1-1 0 0,0-1 1 0 0,0 1 0 0 0,1-1-1 0 0,-1 0 1 0 0,0 1-1 0 0,1-1 1 0 0,-1 0 0 0 0,1 1-1 0 0,-1-1 1 0 0,1 0-1 0 0,-1 1 1 0 0,1-1 0 0 0,0 0-1 0 0,0 0 1 0 0,0 0-1 0 0,-1 0 1 0 0,1 0 0 0 0,0 0-1 0 0,0 0 1 0 0,1 0-1 0 0,-1 0 1 0 0,0 0-1 0 0,0 0 1 0 0,0-1 0 0 0,1 1-1 0 0,-1 0 1 0 0,0-1-1 0 0,1 1 1 0 0,-1-1 0 0 0,0 0-1 0 0,1 1 1 0 0,-1-1-1 0 0,1 0-8 0 0,2 1 28 0 0,1-1 0 0 0,-1 0 0 0 0,0 0-1 0 0,1 0 1 0 0,-1 0 0 0 0,1-1-1 0 0,-1 0 1 0 0,0 1 0 0 0,0-2 0 0 0,1 1-1 0 0,2-2-27 0 0,1 0 30 0 0,-1-1 0 0 0,0-1 0 0 0,0 1 0 0 0,-1-1 0 0 0,1 0 0 0 0,-1-1 0 0 0,0 1 0 0 0,0-1 0 0 0,1-3-30 0 0,2-2 14 0 0,-2 1 0 0 0,0-1 0 0 0,0-1 0 0 0,-1 0 0 0 0,3-7-14 0 0,4-18-65 0 0,-1-1 1 0 0,-2 1 0 0 0,2-22 64 0 0,-9 44-27 0 0,8-48-149 0 0,0-29 176 0 0,-10 46 144 0 0,-1 45-62 0 0,0 1 39 0 0,0 0 20 0 0,0 0 3 0 0,-7 19-17 0 0,4-8-194 0 0,1 0 0 0 0,1 1 0 0 0,-1 9 67 0 0,1-1-43 0 0,1-10 27 0 0,0 0 0 0 0,1 0 0 0 0,1 8 16 0 0,1 22-19 0 0,-2-7 51 0 0,1 12-32 0 0,-1-34 6 0 0,1-1-1 0 0,0 1 0 0 0,0-1 1 0 0,1 0-1 0 0,1 0 0 0 0,0 3-5 0 0,0-5-3 0 0,1 3 32 0 0,-1 0-1 0 0,2-1 1 0 0,0 0-1 0 0,0 0 0 0 0,0 0 1 0 0,6 5-29 0 0,-10-13 17 0 0,0 0-1 0 0,0 0 1 0 0,0-1 0 0 0,0 1 0 0 0,1 0-1 0 0,-1-1 1 0 0,1 1 0 0 0,-1-1 0 0 0,1 0-1 0 0,0 0 1 0 0,-1 0 0 0 0,1 0 0 0 0,0 0-1 0 0,0-1 1 0 0,0 1 0 0 0,-1-1 0 0 0,1 1-1 0 0,0-1 1 0 0,0 0 0 0 0,0-1 0 0 0,0 1-1 0 0,0 0 1 0 0,-1-1 0 0 0,1 1 0 0 0,0-1-1 0 0,0 0 1 0 0,-1 0 0 0 0,1 0 0 0 0,1-1-17 0 0,0 0-17 0 0,0 0 1 0 0,0 0 0 0 0,0-1 0 0 0,0 1 0 0 0,0-1-1 0 0,-1 0 1 0 0,1 0 0 0 0,-1 0 0 0 0,0 0 0 0 0,0-1-1 0 0,0 0 1 0 0,0 1 0 0 0,-1-1 0 0 0,1 0 0 0 0,-1 0-1 0 0,0 0 1 0 0,0-1 0 0 0,0 1 0 0 0,-1 0 0 0 0,1-5 16 0 0,10-27-240 0 0,-9 28 153 0 0,0 0 1 0 0,-1 0 0 0 0,0 0-1 0 0,0-3 87 0 0,-1-5-157 0 0,8 71 186 0 0,-8-44 44 0 0,0 1 0 0 0,1-1 0 0 0,0 1 0 0 0,1-1 0 0 0,1 0 0 0 0,0 0 0 0 0,0 0 0 0 0,6 8-73 0 0,-10-17 18 0 0,1-1 0 0 0,0 0 0 0 0,0 1 0 0 0,0-1 0 0 0,0 0-1 0 0,1 0 1 0 0,-1 0 0 0 0,0 0 0 0 0,0 0 0 0 0,1 0 0 0 0,-1 0 0 0 0,0 0 0 0 0,1 0-1 0 0,-1-1 1 0 0,1 1 0 0 0,-1-1 0 0 0,1 1 0 0 0,-1-1 0 0 0,1 1 0 0 0,0-1 0 0 0,-1 0-18 0 0,2 0 17 0 0,-1 0 0 0 0,0 0 0 0 0,0-1 0 0 0,0 1 1 0 0,1-1-1 0 0,-1 1 0 0 0,0-1 0 0 0,0 0 0 0 0,0 0 1 0 0,0 0-1 0 0,0 0 0 0 0,0 0 0 0 0,0 0 1 0 0,0-1-18 0 0,2-1-3 0 0,0-1 1 0 0,0 0-1 0 0,0 0 1 0 0,0 0-1 0 0,0 0 1 0 0,-1-1-1 0 0,0 1 1 0 0,0-1-1 0 0,0 0 1 0 0,0 0 0 0 0,1-5 2 0 0,7-24-256 0 0,-1 1-278 0 0,7-11 534 0 0,-13 37-53 0 0,-4 6 55 0 0,0 1 0 0 0,0 0 0 0 0,0 0 0 0 0,0-1 0 0 0,0 1 1 0 0,1 0-1 0 0,-1-1 0 0 0,0 1 0 0 0,0 0 0 0 0,1 0 0 0 0,-1-1 0 0 0,0 1 0 0 0,0 0 0 0 0,1 0 1 0 0,-1 0-1 0 0,0-1 0 0 0,1 1 0 0 0,-1 0 0 0 0,0 0 0 0 0,1 0 0 0 0,-1 0 0 0 0,0 0 0 0 0,1 0 0 0 0,-1 0 1 0 0,0 0-1 0 0,1-1 0 0 0,-1 1 0 0 0,0 0 0 0 0,1 1 0 0 0,-1-1 0 0 0,0 0 0 0 0,1 0 0 0 0,-1 0 1 0 0,0 0-1 0 0,1 0 0 0 0,-1 0 0 0 0,0 0 0 0 0,1 0 0 0 0,-1 0 0 0 0,0 1 0 0 0,0-1 0 0 0,1 0 1 0 0,-1 0-1 0 0,0 0 0 0 0,1 1 0 0 0,-1-1 0 0 0,0 0 0 0 0,0 0 0 0 0,0 1 0 0 0,1-1 0 0 0,-1 0 0 0 0,0 1 1 0 0,0-1-1 0 0,0 0 0 0 0,0 1 0 0 0,1-1 0 0 0,-1 0 0 0 0,0 1 0 0 0,0-1 0 0 0,0 0 0 0 0,0 1-1 0 0,0-1 5 0 0,5 7 65 0 0,0 1 0 0 0,0 0 0 0 0,-1 1 1 0 0,1 1-72 0 0,-2-3 51 0 0,0 0 1 0 0,1-1 0 0 0,-1 1-1 0 0,1-1 1 0 0,1 0 0 0 0,-1 0-1 0 0,5 3-51 0 0,-7-6-8 0 0,3 1-221 0 0,0 1 1 0 0,0-1-1 0 0,1 0 0 0 0,-1 0 0 0 0,2 0 229 0 0,-5-3-163 0 0,0 0 0 0 0,0 0 0 0 0,0 0-1 0 0,0-1 1 0 0,0 1 0 0 0,0-1-1 0 0,1 1 1 0 0,-1-1 0 0 0,0 0-1 0 0,0 0 1 0 0,0 0 0 0 0,1 0 0 0 0,-1 0-1 0 0,0 0 1 0 0,0-1 0 0 0,0 1-1 0 0,2-1 164 0 0,6-3-5466 0 0,2 2-1531 0 0</inkml:trace>
  <inkml:trace contextRef="#ctx0" brushRef="#br0" timeOffset="1798.88">1770 169 18023 0 0,'0'0'407'0'0,"0"0"60"0"0,0 0 23 0 0,-8 3 122 0 0,2 1-389 0 0,-1 0-1 0 0,1 1 0 0 0,0-1 1 0 0,0 1-1 0 0,0 1 0 0 0,-3 3-222 0 0,-19 17 962 0 0,18-18-690 0 0,1 1 0 0 0,0-1 0 0 0,0 2 0 0 0,1-1 0 0 0,0 1 0 0 0,-5 10-272 0 0,9-14 43 0 0,0 1 1 0 0,0 0 0 0 0,1 0-1 0 0,0 1 1 0 0,0-1 0 0 0,1 1-1 0 0,0-1 1 0 0,0 1 0 0 0,0 0 0 0 0,1 0-1 0 0,0 3-43 0 0,1-9 18 0 0,0 0 1 0 0,1 1-1 0 0,-1-1 0 0 0,0 0 0 0 0,1 0 0 0 0,-1 0 0 0 0,1 0 1 0 0,-1 0-1 0 0,1 0 0 0 0,0 0 0 0 0,0 0 0 0 0,0 0 1 0 0,0-1-1 0 0,0 1 0 0 0,1 0 0 0 0,-1-1 0 0 0,0 1 0 0 0,2 1-18 0 0,1-1 34 0 0,-1 1 0 0 0,0-1 0 0 0,0 0 0 0 0,1 0 0 0 0,-1-1 0 0 0,1 1-1 0 0,-1-1 1 0 0,1 0 0 0 0,0 0 0 0 0,0 1-34 0 0,10 0 126 0 0,0 0 0 0 0,-1-1 0 0 0,1-1 0 0 0,0 0 0 0 0,6-1-126 0 0,-5-1 75 0 0,0 0-1 0 0,0-1 0 0 0,0-1 1 0 0,0-1-75 0 0,13-3 76 0 0,-5 2-43 0 0,0-1 0 0 0,-1-2 0 0 0,1 0 0 0 0,-2-1 0 0 0,1-1 1 0 0,-1-1-1 0 0,-1-1 0 0 0,0-1 0 0 0,5-6-33 0 0,6-12-44 0 0,-28 29 39 0 0,0 0 0 0 0,-1-1 1 0 0,0 1-1 0 0,0-1 0 0 0,0 0 0 0 0,0 1 0 0 0,0-1 0 0 0,-1 0 0 0 0,1-2 5 0 0,-2 6 0 0 0,0-1 0 0 0,0 1 0 0 0,0-1 0 0 0,0 0 0 0 0,0 1 0 0 0,0-1-1 0 0,0 0 1 0 0,0 1 0 0 0,0-1 0 0 0,0 0 0 0 0,0 1 0 0 0,0-1 0 0 0,0 1 0 0 0,-1-1 0 0 0,1 0-1 0 0,0 1 1 0 0,0-1 0 0 0,-1 1 0 0 0,1-1 0 0 0,0 1 0 0 0,-1-1 0 0 0,1 1 0 0 0,0-1 0 0 0,-1 1 0 0 0,1-1-1 0 0,-1 1 1 0 0,1-1 0 0 0,-1 1 0 0 0,-1-1 1 0 0,1 0 0 0 0,-1 1-1 0 0,1-1 1 0 0,-1 0 0 0 0,0 1-1 0 0,1-1 1 0 0,-1 1 0 0 0,0 0-1 0 0,1 0 1 0 0,-1 0 0 0 0,0 0-1 0 0,-4 0-10 0 0,0 0 0 0 0,0 0 1 0 0,1 1-1 0 0,-1 0 0 0 0,0 0 1 0 0,-2 2 9 0 0,0 0-22 0 0,0 0 0 0 0,0 1 0 0 0,0 1 1 0 0,0-1-1 0 0,1 1 0 0 0,0 0 0 0 0,0 1 0 0 0,0-1 1 0 0,-4 7 21 0 0,7-8 7 0 0,1-1 0 0 0,1 1 0 0 0,-1-1-1 0 0,0 1 1 0 0,1 0 0 0 0,0 0 0 0 0,0 0 0 0 0,0 1 0 0 0,0-1 0 0 0,1 0 0 0 0,0 1 0 0 0,-1-1 0 0 0,2 1 0 0 0,-1-1 0 0 0,0 1 0 0 0,1 0 0 0 0,0-1 0 0 0,0 1 0 0 0,1 3-7 0 0,-1-4 17 0 0,1 1 0 0 0,0-1-1 0 0,-1 0 1 0 0,1 0 0 0 0,1 0 0 0 0,-1 0 0 0 0,1 0 0 0 0,-1 0-1 0 0,1 0 1 0 0,0-1 0 0 0,0 1 0 0 0,1 0 0 0 0,-1-1 0 0 0,1 0-1 0 0,0 0 1 0 0,0 0 0 0 0,0 0 0 0 0,0 0 0 0 0,3 2-17 0 0,0-2 14 0 0,1 1 0 0 0,0-1 0 0 0,0 0 0 0 0,1 0 0 0 0,-1-1 1 0 0,0 0-1 0 0,1 0 0 0 0,-1 0 0 0 0,1-1 0 0 0,0-1 0 0 0,-1 1 0 0 0,3-1-14 0 0,13 0-286 0 0,0-2-1 0 0,-1 0 0 0 0,13-3 287 0 0,-18 1-751 0 0,1-1 0 0 0,-1 0-1 0 0,15-7 752 0 0,2-4-6496 0 0,-10 3-849 0 0</inkml:trace>
  <inkml:trace contextRef="#ctx0" brushRef="#br0" timeOffset="2178.415">2609 238 18023 0 0,'-13'5'1364'0'0,"-19"14"-757"0"0,13-8-167 0 0,0 1 0 0 0,-17 13-440 0 0,25-15 350 0 0,1-1 1 0 0,0 2-1 0 0,1-1 1 0 0,0 1-1 0 0,0 0 0 0 0,-6 13-350 0 0,11-18 90 0 0,1 1-1 0 0,-1 0 0 0 0,1 0 0 0 0,0 0 0 0 0,1 0 0 0 0,0 1 0 0 0,0-1 1 0 0,1 1-1 0 0,0-1 0 0 0,0 1 0 0 0,0 0 0 0 0,1-1 0 0 0,1 7-89 0 0,-1-11 16 0 0,0 0-1 0 0,1 0 0 0 0,0 0 1 0 0,-1-1-1 0 0,1 1 1 0 0,0 0-1 0 0,0 0 1 0 0,0-1-1 0 0,1 1 0 0 0,-1-1 1 0 0,1 1-1 0 0,-1-1 1 0 0,1 0-1 0 0,0 1 0 0 0,0-1 1 0 0,0 0-1 0 0,0 0-15 0 0,1 0 19 0 0,-1-1 1 0 0,0 1-1 0 0,1-1 0 0 0,-1 0 1 0 0,1 0-1 0 0,-1 0 0 0 0,1 0 0 0 0,-1-1 1 0 0,1 1-1 0 0,0-1 0 0 0,-1 1 0 0 0,1-1 1 0 0,0 0-1 0 0,-1 0 0 0 0,3 0-19 0 0,2-1 33 0 0,0 0 1 0 0,0-1-1 0 0,0 0 0 0 0,0 0 0 0 0,0 0 0 0 0,0-1 1 0 0,0 0-1 0 0,-1-1 0 0 0,1 1 0 0 0,-1-1 0 0 0,0 0 1 0 0,3-3-34 0 0,0-1 4 0 0,-1-1 1 0 0,1 0 0 0 0,-1 0 0 0 0,-1-1 0 0 0,0 0-1 0 0,0-1 1 0 0,-1 1 0 0 0,3-6-5 0 0,1-8-98 0 0,0 1 1 0 0,-2-2-1 0 0,4-14 98 0 0,-2-12-370 0 0,-1-1 1 0 0,-2-8 369 0 0,-6 52-44 0 0,2-26-270 0 0,-2-22 314 0 0,-1 49 10 0 0,-1-1 86 0 0,1 1 0 0 0,-1-1-1 0 0,-1 0 1 0 0,-1-5-96 0 0,3 12 9 0 0,0 1 0 0 0,0 0 0 0 0,0-1 1 0 0,0 1-1 0 0,0 0 0 0 0,0-1 0 0 0,0 1 0 0 0,0 0 1 0 0,0-1-1 0 0,0 1 0 0 0,0 0 0 0 0,-1-1 0 0 0,1 1 0 0 0,0 0 1 0 0,0-1-1 0 0,0 1 0 0 0,-1 0 0 0 0,1 0 0 0 0,0-1 0 0 0,0 1 1 0 0,-1 0-1 0 0,1 0 0 0 0,0-1 0 0 0,-1 1 0 0 0,1 0 0 0 0,0 0 1 0 0,-1 0-1 0 0,1 0 0 0 0,0-1 0 0 0,-1 1 0 0 0,1 0 1 0 0,0 0-1 0 0,-1 0 0 0 0,1 0 0 0 0,0 0 0 0 0,-1 0 0 0 0,1 0 1 0 0,0 0-1 0 0,-1 0 0 0 0,1 0 0 0 0,0 0 0 0 0,-1 0 0 0 0,1 0 1 0 0,-1 0-1 0 0,1 1 0 0 0,0-1 0 0 0,-1 0 0 0 0,1 0 1 0 0,0 0-1 0 0,0 0 0 0 0,-1 1 0 0 0,1-1 0 0 0,0 0 0 0 0,-1 0 1 0 0,1 1-1 0 0,0-1 0 0 0,0 0 0 0 0,-1 0 0 0 0,1 1 0 0 0,0-1-9 0 0,-13 18 234 0 0,8-6-224 0 0,2-1 0 0 0,-1 1 0 0 0,2 0 1 0 0,-1 1-1 0 0,2-1 0 0 0,-1 4-10 0 0,1 25 277 0 0,1 10-277 0 0,0-15 199 0 0,1 15 63 0 0,0-12 14 0 0,-2-1 0 0 0,-3 23-276 0 0,2-40-30 0 0,2-1 0 0 0,0 1 1 0 0,1 0-1 0 0,1-1 0 0 0,2 3 30 0 0,-3-11-337 0 0,0-9-210 0 0,-1 0-1 0 0,1 0 1 0 0,0 0-1 0 0,0 0 1 0 0,0 0-1 0 0,1 2 548 0 0,3 6-8218 0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3:29.09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154 0 19351 0 0,'0'0'439'0'0,"0"0"62"0"0,0 0 33 0 0,0 0-65 0 0,0 6-292 0 0,1-2-99 0 0,-1 1 0 0 0,0-1-1 0 0,0 0 1 0 0,0 1 0 0 0,0-1-1 0 0,-1 0 1 0 0,1 1 0 0 0,-1-1-1 0 0,-1 0 1 0 0,1 0 0 0 0,0 0-1 0 0,-1 0 1 0 0,0 0 0 0 0,0 1-78 0 0,-8 12 345 0 0,0 0 0 0 0,-6 8-345 0 0,13-21-11 0 0,-6 8-210 0 0,-1-1 0 0 0,0-1 1 0 0,-1 0-1 0 0,0 0 0 0 0,-10 7 221 0 0,18-15-331 0 0,-26 18-7448 0 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6:21.84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29 156 16895 0 0,'-4'14'1164'0'0,"1"-5"-1161"0"0,1 0-1 0 0,-1 0 0 0 0,1 0 0 0 0,1 1 1 0 0,0-1-1 0 0,0 0 0 0 0,1 1 0 0 0,0-1 0 0 0,1 8-2 0 0,1-3 123 0 0,0 1 0 0 0,1 0 0 0 0,0 0 0 0 0,1-1 0 0 0,1 0 0 0 0,0 0 0 0 0,1 0 0 0 0,5 7-123 0 0,-8-16 67 0 0,6 0-2811 0 0,-7-6 220 0 0,-1 1-3434 0 0</inkml:trace>
  <inkml:trace contextRef="#ctx0" brushRef="#br0" timeOffset="274.51">0 1 17071 0 0,'0'0'376'0'0,"0"0"72"0"0,0 0 24 0 0,0 0 8 0 0,0 0-384 0 0,0 0-96 0 0,0 0 0 0 0,0 0 0 0 0,0 0-152 0 0,0 0-48 0 0,0 0-16 0 0,0 0 0 0 0,0 0-416 0 0,0 0-80 0 0,7 3-23 0 0</inkml:trace>
  <inkml:trace contextRef="#ctx0" brushRef="#br0" timeOffset="502.397">307 84 17703 0 0,'-9'1'125'0'0,"0"0"0"0"0,0 1-1 0 0,1 0 1 0 0,-1 0 0 0 0,1 1-1 0 0,0 1 1 0 0,0-1 0 0 0,0 1-1 0 0,0 0 1 0 0,0 1 0 0 0,1 0-1 0 0,0 0-124 0 0,2-1 49 0 0,0-1-1 0 0,1 0 0 0 0,0 1 1 0 0,0 0-1 0 0,0 0 0 0 0,1 0 0 0 0,-1 1 1 0 0,0 1-49 0 0,3-5 12 0 0,0 1 0 0 0,0-1 0 0 0,1 1 0 0 0,-1-1 1 0 0,1 1-1 0 0,-1-1 0 0 0,1 1 0 0 0,-1-1 0 0 0,1 1 1 0 0,0 0-1 0 0,0-1 0 0 0,0 1 0 0 0,0-1 0 0 0,0 1 0 0 0,0 0 1 0 0,0-1-1 0 0,1 1 0 0 0,-1-1 0 0 0,1 1 0 0 0,-1-1 1 0 0,1 1-1 0 0,-1-1 0 0 0,1 1 0 0 0,0-1 0 0 0,0 1 1 0 0,-1-1-1 0 0,1 0 0 0 0,0 0 0 0 0,0 1 0 0 0,1-1 0 0 0,-1 0-12 0 0,5 5 2 0 0,1-1 0 0 0,-1 1-1 0 0,1-1 1 0 0,1-1 0 0 0,-1 0-1 0 0,1 0 1 0 0,-1 0-2 0 0,33 19 78 0 0,53 36 676 0 0,-92-59-721 0 0,0 1-1 0 0,0-1 0 0 0,0 1 0 0 0,0-1 0 0 0,0 1 0 0 0,0 0 1 0 0,0 0-1 0 0,0-1 0 0 0,-1 1 0 0 0,1 0 0 0 0,0 0 0 0 0,-1 0 1 0 0,1 0-1 0 0,-1 0 0 0 0,1 0 0 0 0,-1 0 0 0 0,1 0 1 0 0,-1 0-1 0 0,1 0 0 0 0,-1 0 0 0 0,0 0 0 0 0,0 1 0 0 0,0-1 1 0 0,1 0-1 0 0,-1 0 0 0 0,0 0 0 0 0,-1 0 0 0 0,1 0 0 0 0,0 1 1 0 0,0-1-1 0 0,0 0 0 0 0,-1 0 0 0 0,1 0 0 0 0,0 0 0 0 0,-1 0 1 0 0,1 0-1 0 0,-1 0 0 0 0,1 0 0 0 0,-1 0 0 0 0,0 0 1 0 0,1 0-1 0 0,-1 0 0 0 0,0 0 0 0 0,0-1 0 0 0,0 1-32 0 0,-3 4 82 0 0,-1 0-1 0 0,0-1 1 0 0,0 0-1 0 0,-1 0 1 0 0,1 0-1 0 0,-1-1 1 0 0,-2 2-82 0 0,-30 12-703 0 0,-8 2 703 0 0,0 0-2293 0 0,27-10 1142 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6:20.12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327 164 10104 0 0,'0'-8'490'0'0,"-2"-13"-164"0"0,1 19-299 0 0,0 0-1 0 0,1-1 1 0 0,-1 1-1 0 0,1 0 1 0 0,0-1 0 0 0,0 1-1 0 0,0 0 1 0 0,0 0 0 0 0,1-1-27 0 0,-1-16 1256 0 0,0 18-823 0 0,0 1 6 0 0,0 0 1 0 0,0 0 0 0 0,0 0-10 0 0,0 0-36 0 0,0 6 366 0 0,1 15-115 0 0,-1 19 204 0 0,0-5-205 0 0,0-27-444 0 0,0 0 0 0 0,0 1 0 0 0,-1 5-200 0 0,-2 15 378 0 0,1-1 0 0 0,2 16-378 0 0,0-36 40 0 0,1 11 103 0 0,1 0 1 0 0,3 14-144 0 0,2 15 141 0 0,-1-19-34 0 0,-4-22-68 0 0,-1 0-1 0 0,0 0 1 0 0,0 1-1 0 0,0 2-38 0 0,0 16 57 0 0,0-22-85 0 0,0 1 0 0 0,-1-1 0 0 0,0 1 0 0 0,0-1 0 0 0,-1 1 0 0 0,1 0 1 0 0,-1-1-1 0 0,0 1 0 0 0,0-1 0 0 0,-1 4 28 0 0,-4 2-2400 0 0,6-10 1207 0 0</inkml:trace>
  <inkml:trace contextRef="#ctx0" brushRef="#br0" timeOffset="1457.106">21 190 12872 0 0,'-7'-12'970'0'0,"-5"5"-544"0"0,12 7-426 0 0,0 0 0 0 0,0 0 1 0 0,0 0-1 0 0,0 0 0 0 0,0 0 0 0 0,-1 0 1 0 0,1 0-1 0 0,0 0 0 0 0,0 0 1 0 0,0-1-1 0 0,0 1 0 0 0,0 0 1 0 0,0 0-1 0 0,0 0 0 0 0,0 0 1 0 0,0 0-1 0 0,0 0 0 0 0,0 0 1 0 0,0-1-1 0 0,0 1 0 0 0,0 0 1 0 0,0 0-1 0 0,0 0 0 0 0,0 0 0 0 0,0 0 1 0 0,0 0-1 0 0,0-1 0 0 0,0 1 1 0 0,0 0-1 0 0,0 0 0 0 0,0 0 1 0 0,0 0-1 0 0,0 0 0 0 0,0 0 1 0 0,0 0-1 0 0,0-1 0 0 0,0 1 1 0 0,0 0-1 0 0,3-1 13 0 0,0-1 0 0 0,0 1 0 0 0,0 0 1 0 0,0 0-1 0 0,0 0 0 0 0,0 1 0 0 0,0-1 0 0 0,1 1 1 0 0,1-1-14 0 0,9-1 113 0 0,181-61 1518 0 0,-127 40-1628 0 0,0 1 49 0 0,-15 6 334 0 0,15-9-386 0 0,-66 24 46 0 0,0 0 0 0 0,0 0 1 0 0,0 0-1 0 0,1 1 1 0 0,-1-1-1 0 0,0 1 1 0 0,0-1-1 0 0,0 1 1 0 0,1 0-1 0 0,-1 0 1 0 0,0 0-1 0 0,0 0 1 0 0,1 0-1 0 0,-1 0 1 0 0,0 1-1 0 0,0-1-46 0 0,0 1 176 0 0,8 12 352 0 0,-9-9-488 0 0,0 0 0 0 0,0 0 0 0 0,0 0 0 0 0,0 0 0 0 0,0 0-1 0 0,-1 1 1 0 0,0-1 0 0 0,0 0 0 0 0,0 3-40 0 0,-7 42 226 0 0,0-5-99 0 0,5-31-67 0 0,0 0 0 0 0,-1 0-1 0 0,-2 6-59 0 0,-5 25 120 0 0,5-16 58 0 0,-5 14-178 0 0,-5 25 251 0 0,12-27 279 0 0,3-39-640 0 0,0 0-4 0 0,0 5 36 0 0,0-5 114 0 0,0-1 35 0 0,0 0 21 0 0,0 0-16 0 0,0 0-11 0 0,0 0 2 0 0,0 0 10 0 0,1-1-57 0 0,1 0 0 0 0,-1 0 0 0 0,0 0 0 0 0,0 0 0 0 0,1 0 0 0 0,-1 0 0 0 0,0-1 0 0 0,0 1 0 0 0,0 0 0 0 0,0-1 0 0 0,0 1 0 0 0,0-1-20 0 0,13-27 67 0 0,8-15-167 0 0,1 1 0 0 0,3 1 100 0 0,-24 39-7 0 0,1 1 0 0 0,-1-1 0 0 0,1 1 0 0 0,0 0 0 0 0,0 0 0 0 0,0 0 0 0 0,0 0 0 0 0,0 0 0 0 0,1 0 0 0 0,0 1 7 0 0,-1-1-26 0 0,-2 2 16 0 0,1 1 0 0 0,-1-1 1 0 0,0 0-1 0 0,1 1 0 0 0,-1-1 0 0 0,0 1 1 0 0,0 0-1 0 0,1-1 0 0 0,-1 1 0 0 0,0 0 0 0 0,0 0 1 0 0,0 0-1 0 0,0 0 0 0 0,0 0 0 0 0,0 0 10 0 0,5 6-8 0 0,0 1 1 0 0,0-1-1 0 0,-1 1 0 0 0,0 0 0 0 0,-1 1 0 0 0,0-1 0 0 0,3 8 8 0 0,-4-7-3 0 0,1 0 0 0 0,1 0 1 0 0,-1 0-1 0 0,2-1 0 0 0,-1 0 0 0 0,7 7 3 0 0,-1-2 6 0 0,-7-8-5 0 0,0 0 0 0 0,1 0 0 0 0,0-1 0 0 0,3 4-1 0 0,-6-7 18 0 0,0 0 0 0 0,0 0 1 0 0,0 0-1 0 0,0 0 0 0 0,0 0 0 0 0,1 0 0 0 0,-1 0 1 0 0,0-1-1 0 0,0 1 0 0 0,0-1 0 0 0,1 1 0 0 0,-1-1 1 0 0,0 0-1 0 0,1 0 0 0 0,1 0-18 0 0,1-1 30 0 0,0 0-1 0 0,0-1 1 0 0,-1 1-1 0 0,1-1 1 0 0,0 0 0 0 0,-1 0-1 0 0,1 0 1 0 0,-1-1 0 0 0,0 1-1 0 0,0-1 1 0 0,0 0-1 0 0,0 0 1 0 0,0-1 0 0 0,-1 1-1 0 0,0-1 1 0 0,1 0-1 0 0,-1 0 1 0 0,0-1-30 0 0,2-1 19 0 0,-1-1-1 0 0,0 0 1 0 0,0 0 0 0 0,-1 0 0 0 0,1-1-1 0 0,-2 1 1 0 0,1-1 0 0 0,-1 0-1 0 0,0 0 1 0 0,-1 0 0 0 0,0-1-19 0 0,1-3 11 0 0,-1 9-11 0 0,-1 0-1 0 0,0 1 1 0 0,0-1 0 0 0,1 0 0 0 0,-2 0 0 0 0,1-3 0 0 0,0-5-1 0 0,0 9 4 0 0,0 1 0 0 0,0 0-1 0 0,0 0 1 0 0,0 0 0 0 0,0-1 0 0 0,0 1 0 0 0,0 0 0 0 0,0 0 0 0 0,0-1-1 0 0,-1 1 1 0 0,1 0 0 0 0,-1 0 0 0 0,1 0 0 0 0,-1-1 0 0 0,1 1-1 0 0,-1 0 1 0 0,1 0 0 0 0,-1 0 0 0 0,0 0 0 0 0,0 0 0 0 0,0 0 0 0 0,1 0-1 0 0,-2 0-2 0 0,2 1 0 0 0,-1 0 0 0 0,1-1 0 0 0,-1 1 0 0 0,1 0 0 0 0,-1 0 0 0 0,0-1 0 0 0,1 1 0 0 0,-1 0 0 0 0,1 0 0 0 0,-1 0 0 0 0,0 0 0 0 0,1 0 0 0 0,-1 0 0 0 0,1 0 0 0 0,-1 0 0 0 0,0 0 0 0 0,1 0 0 0 0,-1 0 0 0 0,1 0 0 0 0,-1 0 0 0 0,0 0 0 0 0,1 1 0 0 0,-1-1 0 0 0,1 0 0 0 0,-1 0 0 0 0,1 1 0 0 0,-1-1 0 0 0,1 0 0 0 0,-1 1 0 0 0,1-1 0 0 0,-1 1-1 0 0,1-1 1 0 0,-1 1 0 0 0,1-1 0 0 0,-15 16 12 0 0,10-8-2 0 0,0 0 0 0 0,1 1 0 0 0,0-1 0 0 0,0 1 0 0 0,1 0-1 0 0,0 0 1 0 0,-1 5-10 0 0,3-8 10 0 0,0 0-1 0 0,1 0 0 0 0,-1 0 1 0 0,1 0-1 0 0,0 0 0 0 0,1 0 1 0 0,0 0-1 0 0,0 0 0 0 0,0 0 1 0 0,0 0-1 0 0,1 0 0 0 0,1 3-9 0 0,-1-5 19 0 0,0 0-1 0 0,0 0 0 0 0,0-1 1 0 0,0 1-1 0 0,0 0 0 0 0,1-1 1 0 0,0 1-1 0 0,0-1 0 0 0,0 0 1 0 0,0 0-1 0 0,0 0 0 0 0,1 1-18 0 0,-1-2 35 0 0,0-1 0 0 0,0 1 0 0 0,0-1-1 0 0,0 1 1 0 0,1-1 0 0 0,-1 0 0 0 0,0 0-1 0 0,0 0 1 0 0,1-1 0 0 0,-1 1 0 0 0,1-1-1 0 0,-1 0 1 0 0,0 0 0 0 0,1 0 0 0 0,-1 0-1 0 0,1 0-34 0 0,3-2 31 0 0,0 1 1 0 0,0-1-1 0 0,0 0 0 0 0,0-1 0 0 0,-1 1 0 0 0,1-2 0 0 0,-1 1 0 0 0,1 0 0 0 0,-1-1 0 0 0,2-3-31 0 0,4 0 97 0 0,-7 3-94 0 0,-1 1 0 0 0,0-1 0 0 0,0 1 0 0 0,0-1 0 0 0,-1 0 0 0 0,1-1 0 0 0,-1 1 0 0 0,3-5-3 0 0,20-40-51 0 0,-19 35-14 0 0,-3 5-90 0 0,-1-1 0 0 0,0 0-1 0 0,2-9 156 0 0,1-4-198 0 0,-5 17 186 0 0,-1 1-4 0 0,0 4-61 0 0,0 1-4 0 0,0 0 7 0 0,0 0 0 0 0,1 9 8 0 0,0 0 1 0 0,0 0-1 0 0,1 0 1 0 0,1 0-1 0 0,-1-1 1 0 0,2 3 65 0 0,6 23-102 0 0,-7-26 83 0 0,-1 0 0 0 0,1-1 0 0 0,1 1 0 0 0,0 1 19 0 0,14 33-3 0 0,-18-45 482 0 0,-1-4-434 0 0,1 0 1 0 0,0 0-1 0 0,0 0 0 0 0,1 0-45 0 0,1-3 6 0 0,-2 6-7 0 0,1 0 1 0 0,-1 0-1 0 0,1 0 1 0 0,0 0-1 0 0,0 0 0 0 0,1 1 1 0 0,-1-1-1 0 0,1 0 1 0 0,0 1-1 0 0,0-1 0 0 0,0 1 1 0 0,0-1-1 0 0,1 1 1 0 0,1-2 0 0 0,1 0-25 0 0,1 1 1 0 0,-1-1-1 0 0,2 1 0 0 0,-1 0 1 0 0,0 0-1 0 0,1 1 1 0 0,-1-1-1 0 0,1 2 0 0 0,0-1 1 0 0,0 1-1 0 0,0 0 1 0 0,1 0-1 0 0,-1 1 1 0 0,0 0-1 0 0,1 0 0 0 0,4 1 25 0 0,25-4-24 0 0,0-2 0 0 0,0-1 0 0 0,14-6 24 0 0,-50 13 3 0 0,1-1 0 0 0,-1 1-1 0 0,1 0 1 0 0,-1-1-1 0 0,1 1 1 0 0,-1-1-1 0 0,0 1 1 0 0,1-1 0 0 0,-1 0-1 0 0,0 0 1 0 0,1 1-1 0 0,-1-1 1 0 0,0 0 0 0 0,0 0-1 0 0,0 0 1 0 0,0 0-1 0 0,0-1 1 0 0,0 1 0 0 0,0 0-1 0 0,0 0 1 0 0,0-1-1 0 0,-1 1 1 0 0,1 0-1 0 0,0-1 1 0 0,-1 1 0 0 0,1 0-1 0 0,-1-1 1 0 0,0 1-1 0 0,1-1 1 0 0,-1 1 0 0 0,0-1-1 0 0,0 1 1 0 0,0-1-1 0 0,0 0-2 0 0,0 1 2 0 0,0 0 0 0 0,0 0 0 0 0,-1-1-1 0 0,1 1 1 0 0,0 0 0 0 0,-1 0 0 0 0,1-1-1 0 0,-1 1 1 0 0,1 0 0 0 0,-1 0-1 0 0,0 0 1 0 0,1 0 0 0 0,-1 0 0 0 0,0 0-1 0 0,0 0 1 0 0,0 0 0 0 0,0 0 0 0 0,0 0-1 0 0,0 0 1 0 0,0 1 0 0 0,0-1 0 0 0,0 0-1 0 0,-1 0-1 0 0,0 1 4 0 0,0-1-1 0 0,0 1 0 0 0,0-1 0 0 0,0 1 1 0 0,0 0-1 0 0,0-1 0 0 0,0 1 1 0 0,-1 0-1 0 0,1 0 0 0 0,0 1 0 0 0,0-1 1 0 0,0 0-1 0 0,-2 1-3 0 0,1 0 3 0 0,-1 0-1 0 0,0 0 1 0 0,1 1-1 0 0,-1-1 1 0 0,1 1-1 0 0,-1 0 1 0 0,1 0-1 0 0,0 0 1 0 0,0 0-1 0 0,0 1 1 0 0,0-1-1 0 0,0 1 1 0 0,0 0-1 0 0,1 0 1 0 0,-1 0-1 0 0,0 2-2 0 0,0 1 10 0 0,0 0 0 0 0,1 1 0 0 0,0-1 0 0 0,0 1 0 0 0,1-1 0 0 0,-1 1 0 0 0,2 0 0 0 0,-1-1 1 0 0,1 1-1 0 0,0 0 0 0 0,0 0 0 0 0,0 0 0 0 0,1-1 0 0 0,0 1 0 0 0,1 0-10 0 0,-1-1 3 0 0,1-1 0 0 0,0 1 0 0 0,0-1 1 0 0,1 0-1 0 0,-1 0 0 0 0,1 0 0 0 0,0 0 0 0 0,0 0 0 0 0,1 0 1 0 0,0-1-1 0 0,-1 0 0 0 0,1 0 0 0 0,1 0 0 0 0,-1 0 1 0 0,1 0-1 0 0,-1-1 0 0 0,1 0 0 0 0,1 1-3 0 0,1 0-67 0 0,1 0 0 0 0,0-1 1 0 0,0 0-1 0 0,0 0 0 0 0,0 0 0 0 0,0-1 0 0 0,1-1 0 0 0,-1 1 1 0 0,1-1-1 0 0,-1 0 0 0 0,1-1 0 0 0,0 0 0 0 0,-1-1 1 0 0,1 0-1 0 0,-1 0 0 0 0,1 0 0 0 0,6-3 67 0 0,25-8-3169 0 0,-18 4-3152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1T08:10:55.125"/>
    </inkml:context>
    <inkml:brush xml:id="br0">
      <inkml:brushProperty name="width" value="0.05" units="cm"/>
      <inkml:brushProperty name="height" value="0.05" units="cm"/>
      <inkml:brushProperty name="color" value="#0000FF"/>
      <inkml:brushProperty name="ignorePressure" value="1"/>
    </inkml:brush>
  </inkml:definitions>
  <inkml:trace contextRef="#ctx0" brushRef="#br0">1221 11968,'0'0,"0"0,0 0,0 0,0 0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6:25.00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1 228 12176 0 0,'0'0'273'0'0,"0"0"40"0"0,0 0 23 0 0,0 0-34 0 0,0 0-185 0 0,0 0-26 0 0,0 0 5 0 0,4 6 80 0 0,8 12 467 0 0,-2 1 0 0 0,1 0 0 0 0,-2 1 0 0 0,-1 0 1 0 0,0 0-1 0 0,-2 1 0 0 0,4 16-643 0 0,-10-24 312 0 0,0-12-247 0 0,-1 0 46 0 0,0 1-1 0 0,-1-1 0 0 0,1 0 0 0 0,0 0 1 0 0,-1 0-1 0 0,1 0 0 0 0,-1 0 0 0 0,0 0 0 0 0,0 0-110 0 0,1-1 36 0 0,0-1-1 0 0,0 1 1 0 0,0-1-1 0 0,1 1 1 0 0,-1-1-1 0 0,0 0 1 0 0,0 1 0 0 0,1-1-1 0 0,-1 0 1 0 0,1 1-1 0 0,-1-1 1 0 0,0 0-1 0 0,1 0 1 0 0,0 0-1 0 0,-1 1 1 0 0,1-1-1 0 0,-1 0 1 0 0,1 0-1 0 0,0 0 1 0 0,0 0-1 0 0,-1 0 1 0 0,1 0-1 0 0,0 0 1 0 0,0 0-36 0 0,-1-25 40 0 0,2 19-13 0 0,-1 1-27 0 0,2-1 0 0 0,-1 1 0 0 0,1 0 0 0 0,0 0 0 0 0,0 0 0 0 0,0 0 0 0 0,1 0 0 0 0,0 0 0 0 0,0 1 0 0 0,1-1 0 0 0,3-3 0 0 0,-4 4-17 0 0,1 0 0 0 0,-1 0-1 0 0,1 1 1 0 0,0-1 0 0 0,1 1-1 0 0,-1 0 1 0 0,1 0 0 0 0,0 0-1 0 0,0 1 1 0 0,0-1 0 0 0,0 1-1 0 0,1 1 1 0 0,-1-1 0 0 0,1 1-1 0 0,0 0 1 0 0,0 0 0 0 0,0 1-1 0 0,0-1 1 0 0,0 1 0 0 0,0 1-1 0 0,1-1 18 0 0,-4 1-1 0 0,-1 1 0 0 0,1-1 0 0 0,0 1 0 0 0,-1 0 0 0 0,1 0 0 0 0,-1 0 0 0 0,1 0 0 0 0,-1 0 0 0 0,0 0 0 0 0,1 1 0 0 0,-1-1 0 0 0,0 1 0 0 0,2 1 1 0 0,1 1 1 0 0,-1 0-1 0 0,0 1 0 0 0,0-1 0 0 0,0 1 0 0 0,2 3 0 0 0,3 7 4 0 0,0 0-1 0 0,-2 1 0 0 0,0 0 1 0 0,1 3-4 0 0,-8-17 64 0 0,1 0-8 0 0,4 17 78 0 0,-5-18-27 0 0,0-1-10 0 0,0 0 1 0 0,0 2 4 0 0,-3 11 77 0 0,3-12-171 0 0,0-1 0 0 0,0 0-1 0 0,0 0 1 0 0,-1 0 0 0 0,1 1 0 0 0,0-1-1 0 0,0 0 1 0 0,-1 0 0 0 0,1 0 0 0 0,0 0-1 0 0,-1 1 1 0 0,1-1 0 0 0,0 0 0 0 0,-1 0 0 0 0,1 0-1 0 0,0 0 1 0 0,0 0 0 0 0,-1 0 0 0 0,1 0-1 0 0,0 0 1 0 0,-1 0 0 0 0,1 0 0 0 0,0 0-1 0 0,-1 0 1 0 0,1 0 0 0 0,0 0 0 0 0,-1 0-1 0 0,1 0 1 0 0,0 0 0 0 0,-1-1 0 0 0,1 1-1 0 0,0 0 1 0 0,0 0 0 0 0,-1 0 0 0 0,1 0-1 0 0,0-1 1 0 0,0 1 0 0 0,-1 0 0 0 0,1 0-1 0 0,0-1 1 0 0,0 1 0 0 0,0 0 0 0 0,-1 0-1 0 0,1-1-7 0 0,-3-2 25 0 0,0 0 0 0 0,1 0 0 0 0,-1 0 0 0 0,1 0 0 0 0,0-1 1 0 0,0 1-1 0 0,0-1 0 0 0,0 1 0 0 0,1-1 0 0 0,-1 0 0 0 0,1 0 0 0 0,0 0 0 0 0,0 0 0 0 0,0 0 0 0 0,1 0 0 0 0,-1 0 0 0 0,1 0 0 0 0,0 0 0 0 0,0 0 0 0 0,0 0 0 0 0,1 0 0 0 0,0-2-25 0 0,0 1-7 0 0,0 1 1 0 0,0-1-1 0 0,0 1 1 0 0,1 0-1 0 0,-1-1 1 0 0,1 1-1 0 0,0 0 1 0 0,0 0-1 0 0,1 0 1 0 0,-1 0-1 0 0,1 0 1 0 0,0 1-1 0 0,0-1 1 0 0,0 1-1 0 0,0 0 0 0 0,1 0 1 0 0,-1 0-1 0 0,1 0 1 0 0,0 0-1 0 0,1 0 7 0 0,12-3-78 0 0,-15 6 77 0 0,-1-1 0 0 0,1 1 1 0 0,-1-1-1 0 0,1 1 0 0 0,-1 0 1 0 0,1 0-1 0 0,-1 0 0 0 0,1 0 0 0 0,-1 0 1 0 0,1 0-1 0 0,0 0 0 0 0,-1 0 1 0 0,1 1-1 0 0,-1-1 0 0 0,1 1 1 0 0,-1-1-1 0 0,1 1 0 0 0,0 0 1 0 0,3 0-1 0 0,0 1 2 0 0,1 0-1 0 0,-1 0 0 0 0,0 0 1 0 0,0 0-1 0 0,0 1 1 0 0,0 0-1 0 0,25 11 64 0 0,-7-7-37 0 0,-4 1 39 0 0,6 9 12 0 0,-15-11-57 0 0,0 0-1 0 0,-1 1 1 0 0,1 1-21 0 0,-3-3 20 0 0,-1-1 0 0 0,1 0 0 0 0,0-1 0 0 0,0 0 0 0 0,0 0 0 0 0,0 0 0 0 0,1-1-1 0 0,-1 0 1 0 0,1 0 0 0 0,-1-1 0 0 0,1 0 0 0 0,2 0-20 0 0,-1-2 21 0 0,0 0 1 0 0,0-1-1 0 0,0 1 0 0 0,0-2 1 0 0,-1 1-1 0 0,1-2 0 0 0,0 1 1 0 0,-1-1-1 0 0,0 0 0 0 0,0 0 1 0 0,0-1-1 0 0,-1 0 0 0 0,8-7-21 0 0,-12 9 0 0 0,0 0 0 0 0,0 0 0 0 0,0-1 0 0 0,0 1 0 0 0,0-1 0 0 0,-1 0 0 0 0,1-2 0 0 0,11-14 0 0 0,-12 16-8 0 0,1 1 0 0 0,-1-1 0 0 0,0 0 1 0 0,0 0-1 0 0,-1 0 0 0 0,1 0 0 0 0,-1 0 0 0 0,0-1 0 0 0,0 1 0 0 0,0 0 0 0 0,-1-5 8 0 0,4-12-67 0 0,-3 19 59 0 0,-1-1 0 0 0,0 0-1 0 0,1 1 1 0 0,-1-1 0 0 0,-1 0 0 0 0,1 1 0 0 0,0-1 0 0 0,-1 0 0 0 0,1 1 0 0 0,-1-1 0 0 0,0-2 8 0 0,-4-17-5 0 0,5 20 9 0 0,0 0 0 0 0,0 1 0 0 0,-1-1 0 0 0,1 1 0 0 0,-1-1 0 0 0,1 1 0 0 0,-1-1 0 0 0,0 1 0 0 0,1 0 0 0 0,-1-1 0 0 0,0 1 0 0 0,0 0 0 0 0,0 0 0 0 0,0-1 0 0 0,0 1 0 0 0,0 0 0 0 0,0 0 0 0 0,-1 0-1 0 0,1 0 1 0 0,0 0 0 0 0,-1 0 0 0 0,1 1 0 0 0,0-1 0 0 0,-1 0-4 0 0,0 0 26 0 0,1 1 0 0 0,-1-1 0 0 0,0 0 0 0 0,0 1-1 0 0,1-1 1 0 0,-1 1 0 0 0,0 0 0 0 0,0-1 0 0 0,0 1 0 0 0,0 0-1 0 0,1 0 1 0 0,-1 0 0 0 0,0 1 0 0 0,0-1 0 0 0,0 0 0 0 0,0 1-1 0 0,1-1 1 0 0,-1 1 0 0 0,0-1 0 0 0,0 1 0 0 0,-1 1-26 0 0,-11 6 54 0 0,6-3 32 0 0,1 0 0 0 0,-1 0 1 0 0,-4 5-87 0 0,5-4 61 0 0,1-2-47 0 0,1 1 0 0 0,0 0 1 0 0,0 0-1 0 0,0 0 1 0 0,1 1-1 0 0,-1-1 0 0 0,-2 7-14 0 0,-2 2 0 0 0,8-13 0 0 0,0 0 0 0 0,0 0 0 0 0,1 1 0 0 0,-1-1 0 0 0,0 0 0 0 0,0 1 0 0 0,1-1 0 0 0,-1 0 0 0 0,1 1 0 0 0,-1-1 0 0 0,1 1 0 0 0,-1-1 0 0 0,1 1 0 0 0,0-1 0 0 0,0 1 0 0 0,0-1 0 0 0,0 1 0 0 0,0-1 0 0 0,0 1 0 0 0,0-1 0 0 0,0 1 0 0 0,1-1 0 0 0,0 2 0 0 0,4 19 6 0 0,-4-19-14 0 0,-1 1 0 0 0,1-1 1 0 0,0 0-1 0 0,0 0 0 0 0,0 0 0 0 0,0 0 0 0 0,0 0 0 0 0,1 0 1 0 0,-1-1-1 0 0,1 1 0 0 0,0 0 0 0 0,0-1 0 0 0,2 2 8 0 0,5 3-16 0 0,0 0 0 0 0,0-1 0 0 0,1 0 0 0 0,0 0 0 0 0,0-1 0 0 0,1-1 0 0 0,-1 0 0 0 0,5 1 16 0 0,-10-3-40 0 0,5 0-495 0 0,1 0-1 0 0,-1 0 1 0 0,0-1 0 0 0,1-1-1 0 0,-1 1 1 0 0,1-2-1 0 0,5 0 536 0 0,-14 1-332 0 0,18-2-6707 0 0</inkml:trace>
  <inkml:trace contextRef="#ctx0" brushRef="#br0" timeOffset="311.048">1323 228 19439 0 0,'0'0'572'0'0,"-1"0"-10"0"0,-2-1-536 0 0,1 1 0 0 0,-1-1-1 0 0,0 1 1 0 0,1 0 0 0 0,-1 0 0 0 0,0 0 0 0 0,1 0 0 0 0,-1 0 0 0 0,0 1 0 0 0,1-1 0 0 0,-1 1 0 0 0,1-1 0 0 0,-1 1 0 0 0,0 0-26 0 0,-40 18 430 0 0,24-9-223 0 0,-7 1 114 0 0,2 2 0 0 0,-23 14-321 0 0,40-23 97 0 0,0 2-1 0 0,0-1 0 0 0,0 1 1 0 0,0 0-1 0 0,1 0 0 0 0,0 1 1 0 0,0 0-1 0 0,1 0 1 0 0,0 0-1 0 0,0 0 0 0 0,0 3-96 0 0,4-8 8 0 0,0 0 0 0 0,0 0 0 0 0,0 1 0 0 0,0-1-1 0 0,1 0 1 0 0,-1 0 0 0 0,1 1 0 0 0,0-1 0 0 0,0 0-1 0 0,0 0 1 0 0,0 1 0 0 0,0-1 0 0 0,0 0 0 0 0,0 1 0 0 0,1-1-1 0 0,-1 0 1 0 0,1 0 0 0 0,-1 0 0 0 0,1 1 0 0 0,0-1-8 0 0,1 1 8 0 0,0 0 1 0 0,0 0-1 0 0,0 0 0 0 0,1 0 1 0 0,-1 0-1 0 0,1 0 1 0 0,0 0-1 0 0,0-1 0 0 0,0 0 1 0 0,0 1-1 0 0,2 0-8 0 0,5 3 10 0 0,0-1-1 0 0,1 0 1 0 0,0-1 0 0 0,0 0-1 0 0,0-1 1 0 0,0 0-1 0 0,3 0-9 0 0,0 0 9 0 0,0-2 0 0 0,1 0-1 0 0,-1 0 1 0 0,0-2 0 0 0,0 1-1 0 0,0-2 1 0 0,10-2-9 0 0,-14 2-158 0 0,0 0 0 0 0,0-1 0 0 0,-1-1 0 0 0,1 1 0 0 0,-1-2 0 0 0,0 1 0 0 0,0-1 0 0 0,0-1 0 0 0,0 1 0 0 0,-1-1 0 0 0,0-1 158 0 0,34-26-3163 0 0,-19 14-3732 0 0</inkml:trace>
  <inkml:trace contextRef="#ctx0" brushRef="#br0" timeOffset="656.374">1489 0 15200 0 0,'0'0'348'0'0,"-3"6"465"0"0,0 2-744 0 0,0-1 0 0 0,1 1 0 0 0,-1 0-1 0 0,2 0 1 0 0,-1 0 0 0 0,1 0 0 0 0,0 0 0 0 0,1 5-69 0 0,0 17 36 0 0,3 20-36 0 0,-2-40 85 0 0,14 85 455 0 0,-12-73-139 0 0,2 0 0 0 0,0 0 0 0 0,8 19-401 0 0,27 63 1769 0 0,-34-91-1521 0 0,15 25 321 0 0,-20-36-468 0 0,-1-2-6 0 0,0 0-6 0 0,0 0 7 0 0,9-23 479 0 0,-6 14-477 0 0,4-13-134 0 0,1 0 1 0 0,1 0 0 0 0,1 1 0 0 0,1 1-1 0 0,13-19 36 0 0,-22 35-24 0 0,1 0 0 0 0,1 1 0 0 0,-1-1 0 0 0,0 1 0 0 0,1-1 0 0 0,0 1 0 0 0,0 0 0 0 0,0 0 0 0 0,0 1 0 0 0,4-3 24 0 0,-5 4-8 0 0,0 0 1 0 0,0 0 0 0 0,0 0-1 0 0,0 0 1 0 0,0 1 0 0 0,0-1-1 0 0,0 1 1 0 0,0 0 0 0 0,1 0-1 0 0,-1 0 1 0 0,0 0 0 0 0,0 1-1 0 0,0-1 1 0 0,0 1 0 0 0,0 0-1 0 0,0 0 1 0 0,1 0 7 0 0,1 2 21 0 0,0 0 1 0 0,-1 1-1 0 0,1-1 1 0 0,-1 1-1 0 0,0 0 1 0 0,0 0-1 0 0,0 0 1 0 0,-1 0-1 0 0,3 4-21 0 0,22 41-252 0 0,-21-34 528 0 0,1-1 0 0 0,1-1 1 0 0,7 10-277 0 0,-12-19-519 0 0,-1 0 1 0 0,1 0-1 0 0,0-1 1 0 0,-1 1-1 0 0,2-1 1 0 0,-1 0-1 0 0,0 0 1 0 0,1-1-1 0 0,-1 1 1 0 0,1-1-1 0 0,0 0 1 0 0,0 0 0 0 0,3 0 518 0 0,8 1-6832 0 0</inkml:trace>
  <inkml:trace contextRef="#ctx0" brushRef="#br0" timeOffset="1428.596">2203 211 18167 0 0,'-6'1'884'0'0,"-2"3"-714"0"0,1-1 0 0 0,0 1-1 0 0,0 1 1 0 0,0-1 0 0 0,1 1 0 0 0,0 0-1 0 0,-1 1-169 0 0,-41 43-77 0 0,45-45 128 0 0,-10 10-33 0 0,0 1 1 0 0,1 1 0 0 0,-1 3-19 0 0,9-13 26 0 0,1-1 0 0 0,0 1 0 0 0,0 0 0 0 0,0 0 1 0 0,1 1-1 0 0,0-1 0 0 0,0 0 0 0 0,0 1 0 0 0,1-1 1 0 0,0 1-1 0 0,0 1-26 0 0,1-6 33 0 0,0-1 0 0 0,0 1-1 0 0,0 0 1 0 0,0-1 0 0 0,0 1 0 0 0,0-1 0 0 0,1 1 0 0 0,-1-1 0 0 0,0 1 0 0 0,1-1 0 0 0,0 1 0 0 0,-1-1-1 0 0,1 1 1 0 0,0-1 0 0 0,0 1 0 0 0,-1-1 0 0 0,1 0 0 0 0,0 0 0 0 0,1 1 0 0 0,-1-1 0 0 0,0 0 0 0 0,0 0-1 0 0,0 0 1 0 0,1 0 0 0 0,-1 0 0 0 0,0-1 0 0 0,1 1 0 0 0,-1 0 0 0 0,1 0 0 0 0,-1-1 0 0 0,1 1 0 0 0,-1-1-1 0 0,1 0 1 0 0,-1 1 0 0 0,1-1 0 0 0,-1 0 0 0 0,1 0 0 0 0,0 0 0 0 0,-1 0 0 0 0,2 0-33 0 0,2 0 6 0 0,0-1 1 0 0,0 0 0 0 0,1 0-1 0 0,-1 0 1 0 0,0-1 0 0 0,0 1-1 0 0,0-1 1 0 0,-1 0 0 0 0,1 0-1 0 0,0-1 1 0 0,2-2-7 0 0,9-7-106 0 0,-2-1 0 0 0,12-12 106 0 0,3-3-84 0 0,20-14-60 0 0,-41 34 133 0 0,3-2-49 0 0,-2 9 59 0 0,-8 2 11 0 0,0-1-1 0 0,0 0 1 0 0,0 1 0 0 0,0-1-1 0 0,0 1 1 0 0,0-1 0 0 0,0 1-1 0 0,-1-1 1 0 0,1 1 0 0 0,0 0-1 0 0,0 0 1 0 0,0-1 0 0 0,-1 1 0 0 0,1 0-1 0 0,0 0 1 0 0,-1 0 0 0 0,1 0-1 0 0,0-1 1 0 0,-1 1 0 0 0,1 0-1 0 0,-1 0 1 0 0,0 0 0 0 0,1 1-10 0 0,4 28 204 0 0,-3-12-66 0 0,4 8 60 0 0,-4-16-94 0 0,0-1 1 0 0,1 0 0 0 0,2 7-105 0 0,-3-12 33 0 0,0 1-1 0 0,0-1 0 0 0,1 0 0 0 0,-1 0 1 0 0,1 0-1 0 0,0 0 0 0 0,0-1 0 0 0,2 3-32 0 0,-4-5 14 0 0,1 0 0 0 0,-1 0 0 0 0,0 0-1 0 0,1 0 1 0 0,-1 0 0 0 0,1 0 0 0 0,-1 0-1 0 0,1-1 1 0 0,-1 1 0 0 0,1-1 0 0 0,-1 1 0 0 0,1-1-1 0 0,0 1 1 0 0,-1-1 0 0 0,1 0 0 0 0,0 0-1 0 0,-1 0 1 0 0,1 0 0 0 0,0 0 0 0 0,-1 0-1 0 0,1 0 1 0 0,0-1 0 0 0,-1 1 0 0 0,1-1 0 0 0,-1 1-1 0 0,1-1-13 0 0,10-4-96 0 0,-1-1 0 0 0,0 0 0 0 0,0 0 1 0 0,-1-2-1 0 0,1 1 0 0 0,-2-1 0 0 0,6-5 96 0 0,17-19-2288 0 0,12-17 2288 0 0,-35 39-214 0 0,-4 4 1 0 0,1 0-1 0 0,1 1 1 0 0,-1 0-1 0 0,4-2 214 0 0,14-12-219 0 0,-23 18 235 0 0,-1 1 1 0 0,1-1 0 0 0,-1 1-1 0 0,1-1 1 0 0,0 1-1 0 0,-1-1 1 0 0,1 1 0 0 0,0-1-1 0 0,0 1 1 0 0,-1 0-1 0 0,1-1 1 0 0,0 1 0 0 0,0 0-1 0 0,0 0 1 0 0,-1 0-1 0 0,1-1 1 0 0,0 1 0 0 0,0 0-1 0 0,0 0 1 0 0,0 0-1 0 0,-1 0 1 0 0,1 0 0 0 0,0 1-1 0 0,0-1 1 0 0,0 0-1 0 0,0 0 1 0 0,0 1-17 0 0,0-1 66 0 0,1 1-1 0 0,-1 0 1 0 0,1 1 0 0 0,-1-1 0 0 0,1 0-1 0 0,-1 0 1 0 0,0 1 0 0 0,0-1-1 0 0,0 0 1 0 0,0 1 0 0 0,0-1-1 0 0,1 2-65 0 0,1 4 242 0 0,1 0 0 0 0,-1 1 0 0 0,-1-1-1 0 0,1 0 1 0 0,0 6-242 0 0,25 144 2328 0 0,-28-157-2301 0 0,0 0 1 0 0,0 0-1 0 0,1 1 1 0 0,-1-1-1 0 0,0 0 0 0 0,0 0 1 0 0,0 0-1 0 0,0 1 0 0 0,0-1 1 0 0,0 0-1 0 0,0 0 1 0 0,0 0-1 0 0,0 0 0 0 0,1 1 1 0 0,-1-1-1 0 0,0 0 1 0 0,0 0-1 0 0,0 0 0 0 0,0 0 1 0 0,0 0-1 0 0,1 0 1 0 0,-1 1-1 0 0,0-1 0 0 0,0 0 1 0 0,0 0-1 0 0,0 0 1 0 0,1 0-1 0 0,-1 0 0 0 0,0 0 1 0 0,0 0-1 0 0,0 0 1 0 0,1 0-1 0 0,-1 0 0 0 0,0 0 1 0 0,0 0-28 0 0,9-3 256 0 0,9-12-187 0 0,8-22-16 0 0,-17 25-122 0 0,-1 0 0 0 0,1 1 1 0 0,4-3 68 0 0,-2 3-55 0 0,-3 2-43 0 0,1 0 0 0 0,9-6 98 0 0,-16 13-26 0 0,1 0-1 0 0,-1 0 1 0 0,1 1-1 0 0,0-1 1 0 0,-1 1-1 0 0,1 0 1 0 0,0 0-1 0 0,0 0 1 0 0,0 0-1 0 0,0 0 1 0 0,0 0-1 0 0,0 1 1 0 0,2-1 26 0 0,-2 2 2 0 0,0-1 0 0 0,0 0 0 0 0,-1 1 1 0 0,1 0-1 0 0,0-1 0 0 0,0 1 0 0 0,-1 0 0 0 0,1 1 0 0 0,-1-1 0 0 0,1 0 1 0 0,-1 1-1 0 0,1-1 0 0 0,-1 1 0 0 0,0 0 0 0 0,0 0 0 0 0,0 0 1 0 0,0 0-1 0 0,0 0 0 0 0,0 0 0 0 0,-1 1-2 0 0,7 7 111 0 0,-1 1 0 0 0,-1 0 0 0 0,5 11-111 0 0,-6-12 81 0 0,9 21 109 0 0,-8-17-83 0 0,0-1 1 0 0,1 1-1 0 0,1 0-107 0 0,-2-6 71 0 0,1 0 0 0 0,-1 0-1 0 0,6 3-70 0 0,-12-10-11 0 0,1-1 0 0 0,0 0 0 0 0,-1 0-1 0 0,1 0 1 0 0,0 0 0 0 0,0 1 0 0 0,-1-1 0 0 0,1 0-1 0 0,0 0 1 0 0,-1 0 0 0 0,1 0 0 0 0,0-1-1 0 0,-1 1 1 0 0,1 0 0 0 0,0 0 0 0 0,-1 0 0 0 0,1 0-1 0 0,0-1 1 0 0,-1 1 0 0 0,1 0 0 0 0,0-1 11 0 0,12-6-771 0 0,-1-7-6323 0 0,-8 3-337 0 0</inkml:trace>
  <inkml:trace contextRef="#ctx0" brushRef="#br0" timeOffset="1694.049">3127 256 17623 0 0,'0'0'399'0'0,"0"0"60"0"0,0 0 22 0 0,0 0-54 0 0,0 0-233 0 0,0 0 69 0 0,0 0 60 0 0,0 0 11 0 0,0 0-15 0 0,4 6 354 0 0,-2-1-681 0 0,0-1 0 0 0,0 0 0 0 0,0 0 0 0 0,1 0 0 0 0,-1 0 0 0 0,2 0 8 0 0,-3-3-894 0 0,-1-1-60 0 0,0 0-6 0 0</inkml:trace>
  <inkml:trace contextRef="#ctx0" brushRef="#br0" timeOffset="2011.41">3245 405 18255 0 0,'0'0'414'0'0,"0"0"56"0"0,0 0 32 0 0,0 0-60 0 0,11 13 1100 0 0,-8-8-1339 0 0,1 1 1 0 0,-1 0-1 0 0,-1 0 1 0 0,1 0-1 0 0,-1 1 1 0 0,0-1 0 0 0,-1 0-1 0 0,1 3-203 0 0,3 10 186 0 0,-3-14-192 0 0,-1 0 0 0 0,1-1-1 0 0,0 1 1 0 0,0-1-1 0 0,0 1 1 0 0,1-1 0 0 0,-1 0-1 0 0,1 0 1 0 0,0 0-1 0 0,0 0 1 0 0,1-1 0 0 0,-1 1-1 0 0,1-1 1 0 0,0 0 0 0 0,0 0-1 0 0,0 0 1 0 0,0 0-1 0 0,0-1 1 0 0,1 0 0 0 0,-1 0-1 0 0,1 0 1 0 0,-1 0-1 0 0,1-1 1 0 0,3 1 6 0 0,-2-1-823 0 0,-1 0-1 0 0,0-1 0 0 0,0 0 1 0 0,0 0-1 0 0,1 0 1 0 0,-1-1-1 0 0,0 0 1 0 0,0 0-1 0 0,5-1 824 0 0,6-3-6834 0 0</inkml:trace>
  <inkml:trace contextRef="#ctx0" brushRef="#br0" timeOffset="2376.479">3761 217 17879 0 0,'0'0'407'0'0,"0"0"60"0"0,-13 6 619 0 0,1 1-1072 0 0,0 0 49 0 0,1 0-1 0 0,-1 1 0 0 0,2 0 0 0 0,-1 1 1 0 0,-2 3-63 0 0,11-10 7 0 0,-1 1 0 0 0,1 0 1 0 0,0-1-1 0 0,0 1 1 0 0,0 0-1 0 0,1 1 0 0 0,-1-1 1 0 0,1 0-1 0 0,0 0 0 0 0,-1 0 1 0 0,1 1-1 0 0,1-1 0 0 0,-1 1 1 0 0,0-1-1 0 0,1 1 1 0 0,0-1-1 0 0,0 1 0 0 0,0-1 1 0 0,0 1-1 0 0,0 0-7 0 0,1 0 15 0 0,0 0 1 0 0,1 1-1 0 0,-1-1 1 0 0,1 0-1 0 0,0 0 1 0 0,0 0-1 0 0,0 0 0 0 0,0 0 1 0 0,1 0-1 0 0,0-1 1 0 0,0 1-1 0 0,0-1 1 0 0,0 0-1 0 0,0 0 0 0 0,2 1-15 0 0,26 20 21 0 0,1-1 0 0 0,11 4-21 0 0,-27-17 22 0 0,-11-6 23 0 0,-1-1-1 0 0,1 0 0 0 0,-1 1 1 0 0,0 0-1 0 0,3 3-44 0 0,-6-5 85 0 0,1-1-1 0 0,-1 1 1 0 0,0 0 0 0 0,1 0-1 0 0,-1 0 1 0 0,0 0 0 0 0,0 0-1 0 0,0 0 1 0 0,0 0-1 0 0,-1 0 1 0 0,1 0 0 0 0,-1 1-1 0 0,1-1 1 0 0,-1 2-85 0 0,0-3 38 0 0,-1 0 0 0 0,1 0-1 0 0,-1 0 1 0 0,0 0 0 0 0,1 0 0 0 0,-1 0 0 0 0,0-1 0 0 0,1 1-1 0 0,-1 0 1 0 0,0 0 0 0 0,0-1 0 0 0,0 1 0 0 0,0 0 0 0 0,0-1-1 0 0,0 1 1 0 0,0-1 0 0 0,0 0 0 0 0,0 1 0 0 0,0-1 0 0 0,0 0-1 0 0,0 1 1 0 0,0-1 0 0 0,-1 0-38 0 0,0 1 90 0 0,-20 5-27 0 0,0-1-1 0 0,1 0 1 0 0,-2-2 0 0 0,1 0-1 0 0,0-2 1 0 0,-15 0-63 0 0,34-1-41 0 0,-27-1-1293 0 0,9-1-2644 0 0,15 0 2301 0 0</inkml:trace>
  <inkml:trace contextRef="#ctx0" brushRef="#br0" timeOffset="2965.254">3964 353 16352 0 0,'0'0'373'0'0,"0"2"55"0"0,5 18-89 0 0,-1 0 1 0 0,-1 1 0 0 0,-1 0-1 0 0,-1 3-339 0 0,-7 33 1056 0 0,5-53 705 0 0,5-13-1234 0 0,10-11-682 0 0,1 1 0 0 0,0 0 0 0 0,2 1 0 0 0,0 1-1 0 0,18-13 156 0 0,-30 26-52 0 0,1 1-1 0 0,0-1 0 0 0,1 1 0 0 0,-1 1 0 0 0,0-1 1 0 0,1 1-1 0 0,0 1 0 0 0,-1-1 0 0 0,1 1 0 0 0,1 0 53 0 0,-6 1-1 0 0,-1 0 1 0 0,1 0-1 0 0,0 0 0 0 0,0 0 0 0 0,0 0 0 0 0,0 0 0 0 0,-1 1 0 0 0,1-1 0 0 0,0 1 0 0 0,0-1 0 0 0,-1 1 0 0 0,1 0 0 0 0,0-1 0 0 0,-1 1 0 0 0,1 0 0 0 0,-1 0 0 0 0,1 0 1 0 0,-1 1-1 0 0,1-1 0 0 0,-1 0 0 0 0,0 0 0 0 0,0 1 0 0 0,1-1 0 0 0,-1 1 0 0 0,0-1 0 0 0,0 1 0 0 0,0-1 0 0 0,-1 1 0 0 0,1 0 1 0 0,2 4 44 0 0,-1 0 0 0 0,0 0-1 0 0,0 1 1 0 0,0-1 0 0 0,-1 0-1 0 0,0 1 1 0 0,0 3-44 0 0,0 6 176 0 0,-2 0 0 0 0,0 0 1 0 0,0 0-1 0 0,-2 0 0 0 0,0 0 0 0 0,-3 7-176 0 0,6-23 8 0 0,0 0 0 0 0,0 0-1 0 0,0 0 1 0 0,0 0 0 0 0,0 0-1 0 0,0 0 1 0 0,0 0 0 0 0,0 0-1 0 0,0 0 1 0 0,0 0 0 0 0,0 0-1 0 0,0 0 1 0 0,0 0 0 0 0,0 0-1 0 0,0 0 1 0 0,0 0 0 0 0,0 0-1 0 0,0 0 1 0 0,-1 0 0 0 0,1 0 0 0 0,0 0-1 0 0,0 0 1 0 0,0 0 0 0 0,0 0-1 0 0,0 0 1 0 0,0 0 0 0 0,0 0-1 0 0,0 0 1 0 0,0 0 0 0 0,0 0-1 0 0,0 0 1 0 0,0 0 0 0 0,0 0-1 0 0,0 0 1 0 0,0 0 0 0 0,0 0-1 0 0,0 0 1 0 0,0 0 0 0 0,0 0-1 0 0,0 0 1 0 0,0 0 0 0 0,0 0-1 0 0,0 0 1 0 0,0 0-8 0 0,-2-9 644 0 0,2-12 262 0 0,1 12-967 0 0,1 1-1 0 0,1-1 1 0 0,0 1 0 0 0,0-1-1 0 0,0 1 1 0 0,1 0-1 0 0,1 1 1 0 0,-1-1 0 0 0,1 1-1 0 0,2-3 62 0 0,2-1-109 0 0,0 1-1 0 0,0 0 0 0 0,1 1 1 0 0,0 0-1 0 0,0 1 0 0 0,7-4 110 0 0,-15 11-9 0 0,0-1-1 0 0,0 1 1 0 0,0 0 0 0 0,0 0-1 0 0,1 0 1 0 0,-1 0-1 0 0,0 0 1 0 0,1 0-1 0 0,-1 1 1 0 0,0-1 0 0 0,1 1-1 0 0,-1 0 1 0 0,1 0-1 0 0,-1-1 1 0 0,1 2-1 0 0,-1-1 1 0 0,1 0-1 0 0,0 1 10 0 0,0 0 13 0 0,0 0-1 0 0,0 0 1 0 0,0 0-1 0 0,0 1 1 0 0,-1-1-1 0 0,1 1 0 0 0,-1 0 1 0 0,1-1-1 0 0,-1 1 1 0 0,0 0-1 0 0,1 1 0 0 0,-1-1 1 0 0,0 1-13 0 0,4 5 111 0 0,0 0-1 0 0,-1 1 1 0 0,0 0 0 0 0,0 0-1 0 0,-1 0 1 0 0,-1 1 0 0 0,1-1 0 0 0,0 4-111 0 0,23 74 837 0 0,-15-52-733 0 0,-11-34-227 0 0,-1-1-1057 0 0,0 1-4418 0 0,0 6-1895 0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6:23.18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17887 0 0,'0'0'528'0'0,"0"0"-16"0"0,8 11-304 0 0,4 23-352 0 0,-8-25 198 0 0,-1-1-1 0 0,0 1 1 0 0,-1 0-1 0 0,1 6-53 0 0,4 15 260 0 0,1 28 356 0 0,10 17 246 0 0,-18-68-772 0 0,0-7-78 0 0,0 0 0 0 0,0 1 0 0 0,0-1 0 0 0,0 0 1 0 0,0 0-1 0 0,0 1 0 0 0,0-1 0 0 0,0 0 0 0 0,0 1 0 0 0,0-1 1 0 0,0 0-1 0 0,0 1 0 0 0,0-1 0 0 0,0 0 0 0 0,0 0 0 0 0,0 1 1 0 0,0-1-1 0 0,0 0 0 0 0,0 1 0 0 0,0-1 0 0 0,0 0 0 0 0,1 0 1 0 0,-1 1-1 0 0,0-1 0 0 0,0 0 0 0 0,0 0 0 0 0,1 0 0 0 0,-1 1 0 0 0,0-1 1 0 0,0 0-1 0 0,0 0 0 0 0,1 0 0 0 0,-1 1 0 0 0,0-1 0 0 0,0 0 1 0 0,1 0-1 0 0,-1 0 0 0 0,0 0 0 0 0,1 0-12 0 0,9-8 85 0 0,9-18-260 0 0,-11 13 5 0 0,-5 7 86 0 0,0 0 0 0 0,1 0-1 0 0,-1 1 1 0 0,1 0 0 0 0,2-3 84 0 0,13-12-183 0 0,-14 14 104 0 0,1-1 1 0 0,0 1 0 0 0,0 1 0 0 0,1-1 78 0 0,-5 4-36 0 0,1 1 1 0 0,-1-1-1 0 0,1 1 0 0 0,-1 0 1 0 0,1-1-1 0 0,0 1 1 0 0,-1 1-1 0 0,1-1 0 0 0,0 0 1 0 0,0 1-1 0 0,-1-1 1 0 0,1 1-1 0 0,0 0 0 0 0,0 0 36 0 0,-2 0-11 0 0,0 0 0 0 0,0 0 0 0 0,0 1 0 0 0,1-1 0 0 0,-1 1 0 0 0,0-1 0 0 0,0 1 0 0 0,0-1-1 0 0,0 1 1 0 0,0 0 0 0 0,0-1 0 0 0,0 1 0 0 0,0 0 0 0 0,-1 0 0 0 0,1 0 0 0 0,0-1 0 0 0,0 1-1 0 0,0 1 12 0 0,10 16-32 0 0,-6-7 32 0 0,-1 0-1 0 0,0 1 1 0 0,-1-1 0 0 0,0 1-1 0 0,0 4 1 0 0,0 1 21 0 0,1-1 1 0 0,4 9-22 0 0,-6-20 16 0 0,0 0-1 0 0,0-1 1 0 0,0 1 0 0 0,1-1-1 0 0,-1 0 1 0 0,1 1 0 0 0,0-1-1 0 0,1-1 1 0 0,-1 1 0 0 0,3 2-16 0 0,-4-4 25 0 0,1 0 0 0 0,0 0 0 0 0,0 0 0 0 0,0 0 0 0 0,0 0 0 0 0,1-1 0 0 0,-1 1 0 0 0,0-1 0 0 0,1 0 0 0 0,-1 0 0 0 0,1 0 0 0 0,-1 0 0 0 0,1-1 0 0 0,-1 0 1 0 0,2 1-26 0 0,1-1 38 0 0,0-1 0 0 0,0 0 0 0 0,-1 0 0 0 0,1 0 0 0 0,0 0 0 0 0,-1-1 0 0 0,1 0 1 0 0,-1 0-1 0 0,1-1-38 0 0,11-5 31 0 0,-1-2 0 0 0,-1 0 0 0 0,0 0 0 0 0,0-2 0 0 0,6-6-31 0 0,-13 10 13 0 0,0 0 0 0 0,0-1-1 0 0,-1 1 1 0 0,0-2 0 0 0,0 1-1 0 0,1-5-12 0 0,0-5 82 0 0,-8 18-73 0 0,0 1 0 0 0,0 0 0 0 0,0 0 0 0 0,0 0 0 0 0,0 0 0 0 0,0 0 1 0 0,0 0-1 0 0,0 0 0 0 0,0-1 0 0 0,0 1 0 0 0,0 0 0 0 0,0 0 0 0 0,0 0 0 0 0,0 0 0 0 0,0 0 0 0 0,-1 0 0 0 0,1 0 0 0 0,0-1 0 0 0,0 1 0 0 0,0 0 0 0 0,0 0 0 0 0,0 0 0 0 0,0 0 0 0 0,0 0 0 0 0,0 0 0 0 0,-1 0 0 0 0,1 0 0 0 0,0 0 0 0 0,0 0 0 0 0,0 0 0 0 0,0 0 0 0 0,0 0 0 0 0,0 0 0 0 0,-1 0 0 0 0,1 0 0 0 0,0 0 0 0 0,0 0 0 0 0,0 0 0 0 0,0 0 0 0 0,0 0 0 0 0,0 0-9 0 0,-3-2 364 0 0,-4 31-352 0 0,6-28-12 0 0,1-1 0 0 0,0 1 0 0 0,-1 0 0 0 0,1-1 0 0 0,0 1 0 0 0,-1 0 0 0 0,1 0 0 0 0,0-1 0 0 0,0 1 0 0 0,0 0 0 0 0,0 0 0 0 0,-1-1 0 0 0,1 1 0 0 0,0 0 0 0 0,1 0 0 0 0,-1-1 0 0 0,0 1 0 0 0,0 0 0 0 0,0 0 0 0 0,0 0 0 0 0,1 0 0 0 0,0 2 0 0 0,-2 3 2 0 0,2-4 5 0 0,-1 1 0 0 0,0-1 0 0 0,0 1 0 0 0,1 0 0 0 0,0-1 0 0 0,-1 1 0 0 0,1-1 0 0 0,0 0 0 0 0,1 2-7 0 0,-2-3-1 0 0,3 10 15 0 0,-3-11 52 0 0,-2 5 302 0 0,3-7-329 0 0,0 1-1 0 0,0 0 0 0 0,-1-1 1 0 0,1 1-1 0 0,-1-1 0 0 0,1 1 1 0 0,-1-1-1 0 0,0 1 1 0 0,0-1-1 0 0,0 0 0 0 0,0 1 1 0 0,0-1-1 0 0,0 1 0 0 0,0-1 1 0 0,0 1-1 0 0,0-1 0 0 0,-1 1 1 0 0,1-1-1 0 0,-1 0-38 0 0,1-1 11 0 0,-1 1 0 0 0,0-1 1 0 0,0 0-1 0 0,0 0 0 0 0,0 0 0 0 0,-1 1 0 0 0,1-1 0 0 0,-1 1 0 0 0,1-1 0 0 0,-1 1-11 0 0,-27-38 134 0 0,6 14-143 0 0,12 12-155 0 0,-1 1 1 0 0,-7-5 163 0 0,4 2-424 0 0,2 1-5709 0 0,4 7-811 0 0</inkml:trace>
  <inkml:trace contextRef="#ctx0" brushRef="#br0" timeOffset="927.888">608 239 7104 0 0,'0'0'208'0'0,"6"-12"32"0"0,6-18 1337 0 0,-12 29-1008 0 0,0 1 79 0 0,0-1-535 0 0,0 1-1 0 0,0-1 0 0 0,0 1 0 0 0,0-1 0 0 0,0 0 1 0 0,0 1-1 0 0,0-1 0 0 0,0 1 0 0 0,0-1 1 0 0,-1 1-1 0 0,1-1 0 0 0,0 1 0 0 0,0 0 0 0 0,-1-1 1 0 0,1 1-1 0 0,0-1 0 0 0,0 1 0 0 0,-1-1 1 0 0,1 1-1 0 0,0 0 0 0 0,-1-1 0 0 0,1 1 0 0 0,-1 0 1 0 0,1-1-1 0 0,-1 1 0 0 0,1 0 0 0 0,0 0 1 0 0,-1-1-113 0 0,-13-5 2201 0 0,10 6-1957 0 0,-1 1 0 0 0,1 0 0 0 0,0 0 0 0 0,-1 0 0 0 0,1 0 0 0 0,0 1 0 0 0,0 0 1 0 0,0 0-1 0 0,0 0 0 0 0,0 0 0 0 0,0 1 0 0 0,0-1 0 0 0,1 1 0 0 0,0 0 0 0 0,-1 1-244 0 0,0-1 63 0 0,0 1-1 0 0,0 0 1 0 0,1 0 0 0 0,0 0-1 0 0,-1 1 1 0 0,1-1 0 0 0,1 1 0 0 0,-1-1-1 0 0,1 1 1 0 0,0 0 0 0 0,0 0-1 0 0,-1 3-62 0 0,3-6 7 0 0,-1 0 0 0 0,1 0 0 0 0,0 0 0 0 0,0 1 0 0 0,0-1 0 0 0,0 0 0 0 0,0 0 0 0 0,0 0 0 0 0,0 0 0 0 0,1 0 0 0 0,-1 0 0 0 0,1 0 0 0 0,-1 0 0 0 0,1 0-1 0 0,0 0 1 0 0,0 0 0 0 0,0 0 0 0 0,0 0 0 0 0,0 0 0 0 0,0 0-7 0 0,2 0 17 0 0,-1 0 1 0 0,0 0-1 0 0,1 0 0 0 0,-1 0 1 0 0,1 0-1 0 0,0 0 0 0 0,0 0 0 0 0,-1-1 1 0 0,1 0-1 0 0,0 1 0 0 0,0-1 0 0 0,2 0-17 0 0,3 1 31 0 0,0 0 0 0 0,0-1 0 0 0,0 0 0 0 0,0 0 0 0 0,1-1 0 0 0,-1 0 0 0 0,0 0-1 0 0,0-1 1 0 0,8-1-31 0 0,1-2 65 0 0,-1-1-1 0 0,0 0 0 0 0,0-1 1 0 0,0-1-1 0 0,6-4-64 0 0,-15 7 37 0 0,0-1 0 0 0,0 1 0 0 0,0-1-1 0 0,-1 0 1 0 0,1-1 0 0 0,-1 1 0 0 0,-1-1 0 0 0,1 0 0 0 0,-1-1 0 0 0,0 1-1 0 0,-1-1 1 0 0,2-2-37 0 0,-4 5 51 0 0,-1 0 0 0 0,1 1 0 0 0,-1-1 0 0 0,0 0-1 0 0,0 0 1 0 0,0 0 0 0 0,0 0 0 0 0,-1 0 0 0 0,1 0 0 0 0,-1 0-1 0 0,0 0 1 0 0,-1 0 0 0 0,1 0 0 0 0,0 0 0 0 0,-1 1-1 0 0,0-1 1 0 0,0 0 0 0 0,0 0 0 0 0,-1 0 0 0 0,1 1 0 0 0,-1-1-1 0 0,-1-1-50 0 0,0 0 61 0 0,0 1 0 0 0,0-1 0 0 0,0 1 0 0 0,-1 0 0 0 0,0 0 0 0 0,0 0 0 0 0,0 1 0 0 0,0 0 0 0 0,-1-1 0 0 0,1 1 0 0 0,-1 1 0 0 0,0-1 0 0 0,0 1 0 0 0,0 0 0 0 0,0 0 0 0 0,-2-1-61 0 0,-3 0-11 0 0,1 1 0 0 0,-1 0 0 0 0,0 0 0 0 0,1 1 1 0 0,-1 0-1 0 0,0 1 0 0 0,0 0 0 0 0,0 1 0 0 0,-8 1 11 0 0,17-2-131 0 0,1 0 0 0 0,-1 0 0 0 0,0 0 0 0 0,0 1-1 0 0,0-1 1 0 0,0 0 0 0 0,0 1 0 0 0,0-1 0 0 0,1 1-1 0 0,-1-1 1 0 0,0 1 0 0 0,0-1 0 0 0,1 1 0 0 0,-1-1 0 0 0,0 1-1 0 0,1 0 1 0 0,-1-1 0 0 0,0 1 0 0 0,1 0 0 0 0,-1 0-1 0 0,1 0 1 0 0,-1-1 0 0 0,1 1 0 0 0,0 0 0 0 0,-1 0 0 0 0,1 0-1 0 0,0 0 1 0 0,0 0 0 0 0,-1 0 0 0 0,1 0 0 0 0,0-1-1 0 0,0 1 1 0 0,0 0 0 0 0,0 0 0 0 0,0 0 0 0 0,1 1 131 0 0,1 8-6933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3:32.601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E71224"/>
    </inkml:brush>
    <inkml:context xml:id="ctx1">
      <inkml:inkSource xml:id="inkSrc102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10-11T08:41:21.697"/>
    </inkml:context>
    <inkml:brush xml:id="br3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12911 413 12480 0 0,'-3'-5'242'0'0,"1"1"0"0"0,-1-1 0 0 0,1 1 0 0 0,-1 0 0 0 0,-1 0 0 0 0,1 0 0 0 0,0 0 0 0 0,-2 0-242 0 0,3 2 251 0 0,0 1 0 0 0,-1-1 1 0 0,1 0-1 0 0,-1 1 0 0 0,1 0 0 0 0,-1 0 0 0 0,1 0 0 0 0,-1 0 1 0 0,0 0-1 0 0,0 0 0 0 0,1 1 0 0 0,-1-1 0 0 0,0 1 0 0 0,0 0 0 0 0,-1 0-251 0 0,-7 0 426 0 0,0 1 0 0 0,0 0 0 0 0,0 1 0 0 0,0 0 0 0 0,0 1 0 0 0,1 0 0 0 0,-1 0 0 0 0,1 1 0 0 0,0 1 0 0 0,0 0 0 0 0,0 0 0 0 0,1 1 0 0 0,0 0 0 0 0,-2 3-426 0 0,0 0 154 0 0,0 0-1 0 0,1 1 0 0 0,0 1 0 0 0,1 0 0 0 0,0 0 1 0 0,1 1-1 0 0,0 0 0 0 0,1 0 0 0 0,0 1 0 0 0,-3 9-153 0 0,8-17 15 0 0,0 0-1 0 0,0 0 1 0 0,1 0-1 0 0,0-1 0 0 0,0 2 1 0 0,0-1-1 0 0,1 0 1 0 0,0 0-1 0 0,0 0 1 0 0,0 0-1 0 0,0 0 1 0 0,1 0-1 0 0,0 0 0 0 0,0 0 1 0 0,1 3-15 0 0,-1-5 7 0 0,0 0 0 0 0,1 0 0 0 0,-1 0 1 0 0,1 0-1 0 0,0 0 0 0 0,0-1 0 0 0,0 1 0 0 0,0 0 1 0 0,0-1-1 0 0,0 0 0 0 0,1 1 0 0 0,-1-1 0 0 0,1 0 1 0 0,0 0-1 0 0,0-1 0 0 0,-1 1 0 0 0,1-1 0 0 0,0 1 1 0 0,0-1-1 0 0,0 0 0 0 0,1 0 0 0 0,-1 0 0 0 0,0 0 1 0 0,0-1-8 0 0,7 1 28 0 0,0 0 0 0 0,0-1 0 0 0,0 0 0 0 0,0 0 0 0 0,0-1 0 0 0,0-1 0 0 0,0 1 0 0 0,-1-2 0 0 0,1 1 0 0 0,5-4-28 0 0,-4 2 41 0 0,0 0 1 0 0,0-1-1 0 0,-1-1 0 0 0,0 1 0 0 0,0-2 1 0 0,0 1-1 0 0,-1-1 0 0 0,7-7-41 0 0,-8 4 68 0 0,0 0-1 0 0,0 0 0 0 0,-1 0 1 0 0,0-1-1 0 0,-1 0 1 0 0,0-2-68 0 0,-3 8-5 0 0,-3 4 4 0 0,1-1-1 0 0,0 1 0 0 0,0-1 1 0 0,0 0-1 0 0,-1 0 0 0 0,1 0 0 0 0,-1 0 0 0 0,1 0 0 0 0,-1 1 1 0 0,0-1-1 0 0,0 0 0 0 0,1-1 2 0 0,-1 2-101 0 0,0 1 1 0 0,0 2 25 0 0,7 32-248 0 0,2 24 323 0 0,-6-49-12 0 0,3 1 12 0 0,0-2 0 0 0,6 1 13 0 0,-7-9 14 0 0,-4-1-13 0 0,2 1-5 0 0,1 0 0 0 0,-1-1 0 0 0,0 0 0 0 0,0 1 1 0 0,0-1-1 0 0,0 0 0 0 0,0-1 0 0 0,0 1 1 0 0,0 0-1 0 0,0-1 0 0 0,-1 0 0 0 0,1 1 1 0 0,0-1-1 0 0,-1 0 0 0 0,1-1 0 0 0,-1 1 1 0 0,0 0-1 0 0,1-2-9 0 0,5-6 52 0 0,0-1 0 0 0,0 0 0 0 0,4-10-52 0 0,-11 20 0 0 0,10-19-5 0 0,-8 13-2 0 0,0 0 0 0 0,1 1 0 0 0,0-1 0 0 0,0 1 1 0 0,1 0-1 0 0,0 1 0 0 0,0-1 0 0 0,4-3 7 0 0,-6 7 29 0 0,7-4-224 0 0,-9 7 185 0 0,-1-1-1 0 0,1 0 1 0 0,0 0 0 0 0,-1 1 0 0 0,1-1 0 0 0,0 1 0 0 0,-1-1-1 0 0,1 0 1 0 0,0 1 0 0 0,-1 0 0 0 0,1-1 0 0 0,-1 1-1 0 0,1-1 1 0 0,-1 1 0 0 0,1-1 0 0 0,0 2 10 0 0,4 4-29 0 0,-1 1-1 0 0,1-1 1 0 0,-1 1 0 0 0,-1 1-1 0 0,2 3 30 0 0,20 34 14 0 0,-25-43 11 0 0,1 0 0 0 0,0 0 0 0 0,0 0 0 0 0,1 0 0 0 0,-1 0 1 0 0,0 0-1 0 0,1 0 0 0 0,-1 0 0 0 0,1 0-25 0 0,0 0-13 0 0,-1 0 66 0 0,1-2 17 0 0,1 0-34 0 0,0 0 0 0 0,1 0 1 0 0,-1-1-1 0 0,0 1 1 0 0,1-1-1 0 0,-1 1 1 0 0,0-1-1 0 0,3-1-36 0 0,-4 1 22 0 0,-1 0 0 0 0,1 0 0 0 0,0-1 0 0 0,0 1 0 0 0,-1 0 0 0 0,1-1-1 0 0,-1 1 1 0 0,1-1 0 0 0,-1 1 0 0 0,0-1 0 0 0,0 0 0 0 0,1 0 0 0 0,-1 0 0 0 0,0 1 0 0 0,0-3-23 0 0,4-8 5 0 0,2-3-5 0 0,1 1 0 0 0,8-14 1 0 0,-14 24-19 0 0,1 1 0 0 0,-1 0 0 0 0,1 0 0 0 0,-1 0 0 0 0,1 0 0 0 0,0 0 0 0 0,0 1 0 0 0,1-1 0 0 0,-1 1 0 0 0,0 0-1 0 0,1 0 1 0 0,0 0 0 0 0,-1 0 0 0 0,3 0 19 0 0,-6 1-22 0 0,3-1 16 0 0,10 6-147 0 0,-8-1 157 0 0,-1 0 0 0 0,1 1-1 0 0,-1-1 1 0 0,0 1 0 0 0,0 0 0 0 0,0 0 0 0 0,0 1 0 0 0,-1-1-1 0 0,0 1 1 0 0,0 0 0 0 0,0 0 0 0 0,0 0 0 0 0,-1 1-4 0 0,11 14 187 0 0,-3 3-43 0 0,-9-22-146 0 0,0 0-1 0 0,0 0 1 0 0,0 0-1 0 0,-1 0 1 0 0,1 0-1 0 0,0 0 1 0 0,0 0-1 0 0,1 0 1 0 0,-1 0 0 0 0,0 0-1 0 0,0-1 1 0 0,0 1-1 0 0,1 0 1 0 0,-1-1-1 0 0,0 1 1 0 0,0-1-1 0 0,1 1 1 0 0,-1-1-1 0 0,0 0 1 0 0,1 0-1 0 0,-1 1 1 0 0,1-1 0 0 0,-1 0-1 0 0,0 0 1 0 0,1-1-1 0 0,-1 1 3 0 0,4-2-213 0 0,-1 0-1 0 0,0 0 1 0 0,0-1-1 0 0,0 1 1 0 0,0-1-1 0 0,-1 0 1 0 0,1 0-1 0 0,-1 0 1 0 0,2-3 213 0 0,12-15-2996 0 0,-2 1-3970 0 0,-6 5 362 0 0</inkml:trace>
  <inkml:trace contextRef="#ctx0" brushRef="#br0" timeOffset="225.345">13710 393 12656 0 0,'0'0'368'0'0,"0"0"4"0"0,0 0-51 0 0,0 0 670 0 0,0 0 322 0 0,5 6 1332 0 0,-2-1-2349 0 0,-1 0 1 0 0,0 0-1 0 0,0 0 0 0 0,0 1 0 0 0,-1-1 0 0 0,0 0 1 0 0,0 1-1 0 0,0-1 0 0 0,0 1 0 0 0,-1 1-296 0 0,1 2 368 0 0,0 0 0 0 0,1 0-1 0 0,1 4-367 0 0,3 13 913 0 0,0 1-1 0 0,-1 9-912 0 0,-4-32 73 0 0,5 41 774 0 0,-2-1 0 0 0,-2 17-847 0 0,-1-23 35 0 0,2 0 0 0 0,2 0 0 0 0,1-1 0 0 0,10 36-35 0 0,-16-72-77 0 0,0-1-6 0 0,0 0-89 0 0,0 0-385 0 0,0 0-167 0 0,1 0 617 0 0,-1 0 0 0 0,0-1 0 0 0,1 1 0 0 0,-1 0 0 0 0,0-1 0 0 0,1 1 0 0 0,-1 0 0 0 0,0-1 0 0 0,0 1 0 0 0,0 0 0 0 0,1-1 0 0 0,-1 1 0 0 0,0 0 0 0 0,0-1 0 0 0,0 1 0 0 0,0-1 0 0 0,0 1 0 0 0,0 0 0 0 0,1-1 0 0 0,-1 1-1 0 0,0-1 1 0 0,0 1 0 0 0,0-1 0 0 0,-1 1 0 0 0,1 0 0 0 0,0-1 0 0 0,0 1 107 0 0,-1-13-1645 0 0,-11-68-6694 0 0,9 57 6611 0 0</inkml:trace>
  <inkml:trace contextRef="#ctx0" brushRef="#br0" timeOffset="461.292">13790 518 14656 0 0,'0'-2'332'0'0,"1"-2"-216"0"0,-1-1 1 0 0,1 1 0 0 0,0 0 0 0 0,0 0-1 0 0,0-1 1 0 0,1 1 0 0 0,-1 0 0 0 0,1 0-1 0 0,0 0 1 0 0,0 1 0 0 0,1-1 0 0 0,-1 0-1 0 0,1 1 1 0 0,-1-1 0 0 0,1 1 0 0 0,0 0-1 0 0,1 0 1 0 0,-1 0 0 0 0,2 0-117 0 0,-3 1 103 0 0,0 0 1 0 0,0 1-1 0 0,0-1 1 0 0,1 1-1 0 0,-1 0 1 0 0,1 0-1 0 0,-1 0 1 0 0,1 0-1 0 0,-1 0 0 0 0,1 0 1 0 0,0 1-1 0 0,-1-1 1 0 0,1 1-1 0 0,0 0 1 0 0,0-1-1 0 0,-1 1 1 0 0,1 1-1 0 0,0-1 0 0 0,0 0 1 0 0,-1 1-1 0 0,1-1 1 0 0,0 1-1 0 0,-1 0 1 0 0,1 0-1 0 0,-1 0 1 0 0,1 0-1 0 0,-1 0 0 0 0,0 1 1 0 0,1-1-1 0 0,-1 1 1 0 0,1 0-104 0 0,6 6 296 0 0,-2-4-163 0 0,-1 1 0 0 0,0 0-1 0 0,0 1 1 0 0,-1-1 0 0 0,1 1 0 0 0,-1 0 0 0 0,0 1 0 0 0,-1-1 0 0 0,0 1 0 0 0,0 0 0 0 0,0 0-133 0 0,-1 1 245 0 0,0-1 1 0 0,-1 1-1 0 0,0-1 0 0 0,0 1 0 0 0,0 6-245 0 0,-2-11 77 0 0,0-1 1 0 0,0 1-1 0 0,0 0 1 0 0,0-1-1 0 0,-1 1 1 0 0,1 0-1 0 0,-1-1 1 0 0,0 1-1 0 0,0 0 0 0 0,0-1 1 0 0,0 0-1 0 0,0 1 1 0 0,0-1-1 0 0,-1 1 1 0 0,1-1-1 0 0,-1 0 1 0 0,1 0-1 0 0,-3 2-77 0 0,-4 3 25 0 0,-1 1 0 0 0,0-1 0 0 0,0 0 0 0 0,-1-1 0 0 0,0 0 0 0 0,0 0 0 0 0,-1-1 0 0 0,0-1 1 0 0,1 0-1 0 0,-2 0 0 0 0,1-1 0 0 0,0 0 0 0 0,0-1 0 0 0,-1 0 0 0 0,0-1 0 0 0,1-1 0 0 0,-1 1 0 0 0,1-2 0 0 0,-1 0 0 0 0,0 0 0 0 0,1-1 0 0 0,-9-3-25 0 0,18 5-97 0 0,0-1 0 0 0,0 0 1 0 0,0 1-1 0 0,0-1 0 0 0,0 0 0 0 0,0 0 1 0 0,0-1-1 0 0,0 1 0 0 0,1 0 0 0 0,-1-1 1 0 0,0 1-1 0 0,1-1 0 0 0,-1 1 0 0 0,1-1 0 0 0,-1 0 1 0 0,1 0-1 0 0,0 0 0 0 0,-1-1 97 0 0,1 1-684 0 0,1 0 1 0 0,-1 0-1 0 0,0 0 0 0 0,1 0 0 0 0,-1 0 0 0 0,1 0 0 0 0,0 0 1 0 0,0-1-1 0 0,0 1 0 0 0,0 0 0 0 0,0 0 0 0 0,0-2 684 0 0,3-9-6650 0 0</inkml:trace>
  <inkml:trace contextRef="#ctx0" brushRef="#br0" timeOffset="734.05">14227 74 18423 0 0,'0'0'540'0'0,"0"8"187"0"0,-7 41 586 0 0,1 0-1 0 0,3 36-1312 0 0,1-36 836 0 0,0 42 1998 0 0,10 85-2834 0 0,-7-164 5 0 0,0 0 1 0 0,1 0 0 0 0,0 0-1 0 0,0-1 1 0 0,2 1 0 0 0,-1 0 0 0 0,6 10-6 0 0,-8-21-243 0 0,1-1-48 0 0,0 0 1 0 0,0 0-1 0 0,0-1 1 0 0,0 1-1 0 0,0-1 1 0 0,0 1 0 0 0,0-1-1 0 0,0 0 1 0 0,0 1-1 0 0,-1-1 1 0 0,1 0-1 0 0,0 0 1 0 0,0 0-1 0 0,-1-1 1 0 0,2 0 290 0 0,6-6-1818 0 0</inkml:trace>
  <inkml:trace contextRef="#ctx0" brushRef="#br0" timeOffset="1029.454">14434 437 17703 0 0,'0'0'522'0'0,"0"0"-12"0"0,-4 14-302 0 0,1-5 360 0 0,1 1 0 0 0,0 1 0 0 0,1-1 0 0 0,0 0 0 0 0,0 0 0 0 0,1 0-1 0 0,1 10-567 0 0,-1-2 709 0 0,0-8-348 0 0,-1-4-119 0 0,1 0-1 0 0,0 0 0 0 0,0 0 1 0 0,1 0-1 0 0,0 0 0 0 0,0 0 1 0 0,0-1-1 0 0,1 1 1 0 0,2 5-242 0 0,-4-10 86 0 0,0-1-47 0 0,0 0-100 0 0,13-3-1125 0 0,-12 2 913 0 0,0 0 0 0 0,0 1 0 0 0,0-1-1 0 0,0 0 1 0 0,0 0 0 0 0,0 0 0 0 0,0 0-1 0 0,0-1 1 0 0,-1 1 0 0 0,2-1 273 0 0,2-9-6009 0 0,-1 1-1025 0 0</inkml:trace>
  <inkml:trace contextRef="#ctx0" brushRef="#br0" timeOffset="1030.454">14492 257 10512 0 0,'0'0'224'0'0,"0"0"56"0"0,6 2 8 0 0,5-2 8 0 0,-6 0-232 0 0</inkml:trace>
  <inkml:trace contextRef="#ctx0" brushRef="#br0" timeOffset="1482.341">14935 60 17015 0 0,'-3'-12'1712'0'0,"-7"8"-1600"0"0,9 3-36 0 0,0 0 1 0 0,0 1-1 0 0,-1-1 0 0 0,1 0 0 0 0,0 1 0 0 0,0 0 0 0 0,-1-1 0 0 0,1 1 1 0 0,0 0-1 0 0,-1 0 0 0 0,1 0 0 0 0,0-1 0 0 0,0 1 0 0 0,-1 1 0 0 0,1-1 0 0 0,0 0 1 0 0,-1 0-1 0 0,1 0 0 0 0,0 1 0 0 0,-1-1-76 0 0,-2 2 275 0 0,-1-1 0 0 0,1 1 0 0 0,0 0 1 0 0,0 0-1 0 0,0 1 0 0 0,0-1 0 0 0,1 1 0 0 0,-1 0 0 0 0,1 0 0 0 0,-1 0 0 0 0,1 0 0 0 0,-2 3-275 0 0,1-1 195 0 0,0 1 0 0 0,0 0 0 0 0,1 0 0 0 0,0 1 0 0 0,0-1 0 0 0,0 1 0 0 0,-1 5-195 0 0,-1 10 149 0 0,1 1 1 0 0,0 0-1 0 0,2 0 0 0 0,0 12-149 0 0,2-29 69 0 0,-1 45 245 0 0,5 36-314 0 0,-1-16 106 0 0,3 43 21 0 0,-1-11 135 0 0,-5 18-262 0 0,-1-107 2 0 0,1 9 5 0 0,-1 1 0 0 0,-1-1 0 0 0,-2 0 0 0 0,0-1 1 0 0,-2 6-8 0 0,5-27-37 0 0,1 1 1 0 0,-1-1 0 0 0,1 1-1 0 0,-1-1 1 0 0,0 1 0 0 0,1-1 0 0 0,-1 0-1 0 0,0 0 1 0 0,0 1 0 0 0,0-1 0 0 0,0 0-1 0 0,0 0 1 0 0,0 0 0 0 0,0 0-1 0 0,-1 0 1 0 0,1 0 0 0 0,0 0 0 0 0,-1-1-1 0 0,1 1 1 0 0,0 0 0 0 0,-1-1 0 0 0,1 1-1 0 0,-1-1 1 0 0,1 1 36 0 0,0-1-212 0 0,-1 0-1 0 0,1 0 1 0 0,-1 0 0 0 0,1 0-1 0 0,0 0 1 0 0,-1 0 0 0 0,1-1 0 0 0,0 1-1 0 0,-1 0 1 0 0,1-1 0 0 0,0 1-1 0 0,-1-1 1 0 0,1 0 0 0 0,0 1-1 0 0,0-1 1 0 0,0 0 0 0 0,-1 0 212 0 0,-10-9-2006 0 0</inkml:trace>
  <inkml:trace contextRef="#ctx0" brushRef="#br0" timeOffset="1801.595">14657 512 14912 0 0,'7'-4'238'0'0,"-1"1"1"0"0,1 0-1 0 0,0 0 1 0 0,0 1-1 0 0,0 0 1 0 0,0 0-1 0 0,2 1-238 0 0,56-8 669 0 0,-27 4 400 0 0,-19 3-727 0 0,6-2 860 0 0,21-5-1202 0 0,6-4 867 0 0,-27 7-633 0 0,0 0 0 0 0,-1-2-1 0 0,13-6-233 0 0,-26 11 20 0 0,-11 3-12 0 0,0 0 0 0 0,1 0 0 0 0,-1 0 0 0 0,0 0 0 0 0,1 0 0 0 0,-1 0-1 0 0,0 0 1 0 0,1 0 0 0 0,-1 0 0 0 0,0 1 0 0 0,1-1 0 0 0,-1 0 0 0 0,0 0 0 0 0,1 0-1 0 0,-1 0 1 0 0,0 1 0 0 0,0-1 0 0 0,1 0 0 0 0,-1 0 0 0 0,0 0 0 0 0,0 1 0 0 0,1-1-1 0 0,-1 0 1 0 0,0 1 0 0 0,0-1 0 0 0,0 0 0 0 0,1 0 0 0 0,-1 1 0 0 0,0-1 0 0 0,0 0-1 0 0,0 1 1 0 0,0-1 0 0 0,0 1-8 0 0,5 12 139 0 0,-5-11-76 0 0,2 7 204 0 0,0-1 0 0 0,-1 1 1 0 0,0 0-1 0 0,-1 0 1 0 0,0 0-1 0 0,-1 0 1 0 0,0 5-269 0 0,0-2 414 0 0,0 0-1 0 0,1 0 1 0 0,1 11-413 0 0,3-3 413 0 0,-2-15-310 0 0,-1 1-1 0 0,0 0 1 0 0,0 0 0 0 0,0-1 0 0 0,-1 4-103 0 0,0-8 89 0 0,0-1-5 0 0,0 0 9 0 0,1-1-365 0 0,1 0 1 0 0,-1 0-1 0 0,0 0 0 0 0,0 0 0 0 0,1 0 0 0 0,-1 0 1 0 0,0 0-1 0 0,0-1 0 0 0,0 1 0 0 0,-1 0 0 0 0,1-1 0 0 0,0 1 1 0 0,0-1-1 0 0,-1 1 0 0 0,1-1 272 0 0,1-8-8106 0 0</inkml:trace>
  <inkml:trace contextRef="#ctx0" brushRef="#br0" timeOffset="2080.781">15182 245 15976 0 0,'0'0'447'0'0,"0"0"105"0"0,0 0-440 0 0,9 0-112 0 0,-2 4 0 0 0,-1-2 0 0 0,3 4 0 0 0,-3 0 0 0 0,1 2 0 0 0,-2 0 0 0 0,2-2 0 0 0,-1 2 0 0 0,-2 0 0 0 0,-1 3 0 0 0,-1 1-192 0 0,2-2-64 0 0,-1-2-15 0 0</inkml:trace>
  <inkml:trace contextRef="#ctx0" brushRef="#br0" timeOffset="2388.183">15294 478 15760 0 0,'0'0'464'0'0,"0"0"-9"0"0,1 0-289 0 0,15 0 710 0 0,0 0-1 0 0,0-2 1 0 0,0 0 0 0 0,-1-1-1 0 0,14-4-875 0 0,-1-1 812 0 0,22-8 1748 0 0,38-17-2560 0 0,-83 31 61 0 0,26-13 340 0 0,-30 14-380 0 0,0 0-1 0 0,0 0 1 0 0,0 1 0 0 0,1-1 0 0 0,-1 0-1 0 0,0 0 1 0 0,0 0 0 0 0,0 0-1 0 0,0 0 1 0 0,-1 0 0 0 0,1 0 0 0 0,0 0-1 0 0,0-1 1 0 0,-1 1 0 0 0,1 0-1 0 0,-1 0 1 0 0,1-1 0 0 0,-1 1 0 0 0,1 0-1 0 0,-1-2-20 0 0,-1 2 15 0 0,0-1 0 0 0,-1 1 0 0 0,1 0 0 0 0,-1 0 0 0 0,0 0 0 0 0,1 0 0 0 0,-1 0 0 0 0,0 0 0 0 0,1 1 1 0 0,-1-1-1 0 0,-1 0-15 0 0,-5 0-8 0 0,0 1 1 0 0,1-1-1 0 0,-1 1 1 0 0,0 1-1 0 0,0 0 1 0 0,0 0-1 0 0,0 0 1 0 0,0 1 0 0 0,0 0-1 0 0,1 1 1 0 0,-1 0-1 0 0,1 0 1 0 0,0 0-1 0 0,-5 4 8 0 0,4-2-26 0 0,-1 1-1 0 0,1 0 1 0 0,0 1 0 0 0,1 0-1 0 0,-1 0 1 0 0,2 1-1 0 0,-1-1 1 0 0,1 2 0 0 0,0-1-1 0 0,0 1 1 0 0,1 1 26 0 0,2-6-5 0 0,-3 6-9 0 0,2-1 0 0 0,-1 1 0 0 0,1-1 0 0 0,0 1 0 0 0,-2 10 14 0 0,5-17-3 0 0,0 1 0 0 0,1 0 1 0 0,-1-1-1 0 0,1 1 0 0 0,0-1 0 0 0,0 1 0 0 0,0 0 0 0 0,0-1 0 0 0,0 1 0 0 0,1-1 0 0 0,0 1 3 0 0,-1-2-1 0 0,1 0-1 0 0,0-1 1 0 0,0 1-1 0 0,0 0 1 0 0,0-1 0 0 0,0 1-1 0 0,0-1 1 0 0,0 1-1 0 0,1-1 1 0 0,-1 0-1 0 0,1 1 1 0 0,-1-1-1 0 0,1 0 1 0 0,-1 0-1 0 0,1 0 1 0 0,0 0 0 0 0,-1 0-1 0 0,1 0 1 0 0,0-1-1 0 0,0 1 1 0 0,-1 0-1 0 0,3-1 2 0 0,6 3-123 0 0,1-1 0 0 0,-1 0-1 0 0,1-1 1 0 0,-1 0 0 0 0,1-1-1 0 0,-1 0 1 0 0,3-1 123 0 0,30-4-1957 0 0,-1-3-3440 0 0,-30 6 3097 0 0,10-1-4006 0 0</inkml:trace>
  <inkml:trace contextRef="#ctx0" brushRef="#br0" timeOffset="2819.433">15884 390 18311 0 0,'0'0'414'0'0,"0"0"56"0"0,-5 0 637 0 0,-4 6-931 0 0,1 0 0 0 0,-1 1 1 0 0,1 0-1 0 0,0 0 0 0 0,1 0 0 0 0,0 1 0 0 0,-2 2-176 0 0,-3 6 452 0 0,4-7-56 0 0,0 1 0 0 0,1 0 0 0 0,-3 6-396 0 0,2-1 311 0 0,0 1-1 0 0,1 0 0 0 0,-1 5-310 0 0,6-14 41 0 0,0 1-1 0 0,0-1 1 0 0,1 1 0 0 0,-1 0-1 0 0,2-1 1 0 0,-1 1 0 0 0,1 0-1 0 0,1 4-40 0 0,-1-10 10 0 0,0-1 0 0 0,0 1-1 0 0,0-1 1 0 0,1 1 0 0 0,-1-1-1 0 0,1 1 1 0 0,-1-1-1 0 0,1 1 1 0 0,-1-1 0 0 0,1 0-1 0 0,0 1 1 0 0,0-1 0 0 0,0 0-1 0 0,-1 1 1 0 0,1-1 0 0 0,0 0-1 0 0,1 0 1 0 0,-1 0 0 0 0,0 0-1 0 0,0 0 1 0 0,1 0-10 0 0,0 0 21 0 0,0 0 1 0 0,1 0-1 0 0,-1 0 1 0 0,0-1-1 0 0,0 1 0 0 0,0-1 1 0 0,0 0-1 0 0,1 0 1 0 0,-1 1-1 0 0,0-1 0 0 0,0-1 1 0 0,1 1-1 0 0,1 0-21 0 0,2-2 54 0 0,1 1 0 0 0,0-1 1 0 0,-1-1-1 0 0,1 1 0 0 0,-1-1 0 0 0,0 0 0 0 0,1 0 0 0 0,-2-1 0 0 0,4-2-54 0 0,1-3-16 0 0,1 0 0 0 0,-2-1-1 0 0,1-1 1 0 0,-1 0 0 0 0,-1 0 0 0 0,0 0-1 0 0,0-1 1 0 0,-1-1 0 0 0,-1 1 0 0 0,0-1-1 0 0,1-4 17 0 0,9-30-587 0 0,-1 0-1 0 0,3-30 588 0 0,-7 33-270 0 0,47-241-708 0 0,-59 272 1676 0 0,1 13-679 0 0,0 0 0 0 0,0 0 0 0 0,0 0 0 0 0,0 0 0 0 0,0 0 0 0 0,0-1 0 0 0,0 1 0 0 0,-1 0 0 0 0,1 0 0 0 0,0 0-1 0 0,0 0 1 0 0,0 0 0 0 0,0 0 0 0 0,0-1 0 0 0,-1 1 0 0 0,1 0 0 0 0,0 0 0 0 0,0 0 0 0 0,0 0 0 0 0,0 0 0 0 0,-1 0 0 0 0,1 0 0 0 0,0 0 0 0 0,0 0 0 0 0,0 0 0 0 0,-1 0 0 0 0,1 0 0 0 0,0 0 0 0 0,0 0 0 0 0,0 0 0 0 0,0 0 0 0 0,-1 0 0 0 0,1 0 0 0 0,0 0 0 0 0,0 0 0 0 0,0 0 0 0 0,0 0 0 0 0,-1 1 0 0 0,1-1 0 0 0,0 0 0 0 0,0 0-1 0 0,0 0 1 0 0,0 0 0 0 0,0 0 0 0 0,-1 0 0 0 0,1 1 0 0 0,0-1 0 0 0,0 0 0 0 0,0 0 0 0 0,0 0 0 0 0,0 0 0 0 0,0 0 0 0 0,0 1 0 0 0,0-1 0 0 0,0 0 0 0 0,0 0 0 0 0,-1 0 0 0 0,1 0 0 0 0,0 1-19 0 0,-5 6 24 0 0,-1 1 1 0 0,1 0 0 0 0,1 0-1 0 0,-1 1 1 0 0,1-1-1 0 0,1 1 1 0 0,-2 5-25 0 0,-4 15 329 0 0,-2 21-329 0 0,3-15 51 0 0,1 6 353 0 0,1 1 0 0 0,1 10-404 0 0,5-51 11 0 0,-2 27 252 0 0,2 0 1 0 0,1 0-1 0 0,1 0 1 0 0,1 0-1 0 0,1 0 0 0 0,2-1 1 0 0,1 1-1 0 0,6 12-263 0 0,-5-27 328 0 0,-1-1-2718 0 0,-6-14 664 0 0,1-3-1860 0 0,-2-1-4108 0 0</inkml:trace>
  <inkml:trace contextRef="#ctx0" brushRef="#br0" timeOffset="-2525.447">10374 168 12824 0 0,'0'0'274'0'0,"0"0"0"0"0,1-1-177 0 0,1-5 43 0 0,-2 5 531 0 0,0 1 229 0 0,0 0 41 0 0,0 0-9 0 0,0 0-76 0 0,0 0-31 0 0,0 0-8 0 0,0 0-53 0 0,-6 45 1479 0 0,-29 140 178 0 0,25-137-2234 0 0,5-25-130 0 0,1 1-1 0 0,-1 11-56 0 0,0 12-5 0 0,3-33-33 0 0,0 0-1 0 0,1 0 0 0 0,0-1 0 0 0,1 1 1 0 0,0 0-1 0 0,2 0 0 0 0,0 5 39 0 0,4-12-970 0 0,-7-7 914 0 0,1 0 0 0 0,0 0-1 0 0,0 0 1 0 0,0-1 0 0 0,0 1-1 0 0,0 0 1 0 0,0 0-1 0 0,0 0 1 0 0,0 0 0 0 0,0 0-1 0 0,0 0 1 0 0,0 0 0 0 0,0-1-1 0 0,0 1 1 0 0,0 0-1 0 0,1 0 1 0 0,-1 0 0 0 0,0 0-1 0 0,0 0 1 0 0,0 0 0 0 0,0 0-1 0 0,0 0 1 0 0,0-1-1 0 0,0 1 1 0 0,0 0 0 0 0,0 0-1 0 0,0 0 1 0 0,0 0 0 0 0,0 0-1 0 0,0 0 1 0 0,1 0-1 0 0,-1 0 1 0 0,0 0 0 0 0,0 0-1 0 0,0 0 1 0 0,0 0-1 0 0,0 0 1 0 0,0 0 0 0 0,0 0-1 0 0,0 0 1 0 0,1-1 0 0 0,-1 1-1 0 0,0 0 1 0 0,0 0-1 0 0,0 0 1 0 0,0 0 0 0 0,0 1-1 0 0,0-1 1 0 0,0 0 0 0 0,1 0-1 0 0,-1 0 1 0 0,0 0-1 0 0,0 0 1 0 0,0 0 0 0 0,0 0-1 0 0,0 0 1 0 0,0 0 0 0 0,0 0-1 0 0,0 0 1 0 0,1 0-1 0 0,-1 0 1 0 0,0 0 0 0 0,0 0-1 0 0,0 0 1 0 0,0 1 0 0 0,0-1-1 0 0,0 0 1 0 0,0 0-1 0 0,0 0 57 0 0,0-7-1736 0 0</inkml:trace>
  <inkml:trace contextRef="#ctx0" brushRef="#br0" timeOffset="-2215.956">10094 403 17215 0 0,'0'0'396'0'0,"-10"4"944"0"0,7-2-1166 0 0,3-2-148 0 0,0 1 0 0 0,0 0 0 0 0,-1-1 0 0 0,1 1 1 0 0,0-1-1 0 0,0 1 0 0 0,0 0 0 0 0,-1-1 0 0 0,1 1 0 0 0,0 0 1 0 0,0-1-1 0 0,0 1 0 0 0,0 0 0 0 0,0-1 0 0 0,0 1 0 0 0,1 0 1 0 0,-1-1-1 0 0,0 1 0 0 0,0 0 0 0 0,0-1 0 0 0,1 1 0 0 0,-1-1 1 0 0,0 1-1 0 0,1 0 0 0 0,-1-1 0 0 0,0 1-26 0 0,1 0 37 0 0,0 1-1 0 0,0-1 1 0 0,-1 0-1 0 0,1 0 1 0 0,0 1 0 0 0,0-1-1 0 0,0 0 1 0 0,0 0-1 0 0,1 0 1 0 0,-1 0-1 0 0,1 0-36 0 0,5 2 89 0 0,0-1 0 0 0,0 0 0 0 0,0 0 0 0 0,0-1 1 0 0,0 0-1 0 0,0 0 0 0 0,1-1 0 0 0,-1 0 0 0 0,0 0 0 0 0,1-1 0 0 0,-1 0 0 0 0,0 0-89 0 0,21-4 279 0 0,-1-2 0 0 0,15-5-279 0 0,-9 2 57 0 0,-8 3-290 0 0,0-2 0 0 0,-1-1 0 0 0,2-1 233 0 0,14-11-6283 0 0,-21 12-138 0 0</inkml:trace>
  <inkml:trace contextRef="#ctx0" brushRef="#br0" timeOffset="-1734.459">10624 135 14912 0 0,'0'0'340'0'0,"0"0"50"0"0,0 0 24 0 0,-7 13 81 0 0,3-6-164 0 0,0 0-1 0 0,1-1 0 0 0,0 1 0 0 0,0 1 0 0 0,1-1 0 0 0,-1 0 0 0 0,2 1 0 0 0,-1 1-330 0 0,-2 18 2110 0 0,0 19-2110 0 0,0 2 856 0 0,-1-1-151 0 0,-11 73 736 0 0,11-96-1177 0 0,-1 0-1 0 0,0-1 1 0 0,-10 22-264 0 0,10-31 98 0 0,0-1-1 0 0,-1 1 0 0 0,-4 5-97 0 0,11-19 15 0 0,0 0 1 0 0,0 1-1 0 0,-1-1 0 0 0,1 0 0 0 0,0 0 0 0 0,0 1 0 0 0,-1-1 0 0 0,1 0 1 0 0,0 0-1 0 0,0 1 0 0 0,-1-1 0 0 0,1 0 0 0 0,0 0 0 0 0,-1 0 0 0 0,1 1 1 0 0,0-1-1 0 0,0 0 0 0 0,-1 0 0 0 0,1 0 0 0 0,0 0 0 0 0,-1 0 0 0 0,1 0 0 0 0,-1 0 1 0 0,1 0-1 0 0,0 0 0 0 0,-1 0 0 0 0,1 0 0 0 0,0 0 0 0 0,-1 0 0 0 0,1 0 1 0 0,0 0-1 0 0,-1 0 0 0 0,1 0 0 0 0,0 0 0 0 0,-1 0 0 0 0,1 0 0 0 0,0-1 1 0 0,-1 1-1 0 0,1 0 0 0 0,0 0 0 0 0,0 0 0 0 0,-1-1 0 0 0,1 1 0 0 0,0 0 1 0 0,-1 0-1 0 0,1-1 0 0 0,0 1 0 0 0,0 0 0 0 0,0 0 0 0 0,-1-1 0 0 0,1 1 1 0 0,0 0-1 0 0,0-1 0 0 0,0 1 0 0 0,0 0 0 0 0,0-1-15 0 0,-1-1 24 0 0,0 0 1 0 0,0 0-1 0 0,0 0 0 0 0,0 0 0 0 0,1 0 0 0 0,-1 0 0 0 0,1 0 1 0 0,-1-2-25 0 0,2-8-82 0 0,0 0 0 0 0,0 1 0 0 0,1-1 1 0 0,1 0-1 0 0,0 1 0 0 0,1 0 0 0 0,0-1 1 0 0,0 2-1 0 0,1-1 0 0 0,1 0 0 0 0,-1 1 1 0 0,2 0-1 0 0,0 0 82 0 0,-4 6-14 0 0,1-2-24 0 0,0 0-1 0 0,0 0 1 0 0,1 1 0 0 0,4-5 38 0 0,-8 9-3 0 0,1 0-1 0 0,-1 0 1 0 0,0 0 0 0 0,1 0-1 0 0,-1 0 1 0 0,1 0-1 0 0,-1 0 1 0 0,1 1 0 0 0,-1-1-1 0 0,1 1 1 0 0,0-1-1 0 0,-1 1 1 0 0,1-1 0 0 0,0 1-1 0 0,-1 0 1 0 0,1 0 0 0 0,0 0-1 0 0,0 0 1 0 0,-1 0-1 0 0,1 0 1 0 0,0 0 0 0 0,0 1 3 0 0,8 1-41 0 0,-8-1 46 0 0,1-1 0 0 0,0 1 0 0 0,-1 0 0 0 0,1 0 0 0 0,-1 0 1 0 0,1 0-1 0 0,-1 0 0 0 0,1 0 0 0 0,-1 1 0 0 0,0-1 0 0 0,0 1 0 0 0,0-1 0 0 0,1 2-5 0 0,106 102 393 0 0,-104-100-383 0 0,1 1 1 0 0,0-1-1 0 0,0 0 0 0 0,1-1 0 0 0,-1 1 0 0 0,1-1 1 0 0,0-1-1 0 0,0 1 0 0 0,4 0-10 0 0,-5-2 20 0 0,0-1-1 0 0,0 1 0 0 0,0-1 1 0 0,0-1-1 0 0,0 1 1 0 0,0-1-1 0 0,0 0 1 0 0,0 0-1 0 0,0-1 1 0 0,0 1-1 0 0,0-2 1 0 0,3 0-20 0 0,1 0 58 0 0,0-1 0 0 0,0-1 0 0 0,0 0 0 0 0,0 0 0 0 0,-1-1 0 0 0,1 0 0 0 0,-1-1 0 0 0,-1 0 0 0 0,6-4-58 0 0,-9 5-21 0 0,1 0 0 0 0,-1 0 0 0 0,-1-1 0 0 0,1 0 0 0 0,-1 1 0 0 0,0-2 0 0 0,0 1 0 0 0,0 0 1 0 0,-1-1-1 0 0,0 1 0 0 0,-1-1 0 0 0,1 0 0 0 0,-1 0 0 0 0,0-2 21 0 0,-1 5-24 0 0,0 0-1 0 0,-1 0 1 0 0,1 0 0 0 0,-1 0 0 0 0,0 0 0 0 0,0 0-1 0 0,0 0 1 0 0,-1 0 0 0 0,1-2 24 0 0,-1 4-6 0 0,0 1 0 0 0,1-1 0 0 0,-1 0 0 0 0,0 1 0 0 0,0-1 0 0 0,0 1 0 0 0,0 0 0 0 0,0-1 0 0 0,0 1 1 0 0,0 0-1 0 0,0-1 0 0 0,0 1 0 0 0,-1 0 0 0 0,1 0 0 0 0,0 0 0 0 0,-1 0 0 0 0,1 0 0 0 0,-1 1 0 0 0,1-1 0 0 0,-1 0 0 0 0,0 1 0 0 0,1-1 0 0 0,-2 0 6 0 0,0 1-19 0 0,0-1 0 0 0,0 1 0 0 0,-1 0 0 0 0,1 0 0 0 0,0 0 0 0 0,0 0-1 0 0,-1 0 1 0 0,1 1 0 0 0,0-1 0 0 0,0 1 0 0 0,0 0 0 0 0,0 0 0 0 0,0 0 0 0 0,0 0-1 0 0,0 1 1 0 0,0-1 0 0 0,-1 1 19 0 0,-1 2-1 0 0,-1-1 0 0 0,1 1 0 0 0,0 0-1 0 0,0 0 1 0 0,0 1 0 0 0,1-1 0 0 0,-1 1 0 0 0,-1 3 1 0 0,-1 3 58 0 0,0 0 0 0 0,0 0 0 0 0,1 1 1 0 0,1 0-1 0 0,0 1 0 0 0,1-1 1 0 0,0 1-1 0 0,0 1-58 0 0,3-8 21 0 0,-1-1 0 0 0,1 1 1 0 0,0 0-1 0 0,1 0 0 0 0,0 0 1 0 0,0 0-1 0 0,0 0 0 0 0,0-1 0 0 0,1 1 1 0 0,0 0-1 0 0,1 0 0 0 0,-1-1 1 0 0,1 1-1 0 0,0 0 0 0 0,0-1 0 0 0,1 0 1 0 0,-1 1-1 0 0,1-1 0 0 0,1 1-21 0 0,-2-4 7 0 0,1 0 1 0 0,-1 0-1 0 0,0 0 0 0 0,1 0 1 0 0,0 0-1 0 0,-1 0 0 0 0,1-1 0 0 0,0 0 1 0 0,0 1-1 0 0,0-1 0 0 0,0 0 1 0 0,0 0-1 0 0,0 0 0 0 0,0-1 0 0 0,0 1 1 0 0,0-1-1 0 0,0 0 0 0 0,0 0 1 0 0,0 0-1 0 0,0 0 0 0 0,1 0 0 0 0,-1-1 1 0 0,0 1-1 0 0,1-2-7 0 0,11-1 37 0 0,0-1-1 0 0,0-1 1 0 0,0-1 0 0 0,4-2-37 0 0,-14 6-7 0 0,21-10-1285 0 0,20-11 1292 0 0,-33 15-2269 0 0,0 0 1 0 0,7-8 2268 0 0,2-3-7717 0 0</inkml:trace>
  <inkml:trace contextRef="#ctx0" brushRef="#br0" timeOffset="-1402.36">11409 320 18943 0 0,'-6'1'273'0'0,"0"-1"0"0"0,0 1 0 0 0,0 0-1 0 0,1 1 1 0 0,-1-1 0 0 0,0 1-1 0 0,0 0 1 0 0,-3 2-273 0 0,-44 26 65 0 0,33-18 571 0 0,14-8-486 0 0,1 0-1 0 0,0 0 1 0 0,0 1 0 0 0,0-1-1 0 0,1 1 1 0 0,-1 0 0 0 0,1 1-1 0 0,-3 4-149 0 0,-10 11 248 0 0,15-17-232 0 0,0 0-1 0 0,0 0 0 0 0,0 0 0 0 0,1 0 1 0 0,-1 0-1 0 0,1 0 0 0 0,0 0 0 0 0,0 0 1 0 0,0 0-1 0 0,1 1 0 0 0,-1-1 1 0 0,1 0-1 0 0,0 0 0 0 0,1 1 0 0 0,-1-1 1 0 0,1 0-1 0 0,-1 0 0 0 0,1 1 0 0 0,0-1 1 0 0,1 0-1 0 0,-1 0 0 0 0,1 0-15 0 0,1 1 15 0 0,1 1-1 0 0,-1-1 1 0 0,1 0 0 0 0,0 0-1 0 0,0 0 1 0 0,1-1 0 0 0,-1 0-1 0 0,1 0 1 0 0,0 0-1 0 0,0 0 1 0 0,4 2-15 0 0,1-1 41 0 0,1 1 0 0 0,-1-1 0 0 0,1-1 0 0 0,1 0 0 0 0,6 2-41 0 0,19 4 405 0 0,-35-10-214 0 0,-2 1-148 0 0,0-1 0 0 0,0 0 0 0 0,0 1 0 0 0,0-1 1 0 0,1 0-1 0 0,-1 1 0 0 0,0-1 0 0 0,0 1 0 0 0,0-1 1 0 0,0 0-1 0 0,0 1 0 0 0,0-1 0 0 0,0 1 1 0 0,-1-1-1 0 0,1 0 0 0 0,0 1 0 0 0,0-1 0 0 0,0 0 1 0 0,0 1-1 0 0,0-1 0 0 0,-1 0 0 0 0,1 1-43 0 0,-5 2 32 0 0,0 0 0 0 0,0-1 0 0 0,0 1 0 0 0,0-1 0 0 0,0 0 0 0 0,-1-1 0 0 0,1 1-1 0 0,-1-1 1 0 0,1 0 0 0 0,-4 0-32 0 0,-13 3-168 0 0,7 0-176 0 0,-7 2-1358 0 0,8-5-6668 0 0,14-1 1772 0 0</inkml:trace>
  <inkml:trace contextRef="#ctx0" brushRef="#br0" timeOffset="-1053.776">11394 604 12264 0 0,'24'-1'1162'0'0,"-1"0"1"0"0,0-2 0 0 0,1 0-1 0 0,-1-2 1 0 0,-1-1-1 0 0,11-4-1162 0 0,-20 6 430 0 0,0-1 0 0 0,0 0 0 0 0,-1-1 0 0 0,0 0 0 0 0,0-1 0 0 0,0-1 0 0 0,-1 0 0 0 0,10-9-430 0 0,-17 13 83 0 0,1-1 0 0 0,-1 1 0 0 0,0-1 0 0 0,0-1 0 0 0,0 1 0 0 0,0-2-83 0 0,-2 5 24 0 0,-1 0 0 0 0,0-1 0 0 0,0 1 0 0 0,0 0 0 0 0,0-1 0 0 0,-1 1 0 0 0,1-1-1 0 0,-1 1 1 0 0,1-1 0 0 0,-1 1 0 0 0,0-1 0 0 0,0 1 0 0 0,0-1 0 0 0,0 1 0 0 0,0-1-1 0 0,-1 1 1 0 0,1-1-24 0 0,-1 0 35 0 0,0 0 0 0 0,0 0 0 0 0,0 0-1 0 0,0 0 1 0 0,-1 0 0 0 0,1 1 0 0 0,-1-1 0 0 0,0 0-1 0 0,0 1 1 0 0,0-1 0 0 0,0 1 0 0 0,0 0 0 0 0,0 0-1 0 0,-1 0 1 0 0,1 0-35 0 0,0 1 22 0 0,0 0 0 0 0,0 0 0 0 0,-1 0 0 0 0,1 0 0 0 0,0 0 1 0 0,0 1-1 0 0,0-1 0 0 0,-1 1 0 0 0,1 0 0 0 0,0-1 0 0 0,0 1 0 0 0,-1 0 0 0 0,1 1 0 0 0,0-1 0 0 0,-1 0 0 0 0,1 1 0 0 0,0-1 0 0 0,0 1 0 0 0,0-1 1 0 0,0 1-1 0 0,-1 0-22 0 0,-1 1 9 0 0,0 0 0 0 0,1 0 0 0 0,-1 0 0 0 0,0 1 0 0 0,1-1 0 0 0,-1 1 0 0 0,1 0 0 0 0,0 0 0 0 0,0 0-1 0 0,0 1 1 0 0,0-1 0 0 0,1 1 0 0 0,-1-1 0 0 0,1 1 0 0 0,0 0 0 0 0,0 0 0 0 0,0 1-9 0 0,-3 8 106 0 0,0 1-1 0 0,1-1 1 0 0,0 1-1 0 0,0 8-105 0 0,3-16 52 0 0,1-1 0 0 0,0 1 0 0 0,0 0-1 0 0,1 0 1 0 0,-1 0 0 0 0,1-1 0 0 0,1 2-52 0 0,1 13 149 0 0,-2-16-126 0 0,-1 1 0 0 0,1 0 0 0 0,1-1 0 0 0,-1 1 0 0 0,1-1 0 0 0,-1 0 0 0 0,1 1 0 0 0,1-1 0 0 0,-1 0 0 0 0,0 0 0 0 0,1 0 0 0 0,0-1 0 0 0,0 1 0 0 0,0-1 0 0 0,0 1-1 0 0,1-1 1 0 0,-1 0 0 0 0,1 0 0 0 0,0-1 0 0 0,0 1 0 0 0,0-1 0 0 0,0 1 0 0 0,0-1 0 0 0,1-1 0 0 0,-1 1 0 0 0,1-1 0 0 0,-1 1 0 0 0,3-1-23 0 0,10 1 37 0 0,0-1 1 0 0,0-1 0 0 0,0 0-1 0 0,0-1 1 0 0,1-1-1 0 0,7-2-37 0 0,30-11-7374 0 0,-27 4-855 0 0</inkml:trace>
  <inkml:trace contextRef="#ctx0" brushRef="#br0" timeOffset="5240.386">16574 271 13360 0 0,'12'-21'642'0'0,"-12"20"-274"0"0,1 0-38 0 0,0 0-113 0 0,-1 1 1 0 0,1-1-1 0 0,-1 1 0 0 0,1-1 1 0 0,-1 1-1 0 0,1-1 1 0 0,-1 1-1 0 0,1-1 1 0 0,0 1-1 0 0,-1 0 1 0 0,1-1-1 0 0,0 1 1 0 0,-1 0-1 0 0,1 0 1 0 0,0-1-1 0 0,-1 1 1 0 0,1 0-1 0 0,0 0 1 0 0,0 0-1 0 0,-1 0 1 0 0,1 0-1 0 0,0 0 1 0 0,-1 0-1 0 0,1 0 1 0 0,0 0-1 0 0,0 1-217 0 0,0-1 111 0 0,0 1 0 0 0,0-1 0 0 0,0 1 0 0 0,0 0 0 0 0,0 0 0 0 0,0 0 0 0 0,0-1 0 0 0,0 1 0 0 0,-1 0 0 0 0,1 0 0 0 0,0 0 0 0 0,-1 0 0 0 0,1 0 0 0 0,0 1-111 0 0,1 3 103 0 0,0 1-1 0 0,0-1 1 0 0,0 0-1 0 0,-1 1 1 0 0,1-1-1 0 0,-2 1-102 0 0,10 114 891 0 0,-6 0-1 0 0,-5 11-890 0 0,1-28 151 0 0,-2-75 212 0 0,2-10-1644 0 0,-1-6-2753 0 0,1-12 2226 0 0</inkml:trace>
  <inkml:trace contextRef="#ctx0" brushRef="#br0" timeOffset="5529.657">16645 496 15776 0 0,'0'-12'1207'0'0,"0"9"-1102"0"0,1 1 0 0 0,0 0-1 0 0,-1-1 1 0 0,1 1-1 0 0,0 0 1 0 0,0 0 0 0 0,0 0-1 0 0,0 0 1 0 0,1 0-1 0 0,-1 0 1 0 0,0 0-1 0 0,1 0 1 0 0,0 0 0 0 0,-1 0-1 0 0,1 1 1 0 0,0-1-1 0 0,0 1 1 0 0,0 0 0 0 0,0-1-1 0 0,0 1 1 0 0,0 0-1 0 0,0 0 1 0 0,0 0-1 0 0,0 0 1 0 0,1 0 0 0 0,-1 1-1 0 0,0-1 1 0 0,1 1-1 0 0,-1 0 1 0 0,0-1-1 0 0,1 1 1 0 0,1 0-105 0 0,9 3 321 0 0,-1-1-1 0 0,0 1 1 0 0,0 1 0 0 0,-1 0-1 0 0,1 1 1 0 0,-1 0 0 0 0,0 1-1 0 0,1 1-320 0 0,0 0 228 0 0,-1 0-1 0 0,0 1 1 0 0,0 0-1 0 0,-1 1 1 0 0,3 3-228 0 0,-10-9 36 0 0,-1-1 0 0 0,0 0 0 0 0,1 1 0 0 0,-1 0 0 0 0,0-1 0 0 0,0 1-1 0 0,-1 0 1 0 0,1 0 0 0 0,-1 0 0 0 0,1 0 0 0 0,-1 0 0 0 0,0 1 0 0 0,0-1 0 0 0,-1 0 0 0 0,1 0 0 0 0,0 1 0 0 0,-1-1 0 0 0,0 0 0 0 0,0 1 0 0 0,0-1-1 0 0,0 1 1 0 0,-1-1 0 0 0,1 0 0 0 0,-1 1-36 0 0,0-1 34 0 0,0-1 0 0 0,-1 1 0 0 0,1-1 0 0 0,-1 1 0 0 0,1-1 0 0 0,-1 1 0 0 0,0-1 0 0 0,0 0 0 0 0,0 0 0 0 0,-2 2-34 0 0,-26 18 109 0 0,21-15-91 0 0,5-5-52 0 0,1 0-1 0 0,-1 0 1 0 0,0-1 0 0 0,1 1 0 0 0,-1-1 0 0 0,0 0-1 0 0,0 0 1 0 0,0 0 0 0 0,-4 0 34 0 0,-2 0-508 0 0,-1 0 1 0 0,1-1-1 0 0,-5-1 508 0 0,13 1-261 0 0,0 0-1 0 0,-1 0 0 0 0,1 0 1 0 0,0-1-1 0 0,0 1 1 0 0,-1 0-1 0 0,1-1 0 0 0,0 0 1 0 0,0 0-1 0 0,0 1 1 0 0,0-1-1 0 0,0 0 0 0 0,0-1 1 0 0,0 1-1 0 0,0 0 1 0 0,0 0-1 0 0,0-1 0 0 0,0 0 1 0 0,1 1-1 0 0,-1-1 1 0 0,1 0-1 0 0,-1 1 0 0 0,1-1 1 0 0,-1-1 261 0 0,-1-5-1661 0 0</inkml:trace>
  <inkml:trace contextRef="#ctx0" brushRef="#br0" timeOffset="5938.99">17023 166 16416 0 0,'0'0'373'0'0,"12"2"897"0"0,-8-1-1121 0 0,0 0-1 0 0,0 0 0 0 0,0 1 0 0 0,0-1 0 0 0,-1 1 0 0 0,1 0 0 0 0,-1 0 0 0 0,1 1 0 0 0,-1-1 1 0 0,0 1-1 0 0,1-1 0 0 0,-1 1 0 0 0,-1 0 0 0 0,1 0 0 0 0,0 1 0 0 0,-1-1 0 0 0,0 0 0 0 0,1 1 0 0 0,-1 0 1 0 0,-1-1-1 0 0,1 1 0 0 0,0 0 0 0 0,-1 0 0 0 0,1 2-148 0 0,6 30 563 0 0,0 0 0 0 0,-3 1 1 0 0,-1 0-1 0 0,-1 0 0 0 0,-3 34-563 0 0,0-67 12 0 0,0 9 75 0 0,0 1 0 0 0,-1-1 0 0 0,-1 1 0 0 0,0-1 0 0 0,-3 8-87 0 0,4-19-309 0 0,1-3 17 0 0,-1-8-237 0 0,4-14-304 0 0,4 6 570 0 0,0 1-1 0 0,2-1 1 0 0,-1 2-1 0 0,2-1 1 0 0,0 1 0 0 0,1 1-1 0 0,0 0 1 0 0,2 0-1 0 0,2-2 264 0 0,-13 14 7 0 0,-1 1-1 0 0,1-1 1 0 0,0 0-1 0 0,-1 1 0 0 0,1 0 1 0 0,0-1-1 0 0,0 1 0 0 0,0 0 1 0 0,0 0-1 0 0,0 0 1 0 0,0 0-1 0 0,0 0-6 0 0,-1 1 49 0 0,1 0-1 0 0,-1 1 1 0 0,0-1 0 0 0,1 0-1 0 0,-1 0 1 0 0,0 0 0 0 0,1 1-1 0 0,-1-1 1 0 0,0 1 0 0 0,1-1-1 0 0,-1 1 1 0 0,0 0 0 0 0,0-1-1 0 0,0 1 1 0 0,0 0 0 0 0,0 0-1 0 0,1 0 1 0 0,-1 0 0 0 0,0 0-49 0 0,3 4 114 0 0,0 0 0 0 0,0 0 1 0 0,-1 0-1 0 0,0 0 0 0 0,0 1 0 0 0,0-1 1 0 0,-1 1-1 0 0,0 0 0 0 0,0 0 0 0 0,1 4-113 0 0,3 9 278 0 0,0-1-11 0 0,-2-1 1 0 0,0 1-1 0 0,-1 0 0 0 0,-1 4-268 0 0,-1-12 85 0 0,0-6-60 0 0,0 1 1 0 0,0 0 0 0 0,0-1 0 0 0,1 1-1 0 0,-1-1 1 0 0,1 1 0 0 0,0-1-1 0 0,1 1-25 0 0,-2-4-33 0 0,-1 1 0 0 0,1-1 0 0 0,0 1-1 0 0,0-1 1 0 0,1 0 0 0 0,-1 1-1 0 0,0-1 1 0 0,0 0 0 0 0,1 0 0 0 0,-1 0-1 0 0,0 0 1 0 0,1 0 0 0 0,-1 0-1 0 0,1 0 1 0 0,0 0 0 0 0,-1-1-1 0 0,1 1 1 0 0,0-1 0 0 0,-1 1 0 0 0,1-1-1 0 0,0 1 1 0 0,-1-1 0 0 0,2 0 33 0 0,4-1-586 0 0,-1 1 1 0 0,1-2-1 0 0,0 1 1 0 0,-1-1-1 0 0,1 0 1 0 0,-1 0-1 0 0,0-1 1 0 0,1 0 0 0 0,-1 0-1 0 0,3-2 586 0 0,6-4-1782 0 0</inkml:trace>
  <inkml:trace contextRef="#ctx0" brushRef="#br0" timeOffset="6239.291">17616 456 17823 0 0,'0'0'407'0'0,"0"0"60"0"0,-12 8 595 0 0,2 5-575 0 0,0 0 0 0 0,1 0-1 0 0,-2 5-486 0 0,9-12 156 0 0,-1-1 0 0 0,1 1 0 0 0,-1-1 0 0 0,2 1 0 0 0,-1 0-1 0 0,1 0 1 0 0,-1 0 0 0 0,2 0 0 0 0,-1 0 0 0 0,1 2-156 0 0,0-4 35 0 0,0-1 0 0 0,0 1 0 0 0,0 0 0 0 0,1-1 0 0 0,0 1 0 0 0,-1-1 1 0 0,1 1-1 0 0,1-1 0 0 0,0 3-35 0 0,-1-4 15 0 0,0-1 1 0 0,0 1 0 0 0,0-1-1 0 0,0 1 1 0 0,1-1-1 0 0,-1 1 1 0 0,0-1-1 0 0,1 0 1 0 0,-1 1 0 0 0,1-1-1 0 0,-1 0 1 0 0,1 0-1 0 0,-1 0 1 0 0,1-1 0 0 0,0 1-1 0 0,0 0 1 0 0,-1 0-1 0 0,1-1 1 0 0,2 1-16 0 0,2 0 29 0 0,0 0 1 0 0,0 0-1 0 0,0-1 1 0 0,1 0-1 0 0,-1 0 1 0 0,0 0-1 0 0,1-1 1 0 0,-1 0-1 0 0,0 0 1 0 0,0-1-1 0 0,0 0 1 0 0,0 0-1 0 0,0 0 1 0 0,0 0-1 0 0,-1-1 1 0 0,1 0-1 0 0,-1-1 0 0 0,0 1 1 0 0,2-2-30 0 0,-3 2 6 0 0,-1 1 0 0 0,-1-1 0 0 0,1 0 0 0 0,0 0-1 0 0,-1 0 1 0 0,1 0 0 0 0,-1 0 0 0 0,0-1 0 0 0,0 1 0 0 0,0-1 0 0 0,-1 1 0 0 0,1-1 0 0 0,-1 0-1 0 0,0 0 1 0 0,0 0 0 0 0,0 1 0 0 0,-1-1 0 0 0,1 0 0 0 0,-1 0 0 0 0,0 0 0 0 0,0 0 0 0 0,0 0-1 0 0,-1 0 1 0 0,1 0 0 0 0,-1 0 0 0 0,0 0 0 0 0,0 1 0 0 0,0-1 0 0 0,-1 0 0 0 0,1 1 0 0 0,-1-1-6 0 0,-2-4-5 0 0,0 1 0 0 0,-1 0 0 0 0,0 0 0 0 0,0 0 0 0 0,-1 1 1 0 0,0-1-1 0 0,0 1 0 0 0,0 1 0 0 0,-1-1 0 0 0,-4-2 5 0 0,2 1-112 0 0,-1 1-1 0 0,-1 0 0 0 0,1 1 0 0 0,-1 0 1 0 0,0 0-1 0 0,-1 1 0 0 0,-2 0 113 0 0,10 3-729 0 0,-7-2-79 0 0,4 2-6293 0 0,7 1 764 0 0</inkml:trace>
  <inkml:trace contextRef="#ctx0" brushRef="#br0" timeOffset="6547.159">17927 157 17591 0 0,'0'0'399'0'0,"0"0"60"0"0,0 1 22 0 0,2 38 1439 0 0,3 14-1920 0 0,-2-22 1061 0 0,-1 0-1 0 0,-1 0 0 0 0,-2 2-1060 0 0,-2 28 521 0 0,-2 27-194 0 0,1-28-1171 0 0,4-58-133 0 0,0-2-880 0 0,0 0-3494 0 0,0 0-1491 0 0</inkml:trace>
  <inkml:trace contextRef="#ctx0" brushRef="#br0" timeOffset="7158.62">18064 360 12264 0 0,'2'0'273'0'0,"44"1"702"0"0,-22 0-286 0 0,0-1-1 0 0,0-1 1 0 0,22-4-689 0 0,-9-2 1561 0 0,6-1 2022 0 0,5 1-3583 0 0,-33 3 753 0 0,-30 6 59 0 0,-3 5-778 0 0,0 0 1 0 0,0 1-1 0 0,1 1 0 0 0,1 0 0 0 0,-1 1 0 0 0,1 1 0 0 0,1 1 0 0 0,0 0 1 0 0,1 1-1 0 0,-9 11-34 0 0,17-18-7 0 0,-9 10-24 0 0,0 1 0 0 0,1 2 31 0 0,10-14-9 0 0,1 0 0 0 0,-1 0 0 0 0,1 1 0 0 0,1-1 0 0 0,-1 1 0 0 0,1 0 0 0 0,0 0 0 0 0,0 0 0 0 0,0 5 9 0 0,1-10 7 0 0,1 0-1 0 0,0 0 0 0 0,0 0 1 0 0,0 0-1 0 0,0 0 0 0 0,0 0 0 0 0,0 0 1 0 0,0 0-1 0 0,0 0 0 0 0,1 0 1 0 0,-1 0-1 0 0,0 0 0 0 0,0 0 1 0 0,1 0-1 0 0,-1 0 0 0 0,1 0 1 0 0,-1 0-1 0 0,1 0 0 0 0,-1-1 0 0 0,1 1 1 0 0,0 0-1 0 0,-1 0 0 0 0,2 0-6 0 0,-1 0 22 0 0,1 0 0 0 0,-1 0 0 0 0,1 0 0 0 0,-1-1-1 0 0,1 1 1 0 0,0-1 0 0 0,-1 1 0 0 0,1-1-1 0 0,0 1 1 0 0,-1-1 0 0 0,1 0 0 0 0,0 0 0 0 0,1 0-22 0 0,2 0 68 0 0,1 0 1 0 0,0-1-1 0 0,0 0 0 0 0,0 0 1 0 0,-1 0-1 0 0,1-1 1 0 0,0 0-1 0 0,0-1-68 0 0,4-1 43 0 0,0 0 0 0 0,0-2-1 0 0,-1 1 1 0 0,1-1 0 0 0,-1 0-1 0 0,-1-1 1 0 0,1 0 0 0 0,-1 0-1 0 0,-1-1 1 0 0,6-6-43 0 0,4-9 27 0 0,1 2 1 0 0,1 0 0 0 0,0 2-1 0 0,2 0 1 0 0,0 1-1 0 0,2 0-27 0 0,-18 15-10 0 0,0 0 0 0 0,1 0 0 0 0,-1 1 0 0 0,1-1-1 0 0,0 1 1 0 0,0 0 0 0 0,0 1 0 0 0,0-1 0 0 0,0 1-1 0 0,0 1 1 0 0,2-1 10 0 0,-6 1-4 0 0,1 0-1 0 0,0 0 1 0 0,0 0-1 0 0,0 0 1 0 0,-1 0-1 0 0,1 1 1 0 0,0-1-1 0 0,0 1 1 0 0,-1 0-1 0 0,1 0 1 0 0,0 0 0 0 0,-1 0-1 0 0,1 0 1 0 0,-1 1-1 0 0,0-1 1 0 0,1 1-1 0 0,-1 0 1 0 0,0 0-1 0 0,0-1 1 0 0,0 1-1 0 0,0 0 1 0 0,0 1-1 0 0,0-1 1 0 0,-1 0-1 0 0,1 1 5 0 0,2 3 0 0 0,-1 1 0 0 0,0-1 0 0 0,-1 1 0 0 0,0 0 0 0 0,0 0 0 0 0,0 0 0 0 0,0 0 0 0 0,-1 0 0 0 0,-1 0 0 0 0,1 0 0 0 0,-1 0 0 0 0,0 0 0 0 0,0 7 76 0 0,-1 0-1 0 0,0-1 1 0 0,-1 1-1 0 0,0-1 1 0 0,-1 1 0 0 0,-1-1-1 0 0,0 0 1 0 0,-1 0-1 0 0,-1 1-75 0 0,4-11 34 0 0,0 0 0 0 0,0-1-1 0 0,0 1 1 0 0,0-1 0 0 0,0 0 0 0 0,-1 1-1 0 0,1-1 1 0 0,-1 0 0 0 0,1-1-1 0 0,-1 1 1 0 0,-1 0-34 0 0,-1 2 85 0 0,4-5-60 0 0,-1 0 1 0 0,1 1-1 0 0,0-1 0 0 0,-1 0 0 0 0,1 0 1 0 0,0 1-1 0 0,0-1 0 0 0,0 0 0 0 0,0 0 1 0 0,0 0-1 0 0,0-1 0 0 0,0 1 0 0 0,0 0 1 0 0,0 0-1 0 0,0-2-25 0 0,0-1-41 0 0,1 0 0 0 0,-1 0-1 0 0,1-1 1 0 0,1 1 0 0 0,-1 0 0 0 0,0-1 0 0 0,1 1 0 0 0,0 0 0 0 0,0-1-1 0 0,0 1 1 0 0,1 0 0 0 0,-1 0 0 0 0,1 0 0 0 0,0 0 41 0 0,7-13-313 0 0,0 1-1 0 0,8-9 314 0 0,-15 22-24 0 0,2-4-23 0 0,1 0-1 0 0,1 1 1 0 0,-1 0 0 0 0,1 0-1 0 0,0 0 1 0 0,0 1-1 0 0,1 0 1 0 0,-1 0-1 0 0,1 1 1 0 0,0-1 0 0 0,1 2-1 0 0,-1-1 1 0 0,1 1-1 0 0,0 0 48 0 0,-6 2 6 0 0,-1 0 0 0 0,1 0 0 0 0,0 1 0 0 0,0-1 0 0 0,0 0-1 0 0,0 1 1 0 0,0 0 0 0 0,0-1 0 0 0,0 1 0 0 0,1 0 0 0 0,-1 0-1 0 0,0 0 1 0 0,0 0 0 0 0,0 1 0 0 0,0-1 0 0 0,0 1 0 0 0,0-1 0 0 0,0 1-1 0 0,0-1 1 0 0,0 1 0 0 0,0 0 0 0 0,-1 0 0 0 0,1 0 0 0 0,0 0-1 0 0,0 0 1 0 0,1 2-6 0 0,1 1 48 0 0,0 1 0 0 0,-1 0-1 0 0,1 0 1 0 0,-1 1 0 0 0,0-1-1 0 0,0 0 1 0 0,0 1 0 0 0,-1 0-1 0 0,1 5-47 0 0,4 5 155 0 0,-4-7-20 0 0,-1 0-1 0 0,0 0 1 0 0,0 0-1 0 0,0 5-134 0 0,0-3 157 0 0,-2 14 48 0 0,0-20-191 0 0,-1 0-1 0 0,1 0 0 0 0,0 0 1 0 0,1 1-1 0 0,-1-1 0 0 0,1 0 1 0 0,1 3-14 0 0,-2-7-649 0 0,2 2 1484 0 0,1 0-8723 0 0,4 2 373 0 0</inkml:trace>
  <inkml:trace contextRef="#ctx0" brushRef="#br0" timeOffset="7538.712">19147 312 18391 0 0,'0'0'540'0'0,"-6"1"187"0"0,-4 2-589 0 0,0 0-1 0 0,1 1 1 0 0,-1 0 0 0 0,1 0 0 0 0,0 1-1 0 0,1 0 1 0 0,-7 6-138 0 0,-6 3 485 0 0,12-8-281 0 0,-1 0 0 0 0,2 1 0 0 0,-1 0 0 0 0,1 0 0 0 0,0 1 0 0 0,0 0 0 0 0,1 1-204 0 0,4-6 23 0 0,1 0 0 0 0,0 0 0 0 0,0 1 0 0 0,0-1 0 0 0,0 1 0 0 0,1 0 0 0 0,-1-1 0 0 0,1 1-1 0 0,0 0 1 0 0,0 0 0 0 0,0 2-23 0 0,1-4 6 0 0,0 0-1 0 0,0 0 0 0 0,0 0 0 0 0,0-1 0 0 0,1 1 1 0 0,-1 0-1 0 0,0 0 0 0 0,1 0 0 0 0,-1 0 0 0 0,1 0 1 0 0,0 0-1 0 0,0 0 0 0 0,0 0 0 0 0,0-1 1 0 0,0 1-1 0 0,0 0 0 0 0,0-1 0 0 0,0 1 0 0 0,1-1 1 0 0,-1 1-1 0 0,1-1 0 0 0,-1 0 0 0 0,2 1-5 0 0,29 20 267 0 0,1-2 0 0 0,28 13-267 0 0,-32-18 404 0 0,-12-2 240 0 0,-16-11-524 0 0,0 0 0 0 0,1-1 0 0 0,0 0-1 0 0,-1 1 1 0 0,1-1 0 0 0,0 0 0 0 0,-1 0-1 0 0,1 0 1 0 0,1 1-120 0 0,-2-2 270 0 0,-1 0-46 0 0,0 0-22 0 0,0 0-2 0 0,0 2-171 0 0,0-1 0 0 0,0 0 0 0 0,-1 1 0 0 0,1-1 0 0 0,-1 0 1 0 0,1 1-1 0 0,-1-1 0 0 0,1 0 0 0 0,-1 1 0 0 0,0-1 0 0 0,0 0 0 0 0,1 0 0 0 0,-1 0 0 0 0,0 0 0 0 0,0 0 0 0 0,0 0 0 0 0,0 0 0 0 0,0 0 0 0 0,-1 0 0 0 0,1 0 0 0 0,0 0 1 0 0,0-1-1 0 0,0 1 0 0 0,-1-1 0 0 0,1 1 0 0 0,0-1 0 0 0,-1 1 0 0 0,0-1-29 0 0,-6 2-46 0 0,0 0 1 0 0,0-1-1 0 0,0 0 1 0 0,-7 0 45 0 0,0 0-166 0 0,-37 2-1662 0 0,17-4-6096 0 0,16-2 507 0 0</inkml:trace>
  <inkml:trace contextRef="#ctx0" brushRef="#br0" timeOffset="11550.602">23278 221 19983 0 0,'0'0'455'0'0,"0"0"61"0"0,0 0 29 0 0,-3 6 113 0 0,-15 85 1048 0 0,3 1 1 0 0,2 30-1707 0 0,12-103 99 0 0,-2 0-1 0 0,0 3-98 0 0,1-11-155 0 0,1-5 170 0 0,0 0 0 0 0,0 0 0 0 0,-1 0 1 0 0,-1 4-16 0 0,2-9-163 0 0,1 0 0 0 0,-1 0 0 0 0,1 0 0 0 0,-1 1 0 0 0,1-2 0 0 0,-1 1 0 0 0,1 0 0 0 0,-1 0 0 0 0,0 0 0 0 0,0 0 0 0 0,0 0 0 0 0,1 0 0 0 0,-1-1 0 0 0,0 1 0 0 0,0 0 0 0 0,0-1 0 0 0,0 1 0 0 0,0-1 0 0 0,0 1 0 0 0,0-1 0 0 0,0 1 0 0 0,-1-1 1 0 0,1 0-1 0 0,0 0 0 0 0,0 1 0 0 0,0-1 0 0 0,-1 0 163 0 0,-7 0-1722 0 0</inkml:trace>
  <inkml:trace contextRef="#ctx0" brushRef="#br0" timeOffset="12292.838">23029 482 15320 0 0,'0'0'348'0'0,"0"0"49"0"0,0 0 20 0 0,0 0-45 0 0,1-1-312 0 0,0 1-1 0 0,0 0 0 0 0,-1-1 1 0 0,1 1-1 0 0,0 0 1 0 0,0-1-1 0 0,0 1 1 0 0,0 0-1 0 0,0 0 1 0 0,0 0-1 0 0,0 0 0 0 0,0 0-59 0 0,39 8 2005 0 0,-1-1 0 0 0,3-3-2005 0 0,-6-1 324 0 0,0-2-1 0 0,-1-1 1 0 0,1-2-1 0 0,6-3-323 0 0,-26 3 62 0 0,-1-1-1 0 0,1 0 0 0 0,-1-1 1 0 0,0-1-1 0 0,2-1-61 0 0,-10 3-93 0 0,-1 0 0 0 0,1-1 0 0 0,-1 1 1 0 0,0-1-1 0 0,0 0 0 0 0,-1-1 0 0 0,1 1 0 0 0,-1-1 0 0 0,0 0 0 0 0,0-1 0 0 0,0 1 0 0 0,1-3 93 0 0,2-6-889 0 0,0 0 0 0 0,-1 0-1 0 0,0-1 1 0 0,-1 0 0 0 0,0 0-1 0 0,-2-1 1 0 0,0 1 0 0 0,1-6 889 0 0,-5 21 28 0 0,0 0 1 0 0,0-1 0 0 0,0 1-1 0 0,0 0 1 0 0,0 0-1 0 0,0 0 1 0 0,0 0-1 0 0,0 0 1 0 0,0 0-1 0 0,0 0 1 0 0,0 0-1 0 0,0 0 1 0 0,0 0 0 0 0,0 0-1 0 0,0 0 1 0 0,0-1-1 0 0,0 1 1 0 0,0 0-1 0 0,0 0 1 0 0,0 0-1 0 0,0 0 1 0 0,0 0-1 0 0,0 0 1 0 0,0 0 0 0 0,0 0-1 0 0,0 0 1 0 0,0 0-1 0 0,0-1 1 0 0,0 1-1 0 0,0 0 1 0 0,0 0-1 0 0,0 0 1 0 0,0 0-1 0 0,0 0 1 0 0,0 0 0 0 0,0 0-1 0 0,0 0 1 0 0,0 0-1 0 0,0 0 1 0 0,0 0-1 0 0,0 0 1 0 0,0-1-1 0 0,-1 1 1 0 0,1 0-1 0 0,0 0 1 0 0,0 0 0 0 0,0 0-1 0 0,0 0 1 0 0,0 0-1 0 0,0 0 1 0 0,0 0-1 0 0,0 0 1 0 0,0 0-1 0 0,0 0 1 0 0,0 0 0 0 0,-1 0-1 0 0,1 0 1 0 0,0 0-1 0 0,0 0 1 0 0,0 0-1 0 0,0 0 1 0 0,0 0-1 0 0,0 0 1 0 0,0 0-1 0 0,0 0-28 0 0,-7 6 698 0 0,-5 11-169 0 0,7-4-10 0 0,0 1-1 0 0,1 0 0 0 0,0 1 0 0 0,1-1 1 0 0,-1 9-519 0 0,0 23 1792 0 0,1 3-1792 0 0,1-20 485 0 0,0-10 9 0 0,1-1 1 0 0,2 1-1 0 0,0 7-494 0 0,0-12 358 0 0,-2-11-234 0 0,1-1 0 0 0,0 0 0 0 0,0 0 0 0 0,0 0 0 0 0,1 0 0 0 0,-1 0 0 0 0,0 1 0 0 0,1-1 0 0 0,0 0 0 0 0,-1 0 0 0 0,1 0 0 0 0,1 1-124 0 0,-2-2 177 0 0,0-1-17 0 0,7 3 139 0 0,-4-3-281 0 0,-1 0 0 0 0,1 0 0 0 0,-1-1 0 0 0,1 1 0 0 0,-1-1 0 0 0,1 0 0 0 0,-1 1 0 0 0,1-1 0 0 0,-1 0 0 0 0,0-1 0 0 0,1 1 0 0 0,-1 0 0 0 0,0-1 0 0 0,0 1 0 0 0,0-1 0 0 0,0 1 0 0 0,0-1 0 0 0,1-1-18 0 0,5-5 86 0 0,0-1 0 0 0,0 1 0 0 0,4-8-86 0 0,-4 6-75 0 0,0 0 0 0 0,1 0 0 0 0,1 1 0 0 0,3-3 75 0 0,-10 9-23 0 0,0 0 0 0 0,1 0 0 0 0,0 0 0 0 0,0 1-1 0 0,0-1 1 0 0,0 1 0 0 0,0 0 0 0 0,0 1 0 0 0,0-1 0 0 0,0 1 0 0 0,1-1-1 0 0,-1 1 1 0 0,1 1 0 0 0,0-1 23 0 0,-3 1-2 0 0,-1 0-1 0 0,1 0 1 0 0,-1 0 0 0 0,1 0-1 0 0,-1 1 1 0 0,1-1-1 0 0,-1 0 1 0 0,1 1-1 0 0,-1-1 1 0 0,0 1 0 0 0,1-1-1 0 0,-1 1 1 0 0,0 0-1 0 0,1 0 1 0 0,-1 0 0 0 0,0-1-1 0 0,0 1 1 0 0,0 0-1 0 0,0 0 1 0 0,0 1 2 0 0,2 1 3 0 0,-1 0 0 0 0,0 1 1 0 0,0-1-1 0 0,-1 1 0 0 0,1-1 0 0 0,0 3-3 0 0,10 20 157 0 0,4-3-41 0 0,-10-13 70 0 0,1-1 0 0 0,0 1 0 0 0,1-1 0 0 0,8 8-186 0 0,-14-15 58 0 0,1 0-1 0 0,0 0 0 0 0,0 0 1 0 0,0 0-1 0 0,0 0 1 0 0,0 0-1 0 0,0-1 0 0 0,1 1 1 0 0,-1-1-1 0 0,1 0 1 0 0,-1 0-1 0 0,0-1 0 0 0,1 1 1 0 0,0-1-1 0 0,-1 1 1 0 0,1-1-1 0 0,-1 0 0 0 0,4-1-57 0 0,4 0 69 0 0,0 0-1 0 0,-1-2 0 0 0,1 1 1 0 0,0-1-1 0 0,1-1-68 0 0,-7 2 9 0 0,0 0-1 0 0,-1-1 0 0 0,1 1 1 0 0,-1-1-1 0 0,1 0 1 0 0,-1 0-1 0 0,0 0 0 0 0,0-1 1 0 0,-1 1-1 0 0,1-1 1 0 0,-1 0-1 0 0,1-1-8 0 0,2-2-37 0 0,-1-1 0 0 0,-1 1 0 0 0,1-1-1 0 0,-1 0 1 0 0,-1 0 0 0 0,1-1 0 0 0,-1 1 0 0 0,-1-1 0 0 0,1 1-1 0 0,-2-1 1 0 0,1 0 0 0 0,-1 0 0 0 0,0 0 0 0 0,-1 0-1 0 0,0 0 1 0 0,-1 1 0 0 0,-1-10 37 0 0,2 18-4 0 0,0-1 0 0 0,0 1-1 0 0,0-1 1 0 0,0 1 0 0 0,0-1 0 0 0,0 1-1 0 0,0-1 1 0 0,0 1 0 0 0,0 0 0 0 0,-1-1 0 0 0,1 1-1 0 0,0-1 1 0 0,0 1 0 0 0,-1-1 0 0 0,1 1-1 0 0,0 0 1 0 0,0-1 0 0 0,-1 1 0 0 0,1 0-1 0 0,0-1 1 0 0,-1 1 4 0 0,-7 9-107 0 0,7-6 100 0 0,-1 0-1 0 0,1 0 1 0 0,-1 1-1 0 0,1-1 1 0 0,0 1-1 0 0,0-1 1 0 0,0 1-1 0 0,1-1 1 0 0,0 1-1 0 0,-1 0 1 0 0,1-1-1 0 0,0 1 1 0 0,1 0-1 0 0,-1-1 1 0 0,0 1-1 0 0,1-1 1 0 0,0 1-1 0 0,0 1 8 0 0,1-1-9 0 0,-1 1 0 0 0,1-1 0 0 0,0 1 0 0 0,0-1 0 0 0,0 1 0 0 0,1-1 0 0 0,0 0 0 0 0,-1 0 0 0 0,1 0 0 0 0,1-1 0 0 0,-1 1 0 0 0,0-1 0 0 0,4 3 9 0 0,0-2 12 0 0,0 1-1 0 0,0-1 1 0 0,0-1-1 0 0,1 1 0 0 0,-1-1 1 0 0,9 2-12 0 0,50 9 131 0 0,-6-1-54 0 0,-39-7-159 0 0,0-2 0 0 0,0 0 0 0 0,0-1 0 0 0,5-1 82 0 0,-15-2-2994 0 0,0 0 1 0 0,0-1-1 0 0,2 0 2994 0 0,-3-2-8263 0 0</inkml:trace>
  <inkml:trace contextRef="#ctx0" brushRef="#br0" timeOffset="9072.431">19971 401 13072 0 0,'0'-3'100'0'0,"0"0"-1"0"0,0-1 1 0 0,0 1 0 0 0,-1 0 0 0 0,1 0 0 0 0,-1-1 0 0 0,0 1 0 0 0,0 0 0 0 0,0 0 0 0 0,-1 0 0 0 0,1 0 0 0 0,-1 0 0 0 0,1 1 0 0 0,-1-1 0 0 0,0 0 0 0 0,0 1 0 0 0,-2-3-100 0 0,0 2 198 0 0,1 0 0 0 0,-1 1 0 0 0,0-1 1 0 0,0 1-1 0 0,0 0 0 0 0,0 0 1 0 0,0 0-1 0 0,0 0 0 0 0,0 1 1 0 0,-1 0-1 0 0,1 0 0 0 0,-1 0-198 0 0,-4-1 315 0 0,-1 1 0 0 0,1 1-1 0 0,0-1 1 0 0,-1 2 0 0 0,1-1 0 0 0,-1 1 0 0 0,1 1-1 0 0,0 0 1 0 0,0 0 0 0 0,0 0 0 0 0,0 1-1 0 0,-3 2-314 0 0,5-1 163 0 0,0 0-1 0 0,0 1 0 0 0,0-1 1 0 0,0 1-1 0 0,1 1 1 0 0,0-1-1 0 0,0 1 0 0 0,1 0 1 0 0,0 0-1 0 0,0 1 0 0 0,0 0 1 0 0,1-1-1 0 0,-3 7-162 0 0,-1 4 128 0 0,0-1-1 0 0,2 2 0 0 0,0-1 1 0 0,1 1-1 0 0,-2 12-127 0 0,6-25 11 0 0,0 0 0 0 0,0-1 0 0 0,1 1 0 0 0,-1 0 0 0 0,1 0 0 0 0,0 0 0 0 0,0 0 0 0 0,1 0 0 0 0,0 0 0 0 0,0 0 0 0 0,0 0 0 0 0,0 0 0 0 0,1-1-1 0 0,-1 1 1 0 0,1 0 0 0 0,1-1 0 0 0,-1 1 0 0 0,1-1 0 0 0,-1 0 0 0 0,1 0 0 0 0,0 0 0 0 0,1 0 0 0 0,-1-1 0 0 0,1 1 0 0 0,-1-1 0 0 0,1 0 0 0 0,0 0 0 0 0,0 0 0 0 0,1 0-1 0 0,-1-1 1 0 0,0 0 0 0 0,1 0 0 0 0,0 0 0 0 0,-1 0 0 0 0,1-1 0 0 0,0 0 0 0 0,0 0 0 0 0,0 0 0 0 0,3 0-11 0 0,22 1 27 0 0,1-1 0 0 0,-1-1 0 0 0,1-1-1 0 0,-1-2 1 0 0,0-2 0 0 0,24-6-27 0 0,-43 9-208 0 0,1-2-1 0 0,-2 1 1 0 0,1-1 0 0 0,0-1-1 0 0,-1 0 1 0 0,0 0 0 0 0,0-1-1 0 0,0 0 1 0 0,-1-1-1 0 0,0 0 1 0 0,0-1 0 0 0,3-3 208 0 0,-4 2-1745 0 0,0-1 0 0 0,0 0 0 0 0,-1 0 1 0 0,3-6 1744 0 0,3-8-6376 0 0</inkml:trace>
  <inkml:trace contextRef="#ctx0" brushRef="#br0" timeOffset="9479.412">20242 202 15408 0 0,'0'0'348'0'0,"0"0"49"0"0,-6-4 399 0 0,6 4-772 0 0,-1 0 0 0 0,1-1-1 0 0,-1 1 1 0 0,1 0 0 0 0,-1 0 0 0 0,0 0 0 0 0,1-1 0 0 0,-1 1 0 0 0,0 0 0 0 0,1 0-1 0 0,-1 0 1 0 0,1 0 0 0 0,-1 0 0 0 0,0 0 0 0 0,1 0 0 0 0,-1 0 0 0 0,0 0 0 0 0,1 1-1 0 0,-1-1 1 0 0,1 0 0 0 0,-1 0 0 0 0,1 1 0 0 0,-1-1 0 0 0,0 0 0 0 0,1 0 0 0 0,-1 1-1 0 0,1-1 1 0 0,-1 1 0 0 0,1-1 0 0 0,-1 0 0 0 0,1 1 0 0 0,0-1 0 0 0,-1 1 0 0 0,1-1-1 0 0,-1 1 1 0 0,1-1 0 0 0,0 1 0 0 0,0 0 0 0 0,-1-1 0 0 0,1 1-24 0 0,-1 0 170 0 0,-1 4 70 0 0,0 1 0 0 0,0-1 0 0 0,0 1-1 0 0,0 0 1 0 0,1-1 0 0 0,0 1 0 0 0,0 0 0 0 0,1 0-1 0 0,0 0 1 0 0,0 0 0 0 0,0 3-240 0 0,2 13 395 0 0,1 1 0 0 0,3 7-395 0 0,-3-14 237 0 0,5 30 286 0 0,-1 0 1 0 0,-3 0-1 0 0,-1 11-523 0 0,-3-43 123 0 0,1-10 53 0 0,-1-1 0 0 0,0 0 0 0 0,0 0 0 0 0,0 1 0 0 0,0-1 1 0 0,-1 3-177 0 0,4-17-96 0 0,0 0 0 0 0,0 0 0 0 0,1 1 1 0 0,1-1-1 0 0,-1 1 0 0 0,2 0 1 0 0,0 1-1 0 0,0-1 0 0 0,7-7 96 0 0,-12 15-2 0 0,3-2-25 0 0,0 0-1 0 0,0 0 1 0 0,1 0 0 0 0,0 0-1 0 0,3-2 28 0 0,-6 5 5 0 0,-1 1 0 0 0,0-1 0 0 0,0 1-1 0 0,0-1 1 0 0,0 1 0 0 0,0-1 0 0 0,1 1 0 0 0,-1 0-1 0 0,0-1 1 0 0,0 1 0 0 0,1 0 0 0 0,-1 0 0 0 0,0 0 0 0 0,0 0-1 0 0,1 0 1 0 0,-1 0 0 0 0,0 1 0 0 0,0-1 0 0 0,1 0-1 0 0,-1 1 1 0 0,0-1 0 0 0,0 0 0 0 0,0 1 0 0 0,0 0 0 0 0,0-1-1 0 0,1 1 1 0 0,-1 0 0 0 0,0-1 0 0 0,0 1 0 0 0,0 0-5 0 0,10 8 91 0 0,-1 1-1 0 0,0 0 1 0 0,-1 1 0 0 0,0 0 0 0 0,-1 0 0 0 0,6 10-91 0 0,0 5-470 0 0,-9-16 777 0 0,0 0 0 0 0,1-1 0 0 0,0 1 0 0 0,7 7-307 0 0,-11-14-271 0 0,1-1-1 0 0,0 1 0 0 0,0-1 0 0 0,0 1 1 0 0,0-1-1 0 0,1 0 0 0 0,-1 0 272 0 0,1 0-765 0 0,-1-1 0 0 0,0 1 0 0 0,1-1 0 0 0,-1 0 0 0 0,1 0 0 0 0,-1-1 0 0 0,1 1 0 0 0,2 0 765 0 0,13-1-7282 0 0</inkml:trace>
  <inkml:trace contextRef="#ctx0" brushRef="#br0" timeOffset="10045.75">20838 362 18927 0 0,'-1'-1'52'0'0,"0"0"-1"0"0,-1 0 0 0 0,1 0 1 0 0,0 1-1 0 0,-1-1 0 0 0,1 1 0 0 0,-1-1 1 0 0,1 1-1 0 0,-1-1 0 0 0,1 1 1 0 0,-1 0-1 0 0,0 0 0 0 0,1-1 0 0 0,-1 1 1 0 0,1 0-1 0 0,-1 1 0 0 0,1-1 1 0 0,-1 0-1 0 0,0 0 0 0 0,1 1 0 0 0,-1-1 1 0 0,1 1-1 0 0,-1-1 0 0 0,1 1 1 0 0,0 0-1 0 0,-1-1 0 0 0,1 1 0 0 0,0 0 1 0 0,-2 1-52 0 0,-5 4 120 0 0,0 0 0 0 0,0 0 1 0 0,1 1-1 0 0,-3 3-120 0 0,5-5 271 0 0,-7 8-15 0 0,1 0-1 0 0,1 0 0 0 0,0 1 0 0 0,0 1 1 0 0,1 1-256 0 0,-9 18 1170 0 0,-9 26-1170 0 0,26-57 48 0 0,-1 1 1 0 0,1-1-1 0 0,1 1 0 0 0,-1 0 1 0 0,0 0-1 0 0,1 0 1 0 0,0-1-1 0 0,0 1 0 0 0,0 0 1 0 0,1 3-49 0 0,0 9 148 0 0,-1-15-140 0 0,0 0-1 0 0,0 0 1 0 0,0-1 0 0 0,0 1 0 0 0,0 0 0 0 0,1 0-1 0 0,-1-1 1 0 0,0 1 0 0 0,0 0 0 0 0,1-1-1 0 0,-1 1 1 0 0,1 0 0 0 0,-1-1 0 0 0,1 1 0 0 0,-1 0-1 0 0,1-1 1 0 0,-1 1 0 0 0,1-1 0 0 0,-1 1-1 0 0,1-1 1 0 0,0 1 0 0 0,-1-1 0 0 0,1 1-1 0 0,0-1 1 0 0,-1 0 0 0 0,1 0 0 0 0,0 1 0 0 0,0-1-1 0 0,0 0-7 0 0,1 1 22 0 0,0-1 0 0 0,1 1-1 0 0,-1-1 1 0 0,0 0 0 0 0,0 0 0 0 0,1 0-1 0 0,-1 0 1 0 0,0 0 0 0 0,0 0 0 0 0,2-1-22 0 0,8-2-26 0 0,0-1 0 0 0,0 0 0 0 0,0-1 0 0 0,-1-1 0 0 0,1 1 0 0 0,-1-2 0 0 0,-1 0 0 0 0,1 0 0 0 0,-1-1 0 0 0,0 0 0 0 0,-1 0 0 0 0,0-1 0 0 0,0-1 0 0 0,0-1 26 0 0,-5 6-87 0 0,36-39-575 0 0,-36 40 616 0 0,0 0 0 0 0,1 0 1 0 0,-1 1-1 0 0,1-1 0 0 0,0 1 0 0 0,0 0 1 0 0,0 0-1 0 0,4-1 46 0 0,-7 5-7 0 0,-1 1 1 0 0,1-1-1 0 0,-1 0 0 0 0,1 1 1 0 0,-1-1-1 0 0,0 1 0 0 0,1-1 1 0 0,-1 1-1 0 0,0-1 0 0 0,1 2 7 0 0,0 4 33 0 0,0-1 0 0 0,0 0 0 0 0,0 1 0 0 0,-1-1 1 0 0,0 1-1 0 0,0 0 0 0 0,-1 0-33 0 0,2 9 120 0 0,14 48 408 0 0,-16-63-519 0 0,0 0 1 0 0,0 0-1 0 0,1 0 0 0 0,-1 0 0 0 0,0 0 0 0 0,0-1 0 0 0,0 1 1 0 0,1 0-1 0 0,-1 0 0 0 0,1 0 0 0 0,-1 0 0 0 0,0 0 0 0 0,1-1 0 0 0,0 1 1 0 0,-1 0-1 0 0,1 0 0 0 0,-1-1 0 0 0,1 1 0 0 0,0 0 0 0 0,-1-1 1 0 0,1 1-1 0 0,0-1 0 0 0,0 1 0 0 0,0-1 0 0 0,-1 1 0 0 0,1-1 0 0 0,0 1 1 0 0,0-1-1 0 0,0 0 0 0 0,0 0 0 0 0,0 1 0 0 0,0-1 0 0 0,0 0 1 0 0,0 0-1 0 0,0 0 0 0 0,0 0 0 0 0,0 0 0 0 0,-1 0 0 0 0,1 0 1 0 0,0 0-1 0 0,0-1 0 0 0,0 1 0 0 0,0 0 0 0 0,0-1 0 0 0,0 1 0 0 0,0 0 1 0 0,0-1-1 0 0,-1 1 0 0 0,1-1 0 0 0,0 1 0 0 0,0-1 0 0 0,-1 1 1 0 0,1-1-1 0 0,0 0 0 0 0,-1 1 0 0 0,1-1 0 0 0,0 0 0 0 0,-1 0 0 0 0,1 0 1 0 0,-1 0-10 0 0,9-12-354 0 0,4-9-182 0 0,-6 6-145 0 0,1 0 0 0 0,0 1-1 0 0,8-10 682 0 0,-15 24-40 0 0,0-1 1 0 0,0 1-1 0 0,0-1 0 0 0,0 1 0 0 0,0 0 0 0 0,0 0 0 0 0,1-1 0 0 0,-1 1 0 0 0,0 0 0 0 0,1 0 0 0 0,-1 0 0 0 0,1 0 0 0 0,-1 1 0 0 0,1-1 1 0 0,-1 0-1 0 0,1 1 0 0 0,0-1 40 0 0,0 0-130 0 0,12 4 2 0 0,-12-1 158 0 0,-1 0 1 0 0,1 0-1 0 0,-1 0 0 0 0,0 0 0 0 0,0 0 0 0 0,1 0 0 0 0,-1 0 0 0 0,0 1 0 0 0,-1-1 0 0 0,1 2-30 0 0,3 4 147 0 0,5 19 365 0 0,-8-22-405 0 0,0-1-1 0 0,0 0 0 0 0,1 0 0 0 0,-1 0 1 0 0,1 0-1 0 0,0 0 0 0 0,1 1-106 0 0,14 23 735 0 0,-14-22-564 0 0,-1-1 0 0 0,1 0 0 0 0,0 0 0 0 0,1-1 0 0 0,-1 1 0 0 0,1-1-1 0 0,0 1 1 0 0,0-1 0 0 0,0 0 0 0 0,1-1 0 0 0,1 2-171 0 0,-1-2 143 0 0,0 0 1 0 0,0 0-1 0 0,0-1 0 0 0,1 0 0 0 0,2 1-143 0 0,-5-2 27 0 0,-1 0-1 0 0,0-1 0 0 0,0 0 1 0 0,0 1-1 0 0,1-1 0 0 0,-1 0 1 0 0,0 0-1 0 0,0 0 0 0 0,0-1 0 0 0,1 1 1 0 0,-1-1-1 0 0,0 1 0 0 0,0-1 1 0 0,0 1-1 0 0,0-1 0 0 0,1 0-26 0 0,42-24-608 0 0,-18 3-3237 0 0,-15 11-4117 0 0</inkml:trace>
  <inkml:trace contextRef="#ctx0" brushRef="#br0" timeOffset="10718.03">21797 381 14712 0 0,'-14'-5'1121'0'0,"7"2"-914"0"0,-1 0 1 0 0,0 1-1 0 0,0 0 1 0 0,0 0-1 0 0,0 1 1 0 0,-7-1-208 0 0,10 2 230 0 0,0 1 1 0 0,0-1-1 0 0,1 1 1 0 0,-1-1-1 0 0,0 1 0 0 0,1 1 1 0 0,-1-1-1 0 0,1 1 1 0 0,-1 0-1 0 0,1 0 1 0 0,0 0-1 0 0,-3 2-230 0 0,0 1 114 0 0,0-1-1 0 0,1 2 0 0 0,-1-1 0 0 0,2 1 0 0 0,-1 0 1 0 0,0 0-1 0 0,1 1 0 0 0,0-1 0 0 0,1 1 0 0 0,0 0 1 0 0,0 0-1 0 0,0 1 0 0 0,1-1 0 0 0,0 1 1 0 0,0 0-1 0 0,1 0 0 0 0,0 0 0 0 0,0 0 0 0 0,1 0 1 0 0,0 0-1 0 0,1 1 0 0 0,0 5-113 0 0,0-4 38 0 0,-1-2 6 0 0,2 0 0 0 0,-1 0 0 0 0,1 0 0 0 0,0 2-44 0 0,0-7 21 0 0,0 0-1 0 0,0 0 1 0 0,0-1 0 0 0,0 1 0 0 0,0 0-1 0 0,1-1 1 0 0,-1 1 0 0 0,1-1-1 0 0,-1 0 1 0 0,1 1 0 0 0,0-1 0 0 0,0 0-1 0 0,0 0 1 0 0,1 0-21 0 0,13 12 97 0 0,0 1 0 0 0,9 11-97 0 0,-19-19 29 0 0,-1 0 0 0 0,0 0 1 0 0,0 1-1 0 0,-1 0 0 0 0,0-1 0 0 0,0 1 1 0 0,-1 1-1 0 0,0-1-29 0 0,0 4 130 0 0,0 0 0 0 0,0 0-1 0 0,-1 0 1 0 0,-1 1 0 0 0,0-1 0 0 0,-1 0 0 0 0,0 0 0 0 0,-1 1-1 0 0,0 0-129 0 0,0-6 86 0 0,-1 1-1 0 0,1 0 1 0 0,-1 0-1 0 0,-1-1 0 0 0,1 1 1 0 0,-1-1-1 0 0,-1 1 1 0 0,1-1-1 0 0,-1 0 0 0 0,-1 0 1 0 0,1-1-1 0 0,-1 0 0 0 0,0 1 1 0 0,-2 0-86 0 0,3-3 49 0 0,-8 8 157 0 0,0-2 1 0 0,-6 5-207 0 0,13-12 52 0 0,0 1 0 0 0,-1-1 1 0 0,1-1-1 0 0,0 1 0 0 0,-1-1 0 0 0,1 0 1 0 0,-1 0-1 0 0,-3 0-52 0 0,8-2 9 0 0,0 1 1 0 0,0-1-1 0 0,0 0 0 0 0,-1 0 1 0 0,1 1-1 0 0,0-1 1 0 0,0 0-1 0 0,0 0 0 0 0,0 0 1 0 0,-1-1-1 0 0,1 1 1 0 0,0 0-1 0 0,0 0 0 0 0,0-1 1 0 0,0 1-1 0 0,0 0 0 0 0,-1-1 1 0 0,1 1-1 0 0,0-1 1 0 0,0 0-1 0 0,0 1 0 0 0,0-1 1 0 0,0 0-1 0 0,1 1 1 0 0,-1-1-1 0 0,0 0 0 0 0,0 0 1 0 0,0 0-1 0 0,1 0 1 0 0,-1 0-1 0 0,0 0 0 0 0,1 0 1 0 0,-1 0-1 0 0,1 0 1 0 0,-1 0-1 0 0,1 0 0 0 0,0-1 1 0 0,-1 1-1 0 0,1 0 0 0 0,0 0 1 0 0,0 0-1 0 0,0 0 1 0 0,0-1-1 0 0,0 1 0 0 0,0 0 1 0 0,0 0-1 0 0,0-1-9 0 0,3-9-25 0 0,1 0-1 0 0,0-1 1 0 0,1 1 0 0 0,0 1-1 0 0,1-1 1 0 0,0 1 0 0 0,4-6 25 0 0,4-6-52 0 0,0 0-129 0 0,1 0 0 0 0,1 1 0 0 0,1 1 0 0 0,1 0 0 0 0,18-14 181 0 0,26-19-1269 0 0,18-9 1269 0 0,47-38-1039 0 0,-122 95 1010 0 0,33-28-305 0 0,6-11 334 0 0,-34 34 16 0 0,-1-1 0 0 0,0-1 0 0 0,-1 1 0 0 0,0-2 0 0 0,0 1 0 0 0,2-9-16 0 0,-9 20 33 0 0,0-1 1 0 0,0 0-1 0 0,0 0 1 0 0,-1 0-1 0 0,1-1 1 0 0,-1 1-1 0 0,1 0 1 0 0,-1 0-1 0 0,0 0 1 0 0,0 0-1 0 0,0 0 1 0 0,0 0-1 0 0,0-1 1 0 0,-1 0-34 0 0,1 2 19 0 0,0 0-1 0 0,-1 1 1 0 0,1-1 0 0 0,-1 0-1 0 0,1 1 1 0 0,-1-1 0 0 0,1 0-1 0 0,-1 1 1 0 0,0-1 0 0 0,1 1-1 0 0,-1-1 1 0 0,0 1 0 0 0,1-1-1 0 0,-1 1 1 0 0,0 0 0 0 0,0-1-1 0 0,1 1 1 0 0,-1 0 0 0 0,0-1-1 0 0,0 1 1 0 0,1 0 0 0 0,-1 0-1 0 0,0 0 1 0 0,0 0 0 0 0,0 0-1 0 0,0 0 1 0 0,1 0 0 0 0,-1 0 0 0 0,0 0-1 0 0,0 0 1 0 0,0 0 0 0 0,1 1-1 0 0,-1-1 1 0 0,0 0 0 0 0,0 0-1 0 0,0 1-18 0 0,-2 0 27 0 0,-1 0 0 0 0,1 1-1 0 0,-1-1 1 0 0,1 1-1 0 0,0 0 1 0 0,0 0 0 0 0,-1 0-1 0 0,1 0 1 0 0,1 0 0 0 0,-2 1-27 0 0,-27 30 108 0 0,14-15-56 0 0,6-7-15 0 0,1 1 0 0 0,0-1-1 0 0,1 2 1 0 0,1-1 0 0 0,0 1 0 0 0,0 0 0 0 0,1 1 0 0 0,1 0 0 0 0,0 0-1 0 0,1 0 1 0 0,0 6-37 0 0,4-17 34 0 0,1 0 0 0 0,-1-1 0 0 0,1 1-1 0 0,0 0 1 0 0,0 0 0 0 0,0 0 0 0 0,0 0 0 0 0,1 0-1 0 0,-1 0 1 0 0,1 0 0 0 0,0 0 0 0 0,0-1 0 0 0,0 1 0 0 0,0 0-1 0 0,0-1 1 0 0,1 1 0 0 0,-1-1 0 0 0,1 1 0 0 0,-1-1-1 0 0,1 1 1 0 0,0-1 0 0 0,0 0 0 0 0,0 0 0 0 0,0 0-1 0 0,1 0 1 0 0,-1 0 0 0 0,0-1 0 0 0,1 1 0 0 0,-1-1-1 0 0,1 0 1 0 0,1 1-34 0 0,9 3 163 0 0,0-1 0 0 0,-1-1-1 0 0,1 0 1 0 0,1-1 0 0 0,-1 0-1 0 0,13 0-162 0 0,17-2 161 0 0,22-3-161 0 0,16-1-650 0 0,-57 4-1196 0 0,-1 0-4033 0 0,-1 0-2314 0 0</inkml:trace>
  <inkml:trace contextRef="#ctx0" brushRef="#br0" timeOffset="11282.719">22647 318 22127 0 0,'-1'-1'45'0'0,"0"0"0"0"0,0-1-1 0 0,0 1 1 0 0,-1 0-1 0 0,1 0 1 0 0,0 1 0 0 0,-1-1-1 0 0,1 0 1 0 0,-1 0-1 0 0,1 1 1 0 0,-1-1 0 0 0,1 0-1 0 0,-1 1 1 0 0,0 0 0 0 0,1-1-1 0 0,-1 1 1 0 0,0 0-1 0 0,1 0 1 0 0,-1 0 0 0 0,0 0-1 0 0,1 0 1 0 0,-1 0-1 0 0,0 1 1 0 0,1-1 0 0 0,-1 0-1 0 0,1 1 1 0 0,-1-1 0 0 0,1 1-1 0 0,-1 0 1 0 0,1-1-1 0 0,-1 1 1 0 0,1 0 0 0 0,-1 0-1 0 0,1 0 1 0 0,0 0-1 0 0,0 0 1 0 0,-1 0 0 0 0,1 1-45 0 0,-7 5-57 0 0,1 1 1 0 0,0 1-1 0 0,0 0 1 0 0,1 0-1 0 0,-3 5 57 0 0,2-3 117 0 0,0 0-153 0 0,0 1 1 0 0,1-1 0 0 0,0 2-1 0 0,-1 4 36 0 0,4-9-8 0 0,0 0-1 0 0,1 1 1 0 0,0-1 0 0 0,1 1-1 0 0,0 0 1 0 0,0-1 0 0 0,0 1-1 0 0,1 0 1 0 0,1-1 0 0 0,0 1-1 0 0,0 1 9 0 0,0-4 19 0 0,0 0 0 0 0,0 0 0 0 0,1-1 0 0 0,0 1 0 0 0,0-1 0 0 0,0 1 0 0 0,1-1 0 0 0,-1 0 0 0 0,1 0 0 0 0,1 0 0 0 0,-1-1 0 0 0,1 1 0 0 0,1 1-19 0 0,8 8 212 0 0,7 6 217 0 0,-18-19-340 0 0,1 1-1 0 0,-1 0 0 0 0,0 0 0 0 0,0 0 1 0 0,0 0-1 0 0,0 1 0 0 0,0-1 0 0 0,0 1 1 0 0,-1-1-1 0 0,1 1-88 0 0,-2-2 148 0 0,-6 9 257 0 0,3-7-380 0 0,1-1 0 0 0,-1 0 0 0 0,0 0 0 0 0,1-1 0 0 0,-1 1-1 0 0,0-1 1 0 0,0 1 0 0 0,-1-1 0 0 0,1 0 0 0 0,0 0 0 0 0,0 0 0 0 0,0-1-1 0 0,-1 1 1 0 0,1-1 0 0 0,0 1 0 0 0,-2-1-25 0 0,-10 0-208 0 0,0 0-1 0 0,-15-3 209 0 0,22 2-130 0 0,5 1 43 0 0,-30-4-3695 0 0,-12-3 3782 0 0,32 5-1474 0 0</inkml:trace>
  <inkml:trace contextRef="#ctx0" brushRef="#br0" timeOffset="18696.978">15566 1127 17423 0 0,'0'0'396'0'0,"0"0"52"0"0,-7 14 596 0 0,5-4-794 0 0,0 0-1 0 0,0 0 0 0 0,1 0 0 0 0,0 0 0 0 0,1 1 0 0 0,0-1 0 0 0,1 5-249 0 0,0 13 830 0 0,5 145 2354 0 0,-6-159-3092 0 0,1 1 1 0 0,0 0 0 0 0,3 8-93 0 0,-4-18-26 0 0,1-1 0 0 0,1 1 0 0 0,-1 0 0 0 0,1-1-1 0 0,0 1 1 0 0,0-1 0 0 0,0 0 0 0 0,0 0 0 0 0,1 0 0 0 0,0 0 0 0 0,-1 0-1 0 0,2 0 1 0 0,-1-1 26 0 0,-1-1-118 0 0,0-1 0 0 0,0 0-1 0 0,0 0 1 0 0,-1 0 0 0 0,2 0-1 0 0,-1 0 1 0 0,0 0 0 0 0,0 0-1 0 0,0-1 1 0 0,0 1 0 0 0,0-1-1 0 0,1 0 1 0 0,-1 0 0 0 0,0 0 118 0 0,4 1-1533 0 0,0-1-1 0 0,0-1 1 0 0,-1 1 0 0 0,1-1 0 0 0,0 0 1533 0 0,15-5-6781 0 0</inkml:trace>
  <inkml:trace contextRef="#ctx0" brushRef="#br0" timeOffset="19094.317">15981 1236 17623 0 0,'0'0'399'0'0,"-9"0"541"0"0,4 2-877 0 0,0-1-1 0 0,0 1 0 0 0,1 0 1 0 0,-1 1-1 0 0,1-1 1 0 0,-1 1-1 0 0,1 0 1 0 0,0 0-1 0 0,-2 2-62 0 0,-4 2 101 0 0,-8 5 407 0 0,1 1-1 0 0,1 1 1 0 0,0 0 0 0 0,1 1 0 0 0,1 1-1 0 0,-9 11-507 0 0,4-2 440 0 0,10-13-231 0 0,1-1 1 0 0,0 1-1 0 0,1 1 1 0 0,-3 5-210 0 0,10-17 3 0 0,-3 4 41 0 0,0 0-1 0 0,1 0 1 0 0,0 1 0 0 0,0-1 0 0 0,1 1 0 0 0,-1-1 0 0 0,1 1 0 0 0,1 0 0 0 0,-1-1 0 0 0,1 6-44 0 0,0-10 10 0 0,0 0 0 0 0,0 0-1 0 0,0 0 1 0 0,0 0 0 0 0,0 0 0 0 0,0 0-1 0 0,0-1 1 0 0,0 1 0 0 0,1 0-1 0 0,-1 0 1 0 0,0 0 0 0 0,1 0 0 0 0,-1-1-1 0 0,0 1 1 0 0,1 0 0 0 0,-1 0-1 0 0,1-1 1 0 0,0 1 0 0 0,-1 0 0 0 0,1-1-1 0 0,-1 1 1 0 0,1-1 0 0 0,0 1-1 0 0,0 0 1 0 0,-1-1 0 0 0,1 0 0 0 0,0 1-1 0 0,0-1 1 0 0,0 1 0 0 0,-1-1-1 0 0,1 0 1 0 0,0 0 0 0 0,0 1 0 0 0,0-1-1 0 0,0 0 1 0 0,0 0 0 0 0,0 0-1 0 0,-1 0 1 0 0,1 0 0 0 0,0 0 0 0 0,0 0-1 0 0,1-1-9 0 0,4 0 30 0 0,0 0-1 0 0,0 0 1 0 0,0-1-1 0 0,-1 0 1 0 0,1 0-1 0 0,0-1 0 0 0,-1 0 1 0 0,0 0-1 0 0,0 0 1 0 0,1 0-1 0 0,-2-1 1 0 0,1 0-1 0 0,2-2-29 0 0,1-3 16 0 0,0 0 0 0 0,0-1-1 0 0,-1 0 1 0 0,0-1 0 0 0,-1 0 0 0 0,1-1-16 0 0,4-8 11 0 0,13-26-12 0 0,-23 41 13 0 0,-6 46 108 0 0,5-38-116 0 0,0 0-1 0 0,0-1 1 0 0,0 1 0 0 0,0 0-1 0 0,1 0 1 0 0,-1 0 0 0 0,1 0-1 0 0,0 0 1 0 0,0 0-1 0 0,0 0 1 0 0,0-1 0 0 0,0 1-1 0 0,1 0 1 0 0,-1-1 0 0 0,1 1-1 0 0,0-1 1 0 0,0 0-1 0 0,0 1 1 0 0,0-1 0 0 0,0 0-1 0 0,1 0-3 0 0,0 0-64 0 0,1 0 1 0 0,0 0-1 0 0,-1-1 0 0 0,1 0 0 0 0,0 1 0 0 0,0-2 1 0 0,0 1-1 0 0,0 0 0 0 0,0-1 0 0 0,0 1 0 0 0,0-1 1 0 0,0 0-1 0 0,0-1 0 0 0,0 1 0 0 0,1-1 64 0 0,29-7-2773 0 0,-3-4-3971 0 0,-13 1 243 0 0</inkml:trace>
  <inkml:trace contextRef="#ctx0" brushRef="#br0" timeOffset="19390.096">16274 1180 17767 0 0,'0'0'399'0'0,"-9"3"544"0"0,4-1-869 0 0,1 0 1 0 0,-1 1-1 0 0,1-1 0 0 0,-1 1 1 0 0,1 0-1 0 0,0 1 0 0 0,0-1 1 0 0,0 1-1 0 0,1-1 1 0 0,-1 1-1 0 0,1 0 0 0 0,0 0 1 0 0,0 1-1 0 0,0-1 1 0 0,1 1-1 0 0,-1-1 0 0 0,1 1 1 0 0,-1 5-75 0 0,1-4 83 0 0,0 1 0 0 0,0 0 0 0 0,1 1 0 0 0,-1-1 0 0 0,2 0 0 0 0,-1 0 0 0 0,1 0 0 0 0,0 1 0 0 0,1-1 0 0 0,0 0 0 0 0,0 0 0 0 0,0 0 0 0 0,1 1-83 0 0,1 1 75 0 0,-1 0 0 0 0,2 0 0 0 0,-1 0 1 0 0,1-1-1 0 0,0 0 0 0 0,1 0 0 0 0,1 3-75 0 0,38 55 676 0 0,-32-45 38 0 0,-11-20-398 0 0,-2 14 1124 0 0,-3-12-1375 0 0,1 0 0 0 0,0 0 1 0 0,0 0-1 0 0,-1-1 0 0 0,0 0 0 0 0,1 1 0 0 0,-1-1 0 0 0,0-1 0 0 0,0 1 0 0 0,0 0 0 0 0,0-1 1 0 0,-1 0-1 0 0,1 0-65 0 0,-14 3 38 0 0,-1-1 1 0 0,-10-1-39 0 0,-10 3 7 0 0,23-3-618 0 0,-1-1 0 0 0,-12-1 611 0 0,22 0-338 0 0,6 0-106 0 0,1 0-11 0 0,0 0-143 0 0,0 0-598 0 0,6-4-2796 0 0,1 0-2693 0 0</inkml:trace>
  <inkml:trace contextRef="#ctx0" brushRef="#br0" timeOffset="20045.31">16482 1416 16631 0 0,'0'0'490'0'0,"0"0"-9"0"0,8-17 168 0 0,-1 8-20 0 0,0 1-1 0 0,0 0 0 0 0,1 0 0 0 0,0 1 0 0 0,1 0 0 0 0,0 0 1 0 0,7-3-629 0 0,6-6 350 0 0,-13 10-302 0 0,-6 4-33 0 0,0 0 0 0 0,-1 0-1 0 0,1 1 1 0 0,-1-1 0 0 0,0-1-1 0 0,0 1 1 0 0,0 0 0 0 0,1-1-15 0 0,4-4 51 0 0,-6 6-46 0 0,-1 0 0 0 0,1 0 0 0 0,0 0 1 0 0,0 1-1 0 0,0-1 0 0 0,0 0 0 0 0,0 0 0 0 0,-1 0 0 0 0,1 0 1 0 0,0 0-1 0 0,-1 0 0 0 0,1-1 0 0 0,-1 1 0 0 0,0 0 0 0 0,1 0 1 0 0,-1 0-1 0 0,0 0 0 0 0,1-1 0 0 0,-1 1 0 0 0,0 0 0 0 0,0 0 0 0 0,0-1 1 0 0,0 1-1 0 0,0 0 0 0 0,0 0 0 0 0,-1-1 0 0 0,1 1-5 0 0,0 0 3 0 0,-1 1-1 0 0,1-1 1 0 0,0 1-1 0 0,-1-1 1 0 0,1 1-1 0 0,0-1 1 0 0,-1 1-1 0 0,1 0 1 0 0,-1-1-1 0 0,1 1 1 0 0,-1 0-1 0 0,1-1 1 0 0,-1 1-1 0 0,1 0 0 0 0,-1-1 1 0 0,1 1-1 0 0,-1 0 1 0 0,1 0-1 0 0,-1 0 1 0 0,1-1-1 0 0,-1 1 1 0 0,0 0-1 0 0,1 0 1 0 0,-1 0-1 0 0,1 0 1 0 0,-1 0-1 0 0,0 0 1 0 0,1 0-1 0 0,-1 0 1 0 0,1 1-1 0 0,-1-1 1 0 0,1 0-1 0 0,-1 0 1 0 0,0 0-1 0 0,1 1-2 0 0,-23 6 110 0 0,21-6-105 0 0,-5 2 15 0 0,0 1 1 0 0,1 0 0 0 0,0 0 0 0 0,0 0 0 0 0,0 0 0 0 0,0 1 0 0 0,0 0-1 0 0,1 0 1 0 0,0 1 0 0 0,0 0 0 0 0,1 0 0 0 0,0 0 0 0 0,-4 6-21 0 0,2-2 48 0 0,1 1 1 0 0,0 0-1 0 0,1 0 0 0 0,0 0 1 0 0,1 0-1 0 0,0 1 1 0 0,1-1-1 0 0,0 6-48 0 0,1-14 11 0 0,1 0 1 0 0,0 0-1 0 0,0-1 0 0 0,0 1 0 0 0,0 0 0 0 0,0 0 0 0 0,1-1 0 0 0,-1 1 0 0 0,1 0 1 0 0,0-1-1 0 0,0 1 0 0 0,0-1 0 0 0,0 1 0 0 0,0-1 0 0 0,0 1 0 0 0,1-1 0 0 0,-1 0 1 0 0,2 2-12 0 0,-1-2 18 0 0,0 0 0 0 0,1 0 1 0 0,-1 0-1 0 0,1 0 0 0 0,0 0 1 0 0,0 0-1 0 0,0-1 0 0 0,0 1 1 0 0,0-1-1 0 0,0 0 0 0 0,0 0 1 0 0,0 0-1 0 0,2 0-18 0 0,6 1 38 0 0,-1-1 0 0 0,1-1-1 0 0,0 1 1 0 0,-1-2 0 0 0,1 0 0 0 0,-1 0 0 0 0,1 0 0 0 0,9-4-38 0 0,14-6-68 0 0,1-1 0 0 0,27-15 68 0 0,-50 21-110 0 0,-5 4 113 0 0,0-1 0 0 0,-1 1 0 0 0,1 0 0 0 0,0 0 0 0 0,0 1 0 0 0,0 0 0 0 0,0 0 0 0 0,0 1 0 0 0,1 0 0 0 0,-1 0 0 0 0,0 1-1 0 0,0 0 1 0 0,0 0 0 0 0,0 0 0 0 0,0 1 0 0 0,0 0 0 0 0,0 0 0 0 0,-1 1 0 0 0,1 0 0 0 0,-1 0 0 0 0,0 1 0 0 0,0 0 0 0 0,0 0 0 0 0,0 0 0 0 0,-1 0 0 0 0,1 1-1 0 0,-1 0 1 0 0,0 0 0 0 0,-1 1 0 0 0,2 2-3 0 0,-5-7 52 0 0,0 0 1 0 0,0 0-1 0 0,-1 0 0 0 0,1 0 0 0 0,-1 0 0 0 0,1 0 1 0 0,-1 0-1 0 0,1 0 0 0 0,-1 1 0 0 0,1-1 0 0 0,-1 0 1 0 0,0 0-1 0 0,0 1 0 0 0,0-1 0 0 0,0 0 0 0 0,0 0 0 0 0,0 1 1 0 0,0-1-1 0 0,0 0 0 0 0,0 0 0 0 0,-1 1-52 0 0,1-1 148 0 0,0-1 18 0 0,0 0 8 0 0,0 0 2 0 0,0 0 16 0 0,-1-2-52 0 0,1 0 0 0 0,0 0 0 0 0,0 0 0 0 0,-1-1-1 0 0,2 1 1 0 0,-1 0 0 0 0,0 0 0 0 0,0-1-140 0 0,3-4 93 0 0,-1-1 1 0 0,1 1-1 0 0,0 0 1 0 0,1 0 0 0 0,0 0-1 0 0,0 1 1 0 0,0-1-1 0 0,1 1 1 0 0,0 0-1 0 0,2-2-93 0 0,4-5 74 0 0,6-9-68 0 0,2 1 0 0 0,0 1 0 0 0,1 1 1 0 0,1 0-1 0 0,1 2 0 0 0,1 0 0 0 0,7-3-6 0 0,-2 8-606 0 0,-15 8-2565 0 0,-5 1-1249 0 0,8-2-4489 0 0</inkml:trace>
  <inkml:trace contextRef="#ctx0" brushRef="#br0" timeOffset="17608.4">13949 1269 20127 0 0,'0'0'463'0'0,"0"0"61"0"0,0 2 27 0 0,7 113 399 0 0,-5-44-523 0 0,-1-19 612 0 0,-4 43-1039 0 0,-7-28 2 0 0,9-63-108 0 0,0 1 0 0 0,0-1 0 0 0,0 0 0 0 0,0 1 0 0 0,0-1 0 0 0,-2 2 106 0 0,3-5-300 0 0,0-1-185 0 0,0 0-84 0 0,0 0-891 0 0,-1-1-3659 0 0,-1-3-1563 0 0</inkml:trace>
  <inkml:trace contextRef="#ctx0" brushRef="#br0" timeOffset="18345.486">13840 1463 15464 0 0,'-6'-2'130'0'0,"-10"-2"1495"0"0,16 4-1226 0 0,0 2-263 0 0,0 1 0 0 0,0-1 1 0 0,1 0-1 0 0,-1 1 0 0 0,1-1 0 0 0,-1 0 0 0 0,1 0 1 0 0,0 0-1 0 0,0 0 0 0 0,0 1 0 0 0,0-1 0 0 0,0 0 0 0 0,0-1 1 0 0,0 1-1 0 0,1 0 0 0 0,-1 0 0 0 0,1 0-136 0 0,1 1 90 0 0,0-1-1 0 0,0 1 1 0 0,0-1-1 0 0,1 0 1 0 0,-1 0-1 0 0,1 0 0 0 0,-1 0 1 0 0,1-1-1 0 0,3 2-89 0 0,1-1 139 0 0,0 0-1 0 0,1 0 0 0 0,-1-1 1 0 0,1 0-1 0 0,-1-1 0 0 0,1 1 1 0 0,-1-2-1 0 0,1 1 0 0 0,5-2-138 0 0,-1-1 30 0 0,1 0 0 0 0,-1-1 0 0 0,0-1 0 0 0,0 0 0 0 0,0-1-1 0 0,0 0 1 0 0,8-6-30 0 0,-7 3-491 0 0,-1-1 0 0 0,0 0 0 0 0,-1-1 0 0 0,-1 0 0 0 0,1-1-1 0 0,-2 0 1 0 0,1-1 0 0 0,-2 0 0 0 0,0 0 0 0 0,4-8 491 0 0,36-70-2421 0 0,-49 90 2641 0 0,0 1 69 0 0,0 0 276 0 0,0 0 126 0 0,0 0 21 0 0,0 0-35 0 0,1 2-506 0 0,0 1 0 0 0,0-1-1 0 0,0 1 1 0 0,-1 0 0 0 0,1-1-1 0 0,-1 1 1 0 0,0 0 0 0 0,0-1-1 0 0,0 3-170 0 0,1-2 208 0 0,1 57 3301 0 0,-4 58-3509 0 0,0-20 1667 0 0,-5-24-952 0 0,7-72-633 0 0,0-2 1 0 0,0 0-10 0 0,0 0-2 0 0,0 0-6 0 0,0 0-1 0 0,3-3-54 0 0,1 1 0 0 0,-1-1 0 0 0,0 0 0 0 0,0 0-1 0 0,0 0 1 0 0,0 0 0 0 0,-1-1 0 0 0,1 1 0 0 0,-1-1 0 0 0,0 1-1 0 0,0-1 1 0 0,1-2-10 0 0,0 0-43 0 0,0 0 0 0 0,1 1 0 0 0,0-1 0 0 0,2-2 43 0 0,0 3-44 0 0,0-3-112 0 0,1 1 1 0 0,1 0-1 0 0,4-3 156 0 0,-10 8-23 0 0,0 1 1 0 0,0 0-1 0 0,0-1 0 0 0,1 1 0 0 0,-1 0 0 0 0,0 0 0 0 0,1 0 0 0 0,-1 1 1 0 0,0-1-1 0 0,1 0 0 0 0,-1 1 0 0 0,1 0 0 0 0,-1-1 0 0 0,1 1 0 0 0,-1 0 1 0 0,2 1 22 0 0,0 0-11 0 0,0 1 1 0 0,0 0-1 0 0,-1 0 1 0 0,0 0 0 0 0,1 1-1 0 0,-1 0 1 0 0,0-1-1 0 0,0 1 1 0 0,0 0 0 0 0,0 0-1 0 0,-1 0 1 0 0,1 1 10 0 0,3 3-3 0 0,18 17-25 0 0,1-2 0 0 0,20 13 28 0 0,-40-32 19 0 0,0 0 1 0 0,0 0-1 0 0,1 0 1 0 0,0-1-1 0 0,-1 0 1 0 0,1 0-1 0 0,0 0 1 0 0,0-1-1 0 0,0 1 1 0 0,0-2-1 0 0,0 1 1 0 0,4-1-20 0 0,-5 1 17 0 0,0-1 0 0 0,-1 0 0 0 0,1-1 0 0 0,-1 1 0 0 0,1-1 0 0 0,-1 0 0 0 0,1 0 0 0 0,-1 0 0 0 0,0 0 0 0 0,1-1 0 0 0,-1 0 0 0 0,0 0 0 0 0,0 0 0 0 0,0-1 0 0 0,0 1 0 0 0,3-4-17 0 0,-5 4 0 0 0,0 0-1 0 0,-1 0 0 0 0,1-1 1 0 0,-1 1-1 0 0,1-1 0 0 0,-1 0 1 0 0,0 1-1 0 0,0-1 0 0 0,0 0 1 0 0,0 0-1 0 0,0 1 0 0 0,-1-1 1 0 0,0 0-1 0 0,1 0 0 0 0,-1 0 1 0 0,0 0-1 0 0,0 0 0 0 0,0 0 1 0 0,-1 0-1 0 0,1 0 0 0 0,-1 0 1 0 0,0 1-1 0 0,0-3 1 0 0,-2-5-96 0 0,-1 0 0 0 0,0 1 0 0 0,0-1-1 0 0,-1 1 1 0 0,0 0 0 0 0,-1 0 96 0 0,3 6-23 0 0,1 0 0 0 0,-1-1 0 0 0,0 1-1 0 0,0 0 1 0 0,-1 1 0 0 0,1-1 0 0 0,-1 0 23 0 0,3 3 1 0 0,1-1-1 0 0,0 1 1 0 0,-1 0 0 0 0,1 0 0 0 0,-1 0 0 0 0,1 0 0 0 0,0-1 0 0 0,-1 1 0 0 0,1 0 0 0 0,-1 0 0 0 0,1 0 0 0 0,0 0 0 0 0,-1 0 0 0 0,1 0 0 0 0,-1 0-1 0 0,1 0 1 0 0,-1 0 0 0 0,1 0 0 0 0,0 0 0 0 0,-1 0 0 0 0,1 1 0 0 0,-1-1 0 0 0,1 0 0 0 0,0 0 0 0 0,-1 0 0 0 0,1 0 0 0 0,0 1 0 0 0,-1-1 0 0 0,1 0-1 0 0,0 0 1 0 0,-1 1 0 0 0,1-1 0 0 0,0 0 0 0 0,0 1 0 0 0,-1-1 0 0 0,1 0 0 0 0,0 1 0 0 0,0-1 0 0 0,-1 0 0 0 0,1 1 0 0 0,0-1 0 0 0,0 1 0 0 0,0-1-1 0 0,-1 2 2 0 0,0 0 0 0 0,0 0 1 0 0,0-1-1 0 0,0 1 1 0 0,0 0-1 0 0,1 0 0 0 0,-1 0 1 0 0,1 0-1 0 0,0 1 0 0 0,-1-1 1 0 0,1 0-1 0 0,0 0 1 0 0,0 0-1 0 0,0 0 0 0 0,1 0 1 0 0,-1 0-1 0 0,0 0 1 0 0,1 0-1 0 0,0 1-2 0 0,1 7 10 0 0,1 0-1 0 0,1 0 1 0 0,1 2-10 0 0,-3-4-2 0 0,2-1 0 0 0,-1 0 1 0 0,1 0-1 0 0,0-1 0 0 0,0 1 0 0 0,1-1 0 0 0,0 0 0 0 0,0 0 0 0 0,0 0 0 0 0,1-1 0 0 0,0 1 0 0 0,0-2 0 0 0,0 1 1 0 0,1-1-1 0 0,-1 1 0 0 0,1-2 0 0 0,0 1 0 0 0,0-1 0 0 0,1 0 0 0 0,-1-1 0 0 0,1 1 0 0 0,-1-2 0 0 0,1 1 0 0 0,0-1 0 0 0,0 0 1 0 0,-1 0-1 0 0,1-1 0 0 0,0 0 0 0 0,0-1 0 0 0,5 0 2 0 0,11-3-1531 0 0,0-2-1 0 0,15-4 1532 0 0,-14 2-1528 0 0</inkml:trace>
  <inkml:trace contextRef="#ctx0" brushRef="#br0" timeOffset="16977.481">12486 1461 18975 0 0,'-24'15'1457'0'0,"15"-10"-1366"0"0,1-1 0 0 0,1 2-1 0 0,-1-1 1 0 0,1 1 0 0 0,0 0 0 0 0,0 0 0 0 0,0 1 0 0 0,1 0 0 0 0,0 0 0 0 0,0 2-91 0 0,2-3 128 0 0,0 1 1 0 0,0 0 0 0 0,1 0-1 0 0,0 0 1 0 0,1 0-1 0 0,-1 0 1 0 0,1 1 0 0 0,1-1-1 0 0,-1 4-128 0 0,2-8 15 0 0,0 0-1 0 0,0 0 0 0 0,0 0 1 0 0,0 0-1 0 0,0 0 0 0 0,1-1 0 0 0,-1 1 1 0 0,1 0-1 0 0,0 0 0 0 0,0 0 0 0 0,0 0 1 0 0,0-1-1 0 0,1 1 0 0 0,-1 0 1 0 0,1-1-1 0 0,0 1 0 0 0,-1-1 0 0 0,1 0 1 0 0,0 0-1 0 0,0 1 0 0 0,1-1 0 0 0,-1-1 1 0 0,0 1-1 0 0,1 0 0 0 0,1 1-14 0 0,0-1 18 0 0,0-1-1 0 0,0 1 0 0 0,0-1 0 0 0,0 0 1 0 0,0 0-1 0 0,0 0 0 0 0,0 0 0 0 0,1-1 1 0 0,-1 0-1 0 0,0 0 0 0 0,0 0 0 0 0,1 0 1 0 0,-1-1-1 0 0,0 1 0 0 0,0-1 0 0 0,0 0 1 0 0,1-1-18 0 0,6-1 22 0 0,0-1 0 0 0,0 0 0 0 0,0-1 0 0 0,-1 0 0 0 0,7-4-22 0 0,-6 2-37 0 0,1 0 0 0 0,-2-1 0 0 0,1 0 0 0 0,-1-1-1 0 0,0 0 1 0 0,6-8 37 0 0,-13 13-9 0 0,0 0-1 0 0,0 1 0 0 0,-1-1 0 0 0,1 0 0 0 0,-1 0 1 0 0,0 0-1 0 0,-1 0 0 0 0,1-1 0 0 0,-1 1 1 0 0,1 0-1 0 0,-1-1 0 0 0,-1 1 0 0 0,1-1 1 0 0,-1 1-1 0 0,1-1 0 0 0,-1 1 0 0 0,-1-1 1 0 0,1 1-1 0 0,0-1 0 0 0,-1 1 0 0 0,-1-2 10 0 0,1 3 0 0 0,0 0 0 0 0,0 0 0 0 0,-1 0 0 0 0,1 1 0 0 0,-1-1 0 0 0,0 0 0 0 0,1 1 0 0 0,-1 0 0 0 0,0-1 0 0 0,-1 1 0 0 0,1 0 0 0 0,0 0 0 0 0,-1 0 0 0 0,1 0 0 0 0,-1 1 0 0 0,0-1 0 0 0,1 1 0 0 0,-1-1 0 0 0,0 1 0 0 0,0 0 0 0 0,0 0 0 0 0,0 0 0 0 0,0 0 0 0 0,0 1 0 0 0,0 0 0 0 0,0-1 0 0 0,0 1 0 0 0,0 0 0 0 0,0 0 0 0 0,-1 0 0 0 0,1 1 0 0 0,0-1 0 0 0,0 1 0 0 0,0 0 0 0 0,0 0 0 0 0,0 0 0 0 0,0 0 0 0 0,-7 8 54 0 0,9-8-54 0 0,1-1 1 0 0,-1 1-1 0 0,1 0 0 0 0,0-1 1 0 0,-1 1-1 0 0,1-1 1 0 0,0 1-1 0 0,0 0 1 0 0,-1 0-1 0 0,1-1 1 0 0,0 1-1 0 0,0 0 1 0 0,0-1-1 0 0,0 1 1 0 0,0 0-1 0 0,0-1 0 0 0,0 1 1 0 0,0 0-1 0 0,0 0 1 0 0,0-1-1 0 0,0 1 1 0 0,1 0-1 0 0,-1-1 1 0 0,0 1-1 0 0,0 0 1 0 0,1-1-1 0 0,-1 1 0 0 0,0 0 1 0 0,1-1-1 0 0,10 12-3 0 0,-5-9-14 0 0,-1-1 0 0 0,1 0-1 0 0,0-1 1 0 0,0 1 0 0 0,0-1 0 0 0,0 0-1 0 0,0-1 1 0 0,0 0 0 0 0,1 0-1 0 0,-1 0 1 0 0,0 0 0 0 0,0-1 0 0 0,0 0-1 0 0,1-1 18 0 0,15-3-116 0 0,-1-2-1 0 0,1 0 0 0 0,2-3 117 0 0,-8 3-394 0 0,0 0-1 0 0,0-1 1 0 0,-1-1 0 0 0,0 0-1 0 0,8-7 395 0 0,-16 10-223 0 0,-1 0 0 0 0,1 0 0 0 0,-1 0 1 0 0,0-1-1 0 0,0 0 0 0 0,-1 0 0 0 0,0 0 0 0 0,0-1 0 0 0,-1 0 0 0 0,0 0 0 0 0,3-7 223 0 0,-4 5-97 0 0,0 0-1 0 0,0 0 1 0 0,-1 0 0 0 0,0-6 97 0 0,-1 10 47 0 0,-1 1 1 0 0,0 0 0 0 0,0 0 0 0 0,-1 0-1 0 0,1 0 1 0 0,-1 0 0 0 0,0 0 0 0 0,0 0 0 0 0,-1 0-1 0 0,0-1-47 0 0,2 5 54 0 0,0 1-1 0 0,0-1 0 0 0,0 1 1 0 0,0 0-1 0 0,-1-1 0 0 0,1 1 1 0 0,0-1-1 0 0,0 1 0 0 0,0 0 1 0 0,0-1-1 0 0,-1 1 0 0 0,1 0 1 0 0,0-1-1 0 0,-1 1 0 0 0,1 0 1 0 0,0-1-1 0 0,0 1 0 0 0,-1 0 1 0 0,1 0-1 0 0,0-1 0 0 0,-1 1 1 0 0,1 0-1 0 0,-1 0 0 0 0,1 0 1 0 0,0 0-1 0 0,-1-1 0 0 0,1 1 0 0 0,-1 0 1 0 0,1 0-1 0 0,0 0 0 0 0,-1 0 1 0 0,1 0-1 0 0,-1 0-53 0 0,1 0 70 0 0,-1 1 0 0 0,0-1-1 0 0,0 1 1 0 0,1-1 0 0 0,-1 1-1 0 0,0-1 1 0 0,1 1 0 0 0,-1 0 0 0 0,1-1-1 0 0,-1 1 1 0 0,0 0 0 0 0,1-1-1 0 0,0 1 1 0 0,-1 0 0 0 0,1 0-70 0 0,-3 3 128 0 0,2 0 0 0 0,-1 0 0 0 0,0 0 0 0 0,1 0 0 0 0,0 1 0 0 0,-1 0-128 0 0,0 26 694 0 0,2 0 1 0 0,2 29-695 0 0,1 12 821 0 0,-8 126 834 0 0,1-118-1391 0 0,3-55-275 0 0,-2 0 0 0 0,0 0 0 0 0,-2-1-1 0 0,-1 1 1 0 0,0-1 0 0 0,-5 6 11 0 0,10-27-161 0 0,0 0 0 0 0,0 0 0 0 0,-1 0 0 0 0,0-1 0 0 0,1 1 0 0 0,-1-1 0 0 0,-1 1 161 0 0,-9 8-6534 0 0,3-7-1184 0 0</inkml:trace>
  <inkml:trace contextRef="#ctx0" brushRef="#br0" timeOffset="17267.421">12792 1666 18055 0 0,'0'0'407'0'0,"0"0"60"0"0,0 0 23 0 0,0 0-50 0 0,7 3-268 0 0,-1 0-131 0 0,-1 1 0 0 0,0-1 0 0 0,0 1 0 0 0,0 1 0 0 0,-1-1 0 0 0,1 1 0 0 0,2 3-41 0 0,-5-5 20 0 0,1 1-1 0 0,0 0 1 0 0,0-1-1 0 0,1 0 1 0 0,-1 0 0 0 0,1 0-1 0 0,-1 0 1 0 0,1-1-1 0 0,0 1 1 0 0,0-1-1 0 0,0 0 1 0 0,1 0 0 0 0,-1 0-1 0 0,0-1 1 0 0,1 0-1 0 0,3 1-19 0 0,4-1 19 0 0,0-1 0 0 0,0 0 0 0 0,0-1 0 0 0,0 0 0 0 0,0-1-1 0 0,7-2-18 0 0,20-6-4201 0 0,-33 8 2852 0 0,25-6-5173 0 0</inkml:trace>
  <inkml:trace contextRef="#ctx0" brushRef="#br0" timeOffset="14675.16">10328 1400 13616 0 0,'0'0'398'0'0,"0"0"-3"0"0,6 0 1436 0 0,-4 4-1478 0 0,0-1 1 0 0,-1 1 0 0 0,0-1 0 0 0,0 1 0 0 0,0 0 0 0 0,0-1 0 0 0,0 1 0 0 0,-1 0 0 0 0,1-1 0 0 0,-1 1 0 0 0,0 0-354 0 0,-4 45 1743 0 0,0-18-929 0 0,0 15 718 0 0,-4 12-1532 0 0,-2 16 273 0 0,-2 61-245 0 0,8-102 27 0 0,1 15 14 0 0,2-41-145 0 0,1-1 1 0 0,-1 0-1 0 0,0 0 0 0 0,-2 6 76 0 0,0 1-211 0 0,2-10-244 0 0,2-2 305 0 0,-1-1-1 0 0,0 1 1 0 0,0-1 0 0 0,0 1 0 0 0,0-1 0 0 0,0 1-1 0 0,0-1 1 0 0,0 1 0 0 0,-1-1 0 0 0,1 1-1 0 0,0-1 1 0 0,0 1 0 0 0,0-1 0 0 0,0 1-1 0 0,-1-1 1 0 0,1 1 0 0 0,0-1 0 0 0,-1 1 0 0 0,1-1-1 0 0,0 0 1 0 0,0 1 0 0 0,-1-1 0 0 0,1 1-1 0 0,-1-1 1 0 0,1 0 0 0 0,0 0 0 0 0,-1 1-1 0 0,1-1 151 0 0,0 0-1736 0 0</inkml:trace>
  <inkml:trace contextRef="#ctx0" brushRef="#br0" timeOffset="14956.705">10434 1591 14360 0 0,'2'-3'99'0'0,"0"0"1"0"0,0 1 0 0 0,0-1 0 0 0,0 1 0 0 0,1-1 0 0 0,-1 1-1 0 0,1 0 1 0 0,0 0 0 0 0,0 0 0 0 0,-1 0 0 0 0,1 0 0 0 0,0 1-1 0 0,1-1 1 0 0,-1 1 0 0 0,0 0 0 0 0,0 0 0 0 0,1 0 0 0 0,1 0-100 0 0,-2 0 160 0 0,0 0 0 0 0,0 1 0 0 0,0 0 0 0 0,1-1 0 0 0,-1 1 0 0 0,0 0 1 0 0,0 0-1 0 0,1 1 0 0 0,-1-1 0 0 0,0 1 0 0 0,0-1 0 0 0,0 1 1 0 0,0 0-1 0 0,1 0 0 0 0,-1 1 0 0 0,-1-1 0 0 0,1 1 0 0 0,0-1 0 0 0,1 2-160 0 0,-2-1 96 0 0,0-1 1 0 0,-1 1-1 0 0,1 0 0 0 0,-1 0 0 0 0,0 0 0 0 0,1 0 0 0 0,-1 1 0 0 0,0-1 0 0 0,0 0 0 0 0,0 0 0 0 0,-1 1 0 0 0,1-1 0 0 0,0 3-96 0 0,2 32 927 0 0,-3-28-789 0 0,-1 0 0 0 0,-1 0 0 0 0,0 0 0 0 0,0 0-1 0 0,0 0 1 0 0,-1 0 0 0 0,-1-1 0 0 0,1 0 0 0 0,-1 1 0 0 0,-1-1-1 0 0,1 0 1 0 0,-2-1 0 0 0,-4 7-138 0 0,-1-1 25 0 0,0 0 1 0 0,-1-1-1 0 0,-1 0 1 0 0,0-1-1 0 0,0 0 0 0 0,-15 8-25 0 0,-2-3-438 0 0,28-15 268 0 0,0 0 0 0 0,0-1 0 0 0,0 1 1 0 0,0-1-1 0 0,0 1 0 0 0,0-1 0 0 0,0 1 0 0 0,-1-1 0 0 0,1 0 1 0 0,0 0-1 0 0,0 0 0 0 0,0 0 0 0 0,0-1 0 0 0,-2 1 170 0 0,-3-9-3568 0 0,4 4-2743 0 0</inkml:trace>
  <inkml:trace contextRef="#ctx0" brushRef="#br0" timeOffset="15326.955">10705 1277 17287 0 0,'0'0'507'0'0,"0"0"-6"0"0,3 8-301 0 0,-2 1 52 0 0,0 1-1 0 0,-1-1 0 0 0,0 0 0 0 0,0 0 0 0 0,-1 1-251 0 0,0 16 567 0 0,-4 21 254 0 0,1-12-354 0 0,2-23-280 0 0,0-1-1 0 0,0 0 1 0 0,-4 10-187 0 0,-5 20 295 0 0,4-14-143 0 0,-1 1 0 0 0,-1-1 0 0 0,-2-1 0 0 0,-1 0 0 0 0,-2 3-152 0 0,8-16 10 0 0,-2 4-610 0 0,1-3-798 0 0,12-29 412 0 0,4-4 406 0 0,0 0 0 0 0,1 0 0 0 0,1 1-1 0 0,10-13 581 0 0,12-20-481 0 0,-29 46 566 0 0,-1-1-1 0 0,1 1 1 0 0,0 1 0 0 0,1-1 0 0 0,-1 0-1 0 0,1 1 1 0 0,0 0 0 0 0,0 0 0 0 0,0 0-1 0 0,0 1 1 0 0,1 0 0 0 0,-1 0 0 0 0,1 0-1 0 0,0 1 1 0 0,0 0 0 0 0,0 0 0 0 0,0 0-1 0 0,0 1 1 0 0,1 0 0 0 0,-1 0 0 0 0,2 0-85 0 0,-6 1 95 0 0,-1 1 1 0 0,1-1-1 0 0,-1 1 0 0 0,0-1 1 0 0,1 1-1 0 0,-1-1 1 0 0,0 1-1 0 0,1-1 1 0 0,-1 1-1 0 0,0 0 0 0 0,0 0 1 0 0,0 0-1 0 0,0 0 1 0 0,0 0-1 0 0,0 0 1 0 0,0 0-1 0 0,0 0 0 0 0,0 0 1 0 0,0 0-1 0 0,0 1 1 0 0,0 0-96 0 0,1 2 147 0 0,0 0 0 0 0,0 1 0 0 0,0-1 0 0 0,0 0 1 0 0,0 3-148 0 0,0 8 215 0 0,0 0 1 0 0,-1 0-1 0 0,0 0 1 0 0,-2 0-1 0 0,0 0 1 0 0,-1 8-216 0 0,-1 33-1547 0 0,3-54-3752 0 0,5 2-1761 0 0</inkml:trace>
  <inkml:trace contextRef="#ctx0" brushRef="#br0" timeOffset="15725.33">11166 1408 18687 0 0,'-2'-1'85'0'0,"1"0"-1"0"0,-1 1 0 0 0,0-1 0 0 0,0 1 1 0 0,0 0-1 0 0,0-1 0 0 0,1 1 0 0 0,-1 0 0 0 0,0 0 1 0 0,0 0-1 0 0,0 1 0 0 0,0-1 0 0 0,0 0 1 0 0,1 1-1 0 0,-1-1 0 0 0,0 1 0 0 0,0-1 0 0 0,1 1 1 0 0,-1 0-1 0 0,0 0 0 0 0,1 0 0 0 0,-1 0 0 0 0,0 0-84 0 0,-6 5 60 0 0,0 1-1 0 0,0-1 0 0 0,1 1 0 0 0,0 1-59 0 0,-2 1 218 0 0,-10 11 286 0 0,1 2-1 0 0,1 0 0 0 0,0 1 0 0 0,2 1 0 0 0,-4 10-503 0 0,14-24 91 0 0,0-1-1 0 0,1 0 1 0 0,0 1-1 0 0,1 0 1 0 0,-1 5-91 0 0,3-11 24 0 0,0 1 1 0 0,0 0-1 0 0,0-1 1 0 0,1 1 0 0 0,0-1-1 0 0,0 1 1 0 0,0 0-1 0 0,0-1 1 0 0,1 1 0 0 0,0-1-1 0 0,0 1 1 0 0,0-1-1 0 0,1 1-24 0 0,-2-4-9 0 0,0-1-1 0 0,1 1 1 0 0,-1-1 0 0 0,1 1-1 0 0,-1-1 1 0 0,1 1-1 0 0,-1-1 1 0 0,1 1-1 0 0,-1-1 1 0 0,1 1 0 0 0,0-1-1 0 0,-1 1 1 0 0,1-1-1 0 0,0 0 1 0 0,-1 0-1 0 0,1 1 1 0 0,0-1 0 0 0,-1 0-1 0 0,1 0 1 0 0,0 0-1 0 0,0 0 1 0 0,-1 1-1 0 0,1-1 1 0 0,0 0 0 0 0,-1 0-1 0 0,1-1 1 0 0,0 1-1 0 0,0 0 1 0 0,-1 0-1 0 0,1 0 1 0 0,0 0 0 0 0,0-1 9 0 0,23-8-304 0 0,-18 5 222 0 0,-1 1-1 0 0,1-1 1 0 0,-1-1-1 0 0,1 1 1 0 0,-1-1 0 0 0,0 0-1 0 0,-1 0 1 0 0,1 0-1 0 0,1-3 83 0 0,7-12-316 0 0,-1 0-1 0 0,1-4 317 0 0,4-7-68 0 0,8-24 68 0 0,-22 51 16 0 0,-3 4 59 0 0,0 0-6 0 0,0 0 9 0 0,0 0 55 0 0,-3 14 354 0 0,0-4-444 0 0,1 0 0 0 0,0 0 0 0 0,1 0 0 0 0,0 1 1 0 0,0-1-1 0 0,1 0 0 0 0,1 0 0 0 0,0 0 0 0 0,0 0 1 0 0,1 0-1 0 0,0 0 0 0 0,1 0 0 0 0,0 0 0 0 0,0 0 1 0 0,4 5-44 0 0,-7-14-136 0 0,1 1-1 0 0,0-1 1 0 0,0 0 0 0 0,0 0 0 0 0,-1 0 0 0 0,1 0 0 0 0,0 0 0 0 0,0 0 0 0 0,1 0 0 0 0,-1 0 0 0 0,0-1 0 0 0,0 1 0 0 0,0 0 0 0 0,0-1 0 0 0,1 1-1 0 0,-1 0 137 0 0,1-1-643 0 0,-1 0-1 0 0,0 1 0 0 0,1-1 0 0 0,-1 0 1 0 0,1 0-1 0 0,-1 0 0 0 0,0 0 0 0 0,1 0 1 0 0,-1 0-1 0 0,1 0 0 0 0,-1 0 644 0 0,8-3-6302 0 0</inkml:trace>
  <inkml:trace contextRef="#ctx0" brushRef="#br0" timeOffset="16077.657">11369 1394 16871 0 0,'-3'0'980'0'0,"1"0"-937"0"0,0 0-1 0 0,1 0 1 0 0,-1 0-1 0 0,0 0 1 0 0,0 1-1 0 0,1-1 1 0 0,-1 1-1 0 0,0-1 1 0 0,1 1-1 0 0,-1-1 0 0 0,0 1 1 0 0,1 0-1 0 0,-1 0 1 0 0,1 0-1 0 0,-1 0 1 0 0,1 0-1 0 0,0 0 1 0 0,-1 1-1 0 0,1-1 1 0 0,0 0-1 0 0,0 0 0 0 0,0 1 1 0 0,0-1-1 0 0,0 1 1 0 0,0-1-1 0 0,0 1 1 0 0,1 0-1 0 0,-1-1 1 0 0,0 3-43 0 0,0-1 25 0 0,0 0-1 0 0,1 0 1 0 0,-1 0 0 0 0,1 0 0 0 0,-1 1 0 0 0,1-1 0 0 0,0 0 0 0 0,1 0 0 0 0,-1 0 0 0 0,1 0 0 0 0,-1 1 0 0 0,1-1 0 0 0,0 0-1 0 0,0 0-24 0 0,9 18 38 0 0,0 0 0 0 0,1-1 0 0 0,10 13-38 0 0,-17-28 45 0 0,4 5 113 0 0,-1 0-1 0 0,0 1 1 0 0,0 0-1 0 0,-2 1 1 0 0,1-1-1 0 0,2 11-157 0 0,-7-20 53 0 0,0 1-1 0 0,-1 0 1 0 0,0-1-1 0 0,1 1 1 0 0,-1 0-1 0 0,0-1 0 0 0,0 1 1 0 0,-1 0-1 0 0,1 0 1 0 0,-1-1-1 0 0,1 1 1 0 0,-1 0-1 0 0,0-1 1 0 0,0 1-1 0 0,0-1 0 0 0,0 1 1 0 0,0-1-1 0 0,-1 1 1 0 0,1-1-1 0 0,-1 0 1 0 0,1 0-1 0 0,-1 0 1 0 0,0 0-1 0 0,0 0 0 0 0,0 0 1 0 0,-1 0-53 0 0,-6 5 83 0 0,0-1 0 0 0,-1 0 0 0 0,1 0 0 0 0,-1-1 0 0 0,-8 3-83 0 0,10-5-63 0 0,-3 2-225 0 0,-1-1-1 0 0,0 0 1 0 0,-1-1 0 0 0,1 0-1 0 0,-1-1 1 0 0,1-1-1 0 0,-1 0 1 0 0,1 0-1 0 0,-9-2 289 0 0,19 1-107 0 0,0 0 1 0 0,0 0-1 0 0,0 0 0 0 0,0-1 0 0 0,0 1 0 0 0,0-1 0 0 0,0 0 0 0 0,0 1 0 0 0,0-1 0 0 0,0 0 0 0 0,0 0 0 0 0,1 0 0 0 0,-1 0 0 0 0,0-1 0 0 0,0 1 107 0 0,0-1-793 0 0,1 0-1 0 0,-1 0 0 0 0,1 0 1 0 0,-1 0-1 0 0,1 0 1 0 0,0 0-1 0 0,0-1 0 0 0,-1 0 794 0 0,-1-5-5054 0 0</inkml:trace>
  <inkml:trace contextRef="#ctx0" brushRef="#br0" timeOffset="16451.985">11444 1638 11600 0 0,'31'6'907'0'0,"-23"-4"-702"0"0,0 0 1 0 0,0-1-1 0 0,0 0 1 0 0,0 0 0 0 0,1-1-1 0 0,-1 0 1 0 0,0 0-1 0 0,0-1 1 0 0,1 0-206 0 0,25-6 1936 0 0,-25 6-1637 0 0,0 0 1 0 0,0-1 0 0 0,0 0 0 0 0,0-1 0 0 0,-1 0 0 0 0,0 0-1 0 0,5-3-299 0 0,-2 0 178 0 0,-3 2-83 0 0,0-1-1 0 0,0 0 1 0 0,-1 0 0 0 0,0 0 0 0 0,7-7-95 0 0,-13 11 14 0 0,0 0 1 0 0,1-1 0 0 0,-1 1 0 0 0,0-1 0 0 0,0 1 0 0 0,0-1 0 0 0,0 1 0 0 0,0-1 0 0 0,-1 1 0 0 0,1-1 0 0 0,0 0 0 0 0,-1 1 0 0 0,1-1 0 0 0,-1 0 0 0 0,0 0 0 0 0,1 1 0 0 0,-1-1 0 0 0,0 0-1 0 0,0 0 1 0 0,0 0 0 0 0,0 1 0 0 0,-1-1 0 0 0,1 0 0 0 0,0 0 0 0 0,-1 1 0 0 0,1-1 0 0 0,-1 0 0 0 0,0 1 0 0 0,1-1 0 0 0,-1 0 0 0 0,0 1 0 0 0,-1-2-15 0 0,1 2 8 0 0,0-1 35 0 0,0-1 0 0 0,-1 0 0 0 0,0 1 1 0 0,1-1-1 0 0,-1 1 0 0 0,0-1 0 0 0,0 1 0 0 0,0 0 0 0 0,-1 0 0 0 0,1 0 0 0 0,0 0 0 0 0,-1 0 1 0 0,0 1-1 0 0,1-1 0 0 0,-1 1 0 0 0,0 0 0 0 0,0-1 0 0 0,1 1 0 0 0,-1 0 0 0 0,-1 1-43 0 0,0-1 93 0 0,0 0 0 0 0,0 0 0 0 0,0 1 0 0 0,1-1 0 0 0,-1 1 0 0 0,0 0 0 0 0,0 1 0 0 0,0-1 0 0 0,0 1 0 0 0,1-1 0 0 0,-1 1 0 0 0,0 0 0 0 0,0 1 0 0 0,1-1 0 0 0,-1 0 0 0 0,1 1 0 0 0,-1 0 0 0 0,1 0 0 0 0,0 0 0 0 0,0 0-1 0 0,0 1 1 0 0,0-1 0 0 0,0 1 0 0 0,0 0 0 0 0,1 0 0 0 0,-1 0 0 0 0,1 0 0 0 0,0 0 0 0 0,0 0 0 0 0,0 1 0 0 0,0-1 0 0 0,0 1-93 0 0,-1 5 86 0 0,1-1 1 0 0,-1 1-1 0 0,1 0 0 0 0,1 0 1 0 0,0 0-1 0 0,0 0 0 0 0,1 0 1 0 0,0 3-87 0 0,0-6 23 0 0,1 0 0 0 0,-1 0 0 0 0,1 0 1 0 0,0-1-1 0 0,0 1 0 0 0,1 0 0 0 0,0-1 1 0 0,0 1-1 0 0,0-1 0 0 0,1 1 0 0 0,1 2-23 0 0,-2-5 20 0 0,1 1 0 0 0,-1-1 0 0 0,1 0 0 0 0,0 1 0 0 0,0-1-1 0 0,0 0 1 0 0,0-1 0 0 0,1 1 0 0 0,-1-1 0 0 0,1 1 0 0 0,-1-1 0 0 0,1 0-1 0 0,0 0 1 0 0,0-1 0 0 0,0 1 0 0 0,0-1-20 0 0,7 2 20 0 0,0-1 0 0 0,0-1 1 0 0,0 0-1 0 0,0 0 0 0 0,-1-1 0 0 0,1-1 0 0 0,0 0 1 0 0,0 0-21 0 0,14-3-1187 0 0,0-1 0 0 0,24-8 1187 0 0,-22 4-5524 0 0,-2-3-1746 0 0</inkml:trace>
  <inkml:trace contextRef="#ctx0" brushRef="#br1" timeOffset="40001.375">21546 2295 13536 0 0,'0'0'306'0'0,"0"0"46"0"0,-9 18 470 0 0,-15 52 908 0 0,3 2 0 0 0,-10 72-1730 0 0,27-129 33 0 0,-4 33 201 0 0,1 0 0 0 0,2 0 0 0 0,3 31-234 0 0,1-79 4 0 0,1 0-1 0 0,0 1 0 0 0,0-1 1 0 0,0 0-1 0 0,0 0 0 0 0,0 0 0 0 0,0 0 1 0 0,0 0-1 0 0,0 1 0 0 0,0-1 1 0 0,0 0-1 0 0,0 0 0 0 0,0 0 0 0 0,0 0 1 0 0,0 0-1 0 0,0 1 0 0 0,0-1 1 0 0,0 0-1 0 0,0 0 0 0 0,0 0 0 0 0,0 0 1 0 0,0 1-1 0 0,0-1 0 0 0,0 0 0 0 0,0 0 1 0 0,0 0-1 0 0,0 0 0 0 0,1 0 1 0 0,-1 0-1 0 0,0 1 0 0 0,0-1 0 0 0,0 0 1 0 0,0 0-1 0 0,0 0 0 0 0,0 0 1 0 0,0 0-1 0 0,1 0 0 0 0,-1 0 0 0 0,0 0 1 0 0,0 0-1 0 0,0 1 0 0 0,0-1 1 0 0,0 0-1 0 0,1 0 0 0 0,-1 0 0 0 0,0 0 1 0 0,0 0-1 0 0,0 0 0 0 0,0 0 1 0 0,1 0-1 0 0,-1 0 0 0 0,0 0 0 0 0,0 0 1 0 0,0 0-1 0 0,0 0 0 0 0,0 0 1 0 0,1 0-1 0 0,-1 0 0 0 0,0-1 0 0 0,0 1 1 0 0,0 0-1 0 0,0 0 0 0 0,0 0 1 0 0,1 0-1 0 0,-1 0 0 0 0,0 0 0 0 0,0 0 1 0 0,0 0-4 0 0,7-10-244 0 0,-2-21-3350 0 0,-2 0-1 0 0,0-9 3595 0 0,-2 23-762 0 0,2-10-358 0 0</inkml:trace>
  <inkml:trace contextRef="#ctx0" brushRef="#br1" timeOffset="40321.892">21503 2386 13936 0 0,'9'-38'1080'0'0,"-8"34"-1026"0"0,0 1-1 0 0,0 0 1 0 0,0 0 0 0 0,1 0-1 0 0,-1 0 1 0 0,1 1 0 0 0,0-1-1 0 0,0 0 1 0 0,0 1 0 0 0,2-3-54 0 0,-3 5 94 0 0,-1-1 0 0 0,1 0 0 0 0,0 0 0 0 0,1 1 0 0 0,-1-1 0 0 0,0 1 0 0 0,0-1 0 0 0,0 1 0 0 0,0-1-1 0 0,0 1 1 0 0,0 0 0 0 0,1-1 0 0 0,-1 1 0 0 0,0 0 0 0 0,0 0 0 0 0,1 0 0 0 0,-1 0 0 0 0,0 0 0 0 0,0 0 0 0 0,0 0 0 0 0,1 1 0 0 0,-1-1 0 0 0,0 0 0 0 0,0 1 0 0 0,0-1 0 0 0,0 0 0 0 0,1 1 0 0 0,-1 0 0 0 0,0-1 0 0 0,0 1 0 0 0,0 0 0 0 0,0-1 0 0 0,0 1 0 0 0,-1 0 0 0 0,1 0-1 0 0,0 0 1 0 0,0 0 0 0 0,0 1-94 0 0,44 48 1000 0 0,-18-16-403 0 0,-2 1 0 0 0,-2 1 0 0 0,-1 2 0 0 0,8 22-597 0 0,-5 1 251 0 0,7 35-251 0 0,-30-91-3 0 0,0 0 1 0 0,-1 1-1 0 0,0-1 1 0 0,0 1-1 0 0,0 0 1 0 0,-1-1-1 0 0,0 1 1 0 0,0-1-1 0 0,0 1 1 0 0,-1 3 2 0 0,0-8-149 0 0,1 0 0 0 0,0 0 0 0 0,0 0 0 0 0,-1 0 1 0 0,1 0-1 0 0,-1-1 0 0 0,1 1 0 0 0,-1 0 0 0 0,1 0 1 0 0,-1 0-1 0 0,1 0 0 0 0,-1-1 0 0 0,0 1 0 0 0,0 0 1 0 0,1-1-1 0 0,-1 1 0 0 0,0 0 0 0 0,0-1 1 0 0,0 1-1 0 0,0-1 149 0 0,-5 3-1506 0 0</inkml:trace>
  <inkml:trace contextRef="#ctx0" brushRef="#br1" timeOffset="40575.134">21493 2553 15760 0 0,'3'-3'919'0'0,"-3"2"-910"0"0,0 0-1 0 0,0 1 1 0 0,0-1-1 0 0,1 1 1 0 0,-1-1-1 0 0,0 1 1 0 0,0-1-1 0 0,1 1 1 0 0,-1-1-1 0 0,0 1 1 0 0,1-1-1 0 0,-1 1 1 0 0,1-1-1 0 0,-1 1 1 0 0,0 0-1 0 0,1-1 1 0 0,-1 1-1 0 0,1 0 1 0 0,-1-1-1 0 0,1 1 1 0 0,-1 0-1 0 0,1 0 1 0 0,0-1-1 0 0,-1 1 1 0 0,1 0-1 0 0,-1 0 1 0 0,1 0-1 0 0,-1 0 0 0 0,1 0 1 0 0,0 0-9 0 0,18-2 322 0 0,-19 2-291 0 0,38 2 806 0 0,19 3-837 0 0,16 2 78 0 0,-36-5 74 0 0,-1 0-1230 0 0,-12-1-2908 0 0,-2-1-1720 0 0</inkml:trace>
  <inkml:trace contextRef="#ctx0" brushRef="#br1" timeOffset="40894.387">22064 2539 14600 0 0,'0'0'330'0'0,"0"0"45"0"0,0 0 20 0 0,7 4 90 0 0,-2-2-365 0 0,-1 1 1 0 0,1-1-1 0 0,0 0 0 0 0,0 0 1 0 0,-1 0-1 0 0,1-1 0 0 0,0 0 1 0 0,1 0-1 0 0,-1 0 1 0 0,0 0-1 0 0,0-1 0 0 0,0 0 1 0 0,0 0-1 0 0,1 0 0 0 0,-1-1 1 0 0,0 0-1 0 0,0 0 0 0 0,5-1-120 0 0,2-2 462 0 0,1 0-1 0 0,-1 0 1 0 0,0-1-1 0 0,11-6-461 0 0,-18 8 49 0 0,0 0 0 0 0,-1 0 0 0 0,1-1-1 0 0,-1 1 1 0 0,0-1 0 0 0,1 0 0 0 0,-2 0 0 0 0,1 0 0 0 0,0-1 0 0 0,-1 1 0 0 0,0-1-1 0 0,3-5-48 0 0,-5 8-3 0 0,0 0 1 0 0,-1 0-1 0 0,1-1 0 0 0,0 1 0 0 0,-1-1 0 0 0,0 1 0 0 0,1-1 0 0 0,-1 1 0 0 0,0 0 1 0 0,0-1-1 0 0,0 1 0 0 0,-1-1 0 0 0,1 1 0 0 0,-1-1 0 0 0,1 1 0 0 0,-1 0 0 0 0,0-1 1 0 0,1 1-1 0 0,-1 0 0 0 0,-1 0 0 0 0,1 0 0 0 0,0-1 0 0 0,0 1 0 0 0,-1 0 0 0 0,1 1 1 0 0,-1-1-1 0 0,0 0 0 0 0,0 0 0 0 0,1 1 0 0 0,-1-1 0 0 0,0 1 0 0 0,0-1 1 0 0,0 1-1 0 0,-1 0 0 0 0,1 0 0 0 0,0 0 0 0 0,0 0 0 0 0,-1 0 0 0 0,1 0 0 0 0,0 1 1 0 0,-1-1-1 0 0,1 1 0 0 0,-1 0 0 0 0,1 0 0 0 0,-1 0 0 0 0,1 0 0 0 0,-1 0 0 0 0,1 0 1 0 0,0 1-1 0 0,-1-1 0 0 0,-1 1 3 0 0,-4 2 0 0 0,1 1 1 0 0,-1-1-1 0 0,1 2 1 0 0,0-1-1 0 0,0 1 1 0 0,0 0 0 0 0,0 0-1 0 0,1 1 1 0 0,0 0-1 0 0,0 0 1 0 0,1 0-1 0 0,0 1 1 0 0,0-1-1 0 0,0 1 1 0 0,1 1 0 0 0,0-1-1 0 0,0 1 1 0 0,1-1-1 0 0,0 1 1 0 0,0 0-1 0 0,1 0 1 0 0,0 1-1 0 0,0-1 1 0 0,1 1-1 0 0,1-6 51 0 0,-1 0 0 0 0,1 1 0 0 0,1-1 0 0 0,-1 1 0 0 0,0-1 0 0 0,1 1 0 0 0,0-1 0 0 0,-1 1 0 0 0,1-1 0 0 0,1 0 0 0 0,-1 0 0 0 0,0 1 0 0 0,1-1 1 0 0,0 0-1 0 0,0 0 0 0 0,0-1 0 0 0,1 2-51 0 0,0 1 60 0 0,1-2 0 0 0,1 1 0 0 0,-1 0 0 0 0,0-1 0 0 0,1 0 1 0 0,0 0-1 0 0,0 0 0 0 0,-1-1 0 0 0,2 1 0 0 0,1-1-60 0 0,13 5 123 0 0,0-2 1 0 0,0-1-1 0 0,0 0 0 0 0,1-1 0 0 0,6-1-123 0 0,-18-2 99 0 0,-1 0-1 0 0,1 0 0 0 0,-1-1 1 0 0,1 0-1 0 0,-1-1 1 0 0,7-2-99 0 0,24-8-855 0 0,-15 3-2782 0 0,-15 5 1196 0 0,10-2-4600 0 0</inkml:trace>
  <inkml:trace contextRef="#ctx0" brushRef="#br1" timeOffset="41135.188">22519 1964 15120 0 0,'0'0'340'0'0,"0"0"50"0"0,0 0 25 0 0,0 0-49 0 0,-1 10-170 0 0,0-3 87 0 0,-3 16 533 0 0,2-1 0 0 0,1 3-816 0 0,2 25 313 0 0,2 0 0 0 0,2 0-1 0 0,2 0 1 0 0,2-1 0 0 0,8 21-313 0 0,-16-66 5 0 0,1 0-1 0 0,-1-1 1 0 0,1 1-1 0 0,0 0 1 0 0,0-1 0 0 0,0 1-1 0 0,2 2-4 0 0,-3-5-73 0 0,1 1 0 0 0,-1-1-1 0 0,0 1 1 0 0,1-1 0 0 0,-1 0 0 0 0,1 1-1 0 0,0-1 1 0 0,-1 0 0 0 0,1 0 0 0 0,0 0-1 0 0,0-1 1 0 0,-1 1 0 0 0,1 0 0 0 0,0-1-1 0 0,0 1 1 0 0,2 0 73 0 0,5-1-463 0 0</inkml:trace>
  <inkml:trace contextRef="#ctx0" brushRef="#br1" timeOffset="41455.313">22579 1755 17679 0 0,'0'0'384'0'0,"0"0"88"0"0,-6 0 8 0 0,6 0 24 0 0,-6 2-408 0 0,6-2-96 0 0,-6 6 0 0 0,3-1 0 0 0,3 4 0 0 0,-4-1-64 0 0,2 3 64 0 0,2 0-104 0 0,2 2-96 0 0,2 1-24 0 0,-1 0 0 0 0,-1 3-4815 0 0,5-1-969 0 0</inkml:trace>
  <inkml:trace contextRef="#ctx0" brushRef="#br1" timeOffset="41751.811">22932 1984 15888 0 0,'0'0'464'0'0,"-7"1"157"0"0,1 1-595 0 0,1 0 0 0 0,0 0 0 0 0,-1 1 0 0 0,1 0 0 0 0,0 0 0 0 0,1 1 0 0 0,-1-1 0 0 0,-2 3-26 0 0,-7 5 146 0 0,4-4-53 0 0,1 0 0 0 0,0 0-1 0 0,0 1 1 0 0,1 1-1 0 0,0-1 1 0 0,0 1-1 0 0,0 2-92 0 0,6-8 28 0 0,0 1-1 0 0,0-1 0 0 0,0 0 0 0 0,0 1 1 0 0,0 0-1 0 0,1-1 0 0 0,0 1 1 0 0,0 0-1 0 0,0 0 0 0 0,0 0 0 0 0,0 0 1 0 0,1 0-1 0 0,0 0 0 0 0,0 0 1 0 0,0 0-1 0 0,0-1 0 0 0,0 1 0 0 0,1 0 1 0 0,0 0-1 0 0,0 0 0 0 0,0 0 0 0 0,1 2-27 0 0,1 1 99 0 0,0-1 0 0 0,1 0 0 0 0,0 1 0 0 0,0-2 0 0 0,0 1 0 0 0,1 0-1 0 0,0-1 1 0 0,0 0 0 0 0,0 0 0 0 0,1 0 0 0 0,-1-1 0 0 0,1 0 0 0 0,0 0-1 0 0,7 3-98 0 0,-5-3 122 0 0,1 0-1 0 0,-1-1 1 0 0,1 0-1 0 0,0-1 1 0 0,0 0-1 0 0,0 0 1 0 0,0 0-1 0 0,1-2 0 0 0,-1 1 1 0 0,0-1-1 0 0,5-1-121 0 0,-8 1 44 0 0,-1-1 0 0 0,0-1 0 0 0,1 1 0 0 0,-1-1 0 0 0,0 0 0 0 0,0 0 0 0 0,0-1-1 0 0,-1 1 1 0 0,1-1 0 0 0,-1 0 0 0 0,1 0 0 0 0,-1-1 0 0 0,0 1 0 0 0,0-1 0 0 0,0 0-1 0 0,-1 0 1 0 0,1 0 0 0 0,-1 0 0 0 0,0-1 0 0 0,0 0 0 0 0,-1 1 0 0 0,1-1 0 0 0,-1 0 0 0 0,0 0-1 0 0,0 0 1 0 0,-1-1 0 0 0,0 1 0 0 0,0 0 0 0 0,0 0 0 0 0,0-1 0 0 0,-1 1 0 0 0,0-1 0 0 0,0 1-1 0 0,0-1 1 0 0,-1-2-44 0 0,-1 1 8 0 0,0 0-1 0 0,0 1 0 0 0,-1-1 1 0 0,0 1-1 0 0,0-1 0 0 0,0 1 1 0 0,-1 0-1 0 0,0 1 1 0 0,0-1-1 0 0,0 0 0 0 0,-1 1 1 0 0,0 0-1 0 0,0 0 0 0 0,0 1 1 0 0,-1-1-1 0 0,0 1 0 0 0,1 0 1 0 0,-1 1-1 0 0,-1 0 1 0 0,1 0-1 0 0,0 0 0 0 0,-1 0 1 0 0,0 1-8 0 0,4 1-59 0 0,1-1 1 0 0,-1 2 0 0 0,0-1 0 0 0,1 0 0 0 0,-1 0 0 0 0,1 1 0 0 0,-1-1-1 0 0,0 1 1 0 0,0 0 0 0 0,1 0 0 0 0,-1 0 0 0 0,0 0 0 0 0,1 1 0 0 0,-1-1-1 0 0,0 1 1 0 0,1-1 0 0 0,-1 1 0 0 0,-1 0 58 0 0,3 0-1203 0 0,1-1-363 0 0,0 0-68 0 0</inkml:trace>
  <inkml:trace contextRef="#ctx0" brushRef="#br1" timeOffset="41968.524">23091 1782 15408 0 0,'0'0'348'0'0,"-1"2"49"0"0,-2 3-239 0 0,0 0 1 0 0,0 1 0 0 0,0 0-1 0 0,0 0 1 0 0,1 0-1 0 0,0 1-158 0 0,-9 20-9 0 0,3-8 120 0 0,0 0 0 0 0,-3 16-111 0 0,-3 8 201 0 0,-4 13 884 0 0,-6 39-1085 0 0,1-7 523 0 0,-3 20-149 0 0,-2 8-1652 0 0,19-88-5216 0 0</inkml:trace>
  <inkml:trace contextRef="#ctx0" brushRef="#br1" timeOffset="39718.996">20773 2501 16559 0 0,'7'-4'222'0'0,"0"1"-1"0"0,1 0 0 0 0,0 0 1 0 0,-1 1-1 0 0,1 0 0 0 0,0 1 1 0 0,0 0-1 0 0,0 0 0 0 0,6 0-221 0 0,9-1 376 0 0,-14 1-248 0 0,11-2 189 0 0,1 1 0 0 0,0 1 0 0 0,0 1-1 0 0,0 0 1 0 0,19 4-317 0 0,-18 4 76 0 0,-21-7-191 0 0,0-1 1 0 0,-1 1 0 0 0,1-1 0 0 0,0 1 0 0 0,-1-1 0 0 0,1 1-1 0 0,0-1 1 0 0,-1 1 0 0 0,1-1 0 0 0,-1 1 0 0 0,1 0 0 0 0,-1 0-1 0 0,1-1 1 0 0,-1 1 0 0 0,1 0 0 0 0,-1 0 0 0 0,0-1 0 0 0,1 1-1 0 0,-1 0 1 0 0,0 0 0 0 0,0 0 0 0 0,0 0 0 0 0,1 0 114 0 0,-1 0-6561 0 0</inkml:trace>
  <inkml:trace contextRef="#ctx0" brushRef="#br1" timeOffset="39719.996">20705 2653 12840 0 0,'-21'8'1472'0'0,"20"-8"-1067"0"0,1 0 119 0 0,19-2 1024 0 0,72-5 669 0 0,32 3-2217 0 0,-79 8-1219 0 0,-19-3 471 0 0</inkml:trace>
  <inkml:trace contextRef="#ctx0" brushRef="#br1" timeOffset="38897.078">19983 2375 12872 0 0,'0'0'289'0'0,"0"0"40"0"0,0 0 23 0 0,0 0-36 0 0,0 9-194 0 0,0 38 162 0 0,3 106 1947 0 0,-3-132-2085 0 0,0 1-1 0 0,-1 3-145 0 0,-1 19 80 0 0,1 1 21 0 0,0-19 89 0 0,1 1 0 0 0,2 15-190 0 0,-1-39 30 0 0,-1 0 0 0 0,1 0 0 0 0,0 0 0 0 0,-1 0 0 0 0,1 0 0 0 0,0 0 0 0 0,1 0 0 0 0,-1 0 0 0 0,0 0 0 0 0,1-1 0 0 0,0 1 0 0 0,0-1-1 0 0,-1 1 1 0 0,3 1-30 0 0,-2-2 64 0 0,0-1-1 0 0,0 1 1 0 0,0-1-1 0 0,0 0 1 0 0,0 0-1 0 0,0 0 1 0 0,0 0-1 0 0,1 0 1 0 0,-1 0-1 0 0,0-1 1 0 0,0 1-1 0 0,1-1 1 0 0,-1 1-1 0 0,0-1 1 0 0,1 0-1 0 0,-1 0 1 0 0,1 0-1 0 0,-1 0 1 0 0,1-1-64 0 0,14 0 581 0 0,27-5 216 0 0,-24 2-419 0 0,1 1-1 0 0,19-1-377 0 0,-7 1 41 0 0,-3 1-1522 0 0,-28 2-3392 0 0,-2 0-1612 0 0</inkml:trace>
  <inkml:trace contextRef="#ctx0" brushRef="#br1" timeOffset="39185.664">19962 2655 13944 0 0,'0'0'406'0'0,"0"0"-4"0"0,2-1-258 0 0,12-8-70 0 0,-2 5 501 0 0,1 0 0 0 0,-1 1 0 0 0,1 0 0 0 0,-1 1 0 0 0,1 0 0 0 0,0 1 0 0 0,12 1-575 0 0,-2-1 411 0 0,1-1-123 0 0,116-4-728 0 0,-138 6-4238 0 0,-2 0-1586 0 0</inkml:trace>
  <inkml:trace contextRef="#ctx0" brushRef="#br1" timeOffset="39426.108">19981 2464 15136 0 0,'-2'-2'441'0'0,"-12"-21"174"0"0,12 17-539 0 0,1 5 22 0 0,1-1 0 0 0,0 1 0 0 0,0 0 1 0 0,0 0-1 0 0,0-1 0 0 0,1 1 1 0 0,-1 0-1 0 0,0 0 0 0 0,0 0 1 0 0,1-1-1 0 0,-1 1 0 0 0,1 0 1 0 0,-1 0-1 0 0,1 0 0 0 0,-1 0 0 0 0,1 0 1 0 0,0 0-1 0 0,0 0 0 0 0,-1 0 1 0 0,1 0-1 0 0,0 0 0 0 0,0 0 1 0 0,0 1-1 0 0,0-1 0 0 0,0 0 0 0 0,0 1 1 0 0,0-1-1 0 0,1 0-98 0 0,1-1 151 0 0,1 0-1 0 0,0 0 1 0 0,-1 0-1 0 0,1 1 1 0 0,0-1 0 0 0,0 1-1 0 0,3-1-150 0 0,40-4-28 0 0,0 2 1 0 0,0 3-1 0 0,0 1 0 0 0,0 2 0 0 0,0 2 0 0 0,7 4 28 0 0,-28-5-4841 0 0,1 0-1633 0 0</inkml:trace>
  <inkml:trace contextRef="#ctx0" brushRef="#br1" timeOffset="30042.272">13772 6430 4808 0 0,'0'0'101'0'0,"0"0"22"0"0,0 0 8 0 0,-8 2 80 0 0,8-1 2823 0 0,3 1-2937 0 0,0-1 0 0 0,1 1 1 0 0,0-1-1 0 0,-1 0 0 0 0,1 0 1 0 0,0 0-1 0 0,0-1 0 0 0,-1 1 1 0 0,4-1-98 0 0,38 0 572 0 0,-18-1-420 0 0,54-5 279 0 0,-22 2-168 0 0,123 2 639 0 0,23-1-286 0 0,-56 1-348 0 0,-110 2-271 0 0,21 3 3 0 0,22 1 13 0 0,31-5 34 0 0,-13-1 24 0 0,68 9-71 0 0,-85-3 54 0 0,24-3-54 0 0,51 2 10 0 0,-41 1 50 0 0,45 3 88 0 0,-96-3-89 0 0,29-4-59 0 0,-30 0-43 0 0,30 4 43 0 0,79 8 224 0 0,43-7-224 0 0,-88 0 85 0 0,0 1-56 0 0,143-6 365 0 0,103 0 90 0 0,-226 7-336 0 0,1 0-136 0 0,-12-12-12 0 0,224 2 0 0 0,-171-6 10 0 0,-64 13 147 0 0,-55 0-154 0 0,58-6-3 0 0,-44-1 91 0 0,15 4-91 0 0,-14 0 27 0 0,-4 3 43 0 0,-41-2-86 0 0,28-1 16 0 0,-9-2 70 0 0,20 4-70 0 0,16 0 44 0 0,8 0-21 0 0,-48 0 91 0 0,1-3 1 0 0,10-3-115 0 0,-17 0 665 0 0,41 4-665 0 0,-23 0 289 0 0,-20 1-123 0 0,-32 0-79 0 0,1-2 0 0 0,0 0 0 0 0,0-1-1 0 0,7-1-86 0 0,-20 1 24 0 0,0 1-1 0 0,0-1 0 0 0,-1 1 1 0 0,1 0-1 0 0,2 1-23 0 0,0-1-17 0 0,0 0 0 0 0,0 0 0 0 0,0 0 0 0 0,0-1 1 0 0,3-1 16 0 0,5-2-26 0 0,-14 3-95 0 0,2-1-84 0 0,-2 2 112 0 0,0-1 0 0 0,0 1 0 0 0,0-1 0 0 0,0 0-1 0 0,0 1 1 0 0,0-1 0 0 0,0 0 0 0 0,-1 1 0 0 0,1-1-1 0 0,0 0 1 0 0,-1 0 0 0 0,1 0 0 0 0,0 0 0 0 0,-1 0 93 0 0,3-3-351 0 0,-2 4 338 0 0,-1 0 0 0 0,0 0 1 0 0,0 0-1 0 0,0 0 0 0 0,0 0 1 0 0,0 0-1 0 0,1 0 0 0 0,-1 0 1 0 0,0-1-1 0 0,0 1 0 0 0,0 0 1 0 0,0 0-1 0 0,0 0 0 0 0,0 0 1 0 0,0 0-1 0 0,1 0 0 0 0,-1 0 1 0 0,0-1-1 0 0,0 1 0 0 0,0 0 0 0 0,0 0 1 0 0,0 0-1 0 0,0 0 0 0 0,0 0 1 0 0,0-1-1 0 0,0 1 0 0 0,0 0 1 0 0,0 0-1 0 0,0 0 0 0 0,0 0 1 0 0,0 0-1 0 0,0-1 0 0 0,0 1 1 0 0,0 0-1 0 0,0 0 0 0 0,0 0 1 0 0,0 0-1 0 0,0-1 0 0 0,0 1 1 0 0,0 0-1 0 0,0 0 0 0 0,0 0 1 0 0,0 0 12 0 0,-2-3-83 0 0,1 0-1 0 0,0 0 1 0 0,-1 0 0 0 0,0 1 0 0 0,1-1 0 0 0,-1 0 0 0 0,0 1 0 0 0,0 0 0 0 0,-1-1 0 0 0,1 1 0 0 0,0 0 0 0 0,-1 0 0 0 0,-2-1 83 0 0,0-1 11 0 0,1 0 0 0 0,-1 0 0 0 0,1 0 0 0 0,0 0 0 0 0,0-1 0 0 0,1 1 0 0 0,-3-4-11 0 0,2 2 171 0 0,3 6-132 0 0,1-1 1 0 0,-1 1-1 0 0,1-1 0 0 0,-1 0 0 0 0,1 1 0 0 0,-1-1 0 0 0,1 0 0 0 0,0 1 1 0 0,-1-1-1 0 0,1 0 0 0 0,0 1 0 0 0,-1-1 0 0 0,1 0 0 0 0,0 0 0 0 0,0 1 0 0 0,0-1 1 0 0,0 0-1 0 0,-1 0 0 0 0,1 1 0 0 0,0-1 0 0 0,0 0 0 0 0,1 0 0 0 0,-1 1 1 0 0,0-1-1 0 0,0 0 0 0 0,0 0 0 0 0,1 0-39 0 0,-1 0 199 0 0,1 0-170 0 0,-1 1 1 0 0,0-1 0 0 0,1 1-1 0 0,-1-1 1 0 0,1 0 0 0 0,-1 1-1 0 0,1-1 1 0 0,-1 1 0 0 0,1 0-1 0 0,-1-1 1 0 0,1 1 0 0 0,0-1 0 0 0,-1 1-1 0 0,1 0 1 0 0,-1-1 0 0 0,1 1-1 0 0,0 0 1 0 0,-1 0 0 0 0,2-1-30 0 0,14-4 205 0 0,-16 5-190 0 0,5 0 67 0 0,-1-1 0 0 0,0 1 0 0 0,1-1 1 0 0,-1 1-1 0 0,0 0 0 0 0,1 1 1 0 0,-1-1-1 0 0,0 1 0 0 0,1 0-82 0 0,41 12 382 0 0,-26-7-374 0 0,9 2 808 0 0,27 12-816 0 0,-46-16 185 0 0,0 1 0 0 0,-1 0 0 0 0,1 0 0 0 0,-1 1 0 0 0,0 1 0 0 0,-1-1 0 0 0,2 3-185 0 0,-6-5 94 0 0,0 0 0 0 0,0 0 0 0 0,0 0 0 0 0,-1 1-1 0 0,0 0 1 0 0,0-1 0 0 0,0 1 0 0 0,0 1 0 0 0,-1-1 0 0 0,0 0 0 0 0,1 5-94 0 0,-3-8 18 0 0,0 0-1 0 0,0 0 1 0 0,0 0 0 0 0,0 1-1 0 0,-1-1 1 0 0,1 0 0 0 0,-1 0 0 0 0,0 0-1 0 0,0 0 1 0 0,1 0 0 0 0,-1 0-1 0 0,-1 0 1 0 0,1 0 0 0 0,0 0-1 0 0,0 0 1 0 0,-1-1 0 0 0,1 1-1 0 0,-1 0 1 0 0,1-1 0 0 0,-1 1-1 0 0,-1 0-17 0 0,-4 4 81 0 0,-1-1-1 0 0,1 0 1 0 0,-1 0-1 0 0,-7 3-80 0 0,-29 12-1313 0 0,-2-2 1313 0 0,37-15-197 0 0,-28 12-741 0 0</inkml:trace>
  <inkml:trace contextRef="#ctx0" brushRef="#br1" timeOffset="32092.092">15946 3199 7584 0 0,'-15'-6'222'0'0,"12"3"-15"0"0,3 3-191 0 0,0-1 1 0 0,0 1-1 0 0,0-1 0 0 0,0 1 1 0 0,0 0-1 0 0,0-1 0 0 0,0 1 1 0 0,0-1-1 0 0,-1 1 0 0 0,1-1 1 0 0,0 1-1 0 0,0 0 0 0 0,-1-1 1 0 0,1 1-1 0 0,0-1 0 0 0,0 1 1 0 0,-1 0-1 0 0,1-1 0 0 0,0 1 1 0 0,-1 0-1 0 0,1-1 0 0 0,0 1 0 0 0,-1 0 1 0 0,1 0-1 0 0,-1-1 0 0 0,1 1 1 0 0,-1 0-1 0 0,1 0 0 0 0,-1 0-16 0 0,-2 0 284 0 0,8 6-158 0 0,-3-5-126 0 0,-1 0 0 0 0,0-1 0 0 0,-1 1 0 0 0,1-1 0 0 0,0 1 0 0 0,-1-1 0 0 0,1 1 0 0 0,-1-1 0 0 0,1 1 0 0 0,-1 0 0 0 0,1-1 0 0 0,-1 1 0 0 0,1 0 0 0 0,-1-1 0 0 0,0 1 0 0 0,1 0 0 0 0,-1 0 0 0 0,0-1 0 0 0,1 2 0 0 0,7 8 89 0 0,-7-10-78 0 0,-1 1 0 0 0,1-1 1 0 0,-1 1-1 0 0,1-1 0 0 0,0 1 1 0 0,-1-1-1 0 0,1 1 0 0 0,-1 0 0 0 0,0-1 1 0 0,1 1-1 0 0,-1 0 0 0 0,1-1 1 0 0,-1 1-1 0 0,0 0 0 0 0,0 0 0 0 0,1-1 1 0 0,-1 1-1 0 0,0 0 0 0 0,0 0 1 0 0,0 0-1 0 0,0-1 0 0 0,0 1 0 0 0,0 0 1 0 0,0 0-12 0 0,0 0 41 0 0,0 0 1 0 0,0 0 0 0 0,0 1-1 0 0,0-1 1 0 0,1 0 0 0 0,-1 0 0 0 0,0 0-1 0 0,1 0 1 0 0,-1 0 0 0 0,0 0-1 0 0,1 0 1 0 0,-1 0 0 0 0,1 0-1 0 0,0 0 1 0 0,-1 0-42 0 0,1 0 49 0 0,0 0 0 0 0,-1 0-1 0 0,1 0 1 0 0,-1 0 0 0 0,1 0-1 0 0,-1 0 1 0 0,1 0 0 0 0,-1 0-1 0 0,0 1 1 0 0,1-1 0 0 0,-1 0-1 0 0,0 0 1 0 0,0 0 0 0 0,0 0 0 0 0,0 0-1 0 0,0 1 1 0 0,0-1 0 0 0,0 0-1 0 0,-1 0-48 0 0,-1 5 187 0 0,2-5-161 0 0,-1 0 1 0 0,1-1 0 0 0,0 1 0 0 0,0 0 0 0 0,-1 0 0 0 0,1-1 0 0 0,0 1 0 0 0,0 0 0 0 0,0 0 0 0 0,0 0 0 0 0,0-1 0 0 0,0 1 0 0 0,0 0 0 0 0,0 0-1 0 0,0 0 1 0 0,0 0 0 0 0,0-1 0 0 0,1 1 0 0 0,-1 0 0 0 0,0 0 0 0 0,1-1 0 0 0,-1 1 0 0 0,0 0 0 0 0,1 0 0 0 0,-1-1 0 0 0,1 1 0 0 0,-1 0-27 0 0,1 1 40 0 0,0-1 0 0 0,-1 1 0 0 0,1 0 0 0 0,-1 0 1 0 0,1 0-1 0 0,-1 0 0 0 0,0 0 0 0 0,0 0 1 0 0,0 0-1 0 0,0 0 0 0 0,0 0 0 0 0,-1 0 0 0 0,1-1 1 0 0,-1 2-41 0 0,1 20 269 0 0,7 49-101 0 0,-6-67-168 0 0,0-1 1 0 0,1 0-1 0 0,-1 1 1 0 0,1-1-1 0 0,0 0 1 0 0,1 2-1 0 0,-2-3 5 0 0,1 0 1 0 0,-1 0 0 0 0,0 0-1 0 0,1 1 1 0 0,-1-1-1 0 0,-1 1 1 0 0,1-1-1 0 0,0 0 1 0 0,-1 3-6 0 0,-2 13 13 0 0,2-16-13 0 0,-1 1-1 0 0,1-1 1 0 0,0 0 0 0 0,-1 1-1 0 0,2-1 1 0 0,-1 1 0 0 0,0 0 0 0 0,3 11 0 0 0,0 1 0 0 0,-1-1 0 0 0,0 0 0 0 0,-1 8 0 0 0,1 14 47 0 0,1-1 1 0 0,4 10-48 0 0,0 9 61 0 0,-6-36 12 0 0,-1 1 1 0 0,0-1-1 0 0,-3 13-73 0 0,1-7 272 0 0,0 21-272 0 0,7 31 318 0 0,-1 34 220 0 0,0-45-244 0 0,-2-37-20 0 0,-1 26-274 0 0,-2 61 272 0 0,-15 78 288 0 0,9-128-351 0 0,4-47-138 0 0,0 1 1 0 0,2 0 0 0 0,0 10-72 0 0,3 37 100 0 0,-2-29-41 0 0,2 0-1 0 0,3 14-58 0 0,0-20 107 0 0,-2-1 0 0 0,-2 23-107 0 0,0-41 45 0 0,0 1-1 0 0,1-1 0 0 0,2 8-44 0 0,-1-6 66 0 0,0 0-1 0 0,-1 6-65 0 0,-1 12 87 0 0,4 43 106 0 0,-3-50-99 0 0,-2-1-1 0 0,0 0 0 0 0,-2 13-93 0 0,0-9 124 0 0,1 1 0 0 0,2 11-124 0 0,-1-23 94 0 0,0 1-1 0 0,-1 3-93 0 0,0-6 98 0 0,0-1 0 0 0,1 0-1 0 0,2 10-97 0 0,1 2 284 0 0,-1 24-284 0 0,-2-28 120 0 0,1 0 0 0 0,4 19-120 0 0,-2-25 51 0 0,-1 1 0 0 0,-1-1 0 0 0,0 1 0 0 0,-2 15-51 0 0,0-12 66 0 0,2 0-1 0 0,2 8-65 0 0,-1-11 42 0 0,-1-1 0 0 0,-1 1-1 0 0,0 2-41 0 0,-22 194 128 0 0,21-200-93 0 0,1 0 1 0 0,0 0-1 0 0,0 0-35 0 0,0 36 76 0 0,-3-23-71 0 0,1 0 0 0 0,2 0 1 0 0,0 1-1 0 0,3 7-5 0 0,1 7 91 0 0,-3 1 0 0 0,-1 2-91 0 0,0 5 186 0 0,4 17-186 0 0,4-9 100 0 0,-4-35-38 0 0,-1 1 0 0 0,0 20-62 0 0,-1 34 74 0 0,0-39-35 0 0,-1 1 0 0 0,-5 30-39 0 0,1-35 28 0 0,2-1 0 0 0,2 10-28 0 0,0-2-3 0 0,-2 8 3 0 0,-7 153 152 0 0,7-184-143 0 0,2-1-1 0 0,2 18-8 0 0,1 19-1 0 0,-5-18 1 0 0,3 56 0 0 0,1 96 0 0 0,-4-123 0 0 0,-1-8 0 0 0,1-34 0 0 0,0 0 0 0 0,2-1 0 0 0,2 20 0 0 0,3 11 110 0 0,-1 35-110 0 0,0 7 88 0 0,-2-22-61 0 0,-3-41 20 0 0,3 17-47 0 0,-1-20 16 0 0,-2-1 1 0 0,-1 0-1 0 0,-1 3-16 0 0,0 4 15 0 0,-2 9 15 0 0,-2-1-1 0 0,-2 1-29 0 0,-5 34 5 0 0,9-56-7 0 0,-6 18 2 0 0,5-21 28 0 0,0 1 0 0 0,1 7-28 0 0,-2 7-78 0 0,-4 17 78 0 0,2-17-852 0 0,0 15 852 0 0,7-44-268 0 0,-1-1-1 0 0,1 0 1 0 0,-1 0 0 0 0,0 0-1 0 0,0 0 1 0 0,0 0-1 0 0,-1 1 269 0 0,1-3-431 0 0,-6 17-5966 0 0</inkml:trace>
  <inkml:trace contextRef="#ctx0" brushRef="#br1" timeOffset="37063.645">16071 6391 4464 0 0,'0'0'99'0'0,"0"0"11"0"0,0 0 10 0 0,0 0 44 0 0,0 0 156 0 0,0 0 61 0 0,0 0 17 0 0,0 0-18 0 0,0 0-84 0 0,0 0-38 0 0,0 0-8 0 0,0 0-4 0 0,0 0-4 0 0,0 0-2 0 0,0 0 0 0 0,0 0-8 0 0,0 0-32 0 0,0 0-10 0 0,0 0-4 0 0,0 0-16 0 0,0 0-54 0 0,0 0-20 0 0,0 0-6 0 0,0 0-1 0 0,0 0 7 0 0,0 0 7 0 0,0 0 1 0 0,1 0-4 0 0,15-2 56 0 0,-15 1-84 0 0,1 1 0 0 0,10-5 64 0 0,-1 0 0 0 0,0 0 0 0 0,0-1 0 0 0,0 0 0 0 0,-1-1 0 0 0,2-2-136 0 0,21-18 726 0 0,4-5-726 0 0,-25 21 218 0 0,14-10 164 0 0,0 2 0 0 0,9-5-382 0 0,1 0 392 0 0,-9 6-55 0 0,1 2 0 0 0,7-2-337 0 0,14-8 66 0 0,7-6 162 0 0,-1-3 0 0 0,19-18-228 0 0,-33 24 263 0 0,9-4-263 0 0,-38 26 25 0 0,76-55 244 0 0,-57 41 140 0 0,22-11-409 0 0,10-6 511 0 0,-38 23-493 0 0,16-7-18 0 0,-19 11-90 0 0,-1-1-1 0 0,19-14 91 0 0,5-6 121 0 0,-19 14 33 0 0,-1-1 1 0 0,1-3-155 0 0,-15 13 80 0 0,1 0 1 0 0,9-5-81 0 0,16-12 84 0 0,6-7 12 0 0,21-10-96 0 0,-20 15 43 0 0,26-24-43 0 0,-32 22-1 0 0,-18 15 2 0 0,16-15-1 0 0,-23 18 21 0 0,2 1 1 0 0,0 0 0 0 0,0 1-22 0 0,18-13 158 0 0,2 1-5 0 0,-23 15-59 0 0,0 0 1 0 0,7-7-95 0 0,8-5 80 0 0,8-8 196 0 0,-17 12-21 0 0,0 1 0 0 0,5-2-255 0 0,-1-1-16 0 0,-4 5 29 0 0,-2 0-116 0 0,1 0 1 0 0,-2-2 0 0 0,6-5 102 0 0,20-14-18 0 0,-32 26 3 0 0,0 1-1 0 0,0 0 1 0 0,4-2 15 0 0,-3 2-9 0 0,-1 0 1 0 0,1 0-1 0 0,0-1 9 0 0,-3 1 0 0 0,1 1 0 0 0,0 0 0 0 0,0 0 0 0 0,1 1 0 0 0,-1 0 0 0 0,1 1 0 0 0,24-12 0 0 0,-18 8 0 0 0,10-6 19 0 0,16-15 362 0 0,-13-5-381 0 0,-11 14 0 0 0,-13 13 0 0 0,-1 0 0 0 0,0 3 0 0 0,10-5 0 0 0,-8 6 16 0 0,-4 1 60 0 0,-1 1-1 0 0,0-1-10 0 0,-1-2-11 0 0,1 2-54 0 0,0 1 0 0 0,-1 0 1 0 0,1-1-1 0 0,0 1 0 0 0,0 0 0 0 0,0 0 1 0 0,-1-1-1 0 0,1 1 0 0 0,0 0 1 0 0,0 0-1 0 0,-1-1 0 0 0,1 1 0 0 0,0 0 1 0 0,0 0-1 0 0,-1 0 0 0 0,1 0 1 0 0,0-1-1 0 0,-1 1 0 0 0,1 0 0 0 0,0 0 1 0 0,-1 0-1 0 0,1 0 0 0 0,0 0 1 0 0,0 0-1 0 0,-1 0 0 0 0,1 0 0 0 0,0 0 1 0 0,-1 0-1 0 0,1 0 0 0 0,0 0 0 0 0,-1 0 1 0 0,1 0-1 0 0,0 0 0 0 0,-1 0 1 0 0,1 0-1 0 0,0 1 0 0 0,-1-1 0 0 0,1 0 0 0 0,-31 8 0 0 0,-63 20-152 0 0,55-16 79 0 0,21-6 46 0 0,1-1-1 0 0,-6 0 28 0 0,6 1 0 0 0,17-6 0 0 0,0 0 0 0 0,0 0 0 0 0,0 0 0 0 0,0 0 0 0 0,0 0 0 0 0,0 0 0 0 0,0 0 0 0 0,0 0 0 0 0,0 0 0 0 0,0 0 0 0 0,0 0 0 0 0,0 0 0 0 0,0 0 0 0 0,0 0 0 0 0,0 0 0 0 0,0 0 0 0 0,0 0 0 0 0,0 0 0 0 0,0 0 0 0 0,0 0 0 0 0,0 0 0 0 0,0 0 0 0 0,0 0 0 0 0,0 0 0 0 0,0 0 0 0 0,11-4 0 0 0,28-10-3 0 0,0 1 0 0 0,2 2 0 0 0,11-1 3 0 0,-42 10 9 0 0,2-1-9 0 0,0 1 0 0 0,0 0 0 0 0,8 1 0 0 0,-19 1 13 0 0,0-1-1 0 0,0 1 0 0 0,0 0 1 0 0,-1 0-1 0 0,1 0 0 0 0,0 1 1 0 0,0-1-1 0 0,0 0 0 0 0,0 0 1 0 0,0 0-1 0 0,-1 1 0 0 0,1-1 1 0 0,0 0-1 0 0,0 1 0 0 0,-1-1 1 0 0,1 0-1 0 0,0 1 0 0 0,0-1 1 0 0,-1 1-1 0 0,1 0-12 0 0,-1-1 2 0 0,0 0 1 0 0,0 1-1 0 0,0-1 1 0 0,1 1-1 0 0,-1-1 1 0 0,0 1-1 0 0,0-1 0 0 0,0 1 1 0 0,0-1-1 0 0,0 1 1 0 0,0-1-1 0 0,0 1 0 0 0,0-1 1 0 0,0 1-1 0 0,-1-1 1 0 0,1 1-1 0 0,0-1 0 0 0,0 1 1 0 0,0-1-1 0 0,0 0 1 0 0,-1 1-1 0 0,1-1 0 0 0,0 1 1 0 0,0-1-3 0 0,-3 4-8 0 0,-1 1 0 0 0,1-2 0 0 0,0 1 0 0 0,-1 0 0 0 0,-1 1 8 0 0,2-3 26 0 0,-23 22 209 0 0,-27 19-235 0 0,5-4 138 0 0,16-10-42 0 0,29-25-20 0 0,-6 1 71 0 0,8-4-82 0 0,1-1-1 0 0,0 0 6 0 0,0 0 15 0 0,10-17 56 0 0,42-65 187 0 0,-44 66-130 0 0,-6 12-243 0 0,-1 0 1 0 0,1 0-1 0 0,0 0 0 0 0,1 0 1 0 0,-1 1-1 0 0,1-1 1 0 0,0 1-1 0 0,-1-1 0 0 0,2 1 45 0 0,-1 0-58 0 0,-11 10 45 0 0,1 0 1 0 0,1 1-1 0 0,-1-1 0 0 0,1 1 1 0 0,1 0-1 0 0,-1 0 1 0 0,1 1-1 0 0,1 0 0 0 0,-1 1 13 0 0,-3 8 164 0 0,1 0 0 0 0,0 3-164 0 0,6-14 0 0 0,1-1 15 0 0,1-4 54 0 0,1-1 5 0 0,1-1-40 0 0,-1 0-1 0 0,0-1 1 0 0,0 1 0 0 0,1-1 0 0 0,-1 1-1 0 0,0-1 1 0 0,0 0 0 0 0,0 0 0 0 0,0 0-1 0 0,0 0 1 0 0,0-1 0 0 0,1 1-34 0 0,-1-1 10 0 0,0 0 1 0 0,1 0-1 0 0,-1 0 1 0 0,0-1-1 0 0,0 1 1 0 0,0 0-1 0 0,0-1 0 0 0,-1 1 1 0 0,1-1-1 0 0,-1 0 1 0 0,0 1-1 0 0,1-1 0 0 0,-1 0 1 0 0,0 0-1 0 0,-1 0 1 0 0,1 0-1 0 0,0 0 0 0 0,-1 0 1 0 0,0 0-1 0 0,0 0 1 0 0,0 0-1 0 0,0 0 0 0 0,0 0 1 0 0,0 0-1 0 0,-1 0 1 0 0,1 0-1 0 0,-1 0 0 0 0,0 0 1 0 0,0 0-1 0 0,0 0 1 0 0,-1 0-11 0 0,0 0 1 0 0,-1 0-1 0 0,1 1 1 0 0,-1-1 0 0 0,1 1 0 0 0,-1 0 0 0 0,0-1 0 0 0,0 1 0 0 0,0 1 0 0 0,0-1 0 0 0,0 0-1 0 0,-1 1 1 0 0,-2-1-1 0 0,2 0-12 0 0,1 1-1 0 0,-1 0 0 0 0,0 0 0 0 0,0 1 1 0 0,0-1-1 0 0,0 1 0 0 0,0 0 1 0 0,0 0-1 0 0,0 0 0 0 0,0 1 0 0 0,0-1 1 0 0,0 1-1 0 0,0 0 0 0 0,0 0 0 0 0,1 1 1 0 0,-1-1-1 0 0,0 1 0 0 0,1-1 1 0 0,-1 1-1 0 0,1 0 0 0 0,0 1 0 0 0,-1-1 13 0 0,1 1 0 0 0,0 3-13 0 0,0-1-54 0 0,3-4 62 0 0,-1 0-1 0 0,1 0 0 0 0,0-1 1 0 0,0 1-1 0 0,0 0 0 0 0,0 0 0 0 0,0-1 1 0 0,0 1-1 0 0,0 0 0 0 0,0 0 1 0 0,1-1-1 0 0,-1 1 0 0 0,0 0 1 0 0,0 0-1 0 0,0-1 0 0 0,1 1 0 0 0,-1 0 1 0 0,0-1-1 0 0,1 1 0 0 0,-1 0 1 0 0,1-1-1 0 0,-1 1 0 0 0,1-1 1 0 0,-1 1-1 0 0,1 0 6 0 0,0-1-12 0 0,1 2 8 0 0,0 0 0 0 0,0-1 1 0 0,1 1-1 0 0,-1-1 1 0 0,1 0-1 0 0,-1 0 0 0 0,1 0 1 0 0,-1 0-1 0 0,1 0 0 0 0,0 0 1 0 0,-1 0-1 0 0,1-1 1 0 0,0 0-1 0 0,2 1 4 0 0,5 0-13 0 0,38 2-41 0 0,-42-3 54 0 0,-1-1 0 0 0,0 0 0 0 0,0 0 0 0 0,4-1 0 0 0,12-6 14 0 0,-21 8-9 0 0,1 0 0 0 0,-1-1 1 0 0,0 1-1 0 0,1 0 0 0 0,-1-1 1 0 0,0 1-1 0 0,0 0 0 0 0,0-1 1 0 0,1 1-1 0 0,-1 0 0 0 0,0-1 1 0 0,0 1-1 0 0,0 0 0 0 0,0-1 1 0 0,0 1-1 0 0,0-1 0 0 0,0 1 1 0 0,1 0-1 0 0,-1-1 0 0 0,0 1 1 0 0,0-1-1 0 0,-1 1 0 0 0,1 0 1 0 0,0-1-6 0 0,-1 0 10 0 0,1 1 0 0 0,-1-1 0 0 0,0 0 1 0 0,0 0-1 0 0,0 1 0 0 0,0-1 0 0 0,0 1 1 0 0,-1-1-1 0 0,1 1 0 0 0,0 0 0 0 0,0-1 1 0 0,0 1-1 0 0,0 0 0 0 0,0 0 0 0 0,-1 0 0 0 0,1-1-10 0 0,-3 1 11 0 0,-5-3 10 0 0,-1 2-1 0 0,0-1 0 0 0,0 1 1 0 0,-8 1-21 0 0,-5-1-132 0 0,-30 1 48 0 0,13 2 18 0 0,39-2 1 0 0,1 0-32 0 0,19 0-162 0 0,7 1 187 0 0,0 2-1 0 0,-1 1 1 0 0,22 5 72 0 0,26 5-22 0 0,-71-14 23 0 0,10 5 14 0 0,-11-4 64 0 0,-14 1 157 0 0,-1 1-341 0 0,-1 0-1 0 0,0-1 1 0 0,1 0-1 0 0,-11-1 106 0 0,-10-1-5671 0 0,16 0-190 0 0</inkml:trace>
  <inkml:trace contextRef="#ctx0" brushRef="#br1" timeOffset="38039.598">17366 4985 7112 0 0,'7'-6'157'0'0,"-5"4"23"0"0,5-11 219 0 0,-6 10-318 0 0,0 1 0 0 0,0-1 0 0 0,0 0 0 0 0,0 1 0 0 0,-1-1 0 0 0,1 0 0 0 0,-1 0 0 0 0,1 1 0 0 0,-1-2-81 0 0,8-10 3187 0 0,-8 13-2489 0 0,0 1-8 0 0,0 0-26 0 0,0 0-102 0 0,0 0-46 0 0,0 0-10 0 0,0 0-473 0 0,0 0 1 0 0,0 0 0 0 0,1 0-1 0 0,-1 0 1 0 0,0 0 0 0 0,0 0 0 0 0,0 1-1 0 0,0-1 1 0 0,0 0 0 0 0,1 0-1 0 0,-1 0 1 0 0,0 0 0 0 0,0 1 0 0 0,0-1-1 0 0,0 0 1 0 0,0 0 0 0 0,0 0-1 0 0,0 0 1 0 0,0 1 0 0 0,1-1 0 0 0,-1 0-1 0 0,0 0 1 0 0,0 0 0 0 0,0 1-1 0 0,0-1 1 0 0,0 0 0 0 0,0 0 0 0 0,0 1-34 0 0,-11 37 675 0 0,8-28-543 0 0,0 1 0 0 0,0-1 0 0 0,-3 5-132 0 0,-32 78 1224 0 0,-7 33-1224 0 0,31-82 299 0 0,-3 20-299 0 0,16-62 30 0 0,1-2-11 0 0,0 1 0 0 0,0-1 1 0 0,-1 1-1 0 0,1-1 0 0 0,0 1 0 0 0,0-1 1 0 0,0 1-1 0 0,0-1 0 0 0,0 1 1 0 0,0 0-1 0 0,0-1 0 0 0,0 1 0 0 0,0-1 1 0 0,0 1-1 0 0,0-1 0 0 0,0 1 1 0 0,0-1-1 0 0,1 1 0 0 0,-1-1 0 0 0,0 1 1 0 0,1 0-20 0 0,9-17 276 0 0,-1-4-339 0 0,0 0 0 0 0,-1 0 1 0 0,0-6 62 0 0,1 1-252 0 0,8-30-717 0 0,-1-6 969 0 0,-7 25-379 0 0,1 0 0 0 0,2 1 0 0 0,15-31 379 0 0,-24 59 26 0 0,1 0-1 0 0,1-1 0 0 0,-1 2 1 0 0,1-1-1 0 0,1 0 0 0 0,3-2-25 0 0,-8 8 80 0 0,-1 1 4 0 0,10-3 240 0 0,-5 6-268 0 0,-1 0 0 0 0,0 0-1 0 0,1 0 1 0 0,-1 1-1 0 0,0-1 1 0 0,-1 1-1 0 0,1 0 1 0 0,0 0-1 0 0,-1 1 1 0 0,0-1 0 0 0,0 1-1 0 0,-1-1 1 0 0,2 4-56 0 0,5 12 182 0 0,-1 0 0 0 0,4 17-182 0 0,-7-19 57 0 0,4 12 59 0 0,8 21 88 0 0,-11-34 18 0 0,-1 1-1 0 0,-1 0 0 0 0,1 13-221 0 0,-4-27 64 0 0,0 2-65 0 0,-1-1-1 0 0,0 0 1 0 0,-1 1-1 0 0,1-1 1 0 0,-1 0-1 0 0,0 0 1 0 0,0 0-1 0 0,0 0 0 0 0,-1 0 1 0 0,0 0-1 0 0,0 0 1 0 0,-1 1 1 0 0,-6 4-1006 0 0,0-4-3949 0 0,-1-4-1049 0 0</inkml:trace>
  <inkml:trace contextRef="#ctx0" brushRef="#br1" timeOffset="38377.417">17329 5201 12960 0 0,'0'0'368'0'0,"9"-2"80"0"0,0-1-360 0 0,0-2-88 0 0,-3 1 0 0 0,7-1 0 0 0,0 5 192 0 0,3-5 32 0 0,2 1 0 0 0,1 2 0 0 0,-1 0-160 0 0,4-2-64 0 0,0-2 64 0 0,3 6-64 0 0,3-5 0 0 0</inkml:trace>
  <inkml:trace contextRef="#ctx0" brushRef="#br1" timeOffset="45998.334">18545 4608 6248 0 0,'0'0'133'0'0,"0"0"23"0"0,0 0 15 0 0,0 0 70 0 0,0 0 228 0 0,0 0 98 0 0,0 0 17 0 0,10-9 821 0 0,-7 6-1023 0 0,0 1-1 0 0,1 0 0 0 0,-1 0 1 0 0,1 0-1 0 0,-1 1 0 0 0,1-1 1 0 0,0 1-1 0 0,0 0 0 0 0,0 0 1 0 0,3 0-382 0 0,-6 1 21 0 0,-1 0 0 0 0,0 0 0 0 0,1 0 0 0 0,-1 0 0 0 0,1 0 0 0 0,-1 0 0 0 0,0 1 0 0 0,1-1 1 0 0,-1 0-1 0 0,1 0 0 0 0,-1 0 0 0 0,0 1 0 0 0,1-1 0 0 0,-1 0 0 0 0,0 1 0 0 0,0-1 0 0 0,1 0 1 0 0,-1 1-1 0 0,0-1 0 0 0,0 0 0 0 0,1 1 0 0 0,-1-1 0 0 0,0 0 0 0 0,0 1 0 0 0,0-1 0 0 0,1 1 0 0 0,-1-1 1 0 0,0 0-1 0 0,0 1 0 0 0,0-1 0 0 0,0 1 0 0 0,0-1-21 0 0,0 16 294 0 0,0-14-277 0 0,1-1-9 0 0,-1 0 0 0 0,0 0 1 0 0,0 0-1 0 0,0 0 0 0 0,0 0 0 0 0,0-1 0 0 0,-1 1 0 0 0,1 0 0 0 0,0 0 0 0 0,0 0 1 0 0,-1 0-1 0 0,1 0 0 0 0,0-1 0 0 0,-1 1 0 0 0,1 0 0 0 0,-1 0 0 0 0,1 0 0 0 0,-1-1 0 0 0,1 1-8 0 0,-3 2 18 0 0,3-1-6 0 0,0-1-9 0 0,-1 0-1 0 0,1-1 0 0 0,0 1 0 0 0,-1 0 1 0 0,1-1-1 0 0,-1 1 0 0 0,1-1 1 0 0,-1 1-1 0 0,1 0 0 0 0,-1-1 0 0 0,1 1 1 0 0,-1-1-1 0 0,1 0 0 0 0,-1 1 0 0 0,0-1 1 0 0,1 1-1 0 0,-1-1 0 0 0,0 0 1 0 0,1 1-1 0 0,-1-1 0 0 0,0 0 0 0 0,1 0 1 0 0,-1 0-1 0 0,0 1-2 0 0,0-1-8 0 0,-13 4 359 0 0,13-4-340 0 0,1 0 0 0 0,-1-1 0 0 0,1 1 0 0 0,-1 0 0 0 0,1 0 0 0 0,-1 0 0 0 0,1-1 0 0 0,-1 1 0 0 0,1 0 0 0 0,0 0 0 0 0,-1-1 0 0 0,1 1 0 0 0,-1 0 0 0 0,1-1 0 0 0,0 1 0 0 0,-1 0-1 0 0,1-1 1 0 0,0 1 0 0 0,0-1 0 0 0,-1 1 0 0 0,1 0 0 0 0,0-1 0 0 0,0 1 0 0 0,-1-1 0 0 0,1 1 0 0 0,0-1 0 0 0,0 1 0 0 0,0-1 0 0 0,0 1 0 0 0,0-1 0 0 0,0 1 0 0 0,0-1 0 0 0,0 1 0 0 0,0-1 0 0 0,0 1 0 0 0,0-1 0 0 0,0 1 0 0 0,0-1-11 0 0,1-1-14 0 0,-1 0 1 0 0,0 0-1 0 0,1 0 1 0 0,0 0-1 0 0,-1 0 1 0 0,1 1-1 0 0,0-1 1 0 0,0 0-1 0 0,0 0 1 0 0,0 1-1 0 0,0-1 1 0 0,0 0-1 0 0,1 1 1 0 0,-1-1-1 0 0,0 1 1 0 0,1 0-1 0 0,0-2 14 0 0,2 1 46 0 0,-1-1 0 0 0,0 1 0 0 0,1-1 0 0 0,0 1 0 0 0,-1 0 0 0 0,1 0 0 0 0,2 0-46 0 0,-5 1-34 0 0,0 1 1 0 0,1-1 0 0 0,-1 1-1 0 0,1 0 1 0 0,-1-1 0 0 0,1 1-1 0 0,-1 0 1 0 0,1 0 0 0 0,-1 0-1 0 0,1 0 1 0 0,-1 0 0 0 0,1 0-1 0 0,-1 0 1 0 0,1 1 0 0 0,-1-1-1 0 0,1 0 1 0 0,-1 1 0 0 0,0-1-1 0 0,2 2 34 0 0,-1 0 10 0 0,1 0 0 0 0,-1 0 0 0 0,0 0 0 0 0,0 0 0 0 0,0 1 0 0 0,0-1 0 0 0,0 1-1 0 0,0 0-9 0 0,-2-3 8 0 0,1 2 33 0 0,-1 0 0 0 0,1 0 0 0 0,-1 0 0 0 0,0 0 1 0 0,0 0-1 0 0,0 0 0 0 0,0 0 0 0 0,0 0 0 0 0,0 0 0 0 0,0 0 0 0 0,-1 0 0 0 0,1 0 0 0 0,-1 0 0 0 0,0 0 0 0 0,0 1-41 0 0,0 0 65 0 0,-1 0 0 0 0,0 1 0 0 0,0-1 0 0 0,0 0-1 0 0,0 0 1 0 0,0-1 0 0 0,0 1 0 0 0,-1 0 0 0 0,1-1 0 0 0,-1 1-1 0 0,0-1 1 0 0,0 0 0 0 0,0 0 0 0 0,0 0 0 0 0,0-1 0 0 0,0 1 0 0 0,-1 0-1 0 0,1-1 1 0 0,-1 0 0 0 0,1 0 0 0 0,-1 0 0 0 0,1-1 0 0 0,-1 1-1 0 0,-3 0-64 0 0,0-1 47 0 0,0 1 0 0 0,0-1 0 0 0,0 0-1 0 0,0-1 1 0 0,0 0 0 0 0,0 0 0 0 0,0 0-1 0 0,0-1 1 0 0,1 0 0 0 0,-1 0 0 0 0,0-1-1 0 0,-1-1-46 0 0,6 3 1 0 0,0 0-1 0 0,1 0 1 0 0,-1 0-1 0 0,1 0 1 0 0,-1 0-1 0 0,1-1 0 0 0,-1 1 1 0 0,1-1-1 0 0,0 1 1 0 0,0-1-1 0 0,0 1 1 0 0,0-1-1 0 0,0 0 0 0 0,0 1 1 0 0,0-1-1 0 0,0 0 1 0 0,1 0-1 0 0,-1 1 0 0 0,1-1 1 0 0,-1 0-1 0 0,1 0 1 0 0,0 0-1 0 0,0 0 1 0 0,0 0-1 0 0,0 0 0 0 0,0 0 1 0 0,0 0-1 0 0,0 1 1 0 0,1-1-1 0 0,-1 0 1 0 0,1 0-1 0 0,-1 0 0 0 0,1 0 1 0 0,0 1-1 0 0,0-1 1 0 0,0 0-1 0 0,0 0 1 0 0,0 1-1 0 0,0-1 0 0 0,0 1 1 0 0,0-1-1 0 0,0 1 1 0 0,1 0-1 0 0,1-2 0 0 0,-2 2-8 0 0,0 0-1 0 0,1 1 1 0 0,-1-1 0 0 0,1 0-1 0 0,-1 1 1 0 0,0-1-1 0 0,1 1 1 0 0,-1-1 0 0 0,1 1-1 0 0,0 0 1 0 0,-1 0 0 0 0,1-1-1 0 0,-1 1 1 0 0,1 0-1 0 0,-1 1 1 0 0,1-1 0 0 0,-1 0-1 0 0,1 0 1 0 0,-1 1 0 0 0,1-1-1 0 0,-1 0 1 0 0,1 1 0 0 0,-1 0-1 0 0,1-1 1 0 0,-1 1-1 0 0,0 0 1 0 0,1 0 0 0 0,-1 0-1 0 0,0-1 1 0 0,0 2 0 0 0,1-1-1 0 0,-1 0 1 0 0,0 0-1 0 0,0 1 9 0 0,4 3-21 0 0,-1 0 0 0 0,0 1 0 0 0,-1 0 0 0 0,1 0 0 0 0,-1 0 0 0 0,0 0 0 0 0,0 1 21 0 0,-3-7 34 0 0,1 1 0 0 0,-1 0 1 0 0,0 0-1 0 0,1 0 0 0 0,-1 0 0 0 0,0-1 0 0 0,1 1 1 0 0,-1 0-1 0 0,0 0 0 0 0,0 0 0 0 0,0 0 0 0 0,0 0 0 0 0,0 0 1 0 0,0 0-1 0 0,0 0 0 0 0,0-1 0 0 0,0 1 0 0 0,0 0 0 0 0,-1 0 1 0 0,1 0-1 0 0,0 0 0 0 0,-1 0 0 0 0,1-1 0 0 0,0 1 0 0 0,-1 0 1 0 0,1 0-1 0 0,-1-1 0 0 0,0 1 0 0 0,1 0 0 0 0,-1 0 0 0 0,1-1 1 0 0,-1 1-1 0 0,0-1 0 0 0,1 1 0 0 0,-1-1 0 0 0,0 1 0 0 0,0-1 1 0 0,0 1-1 0 0,1-1 0 0 0,-1 0 0 0 0,0 1 0 0 0,0-1 0 0 0,0 0 1 0 0,0 0-1 0 0,0 1 0 0 0,0-1 0 0 0,1 0 0 0 0,-1 0 1 0 0,0 0-1 0 0,0 0 0 0 0,0 0-34 0 0,-3 0 49 0 0,0 0 0 0 0,0 0-1 0 0,1 0 1 0 0,-1-1 0 0 0,0 1 0 0 0,1-1 0 0 0,-1 0 0 0 0,0 0 0 0 0,1 0 0 0 0,-1 0 0 0 0,1-1-1 0 0,-1 0-48 0 0,2 1 15 0 0,1 0-1 0 0,-1 0 1 0 0,1 0-1 0 0,0 0 1 0 0,-1 0-1 0 0,1 0 1 0 0,0-1-1 0 0,-1 1 1 0 0,1 0-1 0 0,0-1 1 0 0,0 1-1 0 0,0-1 1 0 0,1 0-1 0 0,-1 1 1 0 0,0-1-1 0 0,0 0 0 0 0,1 1 1 0 0,-1-1-1 0 0,1 0 1 0 0,0 1-1 0 0,-1-1 1 0 0,1 0-1 0 0,0 0 1 0 0,0 0-1 0 0,0 1 1 0 0,0-1-1 0 0,0 0 1 0 0,1 0-1 0 0,-1 0 1 0 0,1 1-1 0 0,-1-1 1 0 0,1 0-1 0 0,0 0-14 0 0,0-1-80 0 0,0 1-1 0 0,1-1 0 0 0,-1 1 1 0 0,1-1-1 0 0,-1 1 1 0 0,1 0-1 0 0,0 0 1 0 0,0 0-1 0 0,0 0 1 0 0,0 0-1 0 0,1 0 1 0 0,-1 0-1 0 0,0 1 0 0 0,1-1 1 0 0,-1 1-1 0 0,1 0 1 0 0,0 0-1 0 0,-1 0 1 0 0,1 0-1 0 0,1 0 81 0 0,6-1-4602 0 0,2 2-1518 0 0</inkml:trace>
  <inkml:trace contextRef="#ctx0" brushRef="#br1" timeOffset="51440.364">18873 4472 6592 0 0,'0'0'149'0'0,"0"0"23"0"0,-2 1 11 0 0,-85 41 3062 0 0,83-39-2613 0 0,0-1-380 0 0,1 1 0 0 0,-1-1 1 0 0,0 0-1 0 0,0 0 0 0 0,0 0 0 0 0,0 0 0 0 0,0-1 0 0 0,-2 1-252 0 0,5-2 139 0 0,1 0-60 0 0,2-2-89 0 0,-1 1 0 0 0,0 0 1 0 0,1 0-1 0 0,-1 0 0 0 0,1 1 1 0 0,-1-1-1 0 0,1 0 0 0 0,-1 0 1 0 0,1 1-1 0 0,0-1 10 0 0,0 0-25 0 0,4-1-89 0 0,0-2-1 0 0,0 1 1 0 0,-1-1-1 0 0,3-1 115 0 0,19-13-632 0 0,-26 17 614 0 0,-1 1 170 0 0,0 0 87 0 0,0 0 17 0 0,-3 0-138 0 0,0 1 0 0 0,0-1 0 0 0,1 0 0 0 0,-1 1 0 0 0,0 0 0 0 0,1-1 0 0 0,-1 1 0 0 0,1 0 0 0 0,-1 0 0 0 0,1 1 0 0 0,-3 0-118 0 0,2 0 135 0 0,-28 14 1216 0 0,-20 13-1351 0 0,-17 9 599 0 0,53-28-518 0 0,12-8-63 0 0,0 0-1 0 0,0 0 1 0 0,-1 0 0 0 0,1 0 0 0 0,0 0-1 0 0,-1-1 1 0 0,1 0 0 0 0,-1 1-1 0 0,0-1 1 0 0,0 0-18 0 0,4-3 25 0 0,1 1 0 0 0,-1 0-1 0 0,1 0 1 0 0,0 0 0 0 0,-1 0 0 0 0,1 0-1 0 0,0 0 1 0 0,0 0 0 0 0,0 0 0 0 0,0 0-1 0 0,-1 0 1 0 0,1 1 0 0 0,1-1 0 0 0,-1 0-25 0 0,21-18-46 0 0,27-22-211 0 0,-23 19-343 0 0,11-7 600 0 0,53-44-1390 0 0,-84 69 1291 0 0,-5 4 176 0 0,-1 0 25 0 0,-4 0-21 0 0,0 1 1 0 0,0 0-1 0 0,0 0 1 0 0,0 1-1 0 0,0-1 1 0 0,0 1-1 0 0,1 0 1 0 0,-1 0 0 0 0,1 0-1 0 0,-1 0 1 0 0,1 1-1 0 0,-2 0-81 0 0,-17 12 134 0 0,-140 81 682 0 0,121-76-571 0 0,60-47-117 0 0,51-48-571 0 0,-9 10-455 0 0,-56 57 759 0 0,-4 7 131 0 0,-1 0 1 0 0,1 0 0 0 0,-1 1 0 0 0,1-1 0 0 0,-1 0-1 0 0,1 0 1 0 0,-1 1 0 0 0,1-1 0 0 0,0 0-1 0 0,-1 1 1 0 0,1-1 0 0 0,0 1 0 0 0,0-1 0 0 0,0 1 7 0 0,-1-1-50 0 0,0 1 120 0 0,0 0 79 0 0,-19 8 322 0 0,4 2-241 0 0,0-1 1 0 0,1 2 0 0 0,-7 5-231 0 0,-19 15 506 0 0,-32 25 120 0 0,52-39-571 0 0,19-17-56 0 0,-20 16 252 0 0,15-13-33 0 0,11-11-86 0 0,16-16-125 0 0,11-9-7 0 0,18-18-295 0 0,6-13-489 0 0,-39 48 519 0 0,-14 13 205 0 0,0-1-1 0 0,1 1 1 0 0,-1 0-1 0 0,0-1 1 0 0,0-1 60 0 0,5-4-156 0 0,-6 7 140 0 0,-1 0-1 0 0,1 1 1 0 0,-1-1-1 0 0,0 0 1 0 0,0 0 0 0 0,0 1-1 0 0,0-1 1 0 0,0 0-1 0 0,0 0 1 0 0,0 0 0 0 0,0-2 16 0 0,-1 3 0 0 0,0 1 0 0 0,0 0 0 0 0,0 0 0 0 0,0 0 0 0 0,0 0 0 0 0,0 0 0 0 0,0 0 0 0 0,0-1 0 0 0,0 1 0 0 0,0 0 0 0 0,0 0 0 0 0,0 0 0 0 0,0 0 0 0 0,0 0 0 0 0,0 0 0 0 0,0-1 0 0 0,0 1 0 0 0,0 0 0 0 0,0 0 0 0 0,0 0 0 0 0,-1 0 0 0 0,1 0 0 0 0,0 0 0 0 0,0 0 0 0 0,0 0 0 0 0,0-1 0 0 0,0 1 0 0 0,0 0 0 0 0,0 0 0 0 0,0 0 0 0 0,-1 0 0 0 0,1 0 0 0 0,0 0 0 0 0,0 0 0 0 0,0 0 1 0 0,0 0-1 0 0,0 0 0 0 0,-1 0 0 0 0,1 0 0 0 0,0 0 0 0 0,0 0 0 0 0,0 0 0 0 0,0 0 0 0 0,0 0 0 0 0,0 0 0 0 0,-1 0 0 0 0,1 0 0 0 0,-5 1 9 0 0,-3 1 23 0 0,1 0-1 0 0,-1 1 0 0 0,0 1 1 0 0,1-1-1 0 0,0 1 0 0 0,-7 4-31 0 0,-17 10 193 0 0,-36 17 103 0 0,42-21-200 0 0,-1-1 0 0 0,0-1 0 0 0,-18 5-96 0 0,43-16 14 0 0,0-1 0 0 0,0 1 0 0 0,0-1 0 0 0,0 0 0 0 0,0 0-1 0 0,-1 1 1 0 0,1-1 0 0 0,0 0 0 0 0,0 0 0 0 0,0 0-1 0 0,0 0 1 0 0,-1 0 0 0 0,1-1 0 0 0,0 1 0 0 0,0 0 0 0 0,0 0-1 0 0,0-1 1 0 0,-1 1 0 0 0,1-1 0 0 0,0 1 0 0 0,0-1-1 0 0,-1 0-13 0 0,8-16 378 0 0,-3 11-389 0 0,0 0-1 0 0,0 0 1 0 0,1 1 0 0 0,0-1 0 0 0,0 1 0 0 0,0 0 0 0 0,5-3 11 0 0,4-6 26 0 0,-4 4-136 0 0,0 1 0 0 0,1 0 0 0 0,1-1 110 0 0,24-21-1006 0 0,-38 33 1005 0 0,-1 1 1 0 0,1-1 0 0 0,-1 0-1 0 0,0 0 1 0 0,1 0 0 0 0,-5 1 0 0 0,-10 6-19 0 0,-114 70 677 0 0,122-74-528 0 0,18-12 78 0 0,2-2-135 0 0,-1 1-24 0 0,1 0 0 0 0,0 0 0 0 0,0 1 0 0 0,0 0 0 0 0,3 0-49 0 0,2-2-321 0 0,0 0-1 0 0,2-4 322 0 0,24-18-576 0 0,-20 16-88 0 0,-2-1 1 0 0,15-14 663 0 0,-34 30 3 0 0,0 0 0 0 0,0-1 0 0 0,0 1 1 0 0,0 0-1 0 0,1 0 0 0 0,-1 0 1 0 0,0 0-1 0 0,0 0 0 0 0,0 0 1 0 0,0 0-1 0 0,0-1 0 0 0,0 1 1 0 0,0 0-1 0 0,0 0 0 0 0,0 0 1 0 0,0 0-1 0 0,-1 0 0 0 0,1 0 0 0 0,0-1 1 0 0,0 1-1 0 0,0 0 0 0 0,0 0 1 0 0,0 0-1 0 0,0 0 0 0 0,0 0 1 0 0,0 0-1 0 0,0 0 0 0 0,0 0 1 0 0,0-1-1 0 0,0 1 0 0 0,0 0 0 0 0,-1 0 1 0 0,1 0-1 0 0,0 0 0 0 0,0 0 1 0 0,0 0-1 0 0,0 0 0 0 0,0 0 1 0 0,0 0-1 0 0,0 0 0 0 0,0 0 1 0 0,-1 0-1 0 0,1 0 0 0 0,0 0 1 0 0,0 0-1 0 0,0 0 0 0 0,0 0 0 0 0,0 0 1 0 0,0 0-1 0 0,-1 0 0 0 0,1 0 1 0 0,0 0-1 0 0,0 0 0 0 0,0 0 1 0 0,0 0-1 0 0,0 0 0 0 0,0 0 1 0 0,0 0-1 0 0,-1 0 0 0 0,1 0 0 0 0,0 0 1 0 0,0 0-1 0 0,0 0 0 0 0,0 1-3 0 0,-8-1 205 0 0,-13 6-145 0 0,1 1 1 0 0,1 0 0 0 0,-1 2-1 0 0,2 0 1 0 0,-7 6-61 0 0,8-7 67 0 0,7-1-54 0 0,0 0 0 0 0,1 0 0 0 0,-1 1-1 0 0,1 0 1 0 0,-1 4-13 0 0,10-12 3 0 0,0 1 0 0 0,1-1 1 0 0,-1 0-1 0 0,1 1 0 0 0,-1-1 0 0 0,0 1 0 0 0,1-1 0 0 0,-1 0 0 0 0,1 1 0 0 0,-1-1 1 0 0,1 0-1 0 0,-1 1 0 0 0,1-1 0 0 0,-1 0 0 0 0,1 0 0 0 0,0 0-3 0 0,-1 0 4 0 0,6 2-4 0 0,0-2 0 0 0,1 1 0 0 0,-1-1 0 0 0,0 1 0 0 0,1-2 0 0 0,-1 1 0 0 0,6-2 0 0 0,7 0 0 0 0,7 0 45 0 0,0-2 0 0 0,12-3-45 0 0,-20 4-49 0 0,0 0 1 0 0,0 2-1 0 0,0 0 0 0 0,1 2 0 0 0,2 0 49 0 0,-18-1-11 0 0,0 0 0 0 0,0 1-1 0 0,-1-1 1 0 0,1 1 0 0 0,0 0-1 0 0,-1 0 1 0 0,1 0 0 0 0,0 0-1 0 0,-1 0 1 0 0,1 0 0 0 0,-1 1-1 0 0,0-1 1 0 0,1 1 0 0 0,1 1 11 0 0,-3-2 0 0 0,-1 0 1 0 0,1 0 0 0 0,0 1 0 0 0,0-1-1 0 0,0 0 1 0 0,-1 0 0 0 0,1 0 0 0 0,-1 1 0 0 0,1-1-1 0 0,-1 0 1 0 0,1 0 0 0 0,-1 1 0 0 0,0-1-1 0 0,0 0 1 0 0,1 1 0 0 0,-1-1 0 0 0,0 1 0 0 0,0-1-1 0 0,0 0 1 0 0,-1 1 0 0 0,1-1 0 0 0,0 0-1 0 0,0 1 1 0 0,-1-1 0 0 0,1 0 0 0 0,-1 1 0 0 0,1-1-1 0 0,-1 0 1 0 0,0 1-1 0 0,-16 29 191 0 0,-2 0 0 0 0,0-1-1 0 0,-23 24-190 0 0,42-54 1 0 0,0 0 0 0 0,0 0 0 0 0,0 1 0 0 0,-1-1 0 0 0,1 0 0 0 0,0 0 0 0 0,0 0 0 0 0,0 0 0 0 0,0 0 0 0 0,0 0 1 0 0,0 0-1 0 0,0 0 0 0 0,-1 1 0 0 0,1-1 0 0 0,0 0 0 0 0,0 0 0 0 0,0 0 0 0 0,0 0 0 0 0,0 0 0 0 0,0 1 0 0 0,0-1 0 0 0,0 0 0 0 0,0 0 0 0 0,0 0 0 0 0,0 0 0 0 0,0 1 0 0 0,0-1 0 0 0,0 0 0 0 0,0 0 0 0 0,0 0 0 0 0,0 0 0 0 0,0 1 0 0 0,0-1 0 0 0,0 0 0 0 0,0 0 0 0 0,0 0 0 0 0,0 0 0 0 0,0 0 0 0 0,0 1 0 0 0,1-1 1 0 0,-1 0-1 0 0,0 0 0 0 0,0 0 0 0 0,0 0 0 0 0,0 0 0 0 0,0 0 0 0 0,0 0 0 0 0,0 1 0 0 0,1-1 0 0 0,-1 0 0 0 0,0 0 0 0 0,0 0 0 0 0,0 0 0 0 0,0 0 0 0 0,0 0 0 0 0,1 0 0 0 0,-1 0 0 0 0,0 0 0 0 0,0 0 0 0 0,0 0 0 0 0,0 0 0 0 0,1 0 0 0 0,-1 0 0 0 0,0 0 0 0 0,0 0 0 0 0,0 0 0 0 0,0 0 0 0 0,0 0 0 0 0,1 0 0 0 0,8-1 27 0 0,-9 1-21 0 0,21-7-29 0 0,-1 0 0 0 0,0-1 0 0 0,0-2 0 0 0,6-3 22 0 0,41-20-372 0 0,-50 26 294 0 0,-12 4 68 0 0,0 1-1 0 0,0 0 1 0 0,0 0-1 0 0,1 0 1 0 0,-1 0-1 0 0,1 1 1 0 0,-1 0-1 0 0,1 0 1 0 0,-1 0-1 0 0,1 1 1 0 0,2 0 10 0 0,-4 1-11 0 0,-4 0 9 0 0,0-1 0 0 0,0 0-1 0 0,0 1 1 0 0,0-1 0 0 0,1 0 0 0 0,-1 1 0 0 0,0-1 0 0 0,0 0-1 0 0,0 1 1 0 0,0-1 0 0 0,0 1 0 0 0,0-1 0 0 0,0 0 0 0 0,0 1-1 0 0,0-1 1 0 0,0 1 0 0 0,0-1 0 0 0,0 0 0 0 0,0 1 0 0 0,-1-1-1 0 0,1 0 1 0 0,0 1 0 0 0,0-1 0 0 0,0 0 0 0 0,0 1 0 0 0,-1-1-1 0 0,1 0 3 0 0,-7 13 10 0 0,5-9-14 0 0,-3 3 41 0 0,0 0 0 0 0,-1 0 0 0 0,0 0 0 0 0,-1 0 0 0 0,1-1 0 0 0,-1 0 0 0 0,0-1 0 0 0,-6 4-37 0 0,-26 24 48 0 0,25-20-26 0 0,5-4 2 0 0,0-1-1 0 0,1 1 1 0 0,0 1 0 0 0,-5 7-24 0 0,13-17 0 0 0,0 1 0 0 0,0-1 0 0 0,0 0 1 0 0,0 0-1 0 0,0 0 0 0 0,0 1 0 0 0,0-1 0 0 0,-1 0 1 0 0,1 0-1 0 0,0 0 0 0 0,0 1 0 0 0,0-1 0 0 0,0 0 1 0 0,0 0-1 0 0,0 0 0 0 0,0 1 0 0 0,0-1 0 0 0,0 0 1 0 0,0 0-1 0 0,0 0 0 0 0,0 1 0 0 0,0-1 0 0 0,1 0 1 0 0,-1 0-1 0 0,0 0 0 0 0,0 1 0 0 0,0-1 0 0 0,0 0 1 0 0,0 0-1 0 0,0 0 0 0 0,0 0 0 0 0,0 1 0 0 0,1-1 1 0 0,-1 0-1 0 0,0 0 0 0 0,0 0 0 0 0,0 0 0 0 0,0 0 1 0 0,1 1-1 0 0,-1-1 0 0 0,0 0 0 0 0,0 0 0 0 0,0 0 1 0 0,1 0-1 0 0,-1 0 0 0 0,0 0 0 0 0,0 0 0 0 0,0 0 1 0 0,1 0-1 0 0,-1 0 0 0 0,0 0 0 0 0,0 0 0 0 0,0 0 1 0 0,1 0-1 0 0,-1 0 0 0 0,0 0 0 0 0,0 0 0 0 0,1 0 0 0 0,9 0-1 0 0,-10 0 2 0 0,14-3-15 0 0,-1-1 0 0 0,1 0 0 0 0,-1-1 0 0 0,0 0 0 0 0,11-7 14 0 0,25-9-274 0 0,-21 10 87 0 0,-11 4-109 0 0,0 1 1 0 0,0 0-1 0 0,13-1 296 0 0,-30 7 8 0 0,0 0 0 0 0,1 0-1 0 0,-1-1 1 0 0,0 1 0 0 0,0 0 0 0 0,1 0-1 0 0,-1 0 1 0 0,0 0 0 0 0,0 0 0 0 0,1 0-1 0 0,-1 0 1 0 0,0 0 0 0 0,1 0 0 0 0,-1 0-1 0 0,0 0 1 0 0,0 0 0 0 0,1 0-1 0 0,-1 0 1 0 0,0 0 0 0 0,0 1 0 0 0,1-1-1 0 0,-1 0 1 0 0,0 0 0 0 0,0 0 0 0 0,0 0-1 0 0,1 0 1 0 0,-1 0 0 0 0,0 1 0 0 0,0-1-1 0 0,0 0 1 0 0,1 0 0 0 0,-1 0 0 0 0,0 1-1 0 0,0-1 1 0 0,0 0 0 0 0,0 0-8 0 0,-3 10 103 0 0,-14 8 37 0 0,-4-1 182 0 0,-21 12-322 0 0,24-16 83 0 0,-5 1-42 0 0,15-10-18 0 0,0 1 1 0 0,0 0-1 0 0,1 1 0 0 0,-1 0 1 0 0,1 0-1 0 0,-4 6-23 0 0,11-12 1 0 0,-1 0 0 0 0,1 1 0 0 0,0-1 0 0 0,0 0 0 0 0,0 0 0 0 0,0 1 0 0 0,0-1 0 0 0,0 0 0 0 0,0 0 0 0 0,-1 1 0 0 0,1-1 0 0 0,0 0 1 0 0,0 0-1 0 0,0 1 0 0 0,0-1 0 0 0,0 0 0 0 0,0 1 0 0 0,0-1 0 0 0,0 0 0 0 0,0 0 0 0 0,1 1 0 0 0,-1-1 0 0 0,0 0 0 0 0,0 0 0 0 0,0 1 0 0 0,0-1 0 0 0,0 0 0 0 0,0 0 0 0 0,0 1 0 0 0,1-1 0 0 0,-1 0 0 0 0,0 0 0 0 0,0 1 0 0 0,0-1 0 0 0,1 0 0 0 0,-1 0 0 0 0,0 0 0 0 0,0 0 0 0 0,0 1 0 0 0,1-1 0 0 0,-1 0 0 0 0,0 0 0 0 0,1 0 0 0 0,-1 0 0 0 0,0 0 0 0 0,0 0 0 0 0,1 0 0 0 0,-1 0 0 0 0,0 0 0 0 0,0 0 0 0 0,1 0 0 0 0,-1 0 0 0 0,5 1-4 0 0,-1-1 0 0 0,1 0 0 0 0,-1 0 1 0 0,1-1-1 0 0,-1 1 0 0 0,1-1 0 0 0,-1 0 1 0 0,0 0-1 0 0,5-2 3 0 0,-1 1-29 0 0,140-35-880 0 0,-160 50 909 0 0,-2-5 65 0 0,1 0 0 0 0,-1-1 0 0 0,-1 0 0 0 0,1-1 0 0 0,-11 2-65 0 0,-23 11 142 0 0,-14 8 12 0 0,57-24-100 0 0,129-49-224 0 0,6-1-1002 0 0,-118 43 1065 0 0,7-5-95 0 0,-19 9 205 0 0,0 0 0 0 0,0 0 0 0 0,0-1 0 0 0,1 1 0 0 0,-1 0 0 0 0,0 0 0 0 0,0 0 0 0 0,1 0 0 0 0,-1 0 0 0 0,0 0 0 0 0,0 0 0 0 0,1-1 0 0 0,-1 1-1 0 0,0 0 1 0 0,0 0 0 0 0,1 0 0 0 0,-1 0 0 0 0,0 0 0 0 0,0 0 0 0 0,1 0 0 0 0,-1 0 0 0 0,0 0 0 0 0,0 1 0 0 0,1-1 0 0 0,-1 0 0 0 0,0 0 0 0 0,0 0 0 0 0,1 0-3 0 0,1 1 509 0 0,-5 0-390 0 0,0 1 1 0 0,0 0-1 0 0,0 0 1 0 0,0 0-1 0 0,0 0 1 0 0,0 1-120 0 0,-13 9 252 0 0,-17 5 569 0 0,-13 3-821 0 0,3-1 340 0 0,-16 7-148 0 0,21-10 2 0 0,1 1-1 0 0,-17 12-193 0 0,196-109-892 0 0,26-28-1434 0 0,-147 93 2531 0 0,-17 10 513 0 0,-14 11-96 0 0,-3 1-451 0 0,-1 0 1 0 0,-14 5-172 0 0,-19 9 112 0 0,10-2 0 0 0,-10 1-112 0 0,-27 13 74 0 0,59-24-40 0 0,8-5-15 0 0,0 0 0 0 0,0-1 0 0 0,-1 0 0 0 0,1 0 0 0 0,-7 1-19 0 0,10-3 64 0 0,3-1 27 0 0,17-15 145 0 0,-3 4-285 0 0,0 0 0 0 0,12-7 49 0 0,18-15-383 0 0,75-71-742 0 0,-63 52 1081 0 0,-54 51 126 0 0,-14 2 468 0 0,5 1-484 0 0,1 1 1 0 0,-1 0 0 0 0,1 0 0 0 0,0 0 0 0 0,-1 2-67 0 0,-12 5 59 0 0,-43 23 374 0 0,-45 32-433 0 0,103-60 28 0 0,-11 4 73 0 0,15-9-10 0 0,2-1-16 0 0,2-4-73 0 0,0 1 1 0 0,0 0 0 0 0,1-1-1 0 0,-1 1 1 0 0,1 1-1 0 0,0-1 1 0 0,1 1-1 0 0,-1-1 1 0 0,0 1 0 0 0,5-2-3 0 0,9-8-116 0 0,48-39-1670 0 0,1-7 1786 0 0,-53 43-93 0 0,-11 9 43 0 0,-10 6 33 0 0,6 1 14 0 0,-10 1 80 0 0,1 1 0 0 0,-1 0 0 0 0,0 1 0 0 0,1 0 0 0 0,0 1 0 0 0,0 0 0 0 0,-7 4-77 0 0,15-8 3 0 0,-31 15 169 0 0,0 1 0 0 0,-1 3-172 0 0,11-7 75 0 0,0 0 1 0 0,-8 1-76 0 0,9-3 65 0 0,1-5 113 0 0,20-4-67 0 0,5-7 127 0 0,4-5-192 0 0,1 1 0 0 0,0 1 0 0 0,0 0 0 0 0,1 0 0 0 0,1 1 0 0 0,3-3-46 0 0,21-16-20 0 0,40-41-357 0 0,-71 64 363 0 0,0 0 0 0 0,0-1 0 0 0,0 1 0 0 0,0-1 0 0 0,1-2 14 0 0,-5 7 3 0 0,0-1 0 0 0,0 1 0 0 0,0 0 0 0 0,0 0 1 0 0,0 0-1 0 0,0 0 0 0 0,0-1 0 0 0,1 1 0 0 0,-1 0 1 0 0,0 0-1 0 0,0 0 0 0 0,0-1 0 0 0,0 1 0 0 0,0 0 1 0 0,0 0-1 0 0,0 0 0 0 0,0 0 0 0 0,0-1 0 0 0,0 1 1 0 0,0 0-1 0 0,0 0 0 0 0,0 0 0 0 0,0-1 0 0 0,0 1 1 0 0,0 0-1 0 0,0 0 0 0 0,0 0 0 0 0,-1-1 0 0 0,1 1 1 0 0,0 0-1 0 0,0 0 0 0 0,0 0 0 0 0,0 0 0 0 0,0-1 1 0 0,0 1-1 0 0,-1 0 0 0 0,1 0 0 0 0,0 0 0 0 0,0 0 1 0 0,0 0-1 0 0,0 0 0 0 0,0 0 0 0 0,-1-1 0 0 0,1 1 1 0 0,0 0-1 0 0,0 0 0 0 0,0 0 0 0 0,-1 0 0 0 0,1 0 1 0 0,0 0-1 0 0,0 0 0 0 0,0 0 0 0 0,-1 0 0 0 0,1 0 1 0 0,0 0-1 0 0,0 0 0 0 0,0 0 0 0 0,-1 0 0 0 0,1 0 1 0 0,0 0-1 0 0,0 0 0 0 0,0 0 0 0 0,0 0 0 0 0,-1 0 1 0 0,1 1-1 0 0,0-1 0 0 0,0 0 0 0 0,0 0-3 0 0,-16 4 151 0 0,15-4-150 0 0,-18 6 34 0 0,1 1 0 0 0,0 0 0 0 0,1 1 0 0 0,0 1 0 0 0,-11 8-35 0 0,6-5 43 0 0,0 0-1 0 0,-1-1 0 0 0,-1-1-42 0 0,18-7-1 0 0,3-2 0 0 0,0 0 0 0 0,1 0-1 0 0,-1 0 1 0 0,0-1 0 0 0,0 1-1 0 0,1-1 1 0 0,-1 0 0 0 0,0 1-1 0 0,0-1 1 0 0,0 0 1 0 0,13-14 361 0 0,9-8-422 0 0,2 1-1 0 0,1 1 62 0 0,-9 9-237 0 0,-1-1-1 0 0,0 0 0 0 0,0-1 1 0 0,-1 0-1 0 0,-1-1 0 0 0,0 0 1 0 0,6-12 237 0 0,-16 25-4 0 0,1 0 0 0 0,-1 0 1 0 0,1 0-1 0 0,-1 0 1 0 0,1 0-1 0 0,-1 0 1 0 0,0 0-1 0 0,1 0 1 0 0,-1-1-1 0 0,0 1 1 0 0,0 0-1 0 0,0 0 1 0 0,0 0-1 0 0,0 0 0 0 0,0 0 1 0 0,0 0-1 0 0,0-1 1 0 0,-1 1-1 0 0,1 0 1 0 0,0 0-1 0 0,-1 0 1 0 0,1-1 3 0 0,-1 2 3 0 0,0-1 0 0 0,0 0 0 0 0,0 0 0 0 0,0 0 0 0 0,1 1 0 0 0,-1-1 0 0 0,0 0 0 0 0,0 1 0 0 0,0-1 0 0 0,0 1 0 0 0,-1-1 0 0 0,1 1 0 0 0,0 0 0 0 0,0-1 0 0 0,0 1 0 0 0,0 0 0 0 0,0 0 0 0 0,-1 0-3 0 0,-5-1 48 0 0,-1 1 0 0 0,0 0 0 0 0,0 1 0 0 0,0 0 0 0 0,-4 1-48 0 0,-15 3 161 0 0,-22 9-161 0 0,-3 0 167 0 0,-4 2 152 0 0,48-14-49 0 0,6-4 493 0 0,10-9 23 0 0,-6 9-941 0 0,14-15 347 0 0,2 1 0 0 0,0 0-192 0 0,-17 15 82 0 0,-1 1 72 0 0,0 0 34 0 0,0 0 4 0 0,0 0 6 0 0,0 0 23 0 0,-5 1-141 0 0,1-1-1 0 0,-1 1 1 0 0,1 0 0 0 0,0 1 0 0 0,0-1-1 0 0,-1 1 1 0 0,1 0 0 0 0,0 0-1 0 0,-3 2-79 0 0,-6 4 0 0 0</inkml:trace>
  <inkml:trace contextRef="#ctx0" brushRef="#br1" timeOffset="53402.09">19194 3873 13912 0 0,'0'0'406'0'0,"0"0"-4"0"0,0-1-258 0 0,-3-3-116 0 0,3 3 30 0 0,0 1 8 0 0,0 0-2 0 0,9 13 325 0 0,-2-3-98 0 0,0 7-99 0 0,2 0 1 0 0,0 0 0 0 0,0-1-1 0 0,2 0 1 0 0,0-1-1 0 0,1 0 1 0 0,0 0 0 0 0,4 1-193 0 0,-12-12 28 0 0,-1-1 15 0 0,0 1 0 0 0,0-2 1 0 0,1 1-1 0 0,-1 0 0 0 0,4 2-43 0 0,-6-5 102 0 0,18 0 210 0 0,-17 0-277 0 0,0 0 0 0 0,0-1-1 0 0,1 1 1 0 0,-1-1 0 0 0,0 1-1 0 0,0-1 1 0 0,0 0-1 0 0,0 0 1 0 0,1 0 0 0 0,-1 0-1 0 0,-1-1 1 0 0,1 1-1 0 0,0 0 1 0 0,0-1 0 0 0,0 1-1 0 0,-1-1 1 0 0,1 0 0 0 0,-1 0-1 0 0,1 1 1 0 0,-1-1-1 0 0,0 0 1 0 0,0 0 0 0 0,0 0-1 0 0,0 0 1 0 0,0-1-1 0 0,0 1 1 0 0,0-1-35 0 0,1-4 69 0 0,0 1-1 0 0,0 0 0 0 0,-1-1 1 0 0,0 1-1 0 0,0-1 1 0 0,-1 0-1 0 0,1 1 1 0 0,-2-1-1 0 0,1-2-68 0 0,-31-210 515 0 0,27 200-526 0 0,0-14 412 0 0,9 15 134 0 0,-2 17-476 0 0,-1 0-1 0 0,1 1 1 0 0,0 0 0 0 0,-1-1-1 0 0,1 1 1 0 0,0 0 0 0 0,0 0-1 0 0,1 1-58 0 0,70 10-240 0 0,-42-5 228 0 0,33 2 12 0 0,-42-7 3 0 0,0 1 50 0 0,1-2-1 0 0,5 0-52 0 0,116-11 172 0 0,-108 9-174 0 0,48-2-229 0 0,-83 4 88 0 0,-2 0-74 0 0,0 0-308 0 0,0 0-137 0 0,0 0-1191 0 0,0 0-4649 0 0</inkml:trace>
  <inkml:trace contextRef="#ctx0" brushRef="#br1" timeOffset="53942.67">19559 3843 12120 0 0,'0'0'273'0'0,"0"0"40"0"0,0 0 22 0 0,-3 13 72 0 0,-8 31 2093 0 0,-4 40-2500 0 0,1-26 751 0 0,6-33-559 0 0,6-21-130 0 0,1 0 0 0 0,-1 1 0 0 0,1-1 0 0 0,0 1 0 0 0,1 0 0 0 0,-1 1-62 0 0,1-5 84 0 0,0-1-10 0 0,0 0 11 0 0,0 0-8 0 0,0 0 29 0 0,0-9 132 0 0,3 0-270 0 0,-1 1 1 0 0,1 0-1 0 0,1-1 0 0 0,0 0 32 0 0,11-28-413 0 0,-9 13 57 0 0,2-1 0 0 0,0 1 1 0 0,7-11 355 0 0,-5 10-137 0 0,-7 19 71 0 0,-1 0 0 0 0,1 0 0 0 0,0 0 0 0 0,0 0 0 0 0,0 1 1 0 0,4-5 65 0 0,-5 7 42 0 0,0 1 0 0 0,1-1 0 0 0,-1 1 0 0 0,1-1 0 0 0,-1 1 1 0 0,1 0-1 0 0,0 0 0 0 0,0 0 0 0 0,0 1 0 0 0,0-1 1 0 0,2 0-43 0 0,-4 1 45 0 0,1 1 1 0 0,-1 0 0 0 0,1-1-1 0 0,0 1 1 0 0,-1 0 0 0 0,1 0 0 0 0,-1 0-1 0 0,1 0 1 0 0,-1 1 0 0 0,1-1 0 0 0,-1 0-1 0 0,1 1 1 0 0,-1-1 0 0 0,1 1-1 0 0,-1-1 1 0 0,1 1 0 0 0,-1 0 0 0 0,1 0-1 0 0,-1-1 1 0 0,0 1 0 0 0,0 0 0 0 0,1 0-1 0 0,-1 0 1 0 0,0 0 0 0 0,0 1-1 0 0,0-1 1 0 0,0 0-46 0 0,14 19 265 0 0,-1 0 0 0 0,0 0-1 0 0,-2 1 1 0 0,0 1 0 0 0,-2 0 0 0 0,0 2-265 0 0,8 15 268 0 0,-12-26-160 0 0,-1 0-1 0 0,-1 1 1 0 0,0 0 0 0 0,1 8-108 0 0,3 13 81 0 0,-8-35-211 0 0,0 0 3 0 0,0 7 333 0 0,-1-5-5978 0 0,-7-2-268 0 0</inkml:trace>
  <inkml:trace contextRef="#ctx0" brushRef="#br1" timeOffset="54218.564">19587 3904 14272 0 0,'0'0'49'0'0,"0"0"1"0"0,0 0 0 0 0,0 0-1 0 0,0 0 1 0 0,0 0 0 0 0,0 0-1 0 0,0 0 1 0 0,-1-1 0 0 0,1 1-1 0 0,0 0 1 0 0,0 0-1 0 0,0 0 1 0 0,0 0 0 0 0,0 0-1 0 0,0 0 1 0 0,0 0 0 0 0,0 0-1 0 0,-1 0 1 0 0,1 0 0 0 0,0-1-1 0 0,0 1 1 0 0,0 0 0 0 0,0 0-1 0 0,0 0 1 0 0,0 0 0 0 0,0 0-1 0 0,0 0 1 0 0,0-1 0 0 0,0 1-1 0 0,0 0 1 0 0,0 0 0 0 0,0 0-1 0 0,0 0 1 0 0,0 0 0 0 0,0 0-1 0 0,0-1 1 0 0,0 1 0 0 0,0 0-1 0 0,0 0 1 0 0,0 0 0 0 0,0 0-1 0 0,0 0 1 0 0,0 0 0 0 0,0 0-1 0 0,0-1 1 0 0,1 1 0 0 0,-1 0-1 0 0,0 0 1 0 0,0 0 0 0 0,0 0-1 0 0,0 0 1 0 0,0 0 0 0 0,0 0-1 0 0,0 0 1 0 0,0 0 0 0 0,0 0-1 0 0,1-1 1 0 0,-1 1 0 0 0,0 0-1 0 0,0 0 1 0 0,0 0 0 0 0,0 0-50 0 0,14-1 956 0 0,20 5-442 0 0,118 18 3 0 0,-118-17-464 0 0</inkml:trace>
  <inkml:trace contextRef="#ctx0" brushRef="#br1" timeOffset="64592.628">18589 4394 4144 0 0,'0'0'119'0'0,"12"-9"58"0"0,-12 9-137 0 0,0 0 1 0 0,0 0 0 0 0,1 0-1 0 0,-1 0 1 0 0,0-1 0 0 0,0 1-1 0 0,0 0 1 0 0,1 0-1 0 0,-1-1 1 0 0,0 1 0 0 0,0 0-1 0 0,0 0 1 0 0,0-1 0 0 0,0 1-1 0 0,0 0 1 0 0,0 0-1 0 0,0-1 1 0 0,0 1 0 0 0,0 0-1 0 0,0 0 1 0 0,0-1-1 0 0,0 1 1 0 0,0 0 0 0 0,0 0-1 0 0,0-1 1 0 0,0 1 0 0 0,0 0-1 0 0,0 0 1 0 0,0-1-1 0 0,0 1 1 0 0,0 0 0 0 0,0 0-1 0 0,0-1 1 0 0,0 1-1 0 0,-1 0 1 0 0,1 0-41 0 0,-11-7 288 0 0,-13 0-458 0 0,7 4 157 0 0,-6-1 14 0 0,18 3 54 0 0,1 1 0 0 0,0-1 0 0 0,0 0 0 0 0,-1 0 0 0 0,1 0 0 0 0,0 0 0 0 0,0-1 0 0 0,0 0 0 0 0,1 0 0 0 0,-1 0 0 0 0,0 0 0 0 0,1-1 0 0 0,-1 1 0 0 0,1-1 0 0 0,0 0 0 0 0,-1 0 0 0 0,2 0 0 0 0,-1 0 0 0 0,0-1 0 0 0,1 1 0 0 0,-1-1 0 0 0,1 1 0 0 0,0-1 1 0 0,0 0-1 0 0,0 0 0 0 0,1 0 0 0 0,0 0 0 0 0,-1 0 0 0 0,1 0 0 0 0,1-1 0 0 0,-1 1 0 0 0,1 0 0 0 0,-1-2-55 0 0,1 2 138 0 0,0 1-1 0 0,1-1 1 0 0,-1 1 0 0 0,1-1 0 0 0,-1 1-1 0 0,1-1 1 0 0,0 1 0 0 0,0-1 0 0 0,1 1-1 0 0,-1 0 1 0 0,1 0 0 0 0,0-1 0 0 0,-1 1-1 0 0,1 0 1 0 0,1 1 0 0 0,1-3-138 0 0,5-4 133 0 0,0 1 1 0 0,0 1 0 0 0,1 0-1 0 0,0 0 1 0 0,7-3-134 0 0,-16 10 177 0 0,-1 0 106 0 0,0 0 33 0 0,-10 3 257 0 0,-63 11 676 0 0,-5 2-287 0 0,13-5-490 0 0,62-11-441 0 0,1 0 0 0 0,-1 0 0 0 0,1 0 0 0 0,0-1 0 0 0,-1 1 0 0 0,1-1 0 0 0,0 1 0 0 0,0-1 0 0 0,-1 0 0 0 0,1 0 0 0 0,0 0 0 0 0,-2-1-31 0 0,4 2 166 0 0,0-17 448 0 0,2 14-634 0 0,0-1 0 0 0,0 0 0 0 0,0 1 0 0 0,0-1 0 0 0,1 1 0 0 0,0 0 0 0 0,-1 0 0 0 0,1 0 0 0 0,0 0 0 0 0,1 0 0 0 0,-1 0 0 0 0,0 1 0 0 0,3-2 20 0 0,16-14-56 0 0,-14 13-47 0 0,-6 4 44 0 0,-6 4 33 0 0,-93 57 826 0 0,92-57-730 0 0,-1 0 0 0 0,1-1 0 0 0,-1 0 0 0 0,0 0-1 0 0,0 0 1 0 0,0-1 0 0 0,0 0 0 0 0,0 0 0 0 0,0 0 0 0 0,0-1 0 0 0,0 0 0 0 0,-1 0-70 0 0,7 0 12 0 0,-1 0-1 0 0,1 0 0 0 0,-1 0 0 0 0,0 0 0 0 0,1 0 1 0 0,-1 0-1 0 0,0 0 0 0 0,1 0 0 0 0,-1-1 0 0 0,1 1 1 0 0,-1 0-1 0 0,0 0 0 0 0,1-1 0 0 0,-1 1 0 0 0,1 0 1 0 0,-1-1-1 0 0,1 1 0 0 0,-1 0 0 0 0,1-1 0 0 0,-1 1 1 0 0,1-1-1 0 0,0 1 0 0 0,-1-1 0 0 0,1 1 0 0 0,-1-1 1 0 0,1 0-12 0 0,0 0 20 0 0,-1 0 1 0 0,1 0 0 0 0,0-1-1 0 0,-1 1 1 0 0,1 0 0 0 0,0-1-1 0 0,0 1 1 0 0,0 0 0 0 0,0-1-1 0 0,0 1 1 0 0,0 0 0 0 0,1-1-21 0 0,0-4 42 0 0,0 1 1 0 0,1-1-1 0 0,0 1 1 0 0,0-1-1 0 0,1 1-42 0 0,6-13-68 0 0,1 1-1 0 0,7-9 69 0 0,-3 5-192 0 0,10-8-319 0 0,-23 28 439 0 0,-1 1 0 0 0,0 0 0 0 0,0 0 0 0 0,0 0 0 0 0,-1 2 63 0 0,1-1 0 0 0,-1 0-1 0 0,0 0 1 0 0,1 0-1 0 0,-1 0 1 0 0,0 0-1 0 0,0 0 1 0 0,0 0-1 0 0,0 0 1 0 0,0 0-1 0 0,0 0 1 0 0,0-1-1 0 0,-1 1 10 0 0,-1 2-28 0 0,-27 27-51 0 0,-9 7 312 0 0,22-24-171 0 0,8-4-16 0 0,-2-1 0 0 0,1 0 1 0 0,-1-1-1 0 0,-8 5-46 0 0,15-11 37 0 0,1 1 0 0 0,-1-1 1 0 0,1 0-1 0 0,-1 1 1 0 0,1-2-1 0 0,-1 1 1 0 0,0 0-1 0 0,1-1 0 0 0,-1 1 1 0 0,0-1-1 0 0,0 0 1 0 0,1-1-1 0 0,-1 1 0 0 0,0-1 1 0 0,1 1-1 0 0,-1-1 1 0 0,0 0-1 0 0,-2-1-37 0 0,4 1 26 0 0,0 0-1 0 0,1 0 1 0 0,-1-1 0 0 0,1 1-1 0 0,-1 0 1 0 0,1 0-1 0 0,-1-1 1 0 0,1 1 0 0 0,0-1-1 0 0,-1 0 1 0 0,1 1 0 0 0,0-1-1 0 0,0 0 1 0 0,0 1-1 0 0,1-1 1 0 0,-1 0 0 0 0,0 0-1 0 0,0-1-25 0 0,-1-6-72 0 0,0 0 1 0 0,0 1-1 0 0,0-5 72 0 0,2 12-3 0 0,-4-65-473 0 0,4 45 338 0 0,-2 1 0 0 0,0-1 0 0 0,-1-2 138 0 0,2 22-6 0 0,1 0 0 0 0,0 0-1 0 0,0 0 1 0 0,-1 0 0 0 0,1 0-1 0 0,-1 0 1 0 0,1 0-1 0 0,-1 0 1 0 0,1 0 0 0 0,-1 0-1 0 0,0 0 1 0 0,1 0-1 0 0,-1 0 1 0 0,0 0 0 0 0,0 1-1 0 0,1-1 1 0 0,-1 0-1 0 0,0 1 1 0 0,0-1 0 0 0,0 0-1 0 0,0 1 1 0 0,0-1-1 0 0,0 1 1 0 0,0 0 0 0 0,0-1-1 0 0,0 1 1 0 0,0 0 0 0 0,0 0-1 0 0,0-1 1 0 0,-1 1-1 0 0,1 0 1 0 0,0 0 0 0 0,0 0-1 0 0,0 0 1 0 0,0 0-1 0 0,0 1 1 0 0,0-1 0 0 0,0 0-1 0 0,0 0 1 0 0,0 1-1 0 0,0-1 1 0 0,-1 1 6 0 0,-6 2-58 0 0,0 0-1 0 0,0 0 1 0 0,0 1 0 0 0,1 1-1 0 0,-2 0 59 0 0,4-2-19 0 0,-12 8 163 0 0,1 0 0 0 0,-6 7-144 0 0,-24 17 335 0 0,46-35-301 0 0,0 0-1 0 0,-1 1 0 0 0,1-1 0 0 0,0 0 0 0 0,-1 0 0 0 0,1 0 0 0 0,0 1 0 0 0,-1-1 0 0 0,1 0 0 0 0,0 0 0 0 0,-1 0 0 0 0,1 0 0 0 0,0 1 0 0 0,-1-1 0 0 0,1 0 0 0 0,0 0 0 0 0,-1 0 0 0 0,1 0 0 0 0,-1 0 0 0 0,1 0 0 0 0,0 0 0 0 0,-1 0 0 0 0,1 0 0 0 0,0 0 0 0 0,-1 0 0 0 0,1-1 0 0 0,-1 1 0 0 0,1 0 0 0 0,0 0 0 0 0,-1 0 0 0 0,1 0 0 0 0,0 0 0 0 0,-1-1 0 0 0,1 1 0 0 0,0 0-33 0 0,-1-1 21 0 0,1 0-1 0 0,-1 0 1 0 0,1 0-1 0 0,0 0 1 0 0,0 0 0 0 0,0 0-1 0 0,-1 0 1 0 0,1 0-1 0 0,0 0 1 0 0,0 0 0 0 0,0 0-1 0 0,0 0 1 0 0,1-1-21 0 0,0-5 3 0 0,0-1-1 0 0,1 1 1 0 0,0 0 0 0 0,0-1-3 0 0,22-49 61 0 0,-13 31-144 0 0,-1 1 0 0 0,4-21 83 0 0,-12 41-18 0 0,-2 5 18 0 0,0 0 0 0 0,0-1 0 0 0,0 1 0 0 0,0 0 0 0 0,0 0 0 0 0,0 0 0 0 0,0 0 0 0 0,0-1 0 0 0,0 1 0 0 0,-1 0 0 0 0,1 0 0 0 0,0 0 0 0 0,0 0 0 0 0,0 0 0 0 0,0 0 0 0 0,0-1 0 0 0,0 1-1 0 0,-1 0 1 0 0,1 0 0 0 0,0 0 0 0 0,0 0 0 0 0,0 0 0 0 0,0 0 0 0 0,0 0 0 0 0,-1 0 0 0 0,1 0 0 0 0,0 0 0 0 0,0 0 0 0 0,0 0 0 0 0,0 0 0 0 0,-1 0 0 0 0,1 0 0 0 0,0 0 0 0 0,0 0 0 0 0,0 0-1 0 0,0 0 1 0 0,-1 0 0 0 0,-2 0-14 0 0,0 1-20 0 0,0 0 0 0 0,1 0 0 0 0,-1 0 0 0 0,1 1 0 0 0,-1-1 0 0 0,1 1 0 0 0,-2 0 34 0 0,-8 6-34 0 0,6-5 40 0 0,0 2-1 0 0,1-1 0 0 0,-1 1 0 0 0,1-1 1 0 0,0 1-1 0 0,0 1 0 0 0,1-1 0 0 0,-1 1 0 0 0,1 0 1 0 0,-1 3-6 0 0,-11 13-7 0 0,12-17 86 0 0,-4 8-113 0 0,8-13 70 0 0,0 0 0 0 0,-1 1 0 0 0,1-1 0 0 0,0 0 1 0 0,0 1-1 0 0,-1-1 0 0 0,1 0 0 0 0,0 0 0 0 0,-1 1 0 0 0,1-1 0 0 0,0 0 1 0 0,-1 0-1 0 0,1 0 0 0 0,0 1 0 0 0,-1-1 0 0 0,1 0 0 0 0,0 0 0 0 0,-1 0 1 0 0,1 0-1 0 0,0 0 0 0 0,-1 0 0 0 0,1 0 0 0 0,-1 0 0 0 0,1 0 1 0 0,0 0-1 0 0,-1 0 0 0 0,1 0 0 0 0,0 0 0 0 0,-1 0-36 0 0,1-22 547 0 0,2 16-502 0 0,0-1 0 0 0,0 1 1 0 0,0-1-1 0 0,1 1 0 0 0,0-1-45 0 0,5-12 27 0 0,10-18 28 0 0,-14 30-57 0 0,0-1 0 0 0,0 0 0 0 0,-1 0 0 0 0,0-1 0 0 0,0 1 0 0 0,-1-1 0 0 0,0 1 0 0 0,0-1 0 0 0,-1-1 2 0 0,-1 9-4 0 0,0 1-1 0 0,0 0 0 0 0,0 0 0 0 0,0-1 1 0 0,0 1-1 0 0,0 0 0 0 0,0 0 0 0 0,-1 0 1 0 0,1-1-1 0 0,0 1 0 0 0,0 0 0 0 0,0 0 1 0 0,0 0-1 0 0,0-1 0 0 0,-1 1 0 0 0,1 0 1 0 0,0 0-1 0 0,0 0 0 0 0,0 0 0 0 0,-1 0 1 0 0,1-1-1 0 0,0 1 0 0 0,0 0 0 0 0,0 0 1 0 0,-1 0-1 0 0,1 0 0 0 0,0 0 0 0 0,0 0 1 0 0,-1 0-1 0 0,1 0 0 0 0,0 0 0 0 0,0 0 1 0 0,-1 0-1 0 0,1 0 0 0 0,0 0 0 0 0,0 0 1 0 0,0 0-1 0 0,-1 0 0 0 0,1 0 5 0 0,-7 1-71 0 0,7-1 71 0 0,-6 3-29 0 0,1 0-1 0 0,-1 1 0 0 0,1-1 0 0 0,0 1 0 0 0,1 0 1 0 0,-1 0-1 0 0,1 1 0 0 0,0-1 0 0 0,-3 4 30 0 0,1 1 3 0 0,0 1-1 0 0,0 0 1 0 0,1 0-1 0 0,0 0 0 0 0,-1 4-2 0 0,6-13 124 0 0,0-1 42 0 0,0 0 8 0 0,9-12 218 0 0,5-20-323 0 0,-8 20-70 0 0,0-1-1 0 0,0 1 0 0 0,3-4 2 0 0,-8 15-15 0 0,0 0 0 0 0,0 0-1 0 0,0-1 1 0 0,0 1-1 0 0,1 0 1 0 0,-1 0-1 0 0,0 0 1 0 0,1 0 0 0 0,-1 1-1 0 0,1-1 1 0 0,-1 0-1 0 0,1 0 1 0 0,-1 1-1 0 0,1-1 16 0 0,-1 1-64 0 0,-1 0-4 0 0,4 0-88 0 0,-4 0 144 0 0,1 0-1 0 0,0 0 1 0 0,-1 0 0 0 0,1 0 0 0 0,-1 0 0 0 0,1 0 0 0 0,0 0 0 0 0,-1 0 0 0 0,1 0-1 0 0,-1 0 1 0 0,1 0 0 0 0,0 0 0 0 0,-1 1 0 0 0,1-1 0 0 0,-1 0 0 0 0,1 1 12 0 0,3 3-74 0 0,-2-3 62 0 0,-1 0 0 0 0,0 0 0 0 0,0 1-1 0 0,0-1 1 0 0,0 1 0 0 0,0-1 0 0 0,0 1 0 0 0,0-1-1 0 0,0 1 1 0 0,0 0 0 0 0,-1-1 0 0 0,1 1 0 0 0,0 1 12 0 0,0 0-17 0 0,0 1 1 0 0,-1 0-1 0 0,1-1 1 0 0,-1 1-1 0 0,1 0 1 0 0,-1 0-1 0 0,0-1 1 0 0,-1 4 16 0 0,1 9-18 0 0,-2-8 18 0 0,2-7 0 0 0,-1 0 0 0 0,1 0 0 0 0,0 0 0 0 0,0 0 0 0 0,-1 0 0 0 0,1 0 0 0 0,0 0 0 0 0,0 0 0 0 0,0 0 0 0 0,0 0 0 0 0,0 0 0 0 0,0 1 0 0 0,1-1 0 0 0,-1 0 0 0 0,0 0 0 0 0,0 0 0 0 0,1 0 0 0 0,-1 0 0 0 0,1 0 0 0 0,-1 0 0 0 0,1 0 0 0 0,0 0 1 0 0,-1 1-1 0 0,1-1 0 0 0,0 0 0 0 0,0 1 0 0 0,0-1 1 0 0,0 0-1 0 0,0 0 0 0 0,1 1 0 0 0,-1-1 0 0 0,0 0 1 0 0,0 0-1 0 0,1-1 0 0 0,-1 1 0 0 0,1 0 0 0 0,-1 0 1 0 0,1-1-1 0 0,-1 1 0 0 0,1-1 0 0 0,0 1 0 0 0,2 0 9 0 0,1 0 1 0 0,-1-1-1 0 0,1 0 0 0 0,-1 0 0 0 0,4 0-9 0 0,-1 0 14 0 0,62-5 60 0 0,-51 3-75 0 0,0 1 1 0 0,1 0 0 0 0,-1 1 0 0 0,0 1-1 0 0,6 2 1 0 0,-23-3-2 0 0,0 0 0 0 0,1 0 0 0 0,-1 1-1 0 0,0-1 1 0 0,0 1 0 0 0,1-1 0 0 0,-1 1 0 0 0,0-1-1 0 0,0 1 1 0 0,0 0 0 0 0,0 0 0 0 0,0-1-1 0 0,0 1 1 0 0,0 0 0 0 0,0 0 0 0 0,0 0-1 0 0,0 0 1 0 0,-1 0 0 0 0,1 0 0 0 0,0 0-1 0 0,-1 1 1 0 0,1-1 0 0 0,-1 0 0 0 0,1 0 0 0 0,-1 0-1 0 0,1 1 1 0 0,-1-1 0 0 0,0 0 0 0 0,0 0-1 0 0,1 1 1 0 0,-1-1 0 0 0,0 0 0 0 0,0 1-1 0 0,0-1 1 0 0,-1 0 0 0 0,1 1 2 0 0,-1 6-33 0 0,0-1 0 0 0,-1 0 0 0 0,0 1 0 0 0,0-1 0 0 0,-2 4 33 0 0,3-8 5 0 0,-5 13 0 0 0,3-10 5 0 0,0 0 0 0 0,1 1 0 0 0,0 0 0 0 0,0-1 0 0 0,1 1 0 0 0,-1 0 0 0 0,1 1-10 0 0,2-7 5 0 0,-1 0 1 0 0,0 0-1 0 0,0-1 0 0 0,1 1 1 0 0,-1 0-1 0 0,1 0 0 0 0,-1-1 0 0 0,1 1 1 0 0,-1 0-1 0 0,1-1 0 0 0,-1 1 1 0 0,1 0-1 0 0,-1-1 0 0 0,1 1 0 0 0,0-1 1 0 0,-1 1-1 0 0,1-1 0 0 0,0 1 1 0 0,0-1-1 0 0,-1 1 0 0 0,1-1 0 0 0,0 0 1 0 0,0 0-1 0 0,0 1 0 0 0,-1-1 1 0 0,1 0-1 0 0,0 0 0 0 0,1 0-5 0 0,24 3 33 0 0,-4-4-55 0 0,1-1-1 0 0,-1-2 1 0 0,17-4 22 0 0,13-2-417 0 0,-49 10 401 0 0,-1 0-1 0 0,1 0 0 0 0,0 0 0 0 0,0 0 0 0 0,0 0 0 0 0,0 0 1 0 0,0 1-1 0 0,-1-1 0 0 0,1 1 0 0 0,0 0 0 0 0,0 0 0 0 0,-1 0 1 0 0,3 1 16 0 0,-4-2-9 0 0,0 1 0 0 0,1 0 0 0 0,-1 0 0 0 0,0 0 0 0 0,0 0 0 0 0,0 0 0 0 0,1 0 0 0 0,-1 0 0 0 0,0 0 0 0 0,-1 0 0 0 0,1 1 0 0 0,0-1 0 0 0,0 0 0 0 0,0 1 1 0 0,-1-1-1 0 0,1 1 0 0 0,-1-1 0 0 0,1 0 0 0 0,-1 1 0 0 0,1-1 0 0 0,-1 1 0 0 0,0-1 0 0 0,0 1 0 0 0,0 1 9 0 0,-1 31-141 0 0,0-21 146 0 0,1 1 0 0 0,0-1 1 0 0,1 0-1 0 0,0 1 0 0 0,2 1-5 0 0,-2-11-3 0 0,0 0 0 0 0,0 0 0 0 0,0 0 0 0 0,1-1 0 0 0,0 1 0 0 0,0 0 0 0 0,0-1-1 0 0,0 0 1 0 0,0 1 0 0 0,1-1 0 0 0,-1 0 0 0 0,1 0 0 0 0,0 0 0 0 0,0 0 0 0 0,0-1-1 0 0,1 1 1 0 0,-1-1 0 0 0,0 0 0 0 0,1 0 0 0 0,-1 0 0 0 0,1 0 0 0 0,0-1 0 0 0,0 1 3 0 0,8 1 32 0 0,0 0 1 0 0,0-1 0 0 0,1 0 0 0 0,-1-1 0 0 0,0 0 0 0 0,12-1-33 0 0,0 0 11 0 0,-1 1-82 0 0,0-2 0 0 0,20-3 71 0 0,-40 4-26 0 0,0 0 0 0 0,-1 0 0 0 0,1 0 0 0 0,0 0 0 0 0,-1 1 0 0 0,1-1 0 0 0,-1 1 0 0 0,1-1-1 0 0,2 2 27 0 0,-5-2-6 0 0,1 0 0 0 0,0 1-1 0 0,-1-1 1 0 0,1 0 0 0 0,0 1-1 0 0,-1-1 1 0 0,1 1-1 0 0,-1-1 1 0 0,1 1 0 0 0,0-1-1 0 0,-1 1 1 0 0,1 0-1 0 0,-1-1 1 0 0,0 1 0 0 0,1 0-1 0 0,-1-1 1 0 0,1 1 0 0 0,-1 0-1 0 0,0-1 1 0 0,0 1-1 0 0,1 0 1 0 0,-1 0 0 0 0,0-1-1 0 0,0 1 1 0 0,0 0 0 0 0,0 0-1 0 0,0 0 1 0 0,0-1-1 0 0,0 1 1 0 0,0 0 0 0 0,0 0-1 0 0,0-1 1 0 0,-1 2 6 0 0,-10 33-497 0 0,8-27 500 0 0,0 0 0 0 0,1-1 0 0 0,-1 1-1 0 0,2 1 1 0 0,-1-1 0 0 0,1 0-1 0 0,0 3-2 0 0,1-5 0 0 0,1 0 0 0 0,-1 1 0 0 0,1-1 0 0 0,0 0 0 0 0,1 1 0 0 0,-1-1 0 0 0,3 4 0 0 0,-3-7 0 0 0,1 1 0 0 0,-1-1 0 0 0,1 0 0 0 0,0 0 0 0 0,0 0 0 0 0,0-1 0 0 0,0 1 0 0 0,1 0 0 0 0,-1-1 0 0 0,0 0 0 0 0,1 1 0 0 0,0-1 0 0 0,0 0 0 0 0,1 1 0 0 0,4 1 60 0 0,0 0-1 0 0,1 0 1 0 0,-1-1-1 0 0,1 0 0 0 0,0-1 1 0 0,0 0-1 0 0,4 0-59 0 0,11 1-104 0 0,0-1 1 0 0,2-1 103 0 0,1-1-433 0 0,23 5 433 0 0,-12-4-164 0 0,-32-2 142 0 0,-1 1-1 0 0,1 0 1 0 0,-1 0-1 0 0,1 0 1 0 0,-1 1 0 0 0,1-1-1 0 0,-1 1 1 0 0,0 1 0 0 0,1-1-1 0 0,-1 1 1 0 0,3 1 22 0 0,-7-3 3 0 0,-1 1 0 0 0,1-1 0 0 0,-1 0 0 0 0,1 0-1 0 0,-1 0 1 0 0,1 1 0 0 0,-1-1 0 0 0,0 0 0 0 0,1 1 0 0 0,-1-1 0 0 0,1 0 0 0 0,-1 1 0 0 0,0-1 0 0 0,1 0 0 0 0,-1 1 0 0 0,0-1 0 0 0,1 1 0 0 0,-1-1 0 0 0,0 1 0 0 0,0-1-1 0 0,1 1 1 0 0,-1-1 0 0 0,0 1 0 0 0,0-1 0 0 0,0 1 0 0 0,0-1 0 0 0,0 1 0 0 0,0-1 0 0 0,0 1 0 0 0,0-1 0 0 0,0 1 0 0 0,0-1 0 0 0,0 1 0 0 0,0-1 0 0 0,0 1-1 0 0,0-1 1 0 0,0 1 0 0 0,0-1 0 0 0,-1 1 0 0 0,1-1-3 0 0,-1 3 23 0 0,0 2 47 0 0,0 1 0 0 0,-1-1 0 0 0,1 0 1 0 0,-1 1-1 0 0,-1-1 0 0 0,1 0 0 0 0,-1 0 0 0 0,0 0-70 0 0,-11 24 227 0 0,-2 4-24 0 0,12-27-188 0 0,0 0 1 0 0,1 1 0 0 0,0-1-1 0 0,1 1 1 0 0,-1-1 0 0 0,1 1-1 0 0,0 0 1 0 0,1 0 0 0 0,-1 6-16 0 0,2-12 7 0 0,0 0 0 0 0,0 0 0 0 0,0 1 0 0 0,0-1 0 0 0,1 0 0 0 0,-1 0 0 0 0,0 0 0 0 0,1 1 0 0 0,-1-1 0 0 0,1 0 0 0 0,-1 0 0 0 0,1 0 0 0 0,-1 0 0 0 0,1 0 0 0 0,0 0 0 0 0,-1 0 0 0 0,1 0 0 0 0,0 0 0 0 0,0 0 0 0 0,0-1 0 0 0,0 1 0 0 0,0 0 0 0 0,0-1 0 0 0,0 1 0 0 0,0 0 0 0 0,0-1 1 0 0,0 1-1 0 0,0-1 0 0 0,0 1 0 0 0,0-1 0 0 0,1 0-7 0 0,4 2 23 0 0,0-1 1 0 0,1 0 0 0 0,-1-1-1 0 0,0 0 1 0 0,5 0-24 0 0,8 1 48 0 0,-3 0-19 0 0,0-1 1 0 0,0-1-1 0 0,15-2-29 0 0,-16 1-25 0 0,0 1-1 0 0,0 0 1 0 0,0 2-1 0 0,11 0 26 0 0,-20 1-10 0 0,-6-2 5 0 0,0 1 0 0 0,0 0 0 0 0,0-1-1 0 0,0 1 1 0 0,0 0 0 0 0,0-1 0 0 0,0 1 0 0 0,0 0 0 0 0,0-1 0 0 0,0 1 0 0 0,0 0 0 0 0,0-1 0 0 0,0 1 0 0 0,0-1 0 0 0,-1 1-1 0 0,1 0 1 0 0,0-1 0 0 0,-1 1 0 0 0,1-1 0 0 0,0 1 0 0 0,-1 0 5 0 0,-3 5 6 0 0,-1 0 0 0 0,0-1 0 0 0,0 1 0 0 0,0-1 0 0 0,-1 0 0 0 0,1-1 0 0 0,-1 1 0 0 0,-1-1-6 0 0,-1 2 15 0 0,0 1 0 0 0,0-1-1 0 0,1 1 1 0 0,-1 1-15 0 0,1 0 28 0 0,2-3-24 0 0,1 0 0 0 0,-1 0 0 0 0,1 1 1 0 0,1-1-1 0 0,-1 1 0 0 0,1-1 0 0 0,0 1 1 0 0,0 0-1 0 0,0 1 0 0 0,1-1 0 0 0,-1 5-4 0 0,3-9 2 0 0,-1 0-1 0 0,1-1 0 0 0,0 1 0 0 0,0 0 0 0 0,0 0 0 0 0,0-1 1 0 0,1 1-1 0 0,-1 0 0 0 0,0 0 0 0 0,1-1 0 0 0,-1 1 1 0 0,1 0-1 0 0,0-1 0 0 0,-1 1 0 0 0,1-1 0 0 0,0 1 0 0 0,0-1 1 0 0,1 2-2 0 0,0-1 6 0 0,0 1 1 0 0,1-1 0 0 0,-1 0 0 0 0,1 0 0 0 0,-1-1 0 0 0,1 1 0 0 0,0 0-1 0 0,-1-1 1 0 0,1 1 0 0 0,1-1-7 0 0,5 2 6 0 0,-1 0-1 0 0,1-1 1 0 0,-1 0-1 0 0,1-1 0 0 0,0 0 1 0 0,0 0-1 0 0,2-1-5 0 0,14 0-121 0 0,0-1-1 0 0,1-2 0 0 0,18-4 122 0 0,-37 5-67 0 0,-6 1-10 0 0,-2 3 21 0 0,-7 6 88 0 0,0-1-1 0 0,0 1 1 0 0,0-1 0 0 0,-1-1-1 0 0,0 0 1 0 0,0 0-1 0 0,-1 0-31 0 0,-4 2 112 0 0,0 1 0 0 0,-10 10-112 0 0,19-15 14 0 0,0 0-1 0 0,1 0 0 0 0,-1 0 0 0 0,1 1 0 0 0,0 0 0 0 0,0-1 0 0 0,1 2 0 0 0,0-1 0 0 0,-1 0 0 0 0,2 1 0 0 0,-3 3-13 0 0,5-8 0 0 0,0-1 0 0 0,0 1 0 0 0,-1 0 0 0 0,1 0 0 0 0,0-1 0 0 0,0 1 0 0 0,0 0 0 0 0,0 0 0 0 0,0 0 0 0 0,0-1 0 0 0,0 1 0 0 0,0 0 0 0 0,0 0 0 0 0,1-1 0 0 0,-1 1 0 0 0,0 0 0 0 0,0 0 0 0 0,1-1 0 0 0,-1 1 0 0 0,0 0 0 0 0,1-1 0 0 0,-1 1 0 0 0,1 0 0 0 0,-1-1 0 0 0,1 1 0 0 0,-1-1 0 0 0,1 1 0 0 0,-1-1 0 0 0,1 1 0 0 0,0-1 0 0 0,-1 1 0 0 0,1-1 0 0 0,0 1 0 0 0,-1-1 0 0 0,1 0 0 0 0,0 1 0 0 0,-1-1 0 0 0,1 0 0 0 0,0 0 0 0 0,0 0 0 0 0,5 3 1 0 0,1-2 0 0 0,-1 1-1 0 0,1-1 1 0 0,0 1-1 0 0,0-2 1 0 0,-1 1 0 0 0,7-1-1 0 0,5-1-78 0 0,-1 0-1 0 0,11-3 79 0 0,-6 0-211 0 0,1 1-1 0 0,0 1 0 0 0,0 1 1 0 0,13 2 211 0 0,-32-2-32 0 0,-3 1 21 0 0,1 0 0 0 0,-1-1-1 0 0,0 1 1 0 0,0 0 0 0 0,0 0-1 0 0,1 0 1 0 0,-1 0 0 0 0,0 1-1 0 0,0-1 1 0 0,0 0 0 0 0,0 0-1 0 0,0 1 1 0 0,1 0 11 0 0,4 1-95 0 0,-5-2 37 0 0,-8 17 508 0 0,2-10-370 0 0,-1 1-1 0 0,-1-1 0 0 0,1 0 0 0 0,-1-1 0 0 0,-1 1 0 0 0,0 0-79 0 0,-4 2 43 0 0,6-3-36 0 0,-1 0 1 0 0,1 0-1 0 0,1 0 1 0 0,-1 1-1 0 0,1-1 1 0 0,0 2-1 0 0,1-1 1 0 0,0 0-1 0 0,0 1 0 0 0,-2 6-7 0 0,6-14 0 0 0,0 1 0 0 0,-1-1 0 0 0,1 1 0 0 0,0-1 0 0 0,0 1 0 0 0,0-1 0 0 0,0 1 0 0 0,0-1 0 0 0,0 1 0 0 0,0-1 0 0 0,1 1 0 0 0,-1-1 0 0 0,0 1 0 0 0,0-1 0 0 0,0 0 0 0 0,0 1 0 0 0,1-1 0 0 0,-1 1 0 0 0,0-1 0 0 0,0 1 0 0 0,1-1 0 0 0,-1 0 0 0 0,0 1 0 0 0,1-1 0 0 0,-1 0 0 0 0,0 1 0 0 0,1-1 0 0 0,-1 0 0 0 0,0 1 0 0 0,1-1 0 0 0,-1 0 0 0 0,0 0 0 0 0,2 2-15 0 0,0 0 0 0 0,1-1 0 0 0,-1 1-1 0 0,0-1 1 0 0,0 0 0 0 0,1 1-1 0 0,-1-1 1 0 0,1 0 0 0 0,-1 0 0 0 0,1-1-1 0 0,-1 1 1 0 0,1-1 15 0 0,35 6-356 0 0,-28-5 215 0 0,23 2-267 0 0,-21-2 151 0 0,1 0 0 0 0,0 1 0 0 0,0 0 0 0 0,-1 1 0 0 0,6 2 257 0 0,-17-5-4 0 0,-1 1 0 0 0,1-1-1 0 0,0 0 1 0 0,-1 1 0 0 0,1-1 0 0 0,-1 0-1 0 0,1 1 1 0 0,-1-1 0 0 0,1 1-1 0 0,-1-1 1 0 0,1 0 0 0 0,-1 1 0 0 0,1 0-1 0 0,-1-1 1 0 0,1 1 0 0 0,-1-1 0 0 0,0 1-1 0 0,0-1 1 0 0,1 1 0 0 0,-1 0-1 0 0,0-1 1 0 0,0 1 0 0 0,1 0 0 0 0,-1-1-1 0 0,0 1 1 0 0,0 0 0 0 0,0-1 0 0 0,0 1-1 0 0,0 0 1 0 0,0-1 0 0 0,0 1-1 0 0,0 0 1 0 0,-1-1 0 0 0,1 1 0 0 0,0 0-1 0 0,0-1 1 0 0,0 1 0 0 0,-1-1 0 0 0,1 1-1 0 0,0 0 1 0 0,-1-1 0 0 0,1 1-1 0 0,0-1 1 0 0,-1 1 0 0 0,1-1 0 0 0,-1 1-1 0 0,1-1 1 0 0,-1 1 0 0 0,1-1 4 0 0,-15 13 334 0 0,1-1 0 0 0,-9 5-334 0 0,-23 20 429 0 0,37-28-400 0 0,1 0 1 0 0,-1 0-1 0 0,1 1-29 0 0,8-9 60 0 0,13-1 124 0 0,-2-2-133 0 0,1 0 0 0 0,-1 0 0 0 0,1-1 0 0 0,-1-1 0 0 0,9-4-51 0 0,54-27 91 0 0,-48 22-64 0 0,-21 11-42 0 0,0 0-1 0 0,-1-1 0 0 0,1 1 0 0 0,0-1 0 0 0,-1 0 0 0 0,0 0 0 0 0,0 0 0 0 0,0 0-1 0 0,0-1 1 0 0,0 0 0 0 0,0-1 16 0 0,-3 4-4 0 0,-1 1-1 0 0,0 0 1 0 0,0 0-1 0 0,0 0 1 0 0,0 0-1 0 0,0 0 1 0 0,1-1-1 0 0,-1 1 0 0 0,0 0 1 0 0,0 0-1 0 0,0 0 1 0 0,0-1-1 0 0,0 1 1 0 0,0 0-1 0 0,0 0 0 0 0,0 0 1 0 0,0-1-1 0 0,0 1 1 0 0,0 0-1 0 0,0 0 1 0 0,0 0-1 0 0,0-1 0 0 0,0 1 1 0 0,0 0-1 0 0,0 0 1 0 0,0 0-1 0 0,0-1 1 0 0,0 1-1 0 0,0 0 1 0 0,0 0-1 0 0,0 0 0 0 0,0-1 1 0 0,-1 1-1 0 0,1 0 1 0 0,0 0 4 0 0,-8-3-79 0 0,-8 4 65 0 0,-11 5-47 0 0,10-3 186 0 0,-1 1 0 0 0,1 1 0 0 0,0 0 0 0 0,0 2 0 0 0,0 0-1 0 0,-7 5-124 0 0,20-10 25 0 0,-1 0 0 0 0,0 1-1 0 0,1-2 1 0 0,-1 1-1 0 0,0 0 1 0 0,0-1-1 0 0,-1 0-24 0 0,5-1 59 0 0,1 0 13 0 0,0 0 27 0 0,0 0 11 0 0,4-7-10 0 0,1-1-1 0 0,0 1 0 0 0,0 0 0 0 0,1 1 0 0 0,1-2-99 0 0,11-13 56 0 0,-2-2-13 0 0,-1 0 0 0 0,0-1-1 0 0,-2-1 1 0 0,-1 0 0 0 0,-1-1-1 0 0,3-14-42 0 0,-13 38-3 0 0,0 0 0 0 0,0 0 0 0 0,-1 0 0 0 0,1 0 0 0 0,-1-1 0 0 0,0 1-1 0 0,1 0 1 0 0,-1 0 0 0 0,0 0 0 0 0,0 0 0 0 0,0-1 0 0 0,-1 1 0 0 0,1 0 0 0 0,-1 0-1 0 0,1 0 1 0 0,-1 0 0 0 0,1 0 0 0 0,-1 0 0 0 0,0 0 0 0 0,0 0 0 0 0,0 0-1 0 0,0 0 1 0 0,-1 0 0 0 0,0-1 3 0 0,0 1-1 0 0,0 0 1 0 0,-1 1-1 0 0,1-1 0 0 0,-1 0 0 0 0,1 1 1 0 0,-1 0-1 0 0,0-1 0 0 0,0 1 0 0 0,0 0 1 0 0,1 0-1 0 0,-1 1 0 0 0,0-1 0 0 0,0 1 1 0 0,0-1-1 0 0,0 1 0 0 0,0 0 0 0 0,-2 0 1 0 0,-8 1 22 0 0,0 0-1 0 0,-1 1 1 0 0,1 1-22 0 0,0-1 0 0 0,-1 0 0 0 0,1 0-1 0 0,-1-2 1 0 0,12 0 12 0 0,-1 0-1 0 0,1 0 0 0 0,-1 0 0 0 0,1 0 0 0 0,-1-1 0 0 0,1 1 0 0 0,-1-1 0 0 0,1 0 1 0 0,-1 0-1 0 0,1 0 0 0 0,0 0 0 0 0,-1 0 0 0 0,1-1 0 0 0,0 1 0 0 0,0 0 0 0 0,0-1 1 0 0,0 0-1 0 0,0 0 0 0 0,0 1 0 0 0,1-1 0 0 0,-1 0 0 0 0,0 0 0 0 0,1 0 0 0 0,0-1 1 0 0,-1 0-12 0 0,-2-6 53 0 0,0-1 0 0 0,1 1 0 0 0,0-1 0 0 0,0 0-1 0 0,2 0 1 0 0,-1 0-53 0 0,-4-20 58 0 0,-4-8-12 0 0,-1 1 0 0 0,-2 0 0 0 0,-16-34-46 0 0,22 61-44 0 0,1 0-1 0 0,-1 0 0 0 0,0 1 0 0 0,-1 0 1 0 0,-1 0-1 0 0,1 1 0 0 0,-7-5 45 0 0,-28-9-304 0 0,41 21 316 0 0,1 0-1 0 0,0 0 1 0 0,0 0-1 0 0,0-1 1 0 0,-1 1-1 0 0,1 0 1 0 0,0 0-1 0 0,1-1 1 0 0,-2-1-12 0 0,-7-8-7 0 0,-45-37 173 0 0,24 21 4 0 0,-25-17-170 0 0,50 40-25 0 0,-26-17-22 0 0,1-2-1 0 0,-24-24 48 0 0,43 34 0 0 0,0 0 0 0 0,1 0 0 0 0,0-1 0 0 0,0-2 0 0 0,7 10 0 0 0,-6-7-7 0 0,0 0-1 0 0,0 1 1 0 0,-1 0 7 0 0,5 7-6 0 0,1 1 1 0 0,-1 0-1 0 0,0 0 1 0 0,0 1-1 0 0,0-1 1 0 0,0 1-1 0 0,-1 0 1 0 0,1 0-1 0 0,-2 1 6 0 0,-22-9 86 0 0,-1 1-1 0 0,-6 1-85 0 0,8 1 157 0 0,0 0-1 0 0,-20-10-156 0 0,39 14 26 0 0,2 2-7 0 0,1 0 0 0 0,0-1 0 0 0,0 0-1 0 0,0-1 1 0 0,0 1 0 0 0,0-1 0 0 0,1 0 0 0 0,-1 0 0 0 0,1-1 0 0 0,0 0 0 0 0,0 0-1 0 0,-1-3-18 0 0,0 1 0 0 0,5 6 4 0 0,1 0 1 0 0,-1 0-1 0 0,0 1 0 0 0,1-1 1 0 0,-1 0-1 0 0,1 0 0 0 0,-1 0 1 0 0,1 0-1 0 0,-1 0 0 0 0,1 0 0 0 0,0 0 1 0 0,-1 0-1 0 0,1 0 0 0 0,0-1-4 0 0,-1-3 4 0 0,0 1 0 0 0,0 0 0 0 0,-1 0 0 0 0,1 0-1 0 0,-1 0 1 0 0,0 0 0 0 0,0 0 0 0 0,0 0 0 0 0,-1 1-1 0 0,1-1 1 0 0,-1 1 0 0 0,0 0 0 0 0,0 0 0 0 0,0 0-1 0 0,0 0 1 0 0,-1 0 0 0 0,1 0 0 0 0,-1 1 0 0 0,1 0-1 0 0,-2-1-3 0 0,-8-2-11 0 0,-1 0 0 0 0,0 0-1 0 0,0 1 1 0 0,0 1 0 0 0,0 1-1 0 0,0 0 1 0 0,-3 0 11 0 0,-8-1-114 0 0,-19-5 114 0 0,36 6-1 0 0,1 0 0 0 0,-1-1 0 0 0,1 0 0 0 0,0 0 0 0 0,-1-1 0 0 0,2 0 0 0 0,-6-3 1 0 0,11 6-2 0 0,-1-1-1 0 0,0 1 0 0 0,0-1 1 0 0,1 0-1 0 0,-1 0 0 0 0,1 0 0 0 0,0 0 1 0 0,-1 0-1 0 0,1 0 0 0 0,0 0 1 0 0,0 0-1 0 0,0 0 0 0 0,1 0 0 0 0,-1-1 1 0 0,0 1-1 0 0,1 0 0 0 0,-1-1 1 0 0,1 0 2 0 0,-1-7 34 0 0,1 0 1 0 0,0 0-1 0 0,2-10-34 0 0,-1-18-1 0 0,-2 32 1 0 0,0 1 1 0 0,0 0-1 0 0,0 0 1 0 0,-1 0-1 0 0,1 0 1 0 0,-1 1-1 0 0,0-1 0 0 0,-1 0 1 0 0,1 1-1 0 0,-1-1 1 0 0,0 1-1 0 0,0 0 1 0 0,0 0-1 0 0,-1 0 1 0 0,1 0-1 0 0,-1 1 1 0 0,0-1-1 0 0,0 1 1 0 0,0 0-1 0 0,-1 0 1 0 0,1 1-1 0 0,-1-1 1 0 0,1 1-1 0 0,-1 0 0 0 0,-1 0 0 0 0,-16-5 0 0 0,0 0 0 0 0,0 2-1 0 0,-1 0 1 0 0,0 2-1 0 0,-6 0 1 0 0,-15-3 1 0 0,12 3-1 0 0,20 2 0 0 0,0-1 0 0 0,1 0 0 0 0,-1 0 0 0 0,-8-4 0 0 0,14 4 0 0 0,2-1 0 0 0,4 2 0 0 0,-1 0 0 0 0,0 0 0 0 0,1 0 0 0 0,-1 0 0 0 0,1 0 0 0 0,-1 0 0 0 0,1 0 0 0 0,0 0 0 0 0,-1 0 0 0 0,1 0 0 0 0,0 0 0 0 0,-1 0 0 0 0,1 0 0 0 0,0 0 0 0 0,0 0 0 0 0,0 0 0 0 0,0 0 0 0 0,0 0 0 0 0,1-1 0 0 0,-3-11 0 0 0,1 11-3 0 0,1 1 0 0 0,-1-1 0 0 0,0 1 0 0 0,0-1 0 0 0,-1 1-1 0 0,1 0 1 0 0,0-1 0 0 0,0 1 0 0 0,0 0 0 0 0,-1 0 0 0 0,1 0-1 0 0,-1 0 1 0 0,1 0 0 0 0,-1 0 0 0 0,1 0 0 0 0,-1 0 0 0 0,0 1-1 0 0,1-1 1 0 0,-1 1 0 0 0,0-1 0 0 0,1 1 0 0 0,-1 0 0 0 0,0 0-1 0 0,0-1 1 0 0,1 1 0 0 0,-2 0 3 0 0,-7 1-35 0 0,0 0 1 0 0,0 0-1 0 0,1 0 1 0 0,-7 3 34 0 0,-8 1 28 0 0,-23 2-56 0 0,-1 3 28 0 0,7-1-144 0 0,-22 1 144 0 0,62-10 13 0 0,-1 0 0 0 0,0 1 0 0 0,1-1 0 0 0,-1 0 0 0 0,1 0 0 0 0,-1 0 0 0 0,1-1-1 0 0,-1 1 1 0 0,0 0 0 0 0,1 0 0 0 0,-1-1 0 0 0,1 1 0 0 0,-1-1 0 0 0,1 0 0 0 0,0 1-1 0 0,-1-1 1 0 0,1 0 0 0 0,0 0 0 0 0,-1 0 0 0 0,1 0 0 0 0,0 0 0 0 0,0 0 0 0 0,0 0-1 0 0,0 0 1 0 0,0 0 0 0 0,-1-2-13 0 0,0-1 7 0 0,0 0-1 0 0,1 0 1 0 0,-1-1 0 0 0,1 1-1 0 0,0 0 1 0 0,0-1 0 0 0,0 0-1 0 0,0-1-6 0 0,1-1 0 0 0,0 0 0 0 0,0 0 0 0 0,0 1 0 0 0,2-4 0 0 0,-1-14 0 0 0,0-5 0 0 0,0 18 0 0 0,0 0 0 0 0,-1 0 0 0 0,-1 0 0 0 0,-1-9 0 0 0,2 19-6 0 0,-1 0 1 0 0,1 0-1 0 0,0-1 0 0 0,-1 1 0 0 0,1 0 0 0 0,-1 0 0 0 0,0 0 0 0 0,1 0 0 0 0,-1-1 0 0 0,0 1 1 0 0,0 0-1 0 0,1 0 0 0 0,-1 1 0 0 0,0-1 0 0 0,0 0 0 0 0,0 0 0 0 0,0 0 0 0 0,0 0 0 0 0,0 1 0 0 0,-1-1 6 0 0,-1 0-7 0 0,1 0 0 0 0,0 0 0 0 0,-1 1-1 0 0,1-1 1 0 0,0 1 0 0 0,-1-1-1 0 0,1 1 1 0 0,-1 0 0 0 0,1 0-1 0 0,-3 1 8 0 0,-6 0-8 0 0,0 1 0 0 0,0 1 0 0 0,1 0 0 0 0,-8 3 8 0 0,11-4 7 0 0,-35 11-7 0 0,-1-3 0 0 0,-8 0 0 0 0,25-9-272 0 0,25-1 282 0 0,0 0-1 0 0,0 0 0 0 0,0 0 1 0 0,0 0-1 0 0,0 0 0 0 0,0 0 1 0 0,0-1-1 0 0,0 1 0 0 0,1 0 1 0 0,-1 0-1 0 0,0-1 0 0 0,0 1 0 0 0,0-1 1 0 0,0 1-1 0 0,0-1 0 0 0,1 1 1 0 0,-1-1-1 0 0,0 1 0 0 0,0-1 1 0 0,1 1-1 0 0,-1-1 0 0 0,0 0 1 0 0,1 0-1 0 0,-1 1 0 0 0,1-1 1 0 0,-1 0-1 0 0,1 0 0 0 0,-1 0 1 0 0,1 0-1 0 0,0 1 0 0 0,-1-1 0 0 0,1 0-9 0 0,0-2 16 0 0,-1 1-1 0 0,1 0 1 0 0,0-1-1 0 0,0 1 0 0 0,0-1 1 0 0,0 1-1 0 0,0 0 1 0 0,1-2-16 0 0,-1 4 2 0 0,1-6-18 0 0,1 1-1 0 0,0 0 0 0 0,0-1 1 0 0,1 1-1 0 0,-1 0 1 0 0,3-2 16 0 0,1-6-118 0 0,-5 13 25 0 0,-1 0 11 0 0,1-2 21 0 0,0 1 142 0 0,4 8-613 0 0,-3-4 532 0 0,-1-1 0 0 0,1 0 1 0 0,0 0-1 0 0,0 0 0 0 0,0 0 0 0 0,0 0 0 0 0,1 0 0 0 0,-1 0 0 0 0,0-1 0 0 0,1 1 0 0 0,-1-1 0 0 0,1 0 0 0 0,-1 1 0 0 0,1-1 0 0 0,0-1 0 0 0,0 1 0 0 0,-1 0 0 0 0,1-1 0 0 0,0 1 0 0 0,1-1 0 0 0,11 2-2 0 0,0-1 1 0 0,-1-1-1 0 0,9-1 2 0 0,-1 0-12 0 0,29 2-59 0 0,-1 1 0 0 0,26 6 71 0 0,-56-5 29 0 0,0 1-1 0 0,0 1 0 0 0,0 1 1 0 0,-1 1-1 0 0,0 0 0 0 0,0 1 0 0 0,10 7-28 0 0,15 13 2 0 0,28 25-2 0 0,-4-4-20 0 0,-41-32 18 0 0,1-2 1 0 0,1-1 0 0 0,0-1-1 0 0,21 6 2 0 0,-4-2 3 0 0,-20-6 10 0 0,-1 1 1 0 0,0 1-1 0 0,-1 1 0 0 0,13 10-13 0 0,-29-17-38 0 0,0 0 0 0 0,0 0 0 0 0,0 0 0 0 0,-1 1 0 0 0,-1 0 0 0 0,1 1 0 0 0,-1-1 0 0 0,-1 1 0 0 0,0 0 0 0 0,0 1 38 0 0,8 19-8 0 0,-1-1 1 0 0,4 23 7 0 0,2 3-5 0 0,-14-42 5 0 0,1 0 0 0 0,1-1 0 0 0,0 1 0 0 0,0-1 0 0 0,1 0 0 0 0,0-1 0 0 0,1 1 0 0 0,0-2 0 0 0,1 1 0 0 0,0-1 0 0 0,0 0 0 0 0,1-1 0 0 0,0 0 0 0 0,1-1 0 0 0,2 1 0 0 0,61 31 296 0 0,-53-28-215 0 0,-11-6-73 0 0,1 0-1 0 0,10 4-7 0 0,20 7-56 0 0,-1 1 0 0 0,-1 2-1 0 0,4 5 57 0 0,-32-17-30 0 0,0 1-1 0 0,0 0 0 0 0,-1 0 1 0 0,0 1-1 0 0,0 1 1 0 0,-1 0-1 0 0,0 0 1 0 0,0 1 30 0 0,17 25 41 0 0,16 32-41 0 0,-24-37-20 0 0,-8-14 47 0 0,0-1 0 0 0,1-1 0 0 0,0 0 0 0 0,1 0 0 0 0,1-1 0 0 0,0 0 0 0 0,1-1 0 0 0,3 1-27 0 0,11 5-152 0 0,2-2 1 0 0,0 0-1 0 0,2-2 152 0 0,6 5-319 0 0,-14-9 193 0 0,-13-6 57 0 0,0 1 0 0 0,0 0 0 0 0,0 1 0 0 0,6 5 69 0 0,-12-8 0 0 0,1 1 0 0 0,-1-1 0 0 0,0 1 0 0 0,-1 1 0 0 0,1-1 0 0 0,1 3 0 0 0,-5-6 0 0 0,0 0 0 0 0,1 0 0 0 0,-2 0 0 0 0,1 0 0 0 0,0 1 0 0 0,0-1 0 0 0,-1 0 0 0 0,1 0 0 0 0,-1 0 0 0 0,0 1 0 0 0,1-1 0 0 0,-1 0 0 0 0,0 1 0 0 0,0-1 0 0 0,-1 0 0 0 0,1 0 0 0 0,0 1 0 0 0,-1-1 0 0 0,0 0 0 0 0,1 0 0 0 0,-2 1 0 0 0,-35 111 78 0 0,35-110-67 0 0,1 1 1 0 0,0 0 0 0 0,0 0-1 0 0,0 0 1 0 0,1 0-1 0 0,0 0 1 0 0,0 0 0 0 0,0 0-1 0 0,0 0 1 0 0,1 0 0 0 0,0 0-1 0 0,0 0 1 0 0,0 0-1 0 0,1 0 1 0 0,2 4-12 0 0,-3-5-21 0 0,1-1 0 0 0,0 0 0 0 0,1 1 0 0 0,-1-1 0 0 0,0 0 0 0 0,1 0 0 0 0,0-1 0 0 0,0 1 0 0 0,0 0 0 0 0,0-1 0 0 0,0 0-1 0 0,0 0 1 0 0,1 0 0 0 0,-1 0 0 0 0,1 0 0 0 0,-1 0 0 0 0,1-1 0 0 0,0 0 0 0 0,0 0 0 0 0,1 0 21 0 0,72 14-885 0 0,-40-9 519 0 0,0 2 0 0 0,0 1 1 0 0,5 4 365 0 0,-34-10-89 0 0,-1 0 89 0 0,1-1 0 0 0,-1 2-1 0 0,0-1 1 0 0,0 1 0 0 0,4 3 0 0 0,-9-6 56 0 0,0 1 1 0 0,0-1 0 0 0,-1 1 0 0 0,1-1 0 0 0,-1 1 0 0 0,1 0 0 0 0,-1 0-1 0 0,0 0 1 0 0,0 0 0 0 0,0 0 0 0 0,0 0 0 0 0,0 0 0 0 0,0 0 0 0 0,0 0-1 0 0,-1 0 1 0 0,1 0 0 0 0,-1 1 0 0 0,1-1 0 0 0,-1 0 0 0 0,0 0-1 0 0,0 2-56 0 0,-1 37 809 0 0,-1-20-757 0 0,2 1-1 0 0,2 18-51 0 0,0-34-92 0 0,-1 0-1 0 0,1 0 0 0 0,0 0 0 0 0,0-1 0 0 0,0 1 0 0 0,1-1 1 0 0,0 1-1 0 0,0-1 0 0 0,0 0 0 0 0,1 0 0 0 0,0 0 0 0 0,0 0 0 0 0,0-1 1 0 0,0 0-1 0 0,1 0 0 0 0,2 2 93 0 0,3 2-550 0 0,0-1-1 0 0,1-1 1 0 0,0 1 0 0 0,0-2 0 0 0,0 1 0 0 0,1-2-1 0 0,6 3 551 0 0,5 1-2264 0 0,18 10 2264 0 0,-31-13-158 0 0,-7-5 177 0 0,-1 1 1 0 0,0 1 0 0 0,0-1-1 0 0,0 0 1 0 0,0 0 0 0 0,0 1-1 0 0,0-1 1 0 0,0 1 0 0 0,-1 0-1 0 0,1-1 1 0 0,0 1 0 0 0,-1 0 0 0 0,0 0-1 0 0,1 0 1 0 0,-1 0 0 0 0,0 0-1 0 0,0 0 1 0 0,0 1 0 0 0,0-1-1 0 0,0 1-19 0 0,-1-1 133 0 0,0 0 0 0 0,0 0 0 0 0,0-1 0 0 0,0 1 0 0 0,0 0 0 0 0,0 0 0 0 0,0 0 0 0 0,-1 0 0 0 0,1 0 0 0 0,-1 0-1 0 0,1 0 1 0 0,-1-1 0 0 0,0 1 0 0 0,0 0 0 0 0,1 0 0 0 0,-1-1 0 0 0,-1 1 0 0 0,1 0 0 0 0,0-1 0 0 0,0 1 0 0 0,0-1 0 0 0,-1 0 0 0 0,1 1 0 0 0,-2-1-133 0 0,-8 11 164 0 0,0-1 0 0 0,1 1 0 0 0,1 1 0 0 0,0 0 0 0 0,0 0 0 0 0,1 0 0 0 0,1 1 0 0 0,0 1 0 0 0,1-1 0 0 0,1 1 0 0 0,0 0 0 0 0,0 3-164 0 0,4-16-27 0 0,1 0 1 0 0,0 0 0 0 0,-1 0 0 0 0,1-1 0 0 0,0 1 0 0 0,0 0 0 0 0,0 0-1 0 0,0 0 1 0 0,0 0 0 0 0,0 0 0 0 0,1 0 0 0 0,-1 0 0 0 0,1 0 0 0 0,-1 0-1 0 0,1-1 1 0 0,0 1 0 0 0,-1 0 0 0 0,1 0 0 0 0,0-1 0 0 0,0 1 0 0 0,1 0 0 0 0,-1-1-1 0 0,0 1 1 0 0,0-1 0 0 0,1 0 0 0 0,-1 1 0 0 0,1-1 0 0 0,-1 0 0 0 0,1 0-1 0 0,-1 0 1 0 0,2 1 26 0 0,6 2-286 0 0,0 0 0 0 0,1 0 1 0 0,-1 0-1 0 0,1-2 0 0 0,8 3 286 0 0,6 1-216 0 0,-19-4 136 0 0,-2-1 62 0 0,5 4-22 0 0,-8-4 55 0 0,0-1-1 0 0,0 0 1 0 0,0 1 0 0 0,0-1-1 0 0,0 0 1 0 0,0 0-1 0 0,0 1 1 0 0,0-1 0 0 0,0 0-1 0 0,0 1 1 0 0,0-1-1 0 0,-1 0 1 0 0,1 0-1 0 0,0 1 1 0 0,0-1 0 0 0,0 0-1 0 0,0 0 1 0 0,-1 1-1 0 0,1-1 1 0 0,0 0-1 0 0,0 0 1 0 0,0 1 0 0 0,-1-1-1 0 0,1 0 1 0 0,0 0-1 0 0,0 0 1 0 0,-1 0 0 0 0,1 1-1 0 0,0-1 1 0 0,-1 0-1 0 0,1 0-14 0 0,-10 7 331 0 0,-19 3 200 0 0,16-5-294 0 0,0-1 0 0 0,0 0 1 0 0,-5 0-238 0 0,13-2 33 0 0,-1-1 1 0 0,1 1 0 0 0,0 0 0 0 0,-4 2-34 0 0,-5 2 46 0 0,8-3-47 0 0,1 0-1 0 0,-1 0 1 0 0,1 1 0 0 0,-1-1 0 0 0,1 1 0 0 0,1 0 0 0 0,-1 1-1 0 0,0-1 1 0 0,-1 3 1 0 0,6-6-74 0 0,0-1-60 0 0,9 13-1278 0 0,-4-11 1125 0 0,-1 0-1 0 0,1 0 0 0 0,-1 0 1 0 0,1-1-1 0 0,-1 0 0 0 0,1 0 1 0 0,0 0-1 0 0,3 0 288 0 0,8 2-479 0 0,18 1-759 0 0,-32-4 1010 0 0,-1 0 4 0 0,-1 0 266 0 0,0 0 0 0 0,1 0 0 0 0,-1 0 0 0 0,1 0 0 0 0,-1 0 1 0 0,0 0-1 0 0,1 0 0 0 0,-1 0 0 0 0,1 0 0 0 0,-1 1 0 0 0,0-1 0 0 0,1 0 1 0 0,-1 0-1 0 0,1 0 0 0 0,-1 0 0 0 0,0 0 0 0 0,1 1 0 0 0,-1-1 0 0 0,0 0 0 0 0,1 0 1 0 0,-1 1-1 0 0,0-1 0 0 0,1 0 0 0 0,-1 1 0 0 0,0-1 0 0 0,1 0 0 0 0,-1 1 1 0 0,0-1-1 0 0,0 0 0 0 0,0 1 0 0 0,1-1 0 0 0,-1 0 0 0 0,0 1 0 0 0,0-1 1 0 0,0 1-1 0 0,0-1 0 0 0,0 0 0 0 0,0 1 0 0 0,0-1 0 0 0,0 1 0 0 0,0-1 1 0 0,0 1-43 0 0,0-1 46 0 0,0 1 491 0 0,0-1-162 0 0,-8 14 1551 0 0,12-15-1890 0 0,-1 0-1 0 0,1 0 0 0 0,-1 0 1 0 0,0-1-1 0 0,1 1 0 0 0,-1-1 0 0 0,0 0 1 0 0,0 0-1 0 0,0 0 0 0 0,2-2-35 0 0,5-3-7 0 0,4-3-57 0 0,-1 0 1 0 0,-1-1 0 0 0,0-1 0 0 0,0 0-1 0 0,4-8 64 0 0,11-9-237 0 0,-23 24 176 0 0,-1 0 1 0 0,0 0-1 0 0,0 0 0 0 0,-1 0 0 0 0,1 0 0 0 0,-1-1 0 0 0,1-3 61 0 0,-1 3-52 0 0,-1 2 23 0 0,0-1 0 0 0,0 0 0 0 0,-1 1 0 0 0,0-1 1 0 0,0 0-1 0 0,0 0 0 0 0,-1-4 29 0 0,0-9 340 0 0,0 12-246 0 0,0 0-1 0 0,0 0 1 0 0,-1 1-1 0 0,0-1 1 0 0,0 0-1 0 0,0 1 1 0 0,-1-1-1 0 0,1 1 1 0 0,-2-2-94 0 0,-11-24 348 0 0,2 1-22 0 0,9 22-290 0 0,0-1 1 0 0,1 1-1 0 0,0-1 1 0 0,-1-7-37 0 0,2 12 0 0 0,1 0 1 0 0,-1 0 0 0 0,0 0-1 0 0,0 0 1 0 0,0 0 0 0 0,0 0-1 0 0,-1 1 1 0 0,-1-3-1 0 0,-4-5 48 0 0,0-1-38 0 0,2 4-10 0 0,1 0 0 0 0,0 0 0 0 0,1-1 1 0 0,-2-3-1 0 0,-32-77-522 0 0,34 76 399 0 0,-9-23-2486 0 0,-7-16 2609 0 0,1 15-2356 0 0,-3 1-1 0 0,-13-19 2357 0 0,14 31-2281 0 0,12 13 209 0 0</inkml:trace>
  <inkml:trace contextRef="#ctx0" brushRef="#br1" timeOffset="66194.906">17329 3574 7344 0 0,'-3'-3'69'0'0,"-1"1"-1"0"0,1-1 1 0 0,-1 1 0 0 0,0 0 0 0 0,1 0 0 0 0,-1 0 0 0 0,0 0-1 0 0,0 1 1 0 0,0-1 0 0 0,0 1 0 0 0,0 0 0 0 0,-1 0 0 0 0,1 1-1 0 0,-4-1-68 0 0,1 0 129 0 0,-46-10 1465 0 0,18 9-1342 0 0,1 2 0 0 0,-10 2-252 0 0,9 0 181 0 0,1-2 0 0 0,-5-1-181 0 0,-9-2 19 0 0,23 2 42 0 0,-21-3-61 0 0,38 3 3 0 0,0-1 0 0 0,0 0 0 0 0,0-1 0 0 0,0 1 0 0 0,0-2 0 0 0,0 1 0 0 0,-2-2-3 0 0,-59-43-467 0 0,68 48 455 0 0,-1-1-1 0 0,0 0 0 0 0,0 0 1 0 0,0 1-1 0 0,-1 0 0 0 0,1-1 1 0 0,0 1-1 0 0,0 0 0 0 0,0 0 1 0 0,0 0-1 0 0,0 0 0 0 0,0 0 1 0 0,-1 0 12 0 0,-29 7-100 0 0,-15 8 485 0 0,-1 3-385 0 0,18-6 269 0 0,-45 17 384 0 0,7-3 838 0 0,-27 6-1491 0 0,81-28 168 0 0,0 0 0 0 0,-1-2 0 0 0,0 1 0 0 0,-11-1-168 0 0,9-4 154 0 0,17 2-158 0 0,0 0-1 0 0,-1 0 1 0 0,1-1 0 0 0,0 1-1 0 0,-1 0 1 0 0,1 0 0 0 0,0 0-1 0 0,0 0 1 0 0,-1 0 0 0 0,1-1-1 0 0,0 1 1 0 0,0 0 0 0 0,-1 0-1 0 0,1 0 1 0 0,0-1 0 0 0,0 1-1 0 0,-1 0 1 0 0,1 0 0 0 0,0-1-1 0 0,0 1 1 0 0,0 0 0 0 0,0 0-1 0 0,-1-1 1 0 0,1 1 0 0 0,0 0-1 0 0,0-1 1 0 0,0 1 0 0 0,0 0-1 0 0,0 0 1 0 0,0-1 0 0 0,0 1-1 0 0,0 0 1 0 0,0-1 0 0 0,0 1-1 0 0,0 0 1 0 0,0-1 0 0 0,0 1-1 0 0,0 0 1 0 0,0-1 0 0 0,0 1-1 0 0,0 0 1 0 0,1 0 0 0 0,-1-1 4 0 0,0 0-151 0 0,1 1 95 0 0,-1 0 0 0 0,0 0-1 0 0,1 0 1 0 0,-1 0 0 0 0,0 0 0 0 0,1 0 0 0 0,-1 0-1 0 0,0-1 1 0 0,1 1 0 0 0,-1 0 0 0 0,0 0 0 0 0,1 0 0 0 0,-1 0-1 0 0,0-1 1 0 0,0 1 0 0 0,1 0 0 0 0,-1 0 0 0 0,0-1-1 0 0,0 1 1 0 0,1 0 0 0 0,-1 0 0 0 0,0-1 0 0 0,0 1 0 0 0,0 0 56 0 0,0-1-8 0 0,0 1-1 0 0,0 0 1 0 0,0 0 0 0 0,0 0 0 0 0,0-1 0 0 0,0 1 0 0 0,0 0 0 0 0,0 0 0 0 0,0 0 0 0 0,0 0 0 0 0,0-1 0 0 0,0 1 0 0 0,0 0 0 0 0,-1 0 0 0 0,1 0 0 0 0,0 0 0 0 0,0-1 0 0 0,0 1 0 0 0,0 0 0 0 0,0 0 0 0 0,0 0 0 0 0,-1 0 0 0 0,1 0-1 0 0,0 0 1 0 0,0 0 0 0 0,0 0 0 0 0,-1 0 0 0 0,1-1 0 0 0,0 1 0 0 0,0 0 0 0 0,0 0 0 0 0,0 0 0 0 0,-1 0 0 0 0,1 0 0 0 0,0 0 0 0 0,0 0 0 0 0,0 0 0 0 0,-1 0 0 0 0,1 0 0 0 0,0 0 0 0 0,0 0 0 0 0,0 0 0 0 0,0 1 0 0 0,-1-1 0 0 0,1 0-1 0 0,0 0 1 0 0,0 0 0 0 0,0 0 0 0 0,0 0 0 0 0,-1 0 8 0 0,-3 1 57 0 0,0 0 1 0 0,0 1-1 0 0,0-1 0 0 0,0 1 0 0 0,0 0 0 0 0,0 0 0 0 0,0 0 0 0 0,0 1-57 0 0,-18 9 261 0 0,-107 49 1051 0 0,51-24-766 0 0,-21 8-119 0 0,60-29-281 0 0,6-2 104 0 0,-1-1-1 0 0,-8 0-249 0 0,11-7 372 0 0,22-9-861 0 0,7 3 373 0 0,0-1 0 0 0,0 1 0 0 0,0-1 0 0 0,0 1 0 0 0,0 0 0 0 0,0 0 0 0 0,0 0 0 0 0,0 0 0 0 0,0 0 0 0 0,-1 0 116 0 0,-7 3-79 0 0,1 0-1 0 0,0 1 1 0 0,-6 3 79 0 0,-12 5-31 0 0,14-6 75 0 0,-1 1 0 0 0,1 0 0 0 0,0 1 0 0 0,1 0 0 0 0,-4 4-44 0 0,-7 5 204 0 0,2-1 113 0 0,0 1 1 0 0,-4 6-318 0 0,6-5 182 0 0,-4 4 0 0 0,12-11-26 0 0,0-1 1 0 0,-7 5-157 0 0,-6 5 130 0 0,16-13-59 0 0,0 0 0 0 0,0-1 1 0 0,-6 3-72 0 0,-9 8 204 0 0,-14 3-192 0 0,35-19-12 0 0,0 0 0 0 0,1 0 0 0 0,-1 0 0 0 0,1 0 0 0 0,-1 0 0 0 0,1 1 0 0 0,-1-1 0 0 0,1 0 0 0 0,-1 2 0 0 0,-3 1 0 0 0,2-1 19 0 0,0 0 0 0 0,0 0 0 0 0,0 0 1 0 0,1 0-1 0 0,-1 0 0 0 0,-1 4-19 0 0,2-4 25 0 0,0 1 0 0 0,-1-1 0 0 0,0 0 0 0 0,1 1 0 0 0,-1-1 0 0 0,-3 2-25 0 0,-4 3 124 0 0,1 1-1 0 0,0 0 1 0 0,0 1-124 0 0,-18 18 210 0 0,23-24-173 0 0,-1 1 0 0 0,2 0 0 0 0,-1 0 0 0 0,0 0 0 0 0,0 2-37 0 0,-13 17 218 0 0,-10 12 196 0 0,22-28-393 0 0,0-1 0 0 0,0 0 0 0 0,-1 0 0 0 0,0 0-1 0 0,-2 1-20 0 0,4-4 0 0 0,0 0 0 0 0,1 1 0 0 0,-1-1 0 0 0,1 1 0 0 0,0 0 0 0 0,-14 18 0 0 0,10-15 0 0 0,1-1 0 0 0,1 1 0 0 0,-6 8 0 0 0,-6 9 0 0 0,7-12-568 0 0,10-13 509 0 0,0 1 0 0 0,0-1 0 0 0,0 1 0 0 0,-1-1 0 0 0,1 0 0 0 0,0 1 0 0 0,0-1 0 0 0,-1 0 0 0 0,1 0 0 0 0,0 1 0 0 0,-1-1 0 0 0,1 0 0 0 0,0 0 0 0 0,-1 1 0 0 0,1-1 0 0 0,-1 0 0 0 0,1 0 1 0 0,0 0-1 0 0,-1 1 0 0 0,1-1 0 0 0,-1 0 59 0 0,-3 1 260 0 0,-7 5-233 0 0,0 0 1 0 0,0 1 0 0 0,0 0-1 0 0,1 1 1 0 0,0 0-1 0 0,1 0 1 0 0,0 1 0 0 0,-3 4-28 0 0,-5 3 168 0 0,5-3-129 0 0,1 0 0 0 0,-1 1 0 0 0,2 0-1 0 0,0 0 1 0 0,1 1 0 0 0,1 0 0 0 0,0 1 0 0 0,1 0-1 0 0,0 1-38 0 0,4-10 1 0 0,0 0-1 0 0,-1 0 0 0 0,-4 6 0 0 0,5-9-2 0 0,0 1 1 0 0,0-1-1 0 0,1 1 0 0 0,0 0 1 0 0,0 0-1 0 0,0 0 0 0 0,0 0 1 0 0,1 0-1 0 0,-1 2 2 0 0,2-4-65 0 0,0-1-1 0 0,-1 0 1 0 0,1 1 0 0 0,-1-1 0 0 0,1 0 0 0 0,-1 1 0 0 0,0-1-1 0 0,0 0 1 0 0,0 0 65 0 0,0-1-278 0 0,1-1-10 0 0,-2 8-1520 0 0,1-4 1804 0 0,1 0 0 0 0,-1 0 0 0 0,1 0 0 0 0,-1 0 0 0 0,0 0 0 0 0,-1 0 0 0 0,1 0 0 0 0,-1 0 0 0 0,0 0 0 0 0,0-1 0 0 0,0 1 1 0 0,0 0-1 0 0,-1-1 0 0 0,1 0 0 0 0,-1 0 0 0 0,-1 2 4 0 0,-14 16 183 0 0,1 1 0 0 0,0 1 0 0 0,2 1 1 0 0,1 0-1 0 0,-2 8-183 0 0,-3 13 5 0 0,3 1 1 0 0,-1 8-6 0 0,11-24-43 0 0,4-22 13 0 0,1 0 0 0 0,-1 1 0 0 0,-1-1 0 0 0,-2 7 30 0 0,-27 74-293 0 0,21-67 352 0 0,0-1 0 0 0,-2 0 1 0 0,-1 0-1 0 0,-9 9-59 0 0,-17 26 803 0 0,27-36-700 0 0,1-1 1 0 0,1 2-1 0 0,1 0 1 0 0,1 0-1 0 0,1 1 1 0 0,-4 15-104 0 0,3 17-1849 0 0,6-44-3363 0 0</inkml:trace>
  <inkml:trace contextRef="#ctx0" brushRef="#br1" timeOffset="67529.14">19684 6282 9072 0 0,'0'0'200'0'0,"1"0"-155"0"0,-1 0 0 0 0,0 1 0 0 0,0-1 0 0 0,0 0 1 0 0,1 0-1 0 0,-1 0 0 0 0,0 0 0 0 0,0 0 0 0 0,0 0 0 0 0,1 0 1 0 0,-1 0-1 0 0,0 1 0 0 0,0-1 0 0 0,0 0 0 0 0,1 0 1 0 0,-1 0-1 0 0,0 0 0 0 0,0 1 0 0 0,0-1 0 0 0,0 0 0 0 0,0 0 1 0 0,0 0-1 0 0,1 1 0 0 0,-1-1 0 0 0,0 0 0 0 0,0 0 0 0 0,0 0 1 0 0,0 1-1 0 0,0-1 0 0 0,0 0 0 0 0,0 0 0 0 0,0 1 1 0 0,0-1-1 0 0,0 0-45 0 0,-8 89 1042 0 0,7-75-1029 0 0,-1-1-1 0 0,0 1 1 0 0,-1-1 0 0 0,-4 11-13 0 0,3-7 3 0 0,-3 2 19 0 0,0 0 1 0 0,-1 0-1 0 0,-1-1 1 0 0,-8 13-23 0 0,-6 12 35 0 0,-14 27-22 0 0,-18 38 59 0 0,42-84-29 0 0,10-19-16 0 0,0 0 0 0 0,0 0 0 0 0,0 0 0 0 0,1 1 0 0 0,0-1 0 0 0,0 1 0 0 0,0 0 0 0 0,1-1 0 0 0,-1 6-27 0 0,2-10 3 0 0,0 0 0 0 0,1 0 0 0 0,-1 0 1 0 0,0 0-1 0 0,1 0 0 0 0,-1 0 1 0 0,0 0-1 0 0,1 0 0 0 0,0 0 0 0 0,-1 0 1 0 0,1 0-1 0 0,-1 0 0 0 0,1-1 0 0 0,0 1 1 0 0,0 0-1 0 0,0 0 0 0 0,-1-1 1 0 0,1 1-1 0 0,0 0 0 0 0,0-1 0 0 0,0 1 1 0 0,0-1-1 0 0,0 1 0 0 0,1 0-3 0 0,0-1 2 0 0,12 8 23 0 0,-8-5-91 0 0,-1 0 0 0 0,1 0 1 0 0,-1 1-1 0 0,0-1 0 0 0,3 4 66 0 0,-6-5-6 0 0,-1 0 0 0 0,1-1 0 0 0,-1 1 0 0 0,1 0 0 0 0,-1 0 0 0 0,0 0 1 0 0,0 0-1 0 0,0 0 0 0 0,0 0 0 0 0,-1 0 0 0 0,1 0 0 0 0,0 1 0 0 0,-1-1 0 0 0,1 0 0 0 0,-1 0 0 0 0,0 1 0 0 0,0-1 0 0 0,0 1 6 0 0,0 4 35 0 0,-1 1 0 0 0,0 0 0 0 0,-1-1 0 0 0,0 1 0 0 0,0-1 0 0 0,0 1 0 0 0,-1-1 0 0 0,0 0 0 0 0,0 0 0 0 0,-1 0 1 0 0,0-1-1 0 0,-1 2-35 0 0,-12 15 369 0 0,-1 0 0 0 0,-13 13-369 0 0,6-8 260 0 0,-27 28 467 0 0,-3-1-727 0 0,9-10 353 0 0,-34 44-353 0 0,69-75 32 0 0,8-11-49 0 0,0 0-1 0 0,1 0 1 0 0,-1 0-1 0 0,1 0 1 0 0,0 0-1 0 0,0 0 1 0 0,0 1 0 0 0,0-1-1 0 0,0 1 1 0 0,1-1-1 0 0,0 1 1 0 0,0 0-1 0 0,0-1 1 0 0,0 1-1 0 0,0 0 1 0 0,1 0 0 0 0,-1 0 17 0 0,2-3-30 0 0,-1 0 0 0 0,1 1 1 0 0,-1-1-1 0 0,1 0 0 0 0,-1 0 1 0 0,1 0-1 0 0,-1 0 0 0 0,1 1 1 0 0,0-1-1 0 0,0 0 0 0 0,-1 0 1 0 0,2 0 29 0 0,-1 0-21 0 0,0 1 1 0 0,0-1 0 0 0,0 0 0 0 0,0 1-1 0 0,0-1 1 0 0,0 0 0 0 0,0 1-1 0 0,-1-1 1 0 0,1 1 0 0 0,0 0 20 0 0,-1 4-2 0 0,0-1 1 0 0,0 1-1 0 0,0-1 0 0 0,-1 1 1 0 0,0 0-1 0 0,0-1 1 0 0,0 1-1 0 0,-1-1 0 0 0,-1 4 2 0 0,-4 10 251 0 0,-10 18-251 0 0,16-35-5 0 0,-14 24 105 0 0,-1 0 0 0 0,-1 0 0 0 0,0-2 0 0 0,-22 22-100 0 0,-11 7 170 0 0,-30 22-170 0 0,71-67-346 0 0,0-1 1 0 0,0-1-1 0 0,-1 0 0 0 0,1 0 0 0 0,-2-1 1 0 0,-9 4 345 0 0,19-8-690 0 0,-3-1 398 0 0,0 1-1 0 0,1 0 1 0 0,-1 0-1 0 0,0 1 1 0 0,1-1-1 0 0,-1 1 1 0 0,1 0-1 0 0,-1 0 0 0 0,1 0 293 0 0,-11 6-372 0 0,-48 26 233 0 0,18-7 323 0 0,-299 147 4738 0 0,305-154-4688 0 0,-17 9-204 0 0,34-16-4 0 0,0-1 1 0 0,0-1-1 0 0,-5 0-26 0 0,-13 2-3871 0 0,22-11-513 0 0</inkml:trace>
  <inkml:trace contextRef="#ctx0" brushRef="#br1" timeOffset="67787.891">17706 8372 9584 0 0,'-27'16'684'0'0,"10"-5"-415"0"0,-17 11 60 0 0,2 0 0 0 0,-15 15-329 0 0,13-10 565 0 0,4-5-435 0 0,0-1 0 0 0,-28 13-130 0 0,39-25-68 0 0</inkml:trace>
  <inkml:trace contextRef="#ctx0" brushRef="#br1" timeOffset="67974.709">16917 8696 10280 0 0,'-40'11'320'0'0,"1"2"1"0"0,0 1-1 0 0,1 2 1 0 0,-21 13-321 0 0,-16 7 627 0 0,-41 16-8 0 0,82-41-4081 0 0,21-8-548 0 0</inkml:trace>
  <inkml:trace contextRef="#ctx0" brushRef="#br1" timeOffset="69226.04">16115 8873 10120 0 0,'-52'18'687'0'0,"1"0"518"0"0,-15 10-1205 0 0,-109 54 2996 0 0,167-78-2932 0 0,0-1 0 0 0,0 0 0 0 0,0 0 1 0 0,0-1-1 0 0,-6 2-64 0 0,11-4 7 0 0,-1 1-1 0 0,0-1 1 0 0,0 0 0 0 0,0 0-1 0 0,1 0 1 0 0,-1 0 0 0 0,0 0-1 0 0,0-1 1 0 0,1 0 0 0 0,-1 0-1 0 0,0 0 1 0 0,1 0 0 0 0,-4-2-7 0 0,-7-5-419 0 0,1-1 0 0 0,0-1 0 0 0,0 0 1 0 0,-4-5 418 0 0,2 2-552 0 0,0 1 0 0 0,-9-5 552 0 0,10 9 9 0 0,1 0 0 0 0,-1 1 0 0 0,-1 1-1 0 0,1 1 1 0 0,-1 0 0 0 0,0 0 0 0 0,0 2 0 0 0,-15-2-9 0 0,6 2 227 0 0,0 2 0 0 0,0 1 0 0 0,0 0-1 0 0,0 2 1 0 0,-12 3-227 0 0,22-3 171 0 0,-8 0 566 0 0,0 2 1 0 0,1 1-1 0 0,-21 7-737 0 0,13-4 417 0 0,24-7-319 0 0,0 0-1 0 0,-1 0 1 0 0,1 1 0 0 0,0 0 0 0 0,0 0-1 0 0,0 0 1 0 0,-2 2-98 0 0,3-2 75 0 0,-1 0 1 0 0,1 0-1 0 0,-1 0 0 0 0,1-1 1 0 0,-1 0-1 0 0,0 0 0 0 0,0 0 1 0 0,0 0-1 0 0,-1-1-75 0 0,-3 1 165 0 0,0-1 0 0 0,0 0 0 0 0,0-1-1 0 0,-6-1-164 0 0,11 1 50 0 0,0 0-1 0 0,0 0 0 0 0,0-1 0 0 0,0 1 0 0 0,1-1 0 0 0,-1 0 0 0 0,1 0 0 0 0,-1 0 0 0 0,1-1 0 0 0,0 1 0 0 0,0-1 1 0 0,0 0-1 0 0,0 0 0 0 0,0 0 0 0 0,1 0 0 0 0,-1 0 0 0 0,1-1 0 0 0,0 1 0 0 0,0-1 0 0 0,0 1 0 0 0,0-1 0 0 0,0-2-49 0 0,-42-108 78 0 0,34 90 103 0 0,-1 0 0 0 0,-2 0-181 0 0,-5-11 8 0 0,12 23-12 0 0,-1-1 0 0 0,-1 1 0 0 0,0 1 0 0 0,-1 0 0 0 0,0 0 0 0 0,0 0 0 0 0,-2 0 4 0 0,3 4 1 0 0,1 1 0 0 0,-1 0 1 0 0,0 0-1 0 0,0 0 0 0 0,-1 1 0 0 0,0 0 1 0 0,0 1-1 0 0,0 0 0 0 0,0 0 0 0 0,-6 0-1 0 0,-154-44 174 0 0,162 45-144 0 0,0 0 1 0 0,0-1-1 0 0,0 0 1 0 0,0 0-1 0 0,0 0 1 0 0,1-1-1 0 0,0 0 1 0 0,0 0-1 0 0,0-1 1 0 0,0 0-1 0 0,1 0 1 0 0,-4-5-31 0 0,-6-12 128 0 0,0-1 1 0 0,1 0 0 0 0,2-1-129 0 0,8 17 54 0 0,-11-29 36 0 0,12 27-47 0 0,-1 0-1 0 0,0 1 1 0 0,-2-5-43 0 0,-21-36 43 0 0,4 8 22 0 0,-14-20-65 0 0,-37-61 558 0 0,69 115-615 0 0,1 0-1 0 0,0-1 0 0 0,-3-8 58 0 0,-7-16-211 0 0,-20-42 70 0 0,22 47 104 0 0,-1 0 1 0 0,-16-24 36 0 0,-4 3-194 0 0,-3 1 0 0 0,-4-1 194 0 0,27 33-43 0 0,1 0 0 0 0,1-1-1 0 0,1-1 1 0 0,0 1 0 0 0,1-2 0 0 0,1 1 0 0 0,1-1 0 0 0,0 0 0 0 0,2-1 0 0 0,0 1 0 0 0,1-1 0 0 0,1 0 0 0 0,0-15 43 0 0,-1 0-157 0 0,-1-1 0 0 0,-1 1 0 0 0,-10-27 157 0 0,12 47-111 0 0,-1 1 0 0 0,0 1 0 0 0,-1-1 0 0 0,-1 1 0 0 0,0 0 0 0 0,-1 0 0 0 0,0 1 0 0 0,-1 0 0 0 0,-3-3 111 0 0,-14-10-124 0 0,-2 0-1 0 0,-6-3 125 0 0,29 24-2 0 0,0 0-1 0 0,0-1 0 0 0,0 0 1 0 0,1 0-1 0 0,0 0 1 0 0,0 0-1 0 0,0-1 1 0 0,1 1-1 0 0,-1-1 1 0 0,-1-4 2 0 0,4 5-22 0 0,-1 1 0 0 0,0-1 0 0 0,1 0 0 0 0,0 1 0 0 0,0-1 0 0 0,1 0 0 0 0,-1 0 0 0 0,1 0 0 0 0,0 0 0 0 0,0 0 0 0 0,1 1 0 0 0,0-1 0 0 0,-1 0 0 0 0,3-4 22 0 0,5-16-156 0 0,1-1 0 0 0,2 2 0 0 0,8-14 156 0 0,43-70-622 0 0,-57 101 580 0 0,0-1-1 0 0,-1 0 1 0 0,0 0-1 0 0,0 0 1 0 0,-1-1-1 0 0,0 0 1 0 0,0 1-1 0 0,-1-1 1 0 0,0 0-1 0 0,-1-2 43 0 0,-1 5-15 0 0,-6 5 15 0 0,-2 0-19 0 0,0 1 0 0 0,1 0-1 0 0,-9 1 20 0 0,12 0 0 0 0,-1 0 1 0 0,0-1-1 0 0,1 0 0 0 0,-1 0 0 0 0,0 0 0 0 0,1-1 1 0 0,-1 0-1 0 0,0 1 0 0 0,1-1 0 0 0,-1-1 0 0 0,1 1 0 0 0,-3-2 0 0 0,6 2 76 0 0,-1-7 72 0 0,2 4-133 0 0,1-1-1 0 0,-1 0 0 0 0,1 0 1 0 0,0 1-1 0 0,1-1 0 0 0,-1 0 1 0 0,1 1-1 0 0,0 0 0 0 0,0-1 1 0 0,1 1-1 0 0,2-4-14 0 0,6-8-13 0 0,0 1 1 0 0,8-6 12 0 0,0-2 11 0 0,-10 12 25 0 0,9-11-67 0 0,0-2 0 0 0,4-9 31 0 0,-18 27 93 0 0,0-1 1 0 0,-1 0-1 0 0,1-1 0 0 0,-1 1 1 0 0,-1-1-1 0 0,1 1 0 0 0,-1-1 0 0 0,-1 0 1 0 0,1 1-1 0 0,-1-1 0 0 0,-1-2-93 0 0,0 8 85 0 0,0-1-1 0 0,0 0 1 0 0,-1 0-1 0 0,1 0 0 0 0,-1 1 1 0 0,1-1-1 0 0,-1 0 1 0 0,0 0-1 0 0,0 1 0 0 0,-1-1 1 0 0,1 1-1 0 0,0-1 0 0 0,-1 1 1 0 0,-1-2-85 0 0,-2-2 131 0 0,0 1-1 0 0,-1-1 1 0 0,1 1 0 0 0,-5-2-131 0 0,-1-2 69 0 0,9 8-63 0 0,1-1 0 0 0,-1 1 0 0 0,0-1 1 0 0,1 0-1 0 0,0 1 0 0 0,-1-1 0 0 0,1 0 0 0 0,0 0 0 0 0,0 0 1 0 0,0 0-1 0 0,0 0 0 0 0,0 0 0 0 0,1 0 0 0 0,-1 0 1 0 0,1 0-1 0 0,-1 0 0 0 0,1-1 0 0 0,0 1 0 0 0,0 0 1 0 0,0 0-1 0 0,0 0 0 0 0,0-1 0 0 0,0 1 0 0 0,0 0 1 0 0,1 0-1 0 0,-1 0 0 0 0,1 0 0 0 0,0 0 0 0 0,0 0 1 0 0,-1 0-1 0 0,1 0 0 0 0,1 0 0 0 0,-1 0 0 0 0,1-1-6 0 0,35-52 3 0 0,-23 35-31 0 0,0-1 0 0 0,5-11 28 0 0,20-37-10 0 0,8-6 10 0 0,-18 28-1 0 0,-5 9 11 0 0,-1 3 52 0 0,-1-1-1 0 0,-2-1 1 0 0,9-25-62 0 0,-28 59 17 0 0,0-1-1 0 0,0 1 1 0 0,0-1 0 0 0,0 1 0 0 0,0-1-1 0 0,-1 0 1 0 0,0 1 0 0 0,1-1-1 0 0,-1 0 1 0 0,-1 1 0 0 0,1-2-17 0 0,-1 3 8 0 0,1-1-1 0 0,-1 1 1 0 0,0-1 0 0 0,0 1 0 0 0,0 0 0 0 0,0 0 0 0 0,0-1 0 0 0,0 1-1 0 0,-1 0 1 0 0,1 0 0 0 0,-1 0 0 0 0,0 1 0 0 0,1-1 0 0 0,-1 0 0 0 0,0 0-1 0 0,-2 0-7 0 0,-67-43-72 0 0,69 45 71 0 0,1-1-1 0 0,-1-1 1 0 0,1 1-1 0 0,-1 0 0 0 0,1 0 1 0 0,-1-1-1 0 0,1 1 0 0 0,0 0 1 0 0,-1-1-1 0 0,1 1 1 0 0,0-1-1 0 0,0 0 0 0 0,0 1 1 0 0,0-1-1 0 0,1 0 0 0 0,-1 0 1 0 0,0 1-1 0 0,1-1 1 0 0,-1 0-1 0 0,1 0 0 0 0,0 0 1 0 0,-1 0-1 0 0,1 0 0 0 0,0 0 1 0 0,0 0-1 0 0,0 0 1 0 0,1 0-1 0 0,-1 0 0 0 0,0 1 1 0 0,1-1-1 0 0,-1 0 1 0 0,1 0-1 0 0,0 0 0 0 0,-1 0 1 0 0,1 1-1 0 0,0-1 0 0 0,1-1 2 0 0,6-11-26 0 0,1 0-1 0 0,0 1 0 0 0,1 0 1 0 0,9-9 26 0 0,50-46-100 0 0,-52 52 62 0 0,168-165-72 0 0,-105 97 404 0 0,13-25-294 0 0,-69 77 342 0 0,18-30-342 0 0,-36 52-200 0 0,8-13 33 0 0,-4 11-5161 0 0,-2 7-1150 0 0</inkml:trace>
  <inkml:trace contextRef="#ctx0" brushRef="#br1" timeOffset="73089.761">18673 4585 5280 0 0,'0'0'152'0'0,"0"0"89"0"0,0 0 250 0 0,0 0 106 0 0,0 0 19 0 0,0 0-3 0 0,0 0-38 0 0,0 0-20 0 0,20-5 2782 0 0,3-4 1429 0 0,-22 9-4422 0 0,-1 0 0 0 0,0 0 0 0 0,0 0-16 0 0,0 0-68 0 0,4-5 564 0 0,-1 4-710 0 0,11-10 672 0 0,-13 10-708 0 0,13-4 456 0 0,-10 4-504 0 0,-4 1 52 0 0,0 0 1 0 0,0 0 2 0 0,0 0 50 0 0,15 0 265 0 0,-10 3-203 0 0,-9-6 175 0 0,-2-2-349 0 0,6 4 30 0 0,0 1 11 0 0,9-8 118 0 0,-6 5-172 0 0,-3-1 5 0 0,0 3 30 0 0,13-5-97 0 0,5-5 52 0 0,-16 11 0 0 0,9-6 0 0 0,-5 4 0 0 0,0 2 11 0 0,-5 0 17 0 0,6-4-235 0 0,-3 3 135 0 0,-3 0 2 0 0,-1 1 3 0 0,0 0-4 0 0,0 0-2 0 0,0 0-6 0 0,0 0 2 0 0,0 0 10 0 0,11-7-1741 0 0,-8 4 1726 0 0,-7-14-1142 0 0,3 16 1170 0 0,-1-4 1 0 0,1 0 32 0 0,1 4-39 0 0,0 1-39 0 0,0 0-12 0 0,0 0-1 0 0,0 0-28 0 0,0 0-117 0 0,0 0-51 0 0,0 0-11 0 0,0 0-21 0 0,0 0-84 0 0,0 0-37 0 0,0 0-644 0 0,-1 0-2667 0 0,-4 0-1141 0 0</inkml:trace>
  <inkml:trace contextRef="#ctx0" brushRef="#br1" timeOffset="132999.014">10701 2413 4776 0 0,'0'0'135'0'0,"6"-5"26"0"0,12-11 605 0 0,8-8 618 0 0,-16 17-1098 0 0,-5 4-144 0 0,0-1 1 0 0,0 1-1 0 0,0 0 0 0 0,0 1 0 0 0,0-1 1 0 0,0 1-1 0 0,3-1-142 0 0,18-7 688 0 0,-25 10-542 0 0,1 0 12 0 0,3 0-23 0 0,1 0 1 0 0,0 0 0 0 0,-1 1-1 0 0,0-1 1 0 0,1 1 0 0 0,-1 1-1 0 0,1-1 1 0 0,1 2-136 0 0,-7-3 83 0 0,11 6 84 0 0,-2-1 26 0 0,-6-4-119 0 0,0 0 1 0 0,1 0 0 0 0,-1 0 0 0 0,0 0-1 0 0,0 0 1 0 0,0 1 0 0 0,0-1-1 0 0,-1 1 1 0 0,1 0 0 0 0,0 0 0 0 0,-1 0-1 0 0,1 0 1 0 0,1 2-75 0 0,14 10 715 0 0,-10-7-457 0 0,0 0-1 0 0,-1 1 0 0 0,0 0 1 0 0,0 0-1 0 0,-1 1 0 0 0,0 0 1 0 0,4 6-258 0 0,-5-6-3 0 0,-1-1 69 0 0,0 0 0 0 0,0 0 0 0 0,-1 0 1 0 0,2 8-67 0 0,1 2 60 0 0,2 3 12 0 0,-2 0-1 0 0,0 1 1 0 0,-1 0-1 0 0,-2-1 1 0 0,0 3-72 0 0,8 89 352 0 0,-1 20 16 0 0,3-27-256 0 0,-4-50 28 0 0,-4-30 101 0 0,1 17-241 0 0,3 50 325 0 0,-7-76-258 0 0,2-1 1 0 0,0 0-1 0 0,0 0 0 0 0,6 10-67 0 0,54 146 64 0 0,11 37 64 0 0,-69-194-133 0 0,6 14 62 0 0,13 23-57 0 0,-20-43 17 0 0,0-1 1 0 0,0 0 0 0 0,0-1-1 0 0,1 0 1 0 0,1 1-1 0 0,-1-2 1 0 0,1 1-1 0 0,3 1-17 0 0,8 8 54 0 0,-15-12-17 0 0,1 0 0 0 0,0-1-1 0 0,1 1 1 0 0,-1-1-1 0 0,0 0 1 0 0,1 0 0 0 0,0 0-1 0 0,0-1 1 0 0,0 0-1 0 0,0 1-36 0 0,42 16 506 0 0,-43-18-484 0 0,-1 0 0 0 0,1 0 0 0 0,-1 0 0 0 0,1 0-1 0 0,-1-1 1 0 0,1 1 0 0 0,0-1 0 0 0,-1 0 0 0 0,1 0 0 0 0,-1 0 0 0 0,1-1 0 0 0,0 1 0 0 0,-1-1 0 0 0,1 0 0 0 0,-1 0 0 0 0,1 0 0 0 0,-1-1 0 0 0,0 1 0 0 0,0-1 0 0 0,1 0-1 0 0,-1 0 1 0 0,2-1-22 0 0,7-5 112 0 0,-9 6-92 0 0,0 0 0 0 0,0 0 1 0 0,0 0-1 0 0,0 0 0 0 0,-1 0 1 0 0,1-1-1 0 0,0 1 0 0 0,-1-1 1 0 0,0 0-1 0 0,2-2-20 0 0,34-48 224 0 0,-16 17-155 0 0,-13 21-53 0 0,-1 1 0 0 0,0-2 0 0 0,-1 1 0 0 0,2-5-16 0 0,-3 5 18 0 0,0 0-1 0 0,7-10-17 0 0,2-4 29 0 0,-2 2-47 0 0,10-22 37 0 0,-1-1 1 0 0,-3 0-1 0 0,0-9-19 0 0,26-130 0 0 0,-21 86 159 0 0,-5 21 68 0 0,-7 37-400 0 0,1 2 0 0 0,8-16 173 0 0,-11 32 5 0 0,-4 9-31 0 0,1 1 1 0 0,0 0-1 0 0,4-4 26 0 0,4-10 0 0 0,-12 23 0 0 0,1 0 0 0 0,0 1 0 0 0,1-1 0 0 0,2-2 0 0 0,18-26 5 0 0,-19 25-25 0 0,1 0-1 0 0,1 1 1 0 0,0 0 0 0 0,0 1-1 0 0,1 0 1 0 0,7-6 20 0 0,10-6-12 0 0,-19 15 4 0 0,1-1 0 0 0,0 1 1 0 0,0 0-1 0 0,1 1 0 0 0,0 0 0 0 0,0 0 0 0 0,0 1 0 0 0,9-3 8 0 0,-10 5-8 0 0,-1 0 0 0 0,1 1 0 0 0,-1 0 1 0 0,1 0-1 0 0,-1 1 0 0 0,1 0 0 0 0,-1 0 0 0 0,3 1 8 0 0,-5 0-14 0 0,0 0 1 0 0,0 0-1 0 0,0 1 0 0 0,-1-1 1 0 0,1 1-1 0 0,0 0 1 0 0,-1 1-1 0 0,0-1 1 0 0,1 1-1 0 0,-1 0 1 0 0,0 0-1 0 0,0 0 0 0 0,0 1 14 0 0,1 1-18 0 0,-1 0 0 0 0,1 0 0 0 0,-1 1 0 0 0,0 0 0 0 0,0 0 0 0 0,-1 0 0 0 0,0 0-1 0 0,0 0 1 0 0,0 1 0 0 0,-1-1 0 0 0,1 5 18 0 0,3 13 14 0 0,-2 0 1 0 0,1 18-15 0 0,2 6-14 0 0,-1-5 110 0 0,-2 1 0 0 0,-2 42-96 0 0,5 25 128 0 0,-8-82-110 0 0,1 12 39 0 0,4 24-57 0 0,-3-25 56 0 0,-1-31-56 0 0,0-1-1 0 0,0 1 1 0 0,1 0 0 0 0,0-1-1 0 0,1 1 1 0 0,0-1-1 0 0,3 8 1 0 0,7 17 0 0 0,-6-18 0 0 0,0 1 0 0 0,0-1 0 0 0,2 0 0 0 0,0-1 0 0 0,6 8 0 0 0,9 12 46 0 0,-16-23 34 0 0,0 0 0 0 0,1-1 0 0 0,1 0 0 0 0,0 0 0 0 0,3 2-80 0 0,0 1-182 0 0,-10-10 179 0 0,0 0 0 0 0,0-1 0 0 0,0 1 1 0 0,1-1-1 0 0,-1 0 0 0 0,1 0 0 0 0,-1 0 0 0 0,1 0 1 0 0,0 0-1 0 0,0-1 0 0 0,0 1 0 0 0,0-1 0 0 0,0 0 1 0 0,0 0-1 0 0,1 0 3 0 0,7 3 83 0 0,0-1-1 0 0,0 0 1 0 0,0-1 0 0 0,7 0-83 0 0,-12-1 34 0 0,-1-1 1 0 0,1 0-1 0 0,-1 0 0 0 0,1-1 1 0 0,-1 0-1 0 0,1 0 0 0 0,-1 0 1 0 0,0-1-1 0 0,1 1 0 0 0,3-3-34 0 0,0 0 0 0 0,-5 3 0 0 0,-1-1 0 0 0,0 1 0 0 0,0-1 0 0 0,1 0 0 0 0,-1 1 0 0 0,0-2 0 0 0,2-1 0 0 0,10-7 52 0 0,-12 9-38 0 0,0 0-1 0 0,-1 0 1 0 0,1 0-1 0 0,0 0 1 0 0,-1 0-1 0 0,0-1 1 0 0,1 1-1 0 0,0-3-13 0 0,11-20-45 0 0,-2-1-1 0 0,0 0 0 0 0,-2 0 0 0 0,-1-1 0 0 0,0-4 46 0 0,13-38-257 0 0,-10 35 130 0 0,14-37-36 0 0,-12 36 80 0 0,-10 23 60 0 0,0 0-1 0 0,2 1 0 0 0,3-8 24 0 0,35-59-64 0 0,-40 72 58 0 0,20-30-63 0 0,10-10 69 0 0,-25 34-10 0 0,1 2 0 0 0,0-1 0 0 0,0 1-1 0 0,1 0 1 0 0,11-6 10 0 0,-7 6-37 0 0,1 0 0 0 0,-1 2-1 0 0,1 0 1 0 0,1 1 0 0 0,-1 0-1 0 0,2 1 38 0 0,23-2-82 0 0,-39 7 71 0 0,11 2-32 0 0,-11-1 39 0 0,0 0-1 0 0,0 1 0 0 0,0-1 0 0 0,-1 1 0 0 0,1-1 0 0 0,0 1 0 0 0,0 0 0 0 0,-1 0 0 0 0,1 0 1 0 0,0 0-1 0 0,-1 0 0 0 0,1 0 0 0 0,-1 0 0 0 0,1 1 0 0 0,-1-1 0 0 0,0 1 0 0 0,1-1 0 0 0,-1 1 1 0 0,0-1-1 0 0,0 1 0 0 0,0 0 0 0 0,0-1 0 0 0,0 2 5 0 0,0 0-20 0 0,4 9-46 0 0,0 1 0 0 0,-1 1-1 0 0,-1-1 1 0 0,-1 0 0 0 0,1 1-1 0 0,-2 2 67 0 0,1-3 2 0 0,10 70-2 0 0,-11-70 0 0 0,2 0 0 0 0,0-1 0 0 0,1 4 0 0 0,5 22 0 0 0,-6-20 0 0 0,1 0 0 0 0,1 0 0 0 0,0 0 0 0 0,2 0 0 0 0,0-1 0 0 0,4 5 0 0 0,-7-13 0 0 0,1-1 0 0 0,0-1 0 0 0,0 1 0 0 0,1-1 0 0 0,0 1 0 0 0,0-2 0 0 0,1 1 0 0 0,0-1 0 0 0,0 0 0 0 0,1 0 0 0 0,-1-1 0 0 0,1 0 0 0 0,6 2 0 0 0,-2 0 18 0 0,-4-4 7 0 0,-1 1-1 0 0,1-1 0 0 0,0 0 0 0 0,0 0 0 0 0,4 0-24 0 0,-3-1 15 0 0,0-1 0 0 0,0 0 0 0 0,1 0 0 0 0,-1 0 0 0 0,0-1 0 0 0,1-1 0 0 0,-1 0 0 0 0,8-1-15 0 0,-13 1 15 0 0,0 0-1 0 0,0 0 1 0 0,-1-1-1 0 0,1 1 0 0 0,0-1 1 0 0,-1 0-1 0 0,1 0 1 0 0,-1 0-1 0 0,0-1 0 0 0,0 1 1 0 0,0-1-1 0 0,0 1 1 0 0,0-1-1 0 0,0 0 0 0 0,-1 0 1 0 0,1-1-1 0 0,-1 1 1 0 0,0 0-1 0 0,0-1 0 0 0,0 1 1 0 0,1-4-15 0 0,30-88 173 0 0,-6 14-124 0 0,-21 66-49 0 0,1 0 0 0 0,0 0 0 0 0,1 0 0 0 0,1 1 0 0 0,0 0 0 0 0,1 1 0 0 0,0 0 0 0 0,2-1 0 0 0,-2 6-16 0 0,0 1 0 0 0,0 0 0 0 0,1 0 0 0 0,0 1 0 0 0,0 0 0 0 0,1 1 0 0 0,-1 0 0 0 0,1 1 0 0 0,8-2 16 0 0,-17 6-3 0 0,-1-1-1 0 0,1 1 1 0 0,-1 0 0 0 0,1-1-1 0 0,-1 1 1 0 0,0 1-1 0 0,1-1 1 0 0,-1 0-1 0 0,1 0 1 0 0,-1 1-1 0 0,1-1 1 0 0,-1 1-1 0 0,0 0 1 0 0,1 0 0 0 0,-1 0-1 0 0,0 0 1 0 0,0 0-1 0 0,0 0 1 0 0,2 2 3 0 0,4 3-26 0 0,1 1 0 0 0,-1 0 0 0 0,-1 0 1 0 0,1 2 25 0 0,0-1-34 0 0,-1 0 3 0 0,-1 0 1 0 0,1 1 0 0 0,-2 0-1 0 0,1 0 1 0 0,2 8 30 0 0,6 8-30 0 0,12 22 30 0 0,-14-24 0 0 0,1 0 0 0 0,2 0 0 0 0,9 11 0 0 0,-23-34 6 0 0,-1 1-1 0 0,1-1 1 0 0,-1 1 0 0 0,1-1-1 0 0,0 0 1 0 0,-1 1-1 0 0,1-1 1 0 0,0 0-1 0 0,-1 0 1 0 0,1 1-1 0 0,0-1 1 0 0,-1 0-1 0 0,1 0 1 0 0,0 0-1 0 0,0 0 1 0 0,-1 0-1 0 0,1 0 1 0 0,0 0-1 0 0,-1 0 1 0 0,1 0-1 0 0,0 0 1 0 0,0 0 0 0 0,-1 0-1 0 0,1-1 1 0 0,0 1-1 0 0,-1 0 1 0 0,1 0-1 0 0,0-1 1 0 0,-1 1-1 0 0,1 0 1 0 0,0-1-1 0 0,-1 1 1 0 0,1-1-1 0 0,-1 1 1 0 0,1-1-1 0 0,-1 1 1 0 0,1-1-1 0 0,-1 1 1 0 0,1-1-1 0 0,-1 0 1 0 0,1 0-6 0 0,-1 0-3 0 0,4-3 29 0 0,0 0-1 0 0,-1-1 0 0 0,1 0 1 0 0,-1 0-1 0 0,0 0 0 0 0,-1 0 1 0 0,2-3-26 0 0,5-9 38 0 0,-4 8 1 0 0,7-12-168 0 0,1 0 0 0 0,0 1 1 0 0,14-14 128 0 0,-23 29-30 0 0,0 0 0 0 0,1 0 1 0 0,0 1-1 0 0,0 0 0 0 0,1 0 0 0 0,-1 0 0 0 0,1 0 1 0 0,0 1-1 0 0,-1 0 0 0 0,2 0 0 0 0,-1 1 1 0 0,0-1-1 0 0,0 1 0 0 0,1 1 0 0 0,-1-1 0 0 0,2 1 30 0 0,5 0 0 0 0,0 0 0 0 0,0 0 0 0 0,-1 2 0 0 0,1-1 0 0 0,0 2 0 0 0,2 0 0 0 0,90 12 197 0 0,-82-11-82 0 0,11-1 367 0 0,22-1-482 0 0,-37-1 110 0 0,183 2 610 0 0,-14 7-400 0 0,36-9-1101 0 0,-205 0-3943 0 0,0-3-1602 0 0</inkml:trace>
  <inkml:trace contextRef="#ctx0" brushRef="#br1" timeOffset="146451.353">11144 2164 4688 0 0,'0'0'133'0'0,"0"0"30"0"0,0 0 38 0 0,0 0 14 0 0,0 0 1 0 0,0 0-11 0 0,0 0-45 0 0,0 0-21 0 0,0 7 325 0 0,2-5-232 0 0,-1 0 1 0 0,0 0-1 0 0,0-1 1 0 0,1 1-1 0 0,-1 0 0 0 0,1-1 1 0 0,-1 1-1 0 0,1-1 1 0 0,-1 0-1 0 0,1 0 1 0 0,0 1-1 0 0,0-1-232 0 0,11 6 335 0 0,-1-1 0 0 0,1 0 0 0 0,1-1 0 0 0,-1 0-335 0 0,34 13 599 0 0,48 30 22 0 0,-71-35-515 0 0,1-1 0 0 0,0-1-1 0 0,0-1 1 0 0,1-1 0 0 0,0-1 0 0 0,14 1-106 0 0,28 11 256 0 0,-15-5 94 0 0,44 19-350 0 0,-32-11 18 0 0,64 30 46 0 0,-66-32 84 0 0,0-2 0 0 0,1-3 0 0 0,1-2 0 0 0,44 1-148 0 0,-57-6 14 0 0,0 1 0 0 0,36 14-14 0 0,43 9-332 0 0,-44-17 316 0 0,16 2 16 0 0,-6 0 0 0 0,-44-9 0 0 0,-22-3 0 0 0,30 2 0 0 0,-30-5 0 0 0,1 2 0 0 0,21 6 0 0 0,30 5 0 0 0,-9-1 0 0 0,-50-9 0 0 0,1-2 0 0 0,22 3 0 0 0,-3-3 0 0 0,16 5 0 0 0,-2 0 0 0 0,79 10 53 0 0,-90-11-41 0 0,-12-2 40 0 0,30 2-52 0 0,-23-5 21 0 0,47 2 43 0 0,-58-5-29 0 0,26 0 58 0 0,8 3-93 0 0,-12-1 77 0 0,-28-1 15 0 0,0 1 1 0 0,3 1-93 0 0,15 2 400 0 0,37 0-400 0 0,-10-2 160 0 0,71 3 400 0 0,-86-3 17 0 0,38-4-577 0 0,-27 0 255 0 0,226 1 352 0 0,-169 8-913 0 0,-112-8 53 0 0</inkml:trace>
  <inkml:trace contextRef="#ctx0" brushRef="#br2" timeOffset="177699.09">35 379 10280 0 0,'0'-5'208'0'0,"0"1"0"0"0,1-1 0 0 0,-1 0 0 0 0,1 0 0 0 0,0 1 0 0 0,0-1 0 0 0,1 0 0 0 0,-1 1 0 0 0,1-1 0 0 0,0 1 0 0 0,0 0 0 0 0,0 0 0 0 0,1 0-208 0 0,-2 3 556 0 0,5 0 2002 0 0,-6 1-2522 0 0,1 0 0 0 0,-1 0 0 0 0,1 0 0 0 0,-1 0 0 0 0,1 0 0 0 0,-1 0 0 0 0,1 0 0 0 0,-1 0 0 0 0,1 0 0 0 0,0 0 0 0 0,-1 0 0 0 0,1 0 0 0 0,-1 0 0 0 0,1 0 0 0 0,-1 0 0 0 0,1 1 0 0 0,-1-1 0 0 0,1 0 0 0 0,-1 1 0 0 0,1-1 0 0 0,-1 0 0 0 0,0 0 0 0 0,1 1 0 0 0,-1-1 0 0 0,1 1 0 0 0,-1-1 0 0 0,0 0 0 0 0,1 1 0 0 0,-1-1 0 0 0,0 1 0 0 0,1 0-36 0 0,3 7 224 0 0,-1 0 1 0 0,1 0-1 0 0,-1 0 1 0 0,-1 1-1 0 0,0 0 0 0 0,0-1 1 0 0,0 1-1 0 0,-1 2-224 0 0,1 2 248 0 0,23 187 732 0 0,-22-170-946 0 0,-2-22-389 0 0,-1 0-1 0 0,0 1 0 0 0,0-1 0 0 0,-1 0 0 0 0,0 0 0 0 0,0 0 1 0 0,-1 0-1 0 0,-2 7 356 0 0,3-14-4359 0 0,1-1-1275 0 0</inkml:trace>
  <inkml:trace contextRef="#ctx0" brushRef="#br2" timeOffset="178120.646">1 509 12608 0 0,'0'0'289'0'0,"0"0"40"0"0,0 0 21 0 0,0 0-46 0 0,1-1-203 0 0,3-1-5 0 0,1 1 1 0 0,-1-1-1 0 0,0 1 1 0 0,1-1 0 0 0,-1 1-1 0 0,1 1 1 0 0,0-1-1 0 0,-1 1 1 0 0,1-1-1 0 0,-1 1 1 0 0,1 0-1 0 0,0 1 1 0 0,-1-1-1 0 0,1 1 1 0 0,3 1-97 0 0,20 2 179 0 0,1-1 1 0 0,9-1-180 0 0,11 0 46 0 0,-3 0-57 0 0,-1-3-1 0 0,43-6 12 0 0,-68 5-98 0 0,-17 1 93 0 0,0 1 0 0 0,0 0-1 0 0,0 0 1 0 0,0-1 0 0 0,0 2 0 0 0,-1-1 0 0 0,1 0 0 0 0,0 1-1 0 0,0-1 1 0 0,0 1 0 0 0,-1 0 0 0 0,1-1 0 0 0,0 2 0 0 0,-1-1 0 0 0,3 1 5 0 0,-4-1 85 0 0,-2 10 104 0 0,-1-2-55 0 0,-1 1 1 0 0,0-1-1 0 0,-1 0 0 0 0,-3 7-134 0 0,-8 20 528 0 0,14-34-514 0 0,0 1-6 0 0,0-1 0 0 0,0 1 0 0 0,0 0 0 0 0,0 0 0 0 0,1 0 0 0 0,-1 0 0 0 0,1 0 0 0 0,0 0 0 0 0,0 0 0 0 0,0 0 0 0 0,0 0 0 0 0,0 0 0 0 0,0 0 0 0 0,1 0 0 0 0,0 0 0 0 0,-1 0 0 0 0,2 0-8 0 0,-2-2 18 0 0,1 0 0 0 0,-1 0 0 0 0,1-1 0 0 0,0 1 0 0 0,-1 0 0 0 0,1-1 0 0 0,0 1-1 0 0,0-1 1 0 0,0 1 0 0 0,-1-1 0 0 0,1 1 0 0 0,0-1 0 0 0,0 0 0 0 0,0 1 0 0 0,0-1 0 0 0,0 0 0 0 0,0 0 0 0 0,0 1 0 0 0,-1-1 0 0 0,1 0 0 0 0,0 0 0 0 0,0 0 0 0 0,0 0 0 0 0,0 0 0 0 0,0 0 0 0 0,0-1 0 0 0,0 1 0 0 0,0 0 0 0 0,0 0 0 0 0,0-1-1 0 0,0 1 1 0 0,-1-1 0 0 0,1 1 0 0 0,0 0 0 0 0,0-1 0 0 0,0 0 0 0 0,-1 1-18 0 0,4-2 78 0 0,7-3 16 0 0,-1 0-1 0 0,1-1 0 0 0,-1 0 0 0 0,0-1 0 0 0,0 0 0 0 0,-1-1 0 0 0,0 0 0 0 0,-1 0 0 0 0,1-1 0 0 0,-2 0 0 0 0,4-4-93 0 0,-8 7 31 0 0,1 1 0 0 0,0 0 0 0 0,-1-1 0 0 0,0 0 0 0 0,-1 0 0 0 0,1 0 0 0 0,-1 0 0 0 0,0 0 0 0 0,-1 0 0 0 0,1-1-1 0 0,-1-1-30 0 0,0 2 39 0 0,-1 0-1 0 0,0 1 0 0 0,-1-1 0 0 0,1 0 0 0 0,-1 0 1 0 0,0 1-1 0 0,0-1 0 0 0,-1 1 0 0 0,0-1 0 0 0,0 1 1 0 0,0-1-1 0 0,-1-1-38 0 0,2 5-5 0 0,-1-1 0 0 0,1 0 0 0 0,-1 1 0 0 0,0 0 0 0 0,1-1 0 0 0,-1 1 0 0 0,0 0 0 0 0,-1 0 0 0 0,1 0 0 0 0,0 0 0 0 0,0 0 0 0 0,-1 0 0 0 0,1 1 0 0 0,-1-1 0 0 0,0 1 0 0 0,1-1 0 0 0,-1 1 0 0 0,0 0 0 0 0,0 0 0 0 0,0 1 0 0 0,0-1 0 0 0,1 0 0 0 0,-1 1 0 0 0,-2 0 5 0 0,3 0-72 0 0,0 0 1 0 0,0 0-1 0 0,0 0 1 0 0,1 0-1 0 0,-1 0 0 0 0,0 1 1 0 0,0-1-1 0 0,1 1 0 0 0,-1 0 1 0 0,0-1-1 0 0,0 1 0 0 0,1 0 1 0 0,-1 0-1 0 0,1 0 1 0 0,-1 0-1 0 0,1 0 0 0 0,-1 0 1 0 0,1 0-1 0 0,0 1 0 0 0,0-1 1 0 0,-1 0-1 0 0,1 1 0 0 0,0-1 1 0 0,0 1-1 0 0,0 0 0 0 0,0 0 72 0 0,-2 4-660 0 0</inkml:trace>
  <inkml:trace contextRef="#ctx0" brushRef="#br2" timeOffset="178452.397">1286 351 16152 0 0,'-9'4'137'0'0,"-1"0"1"0"0,1 0-1 0 0,0 1 1 0 0,0 0 0 0 0,1 0-1 0 0,-1 1 1 0 0,1 0 0 0 0,0 1-1 0 0,1-1 1 0 0,0 1 0 0 0,0 1-1 0 0,0 0 1 0 0,-1 3-138 0 0,4-6 19 0 0,1 0-1 0 0,0 0 1 0 0,0 0 0 0 0,0 0 0 0 0,1 1-1 0 0,0-1 1 0 0,-2 5-19 0 0,4-8 1 0 0,0 0-1 0 0,-1 0 1 0 0,1 0 0 0 0,0 0-1 0 0,0 1 1 0 0,0-1 0 0 0,0 0-1 0 0,0 0 1 0 0,0 0 0 0 0,1 0-1 0 0,-1 0 1 0 0,1 0 0 0 0,0 0-1 0 0,-1 0 1 0 0,1 0 0 0 0,0 0-1 0 0,0 0 1 0 0,0 0 0 0 0,0-1-1 0 0,1 1 1 0 0,-1 0 0 0 0,0-1-1 0 0,2 2 0 0 0,6 5 5 0 0,1-1 1 0 0,0 0-1 0 0,0-1 0 0 0,1 0 0 0 0,-1 0 0 0 0,1-1 0 0 0,1 0 0 0 0,-1-1 0 0 0,4 0-5 0 0,3 3 130 0 0,0 0-1 0 0,0 1 1 0 0,0 1-130 0 0,-2-1 194 0 0,-13-7-109 0 0,1 1 1 0 0,-1 0-1 0 0,0-1 0 0 0,0 1 1 0 0,1 0-1 0 0,-1 1 1 0 0,-1-1-1 0 0,1 1 1 0 0,0-1-1 0 0,-1 1 0 0 0,2 1-85 0 0,-3-3 24 0 0,-1 0-1 0 0,1-1 0 0 0,-1 1 1 0 0,1 0-1 0 0,-1-1 0 0 0,0 1 1 0 0,1 0-1 0 0,-1-1 0 0 0,0 1 1 0 0,1 0-1 0 0,-1 0 0 0 0,0-1 0 0 0,0 1 1 0 0,0 0-1 0 0,0 0 0 0 0,0-1 1 0 0,0 1-1 0 0,0 0 0 0 0,0 0 1 0 0,0-1-1 0 0,0 1 0 0 0,0 0 1 0 0,0 0-1 0 0,-1-1 0 0 0,1 1 1 0 0,0 0-1 0 0,-1 0 0 0 0,1-1 1 0 0,0 1-1 0 0,-1 0 0 0 0,1-1 0 0 0,-1 1 1 0 0,1-1-1 0 0,-1 1 0 0 0,1 0 1 0 0,-1-1-1 0 0,1 1-23 0 0,-6 3-86 0 0,-1 1-1 0 0,1-1 1 0 0,0 0-1 0 0,-1 0 1 0 0,0-1-1 0 0,0 0 1 0 0,0 0-1 0 0,0-1 1 0 0,0 0-1 0 0,-1 0 1 0 0,1 0-1 0 0,-1-1 1 0 0,1 0-1 0 0,-1-1 1 0 0,-4 0 86 0 0,10 0-170 0 0,1 0 0 0 0,-1 0 0 0 0,1-1 0 0 0,-1 1 0 0 0,0-1 0 0 0,1 0 0 0 0,-1 1 0 0 0,1-1 0 0 0,0 0 0 0 0,-1 0 0 0 0,0 0 170 0 0,-4-5-959 0 0</inkml:trace>
  <inkml:trace contextRef="#ctx0" brushRef="#br2" timeOffset="178688.388">1563 240 17135 0 0,'0'0'388'0'0,"0"0"52"0"0,0 0 30 0 0,2 1-56 0 0,0 0-393 0 0,1 1-1 0 0,-1 0 1 0 0,1 0 0 0 0,-1 1-1 0 0,0-1 1 0 0,0 0-1 0 0,1 1 1 0 0,-2-1-1 0 0,1 1 1 0 0,1 2-21 0 0,16 33 448 0 0,-11-20-54 0 0,-2-3-223 0 0,0 0-1 0 0,-1 1 1 0 0,0 0-1 0 0,-1 0 1 0 0,-1 0-1 0 0,-1 1 1 0 0,0-1-1 0 0,-1 16-170 0 0,-1-7 30 0 0,-2 1 0 0 0,0 0-1 0 0,-2-1 1 0 0,-1 0-1 0 0,-4 10-29 0 0,7-26-43 0 0,-1-1 1 0 0,0 1-1 0 0,-4 6 43 0 0,-5 3-1375 0 0,11-17 557 0 0,-1 1 1 0 0,0 0-1 0 0,0-1 1 0 0,0 0-1 0 0,0 1 0 0 0,0-1 1 0 0,-2 1 817 0 0,-2-1-6109 0 0</inkml:trace>
  <inkml:trace contextRef="#ctx0" brushRef="#br2" timeOffset="179148.166">1563 490 11808 0 0,'12'-5'264'0'0,"0"1"1"0"0,1 0-1 0 0,-1 1 1 0 0,1 0-1 0 0,2 0-264 0 0,65-5 291 0 0,-66 7-6 0 0,130-10 725 0 0,-101 8-645 0 0,-23 1 530 0 0,-1 0 0 0 0,8-2-895 0 0,-27 4 35 0 0,0 0 0 0 0,0 0 0 0 0,0 0-1 0 0,0 0 1 0 0,1 0 0 0 0,-1 0-1 0 0,0 0 1 0 0,0 0 0 0 0,0 0-1 0 0,0 0 1 0 0,0 0 0 0 0,1 0-1 0 0,-1 0 1 0 0,0 0 0 0 0,0 0 0 0 0,0 0-1 0 0,0 0 1 0 0,0 0 0 0 0,1 0-1 0 0,-1 0 1 0 0,0 0 0 0 0,0 0-1 0 0,0 0 1 0 0,0 0 0 0 0,0 0-1 0 0,1 0 1 0 0,-1 0 0 0 0,0 0 0 0 0,0 0-1 0 0,0 1 1 0 0,0-1 0 0 0,0 0-1 0 0,0 0 1 0 0,0 0 0 0 0,0 0-1 0 0,1 0 1 0 0,-1 0 0 0 0,0 0-1 0 0,0 1 1 0 0,0-1 0 0 0,0 0 0 0 0,0 0-1 0 0,0 0 1 0 0,0 0 0 0 0,0 0-35 0 0,-3 9 386 0 0,-12 8-262 0 0,-47 31 623 0 0,31-26-448 0 0,-9 11-299 0 0,20-14-30 0 0,1 0 1 0 0,1 1 0 0 0,0 1-1 0 0,-13 21 30 0 0,29-38 13 0 0,0 1-1 0 0,-1-1 1 0 0,2 0 0 0 0,-1 0-1 0 0,0 1 1 0 0,1-1-1 0 0,0 1 1 0 0,0 0-1 0 0,0-1 1 0 0,0 5-13 0 0,1-7 7 0 0,0-1-1 0 0,0 0 1 0 0,0 1 0 0 0,0-1 0 0 0,0 0-1 0 0,1 0 1 0 0,-1 1 0 0 0,0-1-1 0 0,1 0 1 0 0,-1 0 0 0 0,0 1 0 0 0,1-1-1 0 0,-1 0 1 0 0,1 0 0 0 0,0 0 0 0 0,-1 0-1 0 0,1 0 1 0 0,0 0 0 0 0,0 0-1 0 0,0 0 1 0 0,0 0 0 0 0,0 0 0 0 0,0 0-1 0 0,0-1 1 0 0,0 1 0 0 0,0 0 0 0 0,0 0-1 0 0,0-1 1 0 0,0 1 0 0 0,0-1 0 0 0,1 1-1 0 0,-1-1 1 0 0,0 0 0 0 0,0 0-1 0 0,1 1 1 0 0,-1-1 0 0 0,0 0 0 0 0,0 0-1 0 0,1 0 1 0 0,0 0-7 0 0,2 0 22 0 0,-1-1 0 0 0,1 1 0 0 0,0-1 0 0 0,0 0 0 0 0,-1 0 0 0 0,1 0 0 0 0,-1 0 0 0 0,1-1 0 0 0,-1 0 0 0 0,3-1-22 0 0,32-24 216 0 0,-28 19-193 0 0,8-7 49 0 0,-1 0 1 0 0,-1-2-1 0 0,-1 0 0 0 0,0-1 1 0 0,-1 0-1 0 0,9-17-72 0 0,6-4-14 0 0,-18 29-70 0 0,-10 9 53 0 0,0 2 50 0 0,0-1 1 0 0,0 1-1 0 0,0 0 1 0 0,0 0-1 0 0,-1 0 1 0 0,1 0-1 0 0,0 0 1 0 0,0 0-1 0 0,-1 0 1 0 0,1 0-1 0 0,-1 0 1 0 0,1 0-1 0 0,-1 0 1 0 0,1 0-1 0 0,-1 0 1 0 0,1 1-1 0 0,-1-1 1 0 0,0 0-1 0 0,0 0 0 0 0,0 0 1 0 0,0 2-20 0 0,2 2 72 0 0,7 31 308 0 0,-6-23-222 0 0,0-1 0 0 0,5 11-158 0 0,-7-20 1 0 0,1 2 1 0 0,0 0-1 0 0,1 1 1 0 0,-1-1-1 0 0,1-1 1 0 0,0 1-1 0 0,0 0 1 0 0,0-1-1 0 0,1 0 1 0 0,1 2-2 0 0,-4-6 9 0 0,0 1 0 0 0,0-1-1 0 0,0 1 1 0 0,0-1 0 0 0,0 0 0 0 0,0 0 0 0 0,0 1-1 0 0,0-1 1 0 0,0 0 0 0 0,0 0 0 0 0,0 0 0 0 0,1 0-1 0 0,-1 0 1 0 0,0-1 0 0 0,0 1 0 0 0,0 0 0 0 0,1-1-9 0 0,15-5-138 0 0,5-7-1116 0 0,-8 3-3977 0 0,-2-3-1542 0 0</inkml:trace>
  <inkml:trace contextRef="#ctx0" brushRef="#br2" timeOffset="179513.611">2252 265 15864 0 0,'0'0'362'0'0,"-3"14"871"0"0,0 17-1150 0 0,1-1 0 0 0,2 0 0 0 0,1 1 0 0 0,1-1 0 0 0,2 6-83 0 0,1 29 43 0 0,-4-47 17 0 0,1 0 1 0 0,1 0 0 0 0,0 0-1 0 0,1 0 1 0 0,1-1 0 0 0,1 0-1 0 0,0 0 1 0 0,5 7-61 0 0,-9-19 133 0 0,1 0 0 0 0,0 0-1 0 0,1-1 1 0 0,-1 1 0 0 0,1-1 0 0 0,0 0-1 0 0,0 0 1 0 0,0 0 0 0 0,0-1 0 0 0,3 2-133 0 0,-5-3 51 0 0,0-1 1 0 0,1 0-1 0 0,0 1 1 0 0,-1-1-1 0 0,1 0 1 0 0,-1 0-1 0 0,1-1 1 0 0,0 1-1 0 0,0-1 0 0 0,-1 1 1 0 0,1-1-1 0 0,0 0 1 0 0,0 0-1 0 0,0 0 1 0 0,-1 0-1 0 0,1-1 1 0 0,0 1-1 0 0,0-1 1 0 0,-1 0-1 0 0,1 0 1 0 0,0 1-1 0 0,-1-2-51 0 0,6-1 55 0 0,0-1 0 0 0,0 0 0 0 0,0 0 0 0 0,-1-1 0 0 0,0 0 0 0 0,0-1 0 0 0,0 1 0 0 0,-1-1 0 0 0,0-1 1 0 0,0 1-1 0 0,0-2-55 0 0,-1 2 7 0 0,-1 0 0 0 0,-1 0 0 0 0,1 0 0 0 0,-1-1 0 0 0,0 1 0 0 0,-1-1 0 0 0,0 0 0 0 0,0 0 0 0 0,0 0 0 0 0,-1 0 0 0 0,0 0 0 0 0,0 0 0 0 0,0-7-7 0 0,-1 11-2 0 0,-1 1 0 0 0,1-1 0 0 0,0 1 0 0 0,0 0 0 0 0,-1-1-1 0 0,1 1 1 0 0,-1 0 0 0 0,0-1 0 0 0,0 1 0 0 0,0 0 0 0 0,0 0-1 0 0,0 0 1 0 0,0 0 0 0 0,-1 0 0 0 0,1 0 0 0 0,-1 0 0 0 0,1 0 0 0 0,-2 0 2 0 0,0-1 3 0 0,0 1 1 0 0,0 0 0 0 0,-1-1-1 0 0,1 1 1 0 0,-1 1 0 0 0,1-1 0 0 0,-1 1-1 0 0,0-1 1 0 0,1 1 0 0 0,-4-1-4 0 0,-4 0 31 0 0,0 1 0 0 0,-1 0 0 0 0,1 0 0 0 0,0 1 0 0 0,0 1 0 0 0,0 0 0 0 0,-8 1-31 0 0,-9 2 16 0 0,13-2-16 0 0,-1 1 0 0 0,1 0 0 0 0,-10 5 0 0 0,6 0 247 0 0,18-8-432 0 0,1 0-95 0 0,0 0-22 0 0,1 0-174 0 0,5 0-688 0 0</inkml:trace>
  <inkml:trace contextRef="#ctx0" brushRef="#br2" timeOffset="179990.569">2737 509 15000 0 0,'0'0'340'0'0,"2"9"464"0"0,5 17 776 0 0,9 21-1580 0 0,-8-24 1130 0 0,-1 0-1 0 0,2 15-1129 0 0,-5-28 19 0 0,-3-9-73 0 0,-1 1 1 0 0,1-1-1 0 0,0 0 1 0 0,-1 1-1 0 0,1-1 1 0 0,-1 1-1 0 0,1-1 1 0 0,-1 1-1 0 0,0-1 1 0 0,1 1-1 0 0,-1 0 1 0 0,0-1-1 0 0,0 1 1 0 0,0-1 0 0 0,0 1-1 0 0,-1 0 54 0 0,1-2-4621 0 0,0 0-1616 0 0</inkml:trace>
  <inkml:trace contextRef="#ctx0" brushRef="#br2" timeOffset="180248.632">2777 245 17407 0 0,'0'0'514'0'0,"0"0"-12"0"0,-1-1-322 0 0,-1-2-109 0 0,2 2 189 0 0,0 1 79 0 0,0 0 11 0 0,0 0-46 0 0,0 0-229 0 0,0 0-207 0 0,0 0-76 0 0,6 6-5396 0 0,-3 1-438 0 0</inkml:trace>
  <inkml:trace contextRef="#ctx0" brushRef="#br2" timeOffset="180438.915">3024 194 14864 0 0,'0'0'433'0'0,"-1"8"156"0"0,-1 9-490 0 0,1 1-1 0 0,1 0 0 0 0,0-1 1 0 0,2 1-1 0 0,2 11-98 0 0,0 14 549 0 0,14 114 1795 0 0,-12-123-1724 0 0,2 0-1 0 0,2-1 1 0 0,1 2-620 0 0,-5-19 231 0 0,0 0 0 0 0,1-1 0 0 0,3 6-231 0 0,-10-20-48 0 0,1 0-1 0 0,0 0 0 0 0,-1 0 0 0 0,1 0 1 0 0,0 0-1 0 0,0 0 0 0 0,0 0 0 0 0,-1-1 1 0 0,1 1-1 0 0,0 0 0 0 0,0 0 0 0 0,0-1 1 0 0,1 1-1 0 0,-1 0 0 0 0,0-1 0 0 0,0 1 1 0 0,0-1-1 0 0,0 0 0 0 0,0 1 0 0 0,1-1 0 0 0,-1 0 1 0 0,0 0-1 0 0,0 0 0 0 0,1 0 0 0 0,-1 0 1 0 0,0 0-1 0 0,1 0 49 0 0,0 0-281 0 0,0-1 0 0 0,0 1 1 0 0,0-1-1 0 0,-1 1 0 0 0,1-1 0 0 0,0 0 0 0 0,0 0 1 0 0,0 0-1 0 0,-1 0 0 0 0,1 0 0 0 0,0-1 0 0 0,-1 1 1 0 0,1 0-1 0 0,-1-1 0 0 0,0 1 0 0 0,2-2 281 0 0,5-8-1550 0 0</inkml:trace>
  <inkml:trace contextRef="#ctx0" brushRef="#br2" timeOffset="180677.63">3295 334 15792 0 0,'0'0'464'0'0,"0"0"-9"0"0,3 14-201 0 0,-1-3 389 0 0,-1 0 0 0 0,0 1 0 0 0,0-1 0 0 0,-1 11-643 0 0,1 26 950 0 0,2-25-511 0 0,2 19 850 0 0,0 30-1289 0 0,-6-69 13 0 0,4 10 62 0 0,-2-11-44 0 0,-1-2-174 0 0,0 0-75 0 0,0 0-950 0 0,0 0-3912 0 0,0 0-1677 0 0</inkml:trace>
  <inkml:trace contextRef="#ctx0" brushRef="#br2" timeOffset="180981.604">3432 271 16959 0 0,'0'0'376'0'0,"0"0"72"0"0,0 0 24 0 0,0 0 0 0 0,0 0-376 0 0,0 0-96 0 0,0 0 0 0 0,0 0 0 0 0,7 0 0 0 0,-7 0 0 0 0,6 6 0 0 0,3-1 64 0 0,-6 0-832 0 0,3 1-160 0 0,-6-6-39 0 0,3 5-9 0 0</inkml:trace>
  <inkml:trace contextRef="#ctx0" brushRef="#br2" timeOffset="181254.744">3600 362 17167 0 0,'9'-3'1180'0'0,"-2"1"-1125"0"0,0 1 0 0 0,0 0 0 0 0,0 0 0 0 0,0 1 0 0 0,1 0 0 0 0,0 0-55 0 0,17-1 426 0 0,155-12 1038 0 0,-155 15-1032 0 0,-24-2-296 0 0,0 1-22 0 0,0 0-114 0 0,0 0 0 0 0,0 0 0 0 0,0-1 0 0 0,0 1 0 0 0,-1 0 0 0 0,1 0 0 0 0,0 0 0 0 0,0 0 0 0 0,-1 0 0 0 0,1 0 0 0 0,-1 1 0 0 0,1-1 0 0 0,-1 0 0 0 0,1 0 0 0 0,-1 0 0 0 0,0 1 0 0 0,0-1 0 0 0,1 0 0 0 0,-1 0 0 0 0,0 0 0 0 0,0 1 0 0 0,0-1 0 0 0,0 0 0 0 0,0 1 0 0 0,-1 1-19 0 0,0 0 1 0 0,0-1 0 0 0,0 1 0 0 0,0 0-1 0 0,-1 0 1 0 0,1 0 0 0 0,-2 1 18 0 0,0 2-39 0 0,-3 5 10 0 0,-1-1 0 0 0,0 1 0 0 0,-1-2 0 0 0,-2 4 29 0 0,-8 7-23 0 0,6-6 23 0 0,0 0 0 0 0,-11 7 0 0 0,-14 16 0 0 0,-19 16 0 0 0,47-46 0 0 0,7-6 1 0 0,1 0 0 0 0,-1 0 0 0 0,1 0 0 0 0,-1 0 0 0 0,1 0 0 0 0,0 0 0 0 0,-1 0 0 0 0,1 1 0 0 0,0-1 0 0 0,0 0-1 0 0,0 1 1 0 0,0-1 0 0 0,-1 2-1 0 0,2-2 63 0 0,0-1 21 0 0,16 5 139 0 0,7 1 224 0 0,0-1 1 0 0,23 2-448 0 0,15 3 361 0 0,-14-3-263 0 0,37 2-98 0 0,-68-8-968 0 0,0-1-1 0 0,-1-1 1 0 0,13-2 968 0 0,-16 1-1055 0 0</inkml:trace>
  <inkml:trace contextRef="#ctx0" brushRef="#br2" timeOffset="182243.728">4066 529 11600 0 0,'0'0'264'0'0,"0"0"34"0"0,0 0 21 0 0,0 0-36 0 0,12-4-175 0 0,56-10 3883 0 0,-58 12-3629 0 0,1 0 0 0 0,-1-1 0 0 0,0 0 0 0 0,-1-1 0 0 0,1 0 0 0 0,5-4-362 0 0,13-4 538 0 0,-18 7-461 0 0,0 0-1 0 0,-1-1 1 0 0,0 0 0 0 0,0 0 0 0 0,0-1 0 0 0,-1-1-1 0 0,0 1 1 0 0,0-1 0 0 0,-1 0 0 0 0,6-9-77 0 0,-11 15 11 0 0,-1 1 1 0 0,0-1-1 0 0,-1 1 0 0 0,1-1 1 0 0,0 0-1 0 0,0 1 1 0 0,-1-1-1 0 0,1 0 1 0 0,-1 0-1 0 0,1 0 1 0 0,-1 1-1 0 0,0-1 0 0 0,0 0 1 0 0,0 0-1 0 0,0 0 1 0 0,0 1-1 0 0,0-1 1 0 0,0 0-1 0 0,-1-1-11 0 0,1 2 16 0 0,0 1 0 0 0,-1-1 0 0 0,1 0 0 0 0,-1 0 0 0 0,1 0 0 0 0,-1 1 1 0 0,1-1-1 0 0,-1 0 0 0 0,0 0 0 0 0,1 1 0 0 0,-1-1 0 0 0,0 1 0 0 0,0-1 0 0 0,1 0 0 0 0,-1 1 0 0 0,0 0 0 0 0,0-1 0 0 0,0 1 0 0 0,0-1 0 0 0,0 1 1 0 0,1 0-1 0 0,-1 0 0 0 0,0-1 0 0 0,0 1 0 0 0,0 0 0 0 0,0 0 0 0 0,0 0 0 0 0,0 0 0 0 0,0 0 0 0 0,0 0 0 0 0,0 0 0 0 0,0 1 0 0 0,0-1 0 0 0,0 0 1 0 0,0 0-1 0 0,1 1 0 0 0,-2-1-16 0 0,-4 2 38 0 0,-1 1 0 0 0,1-1 0 0 0,0 1 0 0 0,0 0 0 0 0,0 1 1 0 0,0-1-1 0 0,0 1 0 0 0,1 0 0 0 0,0 1 0 0 0,0-1 0 0 0,0 1 0 0 0,0 0 1 0 0,1 0-1 0 0,0 1 0 0 0,0-1 0 0 0,-1 2-38 0 0,-2 5 3 0 0,1 1 0 0 0,0-1 0 0 0,0 1 0 0 0,2 0 0 0 0,-1 0-1 0 0,2 0 1 0 0,-2 10-3 0 0,4-19 23 0 0,0 1-1 0 0,1-1 1 0 0,0 1-1 0 0,0-1 0 0 0,0 1 1 0 0,0 0-1 0 0,1-1 1 0 0,-1 1-1 0 0,1-1 1 0 0,0 1-1 0 0,1-1 0 0 0,-1 0 1 0 0,1 1-1 0 0,0-1 1 0 0,0 0-1 0 0,0 0 0 0 0,1 0 1 0 0,-1 0-1 0 0,1-1 1 0 0,0 1-1 0 0,2 1-22 0 0,0 0 44 0 0,0 0-1 0 0,1-1 0 0 0,-1 0 1 0 0,1 0-1 0 0,0-1 1 0 0,0 1-1 0 0,0-1 0 0 0,1-1 1 0 0,-1 1-1 0 0,1-1 1 0 0,-1 0-1 0 0,1 0 1 0 0,0-1-1 0 0,1 0-43 0 0,31 2-3 0 0,-1-2-1 0 0,1-1 1 0 0,16-4 3 0 0,-4 1-1311 0 0,-26 1 473 0 0</inkml:trace>
  <inkml:trace contextRef="#ctx0" brushRef="#br2" timeOffset="186135.933">6749 312 13992 0 0,'0'0'314'0'0,"0"0"46"0"0,0 0 24 0 0,0 8 80 0 0,13 46-42 0 0,-4-21 267 0 0,2 10 158 0 0,1 8 0 0 0,-1 1 1 0 0,-3 0-1 0 0,-1 5-847 0 0,6 104 711 0 0,-13-105-469 0 0,0-54-188 0 0,0-2-181 0 0,0 0-81 0 0,-9-20-1851 0 0,5 6 262 0 0,1-2-81 0 0</inkml:trace>
  <inkml:trace contextRef="#ctx0" brushRef="#br2" timeOffset="186440.785">6890 360 11544 0 0,'15'-6'880'0'0,"-9"4"-732"0"0,-1 1 1 0 0,1 0 0 0 0,0 0-1 0 0,0 1 1 0 0,-1 0 0 0 0,1 0-1 0 0,0 0 1 0 0,0 1 0 0 0,-1-1 0 0 0,1 1-1 0 0,0 1 1 0 0,-1-1 0 0 0,1 1-1 0 0,-1 0 1 0 0,0 0 0 0 0,1 1-1 0 0,-1-1 1 0 0,0 1 0 0 0,0 0-1 0 0,-1 1 1 0 0,5 3-149 0 0,3 4 437 0 0,-1 1 0 0 0,-1 0 1 0 0,0 1-1 0 0,4 6-437 0 0,-12-15 135 0 0,1 1 0 0 0,-1-1 0 0 0,0 0-1 0 0,0 1 1 0 0,0-1 0 0 0,-1 1 0 0 0,1 0 0 0 0,-1 0 0 0 0,0-1 0 0 0,-1 1 0 0 0,1 0 0 0 0,-1 0 0 0 0,0 0 0 0 0,0 0 0 0 0,0 0 0 0 0,-2 4-135 0 0,1-5 101 0 0,-1-1-1 0 0,1 1 1 0 0,-1-1-1 0 0,0 1 1 0 0,0-1-1 0 0,0 0 1 0 0,0 0-1 0 0,0 0 1 0 0,-1 0-1 0 0,0 0 1 0 0,1-1-1 0 0,-1 1 1 0 0,0-1-1 0 0,0 1 1 0 0,-1-1-1 0 0,1 0 0 0 0,0 0 1 0 0,-4 1-101 0 0,-8 3 208 0 0,1 0 0 0 0,-1-1 0 0 0,-14 4-208 0 0,15-5-235 0 0,0-1 1 0 0,0 0-1 0 0,0-1 0 0 0,0-1 0 0 0,0 0 0 0 0,0-1 0 0 0,-4 0 235 0 0,1-5-2497 0 0,12 2 1071 0 0</inkml:trace>
  <inkml:trace contextRef="#ctx0" brushRef="#br2" timeOffset="186975.835">7391 338 13496 0 0,'0'0'397'0'0,"-12"-9"150"0"0,1 3-527 0 0,6 4 50 0 0,1 0 0 0 0,0 0 1 0 0,-1 1-1 0 0,1-1 0 0 0,-1 1 1 0 0,1 0-1 0 0,-1 0 0 0 0,1 0 1 0 0,-1 1-1 0 0,0 0 0 0 0,0 0 1 0 0,-1 0-71 0 0,1-1 0 0 0,4 1-62 0 0,0 0 0 0 0,1-1 0 0 0,-1 1 0 0 0,1-1 0 0 0,-1 1 0 0 0,0-1 0 0 0,1 1 0 0 0,-1-1 0 0 0,1 1 1 0 0,-1-1-1 0 0,1 0 0 0 0,0 1 0 0 0,-1-1 0 0 0,1 1 0 0 0,0-1 0 0 0,-1 0 0 0 0,1 0 0 0 0,0 1 0 0 0,0-1 1 0 0,-1 0-1 0 0,1 0 0 0 0,0 1 0 0 0,0-1 0 0 0,0 0 0 0 0,0 1 0 0 0,0-1 0 0 0,0 0 0 0 0,0 0 1 0 0,1 1-1 0 0,-1-1 0 0 0,0 0 0 0 0,0 0 0 0 0,0 1 0 0 0,1-1 62 0 0,-1-3-271 0 0,1-5 6 0 0,0 1 1 0 0,1 0 0 0 0,-1 0 0 0 0,1 0 0 0 0,1 0 0 0 0,3-7 264 0 0,-3 6 477 0 0,1-1 1 0 0,-2 0 0 0 0,3-9-478 0 0,-4 14 434 0 0,0 1 1 0 0,1 0 0 0 0,-1 0 0 0 0,1-1 0 0 0,0 1 0 0 0,3-3-435 0 0,-5 6 527 0 0,0 1-18 0 0,0 0-80 0 0,0 0-40 0 0,0 0-5 0 0,0 0-9 0 0,1 0-341 0 0,-1 1 0 0 0,1-1 0 0 0,-1 0 0 0 0,0 1-1 0 0,1-1 1 0 0,-1 0 0 0 0,1 1 0 0 0,-1-1 0 0 0,0 1 0 0 0,1-1 0 0 0,-1 0 0 0 0,0 1-1 0 0,0-1 1 0 0,1 1 0 0 0,-1-1 0 0 0,0 1 0 0 0,0-1 0 0 0,0 1 0 0 0,0 0 0 0 0,1-1-1 0 0,-1 1 1 0 0,0-1 0 0 0,0 1 0 0 0,0-1-34 0 0,2 17 388 0 0,-2-16-322 0 0,1 31 329 0 0,-2 0 0 0 0,-1 0 0 0 0,-1 0 0 0 0,-8 31-395 0 0,-4 30 298 0 0,10-39 694 0 0,1 26-992 0 0,4-81 23 0 0,1 0-1 0 0,-1 0 0 0 0,1 0 0 0 0,0 0 0 0 0,-1 0 0 0 0,1 0 1 0 0,0 0-1 0 0,0 0 0 0 0,-1 0 0 0 0,1 0 0 0 0,0 0 1 0 0,1 0-23 0 0,4-6 61 0 0,24-44-259 0 0,-16 26 6 0 0,1 1 1 0 0,3-3 191 0 0,-11 20-68 0 0,0 0-1 0 0,0 0 1 0 0,7-5 68 0 0,-12 10-11 0 0,-1 2 3 0 0,0 0 1 0 0,0 0-1 0 0,0 0 0 0 0,0 0 1 0 0,0 0-1 0 0,0 0 1 0 0,0 1-1 0 0,0-1 0 0 0,0 0 1 0 0,0 1-1 0 0,0-1 0 0 0,0 0 1 0 0,0 1-1 0 0,0-1 1 0 0,0 1-1 0 0,0 0 0 0 0,-1-1 1 0 0,1 1-1 0 0,0 0 8 0 0,-1-1-2 0 0,5 5 23 0 0,0-1 0 0 0,-1 1 0 0 0,0 0 0 0 0,0 1 0 0 0,0-1 0 0 0,-1 1 0 0 0,0 0 0 0 0,0-1 0 0 0,0 1 0 0 0,0 3-21 0 0,13 23 86 0 0,-5-15-15 0 0,-3-2-32 0 0,1-1 1 0 0,0 0-1 0 0,2-1 0 0 0,3 4-39 0 0,-11-14 8 0 0,0 0 1 0 0,0 0-1 0 0,1 0 0 0 0,0 0 0 0 0,-1 0 1 0 0,1-1-1 0 0,0 0 0 0 0,0 1 0 0 0,1-2 1 0 0,-1 1-1 0 0,0 0 0 0 0,0-1 0 0 0,1 0 1 0 0,-1 0-1 0 0,1 0 0 0 0,-1 0 0 0 0,6-1-8 0 0,0 0-361 0 0,0-1-1 0 0,1 0 1 0 0,-1 0-1 0 0,0-1 0 0 0,0 0 1 0 0,0-1-1 0 0,0-1 1 0 0,0 1-1 0 0,0-1 1 0 0,-1-1-1 0 0,8-5 362 0 0,4-1-1973 0 0,-2-3-68 0 0</inkml:trace>
  <inkml:trace contextRef="#ctx0" brushRef="#br2" timeOffset="187370.303">7975 318 16783 0 0,'0'0'382'0'0,"-7"0"512"0"0,-6 3-686 0 0,-1 0 0 0 0,1 1 0 0 0,0 0 0 0 0,0 1 0 0 0,0 0 0 0 0,1 1 0 0 0,0 1 0 0 0,0 0 0 0 0,-10 8-208 0 0,15-10 86 0 0,-1 1-1 0 0,2 0 1 0 0,-1 0-1 0 0,1 1 1 0 0,0-1-1 0 0,0 1 1 0 0,0 1-1 0 0,1-1 1 0 0,1 1-1 0 0,-1 0 1 0 0,1 0-1 0 0,0 0 1 0 0,1 1-1 0 0,0 0 1 0 0,-1 4-86 0 0,1 1 104 0 0,-3 18 273 0 0,6-32-358 0 0,1 1-1 0 0,-1-1 0 0 0,0 0 0 0 0,0 1 0 0 0,1-1 1 0 0,-1 1-1 0 0,0-1 0 0 0,0 0 0 0 0,1 1 1 0 0,-1-1-1 0 0,0 0 0 0 0,1 1 0 0 0,-1-1 1 0 0,1 0-1 0 0,-1 0 0 0 0,0 1 0 0 0,1-1 0 0 0,-1 0 1 0 0,1 0-1 0 0,-1 0 0 0 0,1 0 0 0 0,-1 0 1 0 0,0 1-1 0 0,1-1 0 0 0,0 0-18 0 0,11 2 81 0 0,-12-2-58 0 0,5 0 9 0 0,-1 0-1 0 0,1-1 0 0 0,-1 1 0 0 0,1-1 1 0 0,0 0-1 0 0,-1 0 0 0 0,1 0 0 0 0,-1-1 1 0 0,0 0-1 0 0,1 1 0 0 0,3-4-31 0 0,8-4-71 0 0,0-1 0 0 0,3-3 71 0 0,18-14-246 0 0,23-23 246 0 0,-33 31-72 0 0,-20 16 24 0 0,-6 3 48 0 0,-1 0-1 0 0,1 0 0 0 0,-1 0 1 0 0,1 0-1 0 0,-1 0 1 0 0,1 0-1 0 0,-1 0 0 0 0,1 0 1 0 0,-1 0-1 0 0,1 0 0 0 0,0 0 1 0 0,-1 0-1 0 0,1 0 1 0 0,-1 0-1 0 0,0 0 0 0 0,1 1 1 0 0,-1-1-1 0 0,1 0 0 0 0,-1 0 1 0 0,1 1-1 0 0,0-1 1 0 0,-1 4 2 0 0,0-4-3 0 0,3 7 37 0 0,-1 0-1 0 0,0 1 1 0 0,-1-1-1 0 0,0 0 0 0 0,0 1 1 0 0,0 6-36 0 0,-1-5 70 0 0,0-1 1 0 0,1 0-1 0 0,1 1 1 0 0,0-1 0 0 0,1 5-71 0 0,0-5 26 0 0,-2-4-3 0 0,0 0 1 0 0,1 0 0 0 0,0 0-1 0 0,-1 0 1 0 0,2 0 0 0 0,1 2-24 0 0,-4-5 2 0 0,1 0 0 0 0,0 0 0 0 0,0 0 0 0 0,0 0 0 0 0,0 0 0 0 0,0-1 1 0 0,0 1-1 0 0,0 0 0 0 0,1-1 0 0 0,-1 1 0 0 0,0-1 0 0 0,0 1 0 0 0,0-1 0 0 0,1 1 0 0 0,-1-1 0 0 0,0 0 1 0 0,1 0-1 0 0,-1 0 0 0 0,0 0 0 0 0,0 0 0 0 0,1 0 0 0 0,-1 0 0 0 0,0 0 0 0 0,2 0-2 0 0,2-1-260 0 0,1 0 0 0 0,0-1 0 0 0,-1 1 0 0 0,1-1 0 0 0,-1 0 0 0 0,3-1 260 0 0,16-12-6838 0 0,-11 6 589 0 0</inkml:trace>
  <inkml:trace contextRef="#ctx0" brushRef="#br2" timeOffset="187929.733">8315 253 15088 0 0,'0'0'340'0'0,"0"0"50"0"0,-7 1 521 0 0,2 4-786 0 0,1-1 0 0 0,-1 0 1 0 0,1 1-1 0 0,0 0 0 0 0,1 0 0 0 0,-1 0 1 0 0,1 0-1 0 0,0 1 0 0 0,0-1 0 0 0,1 1 1 0 0,-1 0-1 0 0,0 4-125 0 0,2-7 68 0 0,0 0 0 0 0,1 0 0 0 0,-1 1 0 0 0,1-1 0 0 0,0 0 0 0 0,0 0 0 0 0,0 0 0 0 0,0 0 0 0 0,1 0 0 0 0,-1 0 0 0 0,1 0 0 0 0,0 0 0 0 0,-1 0 0 0 0,2 0 0 0 0,-1 0 0 0 0,0 0 0 0 0,0 0 0 0 0,1 0 0 0 0,0-1-1 0 0,-1 1 1 0 0,1-1 0 0 0,0 1 0 0 0,0-1 0 0 0,1 0 0 0 0,-1 1 0 0 0,3 1-68 0 0,10 8 377 0 0,2 0 0 0 0,-1-1 0 0 0,15 7-377 0 0,69 40 401 0 0,-99-58-326 0 0,-1 0-10 0 0,-10 15 303 0 0,3-11-307 0 0,0 0 0 0 0,-1-1 0 0 0,0 0 0 0 0,0 0 0 0 0,0-1 0 0 0,0 0 0 0 0,0 0 0 0 0,0-1 0 0 0,0 0 0 0 0,-1 0-61 0 0,-6 0 115 0 0,1 2 0 0 0,-10 2-115 0 0,-25 5 64 0 0,93-18-275 0 0,-1-1 0 0 0,1-2-1 0 0,-2-2 1 0 0,37-17 211 0 0,-24 4-253 0 0,31-21 253 0 0,46-30-262 0 0,-129 75 274 0 0,-1 1 0 0 0,0-1 0 0 0,0 1 0 0 0,0-1 0 0 0,0 0-1 0 0,-1 0 1 0 0,1 0 0 0 0,0 0 0 0 0,-1-1-12 0 0,0 2 117 0 0,-6 1 42 0 0,1 0-88 0 0,1 0 0 0 0,-1 0 1 0 0,1 0-1 0 0,-1 1 0 0 0,0-1 0 0 0,1 1 1 0 0,-1 0-1 0 0,1 0 0 0 0,-4 1-71 0 0,-6 5 31 0 0,-1 0-1 0 0,1 0 1 0 0,0 1 0 0 0,1 1-1 0 0,0 0 1 0 0,0 1-1 0 0,-3 5-30 0 0,7-7 42 0 0,0 0 0 0 0,1 1 0 0 0,0 1 0 0 0,0-1-1 0 0,1 1 1 0 0,1 0 0 0 0,-1 0 0 0 0,2 0 0 0 0,-1 1-1 0 0,1 1-41 0 0,3-8 49 0 0,0-1 0 0 0,0 1 0 0 0,1-1 0 0 0,-1 1 0 0 0,1-1 0 0 0,0 1 0 0 0,0-1 0 0 0,0 1 0 0 0,0-1-1 0 0,0 1 1 0 0,1-1 0 0 0,0 0 0 0 0,0 1 0 0 0,0-1 0 0 0,0 1 0 0 0,0-1 0 0 0,0 0 0 0 0,1 0 0 0 0,0 0 0 0 0,0 0-1 0 0,0 0 1 0 0,0 0 0 0 0,0 0 0 0 0,0-1 0 0 0,1 1 0 0 0,-1-1 0 0 0,1 1 0 0 0,0-1 0 0 0,0 0 0 0 0,0 0 0 0 0,0-1-1 0 0,0 1 1 0 0,0 0 0 0 0,0-1 0 0 0,1 1-49 0 0,9 2 180 0 0,0-1-1 0 0,-1 0 1 0 0,1-1-1 0 0,0 0 1 0 0,0 0 0 0 0,0-2-1 0 0,1 0 1 0 0,2 0-180 0 0,27-4 738 0 0,37-8-738 0 0,-27 4 277 0 0,-48 7-306 0 0,26-4-613 0 0,1 2 0 0 0,9 1 642 0 0,-25 2-795 0 0</inkml:trace>
  <inkml:trace contextRef="#ctx0" brushRef="#br2" timeOffset="185108.02">5288 263 15144 0 0,'0'0'48'0'0,"0"-1"0"0"0,0 1 0 0 0,0 0 0 0 0,0 0 0 0 0,1 0 0 0 0,-1 0 1 0 0,0 0-1 0 0,0-1 0 0 0,0 1 0 0 0,0 0 0 0 0,0 0 0 0 0,0 0 0 0 0,0 0 1 0 0,1 0-1 0 0,-1 0 0 0 0,0 0 0 0 0,0-1 0 0 0,0 1 0 0 0,0 0 0 0 0,0 0 1 0 0,1 0-1 0 0,-1 0 0 0 0,0 0 0 0 0,0 0 0 0 0,0 0 0 0 0,0 0 1 0 0,1 0-1 0 0,-1 0 0 0 0,0 0 0 0 0,0 0 0 0 0,0 0 0 0 0,0 0 0 0 0,1 0 1 0 0,-1 0-1 0 0,0 0 0 0 0,0 0-48 0 0,2 2 33 0 0,-1-1 1 0 0,0 0-1 0 0,1 1 1 0 0,-1-1-1 0 0,0 1 0 0 0,0 0 1 0 0,0-1-1 0 0,0 1 1 0 0,0 0-1 0 0,0 0 0 0 0,0 0 1 0 0,-1-1-1 0 0,1 1 1 0 0,0 0-1 0 0,-1 0 1 0 0,0 1-34 0 0,6 38 757 0 0,-4-21-447 0 0,-1-9-98 0 0,0-1 0 0 0,-1 1 0 0 0,-1 1-212 0 0,2 30 466 0 0,1-27-277 0 0,-2-1-1 0 0,0 1 1 0 0,-1 2-189 0 0,1 36 108 0 0,0-12-108 0 0,-1-31 0 0 0,1 1 0 0 0,0-1 0 0 0,1 1 0 0 0,1 2 0 0 0,-2-9-9 0 0,0 0-1 0 0,0 0 1 0 0,0 0-1 0 0,0 0 1 0 0,0 0-1 0 0,-1 0 1 0 0,0 2 9 0 0,-2 15-6356 0 0,3-20 403 0 0</inkml:trace>
  <inkml:trace contextRef="#ctx0" brushRef="#br2" timeOffset="185388.976">5092 454 16439 0 0,'0'0'374'0'0,"0"-1"-246"0"0,0 0-1 0 0,-1-1 1 0 0,1 1 0 0 0,0 0-1 0 0,0 0 1 0 0,0 0 0 0 0,0-1 0 0 0,1 1-1 0 0,-1 0 1 0 0,0-1-128 0 0,2 0 21 0 0,0 0 1 0 0,0 0-1 0 0,0 0 1 0 0,0 0-1 0 0,0 0 0 0 0,0 1 1 0 0,1-1-1 0 0,-1 1 0 0 0,0 0 1 0 0,1-1-1 0 0,-1 1 0 0 0,1 0 1 0 0,0 0-1 0 0,-1 1 0 0 0,1-1 1 0 0,0 1-1 0 0,1-1-21 0 0,10-1 67 0 0,0 1 1 0 0,1 1-1 0 0,0 0-67 0 0,20-1-24 0 0,2-2 2 0 0,-18 2-463 0 0,0-1 0 0 0,0-1 0 0 0,0 0 0 0 0,0-2 485 0 0,-1 0-6013 0 0</inkml:trace>
  <inkml:trace contextRef="#ctx0" brushRef="#br2" timeOffset="185775.64">5619 253 14600 0 0,'0'0'330'0'0,"0"0"45"0"0,1 7 377 0 0,1 4-589 0 0,-1 1 1 0 0,0 0-1 0 0,-1 0 0 0 0,0 0 1 0 0,-1 0-1 0 0,0 4-163 0 0,-1 1 435 0 0,1 0-1 0 0,2 8-434 0 0,0 3 282 0 0,-1 0 0 0 0,-1 13-282 0 0,1 43 443 0 0,-1-78-375 0 0,1 0 1 0 0,0 0-1 0 0,1 0 1 0 0,0 0-1 0 0,0 0 1 0 0,0 0-1 0 0,0 0 1 0 0,3 5-69 0 0,-4-10 20 0 0,0-1-1 0 0,0 0 1 0 0,1 0 0 0 0,-1 1 0 0 0,0-1-1 0 0,0 0 1 0 0,0 0 0 0 0,1 1 0 0 0,-1-1 0 0 0,0 0-1 0 0,0 0 1 0 0,1 0 0 0 0,-1 0 0 0 0,0 1 0 0 0,1-1-1 0 0,-1 0 1 0 0,0 0 0 0 0,0 0 0 0 0,1 0-1 0 0,-1 0 1 0 0,0 0 0 0 0,1 0 0 0 0,-1 0 0 0 0,0 0-1 0 0,1 0 1 0 0,-1 0 0 0 0,0 0 0 0 0,1 0-1 0 0,-1 0 1 0 0,0 0 0 0 0,0 0 0 0 0,1 0 0 0 0,-1 0-1 0 0,0-1 1 0 0,1 1 0 0 0,-1 0 0 0 0,0 0 0 0 0,0 0-1 0 0,1 0 1 0 0,-1-1 0 0 0,0 1-20 0 0,11-6 135 0 0,-9 3-83 0 0,0 1-1 0 0,0 0 0 0 0,0-1 0 0 0,0 0 0 0 0,0 1 1 0 0,1-4-52 0 0,8-10 12 0 0,3-4-37 0 0,-12 16 2 0 0,0 0 0 0 0,1 1 0 0 0,-1-1 0 0 0,1 1 0 0 0,0-1 0 0 0,0 1 0 0 0,1 0 0 0 0,-1 0 0 0 0,1 0 23 0 0,0 0-19 0 0,1 0-1 0 0,0 0 0 0 0,0 0 0 0 0,0 0 0 0 0,0 1 1 0 0,0 0-1 0 0,1 0 0 0 0,-1 0 0 0 0,1 1 1 0 0,-1 0-1 0 0,1 0 0 0 0,0 0 20 0 0,-5 1-6 0 0,0 0 0 0 0,0-1 1 0 0,-1 1-1 0 0,1 0 0 0 0,0 0 0 0 0,0 0 0 0 0,0 0 1 0 0,0 0-1 0 0,0 1 0 0 0,-1-1 0 0 0,1 0 0 0 0,0 0 0 0 0,0 0 1 0 0,0 1-1 0 0,0-1 0 0 0,-1 0 0 0 0,1 1 0 0 0,0-1 1 0 0,0 1-1 0 0,0-1 6 0 0,1 2-17 0 0,3 1 17 0 0,-1-1 0 0 0,0 1 0 0 0,0 0 1 0 0,0 0-1 0 0,0 1 0 0 0,0-1 0 0 0,0 1 1 0 0,-1 0-1 0 0,0 0 0 0 0,0 0 0 0 0,0 0 0 0 0,17 19 144 0 0,-13-16-72 0 0,1 0 0 0 0,-1 0-1 0 0,2-1 1 0 0,-1 0 0 0 0,1-1-1 0 0,0 0 1 0 0,0 0-1 0 0,0-1 1 0 0,0 0 0 0 0,9 2-72 0 0,-12-5 68 0 0,1 1 0 0 0,-1-1 0 0 0,1 0 0 0 0,0-1 0 0 0,-1 1 0 0 0,1-1 0 0 0,0-1 0 0 0,-1 1 0 0 0,1-1 0 0 0,0 0 0 0 0,-1-1 0 0 0,1 1 0 0 0,-1-2 1 0 0,1 1-1 0 0,-1 0 0 0 0,6-4-68 0 0,-8 3-2 0 0,0 0 1 0 0,0 0 0 0 0,0 0-1 0 0,0 0 1 0 0,-1-1 0 0 0,1 1-1 0 0,-1-1 1 0 0,0 0 0 0 0,0 0 0 0 0,0 0-1 0 0,0-1 1 0 0,-1 1 0 0 0,0-1-1 0 0,0 1 1 0 0,0-1 0 0 0,0 0-1 0 0,-1 0 1 0 0,0 1 0 0 0,0-2 1 0 0,0 0-48 0 0,0-1-1 0 0,0 0 1 0 0,-1 0 0 0 0,0 1 0 0 0,0-1 0 0 0,0 0 0 0 0,-1 0 0 0 0,0 1 0 0 0,-1-1-1 0 0,0 0 1 0 0,0 1 0 0 0,0 0 0 0 0,-3-6 48 0 0,5 12 8 0 0,0-1 0 0 0,0 1 0 0 0,0 0 1 0 0,0-1-1 0 0,0 1 0 0 0,0 0 0 0 0,0 0 0 0 0,-1-1 0 0 0,1 1 0 0 0,0 0 1 0 0,0 0-1 0 0,0-1 0 0 0,0 1 0 0 0,-1 0 0 0 0,1 0 0 0 0,0 0 0 0 0,0-1 1 0 0,-1 1-1 0 0,1 0 0 0 0,0 0 0 0 0,0 0 0 0 0,-1 0 0 0 0,1 0 0 0 0,0-1 0 0 0,0 1 1 0 0,-1 0-1 0 0,1 0 0 0 0,0 0 0 0 0,-1 0 0 0 0,1 0 0 0 0,0 0 0 0 0,0 0 1 0 0,-1 0-1 0 0,1 0 0 0 0,0 0-8 0 0,-7 9 110 0 0,6-6-102 0 0,0 0 0 0 0,1 0 1 0 0,-1 0-1 0 0,0 0 1 0 0,1 0-1 0 0,0 0 0 0 0,-1 0-8 0 0,3 4-1 0 0,-1 0 0 0 0,1 0-1 0 0,0 0 1 0 0,0-1-1 0 0,1 1 1 0 0,0 0 0 0 0,0-1-1 0 0,1 0 1 0 0,0 0-1 0 0,0 0 1 0 0,0-1 0 0 0,0 1-1 0 0,1-1 1 0 0,4 4 1 0 0,-1-2 3 0 0,1 0 0 0 0,-1-1 0 0 0,1 0 0 0 0,1 0 0 0 0,-1-1 0 0 0,1 0 0 0 0,0-1 0 0 0,0 0 0 0 0,5 1-3 0 0,0 0-451 0 0,-1-1 0 0 0,1-1-1 0 0,0 0 1 0 0,0-1 0 0 0,1 0-1 0 0,-1-1 452 0 0,8-1-1068 0 0</inkml:trace>
  <inkml:trace contextRef="#ctx0" brushRef="#br2" timeOffset="195847.392">559 2256 10448 0 0,'-2'-24'801'0'0,"0"-1"423"0"0,2 25-744 0 0,0 0 12 0 0,0 0 24 0 0,0-4 197 0 0,0 4-675 0 0,0 0 0 0 0,0 0 0 0 0,0 0 0 0 0,0 0 0 0 0,0 0 0 0 0,0 0 0 0 0,0 0 0 0 0,0 0 1 0 0,0 0-1 0 0,0 0 0 0 0,0 0 0 0 0,0 0 0 0 0,0 0 0 0 0,0 0 0 0 0,0 0 0 0 0,0 0 0 0 0,1 0 0 0 0,-1 0 0 0 0,0 0 0 0 0,0 0 0 0 0,0 0 0 0 0,0 0 0 0 0,0 0 0 0 0,0 0 0 0 0,0 0 0 0 0,0 0 0 0 0,0 0 0 0 0,0 0 0 0 0,0 0 0 0 0,0 0 0 0 0,0 0 0 0 0,0 0 0 0 0,0 0 0 0 0,0 0 0 0 0,0 0 0 0 0,0 0 0 0 0,0 0 0 0 0,0 0 0 0 0,0 0 0 0 0,0 0 0 0 0,0 0 0 0 0,0 0 0 0 0,0 0 0 0 0,0 0 0 0 0,0 0 1 0 0,0 0-40 0 0,3 7 96 0 0,0 1-1 0 0,-1-1 1 0 0,0 1-1 0 0,0 0 0 0 0,-1 0 1 0 0,0 0-1 0 0,0 5-94 0 0,3 23 303 0 0,3 1 80 0 0,29 129 568 0 0,-2-6-785 0 0,-24-110-166 0 0,0 8 0 0 0,4 23 0 0 0,-11-62 27 0 0,-1 0 0 0 0,-1 0-1 0 0,-1 11-26 0 0,0-28 80 0 0,0 0 0 0 0,0 6-312 0 0,0-1-293 0 0,-3-14-5055 0 0,1-3 70 0 0</inkml:trace>
  <inkml:trace contextRef="#ctx0" brushRef="#br2" timeOffset="196202.697">537 2270 13304 0 0,'0'-2'88'0'0,"1"-1"0"0"0,-1 1 0 0 0,1 0 0 0 0,0-1 1 0 0,0 1-1 0 0,0 0 0 0 0,0 0 0 0 0,0 0 1 0 0,1 0-1 0 0,-1 0 0 0 0,1 0 0 0 0,-1 0 0 0 0,1 0 1 0 0,1-1-89 0 0,-1 2 11 0 0,-1 0 0 0 0,1 0 0 0 0,-1 0 0 0 0,1 0 0 0 0,0 1 0 0 0,-1-1 0 0 0,1 1 0 0 0,0-1 0 0 0,0 1 0 0 0,-1-1 0 0 0,1 1 0 0 0,0 0 0 0 0,0 0 0 0 0,-1 0 0 0 0,1 0 0 0 0,0 0 0 0 0,0 0 0 0 0,0 1 0 0 0,-1-1 0 0 0,1 1 0 0 0,1-1-11 0 0,19 7 49 0 0,-1 1-1 0 0,1 1 0 0 0,-2 0 1 0 0,1 2-1 0 0,4 4-48 0 0,-11-7 131 0 0,-1 1-1 0 0,-1 1 0 0 0,1 0 1 0 0,-2 1-1 0 0,1 0 1 0 0,-2 1-1 0 0,1 0 1 0 0,-1 1-131 0 0,-9-10 40 0 0,1 0 1 0 0,0-1 0 0 0,-1 1 0 0 0,1 0 0 0 0,-1 0 0 0 0,0-1 0 0 0,0 1 0 0 0,0 0 0 0 0,0 0 0 0 0,-1 0 0 0 0,1 0 0 0 0,-1 0 0 0 0,0 1 0 0 0,0-1 0 0 0,0 0 0 0 0,0 0 0 0 0,0 0-1 0 0,-1 0 1 0 0,1 0 0 0 0,-1 0 0 0 0,0 0 0 0 0,0 0 0 0 0,0 0 0 0 0,0 0 0 0 0,-1 0-41 0 0,-1 3 47 0 0,-1-1-1 0 0,1 0 1 0 0,-1 0-1 0 0,0 0 1 0 0,-1 0 0 0 0,1-1-1 0 0,-1 0 1 0 0,0 1-1 0 0,0-2 1 0 0,0 1-1 0 0,-4 2-46 0 0,2-2-210 0 0,0 0-1 0 0,0 0 0 0 0,-1-1 0 0 0,1 0 1 0 0,-1 0-1 0 0,1-1 0 0 0,-1 0 0 0 0,0 0 1 0 0,0-1-1 0 0,0 0 0 0 0,0 0 0 0 0,-5-1 211 0 0,-3-2-5478 0 0</inkml:trace>
  <inkml:trace contextRef="#ctx0" brushRef="#br2" timeOffset="196547.058">855 1988 12552 0 0,'1'1'281'0'0,"2"4"-181"0"0,0 0 0 0 0,-1 0 0 0 0,0 0 0 0 0,0 0 0 0 0,0 0 0 0 0,-1 1 0 0 0,1-1 0 0 0,-1 1 1 0 0,0 4-101 0 0,4 15 194 0 0,0 0 76 0 0,0 0 1 0 0,-1 1 0 0 0,-1 14-271 0 0,-1 79 1139 0 0,-2-86-1026 0 0,-6 152 509 0 0,-1-148-341 0 0,7-36-193 0 0,0-1 0 0 0,0 0 14 0 0,0 0 56 0 0,7-20 382 0 0,4-10-492 0 0,-4 9-219 0 0,1 0 0 0 0,1 1 0 0 0,1 0 0 0 0,0 1-1 0 0,12-16 172 0 0,-20 32-6 0 0,0 1-1 0 0,0 0 0 0 0,0-1 0 0 0,0 1 0 0 0,0 0 0 0 0,0 0 1 0 0,0 1-1 0 0,1-1 0 0 0,-1 0 0 0 0,1 1 0 0 0,-1 0 0 0 0,1-1 0 0 0,0 1 1 0 0,-1 0-1 0 0,1 0 0 0 0,0 1 0 0 0,1-1 7 0 0,-2 1 26 0 0,1 0 1 0 0,-1 0-1 0 0,1 0 1 0 0,-1 0-1 0 0,0 1 1 0 0,1-1-1 0 0,-1 1 1 0 0,0 0-1 0 0,1-1 1 0 0,-1 1-1 0 0,0 0 1 0 0,0 0-1 0 0,0 1 1 0 0,1-1-1 0 0,-1 0 1 0 0,-1 1-1 0 0,1-1 1 0 0,0 1-1 0 0,0 0 1 0 0,0-1-1 0 0,-1 1-26 0 0,10 11 181 0 0,-1 1 0 0 0,-1-1-1 0 0,-1 1 1 0 0,0 1-1 0 0,0 0 1 0 0,-1 0-1 0 0,1 5-180 0 0,-5-11 30 0 0,1-1 0 0 0,0 0-1 0 0,1 0 1 0 0,0 0-1 0 0,2 1-29 0 0,-6-7 2 0 0,1 0-1 0 0,-1-1 0 0 0,0 1 1 0 0,1 0-1 0 0,0-1 0 0 0,-1 0 0 0 0,1 1 1 0 0,0-1-1 0 0,0 0 0 0 0,0 0 0 0 0,-1 0 1 0 0,1 0-1 0 0,0 0 0 0 0,0-1 1 0 0,1 1-1 0 0,-1-1 0 0 0,0 1 0 0 0,0-1 1 0 0,0 1-1 0 0,1-1-1 0 0,1-1-78 0 0,0 1 0 0 0,1-1 0 0 0,-1 1 0 0 0,0-1 0 0 0,1 0 0 0 0,-1-1 0 0 0,2 0 78 0 0,0 0-156 0 0,0-1-275 0 0,1 0-1 0 0,-1 0 0 0 0,-1 0 0 0 0,1-1 1 0 0,0 0-1 0 0,0 0 432 0 0,4-4-3167 0 0,-1-1 1 0 0,8-7 3166 0 0,-4 0-4060 0 0</inkml:trace>
  <inkml:trace contextRef="#ctx0" brushRef="#br2" timeOffset="196819.789">1383 2259 11616 0 0,'0'-2'59'0'0,"-1"0"0"0"0,1 0 1 0 0,-1 1-1 0 0,0-1 0 0 0,1 0 0 0 0,-1 1 1 0 0,0-1-1 0 0,0 1 0 0 0,0-1 1 0 0,0 1-1 0 0,0 0 0 0 0,-1-1 1 0 0,1 1-1 0 0,0 0 0 0 0,-1 0 0 0 0,1 0 1 0 0,0 0-1 0 0,-1 0 0 0 0,0 0 1 0 0,1 0-1 0 0,-1 0 0 0 0,1 0 0 0 0,-1 1 1 0 0,0-1-1 0 0,1 1 0 0 0,-1 0 1 0 0,0-1-1 0 0,-1 1-59 0 0,-1 0 278 0 0,1 0-1 0 0,-1 0 1 0 0,1 0 0 0 0,-1 0-1 0 0,1 1 1 0 0,0 0 0 0 0,-1 0-1 0 0,1 0 1 0 0,0 0 0 0 0,-1 0-1 0 0,1 1 1 0 0,0-1 0 0 0,0 1-1 0 0,-2 1-277 0 0,-3 2 249 0 0,4-3-152 0 0,1 0 0 0 0,0 0 0 0 0,0 1 0 0 0,0-1 0 0 0,1 0 0 0 0,-1 1 0 0 0,0 0 0 0 0,1 0 0 0 0,-1 0-97 0 0,-3 6 170 0 0,0 1 0 0 0,1 0 0 0 0,0 0 0 0 0,0 1 0 0 0,1-1 0 0 0,0 1 0 0 0,1 0 0 0 0,-1 8-170 0 0,3-12 26 0 0,0 0 0 0 0,0 0 0 0 0,1 0-1 0 0,1 0 1 0 0,-1 0 0 0 0,1 0 0 0 0,0 0 0 0 0,0 0 0 0 0,1 0 0 0 0,0-1 0 0 0,0 1 0 0 0,1-1 0 0 0,0 1-1 0 0,2 3-25 0 0,-4-8 10 0 0,0 0 0 0 0,1 1 0 0 0,-1-1 0 0 0,1 0-1 0 0,-1 0 1 0 0,1 0 0 0 0,0 0 0 0 0,0-1-1 0 0,0 1 1 0 0,0 0 0 0 0,0-1 0 0 0,0 0 0 0 0,1 1-1 0 0,-1-1 1 0 0,0 0 0 0 0,1 0 0 0 0,-1 0-1 0 0,0 0 1 0 0,1-1 0 0 0,0 1 0 0 0,-1 0 0 0 0,1-1-1 0 0,-1 0 1 0 0,1 0 0 0 0,-1 0 0 0 0,1 0-1 0 0,0 0 1 0 0,-1 0 0 0 0,1-1 0 0 0,-1 1 0 0 0,1-1-1 0 0,-1 0 1 0 0,1 0 0 0 0,0 0-10 0 0,2-1 14 0 0,0 0 0 0 0,0-1 0 0 0,0 0 0 0 0,0 0 0 0 0,0 0 1 0 0,-1 0-1 0 0,1-1 0 0 0,-1 1 0 0 0,0-1 0 0 0,0 0 0 0 0,-1-1 0 0 0,1 1 0 0 0,-1-1 0 0 0,0 1 0 0 0,1-3-14 0 0,9-21-54 0 0,6-24 54 0 0,-17 47-18 0 0,-1-1 16 0 0,-1 5-5 0 0,0 0 1 0 0,0-1-1 0 0,0 1 0 0 0,0 0 0 0 0,0 0 0 0 0,0 0 0 0 0,1-1 1 0 0,-1 1-1 0 0,0 0 0 0 0,1 0 0 0 0,-1 0 0 0 0,1 0 7 0 0,1-2-37 0 0,-1 5 50 0 0,0-1 0 0 0,-1 1 0 0 0,1-1 0 0 0,-1 1-1 0 0,1 0 1 0 0,-1-1 0 0 0,0 1 0 0 0,1 0 0 0 0,-1 0-13 0 0,5 27 209 0 0,7 23-209 0 0,-11-47-1 0 0,0 0 17 0 0,1 1-1 0 0,0-1 1 0 0,1 1-1 0 0,-1-1 1 0 0,1 0 0 0 0,0 0-1 0 0,0 0 1 0 0,1 0-1 0 0,-1 0 1 0 0,2 0-16 0 0,-3-3-66 0 0,0 0 0 0 0,0 0 0 0 0,-1 0 0 0 0,1-1 0 0 0,0 1 0 0 0,0-1-1 0 0,0 1 1 0 0,1-1 0 0 0,-1 0 0 0 0,0 0 0 0 0,0 0 0 0 0,1 0 0 0 0,-1-1 0 0 0,1 1 0 0 0,-1 0 0 0 0,1-1 0 0 0,-1 0 0 0 0,1 1 0 0 0,-1-1-1 0 0,1 0 1 0 0,-1 0 0 0 0,1-1 0 0 0,-1 1 0 0 0,0 0 0 0 0,1-1 66 0 0,19-7-2869 0 0,-10 2 1384 0 0</inkml:trace>
  <inkml:trace contextRef="#ctx0" brushRef="#br2" timeOffset="197313.555">1657 2199 14712 0 0,'0'0'332'0'0,"-1"1"50"0"0,0 1-300 0 0,0 0 0 0 0,-1 0-1 0 0,1 1 1 0 0,0-1 0 0 0,1 0-1 0 0,-1 1 1 0 0,0-1 0 0 0,1 1 0 0 0,-1-1-1 0 0,1 1 1 0 0,0-1-82 0 0,-2 32 3 0 0,2-29-10 0 0,0-1 0 0 0,1 0 0 0 0,0 0 0 0 0,0 1 0 0 0,0-1 0 0 0,0 0 0 0 0,1 0 0 0 0,0 0 0 0 0,0 0 0 0 0,0 0 0 0 0,0-1 0 0 0,0 1 0 0 0,1-1 0 0 0,0 1 7 0 0,7 8 2 0 0,1 0 0 0 0,1 0 0 0 0,1 0-2 0 0,2 2-4 0 0,21 15 199 0 0,-29-25-50 0 0,-1 1-1 0 0,1-1 1 0 0,-1 2-1 0 0,-1-1 1 0 0,1 1-1 0 0,-1-1 1 0 0,0 1-1 0 0,0 1 1 0 0,0-1-1 0 0,-1 1 1 0 0,2 4-145 0 0,-6-11 5 0 0,1 1 0 0 0,-1 0 1 0 0,0 0-1 0 0,0-1 0 0 0,0 1 0 0 0,1 0 1 0 0,-1 0-1 0 0,0 0 0 0 0,0-1 0 0 0,0 1 1 0 0,0 0-1 0 0,0 0 0 0 0,-1 0 0 0 0,1-1 1 0 0,0 1-1 0 0,0 0 0 0 0,0 0 0 0 0,-1-1 1 0 0,1 1-1 0 0,0 0 0 0 0,-1 0 0 0 0,1-1 1 0 0,-1 1-1 0 0,1 0-5 0 0,-2 1 58 0 0,0-1 0 0 0,1 1 0 0 0,-1 0 1 0 0,0-1-1 0 0,0 1 0 0 0,0-1 0 0 0,0 0 0 0 0,0 0 1 0 0,-1 0-59 0 0,-4 3 174 0 0,0-1 0 0 0,0-1 0 0 0,-1 1 0 0 0,1-1 0 0 0,-4 0-174 0 0,-21 2 183 0 0,1-1 0 0 0,-24-2-183 0 0,48-1 0 0 0,7 0-2 0 0,0-1-1 0 0,0 1 1 0 0,-1 0 0 0 0,1 0-1 0 0,0 0 1 0 0,0 0-1 0 0,0 0 1 0 0,0 0-1 0 0,0 0 1 0 0,0 0-1 0 0,0 0 1 0 0,-1 0-1 0 0,1 0 1 0 0,0 0-1 0 0,0-1 1 0 0,0 1-1 0 0,0 0 1 0 0,0 0-1 0 0,0 0 1 0 0,0 0 0 0 0,0 0-1 0 0,0 0 1 0 0,0-1-1 0 0,0 1 1 0 0,0 0-1 0 0,0 0 1 0 0,0 0-1 0 0,0 0 1 0 0,0 0-1 0 0,0 0 1 0 0,0-1-1 0 0,0 1 1 0 0,0 0-1 0 0,0 0 1 0 0,0 0 0 0 0,0 0-1 0 0,0 0 1 0 0,0-1-1 0 0,0 1 1 0 0,0 0-1 0 0,0 0 1 0 0,0 0-1 0 0,0 0 1 0 0,0 0-1 0 0,0 0 1 0 0,0 0-1 0 0,0-1 1 0 0,0 1-1 0 0,1 0 1 0 0,-1 0-1 0 0,0 0 1 0 0,0 0 0 0 0,0 0-1 0 0,0 0 1 0 0,0 0-1 0 0,0 0 1 0 0,0 0-1 0 0,1 0 1 0 0,-1 0-1 0 0,0 0 1 0 0,0-1-1 0 0,0 1 1 0 0,0 0 2 0 0,7-4-117 0 0,-3 2 92 0 0,0 1 1 0 0,0-1-1 0 0,0 1 0 0 0,0 0 0 0 0,0 0 0 0 0,1 0 0 0 0,-1 0 0 0 0,1 1 0 0 0,-1 0 0 0 0,0 0 0 0 0,4 0 25 0 0,22-1 2 0 0,49-12-4 0 0,-43 9 98 0 0,1-3 0 0 0,-2 0 0 0 0,33-13-96 0 0,-62 18 6 0 0,1-1 0 0 0,-1 0 1 0 0,0-1-1 0 0,0 0 1 0 0,5-3-7 0 0,-10 6 19 0 0,1-1 0 0 0,0 1 0 0 0,0-1 1 0 0,0 1-1 0 0,-1-1 0 0 0,1 0 0 0 0,-1 0 1 0 0,0 1-1 0 0,1-1 0 0 0,-1 0 1 0 0,0 0-1 0 0,0-1 0 0 0,0 1 0 0 0,0 0 1 0 0,0 0-1 0 0,-1 0 0 0 0,1 0 0 0 0,-1-2-19 0 0,0 2 6 0 0,0 0 0 0 0,0 1-1 0 0,-1-1 1 0 0,1 0-1 0 0,-1 0 1 0 0,1 1 0 0 0,-1-1-1 0 0,0 0 1 0 0,0 1-1 0 0,0-1 1 0 0,0 1 0 0 0,0-1-1 0 0,0 1 1 0 0,0-1-1 0 0,0 1 1 0 0,0 0 0 0 0,-1-1-1 0 0,1 1 1 0 0,-1 0-1 0 0,1 0 1 0 0,-1 0 0 0 0,1 0-1 0 0,-1 0 1 0 0,1 1 0 0 0,-1-1-1 0 0,0 0 1 0 0,0 1-1 0 0,1-1 1 0 0,-3 1-6 0 0,1-1 13 0 0,0 0-1 0 0,0 1 1 0 0,0-1-1 0 0,0 1 1 0 0,-1 0-1 0 0,1-1 1 0 0,0 2 0 0 0,0-1-1 0 0,0 0 1 0 0,-1 1-1 0 0,1-1 1 0 0,0 1 0 0 0,0 0-1 0 0,0 0 1 0 0,0 0-1 0 0,-2 2-12 0 0,-1 0 42 0 0,0 1 0 0 0,1 1 0 0 0,-1-1 0 0 0,1 1 0 0 0,0 0 0 0 0,0 0 0 0 0,-1 3-42 0 0,4-6 11 0 0,1 0 0 0 0,-1 0 0 0 0,1 0 0 0 0,0 0 0 0 0,0 0 0 0 0,0 0 0 0 0,0 1 0 0 0,0-1 1 0 0,1 0-1 0 0,-1 1 0 0 0,1-1 0 0 0,-1 0 0 0 0,1 1 0 0 0,0-1 0 0 0,0 0 0 0 0,0 1 0 0 0,0-1 0 0 0,1 0 0 0 0,-1 1 0 0 0,0-1 0 0 0,1 0 0 0 0,0 1 0 0 0,-1-1 0 0 0,2 2-11 0 0,1 0 20 0 0,-1 1-1 0 0,1-1 1 0 0,1 1-1 0 0,-1-1 1 0 0,1 0-1 0 0,-1 0 1 0 0,1-1-1 0 0,0 1 1 0 0,0-1-1 0 0,1 0 1 0 0,-1 0-1 0 0,1 0 1 0 0,-1-1-1 0 0,1 1 1 0 0,0-1-1 0 0,0 0 1 0 0,1 0-20 0 0,15 4-197 0 0,0-1 0 0 0,0 0 0 0 0,14 0 197 0 0,-19-3-421 0 0,16 3-4507 0 0,1-4-1674 0 0</inkml:trace>
  <inkml:trace contextRef="#ctx1" brushRef="#br3">6153 2619,'0'0,"0"0,0 0</inkml:trace>
  <inkml:trace contextRef="#ctx0" brushRef="#br2" timeOffset="198131.688">2998 2248 13856 0 0,'-7'-5'243'0'0,"-1"1"1"0"0,0 0 0 0 0,-1 0 0 0 0,1 1 0 0 0,-1 0-1 0 0,1 0 1 0 0,-1 1 0 0 0,0 0 0 0 0,0 1-1 0 0,0 0 1 0 0,0 0 0 0 0,0 1 0 0 0,-1 0-244 0 0,-1 1 153 0 0,1 1 0 0 0,0 0-1 0 0,0 0 1 0 0,0 1 0 0 0,0 0 0 0 0,0 1 0 0 0,0 0 0 0 0,1 1 0 0 0,0 0 0 0 0,0 0 0 0 0,0 1-1 0 0,1 0 1 0 0,0 1 0 0 0,0 0 0 0 0,1 0 0 0 0,-1 0 0 0 0,2 1 0 0 0,-6 7-153 0 0,7-8 106 0 0,-1 1 69 0 0,0 1 0 0 0,1-1 0 0 0,-2 6-175 0 0,6-11 38 0 0,-1 0-1 0 0,1 1 1 0 0,0-1-1 0 0,0 1 1 0 0,1 0-1 0 0,-1-1 1 0 0,1 1-1 0 0,0 0 1 0 0,0-1-1 0 0,0 5-37 0 0,0-5 20 0 0,1 0-1 0 0,-1 0 0 0 0,1 0 0 0 0,0 0 0 0 0,0 0 1 0 0,0 0-1 0 0,0 0 0 0 0,0 0 0 0 0,0 0 0 0 0,1 0 1 0 0,0 0-1 0 0,0-1 0 0 0,-1 1 0 0 0,1-1 1 0 0,1 1-1 0 0,-1-1 0 0 0,1 1-19 0 0,1 0 20 0 0,0 0-1 0 0,0-1 1 0 0,0 0-1 0 0,0 0 1 0 0,0 0 0 0 0,0 0-1 0 0,1 0 1 0 0,-1-1-1 0 0,1 0 1 0 0,-1 0 0 0 0,3 0-20 0 0,2 0 50 0 0,-1 0 1 0 0,1-1 0 0 0,0 0 0 0 0,-1 0 0 0 0,1-1 0 0 0,0 0-1 0 0,-1-1 1 0 0,1 0 0 0 0,-1 0 0 0 0,1-1 0 0 0,-1 0-1 0 0,5-2-50 0 0,-3 0 14 0 0,1-1 0 0 0,-1 0-1 0 0,-1 0 1 0 0,0-1-1 0 0,1 0 1 0 0,-2 0 0 0 0,1-1-1 0 0,-1 0 1 0 0,-1-1-1 0 0,2-2-13 0 0,8-12-31 0 0,-11 15-21 0 0,0 0 1 0 0,0-1-1 0 0,-1 0 1 0 0,0 0-1 0 0,3-9 52 0 0,1-6-382 0 0,-1-1-1 0 0,-1 0 1 0 0,-2-1-1 0 0,2-15 383 0 0,-6 25-54 0 0,0 0-1 0 0,0 0 1 0 0,-2 0-1 0 0,0 0 1 0 0,-1 1 0 0 0,0-1-1 0 0,-2 0 1 0 0,0-1 54 0 0,3 16 41 0 0,1-1 0 0 0,-1 1 0 0 0,1 0 0 0 0,-1-1 0 0 0,0 1 1 0 0,0 0-1 0 0,0-1 0 0 0,1 1 0 0 0,-1 0 0 0 0,0 0 0 0 0,-1 0 0 0 0,1 0 0 0 0,0 0 1 0 0,0 0-1 0 0,0 0 0 0 0,-1 1 0 0 0,1-1 0 0 0,0 0 0 0 0,-1 1 0 0 0,1-1-41 0 0,0 1 184 0 0,-1 1-30 0 0,-1 2-148 0 0,1 0 0 0 0,-1 1 0 0 0,0-1-1 0 0,1 1 1 0 0,0-1 0 0 0,0 1 0 0 0,0 0 0 0 0,0 0 0 0 0,1 0 0 0 0,-1 0 0 0 0,1 0 0 0 0,0 1-6 0 0,-3 14 16 0 0,1 1 1 0 0,0 3-17 0 0,1-5-10 0 0,-1 22 117 0 0,2 0-1 0 0,1 0 1 0 0,6 35-107 0 0,-5-60 66 0 0,0-8-27 0 0,0 0-1 0 0,0 0 1 0 0,1 0 0 0 0,0 0 0 0 0,0 0 0 0 0,0 0 0 0 0,1 0-1 0 0,0-1 1 0 0,0 1 0 0 0,1-1 0 0 0,-1 0 0 0 0,2 0 0 0 0,-1-1-1 0 0,0 1 1 0 0,1-1 0 0 0,0 0 0 0 0,1 0 0 0 0,-1 0 0 0 0,1-1-1 0 0,0 0 1 0 0,0 0 0 0 0,0 0 0 0 0,0-1 0 0 0,1 1-39 0 0,-5-4 10 0 0,-1 0 0 0 0,1 1 0 0 0,0-1 0 0 0,-1 0 0 0 0,1 0 0 0 0,0 0 0 0 0,-1 0 0 0 0,1 0 0 0 0,0 0 0 0 0,0 0 0 0 0,-1-1 0 0 0,1 1-1 0 0,-1 0 1 0 0,3-2-10 0 0,-1 2 7 0 0,4-3-22 0 0,0 1-1 0 0,0-1 1 0 0,0 0-1 0 0,0-1 1 0 0,0 0-1 0 0,-1 0 1 0 0,0 0-1 0 0,3-3 16 0 0,5-5-78 0 0,0 0 0 0 0,10-13 78 0 0,-10 7-91 0 0,-8 11 79 0 0,0 0 0 0 0,0 0-1 0 0,6-4 13 0 0,-12 10 4 0 0,1 1-1 0 0,-1 0 1 0 0,0-1 0 0 0,1 1-1 0 0,-1 0 1 0 0,1 0-1 0 0,-1-1 1 0 0,1 1 0 0 0,-1 0-1 0 0,0 0 1 0 0,1 0-1 0 0,-1-1 1 0 0,1 1-1 0 0,-1 0 1 0 0,1 0 0 0 0,-1 0-1 0 0,1 0 1 0 0,-1 0-1 0 0,1 0 1 0 0,0 0 0 0 0,-1 0-1 0 0,1 0 1 0 0,-1 0-1 0 0,1 1 1 0 0,-1-1-1 0 0,0 0 1 0 0,1 0 0 0 0,-1 0-1 0 0,1 1 1 0 0,-1-1-1 0 0,1 0 1 0 0,-1 0 0 0 0,1 1-1 0 0,-1-1 1 0 0,0 0-1 0 0,1 1-3 0 0,6 10 90 0 0,-6-10-83 0 0,4 12 252 0 0,0 0 0 0 0,-1 1 0 0 0,2 10-259 0 0,-4-13 175 0 0,1 0 1 0 0,0 0 0 0 0,1 0 0 0 0,0 0 0 0 0,6 10-176 0 0,-8-20-96 0 0,11 4 3 0 0,-13-4 85 0 0,1-1-1 0 0,0 0 1 0 0,-1 0-1 0 0,1 1 1 0 0,0-1-1 0 0,-1 0 1 0 0,1 0-1 0 0,0 0 1 0 0,-1 0-1 0 0,1 0 1 0 0,0 0-1 0 0,-1 0 0 0 0,1 0 1 0 0,0 0-1 0 0,0 0 1 0 0,-1 0-1 0 0,1 0 1 0 0,0 0-1 0 0,-1 0 1 0 0,1-1-1 0 0,0 1 1 0 0,-1 0-1 0 0,1-1 1 0 0,0 1-1 0 0,-1 0 9 0 0,2-1-192 0 0,0 0 0 0 0,0 0-1 0 0,0 0 1 0 0,0-1 0 0 0,0 1 0 0 0,0 0-1 0 0,0-1 1 0 0,-1 1 0 0 0,1-1 0 0 0,0 1-1 0 0,-1-1 1 0 0,1 0 0 0 0,-1 0-1 0 0,0 0 1 0 0,0 0 0 0 0,0 0 0 0 0,0 0-1 0 0,0 0 1 0 0,0-1 192 0 0,6-8-1563 0 0</inkml:trace>
  <inkml:trace contextRef="#ctx0" brushRef="#br2" timeOffset="198392.879">3311 2023 18975 0 0,'-7'-8'426'0'0,"0"-1"-1"0"0,0 1 0 0 0,-1 0 1 0 0,0 1-1 0 0,-1-1-425 0 0,8 7 239 0 0,1 1 69 0 0,0 0 10 0 0,0 0-40 0 0,0 0-241 0 0,0 0-332 0 0,0 1 226 0 0,0-1 0 0 0,0 1 0 0 0,1 0 0 0 0,-1 0 0 0 0,0-1 0 0 0,1 1 0 0 0,-1 0 0 0 0,1-1 0 0 0,-1 1-1 0 0,1 0 1 0 0,-1-1 0 0 0,1 1 0 0 0,0-1 0 0 0,-1 1 0 0 0,1-1 0 0 0,0 1 0 0 0,-1-1 0 0 0,2 1 69 0 0,14 8-1218 0 0,-13-8 801 0 0,18 10-5535 0 0,-9-9 275 0 0</inkml:trace>
  <inkml:trace contextRef="#ctx0" brushRef="#br2" timeOffset="198676.687">3644 1865 16008 0 0,'0'0'362'0'0,"0"0"47"0"0,0 0 30 0 0,0 0-46 0 0,-2 0-253 0 0,0 1-95 0 0,-1-1-1 0 0,0 1 1 0 0,0 0-1 0 0,0-1 1 0 0,0 1-1 0 0,0 0 1 0 0,1 1-1 0 0,-1-1 1 0 0,1 0-1 0 0,-1 1 1 0 0,1 0-1 0 0,-1-1 1 0 0,1 1-1 0 0,0 0 0 0 0,0 0 1 0 0,0 1-1 0 0,0-1 1 0 0,0 0-1 0 0,0 1-44 0 0,-7 9 106 0 0,0 1 0 0 0,0 1-1 0 0,0 3-105 0 0,2-5-74 0 0,2-1 74 0 0,-1 0 0 0 0,2 0-1 0 0,0 0 1 0 0,0 1-1 0 0,1 0 1 0 0,1 0 0 0 0,-1 6 0 0 0,0 6 11 0 0,1 1 1 0 0,1 0-1 0 0,2 5-11 0 0,0-16 101 0 0,1-1-1 0 0,0 1 0 0 0,1-1 1 0 0,0 0-1 0 0,2 2-100 0 0,25 65 591 0 0,-2-9 210 0 0,-3-6 342 0 0,3 8-605 0 0,-26-64-504 0 0,-1 0 1 0 0,0 0-1 0 0,0 0 1 0 0,-1 0-1 0 0,0 1-34 0 0,0-7 4 0 0,0-1 0 0 0,0 1 0 0 0,-1-1 0 0 0,0 1 0 0 0,1-1 0 0 0,-1 0 0 0 0,0 1 0 0 0,0-1 0 0 0,0 0 0 0 0,0 1 0 0 0,-1-1 0 0 0,1 0 0 0 0,0 0 0 0 0,-1 0 0 0 0,0 0 0 0 0,1-1 0 0 0,-1 1 0 0 0,0 0 0 0 0,0-1 0 0 0,0 1 0 0 0,-1 0-4 0 0,-2 1-27 0 0,0 0 0 0 0,0 0 0 0 0,0-1 0 0 0,0 0-1 0 0,0 0 1 0 0,-1 0 0 0 0,1-1 0 0 0,-1 0 0 0 0,1 0 27 0 0,-3 0-625 0 0,0 0 1 0 0,-1 0-1 0 0,1-1 1 0 0,0-1-1 0 0,-8-1 625 0 0,-2-1-7047 0 0</inkml:trace>
  <inkml:trace contextRef="#ctx0" brushRef="#br2" timeOffset="198914.196">3507 2272 12872 0 0,'15'-2'235'0'0,"0"-1"0"0"0,0 2 0 0 0,0 0 1 0 0,0 1-1 0 0,0 0 0 0 0,2 1-235 0 0,22 1 458 0 0,-19-2 63 0 0,0-1 1 0 0,-1 0-1 0 0,1-1 0 0 0,-1-1 0 0 0,0-1 1 0 0,5-3-522 0 0,-4 1 94 0 0,0-1 1 0 0,0-1 0 0 0,-1-1-1 0 0,11-8-94 0 0,7-5-5019 0 0,-21 11-657 0 0</inkml:trace>
  <inkml:trace contextRef="#ctx0" brushRef="#br2" timeOffset="199096.37">4110 1818 14336 0 0,'-1'-1'42'0'0,"0"1"0"0"0,0-1 1 0 0,0 1-1 0 0,0-1 0 0 0,0 0 1 0 0,0 1-1 0 0,0 0 1 0 0,0-1-1 0 0,0 1 0 0 0,0 0 1 0 0,0-1-1 0 0,0 1 1 0 0,-1 0-1 0 0,1 0 0 0 0,0 0 1 0 0,0 0-1 0 0,0 0 0 0 0,0 0 1 0 0,0 1-1 0 0,0-1 1 0 0,-1 0-1 0 0,1 0 0 0 0,0 1 1 0 0,0-1-1 0 0,0 1 1 0 0,0-1-1 0 0,0 1 0 0 0,0-1 1 0 0,0 1-1 0 0,0 0 0 0 0,1-1 1 0 0,-1 1-1 0 0,0 0 1 0 0,0 0-1 0 0,0-1 0 0 0,1 1 1 0 0,-1 0-1 0 0,0 1-42 0 0,-19 21 617 0 0,1 1-1 0 0,1 0 1 0 0,1 2 0 0 0,-11 23-617 0 0,19-28 305 0 0,0 1 0 0 0,1-1 1 0 0,-3 20-306 0 0,5-12 263 0 0,1 0 0 0 0,2 0 1 0 0,1 0-1 0 0,1 0 0 0 0,2 0 1 0 0,2 13-264 0 0,1-8 363 0 0,1 1 0 0 0,6 13-363 0 0,3 23 635 0 0,-9-47-504 0 0,-3-19-122 0 0,-1 0 0 0 0,0 0 0 0 0,-1 0 0 0 0,1 1 0 0 0,-1-1-1 0 0,0 0 1 0 0,0 4-9 0 0,-1-3-34 0 0,1 1 42 0 0,-1-1 1 0 0,0 0 0 0 0,0 0 0 0 0,-1 0-1 0 0,0 0 1 0 0,0 0 0 0 0,0 0-9 0 0,1-5-43 0 0,0 0 1 0 0,0 1-1 0 0,0-1 1 0 0,0 0-1 0 0,0 0 1 0 0,0 1 0 0 0,0-1-1 0 0,0 0 1 0 0,0 0-1 0 0,0 0 1 0 0,-1 0-1 0 0,1-1 1 0 0,0 1 0 0 0,-1 0-1 0 0,1 0 1 0 0,0-1-1 0 0,-1 1 1 0 0,1-1-1 0 0,-1 1 1 0 0,1-1 0 0 0,-1 0-1 0 0,0 0 1 0 0,1 1-1 0 0,-1-1 1 0 0,1 0-1 0 0,-1 0 1 0 0,1-1 0 0 0,-1 1-1 0 0,1 0 1 0 0,-2-1 42 0 0,-19-4-2336 0 0,7-1-2641 0 0,3 1-1023 0 0</inkml:trace>
  <inkml:trace contextRef="#ctx0" brushRef="#br2" timeOffset="199645.446">3779 2317 10656 0 0,'1'0'309'0'0,"7"-1"-184"0"0,-1 0 1 0 0,1 1-1 0 0,-1 0 1 0 0,1 0-1 0 0,-1 1 1 0 0,1 0-1 0 0,3 1-125 0 0,30 2 1494 0 0,-2-4 736 0 0,0-2 0 0 0,32-6-2230 0 0,-53 5 385 0 0,-1-1-1 0 0,0 0 0 0 0,0-2 0 0 0,0 0 1 0 0,-1 0-1 0 0,0-2 0 0 0,6-4-384 0 0,-17 9 5 0 0,0-1-1 0 0,0 0 0 0 0,0 0 0 0 0,-1-1 1 0 0,1 0-1 0 0,-1 1 0 0 0,0-1 1 0 0,-1-1-1 0 0,1 1 0 0 0,-1 0 0 0 0,0-1 1 0 0,0 0-1 0 0,-1 0 0 0 0,0 0 0 0 0,1-2-4 0 0,4-6-37 0 0,-6 13 25 0 0,-1 0 1 0 0,1 0-1 0 0,0 0 0 0 0,-1 0 1 0 0,1 0-1 0 0,-1-1 0 0 0,1 1 1 0 0,-1 0-1 0 0,0 0 0 0 0,1-1 1 0 0,-1 1-1 0 0,0-1 12 0 0,0 1-73 0 0,0 1-5 0 0,-1 2 71 0 0,0-1 0 0 0,1 0-1 0 0,-1 0 1 0 0,0 1-1 0 0,1-1 1 0 0,-1 1-1 0 0,1-1 1 0 0,0 0-1 0 0,-1 1 1 0 0,1 0 7 0 0,-1 1-6 0 0,-2 9 7 0 0,1-1 0 0 0,0 1 0 0 0,0 0 0 0 0,1 3-1 0 0,-1 9 67 0 0,2-15 23 0 0,0 0 0 0 0,1 0-1 0 0,0 0 1 0 0,0 0 0 0 0,1 0-1 0 0,0-1 1 0 0,1 1 0 0 0,0-1 0 0 0,0 1-1 0 0,3 3-89 0 0,-6-11 54 0 0,1 1-1 0 0,0-1 0 0 0,1 1 0 0 0,-1-1 1 0 0,0 0-1 0 0,0 0 0 0 0,1 1 1 0 0,-1-1-1 0 0,0 0 0 0 0,1 0 0 0 0,-1 0 1 0 0,1-1-1 0 0,-1 1 0 0 0,1 0 1 0 0,0 0-1 0 0,-1-1 0 0 0,1 1 0 0 0,0-1 1 0 0,0 1-1 0 0,-1-1 0 0 0,1 0 1 0 0,0 0-1 0 0,0 0 0 0 0,-1 0 0 0 0,1 0 1 0 0,0 0-1 0 0,0 0 0 0 0,0-1-53 0 0,2 0 25 0 0,0 0 0 0 0,-1-1 0 0 0,1 1 0 0 0,0-1 0 0 0,-1 0 0 0 0,1 0 0 0 0,-1-1 0 0 0,1 1 0 0 0,-1-1-1 0 0,0 1 1 0 0,0-1 0 0 0,0 0 0 0 0,-1 0 0 0 0,1 0 0 0 0,-1-1 0 0 0,1 0-25 0 0,11-17 14 0 0,-10 16-16 0 0,-1-1 0 0 0,0 1 0 0 0,1 0 0 0 0,-2-1-1 0 0,1 0 1 0 0,0-1 2 0 0,-1 0-28 0 0,2-1-1 0 0,-1 1 1 0 0,1 0-1 0 0,0 1 1 0 0,0-1-1 0 0,1 1 0 0 0,0-1 1 0 0,0 1-1 0 0,1 1 1 0 0,-1-1-1 0 0,1 1 1 0 0,5-3 28 0 0,-10 7-4 0 0,0 0 0 0 0,0 1 0 0 0,0-1 0 0 0,0 0 0 0 0,0 1 1 0 0,0-1-1 0 0,1 1 0 0 0,-1 0 0 0 0,0-1 0 0 0,0 1 0 0 0,0 0 0 0 0,1 0 1 0 0,-1 0-1 0 0,0 0 0 0 0,0 0 0 0 0,0 0 0 0 0,1 0 0 0 0,-1 0 1 0 0,0 0-1 0 0,0 1 0 0 0,0-1 0 0 0,1 0 0 0 0,-1 1 0 0 0,0-1 0 0 0,0 1 1 0 0,0-1-1 0 0,0 1 0 0 0,0 0 0 0 0,0-1 0 0 0,0 1 0 0 0,0 0 0 0 0,0 0 1 0 0,0 0-1 0 0,0 0 4 0 0,3 4 7 0 0,0 1 0 0 0,0 0 0 0 0,0 0-1 0 0,-1 0 1 0 0,0 0 0 0 0,0 0-7 0 0,5 12 51 0 0,6 10 33 0 0,-12-23-63 0 0,0 0 1 0 0,0 0-1 0 0,1 0 0 0 0,-1-1 1 0 0,1 1-1 0 0,0-1 0 0 0,0 1 1 0 0,1-1-1 0 0,-1 0 0 0 0,1 0 1 0 0,0-1-1 0 0,0 1 0 0 0,0-1 1 0 0,1 0-1 0 0,-1 0 0 0 0,1 0 1 0 0,-1 0-1 0 0,1-1 0 0 0,2 1-21 0 0,-4-2-439 0 0,0 0-1 0 0,0-1 0 0 0,0 1 0 0 0,0-1 1 0 0,0 0-1 0 0,0 1 0 0 0,0-1 0 0 0,0-1 1 0 0,0 1-1 0 0,0 0 0 0 0,0-1 0 0 0,0 1 1 0 0,-1-1-1 0 0,1 0 0 0 0,0 0 1 0 0,3-1 439 0 0,1-4-6916 0 0</inkml:trace>
  <inkml:trace contextRef="#ctx0" brushRef="#br2" timeOffset="199966.655">4830 2045 16096 0 0,'0'0'365'0'0,"0"0"56"0"0,-7 15 560 0 0,-2-1-589 0 0,0 0 0 0 0,-1 0-1 0 0,-8 7-391 0 0,-10 16 897 0 0,1 12-65 0 0,26-46-793 0 0,0 0-1 0 0,0 0 0 0 0,0 0 1 0 0,0 0-1 0 0,1-1 0 0 0,-1 1 1 0 0,1 1-1 0 0,0-1 0 0 0,0 0 1 0 0,0 0-1 0 0,0 0 0 0 0,0 0 1 0 0,1 0-1 0 0,0 0 0 0 0,-1 0 1 0 0,1-1-1 0 0,0 1 0 0 0,0 0 1 0 0,1 0-1 0 0,-1 0 0 0 0,0-1 1 0 0,1 1-1 0 0,0-1 0 0 0,0 1 1 0 0,-1-1-1 0 0,2 0 0 0 0,-1 0 1 0 0,0 1-39 0 0,5 1 68 0 0,1 0-1 0 0,-1-1 1 0 0,1 0 0 0 0,0 0 0 0 0,-1-1 0 0 0,1 0 0 0 0,1 0 0 0 0,-1 0 0 0 0,8-1-68 0 0,22 6 30 0 0,-7-3 142 0 0,-24-3-56 0 0,0 0 1 0 0,0 0 0 0 0,0 0 0 0 0,2 2-117 0 0,3-1 194 0 0,-10-2-146 0 0,0 1 0 0 0,1-1-1 0 0,-1 1 1 0 0,0-1-1 0 0,0 1 1 0 0,0 0 0 0 0,0 0-1 0 0,0 0 1 0 0,0 0-1 0 0,0 0-47 0 0,0 0 29 0 0,-1 0-1 0 0,1-1 0 0 0,0 1 0 0 0,-1 0 1 0 0,1-1-1 0 0,-1 1 0 0 0,1-1 0 0 0,0 0 1 0 0,-1 1-1 0 0,1-1 0 0 0,1 0-28 0 0,0 0 21 0 0,-2 0-13 0 0,0 0-1 0 0,-1 0 1 0 0,1 0-1 0 0,0 1 1 0 0,-1-1-1 0 0,1 0 1 0 0,0 0-1 0 0,-1 0 1 0 0,1 1-1 0 0,-1-1 1 0 0,1 0-1 0 0,0 1 0 0 0,-1-1 1 0 0,1 1-1 0 0,-1-1 1 0 0,1 1-8 0 0,-1 5 50 0 0,-9 3 16 0 0,-3-3 22 0 0,1 0 0 0 0,-1 0 0 0 0,0-2 0 0 0,-7 2-88 0 0,4-1-27 0 0,6-2-117 0 0,-1 0 1 0 0,0 0-1 0 0,1-1 1 0 0,-1 0-1 0 0,0-1 0 0 0,0 0 1 0 0,0 0-1 0 0,0-1 0 0 0,-2-1 144 0 0,-18-3-4569 0 0,26 2 3098 0 0</inkml:trace>
  <inkml:trace contextRef="#ctx0" brushRef="#br2" timeOffset="200302.822">5133 2286 15464 0 0,'0'0'348'0'0,"0"0"49"0"0,12 9 539 0 0,-8-6-710 0 0,-1 0-1 0 0,0 0 1 0 0,0 0 0 0 0,0 0 0 0 0,0 1-1 0 0,0-1 1 0 0,-1 1 0 0 0,1 0 0 0 0,-1 0 0 0 0,0 0-1 0 0,0 0 1 0 0,0 0 0 0 0,-1 0 0 0 0,0 1-226 0 0,4 12 1481 0 0,0 0 1 0 0,1 16-1482 0 0,-5-22 201 0 0,-1-9-162 0 0,0 0-1 0 0,0 1 1 0 0,1-1-1 0 0,-1 0 0 0 0,1 0 1 0 0,0 0-1 0 0,-1 0 1 0 0,2 1-39 0 0,-2-1 32 0 0,1 0-1 0 0,-1 1 1 0 0,1-1-1 0 0,-1 0 1 0 0,0 0 0 0 0,0 1-1 0 0,0-1 1 0 0,0 0 0 0 0,0 0-1 0 0,0 1 1 0 0,-1 0-32 0 0,0 18-2431 0 0,1-21-5376 0 0</inkml:trace>
  <inkml:trace contextRef="#ctx0" brushRef="#br2" timeOffset="206009.895">5239 2076 7112 0 0,'0'0'157'0'0,"0"0"23"0"0,0 0 13 0 0,-2 0-22 0 0,-13 0 88 0 0,13 0-35 0 0,2 0 0 0 0,0 0 42 0 0,0 0 180 0 0,-4-5 1451 0 0,5 5-1637 0 0,-1-2-234 0 0,0 1 0 0 0,0 0 0 0 0,0 0-1 0 0,1-1 1 0 0,-1 1 0 0 0,0 0 0 0 0,1 0 0 0 0,-1 0 0 0 0,1 0-1 0 0,0 0 1 0 0,-1 0 0 0 0,1-1 0 0 0,0 1 0 0 0,0 1 0 0 0,-1-1 0 0 0,1 0-1 0 0,0 0 1 0 0,0 0 0 0 0,0 0 0 0 0,0 1 0 0 0,0-1 0 0 0,0 0-1 0 0,0 1 1 0 0,0-1 0 0 0,1 1 0 0 0,-1-1 0 0 0,0 1 0 0 0,0-1 0 0 0,0 1-1 0 0,1 0-25 0 0,5-2 226 0 0,-1 1 0 0 0,1 0 0 0 0,-1 1 0 0 0,1-1 0 0 0,1 1-226 0 0,-12 9 547 0 0,1-5-401 0 0,0-1 0 0 0,-1 0 0 0 0,1 0 0 0 0,-1-1 0 0 0,0 1-1 0 0,0-1 1 0 0,0 1 0 0 0,0-1 0 0 0,0-1 0 0 0,0 1 0 0 0,-1 0 0 0 0,1-1 0 0 0,-3 1-146 0 0,-25 9-4433 0 0,32-11-424 0 0</inkml:trace>
  <inkml:trace contextRef="#ctx0" brushRef="#br2" timeOffset="206749.148">5688 2112 10392 0 0,'-7'-3'145'0'0,"4"1"-34"0"0,-1 0 0 0 0,1 1 0 0 0,-1 0 0 0 0,1 0 0 0 0,-1 0 0 0 0,1 0 0 0 0,-1 0 0 0 0,0 1 0 0 0,-1-1-111 0 0,-2 2 257 0 0,0-1 0 0 0,-1 2 0 0 0,1-1 0 0 0,0 1 0 0 0,-5 2-257 0 0,-14 3 733 0 0,19-5-469 0 0,0 1-1 0 0,0 0 0 0 0,1 0 0 0 0,-1 0 1 0 0,1 1-1 0 0,0 0 0 0 0,0 0 0 0 0,0 1 1 0 0,-2 3-264 0 0,0 0 253 0 0,0 1 0 0 0,0 0 0 0 0,1 1 0 0 0,1-1 0 0 0,0 2 0 0 0,0-1 0 0 0,0 3-253 0 0,-10 16 235 0 0,15-28-231 0 0,0 1 0 0 0,0-1 0 0 0,1 1 0 0 0,-1-1 0 0 0,0 1 0 0 0,1-1-1 0 0,0 1 1 0 0,-1 0 0 0 0,1-1 0 0 0,0 1 0 0 0,0-1 0 0 0,0 1 0 0 0,0 0 0 0 0,0-1 0 0 0,0 1 0 0 0,0 0 0 0 0,1-1 0 0 0,-1 1-1 0 0,0-1 1 0 0,1 1 0 0 0,0-1 0 0 0,-1 1 0 0 0,1-1 0 0 0,0 1 0 0 0,0-1 0 0 0,-1 1 0 0 0,1-1 0 0 0,0 0 0 0 0,0 0-1 0 0,1 1-3 0 0,3 8 55 0 0,-5-9-49 0 0,0 0-1 0 0,1 0 0 0 0,-1 0 0 0 0,1-1 1 0 0,-1 1-1 0 0,0 0 0 0 0,1 0 0 0 0,-1 0 1 0 0,1-1-1 0 0,0 1 0 0 0,-1 0 0 0 0,1 0 0 0 0,0-1 1 0 0,-1 1-1 0 0,1-1 0 0 0,0 1 0 0 0,0 0-5 0 0,4 0 12 0 0,15 7 79 0 0,-17-7-67 0 0,-1 0 0 0 0,1 0-1 0 0,0-1 1 0 0,0 1 0 0 0,0-1-1 0 0,-1 1 1 0 0,1-1 0 0 0,0 0 0 0 0,0 0-1 0 0,0-1 1 0 0,0 1 0 0 0,0 0-1 0 0,-1-1 1 0 0,1 0 0 0 0,0 0 0 0 0,0 1-1 0 0,-1-2 1 0 0,1 1 0 0 0,-1 0 0 0 0,1 0-1 0 0,-1-1 1 0 0,1 0 0 0 0,-1 1-1 0 0,2-3-23 0 0,6-4 78 0 0,0-1 0 0 0,0 0 0 0 0,-1-1 0 0 0,6-8-78 0 0,97-129-272 0 0,-107 141 249 0 0,1 1-1 0 0,0-1 1 0 0,0 1-1 0 0,2-1 24 0 0,20-21-95 0 0,-27 26 86 0 0,1 0 0 0 0,-1 0 0 0 0,1 0 0 0 0,-1 0 0 0 0,1 0 0 0 0,-1 0 0 0 0,1 0 0 0 0,-1 0 0 0 0,1 1 0 0 0,0-1 0 0 0,-1 1 0 0 0,1-1 0 0 0,0 1 0 0 0,0-1 0 0 0,-1 1 0 0 0,1 0 0 0 0,0 0 0 0 0,0 0 1 0 0,-1 0-1 0 0,1 0 0 0 0,0 0 0 0 0,0 1 0 0 0,0-1 0 0 0,-1 1 0 0 0,1-1 0 0 0,0 1 0 0 0,-1-1 0 0 0,2 2 9 0 0,0-1-16 0 0,1 1 0 0 0,-1-1 0 0 0,0 1 0 0 0,0 0 0 0 0,0 0 0 0 0,0 0 0 0 0,0 1 0 0 0,-1-1 0 0 0,1 1 0 0 0,-1-1 0 0 0,1 1 0 0 0,-1 0 0 0 0,1 1 16 0 0,15 20 2 0 0,-15-21-9 0 0,0 0-1 0 0,-1 0 0 0 0,1 0 0 0 0,-1 0 1 0 0,0 1-1 0 0,0-1 0 0 0,0 1 1 0 0,0-1-1 0 0,0 1 0 0 0,-1-1 0 0 0,0 1 1 0 0,0 0 7 0 0,0 2-13 0 0,0-1-1 0 0,1 0 1 0 0,-1 1 0 0 0,1-1 0 0 0,0 0 0 0 0,1 0-1 0 0,-1 0 1 0 0,1 0 0 0 0,2 3 13 0 0,-4-6 10 0 0,0 0 0 0 0,0 0 0 0 0,0 0 0 0 0,0 0 0 0 0,0 1 0 0 0,-1-1 0 0 0,1 0-1 0 0,-1 1 1 0 0,0-1 0 0 0,1 0 0 0 0,-1 3-10 0 0,3 17 82 0 0,0-16-72 0 0,-2-4-3 0 0,0 0 1 0 0,0 0-1 0 0,0 0 0 0 0,-1 1 0 0 0,1-1 1 0 0,-1 0-1 0 0,1 0 0 0 0,-1 1 0 0 0,0-1 1 0 0,1 0-1 0 0,-1 1 0 0 0,0-1 0 0 0,-1 0 1 0 0,1 1-1 0 0,0-1 0 0 0,-1 0 0 0 0,1 0 1 0 0,-1 1-1 0 0,0-1-7 0 0,-12 20 535 0 0,13-21-526 0 0,0-1 0 0 0,0 1 0 0 0,0-1 0 0 0,0 0 0 0 0,-1 1 1 0 0,1-1-1 0 0,0 0 0 0 0,0 1 0 0 0,-1-1 0 0 0,1 0 0 0 0,0 1 0 0 0,-1-1 0 0 0,1 0 1 0 0,0 0-1 0 0,-1 1 0 0 0,1-1 0 0 0,0 0 0 0 0,-1 0 0 0 0,1 0 0 0 0,-1 1 0 0 0,1-1 0 0 0,0 0 1 0 0,-1 0-1 0 0,1 0 0 0 0,-1 0 0 0 0,1 0 0 0 0,-1 0 0 0 0,1 0 0 0 0,0 0 0 0 0,-1 0 0 0 0,1 0 1 0 0,-1 0-1 0 0,1 0 0 0 0,0 0 0 0 0,-1 0 0 0 0,1-1 0 0 0,-1 1 0 0 0,1 0 0 0 0,0 0 0 0 0,-1 0 1 0 0,1-1-1 0 0,0 1 0 0 0,-1 0 0 0 0,1 0 0 0 0,0-1 0 0 0,-1 1 0 0 0,1 0 0 0 0,0-1 1 0 0,-1 1-1 0 0,1 0 0 0 0,0-1 0 0 0,0 1 0 0 0,0 0 0 0 0,-1-1 0 0 0,1 1 0 0 0,0-1 0 0 0,0 1-9 0 0,0-1 10 0 0,0 1 0 0 0,-1-1-1 0 0,1 1 1 0 0,0-1 0 0 0,0 1-1 0 0,0-1 1 0 0,0 1 0 0 0,0-1-1 0 0,0 1 1 0 0,0-1 0 0 0,0 1-1 0 0,0-1 1 0 0,0 0 0 0 0,1 1-1 0 0,-1-1 1 0 0,0 1 0 0 0,0-1 0 0 0,0 1-1 0 0,1-1 1 0 0,-1 1 0 0 0,0-1-1 0 0,1 1 1 0 0,-1 0 0 0 0,0-1-1 0 0,1 1 1 0 0,-1-1 0 0 0,0 1-1 0 0,1 0-9 0 0,0-1 13 0 0,0 0 0 0 0,-1 0-1 0 0,1 0 1 0 0,0 0 0 0 0,-1 0 0 0 0,1 0 0 0 0,-1 0-1 0 0,1 0 1 0 0,-1 0 0 0 0,1-1 0 0 0,-1 1-1 0 0,0 0-12 0 0,1-4 15 0 0,1 0 1 0 0,-1 0-1 0 0,1 0 0 0 0,0 1 0 0 0,0-1 0 0 0,0 1 0 0 0,0-1 0 0 0,3-2-15 0 0,6-12-97 0 0,-5 10 9 0 0,0 0-1 0 0,0 1 0 0 0,1-1 0 0 0,0 1 0 0 0,8-6 89 0 0,-9 8-84 0 0,1-1-2 0 0,0 1 0 0 0,1 0 0 0 0,-1 1 0 0 0,1-1 0 0 0,0 2 0 0 0,0-1-1 0 0,5-1 87 0 0,-10 4-14 0 0,0 1 0 0 0,0 0-1 0 0,1 0 1 0 0,-1 0 0 0 0,0 0-1 0 0,0 0 1 0 0,0 1 0 0 0,1-1-1 0 0,-1 1 1 0 0,0 0-1 0 0,0 0 1 0 0,1 0 0 0 0,-1 1-1 0 0,0-1 1 0 0,0 1 0 0 0,1 0-1 0 0,-1-1 1 0 0,0 1 0 0 0,0 1-1 0 0,0-1 1 0 0,0 0-1 0 0,0 1 1 0 0,0 0 14 0 0,3 3 22 0 0,-1 0 0 0 0,0 0 0 0 0,0 0-1 0 0,-1 1 1 0 0,1-1 0 0 0,-1 1 0 0 0,-1 0 0 0 0,1 1-1 0 0,-1-1 1 0 0,0 0 0 0 0,0 1 0 0 0,-1 0 0 0 0,2 6-22 0 0,-2-4-236 0 0,0 0 0 0 0,-1 1 0 0 0,0-1 0 0 0,0 1 0 0 0,-1 8 236 0 0,0-11-1052 0 0,-1 1 0 0 0,0-1 0 0 0,0 0 0 0 0,-2 4 1052 0 0,-1 0-5722 0 0</inkml:trace>
  <inkml:trace contextRef="#ctx0" brushRef="#br1" timeOffset="212096.106">341 4636 12720 0 0,'0'0'373'0'0,"0"0"-5"0"0,-1-1-236 0 0,-1-1-105 0 0,1 1 33 0 0,1 1 12 0 0,0 0 0 0 0,1-4-12 0 0,-1 3-42 0 0,0 0 0 0 0,1 0 0 0 0,-1 0 0 0 0,0 0 0 0 0,1 1 0 0 0,-1-1 0 0 0,1 0 0 0 0,-1 0 0 0 0,1 0 1 0 0,-1 1-1 0 0,1-1 0 0 0,-1 0 0 0 0,1 1 0 0 0,0-1 0 0 0,-1 0 0 0 0,1 1 0 0 0,0-1 0 0 0,0 1 0 0 0,0-1-18 0 0,3-1 151 0 0,22-32 1283 0 0,2-2 449 0 0,12-11-1883 0 0,-27 31 85 0 0,-2 0 0 0 0,0-1 0 0 0,-1-1 0 0 0,-1 1-1 0 0,5-15-84 0 0,-14 32 0 0 0,13-29-40 0 0,2 2 0 0 0,4-6 40 0 0,-15 22 4 0 0,-4 10-1 0 0,0 0 0 0 0,0 0-1 0 0,0 1 1 0 0,0-1-1 0 0,0 0 1 0 0,1 1 0 0 0,-1-1-1 0 0,0 0 1 0 0,0 1 0 0 0,1-1-1 0 0,-1 1 1 0 0,0-1-1 0 0,1 0 1 0 0,-1 1 0 0 0,1-1-1 0 0,-1 1 1 0 0,1-1-1 0 0,-1 1 1 0 0,1-1 0 0 0,-1 1-1 0 0,1 0 1 0 0,0-1-1 0 0,0 1-2 0 0,7-8 54 0 0,-7 7-44 0 0,0 0-1 0 0,0 0 0 0 0,0 1 1 0 0,0-1-1 0 0,0 0 1 0 0,0 0-1 0 0,0 1 1 0 0,0-1-1 0 0,0 0 0 0 0,0 1 1 0 0,0-1-1 0 0,0 1 1 0 0,0-1-1 0 0,0 1 1 0 0,0 0-1 0 0,1-1 1 0 0,-1 1-1 0 0,0 0 0 0 0,0 0 1 0 0,0 0-1 0 0,1 0 1 0 0,0 0-10 0 0,23 2 10 0 0,-20 0-10 0 0,24 3 0 0 0,-1 2 0 0 0,-25-7 0 0 0,-2 0 0 0 0,0 0 0 0 0,0 0 0 0 0,-1 0 0 0 0,1 1 0 0 0,0-1 0 0 0,0 0 0 0 0,0 0 0 0 0,0 1 0 0 0,0-1 0 0 0,-1 0 0 0 0,1 1 0 0 0,0-1 0 0 0,0 1 0 0 0,-1-1 0 0 0,1 1 0 0 0,0-1 0 0 0,0 1 0 0 0,4 2 0 0 0,-1 0 0 0 0,1 0 0 0 0,-1 1 0 0 0,0-1 0 0 0,0 1 0 0 0,3 3 0 0 0,-5-4 0 0 0,0-1 0 0 0,0 1 0 0 0,-1 0 0 0 0,1-1 0 0 0,-1 1 0 0 0,1 0 0 0 0,-1 0 0 0 0,0 0 0 0 0,0 0 0 0 0,0 0 0 0 0,0 1 0 0 0,3 9 0 0 0,7 22 0 0 0,0 9 0 0 0,4 14 0 0 0,-9-39 0 0 0,1 0 0 0 0,4 8 0 0 0,-8-21 0 0 0,0 0 0 0 0,0-1 0 0 0,0 1 0 0 0,1-1 0 0 0,0 0 0 0 0,0 0 0 0 0,0 0 0 0 0,0-1 0 0 0,1 1 0 0 0,0-1 0 0 0,11 10-22 0 0,-8-8-21 0 0,0 1 0 0 0,0-1-1 0 0,5 3 44 0 0,-13-9-1 0 0,1 0 0 0 0,-1 0 0 0 0,1 1 0 0 0,-1-1 0 0 0,0 0 0 0 0,1 0 0 0 0,-1 0 0 0 0,0 1 0 0 0,1-1 0 0 0,-1 0 0 0 0,0 1 0 0 0,1-1 0 0 0,-1 0 0 0 0,0 1 0 0 0,0-1 0 0 0,1 0-1 0 0,-1 1 1 0 0,0-1 0 0 0,0 0 0 0 0,0 1 0 0 0,0-1 0 0 0,1 1 0 0 0,-1-1 0 0 0,0 0 0 0 0,0 1 0 0 0,0-1 0 0 0,0 1 0 0 0,0-1 1 0 0,0 1-3 0 0,-1-1 1 0 0,1 1-1 0 0,-1-1 1 0 0,1 1-1 0 0,0-1 1 0 0,-1 0-1 0 0,1 1 1 0 0,-1-1-1 0 0,1 0 1 0 0,-1 1-1 0 0,1-1 1 0 0,-1 0-1 0 0,1 1 0 0 0,-1-1 1 0 0,1 0-1 0 0,-1 0 1 0 0,0 0-1 0 0,1 0 3 0 0,-32 6-64 0 0,28-6 67 0 0,-22 2 24 0 0,1-1 1 0 0,-26-2-28 0 0,3 0 133 0 0,31 1-77 0 0,-41 0 254 0 0,-1-2 0 0 0,-40-8-310 0 0,77 7 49 0 0,0-2 0 0 0,0-1 0 0 0,-2-1-49 0 0,12 4 49 0 0,11 3-55 0 0,0 0 1 0 0,-1 0-1 0 0,1 0 1 0 0,0 0-1 0 0,0-1 1 0 0,0 1-1 0 0,0 0 1 0 0,0-1-1 0 0,0 1 1 0 0,0-1-1 0 0,0 1 1 0 0,0-1 0 0 0,0 1-1 0 0,0-1 6 0 0,1 0-119 0 0,0 1-827 0 0,0 0-3438 0 0,0 0-1469 0 0</inkml:trace>
  <inkml:trace contextRef="#ctx0" brushRef="#br1" timeOffset="212739.796">1032 4273 10088 0 0,'0'0'298'0'0,"0"0"-4"0"0,0-2-193 0 0,1 1-84 0 0,-1 1-1 0 0,0-1 1 0 0,0 0 0 0 0,0 1-1 0 0,1-1 1 0 0,-1 0 0 0 0,0 1-1 0 0,0-1 1 0 0,1 0 0 0 0,-1 1-1 0 0,1-1 1 0 0,-1 0-1 0 0,1 1 1 0 0,-1-1 0 0 0,1 1-1 0 0,-1-1 1 0 0,1 1 0 0 0,-1-1-1 0 0,1 1 1 0 0,0-1 0 0 0,-1 1-1 0 0,1 0 1 0 0,0-1 0 0 0,-1 1-1 0 0,1 0 1 0 0,0 0 0 0 0,-1-1-1 0 0,1 1 1 0 0,0 0-1 0 0,0 0-15 0 0,0 0 110 0 0,49-14 1246 0 0,-44 14-1142 0 0,0 0 0 0 0,0 0 0 0 0,0 1 0 0 0,-1 0 0 0 0,1 0 0 0 0,0 0 0 0 0,2 1-215 0 0,-1 0 142 0 0,-1-1-49 0 0,1 1 0 0 0,-1 0 0 0 0,0 1 0 0 0,0-1 0 0 0,0 1 1 0 0,0 0-1 0 0,0 1 0 0 0,-1-1 0 0 0,1 1 0 0 0,-1 0 0 0 0,0 1 1 0 0,0-1-1 0 0,-1 1 0 0 0,1 0 0 0 0,0 1-93 0 0,0 1 50 0 0,0 1 1 0 0,-1-1-1 0 0,0 1 0 0 0,0 0 1 0 0,-1 0-1 0 0,0 0 0 0 0,0 1 0 0 0,-1-1 1 0 0,0 1-1 0 0,0 0 0 0 0,-1 1-50 0 0,0-3 69 0 0,0 1-1 0 0,0-1 1 0 0,-1 0-1 0 0,0 0 1 0 0,0 1-1 0 0,-1-1 1 0 0,0 0-1 0 0,0 0 1 0 0,-1 0-1 0 0,-1 4-68 0 0,-10 45 891 0 0,4-29-842 0 0,9-27 13 0 0,12-5 528 0 0,6-8-265 0 0,-2 0 0 0 0,0-1 0 0 0,0-1 0 0 0,-2 0-1 0 0,12-15-324 0 0,24-30 224 0 0,-36 42-30 0 0,-2 0 0 0 0,0 0 1 0 0,-1-1-1 0 0,-1-2-194 0 0,-6 13 64 0 0,-1 0 1 0 0,0 0 0 0 0,-1 0-1 0 0,1 0 1 0 0,-2-1 0 0 0,1 1 0 0 0,-1 0-1 0 0,0-1 1 0 0,-1 0 0 0 0,0 1-1 0 0,-1-7-64 0 0,-1-8 133 0 0,2 16-81 0 0,-1 0 1 0 0,1 0-1 0 0,-2 0 1 0 0,1 0-1 0 0,-1 0 0 0 0,0 0 1 0 0,0 0-1 0 0,-2-2-52 0 0,-2-7 80 0 0,-3-4-109 0 0,8 19-119 0 0,1 1-35 0 0,-5-9-2839 0 0,5 9 1556 0 0</inkml:trace>
  <inkml:trace contextRef="#ctx0" brushRef="#br1" timeOffset="213364.093">1348 4705 10080 0 0,'0'0'230'0'0,"0"0"30"0"0,0 0 18 0 0,1 0-45 0 0,1-2 78 0 0,0 1 1 0 0,-1 0-1 0 0,1 0 1 0 0,0 0-1 0 0,0 0 0 0 0,0 1 1 0 0,0-1-1 0 0,0 0 0 0 0,0 1 1 0 0,0-1-1 0 0,0 1 1 0 0,0 0-1 0 0,0 0 0 0 0,0 0 1 0 0,0 0-1 0 0,0 0-311 0 0,-1 0 78 0 0,0 1 0 0 0,1-1 0 0 0,-1 1 0 0 0,0 0 0 0 0,0 0 0 0 0,0-1 0 0 0,0 1 1 0 0,0 0-1 0 0,0 0 0 0 0,0 0 0 0 0,0 0 0 0 0,0 0 0 0 0,0 0 0 0 0,0 1 0 0 0,-1-1 0 0 0,1 0 0 0 0,-1 0 0 0 0,1 0 0 0 0,-1 1 0 0 0,1-1 0 0 0,-1 0-78 0 0,3 6 133 0 0,-1 1-1 0 0,0-1 0 0 0,0 1 1 0 0,-1-1-1 0 0,0 1 1 0 0,0-1-1 0 0,-1 1 0 0 0,0 0 1 0 0,0-1-1 0 0,-1 1 1 0 0,0 0-1 0 0,0-1 0 0 0,-1 3-132 0 0,-11 46 400 0 0,11-49-377 0 0,0-2 9 0 0,1 0-1 0 0,0 0 1 0 0,-1 0 0 0 0,0-1 0 0 0,0 1 0 0 0,-1-1 0 0 0,1 1 0 0 0,-2 1-32 0 0,2-4 53 0 0,0 6-40 0 0,2-4-2 0 0,0-4-10 0 0,0 0 0 0 0,1 0 0 0 0,-1 0 0 0 0,0 0 0 0 0,0 0 0 0 0,0 1 0 0 0,0-1 0 0 0,0 0 0 0 0,0 0 0 0 0,0 0 0 0 0,0 0 1 0 0,0 0-1 0 0,0 1 0 0 0,0-1 0 0 0,0 0 0 0 0,0 0 0 0 0,0 0 0 0 0,0 0 0 0 0,0 0 0 0 0,0 0 0 0 0,0 1 0 0 0,0-1 0 0 0,-1 0 0 0 0,1 0 0 0 0,0 0 0 0 0,0 0 0 0 0,0 0 0 0 0,0 0 0 0 0,0 0 0 0 0,0 1 0 0 0,0-1 0 0 0,0 0 0 0 0,0 0 0 0 0,0 0 0 0 0,-1 0 0 0 0,1 0 0 0 0,0 0 1 0 0,0 0-1 0 0,0 0 0 0 0,0 0 0 0 0,0 0 0 0 0,0 0 0 0 0,-1 0 0 0 0,1 0 0 0 0,0 0 0 0 0,0 0 0 0 0,0 0-1 0 0,-3 2 5 0 0,1 12 202 0 0,3-14-189 0 0,-1 1-1 0 0,1 0 0 0 0,-1-1 1 0 0,1 1-1 0 0,-1-1 1 0 0,1 1-1 0 0,-1 0 0 0 0,1-1 1 0 0,-1 1-1 0 0,1-1 0 0 0,0 0 1 0 0,-1 1-1 0 0,1-1 0 0 0,0 0 1 0 0,0 1-1 0 0,-1-1 0 0 0,1 0 1 0 0,0 0-1 0 0,0 1-17 0 0,16 4 280 0 0,-16-4-250 0 0,5 0 85 0 0,1 0 0 0 0,-1 0 0 0 0,0-1-1 0 0,0 0 1 0 0,2 0-115 0 0,19 2 210 0 0,-22-2-168 0 0,1 1 0 0 0,0-1 0 0 0,-1-1 0 0 0,1 1 0 0 0,3-1-42 0 0,14-1 110 0 0,32 3 10 0 0,0 3 0 0 0,3 2-120 0 0,-40-4-1593 0 0,-5-1-3064 0 0,0 2-2292 0 0</inkml:trace>
  <inkml:trace contextRef="#ctx0" brushRef="#br1" timeOffset="214212.79">1947 4314 9328 0 0,'0'0'208'0'0,"0"0"33"0"0,0 0 15 0 0,-1 0-37 0 0,-4 1-175 0 0,-1 0 36 0 0,5 0 328 0 0,1-1 113 0 0,0 0 14 0 0,0 0-467 0 0,0 0 1 0 0,0 0 0 0 0,0 1 0 0 0,0-1-1 0 0,0 0 1 0 0,0 1 0 0 0,0-1-1 0 0,0 0 1 0 0,0 0 0 0 0,0 1 0 0 0,0-1-1 0 0,0 0 1 0 0,0 1 0 0 0,0-1-1 0 0,0 0 1 0 0,1 0 0 0 0,-1 1 0 0 0,0-1-1 0 0,0 0 1 0 0,0 0 0 0 0,0 1 0 0 0,1-1-1 0 0,-1 0 1 0 0,0 0 0 0 0,0 0-1 0 0,0 1 1 0 0,1-1 0 0 0,-1 0 0 0 0,0 0-1 0 0,0 0 1 0 0,1 0 0 0 0,-1 1-1 0 0,0-1-68 0 0,9 8 845 0 0,-6-6-675 0 0,1 0 0 0 0,-1-1 1 0 0,1 1-1 0 0,0-1 0 0 0,-1 0 1 0 0,1 0-1 0 0,0 0 1 0 0,0-1-1 0 0,0 1 0 0 0,2-1-170 0 0,40-2 654 0 0,-32 1-477 0 0,89-8 506 0 0,-35 3-1910 0 0,23 1 1227 0 0,-78 5-6070 0 0</inkml:trace>
  <inkml:trace contextRef="#ctx0" brushRef="#br1" timeOffset="214464.194">1875 4520 11976 0 0,'0'0'266'0'0,"7"0"369"0"0,110-5 996 0 0,-58 1 300 0 0,49 4-1931 0 0,-48 4 205 0 0,0 1-884 0 0,-21-4-3252 0 0,-6 0-1239 0 0</inkml:trace>
  <inkml:trace contextRef="#ctx0" brushRef="#br1" timeOffset="-211958.724">2764 4478 4608 0 0,'0'0'101'0'0,"0"0"22"0"0,-3 0 112 0 0,-12 1 999 0 0,21 0 2572 0 0,9 1-477 0 0,-9-1-4493 0 0,-2-1 1347 0 0,0 0 0 0 0,0 1 0 0 0,0 0 1 0 0,0 0-1 0 0,3 1-183 0 0,14 4 348 0 0,5-4 368 0 0,1-1 1 0 0,23-3-717 0 0,3 0 615 0 0,25-3-139 0 0,-27 5-347 0 0,-5-1 201 0 0,19 3-330 0 0,3 1 266 0 0,48-5-266 0 0,-19 0 86 0 0,-68 2-85 0 0,-10-1 7 0 0,0 1-1 0 0,7 2-7 0 0,33 2 89 0 0,0-3-1 0 0,7-2-88 0 0,6 0-1 0 0,21-2-1 0 0,-32 0 58 0 0,6 3-56 0 0,53 5 74 0 0,-78-3-15 0 0,30-4-59 0 0,1-1 5 0 0,4 1 23 0 0,-36 0-10 0 0,0 2 0 0 0,1 1-18 0 0,76 5 0 0 0,-102-5 0 0 0,0-1 0 0 0,10-2 0 0 0,15 0 0 0 0,179-3 64 0 0,-174 4-103 0 0,108 4 613 0 0,-102-4-868 0 0,-16 0 229 0 0,42 0 88 0 0,135 4 209 0 0,-149 2-231 0 0,0-4-1 0 0,10-3 0 0 0,-14 2 0 0 0,-44 1 0 0 0,1 0 0 0 0,0-2 0 0 0,4 0 0 0 0,11-2 0 0 0,1 2 0 0 0,0 2 0 0 0,12 1 0 0 0,36 2 0 0 0,79-8 155 0 0,-135 3-118 0 0,-3-1 3 0 0,0 2 0 0 0,6 0-40 0 0,75 4 1 0 0,-55-3 31 0 0,0 1-1 0 0,21 6-31 0 0,-55-7-1 0 0,-1 0 0 0 0,1-1 0 0 0,-1-1 0 0 0,9-1 1 0 0,23-1 58 0 0,177 3-48 0 0,-199 1 24 0 0,19-1 79 0 0,-27-1-106 0 0,0 0 1 0 0,10 2-8 0 0,-12 0-1 0 0,0-1 1 0 0,0-1-1 0 0,8-1 1 0 0,9-2 0 0 0,1 2 0 0 0,7 1 0 0 0,39-3 0 0 0,-51 2 0 0 0,0 2 0 0 0,7 1 0 0 0,6 0 0 0 0,10 0 0 0 0,-25 0 0 0 0,0 0 0 0 0,21-4 0 0 0,10 1 0 0 0,-8 2 0 0 0,31-3 0 0 0,16 4 0 0 0,-10 0 0 0 0,-18 0 57 0 0,15-1 89 0 0,2-3-146 0 0,-20 1 281 0 0,8 3-281 0 0,-8 0 220 0 0,-22 1-154 0 0,-23-1-25 0 0,0-1 0 0 0,5 0-41 0 0,93-3 491 0 0,89-3 105 0 0,-164 5-553 0 0,-26-1-1 0 0,1 2-1 0 0,0 0 1 0 0,-1 1-1 0 0,1 1-41 0 0,-3-2 40 0 0,-10 0-33 0 0,1 0-1 0 0,-1 1 1 0 0,0-1-1 0 0,0 0 1 0 0,0 1-1 0 0,0 0 1 0 0,0 0-1 0 0,3 1-6 0 0,-1-1-111 0 0,-4 0-41 0 0,0-1-1 0 0,0 0 0 0 0,0 0 1 0 0,0 1-1 0 0,0-1 0 0 0,0 1 1 0 0,0-1-1 0 0,0 1 0 0 0,0-1 0 0 0,0 1 1 0 0,1 0 152 0 0,-2 0-1458 0 0,0-1-69 0 0</inkml:trace>
  <inkml:trace contextRef="#ctx0" brushRef="#br1" timeOffset="-210141.913">3386 3762 10880 0 0,'2'-42'1620'0'0,"-2"40"-1151"0"0,0 2 19 0 0,0 0 39 0 0,0 0 135 0 0,0 0 61 0 0,0 0 12 0 0,0 0-72 0 0,0 0-300 0 0,0 2-130 0 0,-6 137 1490 0 0,5-96-1499 0 0,0-19-124 0 0,1-1 0 0 0,1 0 0 0 0,4 17-100 0 0,0-2 39 0 0,-4-25-8 0 0,0-1 1 0 0,1 0 0 0 0,1 0 0 0 0,0-1-1 0 0,3 9-31 0 0,-6-20-20 0 0,0 1-1 0 0,1-1 1 0 0,-1 0-1 0 0,0 1 0 0 0,0-1 1 0 0,1 1-1 0 0,-1-1 1 0 0,0 1-1 0 0,1-1 0 0 0,-1 0 1 0 0,1 1-1 0 0,-1-1 1 0 0,0 0-1 0 0,1 1 0 0 0,-1-1 1 0 0,1 0-1 0 0,-1 0 1 0 0,1 0-1 0 0,-1 1 0 0 0,1-1 1 0 0,-1 0-1 0 0,1 0 21 0 0,4 3-1881 0 0,0-1 664 0 0</inkml:trace>
  <inkml:trace contextRef="#ctx0" brushRef="#br1" timeOffset="-209831.94">3591 3729 12152 0 0,'-8'-5'273'0'0,"7"4"40"0"0,1-2 2107 0 0,-2 118 161 0 0,2-53-1889 0 0,2-21-244 0 0,-1-26-190 0 0,0 1 0 0 0,3 10-258 0 0,-1-10 131 0 0,-1-1 0 0 0,-1 12-131 0 0,0-22 25 0 0,-1 0 1 0 0,1 0 0 0 0,0 0-1 0 0,0 0 1 0 0,2 4-26 0 0,-2-4-10 0 0,1 0 0 0 0,-1 0 0 0 0,0 0 0 0 0,-1 0 0 0 0,1 3 10 0 0,-1-8-258 0 0,-1 7 342 0 0,-2-5-6341 0 0,-2-2 521 0 0</inkml:trace>
  <inkml:trace contextRef="#ctx0" brushRef="#br1" timeOffset="-209543.808">3229 3726 12152 0 0,'-3'-2'77'0'0,"-6"-2"1979"0"0,34 21-49 0 0,-17-13-1684 0 0,0 0 1 0 0,0-1 0 0 0,0 0-1 0 0,1-1 1 0 0,0 1 0 0 0,-1-1-1 0 0,1-1 1 0 0,0 0-324 0 0,20 1 991 0 0,24-1-991 0 0,10 1 119 0 0,-32-1-55 0 0,-1-1 0 0 0,1-2 0 0 0,21-4-64 0 0,9-2-3396 0 0,-50 6 2155 0 0,5 0-4569 0 0</inkml:trace>
  <inkml:trace contextRef="#ctx0" brushRef="#br1" timeOffset="-208788.996">3918 3485 11280 0 0,'0'0'332'0'0,"0"0"-4"0"0,0 0-180 0 0,0 0 14 0 0,0 0 29 0 0,0 9 250 0 0,2 16 1501 0 0,0-1 0 0 0,5 23-1942 0 0,-2-22 696 0 0,-2-1-1 0 0,0 24-695 0 0,4 35 729 0 0,-5-22-398 0 0,-1-32-33 0 0,-1 1 0 0 0,-1-1 0 0 0,-4 27-298 0 0,-20 92 587 0 0,19-105-318 0 0,6-42-205 0 0,0-1 0 0 0,0 1-10 0 0,0 4-24 0 0,0-3 65 0 0,0-2-3 0 0,0-1-24 0 0,2-1-67 0 0,-1 0 1 0 0,0 1-1 0 0,0-1 0 0 0,0 0 0 0 0,0 0 1 0 0,0 0-1 0 0,-1 0 0 0 0,1 0 1 0 0,-1 0-1 0 0,1-3-1 0 0,1-3-16 0 0,8-23-158 0 0,0-5 16 0 0,3-1-1 0 0,1 2 1 0 0,1 0-1 0 0,7-10 159 0 0,-16 35 0 0 0,-4 7-8 0 0,-1-1 1 0 0,1 1-1 0 0,0 0 1 0 0,0 0-1 0 0,0 0 1 0 0,1 1-1 0 0,2-3 8 0 0,-5 4-5 0 0,1 0 0 0 0,0 0 1 0 0,0 1-1 0 0,-1-1 0 0 0,1 0 0 0 0,-1 0 0 0 0,1 0 1 0 0,0 0-1 0 0,-1 0 0 0 0,0 0 0 0 0,1 0 0 0 0,-1 0 5 0 0,1 0-1 0 0,-1 0 0 0 0,0 0-1 0 0,1 0 1 0 0,0 0 0 0 0,-1 0-1 0 0,1 0 1 0 0,-1 0 0 0 0,1 0 0 0 0,0 0-1 0 0,0 0 1 0 0,-1 0 0 0 0,1 1-1 0 0,0-1 2 0 0,2 0-12 0 0,-1-1 0 0 0,0 1-1 0 0,0 0 1 0 0,0 1-1 0 0,1-1 1 0 0,-1 0 0 0 0,0 1-1 0 0,1-1 1 0 0,-1 1-1 0 0,3 0 13 0 0,2 1 2 0 0,-1 0-1 0 0,1 1 1 0 0,0 0 0 0 0,-1 1-1 0 0,1-1 1 0 0,-1 1-1 0 0,0 0 1 0 0,0 1-1 0 0,0 0 1 0 0,0 0-1 0 0,-1 0 1 0 0,1 0 0 0 0,-1 1-1 0 0,0 0 1 0 0,-1 0-1 0 0,1 1 1 0 0,-1-1-1 0 0,1 2-1 0 0,0 2 135 0 0,0 0 0 0 0,-1 1 0 0 0,3 7-135 0 0,0 1-5 0 0,-4-10 35 0 0,0 1 1 0 0,-1-1-1 0 0,0 1 0 0 0,-1-1 0 0 0,1 1 0 0 0,-2 0 0 0 0,1 0 0 0 0,-1 0 1 0 0,0 0-1 0 0,-2 6-30 0 0,-6 16 904 0 0,5-16-846 0 0,-5 8 222 0 0,6-18-294 0 0,2-4-56 0 0,0-1 2 0 0,0 0-30 0 0,0 0-146 0 0,0 0-63 0 0,0 0-12 0 0,0 0-119 0 0,0 0-501 0 0,0 0-224 0 0,0 0-42 0 0,0 0-9 0 0</inkml:trace>
  <inkml:trace contextRef="#ctx0" brushRef="#br1" timeOffset="-206831.99">4381 3839 10680 0 0,'0'0'241'0'0,"9"-5"694"0"0,-8 4-935 0 0,0 1 0 0 0,-1-1 0 0 0,1 1 0 0 0,0-1 0 0 0,0 0 0 0 0,0 1 0 0 0,-1 0 0 0 0,1-1 0 0 0,0 1 0 0 0,0-1 0 0 0,0 1 0 0 0,0 0 0 0 0,0 0 0 0 0,0-1 0 0 0,0 1 0 0 0,0 0 0 0 0,-1 0 0 0 0,1 0 0 0 0,0 0 0 0 0,0 0 0 0 0,0 0 0 0 0,0 0 0 0 0,0 1 0 0 0,1-1 0 0 0,3 1 0 0 0,-1-1 104 0 0,0 0 0 0 0,0 1 0 0 0,-1-1 0 0 0,1 1 0 0 0,0 0 0 0 0,0 0 0 0 0,0 0 0 0 0,-1 1 1 0 0,1 0-1 0 0,-1-1 0 0 0,1 1 0 0 0,-1 0 0 0 0,0 0 0 0 0,1 1 0 0 0,-1-1 0 0 0,0 1 0 0 0,-1 0 0 0 0,1-1 1 0 0,1 3-105 0 0,-1-1 149 0 0,0 0 1 0 0,0 1-1 0 0,-1-1 1 0 0,1 1-1 0 0,-1-1 1 0 0,0 1 0 0 0,0 0-1 0 0,0 0 1 0 0,-1 0-1 0 0,0 0 1 0 0,0 0-1 0 0,0 0 1 0 0,-1 0 0 0 0,1 3-150 0 0,2 17 443 0 0,-2-21-353 0 0,0 0 0 0 0,0 0 1 0 0,-1 0-1 0 0,0 1 0 0 0,0-1 0 0 0,0 0 0 0 0,0 3-90 0 0,-8 57 971 0 0,8-38-849 0 0,2-11 350 0 0,17-21-32 0 0,-8 1-390 0 0,0-2 0 0 0,-1 1 0 0 0,1-1-1 0 0,-1-1 1 0 0,0 1 0 0 0,-1-2-1 0 0,0 1 1 0 0,0-2 0 0 0,-1 1-1 0 0,0-1 1 0 0,-1 0 0 0 0,0-1-50 0 0,12-19 145 0 0,-1 0 0 0 0,-2-2 0 0 0,7-21-145 0 0,-8 16 32 0 0,-2-1 0 0 0,6-31-32 0 0,-16 50 42 0 0,0 0-1 0 0,-2-2-41 0 0,1 4 49 0 0,-1-36 274 0 0,-1 31-223 0 0,0 21-73 0 0,-3-4-32 0 0,2 4-6942 0 0,1 1 1030 0 0</inkml:trace>
  <inkml:trace contextRef="#ctx0" brushRef="#br1" timeOffset="-206290.751">4811 3900 8208 0 0,'8'0'565'0'0,"-8"-1"-411"0"0,0 1-1 0 0,1 0 0 0 0,-1-1 1 0 0,0 1-1 0 0,1 0 1 0 0,-1-1-1 0 0,0 1 1 0 0,1 0-1 0 0,-1 0 1 0 0,1-1-1 0 0,-1 1 1 0 0,0 0-1 0 0,1 0 1 0 0,-1 0-1 0 0,1 0 1 0 0,-1 0-1 0 0,1 0 1 0 0,-1 0-1 0 0,1 0 0 0 0,-1 0 1 0 0,1 0-1 0 0,-1 0 1 0 0,0 0-1 0 0,1 0 1 0 0,-1 0-1 0 0,1 0 1 0 0,-1 0-1 0 0,1 0 1 0 0,-1 0-1 0 0,1 1 1 0 0,-1-1-1 0 0,0 0 1 0 0,1 0-154 0 0,0 1 123 0 0,-1 0 0 0 0,1 0 0 0 0,0 0 0 0 0,-1 0 0 0 0,1 0 0 0 0,-1 0 0 0 0,1 0 0 0 0,-1 1 0 0 0,1-1 0 0 0,-1 0 0 0 0,0 0 0 0 0,0 0 0 0 0,1 1-123 0 0,-1 3 162 0 0,1 0-1 0 0,-1 0 0 0 0,0 0 0 0 0,0 0 1 0 0,0 0-1 0 0,-2 4-161 0 0,-10 65 1170 0 0,8-55-1007 0 0,-4 11 66 0 0,6-24-166 0 0,0 0 0 0 0,1 0-1 0 0,-1 0 1 0 0,1 3-63 0 0,-2 6 124 0 0,3-11-85 0 0,-1-3-20 0 0,1 0 0 0 0,-1 0 1 0 0,1 1-1 0 0,0-1 0 0 0,0 0 1 0 0,0 0-1 0 0,0 0 0 0 0,0 1 1 0 0,0-1-1 0 0,0 0 0 0 0,0 0 1 0 0,0 0-1 0 0,0 1 0 0 0,1-1 1 0 0,-1 0-1 0 0,0 0 0 0 0,1 0 1 0 0,-1 1-20 0 0,1-1 86 0 0,18 4 185 0 0,-14-5-215 0 0,0 0 0 0 0,0-1 0 0 0,0 0-1 0 0,0 1 1 0 0,0-1 0 0 0,-1-1 0 0 0,1 1 0 0 0,0-1-1 0 0,0 0-55 0 0,16-4 122 0 0,20-8 139 0 0,-12 3-154 0 0,55-20 110 0 0,-67 25-210 0 0,0 2 0 0 0,0 0 0 0 0,0 0 0 0 0,7 1-7 0 0,-15 3-791 0 0,0 0 0 0 0,-1 0 0 0 0,8 2 791 0 0,-3 1-871 0 0</inkml:trace>
  <inkml:trace contextRef="#ctx0" brushRef="#br1" timeOffset="-204238.381">4396 5041 8928 0 0,'0'0'200'0'0,"0"0"33"0"0,-3-9 262 0 0,3 8-388 0 0,-1-1 0 0 0,1 1 0 0 0,0-1 1 0 0,0 1-1 0 0,0 0 0 0 0,0-1 1 0 0,0 1-1 0 0,0 0 0 0 0,1-1 0 0 0,-1 1 1 0 0,0-1-1 0 0,1 1 0 0 0,-1 0 0 0 0,1-1 1 0 0,-1 1-1 0 0,1 0 0 0 0,0 0 0 0 0,-1 0 1 0 0,1-1-1 0 0,0 1 0 0 0,0 0 0 0 0,0 0-107 0 0,1-1 234 0 0,1-2-24 0 0,1 1 0 0 0,-1-1-1 0 0,1 1 1 0 0,0 0 0 0 0,0 1 0 0 0,0-1 0 0 0,0 1 0 0 0,0 0-1 0 0,0-1 1 0 0,1 2 0 0 0,0-1-210 0 0,6-3 211 0 0,3-1 29 0 0,0 1 1 0 0,0 1 0 0 0,1 0 0 0 0,-1 1 0 0 0,1 0 0 0 0,14 0-241 0 0,-16 2 120 0 0,1 1 1 0 0,-1 0-1 0 0,1 0 1 0 0,0 2-1 0 0,-1-1 0 0 0,0 2 1 0 0,1 0-1 0 0,7 3-120 0 0,-17-5 22 0 0,1 1 0 0 0,-1 0-1 0 0,1 0 1 0 0,-1 0 0 0 0,0 1-1 0 0,0-1 1 0 0,0 1 0 0 0,-1 0 0 0 0,1 0-1 0 0,-1 0 1 0 0,1 1 0 0 0,-1-1-1 0 0,0 1 1 0 0,0 0 0 0 0,-1 0 0 0 0,1 0-1 0 0,-1 0 1 0 0,0 0 0 0 0,0 1-1 0 0,0-1 1 0 0,0 0 0 0 0,-1 1 0 0 0,0 0-1 0 0,0-1 1 0 0,0 1 0 0 0,0 0-22 0 0,-1 1 50 0 0,0-1-1 0 0,0 1 1 0 0,-1 0 0 0 0,1-1 0 0 0,-1 1-1 0 0,0-1 1 0 0,-1 1 0 0 0,1-1 0 0 0,-1 0-1 0 0,0 0 1 0 0,-1 1 0 0 0,1-1 0 0 0,-1-1 0 0 0,0 1-1 0 0,0 0 1 0 0,0-1 0 0 0,-2 3-50 0 0,-9 7 110 0 0,0 1-1 0 0,-1-2 1 0 0,0 1 0 0 0,-5 0-110 0 0,-4 4 16 0 0,-2-2 0 0 0,0-1 0 0 0,-2 0-16 0 0,-13 7-73 0 0,19-11 3 0 0,0-1 1 0 0,-1 0 69 0 0,-39 17-7 0 0,26-7 18 0 0,35-19 48 0 0,40-6 551 0 0,-10 0-314 0 0,41-2 168 0 0,-39 6-136 0 0,1-1 0 0 0,26-6-328 0 0,-27 5 380 0 0,0 1 0 0 0,16 1-380 0 0,-26 2 149 0 0,-11-1-193 0 0,1 0 1 0 0,-1 0-1 0 0,0-1 1 0 0,9-1 43 0 0,-15 1-12 0 0,0 1 0 0 0,0 0 0 0 0,0 0 0 0 0,0 0 0 0 0,-1 0-1 0 0,1 1 1 0 0,3 1 12 0 0,19 1-4442 0 0,-14-3-2021 0 0</inkml:trace>
  <inkml:trace contextRef="#ctx0" brushRef="#br1" timeOffset="-203492.798">5507 4810 9960 0 0,'-1'0'-93'0'0,"0"0"142"0"0,0 1 1 0 0,1-1-1 0 0,-1 0 0 0 0,0 0 1 0 0,1 0-1 0 0,-1 0 1 0 0,0 0-1 0 0,1 0 0 0 0,-1 0 1 0 0,0-1-1 0 0,1 1 0 0 0,-1 0 1 0 0,0 0-1 0 0,1 0 0 0 0,-1-1 1 0 0,0 1-1 0 0,1 0 0 0 0,-1-1 1 0 0,1 1-1 0 0,-1 0 1 0 0,1-1-1 0 0,-1 1 0 0 0,1-1 1 0 0,-1 1-1 0 0,1-1 0 0 0,-1 1-49 0 0,1-1 491 0 0,0 1 166 0 0,0 0 30 0 0,2 0-16 0 0,11-2 431 0 0,-13 2-580 0 0,9 14 516 0 0,-10 4-620 0 0,0-16-357 0 0,1 0 1 0 0,0 0-1 0 0,-1 0 0 0 0,1 0 1 0 0,0 0-1 0 0,0 0 1 0 0,1 0-1 0 0,-1 0 1 0 0,0 0-1 0 0,1 0 0 0 0,-1 0 1 0 0,1 1-62 0 0,0 0 68 0 0,0 0 0 0 0,0-1 0 0 0,0 1 0 0 0,0 0 0 0 0,0 0 0 0 0,-1 0 0 0 0,0 0 1 0 0,1 0-1 0 0,-1 0 0 0 0,0 0 0 0 0,-1 0 0 0 0,1 0 0 0 0,0 0 0 0 0,-2 2-68 0 0,2 0 63 0 0,0 0-1 0 0,0 0 1 0 0,0 0 0 0 0,1 0-1 0 0,0 0 1 0 0,0 0 0 0 0,0 0-1 0 0,1 2-62 0 0,4 19 307 0 0,-2-5 67 0 0,0 0 0 0 0,4 7-374 0 0,-3-12 28 0 0,-1 15 21 0 0,-4-25-48 0 0,0-1 0 0 0,1 1 0 0 0,0 0 0 0 0,1 3-1 0 0,3 5 4 0 0,-4-10 6 0 0,0 0 0 0 0,1 0-1 0 0,-1 0 1 0 0,0 0 0 0 0,-1 0 0 0 0,1 0-1 0 0,-1 0 1 0 0,0 0 0 0 0,0 0 0 0 0,0 0-10 0 0,0 3 15 0 0,0-1 1 0 0,1 0 0 0 0,-1 0 0 0 0,1 0-1 0 0,2 6-15 0 0,-2-6 10 0 0,0-1 0 0 0,0 1 0 0 0,0 0 0 0 0,-1 0 0 0 0,0 0 0 0 0,0 2-10 0 0,1 21 48 0 0,0-25-38 0 0,-1-1 0 0 0,1 1 0 0 0,-1 0 0 0 0,0-1 1 0 0,-1 1-1 0 0,1 0 0 0 0,0-1 0 0 0,-1 1 0 0 0,0 1-10 0 0,0-3 7 0 0,1 0 0 0 0,0 1 0 0 0,0-1 0 0 0,0 0 0 0 0,0 1-1 0 0,0-1 1 0 0,0 0 0 0 0,1 0 0 0 0,-1 1 0 0 0,1-1 0 0 0,0 0 0 0 0,0 1-7 0 0,1 6-6 0 0,-2-9-39 0 0,0 1-1 0 0,0-1 1 0 0,0 1-1 0 0,0 0 0 0 0,1-1 1 0 0,-1 1-1 0 0,0-1 1 0 0,0 1-1 0 0,0 0 0 0 0,1-1 1 0 0,-1 1-1 0 0,0-1 0 0 0,1 1 1 0 0,-1-1-1 0 0,0 1 1 0 0,1-1-1 0 0,-1 0 0 0 0,0 1 1 0 0,1-1-1 0 0,-1 1 1 0 0,1-1-1 0 0,-1 0 0 0 0,1 1 1 0 0,-1-1-1 0 0,1 0 1 0 0,-1 0-1 0 0,1 1 0 0 0,0-1 1 0 0,-1 0-1 0 0,1 0 1 0 0,-1 0-1 0 0,1 0 0 0 0,0 1 1 0 0,-1-1-1 0 0,1 0 1 0 0,-1 0-1 0 0,1 0 0 0 0,0-1 1 0 0,0 1 45 0 0,-2 0-1692 0 0,-2-4-4509 0 0</inkml:trace>
  <inkml:trace contextRef="#ctx0" brushRef="#br1" timeOffset="-203172.559">5460 4810 10480 0 0,'5'-2'55'0'0,"11"-6"198"0"0,-15 8-238 0 0,-1 0 0 0 0,0-1 0 0 0,1 1 0 0 0,-1-1 0 0 0,1 1 1 0 0,-1-1-1 0 0,0 1 0 0 0,1-1 0 0 0,-1 1 0 0 0,0-1 0 0 0,1 1 0 0 0,-1-1 0 0 0,0 1 0 0 0,0-1 0 0 0,0 0 1 0 0,0 1-1 0 0,0-1 0 0 0,1 1 0 0 0,-1-1 0 0 0,0 0 0 0 0,0 1 0 0 0,0-1 0 0 0,-1 1 0 0 0,1-1 0 0 0,0 0 1 0 0,0 1-1 0 0,0-1-15 0 0,0 0 0 0 0,0 1 1 0 0,0-1 0 0 0,0 0-1 0 0,0 1 1 0 0,0-1 0 0 0,0 0 0 0 0,0 0-1 0 0,0 1 1 0 0,0-1 0 0 0,1 0-1 0 0,-1 1 1 0 0,0-1 0 0 0,0 0-1 0 0,1 1 1 0 0,-1-1 0 0 0,0 0 0 0 0,1 1-1 0 0,-1-1 1 0 0,1 1 0 0 0,-1-1-1 0 0,1 1 1 0 0,-1-1 0 0 0,1 0-1 0 0,17-11 189 0 0,-6 4 203 0 0,-9 5-257 0 0,0 1 0 0 0,1-1 0 0 0,0 1 0 0 0,-1 0 0 0 0,1 1 0 0 0,0-1 0 0 0,1 0-135 0 0,19-9 1134 0 0,-20 9-960 0 0,0 0 1 0 0,1 0 0 0 0,-1 1 0 0 0,1-1-1 0 0,-1 1 1 0 0,1 0 0 0 0,0 0 0 0 0,-1 1-1 0 0,1 0 1 0 0,0 0 0 0 0,-1 0-1 0 0,1 0 1 0 0,1 1-175 0 0,2 0 196 0 0,1 0 0 0 0,0 1 0 0 0,-1 0 0 0 0,0 0 0 0 0,1 1 0 0 0,6 3-196 0 0,-10-4 48 0 0,5 3 112 0 0,0 0 0 0 0,0 1 0 0 0,0 0 0 0 0,0 0 0 0 0,-1 1 0 0 0,2 2-160 0 0,-6-4 95 0 0,23 23 308 0 0,-26-26-371 0 0,0 1 1 0 0,0-1 0 0 0,0 1-1 0 0,-1 0 1 0 0,1-1-1 0 0,-1 1 1 0 0,0 0 0 0 0,0 0-1 0 0,0 0 1 0 0,0 0-1 0 0,0 2-32 0 0,6 17 215 0 0,-6-21-200 0 0,-1 0 0 0 0,1 0 0 0 0,0 1 1 0 0,-1-1-1 0 0,1 0 0 0 0,-1 1 0 0 0,1-1 0 0 0,-1 1 0 0 0,0-1 0 0 0,1 1 0 0 0,-1-1 0 0 0,0 1 0 0 0,0-1 0 0 0,0 0 1 0 0,0 1-1 0 0,-1-1 0 0 0,1 1 0 0 0,0-1 0 0 0,0 1 0 0 0,-1-1 0 0 0,1 0 0 0 0,-1 1 0 0 0,1-1 0 0 0,-1 0 0 0 0,0 1-15 0 0,-11 21 205 0 0,10-17-169 0 0,-1-1 0 0 0,0 1 0 0 0,0-1 0 0 0,0 0 0 0 0,-1 0 0 0 0,1 0 0 0 0,-1 0-1 0 0,0-1 1 0 0,-2 1-36 0 0,-15 12-282 0 0,0-1 0 0 0,-1-2 0 0 0,-1 0 0 0 0,-1-1 0 0 0,-13 5 282 0 0,20-13-704 0 0,0 0-4691 0 0,16-4-127 0 0</inkml:trace>
  <inkml:trace contextRef="#ctx0" brushRef="#br1" timeOffset="-202692.716">5844 5187 10224 0 0,'0'0'230'0'0,"0"0"-202"0"0,-1 0-1 0 0,1 0 0 0 0,0 1 0 0 0,0-1 0 0 0,-1 0 0 0 0,1 0 1 0 0,0 0-1 0 0,0 0 0 0 0,0 1 0 0 0,-1-1 0 0 0,1 0 0 0 0,0 0 1 0 0,0 0-1 0 0,0 1 0 0 0,0-1 0 0 0,-1 0 0 0 0,1 0 0 0 0,0 1 1 0 0,0-1-1 0 0,0 0 0 0 0,0 0 0 0 0,0 1 0 0 0,0-1 0 0 0,0 0 1 0 0,0 1-1 0 0,0-1 0 0 0,0 0 0 0 0,0 0 0 0 0,0 1-27 0 0,0-1 6 0 0,1 1 0 0 0,0 0 0 0 0,-1-1-1 0 0,1 1 1 0 0,0 0 0 0 0,-1-1 0 0 0,1 1-1 0 0,-1 0 1 0 0,1-1 0 0 0,-1 1 0 0 0,0 0-1 0 0,1 0 1 0 0,-1 0 0 0 0,0 0 0 0 0,1-1-1 0 0,-1 1 1 0 0,0 0 0 0 0,0 0 0 0 0,0 1-6 0 0,0 21 584 0 0,-1-10 177 0 0,1-10-648 0 0,0-1 1 0 0,0 0-1 0 0,-1 0 1 0 0,1 1-1 0 0,-1-1 0 0 0,0 0 1 0 0,0 0-1 0 0,0 0-113 0 0,0 1 90 0 0,0-1-1 0 0,1 0 1 0 0,-1 0-1 0 0,0 1 0 0 0,1-1 1 0 0,-1 0-1 0 0,1 1 1 0 0,0-1-90 0 0,0 0 39 0 0,0-1 0 0 0,-1 0 0 0 0,1 0 0 0 0,0 0 0 0 0,-1 1 1 0 0,1-1-1 0 0,0 0 0 0 0,-1 0 0 0 0,0 0 0 0 0,1 0 1 0 0,-1 0-1 0 0,0 0 0 0 0,0 1-39 0 0,0-1 34 0 0,1 0 0 0 0,-1 0 0 0 0,0 0 0 0 0,1 0 0 0 0,-1 0 0 0 0,0 1 0 0 0,1-1-1 0 0,0 0 1 0 0,-1 0 0 0 0,1 0 0 0 0,0 1 0 0 0,-1-1 0 0 0,1 1-34 0 0,3 21 461 0 0,-2-19-379 0 0,0 1 0 0 0,-1-1 0 0 0,1 1-1 0 0,-1-1 1 0 0,0 1 0 0 0,-1 0-82 0 0,1-1 54 0 0,0 0 0 0 0,0-1-1 0 0,1 1 1 0 0,-1 0 0 0 0,1-1 0 0 0,-1 1-54 0 0,1-1 32 0 0,0-1 1 0 0,-1 1 0 0 0,0-1-1 0 0,1 1 1 0 0,-1-1-1 0 0,0 1 1 0 0,0-1 0 0 0,-1 1-1 0 0,1 0 1 0 0,0-1-1 0 0,-1 1-32 0 0,0 0 28 0 0,0-1 5 0 0,0 0-1 0 0,0 0 0 0 0,0 1 1 0 0,1-1-1 0 0,-1 0 1 0 0,1 1-1 0 0,-1-1 0 0 0,1 0 1 0 0,0 1-1 0 0,0-1 1 0 0,0 1-1 0 0,0-1 0 0 0,1 0 1 0 0,-1 3-33 0 0,1 0 70 0 0,-1 0 0 0 0,1 1 0 0 0,-1-1 0 0 0,-1 0 1 0 0,1 0-1 0 0,-1 0 0 0 0,0 0 0 0 0,0 0 0 0 0,-1 3-70 0 0,-3 15 135 0 0,0-7-22 0 0,4-15-96 0 0,1 0 1 0 0,-1 0-1 0 0,1 1 1 0 0,-1-1-1 0 0,1 0 1 0 0,0 1-1 0 0,0-1 1 0 0,-1 0-1 0 0,1 1 1 0 0,0-1-1 0 0,0 1 1 0 0,0-1-1 0 0,0 0 0 0 0,1 1 1 0 0,-1-1-1 0 0,0 1-17 0 0,1-1 13 0 0,-1 0 0 0 0,0 0-1 0 0,0 0 1 0 0,0 0 0 0 0,0 0-1 0 0,0 0 1 0 0,0 0 0 0 0,0 0-1 0 0,0 0 1 0 0,0 0 0 0 0,-1 0-1 0 0,1 0 1 0 0,0 0 0 0 0,-1 0-13 0 0,1-1 6 0 0,0 1 1 0 0,0 0 0 0 0,0-1 0 0 0,-1 1 0 0 0,1 0 0 0 0,0-1 0 0 0,0 1 0 0 0,0 0 0 0 0,0-1 0 0 0,0 1 0 0 0,0 0-1 0 0,0 0 1 0 0,0-1 0 0 0,0 1 0 0 0,0 0 0 0 0,1-1 0 0 0,-1 1 0 0 0,0 0 0 0 0,0-1 0 0 0,1 1 0 0 0,-1-1 0 0 0,0 1-1 0 0,1 0-6 0 0,4 12 302 0 0,-5-13-294 0 0,0 1 0 0 0,0 0 0 0 0,0-1-1 0 0,0 1 1 0 0,1-1 0 0 0,-1 1 0 0 0,0-1 0 0 0,0 1-1 0 0,0 0 1 0 0,1-1 0 0 0,-1 1 0 0 0,0-1-1 0 0,1 1 1 0 0,-1-1 0 0 0,0 0 0 0 0,1 1 0 0 0,-1-1-1 0 0,1 1 1 0 0,-1-1 0 0 0,1 0 0 0 0,-1 1-8 0 0,2 0 110 0 0,-2-1 2 0 0,0 0-82 0 0,1 1 0 0 0,-1 0 1 0 0,0-1-1 0 0,1 1 0 0 0,-1-1 0 0 0,1 1 0 0 0,-1-1 0 0 0,1 1 0 0 0,-1-1 0 0 0,1 1 0 0 0,0-1 0 0 0,-1 0 0 0 0,1 1 0 0 0,-1-1 0 0 0,1 0 0 0 0,0 1 0 0 0,-1-1 0 0 0,1 0 0 0 0,0 0 0 0 0,-1 0 0 0 0,1 0 0 0 0,0 1 0 0 0,0-1-30 0 0,16 2 341 0 0,25-5 287 0 0,-40 3-446 0 0,11-2 224 0 0,4 0-258 0 0,-1 1-97 0 0,1 0 0 0 0,0 0 0 0 0,-1 2 0 0 0,2 0-51 0 0,33 1 156 0 0,-1 1-21 0 0,-11-3-795 0 0,-37 0-567 0 0,-2 0-3815 0 0,0 0-1639 0 0</inkml:trace>
  <inkml:trace contextRef="#ctx0" brushRef="#br1" timeOffset="-199909.8">5729 3255 10656 0 0,'0'0'309'0'0,"0"0"3"0"0,-13 5-189 0 0,0 1 197 0 0,1 0 0 0 0,-1 1 0 0 0,2 0 1 0 0,-1 1-1 0 0,-3 4-320 0 0,-3 0 327 0 0,9-5 175 0 0,1 1 0 0 0,0 0 1 0 0,0 0-1 0 0,-6 9-502 0 0,-11 11 1007 0 0,18-20-808 0 0,0 0 0 0 0,0 1 0 0 0,1 0 0 0 0,0 1 0 0 0,1-1 0 0 0,0 1 0 0 0,1 0 0 0 0,-1 0 1 0 0,2 0-1 0 0,-2 7-199 0 0,-2 16 608 0 0,1 1 0 0 0,-2 27-608 0 0,7-41 269 0 0,1 1 0 0 0,2 17-269 0 0,1 13 86 0 0,-2-31-38 0 0,2 0-1 0 0,0 0 0 0 0,1-1 1 0 0,5 16-48 0 0,-6-27 16 0 0,2 10 14 0 0,2 0 1 0 0,4 9-31 0 0,5 11 33 0 0,25 41 81 0 0,-35-65-211 0 0,1-1-1 0 0,1 0 1 0 0,0 0 0 0 0,1-1 0 0 0,0 0 0 0 0,1-1 0 0 0,7 6 97 0 0,7 6-1598 0 0,-13-15-3719 0 0,-2-4-293 0 0</inkml:trace>
  <inkml:trace contextRef="#ctx0" brushRef="#br1" timeOffset="-199283.524">5932 3995 9672 0 0,'3'10'960'0'0,"2"2"-1181"0"0,-5-11 330 0 0,1 0-1 0 0,-1 0 1 0 0,1 0 0 0 0,-1 0-1 0 0,1 0 1 0 0,-1 0 0 0 0,0 0 0 0 0,1 1-1 0 0,-1-1 1 0 0,0 0 0 0 0,0 0-1 0 0,0 0 1 0 0,0 1 0 0 0,0-1 0 0 0,0 0-1 0 0,0 0 1 0 0,0 1 0 0 0,-1-1 0 0 0,1 0-1 0 0,0 0 1 0 0,-1 0 0 0 0,1 0-1 0 0,-1 0 1 0 0,1 0 0 0 0,-1 1 0 0 0,0-1-1 0 0,0 0-108 0 0,0 0 598 0 0,1-1 2 0 0,0 0-20 0 0,0 0-83 0 0,0 0-32 0 0,18-3 1792 0 0,-16 2-2178 0 0,1-1-1 0 0,-1 1 1 0 0,1-1-1 0 0,-1 0 0 0 0,0 0 1 0 0,0 0-1 0 0,0 0 1 0 0,0 0-1 0 0,-1 0 0 0 0,1-1 1 0 0,0 1-1 0 0,-1 0 1 0 0,1-1-1 0 0,-1 1 0 0 0,0-1-78 0 0,6-11 251 0 0,-5 11-213 0 0,0 0 0 0 0,0-1 0 0 0,0 1 0 0 0,-1-1 0 0 0,0 1 0 0 0,0-1 0 0 0,0 1-1 0 0,0-1 1 0 0,0-1-38 0 0,5-51 205 0 0,11-116-130 0 0,-5 74-75 0 0,0 5 0 0 0,-11 85 0 0 0,1 0 0 0 0,-1 1 0 0 0,1-1 0 0 0,1 1 0 0 0,-1 0 0 0 0,1-1 0 0 0,4-5 0 0 0,1 5 0 0 0,-7 7 0 0 0,0 1-1 0 0,-1 0 0 0 0,1 0-1 0 0,0-1 1 0 0,-1 1-1 0 0,1 0 1 0 0,-1 0-1 0 0,1 0 1 0 0,0-1-1 0 0,-1 1 1 0 0,1 0 0 0 0,-1 0-1 0 0,1 0 1 0 0,0 0-1 0 0,-1 0 1 0 0,1 0-1 0 0,-1 0 1 0 0,1 1 0 0 0,0-1-1 0 0,-1 0 1 0 0,1 0-1 0 0,-1 0 1 0 0,1 1-1 0 0,0-1 1 0 0,-1 0 0 0 0,1 1-1 0 0,-1-1 1 0 0,1 0-1 0 0,-1 1 1 0 0,1-1-1 0 0,-1 0 1 0 0,1 1 0 0 0,-1 0 1 0 0,12 16-41 0 0,-11-15 45 0 0,4 8-16 0 0,0 0 1 0 0,-1 1-1 0 0,0-1 1 0 0,0 1 0 0 0,0 7 11 0 0,10 59 5 0 0,-4-16-7 0 0,-6-42 2 0 0,2 11 0 0 0,7 19 0 0 0,-10-40 0 0 0,1 0 0 0 0,-1 1 0 0 0,2-1 0 0 0,0-1 0 0 0,0 1 0 0 0,0-1 0 0 0,2 1 0 0 0,-6-6 8 0 0,1-1 0 0 0,0 0-1 0 0,0 0 1 0 0,0 0 0 0 0,1 0-1 0 0,-1 0 1 0 0,0-1 0 0 0,1 1-1 0 0,-1-1 1 0 0,1 1 0 0 0,-1-1-1 0 0,1 0 1 0 0,0 0-1 0 0,1 0-7 0 0,-2 0 22 0 0,-1-1 0 0 0,1 0 0 0 0,0 0 0 0 0,-1 0 0 0 0,1 0 0 0 0,0 0 0 0 0,-1 0 0 0 0,1 0 0 0 0,0-1 0 0 0,-1 1 0 0 0,1-1 0 0 0,0 1 0 0 0,-1-1 0 0 0,1 1 0 0 0,-1-1 0 0 0,1 0 0 0 0,-1 0 0 0 0,1 0 0 0 0,-1 0 0 0 0,1 0 0 0 0,-1 0 0 0 0,0 0 0 0 0,0 0 0 0 0,1-1-22 0 0,4-6 157 0 0,0-1 0 0 0,0 0-1 0 0,0 0 1 0 0,-1 0 0 0 0,-1-1 0 0 0,0 0 0 0 0,0 0-1 0 0,-1 0 1 0 0,1-3-157 0 0,4-10 32 0 0,0-7 98 0 0,5-25-130 0 0,-6 22 96 0 0,5-12-96 0 0,22-68 0 0 0,-34 110-221 0 0,1-5-1370 0 0,-1 8 1530 0 0,0 0 0 0 0,0 0 0 0 0,0 0 0 0 0,0 0 0 0 0,0 0 1 0 0,0 0-1 0 0,0-1 0 0 0,0 1 0 0 0,0 0 0 0 0,0 0 0 0 0,0 0 0 0 0,0 0 0 0 0,0 0 0 0 0,0 0 0 0 0,0 0 0 0 0,0 0 1 0 0,0-1-1 0 0,0 1 0 0 0,0 0 0 0 0,0 0 0 0 0,1 0 0 0 0,-1 0 0 0 0,0 0 0 0 0,0 0 0 0 0,0 0 0 0 0,0 0 0 0 0,0 0 1 0 0,0 0-1 0 0,0 0 0 0 0,0-1 0 0 0,0 1 0 0 0,0 0 0 0 0,1 0 0 0 0,-1 0 0 0 0,0 0 0 0 0,0 0 0 0 0,0 0 1 0 0,0 0-1 0 0,0 0 0 0 0,0 0 0 0 0,0 0 0 0 0,1 0 0 0 0,-1 0 0 0 0,0 0 0 0 0,0 0 0 0 0,0 0 0 0 0,0 0 0 0 0,0 0 61 0 0,6 4-6591 0 0</inkml:trace>
  <inkml:trace contextRef="#ctx0" brushRef="#br1" timeOffset="-198902.342">6559 3873 10656 0 0,'0'0'241'0'0,"0"0"38"0"0,0 0 10 0 0,0 0-33 0 0,0 0-64 0 0,0 0 336 0 0,0 0 164 0 0,-14 3 1380 0 0,4 0-1863 0 0,1 0-1 0 0,-1 1 1 0 0,0 0 0 0 0,1 1 0 0 0,0 0-1 0 0,0 1 1 0 0,0-1 0 0 0,1 2 0 0 0,0-1-1 0 0,0 1 1 0 0,0 1 0 0 0,1-1 0 0 0,0 1-1 0 0,-4 8-208 0 0,9-13 5 0 0,0 0 0 0 0,0 0-1 0 0,0 0 1 0 0,1 0-1 0 0,-1 0 1 0 0,1 0 0 0 0,0 1-1 0 0,0-1 1 0 0,0 0-1 0 0,1 1 1 0 0,-1-1-1 0 0,1 1 1 0 0,0-1 0 0 0,-1 1-1 0 0,2-1 1 0 0,-1 1-1 0 0,0-1 1 0 0,1 1-1 0 0,0-1 1 0 0,-1 1 0 0 0,1-1-1 0 0,1 2-4 0 0,2 3 59 0 0,-1 0-1 0 0,1-1 0 0 0,1 1 1 0 0,-1-1-1 0 0,1 0 1 0 0,1-1-1 0 0,-1 1 0 0 0,6 4-58 0 0,-5-5 64 0 0,-3-1 0 0 0,-3-4 10 0 0,3 9 422 0 0,-3-9-462 0 0,-1 0 0 0 0,0 0 1 0 0,1 1-1 0 0,-1-1 1 0 0,0 0-1 0 0,0 0 0 0 0,1 0 1 0 0,-1-1-1 0 0,0 1 0 0 0,0 0 1 0 0,0 0-1 0 0,0 0 0 0 0,-1-1 1 0 0,1 1-1 0 0,0 0 1 0 0,0-1-1 0 0,0 1 0 0 0,0-1 1 0 0,-1 0-1 0 0,1 1 0 0 0,0-1 1 0 0,-1 0-35 0 0,-34 5-1902 0 0,24-4-2024 0 0,-4 1-2227 0 0</inkml:trace>
  <inkml:trace contextRef="#ctx0" brushRef="#br1" timeOffset="-198388.325">6656 4001 14600 0 0,'0'0'330'0'0,"0"0"45"0"0,0 0 20 0 0,0 0-38 0 0,-1 2-229 0 0,-1 5 48 0 0,1 1 1 0 0,0 0 0 0 0,0 0-1 0 0,1 5-176 0 0,-2 18 838 0 0,-7 51 875 0 0,3-24-1024 0 0,-5 15-689 0 0,10-61 644 0 0,1-4-1950 0 0,0-2-4793 0 0,0-6 337 0 0</inkml:trace>
  <inkml:trace contextRef="#ctx0" brushRef="#br1" timeOffset="-198097.476">6683 4009 10448 0 0,'7'-8'793'0'0,"-5"6"-738"0"0,0 0-1 0 0,0 0 1 0 0,0 1 0 0 0,0-1-1 0 0,0 1 1 0 0,0-1 0 0 0,1 1 0 0 0,-1 0-1 0 0,0 0 1 0 0,1 0 0 0 0,-1 0-1 0 0,1 0 1 0 0,-1 1 0 0 0,1-1-1 0 0,0 1 1 0 0,-1-1 0 0 0,1 1-1 0 0,-1 0 1 0 0,1 0 0 0 0,0 1 0 0 0,-1-1-1 0 0,1 0 1 0 0,0 1-55 0 0,7 1 472 0 0,-1 0 0 0 0,1 1-1 0 0,-1 0 1 0 0,0 0 0 0 0,7 4-472 0 0,-13-5 173 0 0,0 0-1 0 0,0 0 1 0 0,0 0-1 0 0,0 0 1 0 0,0 0-1 0 0,0 1 1 0 0,0-1 0 0 0,-1 1-1 0 0,1 0 1 0 0,-1 0-1 0 0,0 0 1 0 0,0 0-1 0 0,0 0 1 0 0,0 0-1 0 0,-1 1 1 0 0,1-1-1 0 0,0 3-172 0 0,-2-4 63 0 0,0-1 0 0 0,1 1 0 0 0,-1-1 0 0 0,0 1 1 0 0,0-1-1 0 0,0 1 0 0 0,0-1 0 0 0,-1 1 0 0 0,1-1 0 0 0,0 1 0 0 0,-1-1 0 0 0,1 1 0 0 0,-1-1 0 0 0,1 1 0 0 0,-1-1 0 0 0,1 0 0 0 0,-1 1 0 0 0,0-1 0 0 0,0 0 0 0 0,0 0 0 0 0,0 1 0 0 0,0-1 0 0 0,0 0 0 0 0,0 0 0 0 0,-1 0-63 0 0,-3 4 169 0 0,-1 0 1 0 0,0 0 0 0 0,0-1 0 0 0,0 0-1 0 0,0 0-169 0 0,-5 1-27 0 0,-1 1 0 0 0,1-2 0 0 0,-1 1 0 0 0,0-2 0 0 0,0 1 0 0 0,0-2 0 0 0,-1 0 0 0 0,-1 0 27 0 0,-35 1-6141 0 0,34-3 171 0 0</inkml:trace>
  <inkml:trace contextRef="#ctx0" brushRef="#br1" timeOffset="-197038.76">6731 3734 10120 0 0,'0'0'298'0'0,"0"0"-4"0"0,0 0-118 0 0,0 0 221 0 0,0 0 120 0 0,0 0 25 0 0,0 0 32 0 0,0 0 130 0 0,0 0 58 0 0,11 3 1333 0 0,-2-2-1518 0 0,0 0-1 0 0,0-1 0 0 0,0-1 0 0 0,8 0-576 0 0,-11 0 126 0 0,97-3 910 0 0,0 4-1036 0 0,-42 0-3422 0 0,-56 0-2686 0 0</inkml:trace>
  <inkml:trace contextRef="#ctx0" brushRef="#br1" timeOffset="-196783.233">6936 3579 12496 0 0,'0'0'281'0'0,"0"0"40"0"0,0 0 22 0 0,0 0-39 0 0,0 0-148 0 0,2 9 448 0 0,-2 34 3690 0 0,-5 25-4294 0 0,4-57 222 0 0,1 0 0 0 0,1 1 0 0 0,0 3-222 0 0,1 16 209 0 0,-3-18-173 0 0,1 1-1 0 0,1-1 1 0 0,0 1 0 0 0,1-1-1 0 0,1 0 1 0 0,0 0-1 0 0,0 1-35 0 0,1-6-326 0 0,0 3-176 0 0,-2-4-4964 0 0,-2-7-395 0 0</inkml:trace>
  <inkml:trace contextRef="#ctx0" brushRef="#br1" timeOffset="-196181.922">7285 3961 11544 0 0,'0'0'264'0'0,"0"0"34"0"0,0 0 20 0 0,0 0-41 0 0,0 0-124 0 0,0 0 153 0 0,0 0 80 0 0,0 0 20 0 0,0 0 30 0 0,0 0 117 0 0,12-8 1221 0 0,-10 5-1616 0 0,0 0 0 0 0,0-1 0 0 0,0 1 0 0 0,-1-1 0 0 0,0 0-1 0 0,1 1 1 0 0,-1-2-158 0 0,6-16 283 0 0,-4 12-239 0 0,0 0 0 0 0,0 0 0 0 0,-1 0 0 0 0,0-1-1 0 0,-1 1 1 0 0,1-4-44 0 0,3-24 9 0 0,0 6 118 0 0,1-23-127 0 0,-3 22 76 0 0,5-20-76 0 0,1-4 58 0 0,-7 34-60 0 0,2 0 1 0 0,1 0-1 0 0,2-5 2 0 0,-3 12 37 0 0,3-6 278 0 0,-7 20-203 0 0,1 1-102 0 0,1 1-1 0 0,-1-1 0 0 0,0 1 0 0 0,0 0 0 0 0,1-1 0 0 0,-1 1 1 0 0,0 0-1 0 0,0 0 0 0 0,0 0 0 0 0,0 0 0 0 0,0 0 0 0 0,0 0 0 0 0,0 0 1 0 0,-1 1-1 0 0,1-1 0 0 0,0 0 0 0 0,0 0 0 0 0,-1 1 0 0 0,1-1 1 0 0,-1 0-1 0 0,1 1 0 0 0,-1-1 0 0 0,0 1-9 0 0,10 37-3 0 0,-3 3 3 0 0,1 8 0 0 0,2 0 0 0 0,9 21 0 0 0,-13-49 6 0 0,-2-9 12 0 0,0 0 0 0 0,1 0 0 0 0,1 2-18 0 0,-4-12 0 0 0,0 1 1 0 0,0-1-1 0 0,0 0 0 0 0,0 0 1 0 0,0 0-1 0 0,1 0 0 0 0,-1 0 1 0 0,1-1-1 0 0,-1 1 0 0 0,1-1 1 0 0,0 0-1 0 0,0 1 0 0 0,4 0 0 0 0,-6-2 26 0 0,1 0-1 0 0,0-1 1 0 0,-1 1-1 0 0,1-1 1 0 0,0 0-1 0 0,-1 0 1 0 0,1 1 0 0 0,0-1-1 0 0,0 0 1 0 0,-1-1-1 0 0,1 1 1 0 0,0 0-1 0 0,-1 0 1 0 0,1-1-1 0 0,0 1 1 0 0,-1-1-1 0 0,1 1 1 0 0,0-1-1 0 0,-1 0 1 0 0,1 1-1 0 0,-1-1 1 0 0,1 0-1 0 0,-1 0 1 0 0,1 0-1 0 0,-1-1-25 0 0,6-3 189 0 0,-1-1 0 0 0,1-1 0 0 0,-1 1 0 0 0,2-4-189 0 0,-4 5 120 0 0,0 0 1 0 0,0-1 0 0 0,-1 1 1 0 0,0-1-1 0 0,0 1 0 0 0,0-1 0 0 0,0 0 1 0 0,-1 0-1 0 0,1-4-121 0 0,2-11 61 0 0,-1 0 1 0 0,-1 0-62 0 0,5-21-135 0 0,5-30 137 0 0,-6 32 28 0 0,10-32-30 0 0,-16 69 531 0 0,0 2-2693 0 0,0-1-4253 0 0,-1 2 454 0 0</inkml:trace>
  <inkml:trace contextRef="#ctx0" brushRef="#br1" timeOffset="-195861.184">7598 3876 14368 0 0,'0'0'330'0'0,"0"0"45"0"0,0 0 17 0 0,3 14 87 0 0,-1 6 169 0 0,-1 0 0 0 0,-2 0 0 0 0,0 0 0 0 0,-1-1 0 0 0,-2 8-648 0 0,0 1 404 0 0,2 0-1 0 0,0 3-403 0 0,2-23-9 0 0,0 1 0 0 0,-1-1 0 0 0,-1 1 0 0 0,1-1-1 0 0,-1 1 1 0 0,-1-1 0 0 0,0 0 0 0 0,0 0 0 0 0,-1 1 9 0 0,1-4-2851 0 0,3-5-3375 0 0</inkml:trace>
  <inkml:trace contextRef="#ctx0" brushRef="#br1" timeOffset="-195557.285">7429 4034 10968 0 0,'0'0'248'0'0,"0"0"34"0"0,0 0 21 0 0,2 0-34 0 0,20-1 441 0 0,20-4-710 0 0,-27 2 573 0 0,-9 3-411 0 0,16-3-32 0 0,0 0 0 0 0,-1-1 0 0 0,1-1 0 0 0,-1-1 0 0 0,0-1 1 0 0,12-6-131 0 0,-18 6-366 0 0,13-7-757 0 0,-11 4-2628 0 0,-8 2-161 0 0</inkml:trace>
  <inkml:trace contextRef="#ctx0" brushRef="#br1" timeOffset="-195232.932">7801 3859 11000 0 0,'0'0'248'0'0,"0"0"34"0"0,0 0 21 0 0,0 0-34 0 0,-7 5-163 0 0,5-4 1 0 0,1 1 1 0 0,-1-1-1 0 0,1 0 1 0 0,0 1-1 0 0,0-1 1 0 0,0 1-1 0 0,-1-1 1 0 0,1 1-1 0 0,1 0 1 0 0,-1-1 0 0 0,0 1-1 0 0,0 0 1 0 0,1 0-1 0 0,-1 0 1 0 0,1-1-1 0 0,-1 1 1 0 0,1 0-1 0 0,0 1-107 0 0,-2 5 426 0 0,-4 14 747 0 0,2 1-1 0 0,0-1 1 0 0,0 19-1173 0 0,1-9 527 0 0,2-22-342 0 0,1-1 1 0 0,0 1-1 0 0,1 0 1 0 0,0-1-1 0 0,1 1 0 0 0,0 0-185 0 0,1 7 376 0 0,-3-16-343 0 0,0 0 0 0 0,0-1 0 0 0,0 1 0 0 0,1 0 0 0 0,-1 0 0 0 0,0-1 0 0 0,0 1 0 0 0,1 0-1 0 0,-1-1 1 0 0,0 1 0 0 0,1 0 0 0 0,-1-1 0 0 0,1 1 0 0 0,-1 0 0 0 0,1-1 0 0 0,-1 1 0 0 0,1-1 0 0 0,-1 1 0 0 0,1-1 0 0 0,-1 1 0 0 0,1-1 0 0 0,0 1 0 0 0,-1-1 0 0 0,1 0-1 0 0,0 1 1 0 0,-1-1 0 0 0,1 0 0 0 0,0 0 0 0 0,0 1 0 0 0,-1-1 0 0 0,1 0 0 0 0,0 0 0 0 0,0 0 0 0 0,-1 0 0 0 0,1 0 0 0 0,0 0 0 0 0,0 0 0 0 0,0 0 0 0 0,-1 0 0 0 0,1-1-1 0 0,0 1 1 0 0,0 0 0 0 0,-1 0 0 0 0,1-1 0 0 0,0 1 0 0 0,-1 0-33 0 0,2-1 0 0 0,0 0 0 0 0,0 0 0 0 0,0 0 0 0 0,0 0 0 0 0,-1 0 0 0 0,1 0-1 0 0,-1-1 1 0 0,1 1 0 0 0,-1-1 0 0 0,1 1 0 0 0,-1-1 0 0 0,0 1 0 0 0,1-1 0 0 0,-1 0 0 0 0,0 1 0 0 0,0-1-1 0 0,0 0 1 0 0,0 0 0 0 0,1-7-154 0 0,0 2-72 0 0,0-1 1 0 0,0 1-1 0 0,1 0 0 0 0,0 0 0 0 0,0 0 1 0 0,1 0-1 0 0,-1 0 0 0 0,3-1 226 0 0,-5 7-238 0 0,-1 1 226 0 0,0 0 0 0 0,0 0-1 0 0,0-1 1 0 0,0 1 0 0 0,0 0 0 0 0,0 0 0 0 0,0 0 0 0 0,0-1 0 0 0,0 1 0 0 0,0 0-1 0 0,0 0 1 0 0,0 0 0 0 0,1 0 0 0 0,-1-1 0 0 0,0 1 0 0 0,0 0 0 0 0,0 0 0 0 0,0 0-1 0 0,0 0 1 0 0,1 0 0 0 0,-1-1 0 0 0,0 1 0 0 0,0 0 0 0 0,0 0 0 0 0,0 0 0 0 0,1 0-1 0 0,-1 0 1 0 0,0 0 0 0 0,0 0 0 0 0,0 0 0 0 0,1 0 0 0 0,-1 0 0 0 0,0 0 12 0 0,2 4 60 0 0,0 0-1 0 0,0 0 1 0 0,-1 1 0 0 0,0-1 0 0 0,1 1-1 0 0,-2-1 1 0 0,1 1 0 0 0,0 1-60 0 0,2 12 280 0 0,5 24 143 0 0,-5-23-369 0 0,1-1 0 0 0,5 17-54 0 0,-5-23 92 0 0,2 8-2032 0 0,-3-16-4702 0 0</inkml:trace>
  <inkml:trace contextRef="#ctx0" brushRef="#br1" timeOffset="-194320.061">7962 3673 9416 0 0,'0'0'208'0'0,"0"0"33"0"0,0 0 16 0 0,0 0 71 0 0,0 0 250 0 0,0 0 107 0 0,2 1 19 0 0,4 0-136 0 0,1 1 0 0 0,-1-2-1 0 0,1 1 1 0 0,0 0 0 0 0,5-2-568 0 0,-4 1 487 0 0,1 1 1 0 0,0-1-1 0 0,6 2-487 0 0,2 1 352 0 0,0-1 1 0 0,1-1-1 0 0,-1-1 0 0 0,15-1-352 0 0,8 0 207 0 0,96-3 54 0 0,-95 2-1951 0 0,-29 2-4391 0 0</inkml:trace>
  <inkml:trace contextRef="#ctx0" brushRef="#br1" timeOffset="-193986.279">8163 3537 12896 0 0,'0'0'297'0'0,"0"0"39"0"0,0 0 16 0 0,0 0-41 0 0,0 8-191 0 0,-7 101 3567 0 0,4 38-1292 0 0,3-143-2375 0 0,0 7-9 0 0,0-1 0 0 0,1 1 0 0 0,1 5-11 0 0,1-11-65 0 0,-3-4-271 0 0,0-1-103 0 0,1 1-1219 0 0,2 4-4843 0 0</inkml:trace>
  <inkml:trace contextRef="#ctx0" brushRef="#br1" timeOffset="-193702.011">8503 3499 14168 0 0,'0'0'322'0'0,"0"0"45"0"0,0 9 482 0 0,9 157 1786 0 0,-9-9-979 0 0,0-151-1720 0 0,0 0 0 0 0,1 0 1 0 0,-1 0-1 0 0,1 0 1 0 0,1 0-1 0 0,-1 0 0 0 0,3 4 64 0 0,-4-9-300 0 0,2 4-1492 0 0,-2-4 749 0 0</inkml:trace>
  <inkml:trace contextRef="#ctx0" brushRef="#br1" timeOffset="-193385.643">8693 3199 13248 0 0,'0'0'298'0'0,"0"0"46"0"0,0 0 22 0 0,0 0-48 0 0,1 2-208 0 0,39 74 518 0 0,-31-56-204 0 0,7 10 407 0 0,-3 0 1 0 0,0 1-1 0 0,-2 1 0 0 0,1 8-831 0 0,-5-11 411 0 0,-1-3 193 0 0,0 0 1 0 0,0 15-605 0 0,-3-9 319 0 0,-1-1 1 0 0,-2 1 0 0 0,0-1 0 0 0,-3 1-1 0 0,-2 12-319 0 0,1-20 35 0 0,-1-1 0 0 0,-2 1-1 0 0,0-1 1 0 0,-8 17-35 0 0,-5 2-294 0 0,-26 38 294 0 0,12-30-5844 0 0,4-11-1148 0 0</inkml:trace>
  <inkml:trace contextRef="#ctx0" brushRef="#br2" timeOffset="-142724.685">4814 2897 4688 0 0,'2'0'133'0'0,"-1"0"-125"0"0,0 0 0 0 0,0 0 0 0 0,0 0-1 0 0,0 0 1 0 0,0 0 0 0 0,0 0 0 0 0,0 0 0 0 0,1-1 0 0 0,-1 1-1 0 0,0 0 1 0 0,0-1 0 0 0,0 1 0 0 0,0-1 0 0 0,0 1 0 0 0,-1-1-1 0 0,1 1 1 0 0,0-1 0 0 0,1 0-8 0 0,2-2 14 0 0,10-5 619 0 0,9-3 943 0 0,-19 10-1084 0 0,0-1 1 0 0,1 1-1 0 0,-1-1 0 0 0,0 0 0 0 0,3-2-492 0 0,5-3 5402 0 0,-17 6-4675 0 0,4 1-678 0 0,1 0-1 0 0,0 0 1 0 0,-1 0 0 0 0,1 0 0 0 0,0-1-1 0 0,0 1 1 0 0,-1 0 0 0 0,1 0 0 0 0,0 0 0 0 0,-1 0-1 0 0,1 0 1 0 0,0 0 0 0 0,0 0 0 0 0,-1 0-1 0 0,1 0 1 0 0,0 0 0 0 0,-1 0 0 0 0,1 0-1 0 0,0 0 1 0 0,-1 0 0 0 0,1 0 0 0 0,0 1 0 0 0,0-1-1 0 0,-1 0 1 0 0,1 0 0 0 0,0 0 0 0 0,0 0-1 0 0,-1 0 1 0 0,1 1 0 0 0,0-1 0 0 0,0 0-1 0 0,-1 0-48 0 0,-3 5 196 0 0,1-2-178 0 0,1-1 1 0 0,-1 1 0 0 0,0-1 0 0 0,1 0 0 0 0,-1 0-1 0 0,-2 1-18 0 0,-30 25 60 0 0,2-7 21 0 0,1 2 0 0 0,2 2 0 0 0,-19 19-81 0 0,-19 15-44 0 0,2-4 101 0 0,-17 23-57 0 0,50-48 0 0 0,18-17 0 0 0,1 1 0 0 0,0 0 0 0 0,0 3 0 0 0,6-7 0 0 0,0 0 0 0 0,-1 0 0 0 0,-7 5 0 0 0,13-10-16 0 0,2-5-64 0 0,1 0-14 0 0,0 0-13 0 0,0 0-73 0 0,0 0-39 0 0,0 0-5 0 0,0 0-18 0 0,5-6-199 0 0,0 0 0 0 0,0-1 1 0 0,-1 0-1 0 0,0 0 0 0 0,-1 0 1 0 0,1 0-1 0 0,-1 0 0 0 0,0-2 441 0 0,8-17-1783 0 0,1-2-158 0 0,10-20-158 0 0,-17 38 1988 0 0,-5 8 209 0 0,1 1 0 0 0,-1-1 0 0 0,1 1 0 0 0,-1 0 0 0 0,1-1 0 0 0,0 1 0 0 0,-1-1 0 0 0,1 1 0 0 0,0 0 0 0 0,0-1 0 0 0,0 1 0 0 0,0 0 0 0 0,0 0 0 0 0,0 0 0 0 0,1 0 0 0 0,-1 0 0 0 0,0 0 0 0 0,1 0-98 0 0,-1-1 803 0 0,-1 2-753 0 0,0-1-1 0 0,0 1 1 0 0,0 0-1 0 0,0 0 1 0 0,0 0-1 0 0,0 0 1 0 0,0 0-1 0 0,0-1 1 0 0,0 1-1 0 0,1 0 1 0 0,-1 0-1 0 0,0 0 1 0 0,0 0-1 0 0,0 0 1 0 0,0 0-1 0 0,0-1 1 0 0,0 1-1 0 0,0 0 1 0 0,0 0-1 0 0,0 0 1 0 0,0 0-1 0 0,1 0 1 0 0,-1 0-1 0 0,0 0 1 0 0,0 0-1 0 0,0 0 1 0 0,0 0-1 0 0,0-1 1 0 0,0 1-1 0 0,1 0 1 0 0,-1 0-1 0 0,0 0 1 0 0,0 0-1 0 0,0 0 1 0 0,0 0-1 0 0,0 0-49 0 0,1 0 100 0 0,0 1-1 0 0,-1-1 0 0 0,1 0 0 0 0,-1 1 1 0 0,1-1-1 0 0,-1 1 0 0 0,1-1 1 0 0,-1 0-1 0 0,1 1 0 0 0,-1-1 0 0 0,0 1 1 0 0,1-1-1 0 0,-1 1 0 0 0,1 0 0 0 0,-1-1 1 0 0,0 1-1 0 0,0-1 0 0 0,1 1 1 0 0,-1 0-1 0 0,0-1 0 0 0,0 1 0 0 0,0-1 1 0 0,0 1-1 0 0,0 0 0 0 0,0-1 0 0 0,1 1 1 0 0,-2 0-1 0 0,1-1 0 0 0,0 1-99 0 0,1 1 87 0 0,-1 0 0 0 0,0-1 0 0 0,0 1 1 0 0,0 0-1 0 0,-1 0 0 0 0,1-1 0 0 0,0 1 0 0 0,-1 0 0 0 0,1 0 0 0 0,-1-1 0 0 0,1 1 0 0 0,-2 1-87 0 0,-16 28 675 0 0,12-20-607 0 0,-1 0 0 0 0,-1 0 0 0 0,1 0 0 0 0,-6 5-68 0 0,-4 2 4 0 0,-28 27 66 0 0,33-35-36 0 0,7-7-22 0 0,1 0 0 0 0,0 1-1 0 0,0-1 1 0 0,0 1 0 0 0,1 0 0 0 0,-1 0 0 0 0,1 0-1 0 0,-1 1-11 0 0,4-2 11 0 0,0-3 48 0 0,16-3 149 0 0,-3-1-158 0 0,36-12 272 0 0,39-5-322 0 0,-25 6 379 0 0,-35 7-224 0 0,24-2-155 0 0,-29 6-234 0 0,16-1-53 0 0,-14 2-4594 0 0,-9 1-508 0 0</inkml:trace>
  <inkml:trace contextRef="#ctx0" brushRef="#br2" timeOffset="-142376.858">5255 2692 9528 0 0,'0'0'216'0'0,"0"0"32"0"0,0 0 10 0 0,0 0-3 0 0,0 0-60 0 0,1 14 358 0 0,-1-14-481 0 0,-1 1 0 0 0,1 0 0 0 0,0 0 0 0 0,-1 0 0 0 0,1-1 0 0 0,0 1 0 0 0,0 0 0 0 0,0 0 0 0 0,-1 0 0 0 0,1 0 0 0 0,0 0 0 0 0,0-1 0 0 0,0 1 0 0 0,1 0 0 0 0,-1 0 0 0 0,0 0 0 0 0,0 0 0 0 0,0-1 0 0 0,1 1 0 0 0,-1 0-72 0 0,0 0 91 0 0,1 1 0 0 0,-1-1-1 0 0,0 0 1 0 0,0 1 0 0 0,1-1 0 0 0,-1 0-1 0 0,0 0 1 0 0,0 1 0 0 0,0-1 0 0 0,-1 0 0 0 0,1 2-91 0 0,-2 5 222 0 0,1-6-184 0 0,1-1 1 0 0,-1 1-1 0 0,1-1 0 0 0,0 1 1 0 0,0 0-1 0 0,-1-1 0 0 0,1 1 1 0 0,0-1-1 0 0,0 1 0 0 0,1 0 1 0 0,-1-1-1 0 0,0 1 1 0 0,0-1-1 0 0,1 1 0 0 0,-1 0 1 0 0,1-1-39 0 0,0 4 113 0 0,0 0 0 0 0,0 0 1 0 0,0 0-1 0 0,-1 0 1 0 0,1 0-1 0 0,-1 0 0 0 0,0 1-113 0 0,-1-1 97 0 0,1 0-1 0 0,1 0 0 0 0,-1 0 0 0 0,1 0 0 0 0,0 0 0 0 0,0 0 0 0 0,0 0-96 0 0,0-3 10 0 0,-1-1 1 0 0,0 1-1 0 0,0-1 0 0 0,0 1 0 0 0,1-1 0 0 0,-2 1 0 0 0,1-1 1 0 0,0 1-1 0 0,0 0 0 0 0,0-1 0 0 0,-1 1 0 0 0,1 0-10 0 0,-2 14 73 0 0,3-8-58 0 0,0-5-5 0 0,-1 1 0 0 0,1-1 0 0 0,-1 0 1 0 0,0 0-1 0 0,0 1 0 0 0,0-1 1 0 0,0 0-1 0 0,-1 0 0 0 0,1 1 1 0 0,-1-1-1 0 0,-1 1-10 0 0,0 7 11 0 0,1-8-10 0 0,0 0 1 0 0,1-1-1 0 0,-1 1 0 0 0,0 0 0 0 0,0-1 1 0 0,0 1-1 0 0,-1-1 0 0 0,0 2-1 0 0,-7 9 117 0 0,9-12-53 0 0,-6 4-2018 0 0,6-5-3323 0 0</inkml:trace>
  <inkml:trace contextRef="#ctx0" brushRef="#br2" timeOffset="-142097.603">5323 2675 10680 0 0,'0'0'241'0'0,"10"-11"590"0"0,-8 8-752 0 0,11-8-54 0 0,-10 9 231 0 0,0 1 1 0 0,0-1-1 0 0,0 1 1 0 0,0-1-1 0 0,0 1 1 0 0,1 0 0 0 0,-1 0-1 0 0,0 0 1 0 0,0 1-1 0 0,1-1 1 0 0,-1 1-1 0 0,0 0 1 0 0,1 0 0 0 0,0 0-257 0 0,-3 0 512 0 0,-1 0-22 0 0,5 5 274 0 0,-3-3-739 0 0,-2-2-1 0 0,1 0-1 0 0,-1 1 1 0 0,1-1 0 0 0,-1 0-1 0 0,1 1 1 0 0,-1-1-1 0 0,1 1 1 0 0,-1-1-1 0 0,1 1 1 0 0,-1-1-1 0 0,0 1 1 0 0,1-1-1 0 0,-1 1 1 0 0,0 0 0 0 0,1-1-1 0 0,-1 1 1 0 0,0-1-1 0 0,0 1 1 0 0,1 0-1 0 0,-1-1 1 0 0,0 1-1 0 0,0 0 1 0 0,0-1-1 0 0,0 1 1 0 0,0 0 0 0 0,0-1-1 0 0,0 1 1 0 0,0 0-1 0 0,0-1 1 0 0,0 1-1 0 0,-1 0 1 0 0,1-1-1 0 0,0 1 1 0 0,0 0-1 0 0,-1-1-23 0 0,1 1 15 0 0,0 1 0 0 0,0-1 0 0 0,0 0 0 0 0,0 0 0 0 0,0 0 0 0 0,0 1 0 0 0,0-1 0 0 0,1 0 0 0 0,-1 0 0 0 0,0 0 0 0 0,1 1 0 0 0,-1-1 0 0 0,0 0 0 0 0,1 0 0 0 0,0 1-15 0 0,4 14 306 0 0,-5 1 81 0 0,1-15-348 0 0,-1 1-1 0 0,1 0 0 0 0,-1-1 1 0 0,0 1-1 0 0,0 0 0 0 0,0-1 1 0 0,0 1-1 0 0,-1 0 0 0 0,1-1 1 0 0,-1 1-1 0 0,0-1 0 0 0,0 1 1 0 0,1-1-1 0 0,-2 1 0 0 0,1-1 1 0 0,0 1-1 0 0,0-1 0 0 0,-2 1-38 0 0,-8 14 205 0 0,10-14-175 0 0,-1-1-1 0 0,1 0 1 0 0,-1 1-1 0 0,1-1 0 0 0,-1 0 1 0 0,0 0-1 0 0,0 0 0 0 0,-1 2-29 0 0,-14 8-172 0 0,1-1 0 0 0,-1 0 0 0 0,-8 3 172 0 0,9-5-743 0 0,10-6-269 0 0,-1 1-1 0 0,1-1 1 0 0,-1-1 0 0 0,1 1-1 0 0,-2 0 1013 0 0,4-3-1486 0 0</inkml:trace>
  <inkml:trace contextRef="#ctx0" brushRef="#br2" timeOffset="-141845.787">5584 2603 13072 0 0,'0'0'382'0'0,"0"1"0"0"0,-1-1-377 0 0,1 0 1 0 0,-1 0 0 0 0,1 0-1 0 0,-1 1 1 0 0,1-1 0 0 0,-1 0-1 0 0,1 1 1 0 0,-1-1 0 0 0,1 0-1 0 0,0 1 1 0 0,-1-1 0 0 0,1 0-1 0 0,0 1 1 0 0,-1-1 0 0 0,1 1-1 0 0,0-1 1 0 0,-1 1 0 0 0,1-1-1 0 0,0 0 1 0 0,0 1 0 0 0,0-1-1 0 0,0 1 1 0 0,-1-1 0 0 0,1 1-1 0 0,0-1 1 0 0,0 1 0 0 0,0 0-6 0 0,0 1 19 0 0,-2 1 9 0 0,1-1-14 0 0,1-1 0 0 0,-1 0 1 0 0,0 1-1 0 0,1-1 0 0 0,-1 0 1 0 0,1 1-1 0 0,0-1 0 0 0,-1 0 1 0 0,1 1-1 0 0,0-1 0 0 0,0 1 1 0 0,0-1-1 0 0,0 0 1 0 0,0 1-1 0 0,0-1 0 0 0,0 1 1 0 0,1 0-15 0 0,-1 1 48 0 0,0 0 0 0 0,0 0 0 0 0,0 0 0 0 0,-1 0 0 0 0,1 0 0 0 0,-1 0 1 0 0,0 2-49 0 0,0-2 57 0 0,0-1 1 0 0,1 1-1 0 0,-1 0 1 0 0,1-1-1 0 0,0 1 1 0 0,0 0-1 0 0,0 0 1 0 0,0-1-1 0 0,0 1 1 0 0,1 1-58 0 0,-1-3 40 0 0,1 0 1 0 0,-1 1 0 0 0,1-1-1 0 0,-1 0 1 0 0,0 1 0 0 0,1-1-1 0 0,-1 1 1 0 0,0-1 0 0 0,0 1-1 0 0,0-1 1 0 0,0 1 0 0 0,0-1 0 0 0,0 1-1 0 0,-1-1 1 0 0,1 0 0 0 0,0 1-1 0 0,-1-1 1 0 0,1 1 0 0 0,-1-1-1 0 0,1 0 1 0 0,-1 1 0 0 0,0-1 0 0 0,0 0-41 0 0,1 1 37 0 0,-1-1 1 0 0,0 1-1 0 0,1-1 1 0 0,0 1 0 0 0,-1-1-1 0 0,1 1 1 0 0,0-1 0 0 0,0 1-1 0 0,0 0 1 0 0,0-1 0 0 0,0 1-1 0 0,0-1 1 0 0,0 2-38 0 0,1-1 23 0 0,-1 0 0 0 0,0 0 0 0 0,0 0 0 0 0,0 0 0 0 0,-1 0 0 0 0,1 0 0 0 0,0 0 0 0 0,-1 0-1 0 0,0 2-22 0 0,0 0 31 0 0,-1-2-12 0 0,1 1 0 0 0,0 0 1 0 0,0 0-1 0 0,0 1 1 0 0,0-1-1 0 0,1 0 1 0 0,-1 0-1 0 0,1 0 1 0 0,-1 2-20 0 0,1-4 5 0 0,0 0 0 0 0,0 0 1 0 0,0 0-1 0 0,-1 0 0 0 0,1 0 0 0 0,-1 0 1 0 0,1 0-1 0 0,-1 0 0 0 0,1 0 0 0 0,-1 0 1 0 0,1 0-1 0 0,-1 0 0 0 0,0 0 1 0 0,0 0-6 0 0,1-1 1 0 0,-1 0 1 0 0,1 1-1 0 0,-1-1 1 0 0,1 0 0 0 0,0 1-1 0 0,-1-1 1 0 0,1 0-1 0 0,0 1 1 0 0,0-1 0 0 0,-1 0-1 0 0,1 1 1 0 0,0-1-1 0 0,0 0 1 0 0,-1 1 0 0 0,1-1-1 0 0,0 1 1 0 0,0-1-1 0 0,0 1 1 0 0,0-1 0 0 0,0 1-1 0 0,0-1 1 0 0,0 0 0 0 0,0 1-1 0 0,0-1 1 0 0,0 1-1 0 0,0-1 1 0 0,0 1 0 0 0,0-1-1 0 0,0 1 1 0 0,0-1-1 0 0,0 1 1 0 0,0-1 0 0 0,1 0-1 0 0,-1 1 1 0 0,0-1-1 0 0,0 1 1 0 0,0-1 0 0 0,1 0-1 0 0,-1 1 1 0 0,0-1 0 0 0,1 0-1 0 0,-1 1-1 0 0,1 1 43 0 0,-1-2-44 0 0,0 0-1 0 0,-1 1 1 0 0,1-1 0 0 0,0 0 0 0 0,0 0 0 0 0,0 1-1 0 0,0-1 1 0 0,0 0 0 0 0,0 0 0 0 0,0 1 0 0 0,0-1-1 0 0,0 0 1 0 0,0 1 0 0 0,0-1 0 0 0,0 0-1 0 0,0 0 1 0 0,0 1 0 0 0,0-1 0 0 0,0 0 0 0 0,0 0-1 0 0,0 1 1 0 0,0-1 0 0 0,1 0 0 0 0,-1 0 0 0 0,0 1-1 0 0,0-1 1 0 0,0 0 0 0 0,0 0 0 0 0,1 1 0 0 0,-1-1-1 0 0,0 0 1 0 0,0 0 0 0 0,0 0 0 0 0,1 0-1 0 0,-1 1 1 0 0,0-1 0 0 0,0 0 0 0 0,1 0 0 0 0,-1 0-1 0 0,0 0 2 0 0,10 4-143 0 0,-10-4 88 0 0,4 1-428 0 0,-3 0 276 0 0,0 0-1 0 0,0-1 1 0 0,0 0 0 0 0,0 1 0 0 0,1-1 0 0 0,-1 0 0 0 0,0 1-1 0 0,0-1 1 0 0,0 0 0 0 0,0 0 0 0 0,0 0 0 0 0,0 0-1 0 0,1 0 1 0 0,-1 0 207 0 0,11-3-1270 0 0</inkml:trace>
  <inkml:trace contextRef="#ctx0" brushRef="#br2" timeOffset="-141120.219">5853 2675 13376 0 0,'0'0'396'0'0,"0"0"-12"0"0,-1 0-244 0 0,-6 0-40 0 0,7 0-11 0 0,-1 0 0 0 0,0 0 0 0 0,0 1 0 0 0,0-1 0 0 0,1 1 0 0 0,-1-1 1 0 0,0 0-1 0 0,1 1 0 0 0,-1-1 0 0 0,0 1 0 0 0,1 0 0 0 0,-1-1 0 0 0,0 1 1 0 0,1-1-1 0 0,-1 2-89 0 0,-2 1 275 0 0,-77 55 822 0 0,72-51-1019 0 0,0 0 1 0 0,0 1 0 0 0,1 0-1 0 0,0 0 1 0 0,0 1 0 0 0,-5 9-79 0 0,9-13 15 0 0,0 0 0 0 0,0 1 0 0 0,0-1 0 0 0,1 1 0 0 0,0 0 0 0 0,0 1-15 0 0,2-6 60 0 0,1 0 12 0 0,5 3 0 0 0,-4-3 0 0 0,4-1 72 0 0,-4 0-132 0 0,0-1 0 0 0,0 1 0 0 0,0 0 0 0 0,0-1 0 0 0,0 0 0 0 0,0 1 0 0 0,0-1 0 0 0,0 0 0 0 0,-1 0 0 0 0,1 0 0 0 0,0 0 0 0 0,0 0 0 0 0,-1 0 0 0 0,1-1-1 0 0,-1 1 1 0 0,1-1-12 0 0,23-28-211 0 0,-7 8-89 0 0,-9 13 168 0 0,-8 7 132 0 0,1-1 0 0 0,0 1 0 0 0,0 0 0 0 0,0 1 1 0 0,0-1-1 0 0,0 0 0 0 0,0 0 0 0 0,0 1 0 0 0,0-1 0 0 0,0 1 0 0 0,1 0 0 0 0,-1 0 0 0 0,1 0 0 0 0,-1 0 1 0 0,1 0-1 0 0,-1 0 0 0 0,1 1 0 0 0,2-1 0 0 0,-4 1 66 0 0,10 11 414 0 0,-9 0-234 0 0,-2-10-232 0 0,0 0 0 0 0,0-1 0 0 0,0 1-1 0 0,0-1 1 0 0,0 1 0 0 0,0 0-1 0 0,0-1 1 0 0,0 1 0 0 0,0 0-1 0 0,0-1 1 0 0,0 1 0 0 0,1 0 0 0 0,-1-1-1 0 0,0 1 1 0 0,0-1 0 0 0,1 1-1 0 0,-1 0 1 0 0,1-1 0 0 0,-1 1-1 0 0,1-1-13 0 0,0 2 25 0 0,0-2-4 0 0,-1 1 0 0 0,1 0 0 0 0,0-1-1 0 0,-1 1 1 0 0,1 0 0 0 0,-1-1 0 0 0,1 1-1 0 0,-1 0 1 0 0,1 0 0 0 0,-1-1 0 0 0,1 1-1 0 0,-1 0 1 0 0,0 0 0 0 0,1 0 0 0 0,-1 0-1 0 0,0-1 1 0 0,0 1 0 0 0,0 0 0 0 0,0 0-1 0 0,0 0 1 0 0,0 0 0 0 0,0 0 0 0 0,0 0-1 0 0,0 0 1 0 0,0-1 0 0 0,0 1 0 0 0,-1 1-21 0 0,1-1 26 0 0,1 0 0 0 0,-1 0 0 0 0,0 0 0 0 0,0 0 0 0 0,0 0 0 0 0,1 0 0 0 0,-1 1 0 0 0,0-1 0 0 0,1 0 0 0 0,-1 0 0 0 0,1-1 0 0 0,-1 1 0 0 0,1 0 0 0 0,0 0 0 0 0,-1 0 0 0 0,1 0-26 0 0,15 16 218 0 0,-11-11-230 0 0,-2-3 15 0 0,1-1 0 0 0,-1 1 0 0 0,1-1 0 0 0,0 0-1 0 0,0 1 1 0 0,0-2 0 0 0,0 1 0 0 0,0 0 0 0 0,1-1-1 0 0,3 1-2 0 0,3 2 131 0 0,-9-4-50 0 0,0-5-12 0 0,-2 5-68 0 0,0 0-1 0 0,1 0 0 0 0,-1-1 1 0 0,0 1-1 0 0,0 0 0 0 0,0-1 0 0 0,0 1 1 0 0,0 0-1 0 0,1-1 0 0 0,-1 1 1 0 0,0 0-1 0 0,0-1 0 0 0,0 1 1 0 0,0-1-1 0 0,0 1 0 0 0,0 0 0 0 0,0-1 1 0 0,0 1-1 0 0,0 0 0 0 0,-1-1 1 0 0,1 1-1 0 0,0 0 0 0 0,0-1 0 0 0,0 1 1 0 0,0 0-1 0 0,0-1 0 0 0,-1 1 1 0 0,1 0-1 0 0,0-1 0 0 0,0 1 1 0 0,0 0-1 0 0,-1 0 0 0 0,1-1 0 0 0,0 1 1 0 0,0 0-1 0 0,-1 0 0 0 0,1-1 0 0 0,0 1-1 0 0,-1 0-1 0 0,1-1 1 0 0,0 1 0 0 0,0 0-1 0 0,0-1 1 0 0,0 1-1 0 0,-1 0 1 0 0,1-1-1 0 0,0 1 1 0 0,0-1-1 0 0,0 1 1 0 0,0 0-1 0 0,0-1 1 0 0,0 1 0 0 0,0-1-1 0 0,0 1 1 0 0,0 0-1 0 0,0-1 1 0 0,0 1-1 0 0,0-1 1 0 0,0 1-1 0 0,0 0 1 0 0,1-1 0 0 0,-1 1-1 0 0,0-1 1 0 0,0 1-1 0 0,0 0 1 0 0,1-1-1 0 0,-1 1 1 0 0,0 0-1 0 0,0-1 1 0 0,1 1-1 0 0,-1 0 1 0 0,0 0 0 0 0,1-1-1 0 0,-1 1 2 0 0,1-1-6 0 0,-1 1-1 0 0,1-1 1 0 0,-1 1 0 0 0,0-1 0 0 0,1 0-1 0 0,-1 1 1 0 0,1-1 0 0 0,-1 0-1 0 0,0 1 1 0 0,1-1 0 0 0,-1 0-1 0 0,0 1 1 0 0,0-1 0 0 0,0 0-1 0 0,0 0 1 0 0,1 0 6 0 0,-1-2-78 0 0,0 1 0 0 0,0-1 1 0 0,0 1-1 0 0,0-1 0 0 0,1 1 0 0 0,-1-1 0 0 0,1 1 1 0 0,0-1-1 0 0,0 1 0 0 0,0-1 0 0 0,0 1 0 0 0,0 0 1 0 0,0 0-1 0 0,1 0 0 0 0,-1-1 0 0 0,1 1 0 0 0,1-1 78 0 0,-1 1-67 0 0,0-1-1 0 0,0 1 1 0 0,-1-1-1 0 0,1 0 0 0 0,-1 1 1 0 0,1-1-1 0 0,-1 0 1 0 0,0 0-1 0 0,0 0 0 0 0,0-3 68 0 0,0 5-12 0 0,-1 1-1 0 0,0-1 0 0 0,1 0 1 0 0,-1 0-1 0 0,0 1 0 0 0,1-1 1 0 0,-1 0-1 0 0,1 1 0 0 0,-1-1 1 0 0,1 1-1 0 0,-1-1 1 0 0,1 0-1 0 0,0 1 0 0 0,-1-1 1 0 0,1 1-1 0 0,-1-1 0 0 0,1 1 1 0 0,0 0-1 0 0,0-1 0 0 0,0 1 13 0 0,0 0-7 0 0,-1-1-1 0 0,1 1 1 0 0,-1 0-1 0 0,1 0 1 0 0,-1-1-1 0 0,1 1 1 0 0,-1 0-1 0 0,1-1 1 0 0,-1 1-1 0 0,1-1 1 0 0,-1 1-1 0 0,0 0 1 0 0,1-1-1 0 0,-1 1 1 0 0,1-1-1 0 0,-1 1 1 0 0,0-1-1 0 0,0 1 1 0 0,1-1-1 0 0,-1 1 1 0 0,0-1-1 0 0,0 0 1 0 0,0 1-1 0 0,1-1 0 0 0,-1 1 1 0 0,0-1-1 0 0,0 0 8 0 0,1 0-60 0 0,3 0 64 0 0,-4 1 5 0 0,1 0 0 0 0,-1 1 0 0 0,1-1 0 0 0,-1 0 0 0 0,0 1 0 0 0,1-1-1 0 0,-1 1 1 0 0,1-1 0 0 0,-1 0 0 0 0,0 1 0 0 0,1-1 0 0 0,-1 1 0 0 0,0-1-1 0 0,1 1 1 0 0,-1-1 0 0 0,0 1 0 0 0,0-1 0 0 0,1 1 0 0 0,-1-1 0 0 0,0 1-1 0 0,0 0 1 0 0,0-1 0 0 0,0 1 0 0 0,0-1 0 0 0,0 1 0 0 0,0-1 0 0 0,0 1-1 0 0,0 0-8 0 0,0 0 24 0 0,-1 0-1 0 0,1 1 0 0 0,0-1 1 0 0,0 0-1 0 0,-1 0 0 0 0,1 0 1 0 0,0 0-1 0 0,0 1 0 0 0,0-1 0 0 0,1 0 1 0 0,-1 0-1 0 0,0 0 0 0 0,0 0 1 0 0,1 1-1 0 0,-1-1 0 0 0,0 0 1 0 0,1 0-1 0 0,-1 0 0 0 0,1 0 1 0 0,0 0-1 0 0,-1 0 0 0 0,1 0 0 0 0,0 0-23 0 0,0 1 30 0 0,-1-1-1 0 0,1 0 0 0 0,-1 1 1 0 0,1-1-1 0 0,-1 1 0 0 0,0-1 1 0 0,1 0-1 0 0,-1 1 0 0 0,0-1 1 0 0,0 1-1 0 0,0-1 0 0 0,0 1 1 0 0,-1 0-30 0 0,3 15 274 0 0,4-4-79 0 0,-5-13-180 0 0,0 1 0 0 0,-1 0 0 0 0,1 0 0 0 0,0 0 0 0 0,-1 0-1 0 0,1 0 1 0 0,-1 0 0 0 0,0 1 0 0 0,1-1 0 0 0,-1 0 0 0 0,0 0 0 0 0,1 0 0 0 0,-1 0 0 0 0,0 0 0 0 0,0 0 0 0 0,0 1-1 0 0,0-1-14 0 0,0-1 5 0 0,0 1 0 0 0,0-1 0 0 0,0 0 0 0 0,0 0 0 0 0,0 1 0 0 0,0-1 0 0 0,0 0 0 0 0,1 0 0 0 0,-1 0 0 0 0,0 1 0 0 0,0-1-1 0 0,0 0 1 0 0,0 0 0 0 0,0 0 0 0 0,1 0 0 0 0,-1 1 0 0 0,0-1 0 0 0,0 0 0 0 0,0 0 0 0 0,1 0 0 0 0,-1 0 0 0 0,0 0 0 0 0,0 0-1 0 0,0 1 1 0 0,1-1 0 0 0,-1 0 0 0 0,0 0 0 0 0,0 0-5 0 0,4 3 110 0 0,-4-3-93 0 0,0 0 0 0 0,0 0 0 0 0,0 0 0 0 0,0 0 0 0 0,0 0 0 0 0,0 0 0 0 0,0-1 0 0 0,0 1 0 0 0,-1 0 0 0 0,1 0 0 0 0,0 0 0 0 0,0 0 0 0 0,0 0-1 0 0,0 0 1 0 0,0 0 0 0 0,0 0 0 0 0,0 0 0 0 0,0 0 0 0 0,0 0 0 0 0,-1 0 0 0 0,1 0 0 0 0,0 0 0 0 0,0 0 0 0 0,0 0 0 0 0,0 0 0 0 0,0 0 0 0 0,0 0-1 0 0,0 0 1 0 0,-1 0 0 0 0,1 0 0 0 0,0 0 0 0 0,0 0 0 0 0,0 0 0 0 0,0 0 0 0 0,0 0 0 0 0,0 0 0 0 0,0 0 0 0 0,-1 0 0 0 0,1 0 0 0 0,0 0 0 0 0,0 0 0 0 0,0 0-1 0 0,0 0 1 0 0,0 0-17 0 0,4-14-57 0 0,8-3-5 0 0,-10 14 12 0 0,0 0 1 0 0,0 0-1 0 0,0 0 0 0 0,0 0 1 0 0,0 0-1 0 0,1 0 0 0 0,0 1 1 0 0,-1-1-1 0 0,3-1 50 0 0,0 0-40 0 0,-5 3 22 0 0,2 0-1 0 0,-1 0 1 0 0,0 0 0 0 0,0 0-1 0 0,0 0 1 0 0,0 0 0 0 0,1 0-1 0 0,-1 0 1 0 0,0 0-1 0 0,1 1 1 0 0,-1-1 0 0 0,1 0-1 0 0,1 0 19 0 0,2-1-12 0 0,-4 2 12 0 0,-1-1 0 0 0,1 1 0 0 0,-1 0 0 0 0,1 0 0 0 0,-1 0 0 0 0,1 0 0 0 0,-1-1 0 0 0,1 1 0 0 0,0 0 0 0 0,-1 0 0 0 0,1 0 0 0 0,-1 0 0 0 0,1 1 0 0 0,-1-1 0 0 0,1 0 0 0 0,-1 0 0 0 0,1 0 0 0 0,-1 0 0 0 0,1 0 0 0 0,-1 1 0 0 0,1-1 0 0 0,-1 0 0 0 0,1 1 0 0 0,-1-1 0 0 0,1 0 0 0 0,-1 1 0 0 0,1-1 0 0 0,-1 0 0 0 0,0 1 0 0 0,1-1 0 0 0,-1 1 0 0 0,1-1 0 0 0,-1 0 0 0 0,0 1 0 0 0,0-1 0 0 0,1 1 0 0 0,-1 0 0 0 0,1 1 0 0 0,6 5 18 0 0,21 28 196 0 0,-25-31-206 0 0,1 1 0 0 0,0-1-1 0 0,0 0 1 0 0,0 0 0 0 0,1-1-1 0 0,-1 1 1 0 0,3 0-8 0 0,7 7-864 0 0,-8-8-3759 0 0,1-2-1567 0 0</inkml:trace>
  <inkml:trace contextRef="#ctx0" brushRef="#br2" timeOffset="-139961.288">6471 2627 6048 0 0,'0'0'133'0'0,"0"0"23"0"0,6 0 151 0 0,12-2 301 0 0,-17 2 24 0 0,-1 0 28 0 0,0 0 5 0 0,0 0 7 0 0,0 0 7 0 0,0 0 1 0 0,0 0-24 0 0,0 0-102 0 0,0 0-46 0 0,0 0-10 0 0,0 0-38 0 0,0 0-152 0 0,0 0-70 0 0,0 0-12 0 0,0 0-21 0 0,0 0-78 0 0,-13 1 306 0 0,7 4-1072 0 0,6-5 297 0 0</inkml:trace>
  <inkml:trace contextRef="#ctx0" brushRef="#br2" timeOffset="-136542.1">6334 2661 5208 0 0,'0'0'116'0'0,"0"0"17"0"0,0 0 11 0 0,0 0-1 0 0,0 0-33 0 0,0 0-12 0 0,0 0-2 0 0,0 0 86 0 0,0 0 365 0 0,0 0 158 0 0,0 0 30 0 0,0 0-10 0 0,-25-6 3643 0 0,21 8-4270 0 0,1-1 0 0 0,0 1-1 0 0,0 0 1 0 0,0 0 0 0 0,0 1 0 0 0,1-1-1 0 0,-1 0 1 0 0,1 1 0 0 0,-1 0-1 0 0,1-1 1 0 0,0 2-98 0 0,-1-1 112 0 0,-13 20 484 0 0,4-4-249 0 0,8-13-243 0 0,0 0 1 0 0,0 0 0 0 0,1 0-1 0 0,0 1 1 0 0,0-1 0 0 0,0 1-1 0 0,1 0 1 0 0,0 0-1 0 0,0 0 1 0 0,1 0 0 0 0,0 0-1 0 0,0 2-104 0 0,1-8 80 0 0,2 3 59 0 0,-2-3-134 0 0,0-1 0 0 0,1 1 0 0 0,-1 0 0 0 0,0 0 0 0 0,1 0 1 0 0,-1 0-1 0 0,0 0 0 0 0,1 0 0 0 0,-1-1 0 0 0,1 1 0 0 0,-1 0 0 0 0,1 0 0 0 0,0-1 0 0 0,-1 1 0 0 0,1 0 0 0 0,0-1 0 0 0,-1 1 0 0 0,1-1 0 0 0,0 1 0 0 0,0 0-5 0 0,2 0 32 0 0,0 0 0 0 0,0 0 0 0 0,1 0 0 0 0,-1 0 0 0 0,0-1-1 0 0,0 1 1 0 0,1-1 0 0 0,-1 0 0 0 0,0 0 0 0 0,1 0-1 0 0,-1 0 1 0 0,0-1 0 0 0,1 1 0 0 0,-1-1 0 0 0,0 0-1 0 0,0 0 1 0 0,0 0 0 0 0,1 0 0 0 0,-1-1 0 0 0,0 1-32 0 0,9-5 18 0 0,0 0 1 0 0,-1-1 0 0 0,1 0-1 0 0,4-4-18 0 0,-4 2-155 0 0,0-1 0 0 0,-1 0 0 0 0,0 0 0 0 0,0-1 0 0 0,7-11 155 0 0,-11 14-67 0 0,12-16-182 0 0,-1-1 0 0 0,-1-1 0 0 0,-1 0 0 0 0,0-4 249 0 0,-2 3-254 0 0,-7 14 372 0 0,-1 0 0 0 0,-1 1 0 0 0,1-2 0 0 0,-2 1 0 0 0,3-14-118 0 0,-6 9 489 0 0,-1 17-283 0 0,0 1 10 0 0,0 0 35 0 0,0 0 18 0 0,0 0 3 0 0,-1 1-32 0 0,-26 112 402 0 0,6-26-382 0 0,4-22-186 0 0,16-61-31 0 0,0 1-1 0 0,1 0 1 0 0,0 0-1 0 0,-1 0 0 0 0,2 2-42 0 0,-1 4 135 0 0,0-9-62 0 0,0-2 11 0 0,0 0 4 0 0,0 0 0 0 0,0 0-58 0 0,1 0-1 0 0,0 0 0 0 0,-1 0 1 0 0,1 0-1 0 0,-1-1 0 0 0,1 1 1 0 0,0 0-1 0 0,-1 0 0 0 0,1 0 1 0 0,-1-1-1 0 0,1 1 0 0 0,-1 0 1 0 0,1-1-1 0 0,-1 1 0 0 0,1-1-29 0 0,14-16 272 0 0,11-17-272 0 0,-22 28 0 0 0,-1 0 0 0 0,1 1 0 0 0,0-1 0 0 0,0 1 0 0 0,1 0 0 0 0,-1 0 0 0 0,1 1 0 0 0,2-2 0 0 0,-7 5 0 0 0,0 1 0 0 0,1-1 0 0 0,-1 1-1 0 0,0-1 1 0 0,1 1 0 0 0,-1-1-1 0 0,0 1 1 0 0,1 0 0 0 0,-1-1 0 0 0,1 1-1 0 0,-1 0 1 0 0,1-1 0 0 0,-1 1-1 0 0,1 0 1 0 0,-1-1 0 0 0,1 1 0 0 0,-1 0-1 0 0,1 0 1 0 0,-1-1 0 0 0,1 1 0 0 0,0 0-1 0 0,-1 0 1 0 0,1 0 0 0 0,-1 0-1 0 0,1 0 1 0 0,-1 0 0 0 0,1 0 0 0 0,0 0-1 0 0,-1 0 1 0 0,1 0 0 0 0,-1 0-1 0 0,1 0 1 0 0,-1 1 0 0 0,1-1 0 0 0,0 0-1 0 0,-1 0 1 0 0,1 1 0 0 0,-1-1-1 0 0,1 0 1 0 0,-1 0 0 0 0,1 1 0 0 0,-1-1-1 0 0,1 1 1 0 0,1 1 4 0 0,-1 1-1 0 0,1 0 1 0 0,-1-1-1 0 0,1 1 0 0 0,-1 0 1 0 0,0 0-1 0 0,0 0 1 0 0,0 0-1 0 0,-1 0 1 0 0,1 0-1 0 0,-1 0 0 0 0,1 1-3 0 0,1 41 316 0 0,-2-40-269 0 0,-4 54 793 0 0,4-58-688 0 0,1 9 144 0 0,1-7-232 0 0,-1-2-60 0 0,0-1 0 0 0,-1 1 0 0 0,1-1 0 0 0,0 0 0 0 0,0 1 0 0 0,0-1 0 0 0,0 0 0 0 0,0 0 0 0 0,-1 0 0 0 0,1 0 0 0 0,0 0 0 0 0,0 0 0 0 0,0 0 0 0 0,0 0 0 0 0,0 0 0 0 0,0 0 0 0 0,0 0 0 0 0,-1 0 0 0 0,1-1 0 0 0,0 1-4 0 0,20-6-174 0 0,-19 6 115 0 0,26-13-1697 0 0,-10 7 713 0 0</inkml:trace>
  <inkml:trace contextRef="#ctx0" brushRef="#br2" timeOffset="-135225.879">7360 2489 8840 0 0,'0'0'197'0'0,"0"0"24"0"0,0 0 19 0 0,-5-5 14 0 0,3 4-146 0 0,1-1 0 0 0,-1 1 0 0 0,0 0 1 0 0,1 0-1 0 0,-1 0 0 0 0,0 0 0 0 0,0 0 1 0 0,0 1-1 0 0,0-1 0 0 0,0 1 0 0 0,1-1 1 0 0,-1 1-1 0 0,0-1 0 0 0,0 1 0 0 0,0 0 0 0 0,0 0 1 0 0,0 0-1 0 0,0 0 0 0 0,0 0 0 0 0,0 1 1 0 0,0-1-1 0 0,-2 1-108 0 0,-2 1 711 0 0,0 1 1 0 0,-1-1-1 0 0,1 1 0 0 0,0 1 0 0 0,-3 2-711 0 0,-4 1 535 0 0,5-2-277 0 0,0 0-1 0 0,-1 1 1 0 0,2 0 0 0 0,-1 0 0 0 0,1 1 0 0 0,0 0 0 0 0,0 0 0 0 0,1 0 0 0 0,-1 1 0 0 0,2 0 0 0 0,-1 1 0 0 0,-3 6-258 0 0,9-14 5 0 0,-4 5 76 0 0,0 1 0 0 0,1 0 0 0 0,0 0-1 0 0,0 0 1 0 0,0 1 0 0 0,1-1 0 0 0,0 0 0 0 0,0 1 0 0 0,1 0 0 0 0,0 0-81 0 0,1-4 25 0 0,0 2 13 0 0,0-1 0 0 0,0 0 0 0 0,1 1 0 0 0,-1-1 0 0 0,1 0-1 0 0,1 3-37 0 0,-1-6 10 0 0,0 0-1 0 0,-1-1 1 0 0,1 1-1 0 0,0 0 1 0 0,1-1-1 0 0,-1 1 0 0 0,0 0 1 0 0,0-1-1 0 0,1 0 1 0 0,-1 1-1 0 0,0-1 1 0 0,1 0-1 0 0,0 1 1 0 0,-1-1-1 0 0,1 0 0 0 0,0 0 1 0 0,-1-1-1 0 0,1 1 1 0 0,1 0-10 0 0,1 1 12 0 0,1-1-1 0 0,0 1 1 0 0,-1-1 0 0 0,1-1 0 0 0,0 1 0 0 0,0 0 0 0 0,0-1 0 0 0,-1 0 0 0 0,1 0 0 0 0,0-1-1 0 0,0 0 1 0 0,0 1 0 0 0,2-2-12 0 0,10-3-133 0 0,-1 0 0 0 0,0-2 1 0 0,3-1 132 0 0,15-6-426 0 0,-11 4-15 0 0,-1-1-1 0 0,0-1 1 0 0,-1 0-1 0 0,11-10 442 0 0,-21 14-78 0 0,-10 8 158 0 0,-1 0 92 0 0,-18 8 384 0 0,11-3-458 0 0,1-1-1 0 0,1 1 0 0 0,-1 0 0 0 0,1 1 0 0 0,0 0 1 0 0,0 0-1 0 0,0 0 0 0 0,1 0 0 0 0,0 0 0 0 0,-2 6-97 0 0,-1 1 117 0 0,5-11-101 0 0,1-1 0 0 0,0 1 0 0 0,0 0 0 0 0,0 0 0 0 0,0-1 0 0 0,1 1 0 0 0,-1 0 0 0 0,0 0 0 0 0,1 0 0 0 0,-1 0 0 0 0,1 0 1 0 0,0 0-1 0 0,0 0 0 0 0,0 0 0 0 0,0 1-16 0 0,3 9 11 0 0,1-11-13 0 0,-3-1 3 0 0,1 1 21 0 0,0 0-1 0 0,-1-1 0 0 0,1 1 1 0 0,0-1-1 0 0,-1 1 0 0 0,1-1 1 0 0,0 0-1 0 0,0 0 0 0 0,0 0 1 0 0,-1 0-1 0 0,1 0 0 0 0,0 0 1 0 0,0 0-1 0 0,-1-1 0 0 0,1 1 1 0 0,0-1-1 0 0,0 1 0 0 0,-1-1 1 0 0,1 0-1 0 0,-1 1 0 0 0,1-1 1 0 0,1-1-22 0 0,5-3 68 0 0,0 0 1 0 0,0 0-1 0 0,4-5-68 0 0,-11 9-11 0 0,14-13 9 0 0,0 0 0 0 0,0-1 0 0 0,-2-1-1 0 0,0 0 1 0 0,-1-1 0 0 0,9-16 2 0 0,-16 25-50 0 0,1 0-1 0 0,0 0 1 0 0,1 1 0 0 0,-1 0-1 0 0,1 0 1 0 0,1 0-1 0 0,-1 1 1 0 0,1 0 0 0 0,4-2 50 0 0,-12 7-7 0 0,1 1-1 0 0,0-1 1 0 0,0 1 0 0 0,0-1 0 0 0,1 1-1 0 0,-1 0 1 0 0,0-1 0 0 0,0 1 0 0 0,0 0 0 0 0,0 0-1 0 0,0 0 1 0 0,0-1 0 0 0,0 1 0 0 0,1 0 0 0 0,-1 1-1 0 0,0-1 1 0 0,0 0 0 0 0,0 0 0 0 0,0 0 0 0 0,0 1-1 0 0,0-1 1 0 0,0 0 0 0 0,0 1 0 0 0,0 0 7 0 0,1 0-13 0 0,-1 0 1 0 0,1 0 0 0 0,-1 0 0 0 0,0 1 0 0 0,1-1-1 0 0,-1 1 1 0 0,0-1 0 0 0,0 1 0 0 0,0 0-1 0 0,0-1 1 0 0,0 1 0 0 0,-1 0 0 0 0,1 1 12 0 0,2 5-14 0 0,-1 0 1 0 0,0 1-1 0 0,-1-1 0 0 0,0 0 1 0 0,0 1-1 0 0,-1 3 14 0 0,-1 3 63 0 0,0 0 0 0 0,-1-1 0 0 0,-1 1 0 0 0,-2 8-63 0 0,1-15 451 0 0,1-10-260 0 0,3 1-182 0 0,0 0 0 0 0,-1 0 0 0 0,1 0 0 0 0,0 0 0 0 0,0 0 0 0 0,0 0 0 0 0,0 0 0 0 0,0 1 0 0 0,0-1 0 0 0,0 0 0 0 0,0 0 0 0 0,0 0 0 0 0,0 0 0 0 0,1 0 0 0 0,-1 0 0 0 0,0 0-9 0 0,7-15-125 0 0,1 0 0 0 0,0 1 0 0 0,2-2 125 0 0,-6 11-57 0 0,0 1 1 0 0,0-1-1 0 0,1 0 1 0 0,0 1-1 0 0,0 0 1 0 0,0 0 0 0 0,0 1-1 0 0,5-3 57 0 0,-9 6-5 0 0,0 0 0 0 0,0 1 0 0 0,0-1 0 0 0,0 1 0 0 0,0-1 0 0 0,0 1 0 0 0,0 0 0 0 0,0-1 0 0 0,0 1 0 0 0,0 0 0 0 0,0 0 0 0 0,0 0 0 0 0,0 0 0 0 0,1 0 0 0 0,-1 0 0 0 0,0 0 0 0 0,0 0 0 0 0,0 0 0 0 0,0 0 0 0 0,0 1 1 0 0,0-1-1 0 0,0 0 0 0 0,0 1 0 0 0,0-1 0 0 0,0 1 0 0 0,0-1 0 0 0,0 1 0 0 0,0-1 0 0 0,0 1 0 0 0,-1 0 0 0 0,1 0 0 0 0,0-1 0 0 0,0 2 5 0 0,3 2 12 0 0,-1 1-1 0 0,1-1 1 0 0,-1 1 0 0 0,0 0 0 0 0,2 5-12 0 0,-1-1 33 0 0,29 64 84 0 0,-32-72-250 0 0,1 1-1 0 0,-1 0 0 0 0,1-1 0 0 0,0 1 0 0 0,0-1 0 0 0,-1 0 0 0 0,1 0 0 0 0,0 0 0 0 0,0 0 1 0 0,0 0-1 0 0,1 0 0 0 0,-1 0 0 0 0,0 0 0 0 0,0-1 0 0 0,0 1 0 0 0,0-1 0 0 0,2 0 134 0 0,5-2-6491 0 0</inkml:trace>
  <inkml:trace contextRef="#ctx0" brushRef="#br2" timeOffset="-134891.168">8090 2491 16631 0 0,'-6'0'971'0'0,"2"1"-913"0"0,0-1 0 0 0,0 1-1 0 0,0-1 1 0 0,0 1 0 0 0,1 0 0 0 0,-1 1 0 0 0,1-1-1 0 0,-1 1 1 0 0,1-1 0 0 0,-1 1 0 0 0,1 0-1 0 0,0 0 1 0 0,-2 2-58 0 0,-1 0 129 0 0,1 1 0 0 0,0 0 0 0 0,0 0 0 0 0,0 0 0 0 0,1 0 0 0 0,0 1-1 0 0,-1 0-128 0 0,3-2 32 0 0,-1 1-1 0 0,1-1 1 0 0,0 1-1 0 0,1-1 1 0 0,-1 1-1 0 0,1-1 1 0 0,0 1-1 0 0,0 0 1 0 0,0 0-1 0 0,1-1 1 0 0,-1 1-1 0 0,1 0 0 0 0,0 0 1 0 0,1 0-1 0 0,-1 0-31 0 0,6 20-129 0 0,-4-17 147 0 0,0-1 1 0 0,0 1-1 0 0,-1 0 0 0 0,0 5-18 0 0,-1-12 3 0 0,0-1-1 0 0,0 1 0 0 0,0-1 1 0 0,0 1-1 0 0,0-1 0 0 0,0 1 0 0 0,0-1 1 0 0,0 1-1 0 0,0-1 0 0 0,-1 1 1 0 0,1-1-1 0 0,0 1 0 0 0,0-1 1 0 0,0 1-1 0 0,-1-1 0 0 0,1 1 0 0 0,0-1 1 0 0,-1 1-1 0 0,1-1 0 0 0,0 0 1 0 0,-1 1-1 0 0,1-1 0 0 0,0 0 0 0 0,-1 1 1 0 0,1-1-1 0 0,-1 0 0 0 0,1 1 1 0 0,0-1-1 0 0,-1 0 0 0 0,0 1-2 0 0,0-1 11 0 0,-16 10 60 0 0,14-7-95 0 0,1-2-33 0 0,0 1-1 0 0,-1-1 1 0 0,1 0-1 0 0,0 0 1 0 0,0 0-1 0 0,-1 0 1 0 0,1 0-1 0 0,0 0 1 0 0,-1-1-1 0 0,-1 1 58 0 0,-11 4-1538 0 0,14-5 110 0 0,0-1-63 0 0,-8-3-11 0 0</inkml:trace>
  <inkml:trace contextRef="#ctx0" brushRef="#br2" timeOffset="-134612.048">8309 2315 15232 0 0,'0'0'348'0'0,"0"0"49"0"0,0 0 19 0 0,0 0-50 0 0,9 10-222 0 0,-9-7-111 0 0,1 1 0 0 0,-1-1 0 0 0,0 0 0 0 0,0 0 0 0 0,0 0 0 0 0,-1 0 0 0 0,1 0 0 0 0,-1 0 0 0 0,1 0 0 0 0,-1 0-33 0 0,-10 31 444 0 0,-7 4 869 0 0,-20 33-1313 0 0,5-12 124 0 0,11-9-49 0 0,17-36-109 0 0,-1-1-1 0 0,-1 0 1 0 0,0 0-1 0 0,0-1 1 0 0,-1 1-1 0 0,-5 4 35 0 0,4-10-5400 0 0,8-6-446 0 0</inkml:trace>
  <inkml:trace contextRef="#ctx0" brushRef="#br2" timeOffset="-133685.749">8302 2506 12528 0 0,'0'0'281'0'0,"9"8"687"0"0,-7-7-956 0 0,-1-1 1 0 0,0 1-1 0 0,0 0 1 0 0,1-1-1 0 0,-1 1 1 0 0,0 0-1 0 0,0 0 0 0 0,0 0 1 0 0,0 0-1 0 0,0 0 1 0 0,0 0-1 0 0,0 0 1 0 0,0 0-1 0 0,-1 0 0 0 0,1 0 1 0 0,0 2-13 0 0,2 1 282 0 0,-2-3 124 0 0,0 1-293 0 0,-1-1 0 0 0,0 1 1 0 0,1-1-1 0 0,0 1 0 0 0,-1-1 1 0 0,1 1-1 0 0,0-1 1 0 0,0 0-1 0 0,-1 1 0 0 0,2-1-113 0 0,5 13 714 0 0,-7-7-467 0 0,0-1-1 0 0,0 1 0 0 0,-1-1 1 0 0,0 1-1 0 0,0-1 0 0 0,0 1 0 0 0,-1-1 1 0 0,0 0-1 0 0,0 0 0 0 0,0 0 1 0 0,-1 0-1 0 0,0 0 0 0 0,0 0 0 0 0,-2 1-246 0 0,-14 24 520 0 0,16-26-379 0 0,1 1 0 0 0,0-1 0 0 0,0 0 0 0 0,0 1-1 0 0,1 0-140 0 0,1-2 11 0 0,0-3 44 0 0,0-1 14 0 0,0 1-54 0 0,1-1 0 0 0,0 1 1 0 0,0 0-1 0 0,0-1 0 0 0,0 0 0 0 0,0 1 0 0 0,0-1 1 0 0,0 1-1 0 0,1-1 0 0 0,-1 0 0 0 0,0 0 0 0 0,0 0 1 0 0,0 0-1 0 0,0 0 0 0 0,1 0-15 0 0,2-1 17 0 0,0 0 1 0 0,0 0-1 0 0,0-1 0 0 0,0 0 0 0 0,-1 1 1 0 0,1-2-1 0 0,0 1 0 0 0,-1 0 1 0 0,0-1-1 0 0,1 0-17 0 0,31-30-76 0 0,-24 20-44 0 0,0-1 0 0 0,4-8 120 0 0,-8 11-95 0 0,1 0-1 0 0,0 1 0 0 0,1 0 1 0 0,5-5 95 0 0,-13 13-11 0 0,-1 2 5 0 0,0-1 1 0 0,0 1-1 0 0,1 0 1 0 0,-1-1-1 0 0,0 1 0 0 0,0 0 1 0 0,0-1-1 0 0,1 1 1 0 0,-1 0-1 0 0,0 0 0 0 0,0-1 1 0 0,1 1-1 0 0,-1 0 1 0 0,0 0-1 0 0,0-1 0 0 0,1 1 1 0 0,-1 0-1 0 0,0 0 0 0 0,1 0 1 0 0,-1 0-1 0 0,0-1 1 0 0,1 1-1 0 0,-1 0 0 0 0,0 0 1 0 0,1 0-1 0 0,-1 0 1 0 0,0 0-1 0 0,1 0 0 0 0,-1 0 6 0 0,10 12-160 0 0,-8-9 153 0 0,-1 0 0 0 0,1 0 0 0 0,-1 1 0 0 0,0-1 0 0 0,1 0 0 0 0,-2 1 0 0 0,1-1 0 0 0,0 1 0 0 0,-1-1 0 0 0,1 2 7 0 0,1 9 6 0 0,1 5-3 0 0,-3-14 17 0 0,0-1 0 0 0,1 1-1 0 0,0 0 1 0 0,0-1 0 0 0,1 1 0 0 0,-1-1 0 0 0,1 2-20 0 0,-1-5 66 0 0,-1-1 14 0 0,1 1 119 0 0,0 1 47 0 0,2-5-227 0 0,17-26 59 0 0,-15 22-156 0 0,-1 0 0 0 0,1 0 0 0 0,1 0 0 0 0,-1 1 0 0 0,7-6 78 0 0,-4 4-143 0 0,-8 7 131 0 0,1 1 0 0 0,0-1 1 0 0,0 0-1 0 0,0 0 0 0 0,-1 0 0 0 0,1 1 0 0 0,0-1 0 0 0,0 1 0 0 0,0-1 0 0 0,0 1 1 0 0,0-1-1 0 0,0 1 0 0 0,0-1 0 0 0,0 1 12 0 0,1-1-17 0 0,0 1 1 0 0,0 0-1 0 0,-1-1 1 0 0,1 1-1 0 0,0 0 0 0 0,0 0 1 0 0,-1 0-1 0 0,1 0 1 0 0,0 0-1 0 0,1 1 17 0 0,-2-1-3 0 0,0 1 0 0 0,0-1-1 0 0,0 1 1 0 0,0-1 0 0 0,-1 1 0 0 0,1-1 0 0 0,0 1-1 0 0,0 0 1 0 0,-1 0 0 0 0,1-1 0 0 0,0 1 0 0 0,-1 0 0 0 0,1 0-1 0 0,-1 0 1 0 0,1-1 0 0 0,-1 1 0 0 0,1 0 0 0 0,-1 0-1 0 0,1 1 4 0 0,4 13 124 0 0,-1-1 0 0 0,0 1-1 0 0,-1 0 1 0 0,0 4-124 0 0,3 14 401 0 0,-6-32-365 0 0,0-1-1 0 0,1 0 0 0 0,-1 1 0 0 0,0-1 0 0 0,0 1 0 0 0,0-1 1 0 0,0 1-1 0 0,0-1 0 0 0,1 1 0 0 0,-1-1 0 0 0,0 1 0 0 0,0-1 1 0 0,1 1-1 0 0,-1-1 0 0 0,0 0 0 0 0,1 1 0 0 0,-1-1 1 0 0,0 0-1 0 0,1 1 0 0 0,-1-1 0 0 0,0 0 0 0 0,1 1 0 0 0,-1-1 1 0 0,1 0-1 0 0,-1 0 0 0 0,1 0 0 0 0,-1 1-35 0 0,1-1 22 0 0,0 0 0 0 0,0 0-1 0 0,0 0 1 0 0,-1-1 0 0 0,1 1-1 0 0,0 0 1 0 0,0 0 0 0 0,-1-1 0 0 0,1 1-1 0 0,0 0 1 0 0,0-1 0 0 0,-1 1-1 0 0,1-1 1 0 0,0 1 0 0 0,-1 0-1 0 0,1-1-21 0 0,4-4 19 0 0,0 1 0 0 0,0-1 0 0 0,-1-1 0 0 0,1 0-19 0 0,-2 4 54 0 0,3-7-48 0 0,1 1 0 0 0,1 1 0 0 0,-1-1 0 0 0,1 1 0 0 0,1 1 0 0 0,-1 0-1 0 0,1 0 1 0 0,0 0 0 0 0,2 0-6 0 0,-8 4 0 0 0,11-4 0 0 0,-10 5 0 0 0,0-1 0 0 0,0 1 0 0 0,0 0 0 0 0,0 0 0 0 0,0 0 0 0 0,0 1 0 0 0,0 0 0 0 0,0 0 0 0 0,0 0 0 0 0,0 0 0 0 0,2 1 0 0 0,0 0 5 0 0,1 0 1 0 0,-1-1-1 0 0,1 1 0 0 0,0-1 0 0 0,-1 0 0 0 0,1-1 0 0 0,-1 1 0 0 0,1-2 0 0 0,-1 1 0 0 0,1 0 1 0 0,-1-1-1 0 0,0-1 0 0 0,1 1 0 0 0,-1-1 0 0 0,-1 0 0 0 0,1 0 0 0 0,0 0 0 0 0,4-4-5 0 0,-6 3 0 0 0,0 1 0 0 0,0-1 0 0 0,0 0 0 0 0,-1 0 0 0 0,0 0 0 0 0,1 0 0 0 0,-2 0 0 0 0,2-3 0 0 0,8-11-138 0 0,-7 11-20 0 0,0 0 1 0 0,-1-1 0 0 0,0 1-1 0 0,0-1 1 0 0,-1 0 0 0 0,0 0-1 0 0,-1-1 1 0 0,1-1 157 0 0,3-19-1163 0 0,2-23 1163 0 0,-6 30-78 0 0,-1-12 80 0 0,-1 33 84 0 0,0 1 39 0 0,0 0 16 0 0,-1 2-21 0 0,-3 7-21 0 0,0 0 0 0 0,0 0 0 0 0,1 1 0 0 0,1 0 0 0 0,0-1 0 0 0,0 1 0 0 0,0 10-99 0 0,-1 18 848 0 0,2 16-848 0 0,1-46-5 0 0,1 23 252 0 0,2 1-1 0 0,1-1 0 0 0,1 0 1 0 0,4 11-247 0 0,-7-36 26 0 0,0 1 0 0 0,1 0 1 0 0,0-1-1 0 0,0 1 1 0 0,1-1-1 0 0,0 1-26 0 0,-3-6 0 0 0,-1-1-6 0 0,0 1-1 0 0,1-1 1 0 0,-1 1-1 0 0,1-1 0 0 0,-1 1 1 0 0,1-1-1 0 0,-1 1 1 0 0,1-1-1 0 0,-1 1 1 0 0,1-1-1 0 0,-1 0 0 0 0,1 1 1 0 0,0-1-1 0 0,-1 0 1 0 0,1 1-1 0 0,0-1 0 0 0,-1 0 1 0 0,1 0-1 0 0,0 0 1 0 0,-1 0-1 0 0,1 0 1 0 0,0 1-1 0 0,0-1 0 0 0,-1 0 1 0 0,1-1-1 0 0,0 1 1 0 0,-1 0-1 0 0,1 0 1 0 0,0 0-1 0 0,-1 0 0 0 0,1 0 1 0 0,0-1-1 0 0,-1 1 1 0 0,1 0-1 0 0,0-1 0 0 0,0 1 7 0 0,0-1-153 0 0,0 0-1 0 0,1 0 0 0 0,-1 1 0 0 0,0-1 0 0 0,0 0 0 0 0,0 0 0 0 0,0 0 0 0 0,0-1 0 0 0,0 1 0 0 0,0 0 0 0 0,0 0 0 0 0,0-1 0 0 0,0 1 0 0 0,0 0 0 0 0,-1-1 0 0 0,1 0 154 0 0,2-11-1140 0 0</inkml:trace>
  <inkml:trace contextRef="#ctx0" brushRef="#br2" timeOffset="-133460.777">9182 2406 17279 0 0,'7'-2'844'0'0,"10"-4"-530"0"0,1 2-1 0 0,0 0 0 0 0,0 1 0 0 0,0 0 0 0 0,0 2 0 0 0,3 0-313 0 0,34 1-608 0 0,20 5 608 0 0,-59-3-4688 0 0,-3 4-1626 0 0</inkml:trace>
  <inkml:trace contextRef="#ctx0" brushRef="#br2" timeOffset="-118066.938">6272 5110 6072 0 0,'0'0'133'0'0,"0"0"23"0"0,0 0 12 0 0,0 0 95 0 0,0 0 369 0 0,0 0 157 0 0,0 0 38 0 0,0 0-81 0 0,0 0-358 0 0,0 0-158 0 0,0 0-34 0 0,0 0 22 0 0,1 0 112 0 0,136 35 3461 0 0,71 25-2219 0 0,-18 9-1084 0 0,-93-27-413 0 0,49 30-75 0 0,-106-47 54 0 0,-28-16-22 0 0,1-1-1 0 0,10 5-31 0 0,7 8-1797 0 0,-29-20-3757 0 0</inkml:trace>
  <inkml:trace contextRef="#ctx0" brushRef="#br2" timeOffset="-117641.493">6565 5057 7712 0 0,'0'0'174'0'0,"0"0"29"0"0,0 0 12 0 0,0 0 43 0 0,0 0 180 0 0,0 0 76 0 0,0 0 20 0 0,0 0-4 0 0,0 0-22 0 0,0 0-10 0 0,0 0-2 0 0,0 0-23 0 0,-1 1-94 0 0,-2 2-263 0 0,1-1 0 0 0,-1 1 0 0 0,1-1 1 0 0,-1 0-1 0 0,0 0 0 0 0,1 0 0 0 0,-1 0 1 0 0,0-1-1 0 0,0 1 0 0 0,0-1 0 0 0,-1 0 1 0 0,1 1-1 0 0,-2-1-116 0 0,-50 12 623 0 0,49-12-561 0 0,-12 4 49 0 0,-26 2-4 0 0,24-4 199 0 0,-19 4-306 0 0,12-1 325 0 0,18-3-28 0 0,9 1 44 0 0,14 5 143 0 0,-6-5-505 0 0,44 24 302 0 0,-16-8 229 0 0,8 6-510 0 0,-12-4-8 0 0,17 15 8 0 0,-39-28-109 0 0,0-1 0 0 0,-1 1-1 0 0,-1 1 1 0 0,0-1-1 0 0,0 1 1 0 0,5 10 109 0 0,-6-9-382 0 0,2 0-2 0 0</inkml:trace>
  <inkml:trace contextRef="#ctx0" brushRef="#br2" timeOffset="-115748.619">7744 5290 9280 0 0,'0'0'268'0'0,"0"0"4"0"0,-3-5-164 0 0,2 4-72 0 0,0 0 0 0 0,0 0 0 0 0,0 0 0 0 0,0 0 0 0 0,0 0 0 0 0,0 0 0 0 0,0 1 0 0 0,0-1 0 0 0,-1 0 0 0 0,1 0 1 0 0,0 1-1 0 0,0-1 0 0 0,-1 1 0 0 0,1-1 0 0 0,0 1 0 0 0,-1 0 0 0 0,1-1 0 0 0,0 1 0 0 0,-1 0 0 0 0,1 0 0 0 0,-1 0 0 0 0,1 0 1 0 0,0 0-1 0 0,-1 0 0 0 0,0 1-36 0 0,-2 0 141 0 0,0 0-1 0 0,0 0 1 0 0,0 0 0 0 0,0 1 0 0 0,1-1 0 0 0,-1 1 0 0 0,0 0-141 0 0,-21 11 443 0 0,19-11-284 0 0,1 0-1 0 0,0 1 1 0 0,-1 0-1 0 0,1 0 1 0 0,0 0 0 0 0,0 0-1 0 0,1 1 1 0 0,-4 3-159 0 0,-47 59 1472 0 0,53-65-1451 0 0,1 1 0 0 0,0 0 0 0 0,0-1 0 0 0,0 1 0 0 0,0 0 1 0 0,0 0-1 0 0,0-1 0 0 0,1 1 0 0 0,-1 0 0 0 0,0 0 1 0 0,1 0-1 0 0,0 0 0 0 0,-1 0 0 0 0,1 0 0 0 0,0 0 0 0 0,0 0 1 0 0,0 0-1 0 0,0 0 0 0 0,1 0 0 0 0,-1 0 0 0 0,0 0 1 0 0,1 0-1 0 0,-1 0 0 0 0,1 0 0 0 0,0 0 0 0 0,0-1 0 0 0,0 1 1 0 0,0 0-1 0 0,0 0 0 0 0,0-1-21 0 0,1 2 28 0 0,-1-1 0 0 0,1 0 0 0 0,0 0 1 0 0,0 0-1 0 0,0 0 0 0 0,1 0 0 0 0,-1 0 0 0 0,0-1 0 0 0,1 1 1 0 0,-1-1-1 0 0,1 0 0 0 0,0 1 0 0 0,-1-1 0 0 0,1 0 0 0 0,0-1 1 0 0,-1 1-1 0 0,1 0 0 0 0,0-1 0 0 0,0 0 0 0 0,2 1-28 0 0,8-2 45 0 0,0 0-1 0 0,-1-1 1 0 0,1 0-1 0 0,-1-1 0 0 0,0-1 1 0 0,1 0-1 0 0,-1 0 1 0 0,-1-1-1 0 0,1-1 1 0 0,-1 0-1 0 0,0 0 0 0 0,5-6-44 0 0,-15 12 7 0 0,0 0-1 0 0,0-1 0 0 0,0 1 1 0 0,0-1-1 0 0,-1 0 0 0 0,1 1 1 0 0,0-1-1 0 0,-1 0 0 0 0,1 1 1 0 0,0-1-1 0 0,-1 0 0 0 0,1 0 1 0 0,-1 1-1 0 0,1-1 0 0 0,-1 0 1 0 0,1 0-1 0 0,-1 0 0 0 0,0 0 1 0 0,1 0-1 0 0,-1 0 0 0 0,0 0 1 0 0,0 0-1 0 0,0 0 0 0 0,1 1 1 0 0,-1-1-1 0 0,0 0 0 0 0,0 0 1 0 0,-1 0-1 0 0,1 0 0 0 0,0 0 1 0 0,0 0-1 0 0,0 0 0 0 0,-1 0 1 0 0,1 0-1 0 0,0 0 0 0 0,-1 0 0 0 0,1 0 1 0 0,-1 1-1 0 0,1-1 0 0 0,-1 0 1 0 0,1 0-1 0 0,-1 0-6 0 0,-3-8 45 0 0,3 8-44 0 0,0 0 0 0 0,0 0 0 0 0,0-1 0 0 0,0 1-1 0 0,0 0 1 0 0,0 0 0 0 0,0 0 0 0 0,0 0 0 0 0,0 0 0 0 0,-1 1 0 0 0,1-1-1 0 0,0 0 1 0 0,-1 1 0 0 0,1-1 0 0 0,0 0 0 0 0,-1 1 0 0 0,0-1-1 0 0,-26-3-2 0 0,-2 2-195 0 0,55 2 192 0 0,-12 1-9 0 0,1-1 0 0 0,0-1 0 0 0,0 0 0 0 0,-1 0 0 0 0,11-4 14 0 0,-10 2 0 0 0,0 1 0 0 0,-1 0 0 0 0,13 0 0 0 0,25-5 0 0 0,-44 6-2 0 0,2-1 35 0 0,1 0 1 0 0,0 1-1 0 0,-1 0 0 0 0,5 1-33 0 0,-13 0-4 0 0,0 1 0 0 0,-1 0 0 0 0,0 0 0 0 0,1 0 1 0 0,-1 0-1 0 0,1 0 0 0 0,-1 0 0 0 0,0 0 0 0 0,0 0 0 0 0,0 0 0 0 0,0 0 0 0 0,0 0 0 0 0,0 0 0 0 0,0 0 0 0 0,0 0 0 0 0,0 0 0 0 0,0 1 4 0 0,-4 16 7 0 0,-1 1 0 0 0,-2 1-7 0 0,1-2 69 0 0,1 0 0 0 0,1 3-69 0 0,4-21 3 0 0,-1 4 9 0 0,0 0 0 0 0,1 0 1 0 0,-1 0-1 0 0,1 0 0 0 0,0 1 1 0 0,0 0-13 0 0,1-4 20 0 0,-1 0 0 0 0,0 0 1 0 0,0 0-1 0 0,1 0 0 0 0,-1 0 0 0 0,1 0 1 0 0,-1 0-1 0 0,1 0 0 0 0,-1 0 1 0 0,1 0-1 0 0,-1 0 0 0 0,1-1 1 0 0,0 1-1 0 0,-1 0 0 0 0,1 0 1 0 0,0-1-1 0 0,0 1 0 0 0,0 0 1 0 0,0-1-1 0 0,-1 1 0 0 0,1-1 1 0 0,0 1-1 0 0,0-1 0 0 0,0 0 0 0 0,1 1-20 0 0,0 0 36 0 0,0-1 0 0 0,1 1 1 0 0,-1-1-1 0 0,0 0 0 0 0,1 0 0 0 0,-1 0 0 0 0,0 0 0 0 0,1 0 0 0 0,-1 0 0 0 0,0-1 0 0 0,0 1 0 0 0,1-1 0 0 0,-1 1 0 0 0,0-1 0 0 0,0 0 0 0 0,1 0-36 0 0,6-3 25 0 0,-1-1 0 0 0,0 0 0 0 0,4-3-25 0 0,1 0 12 0 0,-2-1-43 0 0,0 0-1 0 0,0 0 1 0 0,-1-1-1 0 0,3-4 32 0 0,27-23-428 0 0,-35 31 404 0 0,-4 6 17 0 0,-1 0 1 0 0,0 0 0 0 0,0-1-1 0 0,1 1 1 0 0,-1 0 0 0 0,0 0-1 0 0,1 0 1 0 0,-1 0 0 0 0,0 0-1 0 0,1 0 1 0 0,-1-1 0 0 0,0 1-1 0 0,1 0 1 0 0,-1 0 0 0 0,0 0-1 0 0,1 0 1 0 0,-1 0 0 0 0,0 0-1 0 0,1 0 1 0 0,-1 0 0 0 0,0 0-1 0 0,1 1 1 0 0,-1-1 0 0 0,0 0-1 0 0,1 0 1 0 0,-1 0 0 0 0,0 0-1 0 0,1 0 1 0 0,-1 1 0 0 0,0-1-1 0 0,0 0 1 0 0,1 0 0 0 0,-1 0-1 0 0,0 1 1 0 0,1-1 6 0 0,8 10-101 0 0,-7-7 90 0 0,18 18-76 0 0,-16-16 89 0 0,0 0-1 0 0,1 0 1 0 0,-1-1-1 0 0,1 0 0 0 0,5 4-1 0 0,-6-6 26 0 0,0 1-1 0 0,-1-1 0 0 0,1 0 0 0 0,0 0 0 0 0,0-1 0 0 0,1 1 0 0 0,-1-1 1 0 0,3 1-26 0 0,-5-2 51 0 0,0 0 1 0 0,0 0-1 0 0,1 0 0 0 0,-1 0 1 0 0,0 0-1 0 0,1-1 1 0 0,-1 1-1 0 0,0-1 1 0 0,0 1-1 0 0,0-1 1 0 0,0 0-1 0 0,1 0 1 0 0,-1 0-1 0 0,0 0 1 0 0,-1 0-1 0 0,1 0 0 0 0,2-2-51 0 0,6-6 116 0 0,1 0-1 0 0,-2 0 0 0 0,1-1 0 0 0,-2-1 0 0 0,1 0 0 0 0,-1 0 0 0 0,0-2-115 0 0,7-12-81 0 0,-2 0 0 0 0,10-24 81 0 0,-10 14-493 0 0,4-21 493 0 0,-12 39-77 0 0,-4 10 45 0 0,-2-8-32 0 0,1 14 110 0 0,0 1 34 0 0,-1 1-63 0 0,0 0-1 0 0,0 1 0 0 0,0-1 0 0 0,1 0 0 0 0,-1 1 0 0 0,0-1 0 0 0,1 1 0 0 0,-1-1 0 0 0,1 1 1 0 0,-1-1-1 0 0,1 1 0 0 0,0 1-16 0 0,-1 0 13 0 0,-4 14 29 0 0,1 0-1 0 0,1 0 0 0 0,1 0 1 0 0,0 1-1 0 0,1-1 1 0 0,1 1-1 0 0,1-1 1 0 0,1 1-1 0 0,0-1 1 0 0,1 0-1 0 0,2 8-41 0 0,-1 6 14 0 0,-2-11-15 0 0,-2-9-2262 0 0,-1-9 537 0 0,0-1 418 0 0,-3 4-4634 0 0</inkml:trace>
  <inkml:trace contextRef="#ctx0" brushRef="#br2" timeOffset="-115427.263">8284 5256 14544 0 0,'0'0'429'0'0,"0"0"-13"0"0,7-5-253 0 0,-4 4-97 0 0,0-1 1 0 0,1 0-1 0 0,-1 1 1 0 0,0 0-1 0 0,1 0 1 0 0,-1 0-1 0 0,1 0 1 0 0,-1 0-1 0 0,1 1 1 0 0,0 0-1 0 0,-1 0 1 0 0,1 0-67 0 0,10 0 209 0 0,-1 1 0 0 0,10 3-209 0 0,7 0 134 0 0,60 9 435 0 0,-44-5-5508 0 0,-27-7-441 0 0</inkml:trace>
  <inkml:trace contextRef="#ctx0" brushRef="#br2" timeOffset="-114273.638">8836 5169 11024 0 0,'0'0'248'0'0,"0"0"34"0"0,0 0 22 0 0,0 5 67 0 0,2 32 1759 0 0,1 0 0 0 0,4 11-2130 0 0,3 30 1646 0 0,-5-40-638 0 0,4 9-1008 0 0,-3-11 916 0 0,1 14-916 0 0,-6-42 52 0 0,-1 0 0 0 0,0 1-1 0 0,0-1 1 0 0,-1 1-1 0 0,0-1 1 0 0,-1 0 0 0 0,0 1-52 0 0,2-2 72 0 0,-1-7-53 0 0,1 1 0 0 0,0-1 0 0 0,-1 1 1 0 0,1-1-1 0 0,0 0 0 0 0,-1 1 0 0 0,1-1 0 0 0,-1 0 0 0 0,1 1 1 0 0,-1-1-1 0 0,1 0 0 0 0,-1 0 0 0 0,1 1 0 0 0,-1-1 1 0 0,1 0-1 0 0,-1 0 0 0 0,1 0 0 0 0,-1 0 0 0 0,1 0 1 0 0,-1 0-1 0 0,1 0 0 0 0,-1 0 0 0 0,1 0 0 0 0,-1 0 1 0 0,1 0-1 0 0,-1 0 0 0 0,1 0 0 0 0,-1 0 0 0 0,1 0 1 0 0,-1-1-1 0 0,1 1 0 0 0,-1 0 0 0 0,1 0 0 0 0,-1-1 1 0 0,1 1-20 0 0,-15-14 164 0 0,11 11-212 0 0,0 0 0 0 0,0-1-1 0 0,0 1 1 0 0,0-1 0 0 0,1 0 0 0 0,0-1-1 0 0,0 1 1 0 0,0 0 0 0 0,0-1-1 0 0,1 1 1 0 0,0-2 48 0 0,-4-8-282 0 0,1-2 0 0 0,1 1-1 0 0,1-1 1 0 0,0 1 0 0 0,1-1 0 0 0,1 0 0 0 0,0 0-1 0 0,1 0 1 0 0,2-15 282 0 0,0 18-125 0 0,0 1 1 0 0,1-1-1 0 0,0 1 0 0 0,1 0 0 0 0,0 0 1 0 0,1 0-1 0 0,0 0 0 0 0,1 1 0 0 0,1 0 125 0 0,-1 2-51 0 0,0 0-1 0 0,0 1 1 0 0,7-6 51 0 0,-10 10-23 0 0,1 1 0 0 0,-1 1 0 0 0,1-1 0 0 0,0 0 0 0 0,0 1 0 0 0,0 0 0 0 0,0 0 0 0 0,0 0 0 0 0,1 0 0 0 0,0 0 23 0 0,3 0-8 0 0,0-1-1 0 0,0 1 1 0 0,0 0-1 0 0,0 0 1 0 0,1 1-1 0 0,-1 0 1 0 0,1 1-1 0 0,-1 0 1 0 0,1 0-1 0 0,-1 1 1 0 0,0 0-1 0 0,1 1 1 0 0,-1-1-1 0 0,0 2 0 0 0,4 0 9 0 0,-9-1 35 0 0,0-1 0 0 0,0 1-1 0 0,0-1 1 0 0,0 1-1 0 0,-1 0 1 0 0,1 0-1 0 0,0 1 1 0 0,-1-1-1 0 0,0 0 1 0 0,1 1 0 0 0,-1-1-1 0 0,0 1 1 0 0,0 0-35 0 0,-1-1 36 0 0,-1-1-1 0 0,1 0 1 0 0,0 1 0 0 0,-1-1 0 0 0,1 0 0 0 0,-1 1-1 0 0,0-1 1 0 0,1 1 0 0 0,-1-1 0 0 0,0 1 0 0 0,0-1-1 0 0,0 1 1 0 0,0-1 0 0 0,0 1 0 0 0,0-1 0 0 0,-1 1 0 0 0,1-1-1 0 0,0 0 1 0 0,-1 1 0 0 0,1-1 0 0 0,-1 1 0 0 0,1-1-1 0 0,-1 0 1 0 0,0 1 0 0 0,1-1 0 0 0,-1 0 0 0 0,0 0-1 0 0,-1 1-35 0 0,-5 7 50 0 0,-1-2 0 0 0,0 1-1 0 0,0-1 1 0 0,-1 0-1 0 0,0-1 1 0 0,0 0-1 0 0,0 0 1 0 0,-1-1 0 0 0,0 0-1 0 0,0-1 1 0 0,-5 2-50 0 0,12-5 1 0 0,-1 1 0 0 0,0 0 0 0 0,1 0 1 0 0,0 0-1 0 0,-1 1 0 0 0,1-1 0 0 0,0 1 0 0 0,0 0 0 0 0,-1 1-1 0 0,4-4 2 0 0,0 0-1 0 0,0 1 1 0 0,0-1-1 0 0,0 0 1 0 0,0 0-1 0 0,0 1 1 0 0,0-1-1 0 0,0 0 1 0 0,0 0-1 0 0,0 0 1 0 0,1 1-1 0 0,-1-1 1 0 0,0 0-1 0 0,0 0 1 0 0,0 0-1 0 0,0 1 1 0 0,0-1-1 0 0,0 0 1 0 0,0 0-1 0 0,0 0 1 0 0,1 0-1 0 0,-1 1 1 0 0,0-1-1 0 0,0 0 1 0 0,0 0-1 0 0,0 0 1 0 0,0 0-1 0 0,1 0 1 0 0,-1 1-1 0 0,0-1 1 0 0,0 0-1 0 0,0 0 1 0 0,1 0-1 0 0,-1 0 1 0 0,0 0-1 0 0,0 0 0 0 0,0 0 1 0 0,1 0-1 0 0,-1 0 1 0 0,0 0-1 0 0,0 0 1 0 0,1 0-1 0 0,-1 0-1 0 0,6 1 22 0 0,0 0 0 0 0,0-1-1 0 0,0 0 1 0 0,0 0 0 0 0,0 0 0 0 0,0-1-1 0 0,-1 1 1 0 0,1-2 0 0 0,3 0-22 0 0,22-3-4 0 0,-12 3 9 0 0,0-2-1 0 0,0 0 1 0 0,-1-2-1 0 0,1 0 1 0 0,-1-1-1 0 0,-1 0 1 0 0,1-2-1 0 0,-1 0 0 0 0,9-7-4 0 0,-20 12 0 0 0,1-1 0 0 0,-1 0 0 0 0,0-1 0 0 0,-1 1 0 0 0,1-1 0 0 0,-1 0 0 0 0,0-1 0 0 0,-1 1 0 0 0,-1 1-10 0 0,-3 4-49 0 0,-2 2 31 0 0,0 1 1 0 0,0-1-1 0 0,1 0 0 0 0,-1 1 1 0 0,0-1-1 0 0,1 1 0 0 0,-1-1 1 0 0,1 1-1 0 0,0 0 0 0 0,-1-1 1 0 0,1 1-1 0 0,0 0 0 0 0,0 0 1 0 0,0 0-1 0 0,0 0 0 0 0,0 1 28 0 0,1-1 3 0 0,0 0-1 0 0,-1 0 1 0 0,1 0-1 0 0,0 0 1 0 0,0 0 0 0 0,1 0-1 0 0,-1 0 1 0 0,0 0-1 0 0,1 0 1 0 0,-1 0-1 0 0,1 0 1 0 0,-1-1-1 0 0,1 1 1 0 0,0 0-1 0 0,0 0 1 0 0,0 0-1 0 0,0-1 1 0 0,0 1-1 0 0,0-1 1 0 0,0 1-1 0 0,1-1 1 0 0,-1 1-1 0 0,1 0-2 0 0,1 1 21 0 0,8 5 174 0 0,-9-7-69 0 0,-1-1 2 0 0,4-1-68 0 0,-1 1 1 0 0,1-1-1 0 0,-1 0 0 0 0,1-1 0 0 0,-1 1 0 0 0,1-1 0 0 0,-1 1 0 0 0,0-1 0 0 0,0 0 0 0 0,0-1 0 0 0,0 1 0 0 0,-1-1-60 0 0,7-4 82 0 0,-1 0 0 0 0,0 0 0 0 0,-1-1-1 0 0,3-3-81 0 0,11-6 0 0 0,-9 8 16 0 0,-12 9-22 0 0,-1 0-1 0 0,1 0 1 0 0,-1-1-1 0 0,1 1 0 0 0,0 0 1 0 0,-1 0-1 0 0,1 0 0 0 0,0 0 1 0 0,-1 0-1 0 0,1 0 1 0 0,0 0-1 0 0,-1 0 0 0 0,1 0 1 0 0,0 0-1 0 0,-1 0 0 0 0,1 0 1 0 0,0 0-1 0 0,-1 1 1 0 0,1-1-1 0 0,-1 0 0 0 0,1 0 1 0 0,0 1-1 0 0,-1-1 0 0 0,1 0 1 0 0,-1 1-1 0 0,1-1 1 0 0,-1 1-1 0 0,1-1 0 0 0,-1 0 1 0 0,1 1 6 0 0,4 7-378 0 0,2 1 451 0 0,0 1-1 0 0,0-2 0 0 0,1 1 1 0 0,0-1-1 0 0,0 0 1 0 0,1 0-1 0 0,5 3-72 0 0,-10-9 81 0 0,0 0 0 0 0,0-1 1 0 0,0 1-1 0 0,0-1 0 0 0,0 0 0 0 0,0 0 0 0 0,0 0 0 0 0,1 0 1 0 0,-1-1-1 0 0,0 0 0 0 0,1 1 0 0 0,-1-2 0 0 0,0 1 0 0 0,1 0 1 0 0,-1-1-1 0 0,0 0 0 0 0,0 0 0 0 0,0 0 0 0 0,0-1 0 0 0,1 0-81 0 0,1 0 61 0 0,-1-1 0 0 0,0 0 0 0 0,0 0 0 0 0,0 0-1 0 0,0-1 1 0 0,0 1 0 0 0,-1-1 0 0 0,0-1 0 0 0,1 1-1 0 0,-2 0 1 0 0,1-1 0 0 0,0 0 0 0 0,-1 0 0 0 0,1-1-61 0 0,5-12-34 0 0,-1 0 0 0 0,0 0 1 0 0,-2-1-1 0 0,0 0 0 0 0,-1 0 1 0 0,0 0-1 0 0,-2 0 0 0 0,1-15 34 0 0,3-35-650 0 0,-6 61 585 0 0,-1 6 53 0 0,0 1-1 0 0,0-1 0 0 0,0 1 0 0 0,0-1 1 0 0,0 0-1 0 0,0 1 0 0 0,0-1 1 0 0,0 1-1 0 0,-1-1 0 0 0,1 0 0 0 0,-1 1 1 0 0,1-1-1 0 0,-1 1 0 0 0,1-1 1 0 0,-1 1-1 0 0,0-1 0 0 0,0 1 0 0 0,0-1 13 0 0,0 1-66 0 0,-5 15-172 0 0,3-1 234 0 0,1-1-1 0 0,0 1 1 0 0,1 0-1 0 0,0 0 1 0 0,0 0-1 0 0,2 0 1 0 0,0 0 0 0 0,1 5 4 0 0,-1-4-45 0 0,2 8 70 0 0,0 0 0 0 0,2 0 0 0 0,0 0 0 0 0,2 0-1 0 0,3 7-24 0 0,0-18-1661 0 0,-10-11-5257 0 0</inkml:trace>
  <inkml:trace contextRef="#ctx0" brushRef="#br2" timeOffset="-113946.13">9553 5104 15136 0 0,'11'-7'1038'0'0,"-8"5"-1015"0"0,0 1 1 0 0,0 0-1 0 0,0 0 0 0 0,0 0 1 0 0,0 0-1 0 0,1 0 0 0 0,-1 1 1 0 0,0 0-1 0 0,0-1 0 0 0,1 1 1 0 0,1 1-24 0 0,4-2 128 0 0,19 0 300 0 0,0 2-1 0 0,0 0 0 0 0,0 2 0 0 0,0 1 0 0 0,6 2-427 0 0,63 15-1086 0 0,-75-18-5187 0 0</inkml:trace>
  <inkml:trace contextRef="#ctx0" brushRef="#br2" timeOffset="-109090.003">10105 5212 12152 0 0,'4'-10'326'0'0,"-3"8"-13"0"0,0 0-1 0 0,0-1 1 0 0,0 1-1 0 0,0-1 0 0 0,-1 1 1 0 0,1-1-1 0 0,-1 1 0 0 0,1-1 1 0 0,-1 1-1 0 0,0-3-312 0 0,-5 29 1057 0 0,4-21-962 0 0,0 0 0 0 0,0 0-1 0 0,0-1 1 0 0,1 1 0 0 0,-1 0-1 0 0,1 0 1 0 0,0 0 0 0 0,0 0-1 0 0,0 0-94 0 0,5 46 865 0 0,-2-17-162 0 0,4 14-703 0 0,18 102 839 0 0,-23-132-821 0 0,2 12-45 0 0,-3-22-252 0 0,2 5-3117 0 0,-3-11 1866 0 0</inkml:trace>
  <inkml:trace contextRef="#ctx0" brushRef="#br2" timeOffset="-108833.086">10127 5248 9648 0 0,'3'-3'83'0'0,"0"-1"0"0"0,0 1 1 0 0,0 0-1 0 0,0-1 0 0 0,1 2 1 0 0,0-1-1 0 0,-1 0 0 0 0,1 1 1 0 0,0-1-1 0 0,0 1 0 0 0,0 0 1 0 0,1 0-84 0 0,14-3 135 0 0,-16 4-72 0 0,1 0 0 0 0,-1 0 0 0 0,1 0 0 0 0,-1 0 0 0 0,1 1 0 0 0,-1-1 0 0 0,2 1-63 0 0,3 0 210 0 0,1 0 1 0 0,-1 1 0 0 0,0 0-1 0 0,0 1 1 0 0,0 0 0 0 0,2 1-211 0 0,5 1 273 0 0,-9-3 67 0 0,1 0 0 0 0,-1 1-1 0 0,0 0 1 0 0,0 1 0 0 0,0-1 0 0 0,0 1-1 0 0,-1 0 1 0 0,1 0 0 0 0,-1 1 0 0 0,0 0-1 0 0,0 0 1 0 0,4 4-340 0 0,-8-8 68 0 0,0 1 0 0 0,0 0 0 0 0,-1 0 0 0 0,1 0 0 0 0,0 0 0 0 0,-1 0 0 0 0,1 0 0 0 0,0 0 0 0 0,-1 1 0 0 0,1-1 0 0 0,-1 0 0 0 0,0 0-1 0 0,1 0 1 0 0,-1 0 0 0 0,0 1 0 0 0,0-1 0 0 0,0 0 0 0 0,0 0 0 0 0,0 0 0 0 0,0 1 0 0 0,0-1 0 0 0,0 1-68 0 0,-1-1 49 0 0,0 1 0 0 0,1 0-1 0 0,-1 0 1 0 0,0 0 0 0 0,0-1 0 0 0,0 1 0 0 0,0 0-1 0 0,-1-1 1 0 0,1 1 0 0 0,0-1 0 0 0,-1 0 0 0 0,1 1-1 0 0,-1-1-48 0 0,-4 4 44 0 0,-1-1-1 0 0,1 1 0 0 0,-1-2 1 0 0,0 1-1 0 0,0-1 0 0 0,-5 2-43 0 0,-9 3-359 0 0,-1-2 0 0 0,0 0 0 0 0,0-1 0 0 0,-1-1-1 0 0,-10 0 360 0 0,19-3-591 0 0,8 0-73 0 0,0 0 0 0 0,0-1 0 0 0,1 0 0 0 0,-1-1 0 0 0,-5 0 664 0 0,2 1-5000 0 0</inkml:trace>
  <inkml:trace contextRef="#ctx0" brushRef="#br2" timeOffset="-107530.972">10505 5182 11584 0 0,'0'0'340'0'0,"-3"6"114"0"0,-7 8-378 0 0,2 1 1 0 0,-6 10-77 0 0,12-18 265 0 0,-1-1 1 0 0,1 0 0 0 0,0 1 0 0 0,0 0 0 0 0,0-1-1 0 0,1 1 1 0 0,0 0 0 0 0,1 3-266 0 0,0-7 169 0 0,1 0-1 0 0,-1 0 1 0 0,1 0-1 0 0,0-1 1 0 0,0 1 0 0 0,0 0-1 0 0,1 0-168 0 0,3 10 763 0 0,-5-11-417 0 0,19 3 459 0 0,-14-5-742 0 0,-1 1-1 0 0,0-1 0 0 0,1 0 1 0 0,-1-1-1 0 0,1 1 0 0 0,-1-1 0 0 0,0 0 1 0 0,1 0-1 0 0,-1 0 0 0 0,0 0 1 0 0,0-1-1 0 0,0 0 0 0 0,1 0-62 0 0,2-1 17 0 0,-1-1 0 0 0,1 0 0 0 0,-1 0 0 0 0,0 0 0 0 0,0-1 0 0 0,0 0-1 0 0,1-2-16 0 0,-4 4-47 0 0,0-1 0 0 0,-1 1-1 0 0,1-1 1 0 0,-1 0 0 0 0,0 1 0 0 0,0-1-1 0 0,0 0 1 0 0,-1-1 0 0 0,1 1-1 0 0,-1 0 1 0 0,0 0 0 0 0,0-1-1 0 0,0-1 48 0 0,-1 3-51 0 0,0 1 0 0 0,0-1 1 0 0,0 0-1 0 0,0 0 0 0 0,0 0 0 0 0,-1 1 0 0 0,1-1 0 0 0,-1 0 0 0 0,1 0 0 0 0,-1 1 0 0 0,0-1 0 0 0,0 0 0 0 0,-1 1 1 0 0,1-1-1 0 0,0 1 0 0 0,-1-1 0 0 0,1 1 0 0 0,-1 0 0 0 0,0 0 0 0 0,-1-2 51 0 0,-15-7-121 0 0,17 11 190 0 0,1 0 20 0 0,0 0-14 0 0,0 0-10 0 0,1 0-42 0 0,0 1-1 0 0,0 0 1 0 0,0-1-1 0 0,0 1 0 0 0,1 0 1 0 0,-1-1-1 0 0,0 0 0 0 0,0 1 1 0 0,0-1-1 0 0,0 0 0 0 0,1 1 1 0 0,-1-1-1 0 0,0 0 0 0 0,0 0 1 0 0,1 0-1 0 0,0 0-22 0 0,-1 0 36 0 0,35 2 116 0 0,0-2-1 0 0,0-1 1 0 0,0-2 0 0 0,0-2-1 0 0,9-3-151 0 0,7-6 0 0 0,-51 14 0 0 0,-1 0 0 0 0,0 0 0 0 0,1 0 0 0 0,-1 0 0 0 0,0 0 0 0 0,0 0 0 0 0,1 0 0 0 0,-1 0 0 0 0,0 0 0 0 0,1 0 0 0 0,-1 0 0 0 0,0 0 0 0 0,1 0 0 0 0,-1 0 0 0 0,0 0 0 0 0,1 0 0 0 0,-1 0 0 0 0,0 0 0 0 0,0 1 0 0 0,1-1 0 0 0,-1 0 0 0 0,0 0 0 0 0,0 0 0 0 0,1 0 0 0 0,-1 1 0 0 0,0-1 0 0 0,0 0 0 0 0,1 0 0 0 0,-1 1 0 0 0,0-1 0 0 0,0 0 0 0 0,0 0 0 0 0,0 1 0 0 0,1-1 0 0 0,-1 0 0 0 0,0 0 0 0 0,0 1 0 0 0,0-1 0 0 0,0 0 0 0 0,0 1 0 0 0,0-1 0 0 0,0 0 0 0 0,0 8 0 0 0,0-3 10 0 0,-1-1 0 0 0,0 1 0 0 0,0 0-1 0 0,0-1 1 0 0,0 1 0 0 0,-1-1-1 0 0,1 1 1 0 0,-1-1 0 0 0,-2 2-10 0 0,2-2 26 0 0,0 1-1 0 0,0-1 1 0 0,0 0 0 0 0,1 1 0 0 0,0 0 0 0 0,0-1 0 0 0,0 1 0 0 0,0 0-1 0 0,0 2-25 0 0,4 16 280 0 0,-2-22-216 0 0,0 0-1 0 0,0 0 0 0 0,1-1 0 0 0,-1 1 1 0 0,0 0-1 0 0,1-1 0 0 0,-1 1 0 0 0,1-1 1 0 0,-1 0-1 0 0,0 0 0 0 0,1 1 0 0 0,-1-1 1 0 0,1 0-1 0 0,-1 0 0 0 0,1 0 0 0 0,-1 0-63 0 0,29-13 212 0 0,-20 6-225 0 0,-1-1-1 0 0,0 1 0 0 0,-1-2 1 0 0,0 1-1 0 0,0-1 0 0 0,-1 0 1 0 0,0 0-1 0 0,2-7 14 0 0,-7 14-7 0 0,-1 1 7 0 0,0-1 0 0 0,-1 1 0 0 0,1 0-1 0 0,1-1 1 0 0,-1 1 0 0 0,0 0 0 0 0,0 0-1 0 0,0 0 1 0 0,1 0 0 0 0,-1 0-1 0 0,0 0 1 0 0,1 0 0 0 0,-1 1 0 0 0,1-1-1 0 0,0 0 1 0 0,4-1 0 0 0,-5 2 0 0 0,-1 0 0 0 0,1 0 0 0 0,-1 0 0 0 0,0 0 0 0 0,1-1 0 0 0,-1 1 0 0 0,1 0 0 0 0,-1 0 0 0 0,0 0 0 0 0,1 0 0 0 0,-1 1 0 0 0,1-1 0 0 0,-1 0 0 0 0,0 0 0 0 0,1 0 0 0 0,-1 0 0 0 0,1 0 0 0 0,-1 0 0 0 0,0 1 0 0 0,1-1 0 0 0,-1 0 0 0 0,0 0 0 0 0,1 1 0 0 0,-1-1 0 0 0,0 0 0 0 0,1 0 0 0 0,-1 1 0 0 0,0-1 0 0 0,0 0 0 0 0,1 1 0 0 0,-1-1 0 0 0,1 1 0 0 0,5 4 1 0 0,0-1-1 0 0,0 1 1 0 0,0 0-1 0 0,-1 1 1 0 0,0-1-1 0 0,1 2 0 0 0,17 17 453 0 0,-18-20-304 0 0,-1-1-1 0 0,1 0 1 0 0,0-1 0 0 0,1 1-1 0 0,-1-1 1 0 0,0 0-1 0 0,1 0 1 0 0,-1-1-1 0 0,1 1 1 0 0,-1-1-1 0 0,3 0-148 0 0,11 3 110 0 0,-15-4-91 0 0,0 0 0 0 0,-1 0 0 0 0,1 0 0 0 0,-1 0 0 0 0,1-1 0 0 0,-1 0 0 0 0,1 1 0 0 0,-1-1 0 0 0,1-1 0 0 0,2 0-19 0 0,5-2 34 0 0,-5 2-23 0 0,0 0-1 0 0,0 0 1 0 0,0-1 0 0 0,-1 1-1 0 0,1-2 1 0 0,-1 1-1 0 0,0 0 1 0 0,2-3-11 0 0,6-5-33 0 0,-1-1 0 0 0,5-6 33 0 0,-12 12-21 0 0,38-36-486 0 0,-41 41 550 0 0,0 1-69 0 0,0-1 0 0 0,0 1 0 0 0,0 0 0 0 0,0 0 1 0 0,0 0-1 0 0,0 0 0 0 0,0 0 0 0 0,0 0 0 0 0,0 1 1 0 0,0-1-1 0 0,0 0 0 0 0,0 1 0 0 0,0 0 0 0 0,0 0 1 0 0,0-1-1 0 0,0 1 0 0 0,0 0 0 0 0,1 2 26 0 0,6 1 198 0 0,1 0-181 0 0,0-1 1 0 0,1 0-1 0 0,-1-1 1 0 0,7 1-18 0 0,-12-3 23 0 0,0 0 0 0 0,0 0 0 0 0,0 0 0 0 0,0 0 1 0 0,0-1-1 0 0,0 0 0 0 0,0 0 0 0 0,0 0 0 0 0,0-1 0 0 0,3-1-23 0 0,1 0-53 0 0,0-1 0 0 0,-1-1-1 0 0,7-4 54 0 0,-12 8-12 0 0,-1-1-1 0 0,1 0 1 0 0,-1 0-1 0 0,0 0 1 0 0,0-1-1 0 0,0 1 1 0 0,0 0-1 0 0,0-1 1 0 0,0 0-1 0 0,-1 1 1 0 0,1-1-1 0 0,-1 0 1 0 0,1-1 12 0 0,-1 1-33 0 0,-1 1 0 0 0,1 0 0 0 0,-1-1 0 0 0,1 1 0 0 0,-1-1 1 0 0,0 1-1 0 0,0-1 0 0 0,0 1 0 0 0,0 0 0 0 0,0-1 0 0 0,0 1 0 0 0,-1-1 1 0 0,0 1-1 0 0,0-3 33 0 0,1 4-13 0 0,-1-1 0 0 0,0 1 0 0 0,0 0 0 0 0,1-1 0 0 0,-1 1 0 0 0,0 0 0 0 0,0-1 0 0 0,0 1 1 0 0,0 0-1 0 0,-1 0 0 0 0,1 0 0 0 0,0 0 0 0 0,0 0 0 0 0,-1 0 0 0 0,1 0 0 0 0,0 0 0 0 0,-1 1 0 0 0,1-1 0 0 0,-1 0 1 0 0,1 1-1 0 0,-1-1 0 0 0,-1 1 13 0 0,2 0-4 0 0,-1 0 0 0 0,0 0 0 0 0,0 0 0 0 0,0 0 0 0 0,0 1 0 0 0,0-1 0 0 0,0 1 0 0 0,0-1 1 0 0,1 1-1 0 0,-1 0 0 0 0,0 0 0 0 0,0 0 0 0 0,1 0 0 0 0,-1 0 0 0 0,0 0 0 0 0,1 0 0 0 0,-1 0 0 0 0,1 1 1 0 0,0-1-1 0 0,-1 0 0 0 0,1 1 0 0 0,0 0 0 0 0,0-1 0 0 0,0 1 0 0 0,0-1 0 0 0,0 2 4 0 0,-2 2 1 0 0,0 0 0 0 0,0 0 0 0 0,1 1 0 0 0,0-1 0 0 0,0 0 0 0 0,0 1 0 0 0,1-1 0 0 0,-1 5-1 0 0,2-8 26 0 0,0 1 0 0 0,0 0 1 0 0,0 0-1 0 0,0 0 0 0 0,0 0 0 0 0,0 0 0 0 0,1-1 0 0 0,0 1 0 0 0,-1 0 0 0 0,1 0 0 0 0,0-1 0 0 0,0 1 0 0 0,1-1 0 0 0,-1 1 0 0 0,0-1 0 0 0,1 1 0 0 0,1 1-26 0 0,0-1 52 0 0,0 0-1 0 0,0-1 1 0 0,0 1 0 0 0,0-1-1 0 0,0 1 1 0 0,1-1 0 0 0,-1 0-1 0 0,1 0 1 0 0,0-1 0 0 0,-1 1-1 0 0,4 0-51 0 0,4 1 45 0 0,1 0 0 0 0,0-1-1 0 0,0-1 1 0 0,0 0-1 0 0,-1-1 1 0 0,1 0 0 0 0,0 0-1 0 0,2-1-44 0 0,28-5 179 0 0,5-3-179 0 0,-24 3-77 0 0,-18 4 52 0 0,1 1 0 0 0,-1-1-1 0 0,0 1 1 0 0,1 0-1 0 0,-1 1 1 0 0,1-1 0 0 0,-1 1-1 0 0,1 0 1 0 0,-1 1-1 0 0,4 0 26 0 0,-7-1 0 0 0,-1 0 0 0 0,0 0 0 0 0,-1 0 0 0 0,1 0 0 0 0,0 0 0 0 0,-1 0 0 0 0,1 0 0 0 0,-1 1 0 0 0,1-1 0 0 0,0 0 0 0 0,-1 0 0 0 0,1 1 0 0 0,-1-1 0 0 0,1 0 0 0 0,-1 1 0 0 0,1-1 0 0 0,-1 1 0 0 0,1-1 0 0 0,-1 1 0 0 0,1-1 0 0 0,-1 1 0 0 0,0-1 0 0 0,1 1 0 0 0,-1 0 0 0 0,23 25 0 0 0,-21-23 0 0 0,1 0 0 0 0,-1 0 0 0 0,0 0 0 0 0,1 0 0 0 0,0 0 0 0 0,-1-1 0 0 0,1 1 0 0 0,0-1 0 0 0,0 0 0 0 0,1 0 0 0 0,-1 0 0 0 0,0 0 0 0 0,1 0 0 0 0,-1-1 0 0 0,1 0 0 0 0,-1 1 0 0 0,2-1 0 0 0,3 0 28 0 0,-1-1-1 0 0,1 1 1 0 0,0-1 0 0 0,-1-1-1 0 0,1 0 1 0 0,-1 0-1 0 0,1 0 1 0 0,-1-1-1 0 0,1 0 1 0 0,1-1-28 0 0,16-6-237 0 0,1-2 1 0 0,3-3 236 0 0,-26 13-69 0 0,20-13-2361 0 0,-11 6 982 0 0</inkml:trace>
  <inkml:trace contextRef="#ctx0" brushRef="#br2" timeOffset="-106694.392">7972 6105 14336 0 0,'0'0'330'0'0,"-1"1"45"0"0,-3 2-275 0 0,0 1 0 0 0,0 0 0 0 0,1 0 0 0 0,-1 0 0 0 0,1 1 0 0 0,0-1 0 0 0,0 1 0 0 0,0 0 0 0 0,1 0 0 0 0,0 0 0 0 0,0 0 0 0 0,-1 2-100 0 0,3-6 48 0 0,0 0 1 0 0,0 0 0 0 0,0 0-1 0 0,0 0 1 0 0,0 1 0 0 0,0-1-1 0 0,0 0 1 0 0,0 0 0 0 0,0 0-1 0 0,1 1 1 0 0,-1-1-1 0 0,0 0 1 0 0,1 0 0 0 0,-1 0-1 0 0,1 0 1 0 0,-1 0 0 0 0,1 0-1 0 0,0 0 1 0 0,-1 0 0 0 0,1 0-1 0 0,0 0 1 0 0,0 0-1 0 0,0 0 1 0 0,0-1 0 0 0,0 1-1 0 0,0 0 1 0 0,-1 0 0 0 0,2-1-1 0 0,-1 1 1 0 0,0-1-1 0 0,0 1 1 0 0,0-1 0 0 0,0 1-1 0 0,0-1 1 0 0,0 0 0 0 0,0 0-1 0 0,2 1-48 0 0,2 0 207 0 0,1 0 0 0 0,-1 0 0 0 0,1 0 0 0 0,0-1 0 0 0,-1 0 0 0 0,1 0 0 0 0,3-1-207 0 0,0 0 33 0 0,-1 0 0 0 0,1-1-1 0 0,0 0 1 0 0,-1-1 0 0 0,0 0 0 0 0,1 0 0 0 0,-1 0 0 0 0,0-1 0 0 0,-1-1 0 0 0,1 1 0 0 0,-1-1 0 0 0,0-1 0 0 0,0 1 0 0 0,0-1-1 0 0,-1 0 1 0 0,5-6-33 0 0,-9 9-31 0 0,-1 0-1 0 0,1 1 0 0 0,-1-1 1 0 0,0 0-1 0 0,0 0 0 0 0,0 0 0 0 0,0 0 1 0 0,-1 0-1 0 0,1-1 0 0 0,-1 1 1 0 0,0 0-1 0 0,0 0 0 0 0,0 0 1 0 0,0 0-1 0 0,0 0 0 0 0,-1 0 0 0 0,1-1 1 0 0,-1 1-1 0 0,0 0 0 0 0,0 0 1 0 0,-1-2 31 0 0,1 3-12 0 0,1 1 0 0 0,-1-1 0 0 0,0 0 1 0 0,0 1-1 0 0,0-1 0 0 0,0 0 0 0 0,0 1 1 0 0,0-1-1 0 0,0 1 0 0 0,0 0 0 0 0,-1-1 1 0 0,1 1-1 0 0,0 0 0 0 0,-1 0 0 0 0,1-1 1 0 0,-1 1-1 0 0,1 1 0 0 0,-1-1 0 0 0,0 0 0 0 0,1 0 1 0 0,-1 0-1 0 0,0 1 0 0 0,0-1 0 0 0,0 1 1 0 0,1 0-1 0 0,-1-1 0 0 0,0 1 0 0 0,0 0 1 0 0,0 0-1 0 0,0 0 0 0 0,0 0 0 0 0,1 1 1 0 0,-1-1-1 0 0,0 0 0 0 0,-1 1 12 0 0,3-1 11 0 0,-1 0-1 0 0,1 0 1 0 0,-1 0-1 0 0,1 0 1 0 0,0 0 0 0 0,-1 1-1 0 0,1-1 1 0 0,0 0-1 0 0,-1 0 1 0 0,1 0 0 0 0,0 0-1 0 0,-1 1 1 0 0,1-1-1 0 0,0 0 1 0 0,-1 0 0 0 0,1 1-1 0 0,0-1 1 0 0,-1 0-1 0 0,1 0 1 0 0,0 1 0 0 0,0-1-1 0 0,0 0 1 0 0,-1 1-1 0 0,1-1 1 0 0,0 1 0 0 0,0-1-1 0 0,0 0 1 0 0,0 1-1 0 0,0-1 1 0 0,-1 0 0 0 0,1 1-1 0 0,0-1 1 0 0,0 1-1 0 0,0-1 1 0 0,0 0 0 0 0,0 1-1 0 0,0-1 1 0 0,0 1-1 0 0,1-1 1 0 0,-1 0 0 0 0,0 1-1 0 0,0-1 1 0 0,0 0-11 0 0,0 1 25 0 0,1 0-1 0 0,-1 0 1 0 0,1-1 0 0 0,0 1 0 0 0,-1-1 0 0 0,1 1-1 0 0,-1 0 1 0 0,1-1 0 0 0,0 1 0 0 0,-1-1 0 0 0,1 0 0 0 0,0 1-1 0 0,0-1 1 0 0,-1 1 0 0 0,1-1 0 0 0,0 0 0 0 0,0 0-1 0 0,0 1 1 0 0,-1-1 0 0 0,2 0-25 0 0,6 0 83 0 0,0 0 1 0 0,-1 0-1 0 0,1-1 0 0 0,0 0 1 0 0,0 0-1 0 0,0-1 0 0 0,-1 0 0 0 0,1 0 1 0 0,-1-1-1 0 0,6-2-83 0 0,11-7 32 0 0,-1 0-1 0 0,14-10-31 0 0,-25 14-122 0 0,-1 0-1 0 0,0-1 1 0 0,0 0-1 0 0,0-1 1 0 0,-1 0 0 0 0,-1-1-1 0 0,0 0 1 0 0,0 0-1 0 0,-1-1 1 0 0,0 0-1 0 0,4-10 123 0 0,-7 10-149 0 0,3-3 72 0 0,-1-1-1 0 0,4-13 78 0 0,-11 23 408 0 0,-5 11-173 0 0,-6 10-18 0 0,1 3-133 0 0,1 0 0 0 0,0 1 0 0 0,2 0 0 0 0,0 1 0 0 0,1-1 0 0 0,0 1 0 0 0,2 1 0 0 0,1-1 0 0 0,-1 11-84 0 0,-4 28 219 0 0,3-33-100 0 0,2-1-1 0 0,0 23-118 0 0,3-14 118 0 0,2 0 0 0 0,2 11-118 0 0,-2-17 163 0 0,-2-27-319 0 0,0 0-1 0 0,0 0 0 0 0,0 1 1 0 0,0-1-1 0 0,0 0 0 0 0,0 0 1 0 0,-1 1-1 0 0,1-1 0 0 0,0 0 0 0 0,-1 0 1 0 0,1 0-1 0 0,-1 0 0 0 0,1 1 1 0 0,-1-1-1 0 0,0 0 0 0 0,1 0 1 0 0,-1 0-1 0 0,0 0 157 0 0,0-1-1371 0 0</inkml:trace>
  <inkml:trace contextRef="#ctx0" brushRef="#br2" timeOffset="-106434.575">8221 6144 14600 0 0,'13'-14'1457'0'0,"-11"12"-1425"0"0,0 1 0 0 0,-1-1 1 0 0,1 1-1 0 0,0-1 0 0 0,0 1 0 0 0,0 0 0 0 0,1 0 1 0 0,-1 0-1 0 0,0 0 0 0 0,0 0 0 0 0,1 1 1 0 0,-1-1-1 0 0,2 0-32 0 0,34-4 1136 0 0,-35 5-1038 0 0,25-1 754 0 0,0 1 0 0 0,0 2 0 0 0,26 4-852 0 0,23 2-5753 0 0,-58-8-472 0 0</inkml:trace>
  <inkml:trace contextRef="#ctx0" brushRef="#br2" timeOffset="-106241.653">9020 5864 16352 0 0,'0'0'373'0'0,"0"0"55"0"0,0 0 20 0 0,1 8 86 0 0,5 6 132 0 0,-1 0 0 0 0,-1 0 0 0 0,2 12-666 0 0,0 8 833 0 0,-1 1-1 0 0,-2-1 1 0 0,-2 23-833 0 0,-1-53-12 0 0,0 0-1 0 0,-1 0 0 0 0,1 0 1 0 0,-1 0-1 0 0,0 0 0 0 0,-1 0 0 0 0,1-1 1 0 0,0 1-1 0 0,-3 3 13 0 0,4-6-192 0 0,-1 1 1 0 0,0-1-1 0 0,0 1 1 0 0,0-1-1 0 0,0 0 0 0 0,0 1 1 0 0,0-1-1 0 0,0 0 0 0 0,-1 0 1 0 0,1 0-1 0 0,0 1 1 0 0,-1-1-1 0 0,1-1 0 0 0,-1 1 1 0 0,1 0-1 0 0,-1 0 0 0 0,1 0 1 0 0,-1-1-1 0 0,1 1 1 0 0,-1-1-1 0 0,0 0 0 0 0,1 1 1 0 0,-1-1-1 0 0,0 0 192 0 0,-10-1-1566 0 0</inkml:trace>
  <inkml:trace contextRef="#ctx0" brushRef="#br2" timeOffset="-105580.547">8920 6138 14336 0 0,'0'0'330'0'0,"0"0"45"0"0,0 0 17 0 0,7-2 73 0 0,7-1-163 0 0,-1 1-1 0 0,1 0 0 0 0,0 1 0 0 0,-1 1 1 0 0,4 0-302 0 0,2 0 797 0 0,-7 1-537 0 0,0-1 0 0 0,0 0 0 0 0,0-1-1 0 0,0-1 1 0 0,-1 0 0 0 0,1 0 0 0 0,9-4-260 0 0,9-5 5 0 0,-18 7-25 0 0,1 0-1 0 0,-2-1 1 0 0,1-1 0 0 0,-1 0 0 0 0,6-4 20 0 0,3-5-1478 0 0,-1 0 1 0 0,0-2 0 0 0,-1 0 0 0 0,6-9 1477 0 0,6-7-3470 0 0,34-30 3470 0 0,-64 63 153 0 0,0 0-1 0 0,0-1 1 0 0,1 1-1 0 0,-1 0 1 0 0,0 0-1 0 0,1-1 1 0 0,-1 1-1 0 0,0 0 1 0 0,1 0 0 0 0,-1 0-1 0 0,0 0 1 0 0,1 0-1 0 0,-1 0 1 0 0,0-1-1 0 0,1 1 1 0 0,-1 0-1 0 0,0 0 1 0 0,1 0-1 0 0,-1 0 1 0 0,0 0-1 0 0,1 0 1 0 0,-1 0-1 0 0,0 1 1 0 0,1-1-1 0 0,-1 0 1 0 0,0 0-1 0 0,1 0 1 0 0,-1 0-1 0 0,0 0 1 0 0,1 0-1 0 0,-1 1 1 0 0,0-1-1 0 0,1 0 1 0 0,-1 0 0 0 0,0 0-1 0 0,0 1 1 0 0,1-1-1 0 0,-1 0-152 0 0,1 2 233 0 0,1 0 0 0 0,-1-1-1 0 0,0 1 1 0 0,0 0 0 0 0,0 0-1 0 0,0 0 1 0 0,0 0 0 0 0,0 1-233 0 0,1 6 319 0 0,1 0 1 0 0,-1 0-1 0 0,0 5-319 0 0,0 6 372 0 0,-1 0 0 0 0,-1 0 1 0 0,-1 0-1 0 0,-1 0 0 0 0,-1 0 0 0 0,0 0 0 0 0,-1 0 0 0 0,-5 10-372 0 0,7-24 36 0 0,2-4-11 0 0,0-1-1 0 0,-1 1 0 0 0,0-1 0 0 0,1 1 1 0 0,-1 0-1 0 0,0-1 0 0 0,0 1 0 0 0,1-1 1 0 0,-1 0-1 0 0,-2 2-24 0 0,12-27-329 0 0,-5 19 199 0 0,-1-1 0 0 0,1 1 1 0 0,1-1-1 0 0,-1 1 0 0 0,1 0 1 0 0,0 1-1 0 0,0-1 0 0 0,0 1 0 0 0,1 0 1 0 0,0 0-1 0 0,0 1 0 0 0,0-1 1 0 0,0 1-1 0 0,0 1 0 0 0,4-2 130 0 0,-8 4 13 0 0,1-1 0 0 0,-1 1 0 0 0,0 0 0 0 0,1 0 0 0 0,-1 0 0 0 0,1 1 0 0 0,-1-1 0 0 0,0 1-1 0 0,1-1 1 0 0,-1 1 0 0 0,0 0 0 0 0,1 0 0 0 0,-1 0-13 0 0,30 17 290 0 0,-9-5-44 0 0,-11-8-123 0 0,-1-1-1 0 0,0 0 1 0 0,1-1-1 0 0,0 0 1 0 0,0-1-1 0 0,0 0 1 0 0,0-1-1 0 0,0-1 1 0 0,0 0-1 0 0,0 0 1 0 0,1-1-1 0 0,-1 0 1 0 0,0-1-1 0 0,0-1 1 0 0,-1 0-1 0 0,8-3-122 0 0,-15 4-17 0 0,0 1 0 0 0,-1-1 0 0 0,1 0-1 0 0,-1 0 1 0 0,0 0 0 0 0,0 0-1 0 0,0-1 1 0 0,0 1 0 0 0,0-1 0 0 0,0 0-1 0 0,-1 0 1 0 0,1 0 0 0 0,-1 0 0 0 0,0 0-1 0 0,0 0 1 0 0,0-1 0 0 0,0 1 0 0 0,0-1-1 0 0,0-3 18 0 0,0 2-23 0 0,-1 0-1 0 0,0 0 1 0 0,0 0 0 0 0,0 0-1 0 0,0 0 1 0 0,-1 0-1 0 0,0-1 1 0 0,0 1-1 0 0,0 0 1 0 0,-1 0 0 0 0,1 0-1 0 0,-1-1 1 0 0,-1 1-1 0 0,0-2 24 0 0,1 5 0 0 0,1 0-1 0 0,-1 0 0 0 0,0 0 1 0 0,0 1-1 0 0,0-1 1 0 0,0 0-1 0 0,-1 0 0 0 0,1 1 1 0 0,-2-2 0 0 0,3 2 2 0 0,-1 1 1 0 0,0-1-1 0 0,0 0 1 0 0,0 1 0 0 0,1-1-1 0 0,-1 1 1 0 0,0 0-1 0 0,0-1 1 0 0,0 1-1 0 0,0 0 1 0 0,0 0 0 0 0,0-1-1 0 0,0 1 1 0 0,0 0-1 0 0,0 0 1 0 0,0 0 0 0 0,0 0-1 0 0,0 0 1 0 0,0 0-1 0 0,0 0 1 0 0,0 1-1 0 0,0-1 1 0 0,0 0 0 0 0,1 1-1 0 0,-1-1 1 0 0,0 0-1 0 0,-1 1-2 0 0,1 0 7 0 0,-1 0 0 0 0,1 0 0 0 0,0 0 0 0 0,-1 1 0 0 0,1-1 0 0 0,0 0 0 0 0,0 1 0 0 0,0-1 0 0 0,0 0 0 0 0,0 1 0 0 0,0-1 0 0 0,0 1 0 0 0,0 0 0 0 0,1-1 0 0 0,-1 1 0 0 0,1 0 0 0 0,-1-1 0 0 0,1 1 0 0 0,0 0 0 0 0,-1 1-7 0 0,1 0-1 0 0,0 0 0 0 0,-1 0-1 0 0,1 0 1 0 0,0 1 0 0 0,0-1 0 0 0,1 0 0 0 0,-1 0 0 0 0,1 0 0 0 0,0 0 0 0 0,0 0 0 0 0,1 3 1 0 0,0-1 0 0 0,-1-3 0 0 0,0 0 0 0 0,0 1 0 0 0,0-1 0 0 0,0 0 0 0 0,1 0 0 0 0,-1 0 0 0 0,1 0 0 0 0,-1 0 0 0 0,1 0 0 0 0,1 1 0 0 0,4 2-6 0 0,0 2 16 0 0,1-1 0 0 0,0 0 0 0 0,0 0 0 0 0,1-1 1 0 0,0 0-1 0 0,-1 0 0 0 0,2-1 0 0 0,3 1-10 0 0,42 12-3555 0 0,-44-15-3356 0 0</inkml:trace>
  <inkml:trace contextRef="#ctx0" brushRef="#br2" timeOffset="-102587.75">10614 5726 11600 0 0,'1'-5'95'0'0,"1"0"163"0"0,-1 0 1 0 0,1 0 0 0 0,0 0 0 0 0,1 0 0 0 0,1-4-259 0 0,-2 7 5823 0 0,-4 4-4804 0 0,-2 12-1244 0 0,1 0 528 0 0,0 1 0 0 0,-1-1 1 0 0,-1-1-1 0 0,-3 10-303 0 0,-1 0 308 0 0,1 2 36 0 0,2 1-1 0 0,-2 15-343 0 0,1-8 81 0 0,7-29-65 0 0,-1 0-1 0 0,1 0 1 0 0,0 0-1 0 0,1-1 1 0 0,-1 1-1 0 0,0 0 0 0 0,1 0 1 0 0,0-1-1 0 0,0 1 1 0 0,0 0-1 0 0,1-1 1 0 0,-1 1-1 0 0,1-1 1 0 0,-1 1-1 0 0,1-1 0 0 0,0 0 1 0 0,1 0-1 0 0,-1 0 1 0 0,1 0-1 0 0,-1 0 1 0 0,1 0-1 0 0,0-1 1 0 0,0 1-1 0 0,0-1 1 0 0,0 0-1 0 0,0 0 0 0 0,0 0 1 0 0,1 0-1 0 0,1 0-15 0 0,8 1-48 0 0,0 0-1 0 0,0 0 0 0 0,0-2 1 0 0,1 0-1 0 0,-1 0 0 0 0,0-1 1 0 0,1-1-1 0 0,6-1 49 0 0,1-1-289 0 0,0-1 1 0 0,1-1-1 0 0,-2-1 0 0 0,19-8 289 0 0,-25 8-273 0 0,0-1 0 0 0,-1 0 0 0 0,0-1 0 0 0,0 0 0 0 0,7-7 273 0 0,16-16-1124 0 0,2-4 1124 0 0,-38 34-3 0 0,12-13-20 0 0,-8 6 37 0 0,-3 7 89 0 0,-8 1 77 0 0,1 1 1 0 0,0-1 0 0 0,-1 2-1 0 0,1-1 1 0 0,-1 0 0 0 0,1 1-1 0 0,0 0 1 0 0,0 1 0 0 0,0-1-1 0 0,-5 4-180 0 0,2 0 126 0 0,1-1 0 0 0,0 1 0 0 0,0 1 0 0 0,0-1 0 0 0,1 1 0 0 0,-5 6-126 0 0,-3 3 94 0 0,-10 11-3 0 0,23-25-86 0 0,1 0 0 0 0,0 0 0 0 0,-1 0 0 0 0,1 0 0 0 0,0 0 0 0 0,0 0 0 0 0,0 0 0 0 0,1 0 0 0 0,-1 1 0 0 0,0-1 0 0 0,1 0 0 0 0,0 1 0 0 0,-1 0-5 0 0,1-2 3 0 0,0-1 0 0 0,0 1 0 0 0,0-1 0 0 0,0 1 1 0 0,0-1-1 0 0,0 1 0 0 0,0-1 0 0 0,0 1 0 0 0,0-1 0 0 0,0 1 1 0 0,0-1-1 0 0,0 1 0 0 0,1-1 0 0 0,-1 1 0 0 0,0-1 0 0 0,0 1 1 0 0,0-1-1 0 0,1 1 0 0 0,-1-1 0 0 0,0 0 0 0 0,1 1 1 0 0,-1-1-1 0 0,0 0 0 0 0,1 1 0 0 0,-1-1 0 0 0,0 0 0 0 0,1 1 1 0 0,-1-1-1 0 0,1 0 0 0 0,-1 1 0 0 0,0-1 0 0 0,1 0 0 0 0,-1 0 1 0 0,1 0-1 0 0,-1 0 0 0 0,1 1 0 0 0,-1-1 0 0 0,1 0 0 0 0,0 0-3 0 0,0 0 23 0 0,1 1-4 0 0,-1-1 0 0 0,1 1 0 0 0,0-1 0 0 0,0 0-1 0 0,0 0 1 0 0,0 1 0 0 0,-1-1 0 0 0,1 0 0 0 0,0-1 0 0 0,0 1-1 0 0,0 0 1 0 0,0 0 0 0 0,0-1 0 0 0,-1 1 0 0 0,1-1-1 0 0,0 0 1 0 0,-1 1 0 0 0,1-1 0 0 0,0 0 0 0 0,-1 0 0 0 0,1 0-1 0 0,-1 0 1 0 0,1 0-19 0 0,6-6 73 0 0,0 1 0 0 0,-1-1-1 0 0,7-7-72 0 0,-2 2-188 0 0,29-35-272 0 0,-29 33 314 0 0,0-1 0 0 0,13-9 146 0 0,-22 21-20 0 0,0 0 3 0 0,0 0-1 0 0,0 1 1 0 0,0 0-1 0 0,0-1 0 0 0,1 1 1 0 0,-1 0-1 0 0,1 0 0 0 0,2 0 18 0 0,-5 2-4 0 0,-1-1 1 0 0,1 1-1 0 0,0 0 0 0 0,0 0 0 0 0,0 0 0 0 0,0 0 1 0 0,0 0-1 0 0,0 0 0 0 0,-1 0 0 0 0,1 0 0 0 0,0 0 1 0 0,0 0-1 0 0,0 1 0 0 0,0-1 0 0 0,0 0 0 0 0,-1 1 0 0 0,1-1 1 0 0,0 1 3 0 0,1 0-5 0 0,-1 0 0 0 0,0 0 0 0 0,0 0 0 0 0,1 0 0 0 0,-1 1 0 0 0,0-1 0 0 0,0 0-1 0 0,0 1 1 0 0,-1-1 0 0 0,1 1 0 0 0,0-1 0 0 0,-1 1 0 0 0,1 1 5 0 0,6 17 18 0 0,14 32 182 0 0,-19-48-158 0 0,0 0 1 0 0,0-1-1 0 0,0 1 1 0 0,1 0-1 0 0,-1-1 1 0 0,1 1-1 0 0,0-1 1 0 0,0 0-1 0 0,0 0 1 0 0,3 2-43 0 0,-3-4 42 0 0,-1 0 1 0 0,1 1-1 0 0,-1-1 0 0 0,1-1 1 0 0,0 1-1 0 0,-1 0 0 0 0,1-1 1 0 0,0 1-1 0 0,0-1 1 0 0,-1 0-1 0 0,1 0 0 0 0,0 0 1 0 0,0 0-1 0 0,-1 0 0 0 0,1-1 1 0 0,0 1-1 0 0,0-1 0 0 0,-1 1 1 0 0,1-1-1 0 0,0-1-42 0 0,5-1 41 0 0,-1 0 1 0 0,1 0-1 0 0,-1-1 0 0 0,0-1 0 0 0,6-4-41 0 0,2-3 13 0 0,-1-2-1 0 0,0 0 1 0 0,-1 0-1 0 0,-1-2 0 0 0,0 1 1 0 0,4-9-13 0 0,28-35-155 0 0,-40 55 101 0 0,1-1 0 0 0,-1 2-1 0 0,1-1 1 0 0,0 0-1 0 0,0 1 1 0 0,0 0-1 0 0,0 0 1 0 0,4-1 54 0 0,-6 3-37 0 0,-2 0-35 0 0,8 13-66 0 0,-7-9 132 0 0,0 0 0 0 0,0 0 1 0 0,-1 1-1 0 0,1-1 1 0 0,-1 0-1 0 0,1 1 1 0 0,-1 0-1 0 0,0-1 0 0 0,-1 1 1 0 0,1 0-1 0 0,0-1 1 0 0,-1 1-1 0 0,0 0 0 0 0,0 0 1 0 0,-1 3 5 0 0,4 28 62 0 0,0-21 45 0 0,-1 0 0 0 0,0 0-1 0 0,-1 0 1 0 0,-1 1 0 0 0,0-1-1 0 0,-1 0 1 0 0,-3 13-107 0 0,4-25 24 0 0,0 0 1 0 0,-1 0 0 0 0,0 0-1 0 0,1 0 1 0 0,-1 0-1 0 0,0-1 1 0 0,0 1-1 0 0,0 0 1 0 0,0 0-1 0 0,0-1 1 0 0,0 1-1 0 0,-1 0 1 0 0,1-1-1 0 0,-1 1-24 0 0,1-1 11 0 0,0-1-1 0 0,0 1 1 0 0,0 0-1 0 0,0-1 1 0 0,0 0-1 0 0,1 1 1 0 0,-1-1-1 0 0,0 1 1 0 0,0-1-1 0 0,0 0 1 0 0,0 0-1 0 0,0 0 1 0 0,0 0-1 0 0,-1 0 1 0 0,1 0-1 0 0,0 0 1 0 0,0 0-1 0 0,0 0 1 0 0,0 0-1 0 0,0 0 1 0 0,0 0-1 0 0,0-1 1 0 0,0 1-1 0 0,0 0 1 0 0,1-1-1 0 0,-1 1 1 0 0,0-1-1 0 0,0 1 1 0 0,-1-1-11 0 0,-5-4 59 0 0,-30-20-233 0 0,34 23 154 0 0,0-1 0 0 0,0 1-1 0 0,1-1 1 0 0,-1 0-1 0 0,0 0 1 0 0,1 0-1 0 0,0 0 1 0 0,0-1 0 0 0,0 1-1 0 0,0-1 21 0 0,0 2-497 0 0,7 14 322 0 0,-2-7 117 0 0,-2-3 3 0 0,4 5 58 0 0,-1 1 59 0 0,1-4-62 0 0,2-1 4 0 0,-1-1-4 0 0,-3-2-4 0 0,-1 1-1 0 0,1-1 0 0 0,0 0 0 0 0,-1 0 0 0 0,1 0 0 0 0,0 0 1 0 0,-1-1-1 0 0,1 1 0 0 0,-1-1 0 0 0,1 1 0 0 0,-1-1 1 0 0,1 0-1 0 0,-1 0 0 0 0,1 0 0 0 0,-1 0 0 0 0,2-2 5 0 0,13-4 61 0 0,50-21-549 0 0,8 2 275 0 0,-59 22 183 0 0,83-22-73 0 0,-85 21 102 0 0,1 0 0 0 0,-1-1 0 0 0,0-1 0 0 0,0 0-1 0 0,4-5 2 0 0,-10 7 0 0 0,-1-2 0 0 0,1 1 0 0 0,-1-1 0 0 0,-1 0 0 0 0,1-1 0 0 0,-2 2 0 0 0,0 1 11 0 0,-7 1 54 0 0,1 3-60 0 0,1 1 0 0 0,-1 0-1 0 0,0-1 1 0 0,1 1 0 0 0,-1 0-1 0 0,0 0 1 0 0,1 0 0 0 0,-1-1-1 0 0,0 1 1 0 0,1 0 0 0 0,-1 0-1 0 0,0 0 1 0 0,1 0 0 0 0,-1 0-1 0 0,0 0 1 0 0,1 1 0 0 0,-1-1-1 0 0,0 0 1 0 0,1 0 0 0 0,-1 0-1 0 0,0 1 1 0 0,1-1-1 0 0,-1 0 1 0 0,1 1 0 0 0,-1-1-1 0 0,0 0 1 0 0,1 1 0 0 0,-1-1-1 0 0,1 1 1 0 0,-1-1-5 0 0,-2 2 16 0 0,-6 2 33 0 0,0 1-1 0 0,0 0 0 0 0,1 1 0 0 0,0 0 1 0 0,0 0-1 0 0,0 0 0 0 0,0 1 0 0 0,1 1-48 0 0,2-4 15 0 0,1 1-1 0 0,0 0 0 0 0,0 0 0 0 0,0 1 1 0 0,1-1-1 0 0,-1 1 0 0 0,1 0 1 0 0,0 0-1 0 0,1 0 0 0 0,0 0 0 0 0,0 0 1 0 0,-1 7-15 0 0,2-9 7 0 0,1 0 0 0 0,0 0 0 0 0,0 1 0 0 0,0-1 0 0 0,0 0 1 0 0,0 0-1 0 0,1 1 0 0 0,0-1 0 0 0,0 0 0 0 0,0 0 0 0 0,1 0 0 0 0,-1 0 1 0 0,2 2-8 0 0,-2-4 21 0 0,1 0 0 0 0,-1 0 0 0 0,0 0 1 0 0,1 0-1 0 0,0-1 0 0 0,-1 1 0 0 0,1 0 0 0 0,0-1 1 0 0,0 1-1 0 0,0-1 0 0 0,0 0 0 0 0,0 0 1 0 0,0 0-1 0 0,0 0 0 0 0,0 0 0 0 0,0 0 1 0 0,1 0-1 0 0,-1 0 0 0 0,0-1 0 0 0,1 0 1 0 0,-1 1-1 0 0,0-1 0 0 0,1 0 0 0 0,0 0-21 0 0,1 0 30 0 0,0-1 1 0 0,0 1-1 0 0,0-1 0 0 0,0 0 0 0 0,0 0 0 0 0,0 0 0 0 0,0-1 0 0 0,0 1 0 0 0,-1-1 1 0 0,1 0-1 0 0,0 0 0 0 0,2-2-30 0 0,6-5-42 0 0,-1-1 0 0 0,0 0 1 0 0,0-1 41 0 0,25-21-534 0 0,-30 27 416 0 0,1 0 5 0 0,0 0 1 0 0,0 0 0 0 0,0 1 0 0 0,1 0 0 0 0,-1 0 0 0 0,4 0 112 0 0,-9 3-12 0 0,0 1 1 0 0,0-1-1 0 0,0 1 1 0 0,-1-1-1 0 0,1 1 1 0 0,0 0-1 0 0,0 0 1 0 0,0 0-1 0 0,0 0 1 0 0,0 0 0 0 0,0 1-1 0 0,-1-1 1 0 0,1 0-1 0 0,0 1 1 0 0,0-1-1 0 0,0 1 1 0 0,-1 0-1 0 0,1 0 1 0 0,0-1-1 0 0,-1 1 1 0 0,1 0-1 0 0,-1 1 1 0 0,1-1 0 0 0,-1 0-1 0 0,1 0 1 0 0,-1 1-1 0 0,0-1 1 0 0,0 0-1 0 0,1 1 1 0 0,-1-1-1 0 0,0 2 12 0 0,4 4-30 0 0,-1 0 96 0 0,1 1 0 0 0,0-1-1 0 0,0 0 1 0 0,1 0 0 0 0,0-1 0 0 0,0 0 0 0 0,0 0 0 0 0,1 0 0 0 0,0-1-1 0 0,5 3-65 0 0,-7-5-411 0 0,29 12 1368 0 0,-9-11-7348 0 0,-11-4-443 0 0</inkml:trace>
  <inkml:trace contextRef="#ctx0" brushRef="#br0" timeOffset="-98050.709">9797 3931 8328 0 0,'0'-5'482'0'0,"0"4"-433"0"0,-1 1 0 0 0,1-1 0 0 0,0 1 0 0 0,0-1 0 0 0,-1 1 0 0 0,1-1 0 0 0,0 1 0 0 0,0-1 0 0 0,0 1 0 0 0,0-1 0 0 0,0 1 0 0 0,0-1-1 0 0,0 1 1 0 0,0-1 0 0 0,0 0 0 0 0,0 1 0 0 0,0-1 0 0 0,0 1 0 0 0,0-1 0 0 0,0 1 0 0 0,0-1 0 0 0,1 1 0 0 0,-1-1 0 0 0,0 1 0 0 0,0-1-1 0 0,1 1 1 0 0,-1-1 0 0 0,0 1 0 0 0,1-1 0 0 0,-1 1 0 0 0,0 0 0 0 0,1-1 0 0 0,-1 1 0 0 0,1 0 0 0 0,-1-1 0 0 0,1 1 0 0 0,-1 0 0 0 0,1-1 0 0 0,-1 1-1 0 0,1 0-48 0 0,3-3 1433 0 0,-4 3-953 0 0,0 0-26 0 0,0 0-104 0 0,-1 4-144 0 0,1 0 1 0 0,-1 0-1 0 0,0-1 0 0 0,0 1 1 0 0,0 0-1 0 0,0 0 1 0 0,-1-1-1 0 0,1 1 1 0 0,-1 0-1 0 0,0-1-206 0 0,-1 2 129 0 0,1 0 0 0 0,-1 1 0 0 0,1-1 0 0 0,-1 5-129 0 0,-8 33 703 0 0,-3-1 1 0 0,-12 26-704 0 0,-10 28 888 0 0,29-77-607 0 0,-1 0 0 0 0,-6 8-281 0 0,6-10 213 0 0,0 0 1 0 0,1 0-1 0 0,0 3-213 0 0,0 3 502 0 0,7-21-344 0 0,-1 8 396 0 0,7-21-445 0 0,0 0 0 0 0,0 0 0 0 0,-1-1 0 0 0,2-8-109 0 0,2-3-72 0 0,44-116 92 0 0,-36 89-20 0 0,-13 35 0 0 0,1 0 0 0 0,0 1 0 0 0,1 0 0 0 0,0 0 0 0 0,7-10 0 0 0,-4 6 2 0 0,4-3-70 0 0,-9 18 56 0 0,-3 2 6 0 0,0 0 0 0 0,0 0 0 0 0,0 1 0 0 0,0-1 0 0 0,0 0 0 0 0,-1 0 0 0 0,1 0 0 0 0,0 0 0 0 0,0 0 0 0 0,-1 0 0 0 0,1 0 0 0 0,-1-1 0 0 0,1 1 0 0 0,-1-1 6 0 0,0 2-55 0 0,13 10-16 0 0,-5 1 56 0 0,0-1-1 0 0,-1 1 1 0 0,0 1-1 0 0,0 1 16 0 0,1 2-5 0 0,1-1 0 0 0,3 3 5 0 0,50 69 0 0 0,-32-44 0 0 0,2 7 0 0 0,-23-35 0 0 0,13 22 0 0 0,-20-33 0 0 0,1 12 0 0 0,-2-10 0 0 0,-1-3 4 0 0,0-1 0 0 0,1 0 0 0 0,-1 1 0 0 0,0-1 0 0 0,0 1 0 0 0,0-1 0 0 0,0 1 0 0 0,-1-1 0 0 0,1 1 0 0 0,0-1-1 0 0,-1 1 1 0 0,1-1 0 0 0,-1 1 0 0 0,1-1 0 0 0,-1 0 0 0 0,1 1 0 0 0,-1-1 0 0 0,0 0 0 0 0,0 0 0 0 0,0 0 0 0 0,0 1-1 0 0,0-1-3 0 0,-1 1 14 0 0,-1-1 0 0 0,1 1-1 0 0,-1 0 1 0 0,1-1 0 0 0,-1 0-1 0 0,0 0 1 0 0,1 0 0 0 0,-3 1-14 0 0,-2 1 42 0 0,-13 0 38 0 0,17-3-67 0 0,0 1 0 0 0,0-1 0 0 0,0 1-1 0 0,0-1 1 0 0,0 1 0 0 0,-2 1-13 0 0,-1 0 16 0 0,-1 0 0 0 0,1 0 0 0 0,0-1 0 0 0,-1 0 0 0 0,1 0 0 0 0,-7 0-16 0 0,-43-1 112 0 0,30 0-67 0 0,-43 0-91 0 0,68 0-190 0 0,1 0-59 0 0,0-1 143 0 0,1 0 0 0 0,-1 1-1 0 0,0-1 1 0 0,0 0 0 0 0,1 1 0 0 0,-1-1-1 0 0,1 1 1 0 0,-1-1 0 0 0,0 0 0 0 0,1 1-1 0 0,-1-1 1 0 0,1 1 0 0 0,-1-1 0 0 0,1 1-1 0 0,0 0 1 0 0,-1-1 0 0 0,1 1 0 0 0,-1-1-1 0 0,1 1 1 0 0,0 0 0 0 0,-1-1 0 0 0,1 1-1 0 0,0 0 1 0 0,-1 0 0 0 0,1 0 0 0 0,0 0 0 0 0,0 0-1 0 0,-1-1 1 0 0,1 1 152 0 0,5-1-737 0 0,4-4-885 0 0</inkml:trace>
  <inkml:trace contextRef="#ctx0" brushRef="#br0" timeOffset="-97610.646">10215 4040 11864 0 0,'0'0'266'0'0,"1"-1"-164"0"0,-1 0 0 0 0,1 0 0 0 0,0 0 0 0 0,0 1 0 0 0,-1-1-1 0 0,1 0 1 0 0,0 0 0 0 0,0 1 0 0 0,0-1 0 0 0,1 0-102 0 0,1 3 37 0 0,1 0-1 0 0,-1 0 1 0 0,0 0 0 0 0,-1 0 0 0 0,1 0-1 0 0,0 0 1 0 0,-1 1 0 0 0,1 0 0 0 0,1 2-37 0 0,1 1 150 0 0,0 1 0 0 0,-1-1 1 0 0,0 1-1 0 0,0 0 1 0 0,-1 0-1 0 0,0 1 0 0 0,0-1 1 0 0,0 1-1 0 0,-1-1 1 0 0,0 4-151 0 0,4 7 319 0 0,-5-14-259 0 0,1 0-1 0 0,-1 0 1 0 0,0 1-1 0 0,0-1 1 0 0,-1 0-1 0 0,1 0 1 0 0,-1 1-60 0 0,0 10 124 0 0,-1 0 1 0 0,0 0 0 0 0,-2 0-1 0 0,-2 13-124 0 0,-4 8 194 0 0,8-35-155 0 0,1 0 1 0 0,0 1 0 0 0,-1-1-1 0 0,1 0 1 0 0,0 1 0 0 0,0-1 0 0 0,0 0-1 0 0,0 1 1 0 0,0-1 0 0 0,0 0 0 0 0,0 1-1 0 0,0-1 1 0 0,1 1 0 0 0,-1-1 0 0 0,0 0-1 0 0,1 0 1 0 0,-1 1 0 0 0,1-1 0 0 0,-1 0-1 0 0,1 0 1 0 0,0 1 0 0 0,0-1 0 0 0,-1 0-1 0 0,1 0 1 0 0,0 0 0 0 0,1 0-40 0 0,-1 0 250 0 0,10-2 281 0 0,-4-1-298 0 0,0 0-1 0 0,0-1 1 0 0,-1 0 0 0 0,1 0-1 0 0,-1 0 1 0 0,1-1 0 0 0,3-2-233 0 0,8-8 1080 0 0,14-13-1080 0 0,-23 19 135 0 0,-2 0 18 0 0,0 0 0 0 0,-1-1 0 0 0,0 0 0 0 0,0 0-1 0 0,-1 0 1 0 0,0-1 0 0 0,-1 0 0 0 0,2-6-153 0 0,2-3 218 0 0,5-14-46 0 0,-2-1-1 0 0,-1 0 0 0 0,-2 0 0 0 0,-1-1 0 0 0,0-23-171 0 0,-6 25-25 0 0,-1 32 14 0 0,0-1 0 0 0,0 0 0 0 0,-1 1-1 0 0,1-1 1 0 0,0 1 0 0 0,-1-1-1 0 0,0 1 1 0 0,1-1 0 0 0,-1 0 0 0 0,0 1-1 0 0,1 0 1 0 0,-1-1 0 0 0,0 1-1 0 0,0-1 1 0 0,0 1 0 0 0,0 0 0 0 0,0 0-1 0 0,-1-1 12 0 0,1 2-22 0 0,1-1-1 0 0,0 1 0 0 0,0 0 1 0 0,-1 0-1 0 0,1 0 0 0 0,0-1 1 0 0,0 1-1 0 0,-1 0 0 0 0,1 0 1 0 0,0 0-1 0 0,-1-1 1 0 0,1 1-1 0 0,0 0 0 0 0,0 0 1 0 0,-1 0-1 0 0,1 0 0 0 0,0 0 1 0 0,-1 0-1 0 0,1 0 0 0 0,0 0 1 0 0,-1 0-1 0 0,1 0 0 0 0,0 0 1 0 0,-1 0-1 0 0,1 0 0 0 0,0 0 1 0 0,-1 0-1 0 0,1 0 0 0 0,0 0 1 0 0,-1 0-1 0 0,1 1 1 0 0,0-1-1 0 0,-1 0 0 0 0,1 0 1 0 0,0 0-1 0 0,0 1 0 0 0,-1-1 1 0 0,1 0 22 0 0,-1 1-194 0 0,-14 2-2069 0 0,9 2 1096 0 0</inkml:trace>
  <inkml:trace contextRef="#ctx0" brushRef="#br0" timeOffset="-94489.318">10742 4267 6176 0 0,'0'0'177'0'0,"1"0"0"0"0,4 0-59 0 0,35-6 5092 0 0,-39 6-4692 0 0,-1 0-6 0 0,0 0 12 0 0,0 0 50 0 0,0 0 24 0 0,0 0 2 0 0,0 0-58 0 0,0 0-239 0 0,0 0-102 0 0,-13 3 344 0 0,-12 7-51 0 0,1 2-1 0 0,0 0 0 0 0,-21 15-493 0 0,40-23 111 0 0,1 0 0 0 0,-1 0-1 0 0,1 0 1 0 0,0 1-1 0 0,0 0 1 0 0,0-1-1 0 0,1 1 1 0 0,0 0-1 0 0,0 1 1 0 0,0-1-1 0 0,-1 4-110 0 0,3-8 25 0 0,1 0-1 0 0,0 0 0 0 0,0 1 1 0 0,-1-1-1 0 0,1 0 0 0 0,0 1 1 0 0,0-1-1 0 0,0 0 0 0 0,0 0 1 0 0,1 1-1 0 0,-1-1 0 0 0,0 0 1 0 0,0 0-1 0 0,1 0 0 0 0,-1 1 1 0 0,1-1-1 0 0,-1 0 0 0 0,1 0 1 0 0,-1 0-1 0 0,1 0 0 0 0,0 0 1 0 0,0 0-1 0 0,-1 0 0 0 0,1 0 1 0 0,0 0-1 0 0,0 0 0 0 0,0 0 1 0 0,0 0-1 0 0,0-1 0 0 0,1 2-24 0 0,1 0 37 0 0,1 0 0 0 0,0 1 0 0 0,0-1-1 0 0,0 0 1 0 0,0-1 0 0 0,0 1 0 0 0,0-1-1 0 0,1 0-36 0 0,24 4 61 0 0,0-1 0 0 0,0-1-1 0 0,0-2 1 0 0,1-1-61 0 0,-22 0-475 0 0,0-1 0 0 0,1 0-1 0 0,5-2 476 0 0,1 0-4552 0 0,3 1-1800 0 0</inkml:trace>
  <inkml:trace contextRef="#ctx0" brushRef="#br0" timeOffset="-93968.667">9765 3867 6912 0 0,'1'-1'63'0'0,"-1"1"-50"0"0,0 0-1 0 0,1 0 1 0 0,-1-1 0 0 0,0 1 0 0 0,0 0 0 0 0,0 0-1 0 0,0 0 1 0 0,1-1 0 0 0,-1 1 0 0 0,0 0 0 0 0,0 0 0 0 0,0-1-1 0 0,0 1 1 0 0,0 0 0 0 0,0 0 0 0 0,0-1 0 0 0,0 1-1 0 0,0 0 1 0 0,1 0 0 0 0,-1-1 0 0 0,0 1 0 0 0,0 0-1 0 0,0 0 1 0 0,-1-1 0 0 0,1 1 0 0 0,0 0-13 0 0,0-2 31 0 0,-1 1 0 0 0,0 0 0 0 0,0 0 1 0 0,0 0-1 0 0,0 0 0 0 0,0-1 0 0 0,0 1 0 0 0,0 1 0 0 0,0-1 1 0 0,0 0-1 0 0,-1 0 0 0 0,1 0 0 0 0,-1 0-31 0 0,-22-14 2129 0 0,8 11-158 0 0,13 4-1544 0 0,-1-1-150 0 0,0 1-1 0 0,0 0 1 0 0,0 0 0 0 0,0 0 0 0 0,0 1 0 0 0,0-1 0 0 0,0 1 0 0 0,0 0 0 0 0,0 0-1 0 0,0 0 1 0 0,0 1-277 0 0,-41 19 1410 0 0,25-11-1011 0 0,10-4-215 0 0,0 1-1 0 0,0 0 1 0 0,1 1 0 0 0,0 0-1 0 0,0 1 1 0 0,1-1-1 0 0,0 2 1 0 0,-7 9-184 0 0,6-8 116 0 0,-11 17 154 0 0,2 0 0 0 0,0 2 0 0 0,2 0-1 0 0,1 1 1 0 0,-1 9-270 0 0,8-22 111 0 0,0 2-35 0 0,0 1 0 0 0,2 0 0 0 0,0 0 0 0 0,2 0 0 0 0,0 1 0 0 0,1 0 0 0 0,2 0 0 0 0,0-1 0 0 0,1 10-76 0 0,2-19 8 0 0,0 0 0 0 0,1 0 0 0 0,0 0 0 0 0,1 0 0 0 0,0 0 0 0 0,1-1 0 0 0,0 0-1 0 0,1 0 1 0 0,0 0 0 0 0,1 0 0 0 0,0-1 0 0 0,1-1 0 0 0,0 1 0 0 0,0-1 0 0 0,1 0 0 0 0,0-1-1 0 0,0 0 1 0 0,1-1 0 0 0,0 1 0 0 0,1-2 0 0 0,0 0 0 0 0,0 0 0 0 0,11 4-8 0 0,0-3-9 0 0,1-1 0 0 0,0 0 0 0 0,0-2 0 0 0,18 1 9 0 0,94 2-1666 0 0,-105-6 660 0 0,14-1-324 0 0</inkml:trace>
  <inkml:trace contextRef="#ctx0" brushRef="#br0" timeOffset="-93516.394">11029 3742 10384 0 0,'0'0'301'0'0,"0"0"4"0"0,1 1-195 0 0,4 2-44 0 0,-1-1-1 0 0,0 1 1 0 0,0 0 0 0 0,0 1 0 0 0,0-1 0 0 0,-1 1 0 0 0,1 0 0 0 0,-1 0-1 0 0,0 0-65 0 0,8 9 381 0 0,-5-6-50 0 0,-1 1-1 0 0,1 1 1 0 0,-2-1-1 0 0,1 1 1 0 0,-1 0 0 0 0,-1 0-1 0 0,2 4-330 0 0,-3-8 255 0 0,4 15 603 0 0,0 1-1 0 0,-1 0 0 0 0,0 13-857 0 0,4 18 824 0 0,-5-27-450 0 0,-1-1 0 0 0,-2 1 0 0 0,-1 0 1 0 0,-1 6-375 0 0,1 7 376 0 0,0-25-348 0 0,-1 0-1 0 0,-1 0 0 0 0,0-1 0 0 0,0 1 0 0 0,-1-1 1 0 0,-1 0-1 0 0,0 0 0 0 0,-1 0 0 0 0,0 0 0 0 0,0-1 0 0 0,-2 1 1 0 0,1-2-1 0 0,-1 1 0 0 0,-1-1 0 0 0,0 0 0 0 0,0 0 1 0 0,-1-1-1 0 0,-8 6-27 0 0,4-2-28 0 0,1 0-1262 0 0,2-5-3185 0 0,-2 0-1805 0 0</inkml:trace>
  <inkml:trace contextRef="#ctx0" brushRef="#br0" timeOffset="-93161.667">10976 3545 12496 0 0,'1'-1'281'0'0,"0"-1"-197"0"0,4-4 46 0 0,1-1 0 0 0,0 1 0 0 0,-1 1 0 0 0,2-1 0 0 0,-1 1 0 0 0,1 0 0 0 0,-1 0 0 0 0,6-2-130 0 0,0 1 164 0 0,-6 3 168 0 0,0 0-1 0 0,0 0 0 0 0,1 0 0 0 0,-1 1 1 0 0,7-1-332 0 0,-11 2 57 0 0,-1 1-1 0 0,1 0 1 0 0,-1 0 0 0 0,1 0 0 0 0,-1 0 0 0 0,1 0 0 0 0,-1 0 0 0 0,1 0 0 0 0,-1 1-1 0 0,1-1 1 0 0,-1 1 0 0 0,1-1 0 0 0,-1 1 0 0 0,0-1 0 0 0,1 1 0 0 0,-1 0 0 0 0,0-1-1 0 0,0 1 1 0 0,1 0 0 0 0,-1 0 0 0 0,0 0 0 0 0,0 0 0 0 0,0 0 0 0 0,0 0 0 0 0,0 1-1 0 0,0-1 1 0 0,0 0 0 0 0,0 1-57 0 0,-1 0 29 0 0,1-1 0 0 0,-1 1 0 0 0,0-1 0 0 0,0 1 0 0 0,0-1 0 0 0,0 1 0 0 0,0-1 0 0 0,0 1 0 0 0,0-1 0 0 0,-1 1 0 0 0,1-1 0 0 0,-1 0 0 0 0,1 1 0 0 0,-1-1 0 0 0,1 1 0 0 0,-1-1 0 0 0,0 0-1 0 0,0 1-28 0 0,-1 2 83 0 0,-3 7-36 0 0,-2-1 0 0 0,1 0-1 0 0,-1 0 1 0 0,-1-1 0 0 0,0 0 0 0 0,0 0-1 0 0,-1-1 1 0 0,-8 7-47 0 0,-25 26 343 0 0,32-28-59 0 0,10-12-166 0 0,0-1 88 0 0,1 0 40 0 0,6 2-159 0 0,0-1 0 0 0,-1 0 0 0 0,1-1 0 0 0,0 0 0 0 0,-1 0 0 0 0,1 0 0 0 0,0-1 0 0 0,0 0 0 0 0,-1 0 0 0 0,1 0-87 0 0,27-4 56 0 0,-10 4 44 0 0,6-1-1005 0 0,1 2-1 0 0,-1 0 0 0 0,5 3 906 0 0,-13-1-959 0 0</inkml:trace>
  <inkml:trace contextRef="#ctx0" brushRef="#br0" timeOffset="-73791.755">1310 7267 9408 0 0,'28'-36'765'0'0,"-20"25"-137"0"0,1 1 0 0 0,-2-1-1 0 0,0-1 1 0 0,0 1 0 0 0,0-2-628 0 0,-7 11 201 0 0,1 1-1 0 0,-1-1 1 0 0,1 1 0 0 0,-1 0 0 0 0,1-1 0 0 0,-1 1 0 0 0,0-1 0 0 0,0 1 0 0 0,0-1 0 0 0,0 1 0 0 0,0 0 0 0 0,0-1 0 0 0,0 1 0 0 0,0-1 0 0 0,-1 1 0 0 0,1-1 0 0 0,0 1-1 0 0,-1 0 1 0 0,0-1 0 0 0,1 1 0 0 0,-1 0 0 0 0,0-1 0 0 0,1 1-201 0 0,-1 0 48 0 0,0 0 1 0 0,0 1-1 0 0,0-1 0 0 0,0 0 1 0 0,1 1-1 0 0,-1-1 0 0 0,0 1 1 0 0,0-1-1 0 0,0 1 0 0 0,0 0 1 0 0,0-1-1 0 0,0 1 0 0 0,0 0 1 0 0,0 0-1 0 0,-1 0 0 0 0,1-1 1 0 0,0 1-1 0 0,0 0 0 0 0,0 0 1 0 0,0 1-1 0 0,0-1 0 0 0,0 0 1 0 0,0 0-1 0 0,0 0 0 0 0,0 1 0 0 0,0-1 1 0 0,0 1-1 0 0,0-1 0 0 0,0 0 1 0 0,0 1-1 0 0,0 0 0 0 0,0 0-48 0 0,-10 5 235 0 0,1-2-196 0 0,1 1-1 0 0,0 0 1 0 0,1 1-1 0 0,0 0 1 0 0,-1 0-1 0 0,2 1 0 0 0,-4 3-38 0 0,-5 8-51 0 0,0 0 0 0 0,1 1 0 0 0,1 0 0 0 0,1 1-1 0 0,-8 18 52 0 0,15-27 7 0 0,3-6 4 0 0,1 0 0 0 0,-1 0 0 0 0,1 0 0 0 0,0 0 0 0 0,0 1 0 0 0,1-1 0 0 0,-1 1 1 0 0,1-1-1 0 0,0 1 0 0 0,0 3-11 0 0,-1 12 14 0 0,1-18-7 0 0,0 0 0 0 0,1 0 0 0 0,0-1 0 0 0,-1 1 0 0 0,1 0 0 0 0,0 0 0 0 0,0 0 0 0 0,1 0-1 0 0,-1-1 1 0 0,0 1 0 0 0,2 2-7 0 0,0 2 68 0 0,1 0-27 0 0,-1-1-1 0 0,1 0 1 0 0,0 0 0 0 0,0-1-1 0 0,1 1 1 0 0,2 2-41 0 0,-5-6 4 0 0,1 0 0 0 0,0-1 1 0 0,0 1-1 0 0,0-1 0 0 0,0 1 0 0 0,0-1 1 0 0,0 0-1 0 0,0 0 0 0 0,0 0 0 0 0,1 0 1 0 0,-1 0-1 0 0,0 0 0 0 0,1-1 0 0 0,-1 1 0 0 0,1-1 1 0 0,-1 1-1 0 0,0-1 0 0 0,1 0 0 0 0,1 0-4 0 0,6-1 31 0 0,-1 0 0 0 0,1-1 0 0 0,-1 0 0 0 0,0 0 0 0 0,0-1 0 0 0,0 0-1 0 0,0 0 1 0 0,0-1 0 0 0,-1-1 0 0 0,1 1 0 0 0,-1-1 0 0 0,0-1 0 0 0,-1 1 0 0 0,7-7-31 0 0,-8 6 34 0 0,0 0 0 0 0,0 0 0 0 0,0-1 1 0 0,-1 1-1 0 0,0-1 0 0 0,-1-1 1 0 0,1 1-1 0 0,-1-1-34 0 0,-2 3 28 0 0,0-1 0 0 0,0 1 1 0 0,0 0-1 0 0,-1-1 0 0 0,1 1 0 0 0,-1-1 1 0 0,-1 1-1 0 0,1-1 0 0 0,-1 1 0 0 0,0-1 0 0 0,0 0 1 0 0,-1-1-29 0 0,0 3-27 0 0,0-1 0 0 0,0 1 0 0 0,-1-1 0 0 0,1 1 0 0 0,-1 0 1 0 0,0 0-1 0 0,0 0 0 0 0,-1 0 0 0 0,1 0 0 0 0,-1 0 0 0 0,0 1 1 0 0,0-1-1 0 0,0 1 0 0 0,0 0 0 0 0,0 0 0 0 0,-2-1 27 0 0,-2-1-135 0 0,0 0 0 0 0,-1 0 0 0 0,1 1 0 0 0,-1 0 0 0 0,1 1 0 0 0,-1-1 0 0 0,0 2 0 0 0,-3-2 135 0 0,9 4-23 0 0,1 0-420 0 0,-1-1-2844 0 0,-4-3 2041 0 0</inkml:trace>
  <inkml:trace contextRef="#ctx0" brushRef="#br0" timeOffset="-73476.736">1486 7103 12384 0 0,'0'0'281'0'0,"0"0"40"0"0,0 0 21 0 0,0 0-45 0 0,1 2-197 0 0,8 9-88 0 0,-7-9 31 0 0,0 0 0 0 0,0 1 0 0 0,0-1-1 0 0,0 1 1 0 0,0-1 0 0 0,1 3-43 0 0,1 5 292 0 0,0 1-1 0 0,0-1 0 0 0,-1 1 1 0 0,-1 0-1 0 0,0 0 0 0 0,0 2-291 0 0,1 12 646 0 0,-1 0 0 0 0,-1 5-646 0 0,-1 32 501 0 0,1-50-340 0 0,-2 0 1 0 0,0 11-162 0 0,-1 10 213 0 0,2-11-85 0 0,0-1-1 0 0,-2 1 0 0 0,-1-1 0 0 0,-1 0 1 0 0,0 0-1 0 0,-2 0 0 0 0,-6 16-127 0 0,3-5 317 0 0,9-32-345 0 0,0 0-1 0 0,-1-1 0 0 0,1 1 1 0 0,-1 0-1 0 0,1-1 0 0 0,0 1 1 0 0,-1 0-1 0 0,1-1 0 0 0,0 1 0 0 0,-1-1 1 0 0,1 1-1 0 0,0-1 0 0 0,-1 1 1 0 0,1-1-1 0 0,0 1 0 0 0,0-1 1 0 0,0 1-1 0 0,0-1 0 0 0,-1 0 29 0 0,0-10-1186 0 0,1 0-1 0 0,0 0 1 0 0,0 1 0 0 0,1-1-1 0 0,2-6 1187 0 0,0-4-4890 0 0</inkml:trace>
  <inkml:trace contextRef="#ctx0" brushRef="#br0" timeOffset="-73254.968">1542 7176 9936 0 0,'6'-14'746'0'0,"-4"8"-495"0"0,9-13-288 0 0,-10 18 116 0 0,-1 0 0 0 0,1 1 1 0 0,0-1-1 0 0,0 0 0 0 0,0 1 0 0 0,0-1 0 0 0,0 0 1 0 0,0 1-1 0 0,0-1 0 0 0,1 1 0 0 0,-1 0 0 0 0,0-1 1 0 0,0 1-1 0 0,0 0 0 0 0,0 0 0 0 0,1 0 1 0 0,-1 0-1 0 0,0 0 0 0 0,0 0-79 0 0,6 0 320 0 0,-1 0 1 0 0,0 1 0 0 0,1 0-1 0 0,-1 1 1 0 0,0-1-1 0 0,0 1 1 0 0,0 0-1 0 0,0 1 1 0 0,0-1-1 0 0,-1 1 1 0 0,1 0-1 0 0,-1 1 1 0 0,3 1-321 0 0,0 1 131 0 0,-1 0 1 0 0,0 1-1 0 0,0 0 1 0 0,0 0-1 0 0,-1 0 1 0 0,0 1-1 0 0,-1 0 0 0 0,3 5-131 0 0,-7-10 68 0 0,0 0-1 0 0,0 0 0 0 0,0 1 0 0 0,0-1 0 0 0,0 0 0 0 0,-1 1 0 0 0,1-1 0 0 0,-1 1 1 0 0,0-1-1 0 0,0 1 0 0 0,0-1 0 0 0,-1 1 0 0 0,1-1 0 0 0,-1 1 0 0 0,0-1 0 0 0,0 1 1 0 0,0-1-1 0 0,0 0 0 0 0,0 0 0 0 0,-1 0 0 0 0,0 0 0 0 0,1 0 0 0 0,-1 0 0 0 0,0 0 1 0 0,-1 0-1 0 0,1 0 0 0 0,0-1 0 0 0,-1 0 0 0 0,-1 2-67 0 0,-9 5 67 0 0,0-1-1 0 0,-1 1 1 0 0,0-2-1 0 0,-1 0 1 0 0,1-1-1 0 0,-1 0 1 0 0,-1-2-1 0 0,1 1 1 0 0,-3-1-67 0 0,-3-1-3061 0 0,0 0 1 0 0,-7 0 3060 0 0,8-3-6044 0 0</inkml:trace>
  <inkml:trace contextRef="#ctx0" brushRef="#br0" timeOffset="-72593.817">1891 6987 12672 0 0,'0'-9'2504'0'0,"-3"135"2497"0"0,-4 125-2740 0 0,8-241-2184 0 0,0 0 0 0 0,0 0-1 0 0,1 4-76 0 0,3 26-34 0 0,-3-36 347 0 0,-1-3-3837 0 0,-1 0 217 0 0,0-1-3625 0 0</inkml:trace>
  <inkml:trace contextRef="#ctx0" brushRef="#br0" timeOffset="-72236.854">1778 7204 12496 0 0,'0'0'281'0'0,"20"-3"794"0"0,-13 1-827 0 0,1 0 0 0 0,-1 1 0 0 0,1 0 0 0 0,7 0-248 0 0,17-3 1300 0 0,19-2-246 0 0,48-8-253 0 0,-93 13-763 0 0,0 0 0 0 0,0 0-1 0 0,0 1 1 0 0,-1-1-1 0 0,1 1 1 0 0,0 1 0 0 0,0-1-1 0 0,0 1 1 0 0,0 0-1 0 0,0 0-37 0 0,-5 0 50 0 0,0 0 0 0 0,0-1 0 0 0,0 1 0 0 0,-1 0 0 0 0,1 0-1 0 0,0 0 1 0 0,-1-1 0 0 0,1 1 0 0 0,0 0 0 0 0,-1 0 0 0 0,1 0-1 0 0,-1 0 1 0 0,1 0 0 0 0,-1 0 0 0 0,0 0 0 0 0,1 0 0 0 0,-1 1-1 0 0,0-1 1 0 0,0 0 0 0 0,0 0 0 0 0,0 0 0 0 0,0 0 0 0 0,0 1-50 0 0,-3 27 558 0 0,2-26-420 0 0,-4 19 697 0 0,0 0-1 0 0,-6 12-834 0 0,8-26 140 0 0,-17 63 284 0 0,20-52-460 0 0,0-18-760 0 0,1-2-285 0 0,5-4-50 0 0</inkml:trace>
  <inkml:trace contextRef="#ctx0" brushRef="#br0" timeOffset="-72053.204">2131 7024 15440 0 0,'-5'-9'440'0'0,"1"9"88"0"0,1 0-425 0 0,-1-3-103 0 0,4 3 0 0 0,0 0 0 0 0,0 0 0 0 0,0 0 64 0 0,0 0-64 0 0,0 0 0 0 0,0 0 0 0 0,0 0 0 0 0,0 0 0 0 0,11 8 0 0 0,-2 0-112 0 0,0 2 9 0 0,-3 0-1 0 0</inkml:trace>
  <inkml:trace contextRef="#ctx0" brushRef="#br0" timeOffset="-70680.319">2574 7076 15344 0 0,'-2'-1'124'0'0,"1"0"1"0"0,-1 1 0 0 0,0-1-1 0 0,0 1 1 0 0,1-1 0 0 0,-1 1-1 0 0,0 0 1 0 0,0 0 0 0 0,0 0-1 0 0,1 0 1 0 0,-1 0 0 0 0,0 0-1 0 0,0 0-124 0 0,-26 5 67 0 0,20-3-9 0 0,0 1-1 0 0,0 0 0 0 0,-5 2-57 0 0,-13 6 180 0 0,8-4 81 0 0,0 1 0 0 0,1 0 0 0 0,0 1 0 0 0,1 1 0 0 0,0 1 0 0 0,0 0-1 0 0,1 1 1 0 0,0 1 0 0 0,1 0 0 0 0,1 1 0 0 0,0 0 0 0 0,1 1 0 0 0,0 0-1 0 0,-3 8-260 0 0,15-23 1 0 0,-5 8 3 0 0,0 0 1 0 0,1 0-1 0 0,0 1 0 0 0,0-1 0 0 0,-2 8-4 0 0,6-14 0 0 0,-1-1 0 0 0,1 1 0 0 0,-1 0 0 0 0,1-1 0 0 0,0 1 0 0 0,-1 0 0 0 0,1 0 0 0 0,0-1 0 0 0,0 1 0 0 0,1 0 0 0 0,-1-1 0 0 0,0 1-1 0 0,0 0 1 0 0,1 0 0 0 0,-1-1 0 0 0,1 1 0 0 0,0-1 0 0 0,-1 1 0 0 0,1 0 0 0 0,0-1 0 0 0,0 1 0 0 0,0-1 0 0 0,0 0 0 0 0,0 1 0 0 0,0-1 0 0 0,0 0 0 0 0,1 0 0 0 0,-1 1 0 0 0,0-1 0 0 0,1 0 0 0 0,-1 0 0 0 0,1-1-1 0 0,-1 1 1 0 0,1 0 0 0 0,0 0 0 0 0,5 1 6 0 0,0 1-1 0 0,0-2 0 0 0,0 1 1 0 0,0-1-1 0 0,0 0 0 0 0,0 0 0 0 0,1-1 1 0 0,-1 0-1 0 0,0 0 0 0 0,1-1 0 0 0,-1 0 1 0 0,0 0-1 0 0,2-1-5 0 0,19-6-137 0 0,0 0 0 0 0,21-11 137 0 0,-5 2-347 0 0,1 0-181 0 0,21-14 528 0 0,-28 13-188 0 0,1 1 0 0 0,14-2 188 0 0,-46 17-117 0 0,-6 2 117 0 0,-1 0 0 0 0,1 0-1 0 0,-1 1 1 0 0,1-1 0 0 0,-1 0 0 0 0,0 0 0 0 0,1 0-1 0 0,-1 0 1 0 0,0 0 0 0 0,1 1 0 0 0,-1-1 0 0 0,0 0-1 0 0,1 0 1 0 0,-1 1 0 0 0,0-1 0 0 0,1 0-1 0 0,-1 1 1 0 0,0-1 0 0 0,1 0 0 0 0,-1 1 0 0 0,0-1-1 0 0,0 0 1 0 0,0 1 0 0 0,1-1 0 0 0,-1 1 0 0 0,0-1-1 0 0,0 0 1 0 0,0 1 0 0 0,0-1 0 0 0,0 1 0 0 0,0-1-1 0 0,0 0 1 0 0,0 1 0 0 0,0-1 0 0 0,0 1-1 0 0,0-1 1 0 0,0 1 0 0 0,0-1 0 0 0,0 0 0 0 0,0 1-1 0 0,0-1 1 0 0,0 1 0 0 0,-1-1 0 0 0,1 0 0 0 0,0 1-1 0 0,0-1 1 0 0,-1 1 0 0 0,1-1-1 0 0,-5 11 96 0 0,0 0 0 0 0,-1-1 0 0 0,-4 7-95 0 0,-6 12 179 0 0,-10 21-47 0 0,5-12-120 0 0,18-33-1 0 0,3-3 44 0 0,0-1-41 0 0,0 0-12 0 0,-1-1 0 0 0,1 0-1 0 0,0 0 1 0 0,0 1-1 0 0,0-1 1 0 0,0 0 0 0 0,0 0-1 0 0,0 1 1 0 0,0-1-1 0 0,0 0 1 0 0,0 0 0 0 0,0 1-1 0 0,0-1 1 0 0,0 0-1 0 0,0 1 1 0 0,0-1 0 0 0,0 0-1 0 0,0 0 1 0 0,0 1-1 0 0,0-1 1 0 0,0 0 0 0 0,1 0-1 0 0,-1 1 1 0 0,0-1-1 0 0,0 0 1 0 0,0 0 0 0 0,0 1-1 0 0,0-1 1 0 0,1 0-1 0 0,-1 0 1 0 0,0 0 0 0 0,0 1-1 0 0,1-1 1 0 0,-1 0-1 0 0,0 0 1 0 0,0 0 0 0 0,0 0-1 0 0,1 0 1 0 0,-1 1-1 0 0,0-1 1 0 0,1 0 0 0 0,-1 0-2 0 0,4 1 52 0 0,-3 0-19 0 0,3-1 1 0 0,8-8-37 0 0,-9 5-1 0 0,-1 0-1 0 0,1 0 0 0 0,0 0 0 0 0,0 0 0 0 0,-1 0 1 0 0,0 0-1 0 0,0-1 0 0 0,0 1 0 0 0,0-1 0 0 0,0 1 1 0 0,-1-1-1 0 0,0 0 0 0 0,1 0 0 0 0,-1 0 0 0 0,0 0 5 0 0,14-33-10 0 0,-14 34-24 0 0,0 2 11 0 0,-1 0 1 0 0,1 0-1 0 0,0 1 0 0 0,0-1 1 0 0,0 0-1 0 0,0 0 1 0 0,0 1-1 0 0,0-1 0 0 0,0 0 1 0 0,0 1-1 0 0,0-1 0 0 0,0 1 1 0 0,0 0-1 0 0,0-1 0 0 0,1 1 23 0 0,1-1 0 0 0,-1-1 0 0 0,0 1 0 0 0,0-1 0 0 0,0 1 0 0 0,0-1 0 0 0,0 0 0 0 0,0 0 0 0 0,0 1 0 0 0,-1-1 0 0 0,2-2 0 0 0,6-21 54 0 0,-8 24-53 0 0,-1 1 1 0 0,0-1 0 0 0,0 0-1 0 0,0 1 1 0 0,0-1-1 0 0,0 1 1 0 0,0-1-1 0 0,0 1 1 0 0,0-1 0 0 0,0 0-1 0 0,0 1 1 0 0,0-1-1 0 0,0 1 1 0 0,-1-1 0 0 0,1 1-1 0 0,0-1 1 0 0,0 1-1 0 0,-1-1 1 0 0,1 1 0 0 0,0-1-1 0 0,0 1 1 0 0,-1-1-1 0 0,1 1 1 0 0,-1-1 0 0 0,1 1-1 0 0,0-1 1 0 0,-1 1-1 0 0,0-1-1 0 0,0 0 20 0 0,-2-4-14 0 0,2 4-6 0 0,0-1 1 0 0,0 1-1 0 0,0 0 0 0 0,0-1 0 0 0,0 1 1 0 0,0 0-1 0 0,0 0 0 0 0,0-1 0 0 0,-1 1 1 0 0,1 0-1 0 0,0 0 0 0 0,-1 0 0 0 0,1 1 0 0 0,-1-1 1 0 0,1 0-1 0 0,-1 0 0 0 0,1 1 0 0 0,-2-1 0 0 0,-11-1 0 0 0,-2-1 11 0 0,15 3 2 0 0,-1 0 1 0 0,1-1-1 0 0,-1 1 0 0 0,1 1 1 0 0,-1-1-1 0 0,1 0 0 0 0,-1 0 0 0 0,1 0 1 0 0,-1 1-1 0 0,1-1 0 0 0,-1 1 1 0 0,1-1-1 0 0,0 1 0 0 0,-1-1 0 0 0,1 1 1 0 0,-1 0-14 0 0,-2 1 32 0 0,-1 0 2 0 0,-1 0 1 0 0,1 0-1 0 0,0 1 0 0 0,0 0 0 0 0,0 0 0 0 0,1 0 0 0 0,-1 0 0 0 0,1 1 0 0 0,-1-1 0 0 0,1 1 0 0 0,1 0 1 0 0,-1 1-1 0 0,0-1 0 0 0,1 1 0 0 0,0-1 0 0 0,0 1 0 0 0,0 0 0 0 0,1 1-34 0 0,-1-3 29 0 0,-3 9 90 0 0,0-1 0 0 0,1 1 1 0 0,0 0-1 0 0,1 0 0 0 0,-2 7-119 0 0,5-12 52 0 0,-1 0 1 0 0,1 1-1 0 0,0-1 1 0 0,0 1-1 0 0,1-1 0 0 0,0 1 1 0 0,1 0-1 0 0,-1-1 1 0 0,1 0-1 0 0,1 1-52 0 0,-2-8-2 0 0,0 1 1 0 0,0-1-1 0 0,0 1 0 0 0,0-1 1 0 0,0 1-1 0 0,0-1 0 0 0,0 0 1 0 0,0 1-1 0 0,0-1 0 0 0,0 1 1 0 0,1-1-1 0 0,-1 1 0 0 0,0-1 1 0 0,0 0-1 0 0,0 1 0 0 0,1-1 1 0 0,-1 0-1 0 0,0 1 0 0 0,1-1 1 0 0,-1 0-1 0 0,0 1 0 0 0,1-1 1 0 0,-1 0-1 0 0,0 0 0 0 0,1 1 1 0 0,-1-1-1 0 0,0 0 0 0 0,1 0 1 0 0,-1 0-1 0 0,1 1 0 0 0,-1-1 1 0 0,1 0-1 0 0,-1 0 2 0 0,1 0-1 0 0,-1 0 6 0 0,1 1 1 0 0,-1-1-1 0 0,1 0 1 0 0,-1 1-1 0 0,1-1 0 0 0,-1 0 1 0 0,1 0-1 0 0,0 0 1 0 0,-1 0-1 0 0,1 1 1 0 0,-1-1-1 0 0,1 0 0 0 0,0 0 1 0 0,-1 0-1 0 0,1 0 1 0 0,-1 0-1 0 0,1 0 0 0 0,0 0 1 0 0,-1-1-1 0 0,1 1 1 0 0,0 0-1 0 0,0 0-5 0 0,1-1 26 0 0,2 1-4 0 0,-1-1-1 0 0,1 1 0 0 0,-1-1 1 0 0,0 0-1 0 0,1 0 0 0 0,-1 0 1 0 0,0 0-1 0 0,1 0 0 0 0,-1-1 1 0 0,0 0-1 0 0,0 1 0 0 0,0-1 0 0 0,1-1-21 0 0,0-1 22 0 0,1 0-1 0 0,-1 0 0 0 0,0 0 0 0 0,0 0 0 0 0,-1 0 0 0 0,1-1 1 0 0,2-4-22 0 0,10-16 86 0 0,-10 17-71 0 0,-1 0 0 0 0,0-1 0 0 0,0 0 0 0 0,1-5-15 0 0,38-90-205 0 0,-43 100 173 0 0,6-8-83 0 0,-6 11 34 0 0,-1 1-7 0 0,0 8-17 0 0,-1 39 44 0 0,0-18 147 0 0,1 0 1 0 0,3 16-87 0 0,-3-39 22 0 0,1 1 0 0 0,1-1 0 0 0,-1 0 0 0 0,1 0 0 0 0,0 1 0 0 0,0-1 0 0 0,1 0 0 0 0,0-1 0 0 0,2 4-22 0 0,-5-8 23 0 0,1 0-1 0 0,0 0 0 0 0,0 0 1 0 0,0 0-1 0 0,0 0 0 0 0,0 0 0 0 0,0 0 1 0 0,0-1-1 0 0,0 1 0 0 0,0 0 1 0 0,1-1-1 0 0,-1 1 0 0 0,0 0 0 0 0,0-1 1 0 0,1 0-1 0 0,-1 1 0 0 0,0-1 1 0 0,1 0-1 0 0,-1 1 0 0 0,1-1-22 0 0,1 0 44 0 0,0 0-1 0 0,0 0 0 0 0,1-1 1 0 0,-1 1-1 0 0,0-1 0 0 0,0 1 0 0 0,0-1 1 0 0,3-1-44 0 0,5-3 126 0 0,-1 0 1 0 0,0 0-1 0 0,0-1 1 0 0,7-5-127 0 0,-3-1 157 0 0,0 0 0 0 0,10-11-157 0 0,5-5 93 0 0,2-4 3 0 0,-1-1 0 0 0,-2-2 0 0 0,20-32-96 0 0,-36 51 34 0 0,3-4-49 0 0,-2 0 1 0 0,0-1-1 0 0,-1 0 0 0 0,-1-1 0 0 0,-1 0 0 0 0,-2-1 0 0 0,7-21 15 0 0,-14 39-8 0 0,0-1 0 0 0,-1 0 0 0 0,1 1 0 0 0,-1-1 0 0 0,0 0 0 0 0,0 1 0 0 0,-1-1 0 0 0,0 1 0 0 0,0-1 0 0 0,0 0 0 0 0,-1 1 0 0 0,1 0 0 0 0,-1-1 0 0 0,-1 1 0 0 0,1 0 0 0 0,-3-4 8 0 0,4 8 0 0 0,0 0 0 0 0,0-1 0 0 0,0 1 0 0 0,0 0 0 0 0,0 0 0 0 0,-1 1 0 0 0,1-1 0 0 0,0 0 0 0 0,0 0 0 0 0,-1 1 0 0 0,1-1 0 0 0,0 0 0 0 0,-1 1 0 0 0,1-1 0 0 0,-1 1 0 0 0,1 0 0 0 0,-1-1 0 0 0,1 1 0 0 0,-1 0 0 0 0,1 0 0 0 0,-1 0 0 0 0,1 0 0 0 0,-1 0 0 0 0,1 1 0 0 0,-1-1 0 0 0,1 0 0 0 0,0 1 0 0 0,-1-1 0 0 0,1 1 0 0 0,-1-1 0 0 0,1 1 0 0 0,-1 0 0 0 0,-3 1 0 0 0,-1 1 0 0 0,1 0 0 0 0,0 0 0 0 0,0 0 0 0 0,0 1 0 0 0,0 0 0 0 0,-1 2 0 0 0,-1 1-10 0 0,1 1 0 0 0,0 0-1 0 0,0 0 1 0 0,1 0 0 0 0,-1 3 10 0 0,-7 11 2 0 0,3-5 25 0 0,2 1-1 0 0,0 0 1 0 0,1 1 0 0 0,0-1-1 0 0,2 1 1 0 0,0 1 0 0 0,1 3-27 0 0,0-3-22 0 0,0 0 1 0 0,1 1 0 0 0,2-1 0 0 0,0 1 0 0 0,1-1 0 0 0,1 1 0 0 0,2 8 21 0 0,-1-16 18 0 0,-1-4-8 0 0,0 0 0 0 0,1 0 0 0 0,0 0 0 0 0,0 0 0 0 0,1 0 0 0 0,0 0 0 0 0,1-1 0 0 0,3 7-10 0 0,-3-8 16 0 0,1 0 0 0 0,-1-1-1 0 0,1 0 1 0 0,0 0-1 0 0,1 0 1 0 0,-1 0 0 0 0,1-1-1 0 0,0 0 1 0 0,1 0 0 0 0,-1-1-1 0 0,1 0 1 0 0,0 0 0 0 0,0 0-1 0 0,0-1 1 0 0,7 2-16 0 0,-4-1-231 0 0,0-1 1 0 0,0 0-1 0 0,0-1 1 0 0,1 0-1 0 0,-1-1 1 0 0,1 0-1 0 0,-1 0 1 0 0,1-1-1 0 0,-1-1 1 0 0,5 0 230 0 0,4-2-1298 0 0</inkml:trace>
  <inkml:trace contextRef="#ctx0" brushRef="#br0" timeOffset="-69986.485">3925 7051 13856 0 0,'0'0'406'0'0,"0"0"-4"0"0,0 0-221 0 0,0 0 26 0 0,2 1 38 0 0,2 2-142 0 0,0 0 0 0 0,0 0 1 0 0,0 0-1 0 0,0 1 0 0 0,-1-1 0 0 0,0 1 1 0 0,1 0-1 0 0,-1 0 0 0 0,-1 0 0 0 0,1 1 1 0 0,1 3-104 0 0,6 10 747 0 0,-1 1 0 0 0,0 6-747 0 0,-4-14 285 0 0,-2-3-16 0 0,0 0-1 0 0,0 0 1 0 0,-1 0-1 0 0,0 4-268 0 0,6 26 761 0 0,-6-29-546 0 0,0 1 1 0 0,0-1-1 0 0,-1 0 0 0 0,0 1 1 0 0,-1-1-1 0 0,0 7-215 0 0,-1-4 165 0 0,1-9-122 0 0,0 0-1 0 0,0 0 0 0 0,0 0 0 0 0,-1 0 1 0 0,1 0-1 0 0,-1 0 0 0 0,1 0 0 0 0,-1 0 1 0 0,0 0-1 0 0,0 0 0 0 0,-1-1 0 0 0,1 1 1 0 0,0 0-1 0 0,-1-1 0 0 0,-1 2-42 0 0,3-4 7 0 0,-1 1 0 0 0,1-1 0 0 0,-1 1 0 0 0,1-1 0 0 0,-1 0 0 0 0,1 1 0 0 0,-1-1 0 0 0,1 0 1 0 0,-1 0-1 0 0,1 1 0 0 0,-1-1 0 0 0,0 0 0 0 0,1 0 0 0 0,-1 0 0 0 0,0 0 0 0 0,1 0 0 0 0,-1 0 0 0 0,1 0 0 0 0,-1 0 0 0 0,0 0 0 0 0,1 0 0 0 0,-1 0 0 0 0,0 0 0 0 0,1 0 0 0 0,-1-1 1 0 0,1 1-1 0 0,-1 0 0 0 0,1 0 0 0 0,-1-1 0 0 0,0 1 0 0 0,1 0 0 0 0,-1-1 0 0 0,1 1 0 0 0,-1 0 0 0 0,1-1 0 0 0,0 1 0 0 0,-1-1 0 0 0,1 1 0 0 0,-1-1 0 0 0,1 1 0 0 0,0-1 1 0 0,-1 1-1 0 0,1-1 0 0 0,0 0 0 0 0,-1 1-7 0 0,0-3 27 0 0,0 1 1 0 0,0-1-1 0 0,0 1 1 0 0,0-1-1 0 0,0 1 1 0 0,1-1-1 0 0,-1 0 1 0 0,1 1-1 0 0,-1-3-27 0 0,1-6 18 0 0,1 0 0 0 0,0 0 0 0 0,1-1-1 0 0,0 1 1 0 0,1 0 0 0 0,0 1 0 0 0,1-1-1 0 0,0 0 1 0 0,1 1 0 0 0,0 0 0 0 0,0 0-1 0 0,7-8-17 0 0,-7 10-14 0 0,1 0 0 0 0,0 1-1 0 0,1 0 1 0 0,0 0-1 0 0,0 1 1 0 0,1 0 0 0 0,-1 0-1 0 0,1 0 1 0 0,0 1 0 0 0,1 1-1 0 0,-1-1 1 0 0,1 1-1 0 0,0 1 1 0 0,0-1 0 0 0,3 1 14 0 0,7-1-27 0 0,-1 2 0 0 0,1 0 1 0 0,0 0-1 0 0,3 2 27 0 0,-1 0-27 0 0,0-1-1 0 0,-1-2 0 0 0,11-1 28 0 0,-26 2 22 0 0,0 1-1 0 0,0-1 0 0 0,0 1 1 0 0,0-1-1 0 0,0-1 0 0 0,-1 1 1 0 0,3-2-22 0 0,-7 4 3 0 0,1-1 1 0 0,0 1-1 0 0,-1-1 0 0 0,1 1 1 0 0,0-1-1 0 0,-1 1 1 0 0,1-1-1 0 0,-1 0 1 0 0,1 1-1 0 0,-1-1 1 0 0,1 0-1 0 0,-1 1 0 0 0,1-1 1 0 0,-1 0-1 0 0,1 0 1 0 0,-1 1-1 0 0,0-1 1 0 0,0 0-1 0 0,1 0 1 0 0,-1 0-1 0 0,0 1 0 0 0,0-1 1 0 0,0 0-1 0 0,0 0 1 0 0,0 0-1 0 0,0 0 1 0 0,0 1-1 0 0,0-1 1 0 0,0 0-1 0 0,-1 0 0 0 0,1 0 1 0 0,0 0-1 0 0,0 1 1 0 0,-1-1-1 0 0,1 0 1 0 0,-1 0-1 0 0,1 1 1 0 0,0-1-1 0 0,-1 0 0 0 0,0 1 1 0 0,1-1-1 0 0,-1 0 1 0 0,1 1-1 0 0,-1-1 1 0 0,0 1-1 0 0,1-1 1 0 0,-1 1-1 0 0,0-1-3 0 0,-2-1 9 0 0,1 0-1 0 0,0 0 1 0 0,-1 1-1 0 0,1-1 1 0 0,-1 1 0 0 0,1 0-1 0 0,-1-1 1 0 0,0 1 0 0 0,0 0-1 0 0,0 1 1 0 0,1-1-1 0 0,-1 0 1 0 0,0 1 0 0 0,-2-1-9 0 0,0 1-2 0 0,-1 0 1 0 0,1 1 0 0 0,0-1 0 0 0,0 1 0 0 0,-1 0 0 0 0,1 0 0 0 0,0 1 0 0 0,0 0 1 0 0,-12 4-14 0 0,1 2 1 0 0,-1 0 0 0 0,1 1 0 0 0,-4 5 13 0 0,17-12 5 0 0,-8 4 24 0 0,1 2 0 0 0,1-1 0 0 0,0 1 0 0 0,0 0 1 0 0,0 1-1 0 0,1 0 0 0 0,0 1 0 0 0,1 0 0 0 0,0 0 0 0 0,1 0 0 0 0,0 1 0 0 0,-3 7-29 0 0,7-15-5 0 0,1 1 0 0 0,0 0-1 0 0,-1 0 1 0 0,1 0 0 0 0,1 0-1 0 0,-1-1 1 0 0,1 1 0 0 0,0 0-1 0 0,-1 0 1 0 0,2 0 0 0 0,-1 0-1 0 0,0 0 1 0 0,1 0 0 0 0,0 0 0 0 0,0 0-1 0 0,0 0 1 0 0,0 0 0 0 0,2 3 5 0 0,-1-4 0 0 0,0 0 0 0 0,0 0 1 0 0,0 0-1 0 0,1 0 1 0 0,-1-1-1 0 0,1 1 0 0 0,-1-1 1 0 0,1 1-1 0 0,0-1 0 0 0,0 0 1 0 0,0 0-1 0 0,0 0 1 0 0,0 0-1 0 0,1-1 0 0 0,-1 1 1 0 0,1-1-1 0 0,-1 0 1 0 0,1 0-1 0 0,-1 0 0 0 0,2-1 0 0 0,5 2-98 0 0,0-1 1 0 0,1 0-1 0 0,-1-1 0 0 0,1 0 0 0 0,-1 0 0 0 0,8-2 98 0 0,17-5-6210 0 0,-16 2-824 0 0</inkml:trace>
  <inkml:trace contextRef="#ctx0" brushRef="#br0" timeOffset="-68717.454">4705 7040 15056 0 0,'-13'0'1162'0'0,"10"-1"-1116"0"0,-1 1 0 0 0,1 0 0 0 0,-1 0 0 0 0,0 0 0 0 0,1 1 0 0 0,-1 0 0 0 0,1-1 0 0 0,-1 1 0 0 0,1 0 0 0 0,-1 0 0 0 0,1 1 0 0 0,-2 0-46 0 0,-13 7 421 0 0,1 1 0 0 0,-1 1 0 0 0,2 1 1 0 0,0 0-1 0 0,0 1 0 0 0,1 1 0 0 0,0 0 0 0 0,2 1 0 0 0,-1 0 0 0 0,2 1 0 0 0,0 1 0 0 0,-5 10-421 0 0,14-22 106 0 0,2-2-95 0 0,-1 0-1 0 0,0-1 1 0 0,1 1 0 0 0,0 0 0 0 0,0 0-1 0 0,0 0 1 0 0,0 0 0 0 0,0 0 0 0 0,0 0-1 0 0,1 0 1 0 0,0 0 0 0 0,-1 2-11 0 0,2-5 8 0 0,-1 0 0 0 0,0 1 1 0 0,1-1-1 0 0,-1 0 0 0 0,0 1 0 0 0,1-1 0 0 0,-1 0 1 0 0,1 0-1 0 0,-1 1 0 0 0,1-1 0 0 0,-1 0 0 0 0,0 0 1 0 0,1 0-1 0 0,-1 0 0 0 0,1 1 0 0 0,-1-1 0 0 0,1 0 1 0 0,-1 0-1 0 0,1 0 0 0 0,-1 0 0 0 0,1 0 0 0 0,-1 0 1 0 0,1 0-1 0 0,-1 0 0 0 0,1-1-8 0 0,13 0-16 0 0,-10-1 59 0 0,0 0-1 0 0,0-1 0 0 0,0 1 1 0 0,0-1-1 0 0,0 0 0 0 0,0 0 1 0 0,-1 0-1 0 0,3-3-42 0 0,2 0 23 0 0,-1-1 1 0 0,2 1-1 0 0,-1 0 1 0 0,8-3-24 0 0,-4 2-9 0 0,-11 6 9 0 0,0 0 0 0 0,0 0 1 0 0,1 0-1 0 0,-1 0 0 0 0,0 0 0 0 0,1 0 0 0 0,-1 1 0 0 0,1-1 0 0 0,-1 1 0 0 0,1-1 0 0 0,-1 1 0 0 0,1 0 1 0 0,-1-1-1 0 0,2 1 0 0 0,1 0 9 0 0,-3 0-15 0 0,0 0 0 0 0,0 0-1 0 0,1 1 1 0 0,-1-1 0 0 0,0 0 0 0 0,0 1 0 0 0,0-1 0 0 0,0 1-1 0 0,0 0 1 0 0,0-1 0 0 0,1 1 0 0 0,-1 0 0 0 0,-1-1-1 0 0,1 1 1 0 0,1 1 6 0 0,0-1-14 0 0,1 2 11 0 0,1 1-1 0 0,-1-1 1 0 0,0 1-1 0 0,0 0 1 0 0,0 0-1 0 0,0 0 1 0 0,-1 0-1 0 0,0 0 1 0 0,1 0-1 0 0,-1 1 1 0 0,-1-1-1 0 0,1 1 1 0 0,0 2 3 0 0,2 12-9 0 0,0 0 0 0 0,1 15 9 0 0,-4-23-1 0 0,2 24 47 0 0,-2 1 1 0 0,-1 0-1 0 0,-2 7-46 0 0,1-28 13 0 0,-3 24 62 0 0,-3 15-75 0 0,4-39 24 0 0,0 0 0 0 0,-1 0 0 0 0,-3 9-24 0 0,5-19 37 0 0,0 0 1 0 0,0 0-1 0 0,0 0 0 0 0,-1-1 1 0 0,0 1-1 0 0,0-1 0 0 0,0 1 1 0 0,0-1-1 0 0,-1 0 0 0 0,1 0 1 0 0,-1-1-1 0 0,-1 1-37 0 0,4-3 38 0 0,0 0 0 0 0,0 0 1 0 0,-1 0-1 0 0,1 0 0 0 0,-1-1 0 0 0,1 1 1 0 0,-1-1-1 0 0,1 1 0 0 0,-1-1 0 0 0,1 1 1 0 0,-1-1-1 0 0,1 0 0 0 0,-1 0 0 0 0,0 0 0 0 0,1 0 1 0 0,-1 0-1 0 0,1 0 0 0 0,-1 0 0 0 0,1 0 1 0 0,-2-1-39 0 0,1 0 34 0 0,-1 0 1 0 0,1 0-1 0 0,-1 0 1 0 0,1 0 0 0 0,0-1-1 0 0,0 1 1 0 0,-1-1-1 0 0,1 0 1 0 0,0 1-1 0 0,0-1 1 0 0,-1-2-35 0 0,-1-1 26 0 0,0 0 0 0 0,0-1 0 0 0,0 0 0 0 0,1 1 0 0 0,0-1 0 0 0,0 0 0 0 0,1-1 0 0 0,-1 1 0 0 0,0-5-26 0 0,1 1-28 0 0,1 0 1 0 0,0 0-1 0 0,1-1 1 0 0,0 1 0 0 0,0 0-1 0 0,1-1 1 0 0,1 1-1 0 0,0 0 1 0 0,0 0 0 0 0,1 0-1 0 0,0 0 1 0 0,0 0 0 0 0,1 1-1 0 0,1 0 1 0 0,-1-1-1 0 0,2 2 1 0 0,1-3 27 0 0,15-21-1028 0 0,1 1 0 0 0,2 2 0 0 0,28-26 1028 0 0,-45 47-312 0 0,86-79-2821 0 0,-63 60 2457 0 0,-2 4 401 0 0,-20 16 203 0 0,1 0 0 0 0,-2-1-1 0 0,1 0 1 0 0,4-6 72 0 0,-9 9 17 0 0,1 1-1 0 0,0 0 1 0 0,0-1-1 0 0,0 2 1 0 0,1-1 0 0 0,3-2-17 0 0,-3 3 139 0 0,0-1 0 0 0,0 0 1 0 0,-1 0-1 0 0,1-1 1 0 0,-1 0-1 0 0,2-2-139 0 0,-3 3 178 0 0,-1 0 0 0 0,1 0 0 0 0,0 0 0 0 0,0 1 1 0 0,1-1-1 0 0,-1 1 0 0 0,4-2-178 0 0,-7 5 34 0 0,0 0 0 0 0,-1-1-1 0 0,1 1 1 0 0,0 0 0 0 0,-1-1 0 0 0,1 1 0 0 0,-1 0 0 0 0,1-1 0 0 0,0 1-1 0 0,-1-1 1 0 0,1 1 0 0 0,-1-1 0 0 0,1 1 0 0 0,-1-1 0 0 0,0 0 0 0 0,1 1-1 0 0,-1-1 1 0 0,0 1 0 0 0,1-1 0 0 0,-1 0 0 0 0,0 1 0 0 0,0-1 0 0 0,1 0 0 0 0,-1 1-1 0 0,0-2-33 0 0,0 2 30 0 0,0-1-1 0 0,1 0 0 0 0,-1 1 0 0 0,0-1 1 0 0,0 1-1 0 0,1-1 0 0 0,-1 1 0 0 0,0-1 1 0 0,1 1-1 0 0,-1-1 0 0 0,1 1 0 0 0,-1-1 0 0 0,1 1 1 0 0,-1 0-1 0 0,1-1 0 0 0,-1 1 0 0 0,1-1 1 0 0,-1 1-1 0 0,1 0 0 0 0,-1 0 0 0 0,1-1 1 0 0,0 1-30 0 0,2-1 114 0 0,-3 1-100 0 0,0 0 0 0 0,0-1 0 0 0,1 1 0 0 0,-1 0 0 0 0,0 0 0 0 0,0 0 0 0 0,0 0 0 0 0,0 0 0 0 0,1 0 0 0 0,-1 0 0 0 0,0 0 0 0 0,0 0 0 0 0,0-1 0 0 0,0 1 0 0 0,0 0 0 0 0,0 0 0 0 0,0 0 0 0 0,1 0 0 0 0,-1 0 0 0 0,0 0 0 0 0,0-1 0 0 0,0 1 0 0 0,0 0 0 0 0,0 0 0 0 0,0 0 0 0 0,0 0 0 0 0,0-1 0 0 0,0 1 1 0 0,0 0-1 0 0,0 0 0 0 0,0 0 0 0 0,0 0 0 0 0,0-1 0 0 0,0 1 0 0 0,0 0 0 0 0,0 0 0 0 0,0 0 0 0 0,0 0 0 0 0,0-1-14 0 0,-7-2 694 0 0,-9 1-209 0 0,11 2-452 0 0,0 0-1 0 0,0 1 0 0 0,0 0 1 0 0,0 0-1 0 0,0 0 0 0 0,0 0 0 0 0,0 1 1 0 0,0 0-1 0 0,1 0 0 0 0,-1 0 1 0 0,1 0-1 0 0,0 1 0 0 0,-3 1-32 0 0,-9 7 51 0 0,14-10-39 0 0,-1 0 1 0 0,1 0 0 0 0,0 1 0 0 0,0-1 0 0 0,0 1 0 0 0,0 0 0 0 0,0-1 0 0 0,0 1 0 0 0,0 1-13 0 0,-1 0 55 0 0,1 0 0 0 0,0 0 0 0 0,-1 0 0 0 0,1-1 0 0 0,-1 1 0 0 0,0-1 0 0 0,0 1-55 0 0,2-2 54 0 0,1 1-33 0 0,-1-1 22 0 0,-3 1-22 0 0,3-2 32 0 0,1 0 11 0 0,0 0 0 0 0,0 0 6 0 0,0 0 15 0 0,-1 1-26 0 0,-19 16 23 0 0,17-15-84 0 0,1 0 1 0 0,-1 0 0 0 0,0 0 0 0 0,1 1-1 0 0,-1-1 1 0 0,-1 3 1 0 0,-5 8-56 0 0,1 0 0 0 0,0 1 0 0 0,-6 12 56 0 0,11-19-21 0 0,0 0 0 0 0,0 1 0 0 0,1-1 0 0 0,0 1 0 0 0,1 0 0 0 0,0 0 0 0 0,0 0 0 0 0,0 4 21 0 0,1-10 16 0 0,0 0 0 0 0,0 0-1 0 0,0 0 1 0 0,0 0-1 0 0,1 0 1 0 0,-1-1-1 0 0,0 1 1 0 0,1 0 0 0 0,0 0-1 0 0,-1 0 1 0 0,1-1-1 0 0,0 1 1 0 0,0 0 0 0 0,0-1-1 0 0,0 1 1 0 0,0-1-1 0 0,0 1 1 0 0,0-1 0 0 0,1 1-1 0 0,-1-1 1 0 0,1 0-1 0 0,-1 0 1 0 0,1 0 0 0 0,-1 0-1 0 0,1 0 1 0 0,-1 0-1 0 0,1 0 1 0 0,0 0 0 0 0,0-1-1 0 0,0 1-15 0 0,2 0 30 0 0,-1 0-1 0 0,1-1 0 0 0,-1 1 0 0 0,1-1 1 0 0,-1 0-1 0 0,1 0 0 0 0,-1-1 0 0 0,1 1 1 0 0,-1-1-1 0 0,1 1 0 0 0,-1-1 0 0 0,1 0 1 0 0,-1 0-1 0 0,0-1 0 0 0,0 1 0 0 0,2-1-29 0 0,24-12 40 0 0,20-12 87 0 0,-28 14-87 0 0,-17 11-34 0 0,-1-1-1 0 0,1 1 0 0 0,-1-1 0 0 0,1 0 1 0 0,-1 0-1 0 0,0 0 0 0 0,0 0 0 0 0,0-1 0 0 0,0 0 1 0 0,-1 1-1 0 0,1-1 0 0 0,-1 0 0 0 0,1 0 1 0 0,-1 0-1 0 0,0 0 0 0 0,0-1 0 0 0,0 1-5 0 0,-1 0 4 0 0,0-1-1 0 0,1 1 1 0 0,0 0-1 0 0,0 0 1 0 0,0 1 0 0 0,0-1-1 0 0,2-2-3 0 0,-2 3 2 0 0,-1 1 1 0 0,1-1-1 0 0,-1 0 1 0 0,1 0-1 0 0,-1 1 0 0 0,0-1 1 0 0,0 0-1 0 0,0 0 0 0 0,0 0 1 0 0,0 0-1 0 0,0 0 0 0 0,-1 0 1 0 0,1 0-1 0 0,-1-1 0 0 0,1 1 1 0 0,-1 0-1 0 0,0 0 1 0 0,0 0-1 0 0,0-1 0 0 0,0 0-2 0 0,0 0 4 0 0,-1 0-1 0 0,1 0 0 0 0,-1 0 1 0 0,0 0-1 0 0,0 0 0 0 0,0 0 1 0 0,0 0-1 0 0,-1 0 1 0 0,1 0-1 0 0,-1 1 0 0 0,1-1 1 0 0,-1 0-1 0 0,0 1 0 0 0,0 0 1 0 0,0-1-1 0 0,0 1 1 0 0,-1 0-1 0 0,1 0 0 0 0,-1 0-3 0 0,-7-8-1 0 0,0 2 6 0 0,-15 1-62 0 0,22 6 50 0 0,1 0 6 0 0,0 1 0 0 0,0 0 0 0 0,0 0 0 0 0,0-1 0 0 0,0 1 0 0 0,0 0 0 0 0,0 1 0 0 0,0-1 0 0 0,0 0 0 0 0,0 0 0 0 0,0 1 0 0 0,0 0 0 0 0,0-1 1 0 0,0 1-1 0 0,0 0 1 0 0,1 0-66 0 0,1-1-60 0 0,0 0-24 0 0,0 0-2 0 0,0 0 124 0 0,0 1 0 0 0,1 0-1 0 0,-1 0 1 0 0,0 0 0 0 0,1-1-1 0 0,-1 1 1 0 0,1 0 0 0 0,0 0-1 0 0,-1-1 1 0 0,1 1 0 0 0,-1 0 0 0 0,1-1-1 0 0,0 1 1 0 0,0-1 0 0 0,-1 1-1 0 0,1-1 1 0 0,0 1 0 0 0,0-1-1 0 0,0 0 1 0 0,-1 1 0 0 0,1-1-1 0 0,0 0 1 0 0,0 0 0 0 0,0 1-1 0 0,1-1 30 0 0,27 5-566 0 0,10-3 112 0 0,-1-2 0 0 0,2-2 453 0 0,-24-2 136 0 0,-14 3-123 0 0,1 1 1 0 0,0-1-1 0 0,0 0 1 0 0,0 1-1 0 0,0 0 1 0 0,0 0-1 0 0,0 0 1 0 0,0 0 0 0 0,0 0-1 0 0,0 0 1 0 0,0 1-1 0 0,2 0-13 0 0,2 3 0 0 0,-6-3 13 0 0,0 0-1 0 0,0-1 1 0 0,0 2-1 0 0,0-1 0 0 0,-1 0 1 0 0,1 0-1 0 0,0 0 1 0 0,0 0-1 0 0,-1 0 1 0 0,1 1-1 0 0,-1-1 1 0 0,1 0-1 0 0,-1 1 0 0 0,0-1 1 0 0,1 0-1 0 0,-1 1 1 0 0,0 0-13 0 0,-4 23 686 0 0,0-1 8 0 0,2-2-296 0 0,1-19-342 0 0,1 0 0 0 0,-1 0 0 0 0,1 0 1 0 0,0-1-1 0 0,0 1 0 0 0,0 0 0 0 0,0 0 0 0 0,0 0 1 0 0,0 0-1 0 0,1-1 0 0 0,0 1 0 0 0,0 1-56 0 0,1 9 14 0 0,-2-13-12 0 0,0 1 0 0 0,0 0 0 0 0,0 0 0 0 0,0-1 0 0 0,0 1 0 0 0,0 0 0 0 0,0 0 0 0 0,0 0 0 0 0,0-1 0 0 0,1 1 0 0 0,-1 0 0 0 0,0 0 0 0 0,0-1 0 0 0,1 1 0 0 0,-1 0 0 0 0,1-1 0 0 0,-1 1 0 0 0,1-1 0 0 0,-1 1 0 0 0,1 0-2 0 0,1 1 10 0 0,-1-1-7 0 0,0 0 0 0 0,1 0 0 0 0,-1 0 0 0 0,0 0 0 0 0,0-1 0 0 0,0 1 0 0 0,0-1 0 0 0,1 1 0 0 0,-1-1 0 0 0,0 1 1 0 0,1-1-1 0 0,-1 1 0 0 0,0-1 0 0 0,1 0 0 0 0,-1 0 0 0 0,1 0 0 0 0,-1 0 0 0 0,0 0 0 0 0,1 0 0 0 0,-1 0 0 0 0,1 0-3 0 0,1-1-62 0 0,-1 0-1 0 0,1 1 1 0 0,-1-1-1 0 0,1 0 1 0 0,-1 0-1 0 0,1-1 1 0 0,-1 1-1 0 0,0 0 0 0 0,0-1 1 0 0,1 1-1 0 0,-1-1 1 0 0,0 0-1 0 0,-1 0 1 0 0,1 0-1 0 0,0 0 1 0 0,0 0-1 0 0,-1 0 1 0 0,1 0-1 0 0,-1 0 1 0 0,1-1 62 0 0,13-25-3773 0 0,-9 17-650 0 0,2-3-2242 0 0</inkml:trace>
  <inkml:trace contextRef="#ctx0" brushRef="#br0" timeOffset="-68369.632">5326 6929 8840 0 0,'-5'0'33'0'0,"-3"0"242"0"0,12 3 75 0 0,-4-3-339 0 0,1 0 0 0 0,0 0 0 0 0,0 1 0 0 0,-1-1 0 0 0,1 0 0 0 0,-1 1 0 0 0,1-1 0 0 0,0 0-1 0 0,-1 1 1 0 0,1-1 0 0 0,-1 1 0 0 0,1-1 0 0 0,-1 1 0 0 0,1-1 0 0 0,-1 1 0 0 0,1-1 0 0 0,-1 1 0 0 0,1-1-1 0 0,-1 1 1 0 0,0 0 0 0 0,1 0-11 0 0,0 2 25 0 0,4 1-21 0 0,0 1 29 0 0,-1-1-1 0 0,1 1 0 0 0,-1 0 1 0 0,0 0-1 0 0,0 0 0 0 0,-1 0 1 0 0,0 1-1 0 0,1-1 0 0 0,-2 1 1 0 0,1 1-33 0 0,-1-3 34 0 0,0 1 1 0 0,0-1-1 0 0,1 0 1 0 0,-1 0-1 0 0,2 2-34 0 0,-2-4 24 0 0,0 1 0 0 0,-1-1-1 0 0,1 1 1 0 0,-1 0 0 0 0,1-1-1 0 0,-1 1 1 0 0,0 0 0 0 0,0 0-1 0 0,0 0 1 0 0,-1 0-1 0 0,1 0 1 0 0,-1 0 0 0 0,1 2-24 0 0,-1 4 159 0 0,1 0 1 0 0,1 0 0 0 0,-1 0 0 0 0,2 3-160 0 0,0-3 236 0 0,-1-1 0 0 0,-1 1-1 0 0,0 0 1 0 0,0 3-236 0 0,-1-8 203 0 0,0 0-1 0 0,0 0 1 0 0,0 0-1 0 0,1 0 1 0 0,0 0-1 0 0,-1 1 1 0 0,2-2 0 0 0,-1 1-1 0 0,0 0 1 0 0,2 3-203 0 0,-2-6 69 0 0,-1 1 1 0 0,0-1 0 0 0,1 0-1 0 0,-1 0 1 0 0,0 0 0 0 0,0 0-1 0 0,0 0 1 0 0,0 0 0 0 0,0 0 0 0 0,0 0-1 0 0,0 0 1 0 0,0 0 0 0 0,0 0-1 0 0,-1 0 1 0 0,1 0 0 0 0,0 0-1 0 0,-1 0 1 0 0,0 1-70 0 0,1-2 44 0 0,0 1 0 0 0,0-1 0 0 0,-1 1 0 0 0,1-1 0 0 0,0 1 0 0 0,0-1 0 0 0,0 1 0 0 0,-1-1 0 0 0,1 1 0 0 0,0-1 0 0 0,0 1 1 0 0,0 0-1 0 0,0-1 0 0 0,0 1 0 0 0,0-1 0 0 0,0 1 0 0 0,0-1 0 0 0,0 1 0 0 0,1-1 0 0 0,-1 1 0 0 0,0 0 0 0 0,0-1 0 0 0,0 1 0 0 0,1-1 0 0 0,-1 1 0 0 0,0-1 0 0 0,0 0 0 0 0,1 1 0 0 0,-1-1 0 0 0,0 1 0 0 0,1-1 0 0 0,-1 1 0 0 0,1-1 0 0 0,-1 0 0 0 0,1 1 0 0 0,-1-1 0 0 0,0 0 0 0 0,1 0-44 0 0,8 8 1496 0 0,-8-8-1382 0 0,-1 1 0 0 0,1 0 0 0 0,0-1 0 0 0,-1 1 0 0 0,1-1 0 0 0,0 1 0 0 0,-1-1 0 0 0,1 0 0 0 0,0 1 0 0 0,-1-1 0 0 0,1 0 0 0 0,0 1-1 0 0,0-1 1 0 0,0 0 0 0 0,-1 0 0 0 0,1 0 0 0 0,0 0 0 0 0,0 1-114 0 0,1-1 453 0 0,0-11 654 0 0,-1 10-1085 0 0,-1 0-1 0 0,0 0 0 0 0,1-1 0 0 0,-1 1 0 0 0,0 0 0 0 0,0 0 0 0 0,0 0 0 0 0,0 0 0 0 0,0-1 0 0 0,0 1 0 0 0,0 0 0 0 0,0 0-21 0 0,0-5 32 0 0,-1 0-1 0 0,1 1 0 0 0,1-1 0 0 0,-1 1 1 0 0,1-1-1 0 0,0 0 0 0 0,1-3-31 0 0,-2 8 4 0 0,1-1 1 0 0,-1 1-1 0 0,0-1 1 0 0,0 1-1 0 0,0-1 1 0 0,-1 1-1 0 0,1 0 1 0 0,0-1-1 0 0,0 1 1 0 0,-1-1-1 0 0,1 1-4 0 0,-1 0 1 0 0,1 0-1 0 0,0 0 0 0 0,0 1 0 0 0,-1-1 0 0 0,1 0 1 0 0,0 0-1 0 0,0 0 0 0 0,0 0 0 0 0,0 0 0 0 0,0 0 0 0 0,0 0 1 0 0,0 0-1 0 0,0 0 0 0 0,0 0 0 0 0,1 1 0 0 0,-1-1 1 0 0,0 0-1 0 0,1 0 0 0 0,-1 0 0 0 0,0 0 0 0 0,1 0 0 0 0,23-29 0 0 0,-23 28-5 0 0,1 0 0 0 0,0 0 0 0 0,-1 0 0 0 0,1 1 0 0 0,0-1 0 0 0,0 1 0 0 0,0-1 0 0 0,0 1 0 0 0,0 0 0 0 0,0 0 0 0 0,0 0 0 0 0,1 0 0 0 0,-1 0 0 0 0,0 0 0 0 0,0 1 0 0 0,2-1 5 0 0,1 0-13 0 0,1-1 0 0 0,0 2-1 0 0,-1-1 1 0 0,1 1 0 0 0,0 0-1 0 0,3 0 14 0 0,5 1 0 0 0,-2 4 0 0 0,-8-2 5 0 0,-1 0 0 0 0,1 0 0 0 0,-1 1 0 0 0,0-1-1 0 0,0 1 1 0 0,0-1 0 0 0,-1 1 0 0 0,1 0 0 0 0,-1 0-1 0 0,0 0 1 0 0,0 0 0 0 0,1 3-5 0 0,2 10 56 0 0,0-1 0 0 0,1 15-56 0 0,-3-16 25 0 0,0-1 0 0 0,1 0 1 0 0,3 7-26 0 0,-4-13 39 0 0,-3-7-38 0 0,1 0 1 0 0,-1 0 0 0 0,0 0 0 0 0,0 0 0 0 0,0 0 0 0 0,1-1-1 0 0,-1 1 1 0 0,1 0 0 0 0,-1 0 0 0 0,1 0 0 0 0,-1-1-1 0 0,1 1 1 0 0,-1 0 0 0 0,1 0 0 0 0,-1-1 0 0 0,1 1 0 0 0,0-1-1 0 0,-1 1 1 0 0,1-1 0 0 0,0 1 0 0 0,0-1-2 0 0,0 1-116 0 0,7 1-6265 0 0,0-2-668 0 0</inkml:trace>
  <inkml:trace contextRef="#ctx0" brushRef="#br0" timeOffset="-67669.212">6561 7300 15576 0 0,'0'0'356'0'0,"0"0"49"0"0,0 0 20 0 0,0 0-46 0 0,13-8-233 0 0,-8 4 241 0 0,0 0 0 0 0,-1 0 0 0 0,0 0-1 0 0,1-1 1 0 0,-1 1 0 0 0,-1-1-1 0 0,1 0 1 0 0,-1 0 0 0 0,0 0-1 0 0,0-1 1 0 0,0 1 0 0 0,1-5-387 0 0,3-9 352 0 0,-1-1-1 0 0,-1 1 1 0 0,1-6-352 0 0,5-37 336 0 0,1-51-336 0 0,-9 81 0 0 0,2 0 0 0 0,8-31 0 0 0,-11 58-19 0 0,0 1-1 0 0,0-1 1 0 0,0 1-1 0 0,0 0 1 0 0,1 0-1 0 0,0 0 1 0 0,-1 0-1 0 0,2-1 20 0 0,-3 4-2 0 0,-1 1 0 0 0,0 0 0 0 0,1 0-1 0 0,-1-1 1 0 0,1 1 0 0 0,-1 0 0 0 0,0 0-1 0 0,1-1 1 0 0,-1 1 0 0 0,1 0 0 0 0,-1 0-1 0 0,1 0 1 0 0,-1 0 0 0 0,0 0 0 0 0,1-1-1 0 0,-1 1 1 0 0,1 0 0 0 0,-1 0 0 0 0,1 0-1 0 0,-1 0 1 0 0,1 0 0 0 0,-1 1 0 0 0,1-1-1 0 0,-1 0 1 0 0,1 0 0 0 0,-1 0 0 0 0,0 0-1 0 0,1 0 1 0 0,-1 1 0 0 0,1-1 0 0 0,-1 0-1 0 0,0 0 1 0 0,1 1 0 0 0,-1-1 0 0 0,1 0 0 0 0,-1 1-1 0 0,0-1 1 0 0,1 0 0 0 0,-1 1 0 0 0,0-1-1 0 0,0 1 3 0 0,12 32-130 0 0,-1 1-1 0 0,4 33 131 0 0,-5-25-43 0 0,13 38 43 0 0,-21-76 0 0 0,5 19 0 0 0,2-1 0 0 0,0 0 0 0 0,1 0 0 0 0,2-1 0 0 0,0 0 0 0 0,4 3 0 0 0,-12-19 17 0 0,0 0 0 0 0,0-1 0 0 0,1 0 1 0 0,-1 0-1 0 0,1 0 0 0 0,2 1-17 0 0,-6-4 30 0 0,1 0-1 0 0,0 0 1 0 0,0 0 0 0 0,0 0 0 0 0,0 0 0 0 0,0 0 0 0 0,0 0 0 0 0,0-1-1 0 0,0 1 1 0 0,0-1 0 0 0,0 0 0 0 0,0 1 0 0 0,0-1 0 0 0,0 0 0 0 0,0 0 0 0 0,0 0-1 0 0,1 0 1 0 0,0-1-30 0 0,-1 0 24 0 0,-1 1 0 0 0,0-1 0 0 0,1 0-1 0 0,-1 0 1 0 0,0 0 0 0 0,0 0 0 0 0,0 0 0 0 0,0 0-1 0 0,0 0 1 0 0,0 0 0 0 0,0 0 0 0 0,0 0 0 0 0,0 0-1 0 0,-1-1 1 0 0,1 1 0 0 0,0 0 0 0 0,-1-1 0 0 0,1 1-1 0 0,-1-1 1 0 0,1 1 0 0 0,-1 0 0 0 0,0-1 0 0 0,1-1-24 0 0,0-5 75 0 0,0 0 0 0 0,-1-1 0 0 0,0-5-75 0 0,0 7 35 0 0,-11-242 269 0 0,11 227-307 0 0,1 1 0 0 0,0-1 0 0 0,2 1-1 0 0,0 0 1 0 0,6-19 3 0 0,-7 37-130 0 0,-1 3-222 0 0,-1 0-63 0 0,3 3-6442 0 0,3 2-356 0 0</inkml:trace>
  <inkml:trace contextRef="#ctx0" brushRef="#br0" timeOffset="-67394.222">7210 6990 14768 0 0,'0'0'332'0'0,"0"2"50"0"0,-6 147 2378 0 0,1-109-2099 0 0,-3 0 0 0 0,-1 2-661 0 0,1-5 91 0 0,5-21-66 0 0,1-5-16 0 0,0 0-1 0 0,-1-1 1 0 0,0 1-1 0 0,0-1 1 0 0,-1 0-1 0 0,-1 0 0 0 0,-1 4-8 0 0,1-9-937 0 0,1-2-3639 0 0,3-3-1538 0 0</inkml:trace>
  <inkml:trace contextRef="#ctx0" brushRef="#br0" timeOffset="-67137.012">7033 7234 13184 0 0,'0'0'298'0'0,"0"0"46"0"0,6-1 340 0 0,17-5-569 0 0,7-2 229 0 0,17 4 487 0 0,0-2 1 0 0,-1-3-1 0 0,31-9-831 0 0,-67 15-84 0 0,-1-1-1 0 0,0 0 0 0 0,-1 0 0 0 0,1-1 1 0 0,-1 0-1 0 0,1-1 85 0 0,-3 2-1178 0 0,-1 0 0 0 0,0-1 1 0 0,0 1-1 0 0,-1-1 0 0 0,4-4 1178 0 0,1-4-4778 0 0</inkml:trace>
  <inkml:trace contextRef="#ctx0" brushRef="#br0" timeOffset="-66906.576">7441 6965 11432 0 0,'0'0'256'0'0,"0"0"34"0"0,0 0 22 0 0,-3 15 78 0 0,-1 13 1081 0 0,1 1 1 0 0,0 6-1472 0 0,-2 37 1979 0 0,1-29-508 0 0,1-1 1 0 0,3 12-1472 0 0,1-29 821 0 0,-1-24-637 0 0,0-1-7 0 0,0 0-10 0 0,0 0-40 0 0,0 0-21 0 0,6-6 97 0 0,-2 0-228 0 0,1-1 1 0 0,-1 0-1 0 0,0 0 0 0 0,0 0 1 0 0,-1 0-1 0 0,0 0 0 0 0,0-1 0 0 0,-1-1 25 0 0,2-2-324 0 0,0 0 0 0 0,1 0-1 0 0,1-2 325 0 0,3-5-539 0 0,-8 15 482 0 0,0 0-1 0 0,0 1 0 0 0,0-1 1 0 0,1 0-1 0 0,-1 1 1 0 0,1-1-1 0 0,-1 1 0 0 0,2-2 58 0 0,-2 3-100 0 0,-1 1 18 0 0,0 0 8 0 0,1 1 2 0 0,0-1 70 0 0,0 1-1 0 0,0-1 0 0 0,-1 0 1 0 0,1 1-1 0 0,0 0 1 0 0,-1-1-1 0 0,1 1 0 0 0,0-1 1 0 0,-1 1-1 0 0,1 0 0 0 0,-1-1 1 0 0,1 1-1 0 0,-1 0 0 0 0,1 0 1 0 0,-1-1-1 0 0,0 1 1 0 0,1 0-1 0 0,-1 0 0 0 0,0 0 1 0 0,0 0-1 0 0,0-1 0 0 0,1 1 1 0 0,-1 0-1 0 0,0 0 0 0 0,0 1 3 0 0,0 0-6 0 0,2 4 43 0 0,-1 1 0 0 0,1 0-1 0 0,-1 0 1 0 0,0 4-37 0 0,1 7 152 0 0,11 90 69 0 0,-12-105-247 0 0,0-1 0 0 0,0 1 0 0 0,-1 0 0 0 0,1-1 0 0 0,1 1-1 0 0,-1-1 1 0 0,0 0 0 0 0,2 2 26 0 0,3 4-5380 0 0,-5-7-934 0 0</inkml:trace>
  <inkml:trace contextRef="#ctx0" brushRef="#br0" timeOffset="-66627.712">7869 6945 17823 0 0,'0'0'407'0'0,"0"0"60"0"0,7 4 449 0 0,3-1-858 0 0,0-1 1 0 0,0 0-1 0 0,3 0-58 0 0,16 3 379 0 0,20 3 740 0 0,2-1-1 0 0,-1-3 0 0 0,23-2-1118 0 0,4 1 203 0 0,-62-3-301 0 0,-5 0-143 0 0,-1 1-1 0 0,1 0 1 0 0,0 0-1 0 0,-1 1 1 0 0,0 0-1 0 0,7 2 242 0 0,-15-4-1427 0 0,-3 1-69 0 0,-6 4-8 0 0</inkml:trace>
  <inkml:trace contextRef="#ctx0" brushRef="#br0" timeOffset="-66363.853">7859 7121 13184 0 0,'-5'-1'840'0'0,"8"0"-111"0"0,19-2 419 0 0,34-3 81 0 0,158-18 675 0 0,-73-1-7572 0 0,-104 18-82 0 0</inkml:trace>
  <inkml:trace contextRef="#ctx0" brushRef="#br0" timeOffset="-66072.802">8742 6819 16208 0 0,'-7'0'786'0'0,"4"0"-710"0"0,-1 0-1 0 0,1 1 0 0 0,0-1 1 0 0,-1 1-1 0 0,1 0 1 0 0,0 0-1 0 0,-1 1 1 0 0,1-1-1 0 0,0 1 1 0 0,0-1-1 0 0,0 1 0 0 0,0 0 1 0 0,1 0-1 0 0,-1 1-75 0 0,-8 6-14 0 0,1 0-1 0 0,-8 11 15 0 0,10-12 168 0 0,-3 6-9 0 0,0-1 1 0 0,1 2 0 0 0,1-1-1 0 0,0 1 1 0 0,1 1 0 0 0,1-1-1 0 0,1 1 1 0 0,-5 16-160 0 0,10-30 39 0 0,0 1 0 0 0,0-1 1 0 0,1 1-1 0 0,-1-1 0 0 0,1 1 0 0 0,-1-1 0 0 0,1 1 0 0 0,0-1 0 0 0,0 1 1 0 0,0-1-1 0 0,1 1 0 0 0,-1 0 0 0 0,1-1 0 0 0,-1 1 0 0 0,1-1 0 0 0,0 0 1 0 0,0 1-1 0 0,0-1 0 0 0,0 1 0 0 0,0-1 0 0 0,0 0 0 0 0,1 0 0 0 0,-1 0 1 0 0,1 0-1 0 0,0 0 0 0 0,-1 0 0 0 0,1 0 0 0 0,1 0-39 0 0,1 1 103 0 0,0-1 0 0 0,0 1-1 0 0,0-1 1 0 0,1 0 0 0 0,0 0 0 0 0,-1-1-1 0 0,1 1 1 0 0,0-1 0 0 0,-1 0 0 0 0,1 0-1 0 0,0-1 1 0 0,0 1 0 0 0,0-1 0 0 0,0 0-103 0 0,5 0 45 0 0,0-1-1 0 0,0-1 1 0 0,0 1 0 0 0,0-2 0 0 0,-1 1 0 0 0,1-1 0 0 0,-1-1 0 0 0,0 1-1 0 0,0-2 1 0 0,0 1 0 0 0,0-1 0 0 0,-1-1 0 0 0,1 1 0 0 0,-2-1 0 0 0,1-1 0 0 0,-1 0-1 0 0,1 0 1 0 0,-2 0 0 0 0,1-1 0 0 0,-1 0 0 0 0,-1 0 0 0 0,1 0 0 0 0,-1-1 0 0 0,-1 0-1 0 0,1 0 1 0 0,-1-1-45 0 0,-2 3 46 0 0,1 0 0 0 0,-1 0-1 0 0,-1 0 1 0 0,1 0 0 0 0,-1-1 0 0 0,-1 1-1 0 0,1 0 1 0 0,-1-1 0 0 0,-1 1-1 0 0,1 0 1 0 0,-1-3-46 0 0,0 7 11 0 0,0 0-1 0 0,0-1 1 0 0,0 1-1 0 0,0 0 1 0 0,0-1-1 0 0,-1 1 1 0 0,1 0-1 0 0,-1 0 1 0 0,0 0 0 0 0,0 0-1 0 0,0 1 1 0 0,0-1-1 0 0,-1 0 1 0 0,1 1-1 0 0,-1-1 1 0 0,1 1-1 0 0,-1 0 1 0 0,0 0 0 0 0,0 0-1 0 0,0 0 1 0 0,0 1-1 0 0,0-1 1 0 0,0 1-1 0 0,-4-1-10 0 0,-1 0 55 0 0,0 0 0 0 0,-1 1 0 0 0,1 0 0 0 0,-1 0 0 0 0,1 1 0 0 0,-1 0-1 0 0,1 0 1 0 0,-1 1 0 0 0,1 0 0 0 0,-2 1-55 0 0,-38 10-887 0 0,1 4-4420 0 0,43-15 4502 0 0,-34 12-6692 0 0</inkml:trace>
  <inkml:trace contextRef="#ctx0" brushRef="#br0" timeOffset="-59802.537">1716 8155 12096 0 0,'0'-7'704'0'0,"-1"5"-659"0"0,0-1 1 0 0,1 1 0 0 0,-1-1 0 0 0,0 1-1 0 0,-1-1 1 0 0,1 1 0 0 0,0-1 0 0 0,-1 1-1 0 0,1 0 1 0 0,-1 0 0 0 0,1 0 0 0 0,-1 0 0 0 0,0 0-1 0 0,0 0 1 0 0,0 0 0 0 0,0 1 0 0 0,-2-2-46 0 0,-1 1 143 0 0,1-1 1 0 0,-1 1 0 0 0,1 0-1 0 0,-1 1 1 0 0,0-1 0 0 0,0 1-1 0 0,0 0 1 0 0,0 0 0 0 0,-2 0-144 0 0,-7 0 350 0 0,0 1 1 0 0,0 1 0 0 0,-1 0 0 0 0,1 1 0 0 0,0 0-1 0 0,-10 3-350 0 0,22-4 3 0 0,-28 8 94 0 0,28-9-53 0 0,0 1 0 0 0,0 0-1 0 0,0 0 1 0 0,0 0 0 0 0,0 0-1 0 0,1 0 1 0 0,-1 0 0 0 0,0 0-1 0 0,0 1 1 0 0,1-1 0 0 0,-1 1-1 0 0,1-1-43 0 0,0 0 12 0 0,1 0-1 0 0,0-1 0 0 0,0 1 0 0 0,-1 0 1 0 0,1 0-1 0 0,0 0 0 0 0,0-1 0 0 0,0 1 0 0 0,0 0 1 0 0,0 0-1 0 0,0 0 0 0 0,0-1 0 0 0,1 1 1 0 0,-1 0-1 0 0,0 0 0 0 0,0-1 0 0 0,1 1 0 0 0,-1 0 1 0 0,0 0-1 0 0,1-1 0 0 0,-1 1 0 0 0,1 0 1 0 0,-1-1-1 0 0,0 1 0 0 0,1-1 0 0 0,0 1 0 0 0,-1 0 1 0 0,1-1-1 0 0,-1 1 0 0 0,1-1 0 0 0,0 0-11 0 0,19 14-4 0 0,37 9 108 0 0,-43-19-93 0 0,1 2 1 0 0,-1 0-1 0 0,0 0 0 0 0,-1 2 0 0 0,8 4-11 0 0,-19-11 14 0 0,5 4 69 0 0,0 0 0 0 0,-1 1 0 0 0,1 0 0 0 0,1 2-83 0 0,-6-6 38 0 0,-1-1 0 0 0,0 0 0 0 0,0 1 0 0 0,0-1 0 0 0,0 1 0 0 0,0-1 0 0 0,0 1 0 0 0,0-1 0 0 0,-1 1 0 0 0,1 0 0 0 0,0-1 0 0 0,-1 1 0 0 0,0 0 1 0 0,1 0-1 0 0,-1-1 0 0 0,0 1 0 0 0,0 0 0 0 0,0 0 0 0 0,0 0 0 0 0,0-1 0 0 0,0 1 0 0 0,0 0 0 0 0,-1 0 0 0 0,1 0-38 0 0,-2 2 74 0 0,0 0 1 0 0,0 0-1 0 0,0 0 1 0 0,-1 0-1 0 0,1 0 0 0 0,-1-1 1 0 0,0 1-1 0 0,0-1 1 0 0,0 0-1 0 0,-1 0 0 0 0,1 0 1 0 0,-3 2-75 0 0,-7 4 144 0 0,0-1 0 0 0,-15 7-144 0 0,14-8 32 0 0,-5 2-306 0 0,-1-1 0 0 0,0-1-1 0 0,0-1 1 0 0,-19 3 274 0 0,24-10-988 0 0,11-1-4133 0 0,3-3-640 0 0</inkml:trace>
  <inkml:trace contextRef="#ctx0" brushRef="#br0" timeOffset="-58028.211">1788 8196 14336 0 0,'0'0'330'0'0,"0"0"45"0"0,6 7 362 0 0,-2-4-722 0 0,-1 1 0 0 0,0 0-1 0 0,0 0 1 0 0,0 1 0 0 0,-1-1 0 0 0,1 0-1 0 0,-1 1 1 0 0,0 0 0 0 0,-1-1 0 0 0,2 4-15 0 0,-1 1 221 0 0,-1 1 0 0 0,0 0 0 0 0,0 0 0 0 0,-1 9-221 0 0,0-10 291 0 0,0 1 0 0 0,-1 0-1 0 0,-1 0 1 0 0,1 0 0 0 0,-4 9-291 0 0,4-15 32 0 0,0-1-1 0 0,-1 1 1 0 0,1-1 0 0 0,-1 1 0 0 0,0-1 0 0 0,1 0 0 0 0,-2 0-1 0 0,1 0 1 0 0,0 0 0 0 0,-1 0 0 0 0,1 0 0 0 0,-1-1-1 0 0,0 1 1 0 0,0-1 0 0 0,0 0 0 0 0,-3 2-32 0 0,6-3-5 0 0,-1-1 1 0 0,0 1-1 0 0,1-1 0 0 0,-1 0 1 0 0,1 1-1 0 0,-1-1 1 0 0,0 0-1 0 0,1 0 0 0 0,-1 0 1 0 0,0 1-1 0 0,1-1 1 0 0,-1 0-1 0 0,0 0 1 0 0,0 0-1 0 0,1 0 0 0 0,-1 0 1 0 0,0 0-1 0 0,1 0 1 0 0,-1 0-1 0 0,0-1 0 0 0,1 1 1 0 0,-1 0-1 0 0,0 0 1 0 0,1 0-1 0 0,-1-1 0 0 0,0 1 1 0 0,1 0-1 0 0,-1-1 5 0 0,0 0-40 0 0,0 0-1 0 0,0 0 1 0 0,1-1-1 0 0,-1 1 1 0 0,0 0 0 0 0,1 0-1 0 0,-1 0 1 0 0,1-1-1 0 0,-1 1 1 0 0,1 0-1 0 0,0-1 1 0 0,-1 1-1 0 0,1 0 1 0 0,0-1 40 0 0,-1-5-237 0 0,1 0 1 0 0,0 1-1 0 0,1-1 1 0 0,-1 0-1 0 0,2-4 237 0 0,0 1-206 0 0,1 0-1 0 0,0 0 1 0 0,0 0-1 0 0,1 1 0 0 0,0-1 1 0 0,1 1-1 0 0,1-1 207 0 0,-2 4-20 0 0,0 0 0 0 0,0 1 0 0 0,1-1 0 0 0,0 1-1 0 0,0 0 1 0 0,0 1 0 0 0,0-1 0 0 0,1 1 0 0 0,0 0 0 0 0,0 0 0 0 0,0 1 20 0 0,-4 2 49 0 0,0 0 0 0 0,0 1 0 0 0,0-1 0 0 0,0 1 0 0 0,0 0 0 0 0,0-1 0 0 0,0 1 0 0 0,0 0 0 0 0,0 0 0 0 0,0 0 0 0 0,0 1 0 0 0,0-1 0 0 0,0 0 0 0 0,1 1 0 0 0,-1 0 0 0 0,-1-1 0 0 0,1 1 0 0 0,0 0 1 0 0,0 0-1 0 0,0 0 0 0 0,0 0 0 0 0,0 0 0 0 0,0 1-49 0 0,2 0 125 0 0,-1 1 1 0 0,1 0 0 0 0,0 0 0 0 0,-1 1-1 0 0,0-1 1 0 0,1 1 0 0 0,-1-1 0 0 0,-1 1-1 0 0,3 4-125 0 0,3 5 309 0 0,9 24 600 0 0,-16-34-847 0 0,0 1 0 0 0,0-1 1 0 0,0 0-1 0 0,-1 1 1 0 0,1-1-1 0 0,-1 1 1 0 0,0-1-1 0 0,0 1 1 0 0,0-1-1 0 0,-1 0 0 0 0,1 1-62 0 0,-1 5 146 0 0,-1 3 87 0 0,2-11-164 0 0,0-1 1 0 0,-1 0 4 0 0,0 0-72 0 0,1 0-1 0 0,-1 0 0 0 0,1 0 1 0 0,0 0-1 0 0,-1 0 0 0 0,1 0 1 0 0,0 0-1 0 0,-1-1 0 0 0,1 1 1 0 0,-1 0-1 0 0,1 0 0 0 0,0 0 1 0 0,-1 0-1 0 0,1-1 0 0 0,0 1 1 0 0,0 0-1 0 0,-1 0 0 0 0,1-1 1 0 0,0 1-1 0 0,0 0 0 0 0,-1-1 1 0 0,1 1-1 0 0,0 0 0 0 0,0 0 0 0 0,-1-1 1 0 0,1 1-1 0 0,0-1 0 0 0,0 1 1 0 0,0 0-1 0 0,0-1 0 0 0,0 1 1 0 0,0 0-1 0 0,0-1 0 0 0,0 1 1 0 0,0-1-1 0 0,0 1 0 0 0,0 0 1 0 0,0-1-1 0 0,0 1 0 0 0,0 0 1 0 0,0-1-1 0 0,0 1 0 0 0,0-1 1 0 0,0 1-1 0 0,0 0 0 0 0,0-1 1 0 0,1 1-2 0 0,-1-1-7 0 0,1-8-86 0 0,1 0 0 0 0,0 0 0 0 0,0 0 0 0 0,1 0 0 0 0,1 0 0 0 0,-1 1 0 0 0,1-1 0 0 0,0 1-1 0 0,1 0 1 0 0,0 0 0 0 0,1 1 0 0 0,-1-1 0 0 0,1 1 0 0 0,1 1 0 0 0,-1-1 0 0 0,1 1 0 0 0,0 0-1 0 0,7-4 94 0 0,-12 9 19 0 0,0-1-1 0 0,0 1 0 0 0,0 0 0 0 0,0 0 0 0 0,0 0 0 0 0,0 0 0 0 0,1 0 0 0 0,-1 0 0 0 0,0 1 0 0 0,1-1 0 0 0,-1 1 0 0 0,0 0 0 0 0,1 0 0 0 0,-1 0 0 0 0,0 0 1 0 0,1 0-1 0 0,-1 0 0 0 0,0 0 0 0 0,1 1 0 0 0,-1-1 0 0 0,0 1 0 0 0,1 0 0 0 0,-1 0 0 0 0,0-1 0 0 0,0 2 0 0 0,0-1 0 0 0,0 0 0 0 0,0 0 0 0 0,1 1-18 0 0,20 14 90 0 0,-1 1-1 0 0,6 7-89 0 0,9 7 13 0 0,-33-28-155 0 0,-1-1 1 0 0,1 0-1 0 0,0 0 0 0 0,0 0 0 0 0,0 0 0 0 0,1 0 0 0 0,-1-1 0 0 0,0 1 0 0 0,1-1 0 0 0,-1-1 0 0 0,1 1 0 0 0,-1 0 0 0 0,1-1 1 0 0,-1 0-1 0 0,1 0 0 0 0,-1-1 0 0 0,1 1 0 0 0,-1-1 0 0 0,1 0 0 0 0,-1 0 0 0 0,0 0 0 0 0,1-1 0 0 0,3-1 142 0 0,1-1-1006 0 0,1-1 0 0 0,-1 0 0 0 0,0-1 0 0 0,0 0-1 0 0,0 0 1 0 0,-1-1 0 0 0,0 0 0 0 0,-1 0 0 0 0,5-6 1006 0 0,-7 8-106 0 0,-1 0 0 0 0,1-1 0 0 0,-1 1 0 0 0,0-1 0 0 0,-1 0 0 0 0,1 0 0 0 0,-1 0 0 0 0,-1 0 0 0 0,1-1 0 0 0,0-3 106 0 0,-3 9 171 0 0,1 0 0 0 0,-1-1 0 0 0,-1 1 0 0 0,1 0 0 0 0,0 0 0 0 0,0 0 0 0 0,0 0 0 0 0,0 0 0 0 0,-1 0 0 0 0,1 0 0 0 0,-1 0 0 0 0,1 0 0 0 0,-1 0 0 0 0,1 0 0 0 0,-1 0 0 0 0,1 0 0 0 0,-1 0 0 0 0,0 1 0 0 0,1-1 0 0 0,-1 0 0 0 0,0 0 0 0 0,0 1 0 0 0,0-1 0 0 0,0 0 0 0 0,1 1 0 0 0,-1-1 0 0 0,0 1 0 0 0,0-1 0 0 0,0 1 0 0 0,0-1 0 0 0,0 1 0 0 0,0 0 0 0 0,0 0 0 0 0,-1-1-171 0 0,-3 0 508 0 0,1 0 0 0 0,0 0 0 0 0,-1 1 0 0 0,1-1-1 0 0,0 1 1 0 0,-1 0 0 0 0,1 0 0 0 0,-1 1-508 0 0,-3 0 374 0 0,1 0-1 0 0,0 1 1 0 0,1 0 0 0 0,-1 1 0 0 0,0-1-1 0 0,1 1 1 0 0,-1 1 0 0 0,1-1 0 0 0,0 1-1 0 0,0 0 1 0 0,0 0 0 0 0,1 1 0 0 0,-4 3-374 0 0,5-4 80 0 0,1-1 1 0 0,0 1-1 0 0,0 0 1 0 0,0 0-1 0 0,1 0 1 0 0,-1 0-1 0 0,1 1 1 0 0,0-1-1 0 0,0 0 1 0 0,0 1-1 0 0,1 0 1 0 0,0-1-1 0 0,0 1 1 0 0,0 0-1 0 0,0 0 1 0 0,1 0-1 0 0,0-1 1 0 0,0 1-1 0 0,0 0 1 0 0,1 2-81 0 0,-2-5-25 0 0,1 1 13 0 0,8 8-196 0 0,-7-10 215 0 0,1 0 0 0 0,-1 0 1 0 0,0 0-1 0 0,1 0 0 0 0,0 0 1 0 0,-1 0-1 0 0,1 0 0 0 0,-1-1 1 0 0,1 1-1 0 0,0 0 0 0 0,0-1 0 0 0,-1 1 1 0 0,1-1-1 0 0,0 0 0 0 0,0 0 1 0 0,0 0-1 0 0,0 0 0 0 0,-1 0 1 0 0,1 0-1 0 0,0 0 0 0 0,0 0 1 0 0,0-1-1 0 0,-1 1 0 0 0,1-1 1 0 0,0 1-1 0 0,-1-1 0 0 0,1 0 1 0 0,0 0-1 0 0,0 0-7 0 0,5-3 33 0 0,1 0 1 0 0,-1-1 0 0 0,0 0-1 0 0,-1 0 1 0 0,5-4-34 0 0,9-10 65 0 0,-8 8-65 0 0,0 0 1 0 0,1 1-1 0 0,8-5 0 0 0,-21 14-3 0 0,1 1 0 0 0,0 0-1 0 0,-1-1 1 0 0,1 1 0 0 0,0 0-1 0 0,-1 0 1 0 0,1 0 0 0 0,0 0 0 0 0,0 0-1 0 0,-1 0 1 0 0,1 0 0 0 0,0 0-1 0 0,-1 0 1 0 0,1 0 0 0 0,0 0-1 0 0,-1 0 1 0 0,1 0 0 0 0,0 1-1 0 0,-1-1 1 0 0,1 0 0 0 0,0 0-1 0 0,-1 1 1 0 0,1-1 0 0 0,-1 0 0 0 0,1 1-1 0 0,0-1 1 0 0,-1 1 0 0 0,1-1-1 0 0,-1 1 1 0 0,1-1 0 0 0,-1 1-1 0 0,0-1 1 0 0,1 1 3 0 0,20 51-139 0 0,-12-33 139 0 0,-8-16 0 0 0,0 0 0 0 0,0-1 0 0 0,0 1 0 0 0,1 0 0 0 0,-1-1 0 0 0,1 1 0 0 0,0-1 0 0 0,0 1 0 0 0,-1-1 0 0 0,2 1 0 0 0,-2-2 6 0 0,1 0 0 0 0,-1 0-1 0 0,0 0 1 0 0,1 0-1 0 0,-1 0 1 0 0,1 0 0 0 0,-1 0-1 0 0,1 0 1 0 0,0-1-1 0 0,-1 1 1 0 0,1-1 0 0 0,0 1-1 0 0,0-1 1 0 0,-1 1-1 0 0,1-1 1 0 0,0 0 0 0 0,0 0-1 0 0,-1 0 1 0 0,1 0-1 0 0,0 0 1 0 0,0 0 0 0 0,-1-1-1 0 0,1 1 1 0 0,0-1-1 0 0,0 1 1 0 0,-1-1 0 0 0,1 0-1 0 0,-1 1 1 0 0,1-1-1 0 0,0 0 1 0 0,-1 0-6 0 0,5-3 37 0 0,-1 0 0 0 0,0 0 0 0 0,0-1 0 0 0,-1 1 0 0 0,1-1 0 0 0,2-4-37 0 0,-6 8 2 0 0,28-49 72 0 0,-26 44-74 0 0,0 1-1 0 0,0-1 0 0 0,0 0 1 0 0,-1 0-1 0 0,0 0 0 0 0,0 0 0 0 0,-1 0 1 0 0,0-1-1 0 0,1-1 1 0 0,7-30-159 0 0,-4 24-4 0 0,0-1 0 0 0,-1 1 0 0 0,-1-1 0 0 0,0 0-1 0 0,-1 0 1 0 0,0 0 0 0 0,-1-1 0 0 0,-1 1 0 0 0,-1-3 163 0 0,0 15-14 0 0,1 1 0 0 0,-1-1 0 0 0,0 1 0 0 0,0 0-1 0 0,0-1 1 0 0,0 1 0 0 0,0 0 0 0 0,0 0 0 0 0,0 0 0 0 0,-1 0 0 0 0,0 0-1 0 0,1 0 1 0 0,-1 0 0 0 0,0 0 0 0 0,-1-1 14 0 0,2 3 59 0 0,1 0 26 0 0,-9-7 1856 0 0,11 21-1923 0 0,-1-12-18 0 0,-1 0-1 0 0,1 0 1 0 0,-1 0 0 0 0,0 0 0 0 0,1 0 0 0 0,-1 0-1 0 0,0 0 1 0 0,-1 2 0 0 0,1 2 12 0 0,-1 0-1 0 0,1 0 1 0 0,0 1-1 0 0,1-1 1 0 0,0 4-12 0 0,1 14 6 0 0,-2 9 5 0 0,0 1 0 0 0,3-1-1 0 0,1 0 1 0 0,1 0 0 0 0,5 14-11 0 0,-10-45 5 0 0,1-1 0 0 0,-1 1 0 0 0,1 0 0 0 0,0 0 0 0 0,-1 0 0 0 0,1-1 0 0 0,0 1 0 0 0,0 0 0 0 0,0-1 0 0 0,1 1 0 0 0,-1-1 0 0 0,0 1 0 0 0,1-1 0 0 0,-1 0 0 0 0,0 1 0 0 0,1-1 0 0 0,0 0 0 0 0,-1 0 0 0 0,1 0 0 0 0,0 0 0 0 0,-1 0 0 0 0,1 0 0 0 0,0-1 0 0 0,0 1 0 0 0,0-1 0 0 0,0 1 0 0 0,-1-1 0 0 0,2 0-5 0 0,0 0 14 0 0,0 0 0 0 0,-1 0 0 0 0,1 0 1 0 0,0-1-1 0 0,0 1 0 0 0,-1-1 0 0 0,1 0 1 0 0,0 0-1 0 0,-1 0 0 0 0,1 0 0 0 0,-1 0 1 0 0,1-1-1 0 0,-1 1 0 0 0,0-1 0 0 0,1 0 1 0 0,-1 1-1 0 0,0-1 0 0 0,0 0 0 0 0,0-1-14 0 0,3-3 26 0 0,1-1-1 0 0,-1 0 0 0 0,-1 0 0 0 0,1-1 0 0 0,-1 0 1 0 0,-1 1-1 0 0,1-1 0 0 0,-1-1 0 0 0,1-6-25 0 0,3-15 101 0 0,-1-1 0 0 0,0-3-101 0 0,-1 1 105 0 0,0-13-268 0 0,-2 0 0 0 0,-2-31 163 0 0,-5 50 0 0 0,3 24-12 0 0,0 3-49 0 0,-6 9-164 0 0,2 9 190 0 0,0 1 0 0 0,1 0 0 0 0,1 1 0 0 0,1-1 1 0 0,1 8 34 0 0,0-14-8 0 0,-1 41-33 0 0,3 1-1 0 0,4 25 42 0 0,-2-39 11 0 0,-2-34-11 0 0,0 1 0 0 0,1-1 0 0 0,0 0 0 0 0,1 0 0 0 0,0 0 0 0 0,0 0 0 0 0,0 0 0 0 0,1-1 0 0 0,1 2 0 0 0,-4-6 3 0 0,1 0-1 0 0,0 0 1 0 0,-1 0-1 0 0,1 0 1 0 0,0 0-1 0 0,0-1 1 0 0,0 1 0 0 0,0-1-1 0 0,0 0 1 0 0,0 1-1 0 0,0-1 1 0 0,1 0-1 0 0,-1 0 1 0 0,0 0-1 0 0,1-1 1 0 0,-1 1-1 0 0,1 0 1 0 0,-1-1-1 0 0,1 0 1 0 0,-1 1-1 0 0,1-1 1 0 0,-1 0-1 0 0,1 0 1 0 0,-1-1-1 0 0,1 1 1 0 0,-1 0 0 0 0,2-1-3 0 0,9-2 22 0 0,0 0 0 0 0,-1-1 0 0 0,0-1 0 0 0,9-3-22 0 0,-21 8-1 0 0,9-5 22 0 0,0 0 0 0 0,0 0 0 0 0,0 0 0 0 0,0-1 0 0 0,-1-1 0 0 0,3-3-21 0 0,11-11 78 0 0,10-13-78 0 0,-29 30 0 0 0,1 0 0 0 0,-1 0 0 0 0,0-1 0 0 0,0 1 0 0 0,-1-1 0 0 0,1 0 0 0 0,-1 0 0 0 0,0 0 0 0 0,-1 0 0 0 0,1 0 0 0 0,0-4 0 0 0,-2 7 0 0 0,1 0 0 0 0,-1 0 0 0 0,0 0 0 0 0,0 0 0 0 0,0-1 0 0 0,0 1 0 0 0,0 0 0 0 0,-1 0 0 0 0,1 0 0 0 0,-1 0 0 0 0,1 0 0 0 0,-1-1 0 0 0,0 1 0 0 0,0 0 0 0 0,1 0 0 0 0,-1 1 0 0 0,-1-1 0 0 0,1 0 0 0 0,0 0 0 0 0,0 0 0 0 0,-1 1 0 0 0,1-1 0 0 0,-1 1 0 0 0,0-1 0 0 0,1 1 0 0 0,-1 0 0 0 0,0-1 0 0 0,0 1 0 0 0,-1 0 0 0 0,-13-7 0 0 0,11 9 0 0 0,2 0 0 0 0,-2-1-6 0 0,0 0 0 0 0,0 1 0 0 0,0 0 0 0 0,1 0 0 0 0,-1 0 0 0 0,0 1 0 0 0,1-1 0 0 0,-1 1 0 0 0,1 0 0 0 0,0 0 0 0 0,-1 1 0 0 0,1 0 0 0 0,0-1 0 0 0,1 1 0 0 0,-1 0 0 0 0,0 1 0 0 0,1-1 0 0 0,-1 1 6 0 0,-2 3-13 0 0,0 1-1 0 0,1-1 1 0 0,0 1-1 0 0,0 0 1 0 0,1 0-1 0 0,-1 1 1 0 0,2-1-1 0 0,-3 10 14 0 0,5-16 0 0 0,0 1 0 0 0,0-1 0 0 0,1 1 0 0 0,-1-1 0 0 0,1 1 0 0 0,0-1 0 0 0,0 1 0 0 0,0-1 0 0 0,0 1 0 0 0,0-1 0 0 0,1 1 0 0 0,-1-1 0 0 0,1 1 0 0 0,-1-1 0 0 0,1 1 0 0 0,0-1 0 0 0,0 1 0 0 0,0-1 0 0 0,0 0 0 0 0,1 0 0 0 0,-1 1 0 0 0,1-1 0 0 0,-1 0 0 0 0,1 0 0 0 0,0 0 0 0 0,-1-1 0 0 0,3 2 0 0 0,2 1-67 0 0,1-2 0 0 0,-1 1-1 0 0,1-1 1 0 0,0 1 0 0 0,-1-2-1 0 0,1 1 1 0 0,0-1 0 0 0,0 0-1 0 0,0-1 1 0 0,0 1 0 0 0,2-2 67 0 0,12 0-1011 0 0,0 0 0 0 0,-1-2 0 0 0,5-2 1011 0 0,-5 2-7058 0 0</inkml:trace>
  <inkml:trace contextRef="#ctx0" brushRef="#br0" timeOffset="-54402.323">3404 8064 8696 0 0,'-16'0'862'0'0,"9"0"-477"0"0,0 0-1 0 0,0 1 0 0 0,-1 0 0 0 0,1 0 0 0 0,0 1 0 0 0,0 0 0 0 0,0 0 0 0 0,1 1 1 0 0,-2 0-385 0 0,-26 14 2157 0 0,33-17-2036 0 0,1 2-80 0 0,0-1 0 0 0,1 1 0 0 0,-1 0 0 0 0,1-1 0 0 0,-1 1 0 0 0,1 0 0 0 0,-1-1 0 0 0,1 1 0 0 0,0-1 0 0 0,0 1 0 0 0,0-1 0 0 0,0 0 0 0 0,0 1 0 0 0,0-1 0 0 0,0 0 0 0 0,1 1-41 0 0,23 18-54 0 0,-12-10 142 0 0,0 1 73 0 0,1-1 1 0 0,0 0 0 0 0,1-2-1 0 0,0 1 1 0 0,7 1-162 0 0,-17-7 85 0 0,-4-3-41 0 0,0 1 0 0 0,0-1 0 0 0,0 0 0 0 0,-1 1 0 0 0,1-1 0 0 0,0 1 0 0 0,-1-1 0 0 0,1 1 0 0 0,0-1 0 0 0,-1 1 0 0 0,1 0 0 0 0,-1-1 0 0 0,1 1 0 0 0,-1 0 1 0 0,1-1-1 0 0,-1 1 0 0 0,1 0 0 0 0,-1 0 0 0 0,0-1 0 0 0,1 1 0 0 0,-1 0 0 0 0,0 0 0 0 0,0 0 0 0 0,1-1 0 0 0,-1 1 0 0 0,0 0 0 0 0,0 0 0 0 0,0 0 0 0 0,0 0 0 0 0,0-1 0 0 0,0 1 0 0 0,-1 0 0 0 0,1 0 0 0 0,0 0 0 0 0,0 0 1 0 0,0-1-1 0 0,-1 1 0 0 0,1 0 0 0 0,-1 0 0 0 0,1 0-44 0 0,-1 1 51 0 0,-1 0 1 0 0,1 0-1 0 0,-1 0 1 0 0,1 0-1 0 0,-1 0 1 0 0,0 0-1 0 0,0-1 1 0 0,1 1 0 0 0,-1-1-1 0 0,0 1 1 0 0,-1-1-1 0 0,1 0 1 0 0,0 1-52 0 0,-30 14 401 0 0,21-10-330 0 0,0-1 0 0 0,0 0-1 0 0,0 0 1 0 0,-1-1-1 0 0,0-1-70 0 0,-3 2 15 0 0,13-4-70 0 0,0 0 0 0 0,-1 0 1 0 0,1 0-1 0 0,-1-1 0 0 0,1 1 0 0 0,0-1 0 0 0,-1 1 0 0 0,1-1 55 0 0,1 0-458 0 0,1 0-782 0 0,0-1-3205 0 0,2-4-1371 0 0</inkml:trace>
  <inkml:trace contextRef="#ctx0" brushRef="#br0" timeOffset="-54124.43">3604 7886 14600 0 0,'0'0'330'0'0,"0"0"45"0"0,0 0-361 0 0,0 0 1 0 0,0 0-1 0 0,-1 0 1 0 0,1 0-1 0 0,0 0 0 0 0,0 0 1 0 0,0 0-1 0 0,0 0 1 0 0,0 0-1 0 0,0 0 1 0 0,0-1-1 0 0,0 1 0 0 0,0 0 1 0 0,0 0-1 0 0,0 0 1 0 0,0 0-1 0 0,0 0 1 0 0,0 0-1 0 0,-1 0 0 0 0,1 0 1 0 0,0 0-1 0 0,0 0 1 0 0,0 0-1 0 0,0 0 1 0 0,0 0-1 0 0,0 0 0 0 0,0 0 1 0 0,0 0-1 0 0,0 0 1 0 0,0 0-1 0 0,0 0 0 0 0,-1 0 1 0 0,1 0-1 0 0,0 0 1 0 0,0 0-1 0 0,0 0 1 0 0,0 0-1 0 0,0 0 0 0 0,0 0 1 0 0,0 1-1 0 0,0-1 1 0 0,0 0-1 0 0,0 0 1 0 0,0 0-1 0 0,0 0 0 0 0,0 0 1 0 0,0 0-1 0 0,-1 0 1 0 0,1 0-1 0 0,0 0 1 0 0,0 0-1 0 0,0 0 0 0 0,0 0 1 0 0,0 0-1 0 0,0 0 1 0 0,0 1-1 0 0,0-1 1 0 0,0 0-1 0 0,0 0 0 0 0,0 0 1 0 0,0 0-15 0 0,0 22 95 0 0,3 21-95 0 0,-3 19 551 0 0,-1-22 295 0 0,-1-12-569 0 0,-4 122 56 0 0,3-123-766 0 0,1-20 138 0 0</inkml:trace>
  <inkml:trace contextRef="#ctx0" brushRef="#br0" timeOffset="-53925.413">3457 8102 14544 0 0,'9'-11'1100'0'0,"-7"9"-1065"0"0,0 0 0 0 0,0 1 1 0 0,-1-1-1 0 0,1 0 0 0 0,0 0 1 0 0,0 1-1 0 0,1 0 0 0 0,-1-1 1 0 0,0 1-1 0 0,0 0 0 0 0,1 0 1 0 0,-1 0-1 0 0,0 0 1 0 0,1 0-1 0 0,-1 1 0 0 0,2-1-35 0 0,9-1 45 0 0,-1 1 0 0 0,0 0 0 0 0,1 0-45 0 0,9 0 186 0 0,6-1 94 0 0,1 2-1 0 0,-1 0 1 0 0,2 2-280 0 0,20 4-4813 0 0,-28-3-583 0 0</inkml:trace>
  <inkml:trace contextRef="#ctx0" brushRef="#br0" timeOffset="-51466.317">4449 8299 6048 0 0,'0'0'133'0'0,"0"0"23"0"0,0 0 11 0 0,0 0 26 0 0,0 0 106 0 0,0 0 42 0 0,0 0 10 0 0,0 0 5 0 0,4 12 2888 0 0,6-7 1090 0 0,3-2-3746 0 0,-11-3-534 0 0,-2 0 15 0 0,0 0 22 0 0,0 0-1 0 0,0 0-21 0 0,0 0-5 0 0,0 0 0 0 0,0 0 3 0 0,0 0 13 0 0,0 0 12 0 0,0 0 28 0 0,0 0-1 0 0,0 1 1 0 0,1-1 0 0 0,-1 0-1 0 0,0 1 1 0 0,1-1 0 0 0,-1 0-1 0 0,0 1 1 0 0,1-1-1 0 0,-1 0 1 0 0,0 1 0 0 0,1-1-1 0 0,-1 0 1 0 0,1 0 0 0 0,-1 0-1 0 0,0 1 1 0 0,1-1-1 0 0,-1 0 1 0 0,1 0 0 0 0,-1 0-1 0 0,1 0 1 0 0,-1 0 0 0 0,1 0-1 0 0,-1 0 1 0 0,1 0-120 0 0,12-1 297 0 0,-8-2-208 0 0,0-1 1 0 0,-1 0-1 0 0,1 0 1 0 0,-1 0-1 0 0,0-1 0 0 0,0 0 1 0 0,1-2-90 0 0,7-8 231 0 0,-5 7-145 0 0,14-21-76 0 0,9-24 14 0 0,-2 0 0 0 0,9-28-24 0 0,-29 63-122 0 0,0 1 204 0 0,65-155 166 0 0,-73 167-260 0 0,0 4-52 0 0,0 1-25 0 0,9 26-111 0 0,-6-18 175 0 0,-2 0 1 0 0,1 0-1 0 0,-1 0 0 0 0,0 0 0 0 0,-1 2 25 0 0,5 29-15 0 0,14 66-52 0 0,-11-55 70 0 0,-8-47-3 0 0,1 2 0 0 0,0 0 0 0 0,0-1 0 0 0,0 1 0 0 0,0-1 0 0 0,1 1 0 0 0,0-1 0 0 0,0 0 0 0 0,0 1 0 0 0,10 23 0 0 0,-11-23 0 0 0,1 0 0 0 0,0-1 0 0 0,0 1 0 0 0,0 0 0 0 0,3 3 0 0 0,-5-8 0 0 0,2 4 9 0 0,1-1-1 0 0,-1 0 1 0 0,1-1-1 0 0,-1 1 1 0 0,1 0 0 0 0,0-1-1 0 0,0 1 1 0 0,0-1-1 0 0,0 0 1 0 0,0 0-1 0 0,1 0 1 0 0,-1 0-1 0 0,1-1 1 0 0,-1 1-1 0 0,1-1-8 0 0,-3 0 12 0 0,0-1-1 0 0,0 1 0 0 0,0-1 0 0 0,0 1 1 0 0,0-1-1 0 0,0 0 0 0 0,0 1 0 0 0,0-1 1 0 0,0 0-1 0 0,0 0 0 0 0,0 1 0 0 0,0-1 1 0 0,0 0-1 0 0,0 0 0 0 0,0 0 1 0 0,0 0-1 0 0,0-1 0 0 0,0 1 0 0 0,0 0 1 0 0,0 0-1 0 0,0-1 0 0 0,0 1 0 0 0,0 0 1 0 0,0-1-1 0 0,0 1 0 0 0,0-1 0 0 0,0 1-11 0 0,2-9 336 0 0,3 3-182 0 0,-6 6-139 0 0,1-1 1 0 0,-1 1-1 0 0,1 0 1 0 0,-1-1-1 0 0,0 1 0 0 0,1 0 1 0 0,-1-1-1 0 0,0 1 1 0 0,0-1-1 0 0,1 1 1 0 0,-1-1-1 0 0,0 1 1 0 0,0 0-1 0 0,0-1 1 0 0,1 1-1 0 0,-1-1 1 0 0,0 1-1 0 0,0-1 1 0 0,0 1-1 0 0,0-1 1 0 0,0 1-1 0 0,0-1 1 0 0,0 1-1 0 0,0-1 1 0 0,0 1-1 0 0,0-1 1 0 0,0 1-1 0 0,0-1 1 0 0,-1 1-1 0 0,1-1 1 0 0,0 1-16 0 0,0-2 50 0 0,0 0 1 0 0,0 0 0 0 0,0 0 0 0 0,1 0 0 0 0,-1 0 0 0 0,1 1-1 0 0,-1-1 1 0 0,1 0 0 0 0,0 0 0 0 0,0-1-51 0 0,4-10 262 0 0,-2-4-25 0 0,-3 13-175 0 0,1-1 0 0 0,0 0-1 0 0,0 1 1 0 0,0-1 0 0 0,0 0 0 0 0,1 1-1 0 0,0 0 1 0 0,0-2-62 0 0,2 0 38 0 0,-2 4-21 0 0,-1 0-1 0 0,1 0 1 0 0,-1 0 0 0 0,0 0-1 0 0,1-1 1 0 0,-1 1 0 0 0,0 0-1 0 0,-1-1 1 0 0,1 1-1 0 0,0-1 1 0 0,-1 1 0 0 0,1-1-1 0 0,-1 1 1 0 0,0-1-1 0 0,0 1 1 0 0,0-1 0 0 0,0 0-1 0 0,0-1-16 0 0,0 0 12 0 0,0 0-1 0 0,0-1 1 0 0,1 1-1 0 0,-1 0 1 0 0,1-1-1 0 0,0 1 1 0 0,1-3-12 0 0,0 2 4 0 0,-1-1 1 0 0,1 1 0 0 0,-1-1 0 0 0,-1 1-1 0 0,1-4-4 0 0,-1-8 0 0 0,1-1 0 0 0,1 0 0 0 0,1-3 0 0 0,-3 19 0 0 0,0-1 0 0 0,0 1 0 0 0,0-1 0 0 0,0 1 0 0 0,-1 0 0 0 0,1-1 0 0 0,-1 1 0 0 0,1 0 0 0 0,-2-2 0 0 0,2 2 0 0 0,-1 0 0 0 0,0 0 0 0 0,1 0 0 0 0,0 0 0 0 0,-1 0 0 0 0,1 0 0 0 0,0-1 0 0 0,0 1 0 0 0,0 0 0 0 0,0 0 0 0 0,1-2 0 0 0,4-8-2 0 0,-5 10 3 0 0,1 0 0 0 0,0 0 0 0 0,0 0 0 0 0,-1 1 0 0 0,1-1 0 0 0,-1 0 0 0 0,1 0 0 0 0,-1 0 0 0 0,0 0 0 0 0,0 0 0 0 0,0 0 0 0 0,0 0 0 0 0,0 0 0 0 0,0 0-1 0 0,0-1 4 0 0,0 1 0 0 0,0 0 0 0 0,1-1 0 0 0,-1 1 0 0 0,1-1 0 0 0,0 1 0 0 0,-1 0 0 0 0,1 0 0 0 0,0 0 0 0 0,0-1 0 0 0,1 1 0 0 0,-1 0 0 0 0,0 0 0 0 0,1 0 0 0 0,-1 1 0 0 0,1-1 0 0 0,0 0 0 0 0,1-1-4 0 0,-2 2-68 0 0,11 1-300 0 0,-11 0 167 0 0,1 0-1 0 0,-1 0 1 0 0,1 0 0 0 0,-1 1-1 0 0,0-1 1 0 0,1 0-1 0 0,-1 1 1 0 0,0-1-1 0 0,1 0 1 0 0,-1 1 0 0 0,0 0-1 0 0,0-1 1 0 0,0 1-1 0 0,1 0 1 0 0,-1-1 0 0 0,0 1-1 0 0,0 0 1 0 0,0 0-1 0 0,0 0 1 0 0,0 0-1 0 0,0 0 1 0 0,-1 0 0 0 0,1 0-1 0 0,0 1 1 0 0,0-1-1 0 0,-1 0 1 0 0,1 0-1 0 0,-1 1 202 0 0,4 11-1632 0 0</inkml:trace>
  <inkml:trace contextRef="#ctx0" brushRef="#br0" timeOffset="-50410.891">5186 8119 7600 0 0,'0'0'166'0'0,"0"0"29"0"0,0 0 14 0 0,8-10 733 0 0,-8 10-884 0 0,0 0 0 0 0,0 0 0 0 0,0 0 1 0 0,0-1-1 0 0,0 1 0 0 0,-1 0 0 0 0,1 0 0 0 0,0 0 1 0 0,0 0-1 0 0,0 0 0 0 0,0-1 0 0 0,0 1 1 0 0,0 0-1 0 0,0 0 0 0 0,0 0 0 0 0,0 0 0 0 0,0-1 1 0 0,0 1-1 0 0,0 0 0 0 0,0 0 0 0 0,0 0 1 0 0,0 0-1 0 0,0-1 0 0 0,0 1 0 0 0,0 0 0 0 0,0 0 1 0 0,0 0-1 0 0,0 0 0 0 0,0 0 0 0 0,1-1 1 0 0,-1 1-1 0 0,0 0 0 0 0,0 0 0 0 0,0 0 0 0 0,0 0 1 0 0,0 0-1 0 0,0 0 0 0 0,0-1 0 0 0,0 1 1 0 0,1 0-1 0 0,-1 0 0 0 0,0 0 0 0 0,0 0 0 0 0,0 0 1 0 0,0 0-1 0 0,1 0 0 0 0,-1 0 0 0 0,0 0 0 0 0,0 0 1 0 0,0 0-1 0 0,0 0 0 0 0,0 0 0 0 0,1 0-58 0 0,-1-1-103 0 0,1 1 625 0 0,-1 0-12 0 0,-37 20 1716 0 0,0 13-1976 0 0,36-32-243 0 0,0 0 1 0 0,0-1-1 0 0,-1 1 0 0 0,1 0 1 0 0,0 1-1 0 0,0-1 0 0 0,0 0 0 0 0,0 0 1 0 0,0 0-1 0 0,1 1 0 0 0,-1-1 1 0 0,0 0-1 0 0,1 1 0 0 0,-1-1 0 0 0,0 0 1 0 0,1 1-1 0 0,0-1 0 0 0,-1 1 1 0 0,1-1-1 0 0,0 1 0 0 0,0-1 0 0 0,0 1 1 0 0,0-1-1 0 0,0 1 0 0 0,0-1 1 0 0,0 1-1 0 0,0-1 0 0 0,1 1 0 0 0,-1-1 1 0 0,0 1-1 0 0,1-1 0 0 0,0 1 1 0 0,-1-1-1 0 0,1 0 0 0 0,0 1 0 0 0,-1-1 1 0 0,1 0-1 0 0,0 0 0 0 0,0 0 1 0 0,0 1-1 0 0,1 0-7 0 0,49 43 689 0 0,-48-42-655 0 0,-2-3-27 0 0,-1 1 0 0 0,1-1 0 0 0,-1 1-1 0 0,1-1 1 0 0,-1 1 0 0 0,1-1 0 0 0,0 1 0 0 0,-1-1 0 0 0,1 1 0 0 0,-1-1 0 0 0,1 0 0 0 0,0 0 0 0 0,0 1 0 0 0,-1-1 0 0 0,1 0 0 0 0,0 0 0 0 0,-1 0 0 0 0,2 1-7 0 0,7 14 1108 0 0,-9-14-1067 0 0,-1 0 0 0 0,1 1 0 0 0,0-1 0 0 0,-1 0 0 0 0,1 0 0 0 0,0 0 0 0 0,-1 1 0 0 0,0-1 0 0 0,1 0 0 0 0,-1 0 0 0 0,0 0 0 0 0,1 0 0 0 0,-1 0 0 0 0,0 0 0 0 0,0 0 0 0 0,0 0 0 0 0,0 0 0 0 0,0-1 0 0 0,0 1 0 0 0,0 0 0 0 0,0 0 0 0 0,0-1 0 0 0,0 1 0 0 0,0-1 0 0 0,-1 1-41 0 0,-6 2 133 0 0,0 0 0 0 0,0 0 0 0 0,-7 0-133 0 0,2 0 6 0 0,-3 1-245 0 0,0-1-1 0 0,0 0 0 0 0,-13 0 240 0 0,-6-2-5847 0 0,16-1 366 0 0</inkml:trace>
  <inkml:trace contextRef="#ctx0" brushRef="#br0" timeOffset="-50066.63">5495 8110 11728 0 0,'-9'-1'123'0'0,"8"0"-79"0"0,-1 1-1 0 0,1 0 1 0 0,-1 0-1 0 0,1-1 0 0 0,-1 1 1 0 0,0 0-1 0 0,1 0 1 0 0,-1 1-1 0 0,1-1 0 0 0,-1 0 1 0 0,1 1-1 0 0,-1-1 1 0 0,0 1-44 0 0,-9 16 136 0 0,8-14-136 0 0,2-3 0 0 0,0 1 0 0 0,1-1 0 0 0,-1 1 0 0 0,0-1 0 0 0,1 1 0 0 0,-1-1 0 0 0,0 1 0 0 0,1 0 0 0 0,-1-1 0 0 0,1 1 0 0 0,-1 0 0 0 0,1-1 0 0 0,-1 1 0 0 0,1 0 0 0 0,0 0 0 0 0,-1 0 0 0 0,1-1 0 0 0,0 1 0 0 0,-1 0 0 0 0,1 0 0 0 0,0 0 0 0 0,0 0 0 0 0,0-1 0 0 0,0 1 0 0 0,0 0 0 0 0,0 0 0 0 0,0 0 0 0 0,0 0 0 0 0,0 0 0 0 0,1-1 0 0 0,-1 1 0 0 0,0 0 0 0 0,1 0 0 0 0,-1 0 10 0 0,0 0 0 0 0,0 1 0 0 0,0-1 0 0 0,0 0 0 0 0,0 0 0 0 0,-1 0 1 0 0,1 0-1 0 0,0 0 0 0 0,0 0 0 0 0,-1 0 0 0 0,1 0 0 0 0,0 0 0 0 0,-1-1 0 0 0,1 1 1 0 0,-1 0-1 0 0,1 0 0 0 0,-1 0 0 0 0,0 0 0 0 0,0 0-10 0 0,0 0 23 0 0,0 1-1 0 0,0-1 1 0 0,0 1 0 0 0,0-1-1 0 0,1 1 1 0 0,-1-1-1 0 0,0 1 1 0 0,1 0 0 0 0,-1-1-1 0 0,1 1 1 0 0,0 0 0 0 0,-1 1-23 0 0,2 18 368 0 0,-1 18 856 0 0,0-36-1120 0 0,0 0 1 0 0,0 0 0 0 0,0 0 0 0 0,1 0 0 0 0,-1 0 0 0 0,1-1 0 0 0,0 1 0 0 0,0 2-105 0 0,4 16 449 0 0,-6-8-182 0 0,0-1 1 0 0,-1 1-1 0 0,-1-1 1 0 0,1 0 0 0 0,-2 0-1 0 0,0 0 1 0 0,0 0 0 0 0,-2 1-268 0 0,-2 14 380 0 0,7-22-318 0 0,0-1-1 0 0,0 1 1 0 0,-1-1 0 0 0,1 0 0 0 0,-1 0-1 0 0,-1 2-61 0 0,2-4 27 0 0,0 1 0 0 0,0-1 0 0 0,0 0 0 0 0,0 1 0 0 0,1-1 0 0 0,-1 0 0 0 0,1 1 0 0 0,-1 1-27 0 0,1-1 24 0 0,0-1-1 0 0,-1 1 0 0 0,1 0 1 0 0,-1-1-1 0 0,0 1 1 0 0,0-1-1 0 0,-1 2-23 0 0,-4 26 384 0 0,7-30-405 0 0,-1 1 0 0 0,0-1 0 0 0,1 0 0 0 0,-1 1 0 0 0,0-1 0 0 0,1 0 0 0 0,-1 1 0 0 0,1-1 0 0 0,-1 0 0 0 0,1 0 0 0 0,-1 1 0 0 0,0-1 0 0 0,1 0 0 0 0,-1 0 0 0 0,1 0 0 0 0,-1 0 0 0 0,1 1 0 0 0,-1-1 0 0 0,1 0 0 0 0,-1 0 0 0 0,1 0 21 0 0,-1-2-187 0 0,1 0 1 0 0,-1-1-1 0 0,1 1 0 0 0,-1 0 0 0 0,0 0 1 0 0,0 0-1 0 0,0 0 0 0 0,0-2 187 0 0,-3-11-4815 0 0,-4 2-698 0 0</inkml:trace>
  <inkml:trace contextRef="#ctx0" brushRef="#br0" timeOffset="-49789.483">5473 8135 9136 0 0,'-1'0'10'0'0,"1"0"1"0"0,0 0-1 0 0,0 0 1 0 0,0 0-1 0 0,0 0 1 0 0,-1 0 0 0 0,1-1-1 0 0,0 1 1 0 0,0 0-1 0 0,0 0 1 0 0,0 0-1 0 0,0 0 1 0 0,-1 0-1 0 0,1-1 1 0 0,0 1 0 0 0,0 0-1 0 0,0 0 1 0 0,0 0-1 0 0,0-1 1 0 0,0 1-1 0 0,0 0 1 0 0,0 0-1 0 0,0 0 1 0 0,0 0 0 0 0,0-1-1 0 0,0 1 1 0 0,0 0-1 0 0,0 0 1 0 0,0 0-1 0 0,0-1 1 0 0,0 1-1 0 0,0 0 1 0 0,0 0 0 0 0,0 0-1 0 0,0-1 1 0 0,0 1-1 0 0,0 0 1 0 0,0 0-1 0 0,0 0 1 0 0,0-1-1 0 0,1 1 1 0 0,-1 0 0 0 0,0 0-1 0 0,0 0 1 0 0,0 0-1 0 0,0 0 1 0 0,0-1-1 0 0,1 1 1 0 0,-1 0-1 0 0,0 0 1 0 0,0 0 0 0 0,0 0-1 0 0,0 0 1 0 0,1 0-1 0 0,-1 0 1 0 0,0 0-1 0 0,0 0 1 0 0,0 0-1 0 0,1-1 1 0 0,-1 1 0 0 0,0 0-1 0 0,0 0 1 0 0,0 0-11 0 0,7-4 73 0 0,-6 3 439 0 0,4 2-217 0 0,-1-1-1 0 0,1 1 0 0 0,0-1 0 0 0,-1 1 1 0 0,1 1-1 0 0,-1-1 0 0 0,1 1 0 0 0,-1-1 1 0 0,0 1-1 0 0,1 1 0 0 0,-1-1 0 0 0,3 3-294 0 0,5 4 426 0 0,0 1-1 0 0,-1 0 0 0 0,3 4-425 0 0,-9-9 267 0 0,-3-3-209 0 0,-1 0 1 0 0,0 0 0 0 0,0 1-1 0 0,0-1 1 0 0,0 0 0 0 0,0 0 0 0 0,0 1-1 0 0,0-1 1 0 0,-1 1 0 0 0,1-1-1 0 0,-1 1 1 0 0,0-1 0 0 0,0 1 0 0 0,1-1-1 0 0,-2 0 1 0 0,1 1 0 0 0,0-1-1 0 0,0 1 1 0 0,-1-1 0 0 0,0 1 0 0 0,1-1-1 0 0,-1 0 1 0 0,0 1 0 0 0,0-1-1 0 0,-1 1-58 0 0,-2 3 92 0 0,-1-1-1 0 0,0 1 0 0 0,0-1 0 0 0,0-1 1 0 0,0 1-1 0 0,-1-1 0 0 0,0 0 0 0 0,0 0 1 0 0,0-1-1 0 0,0 1 0 0 0,-1-1 0 0 0,1-1 1 0 0,-1 1-1 0 0,-3 0-91 0 0,-23 6 232 0 0,7-1-338 0 0,0-1 0 0 0,-1-1 0 0 0,-10 0 106 0 0,29-5-378 0 0,-12 0-1217 0 0,8-3 425 0 0</inkml:trace>
  <inkml:trace contextRef="#ctx0" brushRef="#br0" timeOffset="-49491.374">5963 7997 16128 0 0,'-10'-4'164'0'0,"10"1"329"0"0,14 0 600 0 0,0 2-1076 0 0,-7-1 25 0 0,1 1 0 0 0,-1 0 0 0 0,1 0 0 0 0,0 1 0 0 0,0 1-42 0 0,25-3 494 0 0,6-2 104 0 0,1 2-1 0 0,-1 1 0 0 0,19 3-597 0 0,-44 0-1196 0 0,-5 1-3203 0 0,0 0-1949 0 0</inkml:trace>
  <inkml:trace contextRef="#ctx0" brushRef="#br0" timeOffset="-49299.594">5844 8155 14632 0 0,'12'-3'224'0'0,"-1"0"1"0"0,1 1 0 0 0,0 0 0 0 0,0 1 0 0 0,1 0-225 0 0,-5 1 52 0 0,12-3 297 0 0,0-1 1 0 0,1-1-350 0 0,22-4 855 0 0,49-2 410 0 0,0 3 1 0 0,52 5-1266 0 0,-117 2-1512 0 0,-5-2-5101 0 0</inkml:trace>
  <inkml:trace contextRef="#ctx0" brushRef="#br0" timeOffset="-49025.701">6771 7825 12528 0 0,'0'0'281'0'0,"0"0"40"0"0,10-11 445 0 0,24-17 930 0 0,-11 6 639 0 0,2 5 273 0 0,-24 17-2158 0 0,5 6 888 0 0,-4-1-1299 0 0,0 1-1 0 0,-1 0 0 0 0,1 0 0 0 0,-1-1 1 0 0,-1 1-1 0 0,1 0 0 0 0,-1 0 1 0 0,0 1-39 0 0,-5 50 110 0 0,1-3-43 0 0,3-24 50 0 0,-5 26-117 0 0,2-26 587 0 0,0 28-587 0 0,4-39 366 0 0,-1-5-254 0 0,2-1 0 0 0,-1 0 0 0 0,3 10-112 0 0,-3-21 14 0 0,6 15 167 0 0,-2-6-74 0 0,11 23-1695 0 0,-12-30 620 0 0</inkml:trace>
  <inkml:trace contextRef="#ctx0" brushRef="#br0" timeOffset="-42011.475">3329 9511 7712 0 0,'0'0'174'0'0,"0"0"29"0"0,0 0 12 0 0,0 0 6 0 0,0 0 23 0 0,0 0 11 0 0,0 0 1 0 0,0 15 2105 0 0,-5-1-1117 0 0,0 1 0 0 0,1 0 0 0 0,-1 9-1244 0 0,-7 27 1282 0 0,-13 34 6 0 0,-16 43-8 0 0,22-75-844 0 0,12-35-134 0 0,0 0 0 0 0,1 3-302 0 0,5-21 46 0 0,1 1-1 0 0,0-1 0 0 0,0 0 1 0 0,0 1-1 0 0,-1-1 0 0 0,1 0 1 0 0,0 1-1 0 0,0-1 0 0 0,0 1 1 0 0,0-1-1 0 0,0 0 0 0 0,0 1 1 0 0,0-1-1 0 0,0 1 0 0 0,0-1 1 0 0,0 0-1 0 0,0 1 0 0 0,0-1 1 0 0,0 0-1 0 0,0 1 0 0 0,0-1 1 0 0,0 1-1 0 0,0-1 0 0 0,0 0 1 0 0,1 1-1 0 0,-1-1 0 0 0,0 1-45 0 0,7-11 462 0 0,8-19-189 0 0,-7 5 16 0 0,5-18-289 0 0,-6 17 35 0 0,23-103 18 0 0,-10 52-51 0 0,11-42-76 0 0,-20 82 74 0 0,22-61 0 0 0,-32 93 57 0 0,1 0 0 0 0,0 0 0 0 0,0 0 0 0 0,0 0 0 0 0,1 0 0 0 0,0 0 0 0 0,-1 1-1 0 0,1-1 1 0 0,1 1-57 0 0,-4 3 4 0 0,1 0-1 0 0,-1 0 0 0 0,1 0 0 0 0,-1 0 1 0 0,0 0-1 0 0,1 0 0 0 0,-1 0 1 0 0,1 1-1 0 0,-1-1 0 0 0,0 0 0 0 0,1 0 1 0 0,-1 0-1 0 0,1 1 0 0 0,-1-1 1 0 0,0 0-1 0 0,1 0 0 0 0,-1 1 1 0 0,0-1-1 0 0,0 0 0 0 0,1 1 0 0 0,-1-1 1 0 0,0 0-1 0 0,0 1 0 0 0,1-1 1 0 0,-1 1-1 0 0,0-1-3 0 0,7 10 40 0 0,4 12 33 0 0,-1 0 1 0 0,-1 1-1 0 0,2 10-73 0 0,-4-10-6 0 0,2-1 0 0 0,0 0 0 0 0,10 17 6 0 0,19 29 13 0 0,-20-34 7 0 0,1-1 0 0 0,2-1-1 0 0,3 2-19 0 0,-6-11 9 0 0,-8-12 2 0 0,0 0 0 0 0,-2 1 0 0 0,1 1 0 0 0,-2-1 0 0 0,3 7-11 0 0,-9-18 10 0 0,-1 0-1 0 0,1 1 0 0 0,-1-1 1 0 0,0 0-1 0 0,1 1 1 0 0,-1-1-1 0 0,0 0 0 0 0,0 1 1 0 0,0-1-1 0 0,0 0 1 0 0,0 1-1 0 0,-1-1 0 0 0,1 0 1 0 0,0 1-1 0 0,-1-1 1 0 0,1 0-1 0 0,0 1 0 0 0,-1-1 1 0 0,0 0-1 0 0,1 0 1 0 0,-1 0-1 0 0,0 1 0 0 0,1-1 1 0 0,-1 0-1 0 0,0 0 0 0 0,0 0 1 0 0,0 0-1 0 0,0 0 1 0 0,0-1-1 0 0,0 1 0 0 0,0 0 1 0 0,-1 0-1 0 0,1-1 1 0 0,0 1-1 0 0,0 0 0 0 0,-1-1-9 0 0,-7 4 114 0 0,0 0-1 0 0,0-1 1 0 0,0 0 0 0 0,-9 1-114 0 0,10-2 31 0 0,-43 9 55 0 0,-1-2 0 0 0,-17-2-86 0 0,20-1 20 0 0,1-5-49 0 0,28-2-16 0 0,9-2 14 0 0,10 2-8081 0 0,5-1 1098 0 0</inkml:trace>
  <inkml:trace contextRef="#ctx0" brushRef="#br0" timeOffset="-41613.262">3781 9458 15464 0 0,'8'-11'1165'0'0,"-8"10"-1148"0"0,1 0 1 0 0,0 0-1 0 0,0 0 1 0 0,0 0-1 0 0,1 0 1 0 0,-1 0-1 0 0,0 1 0 0 0,0-1 1 0 0,0 0-1 0 0,1 1 1 0 0,-1-1-1 0 0,0 0 1 0 0,1 1-1 0 0,-1 0 1 0 0,1-1-1 0 0,-1 1 1 0 0,0 0-1 0 0,1 0 0 0 0,-1 0 1 0 0,1 0-1 0 0,-1 0 1 0 0,1 0-1 0 0,-1 0 1 0 0,0 0-1 0 0,1 0 1 0 0,-1 1-1 0 0,1-1 1 0 0,-1 1-1 0 0,0-1 0 0 0,1 1 1 0 0,-1-1-1 0 0,0 1 1 0 0,1 0-18 0 0,2 1 77 0 0,0 1 0 0 0,-1-1 0 0 0,1 1 0 0 0,-1 0 0 0 0,0 0 0 0 0,1 0 0 0 0,-1 1 0 0 0,-1-1 0 0 0,1 0 0 0 0,0 2-77 0 0,6 10 423 0 0,-2 0 0 0 0,0 0 0 0 0,-1 0 0 0 0,0 1 0 0 0,-2 0 0 0 0,4 16-423 0 0,1 20 1253 0 0,-1 27-1253 0 0,-7-73 81 0 0,0 12 152 0 0,-1 0 0 0 0,-1 0 0 0 0,-1 5-233 0 0,-1 28 477 0 0,0-39-350 0 0,2-11-88 0 0,1 0 0 0 0,-1 1 0 0 0,1-1 1 0 0,-1 0-1 0 0,1 1 0 0 0,-1-1 0 0 0,1 1 1 0 0,0-1-1 0 0,0 1 0 0 0,0-1 0 0 0,0 1 1 0 0,0 0-40 0 0,1-3 27 0 0,0 1 1 0 0,-1 0-1 0 0,1 0 0 0 0,0 0 1 0 0,0-1-1 0 0,0 1 1 0 0,0 0-1 0 0,-1-1 1 0 0,1 1-1 0 0,0-1 1 0 0,0 1-1 0 0,-1-1 1 0 0,1 1-1 0 0,0-1 1 0 0,0 0-28 0 0,48-50 574 0 0,-36 34-493 0 0,-4 6 47 0 0,0 0-1 0 0,-2-1 1 0 0,8-12-128 0 0,20-45 282 0 0,-12 26 107 0 0,-2-1 0 0 0,6-23-389 0 0,-15 34 18 0 0,-5 18-59 0 0,-2 0 0 0 0,0-1 1 0 0,0 1-1 0 0,-2-1 0 0 0,0 0 0 0 0,-1 0 0 0 0,0-7 41 0 0,-2 15 20 0 0,0 0 1 0 0,-1 0-1 0 0,0-1 0 0 0,0 2 1 0 0,-3-7-21 0 0,4 12-13 0 0,-1 0 0 0 0,0-1 0 0 0,1 1 1 0 0,-1 0-1 0 0,0 0 0 0 0,0 0 0 0 0,-1 0 1 0 0,1 0-1 0 0,0 0 0 0 0,-1 0 1 0 0,1 1-1 0 0,-1-1 0 0 0,1 0 0 0 0,-1 1 1 0 0,0 0-1 0 0,0-1 0 0 0,0 1 0 0 0,0 0 1 0 0,0 0-1 0 0,0 0 0 0 0,0 0 1 0 0,0 0 12 0 0,1 0-45 0 0,0 1 1 0 0,0 0 0 0 0,0 0-1 0 0,0 0 1 0 0,0 0 0 0 0,1 0-1 0 0,-1 0 1 0 0,0 0-1 0 0,0 0 1 0 0,0 0 0 0 0,0 0-1 0 0,0 0 1 0 0,0 1 0 0 0,0-1 44 0 0,-5 4-7265 0 0,0 0-398 0 0</inkml:trace>
  <inkml:trace contextRef="#ctx0" brushRef="#br0" timeOffset="-35075.671">4302 9955 10680 0 0,'0'0'241'0'0,"7"-15"683"0"0,-7 14-916 0 0,0 0-6 0 0,0 1-1 0 0,0 0 1 0 0,0-1-1 0 0,0 1 1 0 0,0-1-1 0 0,1 1 1 0 0,-1 0-1 0 0,0-1 0 0 0,0 1 1 0 0,0 0-1 0 0,0-1 1 0 0,0 1-1 0 0,1 0 1 0 0,-1-1-1 0 0,0 1 1 0 0,0 0-1 0 0,1-1 1 0 0,-1 1-1 0 0,0 0 1 0 0,0 0-1 0 0,1-1 0 0 0,-1 1 1 0 0,0 0-1 0 0,1 0 1 0 0,-1 0-1 0 0,0-1 1 0 0,1 1-1 0 0,-1 0 1 0 0,1 0-2 0 0,45-36 5289 0 0,-46 36-5027 0 0,20 6 782 0 0,-19-5-965 0 0,0 0 0 0 0,0 0-1 0 0,-1 0 1 0 0,1 0 0 0 0,0 0-1 0 0,0 1 1 0 0,-1-1 0 0 0,1 0-1 0 0,-1 0 1 0 0,1 1-1 0 0,-1-1 1 0 0,0 1 0 0 0,1-1-1 0 0,-1 0 1 0 0,0 1 0 0 0,0-1-1 0 0,0 1 1 0 0,0-1 0 0 0,0 0-1 0 0,0 1 1 0 0,0-1 0 0 0,-1 1-1 0 0,1-1-78 0 0,-6 36 363 0 0,-19 60 508 0 0,15-51-565 0 0,8-34-203 0 0,-1 0 0 0 0,0 0 0 0 0,-1 1-103 0 0,2-5 92 0 0,0 1 1 0 0,0 0-1 0 0,1 0 0 0 0,0 0 1 0 0,0 0-1 0 0,1 0-92 0 0,0-8 84 0 0,6 14 150 0 0,-5-13-211 0 0,1 0 0 0 0,-1-1 0 0 0,1 1 1 0 0,0-1-1 0 0,-1 1 0 0 0,1-1 1 0 0,0 0-1 0 0,0 1 0 0 0,0-1 0 0 0,0 0 1 0 0,0 0-1 0 0,0 0 0 0 0,0-1 0 0 0,0 1 1 0 0,0 0-1 0 0,0-1 0 0 0,0 1 1 0 0,1-1-1 0 0,-1 0 0 0 0,0 0 0 0 0,0 0 1 0 0,1 0-1 0 0,-1 0 0 0 0,0 0-23 0 0,11-2 91 0 0,-1 1-1 0 0,1-2 0 0 0,11-3-90 0 0,-17 4 51 0 0,190-42-328 0 0,-173 39-109 0 0,-11 2-1010 0 0,-1 0-3875 0 0,-2 1-1860 0 0</inkml:trace>
  <inkml:trace contextRef="#ctx0" brushRef="#br0" timeOffset="-34716.725">4908 9655 15776 0 0,'-16'-2'362'0'0,"13"2"47"0"0,3 0 27 0 0,0 0-54 0 0,2 0-250 0 0,51 2 836 0 0,-27 1 249 0 0,44 2-133 0 0,-34-5-922 0 0,34 6-162 0 0,-25 2-3359 0 0,-32-5-1097 0 0,0-3-1209 0 0</inkml:trace>
  <inkml:trace contextRef="#ctx0" brushRef="#br0" timeOffset="-34428.059">4964 9785 15752 0 0,'0'0'356'0'0,"-10"4"999"0"0,5-2-1307 0 0,8-1 182 0 0,-3-1-149 0 0,0 1 1 0 0,1-1 0 0 0,-1 1 0 0 0,1-1 0 0 0,-1 0 0 0 0,1 1 0 0 0,-1-1 0 0 0,1 0 0 0 0,-1 1 0 0 0,1-1 0 0 0,-1 0-1 0 0,1 0 1 0 0,-1 1 0 0 0,1-1 0 0 0,-1 0 0 0 0,1 0 0 0 0,0 0 0 0 0,-1 0 0 0 0,1 0-82 0 0,23 3 779 0 0,-4 1-321 0 0,0-2-1 0 0,2-1-457 0 0,23-1 175 0 0,57 0-320 0 0,-33-2-2710 0 0,-41 2-3783 0 0</inkml:trace>
  <inkml:trace contextRef="#ctx0" brushRef="#br0" timeOffset="-34003.103">6234 9095 15080 0 0,'-13'14'1048'0'0,"0"11"-225"0"0,2 0 1 0 0,0 1 0 0 0,2 1 0 0 0,-6 26-824 0 0,1-6 1123 0 0,5-21-170 0 0,-2 22-953 0 0,8-27 135 0 0,1 0-1 0 0,1 1 0 0 0,1 6-134 0 0,0-24 41 0 0,0-3 31 0 0,0-1-176 0 0,0 0-738 0 0,0 0-324 0 0,0 0-66 0 0</inkml:trace>
  <inkml:trace contextRef="#ctx0" brushRef="#br0" timeOffset="-33735.792">6299 9148 16416 0 0,'0'0'373'0'0,"0"0"55"0"0,0 1 20 0 0,-3 6-310 0 0,2 1-1 0 0,-1-1 1 0 0,1 1 0 0 0,-1 6-138 0 0,-1 10 97 0 0,-9 70 1453 0 0,13-62-616 0 0,0-8-156 0 0,0-19-689 0 0,-1 0 0 0 0,0 0-1 0 0,1 0 1 0 0,0 0-1 0 0,1 0 1 0 0,-1 0-1 0 0,1-1 1 0 0,-1 1 0 0 0,3 3-89 0 0,-3-5 18 0 0,1-1 1 0 0,-1 0-1 0 0,1 1 1 0 0,-1-1-1 0 0,1 0 1 0 0,0 0-1 0 0,0 0 1 0 0,0 0-1 0 0,0 0 1 0 0,0-1-1 0 0,0 1 1 0 0,0-1-1 0 0,1 1 1 0 0,-1-1-1 0 0,0 0 1 0 0,1 0-1 0 0,-1 0 1 0 0,3 1-19 0 0,0-1-129 0 0,0 0-1 0 0,0 0 1 0 0,0 0 0 0 0,0 0-1 0 0,0-1 1 0 0,0 0 0 0 0,0 0-1 0 0,-1-1 1 0 0,1 1 0 0 0,0-1-1 0 0,0 0 1 0 0,0 0 0 0 0,0-1-1 0 0,-1 1 1 0 0,1-1 0 0 0,-1 0-1 0 0,1 0 1 0 0,-1-1 0 0 0,1 0 129 0 0,0-2-1274 0 0</inkml:trace>
  <inkml:trace contextRef="#ctx0" brushRef="#br0" timeOffset="-33446.26">5981 9140 17015 0 0,'-26'-4'1298'0'0,"24"4"-884"0"0,0 0-270 0 0,-7 0 81 0 0,11 0-39 0 0,-2 0 254 0 0,0 0 21 0 0,0 0-10 0 0,0 0-58 0 0,3 0-29 0 0,158-5 1302 0 0,-89 2-1384 0 0,81-8 474 0 0,-24 3-3122 0 0,-105 7-5459 0 0</inkml:trace>
  <inkml:trace contextRef="#ctx0" brushRef="#br0" timeOffset="-32838.663">6736 8875 15632 0 0,'0'0'356'0'0,"0"0"49"0"0,0 0 21 0 0,0 0-42 0 0,7 12-236 0 0,-3-5 13 0 0,-1-1 0 0 0,0 1-1 0 0,0 0 1 0 0,-1 0-1 0 0,1 0 1 0 0,-1 0-1 0 0,-1 0 1 0 0,1 6-161 0 0,1 16 1911 0 0,0 18-1911 0 0,-2-22 404 0 0,-1 23 550 0 0,-2-1-1 0 0,-5 25-953 0 0,1-4 381 0 0,-2-9-214 0 0,5-36 176 0 0,0 0 1 0 0,1 11-344 0 0,19-70-631 0 0,-12 22 418 0 0,1 0-1 0 0,0 0 1 0 0,1 0 213 0 0,10-19-308 0 0,-10 19 198 0 0,1 0 0 0 0,1 0-1 0 0,0 1 1 0 0,2-1 110 0 0,10-13 6 0 0,-19 24-7 0 0,0 0-1 0 0,0 1 0 0 0,0-1 0 0 0,1 1 0 0 0,-1-1 1 0 0,1 1-1 0 0,-1 0 0 0 0,1 0 0 0 0,3-1 2 0 0,-5 2 13 0 0,1 1 0 0 0,-1-1 0 0 0,1 1 0 0 0,-1 0 0 0 0,1-1 0 0 0,-1 1 0 0 0,1 0 0 0 0,0 0 0 0 0,-1 0 0 0 0,1 0 0 0 0,-1 1 0 0 0,1-1 0 0 0,-1 0 0 0 0,1 0-1 0 0,0 1 1 0 0,-1-1 0 0 0,1 1 0 0 0,-1 0 0 0 0,0-1 0 0 0,1 1 0 0 0,-1 0 0 0 0,0 0 0 0 0,1 0 0 0 0,-1 0 0 0 0,0 0 0 0 0,0 0 0 0 0,0 0 0 0 0,0 0 0 0 0,0 1 0 0 0,0-1 0 0 0,0 0-1 0 0,0 1 1 0 0,0-1 0 0 0,0 1-13 0 0,3 5 56 0 0,-1 0-1 0 0,0-1 1 0 0,0 1-1 0 0,0 0 1 0 0,-1 0-1 0 0,0 0 1 0 0,-1 1-1 0 0,1-1 0 0 0,-1 0 1 0 0,-1 2-56 0 0,1 17 419 0 0,-1 1-1 0 0,-1 6-418 0 0,-1 15 200 0 0,-1-1-625 0 0,5-42 14 0 0,1-4-4143 0 0,4-1-2359 0 0</inkml:trace>
  <inkml:trace contextRef="#ctx0" brushRef="#br0" timeOffset="-32040.109">7166 9090 10912 0 0,'0'0'248'0'0,"0"0"34"0"0,0 0 20 0 0,0-1-38 0 0,0 0-256 0 0,0 0 0 0 0,0 0 1 0 0,0-1-1 0 0,1 1 0 0 0,-1 0 1 0 0,0 0-1 0 0,0 0 0 0 0,1 0 1 0 0,-1 0-1 0 0,0 0 1 0 0,1 0-1 0 0,-1 0 0 0 0,1 0 1 0 0,0 0-9 0 0,1-6 416 0 0,-1 5-236 0 0,0 0 1 0 0,0 0-1 0 0,0 1 1 0 0,0-1-1 0 0,0 1 1 0 0,1-1-1 0 0,-1 1 1 0 0,0-1-1 0 0,1 1 0 0 0,-1 0 1 0 0,1 0-1 0 0,0 0-180 0 0,0-2 518 0 0,0 2-418 0 0,-1 0 1 0 0,1 0 0 0 0,-1 0 0 0 0,1 1 0 0 0,0-1 0 0 0,0 0 0 0 0,-1 1 0 0 0,1-1 0 0 0,0 1 0 0 0,0-1 0 0 0,0 1-1 0 0,-1 0 1 0 0,1 0 0 0 0,0 0 0 0 0,0 0 0 0 0,0 0 0 0 0,0 0 0 0 0,-1 0 0 0 0,1 1 0 0 0,0-1 0 0 0,0 1 0 0 0,0-1-1 0 0,-1 1 1 0 0,1 0 0 0 0,0 0 0 0 0,-1 0 0 0 0,1 0 0 0 0,-1 0 0 0 0,2 1-101 0 0,3 2 127 0 0,0 0 0 0 0,0 1 0 0 0,-1 0 0 0 0,1 0 0 0 0,-1 1 0 0 0,0-1 0 0 0,0 2-127 0 0,7 10 171 0 0,-1 0-1 0 0,0 1 0 0 0,-1 0 0 0 0,-1 1 0 0 0,-1 0 0 0 0,0 0 0 0 0,-2 1 0 0 0,0-1 1 0 0,-1 2-1 0 0,-1 2-170 0 0,-4-17 46 0 0,1 0-1 0 0,-2 0 1 0 0,1 0 0 0 0,-1 3-46 0 0,-1 13 147 0 0,-2-3-24 0 0,4-18-111 0 0,-1 1 0 0 0,0 0 0 0 0,1-1 0 0 0,0 1 0 0 0,-1 0 0 0 0,1 0 0 0 0,0 0 0 0 0,0 0 0 0 0,0-1 0 0 0,0 3-12 0 0,0-3 16 0 0,0 0 1 0 0,0 0-1 0 0,0 0 0 0 0,0 0 0 0 0,-1 0 1 0 0,1 0-1 0 0,0 0 0 0 0,0 0 0 0 0,-1-1 1 0 0,1 1-1 0 0,0 0 0 0 0,-1 0 0 0 0,1 0 1 0 0,-2 1-17 0 0,-2 10 345 0 0,17-20-59 0 0,-4-1-150 0 0,-1-1 0 0 0,1 0 0 0 0,-1 0 0 0 0,3-8-136 0 0,12-14 202 0 0,0 0-31 0 0,-2 0-1 0 0,-1-2 0 0 0,-2-1 0 0 0,-1 0 1 0 0,-2-1-1 0 0,-1-1 0 0 0,5-24-170 0 0,-17 51 0 0 0,0 0 0 0 0,-1 1 0 0 0,0-1 0 0 0,-1 0 0 0 0,1 0 0 0 0,-2 0 0 0 0,0 0 0 0 0,0 0 0 0 0,-1-1 0 0 0,1 7-53 0 0,0 3-231 0 0,1 1-127 0 0,0 0-33 0 0,0 0-196 0 0,0 0-808 0 0,0 0-360 0 0,0 0-72 0 0</inkml:trace>
  <inkml:trace contextRef="#ctx0" brushRef="#br0" timeOffset="-30853.416">7622 9292 9184 0 0,'0'0'208'0'0,"0"0"33"0"0,0 0 14 0 0,0 0 54 0 0,0 0 224 0 0,0 0 98 0 0,0 0 17 0 0,0 0-5 0 0,0 0-49 0 0,2-5 266 0 0,0 5 5063 0 0,0 4-5891 0 0,0-1 0 0 0,-1 1 0 0 0,1 0 0 0 0,-1 0 0 0 0,0 0 0 0 0,0 0 0 0 0,0 0 0 0 0,-1 1 0 0 0,0-1 0 0 0,1 0 0 0 0,-1 0 0 0 0,-1 0 0 0 0,1 1 0 0 0,0-1 0 0 0,-2 3-32 0 0,0 7 45 0 0,-6 18 88 0 0,4-21-13 0 0,0 0 0 0 0,1 1 0 0 0,0-1 0 0 0,1 1 0 0 0,0 4-120 0 0,2 1 1192 0 0,12-14-984 0 0,-2-2-100 0 0,0-1 0 0 0,0 0-1 0 0,0-1 1 0 0,0 0 0 0 0,0 0-1 0 0,9-3-107 0 0,23-3 94 0 0,91-5-82 0 0,-59 4-3392 0 0,-56 5-3935 0 0</inkml:trace>
  <inkml:trace contextRef="#ctx0" brushRef="#br0" timeOffset="-29936.673">8580 8885 15320 0 0,'0'0'348'0'0,"0"0"49"0"0,0 0 20 0 0,0 0-45 0 0,-4 3-197 0 0,-5 9 303 0 0,0 0 0 0 0,0 0 0 0 0,1 1 0 0 0,1 0 0 0 0,-2 6-478 0 0,-29 73 1742 0 0,29-67-1574 0 0,-75 194 1281 0 0,79-210-1426 0 0,4-7-8 0 0,0-1 0 0 0,0 1 1 0 0,0-1-1 0 0,0 1 0 0 0,0-1 0 0 0,1 1 1 0 0,-1-1-1 0 0,1 1 0 0 0,-1 0 0 0 0,1 0 1 0 0,0-1-1 0 0,0 1 0 0 0,-1 1-15 0 0,6-5 80 0 0,1-5-131 0 0,0 1-1 0 0,-1-1 1 0 0,0 0-1 0 0,0 0 1 0 0,-1 0-1 0 0,4-7 52 0 0,21-52-524 0 0,-18 40 387 0 0,37-100-1520 0 0,-7 19 1052 0 0,-14 30 1021 0 0,-26 71-729 0 0,5-7 2124 0 0,-4 13-728 0 0,1 10-837 0 0,4 30-217 0 0,2 0 0 0 0,8 18-29 0 0,-13-44-1 0 0,2 0 1 0 0,0 0-1 0 0,0-1 1 0 0,1 0-1 0 0,1 0 0 0 0,0 0 1 0 0,1-1-1 0 0,6 5 1 0 0,-6-6 1 0 0,1-1 0 0 0,0-1 0 0 0,0 1-1 0 0,1-2 1 0 0,0 0 0 0 0,1 0 0 0 0,9 4-1 0 0,-20-12 25 0 0,0 0-21 0 0,0 1 1 0 0,-1-1 0 0 0,1 0 0 0 0,-1 0 0 0 0,1 0 0 0 0,0 1 0 0 0,-1-1 0 0 0,1 0 0 0 0,-1 0 0 0 0,1 1 0 0 0,-1-1-1 0 0,1 1 1 0 0,-1-1 0 0 0,1 0 0 0 0,-1 1 0 0 0,0-1 0 0 0,1 1 0 0 0,-1-1 0 0 0,0 1 0 0 0,1-1 0 0 0,-1 1-1 0 0,0-1 1 0 0,1 1 0 0 0,-1 0-5 0 0,0-1 7 0 0,0 0 0 0 0,1 1 0 0 0,-1-1 1 0 0,0 0-1 0 0,0 0 0 0 0,0 1 0 0 0,0-1 0 0 0,1 0 0 0 0,-1 1 0 0 0,0-1 0 0 0,0 0 0 0 0,0 1 0 0 0,0-1 0 0 0,0 0 0 0 0,0 1 0 0 0,0-1 0 0 0,0 0 0 0 0,0 1 0 0 0,0-1 0 0 0,0 0 0 0 0,0 1 1 0 0,0-1-1 0 0,0 0 0 0 0,0 0 0 0 0,0 1 0 0 0,0-1 0 0 0,-1 0 0 0 0,1 1 0 0 0,0-1 0 0 0,0 0 0 0 0,0 1 0 0 0,0-1 0 0 0,-1 0-7 0 0,-11 8 268 0 0,-18 2 89 0 0,28-10-351 0 0,-24 6 100 0 0,-10 3-73 0 0,-1-1-1 0 0,1-3 1 0 0,-9 0-33 0 0,-13 3-36 0 0,44-6-348 0 0,1 0-1 0 0,0 0 0 0 0,-1-2 0 0 0,0 1 0 0 0,-12-3 385 0 0,19 0-1290 0 0,4 0-3938 0 0,3 1-1605 0 0</inkml:trace>
  <inkml:trace contextRef="#ctx0" brushRef="#br0" timeOffset="-29467.333">9039 8784 11544 0 0,'0'0'264'0'0,"0"0"34"0"0,4 15 393 0 0,-1 1-65 0 0,1 1 0 0 0,4 10-626 0 0,4 15 2256 0 0,5 40 1150 0 0,3 52-3406 0 0,-12-95 270 0 0,-6-30-144 0 0,0 0 1 0 0,0 1 0 0 0,-1-1-1 0 0,0 3-126 0 0,-1-11 67 0 0,0-1 10 0 0,0 0 3 0 0,0 0 0 0 0,0 0-2 0 0,0 0-12 0 0,0 0-2 0 0,0 0 0 0 0,0 0 24 0 0,0 0 100 0 0,0 0 42 0 0,0 0 8 0 0,0-2-200 0 0,1 1 0 0 0,-1-1 0 0 0,1 0 0 0 0,0 0 0 0 0,0 0 0 0 0,0 1 0 0 0,-1-1 0 0 0,1 0 0 0 0,1 1 0 0 0,-1-1-1 0 0,1 0-37 0 0,2-5 55 0 0,18-38 162 0 0,16-37 82 0 0,2 7 35 0 0,-21 32-249 0 0,-13 30-6 0 0,0 1-1 0 0,-1-1 1 0 0,0 0 0 0 0,-1-1-1 0 0,1-8-78 0 0,-1-1 147 0 0,-2 11-34 0 0,0 0 0 0 0,0-1-1 0 0,-1 1 1 0 0,-1 0 0 0 0,0-1-113 0 0,-1-9 136 0 0,1 17-132 0 0,0 0 0 0 0,0 0 0 0 0,-1 0 0 0 0,1 0-1 0 0,-1 0 1 0 0,0 1 0 0 0,-1-1 0 0 0,1 0 0 0 0,-1 0 0 0 0,0 1 0 0 0,0-1 0 0 0,-2-2-4 0 0,-11-12-2590 0 0,14 19-2815 0 0,1 0-1701 0 0</inkml:trace>
  <inkml:trace contextRef="#ctx0" brushRef="#br0" timeOffset="-28591.344">9494 9053 11256 0 0,'0'0'256'0'0,"0"0"34"0"0,0 0 21 0 0,-9-2 72 0 0,5 2-165 0 0,0 0 0 0 0,-1 1 1 0 0,1 0-1 0 0,0-1 1 0 0,0 1-1 0 0,0 0 1 0 0,0 1-1 0 0,1-1 0 0 0,-1 1 1 0 0,-3 2-219 0 0,-9 2 1054 0 0,4-2-396 0 0,-1 1-1 0 0,1 0 1 0 0,0 1-1 0 0,0 1 1 0 0,1 0-1 0 0,0 0 1 0 0,0 1-1 0 0,-7 7-657 0 0,17-14 42 0 0,-4 3 65 0 0,1-1 1 0 0,1 1-1 0 0,-1 0 0 0 0,1 0 0 0 0,-1 0 0 0 0,1 0 0 0 0,0 1 0 0 0,1-1 0 0 0,-1 1 0 0 0,1 0 0 0 0,-2 3-107 0 0,3-4 64 0 0,0 0 0 0 0,0 0 0 0 0,0 0 0 0 0,0-1-1 0 0,1 1 1 0 0,0 0 0 0 0,0 0 0 0 0,0 2-64 0 0,0-4 31 0 0,1 0 0 0 0,-1 1 0 0 0,1-1 0 0 0,0 0 0 0 0,0 0 0 0 0,0 1 0 0 0,0-1-1 0 0,0 0 1 0 0,1 0 0 0 0,-1 0 0 0 0,1 0 0 0 0,-1-1 0 0 0,1 1 0 0 0,1 1-31 0 0,0 0 36 0 0,0-1 0 0 0,0 0 0 0 0,0 0-1 0 0,1 0 1 0 0,-1 0 0 0 0,0 0 0 0 0,1-1 0 0 0,-1 1 0 0 0,1-1 0 0 0,0 0 0 0 0,-1 0-1 0 0,2-1-35 0 0,10 3 238 0 0,1-1 0 0 0,5-1-238 0 0,-2 1 47 0 0,3 0-427 0 0,1-1 0 0 0,-1 0-1 0 0,0-2 1 0 0,22-3 380 0 0,-16 1-2629 0 0,-18 0 1115 0 0</inkml:trace>
  <inkml:trace contextRef="#ctx0" brushRef="#br0" timeOffset="-28119.75">8450 8745 14336 0 0,'0'0'330'0'0,"-13"-5"782"0"0,12 4-1107 0 0,0 1 0 0 0,0-1 0 0 0,0 1 0 0 0,1 0 1 0 0,-1 0-1 0 0,0-1 0 0 0,0 1 0 0 0,0 0 0 0 0,0 0 0 0 0,0 0 0 0 0,0 0 0 0 0,1 0 0 0 0,-1 0 0 0 0,0 0 0 0 0,0 0 0 0 0,0 1 0 0 0,0-1 0 0 0,0 0 0 0 0,0 0 1 0 0,1 1-1 0 0,-1-1 0 0 0,0 1 0 0 0,0-1 0 0 0,0 0 0 0 0,1 1-5 0 0,-3 1 19 0 0,-9 2 303 0 0,0 1 0 0 0,1 0 1 0 0,0 0-1 0 0,0 2 0 0 0,0-1 0 0 0,1 1 1 0 0,-4 4-323 0 0,-9 9 1300 0 0,0 1-1 0 0,-7 10-1299 0 0,13-11 422 0 0,1 0 0 0 0,1 1-1 0 0,0 1 1 0 0,2 0-1 0 0,-5 11-421 0 0,6-5 227 0 0,1 1 0 0 0,1-1-1 0 0,2 2 1 0 0,1-1 0 0 0,1 1-1 0 0,0 10-226 0 0,5-26 30 0 0,0 1 1 0 0,2-1-1 0 0,-1 1 0 0 0,2 0 0 0 0,0-1 1 0 0,0 0-1 0 0,2 1 0 0 0,-1-1 0 0 0,2 0-30 0 0,-3-7-7 0 0,1 0 1 0 0,0-1-1 0 0,1 1 0 0 0,-1 0 0 0 0,1-1 0 0 0,0 0 0 0 0,1 0 0 0 0,-1 0 0 0 0,1-1 1 0 0,0 0-1 0 0,3 2 7 0 0,0 0-27 0 0,1 0 0 0 0,0-1 1 0 0,0 0-1 0 0,1-1 1 0 0,0 0-1 0 0,0 0 0 0 0,4 0 27 0 0,8 2-77 0 0,0-1-1 0 0,1-1 0 0 0,0-1 1 0 0,0 0-1 0 0,0-2 0 0 0,22-1 78 0 0,21-3-1428 0 0,-22-2-4382 0 0,-6-2-1319 0 0</inkml:trace>
  <inkml:trace contextRef="#ctx0" brushRef="#br0" timeOffset="-27759.489">9812 8618 14480 0 0,'0'0'330'0'0,"0"0"45"0"0,7 4 376 0 0,0 1-710 0 0,-1 0 1 0 0,0 1-1 0 0,0 0 1 0 0,0 0 0 0 0,0 1-1 0 0,-1 0 1 0 0,0 0-1 0 0,-1 0 1 0 0,0 0 0 0 0,3 6-42 0 0,5 13 855 0 0,-2 0 1 0 0,5 16-856 0 0,-2-1 1558 0 0,-2 0-1 0 0,-2 1 0 0 0,3 38-1557 0 0,-10-54 352 0 0,-1 0-1 0 0,-1 1 0 0 0,-1-1 1 0 0,-1 0-1 0 0,-1 0 0 0 0,-7 24-351 0 0,7-39 71 0 0,0 1-1 0 0,-1-1 1 0 0,-1 1 0 0 0,0-1-1 0 0,0-1 1 0 0,-7 10-71 0 0,8-14-41 0 0,0-1 0 0 0,0 0 1 0 0,0 0-1 0 0,-1 0 0 0 0,0 0 1 0 0,0-1-1 0 0,0 0 0 0 0,0 0 1 0 0,-1 0-1 0 0,1-1 0 0 0,-1 0 1 0 0,0 0-1 0 0,-3 1 41 0 0,7-3-286 0 0,0-1 1 0 0,0 1-1 0 0,1-1 1 0 0,-1 0-1 0 0,0 1 1 0 0,0-1-1 0 0,0 0 1 0 0,0 0-1 0 0,0 0 1 0 0,0 0-1 0 0,0-1 1 0 0,0 1-1 0 0,1-1 1 0 0,-1 1-1 0 0,-1-1 286 0 0,-9-4-7527 0 0</inkml:trace>
  <inkml:trace contextRef="#ctx0" brushRef="#br0" timeOffset="-27413.627">10052 8490 16208 0 0,'2'-1'95'0'0,"0"0"0"0"0,0-1 1 0 0,0 1-1 0 0,0 0 1 0 0,0 0-1 0 0,0 0 1 0 0,0 0-1 0 0,0 0 0 0 0,0 1 1 0 0,0-1-1 0 0,1 1 1 0 0,-1-1-1 0 0,0 1 1 0 0,0 0-1 0 0,1 0 0 0 0,-1 0 1 0 0,0 0-1 0 0,0 0 1 0 0,1 0-96 0 0,-2 1 149 0 0,8 5 240 0 0,-8-4-286 0 0,1-1-1 0 0,-1 1 0 0 0,1 0 0 0 0,-1 0 0 0 0,0 0 0 0 0,0 0 0 0 0,0 0 1 0 0,0 0-1 0 0,-1 0 0 0 0,1 0 0 0 0,0 0 0 0 0,-1 1 0 0 0,1-1 0 0 0,-1 0 1 0 0,0 0-1 0 0,0 0 0 0 0,0 1 0 0 0,0-1 0 0 0,0 0 0 0 0,0 0 0 0 0,-1 1 1 0 0,1-1-1 0 0,-1 0 0 0 0,0 0 0 0 0,1 0 0 0 0,-1 0 0 0 0,0 1-102 0 0,-4 8 405 0 0,1-1-1 0 0,-2 1 1 0 0,1-1-1 0 0,-5 6-404 0 0,6-11 166 0 0,-1 0 0 0 0,1 0-1 0 0,-1 0 1 0 0,0-1 0 0 0,-4 4-166 0 0,4-5 60 0 0,1 1 0 0 0,0 0 0 0 0,0 0-1 0 0,0 0 1 0 0,0 1 0 0 0,-1 2-60 0 0,4-6 139 0 0,1-1-17 0 0,-1 0-11 0 0,0 9 199 0 0,1-9-308 0 0,0 1 0 0 0,1-1 1 0 0,-1 0-1 0 0,0 1 0 0 0,1-1 1 0 0,-1 1-1 0 0,0-1 0 0 0,1 0 1 0 0,-1 1-1 0 0,1-1 0 0 0,-1 0 1 0 0,1 1-1 0 0,-1-1 0 0 0,1 0 1 0 0,-1 0-1 0 0,0 0 0 0 0,1 1 1 0 0,0-1-1 0 0,-1 0 0 0 0,1 0 1 0 0,-1 0-1 0 0,1 0-2 0 0,12 3 15 0 0,-2-2 13 0 0,1 0 0 0 0,-1 0-1 0 0,1-2 1 0 0,-1 1 0 0 0,3-1-28 0 0,14-1-584 0 0,0 1 0 0 0,0 2 0 0 0,27 4 584 0 0,-45-3-1004 0 0,-1 1-11 0 0</inkml:trace>
  <inkml:trace contextRef="#ctx0" brushRef="#br0" timeOffset="-26301.436">9988 9661 8640 0 0,'0'0'197'0'0,"0"0"24"0"0,0 0 17 0 0,0 0 59 0 0,2-5 558 0 0,-3 4 6167 0 0,-44 7-5765 0 0,17-4-610 0 0,20-2-491 0 0,1 1 0 0 0,-1-1 1 0 0,0 0-1 0 0,-2 0-156 0 0,2-1 132 0 0,1 1 0 0 0,-1 0 1 0 0,0 0-1 0 0,-6 2-132 0 0,-20 1 311 0 0,-150 3 684 0 0,-3 0-496 0 0,104-3-581 0 0,-19 6 82 0 0,19-1 50 0 0,-20-4-50 0 0,-100 1 11 0 0,39-1-12 0 0,-2-7 1 0 0,41-1 0 0 0,-93 11 0 0 0,113-6 27 0 0,54-1 21 0 0,-19 3-48 0 0,-228 23 331 0 0,213-20-213 0 0,1-3-118 0 0,-63 3 95 0 0,-282 13 21 0 0,331-17-107 0 0,-196-11-19 0 0,48 0-53 0 0,204 7 150 0 0,19 1-1455 0 0,1 1-4917 0 0,19 0-355 0 0</inkml:trace>
  <inkml:trace contextRef="#ctx0" brushRef="#br0" timeOffset="-25760.6">7772 10079 18655 0 0,'0'0'430'0'0,"0"0"55"0"0,0 0 26 0 0,0 0-62 0 0,0 2-293 0 0,7 15-34 0 0,-2 1-1 0 0,0 0 1 0 0,-1 0 0 0 0,-1 0 0 0 0,0 1-1 0 0,-2-1 1 0 0,0 15-122 0 0,8 126 1133 0 0,-10-45-394 0 0,-10 59-739 0 0,10-118 576 0 0,1-50-1500 0 0,-2-6-1010 0 0,0-7-809 0 0,0-3-4050 0 0</inkml:trace>
  <inkml:trace contextRef="#ctx0" brushRef="#br0" timeOffset="-25522.818">7747 10146 12840 0 0,'7'-36'753'0'0,"-5"27"-501"0"0,-1 0 0 0 0,1 1 1 0 0,3-9-253 0 0,-4 14 176 0 0,0 0 0 0 0,1 0 0 0 0,-1 1 1 0 0,1-1-1 0 0,-1 1 0 0 0,1-1 0 0 0,0 1 1 0 0,0-1-1 0 0,0 1 0 0 0,0 0 0 0 0,0 0 1 0 0,1 0-1 0 0,1-1-176 0 0,-2 2 69 0 0,9-7 533 0 0,1 1 1 0 0,0 0-1 0 0,9-3-602 0 0,-17 8 143 0 0,1 0-1 0 0,0 1 1 0 0,0-1-1 0 0,0 1 1 0 0,0 1-1 0 0,0-1 1 0 0,0 1-1 0 0,0 0 1 0 0,0 0-1 0 0,0 0 1 0 0,4 1-143 0 0,6 2 365 0 0,0 0-1 0 0,-1 0 1 0 0,1 2 0 0 0,11 5-365 0 0,-20-8 97 0 0,0 1 0 0 0,0 0 0 0 0,0 1 0 0 0,0-1 0 0 0,-1 1 0 0 0,0 0 0 0 0,0 1 0 0 0,0-1 1 0 0,0 1-1 0 0,-1 0 0 0 0,0 0 0 0 0,1 2-97 0 0,-2-2 93 0 0,1 0 0 0 0,-2 0 0 0 0,1 1 0 0 0,0-1 0 0 0,-1 1-1 0 0,0 0 1 0 0,-1 0 0 0 0,1-1 0 0 0,-1 1 0 0 0,0 6-93 0 0,-1-8 31 0 0,0-1 1 0 0,0 1-1 0 0,0 0 0 0 0,-1 0 0 0 0,1 0 0 0 0,-1-1 0 0 0,0 1 0 0 0,0 0 0 0 0,0-1 0 0 0,-1 1 1 0 0,1-1-1 0 0,-1 0 0 0 0,0 1 0 0 0,0-1 0 0 0,0 0 0 0 0,-1 0 0 0 0,-1 2-31 0 0,-4 3 29 0 0,0-1 0 0 0,0 0 0 0 0,-1 0 1 0 0,0-1-1 0 0,0 0 0 0 0,0-1 0 0 0,-1 0 0 0 0,-1 0-29 0 0,-22 9-250 0 0,-29 7 250 0 0,9-3-783 0 0,15-7 138 0 0,21-7-1146 0 0,2 1-3384 0 0,5-1-1613 0 0</inkml:trace>
  <inkml:trace contextRef="#ctx0" brushRef="#br0" timeOffset="-25103.506">8165 10454 13912 0 0,'0'0'406'0'0,"0"0"-4"0"0,1 1-258 0 0,3 4 113 0 0,-1 1 1 0 0,0-1 0 0 0,0 1 0 0 0,0 0 0 0 0,-1 0 0 0 0,0 0 0 0 0,0 0 0 0 0,0 0 0 0 0,-1 0 0 0 0,0 1 0 0 0,0-1 0 0 0,0 3-258 0 0,0 11 766 0 0,0-1 1 0 0,-2 1-1 0 0,-1 9-766 0 0,-6 33 2223 0 0,-12 37-2223 0 0,20-98 39 0 0,0 1 1 0 0,0-1-1 0 0,0 1 0 0 0,0-1 1 0 0,0 1-1 0 0,0-1 1 0 0,0 1-1 0 0,0-1 1 0 0,1 1-1 0 0,-1-1 1 0 0,1 0-1 0 0,-1 1 1 0 0,1-1-1 0 0,-1 1 0 0 0,1-1 1 0 0,0 0-1 0 0,0 1-39 0 0,2 0 70 0 0,0 0-1 0 0,0-1 0 0 0,0 1 1 0 0,0-1-1 0 0,0 0 0 0 0,1 0 1 0 0,-1 0-1 0 0,0-1 0 0 0,3 1-69 0 0,1 0 81 0 0,-1-1 0 0 0,1 0 1 0 0,-1 0-1 0 0,1-1 0 0 0,-1 1 0 0 0,3-2-81 0 0,16-1 237 0 0,50-11 271 0 0,-7 5-291 0 0,-34 3-159 0 0,1 2 1 0 0,18 1-59 0 0,1 0-180 0 0,-21 1-6732 0 0,-12 2-929 0 0</inkml:trace>
  <inkml:trace contextRef="#ctx0" brushRef="#br0" timeOffset="-23352.255">11101 8410 9168 0 0,'0'0'266'0'0,"0"0"1"0"0,-7-9-32 0 0,5 6-86 0 0,-1 0 1 0 0,0 1 0 0 0,1-1-1 0 0,-1 1 1 0 0,0 0 0 0 0,0 0-1 0 0,0 0 1 0 0,-1 0-1 0 0,1 0 1 0 0,0 1 0 0 0,-1-1-1 0 0,1 1 1 0 0,-1 0 0 0 0,1 0-1 0 0,-1 0-149 0 0,-13-3 1638 0 0,1 1 0 0 0,-13-1-1638 0 0,14 4 356 0 0,0 0 1 0 0,0 0-1 0 0,-12 3-356 0 0,-25 1 284 0 0,-49 0 281 0 0,49-1-188 0 0,-48 5-321 0 0,17-6 87 0 0,-44-1 138 0 0,-102-6-158 0 0,25 2 144 0 0,-57 8-52 0 0,66 1-70 0 0,-24 1 100 0 0,-2 0-2 0 0,-118 1 134 0 0,-104 0-330 0 0,306-2-217 0 0,-101 7 478 0 0,-174 27-340 0 0,-84 21 32 0 0,121-20 0 0 0,39-5 143 0 0,-51-6-22 0 0,-18-2-121 0 0,109-12 8 0 0,45-4-96 0 0,-88 4 88 0 0,91-4-16 0 0,-19 2 99 0 0,176-7-220 0 0,-12 4 137 0 0,-31 4 9 0 0,-381 53 126 0 0,493-65-129 0 0,-220 36-190 0 0,207-33 184 0 0,3-1 0 0 0,-1 1 0 0 0,2 1 0 0 0,-1 2 0 0 0,-13 6 0 0 0,29-8-33 0 0,11-6 31 0 0,1 0 0 0 0,-1 1 0 0 0,1 0 0 0 0,0 0 1 0 0,0 0-1 0 0,0 0 0 0 0,0 1 0 0 0,0-1 1 0 0,0 1-1 0 0,1 0 0 0 0,-1 0 0 0 0,1 1 0 0 0,0-1 1 0 0,0 1-1 0 0,0-1 0 0 0,0 1 0 0 0,0 1 2 0 0,2-1-26 0 0,0 0 0 0 0,-1 0 0 0 0,2 0 0 0 0,-1 0 0 0 0,0 1 0 0 0,1-1 0 0 0,0 0 0 0 0,0 0 0 0 0,0 1 0 0 0,0-1 0 0 0,1 0-1 0 0,0 3 27 0 0,1 8-159 0 0,2 38 80 0 0,1 13 70 0 0,-2 3 9 0 0,-10 203 320 0 0,19 68 105 0 0,-5-203-146 0 0,6 60-60 0 0,-2-50-136 0 0,-4-73-27 0 0,5 21 104 0 0,22 86-160 0 0,-29-158-3 0 0,-1-3 26 0 0,0 1 1 0 0,2-2-1 0 0,1 1 1 0 0,0 0-1 0 0,2 0-23 0 0,31 42 0 0 0,-34-52 3 0 0,-6-10-7048 0 0,0 0 992 0 0</inkml:trace>
  <inkml:trace contextRef="#ctx0" brushRef="#br0" timeOffset="-21191.454">10995 8443 11256 0 0,'0'0'256'0'0,"0"0"34"0"0,0 0 21 0 0,0 0-35 0 0,0 0-123 0 0,0 0 154 0 0,0 0 86 0 0,0 0 21 0 0,-3 4 519 0 0,-1 4-321 0 0,0 1 0 0 0,1 0 0 0 0,0 0 0 0 0,1 0 0 0 0,-1 2-612 0 0,-3 13 697 0 0,-2 7-342 0 0,2-1 1 0 0,1 1-1 0 0,1 6-355 0 0,-2 12 251 0 0,-19 142 101 0 0,1-27-480 0 0,11-76 61 0 0,-2 31 70 0 0,0 10 121 0 0,2-13-10 0 0,4 89 99 0 0,8-140-122 0 0,-1-10 209 0 0,4 16-300 0 0,2-13 15 0 0,7 75-16 0 0,24 189 213 0 0,-30-269-149 0 0,-2 9-63 0 0,1 23 77 0 0,-3-55-38 0 0,-1 0 1 0 0,-2 0-1 0 0,-3 21-39 0 0,4-47 14 0 0,0 1 0 0 0,0-1 0 0 0,-1 0 0 0 0,1 0 0 0 0,-1 0 0 0 0,0 0 0 0 0,0 0 1 0 0,0 0-1 0 0,-1 0 0 0 0,1-1 0 0 0,-2 1-14 0 0,-3 7 43 0 0,-2 5 321 0 0,5-12-307 0 0,1 1-1 0 0,0-1 0 0 0,0 1 0 0 0,1 0 1 0 0,-1 0-1 0 0,0 2-56 0 0,-1 2 14 0 0,1-5-14 0 0,1 1 0 0 0,-1-1 0 0 0,0 0 0 0 0,-1 0 0 0 0,1-1 0 0 0,-1 1 0 0 0,1-1 0 0 0,-1 0 0 0 0,0 1 0 0 0,0-2 0 0 0,0 1 0 0 0,-1 0 0 0 0,1-1 0 0 0,-3 1 0 0 0,-1 2-54 0 0,-18 7-420 0 0,12-8 474 0 0,1 0 0 0 0,-1-1 0 0 0,-8 0 0 0 0,-19 4 0 0 0,-11 4 0 0 0,22-3 12 0 0,1-2-1 0 0,-1-2 1 0 0,0 0-1 0 0,-10-2-11 0 0,-33 5 18 0 0,-85 3-18 0 0,45 2 0 0 0,70-7 0 0 0,-28-2 0 0 0,-9 0 0 0 0,-222 28 72 0 0,143-17-105 0 0,-72 8 2 0 0,9-4 31 0 0,101-11 0 0 0,-287 9 0 0 0,333-15 0 0 0,-335 4-88 0 0,-654-8-72 0 0,-84-2 160 0 0,1029 4 0 0 0,-109 2 0 0 0,-24-1 11 0 0,-181 5 181 0 0,-140 18 171 0 0,550-22-357 0 0,-220 17 108 0 0,-147 15 28 0 0,173-12 62 0 0,-27 2 20 0 0,189-22 39 0 0,-48-5-263 0 0,-4 0 193 0 0,85 3 167 0 0,0-1 0 0 0,-10-2-360 0 0,27 4 60 0 0,0-1 0 0 0,0 0 0 0 0,0 0 0 0 0,0-1 0 0 0,0 1 0 0 0,1-1 0 0 0,-1 0 0 0 0,0-1 0 0 0,1 1 0 0 0,-1-1-60 0 0,4 1 54 0 0,0-2-44 0 0,1 3-10 0 0,0 1 0 0 0,0 0 0 0 0,-1-1 0 0 0,1 1 0 0 0,0-1 0 0 0,0 1 0 0 0,0 0 0 0 0,0-1 0 0 0,0 1 0 0 0,0 0 0 0 0,0-1 0 0 0,1 1 0 0 0,-1 0 0 0 0,0-1 0 0 0,0 1 0 0 0,0 0 0 0 0,0-1 0 0 0,0 1 0 0 0,1 0-1 0 0,-1-1 1 0 0,0 1 0 0 0,0 0 0 0 0,0-1 0 0 0,1 1 0 0 0,-1 0 0 0 0,0-1 0 0 0,7-6 12 0 0,-1-3 1 0 0,1-1 7 0 0,1 1 0 0 0,7-10-20 0 0,-10 16-3 0 0,9-12-100 0 0,0 1 0 0 0,-1-2 0 0 0,8-13 103 0 0,-9 13-179 0 0,-8 13 89 0 0,-2 0-1 0 0,1 1 0 0 0,0-1 1 0 0,-1 0-1 0 0,2-5 91 0 0,2-5-1009 0 0,-1-1 0 0 0,-1 0-1 0 0,0-1 1010 0 0,-1 2-7443 0 0</inkml:trace>
  <inkml:trace contextRef="#ctx0" brushRef="#br2" timeOffset="-9505.667">15519 9588 15344 0 0,'-21'0'348'0'0,"17"0"49"0"0,6 0 21 0 0,104-5 662 0 0,5 0 540 0 0,-67 3-1161 0 0,-18 1-276 0 0,-1 1-1 0 0,8 2-182 0 0,73 4-2493 0 0,-79-3 1131 0 0</inkml:trace>
  <inkml:trace contextRef="#ctx0" brushRef="#br2" timeOffset="-9063.377">16539 9150 13256 0 0,'0'0'389'0'0,"0"0"-6"0"0,1-1-243 0 0,4 0-12 0 0,-4 1 450 0 0,-1 0 192 0 0,0 0 35 0 0,0 0-20 0 0,0 0-121 0 0,0 0-51 0 0,1 1-6 0 0,3 1-426 0 0,-1 1-1 0 0,0 0 1 0 0,0 0 0 0 0,0 1-1 0 0,0-1 1 0 0,-1 1 0 0 0,0-1-1 0 0,1 1 1 0 0,-1 0-1 0 0,0 0 1 0 0,-1 0 0 0 0,1 0-1 0 0,-1 0 1 0 0,0 0 0 0 0,0 1-1 0 0,0 1-180 0 0,2 10 277 0 0,-1 0 0 0 0,0 0 0 0 0,-1 15-277 0 0,2 127 366 0 0,-3 32-300 0 0,6-103-2391 0 0,-6-81 1154 0 0</inkml:trace>
  <inkml:trace contextRef="#ctx0" brushRef="#br2" timeOffset="-8749.9">16283 9187 16096 0 0,'0'-3'79'0'0,"0"1"0"0"0,0 0 1 0 0,0-1-1 0 0,1 1 1 0 0,-1 0-1 0 0,1-1 1 0 0,0 1-1 0 0,-1 0 1 0 0,1-1-1 0 0,0 1 0 0 0,0 0 1 0 0,0 0-1 0 0,1 0 1 0 0,-1 0-1 0 0,0 0 1 0 0,1 0-1 0 0,-1 1 1 0 0,1-1-1 0 0,0 0 0 0 0,0 1 1 0 0,0-1-1 0 0,-1 1 1 0 0,1-1-1 0 0,0 1 1 0 0,1 0-80 0 0,6-3 77 0 0,0 0 0 0 0,0 1 0 0 0,1 0 1 0 0,-1 1-1 0 0,8-1-77 0 0,6-2 519 0 0,41-9 612 0 0,1 4 0 0 0,0 2-1 0 0,34 1-1130 0 0,-52 8-455 0 0,-1 1-1 0 0,1 3 0 0 0,-1 2 1 0 0,20 6 455 0 0,-47-8-5043 0 0,0 1-1631 0 0</inkml:trace>
  <inkml:trace contextRef="#ctx0" brushRef="#br2" timeOffset="-8364.236">16866 9400 10624 0 0,'-3'4'92'0'0,"-1"0"1"0"0,1 0-1 0 0,-1 0 1 0 0,1 0-1 0 0,1 0 1 0 0,-1 1-1 0 0,0-1 0 0 0,1 1 1 0 0,0 0-1 0 0,0 0 1 0 0,1 0-1 0 0,-1 0 1 0 0,1 0-1 0 0,0 0-92 0 0,0 2 113 0 0,0 0 0 0 0,1-1 1 0 0,-1 1-1 0 0,1 0 0 0 0,1-1 0 0 0,-1 1 0 0 0,1 0 0 0 0,0 0 0 0 0,1-1 0 0 0,1 6-113 0 0,-1-8 129 0 0,0 0 0 0 0,0 0 0 0 0,1 0 0 0 0,-1-1 0 0 0,1 1 0 0 0,0-1 0 0 0,0 0 1 0 0,0 1-1 0 0,0-1 0 0 0,0-1 0 0 0,1 1 0 0 0,0 0 0 0 0,-1-1 0 0 0,1 0 0 0 0,0 0 0 0 0,0 0 0 0 0,0 0 0 0 0,0-1 0 0 0,0 1 0 0 0,1-1 1 0 0,-1 0-130 0 0,9 2 317 0 0,0 0 0 0 0,0-2 1 0 0,0 1-1 0 0,0-1 0 0 0,0-1 0 0 0,8-1-317 0 0,-18 1 36 0 0,50-6 460 0 0,-49 6-456 0 0,0-1 0 0 0,-1 0 1 0 0,1 0-1 0 0,0 0 1 0 0,-1-1-1 0 0,1 1 0 0 0,-1-1 1 0 0,1 0-1 0 0,-1 0 1 0 0,0 0-1 0 0,0 0 0 0 0,2-2-40 0 0,-2 1 51 0 0,0 0-1 0 0,0-1 1 0 0,-1 1 0 0 0,1-1-1 0 0,-1 1 1 0 0,0-1-1 0 0,0 0 1 0 0,0 0-1 0 0,0 0 1 0 0,0 0-1 0 0,-1 0 1 0 0,0-1-1 0 0,0 1 1 0 0,0 0-1 0 0,-1 0 1 0 0,1-1-1 0 0,-1 1 1 0 0,0 0-1 0 0,0-2-50 0 0,-1-1 52 0 0,0-1 0 0 0,0 0 0 0 0,0 1-1 0 0,-1-1 1 0 0,0 1 0 0 0,-1-1-1 0 0,0 1 1 0 0,-3-6-52 0 0,-3-6-109 0 0,-2 1-1 0 0,-7-11 110 0 0,13 22 64 0 0,0 0 1 0 0,0 0-1 0 0,-1 1 0 0 0,0 0 1 0 0,0 0-1 0 0,0 0 0 0 0,-1 1 1 0 0,0 0-1 0 0,0 0 0 0 0,0 0 1 0 0,0 1-1 0 0,-1 0 0 0 0,0 1 1 0 0,0 0-1 0 0,0 0 0 0 0,-5-1-64 0 0,10 3 0 0 0,1 1 0 0 0,-1-1 0 0 0,0 0 0 0 0,0 1 0 0 0,1 0 0 0 0,-1 0 0 0 0,0 0 0 0 0,0 0 0 0 0,1 0 0 0 0,-1 0 0 0 0,0 1 0 0 0,0-1 0 0 0,1 1 0 0 0,-1 0 0 0 0,-1 1 0 0 0,-21 9-225 0 0,16-4-5616 0 0,9-7-524 0 0</inkml:trace>
  <inkml:trace contextRef="#ctx0" brushRef="#br2" timeOffset="-7858.113">17241 9294 14392 0 0,'0'0'422'0'0,"0"0"-7"0"0,-2 0-392 0 0,1 1 1 0 0,0-1-1 0 0,0 1 1 0 0,0-1-1 0 0,0 1 1 0 0,0-1-1 0 0,0 1 1 0 0,1 0-1 0 0,-1-1 1 0 0,0 1-1 0 0,0 0 1 0 0,0 0-1 0 0,1 0 1 0 0,-1 0-1 0 0,0 0 1 0 0,1 0-1 0 0,-1 0 0 0 0,1 0 1 0 0,-1 0-1 0 0,1 0 1 0 0,-1 0-1 0 0,1 0 1 0 0,-1 1-24 0 0,-2 9 231 0 0,1-7-102 0 0,0 1 1 0 0,0 0 0 0 0,1-1-1 0 0,-1 1 1 0 0,1 0 0 0 0,1 0 0 0 0,-1 0-1 0 0,1 0 1 0 0,-1 0 0 0 0,1 0-1 0 0,1 0 1 0 0,-1 0 0 0 0,1 0-1 0 0,0 1-129 0 0,1 1 160 0 0,1 1 1 0 0,0-1-1 0 0,1 0 0 0 0,-1 0 0 0 0,1-1 0 0 0,0 1 0 0 0,1-1 0 0 0,1 1-160 0 0,-3-3 66 0 0,0-1 0 0 0,0 0 1 0 0,0 0-1 0 0,1 0 0 0 0,-1 0 0 0 0,1-1 1 0 0,-1 0-1 0 0,1 1 0 0 0,0-1 1 0 0,0-1-1 0 0,0 1 0 0 0,0-1 0 0 0,1 1 1 0 0,-1-1-1 0 0,1 0-66 0 0,6 1 71 0 0,0-1 1 0 0,1 0-1 0 0,-1 0 1 0 0,1-1-1 0 0,7-1-71 0 0,-13 0 35 0 0,-1 0 1 0 0,1-1-1 0 0,-1 1 0 0 0,1-1 1 0 0,-1 0-1 0 0,0-1 1 0 0,0 1-1 0 0,0-1 0 0 0,0 0 1 0 0,0 0-1 0 0,-1 0 0 0 0,3-3-35 0 0,-3 2 23 0 0,-1-1 0 0 0,-1 0-1 0 0,1 1 1 0 0,0-1 0 0 0,-1 0-1 0 0,0 0 1 0 0,-1 0 0 0 0,1 0-1 0 0,-1-1 1 0 0,0 1 0 0 0,0 0-1 0 0,0-5-22 0 0,-1 10 75 0 0,0 0-31 0 0,-9 15-219 0 0,8-13 174 0 0,0 1-1 0 0,1-1 1 0 0,-1 0-1 0 0,1 1 1 0 0,-1-1-1 0 0,1 1 0 0 0,-1-1 1 0 0,1 1-1 0 0,0-1 1 0 0,0 1-1 0 0,1 0 1 0 0,-1-1-1 0 0,0 1 1 0 0,1-1-1 0 0,0 0 0 0 0,-1 1 1 0 0,1-1-1 0 0,0 1 1 0 0,0-1-1 0 0,0 0 1 0 0,1 0-1 0 0,-1 0 1 0 0,0 1-1 0 0,1-1 0 0 0,0-1 1 0 0,0 2 1 0 0,2 2 85 0 0,1 0 1 0 0,0 0-1 0 0,0 0 0 0 0,0-1 1 0 0,0 1-1 0 0,1-1 1 0 0,0-1-1 0 0,0 1 0 0 0,0-1-85 0 0,2 0 94 0 0,-1 0 1 0 0,0 0-1 0 0,0-1 0 0 0,1 0 0 0 0,0-1 0 0 0,-1 0 0 0 0,1 0 0 0 0,0-1 0 0 0,-1 1 1 0 0,1-2-1 0 0,0 1 0 0 0,-1-1 0 0 0,1 0 0 0 0,0-1 0 0 0,-1 0 0 0 0,0 0 0 0 0,1 0 0 0 0,-1-1 1 0 0,0 0-1 0 0,0-1 0 0 0,0 1 0 0 0,3-4-94 0 0,-5 3 41 0 0,-1 0 1 0 0,0 0-1 0 0,1 0 1 0 0,-2 0-1 0 0,1-1 1 0 0,0 0-1 0 0,-1 1 0 0 0,0-1 1 0 0,0-1-1 0 0,-1 1 1 0 0,1 0-1 0 0,-1-1 1 0 0,0 1-1 0 0,-1-1 0 0 0,1 1 1 0 0,-1-1-1 0 0,0-2-41 0 0,1-8-187 0 0,0 0 0 0 0,-1 0 0 0 0,-1-1 0 0 0,-1 1 0 0 0,-2-11 187 0 0,3 22-161 0 0,-1-2-1021 0 0,0 0-1 0 0,0 1 1 0 0,-1-1 0 0 0,-1-6 1182 0 0,-1 5-6941 0 0</inkml:trace>
  <inkml:trace contextRef="#ctx0" brushRef="#br2" timeOffset="-7420.254">17881 9231 12552 0 0,'1'0'63'0'0,"1"0"1"0"0,-1 1 0 0 0,0-1 0 0 0,0 1 0 0 0,1 0 0 0 0,-1 0 0 0 0,0-1 0 0 0,0 1 0 0 0,0 0-1 0 0,0 0 1 0 0,0 0 0 0 0,0 0 0 0 0,0 0 0 0 0,0 0 0 0 0,0 0 0 0 0,-1 0 0 0 0,1 0-1 0 0,0 1 1 0 0,-1-1 0 0 0,1 0 0 0 0,-1 0 0 0 0,1 1 0 0 0,-1 0-64 0 0,12 34 900 0 0,13 102 3893 0 0,-23-128-4602 0 0,1-1-1 0 0,0 1 1 0 0,0-1 0 0 0,1 0-1 0 0,1 1 1 0 0,0-1-191 0 0,-5-8 84 0 0,0-1-11 0 0,0 0-1 0 0,0 0 22 0 0,0-14 540 0 0,-1-8-399 0 0,1 14-293 0 0,0 0 1 0 0,0-1 0 0 0,0 1 0 0 0,2-7 57 0 0,1 1-208 0 0,-1 0 0 0 0,2 0 1 0 0,0 0-1 0 0,1 0 0 0 0,0 0 0 0 0,1 1 1 0 0,1 0-1 0 0,0 0 0 0 0,5-5 208 0 0,-10 15-17 0 0,0 1-1 0 0,0 0 0 0 0,0 0 0 0 0,0 0 0 0 0,1 0 0 0 0,-1 0 0 0 0,1 0 1 0 0,-1 0-1 0 0,1 1 0 0 0,0-1 0 0 0,-1 1 0 0 0,1 0 0 0 0,0 0 18 0 0,-2 1 0 0 0,-1 0 0 0 0,0 0 0 0 0,1-1 0 0 0,-1 1 0 0 0,0 0 0 0 0,1 0 0 0 0,-1 0 0 0 0,1 0 0 0 0,-1 0 0 0 0,0 0 0 0 0,1 0 0 0 0,-1 0 0 0 0,1 0 0 0 0,-1 0 0 0 0,0 0 0 0 0,1 0 0 0 0,-1 0 0 0 0,0 1 0 0 0,1-1 0 0 0,-1 0 0 0 0,0 0 0 0 0,1 0 0 0 0,-1 0 0 0 0,0 1 0 0 0,1-1 0 0 0,-1 0 0 0 0,0 0 0 0 0,1 1 0 0 0,-1-1 0 0 0,0 0 0 0 0,0 0 0 0 0,1 1 0 0 0,-1-1 0 0 0,0 0 0 0 0,0 1 0 0 0,0-1 0 0 0,1 0 0 0 0,-1 1 0 0 0,0-1 0 0 0,5 6 64 0 0,0-1-1 0 0,-1 1 0 0 0,0 0 0 0 0,0 1 0 0 0,0-1 0 0 0,-1 1 0 0 0,0-1 1 0 0,1 4-64 0 0,5 15 628 0 0,3 20-628 0 0,2 4 485 0 0,-12-44-429 0 0,1 6 85 0 0,1 0 0 0 0,0-1 0 0 0,1 1 0 0 0,0-1 1 0 0,3 4-142 0 0,-7-12-101 0 0,1 1 0 0 0,0-1 0 0 0,0 0 0 0 0,0 1 0 0 0,0-1 0 0 0,1 0 1 0 0,-1 0-1 0 0,0 0 0 0 0,1-1 0 0 0,-1 1 0 0 0,1-1 0 0 0,0 1 0 0 0,0-1 1 0 0,-1 0-1 0 0,1 0 0 0 0,0 0 0 0 0,0 0 0 0 0,0-1 0 0 0,0 1 0 0 0,0-1 1 0 0,0 1-1 0 0,2-1 101 0 0,5 0-1082 0 0</inkml:trace>
  <inkml:trace contextRef="#ctx0" brushRef="#br2" timeOffset="-7020.098">18346 9359 14032 0 0,'0'0'408'0'0,"0"0"-2"0"0,0 1-347 0 0,1 1 0 0 0,0-1 0 0 0,0 0-1 0 0,0 1 1 0 0,0-1 0 0 0,0 0 0 0 0,0 1 0 0 0,1-1 0 0 0,0 1-59 0 0,12 1 201 0 0,-6-2 325 0 0,0 1-1 0 0,0-1 1 0 0,0 0 0 0 0,0 0-1 0 0,0-1 1 0 0,0-1 0 0 0,5 0-526 0 0,3-1 417 0 0,0-1-1 0 0,-1-1 1 0 0,1-1 0 0 0,-1 0 0 0 0,2-2-417 0 0,-10 4 66 0 0,0-1 0 0 0,0 0 1 0 0,0 0-1 0 0,0-1 1 0 0,-1 0-1 0 0,1 0 1 0 0,-1 0-1 0 0,0-1 0 0 0,-1 0 1 0 0,0 0-1 0 0,1-1-66 0 0,0-2 0 0 0,-1 1 0 0 0,0-1 0 0 0,0 0 0 0 0,-1-1 0 0 0,0 1 0 0 0,2-6 0 0 0,-5 11 0 0 0,0-1 0 0 0,0 0 0 0 0,0 0 0 0 0,0 1 0 0 0,-1-1 0 0 0,1 0 0 0 0,-1 0 0 0 0,0 0 0 0 0,-1 0 0 0 0,1 0 0 0 0,-1 1 0 0 0,0-1 0 0 0,0 0 0 0 0,-2-2 0 0 0,3 6-3 0 0,-1 0 0 0 0,1 0-1 0 0,-1 0 1 0 0,0 0 0 0 0,0 0 0 0 0,1 0-1 0 0,-1 1 1 0 0,0-1 0 0 0,0 0-1 0 0,0 1 1 0 0,0-1 0 0 0,0 0 0 0 0,0 1-1 0 0,0-1 1 0 0,0 1 0 0 0,0 0-1 0 0,0-1 1 0 0,0 1 0 0 0,0 0 0 0 0,0-1-1 0 0,0 1 1 0 0,0 0 0 0 0,0 0-1 0 0,0 0 1 0 0,0 0 0 0 0,-1 0-1 0 0,1 0 1 0 0,0 0 0 0 0,0 1 0 0 0,0-1 3 0 0,-4 1-96 0 0,1 0 1 0 0,-1 0-1 0 0,1 0 0 0 0,0 1 1 0 0,-1-1-1 0 0,0 2 96 0 0,-14 8 72 0 0,0 1 0 0 0,2 0 0 0 0,-1 2 0 0 0,2 0 0 0 0,0 1 0 0 0,0 0 0 0 0,2 1 0 0 0,0 1 0 0 0,0 1-72 0 0,7-9 0 0 0,1 0 0 0 0,0 0 0 0 0,-2 6 0 0 0,6-12 0 0 0,0 1 0 0 0,1-1 0 0 0,-1 1 0 0 0,1-1 0 0 0,0 1 0 0 0,0 0 0 0 0,0-1 0 0 0,1 1 0 0 0,-1 0 0 0 0,1 0 0 0 0,0 3 0 0 0,1 3 0 0 0,-2-9-9 0 0,1 0-1 0 0,0 0 1 0 0,0 0-1 0 0,1 0 1 0 0,-1 0-1 0 0,0-1 1 0 0,0 1-1 0 0,0 0 1 0 0,0 0-1 0 0,1 0 0 0 0,-1-1 1 0 0,0 1-1 0 0,1 0 1 0 0,-1 0-1 0 0,1-1 1 0 0,-1 1-1 0 0,1 0 1 0 0,-1-1-1 0 0,1 1 1 0 0,-1 0-1 0 0,1-1 1 0 0,0 1-1 0 0,-1-1 0 0 0,1 1 1 0 0,0-1-1 0 0,-1 1 1 0 0,1-1-1 0 0,0 0 1 0 0,0 1-1 0 0,-1-1 1 0 0,1 0-1 0 0,0 1 1 0 0,0-1-1 0 0,0 0 10 0 0,2 1-72 0 0,3 2-357 0 0,0-1 0 0 0,0 1 0 0 0,1-1 0 0 0,0 0-1 0 0,-1-1 1 0 0,1 0 0 0 0,0 0 0 0 0,-1 0 0 0 0,1-1-1 0 0,6 0 430 0 0,8 0-1343 0 0</inkml:trace>
  <inkml:trace contextRef="#ctx0" brushRef="#br2" timeOffset="-6704.365">19085 9142 15760 0 0,'0'-1'67'0'0,"-1"1"1"0"0,1-1 0 0 0,0 0 0 0 0,0 1 0 0 0,-1-1 0 0 0,1 1-1 0 0,0-1 1 0 0,-1 1 0 0 0,1-1 0 0 0,0 1 0 0 0,-1-1-1 0 0,1 1 1 0 0,-1-1 0 0 0,1 1 0 0 0,-1 0 0 0 0,0-1-68 0 0,-4-1 109 0 0,-1 0 0 0 0,0 0 0 0 0,0 0 0 0 0,-1 1 1 0 0,1 0-1 0 0,0 0 0 0 0,0 0 0 0 0,0 1 0 0 0,-1 0 0 0 0,1 0 1 0 0,0 1-1 0 0,-1-1 0 0 0,1 1 0 0 0,-2 1-109 0 0,-14 4 426 0 0,1 0-1 0 0,0 1 1 0 0,-11 5-426 0 0,14-4 327 0 0,0 0 0 0 0,0 2 0 0 0,-14 9-327 0 0,25-14 66 0 0,0 1 0 0 0,0-1 0 0 0,0 1 0 0 0,1 1 0 0 0,0-1 0 0 0,0 1 0 0 0,1 0 0 0 0,0 0 0 0 0,0 0 0 0 0,0 2-66 0 0,4-7-4 0 0,0 0-1 0 0,0 0 0 0 0,0 0 1 0 0,0 0-1 0 0,1 0 0 0 0,-1 1 0 0 0,1-1 1 0 0,-1 0-1 0 0,1 0 0 0 0,0 1 1 0 0,0-1-1 0 0,0 0 0 0 0,0 1 1 0 0,0-1-1 0 0,0 0 0 0 0,1 1 0 0 0,-1-1 1 0 0,1 1 4 0 0,0 0 13 0 0,1 0 1 0 0,-1-1-1 0 0,1 1 1 0 0,-1 0-1 0 0,1-1 1 0 0,0 1-1 0 0,0-1 0 0 0,0 0 1 0 0,1 0-1 0 0,-1 0 1 0 0,0 0-1 0 0,2 1-13 0 0,8 5 60 0 0,1-2 0 0 0,-1 1 0 0 0,1-2 0 0 0,0 0 0 0 0,9 3-60 0 0,-15-6-15 0 0,34 13 377 0 0,38 20-362 0 0,-54-23 133 0 0,-17-9-52 0 0,0 0 1 0 0,-1 1 0 0 0,1 0-1 0 0,-1 0 1 0 0,0 1-1 0 0,0-1 1 0 0,0 2 0 0 0,-1-1-82 0 0,-5-4 22 0 0,0-1 1 0 0,-1 1 0 0 0,1 0 0 0 0,-1-1-1 0 0,1 1 1 0 0,-1 0 0 0 0,1 0 0 0 0,-1-1-1 0 0,1 1 1 0 0,-1 0 0 0 0,0 0 0 0 0,1 0-1 0 0,-1 0 1 0 0,0 0 0 0 0,0-1 0 0 0,0 1-1 0 0,0 0 1 0 0,0 0 0 0 0,0 0-1 0 0,0 0 1 0 0,0 0 0 0 0,0 0 0 0 0,0 0-1 0 0,0-1 1 0 0,0 1 0 0 0,0 0 0 0 0,-1 0-1 0 0,1 0 1 0 0,0 0 0 0 0,-1-1 0 0 0,1 1-1 0 0,-1 0 1 0 0,1 0 0 0 0,-1-1 0 0 0,1 1-1 0 0,-1 0 1 0 0,0-1 0 0 0,1 1 0 0 0,-1 0-1 0 0,0-1 1 0 0,1 1 0 0 0,-1-1 0 0 0,0 1-1 0 0,0-1-22 0 0,-5 4 51 0 0,-1 0-1 0 0,1-1 1 0 0,-1 1 0 0 0,0-2-1 0 0,-2 2-50 0 0,-1-1 67 0 0,-36 12-68 0 0,14-7-3087 0 0,17-4-475 0 0,-13 2-3946 0 0</inkml:trace>
  <inkml:trace contextRef="#ctx0" brushRef="#br2" timeOffset="-4861.158">20436 8842 17447 0 0,'-3'-16'1750'0'0,"-3"72"-1289"0"0,8-1 1817 0 0,-5 35-2278 0 0,0-29 1109 0 0,4 10-1109 0 0,1 69 488 0 0,0-102-496 0 0,-2 0 1 0 0,-2 0-1 0 0,-2 0 1 0 0,-1 0-1 0 0,-7 25 8 0 0,4-42-1037 0 0,-2-4-3543 0 0,9-16-2114 0 0</inkml:trace>
  <inkml:trace contextRef="#ctx0" brushRef="#br2" timeOffset="-4119.605">20312 8998 12928 0 0,'1'-11'108'0'0,"1"1"1"0"0,0 0-1 0 0,1 0 1 0 0,0 1-1 0 0,1-1 1 0 0,0 0-1 0 0,1 1 1 0 0,-1 0 0 0 0,2 0-1 0 0,-1 1 1 0 0,1-1-1 0 0,1 1 1 0 0,-1 0-1 0 0,2 1 1 0 0,-1-1-1 0 0,1 2 1 0 0,0-1 0 0 0,2 0-109 0 0,6-5 331 0 0,0 1 0 0 0,1 1 0 0 0,1 1 0 0 0,-1 0 0 0 0,1 2 1 0 0,1 0-1 0 0,0 0 0 0 0,0 2 0 0 0,3 0-331 0 0,-6 2 183 0 0,1 1 0 0 0,-1 1 0 0 0,1 0 0 0 0,-1 2 0 0 0,1-1 0 0 0,-1 2 0 0 0,1 0 0 0 0,-1 1 0 0 0,11 4-183 0 0,-16-4 61 0 0,1 1 0 0 0,-1 0 1 0 0,0 1-1 0 0,0 0 0 0 0,-1 0 1 0 0,1 1-1 0 0,-1 1 0 0 0,-1 0 1 0 0,1 0-1 0 0,-1 1 0 0 0,0 0 1 0 0,-1 0-1 0 0,5 7-61 0 0,-9-10 20 0 0,-1 0 1 0 0,0 1-1 0 0,0-1 1 0 0,-1 0-1 0 0,1 1 0 0 0,-1 0 1 0 0,-1 0-1 0 0,1 0 1 0 0,-1 0-1 0 0,0 0 0 0 0,0 0 1 0 0,0 0-1 0 0,-1 0 0 0 0,0 0 1 0 0,-1 0-1 0 0,1 0 1 0 0,-1 0-1 0 0,0 0 0 0 0,0 0 1 0 0,-1 0-1 0 0,0 0 1 0 0,0-1-1 0 0,-1 2-20 0 0,-1 4 26 0 0,-2-1 0 0 0,1 1 1 0 0,-1-1-1 0 0,-1 0 0 0 0,0 0 0 0 0,0-1 0 0 0,-1 0 1 0 0,0 0-1 0 0,-1 0 0 0 0,0-2 0 0 0,-2 2-26 0 0,-14 9-86 0 0,0-1 0 0 0,-2-2-1 0 0,-26 13 87 0 0,-2-5-341 0 0,-32 8 341 0 0,80-29 3 0 0,4-2 2 0 0,0 1 1 0 0,0 0 0 0 0,1 0-1 0 0,-1 0 1 0 0,0 0 0 0 0,1 0-1 0 0,-1 1 1 0 0,1-1 0 0 0,-2 2-6 0 0,4-3 6 0 0,0 0-1 0 0,0 1 1 0 0,0-1 0 0 0,0 1 0 0 0,-1-1 0 0 0,1 0 0 0 0,0 1 0 0 0,0-1-1 0 0,0 1 1 0 0,0-1 0 0 0,0 1 0 0 0,0-1 0 0 0,0 0 0 0 0,0 1 0 0 0,0-1-1 0 0,0 1 1 0 0,1-1 0 0 0,-1 0 0 0 0,0 1 0 0 0,0-1 0 0 0,0 1 0 0 0,0-1-1 0 0,1 0 1 0 0,-1 1 0 0 0,0-1 0 0 0,0 0 0 0 0,1 1 0 0 0,-1-1 0 0 0,0 0-1 0 0,1 1 1 0 0,-1-1 0 0 0,0 0 0 0 0,1 1-6 0 0,18 13 99 0 0,1-1-1 0 0,1-1 1 0 0,0 0 0 0 0,0-2 0 0 0,1 0-1 0 0,8 1-98 0 0,50 24 440 0 0,39 26 569 0 0,-107-56-957 0 0,1 0 0 0 0,0-1 0 0 0,1 0 0 0 0,-1-1 0 0 0,1 0 0 0 0,12 0-52 0 0,-18-3 24 0 0,-1 1 0 0 0,1-2 0 0 0,0 1 0 0 0,-1-1 1 0 0,1 0-1 0 0,-1-1 0 0 0,1 1 0 0 0,-1-1 0 0 0,0-1 0 0 0,0 0 0 0 0,0 0 0 0 0,0 0 0 0 0,0-1 0 0 0,-1 0 0 0 0,1 0 0 0 0,-1 0 0 0 0,0-1 0 0 0,-1 0 0 0 0,1-1 0 0 0,-1 1 0 0 0,0-1 0 0 0,0 0 0 0 0,-1 0 0 0 0,1 0 0 0 0,-1-1 0 0 0,-1 1 0 0 0,1-1 0 0 0,-1 0 1 0 0,0 0-1 0 0,-1 0 0 0 0,1-2-24 0 0,-3 5 14 0 0,1 0 1 0 0,-1 1 0 0 0,0-1 0 0 0,0 1 0 0 0,0-1 0 0 0,0 0-1 0 0,0 1 1 0 0,-1-1 0 0 0,0 1 0 0 0,1-1 0 0 0,-1 1-1 0 0,-1-1 1 0 0,1 1 0 0 0,0-1 0 0 0,-2 0-15 0 0,1 0 4 0 0,0 0 0 0 0,-1 0 0 0 0,1 0 0 0 0,-1 0-1 0 0,-1 0 1 0 0,1 0 0 0 0,0 1 0 0 0,-1-1 0 0 0,0 1 0 0 0,1 0 0 0 0,-3-1-4 0 0,3 2-14 0 0,-1 0 0 0 0,0 0 0 0 0,0 0 0 0 0,0 1 0 0 0,0-1 0 0 0,0 1 0 0 0,0 0 0 0 0,-2 0 14 0 0,4 1 0 0 0,0-1 1 0 0,0 1-1 0 0,0 0 0 0 0,-1 0 1 0 0,1 0-1 0 0,0 0 0 0 0,0 1 0 0 0,0-1 1 0 0,0 1-1 0 0,-1-1 0 0 0,1 1 1 0 0,0 0-1 0 0,0 0 0 0 0,0 0 1 0 0,0 0-1 0 0,1 0 0 0 0,-1 0 0 0 0,-8 5 0 0 0,8-5 0 0 0,1 0 0 0 0,-1 0 0 0 0,0 0 0 0 0,1 1 0 0 0,-1-1 0 0 0,1 0 0 0 0,0 1 0 0 0,-1-1 0 0 0,1 0 0 0 0,0 1 0 0 0,-1 1 0 0 0,-6 9 0 0 0,6-10 0 0 0,1-1 0 0 0,-1 1 0 0 0,1 0 0 0 0,0 0 0 0 0,0 1 0 0 0,0-1 0 0 0,0 0 0 0 0,0 0 0 0 0,0 0 0 0 0,0 1 0 0 0,1-1 0 0 0,-1 0 0 0 0,1 1 0 0 0,0-1 0 0 0,0 1 0 0 0,0 1 0 0 0,0-1 0 0 0,0 1 0 0 0,0-1 0 0 0,1 0 0 0 0,-1 1 0 0 0,1-1 0 0 0,0 0 0 0 0,0 0 0 0 0,1 0 0 0 0,-1 1 0 0 0,0-1 0 0 0,1 0 0 0 0,0 0 0 0 0,0 0 0 0 0,1 1 0 0 0,0-1 0 0 0,1 0 0 0 0,-1 0 0 0 0,1 0 0 0 0,-1 0 0 0 0,1-1 0 0 0,0 1 0 0 0,0-1 0 0 0,0 0 0 0 0,3 1 0 0 0,10 4 48 0 0,0-1-1 0 0,1-1 1 0 0,-1 0-1 0 0,1-1 0 0 0,0-1 1 0 0,5-1-48 0 0,16 1 6 0 0,1-2-1 0 0,14-3-5 0 0,-44 2-253 0 0,1-1 0 0 0,-1 0 0 0 0,1 0 0 0 0,-1-1 1 0 0,0-1-1 0 0,0 0 0 0 0,0 0 0 0 0,0-1 0 0 0,0 0 0 0 0,-1-1 0 0 0,0 0 0 0 0,0 0 0 0 0,0-1 0 0 0,6-6 253 0 0,0-1-2399 0 0,-2-2-4404 0 0</inkml:trace>
  <inkml:trace contextRef="#ctx0" brushRef="#br2" timeOffset="-3511.269">21572 8879 15136 0 0,'0'0'441'0'0,"-1"-1"-1"0"0,-1-3-219 0 0,-7 26 1418 0 0,1 28-686 0 0,2 0 0 0 0,2 1-1 0 0,3 3-952 0 0,0-23 172 0 0,0-12-107 0 0,1 0 1 0 0,1 0-1 0 0,0-1 1 0 0,2 1-1 0 0,0 0 0 0 0,3 8-65 0 0,-2-16 27 0 0,9 25 25 0 0,-12-33-48 0 0,0-1 1 0 0,0 0-1 0 0,1 0 0 0 0,-1 0 0 0 0,1 0 0 0 0,0 0 0 0 0,-1 0 0 0 0,1 0 0 0 0,0 0 0 0 0,0-1 0 0 0,0 1 0 0 0,0-1 0 0 0,2 1-4 0 0,7 4-234 0 0,1-2-1 0 0,-1 1 1 0 0,1-1-1 0 0,1-1 1 0 0,-1 0 0 0 0,0-1-1 0 0,1-1 1 0 0,-1 1-1 0 0,1-2 1 0 0,-1 0-1 0 0,1 0 1 0 0,-1-1-1 0 0,1-1 1 0 0,-1 0-1 0 0,1-1 1 0 0,3-1 234 0 0,-3 0-540 0 0,-1-1 0 0 0,0 1 0 0 0,0-2 0 0 0,0 0 0 0 0,-1 0 0 0 0,0-1 0 0 0,0 0 0 0 0,-1-1 0 0 0,0 0 0 0 0,0-1 0 0 0,0 0 0 0 0,-2-1 0 0 0,1 0 0 0 0,-1 0 0 0 0,5-9 540 0 0,-8 12-215 0 0,0-1 216 0 0,-1 0 1 0 0,1 0-1 0 0,-1 0 0 0 0,0-2-1 0 0,-3 8 216 0 0,-1 1 0 0 0,1-1-1 0 0,-1 0 1 0 0,1 1-1 0 0,-1-1 1 0 0,0 0 0 0 0,1 0-1 0 0,-1 1 1 0 0,0-1-1 0 0,0 0 1 0 0,0 0 0 0 0,-1 1-1 0 0,1-1 1 0 0,0 0-1 0 0,-1 0 1 0 0,1 1 0 0 0,-1-1-1 0 0,1 0 1 0 0,-1 1-1 0 0,0-1 1 0 0,0 1 0 0 0,1-1-1 0 0,-1 1 1 0 0,-1-1-216 0 0,1 1 211 0 0,0 0 1 0 0,-1 1-1 0 0,1-1 0 0 0,0 0 1 0 0,-1 1-1 0 0,1-1 0 0 0,-1 1 1 0 0,1 0-1 0 0,-1-1 0 0 0,1 1 1 0 0,-1 0-1 0 0,1 0 0 0 0,-1 0 1 0 0,1 0-1 0 0,-1 0 0 0 0,0 0 1 0 0,1 0-1 0 0,-1 1 0 0 0,1-1 1 0 0,-1 0-1 0 0,0 1-211 0 0,-2 0 219 0 0,-1 1 0 0 0,1-1 0 0 0,0 1 0 0 0,0 0 0 0 0,0 0-1 0 0,0 0 1 0 0,-1 1-219 0 0,-14 14 331 0 0,1 0-1 0 0,1 1 0 0 0,1 1 0 0 0,-8 12-330 0 0,5-8 137 0 0,13-13-89 0 0,-1 0 0 0 0,1 1 0 0 0,1 0 0 0 0,0 0 0 0 0,1 1 0 0 0,0-1 0 0 0,-2 10-48 0 0,5-19 25 0 0,1 1 1 0 0,-1-1 0 0 0,1 1 0 0 0,0-1 0 0 0,0 1-1 0 0,0-1 1 0 0,0 1 0 0 0,0-1 0 0 0,0 1 0 0 0,1-1-1 0 0,-1 1 1 0 0,1-1 0 0 0,-1 1 0 0 0,1-1 0 0 0,0 1-1 0 0,0-1 1 0 0,0 0 0 0 0,1 1 0 0 0,-1-1 0 0 0,1 0-26 0 0,-2-1 102 0 0,2 0-74 0 0,-1-1-1 0 0,1 1 0 0 0,0-1 0 0 0,-1 1 0 0 0,1-1 0 0 0,-1 0 1 0 0,1 0-1 0 0,0 1 0 0 0,-1-1 0 0 0,2 0-27 0 0,-1-1 14 0 0,1 0-1 0 0,-1 1 0 0 0,1-1 0 0 0,-1 0 0 0 0,1 0 1 0 0,-1 0-1 0 0,0 0 0 0 0,1-1 0 0 0,-1 1 0 0 0,0 0 1 0 0,2-3-14 0 0,20-18 1 0 0,13-29-331 0 0,-28 38 253 0 0,1 0 0 0 0,0 0 0 0 0,0 1-1 0 0,12-10 78 0 0,-18 19-12 0 0,-4 3 16 0 0,1 0 0 0 0,-1 0-1 0 0,1 0 1 0 0,-1 0-1 0 0,1 0 1 0 0,-1 0 0 0 0,1 0-1 0 0,-1 0 1 0 0,0 0 0 0 0,1 0-1 0 0,-1 1 1 0 0,1-1-1 0 0,-1 0 1 0 0,1 0 0 0 0,-1 0-1 0 0,0 1 1 0 0,1-1 0 0 0,-1 0-1 0 0,0 0 1 0 0,1 1-1 0 0,-1-1 1 0 0,0 0 0 0 0,1 1-1 0 0,-1-1 1 0 0,0 1 0 0 0,1-1-1 0 0,-1 0 1 0 0,0 1-1 0 0,0-1 1 0 0,0 1 0 0 0,1-1-1 0 0,-1 1-3 0 0,5 7 132 0 0,0 0 1 0 0,0 0-1 0 0,-1 1 0 0 0,-1-1 0 0 0,4 9-132 0 0,8 20 454 0 0,-8-22-311 0 0,1-1-1 0 0,1 0 1 0 0,0 0 0 0 0,0 0-1 0 0,12 11-142 0 0,-16-20 35 0 0,0-1-1 0 0,0 1 1 0 0,0-1-1 0 0,1 0 1 0 0,-1 0-1 0 0,1-1 1 0 0,0 1-1 0 0,0-1 1 0 0,0-1-1 0 0,1 1 1 0 0,-1-1-1 0 0,0 0 1 0 0,1-1-1 0 0,0 1 1 0 0,-1-1-1 0 0,2-1-34 0 0,6 2-389 0 0,-6-1 407 0 0,1-1-1 0 0,-1 0 1 0 0,7 0-18 0 0,13-8-7028 0 0,-10 0-639 0 0</inkml:trace>
  <inkml:trace contextRef="#ctx0" brushRef="#br2" timeOffset="-2856.926">22380 9081 11432 0 0,'0'0'333'0'0,"0"0"0"0"0,-9 0-141 0 0,3 4 609 0 0,3-2 92 0 0,5-6 3848 0 0,3-7-2988 0 0,-6 11-1714 0 0,0 0 0 0 0,0 0 1 0 0,1 0-1 0 0,-1-1 0 0 0,0 1 0 0 0,0 0 1 0 0,0 0-1 0 0,0 0 0 0 0,1 0 0 0 0,-1 1 1 0 0,0-1-1 0 0,0 0 0 0 0,0 0 0 0 0,1 0 1 0 0,-1 1-1 0 0,0-1-39 0 0,-36 8-13 0 0,-4-5-238 0 0,40-3 292 0 0,-1-3 42 0 0,2 3-2 0 0,37 5 663 0 0,-34-5-694 0 0,55 6 847 0 0,21 6-897 0 0,-41-7 120 0 0,-28-5-2 0 0,0 2 1 0 0,0-1-1 0 0,0 1 1 0 0,-1 1-1 0 0,1-1 1 0 0,0 2-119 0 0,-4-2 188 0 0,-3 0-139 0 0,1-1 0 0 0,-1 1 0 0 0,0 0 0 0 0,1 0 0 0 0,-1 0 0 0 0,0 0 0 0 0,0 0 0 0 0,0 1 0 0 0,1 1-49 0 0,-3-3 65 0 0,-1-1-1 0 0,0 0 3 0 0,0 0 8 0 0,-1-1-33 0 0,-23-29-2555 0 0,14 13-1291 0 0,8 9 2321 0 0</inkml:trace>
  <inkml:trace contextRef="#ctx0" brushRef="#br2" timeOffset="-2490.285">22461 8854 11376 0 0,'3'-8'857'0'0,"-4"7"-760"0"0,7-11 311 0 0,-5 11 227 0 0,-1 1 212 0 0,0 0 38 0 0,0 0-14 0 0,0 0-100 0 0,0 0-40 0 0,0 0-10 0 0,0 19 1030 0 0,1 11-530 0 0,-2 24 53 0 0,-12 79 936 0 0,-9 10-2210 0 0,-5 21 838 0 0,27-163-828 0 0,-1 2 31 0 0,1 1 0 0 0,-1-1 0 0 0,1 0 0 0 0,0 0 0 0 0,0 0 0 0 0,0 1 0 0 0,0-1 0 0 0,0 0 0 0 0,1 0 0 0 0,-1 0 0 0 0,1 0 0 0 0,0 1 0 0 0,0-1 0 0 0,0 0 0 0 0,1 0 0 0 0,0 0-41 0 0,-2-2-38 0 0,0-1 0 0 0,0 1 0 0 0,1-1-1 0 0,-1 1 1 0 0,0-1 0 0 0,0 1 0 0 0,1-1 0 0 0,-1 1-1 0 0,1-1 1 0 0,-1 0 0 0 0,0 1 0 0 0,1-1 0 0 0,-1 1 0 0 0,1-1-1 0 0,-1 0 1 0 0,1 0 0 0 0,-1 1 0 0 0,1-1 0 0 0,-1 0-1 0 0,1 0 1 0 0,0 1 0 0 0,-1-1 0 0 0,1 0 0 0 0,-1 0-1 0 0,1 0 1 0 0,-1 0 0 0 0,1 0 0 0 0,0 0 0 0 0,-1 0-1 0 0,1 0 1 0 0,-1 0 0 0 0,1 0 0 0 0,-1 0 0 0 0,1-1-1 0 0,0 1 1 0 0,-1 0 0 0 0,1 0 0 0 0,-1-1 0 0 0,1 1 0 0 0,-1 0-1 0 0,1 0 1 0 0,-1-1 0 0 0,1 1 0 0 0,-1 0 0 0 0,0-1-1 0 0,1 1 1 0 0,-1-1 38 0 0,2 0-266 0 0,13-10-2985 0 0,-8 3 1387 0 0</inkml:trace>
  <inkml:trace contextRef="#ctx0" brushRef="#br2" timeOffset="-2274.334">22764 9100 16559 0 0,'0'0'374'0'0,"0"0"54"0"0,-7 6 428 0 0,3-1-753 0 0,0 0 0 0 0,1 1 0 0 0,-1-1 0 0 0,1 0 0 0 0,0 1 0 0 0,0 0-1 0 0,1 0 1 0 0,0 0 0 0 0,-2 5-103 0 0,-17 41 1786 0 0,14-37-1060 0 0,1 1-1 0 0,0-1 1 0 0,1 1-1 0 0,1 0-725 0 0,3-8 146 0 0,0-1 0 0 0,0 1 0 0 0,0-1 0 0 0,1 1 0 0 0,0-1 0 0 0,1 3-146 0 0,-1-8 6 0 0,0 1 0 0 0,1-1 1 0 0,-1 1-1 0 0,1-1 0 0 0,-1 1 0 0 0,1-1 0 0 0,0 0 1 0 0,0 0-1 0 0,0 1 0 0 0,0-1 0 0 0,1 0 1 0 0,-1 0-1 0 0,0 0 0 0 0,1 0 0 0 0,0 0 0 0 0,-1 0 1 0 0,1-1-1 0 0,0 1 0 0 0,0-1 0 0 0,1 2-6 0 0,2 0-275 0 0,0-1 0 0 0,0 1-1 0 0,0-1 1 0 0,1 0 0 0 0,-1 0 0 0 0,1-1-1 0 0,-1 1 1 0 0,1-1 0 0 0,1 0 275 0 0,6-1-1299 0 0</inkml:trace>
  <inkml:trace contextRef="#ctx0" brushRef="#br2" timeOffset="-1433.738">22997 8984 16815 0 0,'0'0'382'0'0,"0"0"54"0"0,0 0 22 0 0,-11 11 114 0 0,7-5-628 0 0,0 0-1 0 0,0 1 0 0 0,1-1 0 0 0,0 1 0 0 0,0-1 0 0 0,1 1 1 0 0,0 0-1 0 0,0 0 0 0 0,1 0 0 0 0,-1 0 0 0 0,2 0 1 0 0,-1 1-1 0 0,1-1 0 0 0,0 0 0 0 0,0 0 0 0 0,1 0 0 0 0,0 0 1 0 0,0 1-1 0 0,1-1 0 0 0,0 0 0 0 0,2 6 57 0 0,-3-12-174 0 0,0 1 0 0 0,0-1 0 0 0,0 1-1 0 0,0-1 1 0 0,0 1 0 0 0,0-1 0 0 0,0 0 0 0 0,1 0 0 0 0,-1 1-1 0 0,0-1 1 0 0,1 0 0 0 0,-1 0 0 0 0,1 0 0 0 0,-1-1 0 0 0,1 1-1 0 0,-1 0 1 0 0,1 0 0 0 0,0-1 0 0 0,-1 1 0 0 0,1-1 0 0 0,0 0 0 0 0,0 1-1 0 0,-1-1 1 0 0,1 0 0 0 0,0 0 0 0 0,-1 0 0 0 0,2 0 174 0 0,15 2-727 0 0,-17-2 938 0 0,1 1 1 0 0,-1-1-1 0 0,0 0 0 0 0,1 1 1 0 0,-1-1-1 0 0,0 1 0 0 0,0 0 1 0 0,1-1-1 0 0,-1 1 0 0 0,0 0 1 0 0,0 0-1 0 0,0 0 0 0 0,0-1 1 0 0,1 2-212 0 0,-2-1 600 0 0,0 10 633 0 0,-2-5-783 0 0,-1 0 0 0 0,1 0 0 0 0,-1-1 0 0 0,0 1-1 0 0,0-1 1 0 0,0 1 0 0 0,-1-1 0 0 0,-3 4-450 0 0,-7 10 922 0 0,5-5-411 0 0,2-4-315 0 0,1 0 1 0 0,0 0 0 0 0,-2 5-197 0 0,7-14 26 0 0,1-1 0 0 0,0 1 0 0 0,0-1 0 0 0,0 1 0 0 0,-1-1-1 0 0,1 1 1 0 0,0-1 0 0 0,0 1 0 0 0,0-1 0 0 0,0 1 0 0 0,0-1 0 0 0,0 1-1 0 0,0-1 1 0 0,0 1 0 0 0,0 0 0 0 0,0-1 0 0 0,0 1 0 0 0,0-1 0 0 0,0 1-1 0 0,0-1 1 0 0,1 1 0 0 0,-1-1 0 0 0,0 1 0 0 0,0-1 0 0 0,1 1 0 0 0,-1-1 0 0 0,0 1-1 0 0,1-1 1 0 0,-1 0 0 0 0,0 1 0 0 0,1-1 0 0 0,-1 1-26 0 0,2-1 32 0 0,-1 1 0 0 0,0 0 0 0 0,1-1 0 0 0,-1 0 1 0 0,0 1-1 0 0,1-1 0 0 0,-1 0 0 0 0,1 1 0 0 0,-1-1 0 0 0,1 0 1 0 0,-1 0-1 0 0,2 0-32 0 0,3-1 45 0 0,0 1 1 0 0,0-1 0 0 0,0-1 0 0 0,0 1 0 0 0,0-1-1 0 0,1 0-45 0 0,5-5 46 0 0,0 0-1 0 0,0 0 0 0 0,-1-1 1 0 0,0-1-1 0 0,-1 0 0 0 0,2-2-45 0 0,11-13 19 0 0,-2-1 1 0 0,0-1-1 0 0,-2-1 0 0 0,4-9-19 0 0,-5 8 3 0 0,14-13 77 0 0,-31 40-86 0 0,0-1 0 0 0,0 1 0 0 0,1 0-1 0 0,-1 0 1 0 0,1 0 0 0 0,-1 0 0 0 0,1 0-1 0 0,-1 0 1 0 0,1 1 0 0 0,0-1 0 0 0,-1 1-1 0 0,1-1 1 0 0,0 1 0 0 0,-1-1 0 0 0,1 1-1 0 0,0 0 1 0 0,0 0 0 0 0,-1 0 0 0 0,1 0-1 0 0,0 0 1 0 0,0 0 0 0 0,0 0 0 0 0,-1 1-1 0 0,1-1 1 0 0,0 1 0 0 0,-1-1 0 0 0,1 1-1 0 0,0-1 1 0 0,-1 1 0 0 0,1 0 0 0 0,-1 0-1 0 0,1 0 7 0 0,1 3-1 0 0,0 0-1 0 0,-1 0 1 0 0,1 0-1 0 0,-1 0 1 0 0,0 0-1 0 0,0 1 1 0 0,0-1-1 0 0,-1 1 1 0 0,1 0-1 0 0,-1-1 0 0 0,0 2 2 0 0,2 13-13 0 0,-1 1 0 0 0,0 3 13 0 0,1 6-5 0 0,1 19 140 0 0,-2 19-135 0 0,-2-66 71 0 0,0-1 14 0 0,0 0-13 0 0,0 0 5 0 0,0 0 7 0 0,0-8 128 0 0,1 4-165 0 0,2-12-98 0 0,1 0 0 0 0,0 0 0 0 0,1 0 0 0 0,1 1-1 0 0,0-1 1 0 0,6-8 51 0 0,0 3-113 0 0,-6 10 78 0 0,-1 1 0 0 0,2 0 0 0 0,-1 0 0 0 0,1 1 1 0 0,1 0-1 0 0,0 0 0 0 0,0 0 0 0 0,5-3 35 0 0,-6 7-2 0 0,0 0 0 0 0,0 0 0 0 0,0 1 0 0 0,0-1 0 0 0,1 2-1 0 0,-1-1 1 0 0,7-1 2 0 0,-11 4 0 0 0,0 0 1 0 0,0 1-1 0 0,0-1 0 0 0,0 1 0 0 0,1-1 0 0 0,-1 1 0 0 0,0 0 0 0 0,0 0 1 0 0,0 1-1 0 0,0-1 0 0 0,1 1 0 0 0,-1-1 0 0 0,0 1 0 0 0,0 0 0 0 0,0 0 1 0 0,0 1-1 0 0,0-1 0 0 0,-1 0 0 0 0,1 1 0 0 0,0 0 0 0 0,0 0 0 0 0,0 1 6 0 0,0-1 0 0 0,0 1-1 0 0,-1 0 1 0 0,0-1 0 0 0,1 1-1 0 0,-1 0 1 0 0,0 1 0 0 0,0-1-1 0 0,-1 0 1 0 0,1 1 0 0 0,-1-1-1 0 0,0 0 1 0 0,0 1 0 0 0,0 0-1 0 0,1 3-5 0 0,0 6 38 0 0,-1 1-1 0 0,0 0 1 0 0,-1 8-38 0 0,0-15 5 0 0,-1 2-46 0 0,0 0 0 0 0,0 0-1 0 0,-1 0 1 0 0,0 0 0 0 0,-1 0 0 0 0,1-1 0 0 0,-2 1-1 0 0,1-1 1 0 0,-5 7 41 0 0,-1-6-4465 0 0,8-9-2765 0 0</inkml:trace>
  <inkml:trace contextRef="#ctx0" brushRef="#br2" timeOffset="-1046.258">23103 9061 16296 0 0,'0'0'365'0'0,"-9"-5"904"0"0,6 4-1196 0 0,-1 0-1 0 0,1 0 1 0 0,-1 0-1 0 0,1 1 0 0 0,-1-1 1 0 0,1 1-1 0 0,-1 0 1 0 0,1 0-1 0 0,-1 0 1 0 0,1 1-1 0 0,-1-1 1 0 0,1 1-1 0 0,-4 1-72 0 0,-8 2 996 0 0,0 1 0 0 0,-9 4-996 0 0,11-3 262 0 0,3-2-67 0 0,0 1 1 0 0,-1 0-1 0 0,2 1 0 0 0,-1 0 0 0 0,1 1 1 0 0,-3 2-196 0 0,6-4 4 0 0,1 0 0 0 0,0 0 0 0 0,0 1 0 0 0,1-1 1 0 0,-1 1-1 0 0,1 0 0 0 0,0 0 0 0 0,1 0 0 0 0,-1 1 0 0 0,-1 4-4 0 0,5-8-120 0 0,-1-1-1 0 0,1 0 1 0 0,-1 0-1 0 0,1 0 1 0 0,0 0-1 0 0,0 0 1 0 0,0 0-1 0 0,0 0 0 0 0,0 1 1 0 0,0-1-1 0 0,1 0 1 0 0,-1 0-1 0 0,1 0 1 0 0,0 2 120 0 0,1 4-1431 0 0,1 5-5574 0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10:58:12.91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 21 10568 0 0,'-3'-9'481'0'0,"3"8"-6"0"0,0 1-247 0 0,0 0 93 0 0,0 0 79 0 0,0 1 15 0 0,3 18 275 0 0,-3-16-577 0 0,0 1 0 0 0,0-1 0 0 0,1 0-1 0 0,-1 1 1 0 0,1-1 0 0 0,0 0 0 0 0,1 2-113 0 0,20 65 2051 0 0,-18-61-1497 0 0,0 1 0 0 0,-2 0 0 0 0,1 0 0 0 0,0 4-554 0 0,5 22 527 0 0,-1-7-971 0 0,-2 0 0 0 0,1 21 444 0 0,-5-48 16 0 0,-2 26 91 0 0,2 4 55 0 0,0-12-76 0 0,0-15-59 0 0,-1 0 0 0 0,1 1 0 0 0,-1-1 0 0 0,1 0 0 0 0,1 0 0 0 0,0 2-27 0 0,1-1 27 0 0,-2-4 26 0 0,-1-2 11 0 0,0 0-45 0 0,0 0-191 0 0,-7-36-2072 0 0,9 3-1637 0 0,-2 15-976 0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10:58:10.4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283 35 6912 0 0,'0'0'314'0'0,"0"0"-6"0"0,-1-1-198 0 0,-2-1-68 0 0,1 1 140 0 0,0 1 0 0 0,0-1 0 0 0,0 0 0 0 0,0 1 0 0 0,0-1 0 0 0,0 1 0 0 0,0-1 0 0 0,0 1 0 0 0,0 0 0 0 0,-1 0 0 0 0,0 0-182 0 0,-17-2 1536 0 0,19 2-1457 0 0,-1 0 1 0 0,1 1-1 0 0,0-1 1 0 0,-1 0-1 0 0,1 1 1 0 0,-1-1-1 0 0,1 1 1 0 0,-1-1 0 0 0,1 1-1 0 0,0-1 1 0 0,0 1-1 0 0,-1 0 1 0 0,1 0-80 0 0,-4 2 214 0 0,0-1-85 0 0,0 0 0 0 0,1 0-1 0 0,-1 1 1 0 0,1 0 0 0 0,0 0 0 0 0,0 0 0 0 0,-2 2-129 0 0,4-4 98 0 0,0 0-65 0 0,1 1 0 0 0,-1-1 0 0 0,0 0 0 0 0,1 1 0 0 0,-1 0 1 0 0,0-1-1 0 0,1 1 0 0 0,0 0 0 0 0,-1 0 0 0 0,1-1 0 0 0,0 1 0 0 0,0 0 1 0 0,0 0-1 0 0,0 1-33 0 0,-1 2 56 0 0,1-4 8 0 0,1 0 0 0 0,1 8 0 0 0,-1-8-55 0 0,0 1 0 0 0,0-1 0 0 0,0 1 0 0 0,1-1 0 0 0,-1 0 0 0 0,0 1 0 0 0,1-1 1 0 0,-1 0-1 0 0,1 1 0 0 0,0-1 0 0 0,-1 0 0 0 0,1 1 0 0 0,0-1-9 0 0,0 0 2 0 0,0 1 0 0 0,0-1 0 0 0,0 1 0 0 0,0-1 0 0 0,0 1 0 0 0,0 0 0 0 0,-1-1 0 0 0,1 1 0 0 0,-1 0 0 0 0,1 0-2 0 0,1 3 7 0 0,-1-1-1 0 0,1 0 0 0 0,1 0 1 0 0,-1 0-1 0 0,1-1 1 0 0,-1 1-1 0 0,1 0 0 0 0,0-1 1 0 0,1 1-7 0 0,33 28-7 0 0,-13-12 10 0 0,-12-12 22 0 0,-9-7-13 0 0,-1 1 0 0 0,0-1 0 0 0,1 1 0 0 0,-1 0 0 0 0,0-1 0 0 0,0 1 0 0 0,0 0 0 0 0,0 0 0 0 0,-1 0 0 0 0,1 1 0 0 0,-1-1 0 0 0,1 0 0 0 0,-1 1-12 0 0,2 0 7 0 0,0-2-7 0 0,8 13 218 0 0,-9-11-142 0 0,0 0 53 0 0,0 0 0 0 0,0 0 0 0 0,0 0-1 0 0,0 0 1 0 0,-1 1 0 0 0,2 2-129 0 0,-3-5 27 0 0,0 1 1 0 0,1-1-1 0 0,-1 0 1 0 0,0 1-1 0 0,0-1 0 0 0,0 1 1 0 0,0-1-1 0 0,0 1 0 0 0,0-1 1 0 0,-1 0-1 0 0,1 1 1 0 0,0-1-1 0 0,-1 0 0 0 0,1 1 1 0 0,-1-1-1 0 0,1 0 1 0 0,-1 1-1 0 0,0-1 0 0 0,1 0 1 0 0,-1 0-1 0 0,-1 1-27 0 0,0 2 136 0 0,-1 0 0 0 0,0 0 1 0 0,-1 0-1 0 0,1 0 0 0 0,-1-1 0 0 0,1 0 0 0 0,-1 0 0 0 0,0 0 0 0 0,-1 0 0 0 0,-3 2-136 0 0,0-4 122 0 0,7 0-93 0 0,-1-1 0 0 0,1 0-1 0 0,-1 0 1 0 0,1 1 0 0 0,-1-1-1 0 0,1 1 1 0 0,-1-1 0 0 0,1 1-1 0 0,-1 0 1 0 0,1 0 0 0 0,-1 0-29 0 0,-3 2 73 0 0,0 0 0 0 0,1 0 1 0 0,-1-1-1 0 0,0 0 0 0 0,-1 0 0 0 0,1 0 1 0 0,0 0-1 0 0,-1-1 0 0 0,-1 1-73 0 0,-13 0 228 0 0,0 0 0 0 0,-1 0-228 0 0,-14 0 199 0 0,28-2-123 0 0,1 0-1 0 0,-1 0 0 0 0,1-1 0 0 0,-1 0 0 0 0,1 0 0 0 0,-1-1 0 0 0,1 0 1 0 0,-2 0-76 0 0,-20-6 38 0 0,27 8-46 0 0,1-1 0 0 0,0 1 0 0 0,-1 0 0 0 0,1 0 0 0 0,-1-1 0 0 0,1 1 0 0 0,0 0 0 0 0,-1-1 0 0 0,1 1 0 0 0,0-1 0 0 0,0 1 0 0 0,-1 0 0 0 0,1-1 0 0 0,0 1 0 0 0,0-1 0 0 0,0 1 0 0 0,-1-1 0 0 0,1 1 0 0 0,0-1 0 0 0,0 1 0 0 0,0-1 0 0 0,0 1 0 0 0,0-1 0 0 0,0 1 0 0 0,0-1 0 0 0,0 1 0 0 0,0 0-1 0 0,0-1 1 0 0,0 1 0 0 0,0-1 0 0 0,0 1 0 0 0,0-1 0 0 0,1 1 0 0 0,-1-1 0 0 0,0 1 0 0 0,0-1 0 0 0,1 1 0 0 0,-1 0 0 0 0,0-1 0 0 0,1 1 8 0 0,5-2-326 0 0,-5 1-4900 0 0,-1 1-836 0 0</inkml:trace>
  <inkml:trace contextRef="#ctx0" brushRef="#br0" timeOffset="595.386">641 153 6048 0 0,'0'0'273'0'0,"0"0"-5"0"0,0 0-100 0 0,0 0 215 0 0,0 0 110 0 0,-5-12 2610 0 0,4 11-2961 0 0,1 0 1 0 0,-1 0 0 0 0,1 0 0 0 0,-1 0 0 0 0,1 0 0 0 0,-1 1-1 0 0,0-1 1 0 0,0 0 0 0 0,1 0 0 0 0,-1 0 0 0 0,0 1-1 0 0,0-1 1 0 0,0 0 0 0 0,0 1 0 0 0,0-1 0 0 0,0 1 0 0 0,0-1-1 0 0,0 1 1 0 0,0-1 0 0 0,-1 1-143 0 0,-1-1 206 0 0,1 1 0 0 0,-1-1 1 0 0,1 1-1 0 0,-1 0 0 0 0,0 0 0 0 0,1 0 0 0 0,-1 1 0 0 0,0-1 1 0 0,-1 1-207 0 0,1 0 108 0 0,0 0 1 0 0,-1 0 0 0 0,1 1-1 0 0,0-1 1 0 0,0 1 0 0 0,0 0-1 0 0,0 0 1 0 0,0 0 0 0 0,0 1 0 0 0,1-1-1 0 0,-2 2-108 0 0,-13 10 768 0 0,-11 4 902 0 0,23-14-1811 0 0,-1 0 0 0 0,1 1 0 0 0,-1-1 1 0 0,2 1-1 0 0,-1 1 0 0 0,0-1 0 0 0,0 3 141 0 0,3-6 24 0 0,0 1 0 0 0,1 0 0 0 0,-1 0 0 0 0,1 0 0 0 0,0 0 0 0 0,0 1 0 0 0,0-1 0 0 0,0 0 0 0 0,0 0 0 0 0,1 1 0 0 0,0-1-24 0 0,0-2 72 0 0,4 12 0 0 0,2 6-29 0 0,-6-18-40 0 0,1 0 0 0 0,-1 0 0 0 0,0 0 1 0 0,1 0-1 0 0,-1 0 0 0 0,1 0 0 0 0,-1 0 1 0 0,1 0-1 0 0,0 0 0 0 0,-1-1 0 0 0,1 1 0 0 0,0 0 1 0 0,0 0-1 0 0,-1-1 0 0 0,2 2-3 0 0,5 6 37 0 0,17 13 123 0 0,-17-15-73 0 0,1 0-1 0 0,0 0 0 0 0,8 3-86 0 0,-12-7 17 0 0,0 0 0 0 0,0 0 0 0 0,0 0 0 0 0,0-1 0 0 0,1 1 0 0 0,-1-1 0 0 0,0-1 0 0 0,1 1 0 0 0,3 0-17 0 0,4-1 26 0 0,-9 0-10 0 0,1 1 1 0 0,-1-2 0 0 0,1 1 0 0 0,0 0-1 0 0,-1-1 1 0 0,1 1 0 0 0,2-2-17 0 0,4 0 43 0 0,-1 0 0 0 0,0 0 0 0 0,6 1-43 0 0,12-3 178 0 0,22-9-540 0 0,-47 13-828 0 0,-1-1-3277 0 0,5-1-1407 0 0</inkml:trace>
  <inkml:trace contextRef="#ctx0" brushRef="#br0" timeOffset="1122.053">843 42 8376 0 0,'0'0'381'0'0,"0"0"-5"0"0,0 0-188 0 0,0 0 83 0 0,0 0 66 0 0,5 9 654 0 0,-5-1-673 0 0,1 0 1 0 0,1 0-1 0 0,0 0 1 0 0,0 0-1 0 0,1 2-318 0 0,6 25 1018 0 0,1-1-329 0 0,-7-28-515 0 0,-1 0 0 0 0,0 0 0 0 0,-1 0-1 0 0,1 0 1 0 0,-1 0 0 0 0,0 1 0 0 0,-1 2-174 0 0,6 30 457 0 0,-2-16-134 0 0,-3-16-541 0 0,-1-2 653 0 0,1 0-1 0 0,-1 0 1 0 0,1-1 0 0 0,-1 1-1 0 0,-1 0 1 0 0,1 0-435 0 0,2-13-17 0 0,0 0 0 0 0,0 0-1 0 0,1 0 1 0 0,0 0 0 0 0,0 1 0 0 0,1-1 0 0 0,0 1-1 0 0,0 0 1 0 0,1 0 0 0 0,0 0 0 0 0,1 0 17 0 0,-5 5-19 0 0,0 0 0 0 0,0 0 0 0 0,0 0-1 0 0,0 0 1 0 0,0 0 0 0 0,0 0 0 0 0,-1 0 0 0 0,1 0 0 0 0,-1 0 0 0 0,1-1 19 0 0,-1 1 13 0 0,0 1-1 0 0,1-1 1 0 0,-1 0-1 0 0,1 1 1 0 0,-1-1-1 0 0,1 0 1 0 0,-1 1-1 0 0,1-1 1 0 0,0 1 0 0 0,0-1-1 0 0,0 1 1 0 0,0-1-1 0 0,0 1 1 0 0,0 0-1 0 0,0-1 1 0 0,1 1-1 0 0,-1 0-12 0 0,11-8 458 0 0,-1-1-1 0 0,0 0 0 0 0,1-2-457 0 0,-6 6-62 0 0,-6 6 53 0 0,1-1 0 0 0,0 1 1 0 0,0-1-1 0 0,-1 1 0 0 0,1-1 1 0 0,0 1-1 0 0,0 0 0 0 0,0-1 1 0 0,0 1-1 0 0,0 0 0 0 0,0-1 1 0 0,-1 1-1 0 0,1 0 0 0 0,0 0 1 0 0,0 0-1 0 0,0 0 0 0 0,1 0 9 0 0,1 0-18 0 0,6-1-104 0 0,-7 3 103 0 0,-1-1 0 0 0,3 2-4 0 0,-1-1 1 0 0,1 1-1 0 0,-1-1 0 0 0,1 1 0 0 0,-1 0 0 0 0,0 0 0 0 0,0 0 0 0 0,-1 1 0 0 0,2 1 23 0 0,2 4-33 0 0,0 1 1 0 0,0-1-1 0 0,0 4 33 0 0,13 36 0 0 0,5 0 64 0 0,-10-30-553 0 0,-13-18 364 0 0,0 1 1 0 0,0-1-1 0 0,0 0 0 0 0,0 1 1 0 0,1-1-1 0 0,-1 0 0 0 0,1 0 1 0 0,-1 0-1 0 0,0 0 0 0 0,1 0 1 0 0,-1-1-1 0 0,1 1 125 0 0,10 1-782 0 0</inkml:trace>
  <inkml:trace contextRef="#ctx0" brushRef="#br0" timeOffset="1682.363">1485 73 11664 0 0,'0'0'264'0'0,"0"0"34"0"0,0 0 21 0 0,0 0-36 0 0,-4-6-129 0 0,3 5-100 0 0,0 0 0 0 0,0 0-1 0 0,1 1 1 0 0,-1-1 0 0 0,0 1 0 0 0,0-1-1 0 0,0 0 1 0 0,0 1 0 0 0,-1 0-1 0 0,1-1 1 0 0,0 1 0 0 0,0 0 0 0 0,0-1-1 0 0,0 1 1 0 0,0 0 0 0 0,0 0-1 0 0,0 0 1 0 0,-1 0 0 0 0,1 0 0 0 0,0 0-1 0 0,0 0 1 0 0,0 1 0 0 0,0-1-1 0 0,0 0 1 0 0,0 0 0 0 0,0 1 0 0 0,-1-1-1 0 0,1 1 1 0 0,0 0-54 0 0,-5 2 169 0 0,1 1 1 0 0,-1-1-1 0 0,1 1 0 0 0,0 0 1 0 0,0 1-170 0 0,-10 7 235 0 0,12-9-206 0 0,0 0 1 0 0,-1 1-1 0 0,1-1 0 0 0,0 1 0 0 0,1 0 1 0 0,-2 2-30 0 0,-12 15 79 0 0,14-19-57 0 0,0 1 1 0 0,1-1-1 0 0,-1 1 1 0 0,1 0 0 0 0,-1 0-1 0 0,1 0 1 0 0,0 0-1 0 0,0 0 1 0 0,0 0-1 0 0,1 0 1 0 0,-1 0-23 0 0,-7 21 205 0 0,6-18 152 0 0,1-1-1 0 0,-1 1 1 0 0,1 0-1 0 0,1 0 1 0 0,-1 0 0 0 0,1 0-1 0 0,0 2-356 0 0,7 0-661 0 0,-7-7 664 0 0,1 0-1 0 0,-1 0 1 0 0,1 0 0 0 0,0 0 0 0 0,-1 0 0 0 0,1 0 0 0 0,0 0-1 0 0,0 0 1 0 0,0 0 0 0 0,0 0 0 0 0,0-1 0 0 0,0 1 0 0 0,0 0-1 0 0,0 0 1 0 0,0-1 0 0 0,0 1 0 0 0,0-1 0 0 0,1 1-3 0 0,3 1 73 0 0,-5-1-62 0 0,1-1-1 0 0,-1 0 1 0 0,1 1 0 0 0,0-1 0 0 0,-1 0 0 0 0,1 0 0 0 0,-1 1-1 0 0,1-1 1 0 0,0 0 0 0 0,-1 0 0 0 0,1 0 0 0 0,0 0 0 0 0,-1 0-1 0 0,1 0 1 0 0,0 0 0 0 0,-1 0 0 0 0,1 0 0 0 0,0 0 0 0 0,-1 0-1 0 0,1 0 1 0 0,-1-1 0 0 0,1 1 0 0 0,0 0 0 0 0,-1 0 0 0 0,1-1-1 0 0,-1 1 1 0 0,1 0-11 0 0,16-11 112 0 0,-14 9-103 0 0,0 0 23 0 0,-1-1 1 0 0,1 1-1 0 0,-1 0 0 0 0,1-1 1 0 0,-1 0-1 0 0,0 0 0 0 0,0 1 0 0 0,0-1 1 0 0,0-1-1 0 0,0 1 0 0 0,-1 0 1 0 0,1-1-33 0 0,8-14 117 0 0,-7 13-79 0 0,0 0 0 0 0,-1 0 0 0 0,1-1-1 0 0,-1 1 1 0 0,0-3-38 0 0,6-13-14 0 0,-7 19-71 0 0,-1 3 65 0 0,0-1-2 0 0,1-4-87 0 0,0 3 108 0 0,-1 1-1 0 0,0 0 1 0 0,1 0-1 0 0,-1 0 1 0 0,0 0-1 0 0,1 0 1 0 0,-1 0-1 0 0,1 0 1 0 0,-1 0-1 0 0,0 0 1 0 0,1 0 0 0 0,-1 0-1 0 0,0 0 1 0 0,1 0-1 0 0,-1 0 1 0 0,0 0-1 0 0,1 0 1 0 0,-1 0-1 0 0,0 0 1 0 0,1 0-1 0 0,-1 0 1 0 0,0 1-1 0 0,1-1 1 0 0,-1 0-1 0 0,0 0 1 0 0,1 0-1 0 0,-1 1 1 0 0,0-1-1 0 0,1 0 2 0 0,3 5 9 0 0,0-1-1 0 0,0 1 0 0 0,0 0 1 0 0,0 0-1 0 0,-1 0 0 0 0,0 0 0 0 0,0 0 1 0 0,0 1-1 0 0,1 3-8 0 0,21 41 107 0 0,-22-45-97 0 0,1 1 1 0 0,-1-1 0 0 0,1 0-1 0 0,0 0 1 0 0,0 0 0 0 0,1 0-1 0 0,-1-1 1 0 0,4 3-11 0 0,-5-6 43 0 0,1 1-22 0 0,4 2 13 0 0,-7-3-45 0 0,1 0 0 0 0,-1-1 0 0 0,0 1-1 0 0,1-1 1 0 0,-1 1 0 0 0,1-1 0 0 0,-1 1-1 0 0,1-1 1 0 0,-1 0 0 0 0,1 1-1 0 0,-1-1 1 0 0,1 0 0 0 0,-1 0 0 0 0,1 0-1 0 0,-1-1 1 0 0,1 1 0 0 0,-1 0 0 0 0,1 0-1 0 0,-1-1 1 0 0,0 1 0 0 0,1-1 0 0 0,-1 1-1 0 0,1-1 1 0 0,0 0 11 0 0,12-7-2479 0 0,-12 2 1000 0 0</inkml:trace>
  <inkml:trace contextRef="#ctx0" brushRef="#br0" timeOffset="2113.904">1672 101 5064 0 0,'3'1'588'0'0,"0"0"1"0"0,0 1-1 0 0,-1-1 1 0 0,1 1-1 0 0,0 0 1 0 0,-1-1-1 0 0,1 1 1 0 0,1 2-589 0 0,-3-3 155 0 0,0 0 0 0 0,0 0-1 0 0,0 0 1 0 0,0 0 0 0 0,0 1 0 0 0,0-1 0 0 0,0 0-1 0 0,-1 1 1 0 0,1-1 0 0 0,0 0 0 0 0,-1 1 0 0 0,1-1 0 0 0,-1 1-1 0 0,1-1 1 0 0,-1 1 0 0 0,1 1-155 0 0,-1-3 42 0 0,0 1-1 0 0,0 0 1 0 0,0-1-1 0 0,0 1 1 0 0,0-1 0 0 0,1 1-1 0 0,-1-1 1 0 0,0 1 0 0 0,0-1-1 0 0,1 1 1 0 0,-1-1-1 0 0,0 1 1 0 0,1-1 0 0 0,-1 1-1 0 0,0-1 1 0 0,1 0 0 0 0,-1 1-1 0 0,1-1-41 0 0,1 3 152 0 0,1 3 92 0 0,-1 0-1 0 0,0 0 1 0 0,-1 1 0 0 0,1 3-244 0 0,-1-5 87 0 0,0 0 0 0 0,0 0 0 0 0,0-1 0 0 0,1 1 0 0 0,0 0 0 0 0,0-1 0 0 0,2 4-87 0 0,0 0 152 0 0,-3-6-6 0 0,-1 0-2 0 0,10 16 102 0 0,-9-17-148 0 0,-1-1-2 0 0,0 1-82 0 0,0-1 1 0 0,0 0 0 0 0,1 1 0 0 0,-1-1 0 0 0,0 0 0 0 0,0 0 0 0 0,0 1 0 0 0,0-1 0 0 0,1 0 0 0 0,-1 0 0 0 0,0 1 0 0 0,0-1 0 0 0,0 0-1 0 0,1 0 1 0 0,-1 0 0 0 0,0 1 0 0 0,0-1 0 0 0,1 0 0 0 0,-1 0 0 0 0,0 0 0 0 0,1 0 0 0 0,-1 0 0 0 0,0 0 0 0 0,0 0 0 0 0,1 0 0 0 0,-1 1-1 0 0,0-1 1 0 0,1 0 0 0 0,-1 0 0 0 0,0 0 0 0 0,1 0 0 0 0,-1-1 0 0 0,0 1 0 0 0,1 0-15 0 0,8-7 196 0 0,-7 4-164 0 0,0 1 0 0 0,0 0 0 0 0,-1-1 0 0 0,1 0-1 0 0,-1 1 1 0 0,0-1 0 0 0,1-1-32 0 0,-1 1 22 0 0,0 0 0 0 0,0 0 0 0 0,0 0 0 0 0,1 0 0 0 0,0 0 0 0 0,-1 1 0 0 0,1-1 0 0 0,0 0 0 0 0,0 1 0 0 0,0 0 0 0 0,0-1 0 0 0,3-1-22 0 0,13-18 65 0 0,-11 13-65 0 0,-4 8-7 0 0,-2 1 0 0 0,0 0-63 0 0,-1 0 2 0 0,2 0 4 0 0,-1 0 64 0 0,-1 0 0 0 0,1 0 0 0 0,0 0 0 0 0,0 1-1 0 0,-1-1 1 0 0,1 0 0 0 0,0 0 0 0 0,0 0-1 0 0,-1 1 1 0 0,1-1 0 0 0,0 0 0 0 0,-1 1 0 0 0,1-1-1 0 0,0 0 1 0 0,-1 1 0 0 0,1-1 0 0 0,-1 1-1 0 0,1-1 1 0 0,-1 1 0 0 0,1-1 0 0 0,-1 1 0 0 0,1-1-1 0 0,-1 1 1 0 0,1 0 0 0 0,-1-1 0 0 0,1 1 0 0 0,0 2 12 0 0,9 10 69 0 0,-6-7 52 0 0,0-1-1 0 0,0 1 1 0 0,1-1-1 0 0,-1 0 1 0 0,1 0-1 0 0,1-1 1 0 0,-1 1 0 0 0,1-1-1 0 0,-1 0 1 0 0,2-1-133 0 0,-6-2 97 0 0,1 0-8 0 0,1-1-20 0 0,0 0-1 0 0,0 1 0 0 0,0-1 1 0 0,0 0-1 0 0,-1 0 1 0 0,1 0-1 0 0,0-1 0 0 0,0 1 1 0 0,0-1-1 0 0,0 0-68 0 0,-1 1 37 0 0,-1 0 0 0 0,0-1 0 0 0,1 1 0 0 0,-1-1 0 0 0,0 1 0 0 0,0-1 0 0 0,1 0 0 0 0,-1 1 0 0 0,0-1 1 0 0,0 0-1 0 0,0 0 0 0 0,0 0 0 0 0,0 0 0 0 0,0 0 0 0 0,0 0 0 0 0,0 0 0 0 0,0 0 0 0 0,-1 0 0 0 0,1 0 0 0 0,0-1 0 0 0,-1 1 0 0 0,1 0 0 0 0,-1-1-37 0 0,4-13 138 0 0,-2 0 0 0 0,0 0 0 0 0,-1 0 0 0 0,0-1 0 0 0,-1 1 0 0 0,-1 0 0 0 0,-1-1 0 0 0,0-2-138 0 0,1 15-8 0 0,1 1-1 0 0,0-1 0 0 0,0 0 0 0 0,1 1 1 0 0,-1-1-1 0 0,0 0 0 0 0,1 1 1 0 0,0-1-1 0 0,0 0 9 0 0,-1 1-59 0 0,1 0 0 0 0,-1 0 0 0 0,1 0 0 0 0,-1 0 0 0 0,0 1 1 0 0,0-1-1 0 0,1 0 0 0 0,-1 0 0 0 0,-1 0 0 0 0,1 0 0 0 0,0 0 0 0 0,0 0 0 0 0,-1-1 59 0 0,1 2-266 0 0,-1 0 0 0 0,1-1 0 0 0,0 1 0 0 0,0 0-1 0 0,0 0 1 0 0,0 0 0 0 0,0 0 0 0 0,0 0 0 0 0,0 0-1 0 0,0 0 1 0 0,0 0 0 0 0,1 0 0 0 0,-1 0 0 0 0,1-1 266 0 0,0-2-2645 0 0,-1-4-3251 0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10:58:21.6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0 271 1840 0 0,'0'0'271'0'0,"0"0"463"0"0,0 0 201 0 0,0 0 38 0 0,0 0-62 0 0,0 0-301 0 0,0 0-128 0 0,0 0-30 0 0,0 0-27 0 0,0 0-96 0 0,0 0-45 0 0,0 0-10 0 0,8-16 4520 0 0,-8 15-4596 0 0,0 1-6 0 0,0 0 0 0 0,0 0 0 0 0,0 0 0 0 0,0 0 0 0 0,0 0 5 0 0,0 0 22 0 0,0 0 5 0 0,0 0 0 0 0,0 0-8 0 0,0 0-34 0 0,0 0-12 0 0,0 0-2 0 0,0 0 5 0 0,4 11 229 0 0,-1-6-303 0 0,-1 1 0 0 0,-1 0-1 0 0,1 0 1 0 0,-1-1 0 0 0,0 1-1 0 0,0 0 1 0 0,-1 0 0 0 0,0 0-1 0 0,0 3-98 0 0,5 32 448 0 0,-1 36 198 0 0,-4-77-619 0 0,2 7 7 0 0,9 6 297 0 0,-10-13-324 0 0,-1 1 0 0 0,1-1 0 0 0,-1 0 0 0 0,1 0-1 0 0,-1 0 1 0 0,1 0 0 0 0,-1 0 0 0 0,1 1 0 0 0,-1-1 0 0 0,1 0 0 0 0,-1 0 0 0 0,1-1 0 0 0,-1 1 0 0 0,1 0 0 0 0,-1 0 0 0 0,1 0 0 0 0,-1 0 0 0 0,1 0 0 0 0,-1 0 0 0 0,1-1-1 0 0,-1 1 1 0 0,1 0 0 0 0,-1 0 0 0 0,1-1-7 0 0,12-7 26 0 0,-12 7 3 0 0,5-4-12 0 0,0 0 1 0 0,-1 0-1 0 0,0-1 0 0 0,0 0 1 0 0,0 0-1 0 0,0-2-17 0 0,1 0 17 0 0,-1-1 0 0 0,-1 0 0 0 0,1 0 1 0 0,-1 0-1 0 0,1-8-17 0 0,-2 8 13 0 0,0 0 1 0 0,1 1 0 0 0,-1 0-1 0 0,2 0 1 0 0,-1 0 0 0 0,1 0-1 0 0,1-1-13 0 0,5-7 11 0 0,-9 16 42 0 0,1 4 17 0 0,-2-1-45 0 0,0-1-1 0 0,1 1 1 0 0,-1-1 0 0 0,0 1 0 0 0,0 0-1 0 0,-1-1 1 0 0,1 1 0 0 0,-1 0 0 0 0,1 0-25 0 0,2 9 59 0 0,-1-4-18 0 0,0 0-1 0 0,-1-1 1 0 0,1 1-1 0 0,-1 2-40 0 0,-1-3 18 0 0,1 1 1 0 0,1-1-1 0 0,0 1 0 0 0,0 1-18 0 0,2 1 43 0 0,1 1-33 0 0,-3-9-10 0 0,10 6 0 0 0,-7-5 0 0 0,-2-2 9 0 0,0 0-1 0 0,1 0 0 0 0,-1 0 0 0 0,0 0 0 0 0,0-1 1 0 0,0 0-1 0 0,0 1 0 0 0,1-1 0 0 0,-1 0 0 0 0,0-1 1 0 0,0 1-1 0 0,0 0 0 0 0,1-1 0 0 0,-1 0 0 0 0,0 0-8 0 0,8-1 45 0 0,-8 2-30 0 0,0-1 0 0 0,-1 0-1 0 0,1 0 1 0 0,-1 0-1 0 0,1 0 1 0 0,-1-1 0 0 0,0 1-1 0 0,1 0 1 0 0,-1-1-1 0 0,0 0 1 0 0,0 1 0 0 0,0-1-1 0 0,0 0 1 0 0,1-2-15 0 0,5-5 108 0 0,-1-1 0 0 0,5-9-108 0 0,-2 3 131 0 0,-7 9-72 0 0,0 0 0 0 0,0 1-1 0 0,-1-1 1 0 0,0-1 0 0 0,0 1-1 0 0,-1 0 1 0 0,0 0 0 0 0,0-1-1 0 0,-1 1 1 0 0,0 0 0 0 0,0-1-1 0 0,-1-2-58 0 0,-2-23 337 0 0,1-14-337 0 0,2 23 8 0 0,-1-1 0 0 0,-1 0-1 0 0,-3-4-7 0 0,-4 4-36 0 0,8 22-827 0 0,-1 0 0 0 0,1 0-1 0 0,0 0 1 0 0,0 0-1 0 0,0-1 1 0 0,0 1 0 0 0,0-3 863 0 0,1-11-6848 0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11:01:01.64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230 0 5096 0 0,'0'0'232'0'0,"0"0"33"0"0,0 0 14 0 0,0 0 1 0 0,0 0 0 0 0,0 0-23 0 0,0 0-94 0 0,0 0-41 0 0,0 0-8 0 0,0 0 23 0 0,0 0 107 0 0,-5 7 351 0 0,-35 17 287 0 0,9-5-3 0 0,1 0 0 0 0,2 2 1 0 0,-12 11-880 0 0,12 6 528 0 0,25-34-489 0 0,0 0 1 0 0,0 0 0 0 0,0 0-1 0 0,0 0 1 0 0,1 1 0 0 0,0-1-1 0 0,0 1 1 0 0,-1 3-40 0 0,2-5 24 0 0,0-1 1 0 0,1 1 0 0 0,-1 0-1 0 0,1 0 1 0 0,-1 0-1 0 0,1 0 1 0 0,0 0-1 0 0,0-1 1 0 0,0 1-1 0 0,1 0 1 0 0,-1 0-1 0 0,1 0 1 0 0,-1 0-1 0 0,1-1 1 0 0,1 4-25 0 0,3 2 32 0 0,0 1 0 0 0,0-1 0 0 0,0 0 0 0 0,1-1 0 0 0,1 1 0 0 0,3 3-32 0 0,-5-6 12 0 0,-1 0 21 0 0,0-1 0 0 0,1 1 0 0 0,-1-1-1 0 0,1 0 1 0 0,0 0 0 0 0,6 3-33 0 0,-5-5 29 0 0,1 1 0 0 0,-1-1 0 0 0,1 0-1 0 0,0 0 1 0 0,0-1 0 0 0,-1 0 0 0 0,1 0-1 0 0,0-1 1 0 0,0 0 0 0 0,0 0 0 0 0,0 0 0 0 0,5-2-29 0 0,-9 2 17 0 0,-1-1 1 0 0,1 0-1 0 0,-1 0 1 0 0,1 0 0 0 0,-1 0-1 0 0,0 0 1 0 0,1 0 0 0 0,-1-1-1 0 0,0 1 1 0 0,0-1-1 0 0,0 1 1 0 0,0-1 0 0 0,0 0-1 0 0,-1 0 1 0 0,1 0-18 0 0,25-35 196 0 0,-19 26-150 0 0,-5 6-19 0 0,0 0 0 0 0,-1 0 0 0 0,1-1-1 0 0,-1 1 1 0 0,0-1 0 0 0,-1 1 0 0 0,1-1-1 0 0,-1 0 1 0 0,0 1 0 0 0,0-3-27 0 0,0-5 49 0 0,-1 1 0 0 0,0 0 0 0 0,-1-1 0 0 0,-1-5-49 0 0,0 11 16 0 0,-1 0 0 0 0,0 0-1 0 0,0 0 1 0 0,0 0-1 0 0,-1 0 1 0 0,0 0 0 0 0,0 1-1 0 0,-2-1-15 0 0,0-4 3 0 0,3 8-32 0 0,0 0-1 0 0,1 0 1 0 0,-1 0-1 0 0,0 0 1 0 0,0 1 0 0 0,0-1-1 0 0,-1 1 1 0 0,1 0-1 0 0,-1 0 1 0 0,1 0-1 0 0,-1 0 1 0 0,0 0-1 0 0,1 1 1 0 0,-1 0-1 0 0,0 0 1 0 0,0 0 0 0 0,0 0-1 0 0,0 1 1 0 0,0-1-1 0 0,0 1 1 0 0,0 0-1 0 0,0 0 1 0 0,0 1 29 0 0,-2 1-3397 0 0,-1 2-1147 0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1:17.3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97 34 15464 0 0,'3'-11'509'0'0,"2"-3"279"0"0,-3 5 3874 0 0,-5 51-3554 0 0,-5-2-253 0 0,-3 33-855 0 0,4-18 517 0 0,-5 26 9 0 0,-18 110-56 0 0,5-29-300 0 0,18-110-144 0 0,5-42-180 0 0,1 0-1 0 0,0 0 0 0 0,1 1 1 0 0,0-1-1 0 0,1 0 0 0 0,1 6 155 0 0,-2-15-392 0 0,0-1-201 0 0,9-1-790 0 0,-6-1 959 0 0,0 0-1 0 0,0 0 0 0 0,0-1 1 0 0,0 1-1 0 0,-1-1 0 0 0,1 1 1 0 0,-1-1-1 0 0,1 0 0 0 0,-1 0 1 0 0,0 0-1 0 0,-1 0 1 0 0,1 0-1 0 0,0-1 0 0 0,-1 1 425 0 0,8-16-5958 0 0</inkml:trace>
  <inkml:trace contextRef="#ctx0" brushRef="#br0" timeOffset="333.688">312 174 12728 0 0,'6'-6'214'0'0,"-3"3"48"0"0,0 0 1 0 0,0 0-1 0 0,-1-1 1 0 0,1 1 0 0 0,-1-1-1 0 0,0 0 1 0 0,0 1-1 0 0,1-5-262 0 0,-2 12 6191 0 0,4 20-5489 0 0,-10 42 603 0 0,1-30-918 0 0,-2 16 71 0 0,-3-1 1 0 0,-5 15-459 0 0,-7 34 191 0 0,15-54-285 0 0,4-26-859 0 0,0 0 0 0 0,-3 5 953 0 0,1-9-4408 0 0,4-15 2289 0 0</inkml:trace>
  <inkml:trace contextRef="#ctx0" brushRef="#br0" timeOffset="698.289">85 508 10568 0 0,'0'0'233'0'0,"0"0"39"0"0,0 0 17 0 0,0 0-27 0 0,9-9-46 0 0,-2 5 819 0 0,4-4 293 0 0,1 1 1 0 0,-1 1-1 0 0,2-1 1 0 0,-1 2 0 0 0,1 0-1 0 0,11-3-1328 0 0,-2 4 562 0 0,0 2-1 0 0,0 0 1 0 0,0 1 0 0 0,9 2-562 0 0,-9-1 138 0 0,71 3-7543 0 0,-84-3 587 0 0</inkml:trace>
  <inkml:trace contextRef="#ctx0" brushRef="#br0" timeOffset="934.975">490 527 12960 0 0,'0'0'297'0'0,"0"0"39"0"0,0 0 16 0 0,0 0-41 0 0,17 10 1027 0 0,-12-10-913 0 0,-1 0 0 0 0,1-1-1 0 0,0 1 1 0 0,0-1 0 0 0,-1 0 0 0 0,1 0-1 0 0,-1-1 1 0 0,1 0 0 0 0,-1 1 0 0 0,1-2-1 0 0,0 1-424 0 0,6-3 397 0 0,-5 2-321 0 0,-1-1 0 0 0,0 0 0 0 0,0 1 0 0 0,0-1-1 0 0,0-1 1 0 0,-1 1 0 0 0,0-1 0 0 0,0 0 0 0 0,0 0-1 0 0,0 0 1 0 0,-1 0 0 0 0,0-1 0 0 0,0 1 0 0 0,0-1-76 0 0,-2 3-8 0 0,0 1 1 0 0,-1 0-1 0 0,1 0 1 0 0,-1 0-1 0 0,1-1 1 0 0,-1 1 0 0 0,0 0-1 0 0,1-1 1 0 0,-1 1-1 0 0,-1 0 1 0 0,1-1-1 0 0,0 1 1 0 0,0 0-1 0 0,-1-1 1 0 0,1 1 0 0 0,-1 0-1 0 0,0 0 1 0 0,0 0-1 0 0,0-1 1 0 0,0 1-1 0 0,0 0 1 0 0,0 0 7 0 0,0 1-8 0 0,0 0-1 0 0,0-1 1 0 0,0 1-1 0 0,0 0 1 0 0,0 0-1 0 0,0 0 1 0 0,0 0-1 0 0,-1 0 1 0 0,1 1 0 0 0,0-1-1 0 0,0 0 1 0 0,-1 0-1 0 0,1 1 1 0 0,0-1-1 0 0,-1 1 1 0 0,1-1-1 0 0,-1 1 1 0 0,1 0 0 0 0,-1-1-1 0 0,1 1 1 0 0,-1 0-1 0 0,1 0 1 0 0,-1 0-1 0 0,1 0 1 0 0,0 0 0 0 0,-1 1-1 0 0,1-1 1 0 0,-1 0-1 0 0,1 1 1 0 0,-1-1-1 0 0,1 1 1 0 0,0-1-1 0 0,-1 1 1 0 0,0 0 8 0 0,-3 2 1 0 0,0 1-1 0 0,-1 0 0 0 0,1 0 1 0 0,1 0-1 0 0,-1 0 1 0 0,1 1-1 0 0,-1 0 1 0 0,1 0-1 0 0,0 0 1 0 0,1 1-1 0 0,0-1 1 0 0,0 1-1 0 0,0 0 1 0 0,-1 3-1 0 0,-6 15 126 0 0,2 1 0 0 0,-6 24-126 0 0,13-43 10 0 0,-2 11 41 0 0,0 0-1 0 0,2 0 0 0 0,0 0 0 0 0,1 0 1 0 0,0 0-1 0 0,2 0 0 0 0,2 14-50 0 0,-4-30 2 0 0,1 0 0 0 0,-1 1 0 0 0,1-1 0 0 0,-1 0 0 0 0,1 0 0 0 0,-1 0-1 0 0,1 0 1 0 0,0 1 0 0 0,-1-1 0 0 0,1 0 0 0 0,0 0 0 0 0,0 0 0 0 0,0 0 0 0 0,0-1-1 0 0,0 1 1 0 0,0 0 0 0 0,0 0 0 0 0,0-1 0 0 0,0 1 0 0 0,0 0 0 0 0,1-1 0 0 0,-1 1 0 0 0,0-1-1 0 0,0 1 1 0 0,1-1 0 0 0,-1 0 0 0 0,0 0-2 0 0,2 1-126 0 0,-1 0-1 0 0,1-1 1 0 0,0 0 0 0 0,-1 0 0 0 0,1 1-1 0 0,0-2 1 0 0,-1 1 0 0 0,1 0 0 0 0,0 0-1 0 0,-1-1 1 0 0,1 0 0 0 0,-1 1 0 0 0,1-1 126 0 0,6-4-914 0 0</inkml:trace>
  <inkml:trace contextRef="#ctx0" brushRef="#br0" timeOffset="1522.025">786 682 12152 0 0,'0'1'356'0'0,"0"3"-270"0"0,0 0 0 0 0,0-1 1 0 0,-1 1-1 0 0,0 0 1 0 0,0-1-1 0 0,0 1 1 0 0,0 0-1 0 0,0-1 0 0 0,-1 0 1 0 0,1 1-1 0 0,-1-1-86 0 0,-1 5 4386 0 0,10-20 2185 0 0,-2 3-7405 0 0,7-15 1275 0 0,-1-1 1 0 0,0 0-1 0 0,0-7-441 0 0,15-38 116 0 0,49-110 22 0 0,-24 42-138 0 0,-44 120 0 0 0,1 1 0 0 0,1 0 0 0 0,0 1 0 0 0,3-3 0 0 0,-2 3 0 0 0,-1 0 106 0 0,-8 15 4 0 0,-1 1 2 0 0,5 7 0 0 0,-3-2-118 0 0,0 1-1 0 0,0-1 1 0 0,0 1 0 0 0,-1 0-1 0 0,0 0 1 0 0,0 0-1 0 0,-1-1 1 0 0,0 1 0 0 0,0 0-1 0 0,0 3 7 0 0,0-9 0 0 0,-7 121-54 0 0,4-82 44 0 0,3 31 22 0 0,0-49-7 0 0,0 0 0 0 0,1 0 0 0 0,3 10-5 0 0,1 20-43 0 0,-4-45 41 0 0,0 0 0 0 0,0-1 1 0 0,0 1-1 0 0,1 0 0 0 0,0-1 0 0 0,0 1 0 0 0,0-1 0 0 0,3 3 2 0 0,-4-6 2 0 0,0 0 0 0 0,0-1 1 0 0,0 1-1 0 0,0 0 0 0 0,1-1 0 0 0,-1 1 0 0 0,1-1 0 0 0,-1 0 0 0 0,1 1 1 0 0,-1-1-1 0 0,1 0 0 0 0,0 0-2 0 0,-1 0 8 0 0,1-1-1 0 0,-1 1 1 0 0,0-1 0 0 0,0 0 0 0 0,0 1-1 0 0,0-1 1 0 0,1 0 0 0 0,-1 0 0 0 0,0 0-1 0 0,0 0 1 0 0,0 0 0 0 0,1 0 0 0 0,-1-1-1 0 0,0 1 1 0 0,0 0 0 0 0,0 0 0 0 0,1-1-1 0 0,-1 1 1 0 0,0-1 0 0 0,0 1 0 0 0,1-1-8 0 0,0-1 29 0 0,1 0 0 0 0,0 0 0 0 0,-1 1 1 0 0,0-2-1 0 0,1 1 0 0 0,-1 0 0 0 0,0 0 0 0 0,0-1 1 0 0,0 1-1 0 0,0-1 0 0 0,-1 0 0 0 0,1 1 1 0 0,-1-1-1 0 0,1-2-29 0 0,2-5 116 0 0,0-1 1 0 0,-1 0-1 0 0,1-5-116 0 0,6-24 148 0 0,-6 30-117 0 0,-2-1 0 0 0,1 0 0 0 0,-1 0 0 0 0,-1-3-31 0 0,6-25 16 0 0,1 6 36 0 0,4-18-44 0 0,5-9-8 0 0,-9 36-13 0 0,-2 4-41 0 0,1 0 1 0 0,1 0-1 0 0,9-16 54 0 0,-16 35-53 0 0,-1 0 1 0 0,0 0 0 0 0,1 1 0 0 0,-1-1 0 0 0,1 0 0 0 0,-1 0 0 0 0,1 0-1 0 0,-1 1 1 0 0,1-1 0 0 0,0 0 0 0 0,-1 1 0 0 0,1-1 0 0 0,0 1 0 0 0,-1-1 0 0 0,1 1-1 0 0,0-1 1 0 0,0 1 0 0 0,-1-1 0 0 0,1 1 0 0 0,0 0 0 0 0,0-1 0 0 0,0 1 0 0 0,0 0-1 0 0,-1 0 1 0 0,1-1 52 0 0,1 2-492 0 0,0 0 0 0 0,0-1 0 0 0,0 1 0 0 0,-1 0 0 0 0,1 0 0 0 0,0 0 0 0 0,-1 0 0 0 0,1 0 0 0 0,-1 0 0 0 0,2 1 492 0 0,-2-1-266 0 0,8 5-7173 0 0</inkml:trace>
  <inkml:trace contextRef="#ctx0" brushRef="#br0" timeOffset="1899.4">1414 438 12872 0 0,'0'0'289'0'0,"0"0"40"0"0,0 0 23 0 0,4 6 74 0 0,28 7 1174 0 0,-29-13-1382 0 0,0 0-1 0 0,0 0 1 0 0,0-1 0 0 0,0 1 0 0 0,0-1 0 0 0,0 0 0 0 0,-1 0 0 0 0,1 0 0 0 0,0 0 0 0 0,-1-1 0 0 0,1 1 0 0 0,-1-1 0 0 0,1 0 0 0 0,-1 1 0 0 0,2-3-218 0 0,10-5 713 0 0,-7 5-648 0 0,0 0-1 0 0,-1 0 1 0 0,1-1 0 0 0,-1 0-1 0 0,0 0 1 0 0,-1 0 0 0 0,1-1-1 0 0,-1 0 1 0 0,0 0-1 0 0,0 0 1 0 0,-1 0 0 0 0,0-1-1 0 0,0 0 1 0 0,0 0 0 0 0,-1 0-1 0 0,0-1 1 0 0,0 1 0 0 0,-1 0-1 0 0,0-1 1 0 0,-1 0-1 0 0,1 0 1 0 0,-1 1 0 0 0,-1-1-1 0 0,0 0 1 0 0,0 0-65 0 0,0 6-7 0 0,-1 1 1 0 0,1 0-1 0 0,0 0 0 0 0,-1 0 0 0 0,0 0 0 0 0,1 0 1 0 0,-1 0-1 0 0,0 1 0 0 0,1-1 0 0 0,-1 0 1 0 0,0 0-1 0 0,0 0 0 0 0,0 1 0 0 0,1-1 1 0 0,-1 0-1 0 0,0 1 0 0 0,0-1 0 0 0,0 1 1 0 0,0-1-1 0 0,0 1 0 0 0,-1-1 0 0 0,1 1 1 0 0,0 0-1 0 0,0-1 0 0 0,0 1 0 0 0,0 0 1 0 0,0 0-1 0 0,0 0 0 0 0,0 0 0 0 0,-1 0 7 0 0,-2 1-18 0 0,1 0 0 0 0,-1 1-1 0 0,1-1 1 0 0,0 1 0 0 0,0-1-1 0 0,0 1 1 0 0,0 0-1 0 0,0 0 1 0 0,0 0 0 0 0,0 1-1 0 0,0-1 1 0 0,1 1 0 0 0,0 0-1 0 0,-2 1 19 0 0,0 2-24 0 0,0-1 0 0 0,0 0 0 0 0,1 1-1 0 0,0 0 1 0 0,0 0 0 0 0,0 0 0 0 0,0 3 24 0 0,-4 11-23 0 0,4-11 3 0 0,-1 1 0 0 0,2-1 0 0 0,-1 4 20 0 0,2-11 0 0 0,1 1-1 0 0,-1-1 1 0 0,1 1 0 0 0,0 0 0 0 0,0-1 0 0 0,0 1 0 0 0,1 0-1 0 0,-1-1 1 0 0,1 1 0 0 0,-1-1 0 0 0,1 1 0 0 0,0-1 0 0 0,0 1-1 0 0,0 0 1 0 0,2 0 17 0 0,-1 0-1 0 0,1 0 1 0 0,-1 0-1 0 0,1 0 1 0 0,0-1-1 0 0,0 0 1 0 0,0 1-1 0 0,0-1 1 0 0,0 0-1 0 0,1 0 1 0 0,-1-1-1 0 0,1 1 0 0 0,-1-1 1 0 0,1 0-1 0 0,-1 0 1 0 0,1 0-1 0 0,3 0-16 0 0,6 1 105 0 0,1-2-1 0 0,0 0 0 0 0,-1 0 0 0 0,1-2 0 0 0,3 0-104 0 0,68-15-98 0 0,-72 14-69 0 0,1-2-1746 0 0,-5 2-2256 0 0,3 0-2372 0 0</inkml:trace>
  <inkml:trace contextRef="#ctx0" brushRef="#br0" timeOffset="2630.235">768 291 9648 0 0,'0'0'216'0'0,"0"0"32"0"0,0 0 12 0 0,-6-11 3158 0 0,3 6-2744 0 0,-6-3 790 0 0,8 8-805 0 0,1-1-555 0 0,-1 1 0 0 0,1-1 0 0 0,-1 1 0 0 0,1-1 0 0 0,-1 1-1 0 0,0 0 1 0 0,1-1 0 0 0,-1 1 0 0 0,0 0 0 0 0,1 0-1 0 0,-1 0 1 0 0,0-1 0 0 0,1 1 0 0 0,-1 0 0 0 0,0 0-1 0 0,0 0 1 0 0,1 0-104 0 0,-8-2 614 0 0,6 1-535 0 0,0 0 0 0 0,-1 1 0 0 0,1-1 1 0 0,-1 0-1 0 0,1 1 0 0 0,-1-1 0 0 0,1 1 0 0 0,-1 0 0 0 0,-1 0-79 0 0,2 0 192 0 0,2 0-7 0 0,0 0-2 0 0,0 0-6 0 0,0 0-1 0 0,0 0 0 0 0,-18-2 1092 0 0,15 1-1206 0 0,7-1 3 0 0,-2 1-55 0 0,13-5-7 0 0,-7 2-156 0 0,1-1 842 0 0,-20 4-122 0 0,9 1-494 0 0,-2 2-60 0 0,0 0 1 0 0,0 0-1 0 0,0 0 0 0 0,0-1 0 0 0,0 1 0 0 0,0-1 0 0 0,0 0 1 0 0,0 0-1 0 0,-3-1-13 0 0,-3 3-41 0 0,-45 13-421 0 0,53-15 201 0 0,2-1-54 0 0,0 0-939 0 0,0 0-3926 0 0,0 0-1681 0 0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1T08:51:24.748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1,'0'0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1:26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132 18 15576 0 0,'6'-3'761'0'0,"21"-1"586"0"0,0 1 1 0 0,23 0-1348 0 0,12-1 1663 0 0,-42 3-1610 0 0,1 1 1 0 0,-1 1-1 0 0,1 1 0 0 0,-1 0 0 0 0,0 2 0 0 0,2 1-53 0 0,-20-5-1147 0 0,-2 0-3714 0 0,0 0-1593 0 0</inkml:trace>
  <inkml:trace contextRef="#ctx0" brushRef="#br0" timeOffset="1">0 156 14168 0 0,'0'0'322'0'0,"0"0"45"0"0,0 0 18 0 0,8 0 79 0 0,26-2 740 0 0,-1-1 0 0 0,31-7-1204 0 0,-34 5 140 0 0,145-28 485 0 0,-128 24-938 0 0,-7 1-4575 0 0,-12 1-990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10:24.521"/>
    </inkml:context>
    <inkml:brush xml:id="br0">
      <inkml:brushProperty name="width" value="0.05" units="cm"/>
      <inkml:brushProperty name="height" value="0.05" units="cm"/>
      <inkml:brushProperty name="color" value="#E71224"/>
    </inkml:brush>
    <inkml:brush xml:id="br1">
      <inkml:brushProperty name="width" value="0.05" units="cm"/>
      <inkml:brushProperty name="height" value="0.05" units="cm"/>
    </inkml:brush>
    <inkml:brush xml:id="br2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1027 245 17967 0 0,'0'0'407'0'0,"0"0"60"0"0,0 0 23 0 0,0 0-51 0 0,0 2-290 0 0,-22 48 682 0 0,-2-2 0 0 0,-20 30-831 0 0,19-34 870 0 0,-17 43-870 0 0,32-66 48 0 0,-1 6 11 0 0,2 0-1 0 0,-6 25-58 0 0,8-28 29 0 0,5-14-20 0 0,0 1 0 0 0,0-1 0 0 0,1 1 0 0 0,0-1 1 0 0,1 1-1 0 0,0 0 0 0 0,1-1 0 0 0,0 1 0 0 0,2 8-9 0 0,-2-17 3 0 0,-1 1-1 0 0,1-1 1 0 0,0 0-1 0 0,-1 1 1 0 0,1-1-1 0 0,0 0 1 0 0,1 0-1 0 0,-1 0 1 0 0,0 0-1 0 0,1 0 1 0 0,-1 0-1 0 0,1 0 1 0 0,-1 0-1 0 0,1-1 1 0 0,0 1-1 0 0,0-1 1 0 0,0 1-1 0 0,0-1 1 0 0,0 1-1 0 0,0-1 1 0 0,0 0-1 0 0,0 0 1 0 0,0 0-1 0 0,2 0-2 0 0,0 0 12 0 0,0 0 0 0 0,1 0 0 0 0,0 0 0 0 0,-1-1 0 0 0,1 0 0 0 0,-1 0-1 0 0,1 0 1 0 0,0 0 0 0 0,-1 0 0 0 0,1-1 0 0 0,-1 0 0 0 0,4-1-12 0 0,1-1 15 0 0,0-1 1 0 0,0 0-1 0 0,0 0 0 0 0,0-1 1 0 0,-1 0-1 0 0,1 0 0 0 0,0-2-15 0 0,13-10 29 0 0,17-19-29 0 0,-34 31 76 0 0,0 0 1 0 0,-1-1-1 0 0,0 1 0 0 0,0-1 0 0 0,0 0 1 0 0,-1 0-1 0 0,1 0 0 0 0,-1 0 0 0 0,1-5-76 0 0,-3 8 46 0 0,0-1 0 0 0,0 0 0 0 0,0 0 0 0 0,0 1 0 0 0,-1-1 0 0 0,1 0 0 0 0,-1 0 0 0 0,0 0 0 0 0,0 0 0 0 0,-1 1 0 0 0,1-1 0 0 0,-1 0 0 0 0,0 0 0 0 0,0 0 0 0 0,0 1 0 0 0,0-1 0 0 0,-1-1-46 0 0,0 3 18 0 0,1 0 1 0 0,-1 0 0 0 0,0 1-1 0 0,1-1 1 0 0,-1 0-1 0 0,0 0 1 0 0,0 1 0 0 0,0 0-1 0 0,-1-1 1 0 0,1 1-1 0 0,-2-1-18 0 0,-28-11 37 0 0,25 11-58 0 0,0 0-1 0 0,0 1 0 0 0,-1 0 1 0 0,1 0-1 0 0,-1 1 0 0 0,1 0 1 0 0,-1 0-1 0 0,-3 1 22 0 0,7 0-493 0 0,-1-1 0 0 0,1 2 0 0 0,-1-1 0 0 0,1 0 0 0 0,-3 2 493 0 0,1 0-1274 0 0</inkml:trace>
  <inkml:trace contextRef="#ctx0" brushRef="#br0" timeOffset="-595.785">509 287 8808 0 0,'0'0'197'0'0,"1"-1"24"0"0,10-8 38 0 0,5-4-24 0 0,-9 10 276 0 0,0 0 1 0 0,0 0-1 0 0,0 1 1 0 0,0 0-1 0 0,0 0 1 0 0,1 1-1 0 0,-1 0 1 0 0,1 0 0 0 0,-1 0-512 0 0,0 1 341 0 0,-7-1-293 0 0,0 1 0 0 0,0 0-1 0 0,1 0 1 0 0,-1 0-1 0 0,0 0 1 0 0,0 0 0 0 0,0 0-1 0 0,1 0 1 0 0,-1-1 0 0 0,0 1-1 0 0,0 0 1 0 0,1 0 0 0 0,-1 0-1 0 0,0 0 1 0 0,0 0 0 0 0,1 0-1 0 0,-1 0 1 0 0,0 0 0 0 0,1 0-1 0 0,-1 0 1 0 0,0 1-1 0 0,0-1 1 0 0,0 0 0 0 0,1 0-1 0 0,-1 0 1 0 0,0 0 0 0 0,0 0-1 0 0,1 0 1 0 0,-1 0 0 0 0,0 1-1 0 0,0-1 1 0 0,0 0 0 0 0,1 0-1 0 0,-1 0 1 0 0,0 1 0 0 0,0-1-1 0 0,0 0 1 0 0,0 0-1 0 0,0 0 1 0 0,1 1 0 0 0,-1-1-1 0 0,0 0 1 0 0,0 0 0 0 0,0 1-1 0 0,0-1 1 0 0,0 0 0 0 0,0 0-1 0 0,0 1 1 0 0,0-1 0 0 0,0 0-1 0 0,0 0 1 0 0,0 1 0 0 0,0-1-1 0 0,0 0-47 0 0,0 1 553 0 0,-1 0-1 0 0,-10 6 97 0 0,-5 4-184 0 0,1-1 1 0 0,-2-1-1 0 0,1 0 0 0 0,-3-1-465 0 0,0 0 84 0 0,0-2 1 0 0,0 0 0 0 0,-1-1 0 0 0,0-1-1 0 0,0-1 1 0 0,0-1 0 0 0,-10 0-85 0 0,15-2 40 0 0,1 1 28 0 0,-1-1 0 0 0,1-1 0 0 0,0-1 0 0 0,0 0 0 0 0,-6-1-68 0 0,-15-6 322 0 0,17 5-105 0 0,-1-2 0 0 0,1 1 0 0 0,-1-3-217 0 0,-40-16 691 0 0,55 20-174 0 0,5 15-501 0 0,0-1 0 0 0,0 1 0 0 0,-1-1 0 0 0,0 1 0 0 0,-1 0 0 0 0,0-1 0 0 0,-1 1 0 0 0,0-1-16 0 0,-15 54-392 0 0,14-51 346 0 0,-1 0 0 0 0,-1 1 0 0 0,0-1 46 0 0,0 1 5 0 0,0 1 0 0 0,-2 8-5 0 0,4-9 21 0 0,2-11-21 0 0,0-1-1 0 0,0 1 1 0 0,0 0-1 0 0,1-1 1 0 0,-1 1 0 0 0,1-1-1 0 0,0 1 1 0 0,0 0-1 0 0,0-1 1 0 0,0 1-1 0 0,0 0 1 0 0,1-1-1 0 0,-1 1 1 0 0,1 0 0 0 0,-1-1 71 0 0,1-1-44 0 0,0 0 1 0 0,0 0-1 0 0,0 0 0 0 0,0 0 1 0 0,0-1-1 0 0,0 1 1 0 0,0 0-1 0 0,0 0 1 0 0,0-1-1 0 0,0 1 1 0 0,1 0-1 0 0,-1-1-27 0 0,1 1 35 0 0,1 1-59 0 0,-1-1 1 0 0,1 0 0 0 0,0 0-1 0 0,0 0 1 0 0,0 0 0 0 0,0 0-1 0 0,0 0 1 0 0,0-1 0 0 0,0 1-1 0 0,0-1 1 0 0,2 0 23 0 0,37-4-82 0 0,-33 3 24 0 0,1 0 0 0 0,-1 0 1 0 0,6 1 57 0 0,8 2-18 0 0,0 1 0 0 0,0 1 0 0 0,0 0 0 0 0,-1 2 0 0 0,7 3 18 0 0,-25-7 10 0 0,0 0-1 0 0,0-1 0 0 0,-1 2 1 0 0,1-1-1 0 0,0 0 0 0 0,-1 1 1 0 0,0 0-1 0 0,1-1 0 0 0,-1 1 1 0 0,0 0-1 0 0,-1 1 0 0 0,1-1 1 0 0,-1 1-1 0 0,1-1 0 0 0,-1 1 1 0 0,0 0-1 0 0,0-1 0 0 0,0 1 1 0 0,-1 0-1 0 0,0 0 0 0 0,1 1 1 0 0,-2-1-1 0 0,1 0 0 0 0,0 2-9 0 0,-1-1 37 0 0,-1 0-1 0 0,0 0 1 0 0,0 0-1 0 0,0 0 1 0 0,0 0-1 0 0,-1-1 1 0 0,0 1-1 0 0,0 0 1 0 0,0-1-1 0 0,-1 1 1 0 0,1-1-1 0 0,-1 0 1 0 0,0 0-1 0 0,0 0 0 0 0,-1 0 1 0 0,1 0-1 0 0,-1-1 1 0 0,-2 3-37 0 0,-10 7 111 0 0,-1-1-1 0 0,0-1 1 0 0,-19 9-111 0 0,23-12 19 0 0,-13 6 118 0 0,-1-2-1 0 0,-17 5-136 0 0,3-1 31 0 0,33-12-376 0 0,0 0-1 0 0,-1-1 1 0 0,1 0-1 0 0,-1-1 1 0 0,0 0-1 0 0,0-1 1 0 0,0 1-1 0 0,-9-1 346 0 0,17-2-2269 0 0,1-6-5065 0 0</inkml:trace>
  <inkml:trace contextRef="#ctx0" brushRef="#br0" timeOffset="-295.63">587 792 16471 0 0,'0'0'374'0'0,"3"8"503"0"0,3 20-320 0 0,-5-27-524 0 0,-1 0-1 0 0,1 0 0 0 0,-1 0 1 0 0,0 0-1 0 0,1 0 0 0 0,-1 0 0 0 0,0 0 1 0 0,0 0-1 0 0,0 0 0 0 0,0 1 0 0 0,0-1 1 0 0,0 0-1 0 0,0 0 0 0 0,0 0 1 0 0,0 0-1 0 0,-1 0 0 0 0,1 0 0 0 0,0 0 1 0 0,-1 0-1 0 0,1 0 0 0 0,-1 1-32 0 0,-1 3 342 0 0,2-2-103 0 0,-1-1 0 0 0,0 1-1 0 0,1-1 1 0 0,-1 1 0 0 0,0-1-1 0 0,-1 1 1 0 0,0 0-239 0 0,-2 7 460 0 0,3-9-176 0 0,-6 7 131 0 0,5-6-6742 0 0,2-2-459 0 0</inkml:trace>
  <inkml:trace contextRef="#ctx0" brushRef="#br0" timeOffset="886.712">1909 991 13760 0 0,'13'-5'1056'0'0,"4"1"-800"0"0,0-1 0 0 0,0 0 1 0 0,-1-2-1 0 0,0 0 1 0 0,0 0-1 0 0,-1-2 1 0 0,0 0-1 0 0,0 0 0 0 0,0-2-256 0 0,16-14 1135 0 0,0 0 0 0 0,-2-2-1 0 0,11-15-1134 0 0,-8 6 1162 0 0,-2-1 0 0 0,-2-2 0 0 0,22-40-1162 0 0,-35 50 381 0 0,-1-1 1 0 0,4-14-382 0 0,-1 3 69 0 0,-7 13-57 0 0,0 0 0 0 0,-2-1 1 0 0,-1 1-1 0 0,-1-1 1 0 0,-2-1-1 0 0,0-1-12 0 0,-3 23 20 0 0,-1 0 0 0 0,1 0 0 0 0,-1-1 0 0 0,-1 1 0 0 0,0 0 0 0 0,0 0 0 0 0,0-1 0 0 0,-1 1 0 0 0,0 0 0 0 0,-1 0 0 0 0,0 1 0 0 0,-3-8-20 0 0,5 13-2 0 0,0 1 0 0 0,0-1 0 0 0,0 0 0 0 0,0 1 0 0 0,0 0 1 0 0,-1-1-1 0 0,1 1 0 0 0,0 0 0 0 0,-1-1 0 0 0,1 1 0 0 0,-1 0 0 0 0,1 0 0 0 0,-1 0 0 0 0,1 0 0 0 0,-1 1 0 0 0,0-1 0 0 0,1 0 0 0 0,-1 1 0 0 0,0-1 0 0 0,0 1 0 0 0,1-1 0 0 0,-1 1 0 0 0,0 0 0 0 0,0 0 0 0 0,0 0 1 0 0,0 0-1 0 0,1 0 0 0 0,-1 0 0 0 0,0 1 0 0 0,0-1 0 0 0,0 0 0 0 0,1 1 0 0 0,-1 0 0 0 0,0-1 2 0 0,-2 2-7 0 0,0 0 1 0 0,0 0-1 0 0,1 0 1 0 0,-1 0-1 0 0,1 1 0 0 0,0-1 1 0 0,-1 1-1 0 0,1 0 1 0 0,0 0-1 0 0,1 0 0 0 0,-1 0 1 0 0,0 1-1 0 0,1-1 1 0 0,-1 2 6 0 0,-4 8-24 0 0,-1 1-10 0 0,0 0-1 0 0,1 1 1 0 0,1-1-1 0 0,0 1 1 0 0,1 3 34 0 0,-5 17-53 0 0,5-19 21 0 0,1 0-1 0 0,-2 16 33 0 0,0 19-36 0 0,1 42 36 0 0,6-69-9 0 0,0 1 0 0 0,2 0 0 0 0,0 0 0 0 0,6 18 9 0 0,-5-27 0 0 0,0 0 0 0 0,2-1 0 0 0,-1 1 0 0 0,2-1 0 0 0,0 0 0 0 0,1-1 0 0 0,0 1 0 0 0,-5-11 6 0 0,0 1 0 0 0,1-1 0 0 0,-1 1 0 0 0,1-1 0 0 0,0 0 0 0 0,0-1 0 0 0,0 1 0 0 0,0-1 0 0 0,1 0 1 0 0,-1 0-1 0 0,1 0 0 0 0,0 0 0 0 0,0-1 0 0 0,0 0 0 0 0,0 0 0 0 0,0 0 0 0 0,0-1 0 0 0,1 1 0 0 0,-1-1 0 0 0,1-1 0 0 0,-1 1 0 0 0,1-1 0 0 0,-1 0 0 0 0,0 0 0 0 0,1 0 0 0 0,-1-1 0 0 0,5-1-6 0 0,-2 1 17 0 0,0-1 0 0 0,0 0 0 0 0,0 0 0 0 0,0-1 0 0 0,0 1 0 0 0,0-2 0 0 0,-1 1 0 0 0,1-1-1 0 0,-1-1 1 0 0,0 1 0 0 0,-1-1 0 0 0,1-1 0 0 0,-1 1 0 0 0,4-5-17 0 0,11-11 84 0 0,-13 13-60 0 0,-1 1-1 0 0,0-1 1 0 0,1-3-24 0 0,10-14 28 0 0,-8 13-6 0 0,-1-1 1 0 0,-1 0-1 0 0,0 0 0 0 0,4-11-22 0 0,-11 22 2 0 0,4-5-16 0 0,1 29-118 0 0,-1 14 96 0 0,2-1 0 0 0,3 8 36 0 0,-8-35-1 0 0,1-1 0 0 0,0 0 0 0 0,0 0 0 0 0,3 5 1 0 0,-5-9 4 0 0,0-1 0 0 0,1 1 0 0 0,0-1 0 0 0,0 1-1 0 0,-1-1 1 0 0,1 0 0 0 0,1 0 0 0 0,-1 0 0 0 0,0 0 0 0 0,0 0 0 0 0,1 0 0 0 0,-1-1 0 0 0,1 1 0 0 0,0-1-4 0 0,-2 0-21 0 0,1-1 0 0 0,-1 1 0 0 0,1-1 0 0 0,-1 0 0 0 0,1 0 0 0 0,-1 0-1 0 0,1 0 1 0 0,-1 0 0 0 0,1 0 0 0 0,-1 0 0 0 0,1 0 0 0 0,-1-1 0 0 0,1 1 0 0 0,-1 0 0 0 0,1-1 0 0 0,-1 1 0 0 0,2-2 21 0 0,0 1-514 0 0,0-1 1 0 0,0 0 0 0 0,0 0-1 0 0,0-1 1 0 0,0 1-1 0 0,0 0 1 0 0,0-2 513 0 0,6-9-7730 0 0</inkml:trace>
  <inkml:trace contextRef="#ctx0" brushRef="#br0" timeOffset="1131.088">2778 340 16096 0 0,'0'0'351'0'0,"0"0"81"0"0,0 0 16 0 0,0 0 0 0 0,2 8-360 0 0,1-2-88 0 0,1 2 0 0 0,-1 0 0 0 0,0-2-136 0 0,0 2-48 0 0,6 3-8 0 0,-2 0 0 0 0,-1 0-384 0 0,0 3-87 0 0,1-2-9 0 0,2 1-5504 0 0</inkml:trace>
  <inkml:trace contextRef="#ctx0" brushRef="#br0" timeOffset="1554.107">2996 731 10208 0 0,'1'-1'148'0'0,"3"0"-220"0"0,8 10 1548 0 0,-11-9-1208 0 0,7 9 2303 0 0,-7-9-2345 0 0,-1 1 1 0 0,0-1-1 0 0,1 0 1 0 0,-1 1-1 0 0,0-1 0 0 0,0 0 1 0 0,0 1-1 0 0,1-1 1 0 0,-1 0-1 0 0,0 1 0 0 0,0-1 1 0 0,0 1-1 0 0,0-1 0 0 0,0 0 1 0 0,0 1-1 0 0,1-1 1 0 0,-1 1-1 0 0,0-1 0 0 0,0 1 1 0 0,0-1-1 0 0,-1 0 0 0 0,1 1 1 0 0,0-1-1 0 0,0 1 1 0 0,0-1-1 0 0,0 0 0 0 0,0 1-226 0 0,-1-1 448 0 0,0 0-382 0 0,1 0 0 0 0,-1 0-1 0 0,0 0 1 0 0,0-1 0 0 0,0 1-1 0 0,0 0 1 0 0,0-1-1 0 0,0 1 1 0 0,1-1 0 0 0,-1 1-1 0 0,0-1 1 0 0,0 0 0 0 0,0 0-66 0 0,-2-4 27 0 0,1-1 0 0 0,-1 0 1 0 0,1 1-1 0 0,0-1 0 0 0,1 0 1 0 0,-1 0-1 0 0,1 0 0 0 0,1-1 1 0 0,-1 1-1 0 0,1 0 0 0 0,0 0 1 0 0,0 0-1 0 0,1-1 0 0 0,-1 1 1 0 0,2 0-1 0 0,-1 0 0 0 0,1 0 1 0 0,-1 0-1 0 0,2 0 0 0 0,1-3-27 0 0,-3 6-9 0 0,1 1-1 0 0,-1-1 1 0 0,1 0 0 0 0,0 1-1 0 0,0 0 1 0 0,0-1-1 0 0,1 1 1 0 0,-1 0 0 0 0,0 0-1 0 0,1 0 1 0 0,-1 1-1 0 0,1-1 1 0 0,0 0 0 0 0,-1 1-1 0 0,1 0 1 0 0,0 0-1 0 0,2-1 10 0 0,-4 2-4 0 0,0 0-1 0 0,1-1 1 0 0,-1 1-1 0 0,0 0 1 0 0,0 0-1 0 0,0 0 0 0 0,1 1 1 0 0,-1-1-1 0 0,0 0 1 0 0,0 0-1 0 0,1 1 1 0 0,-1-1-1 0 0,0 0 0 0 0,0 1 1 0 0,0-1-1 0 0,0 1 1 0 0,0 0-1 0 0,0-1 1 0 0,1 1 4 0 0,2 2-2 0 0,16 7 2 0 0,-16-6 0 0 0,0 1 0 0 0,1 0 0 0 0,-1-1 0 0 0,0 1 0 0 0,0 0 0 0 0,-1 0-1 0 0,2 3 1 0 0,-2-2 3 0 0,1-1 0 0 0,0 0 0 0 0,0 0 0 0 0,3 3-3 0 0,5 5 43 0 0,1 1 0 0 0,4 8-43 0 0,16 18 91 0 0,-31-38-67 0 0,0 1-1 0 0,1-1 1 0 0,-1 1-1 0 0,1-1 1 0 0,0 0-1 0 0,0 0 1 0 0,0 0-1 0 0,0 0 1 0 0,0-1-1 0 0,0 1 1 0 0,0-1-1 0 0,1 0 1 0 0,-1 0-1 0 0,0 0 1 0 0,1 0-1 0 0,-1-1 1 0 0,1 1-1 0 0,-1-1 1 0 0,1 0-1 0 0,-1 0 1 0 0,1 0-1 0 0,-1 0 0 0 0,1-1 1 0 0,-1 0-1 0 0,0 1 1 0 0,1-1-1 0 0,-1 0 1 0 0,0-1-1 0 0,1 1 1 0 0,-1 0-1 0 0,0-1 1 0 0,0 0-1 0 0,0 0 1 0 0,0 0-1 0 0,-1 0 1 0 0,1 0-1 0 0,0-1 1 0 0,-1 1-1 0 0,2-3-23 0 0,3-4-21 0 0,-1 0 0 0 0,0 0 1 0 0,0-1-1 0 0,-1 1 0 0 0,0-2 0 0 0,-1 1 0 0 0,0 0 0 0 0,-1-1 0 0 0,0 0 0 0 0,0 1 0 0 0,-1-1 0 0 0,-1 0 0 0 0,0-1 1 0 0,0 1-1 0 0,-1 0 0 0 0,-1 0 0 0 0,0 0 0 0 0,0 0 0 0 0,-2-6 21 0 0,2 16-5 0 0,1-1-1 0 0,0 1 1 0 0,-1-1-1 0 0,1 0 1 0 0,-1 1-1 0 0,1-1 1 0 0,-1 1 0 0 0,0-1-1 0 0,0 1 1 0 0,0 0-1 0 0,1-1 1 0 0,-2 1 0 0 0,1 0-1 0 0,0 0 1 0 0,0-1-1 0 0,0 1 1 0 0,0 0-1 0 0,-1 0 1 0 0,1 0 0 0 0,0 0-1 0 0,-1 1 1 0 0,1-1-1 0 0,-1 0 1 0 0,1 1-1 0 0,-1-1 1 0 0,1 1 0 0 0,-2-1 5 0 0,1 1 0 0 0,-1 0 0 0 0,0 0 0 0 0,1 0 0 0 0,-1 1 0 0 0,1-1 0 0 0,-1 1-1 0 0,1 0 1 0 0,0 0 0 0 0,-1-1 0 0 0,1 2 0 0 0,0-1 0 0 0,-1 0 0 0 0,1 0 0 0 0,0 1 0 0 0,0-1 0 0 0,0 1 0 0 0,-1 0 0 0 0,-1 4 8 0 0,0 0 1 0 0,0 0-1 0 0,1 0 0 0 0,-1 1 0 0 0,1-1 0 0 0,1 1 0 0 0,-1 0 0 0 0,0 4-8 0 0,3-10-1 0 0,-2 6 6 0 0,0 1 0 0 0,0 0 0 0 0,1-1 0 0 0,0 1 0 0 0,0 0 0 0 0,1 0 0 0 0,0 0 0 0 0,0 0 0 0 0,1 0 0 0 0,0-1-1 0 0,1 1 1 0 0,-1 0 0 0 0,2 0-5 0 0,-2-4 3 0 0,0 1 0 0 0,1-1 0 0 0,0 0 0 0 0,0 0 0 0 0,0 0 0 0 0,1 0 0 0 0,-1 0 0 0 0,1 0-1 0 0,0-1 1 0 0,0 1 0 0 0,0-1 0 0 0,1 0 0 0 0,-1 0 0 0 0,1 0 0 0 0,-1 0 0 0 0,1 0 0 0 0,0-1 0 0 0,0 0 0 0 0,0 0-1 0 0,1 0 1 0 0,-1 0 0 0 0,3 0-3 0 0,2 0-250 0 0,0 0 0 0 0,0-1 1 0 0,0 0-1 0 0,1 0 0 0 0,-1-1 0 0 0,0 0 0 0 0,1-1 250 0 0,17-2-4991 0 0,20-6 4991 0 0,-45 9-115 0 0,35-8-6861 0 0</inkml:trace>
  <inkml:trace contextRef="#ctx0" brushRef="#br0" timeOffset="3806.349">3682 603 12176 0 0,'0'-2'98'0'0,"1"0"1"0"0,-1 0 0 0 0,0 0 0 0 0,0 0 0 0 0,1 0-1 0 0,-1 0 1 0 0,0 0 0 0 0,-1 0 0 0 0,1 0-1 0 0,0 0-98 0 0,-1-17 447 0 0,1 18 64 0 0,0 1 170 0 0,0 0 30 0 0,0 0-14 0 0,0 0-88 0 0,0 0-38 0 0,0 0-10 0 0,0 0-50 0 0,0 0-207 0 0,7 10 296 0 0,0 0-386 0 0,0 0 0 0 0,-1 1 0 0 0,-1 0 0 0 0,4 10-214 0 0,-5-10 100 0 0,1-1 0 0 0,0 1 0 0 0,0-1 1 0 0,1 0-1 0 0,1 0 0 0 0,0-1 0 0 0,0 1 0 0 0,0-2 0 0 0,2 1 0 0 0,1 1-100 0 0,-8-8 31 0 0,1-1-1 0 0,-1 0 0 0 0,0 1 0 0 0,1-1 0 0 0,-1 0 0 0 0,1 0 0 0 0,0 0 1 0 0,-1 0-1 0 0,1-1 0 0 0,0 1 0 0 0,0-1 0 0 0,-1 0 0 0 0,1 0 1 0 0,0 0-1 0 0,0 0 0 0 0,-1 0 0 0 0,1 0 0 0 0,0-1 0 0 0,0 1 0 0 0,-1-1 1 0 0,1 0-1 0 0,-1 0 0 0 0,1 0 0 0 0,0 0 0 0 0,-1 0 0 0 0,2-1-30 0 0,-1 0 27 0 0,0-1 0 0 0,0 1 1 0 0,0-1-1 0 0,-1 1 0 0 0,1-1 0 0 0,0 0 0 0 0,-1 0 0 0 0,0 0 0 0 0,0 0 0 0 0,0 0 0 0 0,0 0 0 0 0,0-1 0 0 0,-1 1 0 0 0,1-1 0 0 0,-1 1 0 0 0,0-1 0 0 0,0 0 1 0 0,0 1-1 0 0,-1-1 0 0 0,1-2-27 0 0,1-13 58 0 0,1 6-40 0 0,-2-1-1 0 0,0 0 1 0 0,0 0 0 0 0,-1 1-1 0 0,-2-13-17 0 0,-3 1 0 0 0,6 19-17 0 0,0 4-63 0 0,-1 2 3 0 0,0 11-74 0 0,0-5 119 0 0,1 1 1 0 0,0-1-1 0 0,1 0 0 0 0,-1 1 1 0 0,1-1 31 0 0,4 14-34 0 0,-4-7 31 0 0,2 0-1 0 0,0-1 1 0 0,0 1-1 0 0,1-1 1 0 0,1 0 0 0 0,0 0-1 0 0,0-1 1 0 0,1 0-1 0 0,1 0 1 0 0,0 0 0 0 0,8 7 3 0 0,-14-17 26 0 0,-1 0 0 0 0,1 0 1 0 0,0 0-1 0 0,0 0 0 0 0,0 0 1 0 0,0-1-1 0 0,-1 1 1 0 0,1-1-1 0 0,2 0-26 0 0,0 2 63 0 0,-3-2-44 0 0,0 0 1 0 0,0 0-1 0 0,0 0 1 0 0,0 0-1 0 0,0 0 1 0 0,0 0-1 0 0,0 0 1 0 0,0 0-1 0 0,0 0 1 0 0,0 0-1 0 0,0 0 1 0 0,0-1-1 0 0,0 1 1 0 0,0 0-1 0 0,0-1 1 0 0,0 1-1 0 0,0-1-19 0 0,9-1 286 0 0,-8 1-251 0 0,1-1 0 0 0,-1 1 0 0 0,0 0-1 0 0,1-1 1 0 0,-1 1 0 0 0,0-1 0 0 0,0 0 0 0 0,0 0 0 0 0,0 0 0 0 0,0 0-1 0 0,-1 0 1 0 0,1 0 0 0 0,0 0 0 0 0,-1-1-35 0 0,3-4 41 0 0,0 1 0 0 0,-1 0 0 0 0,-1-1 1 0 0,1 0-1 0 0,-1 1 0 0 0,0-1 0 0 0,0 0 0 0 0,-1 0 0 0 0,0 0 0 0 0,0 0 0 0 0,-1 0 1 0 0,0-4-42 0 0,-1-12 40 0 0,-1 0 0 0 0,-1 1 1 0 0,-3-5-41 0 0,-2-28-127 0 0,7 53-24 0 0,1 0 0 0 0,0 0 0 0 0,0 0 0 0 0,0 0 0 0 0,0 0 0 0 0,0 0 0 0 0,0 0 0 0 0,1 0 0 0 0,-1 0 0 0 0,1 0 0 0 0,-1 0 0 0 0,1 0 0 0 0,0 0 0 0 0,0 1 0 0 0,0-1 0 0 0,0 0 0 0 0,1-1 151 0 0,-2 2-5286 0 0,0 1-1679 0 0</inkml:trace>
  <inkml:trace contextRef="#ctx0" brushRef="#br0" timeOffset="4100.916">4294 473 15696 0 0,'0'0'356'0'0,"5"13"859"0"0,-4 25-748 0 0,0-22 580 0 0,0 0 1 0 0,-1 0 0 0 0,-2 3-1048 0 0,1 1 703 0 0,1-1 0 0 0,1 0 0 0 0,0 0 1 0 0,2 0-1 0 0,0 0-703 0 0,-1-3 221 0 0,3-3-43 0 0,-1 2-29 0 0,-4-14-145 0 0,0 0 0 0 0,0-1 0 0 0,1 1 0 0 0,-1 0 0 0 0,0-1 0 0 0,0 1 0 0 0,0 0 0 0 0,1-1 0 0 0,-1 1 1 0 0,0 0-1 0 0,1-1 0 0 0,-1 1 0 0 0,1-1 0 0 0,-1 1 0 0 0,1-1 0 0 0,-1 1 0 0 0,1-1 0 0 0,-1 1 1 0 0,1-1-1 0 0,-1 1 0 0 0,1-1 0 0 0,0 0 0 0 0,-1 1 0 0 0,1-1 0 0 0,0 0 0 0 0,-1 1-4 0 0,2-1-43 0 0,0 0 0 0 0,-1 0-1 0 0,1 0 1 0 0,0 0 0 0 0,-1 0 0 0 0,1 0-1 0 0,-1-1 1 0 0,1 1 0 0 0,0-1-1 0 0,-1 1 1 0 0,1-1 0 0 0,-1 1 0 0 0,1-1-1 0 0,-1 0 1 0 0,0 0 0 0 0,1 1-1 0 0,-1-1 1 0 0,0 0 0 0 0,1-1 0 0 0,-1 1-1 0 0,0 0 1 0 0,0 0 0 0 0,0 0-1 0 0,0-1 1 0 0,0 1 0 0 0,0 0 43 0 0,12-13-836 0 0,-11 13 665 0 0,-1 0-1 0 0,1 0 1 0 0,-1 0 0 0 0,1-1 0 0 0,-1 1-1 0 0,0-1 1 0 0,1 1 0 0 0,-1-1 0 0 0,0 1-1 0 0,0-1 1 0 0,0 0 0 0 0,0 1 0 0 0,0-1-1 0 0,-1 0 1 0 0,1 0 0 0 0,0 0 0 0 0,-1 0-1 0 0,1 1 1 0 0,-1-1 0 0 0,0 0 0 0 0,0 0-1 0 0,0 0 1 0 0,0 0 0 0 0,0 0 0 0 0,0 0-1 0 0,0 0 1 0 0,-1-1 171 0 0,1-18-1695 0 0</inkml:trace>
  <inkml:trace contextRef="#ctx0" brushRef="#br0" timeOffset="4305.871">4322 381 14112 0 0,'0'0'312'0'0,"0"0"64"0"0,0 0 8 0 0,0 0 8 0 0,0 0-312 0 0,0 0-80 0 0,-6 6 0 0 0,6-6 0 0 0,-4 8 96 0 0,1 0 8 0 0,3-2 0 0 0,0-6 0 0 0,-2 8-104 0 0,4 4-64 0 0,7-2 64 0 0,-2-2-4312 0 0,-4 1-800 0 0</inkml:trace>
  <inkml:trace contextRef="#ctx0" brushRef="#br0" timeOffset="4637.854">4731 486 13592 0 0,'-14'-2'306'0'0,"12"2"46"0"0,2 0 23 0 0,0 0-44 0 0,-13 2-207 0 0,2 3 755 0 0,1 0 1 0 0,0 1 0 0 0,-10 6-880 0 0,-15 8 1792 0 0,28-16-1552 0 0,0 0-1 0 0,0 1 1 0 0,1 0-1 0 0,-5 4-239 0 0,-17 14 658 0 0,28-23-657 0 0,-5 2 83 0 0,1 1 1 0 0,-1 0-1 0 0,1 0 0 0 0,0 0 1 0 0,0 0-1 0 0,0 1 0 0 0,0 0 0 0 0,1 0 1 0 0,0 0-1 0 0,0 0 0 0 0,-3 4-84 0 0,3 3 158 0 0,3-10-133 0 0,0 1 0 0 0,0-1 0 0 0,-1 1 0 0 0,1 0 0 0 0,-1-1 0 0 0,1 1 0 0 0,-1-1 0 0 0,0 0 0 0 0,1 1 0 0 0,-1-1 0 0 0,0 0 0 0 0,0 1 0 0 0,0-1 0 0 0,-1 1-25 0 0,-4 4 72 0 0,4-5-58 0 0,1 0-1 0 0,0 0 1 0 0,0 0-1 0 0,-1 0 1 0 0,1 0-1 0 0,0 0 1 0 0,0 0-1 0 0,0 1 1 0 0,1-1-1 0 0,-1 0 1 0 0,0 0-1 0 0,0 1 1 0 0,1-1-1 0 0,-1 1 1 0 0,1-1-1 0 0,-1 1 1 0 0,1-1-1 0 0,-1 1 1 0 0,1-1-1 0 0,0 1 1 0 0,0-1-1 0 0,0 1 1 0 0,0 0-1 0 0,0 1-13 0 0,-1 15 113 0 0,1-17-112 0 0,0 0-1 0 0,-1 0 1 0 0,1 0 0 0 0,0 0-1 0 0,0 1 1 0 0,0-1-1 0 0,0 0 1 0 0,0 0 0 0 0,0 0-1 0 0,0 0 1 0 0,0 0 0 0 0,0 0-1 0 0,0 0 1 0 0,1 0 0 0 0,-1 0-1 0 0,0 0 1 0 0,1 0 0 0 0,-1 0-1 0 0,1 0 1 0 0,-1 0 0 0 0,1 0-1 0 0,-1 0 1 0 0,1 0-1 0 0,0 0 1 0 0,0 0 0 0 0,-1-1-1 0 0,1 1 1 0 0,0 0 0 0 0,0-1-1 0 0,0 1 1 0 0,0 0 0 0 0,0-1-1 0 0,21 11 202 0 0,-21-10-106 0 0,3 0-16 0 0,1-1-72 0 0,1 0 0 0 0,-1 0 0 0 0,0-1 0 0 0,1 0 0 0 0,-1 0 0 0 0,0 0 0 0 0,1 0 0 0 0,-1-1 0 0 0,0 0-1 0 0,0 0 1 0 0,0 0 0 0 0,2-2-8 0 0,-1 0 19 0 0,1 0-1 0 0,-1 0 1 0 0,0 0-1 0 0,0-1 1 0 0,0 0-1 0 0,-1-1 1 0 0,0 1-1 0 0,0-1 1 0 0,2-2-19 0 0,13-18 48 0 0,-14 20-32 0 0,0-1 1 0 0,-1-1-1 0 0,0 1 0 0 0,0-1 1 0 0,-1 0-1 0 0,2-5-16 0 0,22-43-119 0 0,-20 42 47 0 0,-1-1 0 0 0,0 0 0 0 0,-1 0 1 0 0,1-6 71 0 0,1-9-217 0 0,2 0 0 0 0,3-4 217 0 0,-9 21-52 0 0,-1 0 0 0 0,0 0 0 0 0,0 0 0 0 0,-1-1 0 0 0,-1 1 0 0 0,0 0 0 0 0,-1-10 52 0 0,2-27-84 0 0,-2 42 173 0 0,0 0 1 0 0,0 0-1 0 0,-1-8-89 0 0,-1-9 196 0 0,2 24-84 0 0,0 1 0 0 0,0 0-8 0 0,-6 15 10 0 0,0 8-68 0 0,-9 92-46 0 0,12-93 0 0 0,1 0 0 0 0,1 0 0 0 0,2 14 0 0 0,0-1 0 0 0,0 36 0 0 0,7 46 0 0 0,5-35 0 0 0,-13-79 1 0 0,1-1 0 0 0,-1 1-1 0 0,1 0 1 0 0,-1-1 0 0 0,1 1-1 0 0,0-1 1 0 0,0 1 0 0 0,0-1-1 0 0,1 2 0 0 0,2 0-15 0 0,-1 1 0 0 0,1 0-1 0 0,0-1 1 0 0,0 0 0 0 0,3 2 15 0 0,-6-5-80 0 0,0-1 0 0 0,0 1 0 0 0,-1 0 0 0 0,1-1 0 0 0,0 1 0 0 0,0-1 0 0 0,0 1 0 0 0,0-1 0 0 0,0 0 0 0 0,0 0 0 0 0,0 1 0 0 0,0-1 0 0 0,0 0 0 0 0,0 0 0 0 0,1 0 0 0 0,-1 0 1 0 0,0 0-1 0 0,0 0 0 0 0,0 0 0 0 0,0 0 0 0 0,0 0 0 0 0,0-1 0 0 0,0 1 0 0 0,0 0 0 0 0,0-1 0 0 0,0 1 80 0 0,3-5-1115 0 0</inkml:trace>
  <inkml:trace contextRef="#ctx0" brushRef="#br0" timeOffset="4876.866">5042 234 16615 0 0,'-7'-4'470'0'0,"5"6"250"0"0,8 10 196 0 0,-3-5-1174 0 0,3 7 526 0 0,-1 0-1 0 0,0 0 0 0 0,-1 1 0 0 0,-1 0 1 0 0,0 0-1 0 0,-1 0 0 0 0,-1 9-267 0 0,9 44 1273 0 0,-7-46-655 0 0,0 1 0 0 0,-1 14-618 0 0,2 19 520 0 0,4 16-428 0 0,-8-67-92 0 0,0 0 0 0 0,0-1 0 0 0,0 1 0 0 0,0-1 0 0 0,-1 1 0 0 0,-1 3 0 0 0,-1 17 0 0 0,3-8-4086 0 0,0-17-3035 0 0</inkml:trace>
  <inkml:trace contextRef="#ctx0" brushRef="#br0" timeOffset="5153.501">4918 459 15032 0 0,'18'-2'340'0'0,"-14"1"50"0"0,-4 1 24 0 0,3 0-53 0 0,31-3-47 0 0,1-1 417 0 0,1 2 0 0 0,4 2-731 0 0,32-3 550 0 0,-21-3-1975 0 0,-38 4-2328 0 0,8-3-2124 0 0</inkml:trace>
  <inkml:trace contextRef="#ctx0" brushRef="#br0" timeOffset="5453.941">5320 54 13760 0 0,'0'0'314'0'0,"0"0"46"0"0,1 2 22 0 0,4 17-66 0 0,-1 1 0 0 0,-1 0 1 0 0,1 12-317 0 0,1 6 539 0 0,-3-15 39 0 0,-1-1 1 0 0,0 8-579 0 0,1 33 1054 0 0,1-13 693 0 0,-2 6-1747 0 0,-1-18 822 0 0,1 0 0 0 0,6 26-822 0 0,1 17 549 0 0,-4-66-447 0 0,-4-15-92 0 0,1 1 0 0 0,-1 0-1 0 0,0 0 1 0 0,1-1 0 0 0,-1 1 0 0 0,0 0 0 0 0,0 0-1 0 0,1 0 1 0 0,-1-1 0 0 0,0 1 0 0 0,0 0-1 0 0,0 0 1 0 0,0 0 0 0 0,0 0 0 0 0,0-1 0 0 0,0 1-1 0 0,0 0 1 0 0,0 0 0 0 0,0 0 0 0 0,-1 0-1 0 0,1-1 1 0 0,0 1 0 0 0,-1 0 0 0 0,1 0 0 0 0,0-1-1 0 0,-1 1 1 0 0,1 0 0 0 0,-1 0 0 0 0,0 0-10 0 0,1-1 4 0 0,0 0 0 0 0,0 0 0 0 0,0 0 1 0 0,0 0-1 0 0,0 0 0 0 0,0 0 0 0 0,0 0 1 0 0,0 0-1 0 0,0 0 0 0 0,-1 0 0 0 0,1 0 1 0 0,0 0-1 0 0,0 0 0 0 0,0 0 1 0 0,0 0-1 0 0,0 0 0 0 0,0 0 0 0 0,0 0 1 0 0,0 1-1 0 0,0-1 0 0 0,0 0 0 0 0,0 0 1 0 0,0 0-1 0 0,0 0 0 0 0,0 0 0 0 0,0 0 1 0 0,0 0-1 0 0,0 0 0 0 0,0 0 0 0 0,0 0 1 0 0,0 0-1 0 0,0 1 0 0 0,0-1 0 0 0,0 0 1 0 0,0 0-1 0 0,0 0 0 0 0,0 0 0 0 0,0 0 1 0 0,0 0-1 0 0,0 0 0 0 0,0 0 0 0 0,0 0 1 0 0,0 0-1 0 0,0 0 0 0 0,0 1 0 0 0,0-1 1 0 0,0 0-1 0 0,0 0 0 0 0,0 0 1 0 0,0 0-1 0 0,0 0 0 0 0,0 0 0 0 0,0 0 1 0 0,0 0-1 0 0,0 0 0 0 0,1 0 0 0 0,-1 0 1 0 0,0 0-1 0 0,0 0 0 0 0,0 0 0 0 0,0 0 1 0 0,0 0-1 0 0,0 0 0 0 0,0 0 0 0 0,0 0-4 0 0,7-3 362 0 0,6-15-101 0 0,-10 16-248 0 0,-1-1 1 0 0,1 1-1 0 0,-1-1 0 0 0,0 0 0 0 0,0 0 0 0 0,-1 0 0 0 0,1 0 1 0 0,-1 0-1 0 0,1 0 0 0 0,-1-1 0 0 0,0 1 0 0 0,0 0 0 0 0,0-2-13 0 0,-1 2 1 0 0,1 1 0 0 0,-1 0-1 0 0,1 0 1 0 0,0 0-1 0 0,0 0 1 0 0,0 0 0 0 0,0 0-1 0 0,0 0 1 0 0,0 0-1 0 0,0 0 1 0 0,0 1 0 0 0,1-1-1 0 0,-1 0 1 0 0,2-1-1 0 0,-1 1-16 0 0,0 0 0 0 0,0 0 0 0 0,0 0 0 0 0,0-1 0 0 0,-1 1 0 0 0,1 0 1 0 0,-1-1-1 0 0,1-1 16 0 0,3-23-200 0 0,-4 23 163 0 0,-1 1-1 0 0,0-1 1 0 0,1 0 0 0 0,0 1 0 0 0,0 0 0 0 0,0-1 0 0 0,0 1 0 0 0,0-1-1 0 0,1 1 1 0 0,0 0 0 0 0,0 0 0 0 0,-1 0 0 0 0,2 0 0 0 0,-1-1 37 0 0,-1 4-1 0 0,0-2-22 0 0,1 0 1 0 0,0 0-1 0 0,0 0 1 0 0,1 1-1 0 0,-1-1 1 0 0,0 1 0 0 0,0-1-1 0 0,3 0 23 0 0,-4 2-5 0 0,0-1-1 0 0,0 1 0 0 0,0 0 1 0 0,0 0-1 0 0,0 0 1 0 0,0 0-1 0 0,0 0 1 0 0,0 0-1 0 0,0 0 1 0 0,0 1-1 0 0,0-1 1 0 0,0 0-1 0 0,0 1 1 0 0,0-1-1 0 0,0 0 1 0 0,0 1-1 0 0,0-1 0 0 0,0 1 1 0 0,0 0-1 0 0,0-1 1 0 0,0 1-1 0 0,0 0 1 0 0,0-1-1 0 0,0 2 6 0 0,5 5 18 0 0,1 0-1 0 0,-1 0 1 0 0,-1 1-1 0 0,0 0 1 0 0,0 0-1 0 0,0 0 1 0 0,1 7-18 0 0,5 5 37 0 0,12 27 51 0 0,-10-21 32 0 0,13 21-120 0 0,-13-32 68 0 0,-1-5-198 0 0,-12-9-537 0 0,0-1-268 0 0,0 0-65 0 0</inkml:trace>
  <inkml:trace contextRef="#ctx0" brushRef="#br0" timeOffset="6040.086">4241 101 15856 0 0,'3'-3'919'0'0,"0"-2"-753"0"0,-3 4-119 0 0,0 0 0 0 0,1 0 1 0 0,-1 1-1 0 0,1-1 0 0 0,-1 0 1 0 0,1 0-1 0 0,-1 1 0 0 0,1-1 0 0 0,-1 0 1 0 0,1 0-1 0 0,0 1 0 0 0,-1-1 1 0 0,1 1-1 0 0,0-1 0 0 0,-1 1 1 0 0,1-1-48 0 0,2 0 432 0 0,-3 0 207 0 0,0 1-9 0 0,0 0-64 0 0,0 0-29 0 0,0 0-8 0 0,0 0-39 0 0,0 0-162 0 0,0 0-68 0 0,0 0-18 0 0,0 0-12 0 0,0 0-46 0 0,0 0-22 0 0,0 0-2 0 0,-9-5 224 0 0,2 4-333 0 0,1 0 0 0 0,-1 0 0 0 0,1-1-1 0 0,-1 0 1 0 0,1 0 0 0 0,-6-2-51 0 0,1-1 50 0 0,10 5-38 0 0,-1 0 0 0 0,1-1 0 0 0,-1 0 0 0 0,1 1 0 0 0,-1-1 0 0 0,1 0-1 0 0,-1 0 1 0 0,1 0 0 0 0,0 1 0 0 0,-1-2 0 0 0,1 1 0 0 0,0 0 0 0 0,0 0 0 0 0,0 0 0 0 0,0 0 0 0 0,0-1 0 0 0,0 1 0 0 0,0 0 0 0 0,1-1 0 0 0,-1 1 0 0 0,0-1-1 0 0,0-1-11 0 0,1 3-5 0 0,0-1-1 0 0,0 0 0 0 0,0 0 0 0 0,0 0 1 0 0,0 1-1 0 0,0-1 0 0 0,1 0 0 0 0,-1 0 0 0 0,0 1 1 0 0,0-1-1 0 0,0 0 0 0 0,1 0 0 0 0,-1 1 1 0 0,1-1-1 0 0,-1 0 0 0 0,0 1 0 0 0,1-1 0 0 0,0 0 6 0 0,0-1-92 0 0,0 1 0 0 0,1 0-1 0 0,-1 0 1 0 0,1 0 0 0 0,0-1-1 0 0,-1 1 1 0 0,1 1-1 0 0,0-1 1 0 0,-1 0 0 0 0,3 0 92 0 0,8-2-1083 0 0,3 2-48 0 0</inkml:trace>
  <inkml:trace contextRef="#ctx0" brushRef="#br0" timeOffset="6784.719">6278 451 14656 0 0,'0'0'332'0'0,"-9"-3"456"0"0,6 3-727 0 0,1-1 0 0 0,-1 2 0 0 0,0-1 0 0 0,0 0 0 0 0,0 0 1 0 0,1 1-1 0 0,-1 0 0 0 0,-1 0-61 0 0,-9 2-1 0 0,-12 0 1104 0 0,0 2 1 0 0,-23 8-1104 0 0,42-12 191 0 0,1 1-1 0 0,0 0 1 0 0,0 0-1 0 0,0 0 1 0 0,0 1-1 0 0,0-1 0 0 0,1 1 1 0 0,-1 0-1 0 0,1 0 1 0 0,-1 1-1 0 0,-1 1-190 0 0,6-4 89 0 0,4 10 59 0 0,-1-8-147 0 0,0 0-1 0 0,0-1 0 0 0,0 1 0 0 0,0 0 0 0 0,1-1 0 0 0,-1 0 0 0 0,1 0 0 0 0,-1 0 1 0 0,1 0-1 0 0,0-1 0 0 0,0 1 0 0 0,0-1 0 0 0,-1 0 0 0 0,1 0 0 0 0,3 0 0 0 0,2 1 25 0 0,0 1 0 0 0,0-1 0 0 0,0 2-1 0 0,-1-1 1 0 0,1 1 0 0 0,1 2-25 0 0,-9-5 32 0 0,0-1 0 0 0,0 0-1 0 0,0 1 1 0 0,-1-1 0 0 0,1 1 0 0 0,0-1-1 0 0,0 1 1 0 0,-1 0 0 0 0,1-1 0 0 0,0 1-1 0 0,-1 0 1 0 0,1-1 0 0 0,-1 1 0 0 0,1 0-1 0 0,-1 0 1 0 0,1 0 0 0 0,-1 0 0 0 0,1-1 0 0 0,-1 1-1 0 0,0 0 1 0 0,1 0 0 0 0,-1 0 0 0 0,0 0-1 0 0,0 0 1 0 0,0 0 0 0 0,0 0 0 0 0,0 0-1 0 0,0 0 1 0 0,0 0 0 0 0,0 0 0 0 0,0-1-1 0 0,0 1 1 0 0,0 0 0 0 0,-1 0 0 0 0,1 0-1 0 0,0 0 1 0 0,-1 0 0 0 0,1 0 0 0 0,-1 0 0 0 0,1-1-1 0 0,-1 1 1 0 0,1 0 0 0 0,-1 0 0 0 0,0-1-1 0 0,1 1 1 0 0,-2 0-32 0 0,0 2 49 0 0,-2 0-1 0 0,1 0 1 0 0,0-1 0 0 0,0 0 0 0 0,-1 1-1 0 0,0-1 1 0 0,1 0 0 0 0,-1-1-1 0 0,0 1 1 0 0,-1 0-49 0 0,-16 3-57 0 0,-1 0 0 0 0,0-1 0 0 0,1-1 0 0 0,-1-1 0 0 0,0-1 0 0 0,0-1 0 0 0,0-1-1 0 0,0 0 1 0 0,0-2 0 0 0,-12-3 57 0 0,22 4-495 0 0,-7-3-2251 0 0,13 1-4216 0 0</inkml:trace>
  <inkml:trace contextRef="#ctx0" brushRef="#br0" timeOffset="8575.215">7132 595 12608 0 0,'0'0'289'0'0,"0"0"40"0"0,0 0 21 0 0,0-1-46 0 0,1 0-234 0 0,-1 1-1 0 0,0-1 1 0 0,0 1 0 0 0,0-1 0 0 0,0 1 0 0 0,0-1 0 0 0,0 1 0 0 0,0-1 0 0 0,-1 1 0 0 0,1-1 0 0 0,0 1 0 0 0,0-1 0 0 0,0 1 0 0 0,0-1 0 0 0,-1 1 0 0 0,1-1 0 0 0,0 1 0 0 0,0-1 0 0 0,-1 1 0 0 0,1-1 0 0 0,0 1-1 0 0,-1 0 1 0 0,1-1 0 0 0,-1 1 0 0 0,1 0 0 0 0,0-1 0 0 0,-1 1 0 0 0,1 0 0 0 0,-1 0 0 0 0,1-1 0 0 0,-1 1 0 0 0,1 0 0 0 0,-1 0 0 0 0,1 0 0 0 0,-1 0 0 0 0,1-1 0 0 0,-1 1 0 0 0,1 0 0 0 0,-1 0 0 0 0,1 0 0 0 0,-1 0 0 0 0,1 0-1 0 0,-1 0 1 0 0,1 0 0 0 0,-1 1 0 0 0,1-1 0 0 0,-1 0 0 0 0,1 0 0 0 0,-1 0 0 0 0,0 1-70 0 0,-22 10 1121 0 0,13-4-930 0 0,1-1 0 0 0,0 2 0 0 0,0-1 1 0 0,0 2-1 0 0,1-1 0 0 0,1 1 0 0 0,0 0 0 0 0,0 0 0 0 0,0 1 0 0 0,1 0 0 0 0,1 0 0 0 0,-4 9-191 0 0,8-17 8 0 0,0 1 0 0 0,0-1 0 0 0,1 1 0 0 0,-1-1 0 0 0,0 1 0 0 0,1-1 0 0 0,0 1 0 0 0,0-1 0 0 0,0 1 0 0 0,0 0 0 0 0,0-1 0 0 0,0 1 0 0 0,1-1 0 0 0,-1 1 0 0 0,1-1 0 0 0,0 1 0 0 0,0-1-8 0 0,0 0 8 0 0,0 0 0 0 0,0-1 0 0 0,0 1 0 0 0,0-1 0 0 0,1 1 0 0 0,-1-1 0 0 0,0 1 0 0 0,1-1 0 0 0,-1 0 0 0 0,1 0 0 0 0,0 0-1 0 0,-1 0 1 0 0,1 0 0 0 0,0 0 0 0 0,0 0 0 0 0,0 0 0 0 0,0-1 0 0 0,-1 1 0 0 0,1-1 0 0 0,0 1 0 0 0,1-1-8 0 0,5 1 43 0 0,1 0-1 0 0,-1-1 0 0 0,1 0 1 0 0,-1-1-1 0 0,1 0 1 0 0,-1 0-1 0 0,0 0 1 0 0,1-1-1 0 0,-1-1 1 0 0,0 1-1 0 0,0-1 1 0 0,-1-1-1 0 0,2 0-42 0 0,15-8 84 0 0,1-2 0 0 0,-2-1 0 0 0,7-6-84 0 0,-11 8 38 0 0,4-3 71 0 0,0-1 0 0 0,6-8-109 0 0,-23 20 44 0 0,0-1 1 0 0,-1 0-1 0 0,1 0 1 0 0,-1-1-1 0 0,-1 0 0 0 0,1 0 1 0 0,-1 0-1 0 0,-1 0 1 0 0,1 0-1 0 0,0-4-44 0 0,-3 9 19 0 0,0-1-1 0 0,-1 0 1 0 0,1 1 0 0 0,-1-1 0 0 0,1 0-1 0 0,-1 1 1 0 0,0-1 0 0 0,0 0 0 0 0,0 1-1 0 0,-1-1 1 0 0,1 0 0 0 0,-1 1 0 0 0,1-1-1 0 0,-1 0 1 0 0,0 1 0 0 0,0-1 0 0 0,0 1-1 0 0,0 0 1 0 0,0-1 0 0 0,-1 1 0 0 0,1 0-1 0 0,-1-1 1 0 0,1 1 0 0 0,-3-1-19 0 0,1-1 10 0 0,-1 1 1 0 0,0 0 0 0 0,0-1-1 0 0,-1 2 1 0 0,1-1 0 0 0,0 1-1 0 0,-1-1 1 0 0,0 1-1 0 0,1 0 1 0 0,-1 1 0 0 0,0-1-1 0 0,-4 0-10 0 0,-2 0-10 0 0,0 0 0 0 0,0 1-1 0 0,-1 1 1 0 0,1-1 0 0 0,0 2-1 0 0,0 0 1 0 0,0 0 0 0 0,-6 2 10 0 0,5-2-155 0 0,19-7-399 0 0,21-6-223 0 0,40-13-2202 0 0,-1-2 0 0 0,-1-4 0 0 0,4-6 2979 0 0,-54 26-802 0 0,0 0 1 0 0,-1-2-1 0 0,-1 0 0 0 0,0 0 0 0 0,1-4 802 0 0,35-31-2243 0 0,-42 41 2652 0 0,0-1-1 0 0,0 1 0 0 0,-1-1 0 0 0,0-1 1 0 0,0 0-1 0 0,-1 0 0 0 0,0 0 1 0 0,-1 0-1 0 0,0-1 0 0 0,0-1-408 0 0,-4 9 378 0 0,-1-1 1 0 0,1 0-1 0 0,0 0 0 0 0,-1 0 1 0 0,0 0-1 0 0,1 1 1 0 0,-1-1-1 0 0,-1 0 0 0 0,1 0 1 0 0,0 0-1 0 0,-1 0 0 0 0,1 0 1 0 0,-1 0-1 0 0,0 1 1 0 0,0-1-1 0 0,0 0 0 0 0,0 0-378 0 0,0 1 150 0 0,0 0 1 0 0,0 1-1 0 0,0 0 0 0 0,0-1 0 0 0,0 1 0 0 0,0-1 0 0 0,0 1 0 0 0,-1 0 1 0 0,1 0-1 0 0,0 0 0 0 0,-1 0 0 0 0,1 0 0 0 0,-1 0 0 0 0,1 0 0 0 0,-1 0 1 0 0,0 1-1 0 0,1-1 0 0 0,-1 0 0 0 0,1 1 0 0 0,-1 0 0 0 0,0-1 0 0 0,0 1 1 0 0,1 0-1 0 0,-1 0 0 0 0,0 0 0 0 0,0 0 0 0 0,1 0 0 0 0,-1 0 0 0 0,0 0-150 0 0,-3 1 110 0 0,1 0 0 0 0,0 0-1 0 0,0 1 1 0 0,0-1 0 0 0,-1 1-1 0 0,1-1 1 0 0,1 1 0 0 0,-1 1-1 0 0,0-1 1 0 0,0 0 0 0 0,1 1 0 0 0,0 0-1 0 0,-1 0 1 0 0,-2 3-110 0 0,2 0 74 0 0,-1-1-1 0 0,1 1 1 0 0,0 1 0 0 0,1-1-1 0 0,0 0 1 0 0,0 1 0 0 0,0 0 0 0 0,-1 5-74 0 0,-1 9 56 0 0,0 0 1 0 0,2 0-1 0 0,0 1 1 0 0,2-1-1 0 0,0 17-56 0 0,5 28 11 0 0,2 1 0 0 0,13 53-11 0 0,-7-52 48 0 0,0-2 32 0 0,2-1 1 0 0,4 0 0 0 0,19 45-81 0 0,-7-40 102 0 0,-30-70-131 0 0,0 0 1 0 0,0 0 0 0 0,0 0 0 0 0,0 0 0 0 0,0 0 0 0 0,0 0 0 0 0,0 0-1 0 0,0 0 1 0 0,0 0 0 0 0,0 0 0 0 0,0 0 0 0 0,0 0 0 0 0,0 0-1 0 0,0 0 1 0 0,0 1 0 0 0,0-1 0 0 0,0 0 0 0 0,0 0 0 0 0,0 0 0 0 0,0 0-1 0 0,0 0 1 0 0,0 0 0 0 0,0 0 0 0 0,0 0 0 0 0,0 0 0 0 0,0 0 0 0 0,0 0-1 0 0,0 0 1 0 0,0 0 0 0 0,0 1 0 0 0,0-1 0 0 0,0 0 0 0 0,0 0-1 0 0,0 0 1 0 0,0 0 0 0 0,0 0 0 0 0,0 0 0 0 0,0 0 0 0 0,0 0 0 0 0,0 0-1 0 0,-1 0 1 0 0,1 0 0 0 0,0 0 0 0 0,0 0 0 0 0,0 0 0 0 0,0 0-1 0 0,0 0 1 0 0,0 0 0 0 0,0 0 0 0 0,0 0 0 0 0,0 0 0 0 0,0 0 0 0 0,0 0-1 0 0,0 0 1 0 0,0 0 0 0 0,-1 0 0 0 0,1 0 0 0 0,0 0 0 0 0,0 0 0 0 0,0 0-1 0 0,0 0 1 0 0,0 0 0 0 0,0 0 0 0 0,0 0 0 0 0,0 0 0 0 0,0 0-1 0 0,0 0 1 0 0,0 0 0 0 0,0 0 0 0 0,0 0 28 0 0,-9-5-728 0 0,-10-10-191 0 0,7 1-97 0 0,0 0-1 0 0,1 0 0 0 0,1-1 0 0 0,0-1 1 0 0,-6-13 1016 0 0,-50-106-919 0 0,62 124 1609 0 0,0 1 0 0 0,0-1 0 0 0,1 1 0 0 0,-1-8-690 0 0,4 17 101 0 0,0 0-1 0 0,0-1 1 0 0,0 1 0 0 0,0-1 0 0 0,0 1 0 0 0,0 0 0 0 0,0-1-1 0 0,0 1 1 0 0,0 0 0 0 0,1-1 0 0 0,-1 1 0 0 0,0 0-1 0 0,1-1 1 0 0,-1 1 0 0 0,1 0 0 0 0,0 0 0 0 0,-1-1 0 0 0,1 1-1 0 0,0 0 1 0 0,0 0 0 0 0,0 0 0 0 0,0 0 0 0 0,0 0 0 0 0,0 0-1 0 0,0 0 1 0 0,0 0 0 0 0,0 0 0 0 0,0 1 0 0 0,0-1-1 0 0,1 0 1 0 0,-1 1-101 0 0,4-2 124 0 0,-1 0 0 0 0,1 0 0 0 0,0 1 0 0 0,0-1 0 0 0,-1 1 0 0 0,1 1 0 0 0,5-1-124 0 0,30-4 118 0 0,-22 2-121 0 0,0 2 0 0 0,3 0 3 0 0,9 1-1182 0 0,-1 0-3556 0 0,5 0-1896 0 0</inkml:trace>
  <inkml:trace contextRef="#ctx0" brushRef="#br0" timeOffset="11024.221">11388 500 14832 0 0,'18'-1'697'0'0,"-1"0"1"0"0,7 2-698 0 0,-6-1 885 0 0,-1 0 0 0 0,8-2-885 0 0,168-16 5609 0 0,-129 17-6193 0 0,-38 1-5233 0 0,-6 0-1564 0 0</inkml:trace>
  <inkml:trace contextRef="#ctx0" brushRef="#br0" timeOffset="9214.787">8899 242 11056 0 0,'21'-19'1109'0'0,"-18"15"-876"0"0,-3 3 490 0 0,0 1 233 0 0,0 0 48 0 0,-3 2 621 0 0,-35 17 8 0 0,2 1-1 0 0,-13 10-1632 0 0,44-25 82 0 0,-1 0 0 0 0,1 0 0 0 0,0 0 0 0 0,0 0 0 0 0,1 1 0 0 0,-1 0 0 0 0,1 0 0 0 0,0 0 0 0 0,1 0 0 0 0,0 1 0 0 0,0-1 0 0 0,0 1 0 0 0,1 0 0 0 0,-1 4-82 0 0,3-10 2 0 0,-1 1 0 0 0,1-1-1 0 0,0 1 1 0 0,0-1-1 0 0,0 1 1 0 0,1-1 0 0 0,-1 1-1 0 0,0-1 1 0 0,1 1-1 0 0,-1-1 1 0 0,0 1 0 0 0,1-1-1 0 0,0 1 1 0 0,-1-1 0 0 0,1 1-1 0 0,0-1 1 0 0,0 0-1 0 0,0 0 1 0 0,0 1 0 0 0,0-1-1 0 0,0 0 1 0 0,0 0-1 0 0,0 0 1 0 0,0 0 0 0 0,0 0-1 0 0,1 0 1 0 0,-1-1 0 0 0,0 1-2 0 0,7 3 23 0 0,-1 0 1 0 0,0-1 0 0 0,1 0 0 0 0,-1-1-1 0 0,2 1-23 0 0,7 2 26 0 0,72 18 48 0 0,-46-11-56 0 0,-27-8 48 0 0,0 0-1 0 0,-1 0 1 0 0,1 1-1 0 0,-1 1 1 0 0,10 6-66 0 0,-23-12 43 0 0,0 1 0 0 0,0-1 0 0 0,0 1-1 0 0,0-1 1 0 0,-1 1 0 0 0,1 0 0 0 0,0-1 0 0 0,0 1 0 0 0,0 0 0 0 0,-1 0 0 0 0,1-1 0 0 0,0 1 0 0 0,-1 0 0 0 0,1 0 0 0 0,-1 0 0 0 0,1 0 0 0 0,-1 0 0 0 0,1 0 0 0 0,-1 0 0 0 0,1 0 0 0 0,-1 0-1 0 0,0 0 1 0 0,0 0 0 0 0,0 0 0 0 0,1 0 0 0 0,-1 0 0 0 0,0 0 0 0 0,0 0 0 0 0,0 1 0 0 0,-1-1 0 0 0,1 0 0 0 0,0 0 0 0 0,0 0 0 0 0,-1 0 0 0 0,1 0 0 0 0,0 0 0 0 0,-1 1-43 0 0,-1 1 53 0 0,0 0 0 0 0,-1 0 1 0 0,1-1-1 0 0,0 1 0 0 0,-1 0 1 0 0,0-1-1 0 0,1 0 1 0 0,-1 0-1 0 0,-3 2-53 0 0,-2 1 42 0 0,-1 0 1 0 0,0-1 0 0 0,0 0-1 0 0,-1 0 1 0 0,1-1-1 0 0,-1 0 1 0 0,-9 0-43 0 0,-9 2 115 0 0,-1-2 1 0 0,-1-1-116 0 0,23-1-95 0 0,-1 0 1 0 0,1-1-1 0 0,-1 0 0 0 0,1-1 0 0 0,-1 1 0 0 0,1-1 1 0 0,0-1-1 0 0,-1 1 0 0 0,1-1 0 0 0,-7-3 95 0 0,6-4-1035 0 0,8 1-5212 0 0,4 2-682 0 0</inkml:trace>
  <inkml:trace contextRef="#ctx0" brushRef="#br0" timeOffset="9475.054">9195 398 15376 0 0,'0'0'449'0'0,"0"0"-2"0"0,6 5-271 0 0,-4-3-207 0 0,2 1 289 0 0,0 1 1 0 0,0-1-1 0 0,0 1 0 0 0,-1 0 1 0 0,1 1-1 0 0,-1-1 0 0 0,0 1 1 0 0,0-1-1 0 0,1 5-258 0 0,5 9 1076 0 0,-7-14-737 0 0,1 0 0 0 0,-1 0-1 0 0,-1 1 1 0 0,1-1-1 0 0,1 5-338 0 0,3 16 2120 0 0,7 16-2120 0 0,5 19 996 0 0,-5-22-720 0 0,-12-35-405 0 0,1 3 266 0 0,-2-3-3631 0 0,2-7 2028 0 0</inkml:trace>
  <inkml:trace contextRef="#ctx0" brushRef="#br0" timeOffset="9805.275">9314 293 12872 0 0,'3'0'106'0'0,"0"1"0"0"0,0-1 1 0 0,0 1-1 0 0,0 0 1 0 0,0 0-1 0 0,-1 1 0 0 0,1-1 1 0 0,0 1-1 0 0,-1-1 1 0 0,1 1-1 0 0,0 0 0 0 0,-1 0 1 0 0,1 0-107 0 0,29 30 103 0 0,-11-9 777 0 0,-8-8 20 0 0,0 0-1 0 0,-1 0 0 0 0,0 1 1 0 0,-1 1-1 0 0,1 4-899 0 0,-1-1 1033 0 0,-7-13-551 0 0,0 0 0 0 0,0 1-1 0 0,-1 0 1 0 0,2 4-482 0 0,-5-11 304 0 0,3 1 856 0 0,-5-4-668 0 0,-11-15-248 0 0,11 11-316 0 0,1-1 0 0 0,-1 1 0 0 0,1-1 0 0 0,0 1 0 0 0,0-1 0 0 0,1 0 1 0 0,0-5 71 0 0,0 10-35 0 0,0 0 1 0 0,0-1-1 0 0,1 1 1 0 0,-1 0-1 0 0,0 0 1 0 0,1-1-1 0 0,0 1 1 0 0,-1 0-1 0 0,1 0 1 0 0,0 0 0 0 0,0 0-1 0 0,0 0 1 0 0,0 0-1 0 0,1 0 1 0 0,-1 0-1 0 0,1 0 1 0 0,-1 1-1 0 0,1-1 1 0 0,-1 1-1 0 0,1-1 1 0 0,0 1 0 0 0,0-1-1 0 0,0 1 1 0 0,0 0 34 0 0,1-1-12 0 0,0 1 0 0 0,0-1 0 0 0,1 1 0 0 0,-1 0 0 0 0,1 0 0 0 0,-1 1 0 0 0,1-1 1 0 0,-1 1-1 0 0,1 0 0 0 0,0-1 0 0 0,-1 2 0 0 0,1-1 0 0 0,-1 0 0 0 0,1 1 0 0 0,-1-1 0 0 0,1 1 1 0 0,-1 0-1 0 0,1 0 0 0 0,-1 1 0 0 0,0-1 0 0 0,1 1 0 0 0,-1-1 0 0 0,0 1 0 0 0,0 0 12 0 0,13 7 31 0 0,1-2 0 0 0,0 0 0 0 0,13 4-31 0 0,-9-5 38 0 0,-1 2-1 0 0,10 6-37 0 0,-19-10-74 0 0,-1 1-1 0 0,1-1 1 0 0,0-1-1 0 0,0 0 1 0 0,0 0-1 0 0,0-1 1 0 0,0-1-1 0 0,1 0 1 0 0,-1 0-1 0 0,4-2 75 0 0,-4 1-2491 0 0,1-1-1 0 0,-1-1 1 0 0,9-1 2491 0 0,-2-1-6572 0 0</inkml:trace>
  <inkml:trace contextRef="#ctx0" brushRef="#br0" timeOffset="10738.058">10100 259 17015 0 0,'-7'3'828'0'0,"-40"10"216"0"0,32-6-687 0 0,0 0-1 0 0,1 1 1 0 0,0 0-1 0 0,-9 8-356 0 0,16-11 138 0 0,0 1 0 0 0,1-1 0 0 0,0 1 0 0 0,0 0 1 0 0,0 1-1 0 0,1 0 0 0 0,0 0 0 0 0,0 0 0 0 0,1 0 0 0 0,0 1-138 0 0,-6 24 289 0 0,10-31-277 0 0,0 0 0 0 0,0-1 0 0 0,0 1 0 0 0,0 0 0 0 0,0 0 0 0 0,0 0-1 0 0,1 0 1 0 0,-1 0 0 0 0,0 0 0 0 0,0 0 0 0 0,1 0 0 0 0,-1 0 0 0 0,1 0-1 0 0,-1 0 1 0 0,1 0 0 0 0,-1 0 0 0 0,1-1 0 0 0,-1 1 0 0 0,1 0 0 0 0,0 0 0 0 0,-1-1-1 0 0,1 1 1 0 0,0 0-12 0 0,1 1 20 0 0,0 0 0 0 0,1 0-1 0 0,-1-1 1 0 0,0 1 0 0 0,0-1-1 0 0,1 1 1 0 0,0-1-20 0 0,4 1 24 0 0,0-1 0 0 0,0 0-1 0 0,0 0 1 0 0,1-1 0 0 0,-1 0 0 0 0,0 0-1 0 0,0 0 1 0 0,0-1 0 0 0,7-2-24 0 0,-3 2-2 0 0,0-1 0 0 0,-1 2-1 0 0,1-1 1 0 0,6 2 2 0 0,8 1-64 0 0,-8-1-2 0 0,-1 1-1 0 0,13 3 67 0 0,-24-3-9 0 0,1-1 0 0 0,-2 1-1 0 0,1 0 1 0 0,0 0 0 0 0,0 0-1 0 0,-1 0 1 0 0,1 1-1 0 0,-1 0 1 0 0,1 0 0 0 0,-1 0-1 0 0,0 1 10 0 0,5 5-16 0 0,0 0 0 0 0,0 0 0 0 0,-1 1-1 0 0,0 0 1 0 0,-1 1 0 0 0,0-1-1 0 0,0 1 1 0 0,-1 1 0 0 0,-1-1 0 0 0,0 1-1 0 0,-1 0 1 0 0,0 0 0 0 0,-1 1 0 0 0,0-1-1 0 0,0 2 17 0 0,-1 5 10 0 0,0 0-1 0 0,-1 0 1 0 0,-1 0-1 0 0,-1 1 1 0 0,-1-1-1 0 0,-1 0 1 0 0,-4 16-10 0 0,7-32 22 0 0,-2 1-1 0 0,1-1 1 0 0,0 1-1 0 0,-1-1 1 0 0,1 1-1 0 0,-1-1 1 0 0,0 0-1 0 0,0 0 1 0 0,0 0-1 0 0,-1 0 1 0 0,1-1-1 0 0,-1 1 1 0 0,1 0-1 0 0,-1-1 1 0 0,0 0-1 0 0,0 0 1 0 0,-3 2-22 0 0,3-3 40 0 0,1 1 1 0 0,-1-1 0 0 0,0 0-1 0 0,0 0 1 0 0,1-1 0 0 0,-1 1-1 0 0,0-1 1 0 0,0 1 0 0 0,0-1-1 0 0,0 0 1 0 0,0 0-1 0 0,0 0 1 0 0,0 0 0 0 0,0-1-1 0 0,0 1 1 0 0,1-1 0 0 0,-1 0-1 0 0,0 0 1 0 0,0 0 0 0 0,0 0-1 0 0,1 0 1 0 0,-1-1-41 0 0,-1 0 26 0 0,1 0 0 0 0,0 0 0 0 0,0-1 0 0 0,0 1 0 0 0,0-1 0 0 0,0 0 0 0 0,0 0 1 0 0,0 0-1 0 0,1-1 0 0 0,0 1 0 0 0,0 0 0 0 0,0-1 0 0 0,0 0 0 0 0,0 1 0 0 0,1-1 0 0 0,-1 0 0 0 0,1 0 0 0 0,0 0 0 0 0,0 0 0 0 0,1 0 0 0 0,-1 0 1 0 0,1 0-1 0 0,0-3-26 0 0,0-2 53 0 0,0 0 1 0 0,1 0 0 0 0,0 0 0 0 0,1 1-1 0 0,0-1 1 0 0,0 0 0 0 0,1 1 0 0 0,0-1-1 0 0,0 1 1 0 0,3-4-54 0 0,-1 5 1 0 0,-1 0 1 0 0,0 1-1 0 0,6-5-1 0 0,10-15-18 0 0,-16 19 11 0 0,10-17-37 0 0,2 0 1 0 0,0 2-1 0 0,9-9 44 0 0,84-100-62 0 0,-99 118 60 0 0,14-17-2 0 0,10-19 4 0 0,-26 37 11 0 0,-1-1 1 0 0,-1 0-1 0 0,0 0 1 0 0,0 0 0 0 0,2-13-12 0 0,3-9 80 0 0,-6 19-72 0 0,-1 0 0 0 0,2-11-8 0 0,-5 22 6 0 0,-1-1 0 0 0,1 0 0 0 0,-1 0 0 0 0,0 0 1 0 0,-1 1-1 0 0,1-1 0 0 0,-1 0 0 0 0,0 0 1 0 0,-2-3-7 0 0,2 6 1 0 0,0 0 1 0 0,-1-1-1 0 0,1 1 1 0 0,-1 0 0 0 0,1 0-1 0 0,-1 0 1 0 0,0 0-1 0 0,-1-1-1 0 0,2 4 0 0 0,1-1 0 0 0,-1 0-1 0 0,0 1 1 0 0,1-1-1 0 0,-1 1 1 0 0,1-1 0 0 0,-1 1-1 0 0,0-1 1 0 0,1 1-1 0 0,-1 0 1 0 0,0-1 0 0 0,0 1-1 0 0,1 0 1 0 0,-1-1-1 0 0,0 1 1 0 0,0 0 0 0 0,0 0-1 0 0,1 0 1 0 0,-1 0-1 0 0,0 0 1 0 0,0 0 0 0 0,0 0-1 0 0,1 0 1 0 0,-1 0-1 0 0,0 0 1 0 0,0 0 0 0 0,0 0-1 0 0,1 1 1 0 0,-1-1-1 0 0,0 0 1 0 0,0 1 0 0 0,1-1-1 0 0,-1 0 1 0 0,0 1-1 0 0,1-1 1 0 0,-1 1 0 0 0,0-1-1 0 0,1 1 1 0 0,-1 0 0 0 0,-5 5-19 0 0,0 0 0 0 0,1 0-1 0 0,0 1 1 0 0,0 0 0 0 0,1 0 0 0 0,0 0 0 0 0,0 0 0 0 0,1 1-1 0 0,-1 0 1 0 0,2-1 0 0 0,-1 1 0 0 0,1 0 0 0 0,0 1-1 0 0,1 1 20 0 0,-2 9-44 0 0,1 0 0 0 0,1 0-1 0 0,1 0 1 0 0,0 0-1 0 0,3 15 45 0 0,-1-21-15 0 0,0 0 1 0 0,1 0-1 0 0,0 0 0 0 0,1 0 0 0 0,4 9 15 0 0,-4-15 1 0 0,-1 0-1 0 0,1 1 0 0 0,1-2 0 0 0,0 1 0 0 0,0 0 0 0 0,0-1 1 0 0,0 0-1 0 0,1 0 0 0 0,0-1 0 0 0,0 1 0 0 0,-3-4 1 0 0,2 2 1 0 0,-1 0-1 0 0,2 0 1 0 0,-1 0-1 0 0,0-1 1 0 0,1 1-1 0 0,0-1 1 0 0,-1-1-1 0 0,1 1 1 0 0,5 0-2 0 0,13 0 41 0 0,0-1 0 0 0,1-1-1 0 0,-1-1 1 0 0,0-1 0 0 0,0-2 0 0 0,0 0 0 0 0,0-2 0 0 0,7-2-41 0 0,-23 5 15 0 0,0-1 1 0 0,0 0 0 0 0,0 0-1 0 0,-1-1 1 0 0,1 0 0 0 0,-1-1-1 0 0,0 1 1 0 0,5-6-16 0 0,-6 6-7 0 0,-1 0-1 0 0,0-1 1 0 0,0 0-1 0 0,0 0 1 0 0,-1 0 0 0 0,0-1-1 0 0,0 1 1 0 0,0-1-1 0 0,-1 0 1 0 0,0 0 0 0 0,0-1 7 0 0,-2 5-19 0 0,0-1 0 0 0,-1 1 0 0 0,1-1 0 0 0,-1 1 0 0 0,0-1 0 0 0,0 1 1 0 0,0-1-1 0 0,0 1 0 0 0,0-1 0 0 0,-1 1 0 0 0,1 0 0 0 0,-1-1 0 0 0,1 1 1 0 0,-1-1-1 0 0,0 1 0 0 0,0 0 0 0 0,0-1 0 0 0,0 1 0 0 0,0 0 0 0 0,-1 0 1 0 0,1 0-1 0 0,-1 0 0 0 0,1 0 0 0 0,-1 0 0 0 0,0 1 0 0 0,0-1 0 0 0,0 0 0 0 0,0 1 1 0 0,0-1-1 0 0,0 1 0 0 0,0 0 0 0 0,0 0 0 0 0,0 0 0 0 0,-1 0 0 0 0,1 0 1 0 0,0 0-1 0 0,-1 1 0 0 0,1-1 0 0 0,-1 1 0 0 0,1-1 0 0 0,-1 1 0 0 0,1 0 1 0 0,-1 0-1 0 0,1 0 0 0 0,-1 1 0 0 0,1-1 0 0 0,-1 0 0 0 0,0 1 19 0 0,-2 1-25 0 0,2-2 12 0 0,1 0-1 0 0,-1 1 1 0 0,1 0-1 0 0,-1 0 0 0 0,1-1 1 0 0,0 1-1 0 0,-1 1 1 0 0,1-1-1 0 0,0 0 0 0 0,0 1 1 0 0,0-1-1 0 0,0 1 1 0 0,0-1-1 0 0,0 1 0 0 0,0 0 1 0 0,0 0-1 0 0,0 1 14 0 0,-1 0-9 0 0,1 0 0 0 0,0 0 0 0 0,0 0 0 0 0,1 1 0 0 0,-1-1 0 0 0,1 0 0 0 0,-1 1 0 0 0,1-1 0 0 0,0 1-1 0 0,1-1 1 0 0,-1 1 0 0 0,0 0 0 0 0,1-1 0 0 0,0 4 9 0 0,0-2 22 0 0,1 0-1 0 0,-1 1 1 0 0,1-1-1 0 0,1 0 1 0 0,-1 0-1 0 0,1 0 1 0 0,0 0-1 0 0,0 0 1 0 0,2 3-22 0 0,1 2 94 0 0,1-1 0 0 0,0 0 0 0 0,1-1 0 0 0,0 0 0 0 0,0 0-1 0 0,1 0 1 0 0,0-1 0 0 0,0 0 0 0 0,8 5-94 0 0,-7-7 144 0 0,0 0 0 0 0,-1-1-1 0 0,1 0 1 0 0,1 0 0 0 0,-1-1-1 0 0,0 0 1 0 0,1-1 0 0 0,5 1-144 0 0,34 1-926 0 0,-3-6-5546 0 0,-27-2-1191 0 0</inkml:trace>
  <inkml:trace contextRef="#ctx0" brushRef="#br0" timeOffset="17745.637">14836 54 12840 0 0,'6'-12'342'0'0,"-4"8"-223"0"0,0 1 1 0 0,0 0 0 0 0,0-1-1 0 0,0 1 1 0 0,-1-1 0 0 0,0 0-1 0 0,0 1 1 0 0,0-1 0 0 0,0 0-1 0 0,-1 0-119 0 0,0 3 678 0 0,0 1 230 0 0,0 0 41 0 0,0 0-39 0 0,0 0-200 0 0,0 0-92 0 0,0 0-11 0 0,0 0-63 0 0,0 11-49 0 0,10 148 1035 0 0,-10-109-1243 0 0,4 160 656 0 0,-3-196-915 0 0,1 0 1 0 0,0-1 0 0 0,1 1 0 0 0,3 4-29 0 0,-4-11 10 0 0,0 0 0 0 0,1 0 0 0 0,0 0 0 0 0,0-1 0 0 0,1 1-1 0 0,0-1 1 0 0,0 0 0 0 0,5 5-10 0 0,-5-7 11 0 0,-1-1 0 0 0,1 1 0 0 0,0-1 0 0 0,0 0 0 0 0,0-1 0 0 0,1 1 0 0 0,-1-1 0 0 0,1 0 0 0 0,-1 0 0 0 0,1 0 0 0 0,0 0 0 0 0,0-1 0 0 0,-1 0 0 0 0,1 0 0 0 0,0 0 0 0 0,1-1-11 0 0,6 1 30 0 0,0-1-1 0 0,0-1 0 0 0,0 0 1 0 0,0-1-1 0 0,0 0 0 0 0,-1-1-29 0 0,4-1 0 0 0,0-1 0 0 0,-1-1 0 0 0,0 0 0 0 0,8-6 0 0 0,-8 5 0 0 0,-7 3-12 0 0,0 0-1 0 0,-1-1 0 0 0,1 0 1 0 0,-1 0-1 0 0,0 0 0 0 0,-1-1 1 0 0,5-5 12 0 0,8-11-139 0 0,7-14 139 0 0,-15 22-21 0 0,1-4-134 0 0,0-1-1 0 0,-1-1 1 0 0,2-9 155 0 0,2-1-232 0 0,-11 23 190 0 0,0 0 0 0 0,0 0 0 0 0,-1 0 1 0 0,0 0-1 0 0,-1-1 42 0 0,0 7-2 0 0,-1-1 1 0 0,0 0 0 0 0,1 0-1 0 0,-1 1 1 0 0,0-1 0 0 0,0 0-1 0 0,0 0 1 0 0,0 1 0 0 0,-1-1-1 0 0,1 0 1 0 0,0 0 0 0 0,-1 1-1 0 0,1-1 1 0 0,-1 0-1 0 0,0 1 1 0 0,1-1 0 0 0,-1 0-1 0 0,0 1 1 0 0,0-1 0 0 0,0 1-1 0 0,0-1 1 0 0,0 1 0 0 0,0 0 1 0 0,-1 0 4 0 0,1 0-1 0 0,-1 1 1 0 0,1-1 0 0 0,-1 1 0 0 0,1 0 0 0 0,-1-1 0 0 0,0 1 0 0 0,1 0 0 0 0,-1 0 0 0 0,1 0 0 0 0,-1 0 0 0 0,1 0 0 0 0,-1 0 0 0 0,1 1-1 0 0,-2-1-3 0 0,-22 7 40 0 0,17-2-17 0 0,1-1 0 0 0,0 1 0 0 0,-1 0-1 0 0,2 1 1 0 0,-1-1 0 0 0,1 1 0 0 0,-1 1-1 0 0,-3 5-22 0 0,-4 6-3 0 0,0 1 0 0 0,-6 14 3 0 0,17-26 0 0 0,0-1 0 0 0,0 0 0 0 0,1 1 0 0 0,0 0 0 0 0,0-1 0 0 0,1 1 0 0 0,0 0 0 0 0,0 0 0 0 0,0 5 0 0 0,6 5 54 0 0,-4-16-48 0 0,0 1-1 0 0,-1-1 1 0 0,1 1 0 0 0,0-1 0 0 0,0 0 0 0 0,0 1 0 0 0,0-1 0 0 0,0 0-1 0 0,0 0 1 0 0,0 0 0 0 0,1 1 0 0 0,-1-1 0 0 0,0-1 0 0 0,1 1 0 0 0,-1 0 0 0 0,1 0-1 0 0,-1 0 1 0 0,1-1 0 0 0,-1 1 0 0 0,1-1 0 0 0,-1 1 0 0 0,1-1 0 0 0,0 0 0 0 0,-1 1-1 0 0,1-1 1 0 0,0 0 0 0 0,0 0-6 0 0,2 0 28 0 0,-1 1 4 0 0,0-1 0 0 0,0 0 0 0 0,0 0 0 0 0,0 0-1 0 0,0-1 1 0 0,0 1 0 0 0,0-1 0 0 0,0 0 0 0 0,0 0-1 0 0,0 0 1 0 0,0 0 0 0 0,0 0 0 0 0,0-1-32 0 0,32-20 146 0 0,-5-4-119 0 0,-25 20 16 0 0,1 0 0 0 0,1 0-1 0 0,-1 1 1 0 0,1 0-1 0 0,4-2-42 0 0,6-7-73 0 0,-13 12 45 0 0,-1 13-49 0 0,-4 16 55 0 0,0-20 18 0 0,0-1 0 0 0,1 1 0 0 0,-1-1 0 0 0,2 1 0 0 0,-1 0 0 0 0,1-1 0 0 0,0 1 0 0 0,2 5 4 0 0,0-3 0 0 0,-3-7 0 0 0,1 0 0 0 0,-1-1 0 0 0,1 1 0 0 0,0 0 0 0 0,0 0 0 0 0,0-1 0 0 0,0 1 0 0 0,0-1 0 0 0,0 1 0 0 0,0-1 0 0 0,0 1 0 0 0,1-1 0 0 0,-1 1 0 0 0,1-1 0 0 0,0 1 0 0 0,0 1-1 0 0,1-1 1 0 0,0 0-1 0 0,-1-1 1 0 0,1 1-1 0 0,0 0 1 0 0,0-1-1 0 0,0 1 1 0 0,0-1-1 0 0,0 0 1 0 0,0 0-1 0 0,0 0 1 0 0,1-1-1 0 0,-1 1 1 0 0,0-1-1 0 0,0 0 1 0 0,1 1-1 0 0,-1-1 1 0 0,0-1-1 0 0,0 1 1 0 0,1 0-1 0 0,-1-1 1 0 0,0 0-1 0 0,1 0 1 0 0,15-3-50 0 0,-4 2-32 0 0,0-1 0 0 0,-1-1 1 0 0,0 0-1 0 0,1-2 82 0 0,6-2-276 0 0,-12 5 52 0 0,0-1 0 0 0,0 0 0 0 0,-1-1 0 0 0,1 1 0 0 0,2-3 224 0 0,5-5-610 0 0,-9 7 162 0 0,0 0 0 0 0,-1 0 1 0 0,1-1-1 0 0,-1 1 1 0 0,0-2-1 0 0,2-2 448 0 0,5-8-1513 0 0,3-2-914 0 0,-1-2 0 0 0,6-11 2427 0 0,-17 25-235 0 0,-1 1 0 0 0,0-1 0 0 0,0 0 0 0 0,0 0-1 0 0,-1 0 1 0 0,0 0 0 0 0,-1 0 0 0 0,1-1 0 0 0,-1 1 0 0 0,0-7 235 0 0,-2 14 102 0 0,1-1 0 0 0,0 1 0 0 0,0-1 0 0 0,-1 1 0 0 0,1-1 0 0 0,0 1 0 0 0,-1-1 1 0 0,1 1-1 0 0,0-1 0 0 0,-1 1 0 0 0,1-1 0 0 0,-1 1 0 0 0,1 0 0 0 0,-1-1 0 0 0,1 1 0 0 0,-1 0 0 0 0,1-1 1 0 0,-1 1-1 0 0,0 0 0 0 0,1 0 0 0 0,-1-1 0 0 0,1 1 0 0 0,-1 0-102 0 0,-14-3 1844 0 0,12 5-1557 0 0,-1 0 0 0 0,1 0 0 0 0,0 0 0 0 0,0 0 1 0 0,0 0-1 0 0,0 1 0 0 0,0-1 0 0 0,0 1 1 0 0,1 0-1 0 0,-1 0 0 0 0,1 0 0 0 0,0 0 1 0 0,0 0-1 0 0,-2 4-287 0 0,2-2 74 0 0,0 0 0 0 0,0 0 0 0 0,0 0 1 0 0,1 1-1 0 0,-1-1 0 0 0,1 1 0 0 0,1-1 0 0 0,-1 1 1 0 0,1-1-1 0 0,0 1 0 0 0,0-1 0 0 0,0 1 0 0 0,1 0-74 0 0,1 6 58 0 0,0 0-1 0 0,0 0 0 0 0,1 0 0 0 0,1-1 0 0 0,2 6-57 0 0,9 10 165 0 0,-12-22-108 0 0,0 0 0 0 0,0 1 0 0 0,0 0-1 0 0,1 3-56 0 0,1 3 320 0 0,0 0-1 0 0,1-1 1 0 0,4 7-320 0 0,8 15 825 0 0,-17-30-710 0 0,1 1-1 0 0,-1-1 0 0 0,0 0 0 0 0,0 1 1 0 0,0-1-1 0 0,0 2-114 0 0,-1-4 17 0 0,0 0 1 0 0,1-1-1 0 0,-1 1 1 0 0,0 0-1 0 0,-1 0 1 0 0,1-1-1 0 0,0 1 1 0 0,0 0-1 0 0,0 0 1 0 0,0-1-1 0 0,0 1 1 0 0,-1 0-1 0 0,1-1 1 0 0,0 1-1 0 0,-1 0 1 0 0,1-1-1 0 0,0 1 0 0 0,-1-1 1 0 0,1 1-1 0 0,-1 0 1 0 0,1-1-1 0 0,-1 1 1 0 0,1-1-1 0 0,-1 1 1 0 0,1-1-1 0 0,-1 0 1 0 0,0 1-1 0 0,1-1 1 0 0,-1 0-1 0 0,0 1 1 0 0,1-1-1 0 0,-1 0 1 0 0,0 1-1 0 0,0-1-17 0 0,-7 1 50 0 0,1 1 0 0 0,-1-1 0 0 0,1-1 0 0 0,-1 1 0 0 0,0-1 0 0 0,1-1 0 0 0,-8 0-50 0 0,-6-3 13 0 0,1 0 0 0 0,-7-2-13 0 0,25 5-8 0 0,-8-6-77 0 0,9 6 0 0 0,17-6-145 0 0,-10 4 185 0 0,1 2-1 0 0,-1-1 0 0 0,1 1 0 0 0,-1 0 1 0 0,6 0 45 0 0,13-3-81 0 0,81-14-42 0 0,42-9 43 0 0,-143 26 80 0 0,23-6 4 0 0,-1-1 0 0 0,0-1 0 0 0,6-4-4 0 0,-26 11 14 0 0,0-1-1 0 0,-1-1 1 0 0,0 1-1 0 0,0-1 1 0 0,0 0 0 0 0,0 0-1 0 0,-1-1 1 0 0,0 0 0 0 0,1 0-1 0 0,-2 0 1 0 0,1 0-1 0 0,-1-1 1 0 0,1 0 0 0 0,-2 0-1 0 0,3-4-13 0 0,-4 5 16 0 0,0 0-1 0 0,-1 0 1 0 0,1 0-1 0 0,-1 0 1 0 0,0 0-1 0 0,-1 0 1 0 0,1-1-1 0 0,-1-1-15 0 0,0 5 6 0 0,0-1-1 0 0,0 1 1 0 0,0-1 0 0 0,-1 1-1 0 0,1-1 1 0 0,-1 1-1 0 0,1 0 1 0 0,-1-1-1 0 0,0 1 1 0 0,0 0-1 0 0,0-1 1 0 0,0 1 0 0 0,0 0-1 0 0,0 0 1 0 0,-1 0-1 0 0,1 0 1 0 0,-1 0-1 0 0,0 0-5 0 0,-1-1 0 0 0,-4 4-16 0 0,5-1 6 0 0,1 1 0 0 0,-1 1 0 0 0,0-1 0 0 0,1 0 0 0 0,-1 0 0 0 0,1 0 0 0 0,-1 1 0 0 0,1-1 0 0 0,0 1 0 0 0,-1-1 0 0 0,1 1 0 0 0,0 0 0 0 0,0-1 0 0 0,0 1 0 0 0,0 0 0 0 0,1 0 0 0 0,-1 0 10 0 0,-11 36-128 0 0,10-31 109 0 0,1 0 11 0 0,1 0 0 0 0,-1 0 0 0 0,1 0 0 0 0,0 0 0 0 0,0 0 0 0 0,1 1 0 0 0,0-2 0 0 0,1 1 0 0 0,-1 0 0 0 0,3 5 8 0 0,2 14 16 0 0,-5-22 3 0 0,0 0 0 0 0,0 0 0 0 0,0-1 0 0 0,0 1 0 0 0,1-1 0 0 0,0 1-1 0 0,-1-1 1 0 0,1 0 0 0 0,0 1 0 0 0,1-1 0 0 0,-1 0 0 0 0,1-1 0 0 0,-1 1 0 0 0,1 0 0 0 0,0-1 0 0 0,0 1 0 0 0,0-1 0 0 0,0 0-1 0 0,0 0 1 0 0,1 0 0 0 0,2 1-19 0 0,-1-3 34 0 0,0 1 0 0 0,0-1 0 0 0,0 0-1 0 0,-1-1 1 0 0,1 1 0 0 0,0-1 0 0 0,0 0 0 0 0,0 0-1 0 0,1-2-33 0 0,30-12 143 0 0,-15 6-96 0 0,-8 3-8 0 0,1-1 0 0 0,-1-1 0 0 0,-1 0 0 0 0,2-2-39 0 0,0 1 54 0 0,0-1 0 0 0,13-4-54 0 0,-17 9-10 0 0,0 1 1 0 0,1 0 0 0 0,-1 1 0 0 0,1 0 0 0 0,-1 1-1 0 0,1 0 1 0 0,0 1 0 0 0,4 0 9 0 0,-9 0 1 0 0,1 2-1 0 0,-1-1 1 0 0,1 1 0 0 0,-1 0-1 0 0,0 0 1 0 0,1 0 0 0 0,-1 1-1 0 0,0 0 1 0 0,0 1 0 0 0,0-1 0 0 0,0 1-1 0 0,0 0 1 0 0,-1 1 0 0 0,4 2-1 0 0,-1 0 190 0 0,0 1 0 0 0,0 0 0 0 0,0 1 0 0 0,-1 0 0 0 0,-1 0 0 0 0,1 1 0 0 0,3 5-190 0 0,-10-13 186 0 0,2 2 28 0 0,-2-3-201 0 0,0 0 0 0 0,0 0 0 0 0,0 0 0 0 0,0 0 0 0 0,0 0 0 0 0,0 1 0 0 0,0-1 0 0 0,0 0 0 0 0,0 0 0 0 0,0 0 0 0 0,0 0 0 0 0,0 0 0 0 0,0 1 0 0 0,0-1 0 0 0,0 0 0 0 0,0 0 0 0 0,1 0 0 0 0,-1 0 0 0 0,0 0 0 0 0,0 0 0 0 0,0 0 0 0 0,0 0 0 0 0,0 1 0 0 0,0-1 0 0 0,0 0 0 0 0,1 0 1 0 0,-1 0-1 0 0,0 0 0 0 0,0 0 0 0 0,0 0 0 0 0,0 0 0 0 0,0 0 0 0 0,1 0 0 0 0,-1 0 0 0 0,0 0 0 0 0,0 0 0 0 0,0 0 0 0 0,0 0-13 0 0,5 0 55 0 0,-1-1 0 0 0,0 1 1 0 0,0-1-1 0 0,0 0 0 0 0,1 0 0 0 0,-1-1 1 0 0,0 1-1 0 0,0-1 0 0 0,-1 0 0 0 0,5-2-55 0 0,37-28 333 0 0,-9 6-201 0 0,11-4-407 0 0,54-33-12 0 0,-30 27-8019 0 0,-41 24 519 0 0</inkml:trace>
  <inkml:trace contextRef="#ctx0" brushRef="#br0" timeOffset="11808.176">12184 326 14480 0 0,'0'0'330'0'0,"0"0"45"0"0,0 0 20 0 0,1 1-39 0 0,0 0-347 0 0,0 0 0 0 0,0-1 0 0 0,1 1 0 0 0,-2 0 0 0 0,1 0 0 0 0,0 1 0 0 0,0-1 0 0 0,0 0 0 0 0,0 0 0 0 0,-1 0 0 0 0,1 0 0 0 0,-1 1 0 0 0,1-1 1 0 0,-1 0-1 0 0,1 1 0 0 0,-1-1 0 0 0,0 0 0 0 0,1 1 0 0 0,-1-1 0 0 0,0 0 0 0 0,0 1 0 0 0,0-1 0 0 0,0 1-9 0 0,-4 41 527 0 0,2-24-83 0 0,-2 11 490 0 0,-1 1 0 0 0,-6 15-934 0 0,7-25 427 0 0,-12 13 517 0 0,16-34-921 0 0,0 0 0 0 0,0 1 0 0 0,0-1 0 0 0,0 0 0 0 0,0 1 0 0 0,-1-1 0 0 0,1 0 0 0 0,0 0 0 0 0,0 1 0 0 0,0-1 0 0 0,0 0 0 0 0,-1 1 0 0 0,1-1 0 0 0,0 0 0 0 0,0 0 0 0 0,-1 0 0 0 0,1 1 0 0 0,0-1 0 0 0,0 0 0 0 0,-1 0 0 0 0,1 0 1 0 0,0 1-1 0 0,-1-1 0 0 0,1 0 0 0 0,0 0 0 0 0,-1 0 0 0 0,1 0 0 0 0,0 0 0 0 0,-1 0 0 0 0,1 0 0 0 0,0 0 0 0 0,-1 0 0 0 0,1 0 0 0 0,0 0 0 0 0,-1 0 0 0 0,1 0 0 0 0,0 0 0 0 0,-1 0 0 0 0,1 0 0 0 0,0 0 0 0 0,-1 0 0 0 0,1-1 0 0 0,0 1 0 0 0,-1 0 0 0 0,1 0 0 0 0,0 0 0 0 0,0 0 0 0 0,-1-1 0 0 0,1 1 0 0 0,0 0 0 0 0,0 0 0 0 0,-1-1 0 0 0,1 1 0 0 0,0 0 0 0 0,0 0 0 0 0,0-1 0 0 0,0 1 0 0 0,-1 0 0 0 0,1-1-23 0 0,-10-17 366 0 0,9 14-337 0 0,0-1 0 0 0,1 1 1 0 0,-1-1-1 0 0,1 0 0 0 0,0 1 0 0 0,0-1 0 0 0,0 0 0 0 0,1 1 1 0 0,0-1-1 0 0,0 0 0 0 0,1-2-29 0 0,3-9 10 0 0,1 0 0 0 0,5-9-10 0 0,-7 14 12 0 0,0 2-22 0 0,0 1 0 0 0,1 0-1 0 0,0 0 1 0 0,0 0-1 0 0,1 0 1 0 0,0 1 0 0 0,0 0-1 0 0,1 0 1 0 0,0 0-1 0 0,0 1 1 0 0,0 0 0 0 0,1 0-1 0 0,0 1 1 0 0,0 0-1 0 0,0 1 1 0 0,1 0 0 0 0,-1 0-1 0 0,1 0 1 0 0,0 1-1 0 0,4 0 11 0 0,-9 2 7 0 0,1 1 0 0 0,-1 0 0 0 0,0 0 0 0 0,0 0 0 0 0,0 1 0 0 0,0-1 0 0 0,0 1 0 0 0,0 0 0 0 0,0 0 0 0 0,0 0 1 0 0,0 1-1 0 0,-1-1 0 0 0,1 1 0 0 0,0 0 0 0 0,-1 0 0 0 0,1 1 0 0 0,1 1-7 0 0,7 5 104 0 0,0 1 0 0 0,-1 1 0 0 0,10 10-104 0 0,-13-10 31 0 0,0 0 0 0 0,-1 0 0 0 0,0 1 0 0 0,-1-1 0 0 0,0 2 0 0 0,3 8-31 0 0,-7-15 62 0 0,-1-5 18 0 0,-1 0-68 0 0,0-1 1 0 0,0 1-1 0 0,0-1 0 0 0,0 0 0 0 0,0 1 0 0 0,0-1 0 0 0,0 1 0 0 0,0-1 1 0 0,0 1-1 0 0,0-1 0 0 0,0 1 0 0 0,0-1 0 0 0,0 0 0 0 0,0 1 0 0 0,-1-1 1 0 0,1 1-1 0 0,0-1 0 0 0,0 0 0 0 0,0 1 0 0 0,-1-1 0 0 0,1 0 0 0 0,0 1 1 0 0,0-1-1 0 0,-1 0 0 0 0,1 1 0 0 0,0-1 0 0 0,-1 0 0 0 0,1 1 0 0 0,-1-1 1 0 0,1 0-1 0 0,0 0 0 0 0,-1 0 0 0 0,1 1 0 0 0,-1-1 0 0 0,1 0 0 0 0,0 0 0 0 0,-1 0 1 0 0,1 0-1 0 0,-1 0 0 0 0,1 0 0 0 0,-1 0 0 0 0,1 0 0 0 0,0 0 0 0 0,-1 0 1 0 0,1 0-1 0 0,-1 0 0 0 0,1 0 0 0 0,-1 0 0 0 0,1 0 0 0 0,0 0 0 0 0,-1-1 1 0 0,1 1-1 0 0,-1 0 0 0 0,1 0 0 0 0,0 0 0 0 0,-1-1 0 0 0,1 1 0 0 0,0 0 1 0 0,-1-1-1 0 0,1 1 0 0 0,-1 0-12 0 0,0-1 27 0 0,-1-1 1 0 0,0 1 0 0 0,1 0-1 0 0,-1 0 1 0 0,1-1 0 0 0,0 1-1 0 0,-1-1 1 0 0,1 1-1 0 0,0-1 1 0 0,0 1 0 0 0,0-1-1 0 0,0 0 1 0 0,0 0-1 0 0,0 1 1 0 0,0-2-28 0 0,1-1 8 0 0,0 0-1 0 0,0 0 1 0 0,0 0 0 0 0,1 0-1 0 0,-1 0 1 0 0,1 0 0 0 0,1-3-8 0 0,1-12-1 0 0,-2 17-6 0 0,-1-1-1 0 0,1 0 0 0 0,-1 1 1 0 0,1-1-1 0 0,0 1 0 0 0,0-1 1 0 0,0 1-1 0 0,0-1 1 0 0,1 1-1 0 0,-1 0 0 0 0,1-1 1 0 0,0 1-1 0 0,-1 0 0 0 0,1 0 1 0 0,0 0-1 0 0,0 1 0 0 0,0-1 1 0 0,0 0-1 0 0,0 1 1 0 0,1-1-1 0 0,-1 1 0 0 0,3-1 8 0 0,-2 0-10 0 0,1 0-1 0 0,-1 1 1 0 0,1 0-1 0 0,-1 0 1 0 0,1 0-1 0 0,0 0 1 0 0,0 1-1 0 0,-1 0 1 0 0,1-1-1 0 0,0 1 1 0 0,0 1-1 0 0,0-1 1 0 0,-1 0-1 0 0,1 1 1 0 0,0 0-1 0 0,0 0 11 0 0,7 4 4 0 0,-1 1 0 0 0,1 0-1 0 0,-1 0 1 0 0,-1 1-1 0 0,1 0 1 0 0,-1 1 0 0 0,0 0-1 0 0,1 2-3 0 0,5 5-7 0 0,-14-15-1 0 0,17 16 235 0 0,0-1 1 0 0,3 1-228 0 0,12 2-1253 0 0,-28-16-26 0 0,1 0-1 0 0,-1 0 1 0 0,0 0 0 0 0,1-1-1 0 0,2 0 1280 0 0,11 0-7170 0 0</inkml:trace>
  <inkml:trace contextRef="#ctx0" brushRef="#br0" timeOffset="15457.574">13138 464 11600 0 0,'0'0'264'0'0,"0"0"34"0"0,0 0 21 0 0,0 0-36 0 0,0-1-186 0 0,0 0 76 0 0,-1 0 1 0 0,1 0-1 0 0,-1 0 1 0 0,0 0-1 0 0,1 0 0 0 0,-1 0 1 0 0,0 0-1 0 0,0 0 1 0 0,1 0-1 0 0,-1 0 0 0 0,0 1 1 0 0,0-1-1 0 0,0 0 1 0 0,0 0-1 0 0,0 1 0 0 0,0-1 1 0 0,0 1-1 0 0,0-1 1 0 0,-1 1-1 0 0,1-1 0 0 0,0 1 1 0 0,0 0-1 0 0,0-1 1 0 0,0 1-1 0 0,-1 0 0 0 0,0 0-173 0 0,-1 0 300 0 0,-1 0-1 0 0,1 1 0 0 0,-1-1 0 0 0,1 1 0 0 0,0-1 0 0 0,-1 1 0 0 0,-2 1-299 0 0,-1 2 170 0 0,-1-1 0 0 0,1 1-1 0 0,-1 0 1 0 0,1 1-1 0 0,0 0 1 0 0,1 0 0 0 0,-1 0-1 0 0,1 1 1 0 0,-3 4-170 0 0,-5 6 350 0 0,0 1-1 0 0,2 0 1 0 0,-3 5-350 0 0,12-18 0 0 0,2-3 0 0 0,0 0 0 0 0,0 0 0 0 0,0 1 0 0 0,1-1 0 0 0,-1 0 0 0 0,1 0 0 0 0,-1 1 0 0 0,1-1 0 0 0,-1 0 0 0 0,1 1 0 0 0,0-1 0 0 0,-1 1 0 0 0,1-1 0 0 0,0 0 0 0 0,0 1 0 0 0,0-1 0 0 0,0 1 0 0 0,0-1 0 0 0,1 0 0 0 0,-1 10 0 0 0,4 0 0 0 0,-3-10 7 0 0,0 1 0 0 0,0-1 0 0 0,0 1 0 0 0,0-1-1 0 0,0 1 1 0 0,0-1 0 0 0,1 1 0 0 0,-1-1 0 0 0,1 0-1 0 0,-1 0 1 0 0,1 0 0 0 0,-1 0 0 0 0,1 0 0 0 0,0 0 0 0 0,-1 0-1 0 0,1 0 1 0 0,0-1 0 0 0,1 1-7 0 0,0 0 14 0 0,1 0-1 0 0,0-1 0 0 0,-1 0 1 0 0,1 0-1 0 0,0 0 1 0 0,0 0-1 0 0,-1 0 1 0 0,1-1-1 0 0,2 0-13 0 0,8-3 21 0 0,1-1 0 0 0,-1 0 0 0 0,0-1-1 0 0,6-4-20 0 0,-14 7-12 0 0,-1 1 27 0 0,1-1 1 0 0,-1 0-1 0 0,0 0 1 0 0,0 0-1 0 0,0-1 1 0 0,0 1-1 0 0,-1-1 1 0 0,1 0-1 0 0,-1-1 1 0 0,0 1-1 0 0,0-1 1 0 0,0 0-1 0 0,-1 0 1 0 0,0 0-1 0 0,0 0 0 0 0,0-1 1 0 0,-1 1-1 0 0,1-1 1 0 0,-1 0-1 0 0,1-4-15 0 0,-4 7-14 0 0,1-1-1 0 0,0 1 0 0 0,-1 0 1 0 0,0 0-1 0 0,1 0 0 0 0,-1 0 1 0 0,0 0-1 0 0,-1 0 0 0 0,1 0 1 0 0,-1 0-1 0 0,1 0 0 0 0,-1 1 1 0 0,0-1-1 0 0,0 1 0 0 0,0-1 1 0 0,0 1-1 0 0,0 0 0 0 0,-1-1 15 0 0,-10-8-106 0 0,10 8 90 0 0,1 1 0 0 0,-1 0 0 0 0,1 0 0 0 0,-1 0 0 0 0,0 0 0 0 0,0 0 0 0 0,0 1 0 0 0,0-1 0 0 0,0 1 16 0 0,-29-11-168 0 0,32 10 202 0 0,15 1-322 0 0,63-3 88 0 0,-47 3-326 0 0,-23 1 31 0 0,0-1 0 0 0,0 1 1 0 0,0-1-1 0 0,0 0 0 0 0,-1-1 1 0 0,5-1 494 0 0,-4 1-4467 0 0,0 1-1379 0 0</inkml:trace>
  <inkml:trace contextRef="#ctx0" brushRef="#br0" timeOffset="16196.127">13782 390 11200 0 0,'0'0'256'0'0,"-4"-12"709"0"0,-1 3-970 0 0,5 8 52 0 0,-1 0 0 0 0,1 1-1 0 0,-1-1 1 0 0,1 0 0 0 0,-1 0 0 0 0,1 1-1 0 0,-1-1 1 0 0,0 0 0 0 0,1 0-1 0 0,-1 1 1 0 0,0-1 0 0 0,0 1-1 0 0,0-1 1 0 0,1 1 0 0 0,-1-1-1 0 0,0 1 1 0 0,0-1 0 0 0,0 1 0 0 0,0 0-1 0 0,0 0 1 0 0,0-1 0 0 0,0 1-47 0 0,-7-2 318 0 0,0 1-1 0 0,0 0 1 0 0,0 0 0 0 0,1 0 0 0 0,-1 1 0 0 0,0 1 0 0 0,0-1 0 0 0,0 1 0 0 0,0 0 0 0 0,0 1 0 0 0,0 0-1 0 0,1 0 1 0 0,-1 1 0 0 0,1 0 0 0 0,-2 1-318 0 0,-10 5 370 0 0,0 2-1 0 0,1-1 1 0 0,0 2-1 0 0,1 1 0 0 0,-3 3-369 0 0,2-1 188 0 0,0 1 0 0 0,1 0-1 0 0,0 1 1 0 0,-6 10-188 0 0,17-14 189 0 0,6-12-93 0 0,2 1-16 0 0,0-1-64 0 0,1 0-1 0 0,0 0 1 0 0,-1 1-1 0 0,1-1 1 0 0,0-1-1 0 0,0 1 0 0 0,-1 0 1 0 0,1-1-1 0 0,0 1 1 0 0,0-1-1 0 0,0 0 1 0 0,0 0-1 0 0,2 0-15 0 0,2-1 31 0 0,-1 0 0 0 0,1-1 0 0 0,-1 1 0 0 0,0-1 0 0 0,1 0-1 0 0,1-1-30 0 0,6-4 76 0 0,0-1-1 0 0,0 0 1 0 0,0 0-1 0 0,11-11-75 0 0,-10 6 44 0 0,-1-1 0 0 0,-1-1 0 0 0,0 0 0 0 0,-1 0 0 0 0,-1-1-1 0 0,0-1 1 0 0,-1 0 0 0 0,-1 0 0 0 0,4-12-44 0 0,2-9 88 0 0,-2 0-1 0 0,-2 0 1 0 0,3-21-88 0 0,-7 30 14 0 0,-6 21-7 0 0,1 0-1 0 0,-1-1 1 0 0,0 1-1 0 0,-1 0 0 0 0,0-5-6 0 0,0 9 3 0 0,-1 0 0 0 0,1 0 0 0 0,-1 0 0 0 0,0 0 0 0 0,0 0 0 0 0,0 0 0 0 0,0 0 0 0 0,-1 0-1 0 0,0 0 1 0 0,0 0 0 0 0,-1-1-3 0 0,3 5 0 0 0,0 0 0 0 0,0-1 0 0 0,-1 1 0 0 0,1 0 0 0 0,0 0 0 0 0,-1-1 0 0 0,1 1 0 0 0,0 0 0 0 0,-1 0 0 0 0,1 0 0 0 0,0 0 0 0 0,-1 0 1 0 0,1-1-1 0 0,0 1 0 0 0,-1 0 0 0 0,1 0 0 0 0,0 0 0 0 0,-1 0 0 0 0,1 0 0 0 0,-1 0 0 0 0,1 0 0 0 0,0 0 0 0 0,-1 0 0 0 0,1 0 0 0 0,0 1 0 0 0,-1-1 0 0 0,1 0 0 0 0,0 0 0 0 0,-1 0 0 0 0,1 0 0 0 0,0 0 0 0 0,-1 1 0 0 0,1-1 0 0 0,0 0 0 0 0,-1 0 0 0 0,1 0 0 0 0,0 1 0 0 0,0-1 0 0 0,-1 0 0 0 0,1 1 0 0 0,0-1 0 0 0,0 0 0 0 0,0 1 0 0 0,-1-1 0 0 0,1 0 0 0 0,0 1 0 0 0,0-1 0 0 0,-12 19-6 0 0,11-16-1 0 0,-6 11-14 0 0,2 0 0 0 0,-1 0 0 0 0,2 0 0 0 0,0 1 0 0 0,1 0 0 0 0,0 0 0 0 0,1 0-1 0 0,1 5 22 0 0,-5 24-67 0 0,5-34 62 0 0,-1 1 0 0 0,2-1 1 0 0,-1 0-1 0 0,2 1 0 0 0,-1-1 0 0 0,1 1 0 0 0,1-1 0 0 0,0 0 0 0 0,1 0 0 0 0,0 0 0 0 0,0 0 0 0 0,1 0 0 0 0,3 6 5 0 0,-6-14 8 0 0,1 0 0 0 0,-1 0-1 0 0,1 0 1 0 0,0 0-1 0 0,0 0 1 0 0,0 0 0 0 0,0-1-1 0 0,0 1 1 0 0,0 0-1 0 0,0-1 1 0 0,0 0 0 0 0,1 1-1 0 0,-1-1 1 0 0,0 0-1 0 0,1 0 1 0 0,-1-1 0 0 0,1 1-1 0 0,-1 0 1 0 0,1-1-1 0 0,1 1-7 0 0,0-1 21 0 0,0 0-1 0 0,-1 0 1 0 0,1 0-1 0 0,0 0 1 0 0,0-1-1 0 0,-1 1 1 0 0,1-1-1 0 0,-1 0 1 0 0,1 0-1 0 0,-1 0 1 0 0,1-1-1 0 0,-1 1 0 0 0,0-1 1 0 0,1 0-21 0 0,-1 0 14 0 0,15-9 93 0 0,-1-1 0 0 0,0-1-107 0 0,-11 9 26 0 0,-1-1 0 0 0,0 0 1 0 0,0-1-1 0 0,0 1 0 0 0,-1-1 1 0 0,0 0-1 0 0,3-5-26 0 0,-1 1 40 0 0,-3 5-21 0 0,0 0 1 0 0,0-1-1 0 0,-1 0 0 0 0,0 1 0 0 0,2-5-19 0 0,-3 6 17 0 0,1-3-21 0 0,-1 0 1 0 0,1-1-1 0 0,-1 1 1 0 0,0 0-1 0 0,-1-1 1 0 0,0-2 3 0 0,0 8-9 0 0,0 0 0 0 0,0 1 0 0 0,0-1 0 0 0,0 1 0 0 0,-1-1 0 0 0,1 1 0 0 0,-1-1 0 0 0,1 1 0 0 0,-1-1 0 0 0,0 1 0 0 0,1-1 0 0 0,-1 1 0 0 0,0 0 0 0 0,0 0 0 0 0,0-1 0 0 0,0 1 0 0 0,0 0 0 0 0,0 0 0 0 0,0 0 0 0 0,-1 0 0 0 0,1 0 0 0 0,0 0 0 0 0,-1 0 0 0 0,1 0 0 0 0,0 1 0 0 0,-1-1 0 0 0,1 0 0 0 0,-1 1 0 0 0,1 0 1 0 0,-1-1-1 0 0,1 1 0 0 0,-1 0 0 0 0,0-1 0 0 0,1 1 9 0 0,-2 0-16 0 0,1 0 0 0 0,-1 0 1 0 0,1 0-1 0 0,0 0 1 0 0,-1 0-1 0 0,1 0 0 0 0,0 1 1 0 0,-1-1-1 0 0,1 1 0 0 0,0 0 1 0 0,-1 0-1 0 0,1 0 1 0 0,0 0-1 0 0,0 0 0 0 0,0 0 1 0 0,0 0-1 0 0,0 1 16 0 0,-2 1-6 0 0,1-1 0 0 0,0 1 0 0 0,1 1 0 0 0,-1-1 0 0 0,0 0 0 0 0,1 0 0 0 0,0 1 0 0 0,0 0 0 0 0,-1 2 6 0 0,-2 5-24 0 0,1 0 1 0 0,0 0 0 0 0,1 1-1 0 0,1-1 1 0 0,-1 1 0 0 0,1 8 23 0 0,1-13 5 0 0,1-1 1 0 0,0 1 0 0 0,0 0 0 0 0,1-1 0 0 0,0 1-1 0 0,0 0 1 0 0,0-1 0 0 0,1 1 0 0 0,0-1-1 0 0,0 0 1 0 0,1 0 0 0 0,0 1 0 0 0,0-1 0 0 0,0-1-1 0 0,1 1 1 0 0,-1 0 0 0 0,1-1 0 0 0,1 0-1 0 0,-1 0 1 0 0,1 0 0 0 0,0-1 0 0 0,0 1 0 0 0,0-1-1 0 0,5 2-5 0 0,1 1 30 0 0,-1-2 0 0 0,1 0 0 0 0,1 0-1 0 0,-1-1 1 0 0,1 0 0 0 0,-1-1-1 0 0,9 1-29 0 0,16 2 73 0 0,32-1-73 0 0,-43-3-31 0 0,-11-2-361 0 0,1 0 1 0 0,0 0 0 0 0,4-2 391 0 0,9-2-5298 0 0,-27 4 4733 0 0,21-3-6259 0 0</inkml:trace>
  <inkml:trace contextRef="#ctx0" brushRef="#br1" timeOffset="22723.716">6790 1846 11056 0 0,'0'-88'2992'0'0,"0"87"-2804"0"0,0 1 1 0 0,0 0-1 0 0,0-1 1 0 0,0 1-1 0 0,0-1 1 0 0,0 1 0 0 0,0-1-1 0 0,0 1 1 0 0,0 0-1 0 0,0-1 1 0 0,0 1-1 0 0,-1 0 1 0 0,1-1 0 0 0,0 1-1 0 0,0-1 1 0 0,0 1-1 0 0,0 0 1 0 0,-1-1 0 0 0,1 1-1 0 0,0 0 1 0 0,-1-1-1 0 0,1 1 1 0 0,0 0-1 0 0,0 0 1 0 0,-1-1-189 0 0,-8 2 1430 0 0,7 0-1355 0 0,1 0-1 0 0,-1 0 0 0 0,0 0 0 0 0,1 0 1 0 0,-1 1-1 0 0,1-1 0 0 0,-1 0 0 0 0,1 1 1 0 0,-1 0-75 0 0,-14 27 268 0 0,1 0 0 0 0,1 1 0 0 0,2 0 0 0 0,1 1 0 0 0,1 0 0 0 0,1 5-268 0 0,-2 15 174 0 0,3 1 0 0 0,1 1 0 0 0,2 33-174 0 0,5-28 72 0 0,2 0 0 0 0,2 0 0 0 0,6 14-72 0 0,-5-41 47 0 0,3 1-1 0 0,0-1 0 0 0,6 9-46 0 0,1 7 29 0 0,-5-18-54 0 0,2 0-1 0 0,1-1 1 0 0,9 13 25 0 0,14 30-126 0 0,-15-31-478 0 0,-1-4-5589 0 0,-8-10-847 0 0</inkml:trace>
  <inkml:trace contextRef="#ctx0" brushRef="#br1" timeOffset="25527.407">6761 1804 9936 0 0,'0'0'292'0'0,"0"0"0"0"0,-12 5 90 0 0,-16 5-63 0 0,-1 0 0 0 0,0-2 0 0 0,0-2 0 0 0,0 0 0 0 0,-16 0-319 0 0,12-2 183 0 0,7-1-195 0 0,-1-1 0 0 0,-9-2 12 0 0,35 0-624 0 0,1 0-2303 0 0,0 0-986 0 0</inkml:trace>
  <inkml:trace contextRef="#ctx0" brushRef="#br1" timeOffset="25787.137">6627 2023 12392 0 0,'-8'-4'143'0'0,"0"1"1"0"0,0 0 0 0 0,-1 0-1 0 0,0 1 1 0 0,1 0 0 0 0,-1 0-1 0 0,0 1 1 0 0,0 0-1 0 0,0 1 1 0 0,-1 0-144 0 0,-31-4 426 0 0,8 1 360 0 0,0 1 0 0 0,-9 1-786 0 0,41 1-100 0 0,1 0 35 0 0,0 0 120 0 0,0 0 13 0 0,0 0-146 0 0,0 4-2516 0 0,3-2 1602 0 0</inkml:trace>
  <inkml:trace contextRef="#ctx0" brushRef="#br1" timeOffset="26074.155">6562 2322 14336 0 0,'-7'-1'177'0'0,"0"0"0"0"0,0 1 1 0 0,0 0-1 0 0,1 0 1 0 0,-1 1-1 0 0,0-1 1 0 0,0 2-1 0 0,0-1 1 0 0,-4 2-178 0 0,-20 3-21 0 0,-12 2-91 0 0,-18 7 112 0 0,43-8-474 0 0,17-7-427 0 0,1 0-2650 0 0,0 0-1131 0 0</inkml:trace>
  <inkml:trace contextRef="#ctx0" brushRef="#br1" timeOffset="26363.635">6774 2527 11600 0 0,'0'0'264'0'0,"-1"2"34"0"0,-8 11-122 0 0,-1-1-1 0 0,0 0 0 0 0,0 0 1 0 0,-2-1-1 0 0,1-1 0 0 0,-1 1 1 0 0,-1-2-1 0 0,-8 5-175 0 0,-24 14 608 0 0,-44 19-608 0 0,44-24-465 0 0,-10 9 465 0 0,35-19-364 0 0,17-12 180 0 0</inkml:trace>
  <inkml:trace contextRef="#ctx0" brushRef="#br1" timeOffset="26665.23">6770 2866 9648 0 0,'0'0'216'0'0,"0"0"32"0"0,1 1 12 0 0,0 0-228 0 0,-1 0 1 0 0,1 1-1 0 0,-1-1 1 0 0,1 0-1 0 0,-1 0 1 0 0,0 1-1 0 0,0-1 1 0 0,1 0 0 0 0,-1 1-1 0 0,0-1 1 0 0,0 0-1 0 0,0 1 1 0 0,0-1-1 0 0,-1 0 1 0 0,1 1-1 0 0,0-1 1 0 0,-1 0-1 0 0,1 0 1 0 0,0 1-1 0 0,-1-1 1 0 0,1 0 0 0 0,-1 0-1 0 0,0 0 1 0 0,1 1-1 0 0,-1-1 1 0 0,0 0-1 0 0,0 0 1 0 0,0 0-1 0 0,0 0 1 0 0,0-1-1 0 0,0 1 1 0 0,0 0 0 0 0,0 0-33 0 0,-5 6 916 0 0,-2 1-351 0 0,1 0 1 0 0,-1-1-1 0 0,-1 1 0 0 0,0-1 0 0 0,-2 1-565 0 0,-21 17 778 0 0,-8 7-168 0 0,25-20-333 0 0,1 0 0 0 0,0 0 0 0 0,-12 15-277 0 0,25-26-393 0 0,-8 8 992 0 0,7-5-5594 0 0,5 1-423 0 0</inkml:trace>
  <inkml:trace contextRef="#ctx0" brushRef="#br1" timeOffset="23579.168">10225 1715 10824 0 0,'0'0'241'0'0,"0"0"38"0"0,0 0 14 0 0,0 0-21 0 0,0 0-128 0 0,0 0 113 0 0,0 0 67 0 0,1 1 18 0 0,25 15 1114 0 0,-19-13-1091 0 0,-1 0 1 0 0,1 1 0 0 0,-1 0 0 0 0,0 0-1 0 0,0 0 1 0 0,0 0 0 0 0,3 4-366 0 0,36 38 1142 0 0,-33-32-895 0 0,-3-3-121 0 0,-1-1-1 0 0,0 1 1 0 0,-1 1 0 0 0,0 0 0 0 0,-1 0 0 0 0,0 0 0 0 0,-1 0 0 0 0,-1 1 0 0 0,0 0-1 0 0,0 0 1 0 0,-1 0 0 0 0,1 13-126 0 0,0 16 255 0 0,-2 0 0 0 0,-2 0-1 0 0,-3 22-254 0 0,-1-21 304 0 0,-10 39-304 0 0,4-27 159 0 0,-9 56 106 0 0,9-66-198 0 0,-2 4-67 0 0,5-26 9 0 0,3-8-144 0 0,0 0-1 0 0,-2-1 0 0 0,0 0 0 0 0,0 0 0 0 0,-1 0 1 0 0,-9 11 135 0 0,-3 8-2492 0 0,10-19 1026 0 0</inkml:trace>
  <inkml:trace contextRef="#ctx0" brushRef="#br1" timeOffset="23995.007">10271 2699 8496 0 0,'19'0'880'0'0,"-9"0"-144"0"0,0 0 0 0 0,1 1 0 0 0,-1 0 0 0 0,0 0 0 0 0,0 1 0 0 0,4 2-736 0 0,63 10 3231 0 0,-66-11-2884 0 0,4 1-188 0 0,1 0 1 0 0,0-1-1 0 0,0 0 1 0 0,0-2-1 0 0,4 1-159 0 0,-11-6-1998 0 0,-9 4 853 0 0</inkml:trace>
  <inkml:trace contextRef="#ctx0" brushRef="#br1" timeOffset="24300.554">10334 2461 10336 0 0,'0'-1'61'0'0,"0"1"-19"0"0,0-1-1 0 0,0 1 0 0 0,0-1 1 0 0,0 1-1 0 0,0-1 0 0 0,0 1 1 0 0,0-1-1 0 0,0 1 0 0 0,0-1 1 0 0,0 0-1 0 0,-1 1 0 0 0,1 0 0 0 0,0-1 1 0 0,0 1-1 0 0,-1-1 0 0 0,1 1 1 0 0,0-1-1 0 0,0 1 0 0 0,-1-1 1 0 0,1 1-1 0 0,-1 0 0 0 0,1-1 1 0 0,0 1-1 0 0,-1 0 0 0 0,1-1 1 0 0,-1 1-42 0 0,0 0 282 0 0,1 0 68 0 0,1-1-300 0 0,-1 1 1 0 0,0-1-1 0 0,0 1 0 0 0,1-1 1 0 0,-1 1-1 0 0,0-1 1 0 0,1 1-1 0 0,-1 0 1 0 0,1-1-1 0 0,-1 1 0 0 0,0 0 1 0 0,1-1-1 0 0,-1 1 1 0 0,1 0-1 0 0,-1 0 1 0 0,1-1-1 0 0,-1 1 1 0 0,1 0-1 0 0,-1 0 0 0 0,1 0 1 0 0,-1-1-1 0 0,1 1 1 0 0,-1 0-1 0 0,1 0 1 0 0,0 0-51 0 0,13-2 1433 0 0,-7 2-1238 0 0,154-4 958 0 0,-157 4-1318 0 0,1 0 0 0 0,0-1-1 0 0,0 0 1 0 0,0 0 0 0 0,0 0-1 0 0,0-1 1 0 0,-1 1 0 0 0,1-1-1 0 0,-1 0 1 0 0,1-1 0 0 0,2-1 165 0 0,0-1-5192 0 0</inkml:trace>
  <inkml:trace contextRef="#ctx0" brushRef="#br1" timeOffset="24592.411">10290 2245 10680 0 0,'4'-3'520'0'0,"0"0"-407"0"0,0 0 0 0 0,1 0 1 0 0,0 1-1 0 0,-1 0 1 0 0,1 0-1 0 0,5-2-113 0 0,12-5 160 0 0,45-19 1883 0 0,6 0-2043 0 0,8-2 1122 0 0,-77 28-1184 0 0,0 1-1 0 0,0-2 1 0 0,1 1 0 0 0,-1 0 0 0 0,3-3 62 0 0,2-5-3853 0 0,-2 2-884 0 0</inkml:trace>
  <inkml:trace contextRef="#ctx0" brushRef="#br1" timeOffset="24884.55">10359 1964 10680 0 0,'0'0'241'0'0,"10"-11"590"0"0,26-8-717 0 0,-21 7-63 0 0,6-3 468 0 0,46-24 2397 0 0,-52 29-2281 0 0,5-1 49 0 0,-8 6-371 0 0,-11 4-531 0 0,1 0 0 0 0,-1 0 1 0 0,1 0-1 0 0,0 0 1 0 0,0 1-1 0 0,-1-1 0 0 0,1 0 1 0 0,0 1-1 0 0,0 0 1 0 0,0-1 217 0 0,-2 1-1352 0 0</inkml:trace>
  <inkml:trace contextRef="#ctx0" brushRef="#br1" timeOffset="24885.55">10300 1809 11072 0 0,'-1'-1'43'0'0,"0"0"0"0"0,0 1 0 0 0,0-1 0 0 0,0 0 0 0 0,0 0 0 0 0,1 0 0 0 0,-1 0 0 0 0,0 0 0 0 0,1 0 0 0 0,-1 0 0 0 0,1 0 0 0 0,-1 0 0 0 0,1-1 0 0 0,-1 1 0 0 0,1 0 0 0 0,0 0 0 0 0,-1 0 0 0 0,1-1 0 0 0,0 1 0 0 0,0 0 0 0 0,0 0 0 0 0,0 0 0 0 0,0-1 0 0 0,0 1 0 0 0,1 0 0 0 0,-1 0-43 0 0,1-2 150 0 0,0 0 1 0 0,0 1 0 0 0,0-1 0 0 0,1 1-1 0 0,-1-1 1 0 0,1 1 0 0 0,0 0 0 0 0,0 0 0 0 0,-1 0-1 0 0,1 0 1 0 0,2-1-151 0 0,6-6 320 0 0,1 1 0 0 0,0 1 0 0 0,0 0 0 0 0,8-3-320 0 0,58-25 692 0 0,-35 17-5080 0 0,-20 10-524 0 0</inkml:trace>
  <inkml:trace contextRef="#ctx0" brushRef="#br2" timeOffset="33245.445">10081 1917 3664 0 0,'0'0'103'0'0,"0"0"67"0"0,20 0 2526 0 0,-5 1-1437 0 0,-11-1-789 0 0,0 1 0 0 0,1-1-1 0 0,-1 0 1 0 0,0-1 0 0 0,0 1 0 0 0,0-1 0 0 0,0 1-1 0 0,2-2-469 0 0,-5 2 252 0 0,-1 0-10 0 0,0 0-4 0 0,0 0-4 0 0,0 0-2 0 0,0 0 0 0 0,0 0-12 0 0,0 0-50 0 0,0 0-18 0 0,0 0-6 0 0,-16 2 180 0 0,-32-2 208 0 0,1-2 0 0 0,-1-3 0 0 0,-12-4-534 0 0,-58-4 224 0 0,42 3-60 0 0,-7 3-164 0 0,-19-2 117 0 0,-219-30-102 0 0,-198 1 448 0 0,374 32-162 0 0,11 0 150 0 0,-20 7-451 0 0,-280 4 841 0 0,321-5-750 0 0,-47-9 190 0 0,82 3-251 0 0,-10 2 137 0 0,-82 5-167 0 0,37 9-74 0 0,51-4 74 0 0,33-3-2 0 0,13-2 122 0 0,-16 5-120 0 0,30-3-28 0 0,6-1 19 0 0,0 0 1 0 0,0 2-1 0 0,-14 5 9 0 0,27-9-1 0 0,1 2 0 0 0,-1-1 0 0 0,1 0 0 0 0,-1 0 0 0 0,1 1 0 0 0,0-1 0 0 0,-1 1 0 0 0,1 0 0 0 0,-2 2 1 0 0,3-3-4 0 0,0 0-1 0 0,0 0 0 0 0,0 0 1 0 0,0-1-1 0 0,0 1 1 0 0,0 0-1 0 0,0 0 1 0 0,0-1-1 0 0,0 1 1 0 0,-1-1-1 0 0,1 1 0 0 0,-1-1 5 0 0,-1 2-9 0 0,-1 0 0 0 0,1-1 0 0 0,0 2 0 0 0,-1-1 0 0 0,1 0 0 0 0,0 0-1 0 0,-2 3 10 0 0,1 0-5 0 0,-1 0-1 0 0,1 0 1 0 0,0 1-1 0 0,0-1 1 0 0,1 1-1 0 0,0 0 1 0 0,0 0-1 0 0,0 0 1 0 0,0 0-1 0 0,1 1 0 0 0,0-1 1 0 0,1 1-1 0 0,0-1 1 0 0,0 1-1 0 0,0 1 6 0 0,-2 6-141 0 0,2-4 125 0 0,0 0-1 0 0,0 0 0 0 0,1 0 0 0 0,2 9 17 0 0,-2 25 3 0 0,0-29-11 0 0,0 1 0 0 0,1-1 0 0 0,1 1 0 0 0,2 6 8 0 0,2 23-40 0 0,-2-15 40 0 0,1 0 0 0 0,2 0 0 0 0,9 26 0 0 0,-11-40 0 0 0,2 3 0 0 0,-2 0 0 0 0,0 1 0 0 0,-2-1 0 0 0,1 4 0 0 0,6 40 0 0 0,-6-45 0 0 0,-1 0 0 0 0,-1 0 0 0 0,0 11 0 0 0,0-2 0 0 0,-1-22 0 0 0,0 1 0 0 0,-1 0 0 0 0,0 0 0 0 0,0 0 0 0 0,0 0 0 0 0,-1 1 0 0 0,-4 31 0 0 0,-2 8 0 0 0,-1-4 0 0 0,6-31 0 0 0,2 0 0 0 0,0 0 0 0 0,0 0 0 0 0,1 1 0 0 0,5 1 0 0 0,3-3 0 0 0,16 18-72 0 0,-22-25 72 0 0,12 8 0 0 0,4 1 1 0 0,-15-9-4 0 0,0 0 1 0 0,0 0 0 0 0,0-1 0 0 0,1 1-1 0 0,-1-1 1 0 0,4 1 2 0 0,-8-3-2 0 0,1 0-1 0 0,-1 0 1 0 0,0 0-1 0 0,0 0 1 0 0,1 0-1 0 0,-1 0 1 0 0,0 0-1 0 0,0 0 1 0 0,1 0-1 0 0,-1 0 1 0 0,0 1-1 0 0,0-1 1 0 0,1 0-1 0 0,-1 0 1 0 0,0 0-1 0 0,0 0 1 0 0,0 1-1 0 0,1-1 1 0 0,-1 0-1 0 0,0 0 1 0 0,0 0-1 0 0,0 1 1 0 0,0-1-1 0 0,1 0 1 0 0,-1 0-1 0 0,0 1 1 0 0,0-1 2 0 0,0 0-2 0 0,0 1 0 0 0,0-1 0 0 0,1 0 0 0 0,-1 0 0 0 0,0 1 0 0 0,0-1 0 0 0,0 0 0 0 0,1 0 0 0 0,-1 1 0 0 0,0-1 0 0 0,0 0 0 0 0,1 0 0 0 0,-1 1 0 0 0,0-1 0 0 0,0 0 1 0 0,1 0-1 0 0,-1 0 0 0 0,0 0 0 0 0,1 0 0 0 0,-1 0 0 0 0,0 1 0 0 0,0-1 0 0 0,1 0 0 0 0,-1 0 0 0 0,0 0 0 0 0,1 0 0 0 0,-1 0 2 0 0,69 21-83 0 0,-22-10 167 0 0,30 11-84 0 0,-48-14-71 0 0,0-2 0 0 0,0-1 0 0 0,0-2 0 0 0,17 0 71 0 0,-44-3-5 0 0,85 3-76 0 0,10-4 81 0 0,-9 0-75 0 0,201-5-4 0 0,-231 6 84 0 0,315-8 318 0 0,-125-2-639 0 0,-44 3 312 0 0,-16 5 4 0 0,-90 2 0 0 0,49-7 0 0 0,125-25 0 0 0,-127 19 0 0 0,-26 3 0 0 0,22-9 0 0 0,-17 4-364 0 0,-60 8 251 0 0,135-16 102 0 0,-175 21 18 0 0,-8 1 8 0 0,0 0 1 0 0,0-2-1 0 0,0 0 1 0 0,-1 0-1 0 0,3-2-15 0 0,-17 4 68 0 0,-1 1-4 0 0,0 0 4 0 0,0 0 16 0 0,0 0 4 0 0,0 0 0 0 0,0 0-2 0 0,0-1-77 0 0,0 0 0 0 0,-1 0 1 0 0,1 0-1 0 0,0-1 0 0 0,0 1 1 0 0,-1 0-1 0 0,1 0 0 0 0,-1 0 0 0 0,1 0 1 0 0,-1 0-1 0 0,1 0 0 0 0,-1 0 1 0 0,0 0-1 0 0,1 0 0 0 0,-2-1-9 0 0,-5-10 53 0 0,4-3 77 0 0,0 0 1 0 0,1 1 0 0 0,0-1-1 0 0,1 0 1 0 0,1 0 0 0 0,1 0-1 0 0,0-3-130 0 0,2-3 196 0 0,5-18-196 0 0,-1 7 44 0 0,3-8 35 0 0,2-1 0 0 0,2 2-1 0 0,6-10-78 0 0,-10 24 44 0 0,2-9 116 0 0,6-15 43 0 0,-18 49-202 0 0,3-5 7 0 0,-1 1 1 0 0,0 0-1 0 0,-1-1 1 0 0,1 1-1 0 0,-1-1 0 0 0,0 1 1 0 0,0-1-1 0 0,0 0 1 0 0,-1 0-1 0 0,0 1 0 0 0,0-1-8 0 0,0 4-6 0 0,0 1 1 0 0,0-1-1 0 0,0 1 0 0 0,0-1 0 0 0,0 0 0 0 0,0 1 0 0 0,0-1 0 0 0,0 1 0 0 0,0-1 0 0 0,0 1 0 0 0,1-1 0 0 0,-1 1 0 0 0,0-1 0 0 0,0 1 0 0 0,0-1 0 0 0,1 1 0 0 0,-1-1 0 0 0,0 1 0 0 0,1-1 0 0 0,-1 1 1 0 0,0 0-1 0 0,1-1 6 0 0,-1 1-4 0 0,0 0 1 0 0,0 0 0 0 0,0 0 0 0 0,1-1 0 0 0,-1 1-1 0 0,0 0 1 0 0,0 0 0 0 0,0 0 0 0 0,0 0-1 0 0,0 0 1 0 0,0-1 0 0 0,0 1 0 0 0,0 0 0 0 0,0 0-1 0 0,0 0 1 0 0,0 0 0 0 0,0-1 0 0 0,0 1 0 0 0,0 0-1 0 0,0 0 1 0 0,0 0 0 0 0,0 0 0 0 0,0-1 0 0 0,0 1-1 0 0,0 0 1 0 0,0 0 0 0 0,0 0 0 0 0,0 0-1 0 0,0-1 1 0 0,0 1 0 0 0,0 0 0 0 0,0 0 0 0 0,0 0-1 0 0,0 0 4 0 0,-6-9-2438 0 0,3 7 1213 0 0</inkml:trace>
  <inkml:trace contextRef="#ctx0" brushRef="#br2" timeOffset="33594.064">10243 2350 7920 0 0,'-6'5'377'0'0,"-23"17"32"0"0,-5 4-206 0 0,-18 18-203 0 0,23-19 458 0 0,-12 8-458 0 0,5-5 209 0 0,-39 29 751 0 0,-20 7-960 0 0,-16 12 748 0 0,-83 59 772 0 0,4-4-823 0 0,165-114-878 0 0,15-9 53 0 0</inkml:trace>
  <inkml:trace contextRef="#ctx0" brushRef="#br2" timeOffset="33873.35">10187 2109 13072 0 0,'0'0'382'0'0,"-13"0"156"0"0,1 5-538 0 0,0 2 0 0 0,1-1 0 0 0,-1 2 0 0 0,1-1 0 0 0,0 1 0 0 0,1 1 0 0 0,0 0 0 0 0,-1 2 0 0 0,-26 22 0 0 0,-276 196-88 0 0,220-165 100 0 0,-90 56 338 0 0,36-26 272 0 0,25-19 443 0 0,-25 7-1065 0 0,105-60 31 0 0,35-18-41 0 0,-1 0 0 0 0,1-1 0 0 0,-1 0 0 0 0,0 0 1 0 0,0 0-1 0 0,-5 0 10 0 0,13-3-67 0 0,0 0 0 0 0,-1 0 0 0 0,1 0 0 0 0,0 0 0 0 0,0 1 0 0 0,0-1 0 0 0,0 0 0 0 0,-1 0 0 0 0,1 0 0 0 0,0 0 0 0 0,0 0 0 0 0,0 0 0 0 0,-1 0 0 0 0,1 0 0 0 0,0 0 0 0 0,0 0 0 0 0,0 0 1 0 0,-1 0-1 0 0,1 0 0 0 0,0 0 0 0 0,0 0 0 0 0,0 0 0 0 0,-1 0 0 0 0,1 0 0 0 0,0 0 0 0 0,0 0 0 0 0,0 0 0 0 0,0 0 0 0 0,-1-1 0 0 0,1 1 0 0 0,0 0 0 0 0,0 0 0 0 0,0 0 0 0 0,0 0 0 0 0,-1 0 0 0 0,1 0 0 0 0,0-1 0 0 0,0 1 0 0 0,0 0 0 0 0,0 0 0 0 0,0 0 0 0 0,0 0 0 0 0,0-1 0 0 0,0 1 1 0 0,-1 0-1 0 0,1 0 0 0 0,0 0 0 0 0,0-1 0 0 0,0 1 0 0 0,0 0 0 0 0,0 0 0 0 0,0 0 0 0 0,0-1 0 0 0,0 1 0 0 0,0 0 0 0 0,0 0 0 0 0,0 0 0 0 0,0-1 0 0 0,0 1 0 0 0,0 0 0 0 0,1 0 0 0 0,-1 0 0 0 0,0 0 0 0 0,0-1 0 0 0,0 1 0 0 0,0 0 0 0 0,0 0 67 0 0,6-11-4918 0 0</inkml:trace>
  <inkml:trace contextRef="#ctx0" brushRef="#br2" timeOffset="34144.967">9797 2140 12608 0 0,'-23'5'436'0'0,"11"-2"-249"0"0,-1 0 1 0 0,0 1-1 0 0,1 0 1 0 0,0 1-1 0 0,-10 5-187 0 0,-8 8 6 0 0,1 3-1 0 0,-1 1-5 0 0,-6 5 0 0 0,-4 0 0 0 0,-230 137 69 0 0,-8-15 14 0 0,197-109-79 0 0,-89 42-14 0 0,112-57 76 0 0,-60 16-66 0 0,91-33 6 0 0,-21 7 185 0 0,0-2 1 0 0,-1-2 0 0 0,-20 0-192 0 0,63-11-151 0 0,0 1 0 0 0,0-1 0 0 0,0-1 0 0 0,0 1 0 0 0,-1-1 151 0 0,-6-2-4990 0 0</inkml:trace>
  <inkml:trace contextRef="#ctx0" brushRef="#br2" timeOffset="34461.008">8955 2081 12120 0 0,'16'-11'103'0'0,"-6"5"142"0"0,0-2 0 0 0,0 1 0 0 0,0-2 0 0 0,-1 1 0 0 0,3-4-245 0 0,-9 7 61 0 0,-2 4 255 0 0,-2 2 101 0 0,-56 34 295 0 0,-58 37-557 0 0,-6 12-155 0 0,-30 20 148 0 0,-53 23-148 0 0,101-65 44 0 0,-283 166 564 0 0,293-176-901 0 0,87-50-811 0 0,5-9-4112 0 0</inkml:trace>
  <inkml:trace contextRef="#ctx0" brushRef="#br2" timeOffset="34770.395">8758 1937 12528 0 0,'-5'0'143'0'0,"-1"1"0"0"0,1 0 1 0 0,-1 0-1 0 0,1 0 1 0 0,-1 0-1 0 0,1 1 1 0 0,0 0-1 0 0,-1 1-143 0 0,-42 21 241 0 0,32-14-261 0 0,-243 148-686 0 0,146-81 459 0 0,-51 32 494 0 0,49-37-130 0 0,-181 107-112 0 0,243-152-5 0 0,-45 17 0 0 0,85-39 0 0 0,2 0-65 0 0,-1-1 1 0 0,-10 2 64 0 0,-8-1-3489 0 0,12-4-677 0 0</inkml:trace>
  <inkml:trace contextRef="#ctx0" brushRef="#br2" timeOffset="34771.395">7895 1935 14864 0 0,'-11'0'142'0'0,"1"1"0"0"0,0 0 0 0 0,0 1 0 0 0,0 1 0 0 0,1-1 0 0 0,-1 2 0 0 0,0-1 0 0 0,-2 2-142 0 0,-20 11-144 0 0,-21 14 144 0 0,48-28 32 0 0,-394 241-40 0 0,92-68 317 0 0,229-128-1512 0 0,67-41-4167 0 0</inkml:trace>
  <inkml:trace contextRef="#ctx0" brushRef="#br2" timeOffset="39578.276">8427 3534 12528 0 0,'1'-1'49'0'0,"-1"1"1"0"0,0 0 0 0 0,0-1 0 0 0,1 1-1 0 0,-1 0 1 0 0,0-1 0 0 0,0 1 0 0 0,0-1-1 0 0,1 1 1 0 0,-1 0 0 0 0,0-1 0 0 0,0 1-1 0 0,0-1 1 0 0,0 1 0 0 0,0 0 0 0 0,0-1-1 0 0,0 1 1 0 0,0-1 0 0 0,0 1-50 0 0,-3-11 380 0 0,3 8-323 0 0,-1 0 0 0 0,1 1 0 0 0,-1-1 0 0 0,0 0 0 0 0,0 0 0 0 0,0 1 0 0 0,0-1 0 0 0,-1 1 0 0 0,1-1 1 0 0,-2 0-58 0 0,3 2 216 0 0,-1 1-74 0 0,-1 0 1 0 0,1-1 0 0 0,0 1-1 0 0,0-1 1 0 0,0 1 0 0 0,0-1-1 0 0,0 1 1 0 0,1-1 0 0 0,-1 1-1 0 0,0-1 1 0 0,0 0 0 0 0,0 0-143 0 0,-9-6 438 0 0,0 4-204 0 0,0-1 0 0 0,0 1-1 0 0,0 1 1 0 0,-1 0 0 0 0,1 0 0 0 0,-1 1-1 0 0,0 0 1 0 0,1 1 0 0 0,-1 0-1 0 0,-5 2-233 0 0,-1-1 133 0 0,13-1-68 0 0,0 1-1 0 0,0-1 1 0 0,0 1 0 0 0,0 0-1 0 0,0-1 1 0 0,0 2 0 0 0,0-1-1 0 0,1 0 1 0 0,-1 1 0 0 0,0 0-1 0 0,1 0 1 0 0,-1 0 0 0 0,-1 2-65 0 0,-16 9 122 0 0,17-11-91 0 0,-1 1-1 0 0,1 0 1 0 0,0 0 0 0 0,0 1 0 0 0,0-1-1 0 0,0 1-30 0 0,-8 11 61 0 0,1 0-1 0 0,1 0 1 0 0,0 1 0 0 0,-2 8-61 0 0,8-17-3 0 0,1-1 3 0 0,1 1 0 0 0,-1 0 0 0 0,2 0 0 0 0,-1 0 0 0 0,0 0 0 0 0,1 4 0 0 0,-1 1 0 0 0,2-11 0 0 0,0 1 0 0 0,0-1 0 0 0,0 1 0 0 0,0-1 0 0 0,1 1 0 0 0,-1 0 0 0 0,0-1 0 0 0,1 1 0 0 0,-1-1 0 0 0,1 1 0 0 0,-1-1 0 0 0,1 1 0 0 0,0-1 0 0 0,0 0 0 0 0,0 1 0 0 0,0-1 0 0 0,1 1 0 0 0,3 7 0 0 0,-4-8 0 0 0,-1 0 0 0 0,1-1 0 0 0,-1 1 0 0 0,1 0 0 0 0,-1 0 0 0 0,1 0 0 0 0,0-1 0 0 0,-1 1 0 0 0,1 0 0 0 0,0-1 0 0 0,-1 1 0 0 0,1-1 0 0 0,0 1 0 0 0,0 0 0 0 0,0-1 0 0 0,0 0 0 0 0,0 1 0 0 0,-1-1 0 0 0,1 0 0 0 0,0 1 0 0 0,0-1 0 0 0,0 0 0 0 0,0 0 0 0 0,0 0 0 0 0,0 0 0 0 0,1 0 0 0 0,1 1 0 0 0,1-1-5 0 0,1 1 0 0 0,-1-1 0 0 0,0 0-1 0 0,0 0 1 0 0,0 0 0 0 0,0-1-1 0 0,0 0 1 0 0,0 1 0 0 0,0-1 0 0 0,0-1-1 0 0,0 1 1 0 0,0 0 0 0 0,3-3 5 0 0,3-1-19 0 0,0 0 0 0 0,-1-1 0 0 0,1 0 0 0 0,3-4 19 0 0,0-2 31 0 0,0 0-1 0 0,-1-1 0 0 0,-1-1 0 0 0,0 1 0 0 0,-1-3-30 0 0,-5 9 25 0 0,1-2 18 0 0,-1-1 0 0 0,0 0 0 0 0,-1 0 0 0 0,0 0 1 0 0,0-1-1 0 0,0-3-43 0 0,2-6 51 0 0,1-4 16 0 0,-2 0 1 0 0,0-1-1 0 0,0-9-67 0 0,-5 31 0 0 0,6-46 0 0 0,0-44 0 0 0,-8 55 102 0 0,-1 26 267 0 0,0 22 98 0 0,2 22-285 0 0,0 54-366 0 0,-3-26 184 0 0,2-42 25 0 0,0 0 1 0 0,2 1-1 0 0,0 6-25 0 0,5 20 108 0 0,-1 1-292 0 0,-1 17 184 0 0,-3-58-52 0 0,0 0 0 0 0,1 0 0 0 0,-1 1 0 0 0,1-1 0 0 0,0 0 0 0 0,0 0 0 0 0,1 0-1 0 0,-1 0 1 0 0,1 0 0 0 0,0 0 0 0 0,1 0 0 0 0,2 3 52 0 0,-2-2-935 0 0,0 2-65 0 0</inkml:trace>
  <inkml:trace contextRef="#ctx0" brushRef="#br2" timeOffset="40644.43">8789 3520 7672 0 0,'0'0'224'0'0,"0"0"50"0"0,0 0 86 0 0,0 0 31 0 0,0 0 8 0 0,0 0 15 0 0,0 0 64 0 0,0 0 30 0 0,8-2 513 0 0,64-4 1664 0 0,-33 4-2319 0 0,-15 0-87 0 0,43-3 625 0 0,-1-2 0 0 0,8-5-904 0 0,-16 4 592 0 0,3 0 106 0 0,5-5 260 0 0,0 4 1 0 0,17 0-959 0 0,16 6 1196 0 0,5 5-1196 0 0,-7-1 648 0 0,138-13-953 0 0,-178 8 335 0 0,72 0-499 0 0,-149-4-1863 0 0,8 2 79 0 0,0 3 596 0 0,3 2-7 0 0</inkml:trace>
  <inkml:trace contextRef="#ctx0" brushRef="#br2" timeOffset="40943.295">9963 3296 10480 0 0,'0'0'306'0'0,"0"0"-4"0"0,20-9 498 0 0,-14 7-501 0 0,1 1 1 0 0,-1 1-1 0 0,0-1 1 0 0,0 1-1 0 0,1 0 1 0 0,-1 1-1 0 0,0-1 1 0 0,1 1-1 0 0,-1 1 1 0 0,0-1-1 0 0,0 1 1 0 0,0 0-1 0 0,0 0 1 0 0,0 1-1 0 0,0 0 1 0 0,-1 0-1 0 0,1 1-299 0 0,46 17 1087 0 0,-23-6-885 0 0,-17-8 17 0 0,1 0 0 0 0,-1 0 0 0 0,-1 1-1 0 0,1 0 1 0 0,0 2-219 0 0,-9-8 84 0 0,0 1-1 0 0,0 0 1 0 0,0 0 0 0 0,-1 0-1 0 0,1 1 1 0 0,-1-1 0 0 0,0 1 0 0 0,0-1-1 0 0,0 1 1 0 0,0 0 0 0 0,0-1-1 0 0,-1 1 1 0 0,0 0 0 0 0,0 0-1 0 0,0 0 1 0 0,0 0 0 0 0,0 1-1 0 0,-1-1 1 0 0,0 0 0 0 0,0 0-1 0 0,0 4-83 0 0,-1-6 23 0 0,0 0-1 0 0,0 0 0 0 0,0 1 1 0 0,0-1-1 0 0,0 0 1 0 0,0 0-1 0 0,-1 0 0 0 0,1 0 1 0 0,-1 0-1 0 0,1 0 1 0 0,-1-1-1 0 0,0 1 0 0 0,0 0-22 0 0,-29 20 252 0 0,24-17-189 0 0,-14 8-34 0 0,0-1 0 0 0,-1-1 1 0 0,-17 6-30 0 0,-7 1-6372 0 0,27-12-269 0 0</inkml:trace>
  <inkml:trace contextRef="#ctx0" brushRef="#br2" timeOffset="42050.05">7807 3526 14832 0 0,'0'0'332'0'0,"0"0"50"0"0,-9 3 513 0 0,-12 2-553 0 0,1 1-1 0 0,-17 7-341 0 0,21-7 201 0 0,0-1 0 0 0,0 0 0 0 0,-1-1-1 0 0,-16 2-200 0 0,-26-1 510 0 0,-203 17 2932 0 0,-27-10-3442 0 0,232-12 267 0 0,-16 1 681 0 0,-16-5-948 0 0,70 3 77 0 0,15 1-79 0 0,-1 0 1 0 0,1 0-1 0 0,-1 0 1 0 0,1-1-1 0 0,-1 1 1 0 0,1-1-1 0 0,0 0 1 0 0,0-1-1 0 0,-1 1 0 0 0,1-1 1 0 0,-1 0 1 0 0,5 2-7 0 0,0 0-1 0 0,0-1 1 0 0,-1 1 0 0 0,1 0-1 0 0,0 0 1 0 0,0 0 0 0 0,0 0-1 0 0,-1-1 1 0 0,1 1 0 0 0,0 0-1 0 0,0 0 1 0 0,0 0 0 0 0,0-1-1 0 0,-1 1 1 0 0,1 0 0 0 0,0 0-1 0 0,0-1 1 0 0,0 1 0 0 0,0 0-1 0 0,0 0 1 0 0,0-1-1 0 0,0 1 1 0 0,0 0 0 0 0,0 0-1 0 0,0-1 1 0 0,0 1 0 0 0,0 0-1 0 0,0 0 1 0 0,0-1 0 0 0,0 1-1 0 0,0 0 1 0 0,0 0 0 0 0,0-1-1 0 0,0 1 1 0 0,0 0 0 0 0,0 0-1 0 0,1-1 8 0 0,8-9-268 0 0,16-4-299 0 0,11-4-577 0 0,-13 7-352 0 0,0 0 0 0 0,13-2 1496 0 0,-9 3-1447 0 0,0-1 0 0 0,9-5 1447 0 0,14-11-3329 0 0,25-17 3329 0 0,-65 38-42 0 0,11-6-187 0 0,-21 11 317 0 0,1 1 0 0 0,0-1 0 0 0,0 1 0 0 0,-1-1 0 0 0,1 0 0 0 0,0 1 0 0 0,-1-1-1 0 0,1 0 1 0 0,-1 0 0 0 0,1 1 0 0 0,-1-1 0 0 0,1 0 0 0 0,-1 0 0 0 0,0 0 0 0 0,1 1 0 0 0,-1-1 0 0 0,0 0 0 0 0,0 0 0 0 0,1-1-88 0 0,-11-3 3274 0 0,3 4-2992 0 0,0 0 0 0 0,1 1 1 0 0,-1 1-1 0 0,0-1 0 0 0,1 1 0 0 0,-1 0 0 0 0,1 0 0 0 0,-1 1 0 0 0,1 0 0 0 0,-2 1-282 0 0,-108 40 588 0 0,84-31-544 0 0,19-7-13 0 0,-1 0 0 0 0,1 1-1 0 0,-12 7-30 0 0,2 1 75 0 0,-18 11 169 0 0,38-22-201 0 0,0-1 0 0 0,0 0 0 0 0,1 1-1 0 0,-1 0 1 0 0,1 0 0 0 0,-1 0 0 0 0,1 0-1 0 0,0 0 1 0 0,0 0 0 0 0,0 0 0 0 0,0 1-43 0 0,2-2 12 0 0,0-1 1 0 0,-1 1 0 0 0,1-1 0 0 0,0 1-1 0 0,0-1 1 0 0,0 0 0 0 0,0 1-1 0 0,0-1 1 0 0,0 1 0 0 0,0-1 0 0 0,0 1-1 0 0,1-1 1 0 0,-1 1 0 0 0,1-1-1 0 0,-1 0 1 0 0,1 1 0 0 0,-1-1-1 0 0,1 0 1 0 0,0 0 0 0 0,0 1 0 0 0,-1-1-1 0 0,1 0 1 0 0,0 0 0 0 0,0 0-1 0 0,0 0 1 0 0,0 0 0 0 0,0 0 0 0 0,2 1-13 0 0,3 2 45 0 0,0 1 1 0 0,1-1 0 0 0,0 0 0 0 0,5 2-46 0 0,-11-5 19 0 0,173 76 941 0 0,-156-69-850 0 0,-14-6-92 0 0,0-1 0 0 0,0 1 0 0 0,0 0-1 0 0,0 1 1 0 0,0-1 0 0 0,0 1 0 0 0,2 2-18 0 0,11 4 53 0 0,-12-4-123 0 0,-4-5-288 0 0,-1 0-87 0 0,0 0-10 0 0,-9-6-3134 0 0,3 1 1899 0 0</inkml:trace>
  <inkml:trace contextRef="#ctx0" brushRef="#br2" timeOffset="42302.784">6655 3315 13936 0 0,'0'0'314'0'0,"0"0"46"0"0,0 0 23 0 0,0 0-44 0 0,1 1-221 0 0,3 6 72 0 0,0-1-1 0 0,0 1 1 0 0,-1 0-1 0 0,0 0 1 0 0,-1 0-1 0 0,1 0 1 0 0,-1 0-1 0 0,-1 1 1 0 0,1 6-190 0 0,1 10 1330 0 0,-1 1-1 0 0,-1 12-1329 0 0,-3-11 777 0 0,0 0-1 0 0,-2 0 0 0 0,-2 9-776 0 0,-5 33 502 0 0,-4 28-1287 0 0,14-72 259 0 0</inkml:trace>
  <inkml:trace contextRef="#ctx0" brushRef="#br2" timeOffset="43038.005">10303 3204 12696 0 0,'-4'-4'663'0'0,"-2"0"127"0"0,6 4-399 0 0,0 0 110 0 0,0 14 1311 0 0,2 1-1 0 0,1 7-1811 0 0,-1-7 704 0 0,0-1-1 0 0,-1 8-703 0 0,-1 21 1028 0 0,-2 0 0 0 0,-2-1 0 0 0,-6 20-1028 0 0,7-39 121 0 0,1 0 0 0 0,0 12-121 0 0,0 4 58 0 0,2-20-114 0 0,1 0 0 0 0,1-1 0 0 0,0 1 0 0 0,3 7 56 0 0,-4-21-224 0 0,1-1 0 0 0,-1 1-1 0 0,1-1 1 0 0,0 1 0 0 0,2 3 224 0 0,5 10-1591 0 0,-3-4 143 0 0</inkml:trace>
  <inkml:trace contextRef="#ctx0" brushRef="#br1" timeOffset="51133.073">12259 1327 13704 0 0,'0'-11'1034'0'0,"0"11"-1008"0"0,0 0 0 0 0,-1-1 0 0 0,1 1 0 0 0,0 0-1 0 0,0 0 1 0 0,0 0 0 0 0,0 0 0 0 0,0 0 0 0 0,0 0-1 0 0,0-1 1 0 0,0 1 0 0 0,0 0 0 0 0,0 0 0 0 0,0 0 0 0 0,0 0-1 0 0,0 0 1 0 0,0 0 0 0 0,1-1 0 0 0,-1 1 0 0 0,0 0-1 0 0,0 0 1 0 0,0 0 0 0 0,0 0 0 0 0,0 0 0 0 0,0 0 0 0 0,0 0-1 0 0,0 0 1 0 0,0-1 0 0 0,0 1 0 0 0,0 0 0 0 0,0 0 0 0 0,1 0-1 0 0,-1 0 1 0 0,0 0 0 0 0,0 0 0 0 0,0 0 0 0 0,0 0-1 0 0,0 0 1 0 0,0 0 0 0 0,0 0 0 0 0,1 0 0 0 0,-1 0 0 0 0,0 0-1 0 0,0 0 1 0 0,0 0 0 0 0,0 0 0 0 0,0 0 0 0 0,0 0 0 0 0,1 0-26 0 0,5 5 259 0 0,7 10-209 0 0,-7-1 123 0 0,0 0 0 0 0,-1-1 0 0 0,-1 2 0 0 0,0-1 0 0 0,0 0 0 0 0,-1 6-173 0 0,2 4 232 0 0,-1 1 53 0 0,-2-1 0 0 0,0 1-285 0 0,-1-8 6 0 0,1 5 95 0 0,-2 0 0 0 0,0 0 0 0 0,-2 0 0 0 0,0 0-1 0 0,-5 15-100 0 0,-5-4 394 0 0,12-33-382 0 0,0 0 1 0 0,-1 1-1 0 0,1-1 1 0 0,0 0-1 0 0,0 1 1 0 0,-1-1 0 0 0,1 0-1 0 0,-1 1 1 0 0,1-1-1 0 0,0 0 1 0 0,-1 0-1 0 0,1 1 1 0 0,-1-1-1 0 0,1 0 1 0 0,0 0-1 0 0,-1 0 1 0 0,1 0 0 0 0,-1 1-1 0 0,1-1 1 0 0,-1 0-1 0 0,1 0 1 0 0,-1 0-1 0 0,1 0 1 0 0,-1 0-1 0 0,1 0 1 0 0,0 0-1 0 0,-1 0 1 0 0,1-1 0 0 0,-1 1-1 0 0,1 0 1 0 0,-1 0-1 0 0,1 0 1 0 0,-1 0-1 0 0,1-1 1 0 0,0 1-1 0 0,-1 0 1 0 0,1 0-1 0 0,-1-1 1 0 0,1 1 0 0 0,0 0-1 0 0,-1-1 1 0 0,1 1-1 0 0,0 0 1 0 0,0-1-1 0 0,-1 1 1 0 0,1 0-1 0 0,0-1 1 0 0,0 1-1 0 0,-1-1-12 0 0,-2-5 63 0 0,0-1 0 0 0,1 0 0 0 0,-1 0 0 0 0,1 0-1 0 0,1 0 1 0 0,-1 0 0 0 0,1 0 0 0 0,0 0-1 0 0,1 0 1 0 0,0-3-63 0 0,0-8 20 0 0,2 0 0 0 0,0-1 0 0 0,2-8-20 0 0,-2 21 10 0 0,-1-1-1 0 0,1 1 1 0 0,0 0-1 0 0,1 0 0 0 0,0 0 1 0 0,2-4-10 0 0,-4 7 16 0 0,1 0 1 0 0,0 1-1 0 0,-1-1 1 0 0,1 1-1 0 0,1-1 1 0 0,-1 1 0 0 0,0 0-1 0 0,0 0 1 0 0,1 0-1 0 0,-1 0 1 0 0,1 0-1 0 0,0 0 1 0 0,0 1-1 0 0,1-1-16 0 0,-2 1 23 0 0,1 1-1 0 0,-1 0 0 0 0,1-1 0 0 0,-1 1 0 0 0,1 0 1 0 0,0 1-1 0 0,-1-1 0 0 0,1 0 0 0 0,-1 1 0 0 0,1-1 1 0 0,-1 1-1 0 0,2 0-22 0 0,28 13 147 0 0,-17-4-19 0 0,0-2 0 0 0,1 0 1 0 0,7 3-129 0 0,-16-9 76 0 0,0 1 1 0 0,0-1 0 0 0,0-1-1 0 0,0 1 1 0 0,0-1-1 0 0,0-1 1 0 0,0 1 0 0 0,1-1-1 0 0,5-1-76 0 0,3-2 72 0 0,0 0 0 0 0,0-1 0 0 0,-1-1 0 0 0,1 0 0 0 0,-1-1 0 0 0,1-2-72 0 0,-9 5 11 0 0,-1-1 0 0 0,0 0-1 0 0,0 0 1 0 0,0 0 0 0 0,0-1-1 0 0,-1 0 1 0 0,0 0 0 0 0,0 0-1 0 0,0 0 1 0 0,-1-1 0 0 0,3-4-11 0 0,-6 8 0 0 0,0 1 0 0 0,-1 0 1 0 0,1 0-1 0 0,-1 0 1 0 0,1 0-1 0 0,-1-1 0 0 0,0 1 1 0 0,1 0-1 0 0,-1 0 0 0 0,0-1 1 0 0,0 1-1 0 0,0 0 1 0 0,0 0-1 0 0,0-1 0 0 0,0 1 1 0 0,0 0-1 0 0,0-1 0 0 0,-1 1 1 0 0,1 0-1 0 0,0 0 1 0 0,-1 0-1 0 0,1-1 0 0 0,-1 1 1 0 0,0 0-1 0 0,1 0 0 0 0,-1 0 1 0 0,0 0-1 0 0,1 0 1 0 0,-1 0-1 0 0,0 0 0 0 0,-1-1 0 0 0,1 0 0 0 0,-1 1 0 0 0,0-1 0 0 0,0 1 0 0 0,0-1 0 0 0,0 1 0 0 0,0 0 0 0 0,0 0 0 0 0,0 0 0 0 0,0 0 0 0 0,0 0 0 0 0,0 0 0 0 0,0 0-1 0 0,-1 1 1 0 0,1-1 0 0 0,0 1 0 0 0,-1 0 0 0 0,-3 0-10 0 0,0 0 0 0 0,0 1-1 0 0,1 0 1 0 0,-1 0-1 0 0,0 0 1 0 0,0 1 0 0 0,0 0-1 0 0,1 0 1 0 0,-1 0 0 0 0,1 1-1 0 0,0 0 1 0 0,0 0-1 0 0,-4 3 11 0 0,-4 5-48 0 0,-1 1 0 0 0,2 0 0 0 0,-12 13 48 0 0,13-12-1 0 0,3-4 8 0 0,1 0-1 0 0,1 1 1 0 0,-1 0-1 0 0,2 0 0 0 0,-1 0 1 0 0,1 1-1 0 0,1 0 1 0 0,0 0-1 0 0,0 0 0 0 0,1 2-6 0 0,1-3 5 0 0,1-8-2 0 0,0 0 1 0 0,1 1-1 0 0,-1-1 1 0 0,1 0-1 0 0,-1 1 1 0 0,1-1-1 0 0,0 1 1 0 0,0-1-1 0 0,0 0 1 0 0,0 1-1 0 0,1-1 1 0 0,-1 1-1 0 0,0-1 1 0 0,1 0-1 0 0,0 0 1 0 0,0 1-1 0 0,0 0-3 0 0,0 0 3 0 0,1-1 0 0 0,-1 0 0 0 0,0 0 0 0 0,1-1 0 0 0,0 1 0 0 0,-1 0 0 0 0,1 0 0 0 0,0-1-1 0 0,0 1 1 0 0,0-1 0 0 0,0 0 0 0 0,0 1 0 0 0,0-1 0 0 0,0 0 0 0 0,0 0 0 0 0,0 0 0 0 0,1 0 0 0 0,-1-1 0 0 0,0 1-1 0 0,1-1 1 0 0,-1 1 0 0 0,1-1-3 0 0,2 0 7 0 0,1 0 1 0 0,0 0-1 0 0,-1-1 0 0 0,1 0 0 0 0,-1 0 0 0 0,1 0 0 0 0,-1-1 0 0 0,0 0 0 0 0,1 0-7 0 0,44-13-581 0 0,-36 11-272 0 0,0 0 0 0 0,0-1 0 0 0,0-1 0 0 0,-1 0 0 0 0,5-3 853 0 0,2-3-1825 0 0</inkml:trace>
  <inkml:trace contextRef="#ctx0" brushRef="#br1" timeOffset="51456.512">12995 1357 13552 0 0,'0'0'398'0'0,"-12"-5"156"0"0,10 5-457 0 0,0-1 1 0 0,0 1-1 0 0,0 0 1 0 0,0 0-1 0 0,0 0 1 0 0,-1 0 0 0 0,1 0-1 0 0,0 0 1 0 0,0 0-1 0 0,0 1 1 0 0,0-1-1 0 0,0 1 1 0 0,0-1 0 0 0,1 1-1 0 0,-1 0 1 0 0,0 0-1 0 0,0 0 1 0 0,0 0 0 0 0,0 0-98 0 0,-5 3 357 0 0,1 1 1 0 0,-1-1 0 0 0,1 1 0 0 0,-3 2-358 0 0,6-4 59 0 0,0 0-1 0 0,0 0 1 0 0,1 0 0 0 0,-1 0 0 0 0,1 0-1 0 0,-1 1 1 0 0,1-1 0 0 0,0 1 0 0 0,0-1 0 0 0,1 1-1 0 0,-1 0 1 0 0,1 0 0 0 0,0 0 0 0 0,-1 1-59 0 0,2-2 8 0 0,0 1 1 0 0,0 0 0 0 0,0-1 0 0 0,0 1-1 0 0,1 0 1 0 0,-1-1 0 0 0,1 1 0 0 0,0-1-1 0 0,0 1 1 0 0,0-1 0 0 0,0 1-1 0 0,1-1 1 0 0,-1 0 0 0 0,1 0 0 0 0,0 1-1 0 0,1 0-8 0 0,4 5 12 0 0,1 0-1 0 0,1 0 1 0 0,0 0-1 0 0,0-1 0 0 0,0-1 1 0 0,1 0-1 0 0,0 0 1 0 0,2 0-12 0 0,10 9 55 0 0,-1-4-45 0 0,-16-8 118 0 0,1-1 0 0 0,0 1 0 0 0,-1 0 0 0 0,4 4-128 0 0,-7-7 70 0 0,-1 1-1 0 0,0-1 1 0 0,1 1 0 0 0,-1-1 0 0 0,0 1 0 0 0,0 0 0 0 0,0 0 0 0 0,0 0-1 0 0,-1-1 1 0 0,1 1 0 0 0,0 0 0 0 0,-1 0 0 0 0,1 0 0 0 0,-1 0 0 0 0,0 0 0 0 0,0 0-1 0 0,0 2-69 0 0,0-2 35 0 0,0-1-1 0 0,-1 1 1 0 0,1 0 0 0 0,-1-1-1 0 0,1 1 1 0 0,-1 0-1 0 0,0-1 1 0 0,1 1-1 0 0,-1 0 1 0 0,0-1-1 0 0,0 0 1 0 0,0 1 0 0 0,0-1-1 0 0,-1 1 1 0 0,1-1-1 0 0,0 0 1 0 0,-1 0-1 0 0,1 0 1 0 0,0 0-1 0 0,-1 0 1 0 0,0 0-1 0 0,1 0 1 0 0,-1 0-35 0 0,-7 4 148 0 0,-1-1 1 0 0,0 0-1 0 0,-6 2-148 0 0,5-2 6 0 0,2-2-176 0 0,1 1 1 0 0,-1-1 0 0 0,0-1 0 0 0,0 1 0 0 0,1-1-1 0 0,-1-1 1 0 0,-2 0 169 0 0,-20-3-6427 0 0,22 0 290 0 0</inkml:trace>
  <inkml:trace contextRef="#ctx0" brushRef="#br1" timeOffset="52113.32">13351 1371 13704 0 0,'-16'0'1372'0'0,"10"0"-1334"0"0,-1 1 0 0 0,1 0 1 0 0,0 0-1 0 0,-1 0 0 0 0,1 1 1 0 0,0 0-1 0 0,-3 2-38 0 0,-43 21 638 0 0,42-20-394 0 0,-5 3 168 0 0,1 1 0 0 0,0 0-1 0 0,0 1 1 0 0,1 1 0 0 0,-3 3-412 0 0,8-7 126 0 0,1 1 0 0 0,0 0 0 0 0,1 0 0 0 0,0 1 0 0 0,0-1 0 0 0,-1 6-126 0 0,5-11 23 0 0,1 0 0 0 0,-1 0 0 0 0,1 0 0 0 0,0 1 0 0 0,0-1 0 0 0,0 0 1 0 0,1 1-1 0 0,-1-1 0 0 0,1 1 0 0 0,-1-1 0 0 0,1 1 0 0 0,1-1 0 0 0,-1 1 1 0 0,0-1-1 0 0,1 1 0 0 0,0-1 0 0 0,-1 1 0 0 0,1-1 0 0 0,1 0 0 0 0,0 3-23 0 0,2 3 18 0 0,1 0-1 0 0,0-1 0 0 0,6 7-17 0 0,-10-12 20 0 0,1-1 0 0 0,0 0-1 0 0,0 0 1 0 0,1 0 0 0 0,-1 0 0 0 0,0 0-1 0 0,1 0 1 0 0,-1-1 0 0 0,1 1 0 0 0,0-1-1 0 0,-1 0 1 0 0,1 1 0 0 0,0-1 0 0 0,0-1-1 0 0,0 1-19 0 0,1 0 25 0 0,1 0-1 0 0,-1 0 0 0 0,0 0 1 0 0,0-1-1 0 0,1 1 0 0 0,-1-1 0 0 0,0 0 1 0 0,1-1-1 0 0,-1 1 0 0 0,0-1 0 0 0,0 0 1 0 0,1 0-1 0 0,-1 0 0 0 0,0-1 1 0 0,0 1-1 0 0,0-1 0 0 0,0 0 0 0 0,-1 0 1 0 0,1 0-1 0 0,0-1 0 0 0,-1 1 0 0 0,0-1 1 0 0,1 0-1 0 0,-1 0-24 0 0,11-11 89 0 0,-1-2 0 0 0,6-8-89 0 0,-5 7 52 0 0,0 0 1 0 0,4-3-53 0 0,-13 16-1 0 0,0-1 1 0 0,0 1-1 0 0,0 1 1 0 0,0-1-1 0 0,0 1 0 0 0,1-1 1 0 0,-1 2-1 0 0,1-1 0 0 0,5-1 1 0 0,-9 3-3 0 0,1 0-1 0 0,-1 1 0 0 0,1-1 0 0 0,-1 1 0 0 0,0 0 1 0 0,1 0-1 0 0,0 0 0 0 0,-1 0 0 0 0,1 0 1 0 0,-1 0-1 0 0,1 0 0 0 0,-1 1 0 0 0,0 0 0 0 0,1-1 1 0 0,-1 1-1 0 0,1 0 0 0 0,0 1 4 0 0,0 0 8 0 0,0 0 1 0 0,0 0-1 0 0,0 0 1 0 0,-1 0-1 0 0,1 1 1 0 0,-1-1-1 0 0,1 1 0 0 0,-1-1 1 0 0,0 1-1 0 0,0 0 1 0 0,1 3-10 0 0,1 1 40 0 0,-1 1 0 0 0,1 0 0 0 0,-2 0 0 0 0,1 0-1 0 0,-1 0 1 0 0,0 0 0 0 0,-1 0 0 0 0,0 1 0 0 0,0-1-1 0 0,-1 1-38 0 0,0-5 28 0 0,0 0-1 0 0,0 0 0 0 0,-1 0 0 0 0,0 0 1 0 0,1 0-1 0 0,-1 0 0 0 0,-1 0 0 0 0,1 0 1 0 0,-2 3-28 0 0,3-6 20 0 0,-1 0 1 0 0,1-1 0 0 0,0 1 0 0 0,0 0-1 0 0,-1-1 1 0 0,1 1 0 0 0,-1 0 0 0 0,1-1-1 0 0,0 1 1 0 0,-1-1 0 0 0,1 1 0 0 0,-1-1-1 0 0,1 1 1 0 0,-1-1 0 0 0,0 1-1 0 0,1-1 1 0 0,-1 1-21 0 0,0-1 11 0 0,1 0 0 0 0,-1 0 0 0 0,0 0 0 0 0,1-1 0 0 0,-1 1 0 0 0,1 0 0 0 0,0 0 0 0 0,-1-1 0 0 0,1 1-1 0 0,-1 0 1 0 0,1-1 0 0 0,-1 1 0 0 0,1 0 0 0 0,0-1 0 0 0,-1 1 0 0 0,1 0 0 0 0,0-1 0 0 0,-1 1 0 0 0,1-1 0 0 0,0 1 0 0 0,-1-1 0 0 0,1 1-1 0 0,0-1 1 0 0,0 1 0 0 0,0-1 0 0 0,0 1 0 0 0,-1-1 0 0 0,1 1 0 0 0,0-1-11 0 0,0-1-18 0 0,-1 0 0 0 0,1-1 1 0 0,-1 1-1 0 0,1 0 0 0 0,0 0 0 0 0,0 0 0 0 0,0 0 0 0 0,0 0 1 0 0,1 0-1 0 0,-1-1 0 0 0,0 1 0 0 0,1 0 0 0 0,0 0 18 0 0,11-31-331 0 0,-5 15 131 0 0,-2 6 73 0 0,1 1 0 0 0,1 0 0 0 0,0 0 0 0 0,0 1 0 0 0,1 0 0 0 0,0 0 0 0 0,1 1 0 0 0,7-7 127 0 0,-13 13-23 0 0,1-1-1 0 0,0 1 1 0 0,0 0-1 0 0,0 0 0 0 0,0 1 1 0 0,0-1-1 0 0,0 1 0 0 0,1 0 1 0 0,-1 0-1 0 0,5-1 24 0 0,-6 2 14 0 0,1 0-1 0 0,-1 1 1 0 0,0-1-1 0 0,1 1 1 0 0,-1 0-1 0 0,1 0 1 0 0,-1 0-1 0 0,1 1 1 0 0,-1-1-1 0 0,0 1 1 0 0,1 0 0 0 0,-1 0-1 0 0,0 0 1 0 0,0 0-1 0 0,3 2-13 0 0,5 2 112 0 0,-1 0-1 0 0,1 2 1 0 0,-1-1 0 0 0,0 1-1 0 0,4 4-111 0 0,-9-6 31 0 0,0 0-1 0 0,0 1 1 0 0,0-1-1 0 0,0 1 1 0 0,-1 0 0 0 0,0 1-1 0 0,0-1 1 0 0,-1 1-1 0 0,2 4-30 0 0,30 77-661 0 0,-33-82-4296 0 0,2 0-1680 0 0</inkml:trace>
  <inkml:trace contextRef="#ctx0" brushRef="#br1" timeOffset="52979.986">14133 1446 11856 0 0,'-3'-2'118'0'0,"-1"1"1"0"0,1 0 0 0 0,-1 0 0 0 0,1 1 0 0 0,-1-1 0 0 0,0 1 0 0 0,1-1-1 0 0,-1 1 1 0 0,0 0 0 0 0,1 1 0 0 0,-1-1 0 0 0,0 1 0 0 0,1-1-1 0 0,-1 1 1 0 0,1 0 0 0 0,-1 0 0 0 0,1 1 0 0 0,-1-1 0 0 0,1 1 0 0 0,-3 1-119 0 0,-6 4 801 0 0,0 1 1 0 0,0 0 0 0 0,1 1-1 0 0,-7 6-801 0 0,11-7 228 0 0,0 0 0 0 0,0 0-1 0 0,1 1 1 0 0,0-1 0 0 0,1 2-1 0 0,0-1 1 0 0,0 0 0 0 0,1 1-1 0 0,1 0 1 0 0,-1 0-1 0 0,0 5-227 0 0,3-10 78 0 0,1 0 0 0 0,-1 0-1 0 0,1 0 1 0 0,0 1-1 0 0,0-1 1 0 0,0 0 0 0 0,1 0-1 0 0,0 0 1 0 0,0 0-1 0 0,1 3-77 0 0,-1-6 102 0 0,6 7 236 0 0,-5-8-317 0 0,1 0-1 0 0,-1 0 0 0 0,1-1 0 0 0,-1 1 0 0 0,1 0 0 0 0,-1-1 1 0 0,1 0-1 0 0,-1 0 0 0 0,1 0 0 0 0,0 0 0 0 0,-1 0 0 0 0,1 0 1 0 0,-1 0-1 0 0,1-1 0 0 0,-1 0 0 0 0,1 1 0 0 0,-1-1 0 0 0,1 0 1 0 0,-1 0-1 0 0,1-1-20 0 0,3 0 44 0 0,0-1 0 0 0,0-1 0 0 0,0 1 0 0 0,-1-1 0 0 0,0 0 0 0 0,0 0 0 0 0,5-4-44 0 0,1-3 68 0 0,-7 8-48 0 0,-1-1-1 0 0,1 1 1 0 0,-1-1-1 0 0,0 0 1 0 0,0 0 0 0 0,0 0-20 0 0,87-148-1674 0 0,-88 147 1596 0 0,-2 5 77 0 0,0 0 1 0 0,0-1-1 0 0,0 1 0 0 0,0 0 0 0 0,0 0 0 0 0,0-1 0 0 0,0 1 0 0 0,0 0 0 0 0,0 0 1 0 0,0-1-1 0 0,0 1 0 0 0,1 0 0 0 0,-1 0 0 0 0,0-1 0 0 0,0 1 0 0 0,0 0 1 0 0,0 0-1 0 0,0 0 0 0 0,1-1 0 0 0,-1 1 0 0 0,0 0 0 0 0,0 0 0 0 0,0 0 0 0 0,1 0 1 0 0,-1 0-1 0 0,0-1 0 0 0,0 1 0 0 0,1 0 0 0 0,-1 0 0 0 0,0 0 0 0 0,0 0 0 0 0,1 0 1 0 0,-1 0-1 0 0,0 0 0 0 0,0 0 0 0 0,1 0 0 0 0,-1 0 0 0 0,0 0 0 0 0,0 0 0 0 0,1 0 1 0 0,-1 0-1 0 0,0 0 1 0 0,1 0-58 0 0,-5 8-114 0 0,2-2 168 0 0,1 0 0 0 0,-1 1 0 0 0,1-1 0 0 0,0 0 0 0 0,1 0 0 0 0,-1 1 0 0 0,1 0 4 0 0,-1 19 4 0 0,0-13 91 0 0,1 0-1 0 0,0 0 0 0 0,1-1 0 0 0,1 1 0 0 0,2 8-94 0 0,-4-19 65 0 0,0-2-1 0 0,0 0 6 0 0,0 0 20 0 0,0 0 6 0 0,0 0 0 0 0,0 0 22 0 0,0 0 88 0 0,2-1 40 0 0,3 0-216 0 0,0 0 0 0 0,0-1 0 0 0,0 0 1 0 0,-1 0-1 0 0,1-1 0 0 0,-1 1 0 0 0,1-1 1 0 0,-1 0-1 0 0,0 0 0 0 0,0 0 0 0 0,0-1 1 0 0,-1 1-1 0 0,1-1 0 0 0,-1 0 0 0 0,0 0 1 0 0,3-4-31 0 0,17-29-300 0 0,-14 22 66 0 0,1 0 0 0 0,0 0 0 0 0,1 1 0 0 0,0 1 0 0 0,11-11 234 0 0,-17 20-80 0 0,-4 2 58 0 0,1 0 1 0 0,0 0 0 0 0,1 0 0 0 0,-1 1 0 0 0,0-1 0 0 0,1 0 0 0 0,-1 1 0 0 0,0-1 0 0 0,1 1-1 0 0,0 0 1 0 0,-1 0 0 0 0,1 0 0 0 0,0 0 0 0 0,0 1 0 0 0,-1-1 0 0 0,2 0 21 0 0,3 3-43 0 0,1 4 33 0 0,-6-5 9 0 0,0 0 0 0 0,0 0 0 0 0,0 1 1 0 0,0-1-1 0 0,-1 1 0 0 0,1-1 0 0 0,0 1 0 0 0,-1 0 0 0 0,1 0 0 0 0,-1 0 0 0 0,0-1 1 0 0,1 1-1 0 0,0 2 1 0 0,28 47-40 0 0,-23-37 196 0 0,0-1 0 0 0,0 0 0 0 0,6 7-156 0 0,1 4 261 0 0,-13-19-188 0 0,1-1-1 0 0,1 0 1 0 0,-1 0 0 0 0,1 0-1 0 0,-1-1 1 0 0,2 1-73 0 0,-4-3 23 0 0,1 0 0 0 0,0 0 1 0 0,-1 0-1 0 0,1 0 0 0 0,-1 0 0 0 0,1 0 1 0 0,-1 0-1 0 0,0 1 0 0 0,1-1 0 0 0,-1 0 1 0 0,0 0-1 0 0,0 0 0 0 0,0 0 0 0 0,0 0 0 0 0,0 1 1 0 0,0-1-1 0 0,0 0 0 0 0,0 0 0 0 0,0 0 1 0 0,-1 0-1 0 0,1 0 0 0 0,0 0 0 0 0,-1 1 0 0 0,1-1 1 0 0,-1 0-1 0 0,1 0 0 0 0,-1 0 0 0 0,1 0 1 0 0,-1 0-1 0 0,0-1 0 0 0,0 1 0 0 0,1 0 1 0 0,-1 0-1 0 0,0 0 0 0 0,0-1 0 0 0,0 1 0 0 0,0 0 1 0 0,0-1-24 0 0,1 1 74 0 0,0-1 44 0 0,0 0-5 0 0,0 0-8 0 0,0-1-79 0 0,0 0 0 0 0,0-1 0 0 0,0 1 0 0 0,0 0 0 0 0,0 0 0 0 0,0 0 0 0 0,1 0 0 0 0,-1 0 0 0 0,1 0 0 0 0,-1 0 0 0 0,1 0 0 0 0,-1-1-26 0 0,13-20 183 0 0,-9 16-194 0 0,-1 0 0 0 0,0 0-1 0 0,0 0 1 0 0,0 0 0 0 0,0-2 11 0 0,-2 5-23 0 0,0 0-1 0 0,0 0 1 0 0,0 1-1 0 0,1-1 1 0 0,-1 0-1 0 0,1 1 1 0 0,0-1 0 0 0,2-2 23 0 0,-2 3-36 0 0,0-1 0 0 0,0 1 0 0 0,0-1 0 0 0,0 0 0 0 0,-1 0 0 0 0,1 0 0 0 0,-1-1 36 0 0,4-6-125 0 0,-1 0 0 0 0,2 0 0 0 0,-1 0 0 0 0,2 1 0 0 0,-1-1-1 0 0,1 1 1 0 0,4-3 125 0 0,-10 11-2 0 0,0 1-1 0 0,-1-1 1 0 0,1 0-1 0 0,0 0 1 0 0,0 1-1 0 0,0-1 1 0 0,0 1-1 0 0,1-1 0 0 0,-1 1 1 0 0,0-1-1 0 0,0 1 1 0 0,0-1-1 0 0,0 1 1 0 0,0 0-1 0 0,1 0 1 0 0,-1 0-1 0 0,0 0 1 0 0,0 0-1 0 0,0 0 0 0 0,0 0 1 0 0,1 0-1 0 0,-1 0 1 0 0,0 0-1 0 0,0 1 1 0 0,0-1-1 0 0,0 0 1 0 0,0 1-1 0 0,0-1 1 0 0,1 1-1 0 0,-1 0 1 0 0,0-1-1 0 0,0 1 0 0 0,-1 0 1 0 0,1-1-1 0 0,1 2 3 0 0,4 2 41 0 0,-1 1 0 0 0,1 0 0 0 0,-1 0-1 0 0,-1 0 1 0 0,2 2-41 0 0,2 6 66 0 0,-8-11-57 0 0,1 0 1 0 0,0-1 0 0 0,0 1 0 0 0,0-1-1 0 0,0 1 1 0 0,0-1 0 0 0,0 1 0 0 0,0-1-1 0 0,2 2-9 0 0,1 0 20 0 0,-1 1-1 0 0,0 0 0 0 0,0-1 1 0 0,0 1-1 0 0,0 1 0 0 0,0 0-19 0 0,0-1 15 0 0,0 0-1 0 0,0 1 1 0 0,0-1-1 0 0,0-1 0 0 0,3 4-14 0 0,5 4 59 0 0,-11-10-114 0 0,1 0 0 0 0,0 0-1 0 0,0 0 1 0 0,0 0 0 0 0,-1 0 0 0 0,1 0 0 0 0,0 0 0 0 0,0 0 0 0 0,1 0 0 0 0,-1-1 0 0 0,0 1 0 0 0,0 0 0 0 0,0-1 0 0 0,0 1 0 0 0,1-1 0 0 0,-1 1 0 0 0,0-1-1 0 0,0 0 1 0 0,1 1 55 0 0,6 0-5114 0 0,-6 0-1747 0 0</inkml:trace>
  <inkml:trace contextRef="#ctx0" brushRef="#br1" timeOffset="53426.706">15179 1357 17391 0 0,'0'0'396'0'0,"-9"3"951"0"0,-2 1-1250 0 0,0 0 0 0 0,1 1 1 0 0,0 0-1 0 0,0 1 0 0 0,-3 2-97 0 0,-4 2 235 0 0,9-5-76 0 0,0 1 0 0 0,0 0 0 0 0,0 0 0 0 0,1 1-1 0 0,-1 0 1 0 0,2 0 0 0 0,-4 5-159 0 0,6-7 67 0 0,0 0 0 0 0,1 1-1 0 0,-1-1 1 0 0,1 1 0 0 0,1 0 0 0 0,-1 0 0 0 0,1 0 0 0 0,0 0-1 0 0,0 0 1 0 0,1 1 0 0 0,-1 5-67 0 0,2-10 11 0 0,0 0 1 0 0,0 0-1 0 0,0 0 0 0 0,0 0 1 0 0,1 0-1 0 0,-1 0 0 0 0,1 0 1 0 0,-1 0-1 0 0,1 0 0 0 0,0 0 1 0 0,0 0-1 0 0,0-1 0 0 0,0 1 1 0 0,0 0-1 0 0,0-1 0 0 0,0 1 1 0 0,2 1-12 0 0,7 13 67 0 0,-8-14-56 0 0,-1 0 0 0 0,1 0 0 0 0,-1-1 0 0 0,1 1 0 0 0,0 0 1 0 0,0 0-1 0 0,-1-1 0 0 0,1 1 0 0 0,1-1 0 0 0,-1 0 0 0 0,0 0 0 0 0,0 0 0 0 0,0 0 0 0 0,1 0 0 0 0,-1 0 1 0 0,0 0-1 0 0,1-1 0 0 0,-1 1 0 0 0,2-1-11 0 0,3 2 51 0 0,-1-2 0 0 0,1 1 0 0 0,-1-1 0 0 0,1 0 0 0 0,-1 0 0 0 0,7-1-51 0 0,3-3 86 0 0,-1 0 0 0 0,1-1 0 0 0,-1-1 1 0 0,9-4-87 0 0,-16 6 7 0 0,-1 1 14 0 0,0 0 0 0 0,-1-1 0 0 0,0 0 0 0 0,1-1 0 0 0,-2 1 1 0 0,1-1-1 0 0,0 0 0 0 0,0-3-21 0 0,11-10 136 0 0,11-19-136 0 0,-8 11 61 0 0,-16 21-66 0 0,-1 0 1 0 0,0 0 0 0 0,0 0 0 0 0,0 0-1 0 0,-1-1 1 0 0,0 1 0 0 0,0-1-1 0 0,0 0 1 0 0,0 0 0 0 0,-1 0 4 0 0,-1 5 0 0 0,0 1 0 0 0,0-1-1 0 0,0 0 1 0 0,0 1 0 0 0,0-1 0 0 0,0 0-1 0 0,0 1 1 0 0,0-1 0 0 0,0 1 0 0 0,0-1 0 0 0,0 0-1 0 0,-1 1 1 0 0,1-1 0 0 0,0 0 0 0 0,-1 1-1 0 0,1-1 1 0 0,0 1 0 0 0,-1-1 0 0 0,1 1 0 0 0,0-1-1 0 0,-1 1 1 0 0,1-1 0 0 0,-1 1 0 0 0,1-1 0 0 0,-1 1-1 0 0,1 0 1 0 0,-1-1 0 0 0,1 1 0 0 0,-1 0-1 0 0,1-1 1 0 0,-1 1 0 0 0,0 0 0 0 0,0-1-3 0 0,0 1-1 0 0,0 0 1 0 0,0-1 0 0 0,0 1-1 0 0,0 0 1 0 0,1 0 0 0 0,-1 0-1 0 0,0 0 1 0 0,0 0-1 0 0,0 0 1 0 0,0 0 0 0 0,0 0-1 0 0,0 0 1 0 0,0 0 0 0 0,0 0-1 0 0,0 1 1 0 0,0-1 0 0 0,0 0-1 0 0,-1 1 4 0 0,-3 3-16 0 0,-1-1-1 0 0,0 1 0 0 0,1 1 0 0 0,0-1 1 0 0,0 1-1 0 0,0-1 0 0 0,1 2 0 0 0,0-1 1 0 0,0 0-1 0 0,0 1 0 0 0,0 0 0 0 0,1-1 1 0 0,0 1-1 0 0,0 1 0 0 0,1-1 0 0 0,0 0 1 0 0,0 1-1 0 0,0 2 17 0 0,0 0 47 0 0,2-3-1 0 0,-1-1 0 0 0,0 0 1 0 0,1 1-1 0 0,0-1 0 0 0,0 1 1 0 0,1-1-1 0 0,-1 0 0 0 0,2 6-46 0 0,-1-8 28 0 0,0 0-1 0 0,0 0 1 0 0,0 0-1 0 0,1 0 1 0 0,-1 0-1 0 0,1 0 1 0 0,-1 0-1 0 0,1 0 1 0 0,0 0-1 0 0,0-1 1 0 0,0 1-1 0 0,1-1 1 0 0,-1 0-1 0 0,0 0 1 0 0,1 0-1 0 0,0 1-27 0 0,1-1 32 0 0,0 0 0 0 0,1 1 0 0 0,-1-1 0 0 0,1-1 0 0 0,-1 1 0 0 0,1-1 0 0 0,0 0 0 0 0,-1 0-1 0 0,1 0 1 0 0,1 0-32 0 0,13-1 36 0 0,-1 0 1 0 0,0-1-1 0 0,1 0 0 0 0,-1-2 0 0 0,4-1-36 0 0,-15 3-13 0 0,84-16-1819 0 0,-63 11 1121 0 0</inkml:trace>
  <inkml:trace contextRef="#ctx0" brushRef="#br1" timeOffset="56141.78">16402 1346 12608 0 0,'1'-1'289'0'0,"2"-10"351"0"0,6-31-139 0 0,-9 39-304 0 0,0 0-1 0 0,1 1 0 0 0,-1-1 0 0 0,-1 0 1 0 0,1 0-1 0 0,0 0 0 0 0,-1 1 1 0 0,1-1-1 0 0,-1 0 0 0 0,0 0 1 0 0,0 1-1 0 0,0-1 0 0 0,-1-1-196 0 0,2 3 105 0 0,-1-1 1 0 0,0 1-1 0 0,0 0 0 0 0,0 0 0 0 0,0-1 1 0 0,0 1-1 0 0,0 0 0 0 0,0 0 0 0 0,0 0 1 0 0,0 0-1 0 0,0 0 0 0 0,-1 0 1 0 0,1 1-1 0 0,0-1 0 0 0,-1 0 0 0 0,1 1 1 0 0,0-1-1 0 0,-1 1 0 0 0,1-1 0 0 0,-1 1 1 0 0,1 0-1 0 0,-1-1 0 0 0,1 1 0 0 0,-1 0 1 0 0,1 0-1 0 0,-1 0 0 0 0,1 0 0 0 0,-1 0 1 0 0,1 1-1 0 0,-1-1 0 0 0,1 0 0 0 0,-1 1 1 0 0,1-1-1 0 0,0 1 0 0 0,-1-1 0 0 0,1 1 1 0 0,-1 0-1 0 0,1-1 0 0 0,0 1 1 0 0,0 0-106 0 0,-6 4 168 0 0,1-1 0 0 0,-1 2 1 0 0,1-1-1 0 0,1 0 1 0 0,-1 1-1 0 0,-4 6-168 0 0,0 0 96 0 0,0 1 0 0 0,1-1 0 0 0,1 2-1 0 0,0-1 1 0 0,-4 9-96 0 0,7-9 31 0 0,0-1 1 0 0,1 1-1 0 0,-1 5-31 0 0,4-14 8 0 0,0 1 0 0 0,0-1 0 0 0,1 0 0 0 0,0 1 0 0 0,0-1 0 0 0,0 0 0 0 0,1 1 0 0 0,-1-1 0 0 0,1 0-1 0 0,0 1 1 0 0,0-1 0 0 0,1 2-8 0 0,0-2 2 0 0,-1-1-1 0 0,1 0 0 0 0,0 1 0 0 0,1-1 1 0 0,-1 0-1 0 0,0 0 0 0 0,1 0 1 0 0,0 0-1 0 0,0-1 0 0 0,0 1 0 0 0,0-1 1 0 0,0 1-1 0 0,0-1 0 0 0,1 0 1 0 0,-1-1-1 0 0,1 1 0 0 0,-1 0 1 0 0,1-1-1 0 0,0 0 0 0 0,-1 0 0 0 0,1 0 1 0 0,0 0-1 0 0,0-1 0 0 0,0 1 1 0 0,0-1-1 0 0,-1 0 0 0 0,1 0 0 0 0,0 0 1 0 0,0-1-1 0 0,2 0-1 0 0,54-10-227 0 0,-23 4-434 0 0,1-1 0 0 0,22-9 661 0 0,-36 8-324 0 0,-1 0 1 0 0,0-1-1 0 0,-1-1 1 0 0,0-1-1 0 0,12-10 324 0 0,-27 14-13 0 0,-7 7 13 0 0,0 1 1 0 0,0 0 0 0 0,0 0-1 0 0,0 0 1 0 0,0-1 0 0 0,0 1-1 0 0,0 0 1 0 0,0 0 0 0 0,0 0 0 0 0,-1 0-1 0 0,1-1 1 0 0,0 1 0 0 0,0 0-1 0 0,0 0 1 0 0,0 0 0 0 0,0 0-1 0 0,0-1 1 0 0,0 1 0 0 0,0 0-1 0 0,-1 0 1 0 0,1 0 0 0 0,0 0-1 0 0,0 0 1 0 0,0-1 0 0 0,0 1-1 0 0,-1 0 1 0 0,1 0 0 0 0,0 0-1 0 0,0 0 1 0 0,0 0 0 0 0,-1 0-1 0 0,0-1 6 0 0,0 1 0 0 0,-1 0 0 0 0,1 0 0 0 0,0-1 0 0 0,-1 1 0 0 0,1 0 0 0 0,0 0 0 0 0,-1 0 0 0 0,1 1 0 0 0,-1-1 0 0 0,1 0 0 0 0,0 0 0 0 0,-1 1-6 0 0,-18 6 150 0 0,1 2 1 0 0,-1 0 0 0 0,1 1-1 0 0,-12 9-150 0 0,25-14 41 0 0,-1-1 0 0 0,1 1-1 0 0,1 0 1 0 0,-1 1 0 0 0,1-1-1 0 0,0 1 1 0 0,0 0-1 0 0,1 0 1 0 0,0 1 0 0 0,0-1-1 0 0,0 1 1 0 0,1 0 0 0 0,0 0-1 0 0,0 0 1 0 0,1 0-1 0 0,0 1 1 0 0,-1 5-41 0 0,3-12 2 0 0,-1 1 0 0 0,1-1 0 0 0,0 1 0 0 0,0-1 1 0 0,0 1-1 0 0,0-1 0 0 0,0 0 0 0 0,1 1 0 0 0,-1-1 0 0 0,0 1 0 0 0,1-1 0 0 0,-1 1 0 0 0,1-1 0 0 0,-1 0 1 0 0,1 1-1 0 0,0-1 0 0 0,0 0 0 0 0,-1 0 0 0 0,1 0 0 0 0,0 1 0 0 0,1-1-2 0 0,-1 0 20 0 0,1 1-1 0 0,0-1 1 0 0,-1 0-1 0 0,1 0 1 0 0,0 0 0 0 0,0-1-1 0 0,0 1 1 0 0,0 0-1 0 0,0-1 1 0 0,0 1-1 0 0,0-1 1 0 0,0 1-1 0 0,2-1-19 0 0,5 0 82 0 0,0 0 0 0 0,-1-1 0 0 0,1 0 0 0 0,0 0 0 0 0,0-1-1 0 0,3-1-81 0 0,-1 0 61 0 0,0-1-1 0 0,0-1 0 0 0,0 0 1 0 0,-1 0-1 0 0,0-1 0 0 0,0 0 1 0 0,0 0-1 0 0,-1-1 0 0 0,2-2-60 0 0,3-4 35 0 0,-1-1 0 0 0,0 1 0 0 0,-1-2 0 0 0,0 0 0 0 0,1-5-35 0 0,-1 4-42 0 0,0 1 1 0 0,0 0 0 0 0,2 0-1 0 0,0 1 1 0 0,0 1 0 0 0,14-9 41 0 0,-24 19-11 0 0,1 0 1 0 0,0 0 0 0 0,0 0-1 0 0,0 0 1 0 0,0 1 0 0 0,0 0 0 0 0,0 0-1 0 0,0 0 1 0 0,1 1 0 0 0,-1 0-1 0 0,1 0 1 0 0,-1 0 0 0 0,1 1-1 0 0,-1 0 1 0 0,5 0 10 0 0,-5 0 1 0 0,-1 1-1 0 0,1 0 0 0 0,0 0 1 0 0,-1 1-1 0 0,1-1 1 0 0,-1 1-1 0 0,1 0 1 0 0,-1 0-1 0 0,0 1 1 0 0,0-1-1 0 0,0 1 0 0 0,0 0 1 0 0,-1 0-1 0 0,1 0 1 0 0,-1 1-1 0 0,1-1 1 0 0,-1 1-1 0 0,1 1 0 0 0,2 4 24 0 0,0 0 0 0 0,0 0-1 0 0,-1 0 1 0 0,0 1 0 0 0,0 0 0 0 0,-1 0-1 0 0,-1 0 1 0 0,0 0 0 0 0,0 1 0 0 0,-1-1-1 0 0,0 4-23 0 0,-2-7 43 0 0,0-1-1 0 0,-1 1 0 0 0,0-1 0 0 0,0 0 0 0 0,0 1 0 0 0,-1-1 1 0 0,0 0-1 0 0,0 0 0 0 0,-1 0 0 0 0,0 0 0 0 0,-2 4-42 0 0,4-9 13 0 0,1 0 0 0 0,0 0 0 0 0,-1-1-1 0 0,1 1 1 0 0,-1 0 0 0 0,1 0 0 0 0,-1-1 0 0 0,0 1-1 0 0,1 0 1 0 0,-1-1 0 0 0,0 1 0 0 0,1-1 0 0 0,-1 1-1 0 0,0-1 1 0 0,1 1 0 0 0,-1-1 0 0 0,0 1-1 0 0,0-1 1 0 0,0 0 0 0 0,0 0 0 0 0,1 1 0 0 0,-1-1-1 0 0,0 0 1 0 0,0 0 0 0 0,0 0 0 0 0,0 0 0 0 0,0 0-1 0 0,0 0 1 0 0,1 0 0 0 0,-1 0 0 0 0,0 0-1 0 0,0 0 1 0 0,0 0 0 0 0,0-1 0 0 0,0 1 0 0 0,1 0-1 0 0,-1-1 1 0 0,0 1 0 0 0,0-1 0 0 0,0 1-1 0 0,1 0 1 0 0,-1-1 0 0 0,0 0 0 0 0,1 1 0 0 0,-1-1-1 0 0,0 1 1 0 0,1-1 0 0 0,-1 0-13 0 0,-1-1 22 0 0,0-1-1 0 0,0 1 1 0 0,0 0 0 0 0,0 0-1 0 0,1-1 1 0 0,-1 1 0 0 0,1-1-1 0 0,0 0 1 0 0,0 1 0 0 0,0-1-1 0 0,0 0 1 0 0,0 0 0 0 0,0 0-1 0 0,1 1 1 0 0,-1-3-22 0 0,1-2 5 0 0,1 0-1 0 0,0 0 1 0 0,0-1 0 0 0,0 1-1 0 0,1 0 1 0 0,0 0 0 0 0,0 0-1 0 0,1 0 1 0 0,0 0 0 0 0,0 1-1 0 0,1-1 1 0 0,3-3-5 0 0,-4 5-10 0 0,0 1 0 0 0,0 0 1 0 0,1 0-1 0 0,0 0 0 0 0,0 0 0 0 0,0 1 0 0 0,0-1 1 0 0,1 1-1 0 0,-1 0 0 0 0,1 1 0 0 0,0-1 0 0 0,0 1 1 0 0,0 0-1 0 0,0 0 0 0 0,0 0 0 0 0,0 1 0 0 0,5-1 10 0 0,-7 2-2 0 0,0 0 0 0 0,0 0-1 0 0,0 0 1 0 0,0 1-1 0 0,0-1 1 0 0,1 1 0 0 0,-1 0-1 0 0,0-1 1 0 0,-1 1-1 0 0,1 1 1 0 0,0-1 0 0 0,0 0-1 0 0,0 1 1 0 0,-1 0-1 0 0,1 0 3 0 0,9 6-11 0 0,-1 0-1 0 0,9 9 12 0 0,-14-11-1 0 0,3 2-73 0 0,-1 2 0 0 0,0-1 0 0 0,0 1 0 0 0,-1 0 0 0 0,0 1 0 0 0,2 5 74 0 0,5-1-2354 0 0,-6-8 952 0 0</inkml:trace>
  <inkml:trace contextRef="#ctx0" brushRef="#br1" timeOffset="56846.001">17672 1319 16008 0 0,'0'0'362'0'0,"0"-1"-298"0"0,0 1-1 0 0,0 0 1 0 0,0-1-1 0 0,1 1 1 0 0,-1 0-1 0 0,0-1 1 0 0,0 1-1 0 0,0 0 1 0 0,0-1-1 0 0,0 1 1 0 0,0-1-1 0 0,0 1 1 0 0,0 0-1 0 0,0-1 1 0 0,0 1-1 0 0,0 0 1 0 0,-1-1-1 0 0,1 1 1 0 0,0-1-1 0 0,0 1 1 0 0,0 0-1 0 0,0-1-63 0 0,-1 1 15 0 0,0 0 0 0 0,0 0-1 0 0,1 0 1 0 0,-1 0 0 0 0,0 0-1 0 0,1 0 1 0 0,-1 0 0 0 0,1 0-1 0 0,-1 1 1 0 0,0-1 0 0 0,1 0-1 0 0,-1 0 1 0 0,0 1 0 0 0,1-1-1 0 0,-1 0 1 0 0,1 1 0 0 0,-1-1-1 0 0,0 1-14 0 0,-9 3 336 0 0,1-2-66 0 0,0 1-1 0 0,-1-1 0 0 0,1 2 0 0 0,0-1 1 0 0,0 1-1 0 0,-2 2-269 0 0,-51 31 1015 0 0,48-28-903 0 0,-3 2 40 0 0,0 1 1 0 0,0 1-1 0 0,2 1 0 0 0,-9 9-152 0 0,15-14 10 0 0,1 0 0 0 0,0 1 0 0 0,1 0 0 0 0,0 0 0 0 0,1 1 0 0 0,0 0 0 0 0,1 0 0 0 0,-2 5-10 0 0,6-15 5 0 0,1 1 1 0 0,-1-1-1 0 0,1 0 0 0 0,-1 1 0 0 0,1-1 0 0 0,0 1 0 0 0,0-1 0 0 0,-1 1 0 0 0,1-1 1 0 0,0 1-1 0 0,0-1 0 0 0,1 1 0 0 0,-1-1 0 0 0,0 0 0 0 0,0 1 0 0 0,1-1 0 0 0,-1 1 0 0 0,1-1 1 0 0,-1 1-1 0 0,1-1 0 0 0,-1 0 0 0 0,1 1 0 0 0,0-1 0 0 0,0 0 0 0 0,0 0 0 0 0,0 0 1 0 0,0 0-1 0 0,0 1 0 0 0,0-1 0 0 0,0-1 0 0 0,0 1 0 0 0,0 0 0 0 0,0 0 0 0 0,1 0 1 0 0,-1 0-1 0 0,0-1 0 0 0,1 1 0 0 0,-1-1 0 0 0,0 1 0 0 0,1-1 0 0 0,-1 0 0 0 0,1 1 0 0 0,-1-1 1 0 0,1 0-1 0 0,-1 0 0 0 0,1 0 0 0 0,-1 0 0 0 0,1 0 0 0 0,-1 0 0 0 0,1-1-5 0 0,11-1 43 0 0,0-1 0 0 0,-1 0-1 0 0,1-1 1 0 0,-1-1 0 0 0,0 0 0 0 0,0 0-1 0 0,-1-1 1 0 0,1-1 0 0 0,-1 0-1 0 0,-1 0 1 0 0,10-9-43 0 0,-2 0 45 0 0,-1-1-1 0 0,-1 0 0 0 0,0-1 1 0 0,-1 0-1 0 0,-1-2 0 0 0,1-3-44 0 0,-5 5 25 0 0,-1 0-1 0 0,-1 0 1 0 0,3-12-25 0 0,3-8-2 0 0,-2 6-19 0 0,-2-1 0 0 0,-2 0-1 0 0,4-30 22 0 0,-7 5 0 0 0,-5 49 33 0 0,-3 9 76 0 0,2 1-106 0 0,1 0 0 0 0,-1 0 0 0 0,0 0 0 0 0,1 0 1 0 0,-1 1-1 0 0,1-1 0 0 0,-1 0 0 0 0,1 0 0 0 0,0 0 0 0 0,-1 1 0 0 0,1-1 0 0 0,0 1-3 0 0,-7 38-127 0 0,0 8 91 0 0,-1 91 36 0 0,5-109 1 0 0,1-23 11 0 0,1 0 1 0 0,1 1-1 0 0,-1-1 1 0 0,1 0-1 0 0,0 1 1 0 0,1-1-1 0 0,0 2-12 0 0,4 23 120 0 0,-4-25-101 0 0,-1 0-1 0 0,1-1 1 0 0,0 0 0 0 0,1 1 0 0 0,0-1 0 0 0,0 0 0 0 0,0 1 0 0 0,1-1 0 0 0,-1 0 0 0 0,2-1 0 0 0,-1 1 0 0 0,3 3-19 0 0,-4-7 7 0 0,0 0 1 0 0,0 0-1 0 0,0 0 0 0 0,0-1 1 0 0,1 1-1 0 0,-1-1 0 0 0,1 1 1 0 0,-1-1-1 0 0,1 0 0 0 0,-1 0 1 0 0,1 0-1 0 0,-1 0 0 0 0,1-1 1 0 0,0 1-1 0 0,-1-1 0 0 0,1 1 0 0 0,0-1 1 0 0,0 0-1 0 0,-1 0 0 0 0,1 0 1 0 0,0-1-1 0 0,0 1 0 0 0,-1-1 1 0 0,1 1-1 0 0,0-1 0 0 0,-1 0 1 0 0,1 0-1 0 0,-1 0 0 0 0,1 0 1 0 0,0-1-8 0 0,5-3-112 0 0,1 0 0 0 0,-1 0 0 0 0,0-1 0 0 0,0 0 0 0 0,-1 0 0 0 0,0-1 0 0 0,5-5 112 0 0,16-21-513 0 0,-11 14 95 0 0,0 0 0 0 0,1 0 418 0 0,-14 15-70 0 0,-3 3 36 0 0,-1 1 144 0 0,0 0 68 0 0,0 0 12 0 0,8 17 354 0 0,2 34 360 0 0,-5-33-654 0 0,-4-12-184 0 0,0-1 1 0 0,0 0-1 0 0,1 1 1 0 0,0-1-1 0 0,0 0 1 0 0,0 0-1 0 0,1 0 1 0 0,0 1-67 0 0,5 5 78 0 0,11 15 72 0 0,-18-25-148 0 0,0 0-1 0 0,1 0 0 0 0,-1 1 1 0 0,0-2-1 0 0,1 1 0 0 0,-1 0 0 0 0,1 0 1 0 0,0 0-1 0 0,-1-1 0 0 0,1 1 1 0 0,-1 0-1 0 0,1-1 0 0 0,0 0 0 0 0,-1 1 1 0 0,1-1-1 0 0,0 0 0 0 0,0 0-1 0 0,1 0-329 0 0,-1-1-1 0 0,1 0 1 0 0,0 0 0 0 0,-1 0-1 0 0,0 0 1 0 0,1 0-1 0 0,-1 0 1 0 0,0 0-1 0 0,1-1 1 0 0,-1 0 0 0 0,0 1-1 0 0,0-1 1 0 0,0 0-1 0 0,1-1 330 0 0,3-5-7227 0 0</inkml:trace>
  <inkml:trace contextRef="#ctx0" brushRef="#br1" timeOffset="57132.817">18087 1155 18719 0 0,'8'-11'430'0'0,"-7"8"55"0"0,-1 3 26 0 0,0 0-62 0 0,-3-3-250 0 0,3 3 37 0 0,0 0 48 0 0,0-1-252 0 0,1 1 1 0 0,-1-1 0 0 0,1 1-1 0 0,-1 0 1 0 0,1-1 0 0 0,0 1 0 0 0,-1 0-1 0 0,1-1 1 0 0,-1 1 0 0 0,1 0-1 0 0,0 0 1 0 0,-1-1 0 0 0,1 1-1 0 0,0 0 1 0 0,-1 0 0 0 0,1 0-1 0 0,0 0 1 0 0,-1 0 0 0 0,1 0-1 0 0,0 0 1 0 0,0 0 0 0 0,0 0-33 0 0,15 1 21 0 0,-16-1-19 0 0,9 1-20 0 0,-8-1-1034 0 0,1 1-4045 0 0,5 1-1727 0 0</inkml:trace>
  <inkml:trace contextRef="#ctx0" brushRef="#br1" timeOffset="57445.821">18352 1116 15440 0 0,'-5'24'651'0'0,"0"1"1"0"0,2 0-1 0 0,0 0 1 0 0,2 10-652 0 0,0-18 575 0 0,1 4 280 0 0,1 0 1 0 0,1 0 0 0 0,1-1 0 0 0,3 11-856 0 0,-2-8 523 0 0,0 0 0 0 0,-2 0 0 0 0,0 6-523 0 0,1-3 13 0 0,-3-24-269 0 0,0-2-116 0 0,0 0-967 0 0,-1 0-3983 0 0,-3 3-1711 0 0</inkml:trace>
  <inkml:trace contextRef="#ctx0" brushRef="#br1" timeOffset="57741.5">18277 1352 13680 0 0,'10'-11'1033'0'0,"-7"8"-909"0"0,1 0 1 0 0,0 1-1 0 0,-1-1 1 0 0,1 1-1 0 0,0 0 1 0 0,1 0-1 0 0,-1 1 1 0 0,0-1-1 0 0,0 1 1 0 0,1 0-1 0 0,2 0-124 0 0,4-1 756 0 0,-1 1-1 0 0,0 0 1 0 0,1 1 0 0 0,5 1-756 0 0,21-4 1367 0 0,-29 2-1066 0 0,-1 0 0 0 0,1 1 0 0 0,-1 0 1 0 0,7 0-302 0 0,-2 1 222 0 0,-4 0 59 0 0,1 0 0 0 0,-1 0 0 0 0,1 1 0 0 0,-1 0 0 0 0,0 0 0 0 0,4 2-281 0 0,-9-2 78 0 0,-1-1-1 0 0,1 1 1 0 0,-1 0 0 0 0,1 0 0 0 0,-1 0 0 0 0,0 0 0 0 0,0 0 0 0 0,0 0 0 0 0,0 1 0 0 0,0-1 0 0 0,-1 1 0 0 0,1-1 0 0 0,-1 1 0 0 0,0 0 0 0 0,1 0 0 0 0,-1-1-1 0 0,-1 1 1 0 0,1 0 0 0 0,0 0 0 0 0,0 3-78 0 0,1 13 135 0 0,-1 1-1 0 0,-1 0 0 0 0,-1 0 1 0 0,0-1-1 0 0,-5 19-134 0 0,3-24 59 0 0,2-13-47 0 0,0 1 0 0 0,1 0 0 0 0,-1 0 1 0 0,1 0-1 0 0,-1 0 0 0 0,1 0 0 0 0,0 0 0 0 0,0-1 0 0 0,0 1 0 0 0,0 0 0 0 0,0 0 0 0 0,0 0 0 0 0,1 0 0 0 0,-1 0 0 0 0,1 1-12 0 0,8 11 80 0 0,-9-13-112 0 0,1-1-1 0 0,0 1 1 0 0,0 0-1 0 0,0 0 1 0 0,0-1-1 0 0,0 1 1 0 0,0 0-1 0 0,0-1 1 0 0,0 1-1 0 0,0-1 1 0 0,0 0-1 0 0,0 1 1 0 0,0-1-1 0 0,0 0 1 0 0,0 1-1 0 0,0-1 1 0 0,1 0 0 0 0,-1 0-1 0 0,0 0 1 0 0,0 0-1 0 0,0 0 1 0 0,0 0-1 0 0,0 0 1 0 0,1-1-1 0 0,-1 1 1 0 0,0 0-1 0 0,0-1 1 0 0,1 1 32 0 0,-2-1-51 0 0,16-7-3190 0 0,-6 0-4781 0 0</inkml:trace>
  <inkml:trace contextRef="#ctx0" brushRef="#br1" timeOffset="57742.5">18696 1161 17823 0 0,'0'0'407'0'0,"0"0"60"0"0,0 0 21 0 0,0 0-60 0 0,0 0-296 0 0,0 2-188 0 0,2 4-118 0 0,0 0 0 0 0,0 0 1 0 0,1-1-1 0 0,0 1 1 0 0,3 4 173 0 0,4 7-5268 0 0,-1-6-565 0 0</inkml:trace>
  <inkml:trace contextRef="#ctx0" brushRef="#br1" timeOffset="58214.994">18895 1299 14712 0 0,'-4'6'714'0'0,"-60"55"284"0"0,1 2 2051 0 0,58-58-2813 0 0,0 0 1 0 0,1 1 0 0 0,-1 0-1 0 0,1 0 1 0 0,0 0 0 0 0,1 0-1 0 0,0 0 1 0 0,-1 4-237 0 0,3-9 65 0 0,0 1 1 0 0,1 0-1 0 0,0-1 1 0 0,-1 1-1 0 0,1 0 0 0 0,0-1 1 0 0,-1 1-1 0 0,1 0 1 0 0,0-1-1 0 0,1 1 1 0 0,-1 0-1 0 0,0-1 0 0 0,0 1 1 0 0,1 0-66 0 0,-1-2 17 0 0,0 1 1 0 0,1 0 0 0 0,-1-1-1 0 0,0 1 1 0 0,1-1-1 0 0,-1 1 1 0 0,1-1 0 0 0,-1 1-1 0 0,1-1 1 0 0,-1 1 0 0 0,1-1-1 0 0,0 1 1 0 0,-1-1-1 0 0,1 0 1 0 0,-1 1 0 0 0,1-1-1 0 0,0 0 1 0 0,-1 0-1 0 0,1 0 1 0 0,0 1 0 0 0,-1-1-1 0 0,1 0 1 0 0,0 0-1 0 0,-1 0 1 0 0,1 0 0 0 0,0 0-1 0 0,0 0 1 0 0,-1 0 0 0 0,1 0-1 0 0,0 0 1 0 0,-1-1-1 0 0,1 1 1 0 0,0 0 0 0 0,-1 0-18 0 0,10-2 80 0 0,-1-1 0 0 0,0 0 0 0 0,0 0 0 0 0,-1-1 0 0 0,1 0 0 0 0,-1 0 0 0 0,1-1 0 0 0,5-5-80 0 0,10-8 59 0 0,0-2-1 0 0,0-3-58 0 0,0 2-119 0 0,23-17 119 0 0,-38 31-39 0 0,-6 4 21 0 0,1 1 1 0 0,-1-1-1 0 0,1 0 0 0 0,0 1 0 0 0,0 0 0 0 0,0 0 1 0 0,0 0-1 0 0,0 1 0 0 0,0-1 0 0 0,0 1 1 0 0,1 0-1 0 0,-1 0 0 0 0,0 0 0 0 0,1 1 18 0 0,-4 0-5 0 0,3 0-20 0 0,0 0-1 0 0,0 0 0 0 0,1 0 1 0 0,-1 1-1 0 0,0 0 0 0 0,1 0 26 0 0,-3 0-7 0 0,0-1 0 0 0,0 1 0 0 0,0 1 0 0 0,0-1 0 0 0,0 0 0 0 0,0 0 0 0 0,-1 1 0 0 0,1-1 0 0 0,0 1 0 0 0,-1 0 0 0 0,1-1 0 0 0,-1 1 0 0 0,1 0 7 0 0,2 6 16 0 0,0-1 0 0 0,0 1 1 0 0,-1-1-1 0 0,0 1 1 0 0,0 0-1 0 0,-1 0 0 0 0,0 1 1 0 0,1 2-17 0 0,2 12 47 0 0,1 2 283 0 0,-1 1 0 0 0,-1 0-1 0 0,-1 0 1 0 0,-1 25-330 0 0,-2-50 137 0 0,0-1-1 0 0,0 0-6 0 0,0 0-28 0 0,0 0-7 0 0,0 0-6 0 0,0 0 2 0 0,1-14 234 0 0,1-3-369 0 0,2-1-1 0 0,0 0 1 0 0,6-14 44 0 0,-6 23-80 0 0,0-1 1 0 0,0 1 0 0 0,1 0 0 0 0,0 0 0 0 0,1 1-1 0 0,0-1 1 0 0,4-3 79 0 0,-7 9-32 0 0,0-1 0 0 0,0 1-1 0 0,1 0 1 0 0,-1 1-1 0 0,1-1 1 0 0,0 0 0 0 0,0 1-1 0 0,0 0 1 0 0,0 0 0 0 0,0 0-1 0 0,0 1 1 0 0,4-2 32 0 0,-6 3 2 0 0,0-1 0 0 0,1 1 0 0 0,-1 0 1 0 0,0 0-1 0 0,0 0 0 0 0,1 0 0 0 0,-1 0 0 0 0,0 0 0 0 0,0 1 0 0 0,0-1 1 0 0,1 1-1 0 0,-1-1 0 0 0,0 1 0 0 0,0 0 0 0 0,0 0 0 0 0,0 0 0 0 0,0 0 1 0 0,0 0-1 0 0,0 0 0 0 0,-1 1 0 0 0,1-1 0 0 0,0 1 0 0 0,-1-1 0 0 0,1 1 1 0 0,0 1-3 0 0,7 9 66 0 0,-1 0 1 0 0,0 0 0 0 0,-1 1 0 0 0,5 11-67 0 0,19 56 313 0 0,-27-69-114 0 0,0 0 1 0 0,-1 1-1 0 0,0-1 1 0 0,-1 3-200 0 0,-1-9-374 0 0,-1 0 0 0 0,0 0-1 0 0,0 1 1 0 0,0-1 0 0 0,-2 5 374 0 0,-5 13-6209 0 0,3-17-1474 0 0</inkml:trace>
  <inkml:trace contextRef="#ctx0" brushRef="#br1" timeOffset="66495.725">14989 2499 16631 0 0,'0'0'490'0'0,"-13"-8"180"0"0,8 7-479 0 0,-1-1-1 0 0,0 1 0 0 0,0 0 0 0 0,0 0 1 0 0,0 1-1 0 0,1 0 0 0 0,-1 0 0 0 0,0 0 0 0 0,0 1 1 0 0,0 0-1 0 0,0 0 0 0 0,0 0 0 0 0,-4 2-190 0 0,-7 3 260 0 0,1 0 0 0 0,-1 1 0 0 0,1 1-1 0 0,0 1-259 0 0,-20 11 726 0 0,-27 21-726 0 0,52-34 134 0 0,1 1 0 0 0,0 1-1 0 0,0 0 1 0 0,1 0-1 0 0,0 1 1 0 0,1 0 0 0 0,-6 10-134 0 0,12-16 23 0 0,1 0 1 0 0,0 0-1 0 0,-1 0 1 0 0,1 1-1 0 0,1-1 1 0 0,-1 0 0 0 0,1 1-1 0 0,0-1 1 0 0,0 0-1 0 0,0 1 1 0 0,0-1-1 0 0,1 2-23 0 0,0 12-8 0 0,-1-16 10 0 0,0-1-1 0 0,1 0 1 0 0,-1 1-1 0 0,0-1 1 0 0,1 1-1 0 0,-1-1 1 0 0,1 1-1 0 0,0-1 1 0 0,0 0-1 0 0,-1 1 1 0 0,1-1-1 0 0,0 0 1 0 0,0 0-1 0 0,0 0 1 0 0,0 0-1 0 0,0 0 1 0 0,0 0 0 0 0,1 0-1 0 0,-1 0 1 0 0,0 0-1 0 0,0 0 1 0 0,1 0-1 0 0,-1-1-1 0 0,3 2 19 0 0,-1 0 0 0 0,1-1 1 0 0,-1 1-1 0 0,1-1 0 0 0,-1 0 0 0 0,1 0 0 0 0,0-1 0 0 0,0 1-19 0 0,3-1 32 0 0,-1 0 0 0 0,0 0 0 0 0,0-1 0 0 0,0 0 0 0 0,0 0 0 0 0,0 0 0 0 0,0-1 0 0 0,-1 1-1 0 0,1-2 1 0 0,0 1 0 0 0,-1-1 0 0 0,0 1 0 0 0,1-2 0 0 0,3-2-32 0 0,4-4 49 0 0,0 0-1 0 0,-1-2 1 0 0,0 0 0 0 0,7-9-49 0 0,-1-1 85 0 0,-2-1 0 0 0,13-25-85 0 0,-16 28 43 0 0,0-5 40 0 0,0 0 0 0 0,7-25-83 0 0,-1 5 39 0 0,-13 28-65 0 0,0-2 0 0 0,-1 1-1 0 0,-1-1 1 0 0,1-12 26 0 0,8-35-240 0 0,-12 62 222 0 0,1-1 0 0 0,-1 1 0 0 0,0-1 0 0 0,-1 1 0 0 0,1-1 0 0 0,-1 0 0 0 0,0 1 0 0 0,0-1 0 0 0,0 1-1 0 0,0-1 1 0 0,-1 0 0 0 0,0 1 0 0 0,0-1 0 0 0,0 1 0 0 0,-1-1 18 0 0,1 2 0 0 0,1 0 0 0 0,-1 0-1 0 0,1 1 1 0 0,-1-1-1 0 0,1 0 1 0 0,0 0 0 0 0,0 0-1 0 0,1-2 1 0 0,-1 3 2 0 0,0 0-1 0 0,0 0 0 0 0,0-1 0 0 0,0 1 1 0 0,0 0-1 0 0,-1 0 0 0 0,1 0 0 0 0,0-1 1 0 0,-1 1-1 0 0,0 0 0 0 0,1 0 0 0 0,-2-2-1 0 0,-2-7 78 0 0,0 3 36 0 0,3 8-111 0 0,1 0 0 0 0,-1 0 0 0 0,1 0 0 0 0,-1 0 0 0 0,1 0 0 0 0,-1 0 0 0 0,1 0 0 0 0,-1 0 0 0 0,1 1 0 0 0,-1-1-1 0 0,1 0 1 0 0,0 0 0 0 0,-1 0 0 0 0,1 1 0 0 0,-1-1 0 0 0,1 0 0 0 0,0 1 0 0 0,-1-1 0 0 0,1 0 0 0 0,0 1 0 0 0,-1-1 0 0 0,1 1 0 0 0,0-1 0 0 0,-1 1-3 0 0,-1 2 3 0 0,0 0 1 0 0,0 0-1 0 0,0 0 1 0 0,1 0-1 0 0,-1 1 0 0 0,1-1 1 0 0,0 1-1 0 0,-1 2-3 0 0,-2 6-54 0 0,-2 8 72 0 0,0 1 1 0 0,-1 16-19 0 0,-3 8 97 0 0,-9 44 356 0 0,1 22-453 0 0,6-36 360 0 0,7-36 296 0 0,1 21-656 0 0,1-12 245 0 0,2-33-186 0 0,2-1 0 0 0,-1 1-1 0 0,3 10-58 0 0,-2-18 18 0 0,0-1 0 0 0,1 0 0 0 0,-1 1-1 0 0,1-1 1 0 0,2 4-18 0 0,-4-9-96 0 0,1 0-1 0 0,-1 0 1 0 0,0 0-1 0 0,1 0 0 0 0,-1 0 1 0 0,1 0-1 0 0,-1-1 1 0 0,1 1-1 0 0,0 0 1 0 0,-1 0-1 0 0,1-1 1 0 0,0 1-1 0 0,-1 0 1 0 0,1-1-1 0 0,0 1 1 0 0,0-1-1 0 0,0 1 0 0 0,-1-1 1 0 0,1 1-1 0 0,0-1 1 0 0,0 1-1 0 0,0-1 1 0 0,0 0-1 0 0,0 0 1 0 0,0 1-1 0 0,0-1 1 0 0,0 0-1 0 0,0 0 0 0 0,0 0 1 0 0,0 0-1 0 0,0 0 1 0 0,0 0-1 0 0,0 0 1 0 0,0-1-1 0 0,0 1 1 0 0,-1 0-1 0 0,1 0 1 0 0,0-1-1 0 0,0 1 1 0 0,0-1-1 0 0,0 1 97 0 0,8-5-1435 0 0,0 0-5 0 0</inkml:trace>
  <inkml:trace contextRef="#ctx0" brushRef="#br1" timeOffset="66799.911">15401 2373 17479 0 0,'0'0'396'0'0,"0"0"52"0"0,6 2 458 0 0,4 0-766 0 0,0-1-1 0 0,0-1 1 0 0,-1 1 0 0 0,1-1 0 0 0,3-1-140 0 0,31 1 1519 0 0,149 8 1913 0 0,-67-5-3145 0 0,-103-3-243 0 0,-14 1 268 0 0,-5 0-1761 0 0,0-1-5501 0 0,-4 0-429 0 0</inkml:trace>
  <inkml:trace contextRef="#ctx0" brushRef="#br1" timeOffset="67112.776">15413 2536 16208 0 0,'0'0'365'0'0,"0"0"56"0"0,7 5 420 0 0,-2-3-731 0 0,1 1-1 0 0,-1-1 1 0 0,1-1 0 0 0,0 1-1 0 0,0-1 1 0 0,0 0-1 0 0,0 0 1 0 0,5 0-110 0 0,52-3 1720 0 0,-49 1-1506 0 0,181-18 1467 0 0,-119 14-2339 0 0,-57 4-105 0 0,6-1-120 0 0</inkml:trace>
  <inkml:trace contextRef="#ctx0" brushRef="#br1" timeOffset="67604.083">16412 2272 16559 0 0,'0'0'374'0'0,"-1"15"910"0"0,-1 6-814 0 0,0 1-1 0 0,2-1 1 0 0,0 1 0 0 0,2-1 0 0 0,0 2-470 0 0,-2-7 442 0 0,0 0 1 0 0,-1 0-1 0 0,-1 0 0 0 0,0 0 0 0 0,-4 9-442 0 0,2-3 418 0 0,-11 43 777 0 0,15-64-1130 0 0,3-10 48 0 0,1-1-1 0 0,0 1 1 0 0,0 0-1 0 0,5-5-112 0 0,7-18-68 0 0,-10 20-32 0 0,1 1 0 0 0,0 0 0 0 0,0 0 0 0 0,1 0 1 0 0,1 1-1 0 0,-1 0 0 0 0,2 1 0 0 0,0 0 0 0 0,0 0 1 0 0,0 1-1 0 0,1 1 0 0 0,0 0 0 0 0,6-3 100 0 0,-12 8-21 0 0,0 0 0 0 0,-1 0 0 0 0,1 0 0 0 0,0 1 0 0 0,0 0 0 0 0,1 0 0 0 0,-1 0 0 0 0,0 1 0 0 0,0 0 0 0 0,0 0 0 0 0,3 0 21 0 0,-4 1-6 0 0,0-1 0 0 0,0 1 0 0 0,-1 1-1 0 0,1-1 1 0 0,-1 0 0 0 0,1 1 0 0 0,-1 0 0 0 0,1 0-1 0 0,-1 0 1 0 0,0 0 0 0 0,0 0 0 0 0,0 0 0 0 0,0 1-1 0 0,0 0 1 0 0,1 2 6 0 0,2 2 74 0 0,-1 0-1 0 0,0 1 1 0 0,0-1-1 0 0,-1 1 1 0 0,0 0-1 0 0,-1 1 1 0 0,1-1 0 0 0,-2 1-1 0 0,1-1 1 0 0,-1 1-1 0 0,0 0 1 0 0,-1 0-1 0 0,0 0 1 0 0,0 0-1 0 0,-1 0 1 0 0,-1 0-1 0 0,1 0 1 0 0,-1 0-1 0 0,-1 0 1 0 0,-1 5-74 0 0,3-11 29 0 0,-1 1 1 0 0,0 0-1 0 0,-1-1 1 0 0,1 1-1 0 0,-1-1 0 0 0,1 1 1 0 0,-1-1-1 0 0,0 0 1 0 0,0 0-1 0 0,-1 0 1 0 0,1 0-1 0 0,-1 0 0 0 0,1 0 1 0 0,-1 0-30 0 0,2-2 95 0 0,-9-9 198 0 0,9 4-309 0 0,-1 1 0 0 0,1 0 1 0 0,0 0-1 0 0,0-1 0 0 0,0 1 0 0 0,0-1 1 0 0,0 1-1 0 0,1-1 0 0 0,0 1 0 0 0,0-1 0 0 0,0 1 1 0 0,0-1-1 0 0,0 1 0 0 0,1-1 0 0 0,-1 1 1 0 0,2-4 15 0 0,2-7-231 0 0,1 0 0 0 0,0 0 1 0 0,5-7 230 0 0,-5 10-87 0 0,0-1-11 0 0,1 1 0 0 0,0 1 0 0 0,1-1 0 0 0,4-4 98 0 0,-7 10-31 0 0,0 0 0 0 0,0 1 0 0 0,0-1-1 0 0,1 1 1 0 0,0 0 0 0 0,0 0 0 0 0,0 1 0 0 0,0-1-1 0 0,0 1 1 0 0,1 0 31 0 0,-5 3 16 0 0,1 0 0 0 0,-1-1 0 0 0,1 1 0 0 0,-1 0 0 0 0,1 0 0 0 0,-1-1 0 0 0,1 1 0 0 0,-1 0 0 0 0,1 1-1 0 0,-1-1 1 0 0,0 0 0 0 0,1 0 0 0 0,-1 1 0 0 0,1-1 0 0 0,-1 0 0 0 0,1 1 0 0 0,-1 0 0 0 0,0-1 0 0 0,1 1 0 0 0,-1 0 0 0 0,0 0-1 0 0,0-1 1 0 0,0 1 0 0 0,0 0 0 0 0,1 0 0 0 0,-1 0 0 0 0,0 1 0 0 0,-1-1 0 0 0,2 1-16 0 0,4 6 160 0 0,-1-1 0 0 0,0 1 1 0 0,0 1-1 0 0,1 3-160 0 0,-1-3 57 0 0,2 7 101 0 0,0 1-1 0 0,-1 0 0 0 0,-1 0 1 0 0,-1 0-1 0 0,0 1 0 0 0,0 10-157 0 0,-4 10-68 0 0,0-37-658 0 0,0-1-253 0 0,0 0-1430 0 0,0 0-5536 0 0</inkml:trace>
  <inkml:trace contextRef="#ctx0" brushRef="#br1" timeOffset="68029.804">17394 2142 15776 0 0,'1'-5'108'0'0,"0"1"0"0"0,0 0 1 0 0,0-1-1 0 0,1 1 1 0 0,-1-1-1 0 0,1 1 1 0 0,0 0-1 0 0,1 0 1 0 0,-1 0-1 0 0,1 0 1 0 0,-1 1-1 0 0,1-1 1 0 0,0 1-1 0 0,1-1 1 0 0,0 1-109 0 0,4-3 315 0 0,0 0 1 0 0,0 1-1 0 0,0 0 1 0 0,1 1-1 0 0,0-1 0 0 0,7-1-315 0 0,-14 5 71 0 0,4-2 191 0 0,1 0-1 0 0,0 1 1 0 0,0 0-1 0 0,-1 0 0 0 0,1 0 1 0 0,1 0-1 0 0,-1 1 1 0 0,0 1-1 0 0,0-1 1 0 0,0 1-1 0 0,1 0 0 0 0,3 1-261 0 0,-4 0 171 0 0,1 0 0 0 0,-1 1 0 0 0,0 0 0 0 0,0 0 0 0 0,0 1 0 0 0,0 0 0 0 0,0 0 0 0 0,-1 0-1 0 0,1 1 1 0 0,-1 0 0 0 0,0 0 0 0 0,0 1 0 0 0,-1 0 0 0 0,1 0 0 0 0,-1 0 0 0 0,0 0 0 0 0,0 1 0 0 0,-1 0-1 0 0,0 0 1 0 0,0 0 0 0 0,0 1 0 0 0,0-1-171 0 0,3 8 303 0 0,2-1 0 0 0,4 4-303 0 0,16 28 471 0 0,68 137 620 0 0,-73-131-893 0 0,-6-13-12 0 0,6 7-186 0 0,-17-34 7 0 0,0 0 0 0 0,0-1 0 0 0,1 1 0 0 0,1-2 1 0 0,-1 1-1 0 0,2-1-7 0 0,-8-7-37 0 0,0 0 0 0 0,0-1 0 0 0,-1 0 0 0 0,1 1 1 0 0,0-1-1 0 0,0 0 0 0 0,0 0 0 0 0,1 0 0 0 0,-1 0 0 0 0,0 0 0 0 0,0 0 1 0 0,0-1-1 0 0,1 1 0 0 0,-1-1 0 0 0,0 0 0 0 0,1 0 0 0 0,-1 0 1 0 0,0 0-1 0 0,1 0 0 0 0,-1 0 0 0 0,0 0 0 0 0,0-1 0 0 0,1 1 0 0 0,-1-1 1 0 0,0 0-1 0 0,1 0 37 0 0,0 0-253 0 0,0-1 0 0 0,0 1 0 0 0,-1-1 0 0 0,1 0-1 0 0,-1 0 1 0 0,1 0 0 0 0,-1-1 0 0 0,0 1 0 0 0,0-1 0 0 0,0 1 0 0 0,0-1 0 0 0,0 1 0 0 0,0-1 0 0 0,-1 0 0 0 0,1 0 0 0 0,-1 0 0 0 0,0 0 0 0 0,1-2 253 0 0,1-12-1610 0 0</inkml:trace>
  <inkml:trace contextRef="#ctx0" brushRef="#br1" timeOffset="68350.864">17972 2229 16871 0 0,'0'0'382'0'0,"-1"-1"-317"0"0,1 1 0 0 0,-1 0 1 0 0,1 0-1 0 0,-1 0 0 0 0,1 0 1 0 0,0 0-1 0 0,-1 0 0 0 0,1 0 1 0 0,-1 0-1 0 0,1 0 0 0 0,-1 0 1 0 0,1 0-1 0 0,-1 0 0 0 0,1 0 1 0 0,-1 0-1 0 0,1 0 0 0 0,0 0 1 0 0,-1 0-1 0 0,1 1 0 0 0,-1-1-65 0 0,-6 4 182 0 0,1 1 0 0 0,0 1-1 0 0,-1-1 1 0 0,2 1-1 0 0,-1 0 1 0 0,1 0-1 0 0,-3 4-181 0 0,-6 11 2090 0 0,-9 18-2090 0 0,-9 13 1530 0 0,1-4 162 0 0,2 1 0 0 0,-16 37-1692 0 0,32-62-449 0 0,0 0-1 0 0,-1-1 1 0 0,-3 1 449 0 0,8-11-527 0 0</inkml:trace>
  <inkml:trace contextRef="#ctx0" brushRef="#br1" timeOffset="62045.967">13435 2442 17015 0 0,'-7'-3'828'0'0,"-36"-11"216"0"0,34 12-971 0 0,7 2 58 0 0,1 0 1 0 0,-1-1 0 0 0,0 1 0 0 0,1-1 0 0 0,-1 1-1 0 0,1-1 1 0 0,-1 0 0 0 0,0 1 0 0 0,1-1 0 0 0,-1 0-1 0 0,1 0 1 0 0,0 0 0 0 0,-1 0 0 0 0,1 0 0 0 0,0 0-1 0 0,0-1 1 0 0,-1 1 0 0 0,1 0 0 0 0,0-1 0 0 0,0 1-1 0 0,0-1-131 0 0,1 1 42 0 0,0 1 0 0 0,0-1-1 0 0,-1 0 1 0 0,1 0-1 0 0,0 1 1 0 0,0-1 0 0 0,0 0-1 0 0,0 0 1 0 0,0 1-1 0 0,0-1 1 0 0,0 0 0 0 0,0 0-1 0 0,0 0 1 0 0,0 1-1 0 0,1-1 1 0 0,-1 0 0 0 0,0 0-1 0 0,1 1 1 0 0,-1-1-1 0 0,0 0 1 0 0,1 1 0 0 0,-1-1-43 0 0,2-1 38 0 0,-1 0 0 0 0,1 0 0 0 0,-1 1 0 0 0,1-1 0 0 0,0 1 0 0 0,-1-1 0 0 0,1 1 0 0 0,1-1-37 0 0,3-1 16 0 0,0-1 0 0 0,0 1 0 0 0,0 1 0 0 0,0-1 0 0 0,2 0-16 0 0,12-3 122 0 0,1 1 0 0 0,0 0 0 0 0,0 1 1 0 0,0 1-1 0 0,1 2 0 0 0,13 0-122 0 0,-28 1 80 0 0,-1 1 0 0 0,1 0 0 0 0,-1 0 0 0 0,1 0 0 0 0,-1 1 0 0 0,1 0 0 0 0,-1 1 0 0 0,0-1 0 0 0,0 1 0 0 0,4 2-80 0 0,-6-2 63 0 0,0 1-1 0 0,0-1 1 0 0,0 0-1 0 0,0 1 0 0 0,0 0 1 0 0,-1 0-1 0 0,0 0 1 0 0,0 0-1 0 0,0 1 1 0 0,0-1-1 0 0,-1 1 1 0 0,1 0-1 0 0,-1 0 1 0 0,1 4-63 0 0,-1-2 32 0 0,0 1 1 0 0,-1 0-1 0 0,0 0 0 0 0,0 0 1 0 0,0 0-1 0 0,-1 0 1 0 0,-1 0-1 0 0,1 0 0 0 0,-1 0 1 0 0,0 0-1 0 0,-1 0 1 0 0,0 1-33 0 0,-2 5 57 0 0,-1 0 0 0 0,-1 0 1 0 0,0 0-1 0 0,0 0 1 0 0,-1-1-1 0 0,-2 1-57 0 0,-7 8 0 0 0,0-2 0 0 0,-2 0 0 0 0,-17 16 0 0 0,33-34 0 0 0,-24 23-91 0 0,-1 0-1 0 0,-2-2 1 0 0,-3 1 91 0 0,18-14-42 0 0,-1 0 1 0 0,0-2-1 0 0,-1 0 0 0 0,0-1 1 0 0,0 0-1 0 0,0-1 1 0 0,-11 1 41 0 0,23-6-20 0 0,0 0 1 0 0,0 0-1 0 0,0-1 0 0 0,-1 1 1 0 0,1-1-1 0 0,0 0 0 0 0,-1 0 1 0 0,1-1-1 0 0,0 0 0 0 0,0 1 1 0 0,-1-1-1 0 0,1-1 0 0 0,0 1 1 0 0,0 0-1 0 0,0-1 0 0 0,0 0 20 0 0,3 0-66 0 0,1 1 62 0 0,0 0 1 0 0,1-1-1 0 0,-1 1 1 0 0,0-1 0 0 0,1 1-1 0 0,-1-1 1 0 0,0 1 0 0 0,1 0-1 0 0,0-1 1 0 0,-1 1 0 0 0,1 0-1 0 0,0 0 1 0 0,0-1-1 0 0,0 1 1 0 0,0 0 0 0 0,0 0-1 0 0,0 0 1 0 0,0 0 0 0 0,0 0 3 0 0,20-12-143 0 0,-17 11 120 0 0,7-4 10 0 0,1 1 0 0 0,0 1 0 0 0,0 0-1 0 0,0 1 1 0 0,0 0 0 0 0,1 0 0 0 0,-1 2 0 0 0,7-1 13 0 0,0 1 168 0 0,0 1 1 0 0,0 1-1 0 0,0 1 1 0 0,0 0 0 0 0,5 3-169 0 0,-5 0 266 0 0,-1 1 0 0 0,1 0 0 0 0,12 8-266 0 0,-4-2 123 0 0,-25-11-100 0 0,-2-1-119 0 0,6 3-219 0 0,-2-3 17 0 0,0 0 1 0 0,0 0-1 0 0,0-1 1 0 0,0 1-1 0 0,0-1 1 0 0,0 0-1 0 0,0 0 1 0 0,0 0-1 0 0,0 0 0 0 0,-1-1 1 0 0,1 1-1 0 0,0-1 1 0 0,-1 0-1 0 0,1 0 1 0 0,1-2 297 0 0,0 1-981 0 0,7-6-806 0 0</inkml:trace>
  <inkml:trace contextRef="#ctx0" brushRef="#br1" timeOffset="65925.111">13963 2472 13992 0 0,'0'0'314'0'0,"0"0"46"0"0,0 0 24 0 0,0 0-40 0 0,6-8 1021 0 0,-4 8-1225 0 0,-1 0 0 0 0,1 0 0 0 0,-1 1 0 0 0,0-1 0 0 0,1 1 0 0 0,-1-1 0 0 0,0 1 0 0 0,1-1-1 0 0,-1 1 1 0 0,0 0 0 0 0,0-1 0 0 0,0 1 0 0 0,1 0 0 0 0,-1 0 0 0 0,0 0 0 0 0,0 0-1 0 0,0 0 1 0 0,0 0 0 0 0,-1 0 0 0 0,2 1-140 0 0,15 30 644 0 0,-11-20-398 0 0,7 32 324 0 0,-8-31-279 0 0,-1 1-1 0 0,0 0 1 0 0,1 10-291 0 0,8 29 53 0 0,-10-43 69 0 0,0 1 0 0 0,-1-1 0 0 0,0 1 0 0 0,1 10-122 0 0,-3-19 97 0 0,0-2-1 0 0,0 0-5 0 0,0 0-12 0 0,0 0-65 0 0,1-1 1 0 0,0 1-1 0 0,-1 0 1 0 0,1 0-1 0 0,0 0 1 0 0,-1-1 0 0 0,1 1-1 0 0,0 0 1 0 0,-1-1-1 0 0,1 1 1 0 0,-1-1-1 0 0,1 1 1 0 0,-1-1-1 0 0,1 1 1 0 0,-1-1 0 0 0,1 1-1 0 0,-1-1 1 0 0,1 1-1 0 0,-1-1 1 0 0,1 1-1 0 0,-1-1 1 0 0,0 0-1 0 0,0 1 1 0 0,1-1-1 0 0,-1 0 1 0 0,0 1 0 0 0,0-1-15 0 0,6-24 141 0 0,-3 12-87 0 0,11-37 17 0 0,-10 34-84 0 0,1 0 0 0 0,0 1 0 0 0,1-1 0 0 0,0 1 0 0 0,2 0 0 0 0,2-4 13 0 0,-5 12 41 0 0,-2 1-35 0 0,1 0 0 0 0,0 1 0 0 0,0-1 0 0 0,0 1 1 0 0,1 0-1 0 0,0 0 0 0 0,0 0 0 0 0,0 0 0 0 0,0 1 1 0 0,3-2-7 0 0,1 4 78 0 0,-7 3-55 0 0,0-1 1 0 0,0 0-1 0 0,-1 1 0 0 0,1 0 0 0 0,0-1 0 0 0,0 1 1 0 0,-1 0-1 0 0,1 0 0 0 0,0 0 0 0 0,-1 0 1 0 0,1 0-1 0 0,-1 0 0 0 0,1 1 0 0 0,-1-1 0 0 0,0 1 1 0 0,1-1-1 0 0,-1 0 0 0 0,0 1 0 0 0,0 0 0 0 0,0-1 1 0 0,0 1-1 0 0,0 0 0 0 0,0 0-23 0 0,2 5 36 0 0,0 0 1 0 0,-1-1-1 0 0,1 1 1 0 0,-1 0-1 0 0,1 6-36 0 0,-1 13 116 0 0,0 0-1 0 0,-2 0 0 0 0,0 0 1 0 0,-2 1-116 0 0,0 39-4524 0 0,2-66-2909 0 0</inkml:trace>
  <inkml:trace contextRef="#ctx0" brushRef="#br1" timeOffset="77035.258">17753 2941 6504 0 0,'0'0'141'0'0,"0"0"23"0"0,0 0 13 0 0,-1-1-19 0 0,-3-1-74 0 0,-1 0 314 0 0,1 0 0 0 0,0 1 0 0 0,-1-1 0 0 0,1 1 0 0 0,-1 0 0 0 0,0 0 0 0 0,-3 0-398 0 0,5 0 199 0 0,0 1 1 0 0,0 0 0 0 0,0 0-1 0 0,1 0 1 0 0,-1 0 0 0 0,0 0 0 0 0,0 1-1 0 0,0-1 1 0 0,1 1 0 0 0,-1 0 0 0 0,0-1-1 0 0,-2 2-199 0 0,5-1 30 0 0,-1-1 1 0 0,1 0-1 0 0,-1 0 0 0 0,1 0 0 0 0,0 1 0 0 0,-1-1 0 0 0,1 0 1 0 0,-1 0-1 0 0,1 0 0 0 0,-1 0 0 0 0,1 0 0 0 0,-1 0 0 0 0,1 0 1 0 0,0 0-1 0 0,-1 0 0 0 0,1 0 0 0 0,-1 0 0 0 0,1 0 0 0 0,-1 0 1 0 0,1-1-31 0 0,-12 1 850 0 0,-16 11 366 0 0,27-11-1152 0 0,1 0 0 0 0,0 0 0 0 0,0 0 0 0 0,0 0 0 0 0,0 0 0 0 0,0 0 0 0 0,0 0 0 0 0,13 12 304 0 0,14-1 247 0 0,-25-11-581 0 0,0 1-1 0 0,0 0 0 0 0,0 0 1 0 0,0-1-1 0 0,-1 1 0 0 0,1 0 1 0 0,0 0-1 0 0,-1 1 0 0 0,1-1-33 0 0,-1 0 26 0 0,1 0 0 0 0,-1 0-1 0 0,0 0 1 0 0,0 0 0 0 0,1-1-1 0 0,-1 1 1 0 0,0 0 0 0 0,1-1-1 0 0,-1 1 1 0 0,1-1 0 0 0,-1 1-1 0 0,1-1 1 0 0,-1 0-1 0 0,1 0 1 0 0,-1 0 0 0 0,1 1-1 0 0,0-2-25 0 0,31-3 213 0 0,155-15 540 0 0,-111 17-490 0 0,-14 0 159 0 0,4-3-422 0 0,-35 3 279 0 0,18 1-279 0 0,-39 1 78 0 0,-2 0-51 0 0,-3-2 29 0 0,-5 2 21 0 0,1 1-138 0 0,0 0-1 0 0,0 0 1 0 0,0 0-1 0 0,-1 0 1 0 0,1 1-1 0 0,0-1 0 0 0,-1 1 1 0 0,1-1-1 0 0,-1 1 1 0 0,1-1-1 0 0,0 3 62 0 0,-5 0-2537 0 0,-3-2-3424 0 0</inkml:trace>
  <inkml:trace contextRef="#ctx0" brushRef="#br1" timeOffset="77506.614">17731 3099 7920 0 0,'0'0'174'0'0,"0"0"29"0"0,0 0 13 0 0,-1-1-31 0 0,0-4 5657 0 0,6 2-3502 0 0,12 2-2618 0 0,-8 0 1129 0 0,22-4-99 0 0,-30 4-737 0 0,0 1 1 0 0,0 0-1 0 0,0 0 1 0 0,0 0-1 0 0,0 0 1 0 0,1 0-1 0 0,-1 0 1 0 0,0 0-1 0 0,0 1 1 0 0,0-1-1 0 0,0 0 1 0 0,0 0-1 0 0,0 1 1 0 0,0-1-1 0 0,0 1 1 0 0,1 0-16 0 0,-1-1 16 0 0,0 1 0 0 0,1-1 0 0 0,-1 1 0 0 0,0-1 0 0 0,0 1 0 0 0,1-1 1 0 0,-1 0-1 0 0,0 0 0 0 0,1 0 0 0 0,0 0-16 0 0,13-2 151 0 0,-12 1-118 0 0,0 0 1 0 0,0 1-1 0 0,0-1 1 0 0,0 1-1 0 0,0 0 1 0 0,0 0-1 0 0,3 1-33 0 0,0-1 57 0 0,0 0 0 0 0,0-1 0 0 0,0 1 0 0 0,5-2-57 0 0,24-1 156 0 0,-29 3-106 0 0,1 0 0 0 0,-1-1-1 0 0,0 0 1 0 0,5-1-50 0 0,-5 1 68 0 0,0 0 1 0 0,0 0-1 0 0,0 1 0 0 0,5 0-68 0 0,4 1 146 0 0,0 0 0 0 0,0-2-1 0 0,0 1 1 0 0,0-2-1 0 0,7-1-145 0 0,31-1 383 0 0,-3 4-136 0 0,-29 0-173 0 0,-17 0-56 0 0,0 1 0 0 0,0-1 1 0 0,-1 0-1 0 0,1 0 0 0 0,0-1 1 0 0,2 0-19 0 0,36-1 160 0 0,-27 2-93 0 0,-14 0-60 0 0,1 1-1 0 0,-1-1 1 0 0,0 0-1 0 0,1 0 1 0 0,-1 0 0 0 0,0 0-1 0 0,1 0 1 0 0,-1 0-1 0 0,1-1 1 0 0,-1 1 0 0 0,0 0-1 0 0,2-1-6 0 0,-2 0 1 0 0,0 1-5 0 0,11 0 61 0 0,-9 2-128 0 0,-2 4-4652 0 0,-1-5-1568 0 0</inkml:trace>
  <inkml:trace contextRef="#ctx0" brushRef="#br1" timeOffset="-129243.838">14290 3044 5840 0 0,'0'0'132'0'0,"0"0"17"0"0,0 0 11 0 0,0 0 21 0 0,0 0 65 0 0,0 0 30 0 0,0 0 4 0 0,0 0-10 0 0,0 0-39 0 0,0 0-20 0 0,0 0-3 0 0,0 0 8 0 0,0 0 32 0 0,7-1 272 0 0,79-12 1917 0 0,-83 12-2390 0 0,0 1 0 0 0,1 0 0 0 0,-1 0 0 0 0,0 0 0 0 0,0 1 0 0 0,0-1 0 0 0,1 1 0 0 0,-1-1 0 0 0,0 1 0 0 0,0 0 0 0 0,0 1 0 0 0,0-1-47 0 0,22 6 231 0 0,-3-5 114 0 0,0-1 1 0 0,1-1-346 0 0,-16 0 141 0 0,-6 0 79 0 0,-1 0 17 0 0,4 0 496 0 0,-136 4 683 0 0,118-4-1388 0 0,-95 6 1497 0 0,-67-8-1525 0 0,163 1 195 0 0,0 0-1 0 0,0-1 0 0 0,0 0 0 0 0,0-1 0 0 0,-3-1-194 0 0,16 4 4 0 0,0 0 0 0 0,-1 0 0 0 0,1 0 0 0 0,0 0 0 0 0,0 0 0 0 0,-1 0 0 0 0,1 0 0 0 0,0 0 0 0 0,0-1-1 0 0,-1 1 1 0 0,1 0 0 0 0,0 0 0 0 0,0 0 0 0 0,0 0 0 0 0,-1 0 0 0 0,1 0 0 0 0,0-1 0 0 0,0 1 0 0 0,0 0 0 0 0,-1 0 0 0 0,1 0 0 0 0,0 0 0 0 0,0-1 0 0 0,0 1-1 0 0,0 0 1 0 0,0 0 0 0 0,-1 0 0 0 0,1-1 0 0 0,0 1 0 0 0,0 0 0 0 0,0 0 0 0 0,0-1 0 0 0,0 1 0 0 0,0 0 0 0 0,0 0 0 0 0,0-1 0 0 0,0 1-4 0 0,9-5 26 0 0,20-1-46 0 0,-28 6 25 0 0,83-8-509 0 0,-61 5 122 0 0,-1 1-1 0 0,1 1 0 0 0,11 1 383 0 0,-17 0-262 0 0,86 0-3498 0 0,-91 0 2843 0 0</inkml:trace>
  <inkml:trace contextRef="#ctx0" brushRef="#br1" timeOffset="-128810.52">14583 3137 11920 0 0,'0'0'266'0'0,"-14"0"661"0"0,-1 1-715 0 0,-1 1 0 0 0,1 0 1 0 0,-15 5-213 0 0,1-1 682 0 0,-29 6 184 0 0,21-3-406 0 0,0-2 1 0 0,0-2-1 0 0,-33 1-460 0 0,-18-2 648 0 0,70-1-441 0 0,15-2-66 0 0,11-2-113 0 0,47-8-502 0 0,-1-3-1 0 0,-1-2 1 0 0,41-17 474 0 0,-35 14-107 0 0,-45 15 98 0 0,0-2 0 0 0,-1 0-1 0 0,0 0 1 0 0,1-1-1 0 0,8-6 10 0 0,-13 5 276 0 0,-9 2-32 0 0,-1 3-195 0 0,-1 1 0 0 0,1 0 0 0 0,-1 0 0 0 0,1 0 0 0 0,-1-1 0 0 0,0 1 0 0 0,1 1 0 0 0,-1-1 0 0 0,1 0-1 0 0,-2 0-48 0 0,-211 16 970 0 0,158-14-788 0 0,-1-3 1 0 0,-36-5-183 0 0,80 6 58 0 0,11 0-51 0 0,0 0-1 0 0,1 1 0 0 0,-1-1 0 0 0,0 0 0 0 0,0 0 0 0 0,1-1 0 0 0,-1 1 1 0 0,0 0-1 0 0,0-1 0 0 0,1 1 0 0 0,-1-1 0 0 0,-1 0-6 0 0,3 1-5 0 0,0 0 0 0 0,0 0-1 0 0,0 0 1 0 0,0 0 0 0 0,1 0 0 0 0,-1 0 0 0 0,0 0-1 0 0,0 0 1 0 0,0 0 0 0 0,0 0 0 0 0,0 0 0 0 0,0 0-1 0 0,0 0 1 0 0,0 0 0 0 0,0 0 0 0 0,0 0 0 0 0,1 0-1 0 0,-1 0 1 0 0,0 0 0 0 0,0 0 0 0 0,0 0 0 0 0,0 0-1 0 0,0 0 1 0 0,0 0 0 0 0,0 0 0 0 0,0 0 0 0 0,0 0-1 0 0,0 0 1 0 0,0 0 0 0 0,0 0 0 0 0,1 0 0 0 0,-1 0-1 0 0,0 0 1 0 0,0-1 0 0 0,0 1 0 0 0,0 0 0 0 0,0 0-1 0 0,0 0 1 0 0,0 0 0 0 0,0 0 0 0 0,0 0 0 0 0,0 0-1 0 0,0 0 1 0 0,0 0 0 0 0,0 0 0 0 0,0 0 0 0 0,0-1-1 0 0,0 1 1 0 0,0 0 0 0 0,0 0 0 0 0,0 0 0 0 0,0 0-1 0 0,0 0 1 0 0,0 0 0 0 0,0 0 0 0 0,0 0 0 0 0,0 0-1 0 0,0 0 1 0 0,0-1 0 0 0,0 1 0 0 0,0 0 5 0 0,5 3-222 0 0</inkml:trace>
  <inkml:trace contextRef="#ctx0" brushRef="#br1" timeOffset="-146922.334">740 5148 14832 0 0,'-7'-8'1481'0'0,"7"8"-1401"0"0,0 0-1 0 0,0 0 1 0 0,0-1 0 0 0,0 1 0 0 0,0 0-1 0 0,0 0 1 0 0,0 0 0 0 0,0 0 0 0 0,0 0-1 0 0,0 0 1 0 0,0-1 0 0 0,0 1 0 0 0,0 0-1 0 0,0 0 1 0 0,0 0 0 0 0,0 0 0 0 0,0 0-1 0 0,0 0 1 0 0,0 0 0 0 0,0-1 0 0 0,0 1-1 0 0,0 0 1 0 0,0 0 0 0 0,0 0 0 0 0,0 0-1 0 0,0 0 1 0 0,0 0 0 0 0,0 0 0 0 0,0-1-1 0 0,0 1 1 0 0,0 0 0 0 0,1 0 0 0 0,-1 0-1 0 0,0 0 1 0 0,0 0 0 0 0,0 0 0 0 0,0 0-1 0 0,0 0 1 0 0,0 0 0 0 0,0 0 0 0 0,0-1-1 0 0,1 1 1 0 0,-1 0 0 0 0,0 0 0 0 0,0 0-1 0 0,0 0 1 0 0,0 0 0 0 0,0 0 0 0 0,0 0-1 0 0,0 0 1 0 0,1 0 0 0 0,-1 0 0 0 0,0 0-1 0 0,0 0 1 0 0,0 0-80 0 0,6 7 1064 0 0,5 13-780 0 0,-3 1 180 0 0,0 0-1 0 0,-1 0 0 0 0,-2 1 0 0 0,0 0 1 0 0,0 8-464 0 0,9 114 922 0 0,-14-131-838 0 0,1 27 354 0 0,-2-1 0 0 0,-2 6-438 0 0,-2-2 253 0 0,-7 24-253 0 0,-2 18 140 0 0,8-62-177 0 0,5-19-68 0 0,-1 1 1 0 0,1-1-1 0 0,0 1 0 0 0,1-1 0 0 0,-1 4 105 0 0,-2 10-946 0 0,-1-14-4597 0 0,2-4-1734 0 0</inkml:trace>
  <inkml:trace contextRef="#ctx0" brushRef="#br1" timeOffset="-146340.246">581 5598 11912 0 0,'0'0'349'0'0,"0"0"-2"0"0,-1 0-225 0 0,-7 0 318 0 0,8 0 31 0 0,0 0 17 0 0,0 0 17 0 0,0 0 47 0 0,0 0 22 0 0,0 0 2 0 0,0 0-33 0 0,0 0-133 0 0,0 0-61 0 0,8 2 727 0 0,2 1-798 0 0,1-2-1 0 0,-1 1 1 0 0,0-1-1 0 0,1-1 1 0 0,-1 0-1 0 0,1 0 0 0 0,8-3-277 0 0,19-3 823 0 0,19-6-823 0 0,-21 3 530 0 0,119-34 264 0 0,-134 38-1435 0 0,0-1-1 0 0,0-1 0 0 0,15-9 642 0 0,-33 14-1383 0 0,-2 1-65 0 0</inkml:trace>
  <inkml:trace contextRef="#ctx0" brushRef="#br1" timeOffset="-145872.131">1080 5600 10800 0 0,'0'0'241'0'0,"0"0"38"0"0,2-1 13 0 0,12-3 261 0 0,1-1 1 0 0,-2 0 0 0 0,2-2-554 0 0,26-13 1234 0 0,-28 14-942 0 0,0 0 0 0 0,0-1 0 0 0,0 0 0 0 0,-1-1 0 0 0,-1-1 0 0 0,1 0 0 0 0,4-5-292 0 0,-12 10 57 0 0,-1 1-16 0 0,0 0 0 0 0,0-1 0 0 0,0 0 1 0 0,0 0-1 0 0,-1 1 0 0 0,3-5-41 0 0,-5 7 16 0 0,1 0 0 0 0,-1 0 0 0 0,0 0 0 0 0,1 0 1 0 0,-1 0-1 0 0,0 0 0 0 0,0 0 0 0 0,0 0 0 0 0,0 0 0 0 0,0 0 1 0 0,0-1-1 0 0,0 1 0 0 0,0 0 0 0 0,0 0 0 0 0,-1 0 1 0 0,1 0-1 0 0,0 0 0 0 0,-1 0 0 0 0,1 0 0 0 0,-1 1 1 0 0,1-1-1 0 0,-1 0 0 0 0,1 0 0 0 0,-1 0 0 0 0,0 0 0 0 0,1 0 1 0 0,-1 1-1 0 0,0-1 0 0 0,0 0 0 0 0,1 1 0 0 0,-1-1 1 0 0,0 0-1 0 0,0 1-16 0 0,-2-2 102 0 0,0 0 0 0 0,0 1 0 0 0,1-1 0 0 0,-1 1 0 0 0,0 0 1 0 0,0 0-1 0 0,0 0 0 0 0,0 0 0 0 0,-1 0 0 0 0,1 1 0 0 0,-3-1-102 0 0,-35 3 904 0 0,22 0-645 0 0,9 0-123 0 0,0 0-1 0 0,0 0 0 0 0,1 1 0 0 0,0 0 0 0 0,-1 1 1 0 0,1 0-1 0 0,0 1 0 0 0,1 0 0 0 0,-1 0 0 0 0,1 1 1 0 0,0 0-1 0 0,0 0 0 0 0,1 1 0 0 0,0 0 0 0 0,-3 3-135 0 0,1 3 266 0 0,0-1 0 0 0,1 1-1 0 0,0 1 1 0 0,-5 11-266 0 0,12-20 18 0 0,0 0 1 0 0,0 0-1 0 0,0 0 1 0 0,0 0-1 0 0,1 0 1 0 0,0 0-1 0 0,0 0 0 0 0,0 0 1 0 0,1 0-1 0 0,-1 0 1 0 0,1 0-1 0 0,1-1 1 0 0,-1 1-1 0 0,0 0 0 0 0,1 0 1 0 0,0-1-1 0 0,3 5-18 0 0,-2-5 5 0 0,2 1-1 0 0,-1-1 0 0 0,0 0 0 0 0,1 0 0 0 0,-1-1 1 0 0,1 1-1 0 0,0-1 0 0 0,0 0 0 0 0,1 0 0 0 0,-1-1 1 0 0,1 0-1 0 0,0 1-4 0 0,-3-2 3 0 0,5 2-12 0 0,-1-1 0 0 0,0 0 0 0 0,1 0 0 0 0,-1 0 0 0 0,1-1 1 0 0,-1-1-1 0 0,1 1 0 0 0,0-1 0 0 0,-1 0 0 0 0,5-1 9 0 0,34-7-1554 0 0,-3-5-4970 0 0,-27 7 78 0 0</inkml:trace>
  <inkml:trace contextRef="#ctx0" brushRef="#br1" timeOffset="-145553.073">1595 5450 15528 0 0,'0'0'456'0'0,"0"0"-8"0"0,-2 1-290 0 0,-24 4-137 0 0,18-3 204 0 0,0-1-1 0 0,0 2 0 0 0,0-1 0 0 0,0 1 1 0 0,0 0-1 0 0,-4 3-224 0 0,1 0 374 0 0,0 2 0 0 0,0-1 0 0 0,1 2 1 0 0,0-1-1 0 0,0 1 0 0 0,1 1 0 0 0,0 0 0 0 0,1 0 1 0 0,0 0-1 0 0,1 1 0 0 0,0 1 0 0 0,-3 6-374 0 0,8-15 22 0 0,0 1 1 0 0,1 0-1 0 0,-1 0 0 0 0,1 0 0 0 0,0 0 0 0 0,0 1 0 0 0,1-1 0 0 0,-1 0 0 0 0,1 0 0 0 0,0 0 1 0 0,0 1-1 0 0,0-1 0 0 0,1 0 0 0 0,-1 0 0 0 0,1 0 0 0 0,0 0 0 0 0,0 1 0 0 0,1-1 1 0 0,-1-1-1 0 0,1 1 0 0 0,0 0 0 0 0,0 0 0 0 0,0-1 0 0 0,0 1 0 0 0,1-1 0 0 0,0 1 0 0 0,-1-1 1 0 0,1 0-1 0 0,0 0 0 0 0,1 0 0 0 0,-1-1 0 0 0,0 1 0 0 0,1-1 0 0 0,2 2-22 0 0,0-1-19 0 0,0 0 0 0 0,0-1 0 0 0,0 0 0 0 0,0 0 0 0 0,0 0 0 0 0,1-1 0 0 0,-1 0 0 0 0,0 0 0 0 0,1-1 0 0 0,-1 1 0 0 0,1-1 19 0 0,3-1-3 0 0,0 0 0 0 0,0 0 0 0 0,0-1 0 0 0,-1-1 0 0 0,1 1 0 0 0,8-5 3 0 0,3-2-1117 0 0,0-2 0 0 0,-1 0 0 0 0,0-1 0 0 0,-1-1 0 0 0,15-13 1117 0 0,-17 12-6435 0 0</inkml:trace>
  <inkml:trace contextRef="#ctx0" brushRef="#br1" timeOffset="-144928.449">1772 5142 15344 0 0,'-9'6'1541'0'0,"6"10"-1383"0"0,3-15-150 0 0,-1 1 1 0 0,1 0 0 0 0,-1 0-1 0 0,1 0 1 0 0,0 0-1 0 0,-1 0 1 0 0,1 0 0 0 0,0 0-1 0 0,1-1 1 0 0,-1 2-9 0 0,7 45 835 0 0,4 23 1519 0 0,23 102 659 0 0,-15-47-2542 0 0,-16-111-435 0 0,-2-12-21 0 0,0 0 1 0 0,0 0-1 0 0,-1 0 1 0 0,0 0-1 0 0,1 0 1 0 0,-1 0-1 0 0,0 0 1 0 0,-1 3-16 0 0,0 13 29 0 0,0 8 81 0 0,0-15 30 0 0,7-19 107 0 0,7-17-45 0 0,50-96-189 0 0,-58 112-34 0 0,1 0 0 0 0,0 0-1 0 0,7-7 22 0 0,-11 14-2 0 0,-1-1-1 0 0,1 0 0 0 0,0 0 1 0 0,0 1-1 0 0,0-1 0 0 0,-1 1 1 0 0,2-1-1 0 0,-1 1 0 0 0,0 0 1 0 0,0 0-1 0 0,0 0 0 0 0,0 0 1 0 0,1 0-1 0 0,-1 0 0 0 0,0 1 1 0 0,1-1-1 0 0,-1 1 0 0 0,1-1 1 0 0,-1 1-1 0 0,1 0 0 0 0,-1 0 1 0 0,1 0-1 0 0,-1 1 0 0 0,3-1 3 0 0,-2 1 13 0 0,0 1 0 0 0,1-1 0 0 0,-1 1 0 0 0,0-1 0 0 0,0 1 0 0 0,1 0 0 0 0,-1 0 0 0 0,-1 0 0 0 0,1 1 0 0 0,0-1 0 0 0,-1 1 0 0 0,2 1-13 0 0,5 5 4 0 0,-4-4 16 0 0,-1 0 0 0 0,-1 1 1 0 0,1-1-1 0 0,-1 1 0 0 0,0 0 0 0 0,0 0 0 0 0,-1 0 0 0 0,2 5-20 0 0,2 5 159 0 0,-3-3-87 0 0,1 1-72 0 0,48 67 244 0 0,-50-76-307 0 0,-2-4 58 0 0,0-1-1 0 0,1 1 1 0 0,-1-1-1 0 0,0 1 1 0 0,0-1 0 0 0,0 1-1 0 0,1-1 1 0 0,-1 1-1 0 0,0 0 1 0 0,1-1-1 0 0,-1 1 1 0 0,0-1-1 0 0,1 0 1 0 0,-1 1-1 0 0,1-1 1 0 0,-1 1-1 0 0,1-1 1 0 0,-1 0-1 0 0,1 1 1 0 0,-1-1-1 0 0,1 0 1 0 0,-1 1-1 0 0,1-1 1 0 0,-1 0-1 0 0,1 0 1 0 0,0 0 5 0 0,5 9 169 0 0,-4-5-1495 0 0,0-2-4989 0 0,-2-2-1291 0 0</inkml:trace>
  <inkml:trace contextRef="#ctx0" brushRef="#br1" timeOffset="-142181.464">2350 5268 15576 0 0,'0'0'356'0'0,"0"0"49"0"0,0 0 20 0 0,0 0-46 0 0,0 0-226 0 0,0 0-29 0 0,0 0 17 0 0,0 0 3 0 0,0-1-24 0 0,0-1-85 0 0,0 1-51 0 0,0 1-284 0 0,0 0-143 0 0,0 0-1068 0 0,0 0-4149 0 0</inkml:trace>
  <inkml:trace contextRef="#ctx0" brushRef="#br1" timeOffset="-82681.912">2394 5614 9184 0 0,'0'0'208'0'0,"-4"-8"544"0"0,0-3-1034 0 0,3 10 171 0 0,0-1-1 0 0,1 0 1 0 0,-1 0 0 0 0,0 0-1 0 0,1 1 1 0 0,0-1-1 0 0,-1 0 1 0 0,1 0 0 0 0,0-2 111 0 0,1-5-720 0 0,0-1 0 0 0,0 0 0 0 0,2-5 720 0 0,10-19 156 0 0,-10 22 2 0 0,-2 7 58 0 0,0 0 0 0 0,0 0 0 0 0,0 0 0 0 0,-1 0-1 0 0,0 0 1 0 0,0 0 0 0 0,0-3-216 0 0,-8-29 852 0 0,7 35-785 0 0,0 0-1 0 0,0 1 1 0 0,0-1-1 0 0,0 1 1 0 0,-1-1 0 0 0,1 1-1 0 0,-1 0 1 0 0,1 0-1 0 0,-1 0 1 0 0,0-1-67 0 0,-1 0 235 0 0,2 1-3 0 0,-1-1 0 0 0,0 1 0 0 0,0-1 0 0 0,1 1-1 0 0,-1 0 1 0 0,0 0 0 0 0,0 0 0 0 0,-1 0 0 0 0,1 0 0 0 0,0 1-1 0 0,0-1 1 0 0,0 1 0 0 0,0-1 0 0 0,-1 1 0 0 0,0 0-232 0 0,1 0 356 0 0,2 0-4 0 0,0 0-3 0 0,0 0-12 0 0,-5 8 1079 0 0,4-5-1343 0 0,0-1-1 0 0,0 1 1 0 0,0 0-1 0 0,0 0 1 0 0,1 0-1 0 0,-1 0 1 0 0,1 0-1 0 0,0 0 1 0 0,0 0-1 0 0,0 0-72 0 0,3 32 322 0 0,-1-18-279 0 0,2 21 111 0 0,-3-17-33 0 0,1-1-1 0 0,1 3-120 0 0,0-3 278 0 0,-1 1 0 0 0,-1 1-278 0 0,-3-9 494 0 0,0-11 186 0 0,-3-6-339 0 0,4 2-312 0 0,0-1 1 0 0,1 1-1 0 0,-1-1 0 0 0,1 1 0 0 0,0-1 1 0 0,0 1-1 0 0,0-1 0 0 0,0 1 1 0 0,0-1-1 0 0,0 1 0 0 0,1-1 0 0 0,-1 0-29 0 0,1-10 60 0 0,1-2-46 0 0,-1 1 1 0 0,2-1-1 0 0,0 0 1 0 0,0 1-1 0 0,1 0 1 0 0,1 0-1 0 0,1 0-14 0 0,7-26 5 0 0,-11 35-10 0 0,0 0-1 0 0,1 0 1 0 0,-1 1-1 0 0,1-1 1 0 0,0 1-1 0 0,0-1 1 0 0,0 1-1 0 0,0 0 1 0 0,1 0-1 0 0,0 1 1 0 0,0-1-1 0 0,3-2 6 0 0,-5 5 7 0 0,-1 0-1 0 0,0 0 0 0 0,1 0 0 0 0,-1 0 0 0 0,1 0 1 0 0,0 0-1 0 0,-1 0 0 0 0,1 1 0 0 0,-1-1 0 0 0,1 1 1 0 0,0-1-1 0 0,0 1 0 0 0,-1 0 0 0 0,1-1 0 0 0,0 1 1 0 0,-1 0-1 0 0,1 0 0 0 0,0 0 0 0 0,0 1 0 0 0,-1-1 1 0 0,1 0-1 0 0,0 1 0 0 0,0-1 0 0 0,-1 1 0 0 0,1-1 1 0 0,-1 1-1 0 0,1 0 0 0 0,0 0 0 0 0,-1-1 1 0 0,0 1-1 0 0,1 0 0 0 0,-1 1 0 0 0,1-1 0 0 0,-1 0 1 0 0,0 0-1 0 0,0 1 0 0 0,0-1 0 0 0,0 0 0 0 0,0 1-6 0 0,4 5 44 0 0,0 1-1 0 0,0-1 0 0 0,-1 1 0 0 0,0 0 1 0 0,-1 1-1 0 0,0-1 0 0 0,2 8-43 0 0,-1 6 143 0 0,0 1-1 0 0,0 7-142 0 0,-3-16 86 0 0,3 12 149 0 0,-2-13-61 0 0,0 1-1 0 0,-1 8-173 0 0,1-4 0 0 0,-1-15 10 0 0,-1 0 0 0 0,1 1 0 0 0,-1-1 0 0 0,0 0 0 0 0,0 0 0 0 0,0 0 0 0 0,-1 0 0 0 0,1 1-10 0 0,0-2 24 0 0,0 0-24 0 0,0-1 0 0 0,-1 0 0 0 0,1 1 0 0 0,0-1 0 0 0,0 1 0 0 0,-1-1 0 0 0,1 0 0 0 0,-1 1 0 0 0,1-1 0 0 0,-1 0 0 0 0,0 1 0 0 0,1-1-300 0 0,0-1-140 0 0,7-7-712 0 0,13-14-2124 0 0,-10 8 1397 0 0</inkml:trace>
  <inkml:trace contextRef="#ctx0" brushRef="#br1" timeOffset="-82427.429">2721 5414 12896 0 0,'2'-1'299'0'0,"-2"0"-231"0"0,1 1-1 0 0,-1-1 1 0 0,1 1-1 0 0,-1 0 0 0 0,1-1 1 0 0,-1 1-1 0 0,1 0 1 0 0,-1 0-1 0 0,1-1 1 0 0,0 1-1 0 0,-1 0 0 0 0,1 0 1 0 0,-1 0-1 0 0,1 0 1 0 0,-1 0-1 0 0,1-1 0 0 0,0 1 1 0 0,-1 0-68 0 0,1 2 339 0 0,0-1-1 0 0,0 1 1 0 0,0 0 0 0 0,0-1-1 0 0,0 1 1 0 0,0 0 0 0 0,-1-1-1 0 0,1 1 1 0 0,-1 0 0 0 0,1 1-339 0 0,0 1 174 0 0,3 8 489 0 0,0 0 1 0 0,-1 1-1 0 0,0-1 0 0 0,-1 1 1 0 0,-1 0-1 0 0,1 10-663 0 0,7 60 820 0 0,-9-82-803 0 0,0-1-139 0 0,0 0-66 0 0,0 0-18 0 0,0 0-86 0 0,0 0-353 0 0,0 0-156 0 0,0 0-1218 0 0,0 0-4759 0 0</inkml:trace>
  <inkml:trace contextRef="#ctx0" brushRef="#br1" timeOffset="-82162.447">2805 5323 14768 0 0,'-2'-6'390'0'0,"-7"-13"829"0"0,9 18-1209 0 0,-1 1 0 0 0,1 0 0 0 0,0 0 0 0 0,-1-1 0 0 0,1 1 1 0 0,0 0-1 0 0,0-1 0 0 0,0 1 0 0 0,-1 0 0 0 0,1-1 0 0 0,0 1 0 0 0,0 0 0 0 0,0-1 0 0 0,0 1 1 0 0,0-1-1 0 0,0 1 0 0 0,0 0 0 0 0,0-1 0 0 0,0 1 0 0 0,0-1 0 0 0,0 1 0 0 0,0 0 1 0 0,0-1-1 0 0,0 1 0 0 0,0 0 0 0 0,0-1 0 0 0,0 1 0 0 0,0-1 0 0 0,1 1 0 0 0,-1 0 0 0 0,0-1 1 0 0,0 1-1 0 0,0 0 0 0 0,1-1-10 0 0,0 1 1359 0 0,3 3-1568 0 0,4 7-1131 0 0,-2 1 257 0 0</inkml:trace>
  <inkml:trace contextRef="#ctx0" brushRef="#br1" timeOffset="-81387.036">3167 5282 14112 0 0,'0'0'24'0'0,"0"0"0"0"0,0 0 1 0 0,0 0-1 0 0,0 0 1 0 0,0 0-1 0 0,-1 0 1 0 0,1 0-1 0 0,0 0 1 0 0,0 0-1 0 0,0 0 1 0 0,0 0-1 0 0,0 0 1 0 0,0-1-1 0 0,-1 1 0 0 0,1 0 1 0 0,0 0-1 0 0,0 0 1 0 0,0 0-1 0 0,0 0 1 0 0,0 0-1 0 0,0 0 1 0 0,0 0-1 0 0,-1 0 1 0 0,1 0-1 0 0,0 0 0 0 0,0-1 1 0 0,0 1-1 0 0,0 0 1 0 0,0 0-1 0 0,0 0 1 0 0,0 0-1 0 0,0 0 1 0 0,0 0-1 0 0,0-1 1 0 0,0 1-1 0 0,0 0 0 0 0,0 0 1 0 0,0 0-1 0 0,0 0 1 0 0,0 0-1 0 0,0 0 1 0 0,0-1-1 0 0,0 1 1 0 0,0 0-1 0 0,0 0 1 0 0,0 0-1 0 0,0 0 0 0 0,0 0 1 0 0,0-1-1 0 0,0 1 1 0 0,0 0-1 0 0,0 0 1 0 0,0 0-1 0 0,0 0 1 0 0,0 0-1 0 0,0 0 1 0 0,0 0-1 0 0,1-1 0 0 0,-1 1 1 0 0,0 0-1 0 0,0 0 1 0 0,0 0-25 0 0,-10 2 92 0 0,-67 52 3059 0 0,63-43-2678 0 0,1 1-1 0 0,1 1 1 0 0,0 0 0 0 0,1 1-1 0 0,-9 14-472 0 0,14-18 176 0 0,0 0 0 0 0,1 0 0 0 0,0 1-176 0 0,-9 17 217 0 0,12-25-210 0 0,1 0 0 0 0,-1 0 0 0 0,1 0-1 0 0,0 0 1 0 0,0 0 0 0 0,0 0 0 0 0,1 0-1 0 0,-1 0 1 0 0,1 1 0 0 0,0-1 0 0 0,0 0-1 0 0,0 0 1 0 0,0 0 0 0 0,0 1 0 0 0,1-1-1 0 0,-1 0 1 0 0,1 0 0 0 0,0 0 0 0 0,0 0-1 0 0,0 0 1 0 0,0 0 0 0 0,1 0 0 0 0,-1 0-1 0 0,2 1-6 0 0,0 0 9 0 0,-1 0-1 0 0,2 0 1 0 0,-1 0-1 0 0,0 0 1 0 0,1-1-1 0 0,-1 0 1 0 0,1 1-1 0 0,0-1 1 0 0,0-1-1 0 0,1 1 1 0 0,-1-1-1 0 0,0 1 1 0 0,1-1-1 0 0,0 0 1 0 0,0 0-9 0 0,8 1 11 0 0,-1 0 1 0 0,1-1 0 0 0,0-1 0 0 0,0 0 0 0 0,10 0-12 0 0,7-3-94 0 0,28-3 94 0 0,-38 2-145 0 0,0-2 0 0 0,0 0-1 0 0,0 0 1 0 0,-1-2 0 0 0,0-1 0 0 0,0 0-1 0 0,0-1 1 0 0,-1-1 0 0 0,-1-1 0 0 0,0 0-1 0 0,0-1 1 0 0,-1-1 0 0 0,-1-1 0 0 0,9-10 145 0 0,-19 18-173 0 0,1-1 1 0 0,-2 0-1 0 0,3-5 173 0 0,8-11-296 0 0,-14 22 293 0 0,4-9-92 0 0,-12-4 8 0 0,6 12 79 0 0,0 1 15 0 0,1 1 0 0 0,-1 0 0 0 0,1 0 0 0 0,-1-1 0 0 0,0 1 0 0 0,1 0 0 0 0,-1 0 0 0 0,1 0 0 0 0,-1 0 0 0 0,0 0 0 0 0,1 0 1 0 0,-1 0-1 0 0,1 0 0 0 0,-1 0 0 0 0,0 0 0 0 0,1 0 0 0 0,-1 1 0 0 0,0-1-7 0 0,0 0 18 0 0,-5 1 37 0 0,0 1-1 0 0,0-1 1 0 0,0 1-1 0 0,0 1 1 0 0,0-1-1 0 0,1 1 0 0 0,-1 0 1 0 0,1 0-1 0 0,0 0 1 0 0,0 1-1 0 0,-1 0-54 0 0,-5 5 205 0 0,1 1 0 0 0,0 0 0 0 0,0 0 0 0 0,-3 6-205 0 0,4-5 130 0 0,1 1 0 0 0,1-1 0 0 0,0 1-1 0 0,-1 3-129 0 0,5-8 27 0 0,0-1 0 0 0,1 1-1 0 0,0 0 1 0 0,0-1-1 0 0,0 1 1 0 0,1 0-1 0 0,0 0 1 0 0,0 1 0 0 0,1-1-27 0 0,0-4 29 0 0,0-1-21 0 0,0-1 0 0 0,0 0 0 0 0,0 0 0 0 0,0 0 0 0 0,1 0 1 0 0,-1 0-1 0 0,0 0 0 0 0,0 0 0 0 0,1 0 0 0 0,-1 0 1 0 0,1 0-1 0 0,-1 0 0 0 0,1 0 0 0 0,0 0 0 0 0,-1 0 1 0 0,1 0-9 0 0,0 0 17 0 0,-1 0 0 0 0,1-1 1 0 0,0 1-1 0 0,-1 0 0 0 0,1-1 1 0 0,-1 1-1 0 0,1-1 0 0 0,0 1 1 0 0,-1-1-1 0 0,1 0 0 0 0,0 1 1 0 0,0-1-1 0 0,0 0 0 0 0,-1 1 1 0 0,1-1-1 0 0,0 0 0 0 0,0 0 1 0 0,0 1-1 0 0,-1-1 0 0 0,1 0 1 0 0,0 0-1 0 0,0 0 0 0 0,0 0 1 0 0,0 0-1 0 0,0-1 0 0 0,-1 1 1 0 0,1 0-1 0 0,0 0 1 0 0,0 0-1 0 0,0-1 0 0 0,-1 1 1 0 0,1 0-18 0 0,2-1 9 0 0,0-1 0 0 0,-1 1 0 0 0,1 0 0 0 0,0-1 0 0 0,-1 1 0 0 0,1-1 0 0 0,1-1-9 0 0,16-15 77 0 0,-11 12-14 0 0,-1-2 0 0 0,0 1 0 0 0,3-5-63 0 0,7-8 47 0 0,1 0 0 0 0,1 0-47 0 0,-18 17 0 0 0,4-5 0 0 0,-5 8-3 0 0,-1 0 1 0 0,1 0-1 0 0,-1 0 0 0 0,0 0 0 0 0,1 0 0 0 0,-1 0 0 0 0,1 0 0 0 0,-1 0 1 0 0,0 0-1 0 0,1 0 0 0 0,-1 1 0 0 0,1-1 0 0 0,-1 0 0 0 0,0 0 0 0 0,1 0 1 0 0,-1 1-1 0 0,0-1 0 0 0,1 0 0 0 0,-1 0 0 0 0,0 1 0 0 0,1-1 0 0 0,-1 0 0 0 0,0 1 1 0 0,0-1-1 0 0,1 0 0 0 0,-1 1 0 0 0,0-1 3 0 0,7 8-50 0 0,0-1 1 0 0,-1 1-1 0 0,0 1 0 0 0,0-1 0 0 0,0 3 50 0 0,-2-4-1 0 0,-1-1-1 0 0,1 0 0 0 0,1 0 1 0 0,-1 0-1 0 0,1 0 0 0 0,0-1 1 0 0,0 0-1 0 0,0 0 1 0 0,1 0-1 0 0,0-1 0 0 0,4 3 2 0 0,-9-6 0 0 0,0 0 0 0 0,1-1 0 0 0,-1 1 0 0 0,1 0 0 0 0,-1-1 0 0 0,0 1 0 0 0,1 0 0 0 0,0-1 0 0 0,-1 0 0 0 0,1 1 0 0 0,-1-1 0 0 0,1 0 0 0 0,-1 0 0 0 0,1 0 0 0 0,0 0 0 0 0,-1 0 0 0 0,1 0 0 0 0,1-1 0 0 0,3 0 0 0 0,-1 1 18 0 0,0-1 0 0 0,0 1 0 0 0,0-1-1 0 0,0-1 1 0 0,0 1 0 0 0,0-1 0 0 0,-1 1 0 0 0,1-1-1 0 0,0-1 1 0 0,-1 1 0 0 0,0-1 0 0 0,1 0 0 0 0,-1 0-1 0 0,0 0 1 0 0,-1 0 0 0 0,1-1-18 0 0,10-9 85 0 0,-2-1 0 0 0,1-1 0 0 0,5-9-85 0 0,-11 14 26 0 0,6-10 7 0 0,0-1 0 0 0,-2 0 1 0 0,0 0-1 0 0,-1-3-33 0 0,-3 7 5 0 0,9-23-197 0 0,-2 0 1 0 0,4-23 191 0 0,-1 2-177 0 0,-10 35-83 0 0,-2 0-1 0 0,1-9 261 0 0,2-13-327 0 0,-5 34 244 0 0,-1-1-1 0 0,-1 1 0 0 0,0-13 84 0 0,0 23 18 0 0,-2 0-1 0 0,1 0 1 0 0,0 1-1 0 0,-1-1 1 0 0,1 0 0 0 0,-1 1-1 0 0,0-1 1 0 0,0 0-1 0 0,-1 1 1 0 0,1-1 0 0 0,-1 1-1 0 0,0-1 1 0 0,0 1 0 0 0,0 0-1 0 0,0 0 1 0 0,0 0-1 0 0,-1-1-17 0 0,3 4 4 0 0,-1 0-1 0 0,1-1 1 0 0,0 1-1 0 0,0 0 1 0 0,-1 0-1 0 0,1-1 1 0 0,0 1-1 0 0,-1 0 1 0 0,1 0-1 0 0,0-1 1 0 0,-1 1-1 0 0,1 0 1 0 0,-1 0-1 0 0,1 0 1 0 0,0-1-1 0 0,-1 1 0 0 0,1 0 1 0 0,-1 0-1 0 0,1 0 1 0 0,0 0-1 0 0,-1 0 1 0 0,1 0-1 0 0,-1 0 1 0 0,1 0-1 0 0,0 0 1 0 0,-1 0-1 0 0,1 0 1 0 0,-1 0-1 0 0,1 0 1 0 0,-1 1-1 0 0,1-1 1 0 0,0 0-1 0 0,-1 0 1 0 0,1 0-1 0 0,0 0 1 0 0,-1 1-1 0 0,1-1 1 0 0,0 0-1 0 0,-1 0 0 0 0,1 1 1 0 0,0-1-1 0 0,-1 0 1 0 0,1 1-4 0 0,-1-1 14 0 0,-3 3-13 0 0,-1 0 0 0 0,1 0 0 0 0,0 0-1 0 0,0 1 1 0 0,0 0 0 0 0,0-1 0 0 0,1 1 0 0 0,0 0-1 0 0,-1 1 1 0 0,1-1 0 0 0,1 0 0 0 0,-3 6-1 0 0,-6 11-40 0 0,1 0 1 0 0,1 1-1 0 0,1 1 0 0 0,1 0 1 0 0,1 0-1 0 0,1 1 40 0 0,0-3-10 0 0,2-1 0 0 0,0 1-1 0 0,1 0 1 0 0,1 0 0 0 0,1 0 0 0 0,1 0-1 0 0,3 13 11 0 0,-2-11 3 0 0,-1-11 28 0 0,1-1-1 0 0,0 1 1 0 0,0 0 0 0 0,4 9-31 0 0,0-7 49 0 0,0 4 278 0 0,2 0 0 0 0,0 0 0 0 0,1-1 0 0 0,2 2-327 0 0,-8-15 65 0 0,0 1 1 0 0,1 0-1 0 0,0-1 0 0 0,-1 0 1 0 0,2 0-1 0 0,-1 0 0 0 0,0 0 1 0 0,1-1-1 0 0,0 0 0 0 0,-1 0 1 0 0,1 0-1 0 0,1 0 0 0 0,-1-1 1 0 0,0 0-1 0 0,0 0 0 0 0,2 0-65 0 0,58 11-1648 0 0,-55-11 618 0 0,0-1 0 0 0,0-1 1 0 0,0 0-1 0 0,0 0 0 0 0,5-2 1030 0 0,-5-1-7410 0 0</inkml:trace>
  <inkml:trace contextRef="#ctx0" brushRef="#br1" timeOffset="-79146.806">4855 5276 9128 0 0,'0'0'200'0'0,"0"0"33"0"0,0 0 16 0 0,0-5 249 0 0,1 5 6153 0 0,2 3-6541 0 0,-1 0-1 0 0,0 1 0 0 0,0-1 0 0 0,0 1 0 0 0,0-1 1 0 0,0 1-1 0 0,-1 0 0 0 0,0 0 0 0 0,1 0 0 0 0,-2 0 0 0 0,2 3-109 0 0,0 5 165 0 0,-1 0 0 0 0,0 0 0 0 0,-1 4-165 0 0,1-12 33 0 0,-1 0 0 0 0,1-1 0 0 0,0 1 0 0 0,-1-1 0 0 0,2 1 0 0 0,-1 0-33 0 0,4 20 169 0 0,-1 35 203 0 0,-4-57-295 0 0,0-2 29 0 0,-1 5 129 0 0,1-5-217 0 0,0 0 1 0 0,0 1-1 0 0,0-1 0 0 0,0 1 0 0 0,0-1 0 0 0,0 0 1 0 0,0 1-1 0 0,0-1 0 0 0,0 1 0 0 0,0-1 0 0 0,0 0 0 0 0,-1 1 1 0 0,1-1-1 0 0,0 1 0 0 0,0-1 0 0 0,0 0 0 0 0,-1 1 1 0 0,1-1-1 0 0,0 0 0 0 0,0 0 0 0 0,-1 1 0 0 0,1-1 0 0 0,0 0 1 0 0,0 1-1 0 0,-1-1 0 0 0,1 0 0 0 0,0 0 0 0 0,-1 0 1 0 0,1 1-1 0 0,0-1 0 0 0,-1 0 0 0 0,1 0 0 0 0,-1 0 1 0 0,1 0-1 0 0,-1 0-18 0 0,0-2 83 0 0,-1 0-1 0 0,0 0 1 0 0,1 0 0 0 0,-1-1 0 0 0,1 1 0 0 0,0 0 0 0 0,-1-1-1 0 0,1 0-82 0 0,1-2 42 0 0,0 0 0 0 0,0-1 0 0 0,1 1 0 0 0,-1-1 0 0 0,1 1-1 0 0,0 0 1 0 0,0 0 0 0 0,1-1-42 0 0,1-7 45 0 0,2-5 138 0 0,0 1-1 0 0,2-1 1 0 0,4-8-183 0 0,4-13 32 0 0,-13 35-30 0 0,0 1-1 0 0,0 0 0 0 0,0 0 0 0 0,0 0 1 0 0,0 0-1 0 0,1 0 0 0 0,0 0 1 0 0,-1 1-1 0 0,1-1 0 0 0,0 1 0 0 0,0-1 1 0 0,0 1-2 0 0,1 0-55 0 0,-1-1 0 0 0,0 1 0 0 0,0-1 1 0 0,0 0-1 0 0,0 0 0 0 0,0-1 0 0 0,0 0 55 0 0,-3 3-80 0 0,0 1 135 0 0,15 3 186 0 0,-5 3-134 0 0,-6-2-75 0 0,1 1 0 0 0,-1 0-1 0 0,0 0 1 0 0,0 1 0 0 0,-1-1 0 0 0,0 1-1 0 0,0 0 1 0 0,0 0 0 0 0,0 0 0 0 0,-1 0 0 0 0,0 0-1 0 0,0 5-31 0 0,0-3 57 0 0,-1 0 0 0 0,-1 0 0 0 0,0-1 0 0 0,0 1 0 0 0,0 0 0 0 0,-2 6-57 0 0,0 16 154 0 0,2-26-135 0 0,0 0 0 0 0,0 0 0 0 0,-1-1 0 0 0,1 1 0 0 0,-1 0 0 0 0,0-1 0 0 0,0 1 0 0 0,0 0 0 0 0,-1-1 0 0 0,0 1-19 0 0,2-3 66 0 0,12 7-376 0 0,-2-6-726 0 0,4-4-4949 0 0,-4-3-827 0 0</inkml:trace>
  <inkml:trace contextRef="#ctx0" brushRef="#br1" timeOffset="-78861.326">5311 5171 14544 0 0,'0'0'330'0'0,"0"0"45"0"0,-6 5 376 0 0,-35 37-337 0 0,34-34-166 0 0,1 1-1 0 0,0-1 1 0 0,0 1-1 0 0,1 0 0 0 0,0 1 1 0 0,-2 5-248 0 0,-14 24 803 0 0,18-33-660 0 0,-1 0 0 0 0,1 0-1 0 0,1 0 1 0 0,-1 1 0 0 0,1-1 0 0 0,0 1-1 0 0,1-1 1 0 0,-1 1 0 0 0,1 0 0 0 0,0-1 0 0 0,1 1-1 0 0,0 0 1 0 0,0 6-143 0 0,1-11 19 0 0,-1-1-1 0 0,0 1 1 0 0,0 0-1 0 0,1-1 1 0 0,-1 1 0 0 0,1-1-1 0 0,-1 1 1 0 0,1-1-1 0 0,0 1 1 0 0,-1-1 0 0 0,1 1-1 0 0,0-1 1 0 0,0 1-1 0 0,0-1 1 0 0,0 0 0 0 0,0 0-1 0 0,1 0 1 0 0,-1 0-1 0 0,0 1-18 0 0,0-2 4 0 0,0 1 0 0 0,0 0 0 0 0,0-1 0 0 0,0 1 0 0 0,1 0 1 0 0,-1-1-1 0 0,0 1 0 0 0,0-1 0 0 0,0 0 0 0 0,1 1 0 0 0,-1-1 0 0 0,0 0 0 0 0,0 0 0 0 0,1 0 0 0 0,-1 0 0 0 0,0 0 0 0 0,0 0 0 0 0,1 0 0 0 0,-1 0 0 0 0,0 0 0 0 0,0-1-4 0 0,5 0 14 0 0,0 0 72 0 0,0 0 1 0 0,0 0-1 0 0,0-1 1 0 0,0 0-1 0 0,0 0 0 0 0,0 0 1 0 0,-1-1-1 0 0,1 0 0 0 0,-1 0 1 0 0,1-1-87 0 0,12-9 40 0 0,0 0-1 0 0,2-4-39 0 0,-1 1-114 0 0,-15 13 135 0 0,0-1-1 0 0,0 0 0 0 0,-1 0 0 0 0,1 0 1 0 0,-1 0-1 0 0,0-1 0 0 0,0 1 0 0 0,-1-1 1 0 0,1 0-1 0 0,-1 1 0 0 0,0-1 0 0 0,1-4-20 0 0,-2 5 12 0 0,0 1-1 0 0,0-1 1 0 0,-1 0 0 0 0,1 1-1 0 0,-1-1 1 0 0,0 1-1 0 0,0-1 1 0 0,0 0-1 0 0,-1 1 1 0 0,1-1-1 0 0,-1 1 1 0 0,0-1-1 0 0,0 1 1 0 0,0-1-1 0 0,0 1 1 0 0,-1-1-1 0 0,1 1 1 0 0,-3-3-12 0 0,0 1 18 0 0,-1 0 1 0 0,0 1-1 0 0,0-1 0 0 0,0 1 1 0 0,0 0-1 0 0,-1 0 0 0 0,0 1 1 0 0,0-1-19 0 0,1 1 24 0 0,-1 0-5 0 0,0 0 1 0 0,0 0-1 0 0,-1 1 1 0 0,1 0-1 0 0,0 0 1 0 0,-1 1 0 0 0,-6-1-20 0 0,-11 0-7405 0 0,24 2 860 0 0</inkml:trace>
  <inkml:trace contextRef="#ctx0" brushRef="#br1" timeOffset="-78575.193">5629 5189 15032 0 0,'0'0'340'0'0,"0"2"50"0"0,-2 43 2755 0 0,-2 6-3145 0 0,0-5 3755 0 0,1 7-3755 0 0,0 30 1060 0 0,6-66-1033 0 0,-3-16-373 0 0,0-1-115 0 0,3-4-6259 0 0,-2-4-262 0 0</inkml:trace>
  <inkml:trace contextRef="#ctx0" brushRef="#br1" timeOffset="-78377.132">5664 5101 12960 0 0,'-4'-2'756'0'0,"-11"1"-485"0"0,13 1-76 0 0,1 0 153 0 0,-8 5 696 0 0,8-2-1014 0 0,0 0 0 0 0,0-1-1 0 0,0 1 1 0 0,0 0 0 0 0,1 0 0 0 0,-1 0-1 0 0,1 0 1 0 0,0 0 0 0 0,0 0-30 0 0,0-2-38 0 0,0 1 1 0 0,0-1-1 0 0,0 0 1 0 0,1 0 0 0 0,-1 1-1 0 0,1-1 1 0 0,-1 0-1 0 0,1 0 1 0 0,-1 0-1 0 0,1 0 1 0 0,0 1-1 0 0,-1-1 1 0 0,1 0 0 0 0,0 0-1 0 0,0 0 1 0 0,0-1-1 0 0,0 1 1 0 0,0 0-1 0 0,0 0 1 0 0,0 0 0 0 0,0 0 37 0 0,5 2-272 0 0</inkml:trace>
  <inkml:trace contextRef="#ctx0" brushRef="#br1" timeOffset="-77640.018">5838 5021 14600 0 0,'-13'5'1100'0'0,"10"-3"-1073"0"0,-13 8 637 0 0,1 0 0 0 0,1 0-1 0 0,0 1 1 0 0,0 1 0 0 0,-6 8-664 0 0,16-16 142 0 0,0 1-1 0 0,0 0 1 0 0,0 0-1 0 0,1 0 1 0 0,0 1-1 0 0,0-1 1 0 0,0 1-142 0 0,2-4 11 0 0,0 0 0 0 0,1 0-1 0 0,-1 0 1 0 0,1 0 0 0 0,0 0 0 0 0,-1 0-1 0 0,1 0 1 0 0,0 0 0 0 0,0 0 0 0 0,0 0-1 0 0,0 0 1 0 0,1 0 0 0 0,-1 0 0 0 0,1 0 0 0 0,-1 0-1 0 0,1 0 1 0 0,0 0 0 0 0,-1 0 0 0 0,1 0-1 0 0,0 0 1 0 0,0-1 0 0 0,0 1 0 0 0,1 1-11 0 0,4 3 10 0 0,-1 0-1 0 0,1 0 1 0 0,0 0 0 0 0,0 0 0 0 0,1-1 0 0 0,0 0 0 0 0,0 0 0 0 0,1-1-10 0 0,17 10 89 0 0,20 7-89 0 0,-8-3 161 0 0,-20-10-70 0 0,-10-5 73 0 0,0 0 0 0 0,0 0 0 0 0,0 1 0 0 0,0 0 0 0 0,-1 1 0 0 0,1-1 0 0 0,-1 1 0 0 0,0 0 0 0 0,-1 1 0 0 0,1 0-164 0 0,-4-4 131 0 0,0 0 0 0 0,-1 1 1 0 0,1-1-1 0 0,0 1 1 0 0,-1 0-1 0 0,0 0 0 0 0,1-1 1 0 0,-1 1-1 0 0,0 3-131 0 0,-1-5 38 0 0,0 1 0 0 0,0-1 0 0 0,0 1-1 0 0,0-1 1 0 0,-1 0 0 0 0,1 1 0 0 0,0-1 0 0 0,-1 1 0 0 0,1-1-1 0 0,-1 0 1 0 0,0 1 0 0 0,1-1 0 0 0,-1 0 0 0 0,0 0-1 0 0,0 1 1 0 0,0-1 0 0 0,0 0 0 0 0,0 0 0 0 0,0 0 0 0 0,0 0-1 0 0,0 0 1 0 0,-1 0-38 0 0,-10 9 114 0 0,-1-1 0 0 0,0 0-1 0 0,0 0 1 0 0,-1-2 0 0 0,0 0-1 0 0,0 0 1 0 0,-1-1 0 0 0,-9 2-114 0 0,-10 6 49 0 0,26-10-83 0 0,1-1 1 0 0,-1 0-1 0 0,0 0 0 0 0,1-1 1 0 0,-9 2 33 0 0,16-4-40 0 0,-1 0 1 0 0,1 0-1 0 0,-1 1 1 0 0,0-1 0 0 0,1 0-1 0 0,-1 0 1 0 0,0 0-1 0 0,1 0 1 0 0,-1 0-1 0 0,0 0 1 0 0,1 0-1 0 0,-1 0 1 0 0,0 0-1 0 0,1 0 1 0 0,-1-1-1 0 0,0 1 1 0 0,1 0-1 0 0,-1 0 1 0 0,0 0 0 0 0,1-1-1 0 0,-1 1 1 0 0,1 0-1 0 0,-1-1 1 0 0,1 1-1 0 0,-1-1 1 0 0,1 1-1 0 0,-1-1 1 0 0,1 1-1 0 0,-1-1 40 0 0,1 0-58 0 0,0 0-1 0 0,0 0 1 0 0,0 0 0 0 0,0 0-1 0 0,0 0 1 0 0,0 0 0 0 0,0 0-1 0 0,0 0 1 0 0,1 0-1 0 0,-1 0 1 0 0,0 0 0 0 0,1 0-1 0 0,-1 0 1 0 0,1 0-1 0 0,-1 0 1 0 0,1 1 0 0 0,0-2 58 0 0,3-4-364 0 0,1 0 0 0 0,0-1 1 0 0,0 2-1 0 0,6-6 364 0 0,6-2-719 0 0,0 1 0 0 0,14-8 719 0 0,10-7-419 0 0,-29 21 403 0 0,0-1 0 0 0,0 2 0 0 0,0-1 0 0 0,1 2 0 0 0,0-1 0 0 0,10-1 16 0 0,33-11 20 0 0,-17 3 211 0 0,-19 6 249 0 0,1 0-1 0 0,14-9-479 0 0,16-7 607 0 0,-33 16-388 0 0,-1 0-1 0 0,0-2 1 0 0,2-1-219 0 0,-11 6 90 0 0,-1-1-1 0 0,1 0 1 0 0,-1-1 0 0 0,0 0-1 0 0,-1 0 1 0 0,0 0 0 0 0,1-2-90 0 0,-5 6 35 0 0,0 1 0 0 0,0-1 0 0 0,0 0 0 0 0,-1 0 0 0 0,1 0 0 0 0,-1 0 0 0 0,0 0 0 0 0,0 0 0 0 0,0 0 0 0 0,0 0 0 0 0,-1 0 0 0 0,1-1 0 0 0,-1 1 0 0 0,0 0 0 0 0,0 0 0 0 0,0-1 0 0 0,0 1 0 0 0,-1 0 0 0 0,1 0 1 0 0,-1-1-1 0 0,0 1 0 0 0,0-1-35 0 0,0 2 7 0 0,0 0 0 0 0,0 1 0 0 0,0-1 0 0 0,0 1 0 0 0,0-1-1 0 0,-1 1 1 0 0,1 0 0 0 0,0 0 0 0 0,-1-1 0 0 0,1 1 0 0 0,-1 0 0 0 0,1 0 0 0 0,-1 0 0 0 0,1 0 0 0 0,-1 1 0 0 0,0-1 0 0 0,1 0 0 0 0,-1 1 0 0 0,0-1 0 0 0,0 1 0 0 0,0-1 0 0 0,1 1 0 0 0,-1 0 0 0 0,0 0 0 0 0,0 0 0 0 0,0 0 0 0 0,1 0 0 0 0,-1 0 0 0 0,0 1 0 0 0,-2 0-7 0 0,-4 0 39 0 0,-1 1-1 0 0,1 0 1 0 0,-1 1 0 0 0,1 0-1 0 0,-7 4-38 0 0,9-4 4 0 0,0 1 0 0 0,0 0 0 0 0,0 0 0 0 0,1 0 0 0 0,-1 1 0 0 0,1-1 0 0 0,0 1 0 0 0,0 1 0 0 0,1-1 0 0 0,-1 1 0 0 0,1-1 0 0 0,1 1 0 0 0,-1 1 0 0 0,1-1 0 0 0,0 0 0 0 0,-1 3-4 0 0,3-6 2 0 0,0 1 0 0 0,0-1 0 0 0,0 1 1 0 0,0-1-1 0 0,1 1 0 0 0,-1 0 0 0 0,1 0 0 0 0,0-1 0 0 0,0 1 0 0 0,0 0 0 0 0,1-1 0 0 0,-1 1 0 0 0,1 0 0 0 0,0-1 0 0 0,0 1 0 0 0,0-1 0 0 0,0 1 0 0 0,1-1 0 0 0,-1 1 1 0 0,1-1-1 0 0,0 0 0 0 0,0 0 0 0 0,0 0 0 0 0,1 0 0 0 0,-1 0 0 0 0,1 0 0 0 0,-1-1 0 0 0,1 1 0 0 0,0-1 0 0 0,0 0 0 0 0,1 1-2 0 0,5 2 27 0 0,0-1 0 0 0,1 0 0 0 0,0 0 0 0 0,0-1 1 0 0,0 0-1 0 0,0-1 0 0 0,3 1-27 0 0,7-1 65 0 0,1 0 0 0 0,-1-1 1 0 0,1-1-1 0 0,3-1-65 0 0,17 0 51 0 0,88-5 1 0 0,-90 3-331 0 0,-18 1-165 0 0,-7 0-1188 0 0,1 1-3659 0 0,1 1-1992 0 0</inkml:trace>
  <inkml:trace contextRef="#ctx0" brushRef="#br1" timeOffset="-76639.49">634 6014 15376 0 0,'0'0'449'0'0,"0"0"-2"0"0,-6-6-271 0 0,1 3-163 0 0,4 3 52 0 0,1 0 8 0 0,0 0-1 0 0,0 0-24 0 0,103-6-776 0 0,3 1 815 0 0,23 0 1263 0 0,4-6-1350 0 0,-21 2 514 0 0,79-8 91 0 0,73-4 103 0 0,123-8-164 0 0,260-9 64 0 0,-323 18-208 0 0,-174 9-244 0 0,162-5 8 0 0,-56 5-164 0 0,-126 4 0 0 0,122-2 58 0 0,201-11-236 0 0,-283 13 239 0 0,-33 2 94 0 0,89-3-180 0 0,423-16 130 0 0,-600 23-100 0 0,153-8 65 0 0,261-1-1078 0 0,-403 10 72 0 0,-34 0-83 0 0</inkml:trace>
  <inkml:trace contextRef="#ctx0" brushRef="#br1" timeOffset="-69339.291">13460 5053 16783 0 0,'0'0'382'0'0,"0"0"54"0"0,0 0 22 0 0,0 0-46 0 0,-3 8 35 0 0,2 10 157 0 0,1 3 698 0 0,1 0 0 0 0,1 12-1302 0 0,1-8 685 0 0,-2-17-508 0 0,0 0-1 0 0,0 0 1 0 0,0 0 0 0 0,1 0 0 0 0,0 0-1 0 0,1-1-176 0 0,5 22 279 0 0,-7-28-236 0 0,-1-1-163 0 0,0 0-68 0 0,0 0-18 0 0,0 0-191 0 0,0 0-796 0 0,0 0-353 0 0,0 0-70 0 0</inkml:trace>
  <inkml:trace contextRef="#ctx0" brushRef="#br1" timeOffset="-68741.096">13485 4796 16040 0 0,'21'-3'362'0'0,"-17"3"47"0"0,7 4 563 0 0,-8-4-955 0 0,-1 1-1 0 0,1 0 0 0 0,-1 0 0 0 0,1 1 1 0 0,-1-1-1 0 0,0 0 0 0 0,1 1 0 0 0,-1-1 1 0 0,0 1-1 0 0,0 0 0 0 0,0 0 0 0 0,0 0 1 0 0,0 0-1 0 0,-1 0 0 0 0,1 0 0 0 0,-1 1 1 0 0,1-1-1 0 0,0 2-16 0 0,9 12 189 0 0,-10-15-172 0 0,-1 0 0 0 0,1 0 0 0 0,-1 0 0 0 0,1 0 0 0 0,-1 0 0 0 0,1 0 0 0 0,-1 0 0 0 0,1 0 0 0 0,-1 0 1 0 0,0 0-1 0 0,0 1-17 0 0,0 0 16 0 0,1-1 0 0 0,-1 0 0 0 0,0 0 0 0 0,1 1 0 0 0,-1-1 1 0 0,1 0-1 0 0,-1 0 0 0 0,1 0 0 0 0,-1 1 0 0 0,2 0-16 0 0,1 3 41 0 0,1 1 0 0 0,-1 0 0 0 0,0 1 0 0 0,1 2-41 0 0,-1-2 31 0 0,-1-1-1 0 0,2 0 1 0 0,-1 0 0 0 0,4 5-31 0 0,8 14 11 0 0,-13-20-11 0 0,1-1 0 0 0,0 1 0 0 0,-1-1 0 0 0,1 0 0 0 0,0 0 0 0 0,1 0-1 0 0,1 1 1 0 0,4 3-501 0 0,0-1 0 0 0,0-1 0 0 0,9 5 501 0 0,-14-8-269 0 0,0-1 0 0 0,1-1 1 0 0,-1 1-1 0 0,0-1 0 0 0,1 1 0 0 0,-1-1 0 0 0,1-1 0 0 0,-1 1 0 0 0,1-1 1 0 0,1 1 268 0 0,-4-1-310 0 0,13 2-283 0 0,-3 0 624 0 0,-11-2 43 0 0,-1 0 64 0 0,12 9 1378 0 0,-11-8-952 0 0,0 0-17 0 0,0 1-322 0 0,1 1-1 0 0,-1 0 0 0 0,1-1 0 0 0,-1 1 0 0 0,0 0 0 0 0,0 0 0 0 0,-1 0 0 0 0,1-1 0 0 0,0 1 0 0 0,-1 0 0 0 0,0 1-224 0 0,6 21 1383 0 0,-4-19 361 0 0,-2-6 300 0 0,3-9-1092 0 0,4-3-841 0 0,0 0 1 0 0,1 1-1 0 0,1 0 0 0 0,0 0 0 0 0,8-7-111 0 0,0-3 44 0 0,-15 17-27 0 0,1 0-1 0 0,0 0 0 0 0,0 0 0 0 0,1 1 1 0 0,2-3-17 0 0,8-5 48 0 0,0 1 0 0 0,11-5-48 0 0,-22 13 0 0 0,1 0-1 0 0,0 0 1 0 0,0 0-1 0 0,0 1 1 0 0,0 0-1 0 0,0-1 1 0 0,0 2 0 0 0,0-1-1 0 0,0 0 1 0 0,0 1-1 0 0,0 0 1 0 0,1-1-1 0 0,1 2 1 0 0,-5-1 0 0 0,0 0 0 0 0,-1 0 0 0 0,1 0 0 0 0,0 1 0 0 0,0-1 0 0 0,0 0 0 0 0,-1 1 0 0 0,1-1 0 0 0,0 0 0 0 0,-1 1 0 0 0,1-1 0 0 0,0 1 0 0 0,-1-1 0 0 0,1 1 0 0 0,0-1 0 0 0,-1 1 0 0 0,1 0 0 0 0,-1-1 0 0 0,1 1 0 0 0,-1 0 0 0 0,5 3 0 0 0,-2-2 0 0 0,0 1 0 0 0,0-1 0 0 0,0 1 0 0 0,0 0 0 0 0,0 0 0 0 0,0 0 0 0 0,-1 0 0 0 0,1 0 0 0 0,-1 1 0 0 0,0-1 0 0 0,0 1 0 0 0,1 2 0 0 0,20 39 0 0 0,-19-36 0 0 0,5 15 0 0 0,0 26 0 0 0,-9-49 0 0 0,1 0 0 0 0,-1 0 0 0 0,1 0 0 0 0,-1 0 0 0 0,1 0 0 0 0,-1 0 0 0 0,1 0 0 0 0,0 0 0 0 0,0 0 0 0 0,-1 0 0 0 0,1 0 0 0 0,1 0 0 0 0,0 1 0 0 0,-2-1-2 0 0,1-1 1 0 0,-1 1-1 0 0,1-1 0 0 0,-1 1 1 0 0,1-1-1 0 0,-1 1 0 0 0,0-1 0 0 0,1 1 1 0 0,-1-1-1 0 0,0 1 0 0 0,1-1 0 0 0,-1 1 1 0 0,0-1-1 0 0,0 1 0 0 0,0 0 0 0 0,1-1 1 0 0,-1 1-1 0 0,0-1 0 0 0,0 1 1 0 0,0 0-1 0 0,0-1 0 0 0,0 1 0 0 0,0 0 1 0 0,0-1-1 0 0,0 1 0 0 0,-1-1 0 0 0,1 1 2 0 0,0 3-102 0 0,0 3 250 0 0,-1-2-1365 0 0,2-3-3322 0 0,2 2-2967 0 0</inkml:trace>
  <inkml:trace contextRef="#ctx0" brushRef="#br1" timeOffset="-75122.382">8515 4901 13072 0 0,'0'-6'633'0'0,"0"2"-569"0"0,0 0 0 0 0,-1 0 0 0 0,1 1 1 0 0,-1-1-1 0 0,0 0 0 0 0,0 1 0 0 0,0-1 0 0 0,-1 1 1 0 0,1-1-1 0 0,-1 1 0 0 0,0 0 0 0 0,1-1 0 0 0,-2 1 1 0 0,1 0-65 0 0,-2-2 208 0 0,-1 0 1 0 0,1 1-1 0 0,-1-1 1 0 0,0 1 0 0 0,0 0-1 0 0,0 0 1 0 0,-6-3-209 0 0,-6-1 502 0 0,-1 0 0 0 0,0 0 1 0 0,0 2-1 0 0,0 0 0 0 0,-3 1-502 0 0,4 0 497 0 0,-1 2 0 0 0,0 0-1 0 0,-17 0-496 0 0,25 2 187 0 0,0 1 0 0 0,0 1 0 0 0,-1 0 0 0 0,1 0 0 0 0,1 1 0 0 0,-1 0 0 0 0,-10 4-187 0 0,15-4 35 0 0,0 0 0 0 0,0 1 0 0 0,0-1-1 0 0,0 1 1 0 0,1 0 0 0 0,-1 1 0 0 0,1-1 0 0 0,0 1 0 0 0,0 0 0 0 0,0-1-1 0 0,0 2 1 0 0,1-1 0 0 0,-2 3-35 0 0,0 0 14 0 0,2 0-1 0 0,-1 0 0 0 0,1 0 1 0 0,0 1-1 0 0,0-1 1 0 0,1 1-1 0 0,0 0 1 0 0,-1 7-15 0 0,1 5 16 0 0,1-1 0 0 0,1 1-1 0 0,1 0 1 0 0,0-1-1 0 0,1 1 1 0 0,2-1 0 0 0,1 5-15 0 0,16 58 584 0 0,26 60-584 0 0,13 45 674 0 0,-58-177-657 0 0,3 6 116 0 0,-1 0 0 0 0,-1 0 1 0 0,0 0-1 0 0,-1 0 0 0 0,-1 1 0 0 0,-1 15-133 0 0,0-31-20 0 0,0 1 1 0 0,0-1-1 0 0,0 0 0 0 0,-1 0 0 0 0,1 1 0 0 0,0-1 0 0 0,-1 0 0 0 0,1 0 1 0 0,-1 1-1 0 0,1-1 0 0 0,-1 0 0 0 0,0 0 0 0 0,1 0 0 0 0,-1 0 0 0 0,0 0 1 0 0,0 0-1 0 0,0 0 0 0 0,0 0 0 0 0,0 0 0 0 0,0-1 0 0 0,0 1 0 0 0,0 0 1 0 0,0 0-1 0 0,0-1 0 0 0,0 1 0 0 0,-1-1 0 0 0,1 1 0 0 0,0-1 0 0 0,0 0 1 0 0,0 1-1 0 0,-1-1 0 0 0,0 0 20 0 0,-20-1-2135 0 0,1-5-3792 0 0,7 0-719 0 0</inkml:trace>
  <inkml:trace contextRef="#ctx0" brushRef="#br1" timeOffset="-74293.214">7750 5325 15632 0 0,'0'0'356'0'0,"0"0"49"0"0,0 0 21 0 0,0 0-42 0 0,9 3-236 0 0,45 8 1199 0 0,-44-8-1051 0 0,1-1-1 0 0,-1 0 1 0 0,5-1-296 0 0,22 5 597 0 0,4 1-167 0 0,1-1 0 0 0,1-3 0 0 0,-1-1-1 0 0,0-2 1 0 0,18-3-430 0 0,-3-1 218 0 0,0-2-1 0 0,32-9-217 0 0,-55 8-160 0 0,0-3-1 0 0,0 0 0 0 0,-1-3 0 0 0,25-12 161 0 0,-36 14-694 0 0,0-1 0 0 0,-1-1 0 0 0,0-1 0 0 0,-1-1-1 0 0,-1-1 1 0 0,6-6 694 0 0,-23 21-45 0 0,31-32-3538 0 0,8-10 3583 0 0,-32 33-434 0 0,0-2 1 0 0,0 1-1 0 0,-2-1 1 0 0,1 0-1 0 0,-1-1 1 0 0,1-5 433 0 0,-7 17 26 0 0,8-27 955 0 0,-9 27-749 0 0,0-1-1 0 0,0 0 1 0 0,0 1-1 0 0,0-1 0 0 0,0 0 1 0 0,0 1-1 0 0,-1-1 1 0 0,1 1-1 0 0,0-1 0 0 0,-1 0 1 0 0,1 1-1 0 0,-1-1 1 0 0,0 1-1 0 0,1-1 1 0 0,-2 0-232 0 0,2 1 66 0 0,0 1 0 0 0,0 0 1 0 0,-1-1-1 0 0,1 1 1 0 0,0 0-1 0 0,0 0 0 0 0,-1-1 1 0 0,1 1-1 0 0,0 0 1 0 0,0 0-1 0 0,-1-1 1 0 0,1 1-1 0 0,0 0 0 0 0,-1 0 1 0 0,1 0-1 0 0,0 0 1 0 0,-1-1-1 0 0,1 1 1 0 0,0 0-1 0 0,-1 0 0 0 0,1 0 1 0 0,0 0-1 0 0,-1 0 1 0 0,1 0-1 0 0,0 0 1 0 0,-1 0-1 0 0,1 0 0 0 0,0 0 1 0 0,-1 0-1 0 0,1 0-66 0 0,-12 8 1175 0 0,-5 14-383 0 0,8-3-554 0 0,0 1 1 0 0,1 0-1 0 0,1 0 0 0 0,1 1 0 0 0,1 0 0 0 0,1 0 0 0 0,0 2-238 0 0,-6 31 157 0 0,3-27-86 0 0,1-3 201 0 0,-2 22-272 0 0,7-38 70 0 0,1-1 1 0 0,-1 1-1 0 0,2-1 0 0 0,-1 0 0 0 0,1 1 0 0 0,0-1 0 0 0,0 0 0 0 0,2 5-70 0 0,-2-10 47 0 0,1 1 0 0 0,-1 0 0 0 0,1-1 0 0 0,-1 1 1 0 0,1-1-1 0 0,0 1 0 0 0,0-1 0 0 0,0 0 0 0 0,0 0 0 0 0,1 0 0 0 0,-1 0 0 0 0,1 0-47 0 0,-1 0 67 0 0,0-1 72 0 0,-2-1-23 0 0,2 0-11 0 0,6-2-53 0 0,0 0 0 0 0,-1 0 1 0 0,1-1-1 0 0,-1 0 0 0 0,1 0 0 0 0,-1-1 0 0 0,0 0 0 0 0,0 0 0 0 0,0-1 0 0 0,-1 0 0 0 0,0 0-52 0 0,4-4 36 0 0,0-1 0 0 0,-1 0 0 0 0,0 0 0 0 0,-1-1 1 0 0,0 0-1 0 0,2-4-36 0 0,34-41 66 0 0,-44 56-66 0 0,0-1-1 0 0,0 1 0 0 0,1 0 0 0 0,-1 0 1 0 0,0 0-1 0 0,0 0 0 0 0,0 0 1 0 0,1 0-1 0 0,-1 0 0 0 0,0 0 0 0 0,0 0 1 0 0,0 0-1 0 0,1 0 0 0 0,-1 0 1 0 0,0 0-1 0 0,0 0 0 0 0,0 0 1 0 0,1 0-1 0 0,-1 0 0 0 0,0 0 0 0 0,0 0 1 0 0,0 0-1 0 0,1 0 0 0 0,-1 0 1 0 0,0 0-1 0 0,0 0 0 0 0,0 1 1 0 0,0-1-1 0 0,1 0 0 0 0,-1 0 0 0 0,0 0 1 0 0,0 0-1 0 0,0 0 0 0 0,0 1 1 0 0,0-1-1 0 0,1 0 0 0 0,-1 0 0 0 0,0 0 1 0 0,0 0-1 0 0,0 1 0 0 0,0-1 1 0 0,0 0-1 0 0,0 0 0 0 0,0 0 1 0 0,0 1-1 0 0,0-1 0 0 0,0 0 0 0 0,0 0 1 0 0,0 0-1 0 0,0 1 0 0 0,0-1 1 0 0,4 10-36 0 0,7 41 36 0 0,-7-30 0 0 0,1 1 0 0 0,2 3 0 0 0,-6-21 10 0 0,1 0 0 0 0,0 0 0 0 0,-1 0 0 0 0,1-1 0 0 0,0 1 0 0 0,1 0 0 0 0,-1-1 0 0 0,1 0 0 0 0,0 1 0 0 0,-1-1 0 0 0,1 0 0 0 0,1 0 0 0 0,-1-1 0 0 0,0 1-1 0 0,1-1 1 0 0,-1 1 0 0 0,1-1 0 0 0,0 0 0 0 0,0-1 0 0 0,0 1 0 0 0,0-1 0 0 0,0 1 0 0 0,0-1 0 0 0,0 0 0 0 0,0-1 0 0 0,1 1-10 0 0,1-1 26 0 0,0-1 0 0 0,0 0 0 0 0,-1 0 0 0 0,1-1-1 0 0,-1 0 1 0 0,1 0 0 0 0,-1 0 0 0 0,1 0 0 0 0,-1-1 0 0 0,0 0 0 0 0,0 0 0 0 0,-1 0 0 0 0,1-1 0 0 0,0 0-26 0 0,1-1 31 0 0,0-1 0 0 0,0 1 1 0 0,-1-1-1 0 0,1 0 1 0 0,-2 0-1 0 0,1-1 1 0 0,-1 0-1 0 0,1 0 1 0 0,-2 0-1 0 0,1 0-31 0 0,8-21-90 0 0,-6 14-61 0 0,0 0 0 0 0,3-13 151 0 0,-8 24-31 0 0,0 1 17 0 0,-1 1 1 0 0,1-1 0 0 0,-1 1 0 0 0,1-1-1 0 0,-1 1 1 0 0,0-1 0 0 0,1 1 0 0 0,-1-1 0 0 0,0 1-1 0 0,0-1 1 0 0,0 1 0 0 0,0-1 0 0 0,-1 1 0 0 0,1-1-1 0 0,0 1 1 0 0,-1-1 0 0 0,1 1 0 0 0,-1-1 0 0 0,1 1 13 0 0,-1 0-54 0 0,1 2 42 0 0,-1-1-1 0 0,1 1 1 0 0,-1-1-1 0 0,1 1 1 0 0,-1 0-1 0 0,1-1 1 0 0,0 1-1 0 0,-1 0 1 0 0,1-1-1 0 0,0 1 1 0 0,-1 0-1 0 0,1 0 1 0 0,0-1 0 0 0,0 1-1 0 0,0 0 1 0 0,0 0-1 0 0,0-1 1 0 0,0 1 12 0 0,0-1 3 0 0,-1 8 1 0 0,1-1 1 0 0,0 0-1 0 0,0 0 0 0 0,1 1 1 0 0,0-1-1 0 0,0 0 1 0 0,1 0-1 0 0,0 0 0 0 0,0 0 1 0 0,1 0-1 0 0,0-1 1 0 0,0 1-1 0 0,0-1 0 0 0,1 0 1 0 0,0 0-1 0 0,0 0 1 0 0,0 0-1 0 0,1 0 0 0 0,0-1 1 0 0,0 0-1 0 0,0 0 1 0 0,1-1-1 0 0,0 1 0 0 0,0-1 1 0 0,0 0-1 0 0,0-1 1 0 0,3 2-5 0 0,-2-3 69 0 0,-1 0 0 0 0,1 0 0 0 0,-1 0 0 0 0,1-1 0 0 0,-1 0 0 0 0,1-1 0 0 0,0 1 0 0 0,0-1 0 0 0,0 0-69 0 0,-1-1-341 0 0,0 0 0 0 0,0 1 0 0 0,0-2 0 0 0,4 0 341 0 0,-6 1-1148 0 0,0-1-1 0 0,0 1 1 0 0,0-1 0 0 0,-1 0 0 0 0,1 0 0 0 0,2-3 1148 0 0,1-2-7385 0 0</inkml:trace>
  <inkml:trace contextRef="#ctx0" brushRef="#br1" timeOffset="-73932.26">9720 5185 14272 0 0,'0'0'421'0'0,"0"0"-12"0"0,0-1-263 0 0,0 0-110 0 0,0 1 1 0 0,0 0-1 0 0,0-1 1 0 0,0 1-1 0 0,0-1 1 0 0,0 1 0 0 0,-1-1-1 0 0,1 1 1 0 0,0 0-1 0 0,0-1 1 0 0,0 1 0 0 0,0-1-1 0 0,-1 1 1 0 0,1 0-1 0 0,0-1 1 0 0,0 1 0 0 0,-1 0-1 0 0,1-1 1 0 0,0 1-1 0 0,-1 0 1 0 0,1-1 0 0 0,0 1-1 0 0,-1 0 1 0 0,1 0-1 0 0,0-1 1 0 0,-1 1 0 0 0,1 0-1 0 0,-1 0 1 0 0,1 0-1 0 0,0 0 1 0 0,-1 0-1 0 0,1-1 1 0 0,-1 1 0 0 0,1 0-1 0 0,0 0 1 0 0,-1 0-1 0 0,1 0 1 0 0,-1 0 0 0 0,1 0-37 0 0,-2 0 40 0 0,0 0 132 0 0,0-1 0 0 0,-1 1 0 0 0,1 0 0 0 0,-1 0 0 0 0,1 0 0 0 0,-1 1 0 0 0,1-1 0 0 0,-1 0 0 0 0,1 1 0 0 0,-1 0 0 0 0,1-1-1 0 0,0 1 1 0 0,-1 0 0 0 0,1 0 0 0 0,0 0 0 0 0,0 1 0 0 0,-1 0-172 0 0,-7 4 425 0 0,1 1 0 0 0,0 0 1 0 0,-2 2-426 0 0,5-4 220 0 0,-2 3-87 0 0,0 1 0 0 0,0 0-1 0 0,0 0 1 0 0,1 0 0 0 0,1 1 0 0 0,0 0-1 0 0,0 0 1 0 0,1 1 0 0 0,0-1 0 0 0,0 1 0 0 0,2 1-1 0 0,-1 0-132 0 0,3-8 12 0 0,0 0 0 0 0,1-1 0 0 0,0 1 0 0 0,0-1 0 0 0,0 1 0 0 0,0 0 0 0 0,0-1-1 0 0,1 1 1 0 0,0-1 0 0 0,-1 1 0 0 0,2 0 0 0 0,-1-1 0 0 0,0 0 0 0 0,0 1 0 0 0,1-1 0 0 0,0 0 0 0 0,0 0-1 0 0,0 0 1 0 0,0 0 0 0 0,0 0 0 0 0,1 0 0 0 0,-1 0-12 0 0,2 0 25 0 0,-1 0 0 0 0,1 0 0 0 0,0 0 0 0 0,-1-1 0 0 0,1 1 0 0 0,1-1 1 0 0,-1 0-1 0 0,0 0 0 0 0,0-1 0 0 0,1 1 0 0 0,-1-1 0 0 0,1 0 0 0 0,0 0 0 0 0,-1 0 0 0 0,1-1 0 0 0,-1 1 0 0 0,1-1-25 0 0,23 0-173 0 0,0-2 1 0 0,0 0-1 0 0,-1-2 0 0 0,0-1 0 0 0,0-1 0 0 0,0-2 0 0 0,0 0 0 0 0,-1-2 0 0 0,6-4 173 0 0,-10 1-2224 0 0,-3-1-4979 0 0</inkml:trace>
  <inkml:trace contextRef="#ctx0" brushRef="#br1" timeOffset="-73722.765">10075 4885 16527 0 0,'0'0'374'0'0,"0"0"54"0"0,-3 7 428 0 0,1-1-815 0 0,0 1 1 0 0,1 0-1 0 0,0 0 0 0 0,0 6-41 0 0,-2 15 147 0 0,0-6 245 0 0,1 1 0 0 0,2-1 1 0 0,0 1-1 0 0,1 0 0 0 0,3 18-392 0 0,0 1 733 0 0,5 196 1553 0 0,-9-234-2587 0 0,-1 1 0 0 0,1-1 1 0 0,-1 0-1 0 0,0 1 1 0 0,0-1-1 0 0,0 0 0 0 0,-1 0 1 0 0,1 0-1 0 0,-1 0 1 0 0,0 0-1 0 0,-2 3 301 0 0,1-4-5061 0 0,-3-3-1464 0 0</inkml:trace>
  <inkml:trace contextRef="#ctx0" brushRef="#br1" timeOffset="-73240.896">9932 5159 14912 0 0,'0'0'340'0'0,"0"0"50"0"0,1 0 24 0 0,48-5 123 0 0,24 4 1412 0 0,21-5-1949 0 0,-59 2 392 0 0,1-2 1 0 0,-1-1-1 0 0,22-8-392 0 0,-47 12 64 0 0,-3-2 0 0 0,-5 4 3 0 0,-18 16 250 0 0,9-8-294 0 0,1 0 0 0 0,0 1 0 0 0,0 0 0 0 0,1 1 0 0 0,0-1 0 0 0,1 1-1 0 0,0 0 1 0 0,0 0 0 0 0,1 1 0 0 0,0-1 0 0 0,0 0 0 0 0,1 1 0 0 0,0 0-1 0 0,1 6-22 0 0,1-13 3 0 0,0 0 0 0 0,1 0 0 0 0,0-1 0 0 0,-1 1 0 0 0,1 0 1 0 0,0 0-1 0 0,1 0 0 0 0,-1-1 0 0 0,2 3-3 0 0,4 10 235 0 0,-7-14-220 0 0,0 0-1 0 0,1-1 1 0 0,-1 1 0 0 0,1-1-1 0 0,-1 0 1 0 0,1 1 0 0 0,-1-1-1 0 0,1 1 1 0 0,0-1-1 0 0,-1 0 1 0 0,1 1 0 0 0,0-1-1 0 0,-1 0 1 0 0,1 0 0 0 0,0 0-1 0 0,-1 1 1 0 0,1-1 0 0 0,0 0-15 0 0,1 0 45 0 0,2 2 18 0 0,1-1 0 0 0,-1 0 0 0 0,1 0 0 0 0,-1-1-1 0 0,1 0 1 0 0,-1 1 0 0 0,1-1 0 0 0,0-1 0 0 0,-1 1-1 0 0,1-1 1 0 0,0 1 0 0 0,-1-2 0 0 0,1 1 0 0 0,-1 0-1 0 0,0-1 1 0 0,1 0 0 0 0,-1 0 0 0 0,0 0 0 0 0,0 0-1 0 0,0-1 1 0 0,0 1 0 0 0,0-2-63 0 0,11-8 21 0 0,0-1 0 0 0,-1-1 0 0 0,-1 0 1 0 0,8-12-22 0 0,-12 16-17 0 0,2-3-106 0 0,-5 8-24 0 0,-1-1 0 0 0,0 0 0 0 0,0-1 0 0 0,2-4 147 0 0,-6 10-100 0 0,11 12-36 0 0,-7-1 154 0 0,1 0 1 0 0,-1-1-1 0 0,2 0 0 0 0,-1 0 0 0 0,1 0 1 0 0,0-1-1 0 0,6 5-18 0 0,-7-10 39 0 0,-1 0 0 0 0,0 0 0 0 0,1-1 0 0 0,-1 1 0 0 0,1-1 0 0 0,0-1-1 0 0,0 1 1 0 0,2 0-39 0 0,-1 0 94 0 0,0-2-47 0 0,0 1 0 0 0,-1 0 0 0 0,1-1 0 0 0,0-1 0 0 0,-1 1 0 0 0,1-1-1 0 0,0 0 1 0 0,-1 0 0 0 0,7-3-47 0 0,14-1-90 0 0,-8 1-2 0 0</inkml:trace>
  <inkml:trace contextRef="#ctx0" brushRef="#br1" timeOffset="-70965.137">11008 5079 11000 0 0,'1'-1'-68'0'0,"0"0"112"0"0,0 1 0 0 0,-1 0-1 0 0,1-1 1 0 0,0 1-1 0 0,-1 0 1 0 0,1-1 0 0 0,-1 1-1 0 0,1-1 1 0 0,0 1-1 0 0,-1-1 1 0 0,1 0 0 0 0,-1 1-1 0 0,0-1 1 0 0,1 0-1 0 0,-1 1 1 0 0,1-1 0 0 0,-1 0-1 0 0,0 1 1 0 0,1-1 0 0 0,-1 0-1 0 0,0 0 1 0 0,0 1-1 0 0,0-1 1 0 0,0 0 0 0 0,0 0-1 0 0,0 1 1 0 0,0-1-1 0 0,0 0 1 0 0,0 0-44 0 0,1-1 21 0 0,-1 1-1 0 0,0-1 1 0 0,1 0-1 0 0,-1 0 1 0 0,1 1-1 0 0,-1-1 1 0 0,1 1 0 0 0,0-1-1 0 0,0 0 1 0 0,0-1-21 0 0,0 3 120 0 0,0-1-1 0 0,-1 0 1 0 0,1 0 0 0 0,-1 1 0 0 0,1-1 0 0 0,-1 0 0 0 0,1 0-1 0 0,-1 0 1 0 0,1 0 0 0 0,-1 0 0 0 0,0 0 0 0 0,0 0 0 0 0,0 0-1 0 0,1 0 1 0 0,-1 0 0 0 0,0 0 0 0 0,0 0 0 0 0,0 0 0 0 0,0 0-1 0 0,-1 0 1 0 0,1 0 0 0 0,0 0 0 0 0,0 1 0 0 0,0-1 0 0 0,-1 0-1 0 0,1 0 1 0 0,-1 0 0 0 0,1 0 0 0 0,-1 0 0 0 0,1 0-1 0 0,-1 0 1 0 0,1 1 0 0 0,-1-1 0 0 0,0 0 0 0 0,0 0-120 0 0,0 0 103 0 0,-1-1 0 0 0,1 1 0 0 0,-1 0 0 0 0,0 0 0 0 0,0 0 1 0 0,1 0-1 0 0,-1 0 0 0 0,0 0 0 0 0,0 0 0 0 0,0 1 0 0 0,0-1 0 0 0,0 0 0 0 0,0 1 1 0 0,0 0-1 0 0,0 0 0 0 0,0-1 0 0 0,0 1 0 0 0,0 0 0 0 0,0 1 0 0 0,0-1 1 0 0,0 0-1 0 0,0 1 0 0 0,-1-1-103 0 0,-5 2 116 0 0,1 1 1 0 0,-1-1-1 0 0,1 1 1 0 0,0 1-1 0 0,0-1 0 0 0,0 1 1 0 0,1 0-1 0 0,-1 1 1 0 0,1-1-1 0 0,0 1 1 0 0,-2 2-117 0 0,-11 9 109 0 0,6-5 67 0 0,0 0 0 0 0,1 2 0 0 0,-9 10-176 0 0,1 4 220 0 0,19-25-206 0 0,0 0 0 0 0,0 0 0 0 0,0 0 0 0 0,1 0 0 0 0,-1 0 0 0 0,1 0 0 0 0,-1 0 0 0 0,1 0 0 0 0,0 0 0 0 0,-1 0 0 0 0,1 0 0 0 0,0 0 0 0 0,0 0 0 0 0,1 1-14 0 0,-1-1 10 0 0,1-1-1 0 0,0 1 1 0 0,0-1-1 0 0,-1 1 1 0 0,1-1-1 0 0,0 1 1 0 0,1-1-1 0 0,-1 0 0 0 0,0 1 1 0 0,0-1-1 0 0,0 0 1 0 0,1 0-1 0 0,-1 0 1 0 0,1 0-1 0 0,-1 0 1 0 0,1 0-1 0 0,-1-1 1 0 0,1 1-1 0 0,-1 0 0 0 0,1-1 1 0 0,0 1-1 0 0,1-1-9 0 0,4 2 45 0 0,0-1 1 0 0,-1 0-1 0 0,1 0 0 0 0,0-1 0 0 0,0 0 0 0 0,0-1 0 0 0,0 1 0 0 0,0-1 1 0 0,0 0-1 0 0,5-2-45 0 0,-2 0 52 0 0,-1 0 0 0 0,0 0 0 0 0,0-1 0 0 0,0 0 0 0 0,-1 0 0 0 0,1-1 0 0 0,5-5-52 0 0,-9 5 28 0 0,0 0 0 0 0,0-1 0 0 0,0 0 0 0 0,-1 0 0 0 0,1 0 0 0 0,-2-1 0 0 0,1 0 0 0 0,-1 1 0 0 0,0-1 0 0 0,0 0 0 0 0,1-7-28 0 0,-1-1 66 0 0,-5 11-45 0 0,-12 18 32 0 0,11-9-53 0 0,0-1 0 0 0,0 1 0 0 0,0-1 0 0 0,1 0 0 0 0,0 1 0 0 0,0-1 0 0 0,0 1 0 0 0,0 0 0 0 0,0 1 0 0 0,0 1 11 0 0,1 1 0 0 0,-1-1 1 0 0,1 1-1 0 0,1 0 0 0 0,-1-1 0 0 0,1 1 0 0 0,0 0 0 0 0,1-1 0 0 0,0 1 0 0 0,0-1 0 0 0,1 1 0 0 0,0-1 0 0 0,1 3-11 0 0,-1-3-7 0 0,0-1 0 0 0,1 1 0 0 0,0 0-1 0 0,1-1 1 0 0,-1 1 0 0 0,1-1 0 0 0,1 0 0 0 0,-1 0 7 0 0,-1-3 32 0 0,-1-1 0 0 0,1 1 1 0 0,0-1-1 0 0,-1 0 0 0 0,1 0 1 0 0,0 0-1 0 0,0 0 0 0 0,0 0 1 0 0,1-1-1 0 0,-1 1 0 0 0,0-1 1 0 0,1 0-1 0 0,-1 0 0 0 0,0 0 1 0 0,1 0-1 0 0,-1-1 0 0 0,2 0-32 0 0,3 1 97 0 0,1-2 0 0 0,-1 1-1 0 0,0-1 1 0 0,1-1 0 0 0,-1 0-1 0 0,0 0 1 0 0,0 0 0 0 0,0-1-1 0 0,0 0 1 0 0,-1 0 0 0 0,1-1-1 0 0,-1 0 1 0 0,0-1 0 0 0,0 0-1 0 0,6-5-96 0 0,4-4 77 0 0,-1-1 0 0 0,0 0-1 0 0,-1-2 1 0 0,-1 0 0 0 0,6-9-77 0 0,-11 12 15 0 0,0-1 0 0 0,-1 0 1 0 0,0 0-1 0 0,-2-1 1 0 0,2-3-16 0 0,4-19 61 0 0,5-24-61 0 0,-16 57 0 0 0,12-55-66 0 0,-12 53 55 0 0,0 0 0 0 0,-1 0 1 0 0,0 0-1 0 0,0 0 0 0 0,0 0 1 0 0,-1 0-1 0 0,-1-4 11 0 0,-1-6-10 0 0,3 14 10 0 0,-1 0 0 0 0,1 1 0 0 0,0-1 0 0 0,-1 0 0 0 0,0 1 0 0 0,1-1 0 0 0,-1 1 0 0 0,0-1 0 0 0,0 1 0 0 0,0-1 0 0 0,-1 1 0 0 0,1 0 0 0 0,-1-1-1 0 0,1 1 1 0 0,-1 0 0 0 0,0 0 0 0 0,1 0 0 0 0,-1 0 0 0 0,0 1 0 0 0,-2-2 0 0 0,4 3 0 0 0,0 0 0 0 0,-1 0 0 0 0,1 0 0 0 0,0-1 0 0 0,-1 1 0 0 0,1 0 0 0 0,-1 0 0 0 0,1 0 0 0 0,0 0 0 0 0,-1 0 0 0 0,1 0 0 0 0,0 0 0 0 0,-1 0 0 0 0,1 0 0 0 0,-1 0 0 0 0,1 1 0 0 0,0-1 0 0 0,-1 0 0 0 0,1 0 0 0 0,0 0 0 0 0,-1 0 0 0 0,1 0 0 0 0,0 1 0 0 0,-1-1 0 0 0,1 0 0 0 0,0 0 0 0 0,-1 1 0 0 0,1-1 0 0 0,0 0 0 0 0,0 0 0 0 0,-1 1 0 0 0,1-1 0 0 0,0 0 0 0 0,0 1 0 0 0,0-1 0 0 0,-1 0 0 0 0,1 1 0 0 0,0-1 0 0 0,0 0 0 0 0,0 1 0 0 0,0-1 0 0 0,-4 5-5 0 0,1 0 0 0 0,-1 0-1 0 0,1 1 1 0 0,0-1 0 0 0,1 1-1 0 0,-1 0 1 0 0,1-1 0 0 0,0 1-1 0 0,1 0 1 0 0,-1 0 0 0 0,1 0-1 0 0,0 5 6 0 0,-4 41-43 0 0,2 32 43 0 0,4-63-5 0 0,0 0 0 0 0,2 0 0 0 0,0 0 0 0 0,1 0 0 0 0,4 9 5 0 0,-5-21 25 0 0,6 21 277 0 0,7 13-302 0 0,-14-41 43 0 0,1 2-79 0 0,-2-3-210 0 0,-1-1-95 0 0,0 0-1055 0 0,0 0-4357 0 0,0 0-1864 0 0</inkml:trace>
  <inkml:trace contextRef="#ctx0" brushRef="#br1" timeOffset="-70608.43">11176 4998 15320 0 0,'7'0'745'0'0,"46"6"189"0"0,-35-5-411 0 0,1 0 0 0 0,8 3-523 0 0,-9-1 389 0 0,1-1 0 0 0,8 0-389 0 0,165-9 1492 0 0,-168 5-1437 0 0,-18 2-35 0 0,1-1-1 0 0,-1 1 1 0 0,0 0-1 0 0,0 0 1 0 0,1 1-1 0 0,-1 0-19 0 0,-5 0 17 0 0,1-1 0 0 0,-1 1-1 0 0,0-1 1 0 0,0 1 0 0 0,1 0-1 0 0,-1 0 1 0 0,0-1 0 0 0,0 1-1 0 0,0 0 1 0 0,0 0 0 0 0,0 0-1 0 0,0 0 1 0 0,0 0 0 0 0,-1 1-1 0 0,1-1 1 0 0,0 0 0 0 0,0 0-1 0 0,-1 0 1 0 0,1 1 0 0 0,-1-1-1 0 0,1 0 1 0 0,-1 1 0 0 0,0-1-1 0 0,1 0-16 0 0,-1 3 84 0 0,1 0 0 0 0,0-1 0 0 0,-1 1 0 0 0,0 0 0 0 0,0 0 0 0 0,0-1 0 0 0,0 1 0 0 0,-1 1-84 0 0,-5 22 848 0 0,-1 1 0 0 0,-8 18-848 0 0,15-43 50 0 0,-1-1-1 0 0,1 1 1 0 0,-1 0 0 0 0,1-1-1 0 0,0 1 1 0 0,0 0-1 0 0,0 0 1 0 0,0 2-50 0 0,0 13 283 0 0,-1 8 325 0 0,1-25-469 0 0,1 0-55 0 0,0 3-13 0 0,12-9 93 0 0,-4 1-535 0 0,-1-1 1 0 0,1-1 0 0 0,4-3 370 0 0,8-13-7547 0 0,-11 11 492 0 0</inkml:trace>
  <inkml:trace contextRef="#ctx0" brushRef="#br1" timeOffset="-70313.083">11732 4887 14392 0 0,'0'0'408'0'0,"0"0"88"0"0,5 0-400 0 0,-5 0-96 0 0,0 0 0 0 0,7 0 0 0 0,3 0 0 0 0,-10 0 0 0 0,0 0 0 0 0,5 4-4144 0 0,2-2-776 0 0</inkml:trace>
  <inkml:trace contextRef="#ctx0" brushRef="#br1" timeOffset="-69892.784">12081 4996 16815 0 0,'0'0'382'0'0,"2"8"512"0"0,-2-5-844 0 0,0-1 0 0 0,-1 0-1 0 0,1 0 1 0 0,-1 1 0 0 0,1-1-1 0 0,-1 0 1 0 0,0 0-1 0 0,0 0 1 0 0,0 0 0 0 0,0 0-1 0 0,0 0 1 0 0,-2 1-50 0 0,-20 24-11 0 0,11-14 310 0 0,-15 16 589 0 0,19-21-630 0 0,0 0-1 0 0,0 0 0 0 0,1 1 1 0 0,0 1-258 0 0,-2 1 210 0 0,7-10-169 0 0,1 0 1 0 0,0 0-1 0 0,0 1 0 0 0,0-1 0 0 0,0 0 0 0 0,0 1 0 0 0,0-1 0 0 0,0 1 1 0 0,1-1-1 0 0,-1 1 0 0 0,0-1 0 0 0,1 1 0 0 0,-1-1 0 0 0,1 2-41 0 0,0-2 120 0 0,0-1-8 0 0,0 0-33 0 0,0 0-14 0 0,5 0-50 0 0,1-1-1 0 0,-1 0 1 0 0,0 0 0 0 0,1 0-1 0 0,-1 0 1 0 0,0-1-1 0 0,0 0 1 0 0,1 0 0 0 0,-1 0-1 0 0,-1-1 1 0 0,5-2-15 0 0,8-6 117 0 0,-2-1 0 0 0,12-11-117 0 0,16-13 85 0 0,-41 35-85 0 0,10-8-9 0 0,2 0 0 0 0,-1 0 1 0 0,1 1-1 0 0,0 1 0 0 0,9-3 9 0 0,-18 9-2 0 0,-1-1 0 0 0,0 1 0 0 0,1 0-1 0 0,-1 1 1 0 0,1-1 0 0 0,-1 1 0 0 0,1 0 0 0 0,-1 0 0 0 0,1 0 0 0 0,-1 1 0 0 0,1-1 0 0 0,-1 1 0 0 0,1 0 0 0 0,-1 1 0 0 0,0-1 0 0 0,1 1 0 0 0,-1-1 0 0 0,0 1-1 0 0,0 1 1 0 0,0-1 0 0 0,2 3 2 0 0,-2-2 5 0 0,0 0 0 0 0,-1 0-1 0 0,0 0 1 0 0,0 1 0 0 0,0 0-1 0 0,0-1 1 0 0,0 1-1 0 0,-1 0 1 0 0,2 4-5 0 0,17 43 223 0 0,-10-23-72 0 0,-8-19 135 0 0,0 0-1 0 0,0 0 0 0 0,-1 1 1 0 0,-1-1-1 0 0,0 1 0 0 0,1 6-285 0 0,-2-28-21 0 0,2 1-1 0 0,0-1 0 0 0,0 0 0 0 0,1 1 1 0 0,0-1-1 0 0,1 1 0 0 0,1 0 1 0 0,-1 0-1 0 0,2 1 0 0 0,-1-1 1 0 0,2 1-1 0 0,-1 0 0 0 0,1 1 1 0 0,1 0-1 0 0,3-3 22 0 0,-8 9-12 0 0,0 0 0 0 0,0 0-1 0 0,1 0 1 0 0,-1 1 0 0 0,1-1 0 0 0,0 1 0 0 0,0 0 0 0 0,0 0 0 0 0,3-1 12 0 0,-4 2-5 0 0,-1 1 0 0 0,0-1 0 0 0,0 1 0 0 0,1-1 0 0 0,-1 1 0 0 0,0 0 0 0 0,0-1 0 0 0,1 1 0 0 0,-1 1 0 0 0,0-1 1 0 0,0 0-1 0 0,1 0 0 0 0,-1 1 0 0 0,0-1 0 0 0,0 1 0 0 0,1 0 0 0 0,-1 0 0 0 0,0 0 0 0 0,0 0 5 0 0,8 3 0 0 0,-9-3 0 0 0,0-1 0 0 0,1 1 0 0 0,-1-1 0 0 0,0 1 0 0 0,0 0 0 0 0,1 0 0 0 0,-1-1 0 0 0,0 1 0 0 0,0 0 0 0 0,0 0 0 0 0,0 0 0 0 0,0 0 0 0 0,17 20 70 0 0,-13-16-35 0 0,-1-1-1 0 0,0 1 1 0 0,0-1-1 0 0,-1 1 1 0 0,1 0-1 0 0,-1 0 0 0 0,0 1 1 0 0,-1-1-1 0 0,1 1 1 0 0,0 1-35 0 0,8 23 409 0 0,-2-15-185 0 0,-1-2-48 0 0,1 1 61 0 0,-8-13-219 0 0,0 0 0 0 0,0 0 0 0 0,0 1 0 0 0,0-1 0 0 0,0 0-1 0 0,-1 0 1 0 0,1 0 0 0 0,-1 1 0 0 0,1-1 0 0 0,-1 0 0 0 0,1 1 0 0 0,-1-1 0 0 0,0 0 0 0 0,1 1-18 0 0,-1-1 71 0 0,0-1-6 0 0,0 0-1 0 0,0 0 0 0 0,0 0-30 0 0,2 4-107 0 0,-1-2-7350 0 0,-1-2-554 0 0</inkml:trace>
  <inkml:trace contextRef="#ctx0" brushRef="#br1" timeOffset="-67132.549">15563 4061 10896 0 0,'-12'-8'748'0'0,"10"7"-726"0"0,-1-1 0 0 0,1 1 1 0 0,0 0-1 0 0,-1-1 1 0 0,1 1-1 0 0,-1 0 0 0 0,0 1 1 0 0,1-1-1 0 0,-1 0 1 0 0,1 1-1 0 0,-1 0 0 0 0,0-1 1 0 0,-1 1-23 0 0,-36 1 873 0 0,35 0-704 0 0,-11 0 401 0 0,0 2-1 0 0,0 0 1 0 0,0 1-1 0 0,0 0 1 0 0,0 2 0 0 0,1 0-1 0 0,0 0 1 0 0,0 1-1 0 0,-10 7-569 0 0,11-5 337 0 0,8-6-258 0 0,-1 1 0 0 0,2 0 0 0 0,-1 0 0 0 0,0 0 1 0 0,1 1-1 0 0,0-1 0 0 0,0 2 0 0 0,-3 3-79 0 0,3-3 10 0 0,3-3-1 0 0,0-1 0 0 0,0 1 1 0 0,0 0-1 0 0,0 0 0 0 0,0-1 0 0 0,1 1 1 0 0,-1 1-1 0 0,1-1 0 0 0,0 0 1 0 0,0 0-1 0 0,0 0 0 0 0,0 1 0 0 0,1-1 1 0 0,-1 2-10 0 0,-1 12 66 0 0,1-15-63 0 0,1 0 0 0 0,-1 0 1 0 0,1 0-1 0 0,0 0 1 0 0,-1 0-1 0 0,1-1 0 0 0,0 1 1 0 0,0 0-1 0 0,1 0 1 0 0,-1 0-1 0 0,0 0 0 0 0,1 1-3 0 0,4 20-3 0 0,-5-18 12 0 0,1 0 1 0 0,0 0-1 0 0,0-1 1 0 0,0 1-1 0 0,1-1 0 0 0,-1 1 1 0 0,1-1-1 0 0,0 1 1 0 0,0-1-1 0 0,2 1-9 0 0,27 45 165 0 0,-16-30-101 0 0,-2-5 44 0 0,-2 1 0 0 0,0 0 0 0 0,-1 0 0 0 0,5 12-108 0 0,-11-19 48 0 0,0-3 16 0 0,-1 1 0 0 0,0 0 0 0 0,-1 0 0 0 0,0 0 0 0 0,0 0-1 0 0,0 0 1 0 0,-1 1 0 0 0,0-1 0 0 0,0 7-64 0 0,-1-8 37 0 0,1 2 28 0 0,-1 1 1 0 0,-1-1-1 0 0,1 0 0 0 0,-1 0 0 0 0,-1 1 0 0 0,1-1 1 0 0,-1 0-1 0 0,-1 0 0 0 0,0 1-65 0 0,2-8 8 0 0,-2 6 49 0 0,0 1 0 0 0,0-1 1 0 0,-1-1-1 0 0,0 1 0 0 0,-1 0 0 0 0,1-1 0 0 0,-6 6-57 0 0,-10 8 143 0 0,9-8-58 0 0,0-1-1 0 0,0 0 1 0 0,-1-1-1 0 0,-11 6-84 0 0,6-5 78 0 0,6-3-28 0 0,-1-1-1 0 0,0 0 1 0 0,-6 2-50 0 0,-10 3 69 0 0,18-7-45 0 0,-1-1 0 0 0,0 1 0 0 0,-3-1-24 0 0,7-2-24 0 0,0-1 0 0 0,-1 0 0 0 0,1 0-1 0 0,-1-1 1 0 0,-1 0 24 0 0,9 0-111 0 0,0 0-6 0 0,0 0-23 0 0,2 0-11 0 0,10 2 49 0 0,0 0 0 0 0,-1 0 0 0 0,1 1-1 0 0,-1 1 1 0 0,0 0 0 0 0,9 5 102 0 0,-13-6-5 0 0,-2-1-6 0 0,0 0 1 0 0,-1 1 0 0 0,1 0-1 0 0,-1 0 1 0 0,0 0 0 0 0,0 1-1 0 0,0-1 1 0 0,0 1 0 0 0,-1 0-1 0 0,0 0 1 0 0,3 4 10 0 0,0 1-19 0 0,0 1 0 0 0,0 0 0 0 0,-1 0 0 0 0,3 10 19 0 0,-3-9-9 0 0,-1 1 0 0 0,0 0 0 0 0,0 0 0 0 0,-2 0 0 0 0,1 0 0 0 0,-2 0 0 0 0,1 1 0 0 0,-1 11 9 0 0,-2 4 0 0 0,3 16 0 0 0,-1 22 0 0 0,-22 195 0 0 0,17-206 1 0 0,3-31 52 0 0,-4 25-53 0 0,-2-10 49 0 0,2-1 0 0 0,1 14-49 0 0,1-17 111 0 0,-3 18-111 0 0,2-27 48 0 0,1 0 1 0 0,2 0-1 0 0,0 8-48 0 0,2-19 16 0 0,3 59 227 0 0,7 34-243 0 0,-8-88 28 0 0,1-1-1 0 0,1 0 1 0 0,1 1 0 0 0,1-2 0 0 0,8 18-28 0 0,-7-18 26 0 0,-6-12-6 0 0,1 0-1 0 0,0 0 1 0 0,0-1-1 0 0,0 1 1 0 0,1-1-1 0 0,0 0 1 0 0,0 0-1 0 0,3 3-19 0 0,-2-2 24 0 0,1-1-1 0 0,-1 0 0 0 0,1-1 0 0 0,0 1 0 0 0,0-1 1 0 0,1 0-1 0 0,-1-1 0 0 0,1 1 0 0 0,0-1 1 0 0,0-1-1 0 0,0 1 0 0 0,1-1-23 0 0,10 1-288 0 0,14 2-381 0 0,-11-7-5074 0 0,-13-1-975 0 0</inkml:trace>
  <inkml:trace contextRef="#ctx0" brushRef="#br1" timeOffset="-65731.357">16193 4080 12608 0 0,'0'0'289'0'0,"0"0"40"0"0,0 0 21 0 0,0 0-46 0 0,4 7 658 0 0,-2-2-582 0 0,1 1 0 0 0,-1-1 0 0 0,0 1 1 0 0,0 0-1 0 0,0 4-380 0 0,6 18 903 0 0,-2-9-665 0 0,0 1 0 0 0,-1-1 0 0 0,-1 1 1 0 0,-1 0-1 0 0,-1 0 0 0 0,-1 0 0 0 0,0 0 0 0 0,-2 0 0 0 0,0 0 0 0 0,-1 0 0 0 0,-1 0 0 0 0,-5 16-238 0 0,5-27 95 0 0,-1 0-1 0 0,1-1 0 0 0,-1 0 0 0 0,-1 1 0 0 0,-3 5-94 0 0,4-8 89 0 0,4-6-79 0 0,0 0-1 0 0,-1 0 1 0 0,1 1-1 0 0,0-1 1 0 0,0 0 0 0 0,-1 0-1 0 0,1 0 1 0 0,0 0-1 0 0,-1 0 1 0 0,1 0-1 0 0,0 1 1 0 0,0-1-1 0 0,-1 0 1 0 0,1 0-1 0 0,0 0 1 0 0,-1 0-1 0 0,1 0 1 0 0,0 0-1 0 0,-1 0 1 0 0,1 0 0 0 0,0 0-1 0 0,-1 0 1 0 0,1-1-1 0 0,0 1 1 0 0,0 0-1 0 0,-1 0 1 0 0,1 0-1 0 0,0 0 1 0 0,-1 0-1 0 0,1 0 1 0 0,0-1-1 0 0,0 1 1 0 0,-1 0-1 0 0,1 0 1 0 0,0 0-10 0 0,-9-8 230 0 0,8 6-214 0 0,0 0-1 0 0,1 1 1 0 0,-1-1-1 0 0,1 0 1 0 0,-1 0-1 0 0,1 0 1 0 0,-1 0-1 0 0,1 0 1 0 0,0 0-1 0 0,0 0 1 0 0,0 0 0 0 0,0 0-1 0 0,1 0 1 0 0,-1 0-1 0 0,0 0 1 0 0,1 0-1 0 0,0 1 1 0 0,-1-1-1 0 0,1-1-15 0 0,18-38 108 0 0,-18 38-93 0 0,3-2-15 0 0,-1 0 0 0 0,1 0 0 0 0,0 0-1 0 0,0 1 1 0 0,0 0 0 0 0,0-1 0 0 0,1 2 0 0 0,-1-1 0 0 0,1 0 0 0 0,4-1 0 0 0,6-6-55 0 0,-10 8 41 0 0,0 1 1 0 0,-1-1 0 0 0,1 1-1 0 0,0 1 1 0 0,0-1 0 0 0,1 0 13 0 0,9-3-6 0 0,-9 4 6 0 0,-1 0 0 0 0,0 0 0 0 0,0 0 0 0 0,1 1-1 0 0,-1 0 1 0 0,2 0 0 0 0,16-1 16 0 0,-18 0 8 0 0,0 1 0 0 0,-1 1 0 0 0,1-1 1 0 0,0 0-1 0 0,4 2-24 0 0,14 1 48 0 0,4-3-5 0 0,-4 1 182 0 0,21-3-225 0 0,-37 1 42 0 0,0 0 0 0 0,0 0 0 0 0,0-1 1 0 0,0 0-1 0 0,0-1 0 0 0,0 1 0 0 0,6-4-42 0 0,-12 5 12 0 0,1 0 1 0 0,-1 1 0 0 0,1-1-1 0 0,-1 0 1 0 0,0 0-1 0 0,1 0 1 0 0,-1-1-1 0 0,0 1 1 0 0,0 0-1 0 0,0 0 1 0 0,0-1-1 0 0,0 1 1 0 0,0 0-1 0 0,0-1 1 0 0,0 1-1 0 0,0-1 1 0 0,-1 1-1 0 0,1-1 1 0 0,0 0-1 0 0,-1 1 1 0 0,0-1-1 0 0,1 1 1 0 0,-1-1-1 0 0,0 0 1 0 0,0 0-1 0 0,0 1 1 0 0,0-1-1 0 0,0 0 1 0 0,0-1-13 0 0,-1 0 14 0 0,0 0 0 0 0,0-1 0 0 0,-1 1 0 0 0,1 0 1 0 0,0 0-1 0 0,-1 0 0 0 0,0 0 0 0 0,0 0 0 0 0,0 0 0 0 0,0 0 0 0 0,0 1 0 0 0,-1-1 1 0 0,-1-1-15 0 0,2 2 1 0 0,-1-1 1 0 0,0 1 0 0 0,0 0-1 0 0,0 0 1 0 0,0 0 0 0 0,-1 0-1 0 0,1 0 1 0 0,0 1-1 0 0,-1 0 1 0 0,1-1 0 0 0,-1 1-1 0 0,0 0 1 0 0,1 1 0 0 0,-1-1-1 0 0,-3 1-1 0 0,2 0-15 0 0,0 0-1 0 0,1 1 0 0 0,-1-1 0 0 0,0 1 1 0 0,1 1-1 0 0,-1-1 0 0 0,1 1 1 0 0,0-1-1 0 0,-1 1 0 0 0,1 0 0 0 0,0 1 1 0 0,-2 1 15 0 0,0 0-7 0 0,0 1 1 0 0,0 1-1 0 0,1-1 0 0 0,0 1 1 0 0,0 0-1 0 0,0 0 1 0 0,1 0-1 0 0,0 1 1 0 0,0-1-1 0 0,1 1 1 0 0,0 0-1 0 0,0 0 1 0 0,0 1-1 0 0,1-1 1 0 0,0 1-1 0 0,0-1 0 0 0,1 1 1 0 0,0-1-1 0 0,1 1 1 0 0,-1 0-1 0 0,2 2 7 0 0,-1-8 0 0 0,4 15-19 0 0,17 11-15 0 0,-19-26 21 0 0,1 1 0 0 0,-1-1 1 0 0,1 0-1 0 0,-1 0 0 0 0,1 0 0 0 0,0-1 1 0 0,0 1-1 0 0,0 0 0 0 0,0-1 0 0 0,0 0 1 0 0,1 0-1 0 0,-1 0 0 0 0,0 0 0 0 0,1 0 0 0 0,-1-1 1 0 0,2 1 12 0 0,4-1-159 0 0,0 1 0 0 0,0-2 0 0 0,0 1 0 0 0,0-1 0 0 0,5-1 159 0 0,-3-1-741 0 0,0 0-1 0 0,-1 0 1 0 0,1-1-1 0 0,-1 0 0 0 0,6-4 742 0 0,6-2-1376 0 0</inkml:trace>
  <inkml:trace contextRef="#ctx0" brushRef="#br1" timeOffset="-65048.254">17067 3936 18255 0 0,'0'0'414'0'0,"-13"1"1000"0"0,7 0-1373 0 0,0 1 1 0 0,1 1-1 0 0,0-1 0 0 0,-1 1 0 0 0,1 0 0 0 0,0 0 0 0 0,-2 1-41 0 0,-32 28 532 0 0,28-22-405 0 0,1 1-1 0 0,0 1 1 0 0,1 0-1 0 0,0 0 1 0 0,1 1 0 0 0,0 0-1 0 0,1 0 1 0 0,-3 10-127 0 0,-10 25 673 0 0,-11 43-673 0 0,30-86 26 0 0,-10 34 78 0 0,1 2-1 0 0,3 0 0 0 0,1 0 1 0 0,2 0-1 0 0,1 0 0 0 0,4 35-103 0 0,-1-58 45 0 0,2-1 0 0 0,-1 0-1 0 0,2 0 1 0 0,1 0 0 0 0,0 0-1 0 0,3 8-44 0 0,1-4 82 0 0,-5-13-35 0 0,0 0 1 0 0,0-1 0 0 0,1 1 0 0 0,0 0 0 0 0,4 5-48 0 0,-7-11 21 0 0,1-1-1 0 0,-1 1 1 0 0,1-1-1 0 0,-1 1 1 0 0,1-1-1 0 0,-1 0 0 0 0,1 1 1 0 0,0-1-1 0 0,-1 0 1 0 0,1 0-1 0 0,0 0 1 0 0,0 0-1 0 0,0-1 0 0 0,0 1 1 0 0,0 0-1 0 0,0-1 1 0 0,0 1-1 0 0,0-1 1 0 0,0 0-1 0 0,0 0 1 0 0,1 0-1 0 0,-1 0 0 0 0,0 0 1 0 0,0 0-1 0 0,1-1-20 0 0,-1 1 26 0 0,1-1 0 0 0,0 0 0 0 0,-1 0 1 0 0,1 0-1 0 0,-1 0 0 0 0,0 0 0 0 0,1 0 0 0 0,-1-1 0 0 0,0 1 0 0 0,0-1 0 0 0,0 1 0 0 0,0-1 0 0 0,0 0 0 0 0,0 0 0 0 0,0 0 0 0 0,-1 0 0 0 0,1 0 1 0 0,-1 0-1 0 0,1-1 0 0 0,-1 1 0 0 0,0 0 0 0 0,0-1 0 0 0,0 1 0 0 0,0-1 0 0 0,0 1 0 0 0,-1-1 0 0 0,1 0-26 0 0,2-11 44 0 0,-1 0 0 0 0,-1 0 0 0 0,0 0 0 0 0,-1 0 0 0 0,-1 0 0 0 0,0 0 0 0 0,0 0 0 0 0,-2 0 0 0 0,1 0 0 0 0,-6-12-44 0 0,4 9 0 0 0,-2 1 0 0 0,0 0 0 0 0,0 1 0 0 0,-2-1 0 0 0,-7-10 0 0 0,-5-10 0 0 0,13 22 0 0 0,-1 0 0 0 0,-6-7 0 0 0,10 17-21 0 0,2 3 2 0 0,1 0 0 0 0,0 0 1 0 0,0-1-1 0 0,-1 1 0 0 0,1 0 1 0 0,0 0-1 0 0,0-1 1 0 0,0 1-1 0 0,0-2 19 0 0,-1 0-21 0 0,2 2-35 0 0,0 1-19 0 0,0 0 7 0 0,0 0-3 0 0,1 0 11 0 0,4 2 48 0 0,2 0 12 0 0,-3 0 0 0 0,-1-1 0 0 0,1 0 0 0 0,-1 0 0 0 0,0-1 0 0 0,1 1 0 0 0,0-1 0 0 0,-1 0 0 0 0,1 0 0 0 0,1 0 0 0 0,0 0 0 0 0,16 3-70 0 0,-17-2-35 0 0,0 0-1 0 0,0-1 0 0 0,0 1 1 0 0,0-1-1 0 0,0 0 0 0 0,2 0 106 0 0,16-3-945 0 0,1-1 0 0 0,-1-1-1 0 0,0-1 1 0 0,-1-1 0 0 0,0-1-1 0 0,16-8 946 0 0,-14 9-3854 0 0,-18 5-1563 0 0</inkml:trace>
  <inkml:trace contextRef="#ctx0" brushRef="#br1" timeOffset="-63422.587">17238 4220 11888 0 0,'0'0'266'0'0,"0"0"44"0"0,0 0 14 0 0,0 0-31 0 0,0 0-110 0 0,0 0 254 0 0,0 0 130 0 0,0 0 29 0 0,1 8 545 0 0,3 15 363 0 0,-1 1-1 0 0,-1 9-1503 0 0,-1-8 517 0 0,2-1 0 0 0,2 7-517 0 0,8 64 667 0 0,-8-80-286 0 0,-2-14 111 0 0,-2-10-191 0 0,-2-14-340 0 0,2-1 1 0 0,0 0-1 0 0,2 1 0 0 0,1-1 0 0 0,0 1 0 0 0,2 0 0 0 0,1-3 39 0 0,-5 22-21 0 0,0 0 0 0 0,0 1 0 0 0,1-1 0 0 0,-1 1 0 0 0,1-1 0 0 0,-1 1-1 0 0,1 0 1 0 0,0 0 0 0 0,0 0 0 0 0,0 1 0 0 0,1-1 0 0 0,-1 1 0 0 0,1 0-1 0 0,-1-1 1 0 0,1 2 0 0 0,0-1 0 0 0,0 0 0 0 0,0 1 0 0 0,1-1 21 0 0,9-2-56 0 0,1 0 1 0 0,0 1-1 0 0,0 1 0 0 0,10 0 56 0 0,-5 2-57 0 0,1 0 0 0 0,-1 2 1 0 0,0 0-1 0 0,0 2 0 0 0,9 2 57 0 0,6 1-52 0 0,-22-5 10 0 0,0 1-1 0 0,0 1 0 0 0,0 0 1 0 0,0 0-1 0 0,-1 1 0 0 0,6 4 43 0 0,-17-9-246 0 0,-1 0-61 0 0,0 0-12 0 0,0 0-17 0 0,0 0-66 0 0,0 0-29 0 0,0 0-8 0 0,-2 0 302 0 0,-1-1-1 0 0,1 1 1 0 0,0-1-1 0 0,-1 1 1 0 0,1-1-1 0 0,0 0 0 0 0,-1 0 1 0 0,1 0-1 0 0,-2-2 138 0 0,-16-5-122 0 0,-1 3 153 0 0,-1 2 0 0 0,0 0-1 0 0,0 1 1 0 0,-1 1-31 0 0,18 1 142 0 0,0 1-1 0 0,0-1 1 0 0,0 1 0 0 0,0 1-1 0 0,0-1 1 0 0,1 0 0 0 0,-1 1-1 0 0,0 0 1 0 0,1 0 0 0 0,-1 1-1 0 0,1-1 1 0 0,0 1-1 0 0,-3 2-141 0 0,4-2 74 0 0,0-1-1 0 0,1 0 1 0 0,-1 1-1 0 0,1 0 1 0 0,0-1-1 0 0,0 1 0 0 0,0 0 1 0 0,0 0-1 0 0,0 0 1 0 0,1 1-1 0 0,-1-1 0 0 0,1 0 1 0 0,0 0-1 0 0,0 1 1 0 0,0 2-74 0 0,0-3 41 0 0,1 0 0 0 0,1 0 0 0 0,-1 0 0 0 0,0-1 0 0 0,0 1 0 0 0,1 0 0 0 0,0 0 0 0 0,0 0 0 0 0,-1-1 0 0 0,2 1-1 0 0,-1-1 1 0 0,0 1 0 0 0,0 0 0 0 0,1-1 0 0 0,-1 0 0 0 0,1 1 0 0 0,0-1 0 0 0,0 0 0 0 0,1 1-41 0 0,0 1 58 0 0,1 0 1 0 0,0-1-1 0 0,0 0 0 0 0,0 1 0 0 0,1-1 0 0 0,-1-1 0 0 0,1 1 0 0 0,0-1 0 0 0,-1 1 0 0 0,1-1 0 0 0,0-1 1 0 0,0 1-1 0 0,4 0-58 0 0,-5-1 42 0 0,0-1 0 0 0,0 0 0 0 0,0 1 1 0 0,0-2-1 0 0,0 1 0 0 0,0 0 0 0 0,0-1 1 0 0,0 0-1 0 0,-1 1 0 0 0,1-2 1 0 0,0 1-1 0 0,0 0 0 0 0,-1-1 0 0 0,1 0 1 0 0,0 1-1 0 0,-1-1 0 0 0,0-1 0 0 0,2 0-42 0 0,5-4 60 0 0,-9 6-53 0 0,1 0 1 0 0,-1 0 0 0 0,1 0 0 0 0,-1 0 0 0 0,0 0-1 0 0,0 0 1 0 0,1 0 0 0 0,-1 0 0 0 0,0 0 0 0 0,0-1-1 0 0,0 1 1 0 0,0 0 0 0 0,-1-1 0 0 0,1 1 0 0 0,0-1-1 0 0,0 0-7 0 0,5-13 88 0 0,-4 11-69 0 0,-1 0 0 0 0,1 0 0 0 0,-1 0 0 0 0,0 0 0 0 0,0 1 0 0 0,0-2 0 0 0,-1 1 0 0 0,1-4-19 0 0,0-2 0 0 0,-1 10 0 0 0,0-1 0 0 0,1 0 0 0 0,-1 1 0 0 0,0-1 0 0 0,0 0 0 0 0,0 0 0 0 0,0 1 0 0 0,0-1 0 0 0,0 0 0 0 0,0 0 0 0 0,0 1 0 0 0,0-1 0 0 0,-1 0 0 0 0,1 0 0 0 0,0 1 0 0 0,0-1 0 0 0,-1 0 0 0 0,1 0 0 0 0,-1 1 0 0 0,1 0 0 0 0,0-1-1 0 0,0 1 1 0 0,0 0 0 0 0,0 0-1 0 0,-1-1 1 0 0,1 1-1 0 0,0 0 1 0 0,0 0 0 0 0,0-1-1 0 0,0 1 1 0 0,0 0 0 0 0,0 0-1 0 0,0-1 1 0 0,-1 1 0 0 0,1 0-1 0 0,0-1 1 0 0,0 1 0 0 0,0 0-1 0 0,0-1 1 0 0,0 1 0 0 0,1 0-1 0 0,-1 0 1 0 0,0-1-1 0 0,0 1 1 0 0,0 0 0 0 0,0-1-1 0 0,0 1 1 0 0,0 0 0 0 0,0 0-1 0 0,0-1 1 0 0,1 1 0 0 0,-1 0-1 0 0,0 0 1 0 0,1-1-60 0 0,5 15-84 0 0,0 6 144 0 0,-3-13 0 0 0,-1 0 0 0 0,1 0 0 0 0,0 0 0 0 0,0-1 0 0 0,0 0 0 0 0,5 6 0 0 0,4 7 0 0 0,-8-15 13 0 0,-1-1-1 0 0,1 0 0 0 0,0 1 1 0 0,0-1-1 0 0,0-1 0 0 0,0 1 1 0 0,0-1-1 0 0,1 1 0 0 0,-1-1 1 0 0,1 0-1 0 0,-1-1 0 0 0,1 1 1 0 0,0-1-1 0 0,2 0-12 0 0,-2 0-1628 0 0,1 0-1 0 0,0 0 1 0 0,-1-1-1 0 0,6 0 1629 0 0,12-2-6786 0 0</inkml:trace>
  <inkml:trace contextRef="#ctx0" brushRef="#br1" timeOffset="-63033.633">18074 4220 10720 0 0,'0'0'314'0'0,"0"0"-6"0"0,0 0-118 0 0,0 0 236 0 0,-10-4 2641 0 0,2 2-2421 0 0,6 2-523 0 0,1-1 0 0 0,-1 1 0 0 0,1 0 1 0 0,-1 0-1 0 0,1 0 0 0 0,-1 0 0 0 0,0 0 1 0 0,1 0-1 0 0,-1 0 0 0 0,1 0 0 0 0,-1 0 1 0 0,1 1-1 0 0,-1-1 0 0 0,1 1 0 0 0,-2 0-123 0 0,-9 3 323 0 0,1 1-1 0 0,0 1 0 0 0,1 0 0 0 0,-1 0 0 0 0,1 1 0 0 0,0 0 0 0 0,1 1 1 0 0,-1 0-1 0 0,2 1 0 0 0,-1-1 0 0 0,1 2 0 0 0,0-1 0 0 0,-1 5-322 0 0,7-11 51 0 0,0 0 0 0 0,0 1-1 0 0,0-1 1 0 0,1 1-1 0 0,0-1 1 0 0,-1 1 0 0 0,1 0-1 0 0,1 0 1 0 0,-1-1-1 0 0,0 1 1 0 0,1 0 0 0 0,0 0-1 0 0,0 0 1 0 0,0 0 0 0 0,0-1-1 0 0,1 4-50 0 0,0-4 34 0 0,0 0 0 0 0,0 0 0 0 0,1 0 0 0 0,-1-1 0 0 0,1 1 0 0 0,-1 0 0 0 0,1-1 0 0 0,0 1 0 0 0,0-1 0 0 0,0 1 0 0 0,0-1 0 0 0,1 0 0 0 0,-1 0 0 0 0,0 0 0 0 0,1 0 0 0 0,0-1 0 0 0,-1 1 0 0 0,1-1 0 0 0,0 1 0 0 0,2 0-34 0 0,6 2 95 0 0,1 0 1 0 0,1 0 0 0 0,-1-1-1 0 0,0 0 1 0 0,1-1 0 0 0,-1-1-1 0 0,1 0 1 0 0,11-1-96 0 0,-1-1-384 0 0,1-1 0 0 0,0-1 0 0 0,0-2 0 0 0,5-1 384 0 0,3-7-5261 0 0,-27 10 3617 0 0,15-6-5053 0 0</inkml:trace>
  <inkml:trace contextRef="#ctx0" brushRef="#br1" timeOffset="-62595.766">18383 4019 16352 0 0,'-9'12'1249'0'0,"7"-9"-1193"0"0,1 0-1 0 0,-1 0 1 0 0,0 0 0 0 0,1 1-1 0 0,0-1 1 0 0,0 1 0 0 0,0-1 0 0 0,0 1-1 0 0,0 0 1 0 0,1 0-56 0 0,-6 19 31 0 0,0-1 465 0 0,0 1 1 0 0,2-1-1 0 0,0 2 1 0 0,1-1-1 0 0,2 1-496 0 0,-3 127 2556 0 0,4-133-2412 0 0,3 38-180 0 0,13-65-1061 0 0,-3-6-644 0 0,-2 0 0 0 0,0-1 0 0 0,5-11 1741 0 0,-3 6-3623 0 0,14-18 3623 0 0,-18 28-687 0 0,1 0 0 0 0,10-10 687 0 0,-16 18 453 0 0,-1 0 1 0 0,1 0-1 0 0,0 1 0 0 0,0-1 0 0 0,1 1 0 0 0,2-2-453 0 0,-6 4 133 0 0,0-1 1 0 0,-1 1 0 0 0,1 0-1 0 0,0 0 1 0 0,0 0-1 0 0,0 0 1 0 0,0 0-1 0 0,0 0 1 0 0,0 0 0 0 0,0 0-1 0 0,0 0 1 0 0,0 0-1 0 0,0 0 1 0 0,0 0-1 0 0,-1 1 1 0 0,1-1-1 0 0,0 0 1 0 0,0 1 0 0 0,0-1-1 0 0,0 0 1 0 0,-1 1-1 0 0,1-1 1 0 0,0 1-1 0 0,0 0 1 0 0,-1-1 0 0 0,1 1-1 0 0,0 0 1 0 0,-1-1-1 0 0,1 1 1 0 0,-1 0-1 0 0,1 0-133 0 0,2 3 349 0 0,0 1 0 0 0,-1-1 0 0 0,0 1 0 0 0,0 0 0 0 0,1 1-349 0 0,0 2 415 0 0,2 4-30 0 0,-1 0 0 0 0,0 0 0 0 0,-1 1 0 0 0,0 4-385 0 0,-1-7 191 0 0,0 1 0 0 0,1-1 0 0 0,0 1 0 0 0,1-1 1 0 0,4 8-192 0 0,-7-17-76 0 0,-1 0 0 0 0,0-1 0 0 0,1 1 0 0 0,-1 0 0 0 0,1-1 0 0 0,0 1 0 0 0,-1 0 0 0 0,1-1 0 0 0,0 1 0 0 0,-1-1 0 0 0,1 1 0 0 0,0-1 0 0 0,-1 1 0 0 0,1-1 0 0 0,0 1 0 0 0,0-1 0 0 0,0 0 0 0 0,-1 1 0 0 0,1-1 0 0 0,0 0 0 0 0,0 0 0 0 0,0 0 0 0 0,0 0 0 0 0,0 0 0 0 0,-1 0 0 0 0,1 0 0 0 0,0 0 0 0 0,0 0 1 0 0,0 0-1 0 0,0 0 0 0 0,0 0 0 0 0,-1-1 0 0 0,1 1 0 0 0,0 0 0 0 0,0-1 0 0 0,0 1 0 0 0,-1 0 0 0 0,1-1 0 0 0,0 1 0 0 0,0-1 0 0 0,-1 1 0 0 0,1-1 0 0 0,0 0 0 0 0,-1 1 0 0 0,1-1 0 0 0,0 0 76 0 0,4-7-1343 0 0</inkml:trace>
  <inkml:trace contextRef="#ctx0" brushRef="#br1" timeOffset="-61972.319">18736 4136 15440 0 0,'0'0'454'0'0,"0"0"-11"0"0,0 1-286 0 0,4 8-140 0 0,-3-6-7 0 0,0 0 0 0 0,0 0 0 0 0,-1 0 0 0 0,1 0 0 0 0,0 0 0 0 0,-1 3-10 0 0,2 14 242 0 0,0 0 0 0 0,1 1 0 0 0,1-1 0 0 0,1 0-1 0 0,1-1 1 0 0,1 2-242 0 0,-5-16 187 0 0,0 1-1 0 0,1-1 1 0 0,-1 0-1 0 0,1 0 0 0 0,1 0 1 0 0,-1-1-1 0 0,1 1 1 0 0,-1-1-1 0 0,1 0 1 0 0,1 0-1 0 0,-1 0 1 0 0,1 0-1 0 0,-1-1 1 0 0,1 1-1 0 0,0-1 0 0 0,0-1 1 0 0,0 1-1 0 0,0-1 1 0 0,1 0-1 0 0,4 2-186 0 0,-5-3 68 0 0,0 0 0 0 0,-1-1 0 0 0,1 1 0 0 0,-1-1 0 0 0,1 0 0 0 0,0 0 0 0 0,-1 0 0 0 0,1-1 0 0 0,1 0-68 0 0,-3 1 21 0 0,-1-1 0 0 0,1 0 1 0 0,-1 0-1 0 0,0 0 1 0 0,0 0-1 0 0,0-1 1 0 0,0 1-1 0 0,0-1 1 0 0,0 1-1 0 0,0-1 1 0 0,0 1-1 0 0,0-1 0 0 0,-1 0 1 0 0,1 0-1 0 0,-1 0 1 0 0,1 0-1 0 0,-1 0 1 0 0,0-1-22 0 0,26-53 289 0 0,-9 16-120 0 0,-16 35-170 0 0,2-4-18 0 0,1 1 0 0 0,-1-1 0 0 0,1 1 0 0 0,1 1 0 0 0,0-1 0 0 0,1 0 19 0 0,-6 6-3 0 0,0 1 0 0 0,0 0 0 0 0,1 0 0 0 0,-1-1 0 0 0,0 1 1 0 0,1 0-1 0 0,-1 0 0 0 0,1 0 0 0 0,0 1 0 0 0,-1-1 0 0 0,1 0 0 0 0,0 1 0 0 0,-1-1 1 0 0,1 1-1 0 0,0-1 0 0 0,0 1 0 0 0,-1 0 0 0 0,1 0 0 0 0,0 0 0 0 0,0 0 0 0 0,0 0 1 0 0,-1 0-1 0 0,1 0 0 0 0,0 0 0 0 0,0 1 0 0 0,-1-1 0 0 0,1 1 0 0 0,0 0 1 0 0,-1-1-1 0 0,1 1 0 0 0,0 0 0 0 0,-1 0 0 0 0,1 0 0 0 0,-1 0 0 0 0,1 0 3 0 0,17 13 0 0 0,0 1 0 0 0,11 11 0 0 0,-22-19 20 0 0,1 0 0 0 0,-1-1 0 0 0,1 0-1 0 0,0-1 1 0 0,3 1-20 0 0,2 2 36 0 0,-7-5 34 0 0,0 1 0 0 0,1-2 0 0 0,-1 1-1 0 0,1-1 1 0 0,0 0 0 0 0,-1-1 0 0 0,1 1 0 0 0,0-2 0 0 0,0 1 0 0 0,0-1 0 0 0,0 0-1 0 0,0-1 1 0 0,-1 0 0 0 0,1 0 0 0 0,0-1 0 0 0,0 1 0 0 0,-1-2 0 0 0,1 1 0 0 0,-1-1 0 0 0,0 0-1 0 0,0-1 1 0 0,7-4-70 0 0,-12 6 5 0 0,0 1 0 0 0,0-1 0 0 0,0 0 0 0 0,0 0 0 0 0,-1 0 0 0 0,1 0 0 0 0,-1-1 0 0 0,1 1-1 0 0,-1 0 1 0 0,0-1 0 0 0,0 1 0 0 0,0-1 0 0 0,0 1 0 0 0,0-1 0 0 0,-1 0 0 0 0,1 1 0 0 0,-1-1 0 0 0,1 0 0 0 0,-1 1-1 0 0,0-1 1 0 0,0 0 0 0 0,0 1 0 0 0,-1-1 0 0 0,1 0 0 0 0,-1 1 0 0 0,1-1 0 0 0,-1 1 0 0 0,0-2-5 0 0,0 1-30 0 0,0 0 1 0 0,0-1 0 0 0,-1 1-1 0 0,1 0 1 0 0,-1 0-1 0 0,0 0 1 0 0,0 0 0 0 0,0 0-1 0 0,0 0 1 0 0,0 1-1 0 0,-1-1 1 0 0,1 1-1 0 0,-1-1 1 0 0,0 1 0 0 0,1 0-1 0 0,-1 0 1 0 0,0 0-1 0 0,0 1 1 0 0,0-1 0 0 0,-1 1-1 0 0,-1-2 30 0 0,2 2-14 0 0,-1 1 1 0 0,1-1-1 0 0,0 0 0 0 0,0 1 0 0 0,0 0 0 0 0,0-1 0 0 0,-1 1 0 0 0,1 0 0 0 0,0 1 0 0 0,0-1 1 0 0,0 1-1 0 0,-1-1 0 0 0,1 1 0 0 0,0 0 0 0 0,0 0 0 0 0,0 0 0 0 0,0 1 0 0 0,0-1 0 0 0,1 1 1 0 0,-1-1-1 0 0,0 1 0 0 0,1 0 0 0 0,-1 0 0 0 0,1 0 0 0 0,0 0 0 0 0,-1 1 0 0 0,1-1 1 0 0,0 1-1 0 0,-1 2 14 0 0,-1 0-4 0 0,0 1 0 0 0,1 0 0 0 0,0 0 1 0 0,0 0-1 0 0,1 0 0 0 0,-1 1 1 0 0,1-1-1 0 0,1 1 0 0 0,-1-1 0 0 0,1 1 1 0 0,0 2 3 0 0,1-5 26 0 0,0 0-1 0 0,0 0 1 0 0,1 0 0 0 0,-1 1 0 0 0,1-1 0 0 0,0 0-1 0 0,0 0 1 0 0,0 0 0 0 0,1 0 0 0 0,-1 0 0 0 0,1 0 0 0 0,0-1-1 0 0,0 1 1 0 0,0 0 0 0 0,1-1 0 0 0,-1 1 0 0 0,1-1 0 0 0,3 3-26 0 0,-1-1 79 0 0,0 1 0 0 0,1-1 1 0 0,0 0-1 0 0,0 0 1 0 0,0-1-1 0 0,0 0 0 0 0,1 0 1 0 0,-1-1-1 0 0,6 3-79 0 0,5 0 153 0 0,0-1-1 0 0,0-1 0 0 0,1 0 0 0 0,-1-1 1 0 0,1-1-1 0 0,5 0-152 0 0,28-1-364 0 0,28-4 364 0 0,-59 0-716 0 0,2-5-54 0 0</inkml:trace>
  <inkml:trace contextRef="#ctx0" brushRef="#br1" timeOffset="-57911.727">23047 3989 16208 0 0,'0'0'365'0'0,"0"0"56"0"0,0 0 26 0 0,0 0-53 0 0,-2 8 378 0 0,2 4-304 0 0,0 1 0 0 0,1-1-1 0 0,1 0 1 0 0,0 1-1 0 0,0-1 1 0 0,4 9-468 0 0,5 12 1159 0 0,13 25-1159 0 0,-17-44 212 0 0,1-1 0 0 0,0 1 1 0 0,1-1-213 0 0,-9-12 150 0 0,1-1-133 0 0,-1 1-1 0 0,0-1 1 0 0,0 0-1 0 0,0 0 1 0 0,0 0-1 0 0,0 0 1 0 0,0 1-1 0 0,1-1 1 0 0,-1 0-1 0 0,0 0 0 0 0,0 0 1 0 0,0 0-1 0 0,0 0 1 0 0,1 1-1 0 0,-1-1 1 0 0,0 0-1 0 0,0 0 1 0 0,0 0-1 0 0,1 0 1 0 0,-1 0-1 0 0,0 0 1 0 0,0 0-1 0 0,0 0 1 0 0,1 0-1 0 0,-1 0 1 0 0,0 0-1 0 0,0 0 0 0 0,0 0 1 0 0,1 0-1 0 0,-1 0 1 0 0,0 0-1 0 0,0 0 1 0 0,1 0-1 0 0,-1 0 1 0 0,0 0-1 0 0,0 0 1 0 0,0 0-1 0 0,1 0 1 0 0,-1 0-1 0 0,0-1 1 0 0,0 1-17 0 0,11-2 374 0 0,-10 0-338 0 0,0 1 1 0 0,0-1-1 0 0,1 1 1 0 0,-1-1-1 0 0,0 0 1 0 0,-1 1-1 0 0,1-1 1 0 0,0 0-1 0 0,0 0 1 0 0,-1 0-1 0 0,1 0 1 0 0,-1 0-1 0 0,1 0-36 0 0,2-29 98 0 0,-1 18-193 0 0,0-5-7 0 0,1 1-1 0 0,1-1 1 0 0,1 1 0 0 0,0 0-1 0 0,2-1 103 0 0,-4 10-24 0 0,1 0 1 0 0,0 0-1 0 0,0 1 0 0 0,1-1 0 0 0,0 1 0 0 0,0 0 0 0 0,1 0 0 0 0,-1 1 0 0 0,2-1 0 0 0,-1 1 0 0 0,3-1 24 0 0,-7 5 14 0 0,1 0 0 0 0,-1 1-1 0 0,1-1 1 0 0,-1 1-1 0 0,1-1 1 0 0,0 1 0 0 0,0 0-1 0 0,0 0 1 0 0,-1 0 0 0 0,1 1-1 0 0,0-1 1 0 0,0 1-1 0 0,0-1 1 0 0,0 1 0 0 0,0 0-1 0 0,0 0 1 0 0,0 0-1 0 0,1 1-13 0 0,1 0 45 0 0,-1 0 0 0 0,0 0-1 0 0,0 1 1 0 0,-1 0 0 0 0,1 0-1 0 0,0 0 1 0 0,0 0 0 0 0,-1 0-1 0 0,1 1 1 0 0,-1-1 0 0 0,0 1-1 0 0,0 0-44 0 0,6 6 76 0 0,-1 1-1 0 0,0 0 0 0 0,-1 0 1 0 0,0 0-1 0 0,0 1 1 0 0,-1 0-1 0 0,-1 0 0 0 0,1 4-75 0 0,0-2 58 0 0,11 29 204 0 0,-1 3-262 0 0,12 31 191 0 0,-17-50-736 0 0,-11-25-202 0 0,0-1-48 0 0</inkml:trace>
  <inkml:trace contextRef="#ctx0" brushRef="#br1" timeOffset="-59930.317">20274 3967 16184 0 0,'3'-1'205'0'0,"1"0"0"0"0,-1 1 0 0 0,0-1 1 0 0,1 1-1 0 0,-1 0 0 0 0,3 0-205 0 0,-4 0 390 0 0,-1 0-252 0 0,6 0-44 0 0,-6 0 306 0 0,-1 0 132 0 0,1 2 20 0 0,2 1-335 0 0,-1 1 1 0 0,0 0-1 0 0,0 0 1 0 0,-1 0-1 0 0,1 1 1 0 0,-1-1-1 0 0,0 0 0 0 0,0 1 1 0 0,0-1-1 0 0,0 1-217 0 0,-1-4 61 0 0,1 1 0 0 0,-1 0 0 0 0,1-1-1 0 0,-1 1 1 0 0,1-1 0 0 0,0 1-1 0 0,0-1 1 0 0,0 1 0 0 0,0-1 0 0 0,0 1-1 0 0,0-1 1 0 0,0 1-61 0 0,0-1 43 0 0,1 0 0 0 0,-1 1-1 0 0,0-1 1 0 0,0 1 0 0 0,0-1-1 0 0,0 1 1 0 0,-1 0 0 0 0,1-1 0 0 0,0 1-1 0 0,-1 0 1 0 0,1 1-43 0 0,-1 19 463 0 0,0-19-396 0 0,-1 1 1 0 0,1-1-1 0 0,0 1 1 0 0,1 0 0 0 0,-1-1-1 0 0,1 1 1 0 0,0 3-68 0 0,0-4 34 0 0,0 0 0 0 0,0 0 0 0 0,0 0 0 0 0,-1 0 0 0 0,0 0 0 0 0,1 0 0 0 0,-1 0 0 0 0,0 0 0 0 0,0 0 1 0 0,-1 1-1 0 0,0 1-34 0 0,1-3 12 0 0,1 0 0 0 0,-1 0 0 0 0,0 0 1 0 0,0 0-1 0 0,1 0 0 0 0,-1 0 0 0 0,1 0 1 0 0,-1 0-1 0 0,1-1 0 0 0,0 1 0 0 0,0 0 0 0 0,0 0 1 0 0,0 0-13 0 0,1 0 10 0 0,-1 1 1 0 0,0-1-1 0 0,0 1 0 0 0,0 0 1 0 0,0-1-1 0 0,0 1 1 0 0,-1 1-11 0 0,1-2 12 0 0,0 1 1 0 0,-1-1 0 0 0,1 0-1 0 0,0 1 1 0 0,0-1 0 0 0,0 0-1 0 0,0 1 1 0 0,1-1 0 0 0,1 1-13 0 0,6 17 19 0 0,-9-19-62 0 0,1-1 0 0 0,-1 1 1 0 0,0 0-1 0 0,0-1 0 0 0,1 1 1 0 0,-1 0-1 0 0,0-1 0 0 0,1 1 0 0 0,-1 0 1 0 0,0-1-1 0 0,1 1 0 0 0,-1-1 1 0 0,1 1-1 0 0,-1-1 0 0 0,1 1 0 0 0,-1-1 1 0 0,1 1-1 0 0,0-1 0 0 0,-1 1 1 0 0,1-1-1 0 0,0 0 0 0 0,-1 1 0 0 0,1-1 43 0 0,5 1-7977 0 0,0-1 1231 0 0</inkml:trace>
  <inkml:trace contextRef="#ctx0" brushRef="#br1" timeOffset="-59517.817">20499 3964 12264 0 0,'3'0'126'0'0,"0"0"0"0"0,0 0 0 0 0,-1 0 1 0 0,1 0-1 0 0,0 1 0 0 0,0-1 0 0 0,-1 1 1 0 0,1 0-1 0 0,0 0 0 0 0,0 0 1 0 0,-1 0-1 0 0,1 0 0 0 0,-1 0 0 0 0,1 1 1 0 0,-1-1-1 0 0,0 1 0 0 0,0 0 0 0 0,1 0 1 0 0,-1 0-1 0 0,0 0 0 0 0,-1 0 0 0 0,1 0 1 0 0,0 0-1 0 0,-1 1 0 0 0,1-1 0 0 0,-1 1 1 0 0,0-1-1 0 0,1 1 0 0 0,-1-1 1 0 0,0 4-127 0 0,46 89 1211 0 0,-16-22-745 0 0,1 16 35 0 0,-25-76-266 0 0,-6-12-214 0 0,-1-1 1 0 0,1 1 0 0 0,-1-1-1 0 0,0 1 1 0 0,1-1-1 0 0,-1 1 1 0 0,1 0-1 0 0,-1-1 1 0 0,0 1-1 0 0,0-1 1 0 0,1 1-1 0 0,-1 0 1 0 0,0-1-1 0 0,0 1 1 0 0,0 0-1 0 0,1-1 1 0 0,-1 1-1 0 0,0 0 1 0 0,0 0 0 0 0,0-1-1 0 0,0 1 1 0 0,-1 0-1 0 0,1-1 1 0 0,0 1-1 0 0,0 0 1 0 0,0-1-1 0 0,0 1 1 0 0,-1 0-1 0 0,1-1 1 0 0,0 1-1 0 0,-1 0 1 0 0,1-1-1 0 0,-1 1-21 0 0,1 0 224 0 0,0-1-10 0 0,0 0-46 0 0,0 0-22 0 0,0 0-2 0 0,11-2 218 0 0,-10 1-352 0 0,-1 1 0 0 0,0 0 0 0 0,0 0 1 0 0,1 0-1 0 0,-1 0 0 0 0,0 0 0 0 0,0 0 1 0 0,0 0-1 0 0,1 0 0 0 0,-1-1 0 0 0,0 1 0 0 0,0 0 1 0 0,0 0-1 0 0,1 0 0 0 0,-1 0 0 0 0,0-1 1 0 0,0 1-1 0 0,0 0 0 0 0,0 0 0 0 0,0-1 1 0 0,1 1-1 0 0,-1 0 0 0 0,0 0 0 0 0,0 0 0 0 0,0-1 1 0 0,0 1-1 0 0,0 0 0 0 0,0 0 0 0 0,0-1 1 0 0,0 1-1 0 0,0 0 0 0 0,0 0 0 0 0,0-1 0 0 0,0 1 1 0 0,0 0-1 0 0,0 0 0 0 0,0-1 0 0 0,0 1 1 0 0,0 0-1 0 0,0 0 0 0 0,-1-1-10 0 0,1 1 15 0 0,0-1-1 0 0,0 1 1 0 0,0-1 0 0 0,0 0 0 0 0,0 1-1 0 0,0-1 1 0 0,0 0 0 0 0,0 1-1 0 0,0-1 1 0 0,0 1 0 0 0,0-1-1 0 0,1 0 1 0 0,-1 1 0 0 0,0-1 0 0 0,0 1-1 0 0,1-1 1 0 0,-1 1 0 0 0,0-1-15 0 0,2-1 38 0 0,-1 0 1 0 0,1 0-1 0 0,-1 0 1 0 0,0 0-1 0 0,1 0 1 0 0,-1 0-1 0 0,0 0 1 0 0,0 0-1 0 0,-1-1 0 0 0,1 1 1 0 0,0 0-1 0 0,-1-1 1 0 0,0 1-1 0 0,1-1 1 0 0,-1 1-1 0 0,0 0 1 0 0,0-1-1 0 0,0 1 1 0 0,-1-1-1 0 0,1 1 1 0 0,-1-2-39 0 0,1 0-26 0 0,0-1 1 0 0,0 1-1 0 0,1-1 1 0 0,-1 1-1 0 0,1-1 1 0 0,0 1-1 0 0,0-3 26 0 0,1 2-41 0 0,-2 4 33 0 0,0-1 0 0 0,0 1 0 0 0,0 0 0 0 0,0 0 0 0 0,0-1 0 0 0,0 1 0 0 0,0 0 0 0 0,-1-1 0 0 0,1 1 0 0 0,0 0 0 0 0,-1 0 0 0 0,1 0 0 0 0,-1-1 0 0 0,0 1 8 0 0,1 0 0 0 0,-1 0 0 0 0,1 0 0 0 0,0 0 0 0 0,-1 0 0 0 0,1 0-1 0 0,0 0 1 0 0,0-1 0 0 0,-1 1 0 0 0,1 0 0 0 0,0 0 0 0 0,0 0 0 0 0,0 0-1 0 0,0 0 1 0 0,1-1 0 0 0,5-9 14 0 0,-6 10-12 0 0,0 1 0 0 0,1 0 0 0 0,-1-1 0 0 0,0 1 0 0 0,1-1 0 0 0,-1 1 0 0 0,0-1 0 0 0,1 1 1 0 0,-1-1-1 0 0,0 1 0 0 0,0-1 0 0 0,0 1 0 0 0,1-1 0 0 0,-1 1 0 0 0,0-1 0 0 0,0 1 0 0 0,0-1 0 0 0,0 1 0 0 0,0-1 0 0 0,0 1 0 0 0,0-1 1 0 0,0 1-1 0 0,0-1 0 0 0,0 0 0 0 0,0 1 0 0 0,-1-1 0 0 0,1 1 0 0 0,0-1 0 0 0,0 1 0 0 0,0-1 0 0 0,-1 1 0 0 0,1-1-2 0 0,0 0 0 0 0,0 1 0 0 0,0-1 0 0 0,0 0 0 0 0,0 1 0 0 0,0-1 0 0 0,0 0 0 0 0,0 1 0 0 0,0-1 0 0 0,1 0 0 0 0,-1 1 0 0 0,0-1 0 0 0,0 1 0 0 0,1-1 0 0 0,-1 0 0 0 0,0 1 0 0 0,1-1 0 0 0,-1 1 0 0 0,1-1 0 0 0,-1 1 0 0 0,1-1 0 0 0,-1 1 0 0 0,1-1 0 0 0,-1 1 0 0 0,1-1 0 0 0,-1 1 0 0 0,1 0 0 0 0,-1-1 0 0 0,1 1 0 0 0,0 0 0 0 0,-1 0 0 0 0,1-1 0 0 0,0 1 0 0 0,-1 0 0 0 0,1 0 0 0 0,0 0 0 0 0,-1 0 0 0 0,1 0 0 0 0,0 0 0 0 0,-1 0 0 0 0,1 0 0 0 0,0 0 0 0 0,-1 0 0 0 0,1 0 0 0 0,0 0 0 0 0,-1 0 0 0 0,1 1 0 0 0,9 2 1 0 0,21 9 68 0 0,-17-3 16 0 0,-11-6-80 0 0,7 9-5 0 0,4 14 0 0 0,-6-14-1 0 0,9 7-8 0 0,-11-11 132 0 0,-2-3-368 0 0,1 0 0 0 0,-1-1 0 0 0,1 1 0 0 0,-1-1 0 0 0,1 0-1 0 0,0 0 1 0 0,1 0 0 0 0,0 0 245 0 0,8 2-632 0 0</inkml:trace>
  <inkml:trace contextRef="#ctx0" brushRef="#br1" timeOffset="-58847.664">21169 4111 16152 0 0,'-3'-8'786'0'0,"3"7"-722"0"0,0-1 0 0 0,-1 0 0 0 0,0 1 0 0 0,1 0 0 0 0,-1-1 0 0 0,0 1 0 0 0,0-1 0 0 0,0 1-1 0 0,0 0 1 0 0,0 0 0 0 0,0-1 0 0 0,0 1 0 0 0,0 0 0 0 0,0 0 0 0 0,0 0 0 0 0,-1 0 0 0 0,1 0 0 0 0,0 0 0 0 0,-1 1 0 0 0,1-1-1 0 0,-1 0 1 0 0,1 1 0 0 0,-1-1 0 0 0,1 1 0 0 0,-2-1-64 0 0,2 1 100 0 0,-1 0 0 0 0,0 1 0 0 0,0-1 0 0 0,1 0 1 0 0,-1 0-1 0 0,0 1 0 0 0,0-1 0 0 0,1 1 0 0 0,-1-1 0 0 0,0 1 0 0 0,1 0 0 0 0,-1 0 0 0 0,1 0 0 0 0,-1 0 0 0 0,1 0 0 0 0,-1 0 1 0 0,1 0-1 0 0,0 0 0 0 0,0 0 0 0 0,-1 1 0 0 0,1-1 0 0 0,0 1 0 0 0,0 0-100 0 0,-6 9 228 0 0,0 0 0 0 0,1 1 0 0 0,0 0 0 0 0,1 0 0 0 0,1 0 0 0 0,-1 4-228 0 0,4-10 21 0 0,0 1 1 0 0,0-1-1 0 0,1 1 1 0 0,0-1-1 0 0,1 1 1 0 0,-1 0-1 0 0,1-1 1 0 0,0 1-1 0 0,1-1 1 0 0,1 6-22 0 0,-2-9 14 0 0,0-1 1 0 0,0 0-1 0 0,0 0 1 0 0,0 0-1 0 0,0 0 1 0 0,0 0 0 0 0,1 0-1 0 0,-1 0 1 0 0,1 0-1 0 0,-1 0 1 0 0,1-1-1 0 0,0 1 1 0 0,-1 0 0 0 0,1-1-1 0 0,0 0 1 0 0,0 1-1 0 0,0-1 1 0 0,0 0-1 0 0,0 0 1 0 0,1 0-1 0 0,-1 0 1 0 0,0-1 0 0 0,0 1-1 0 0,1-1 1 0 0,-1 1-1 0 0,0-1 1 0 0,1 0-1 0 0,-1 1 1 0 0,0-1 0 0 0,1-1-1 0 0,-1 1-14 0 0,5-1 32 0 0,0 0 0 0 0,0 0 0 0 0,-1-1 0 0 0,1 0 0 0 0,-1 0 0 0 0,1-1 0 0 0,-1 1-1 0 0,0-1 1 0 0,0-1 0 0 0,2 0-32 0 0,-6 2 12 0 0,0 0 0 0 0,0 0 0 0 0,0 1-1 0 0,0-1 1 0 0,0 0 0 0 0,-1-1-1 0 0,1 1 1 0 0,0 0 0 0 0,-1 0 0 0 0,0-1-1 0 0,0 1 1 0 0,1-2-12 0 0,10-34 45 0 0,-8 23-55 0 0,3-15-95 0 0,-2 0-1 0 0,0 0 1 0 0,-2 0-1 0 0,-2-1 0 0 0,0-8 106 0 0,-1 25-2 0 0,-1-1 0 0 0,0 0-1 0 0,-1 1 1 0 0,0-1-1 0 0,-4-9 3 0 0,4 17 17 0 0,2 6-9 0 0,0 0 0 0 0,0 0 1 0 0,0 0-1 0 0,0 0 0 0 0,0 1 0 0 0,-1-1 1 0 0,1 0-1 0 0,0 0 0 0 0,-1 0 0 0 0,1 1 1 0 0,-1-1-1 0 0,1 0 0 0 0,-1 1 0 0 0,1-1-8 0 0,-1 0 116 0 0,1 1 7 0 0,0 0-10 0 0,-13 20-81 0 0,11-13-42 0 0,1 0 0 0 0,-1 0 0 0 0,1 0-1 0 0,0 0 1 0 0,1 0 0 0 0,0 0 0 0 0,0 0 0 0 0,1 3 10 0 0,2 16-90 0 0,5 18 90 0 0,-3-16-13 0 0,-1-8 28 0 0,-2-14-4 0 0,-1 0 1 0 0,0 0 0 0 0,0 0-1 0 0,-1 0 1 0 0,1 0 0 0 0,-1-1-1 0 0,-1 3-11 0 0,1-2 21 0 0,0-1 0 0 0,1 1 1 0 0,-1 0-1 0 0,1 0 0 0 0,0-1 0 0 0,1 1-21 0 0,3 21 180 0 0,-4-22-124 0 0,0 1 0 0 0,0-1 1 0 0,1 0-1 0 0,0 0 0 0 0,0 0 0 0 0,0 0 0 0 0,1 0 1 0 0,-1 0-1 0 0,1-1 0 0 0,1 1 0 0 0,-1-1 1 0 0,0 0-1 0 0,1 0 0 0 0,0 0 0 0 0,0 0 0 0 0,0-1 1 0 0,1 1-1 0 0,-1-1 0 0 0,1 0 0 0 0,-1-1 1 0 0,1 1-1 0 0,0-1 0 0 0,0 0 0 0 0,2 1-56 0 0,-2-2 37 0 0,0-1 0 0 0,0 1 0 0 0,0-1 0 0 0,0 0 0 0 0,0 0 0 0 0,0 0 0 0 0,0 0 0 0 0,0-1 0 0 0,1 0-1 0 0,-1 0 1 0 0,-1-1 0 0 0,1 1 0 0 0,0-1 0 0 0,0 0 0 0 0,-1 0 0 0 0,2-1-37 0 0,0-1 21 0 0,0 0 0 0 0,0 0 0 0 0,0 0-1 0 0,-1-1 1 0 0,1 1 0 0 0,-1-1 0 0 0,0-1 0 0 0,-1 1 0 0 0,1-1-1 0 0,-1 1 1 0 0,0-2-21 0 0,5-8-57 0 0,-1 0 0 0 0,0 0-1 0 0,-2-1 1 0 0,3-6 57 0 0,-8 17-37 0 0,1 0-1 0 0,-1-1 1 0 0,0 0-1 0 0,0 1 1 0 0,0-1-1 0 0,-1 1 1 0 0,0-1 0 0 0,0 0-1 0 0,-1 1 1 0 0,1-1-1 0 0,-1 1 1 0 0,0-1-1 0 0,-1 1 1 0 0,-1-5 37 0 0,3 9-2 0 0,0 0 1 0 0,-1 0 0 0 0,1 0-1 0 0,-1 0 1 0 0,1 0-1 0 0,-1 0 1 0 0,1 0-1 0 0,-1 0 1 0 0,0 0 0 0 0,1 0-1 0 0,-1 0 1 0 0,0 1-1 0 0,0-1 1 0 0,1 0-1 0 0,-1 0 1 0 0,0 1 0 0 0,0-1-1 0 0,0 1 1 0 0,0-1-1 0 0,0 1 1 0 0,0-1-1 0 0,0 1 1 0 0,0-1 1 0 0,-1 1-3 0 0,1 0 1 0 0,0 0-1 0 0,0 1 0 0 0,-1-1 0 0 0,1 0 1 0 0,0 0-1 0 0,0 1 0 0 0,0-1 0 0 0,0 1 1 0 0,-1-1-1 0 0,1 1 0 0 0,0-1 1 0 0,0 1-1 0 0,0-1 0 0 0,0 1 0 0 0,0 0 1 0 0,0 0 2 0 0,-3 3-9 0 0,0 0 1 0 0,0 0-1 0 0,0 1 1 0 0,0-1-1 0 0,1 1 1 0 0,0 0-1 0 0,-2 5 9 0 0,3-6 7 0 0,0 1 0 0 0,0-1-1 0 0,1 1 1 0 0,0-1 0 0 0,0 1-1 0 0,0-1 1 0 0,0 1 0 0 0,0 4-7 0 0,0 10 11 0 0,1-10-12 0 0,10 10 1 0 0,-10-19 0 0 0,3 5 19 0 0,1 0 0 0 0,-1 0 1 0 0,1 0-1 0 0,-1 0 0 0 0,1-1 0 0 0,1 0 0 0 0,-1 0 0 0 0,1 0 0 0 0,-1 0 0 0 0,1-1 0 0 0,0 1 1 0 0,0-1-1 0 0,3 1-19 0 0,1-1 5 0 0,-1 0 1 0 0,2 0-1 0 0,-1-1 1 0 0,0 0-1 0 0,0 0 1 0 0,6-1-6 0 0,-6 0-211 0 0,1-1 0 0 0,-1 0 0 0 0,1 0 0 0 0,-1-1 0 0 0,8-2 211 0 0,26-8-4337 0 0,-22 5-3000 0 0</inkml:trace>
  <inkml:trace contextRef="#ctx0" brushRef="#br1" timeOffset="-58516.616">22056 4023 17135 0 0,'0'0'388'0'0,"0"0"52"0"0,-10 10 588 0 0,4-3-929 0 0,0 0 0 0 0,1 1 0 0 0,0-1 0 0 0,1 1-1 0 0,-2 4-98 0 0,-18 28 926 0 0,-10 6 93 0 0,12-14-588 0 0,-2-2 1 0 0,0-1 0 0 0,-26 22-432 0 0,26-35-136 0 0,22-15-136 0 0,1 0 0 0 0,0-1 0 0 0,0 1 0 0 0,-1-1-1 0 0,1 1 1 0 0,0-1 0 0 0,0 0 0 0 0,-1 1-1 0 0,1-1 1 0 0,0 0 0 0 0,-1 0 0 0 0,1 0-1 0 0,-1 0 1 0 0,1 0 0 0 0,0 0 0 0 0,-1 0-1 0 0,1 0 1 0 0,0-1 0 0 0,-2 0 272 0 0,0-3-6505 0 0</inkml:trace>
  <inkml:trace contextRef="#ctx0" brushRef="#br1" timeOffset="-58220.881">21821 4136 12776 0 0,'0'0'374'0'0,"6"-3"133"0"0,-4 3-350 0 0,0-1-1 0 0,0 1 1 0 0,-1-1 0 0 0,1 1-1 0 0,0 0 1 0 0,0 0 0 0 0,0 0-1 0 0,-1 0 1 0 0,1 0 0 0 0,0 0 0 0 0,0 0-1 0 0,0 1 1 0 0,-1-1 0 0 0,1 1-1 0 0,0-1 1 0 0,0 1 0 0 0,-1 0-1 0 0,1-1 1 0 0,-1 1 0 0 0,1 0 0 0 0,-1 0-1 0 0,1 0 1 0 0,-1 0 0 0 0,1 1-1 0 0,-1-1 1 0 0,0 0 0 0 0,0 1-1 0 0,1 0-156 0 0,7 6 351 0 0,5 4 129 0 0,0 0 0 0 0,-1 1 0 0 0,9 13-480 0 0,5 5 120 0 0,8 8-45 0 0,-21-21-841 0 0,2-1 0 0 0,4 3 766 0 0,-8-9-6626 0 0</inkml:trace>
  <inkml:trace contextRef="#ctx0" brushRef="#br1" timeOffset="-49774.438">23556 5558 14888 0 0,'4'-18'456'0'0,"-2"9"-162"0"0,0 0 0 0 0,0 0 0 0 0,-1 0-1 0 0,0-5-293 0 0,3-1 397 0 0,-3 14-66 0 0,-1 0 0 0 0,1 0 0 0 0,-1 0 0 0 0,0-1 0 0 0,1 1 0 0 0,-1 0 0 0 0,0 0 0 0 0,0 0 0 0 0,0-1 0 0 0,0 1-1 0 0,0 0 1 0 0,0-1-331 0 0,-1 3 2083 0 0,-2 8-1315 0 0,-3 17-1039 0 0,3-12 457 0 0,-36 184 405 0 0,31-142-480 0 0,3 0 0 0 0,1 32-111 0 0,10-15 1475 0 0,-13-89-1381 0 0,-1 0 0 0 0,-1 1 1 0 0,-1 0-1 0 0,-5-6-94 0 0,11 16 25 0 0,-1-1 1 0 0,0 1-1 0 0,0 0 1 0 0,0 1-1 0 0,-1-1 1 0 0,0 1-1 0 0,0 0 0 0 0,0 0 1 0 0,0 1-1 0 0,-1-1 1 0 0,1 1-1 0 0,-3 0-25 0 0,6 2 0 0 0,0 1 0 0 0,0-1 0 0 0,0 1 0 0 0,-1 0 0 0 0,1 0 0 0 0,0 0 0 0 0,0 1 0 0 0,0-1 0 0 0,-1 1 0 0 0,1-1 0 0 0,0 1 0 0 0,0 0 0 0 0,-1 1 0 0 0,-43 19 0 0 0,31-13 0 0 0,8-4 12 0 0,0 1 0 0 0,0 0 0 0 0,1 0 0 0 0,-1 1 0 0 0,1 0 0 0 0,0 1 0 0 0,1-1 0 0 0,-1 1 0 0 0,1 0 0 0 0,1 1 0 0 0,0 0 0 0 0,0 0 0 0 0,0 0 0 0 0,-3 7-12 0 0,7-12 5 0 0,0 0 1 0 0,0 0-1 0 0,1-1 0 0 0,-1 1 1 0 0,0 0-1 0 0,1 0 0 0 0,0 0 0 0 0,-1 0 1 0 0,1 0-1 0 0,1 0 0 0 0,-1 0 0 0 0,0 0 1 0 0,1 0-1 0 0,-1 0 0 0 0,1 0 0 0 0,0 0 1 0 0,0 0-1 0 0,0 0 0 0 0,0-1 0 0 0,1 1 1 0 0,-1 0-1 0 0,1-1 0 0 0,0 1 1 0 0,0 0-6 0 0,2 1 25 0 0,0 0 0 0 0,0 0 1 0 0,1-1-1 0 0,-1 1 1 0 0,1-1-1 0 0,0 0 1 0 0,0 0-1 0 0,0-1 1 0 0,0 1-1 0 0,0-1 1 0 0,1 0-1 0 0,2 0-25 0 0,25 6 64 0 0,0-1 0 0 0,0-2 0 0 0,11 0-64 0 0,101 2-802 0 0,-99-6 87 0 0,16 1-169 0 0,-7-1-11 0 0</inkml:trace>
  <inkml:trace contextRef="#ctx0" brushRef="#br1" timeOffset="-51493.214">20274 5373 18743 0 0,'0'0'430'0'0,"0"0"55"0"0,0-6 482 0 0,0 1-761 0 0,0 4 65 0 0,0 1 60 0 0,-9 15 429 0 0,0 12-646 0 0,1 1 1 0 0,2-1-1 0 0,0 2-114 0 0,-3 12 157 0 0,4-15 13 0 0,1 0 0 0 0,1 1 1 0 0,1-1-1 0 0,1 8-170 0 0,1-1 119 0 0,-1 1 26 0 0,2 1-1 0 0,2 1-144 0 0,1 4 79 0 0,2-1 0 0 0,2 0 0 0 0,11 33-79 0 0,-15-61 24 0 0,-1-1 1 0 0,2 0-1 0 0,-1 0 0 0 0,1 0 1 0 0,1 0-1 0 0,0-1 0 0 0,0 0 1 0 0,1 0-1 0 0,0 0 1 0 0,1-1-1 0 0,0 0 0 0 0,0-1 1 0 0,0 0-1 0 0,1 0 0 0 0,0 0 1 0 0,3 0-25 0 0,-2-1 63 0 0,0-1 1 0 0,1 0 0 0 0,0-1 0 0 0,0 0 0 0 0,0 0-1 0 0,0-1 1 0 0,0-1 0 0 0,1 0 0 0 0,-1-1 0 0 0,1 0-1 0 0,0 0 1 0 0,-1-1 0 0 0,1-1 0 0 0,0 0-64 0 0,-5-1 33 0 0,0 1 0 0 0,0-2-1 0 0,0 1 1 0 0,0-1 0 0 0,0 0 0 0 0,0 0 0 0 0,-1-1-1 0 0,0 0 1 0 0,1 0 0 0 0,-1 0 0 0 0,-1-1 0 0 0,1 0-1 0 0,-1 0 1 0 0,0 0 0 0 0,0-1 0 0 0,0 0 0 0 0,-1 0 0 0 0,0 0-33 0 0,4-7 33 0 0,-1-1-1 0 0,-1 1 1 0 0,0-1 0 0 0,-1-1 0 0 0,0 1 0 0 0,-1-1 0 0 0,-1 1 0 0 0,-1-1 0 0 0,0 0 0 0 0,0 0 0 0 0,-2-5-33 0 0,0 15 4 0 0,0-1-1 0 0,-1 1 1 0 0,0 0-1 0 0,0-1 1 0 0,-1 1-1 0 0,1 0 1 0 0,-1 0-1 0 0,0 0 1 0 0,-1 0-1 0 0,1 1 1 0 0,-3-3-4 0 0,5 5 0 0 0,-1 1 1 0 0,0-1 0 0 0,0 1-1 0 0,0 0 1 0 0,0-1-1 0 0,0 1 1 0 0,0 0 0 0 0,-1 0-1 0 0,1 0 1 0 0,0 0-1 0 0,-1 0 1 0 0,1 0 0 0 0,0 0-1 0 0,-1 0 1 0 0,1 1-1 0 0,-1-1 1 0 0,1 1 0 0 0,-1-1-1 0 0,0 1 1 0 0,1-1-1 0 0,-1 1 1 0 0,1 0 0 0 0,-1 0-1 0 0,0 0 1 0 0,1 0-1 0 0,-1 0 1 0 0,0 0 0 0 0,1 0-1 0 0,-1 0 1 0 0,1 1-1 0 0,-1-1 1 0 0,0 1 0 0 0,1-1-1 0 0,-1 1 1 0 0,1-1-1 0 0,-1 1 1 0 0,1 0-1 0 0,-1 0 1 0 0,-6 5-31 0 0,0 0 0 0 0,1 0 0 0 0,0 0 0 0 0,0 1 0 0 0,1 0 0 0 0,-1 1 0 0 0,2-1 0 0 0,-1 1 0 0 0,-2 4 30 0 0,-3 9-16 0 0,0 1 0 0 0,1 0 0 0 0,-1 7 16 0 0,9-25-3 0 0,1 1 0 0 0,0-1 0 0 0,0 1-1 0 0,0-1 1 0 0,1 1 0 0 0,-1 0 0 0 0,1-1 0 0 0,0 1-1 0 0,1 0 1 0 0,0 3 3 0 0,-1-5-2 0 0,0-1 1 0 0,1 1-1 0 0,0 0 0 0 0,0-1 0 0 0,0 1 1 0 0,0 0-1 0 0,0-1 0 0 0,0 0 0 0 0,1 1 0 0 0,-1-1 1 0 0,1 0-1 0 0,-1 1 0 0 0,1-1 0 0 0,0 0 1 0 0,0 0-1 0 0,0 0 0 0 0,0-1 0 0 0,1 2 2 0 0,0-1 12 0 0,0-1-1 0 0,-1 1 0 0 0,1 0 1 0 0,0-1-1 0 0,0 1 0 0 0,0-1 1 0 0,1 0-1 0 0,-1 0 1 0 0,0 0-1 0 0,0 0 0 0 0,1-1 1 0 0,-1 1-1 0 0,0-1 0 0 0,1 0 1 0 0,-1 0-1 0 0,0 0 0 0 0,1 0 1 0 0,-1-1-1 0 0,3 0-11 0 0,0 0 4 0 0,27-7 134 0 0,16-6-138 0 0,-38 10 18 0 0,-1 0 0 0 0,1-1-1 0 0,-1 0 1 0 0,0-1 0 0 0,-1 0-1 0 0,4-3-17 0 0,21-17-29 0 0,-6 3-57 0 0,2 2 1 0 0,0 1 0 0 0,17-8 85 0 0,-44 26-23 0 0,1 1 1 0 0,0-1 0 0 0,0 0-1 0 0,0 1 1 0 0,3-1 22 0 0,-6 2-4 0 0,0 0 0 0 0,-1 0 1 0 0,1 0-1 0 0,0 0 1 0 0,0 0-1 0 0,-1 0 0 0 0,1 0 1 0 0,0 0-1 0 0,0 0 0 0 0,-1 0 1 0 0,1 0-1 0 0,0 0 0 0 0,-1 1 1 0 0,1-1-1 0 0,0 0 0 0 0,-1 1 1 0 0,1-1-1 0 0,0 0 0 0 0,-1 1 1 0 0,1-1-1 0 0,0 1 0 0 0,-1-1 1 0 0,1 1-1 0 0,-1-1 0 0 0,1 1 1 0 0,-1-1-1 0 0,1 1 0 0 0,-1 0 1 0 0,0-1-1 0 0,1 1 1 0 0,-1-1-1 0 0,0 1 0 0 0,1 0 1 0 0,-1 0-1 0 0,0-1 4 0 0,5 13-85 0 0,-3-8 62 0 0,0 0 1 0 0,-1 0-1 0 0,1 0 0 0 0,-1 0 1 0 0,0 0-1 0 0,0 1 1 0 0,0-1-1 0 0,-1 0 1 0 0,0 1-1 0 0,0-1 1 0 0,-1 3 22 0 0,0 1-23 0 0,0-1 0 0 0,1 0 0 0 0,0 1 0 0 0,0 3 23 0 0,-1 26-26 0 0,1-34 26 0 0,0 1 0 0 0,0-1 0 0 0,0 0-1 0 0,0 1 1 0 0,1 1 0 0 0,1 28 12 0 0,-2-33 41 0 0,0-1 11 0 0,14-6 155 0 0,-9 1-205 0 0,0 0 1 0 0,0 0-1 0 0,0-1 0 0 0,-1 0 1 0 0,1 0-1 0 0,-1 0 0 0 0,-1 0 1 0 0,1-1-1 0 0,-1 1 1 0 0,1-4-15 0 0,1-1-29 0 0,0 0 1 0 0,1 1 0 0 0,4-6 28 0 0,-6 11-31 0 0,-3 4 23 0 0,-1-1-1 0 0,1 1 1 0 0,0 0 0 0 0,-1 0-1 0 0,1 0 1 0 0,0 0-1 0 0,0 0 1 0 0,0 0 0 0 0,0 0-1 0 0,0 0 1 0 0,0 0 0 0 0,0 1-1 0 0,0-1 1 0 0,0 0-1 0 0,0 1 1 0 0,1-1 0 0 0,-1 1-1 0 0,1-1 9 0 0,1 2-17 0 0,-1-1-1 0 0,1 1 1 0 0,-1 0 0 0 0,1 0-1 0 0,-1 1 1 0 0,1-1-1 0 0,-1 0 1 0 0,1 1-1 0 0,-1 0 1 0 0,0-1 0 0 0,0 1-1 0 0,0 0 1 0 0,0 0-1 0 0,0 0 1 0 0,1 3 17 0 0,11 8-56 0 0,1-2-5 0 0,-8-5 49 0 0,0-1 0 0 0,0 0 1 0 0,0-1-1 0 0,1 1 0 0 0,5 1 12 0 0,13 4-141 0 0,1 0 1 0 0,1-2-1 0 0,18 2 141 0 0,-31-7-473 0 0,0-1 0 0 0,0-1 0 0 0,0 0 1 0 0,1-2-1 0 0,-1 1 0 0 0,0-2 0 0 0,12-2 473 0 0,-23 3-202 0 0,0 0 0 0 0,1 0-1 0 0,-1 0 1 0 0,0-1 0 0 0,0 0 0 0 0,0 0-1 0 0,0 0 1 0 0,-1 0 0 0 0,1-1 0 0 0,0 1-1 0 0,-1-1 1 0 0,0 0 0 0 0,0 0 0 0 0,0 0-1 0 0,0-1 1 0 0,0 1 0 0 0,0-1 0 0 0,-1 1-1 0 0,0-1 1 0 0,2-3 202 0 0,-1 0-84 0 0,-1 0 0 0 0,1 0-1 0 0,-2 0 1 0 0,1-1 0 0 0,-1 1 0 0 0,0 0-1 0 0,0-1 1 0 0,-1 1 0 0 0,0-1-1 0 0,0 1 1 0 0,-1-6 84 0 0,0 9 203 0 0,1 0 0 0 0,-1 0-1 0 0,0 0 1 0 0,0 0 0 0 0,0 0-1 0 0,-1 1 1 0 0,1-1 0 0 0,-1 0-1 0 0,0 1 1 0 0,0-1 0 0 0,-3-3-203 0 0,4 6 77 0 0,0 0 1 0 0,0 0-1 0 0,0 0 1 0 0,0 0-1 0 0,0 0 1 0 0,-1 0-1 0 0,1 0 1 0 0,0 1-1 0 0,-1-1 1 0 0,1 0-1 0 0,-1 1 1 0 0,1-1-1 0 0,-1 1 1 0 0,1 0-1 0 0,-1-1 1 0 0,1 1-1 0 0,-1 0 1 0 0,1 0-1 0 0,-1 0 1 0 0,1 0-1 0 0,-1 0 1 0 0,1 0-1 0 0,-1 0 0 0 0,1 1 1 0 0,-1-1-1 0 0,1 0 1 0 0,-1 1-1 0 0,1 0 1 0 0,0-1-1 0 0,-1 1 1 0 0,1 0-1 0 0,-1 0-77 0 0,-1 1 57 0 0,0 0 1 0 0,0 0-1 0 0,0 0 0 0 0,1 0 0 0 0,-1 1 0 0 0,1-1 0 0 0,-1 1 0 0 0,1 0 0 0 0,0-1 1 0 0,0 1-1 0 0,0 0 0 0 0,0 0 0 0 0,0 3-57 0 0,-4 6-12 0 0,1 1 1 0 0,-3 12 11 0 0,7-22 16 0 0,-2 8-16 0 0,0 1 0 0 0,0-1 0 0 0,1 1 0 0 0,1-1 0 0 0,0 1 0 0 0,0 0 0 0 0,1-1 0 0 0,1 1 0 0 0,0 0 0 0 0,1 10 5 0 0,2-1-1 0 0,0 0 0 0 0,2 0 0 0 0,0 0 1 0 0,5 9-5 0 0,-4-15 180 0 0,-2-1 0 0 0,0 1 0 0 0,0 3-180 0 0,-4-14 79 0 0,0 0 1 0 0,-1 0 0 0 0,1 0 0 0 0,-1 0-1 0 0,0 1 1 0 0,0-1 0 0 0,0 0 0 0 0,-1 0-1 0 0,0 0 1 0 0,1 0 0 0 0,-1 0 0 0 0,-1 0-1 0 0,1 0 1 0 0,0 0 0 0 0,-1 0 0 0 0,0-1-1 0 0,0 1 1 0 0,0 0 0 0 0,0-1 0 0 0,-1 0-1 0 0,1 1 1 0 0,-1-1 0 0 0,0 0 0 0 0,0 0-1 0 0,0-1 1 0 0,0 1 0 0 0,-1-1 0 0 0,1 1-1 0 0,-1-1 1 0 0,1 0 0 0 0,-1 0 0 0 0,0-1-1 0 0,0 1 1 0 0,0-1 0 0 0,0 0-1 0 0,0 0 1 0 0,-2 1-80 0 0,-30 5 144 0 0,0 0 0 0 0,-8-2-144 0 0,32-4-52 0 0,9 0-80 0 0,1-1-1 0 0,-1 1 1 0 0,1-1 0 0 0,-1 0 0 0 0,1 0-1 0 0,-1 0 1 0 0,1 0 0 0 0,-1 0 0 0 0,1 0-1 0 0,-1-1 1 0 0,1 1 0 0 0,-1-1 0 0 0,1 0-1 0 0,0 0 1 0 0,-1 0 0 0 0,1 0-1 0 0,0 0 1 0 0,0 0 0 0 0,-1-1 132 0 0,2 2-171 0 0,1-1 0 0 0,-1 0 0 0 0,1 1 0 0 0,-1-1-1 0 0,1 0 1 0 0,-1 1 0 0 0,1-1 0 0 0,-1 0 0 0 0,1 0 0 0 0,0 1 0 0 0,-1-1 0 0 0,1 0-1 0 0,0 0 1 0 0,0 0 171 0 0,0-10-5829 0 0,3 0-644 0 0</inkml:trace>
  <inkml:trace contextRef="#ctx0" brushRef="#br1" timeOffset="-51224.475">21728 5777 17879 0 0,'0'0'407'0'0,"0"0"60"0"0,0 15 603 0 0,-7 176 2122 0 0,14 3-1560 0 0,0-152-1129 0 0,-2-14-1422 0 0,-4-10-3442 0 0,-1-23-2965 0 0</inkml:trace>
  <inkml:trace contextRef="#ctx0" brushRef="#br1" timeOffset="-50721.091">21684 5897 14888 0 0,'0'0'332'0'0,"0"0"50"0"0,0 0 26 0 0,13-3 101 0 0,10 3-310 0 0,-9-1 231 0 0,0 1 0 0 0,0 1 0 0 0,0 0 0 0 0,0 1-430 0 0,-3 0 150 0 0,0-2-1 0 0,1 1 1 0 0,-1-1-1 0 0,0-1 0 0 0,0 0 1 0 0,1 0-1 0 0,-1-2 1 0 0,0 1-1 0 0,3-2-149 0 0,-4 1-159 0 0,0-1 0 0 0,0 0 0 0 0,0-1 0 0 0,-1 0 0 0 0,0 0 0 0 0,0-1 0 0 0,0 0 0 0 0,0 0-1 0 0,-1-1 1 0 0,0 0 0 0 0,0-1 159 0 0,2-3-919 0 0,-1-1 0 0 0,1 0 0 0 0,-2 0 0 0 0,0-1 0 0 0,0 0 0 0 0,-1 0 0 0 0,2-9 919 0 0,-6 16 3009 0 0,-8 18-1819 0 0,-8 24-138 0 0,-25 252 2007 0 0,36-269-2858 0 0,-11 62 810 0 0,6-44 161 0 0,7-36-915 0 0,0-1-1 0 0,0 0-16 0 0,0 0-66 0 0,0 0-29 0 0,10-10 247 0 0,-7 6-345 0 0,0 0 0 0 0,1 0 1 0 0,-1 0-1 0 0,-1-1 0 0 0,2-2-47 0 0,9-13 101 0 0,9-8-138 0 0,-6 6-168 0 0,13-12 205 0 0,-22 27-24 0 0,0 0-1 0 0,0 1 1 0 0,1 0-1 0 0,-1 0 1 0 0,1 1-1 0 0,6-3 25 0 0,-11 7-13 0 0,0 0 0 0 0,0 0 0 0 0,0 0 0 0 0,0 0 0 0 0,0 0 0 0 0,0 1 0 0 0,0 0 0 0 0,2-1 13 0 0,-4 1-3 0 0,0 1 0 0 0,0-1 0 0 0,-1 0 0 0 0,1 0 1 0 0,0 0-1 0 0,-1 0 0 0 0,1 1 0 0 0,0-1 0 0 0,-1 0 0 0 0,1 1 0 0 0,0-1 1 0 0,-1 0-1 0 0,1 1 0 0 0,-1-1 0 0 0,1 1 0 0 0,-1-1 0 0 0,1 1 0 0 0,-1-1 1 0 0,1 1-1 0 0,-1-1 0 0 0,1 1 0 0 0,-1 0 3 0 0,3 2-4 0 0,10 11 14 0 0,-1 0-1 0 0,0 0 0 0 0,7 14-9 0 0,-7-11-725 0 0,0-1 0 0 0,13 13 725 0 0,-15-20-5372 0 0,2 0-1825 0 0</inkml:trace>
  <inkml:trace contextRef="#ctx0" brushRef="#br1" timeOffset="-55006.929">16178 5828 9184 0 0,'0'0'208'0'0,"0"0"33"0"0,0 0 14 0 0,0 0 99 0 0,0 0 416 0 0,0 0 182 0 0,0 0 37 0 0,0 0-8 0 0,0 0-73 0 0,0 0-38 0 0,0 0-7 0 0,0 0-47 0 0,0 0-202 0 0,0 0-94 0 0,0 0-22 0 0,9 11 790 0 0,0 3-929 0 0,-1 0 0 0 0,-1 1 1 0 0,0 0-1 0 0,-2 1 0 0 0,1-1 0 0 0,0 7-359 0 0,5 27 507 0 0,2 21-507 0 0,-8-43 51 0 0,3 25 59 0 0,-7-47-77 0 0,-1 0 0 0 0,0 0 0 0 0,-1 0 0 0 0,1 0 0 0 0,-1 0 0 0 0,0 0 0 0 0,0 0 0 0 0,0-1 0 0 0,-2 4-33 0 0,2-5-2 0 0,0-1 51 0 0,1-1-1 0 0,-1 1 1 0 0,0 0-1 0 0,0 0 1 0 0,0-1 0 0 0,0 1-1 0 0,0 0 1 0 0,0-1-1 0 0,-1 1 1 0 0,1-1-49 0 0,0 0 1 0 0,0-1-1 0 0,1 0 1 0 0,-1 1-1 0 0,0-1 1 0 0,0 0-1 0 0,1 0 1 0 0,-1 1-1 0 0,0-1 1 0 0,0 0-1 0 0,0 0 1 0 0,1 0-1 0 0,-1 0 1 0 0,0 0-1 0 0,0 0 1 0 0,0 0 0 0 0,1-1-1 0 0,-1 1 1 0 0,0 0-1 0 0,0 0 1 0 0,0-1-1 0 0,1 1 1 0 0,-1 0-1 0 0,0-1 1 0 0,1 1-1 0 0,-1-1 1 0 0,0 1-1 0 0,1-1 1 0 0,-2 0-1 0 0,1 1 2 0 0,0-1-1 0 0,0 0 1 0 0,0 0 0 0 0,0 0 0 0 0,0 0-1 0 0,0 0 1 0 0,0-1 0 0 0,0 1-1 0 0,0 0 1 0 0,1 0 0 0 0,-1-1 0 0 0,0 1-1 0 0,1 0 1 0 0,-1-1 0 0 0,1 1-1 0 0,-1 0 1 0 0,1-2-2 0 0,-1-1 9 0 0,1 1 1 0 0,0-1-1 0 0,0 1 0 0 0,0-1 0 0 0,0 1 1 0 0,1-1-1 0 0,0-2-9 0 0,1-2-51 0 0,0 1 1 0 0,0 0-1 0 0,0 0 1 0 0,1 0-1 0 0,1 1 0 0 0,-1-1 1 0 0,2-2 50 0 0,-1 5-21 0 0,0-1-1 0 0,-1 0 1 0 0,1 1-1 0 0,1 0 1 0 0,-1 0-1 0 0,1 0 1 0 0,-1 1-1 0 0,1-1 1 0 0,0 1 0 0 0,0 0-1 0 0,1 0 1 0 0,-1 1-1 0 0,0 0 1 0 0,1 0-1 0 0,0 0 1 0 0,-1 0 0 0 0,3 1 21 0 0,11-2 22 0 0,0 1 0 0 0,1 1 0 0 0,0 1 0 0 0,11 2-22 0 0,-8-1 81 0 0,-1-1-1 0 0,22-3-80 0 0,-28 2 38 0 0,-10 0-14 0 0,0 1-1 0 0,1-1 1 0 0,-1-1 0 0 0,0 1 0 0 0,5-3-24 0 0,-9 4 6 0 0,0-1 0 0 0,-1 0-1 0 0,1 0 1 0 0,0 0 0 0 0,-1 0 0 0 0,1 0-1 0 0,-1 0 1 0 0,0-1 0 0 0,1 1 0 0 0,-1 0 0 0 0,0-1-1 0 0,0 1 1 0 0,0-1 0 0 0,0 1 0 0 0,0-1 0 0 0,0 1-1 0 0,0-1 1 0 0,0 0 0 0 0,-1 0 0 0 0,1 1 0 0 0,-1-1-1 0 0,1-1-5 0 0,-1 0-25 0 0,1-1 0 0 0,-1 1 0 0 0,1-1 0 0 0,-1 1 0 0 0,0-1 0 0 0,-1 1 0 0 0,1-1 0 0 0,0 1 0 0 0,-1-1 0 0 0,0 1 0 0 0,0 0 0 0 0,0-1 0 0 0,0 1 0 0 0,-1 0 0 0 0,1 0 0 0 0,-1-1 0 0 0,0 1 0 0 0,0 0 0 0 0,0 1 0 0 0,0-1 1 0 0,0 0-1 0 0,0 1 0 0 0,-1-1 0 0 0,0 1 0 0 0,1 0 0 0 0,-1 0 0 0 0,-1-1 25 0 0,0 1-19 0 0,1 0-1 0 0,-1 0 1 0 0,1 0 0 0 0,-1 1 0 0 0,0-1 0 0 0,0 1 0 0 0,0 0 0 0 0,0 0 0 0 0,0 1 0 0 0,0-1 0 0 0,0 1 0 0 0,0 0 0 0 0,0 0 0 0 0,0 0 0 0 0,0 1 0 0 0,1-1 0 0 0,-1 1 0 0 0,0 0 0 0 0,0 0 0 0 0,0 0-1 0 0,0 1 1 0 0,1-1 0 0 0,-1 1 0 0 0,-1 0 19 0 0,-3 4 13 0 0,-1 1 0 0 0,1 0 1 0 0,1 0-1 0 0,-1 0 0 0 0,1 1 0 0 0,0 0 0 0 0,1 0 0 0 0,0 1 0 0 0,0 0 0 0 0,1 0 0 0 0,0 0 0 0 0,1 1 0 0 0,0-1 0 0 0,0 1 0 0 0,0 4-13 0 0,2-8 25 0 0,0 1 1 0 0,1 0-1 0 0,0 0 0 0 0,0 0 0 0 0,0-1 0 0 0,1 1 0 0 0,0 0 1 0 0,1 0-1 0 0,0 3-25 0 0,-1-7 7 0 0,1 0 0 0 0,-1 0 0 0 0,1-1 0 0 0,0 1 0 0 0,0 0 0 0 0,0 0 0 0 0,0-1 0 0 0,1 1 0 0 0,-1-1 0 0 0,1 1 0 0 0,0-1 0 0 0,-1 0 0 0 0,1 1 0 0 0,0-1 0 0 0,0 0 0 0 0,0 0 0 0 0,1 0 0 0 0,-1-1 0 0 0,0 1 0 0 0,1-1 0 0 0,-1 1 0 0 0,1-1 0 0 0,0 1-7 0 0,6 1-2 0 0,0 0 0 0 0,0-1 0 0 0,0 0 1 0 0,1 0-1 0 0,-1-1 0 0 0,0 0 0 0 0,1-1 0 0 0,-1 0 0 0 0,3-1 2 0 0,37-5-2158 0 0,-3-4-4578 0 0,-24 4 516 0 0</inkml:trace>
  <inkml:trace contextRef="#ctx0" brushRef="#br1" timeOffset="-54679.9">16917 5833 15888 0 0,'-4'-1'85'0'0,"1"1"0"0"0,0 0 0 0 0,0 0 0 0 0,-1 0 0 0 0,1 0 0 0 0,0 0 0 0 0,0 1 0 0 0,-1-1 1 0 0,1 1-1 0 0,0 0 0 0 0,0 0 0 0 0,0 0 0 0 0,-3 2-85 0 0,1 0 145 0 0,-1 0-1 0 0,1 1 1 0 0,0 0 0 0 0,0 0 0 0 0,0 0-1 0 0,1 0 1 0 0,-2 2-145 0 0,-6 9 452 0 0,0 1 0 0 0,1 0-1 0 0,1 0 1 0 0,-3 7-452 0 0,9-14 159 0 0,-1 0-1 0 0,2-1 1 0 0,-1 2 0 0 0,1-1-1 0 0,0 2-158 0 0,2-8 22 0 0,0 1 0 0 0,0 0 0 0 0,1-1 0 0 0,0 1 0 0 0,0 0 0 0 0,0-1 0 0 0,0 1 0 0 0,0 0 0 0 0,1-1-1 0 0,-1 1 1 0 0,1 0 0 0 0,0-1 0 0 0,0 1 0 0 0,2 2-22 0 0,-1-1 11 0 0,0 0 0 0 0,1 0 0 0 0,0-1 1 0 0,0 1-1 0 0,0-1 0 0 0,0 0 0 0 0,1 0 0 0 0,0 0 0 0 0,0 0 0 0 0,0-1 1 0 0,0 1-1 0 0,1-1 0 0 0,-1 0 0 0 0,1 0 0 0 0,-1-1 0 0 0,1 0 0 0 0,1 1-11 0 0,9 2 38 0 0,0-1 0 0 0,0 0 0 0 0,0-1-1 0 0,1 0 1 0 0,0-2 0 0 0,7 1-38 0 0,-7-1 33 0 0,30 4 254 0 0,-44-5-170 0 0,-2 0 13 0 0,0 0 4 0 0,0 0 9 0 0,0 0 28 0 0,0 0 11 0 0,-5 0-65 0 0,0 1 0 0 0,1 0 0 0 0,-1 0 0 0 0,1 0 0 0 0,-3 1-117 0 0,-11 3 135 0 0,-29 2-8 0 0,31-6-515 0 0,1 1 0 0 0,0 1 0 0 0,-1 0 0 0 0,-11 5 388 0 0,26-7-1463 0 0,1-1-3595 0 0,0 0-1539 0 0</inkml:trace>
  <inkml:trace contextRef="#ctx0" brushRef="#br1" timeOffset="-54120.242">17323 5892 16479 0 0,'0'0'483'0'0,"-7"2"168"0"0,-8 7-482 0 0,0 1 0 0 0,1 0 0 0 0,1 1 0 0 0,-1 0 0 0 0,0 3-169 0 0,-26 21 965 0 0,25-23-515 0 0,1 1 0 0 0,0 0 0 0 0,-2 4-450 0 0,12-12 91 0 0,0 0-1 0 0,0 0 1 0 0,0 1 0 0 0,0-1 0 0 0,1 1 0 0 0,0 0 0 0 0,0 0 0 0 0,1 0 0 0 0,0 1 0 0 0,0-1 0 0 0,0 1-91 0 0,1-5 9 0 0,1-1-1 0 0,0 1 1 0 0,0-1 0 0 0,0 1 0 0 0,0-1 0 0 0,0 1 0 0 0,0-1 0 0 0,0 1 0 0 0,0-1-1 0 0,0 0 1 0 0,1 1 0 0 0,-1-1 0 0 0,1 1 0 0 0,-1-1 0 0 0,1 1 0 0 0,-1-1 0 0 0,1 0-1 0 0,0 0 1 0 0,0 1 0 0 0,-1-1 0 0 0,2 1-9 0 0,0 0 13 0 0,0-1 1 0 0,-1 0-1 0 0,1 0 0 0 0,0 0 0 0 0,0 0 1 0 0,0 0-1 0 0,0 0 0 0 0,-1-1 1 0 0,1 1-1 0 0,0 0 0 0 0,0-1 0 0 0,1 0 1 0 0,-1 1-1 0 0,0-1-13 0 0,5 0 36 0 0,0 0 1 0 0,0 0-1 0 0,0-1 0 0 0,0 0 0 0 0,0 0 1 0 0,-1 0-1 0 0,1-1 0 0 0,0 0 0 0 0,0-1-36 0 0,1-1 18 0 0,0 0 0 0 0,0 0 0 0 0,-1-1 0 0 0,0 0 0 0 0,1 0 0 0 0,-2-1 0 0 0,3-2-18 0 0,10-11 12 0 0,12-17-12 0 0,-19 21-66 0 0,0 1 0 0 0,0 1 0 0 0,2 0 0 0 0,14-11 66 0 0,-24 21-13 0 0,0 0 0 0 0,1 0 0 0 0,0 1 1 0 0,-1-1-1 0 0,1 1 0 0 0,0 0 1 0 0,0 0-1 0 0,0 1 0 0 0,1 0 0 0 0,-1 0 1 0 0,2-1 12 0 0,-3 2-4 0 0,-1 0 0 0 0,1 0 0 0 0,-1 1 1 0 0,1-1-1 0 0,-1 1 0 0 0,1 0 0 0 0,-1 0 1 0 0,0 0-1 0 0,1 0 0 0 0,-1 0 0 0 0,0 1 0 0 0,0 0 1 0 0,0-1-1 0 0,0 1 0 0 0,0 0 0 0 0,0 0 1 0 0,1 3 3 0 0,0-2 21 0 0,0 1 0 0 0,-1-1 0 0 0,0 1 0 0 0,0 0 0 0 0,0 0 0 0 0,0 0 0 0 0,-1 1 0 0 0,0-1 0 0 0,1 1 0 0 0,-2-1 0 0 0,1 1 0 0 0,0 0 0 0 0,-1 0 0 0 0,0 0 0 0 0,0 0-21 0 0,0 3 43 0 0,0 0 1 0 0,-1 0 0 0 0,0 0 0 0 0,-1 0 0 0 0,0 0 0 0 0,0 0-1 0 0,0-1 1 0 0,-1 1 0 0 0,0 1-44 0 0,1-7 24 0 0,-1 0 0 0 0,1 1 0 0 0,0-1 0 0 0,-1 0 0 0 0,1 0 0 0 0,-1 0 0 0 0,0-1 0 0 0,1 1 0 0 0,-1 0 0 0 0,0-1 0 0 0,0 1 0 0 0,0-1 0 0 0,0 1 0 0 0,0-1 0 0 0,-1 0-24 0 0,2 0 4 0 0,0-1 0 0 0,1 1 0 0 0,-1-1 0 0 0,0 1 0 0 0,0-1 0 0 0,1 0 1 0 0,-1 1-1 0 0,0-1 0 0 0,0 0 0 0 0,0 0 0 0 0,1 0 0 0 0,-1 0 0 0 0,0 0 0 0 0,0 0 0 0 0,0 0 1 0 0,0 0-1 0 0,1 0 0 0 0,-1 0 0 0 0,0 0 0 0 0,0 0 0 0 0,0 0 0 0 0,1-1 0 0 0,-1 1 1 0 0,0 0-1 0 0,0-1 0 0 0,1 1 0 0 0,-1 0 0 0 0,0-1 0 0 0,1 1 0 0 0,-1-1 0 0 0,0 1 1 0 0,1-1-1 0 0,-1 0 0 0 0,1 1 0 0 0,-1-1 0 0 0,1 0 0 0 0,-1 1 0 0 0,1-1 0 0 0,-1 0 1 0 0,1 1-1 0 0,0-1 0 0 0,-1 0 0 0 0,1 0 0 0 0,0 1 0 0 0,0-1 0 0 0,-1-1-4 0 0,1-2-59 0 0,-1-1 0 0 0,1 0-1 0 0,0 1 1 0 0,0-1 0 0 0,0 0 0 0 0,1 1-1 0 0,0-1 1 0 0,0 1 0 0 0,0-1 0 0 0,0 1-1 0 0,1-1 1 0 0,0 1 0 0 0,0 0-1 0 0,2-4 60 0 0,2-2-157 0 0,0 0 0 0 0,0 0 0 0 0,1 0 0 0 0,0 1-1 0 0,4-2 158 0 0,-8 7-53 0 0,1 1-1 0 0,0-1 1 0 0,0 1-1 0 0,1 0 1 0 0,-1 0-1 0 0,1 0 1 0 0,-1 1-1 0 0,1-1 1 0 0,4 0 53 0 0,-6 2 6 0 0,0 0-1 0 0,0 0 1 0 0,0 0 0 0 0,0 1-1 0 0,0 0 1 0 0,0-1 0 0 0,0 1-1 0 0,0 0 1 0 0,0 0-1 0 0,0 1 1 0 0,0-1 0 0 0,0 1-1 0 0,-1-1 1 0 0,1 1 0 0 0,0 0-1 0 0,0 0 1 0 0,2 1-6 0 0,1 1 65 0 0,-1 1 0 0 0,0-1 0 0 0,0 1 0 0 0,0 0 0 0 0,-1 0 0 0 0,1 0 0 0 0,-1 1 0 0 0,0-1 0 0 0,0 1 0 0 0,0 2-65 0 0,6 8 328 0 0,-2 0 0 0 0,7 15-328 0 0,-10-17 97 0 0,1 0 1 0 0,1-1-1 0 0,0 0 1 0 0,1 0-1 0 0,7 7-97 0 0,-6-11-732 0 0,0-5-5050 0 0,0-2-1383 0 0</inkml:trace>
  <inkml:trace contextRef="#ctx0" brushRef="#br1" timeOffset="-53525.933">18180 5958 18743 0 0,'0'0'430'0'0,"-1"0"55"0"0,-2 1-408 0 0,0 0-1 0 0,-1-1 1 0 0,1 1-1 0 0,0 0 1 0 0,0 0-1 0 0,0 1 1 0 0,1-1-1 0 0,-1 1 1 0 0,0-1-1 0 0,0 1 1 0 0,1 0-1 0 0,-1 0 1 0 0,1 0-1 0 0,0 0 1 0 0,-1 1-77 0 0,-20 15 5 0 0,-43 25 1145 0 0,-22 20-1150 0 0,56-39 302 0 0,29-22-278 0 0,0 1-1 0 0,0-1 0 0 0,1 1 1 0 0,-1-1-1 0 0,1 1 0 0 0,0 0 1 0 0,-1 0-1 0 0,0 3-23 0 0,2-5 53 0 0,1-1 11 0 0,2 0-60 0 0,-1 1-1 0 0,0-1 0 0 0,1 0 0 0 0,-1 0 0 0 0,0 0 1 0 0,1 0-1 0 0,-1 0 0 0 0,0 0 0 0 0,1 0 0 0 0,-1 0 1 0 0,1-1-1 0 0,-1 1 0 0 0,0 0 0 0 0,1-1 0 0 0,-1 1 1 0 0,1-1-4 0 0,21-11-173 0 0,12-10-84 0 0,0 2-1 0 0,31-13 258 0 0,-64 33 4 0 0,1-1-1 0 0,-1 0 1 0 0,0 0-1 0 0,1 1 1 0 0,-1-1-1 0 0,0 1 0 0 0,1 0 1 0 0,-1 0-1 0 0,1 0 1 0 0,-1 0-1 0 0,1 0 1 0 0,-1 0-1 0 0,1 1 1 0 0,-1-1-1 0 0,0 1 1 0 0,1 0-1 0 0,-1 0 0 0 0,0 0 1 0 0,2 1-4 0 0,0 0 75 0 0,-1 0 1 0 0,1 0 0 0 0,-1 1-1 0 0,1 0 1 0 0,-1 0-1 0 0,0 0 1 0 0,0 0-1 0 0,-1 0 1 0 0,1 1 0 0 0,0 0-76 0 0,2 3 199 0 0,0 0 0 0 0,0 0 1 0 0,1-1-1 0 0,0 0 1 0 0,0 0-1 0 0,6 4-199 0 0,-9-8 75 0 0,1 1 1 0 0,0-1-1 0 0,0 0 0 0 0,0 0 0 0 0,0 0 1 0 0,0 0-1 0 0,0-1 0 0 0,0 0 0 0 0,0 0 1 0 0,1 0-1 0 0,-1 0 0 0 0,0 0 0 0 0,4-1-75 0 0,-3 0 18 0 0,0 0 0 0 0,-1 0 0 0 0,1 0-1 0 0,0-1 1 0 0,0 0 0 0 0,0 0 0 0 0,0 0-1 0 0,-1 0 1 0 0,2-1-18 0 0,-3 1-27 0 0,0-1-1 0 0,0 1 1 0 0,-1 0 0 0 0,1-1-1 0 0,0 1 1 0 0,-1-1-1 0 0,1 0 1 0 0,-1 0-1 0 0,1 0 1 0 0,-1 0 0 0 0,0 0-1 0 0,0-1 1 0 0,0 1-1 0 0,0-1 1 0 0,-1 1 0 0 0,2-3 27 0 0,4-9-392 0 0,-1 0 0 0 0,-1 0 1 0 0,0-1-1 0 0,0 0 1 0 0,-2 0-1 0 0,2-12 392 0 0,5-22-884 0 0,10-53-663 0 0,-9 41 1929 0 0,0 142 2415 0 0,-7-30-2464 0 0,1-2 574 0 0,-2 14-907 0 0,-3-50 134 0 0,0 1-1 0 0,-1-1 0 0 0,0 0 1 0 0,-1 0-1 0 0,0 1 0 0 0,-1-1 1 0 0,-4 10-134 0 0,5-13 48 0 0,2-8-35 0 0,0 0 1 0 0,0 0-1 0 0,-1 0 0 0 0,1 0 0 0 0,-1 0 0 0 0,0-1 0 0 0,1 1 0 0 0,-1 0 0 0 0,0 0 1 0 0,-1 1-14 0 0,1-2-128 0 0,1-1-246 0 0,0 0-104 0 0,0 0-1014 0 0,0-1-4164 0 0,-3-3-1785 0 0</inkml:trace>
  <inkml:trace contextRef="#ctx0" brushRef="#br1" timeOffset="-52429.949">18449 5945 14168 0 0,'0'0'322'0'0,"9"0"430"0"0,3 0-502 0 0,0 1 0 0 0,0 0 0 0 0,-1 1 0 0 0,1 0-1 0 0,0 1 1 0 0,-1 0 0 0 0,0 1 0 0 0,3 1-250 0 0,3 2 383 0 0,1-2 0 0 0,9 1-383 0 0,-22-4 55 0 0,14 2 173 0 0,1-1-1 0 0,0-1 0 0 0,-1 0 1 0 0,1-2-1 0 0,0 0 1 0 0,0-1-1 0 0,-1-1 0 0 0,1-1 1 0 0,18-5-228 0 0,-34 7 9 0 0,8-4 67 0 0,-11 5 11 0 0,-5 3 98 0 0,-12 5-131 0 0,0 0 1 0 0,1 1-1 0 0,0 0 0 0 0,-10 10-54 0 0,16-12 73 0 0,1 1 0 0 0,0 0 0 0 0,0 1 0 0 0,1-1 0 0 0,0 1 0 0 0,-3 7-73 0 0,6-10 48 0 0,0 0-1 0 0,1 0 1 0 0,0 0 0 0 0,0 1 0 0 0,1-1 0 0 0,0 1 0 0 0,0 0 0 0 0,1-1 0 0 0,-1 1-1 0 0,2 0 1 0 0,-1 2-48 0 0,1-7 120 0 0,0-2 10 0 0,1 2 67 0 0,3 2 36 0 0,-1-4-173 0 0,1 1-1 0 0,0-1 0 0 0,-1-1 0 0 0,1 1 0 0 0,-1 0 1 0 0,1-1-1 0 0,-1 0 0 0 0,1 1 0 0 0,-1-1 0 0 0,1-1 1 0 0,-1 1-1 0 0,0 0 0 0 0,1-1 0 0 0,-1 0-59 0 0,8-4 63 0 0,0 0 1 0 0,-1-1-1 0 0,7-5-63 0 0,4-7 54 0 0,13-13-54 0 0,-22 19-118 0 0,0 1-1 0 0,1 1 0 0 0,0 0 0 0 0,1 1 0 0 0,1 0 0 0 0,1 0 119 0 0,-10 7-47 0 0,1 0-1 0 0,-1 0 0 0 0,1 1 0 0 0,0 0 1 0 0,2-1 47 0 0,-6 3-8 0 0,0-1 1 0 0,0 1-1 0 0,0 0 1 0 0,0-1-1 0 0,-1 1 1 0 0,1 1-1 0 0,0-1 0 0 0,0 0 1 0 0,0 1-1 0 0,0-1 1 0 0,-1 1-1 0 0,1 0 1 0 0,0 0-1 0 0,2 1 8 0 0,-1 2 2 0 0,1-1 1 0 0,-1 1-1 0 0,0 0 0 0 0,0 0 0 0 0,0 1 0 0 0,-1-1 0 0 0,3 5-2 0 0,7 14 280 0 0,-1 1 1 0 0,-1 0-1 0 0,-2 1 0 0 0,0 1 0 0 0,0 7-280 0 0,-8-30 92 0 0,-1-1 17 0 0,0 1 0 0 0,1 0 0 0 0,-1-1 1 0 0,1 1-1 0 0,0-1 0 0 0,0 1 0 0 0,0 0-109 0 0,-5 0 433 0 0,3-2 60 0 0,3-5-211 0 0,25-40 532 0 0,2-8-814 0 0,-9 15-70 0 0,2 0 0 0 0,5-4 70 0 0,-8 16-281 0 0,0 1 1 0 0,22-20 280 0 0,-28 32-585 0 0,0 0-1 0 0,1 1 1 0 0,0 1 0 0 0,1 0 0 0 0,15-7 585 0 0,-8 8-1147 0 0</inkml:trace>
  <inkml:trace contextRef="#ctx0" brushRef="#br1" timeOffset="-23324.605">6256 7072 14272 0 0,'0'0'421'0'0,"0"0"-12"0"0,-2-1-372 0 0,1 0 0 0 0,-1 0 0 0 0,0 1 0 0 0,1-1 0 0 0,-1 1 0 0 0,0-1 0 0 0,1 1 0 0 0,-1-1 0 0 0,0 1 0 0 0,0 0 0 0 0,-1 0-37 0 0,-6-1 541 0 0,5 1-316 0 0,0 0 0 0 0,1 1 0 0 0,-1 0-1 0 0,0-1 1 0 0,0 1 0 0 0,1 1 0 0 0,-1-1 0 0 0,1 0 0 0 0,-3 2-225 0 0,4-2 133 0 0,-7 4 156 0 0,-1 0-1 0 0,1 0 1 0 0,0 1-1 0 0,1 1 1 0 0,-1-1-1 0 0,1 1 1 0 0,1 1-1 0 0,-6 5-288 0 0,4-2 188 0 0,0 0 1 0 0,0 1-1 0 0,2 0 0 0 0,-1 0 0 0 0,1 0 1 0 0,-1 6-189 0 0,4-9 36 0 0,1 0 0 0 0,0 1 1 0 0,0-1-1 0 0,1 1 0 0 0,1 0 0 0 0,-1 0 1 0 0,2-1-1 0 0,-1 5-36 0 0,1-10 22 0 0,0 1 0 0 0,1 0 1 0 0,-1-1-1 0 0,1 1 0 0 0,0 0 0 0 0,0-1 1 0 0,1 1-1 0 0,-1-1 0 0 0,1 0 0 0 0,0 1 1 0 0,0-1-1 0 0,0 0 0 0 0,1 0 0 0 0,0 0 1 0 0,-1 0-1 0 0,1-1 0 0 0,1 1 0 0 0,0 0-22 0 0,1 0-2 0 0,0-1 0 0 0,0 1 0 0 0,0-1 0 0 0,1 0 0 0 0,0 0 1 0 0,0-1-1 0 0,-1 1 0 0 0,1-1 0 0 0,1-1 0 0 0,-1 1 0 0 0,0-1 0 0 0,0 0 0 0 0,0 0 0 0 0,1-1 0 0 0,-1 0 0 0 0,0 0 0 0 0,1-1 0 0 0,-1 1 0 0 0,1-1 2 0 0,14-3-79 0 0,1-1 1 0 0,-1-1-1 0 0,0-1 0 0 0,17-7 79 0 0,-24 7-183 0 0,0 0 0 0 0,-1 0 0 0 0,0-2 0 0 0,0 1 0 0 0,0-2 0 0 0,-2 1 0 0 0,1-2 0 0 0,-1 0 0 0 0,-1 0 0 0 0,1-1 0 0 0,4-8 183 0 0,-5 0-343 0 0,-4 7 95 0 0,-7 12 239 0 0,0 0-1 0 0,0 0 0 0 0,0 1 0 0 0,0-1 0 0 0,0 0 0 0 0,-1 1 0 0 0,1-1 0 0 0,0 1 0 0 0,0-1 1 0 0,0 1-1 0 0,-1 0 0 0 0,0-1 10 0 0,-5 2 44 0 0,0 1 0 0 0,1 0 0 0 0,-1 1 0 0 0,1-1 0 0 0,0 1 0 0 0,0 0 0 0 0,0 1 0 0 0,0-1 0 0 0,-3 4-44 0 0,3-4 5 0 0,-6 6 45 0 0,-1 0 1 0 0,2 1-1 0 0,-1 1 0 0 0,1-1 0 0 0,1 2 1 0 0,-1 0-51 0 0,-7 11 249 0 0,2 0 0 0 0,-12 21-249 0 0,25-39 13 0 0,0 0 0 0 0,0 0 0 0 0,1 0 0 0 0,0 1 0 0 0,0-1 0 0 0,0 1 0 0 0,1-1 0 0 0,-1 1 0 0 0,1 0 0 0 0,1-1 0 0 0,-1 1 0 0 0,1 5-13 0 0,0-10 4 0 0,0-1 0 0 0,0 1 0 0 0,0-1 0 0 0,0 1 0 0 0,0 0 0 0 0,1-1 0 0 0,-1 1 0 0 0,0 0 0 0 0,0-1 0 0 0,1 1 0 0 0,-1-1 1 0 0,0 1-1 0 0,1-1 0 0 0,-1 1 0 0 0,1-1 0 0 0,-1 1 0 0 0,0-1 0 0 0,1 1 0 0 0,-1-1 0 0 0,1 0 0 0 0,-1 1 0 0 0,1-1 0 0 0,0 1 0 0 0,-1-1 0 0 0,1 0 0 0 0,-1 0 0 0 0,1 1 0 0 0,-1-1 0 0 0,1 0 0 0 0,0 0 0 0 0,-1 0 0 0 0,1 0 0 0 0,0 0 0 0 0,-1 0 0 0 0,1 0 1 0 0,0 0-1 0 0,-1 0 0 0 0,1 0 0 0 0,-1 0 0 0 0,1 0 0 0 0,0 0 0 0 0,0-1-4 0 0,24-5 243 0 0,-17 2-181 0 0,-1 0-1 0 0,0 0 1 0 0,-1 0-1 0 0,1-1 0 0 0,-1 0 1 0 0,0 0-1 0 0,0-1 1 0 0,2-1-62 0 0,10-14 441 0 0,12-18-441 0 0,-9 13-118 0 0,30-37 167 0 0,-51 62-73 0 0,1 1 0 0 0,-1-1-1 0 0,1 0 1 0 0,-1 1 0 0 0,1-1 0 0 0,-1 1-1 0 0,1-1 1 0 0,-1 1 0 0 0,1-1-1 0 0,-1 1 1 0 0,1-1 0 0 0,0 1 0 0 0,-1-1-1 0 0,1 1 1 0 0,0 0 0 0 0,-1 0-1 0 0,1-1 1 0 0,0 1 0 0 0,0 0-1 0 0,-1 0 1 0 0,2-1 24 0 0,-2 2-6 0 0,0-1 0 0 0,1 0-1 0 0,-1 0 1 0 0,1 1 0 0 0,-1-1 0 0 0,1 0-1 0 0,-1 1 1 0 0,0-1 0 0 0,1 0 0 0 0,-1 1-1 0 0,0-1 1 0 0,0 1 0 0 0,1-1 0 0 0,-1 0-1 0 0,0 1 1 0 0,0-1 0 0 0,1 1 0 0 0,-1-1-1 0 0,0 1 1 0 0,0-1 0 0 0,0 1 0 0 0,0-1-1 0 0,0 1 1 0 0,0-1 6 0 0,2 7 0 0 0,-2 0 0 0 0,1 0 0 0 0,-1 1 0 0 0,0 0 0 0 0,0-3-44 0 0,-1 11 44 0 0,-1-1 0 0 0,0 1-1 0 0,-2 6 1 0 0,0-6-29 0 0,2 0 0 0 0,0 0 0 0 0,0 6 29 0 0,-1 1 68 0 0,3-22 18 0 0,0-1 8 0 0,0 0-3 0 0,0 0-22 0 0,7-4 59 0 0,-1 1-60 0 0,-1-1 1 0 0,0 0-1 0 0,0 0 0 0 0,0 0 0 0 0,3-4-68 0 0,3-4 77 0 0,-4 6-145 0 0,-1-1 0 0 0,0 0-1 0 0,-1-1 1 0 0,1 1 0 0 0,-1-1 68 0 0,14-20-105 0 0,3-1 39 0 0,-13 16 14 0 0,0 1 0 0 0,9-8 52 0 0,-15 16-17 0 0,1 1-1 0 0,0 0 1 0 0,0-1-1 0 0,0 2 1 0 0,1-1-1 0 0,-1 0 1 0 0,0 1-1 0 0,1 0 1 0 0,0 0-1 0 0,1-1 18 0 0,-4 3 1 0 0,-1 0 0 0 0,1-1 0 0 0,0 1 0 0 0,-1 0 0 0 0,1 0 0 0 0,0 0-1 0 0,-1 0 1 0 0,1 1 0 0 0,-1-1 0 0 0,1 0 0 0 0,0 0 0 0 0,-1 1 0 0 0,1-1 0 0 0,-1 1 0 0 0,1 0 0 0 0,-1-1 0 0 0,1 1 0 0 0,-1 0-1 0 0,1 0 1 0 0,-1 0 0 0 0,0 0 0 0 0,0 0 0 0 0,1 0 0 0 0,-1 0 0 0 0,0 1-1 0 0,3 3 68 0 0,0-1 0 0 0,-1 1 0 0 0,1 0 0 0 0,-1 0 0 0 0,-1 0 0 0 0,2 3-68 0 0,3 6 151 0 0,-2 1 1 0 0,0 0-1 0 0,0 0 1 0 0,-2 1-1 0 0,1-1 1 0 0,-2 3-152 0 0,-1-13 114 0 0,0 0 1 0 0,1 0-1 0 0,-1 0 0 0 0,1 0 1 0 0,0 0-1 0 0,0-1 0 0 0,2 4-114 0 0,4 6-1700 0 0,-1 3-3424 0 0,-6-16-2002 0 0</inkml:trace>
  <inkml:trace contextRef="#ctx0" brushRef="#br1" timeOffset="-22141.276">7454 7125 11256 0 0,'2'-4'169'0'0,"-1"0"1"0"0,0-1-1 0 0,0 1 1 0 0,-1-1-1 0 0,1 1 1 0 0,-1-1-1 0 0,0 1 1 0 0,0-1-170 0 0,0 4 94 0 0,0 1 1 0 0,0 0 0 0 0,0-1 0 0 0,0 1 0 0 0,0-1 0 0 0,1 1 0 0 0,-1 0 0 0 0,0-1-1 0 0,0 1 1 0 0,0 0 0 0 0,1-1 0 0 0,-1 1 0 0 0,0 0 0 0 0,0 0 0 0 0,1-1-1 0 0,-1 1 1 0 0,0 0 0 0 0,0 0 0 0 0,1-1 0 0 0,-1 1 0 0 0,0 0 0 0 0,1 0-1 0 0,-1 0 1 0 0,0-1 0 0 0,1 1 0 0 0,-1 0 0 0 0,1 0 0 0 0,-1 0 0 0 0,0 0-1 0 0,1 0 1 0 0,-1 0 0 0 0,0 0 0 0 0,1 0 0 0 0,-1 0 0 0 0,1 0 0 0 0,-1 0-1 0 0,0 0 1 0 0,1 0 0 0 0,-1 0 0 0 0,0 0 0 0 0,1 0 0 0 0,-1 0 0 0 0,0 1-1 0 0,1-1 1 0 0,-1 0 0 0 0,0 0 0 0 0,1 0 0 0 0,-1 1 0 0 0,0-1 0 0 0,1 0-1 0 0,-1 0 1 0 0,0 1 0 0 0,0-1 0 0 0,1 0 0 0 0,-1 1 0 0 0,0-1 0 0 0,0 0 0 0 0,1 1-1 0 0,-1-1 1 0 0,0 0 0 0 0,0 1-95 0 0,3 4 107 0 0,0 1-1 0 0,0-1 1 0 0,0 1-1 0 0,-1 0 1 0 0,0 0-1 0 0,0 0 1 0 0,-1 0-1 0 0,1 5-106 0 0,5 56 538 0 0,-5-48-287 0 0,-1 22-78 0 0,-1-1-1 0 0,-4 18-172 0 0,3-51 7 0 0,-5 29-24 0 0,3-23 349 0 0,4-21 971 0 0,4-13-1323 0 0,0 1 0 0 0,2-1 0 0 0,0 1 1 0 0,1 1-1 0 0,7-12 20 0 0,-14 28-19 0 0,1 0 0 0 0,0 0 1 0 0,0 0-1 0 0,0 0 0 0 0,0 0 0 0 0,1 1 0 0 0,-1-1 0 0 0,1 1 1 0 0,-1 0-1 0 0,1-1 0 0 0,0 1 0 0 0,0 0 0 0 0,0 1 0 0 0,0-1 1 0 0,0 0-1 0 0,1 1 0 0 0,-1 0 0 0 0,0 0 0 0 0,1 0 0 0 0,-1 0 1 0 0,1 0-1 0 0,-1 1 0 0 0,1-1 0 0 0,-1 1 0 0 0,1 0 19 0 0,7 0-16 0 0,-1 1 0 0 0,1 0 0 0 0,-1 1 0 0 0,1 0 0 0 0,-1 1 0 0 0,0 0 0 0 0,8 3 16 0 0,12 6 6 0 0,-9-4 30 0 0,0 0 0 0 0,12 1-36 0 0,-24-7 25 0 0,-1-1 1 0 0,1 0-1 0 0,0 0 1 0 0,-1 0-1 0 0,1-2 1 0 0,0 1-1 0 0,-1-1 1 0 0,5-1-26 0 0,1 0 77 0 0,-1-1-1 0 0,0 0 1 0 0,0-1 0 0 0,-1-1 0 0 0,7-3-77 0 0,-14 5 16 0 0,0 1-1 0 0,0-1 1 0 0,-1 0 0 0 0,1-1-1 0 0,-1 1 1 0 0,0-1 0 0 0,0 0-1 0 0,0 0 1 0 0,-1 0 0 0 0,1 0 0 0 0,-1-1-1 0 0,0 0 1 0 0,0 1 0 0 0,1-4-16 0 0,-3 5 12 0 0,1 0 1 0 0,-1 0-1 0 0,0 0 1 0 0,0 1 0 0 0,-1-1-1 0 0,1 0 1 0 0,-1 0-1 0 0,1 0 1 0 0,-1 0 0 0 0,0 0-1 0 0,0 0 1 0 0,0 0-1 0 0,0 0 1 0 0,-1-1-13 0 0,1 3 6 0 0,-1-1 1 0 0,0 0-1 0 0,1 0 0 0 0,-1 1 0 0 0,0-1 1 0 0,0 0-1 0 0,0 1 0 0 0,0-1 1 0 0,0 1-1 0 0,0-1 0 0 0,-1 1 0 0 0,1 0 1 0 0,0-1-1 0 0,-1 1 0 0 0,1 0 1 0 0,-1 0-1 0 0,0 0 0 0 0,1 0 0 0 0,-1 0 1 0 0,0 1-1 0 0,1-1 0 0 0,-2 0-6 0 0,0 1 0 0 0,-1 0 0 0 0,0 0 0 0 0,0 1 0 0 0,1-1 0 0 0,-1 1 0 0 0,0 0 0 0 0,1 0 0 0 0,-1 0 0 0 0,1 0 0 0 0,0 1 0 0 0,-1-1 0 0 0,1 1 0 0 0,0 0 0 0 0,-5 3 3 0 0,1-1 0 0 0,0 1 0 0 0,0 1 0 0 0,0-1 0 0 0,1 1 0 0 0,0 1 0 0 0,0-1 0 0 0,0 1 0 0 0,1 0 0 0 0,0 0 1 0 0,0 0-1 0 0,1 1 0 0 0,0 0 0 0 0,0 0 0 0 0,1 0 0 0 0,0 0 0 0 0,1 0 0 0 0,-1 1 0 0 0,0 6-3 0 0,3-10-2 0 0,0-1 0 0 0,0 1 1 0 0,0 0-1 0 0,0 0 0 0 0,1-1 1 0 0,0 1-1 0 0,0 0 0 0 0,0-1 1 0 0,1 1-1 0 0,-1-1 0 0 0,1 1 0 0 0,0-1 1 0 0,0 0-1 0 0,1 0 0 0 0,-1 0 1 0 0,1 0-1 0 0,0 0 0 0 0,0-1 1 0 0,0 1-1 0 0,1 0 2 0 0,1 0-263 0 0,0 1 0 0 0,0-1 0 0 0,1 0 0 0 0,-1 0-1 0 0,1-1 1 0 0,3 2 263 0 0,-3-2-1053 0 0,0 0 0 0 0,1-1 0 0 0,-1 0-1 0 0,0 0 1 0 0,1-1 0 0 0,2 1 1053 0 0,13-1-6309 0 0</inkml:trace>
  <inkml:trace contextRef="#ctx0" brushRef="#br1" timeOffset="-21308.153">8524 7123 13880 0 0,'1'-1'72'0'0,"0"0"1"0"0,-1-1-1 0 0,1 1 1 0 0,-1 0-1 0 0,1 0 1 0 0,-1-1-1 0 0,0 1 0 0 0,1 0 1 0 0,-1-1-1 0 0,0 1 1 0 0,0 0-1 0 0,0-1 1 0 0,0 1-1 0 0,0 0 1 0 0,0-1-1 0 0,0 1-72 0 0,0 0 32 0 0,-1 1 0 0 0,1-1 0 0 0,0 0 0 0 0,-1 1 0 0 0,1-1 0 0 0,0 1 0 0 0,-1-1 0 0 0,1 1 0 0 0,-1-1 0 0 0,1 1 0 0 0,-1 0 0 0 0,1-1 0 0 0,-1 1 0 0 0,1-1 0 0 0,-1 1 0 0 0,1 0 0 0 0,-1-1 0 0 0,1 1 0 0 0,-1 0 0 0 0,0 0 0 0 0,1 0 0 0 0,-1-1 0 0 0,1 1 0 0 0,-1 0 0 0 0,0 0 0 0 0,1 0 0 0 0,-1 0 0 0 0,0 0 0 0 0,1 0 0 0 0,-1 0 0 0 0,0 0 0 0 0,1 0 0 0 0,-1 1 0 0 0,1-1 0 0 0,-1 0 0 0 0,0 0-31 0 0,-6 2 447 0 0,0 0 0 0 0,0 1 0 0 0,0 0 0 0 0,0 0 0 0 0,0 0 0 0 0,1 1 0 0 0,0 0 0 0 0,-3 2-448 0 0,-7 6 369 0 0,1 0 0 0 0,-9 10-369 0 0,12-10 43 0 0,0 0 0 0 0,1 1 0 0 0,0 0 0 0 0,1 1 1 0 0,1 0-1 0 0,0 1 0 0 0,1 0 0 0 0,1 0 0 0 0,0 1 0 0 0,1-1 0 0 0,1 2 0 0 0,-3 13-43 0 0,7-24 0 0 0,1-1 0 0 0,0 1 0 0 0,0 0 0 0 0,0 0 0 0 0,0 0 0 0 0,1 0 0 0 0,0 0 0 0 0,1-1 0 0 0,-1 1 0 0 0,1 0 0 0 0,0-1 0 0 0,-2-4 6 0 0,1 3-15 0 0,11 0 87 0 0,-5-4-54 0 0,-1 0 0 0 0,0-1-1 0 0,1 1 1 0 0,-1-1 0 0 0,0 0 0 0 0,0-1 0 0 0,1 0-1 0 0,-1 1 1 0 0,0-2 0 0 0,-1 1 0 0 0,1-1-1 0 0,0 0 1 0 0,-1 0 0 0 0,1-1 0 0 0,-1 1 0 0 0,1-2-24 0 0,3-3 34 0 0,1 0 1 0 0,-1-1 0 0 0,-1 0 0 0 0,1 0-1 0 0,-2-1 1 0 0,1 0 0 0 0,4-10-35 0 0,20-40 97 0 0,-4-2 1 0 0,-2-1-1 0 0,-2-1 0 0 0,9-49-97 0 0,-30 104 65 0 0,-1 3 40 0 0,-1 1 1 0 0,1-1 0 0 0,-1 0 0 0 0,0 0 0 0 0,-1-4-106 0 0,-7 26 146 0 0,1-6-134 0 0,-5 21-22 0 0,1 1 0 0 0,2 0-1 0 0,1 1 1 0 0,2 0 0 0 0,1 0 0 0 0,1 0-1 0 0,2 33 11 0 0,1-55-13 0 0,1 0 0 0 0,0 0-1 0 0,1 0 1 0 0,0 0 0 0 0,3 9 13 0 0,-3-14 5 0 0,0-1 0 0 0,0 1 0 0 0,1-1 0 0 0,0 1 0 0 0,0-1 0 0 0,0 0 0 0 0,0 0 0 0 0,1 0 1 0 0,0-1-1 0 0,0 1 0 0 0,2 1-5 0 0,-4-4 11 0 0,-1-1 0 0 0,0 0 0 0 0,1 0 0 0 0,0 0 0 0 0,-1 0 1 0 0,1-1-1 0 0,0 1 0 0 0,-1 0 0 0 0,1-1 0 0 0,0 1 0 0 0,0-1 1 0 0,-1 1-1 0 0,1-1 0 0 0,0 0 0 0 0,0 0 0 0 0,0 0 0 0 0,0 0 1 0 0,0 0-12 0 0,1 0 20 0 0,0-1 1 0 0,0 0 0 0 0,0 0 0 0 0,0 0 0 0 0,0 0-1 0 0,0 0 1 0 0,0 0 0 0 0,0-1 0 0 0,-1 0 0 0 0,1 0-21 0 0,7-5 36 0 0,-1 0 0 0 0,0-1 1 0 0,-1-1-1 0 0,0 1 0 0 0,2-4-36 0 0,-3 2 9 0 0,0-1-1 0 0,0 1 1 0 0,-1-2-1 0 0,-1 1 0 0 0,4-9-8 0 0,8-19-174 0 0,26-48-194 0 0,-36 73 260 0 0,-8 17 94 0 0,1-1 0 0 0,-1 1 0 0 0,1-1 0 0 0,0 1 0 0 0,0-1 0 0 0,0 1 0 0 0,1-1 0 0 0,-1 2 14 0 0,1 15-44 0 0,-1-8 35 0 0,1 0 0 0 0,-1 0 0 0 0,2 0 0 0 0,0 0 0 0 0,0-1-1 0 0,1 1 1 0 0,3 9 9 0 0,-6-19 0 0 0,2 6 11 0 0,1 0 1 0 0,-1-1-1 0 0,1 0 0 0 0,0 1 0 0 0,0-1 0 0 0,1 0 0 0 0,0-1 0 0 0,0 1 0 0 0,0-1 0 0 0,3 2-11 0 0,-6-5 17 0 0,1 0 0 0 0,0-1-1 0 0,0 1 1 0 0,0-1-1 0 0,0 1 1 0 0,0-1-1 0 0,0 0 1 0 0,0 0-1 0 0,1 0 1 0 0,-1 0 0 0 0,0 0-1 0 0,1-1 1 0 0,-1 1-1 0 0,1-1 1 0 0,-1 1-1 0 0,0-1 1 0 0,1 0 0 0 0,-1 0-1 0 0,1 0 1 0 0,-1 0-1 0 0,1 0 1 0 0,-1-1-1 0 0,1 1 1 0 0,-1-1 0 0 0,0 0-1 0 0,1 1 1 0 0,-1-1-1 0 0,0 0 1 0 0,0 0-1 0 0,1-1-16 0 0,4-2 28 0 0,-1 0-1 0 0,1 0 0 0 0,-1-1 1 0 0,0 0-1 0 0,-1-1 1 0 0,1 1-1 0 0,-1-1 0 0 0,0 0 1 0 0,0 0-1 0 0,0-2-27 0 0,9-14 13 0 0,-1-1-1 0 0,3-10-12 0 0,12-22-204 0 0,-6 29-43 0 0,-22 25 167 0 0,0 1-10 0 0,1 0 79 0 0,0 1 0 0 0,-1-1 1 0 0,1 0-1 0 0,-1 1 1 0 0,1-1-1 0 0,0 1 0 0 0,-1-1 1 0 0,1 1-1 0 0,-1-1 1 0 0,1 1-1 0 0,-1-1 0 0 0,0 1 1 0 0,1 0-1 0 0,-1-1 1 0 0,1 1-1 0 0,-1 0 0 0 0,0-1 1 0 0,0 1-1 0 0,1 0 1 0 0,-1 0 10 0 0,5 15-50 0 0,0 21 50 0 0,2 0 0 0 0,2-1 0 0 0,2 3 0 0 0,-10-36-8 0 0,0-1 0 0 0,0 0 0 0 0,1 0 0 0 0,-1-1 0 0 0,0 1 0 0 0,1 0 0 0 0,-1 0 0 0 0,1-1 0 0 0,0 1 0 0 0,-1-1 0 0 0,1 1 0 0 0,0-1 0 0 0,0 0 0 0 0,0 0 0 0 0,0 1 0 0 0,1-1 8 0 0,0-1-230 0 0,0 0 0 0 0,1 1 0 0 0,-1-1 0 0 0,1 0 0 0 0,-1-1 0 0 0,0 1 0 0 0,1-1 0 0 0,-1 0 0 0 0,0 1 0 0 0,1-1 0 0 0,-1-1 0 0 0,0 1 0 0 0,1-1 230 0 0,8-4-1434 0 0</inkml:trace>
  <inkml:trace contextRef="#ctx0" brushRef="#br1" timeOffset="-20763.859">9741 7070 14112 0 0,'0'0'322'0'0,"0"0"45"0"0,0 0 17 0 0,0 0-45 0 0,-13 0-158 0 0,8 1-27 0 0,0 0 0 0 0,0 0 0 0 0,-1 0 1 0 0,1 1-1 0 0,0 0 0 0 0,0 0 0 0 0,0 0 0 0 0,1 1 0 0 0,-1 0 1 0 0,0 0-155 0 0,-15 7 184 0 0,5-1 63 0 0,-1-1 0 0 0,1 2-1 0 0,1 0 1 0 0,0 1-1 0 0,0 0 1 0 0,1 1-1 0 0,0 1 1 0 0,1 0-1 0 0,1 1 1 0 0,0 0-1 0 0,-3 5-246 0 0,9-11 97 0 0,0 0 0 0 0,1 0 0 0 0,-1 0 0 0 0,1 1-1 0 0,1 0 1 0 0,0-1 0 0 0,0 2-97 0 0,2-8 26 0 0,1 0 0 0 0,-1 1 0 0 0,1-1 0 0 0,0 0 0 0 0,0 0 0 0 0,-1 0 0 0 0,1 1 0 0 0,1-1 0 0 0,-1 0 0 0 0,0 0 0 0 0,1 1 0 0 0,-1-1 0 0 0,1 0 0 0 0,-1 0-1 0 0,1 0 1 0 0,0 0 0 0 0,0 0 0 0 0,0 0 0 0 0,0 0 0 0 0,0 0 0 0 0,1 0 0 0 0,-1 0 0 0 0,1-1 0 0 0,-1 1 0 0 0,1 0 0 0 0,-1-1 0 0 0,1 0 0 0 0,0 1 0 0 0,0-1 0 0 0,0 0 0 0 0,2 1-26 0 0,1 1 67 0 0,0-1-1 0 0,0 0 1 0 0,0-1-1 0 0,1 1 1 0 0,-1-1 0 0 0,0 0-1 0 0,1 0 1 0 0,0-1 0 0 0,-1 0-1 0 0,1 0 1 0 0,-1 0-1 0 0,1 0 1 0 0,-1-1 0 0 0,1 0-1 0 0,4-2-66 0 0,10-3 71 0 0,-1 0-1 0 0,0-2 0 0 0,13-7-70 0 0,-11 5 51 0 0,6-2-51 0 0,0-2 0 0 0,-1-1 0 0 0,-1-1 0 0 0,0-1 0 0 0,20-19 0 0 0,-15 12 6 0 0,16-15-33 0 0,-42 34 17 0 0,1 0 1 0 0,-1 0-1 0 0,0 0 1 0 0,0 0-1 0 0,-1-1 1 0 0,1 1-1 0 0,1-6 10 0 0,-5 10 0 0 0,0 1 0 0 0,0-1 0 0 0,0 1 0 0 0,0 0 0 0 0,1-1-1 0 0,-1 1 1 0 0,0 0 0 0 0,0-1 0 0 0,-1 1 0 0 0,1-1 0 0 0,0 1-1 0 0,0 0 1 0 0,0-1 0 0 0,0 1 0 0 0,0 0 0 0 0,0-1 0 0 0,0 1 0 0 0,-1 0-1 0 0,1-1 1 0 0,0 1 0 0 0,0 0 0 0 0,0-1 0 0 0,-1 1 0 0 0,1 0-1 0 0,0 0 1 0 0,0-1 0 0 0,-1 1 0 0 0,1 0 0 0 0,0 0 0 0 0,-1-1 0 0 0,1 1-1 0 0,0 0 1 0 0,-1 0 0 0 0,1 0 0 0 0,0 0 0 0 0,-1 0 0 0 0,1-1 0 0 0,0 1-1 0 0,-1 0 1 0 0,1 0 0 0 0,0 0 0 0 0,-1 0 0 0 0,1 0 0 0 0,-1 0-1 0 0,1 0 1 0 0,-1 0-3 0 0,-1 0-2 0 0,0 0-1 0 0,-1 0 1 0 0,1 0 0 0 0,0 0 0 0 0,-1 0 0 0 0,1 0 0 0 0,-1 1 0 0 0,1-1 0 0 0,0 1 0 0 0,0-1 0 0 0,-1 1 0 0 0,1 0 0 0 0,0 0 0 0 0,0 0 0 0 0,0 0-1 0 0,0 1 1 0 0,-2 0 5 0 0,-4 4-11 0 0,1 1 0 0 0,-1 0-1 0 0,-3 5 12 0 0,3-5 3 0 0,2 0 1 0 0,1-1 1 0 0,-1 1-1 0 0,1 0 0 0 0,0 0 0 0 0,1 1 0 0 0,0-1 0 0 0,0 1 0 0 0,0 0 0 0 0,1 0 0 0 0,1 1 0 0 0,-1-1 1 0 0,1 0-1 0 0,0 4-4 0 0,2-8 7 0 0,0-1 1 0 0,0 0 0 0 0,0 0-1 0 0,0 1 1 0 0,1-1 0 0 0,-1 0 0 0 0,1 0-1 0 0,0 0 1 0 0,0 1 0 0 0,0-1-1 0 0,0 0 1 0 0,1 0 0 0 0,-1-1-1 0 0,1 1 1 0 0,0 0 0 0 0,0 0-1 0 0,0-1 1 0 0,0 1 0 0 0,0-1 0 0 0,1 0-1 0 0,-1 0 1 0 0,3 2-8 0 0,3 2 158 0 0,0 0-1 0 0,0-1 1 0 0,1 0-1 0 0,0 0 1 0 0,0-1-1 0 0,8 3-157 0 0,-5-3 89 0 0,1-1-1 0 0,0 0 0 0 0,0-1 1 0 0,0 0-1 0 0,1-1 0 0 0,-1-1 1 0 0,0 0-1 0 0,0-1 0 0 0,1 0-88 0 0,54-9-1194 0 0,-5-4-5243 0 0,-41 9-870 0 0</inkml:trace>
  <inkml:trace contextRef="#ctx0" brushRef="#br1" timeOffset="-25060.842">4543 7089 16416 0 0,'-1'0'72'0'0,"1"-1"1"0"0,-1 0-1 0 0,1 1 1 0 0,-1-1-1 0 0,1 0 1 0 0,-1 1-1 0 0,0-1 1 0 0,1 1-1 0 0,-1-1 1 0 0,0 0-1 0 0,1 1 1 0 0,-1 0-1 0 0,0-1 1 0 0,0 1-1 0 0,0-1 1 0 0,1 1-1 0 0,-1 0 1 0 0,0 0-1 0 0,0 0 1 0 0,0-1-1 0 0,0 1-72 0 0,-19-1 227 0 0,18 1-193 0 0,-6 1-18 0 0,7-1-16 0 0,0 0 0 0 0,0 1 0 0 0,0-1 0 0 0,0 1 0 0 0,1-1 0 0 0,-1 0 0 0 0,0 1 0 0 0,0-1 0 0 0,1 1 0 0 0,-1 0 0 0 0,0-1 0 0 0,1 1 0 0 0,-1 0 0 0 0,0-1 0 0 0,1 1 0 0 0,-1 0 0 0 0,1-1 0 0 0,-1 1 0 0 0,1 0 0 0 0,0 0 0 0 0,-1 0 0 0 0,1 0 0 0 0,0-1 0 0 0,0 1 0 0 0,-1 0 0 0 0,1 0 0 0 0,0 1 0 0 0,0 0 0 0 0,-2 3 0 0 0,1-1 0 0 0,-1 0 0 0 0,1 0 0 0 0,0 1 0 0 0,1-1 0 0 0,-1 1 0 0 0,1-1 0 0 0,0 0 0 0 0,0 1 0 0 0,0-1 0 0 0,1 1 0 0 0,0 1 0 0 0,2 21 1 0 0,-3-21-4 0 0,0 0 1 0 0,1 0-1 0 0,0 0 1 0 0,1 0-1 0 0,0 4 3 0 0,3 2-42 0 0,-3-5 49 0 0,0-1 0 0 0,0 0-1 0 0,1 0 1 0 0,0 0 0 0 0,0-1 0 0 0,0 1 0 0 0,1-1-1 0 0,-1 1 1 0 0,1-1 0 0 0,3 2-7 0 0,-4-4 19 0 0,0 1 0 0 0,1-1 1 0 0,-1 0-1 0 0,1 0 0 0 0,0-1 1 0 0,0 1-1 0 0,0-1 0 0 0,0 0 0 0 0,0 0 1 0 0,0 0-1 0 0,1 0 0 0 0,-1-1 1 0 0,1 0-1 0 0,-1 0 0 0 0,1 0 0 0 0,-1 0 1 0 0,1-1-1 0 0,0 0 0 0 0,-1 0 1 0 0,1 0-1 0 0,0 0 0 0 0,-1-1 1 0 0,1 0-1 0 0,-1 0 0 0 0,1 0 0 0 0,-1 0 1 0 0,1-1-1 0 0,-1 0 0 0 0,0 0 1 0 0,0 0-1 0 0,0 0 0 0 0,0-1 0 0 0,0 1 1 0 0,3-4-20 0 0,2-3-82 0 0,1 0 0 0 0,-1-1 0 0 0,-1 0 0 0 0,0-1 0 0 0,0 0 0 0 0,-1 0 0 0 0,-1-1 0 0 0,0 0 0 0 0,0 0 0 0 0,-1 0 0 0 0,-1-1 0 0 0,0 1 0 0 0,2-12 82 0 0,-1 3 185 0 0,2 1 0 0 0,0 1 0 0 0,1-3-185 0 0,-8 30 258 0 0,1 0 0 0 0,-1 1 0 0 0,1-1 0 0 0,1 2-258 0 0,4 48-19 0 0,-3 21 98 0 0,0-47-57 0 0,-3 0-1 0 0,0 0 0 0 0,-2 4-21 0 0,-2 14 80 0 0,3-34 20 0 0,0 1 1 0 0,-1-1 0 0 0,-1 0-1 0 0,0 0 1 0 0,-5 14-101 0 0,-10 19 464 0 0,2-4 628 0 0,-6 9-1092 0 0,15-39 147 0 0,0-1 1 0 0,-1 0 0 0 0,-1-1 0 0 0,0 1-1 0 0,-7 6-147 0 0,3-7 90 0 0,1-1 0 0 0,-1 0-1 0 0,-1 0 1 0 0,0-2-1 0 0,-1 0 1 0 0,0 0 0 0 0,0-1-1 0 0,-1-1 1 0 0,-5 1-90 0 0,15-6 7 0 0,-7 3-8 0 0,-1-1 0 0 0,0 0 1 0 0,0-1-1 0 0,-4 0 1 0 0,17-4-23 0 0,0 1 1 0 0,0-1-1 0 0,0 0 0 0 0,0 0 0 0 0,0 0 1 0 0,0 0-1 0 0,0 0 0 0 0,0 0 1 0 0,0 0-1 0 0,0 0 0 0 0,0 0 1 0 0,0 0-1 0 0,0-1 0 0 0,0 1 23 0 0,-3-4-1585 0 0,3-2-3662 0 0,1-1-1669 0 0</inkml:trace>
  <inkml:trace contextRef="#ctx0" brushRef="#br1" timeOffset="-24276.434">5077 7181 14424 0 0,'-6'1'60'0'0,"0"0"1"0"0,1 1 0 0 0,-1-1 0 0 0,1 2 0 0 0,-1-1 0 0 0,1 0 0 0 0,0 1 0 0 0,0 0 0 0 0,0 1 0 0 0,0-1 0 0 0,0 1 0 0 0,1-1 0 0 0,0 1-1 0 0,0 1 1 0 0,0-1 0 0 0,0 1 0 0 0,1-1 0 0 0,-1 1 0 0 0,1 0 0 0 0,0 0 0 0 0,1 1 0 0 0,-1-1 0 0 0,1 0 0 0 0,0 1 0 0 0,0 0 0 0 0,0 2-61 0 0,-6 27-1 0 0,6-26-8 0 0,-1-1 1 0 0,2 0-1 0 0,-1 1 1 0 0,1-1-1 0 0,0 1 1 0 0,1 0 0 0 0,0 4 8 0 0,0 3 5 0 0,0-14 16 0 0,0 0 0 0 0,-1 0 0 0 0,1 1 1 0 0,0-1-1 0 0,1 0 0 0 0,-1 1 0 0 0,0-1 1 0 0,1 0-1 0 0,-1 0 0 0 0,1 1 0 0 0,0-1 1 0 0,0 0-22 0 0,-1 0 76 0 0,1 0 1 0 0,0 0 0 0 0,0 0-1 0 0,1 0 1 0 0,-1 0-1 0 0,0 0 1 0 0,1-1 0 0 0,-1 1-1 0 0,1 0 1 0 0,-1-1 0 0 0,1 1-1 0 0,0-1 1 0 0,-1 1 0 0 0,1-1-1 0 0,0 0 1 0 0,0 0 0 0 0,0 0-1 0 0,0 0 1 0 0,0 0 0 0 0,1 0-1 0 0,-1-1 1 0 0,2 1-77 0 0,2 0 105 0 0,-1 0-1 0 0,1 0 1 0 0,0-1-1 0 0,0 0 0 0 0,0 0 1 0 0,-1 0-1 0 0,1-1 1 0 0,0 0-1 0 0,-1 0 1 0 0,1 0-1 0 0,0-1 1 0 0,-1 1-1 0 0,1-2 1 0 0,-1 1-1 0 0,0 0 1 0 0,0-1-1 0 0,1 0-104 0 0,-4 1 27 0 0,0 1 1 0 0,0-1-1 0 0,0 1 1 0 0,0-1-1 0 0,0 0 1 0 0,0 0-1 0 0,0 0 0 0 0,-1 0 1 0 0,1 0-1 0 0,0 0 1 0 0,-1-1-1 0 0,0 1 1 0 0,0 0-1 0 0,0-1 0 0 0,0 1 1 0 0,0-1-1 0 0,0 1 1 0 0,0-1-1 0 0,-1 1 1 0 0,1-1-1 0 0,-1 0 0 0 0,0 1 1 0 0,0-1-1 0 0,0 1 1 0 0,0-1-1 0 0,0 0 0 0 0,-1 1 1 0 0,1-1-1 0 0,-1 1 1 0 0,0-3-28 0 0,-2-3 36 0 0,1 0 1 0 0,-1 0 0 0 0,-1 1 0 0 0,1-1-1 0 0,-1 1 1 0 0,-1 0 0 0 0,1 0 0 0 0,-1 0-1 0 0,-2-1-36 0 0,2 2 22 0 0,0 1 1 0 0,0 0-1 0 0,-1 1 0 0 0,1-1 0 0 0,-1 1 0 0 0,0 0 0 0 0,-6-3-22 0 0,0 0 43 0 0,9 4-41 0 0,-1 1-1 0 0,0 0 0 0 0,0 0 1 0 0,0 0-1 0 0,0 0 1 0 0,0 1-1 0 0,0 0-1 0 0,-24-12-141 0 0,43 3-23 0 0,11 3-25 0 0,23-3 189 0 0,-26 6-21 0 0,0-1 0 0 0,12-5 21 0 0,56-15 0 0 0,-88 24 0 0 0,0 1 1 0 0,0-1-1 0 0,0 1 0 0 0,0-1 0 0 0,0 1 0 0 0,0 0 0 0 0,0 0 0 0 0,-1 1 0 0 0,1-1 0 0 0,0 0 0 0 0,0 1 0 0 0,2 0 0 0 0,-4 0 0 0 0,0-1 0 0 0,0 1-1 0 0,0-1 1 0 0,0 1 0 0 0,0-1-1 0 0,0 1 1 0 0,0 0-1 0 0,-1 0 1 0 0,1-1 0 0 0,0 1-1 0 0,0 0 1 0 0,0 0 0 0 0,-1 0-1 0 0,1 0 1 0 0,-1 0 0 0 0,1 0-1 0 0,-1 0 1 0 0,1 0 0 0 0,-1 0-1 0 0,1 0 1 0 0,-1 0 0 0 0,0 0-1 0 0,0 0 1 0 0,1 0 0 0 0,-1 1-1 0 0,0-1 1 0 0,0 0-1 0 0,0 0 1 0 0,0 0 0 0 0,0 0-1 0 0,-1 0 1 0 0,1 0 0 0 0,0 1 0 0 0,-10 59 13 0 0,0-23 76 0 0,4-14-68 0 0,1 0 0 0 0,1 1 0 0 0,0-1 0 0 0,2 11-21 0 0,2-34 0 0 0,0 1 0 0 0,0-1 1 0 0,1 1-1 0 0,-1-1 0 0 0,1 1 0 0 0,-1-1 0 0 0,1 0 0 0 0,-1 1 0 0 0,1-1 0 0 0,0 0 0 0 0,-1 0 0 0 0,1 0 0 0 0,0 1 0 0 0,0-1 0 0 0,3 4 10 0 0,-2-4 2 0 0,-1-1-1 0 0,1 1 1 0 0,0-1 0 0 0,-1 0-1 0 0,1 0 1 0 0,0 0 0 0 0,-1 0-1 0 0,1 0 1 0 0,0 0 0 0 0,-1-1-1 0 0,1 1 1 0 0,0-1-12 0 0,3-1 51 0 0,-1 0-1 0 0,1 0 1 0 0,-1-1 0 0 0,1 1-1 0 0,3-4-50 0 0,2-1 52 0 0,-4 3-23 0 0,-1-1 0 0 0,1 0 0 0 0,-1 0 0 0 0,1 0 0 0 0,-2-1 0 0 0,1 1 0 0 0,1-3-29 0 0,5-8 59 0 0,-1 0-1 0 0,2-6-58 0 0,15-28 0 0 0,-23 45 0 0 0,4 3 0 0 0,-7 2-2 0 0,1 1-1 0 0,-1 0 1 0 0,1 0-1 0 0,-1-1 1 0 0,0 1-1 0 0,0 0 1 0 0,0 0-1 0 0,1 0 1 0 0,-1 0-1 0 0,0 0 1 0 0,0 1-1 0 0,0-1 1 0 0,0 0-1 0 0,-1 0 1 0 0,1 1-1 0 0,0-1 1 0 0,-1 0-1 0 0,1 1 1 0 0,0-1-1 0 0,-1 1 1 0 0,0-1-1 0 0,1 2 3 0 0,5 10-33 0 0,-5-11 38 0 0,0 0 0 0 0,0 0 0 0 0,-1 1 0 0 0,1-1 0 0 0,0 0 0 0 0,-1 0 1 0 0,0 1-1 0 0,1-1 0 0 0,-1 2-5 0 0,0-1 3 0 0,0 0 0 0 0,1 0 0 0 0,-1 0 0 0 0,1 0 0 0 0,0 1 0 0 0,0 0-3 0 0,7 16-20 0 0,-7-15 76 0 0,0-1 0 0 0,1 0 0 0 0,-1 0 1 0 0,1 0-1 0 0,0 0 0 0 0,1 0 0 0 0,-1-1 0 0 0,0 1 0 0 0,1 0 1 0 0,0-1-1 0 0,1 1-56 0 0,-1-1-53 0 0,0-1-1 0 0,0 0 1 0 0,0 0 0 0 0,0 0 0 0 0,0 0 0 0 0,1 0 0 0 0,-1-1 0 0 0,0 0-1 0 0,1 1 1 0 0,-1-1 0 0 0,1-1 0 0 0,0 1 0 0 0,-1 0 0 0 0,1-1-1 0 0,3 0 54 0 0,20-3-6146 0 0,-15 0-339 0 0</inkml:trace>
  <inkml:trace contextRef="#ctx0" brushRef="#br1" timeOffset="-16156.427">7498 8266 14448 0 0,'0'-2'78'0'0,"-1"0"1"0"0,1 0-1 0 0,-1 0 0 0 0,0 1 1 0 0,1-1-1 0 0,-1 0 1 0 0,0 1-1 0 0,0-1 1 0 0,0 1-1 0 0,0-1 1 0 0,0 1-1 0 0,0 0 1 0 0,-1-1-1 0 0,1 1 1 0 0,0 0-1 0 0,-1 0 1 0 0,1 0-1 0 0,-1 0 1 0 0,1 0-1 0 0,-1 0 0 0 0,0 0 1 0 0,-1 0-79 0 0,0 0 193 0 0,-1 0-1 0 0,1 0 1 0 0,-1 1 0 0 0,0 0 0 0 0,1-1-1 0 0,-1 1 1 0 0,0 1 0 0 0,1-1 0 0 0,-1 0-1 0 0,1 1 1 0 0,-2 0-193 0 0,-6 2 235 0 0,0 0 0 0 0,1 1 1 0 0,-1 0-1 0 0,1 1 0 0 0,0 0 0 0 0,0 1 0 0 0,1 0 0 0 0,-6 5-235 0 0,11-9 54 0 0,0 1 0 0 0,0 0 0 0 0,1 0 0 0 0,0 1 0 0 0,0-1-1 0 0,-1 1 1 0 0,2-1 0 0 0,-1 1 0 0 0,-1 2-54 0 0,4-4 20 0 0,-1-1-1 0 0,0 1 1 0 0,0 0 0 0 0,1 0 0 0 0,-1 0 0 0 0,1 0-1 0 0,0-1 1 0 0,-1 1 0 0 0,1 0 0 0 0,0 0 0 0 0,0 0-1 0 0,0 0 1 0 0,0 0 0 0 0,1 0 0 0 0,-1 0 0 0 0,1 0 0 0 0,-1 0-1 0 0,1 0 1 0 0,-1-1 0 0 0,1 1 0 0 0,0 0 0 0 0,0 0-1 0 0,0 0-19 0 0,3 3 35 0 0,-1 0-1 0 0,1-1 0 0 0,0 1 0 0 0,0-1 0 0 0,0 0 1 0 0,0 0-1 0 0,1 0 0 0 0,0 0 0 0 0,0-1 0 0 0,0 0 1 0 0,2 1-35 0 0,11 5 233 0 0,1 0 0 0 0,12 3-233 0 0,-28-11 23 0 0,84 36 39 0 0,-56-23-268 0 0,-25-11 149 0 0,1 0 1 0 0,-1 1 0 0 0,0 0 0 0 0,0 0 0 0 0,-1 0 0 0 0,6 6 56 0 0,-8-7 35 0 0,0 0 0 0 0,0 0 0 0 0,-1 0-1 0 0,1 0 1 0 0,-1 1 0 0 0,0-1 0 0 0,0 1 0 0 0,0-1 0 0 0,0 1 0 0 0,-1 0 0 0 0,0 0 0 0 0,1 2-35 0 0,-2-4 28 0 0,1-1-1 0 0,-1 1 0 0 0,0-1 1 0 0,0 1-1 0 0,0-1 0 0 0,0 1 1 0 0,-1-1-1 0 0,1 1 1 0 0,0-1-1 0 0,-1 1 0 0 0,1-1 1 0 0,-1 1-1 0 0,1-1 0 0 0,-1 1 1 0 0,0-1-1 0 0,1 0 0 0 0,-2 2-27 0 0,0 0 52 0 0,-1-1-1 0 0,1 1 0 0 0,0-1 0 0 0,-1 1 0 0 0,0-1 0 0 0,0 0 0 0 0,-3 2-51 0 0,-2 1 88 0 0,-1 0 0 0 0,0-1 1 0 0,0 0-1 0 0,0-1 0 0 0,-3 1-88 0 0,-26 6 90 0 0,0-3 1 0 0,0 0-1 0 0,0-3 0 0 0,-1-1 0 0 0,-6-2-90 0 0,34-3-366 0 0,9-3-1363 0 0,3 4 1169 0 0,-1 0-1 0 0,1 0 0 0 0,-1 0 1 0 0,0 0-1 0 0,1 0 1 0 0,0 0-1 0 0,-1 0 1 0 0,1 0-1 0 0,0 1 1 0 0,-1-1-1 0 0,1 0 1 0 0,1 0 560 0 0,7-5-6397 0 0</inkml:trace>
  <inkml:trace contextRef="#ctx0" brushRef="#br1" timeOffset="-15864.877">7873 8173 17135 0 0,'0'0'388'0'0,"0"0"-318"0"0,-1 0 0 0 0,1 0-1 0 0,0 0 1 0 0,0 0 0 0 0,0 0-1 0 0,0 0 1 0 0,-1 0 0 0 0,1 0-1 0 0,0 0 1 0 0,0 1 0 0 0,0-1-1 0 0,0 0 1 0 0,0 0 0 0 0,-1 0-1 0 0,1 0 1 0 0,0 0-1 0 0,0 0 1 0 0,0 0 0 0 0,0 0-1 0 0,0 0 1 0 0,0 1 0 0 0,-1-1-1 0 0,1 0 1 0 0,0 0 0 0 0,0 0-1 0 0,0 0 1 0 0,0 0 0 0 0,0 1-1 0 0,0-1 1 0 0,0 0 0 0 0,0 0-1 0 0,0 0 1 0 0,0 0-1 0 0,0 0 1 0 0,0 1 0 0 0,0-1-1 0 0,0 0 1 0 0,0 0-70 0 0,-2 11 225 0 0,1 0 0 0 0,1 0 0 0 0,0 0 0 0 0,1 1 0 0 0,0-1 0 0 0,0 0 0 0 0,1-1 0 0 0,3 9-225 0 0,0 10 303 0 0,13 102-6 0 0,5 31-12 0 0,-21-153-851 0 0,-1-1 0 0 0,1 1 1 0 0,-2-1-1 0 0,0 1 0 0 0,0-1 0 0 0,0 1 0 0 0,-1 0 0 0 0,0-1 0 0 0,-1 3 566 0 0,1-9-6610 0 0</inkml:trace>
  <inkml:trace contextRef="#ctx0" brushRef="#br1" timeOffset="-15352.964">7825 8457 16328 0 0,'-2'-1'-33'0'0,"1"1"164"0"0,0 0 0 0 0,0-1 0 0 0,0 1 0 0 0,0-1 0 0 0,0 1-1 0 0,0 0 1 0 0,0-1 0 0 0,0 0 0 0 0,1 1 0 0 0,-1-1 0 0 0,0 1 0 0 0,0-1 0 0 0,1 0-1 0 0,-1 0-130 0 0,0 1 139 0 0,1 0 18 0 0,0 0 3 0 0,18 1-98 0 0,0 0 0 0 0,13 4-62 0 0,-13-2-18 0 0,0 0 0 0 0,14-1 18 0 0,-3-4 53 0 0,-1-1-1 0 0,0-1 0 0 0,1-1 1 0 0,-2-2-1 0 0,1 0 0 0 0,-1-2 1 0 0,0-1-1 0 0,24-13-52 0 0,-46 20 26 0 0,-3 3-17 0 0,0-1 1 0 0,-1 0-1 0 0,1 0 0 0 0,-1 1 0 0 0,1-1 0 0 0,-1 0 0 0 0,0-1 0 0 0,1 1 0 0 0,-1 0 0 0 0,1-1-9 0 0,-2 2 64 0 0,-1 0-40 0 0,0 1-1 0 0,-1-1 0 0 0,1 1 0 0 0,-1 0 0 0 0,1 0 0 0 0,0 0 0 0 0,0 0 0 0 0,-1 0 1 0 0,1 0-1 0 0,-1 1-23 0 0,-2 2 91 0 0,-3 2 28 0 0,-9 5 186 0 0,0 2 0 0 0,2 0 0 0 0,0 0 0 0 0,0 1 0 0 0,1 1 0 0 0,-7 12-305 0 0,18-24 27 0 0,-7 9 183 0 0,1 1-1 0 0,1 0 1 0 0,-6 14-210 0 0,8-18 98 0 0,4-7-99 0 0,0 0 0 0 0,1-1 0 0 0,-1 1 0 0 0,0 0 0 0 0,0-1 0 0 0,1 1 0 0 0,-1 0 0 0 0,1 0 0 0 0,0 0 0 0 0,-1 0 1 0 0,1 0-1 0 0,0 0 0 0 0,0 0 1 0 0,0-1 105 0 0,19-17 264 0 0,47-65-558 0 0,-28 35 34 0 0,-37 43 149 0 0,1 1 0 0 0,0 0 1 0 0,0 0-1 0 0,0 0 0 0 0,1 0 0 0 0,-1 0 0 0 0,0 1 0 0 0,1-1 0 0 0,2-1 6 0 0,-5 3 0 0 0,0 0 0 0 0,0 0-1 0 0,1 0 1 0 0,-1 0 0 0 0,0 0 0 0 0,0-1 0 0 0,1 1-1 0 0,-1 0 1 0 0,0 0 0 0 0,1 0 0 0 0,-1 0 0 0 0,0 0-1 0 0,0 0 1 0 0,1 0 0 0 0,-1 0 0 0 0,0 0-1 0 0,1 0 1 0 0,-1 0 0 0 0,0 0 0 0 0,0 0 0 0 0,1 1-1 0 0,-1-1 1 0 0,0 0 0 0 0,1 0 0 0 0,-1 0 0 0 0,0 0-1 0 0,0 0 1 0 0,1 1 0 0 0,-1-1 0 0 0,0 0 0 0 0,0 0-1 0 0,0 0 1 0 0,1 1 0 0 0,-1-1 0 0 0,0 0 0 0 0,0 0-1 0 0,0 0 1 0 0,0 1 0 0 0,1-1 0 0 0,-1 0-1 0 0,0 0 1 0 0,0 1 0 0 0,0-1 0 0 0,0 0 0 0 0,0 1-1 0 0,0-1 1 0 0,0 0 0 0 0,0 1 0 0 0,0-1-1 0 0,5 7 77 0 0,0 1 0 0 0,-1 0 0 0 0,0 1 0 0 0,0-1 0 0 0,-1 1 0 0 0,0 0-76 0 0,3 9 57 0 0,1 0-1 0 0,1-1 0 0 0,7 12-56 0 0,-12-22 12 0 0,1-1-1 0 0,0 0 0 0 0,1 0 1 0 0,0 0-1 0 0,0-1 0 0 0,0 1 0 0 0,0-1 1 0 0,1-1-1 0 0,0 1 0 0 0,0-1 1 0 0,0 0-12 0 0,-3-2-9 0 0,0-1 0 0 0,0 0 1 0 0,0 0-1 0 0,0 0 1 0 0,1 0-1 0 0,-1-1 0 0 0,0 0 1 0 0,0 1-1 0 0,0-1 1 0 0,1 0-1 0 0,-1 0 0 0 0,0-1 1 0 0,0 1-1 0 0,0-1 1 0 0,1 1-1 0 0,-1-1 0 0 0,0 0 1 0 0,0 0-1 0 0,0-1 1 0 0,0 1-1 0 0,-1 0 0 0 0,1-1 1 0 0,1 0 8 0 0,2-2-347 0 0,-1 0 0 0 0,1 0 0 0 0,-1-1 0 0 0,1 1 0 0 0,-1-1 1 0 0,-1 0-1 0 0,1-1 0 0 0,-1 1 0 0 0,0-1 0 0 0,1-2 347 0 0,6-13-1531 0 0</inkml:trace>
  <inkml:trace contextRef="#ctx0" brushRef="#br1" timeOffset="-14864.668">8456 8088 17135 0 0,'-1'0'54'0'0,"0"1"-1"0"0,0-1 0 0 0,0 1 0 0 0,1-1 1 0 0,-1 1-1 0 0,0 0 0 0 0,0-1 0 0 0,0 1 1 0 0,1 0-1 0 0,-1 0 0 0 0,0-1 0 0 0,1 1 1 0 0,-1 0-1 0 0,1 0 0 0 0,-1 0 0 0 0,1 0 1 0 0,-1 0-1 0 0,1 0 0 0 0,0 0 0 0 0,-1-1 1 0 0,1 1-1 0 0,0 0 0 0 0,0 0 0 0 0,0 1 1 0 0,0-1-1 0 0,0 0 0 0 0,0 0 0 0 0,0 0-53 0 0,-1 5 24 0 0,0 0-1 0 0,1 0 0 0 0,0 0 0 0 0,1 4-23 0 0,41 254 1340 0 0,-11-143-904 0 0,-31-120-422 0 0,0-1 0 0 0,0 0-1 0 0,1 1 1 0 0,-1-1-1 0 0,0 1 1 0 0,0-1 0 0 0,0 1-1 0 0,0-1 1 0 0,0 0 0 0 0,1 1-1 0 0,-1-1 1 0 0,0 1-1 0 0,0-1 1 0 0,1 0 0 0 0,-1 1-1 0 0,0-1 1 0 0,1 0 0 0 0,-1 1-1 0 0,0-1 1 0 0,1 0-1 0 0,-1 0 1 0 0,0 1 0 0 0,1-1-1 0 0,-1 0 1 0 0,1 0 0 0 0,-1 0-1 0 0,0 0 1 0 0,1 1-1 0 0,-1-1 1 0 0,1 0 0 0 0,-1 0-1 0 0,1 0 1 0 0,-1 0 0 0 0,1 0-14 0 0,0 0 21 0 0,1-1 0 0 0,-1 1 0 0 0,0-1 1 0 0,1 1-1 0 0,-1-1 0 0 0,0 1 0 0 0,1-1 1 0 0,-1 0-1 0 0,0 0 0 0 0,0 0 0 0 0,1 0-21 0 0,4-4 61 0 0,0-1-1 0 0,-1 1 1 0 0,0-1-1 0 0,1-1-60 0 0,14-23-63 0 0,-12 18-116 0 0,0 0 0 0 0,9-10 179 0 0,-14 19-31 0 0,0 0-1 0 0,0 0 1 0 0,0 0-1 0 0,1 1 0 0 0,-1-1 1 0 0,1 1-1 0 0,-1 0 0 0 0,1 0 1 0 0,0 0-1 0 0,0 1 1 0 0,0-1-1 0 0,0 1 32 0 0,-2 0-2 0 0,0 1 0 0 0,1 0 0 0 0,-1 0 0 0 0,0 0-1 0 0,0 0 1 0 0,0 0 0 0 0,0 1 0 0 0,1-1 0 0 0,-1 1 0 0 0,0-1 0 0 0,0 1-1 0 0,0 0 1 0 0,0 0 0 0 0,0 0 0 0 0,0 0 0 0 0,0 0 0 0 0,-1 0 0 0 0,1 1-1 0 0,0-1 1 0 0,0 0 0 0 0,-1 1 0 0 0,1 0 2 0 0,0 0 28 0 0,0 0 1 0 0,0 0-1 0 0,0 0 0 0 0,0 1 0 0 0,-1-1 1 0 0,1 1-1 0 0,-1-1 0 0 0,1 1 0 0 0,-1 0 1 0 0,0-1-1 0 0,0 1 0 0 0,0 0 1 0 0,0 0-1 0 0,-1 0 0 0 0,1 0 0 0 0,-1 1-28 0 0,1 11 190 0 0,-1-11-94 0 0,1-1-1 0 0,-1 0 1 0 0,0 0 0 0 0,0 1 0 0 0,-1-1 0 0 0,1 0 0 0 0,-1 0 0 0 0,1 1 0 0 0,-1-1-1 0 0,0 0 1 0 0,-1 1-96 0 0,0 1 128 0 0,-1 0-1 0 0,0 0 1 0 0,-1 0-1 0 0,1 0 1 0 0,-1 0-1 0 0,0-1 1 0 0,0 1-1 0 0,0-1 0 0 0,-1 0 1 0 0,1 0-1 0 0,-1-1 1 0 0,0 0-1 0 0,-4 3-127 0 0,-5 1 144 0 0,0 0 0 0 0,0-1 0 0 0,-1-1-1 0 0,-12 3-143 0 0,23-7-44 0 0,-1 0-1 0 0,0 0 0 0 0,0 0 1 0 0,0-1-1 0 0,1 0 1 0 0,-1 0-1 0 0,0 0 0 0 0,-2-1 45 0 0,4 1-106 0 0,1-1 0 0 0,-1 1-1 0 0,1-1 1 0 0,-1 0-1 0 0,1 0 1 0 0,0 0-1 0 0,-1 0 1 0 0,1 0-1 0 0,0 0 1 0 0,0-1 0 0 0,-1 1-1 0 0,1-1 1 0 0,0 1-1 0 0,1-1 1 0 0,-1 0-1 0 0,-1-1 107 0 0,0 0-516 0 0,3 3 379 0 0,-1-1 1 0 0,1 1-1 0 0,-1 0 1 0 0,1-1-1 0 0,0 0 1 0 0,-1 1-1 0 0,1-1 1 0 0,0 1-1 0 0,-1-1 1 0 0,1 1-1 0 0,0-1 1 0 0,0 0-1 0 0,-1 1 1 0 0,1-1-1 0 0,0 0 1 0 0,0 1-1 0 0,0-1 137 0 0,-1-11-1627 0 0</inkml:trace>
  <inkml:trace contextRef="#ctx0" brushRef="#br1" timeOffset="-14551.248">8908 8379 18743 0 0,'0'0'430'0'0,"1"1"55"0"0,3 11-82 0 0,-1 1 0 0 0,0 0 0 0 0,2 12-403 0 0,-3-14 341 0 0,-2-8-223 0 0,1 0 0 0 0,-1-1 0 0 0,1 1 0 0 0,-1 0 0 0 0,0-1 0 0 0,0 1-1 0 0,-1 0 1 0 0,1 0-118 0 0,-2 32 750 0 0,2-29-611 0 0,0 0 0 0 0,0 0 1 0 0,0 0-1 0 0,-1 0 0 0 0,0 0 1 0 0,-1 0-1 0 0,1 0 0 0 0,-1 1-139 0 0,-2 17 462 0 0,0-19-472 0 0,5-11-550 0 0,0-5-330 0 0,-2-22-4650 0 0,-2 19-1033 0 0</inkml:trace>
  <inkml:trace contextRef="#ctx0" brushRef="#br1" timeOffset="-14271.669">8861 8163 15616 0 0,'-23'-37'920'0'0,"15"24"158"0"0,1 1-1 0 0,0-1 1 0 0,-1-4-1078 0 0,0 2 1935 0 0,0 1-930 0 0,8 14-1011 0 0,0 0 0 0 0,0 1-1 0 0,0-1 1 0 0,0 0 0 0 0,1 0 0 0 0,-1 0-1 0 0,0 0 1 0 0,0 0 0 0 0,0 0 0 0 0,0 0-1 0 0,0 0 1 0 0,0 0 0 0 0,0 0 0 0 0,0 0-1 0 0,1 0 1 0 0,-1 0 0 0 0,0 0 0 0 0,0 0-1 0 0,0 0 1 0 0,0 0 0 0 0,0 0-1 0 0,0 0 1 0 0,0 0 0 0 0,1 0 0 0 0,-1 0-1 0 0,0 0 1 0 0,0 0 0 0 0,0 0 0 0 0,0 0-1 0 0,0 0 1 0 0,0 0 0 0 0,0 0 0 0 0,0 0-1 0 0,1 0 1 0 0,-1 0 0 0 0,0 0 0 0 0,0 0-1 0 0,0 0 1 0 0,0-1 0 0 0,0 1 0 0 0,0 0-1 0 0,0 0 1 0 0,0 0 0 0 0,0 0-1 0 0,0 0 1 0 0,0 0 0 0 0,0 0 0 0 0,1 0-1 0 0,-1 0 1 0 0,0-1 0 0 0,0 1 0 0 0,0 0-1 0 0,0 0 1 0 0,0 0 0 0 0,0 0 0 0 0,0 0-1 0 0,0 0 1 0 0,0 0 0 0 0,0-1 0 0 0,0 1-1 0 0,0 0 7 0 0,6 3-708 0 0,3 1-5009 0 0,3 1-1129 0 0</inkml:trace>
  <inkml:trace contextRef="#ctx0" brushRef="#br1" timeOffset="-14270.669">9186 8108 16360 0 0,'0'0'481'0'0,"0"1"-7"0"0,-10 67 42 0 0,8-9 729 0 0,2 1-1 0 0,8 57-1244 0 0,-2-35 535 0 0,-3-49-158 0 0,5 14-377 0 0,-2-8 122 0 0,-1-20-165 0 0,-5-18-585 0 0,0-1-253 0 0,2 0-754 0 0,6 0-2962 0 0,2 0-1269 0 0</inkml:trace>
  <inkml:trace contextRef="#ctx0" brushRef="#br1" timeOffset="-14082.468">9389 8262 15976 0 0,'-1'0'67'0'0,"1"1"0"0"0,0-1 1 0 0,-1 0-1 0 0,1 1 1 0 0,0-1-1 0 0,-1 1 1 0 0,1-1-1 0 0,0 0 1 0 0,0 1-1 0 0,-1-1 1 0 0,1 1-1 0 0,0-1 1 0 0,0 1-1 0 0,0-1 1 0 0,0 1-1 0 0,-1-1 1 0 0,1 1-1 0 0,0-1 1 0 0,0 1-1 0 0,0-1 1 0 0,0 1-1 0 0,0-1 1 0 0,0 1-1 0 0,0-1 1 0 0,1 1-1 0 0,-1-1 1 0 0,0 1-1 0 0,0 0-67 0 0,3 19 1132 0 0,-3-17-810 0 0,13 113 3420 0 0,-7-51-2617 0 0,-6-32-985 0 0,0-31-483 0 0,2-10-1780 0 0,0 1-3127 0 0,0-3-1896 0 0</inkml:trace>
  <inkml:trace contextRef="#ctx0" brushRef="#br1" timeOffset="-13820.802">9389 8021 18367 0 0,'0'0'520'0'0,"0"0"112"0"0,0 0-504 0 0,0 0-128 0 0,0 0 0 0 0,0 0 0 0 0,0 0 128 0 0,0 0 0 0 0,0 0 0 0 0,0 2 0 0 0,0 4-128 0 0,0-2 64 0 0,2 1-64 0 0,2 0 0 0 0,-1 1-216 0 0,1 5-88 0 0,-2-3-16 0 0,5 4-7471 0 0</inkml:trace>
  <inkml:trace contextRef="#ctx0" brushRef="#br1" timeOffset="-13522.571">9647 8285 16927 0 0,'0'0'388'0'0,"0"0"52"0"0,0 0 28 0 0,0 0-58 0 0,11-5-172 0 0,2 1-7 0 0,1 0-1 0 0,11-7-230 0 0,-19 9 43 0 0,8-4 53 0 0,1 0 92 0 0,0 0 0 0 0,0 1 0 0 0,2 1-188 0 0,-1-1 291 0 0,1 2 0 0 0,1 0-1 0 0,-1 2 1 0 0,4-1-291 0 0,-12 3 121 0 0,0 5-21 0 0,-8-4-107 0 0,-1 0 0 0 0,1 0 1 0 0,0 0-1 0 0,-1 0 0 0 0,1 0 0 0 0,-1 0 0 0 0,1 0 0 0 0,-1 0 0 0 0,0 0 0 0 0,0 0 0 0 0,0 0 0 0 0,0 0 0 0 0,0 0 0 0 0,-1 0 0 0 0,1 0 0 0 0,-1-1 0 0 0,1 1 1 0 0,-1 0-1 0 0,1 0 0 0 0,-1 0 0 0 0,0 0 0 0 0,0 0 0 0 0,0-1 0 0 0,0 1 0 0 0,0 0 0 0 0,-1-1 0 0 0,1 1 0 0 0,-1 0 7 0 0,-5 6-3 0 0,0 0 0 0 0,-1-1 0 0 0,0 0 0 0 0,-5 4 3 0 0,-27 19 498 0 0,-5 0-498 0 0,0 1 292 0 0,-58 41-264 0 0,91-65-15 0 0,-11 10 53 0 0,23-16 9 0 0,0-1 19 0 0,0 0 2 0 0,13 5 80 0 0,2 0-110 0 0,0-1 0 0 0,0-1 0 0 0,1 0 1 0 0,10 0-67 0 0,26 4 103 0 0,-36-4-57 0 0,1-1 1 0 0,-1-1-1 0 0,3-1-46 0 0,32 3 117 0 0,-15 2-518 0 0,-1-2 1 0 0,1-2-1 0 0,25-2 401 0 0,-33-4-6477 0 0,-15 4-195 0 0</inkml:trace>
  <inkml:trace contextRef="#ctx0" brushRef="#br1" timeOffset="-13073.266">10315 8321 18055 0 0,'-8'2'874'0'0,"-3"2"-703"0"0,0 0-1 0 0,0 1 1 0 0,1 0 0 0 0,0 0 0 0 0,0 1-1 0 0,0 0 1 0 0,-2 3-171 0 0,-20 16 65 0 0,-11 12-65 0 0,34-28 176 0 0,1 0 0 0 0,0 0 1 0 0,1 0-1 0 0,0 1 0 0 0,0 0 0 0 0,1 1 1 0 0,1-1-1 0 0,-1 1 0 0 0,1 3-176 0 0,-2 14 495 0 0,6-27-398 0 0,5 3-32 0 0,-4-4-55 0 0,1 1-1 0 0,-1 0 0 0 0,1-1 0 0 0,-1 1 0 0 0,1-1 0 0 0,-1 1 0 0 0,1 0 0 0 0,-1-1 0 0 0,1 1 0 0 0,-1-1 1 0 0,1 0-1 0 0,0 1 0 0 0,-1-1 0 0 0,1 0 0 0 0,0 1 0 0 0,-1-1 0 0 0,1 0 0 0 0,0 1 0 0 0,-1-1 0 0 0,1 0 1 0 0,0 0-1 0 0,0 0 0 0 0,-1 0 0 0 0,1 0 0 0 0,0 0 0 0 0,0 0 0 0 0,-1 0 0 0 0,2 0-9 0 0,3-2-21 0 0,1 0-1 0 0,-1 0 1 0 0,0 0-1 0 0,1-1 1 0 0,-1 0-1 0 0,-1 0 1 0 0,1 0-1 0 0,0-1 1 0 0,1-1 21 0 0,39-39-278 0 0,-30 29 245 0 0,-12 12 33 0 0,0 0 0 0 0,1-1 0 0 0,-1 1 0 0 0,0 0 0 0 0,1 0 0 0 0,0 1 0 0 0,-1-1 0 0 0,1 1 0 0 0,2-1 0 0 0,-5 2 0 0 0,0 1 0 0 0,0 0 0 0 0,0 0 0 0 0,0-1 0 0 0,-1 1 0 0 0,1 0 0 0 0,0 0 0 0 0,0 0 0 0 0,0 0 0 0 0,0 0 0 0 0,0 0 0 0 0,0 1 0 0 0,0-1 0 0 0,0 0 0 0 0,0 0 0 0 0,0 1 0 0 0,0-1 0 0 0,1 1 0 0 0,-1 0 0 0 0,1 0 0 0 0,-1 0 0 0 0,1 0 0 0 0,-1 1 0 0 0,0-1 0 0 0,1 0 0 0 0,-1 1 0 0 0,0-1 0 0 0,0 1 0 0 0,0-1 0 0 0,0 1 0 0 0,26 46 226 0 0,-19-32-2 0 0,0-1-1 0 0,1 0 0 0 0,3 2-223 0 0,-9-12 51 0 0,1-1 1 0 0,1 1-1 0 0,-1-1 0 0 0,1 1 0 0 0,-1-1 0 0 0,1-1 0 0 0,0 1 0 0 0,1-1 1 0 0,-1 0-1 0 0,1 0 0 0 0,-1 0-51 0 0,-3-3 13 0 0,-1 1 1 0 0,0-1-1 0 0,0 0 0 0 0,0 0 1 0 0,0 0-1 0 0,0 0 1 0 0,0 0-1 0 0,0 0 0 0 0,0-1 1 0 0,0 1-1 0 0,0 0 0 0 0,0 0 1 0 0,0-1-1 0 0,0 1 1 0 0,0-1-1 0 0,0 1 0 0 0,0-1 1 0 0,0 1-1 0 0,0-1 0 0 0,0 1 1 0 0,0-1-1 0 0,0 0 1 0 0,0 0-1 0 0,-1 1 0 0 0,1-2-13 0 0,2-1-144 0 0,0 1 0 0 0,-1-2 0 0 0,0 1 0 0 0,0 0-1 0 0,0 0 1 0 0,1-3 144 0 0,-1 2-658 0 0,0 0-1 0 0,-1-1 1 0 0,1 1-1 0 0,-1 0 1 0 0,0-1 0 0 0,0 0-1 0 0,0-1 659 0 0,-1-8-1727 0 0</inkml:trace>
  <inkml:trace contextRef="#ctx0" brushRef="#br1" timeOffset="-12693.222">10508 8191 18887 0 0,'0'0'430'0'0,"5"15"1195"0"0,1 0-1483 0 0,0-1 0 0 0,-1 1-1 0 0,-1 0 1 0 0,2 15-142 0 0,0-7 280 0 0,3 19 921 0 0,-2 1 0 0 0,-1 0-1201 0 0,-6-30 178 0 0,0 0-1 0 0,0 0 1 0 0,-1 1 0 0 0,-1-1-1 0 0,-2 9-177 0 0,0-11-173 0 0,1-17-1131 0 0,2-21-115 0 0,2 19 1191 0 0,1-1-1 0 0,1 1 1 0 0,-1 0-1 0 0,1 0 0 0 0,1 0 1 0 0,-1 0-1 0 0,1 1 0 0 0,1-1 1 0 0,-1 1-1 0 0,1 0 1 0 0,1 0-1 0 0,-1 1 0 0 0,6-5 229 0 0,-10 9 72 0 0,1 1 0 0 0,0-1 0 0 0,0 1-1 0 0,-1 0 1 0 0,1 0 0 0 0,0 0 0 0 0,0 0 0 0 0,0 0-1 0 0,1 0 1 0 0,-1 0 0 0 0,0 1 0 0 0,0-1-1 0 0,0 1 1 0 0,0-1 0 0 0,1 1 0 0 0,-1 0-1 0 0,0 0 1 0 0,0 0 0 0 0,1 0 0 0 0,-1 0-1 0 0,0 1 1 0 0,0-1 0 0 0,1 1 0 0 0,-1-1 0 0 0,0 1-1 0 0,0 0 1 0 0,0 0 0 0 0,0 0 0 0 0,0 0-1 0 0,0 0 1 0 0,0 0 0 0 0,0 0 0 0 0,1 2-72 0 0,6 5 395 0 0,-1 0 1 0 0,1 1 0 0 0,-1 0 0 0 0,-1 1 0 0 0,0-1-1 0 0,0 2-395 0 0,8 10 345 0 0,-2-5-121 0 0,-9-9-77 0 0,0-1-1 0 0,1 0 1 0 0,-1-1-1 0 0,2 1 1 0 0,-1-1-1 0 0,0 0 1 0 0,1 0 0 0 0,0-1-1 0 0,0 1 1 0 0,1-1-1 0 0,5 2-146 0 0,1-1-234 0 0,-12-5-48 0 0,18-9-3115 0 0,-16 2-2118 0 0,2 1-1688 0 0</inkml:trace>
  <inkml:trace contextRef="#ctx0" brushRef="#br1" timeOffset="-12491.275">11026 8210 17551 0 0,'0'0'515'0'0,"0"0"-6"0"0,-3 3-267 0 0,-1 1-187 0 0,-1 0 1 0 0,1 1 0 0 0,1-1 0 0 0,-1 1-1 0 0,0 0 1 0 0,1 0 0 0 0,0 0-1 0 0,0 0 1 0 0,1 1 0 0 0,0-1-1 0 0,0 1 1 0 0,0-1 0 0 0,0 3-56 0 0,-11 44-1502 0 0,10-26-1060 0 0,3-13 1237 0 0</inkml:trace>
  <inkml:trace contextRef="#ctx0" brushRef="#br1" timeOffset="-11916.866">11194 8343 16328 0 0,'0'0'365'0'0,"-5"6"504"0"0,-2 0-742 0 0,1 1 0 0 0,-1-1 0 0 0,0-1 0 0 0,0 1 0 0 0,-1-1-127 0 0,-1 1 260 0 0,1 0-1 0 0,-1 1 0 0 0,-4 5-259 0 0,7-6 198 0 0,0 0 0 0 0,1 0 0 0 0,-1 1-1 0 0,1 0 1 0 0,1 0 0 0 0,0 0-1 0 0,-4 8-197 0 0,8-15 36 0 0,-1 1-1 0 0,1 0 0 0 0,0 0 1 0 0,0 0-1 0 0,-1-1 0 0 0,1 1 1 0 0,0 0-1 0 0,0 0 1 0 0,0-1-1 0 0,0 1 0 0 0,0 0 1 0 0,0 0-1 0 0,0 0 0 0 0,1-1 1 0 0,-1 1-1 0 0,0 0 0 0 0,0 0 1 0 0,1-1-1 0 0,-1 1 0 0 0,0 0 1 0 0,1 0-1 0 0,-1-1 0 0 0,0 1 1 0 0,1 0-1 0 0,-1-1 0 0 0,1 1-35 0 0,1 0 31 0 0,-1 0 0 0 0,0 0 0 0 0,0 0 0 0 0,0 0 0 0 0,1 0 0 0 0,-1 0 0 0 0,0-1 0 0 0,1 1 0 0 0,-1-1 0 0 0,1 1 0 0 0,-1-1 0 0 0,1 1-1 0 0,-1-1 1 0 0,2 0-31 0 0,2 0 30 0 0,0 0 0 0 0,0 0 0 0 0,0 0 0 0 0,0-1 0 0 0,0 0 0 0 0,0 0 0 0 0,0 0 0 0 0,0 0 0 0 0,-1-1 1 0 0,1 0-1 0 0,0 0 0 0 0,-1 0 0 0 0,1-1 0 0 0,0 0-30 0 0,11-8 21 0 0,-1 0 0 0 0,0-1 0 0 0,2-3-21 0 0,3-2 36 0 0,16-17-34 0 0,-24 23 10 0 0,0 0 1 0 0,0 0-1 0 0,1 1 1 0 0,1 1-1 0 0,8-5-12 0 0,-21 14-1 0 0,0-1-1 0 0,0 1 1 0 0,0-1-1 0 0,1 1 1 0 0,-1-1-1 0 0,0 1 1 0 0,0 0-1 0 0,0 0 1 0 0,0 0-1 0 0,0-1 1 0 0,1 1-1 0 0,-1 0 1 0 0,0 0-1 0 0,0 1 1 0 0,0-1-1 0 0,0 0 1 0 0,0 0-1 0 0,1 0 1 0 0,-1 1-1 0 0,0-1 1 0 0,0 1-1 0 0,0-1 2 0 0,1 2-6 0 0,0-1-1 0 0,-1 0 0 0 0,1 0 1 0 0,-1 1-1 0 0,1-1 0 0 0,-1 1 1 0 0,0-1-1 0 0,1 1 0 0 0,-1 0 1 0 0,0 0-1 0 0,0-1 1 0 0,0 2 6 0 0,3 7 38 0 0,0 0 0 0 0,-1 0 0 0 0,0 0 0 0 0,0 9-37 0 0,-1-13 94 0 0,2 17 81 0 0,1 2 444 0 0,1-1 0 0 0,0 1 0 0 0,7 11-620 0 0,-13-35 107 0 0,0-1-10 0 0,0 0-1 0 0,0 0 0 0 0,0 0 0 0 0,0 0 0 0 0,2-2 23 0 0,0 0 0 0 0,0 0 0 0 0,0 0 0 0 0,0-1 0 0 0,-1 1-1 0 0,1 0 1 0 0,0-3-119 0 0,2-2-72 0 0,-1 0-1 0 0,0 0 0 0 0,0-1 1 0 0,-1 0 72 0 0,9-22-592 0 0,-2 9 141 0 0,3-5-388 0 0,0 0 1 0 0,3 0 838 0 0,-11 20-145 0 0,0 0 0 0 0,0 0 1 0 0,0 0-1 0 0,1 0 0 0 0,0 1 0 0 0,0 0 0 0 0,0 0 0 0 0,1 1 1 0 0,0-1-1 0 0,3-1 145 0 0,-7 5-4 0 0,0 0 0 0 0,0 0 1 0 0,0 0-1 0 0,0 0 1 0 0,0 0-1 0 0,0 0 0 0 0,1 1 1 0 0,-1-1-1 0 0,0 1 0 0 0,0 0 1 0 0,1 0-1 0 0,-1-1 1 0 0,0 2-1 0 0,0-1 0 0 0,1 0 1 0 0,-1 0-1 0 0,0 1 0 0 0,0-1 1 0 0,0 1-1 0 0,1 0 4 0 0,0 0 36 0 0,0 0 0 0 0,-1 1 0 0 0,1 0 0 0 0,-1 0 0 0 0,1 0 0 0 0,-1 0 0 0 0,0 0 0 0 0,0 0 1 0 0,0 1-1 0 0,0-1 0 0 0,0 1 0 0 0,0-1 0 0 0,1 3-36 0 0,3 7 219 0 0,-1 0 0 0 0,0 1 1 0 0,-1-1-1 0 0,0 1 0 0 0,-1 0 1 0 0,0 7-220 0 0,7 22 874 0 0,-7-29-602 0 0,-1-1 0 0 0,-1 0-1 0 0,0 1 1 0 0,-1 11-272 0 0,0-23 72 0 0,0-1-25 0 0,0 0-149 0 0,0 0-67 0 0,-4 2-6854 0 0,-2 0-680 0 0</inkml:trace>
  <inkml:trace contextRef="#ctx0" brushRef="#br1" timeOffset="-17669.741">11011 6774 13016 0 0,'0'-66'1502'0'0,"0"65"-1096"0"0,0 0-282 0 0,0 1 1 0 0,0 0 0 0 0,0 0 0 0 0,0 0 0 0 0,0-1 0 0 0,0 1 0 0 0,0 0-1 0 0,1 0 1 0 0,-1-1 0 0 0,0 1 0 0 0,0 0 0 0 0,0 0 0 0 0,0 0 0 0 0,0-1 0 0 0,0 1-1 0 0,1 0 1 0 0,-1 0 0 0 0,0 0 0 0 0,0-1 0 0 0,0 1 0 0 0,0 0 0 0 0,1 0 0 0 0,-1 0-1 0 0,0 0 1 0 0,0 0 0 0 0,1 0-125 0 0,1 1 57 0 0,0 0 0 0 0,0 1 0 0 0,0 0 0 0 0,0 0 0 0 0,0-1 0 0 0,-1 1 0 0 0,1 0-1 0 0,0 1 1 0 0,-1-1 0 0 0,0 0 0 0 0,1 0 0 0 0,-1 1 0 0 0,0-1 0 0 0,0 0 0 0 0,0 1 0 0 0,0 1-57 0 0,3 9 346 0 0,-1 0 1 0 0,1 12-347 0 0,-2-12 161 0 0,3 27 680 0 0,-1 9-841 0 0,-2-12 383 0 0,6 24-383 0 0,-5-39 82 0 0,-1 1-1 0 0,-1-1 0 0 0,-1 11-81 0 0,0-15 230 0 0,0-16-64 0 0,0 0-26 0 0,0 5-101 0 0,0-6-7 0 0,10-3-56 0 0,-5-1 48 0 0,1 0 0 0 0,-1-1 1 0 0,0 1-1 0 0,-1-1 0 0 0,1 0 0 0 0,0 0 0 0 0,-1 0 0 0 0,0-1 1 0 0,0 1-1 0 0,0-1 0 0 0,1-3-24 0 0,1 0-2 0 0,1-1 1 0 0,0 1-1 0 0,4-2 2 0 0,5-5 56 0 0,-9 8-89 0 0,0 1 0 0 0,1 0 0 0 0,-1 0 1 0 0,1 0-1 0 0,0 1 0 0 0,1 0 1 0 0,-1 0-1 0 0,1 1 0 0 0,0 1 0 0 0,0-1 33 0 0,19 6 78 0 0,-26-1-58 0 0,0-1 0 0 0,0 1 0 0 0,0 0 0 0 0,0 0 0 0 0,-1 0 0 0 0,1 0 0 0 0,0 0 0 0 0,0 0 0 0 0,-1 0 0 0 0,1 1 0 0 0,-1-1 0 0 0,1 1 0 0 0,-1-1 0 0 0,0 1 0 0 0,2 1-20 0 0,-1 1 44 0 0,0 0 1 0 0,0 0-1 0 0,0 0 1 0 0,0 0-1 0 0,1 4-44 0 0,-2-5 20 0 0,-1 0 0 0 0,1 0 1 0 0,-1 0-1 0 0,0-1 0 0 0,0 1 0 0 0,0 0 0 0 0,-1 0 0 0 0,1 0 0 0 0,-1 0 0 0 0,1 0 0 0 0,-1 0 0 0 0,0-1 0 0 0,0 1 0 0 0,0 0 0 0 0,0-1 0 0 0,-1 1 1 0 0,1 0-1 0 0,-1-1 0 0 0,1 0 0 0 0,-1 1 0 0 0,0-1 0 0 0,0 0 0 0 0,-2 2-20 0 0,-3 2 20 0 0,1 0 0 0 0,-1 0-1 0 0,0-1 1 0 0,-1 0 0 0 0,1 0 0 0 0,-1-1-1 0 0,-2 1-19 0 0,-1 0 53 0 0,-1 0-1 0 0,0-1 0 0 0,0 0 0 0 0,0-1 0 0 0,-1 0 1 0 0,1-1-1 0 0,-1 0 0 0 0,1-1 0 0 0,-1-1 0 0 0,0 0 1 0 0,1-1-1 0 0,-1 0 0 0 0,-1-1-52 0 0,11 1-83 0 0,0 1 1 0 0,0-2-1 0 0,0 1 1 0 0,0 0-1 0 0,0-1 1 0 0,0 1-1 0 0,0-1 1 0 0,0 0-1 0 0,0 0 0 0 0,1 0 1 0 0,-1 0-1 0 0,-1-3 83 0 0,3 4-100 0 0,0-1 0 0 0,-1 1-1 0 0,2 0 1 0 0,-1-1 0 0 0,0 1 0 0 0,0-1-1 0 0,0 1 1 0 0,1-1 0 0 0,-1 0-1 0 0,0 1 1 0 0,1-1 0 0 0,0 1-1 0 0,-1-1 1 0 0,1 0 0 0 0,0 1-1 0 0,0-1 1 0 0,0 0 0 0 0,0 0 0 0 0,0 1-1 0 0,0-1 1 0 0,1 0 0 0 0,-1 1-1 0 0,0-1 1 0 0,1 1 0 0 0,0-1-1 0 0,0-1 101 0 0,1-2-626 0 0,1-1-1 0 0,0 1 0 0 0,1 0 0 0 0,3-4 627 0 0,10-7-5539 0 0,-7 10 266 0 0</inkml:trace>
  <inkml:trace contextRef="#ctx0" brushRef="#br1" timeOffset="-17017.547">11311 7031 11600 0 0,'1'1'264'0'0,"51"43"872"0"0,-43-37-407 0 0,-5-4-325 0 0,0 0 1 0 0,0 0-1 0 0,0 0 0 0 0,0-1 0 0 0,1 0 0 0 0,-1 1 1 0 0,1-2-1 0 0,0 1 0 0 0,0 0 0 0 0,-1-1 0 0 0,4 0-404 0 0,4 1 537 0 0,-9-1-451 0 0,0 0 1 0 0,1-1-1 0 0,-1 1 1 0 0,1-1-1 0 0,-1 0 1 0 0,1 0-1 0 0,0 0 1 0 0,-1-1-1 0 0,1 1 1 0 0,-1-1-1 0 0,0 0 1 0 0,1 0-1 0 0,-1 0 1 0 0,1 0-1 0 0,-1 0 1 0 0,0-1-1 0 0,1 0-86 0 0,8-7 84 0 0,0 0-1 0 0,0-1 1 0 0,-1 0 0 0 0,0-1-1 0 0,-1 0 1 0 0,0 0-1 0 0,7-12-83 0 0,-7 8 0 0 0,-1-1 0 0 0,0 1 0 0 0,3-11 0 0 0,-2 7 0 0 0,0 1 0 0 0,7-11 0 0 0,-14 27 11 0 0,-2 1 44 0 0,-1 1 19 0 0,1 2-40 0 0,-1 0-1 0 0,1 0 1 0 0,0 0-1 0 0,0 0 1 0 0,-1 0 0 0 0,0 1-1 0 0,1-1 1 0 0,-1 0-1 0 0,0 0 1 0 0,0 0-1 0 0,0 2-33 0 0,0-1 47 0 0,2 50 630 0 0,-2-35-572 0 0,0 0-1 0 0,2-1 1 0 0,1 8-105 0 0,0-6 40 0 0,-3-16-13 0 0,0 1 0 0 0,0-1 0 0 0,1 1 0 0 0,-1-1 1 0 0,1 1-1 0 0,0-1 0 0 0,0 1 0 0 0,0-1 0 0 0,0 0 0 0 0,1 0 0 0 0,0 1 1 0 0,-1-1-1 0 0,1 0 0 0 0,0 0 0 0 0,0-1 0 0 0,1 1 0 0 0,0 1-27 0 0,-2-4 19 0 0,0 1 0 0 0,1-1-1 0 0,-1 1 1 0 0,1-1 0 0 0,-1 0-1 0 0,0 1 1 0 0,1-1 0 0 0,-1 0-1 0 0,1 0 1 0 0,-1 0-1 0 0,1 0 1 0 0,-1 0 0 0 0,1 0-1 0 0,-1 0 1 0 0,0-1 0 0 0,1 1-1 0 0,-1 0 1 0 0,1-1 0 0 0,-1 1-1 0 0,0-1 1 0 0,1 0 0 0 0,-1 1-1 0 0,0-1 1 0 0,0 0 0 0 0,1 0-1 0 0,-1 0-18 0 0,6-4 51 0 0,0 1-1 0 0,0-2 1 0 0,-1 1-1 0 0,1-1-50 0 0,12-14 38 0 0,-1 0 1 0 0,-1-1-1 0 0,-1-1 0 0 0,5-9-38 0 0,-11 18-55 0 0,0-1-1 0 0,1 2 1 0 0,1-1-1 0 0,0 2 1 0 0,1-1 55 0 0,-10 9-64 0 0,-2 3 61 0 0,-1 0 0 0 0,0 0 1 0 0,0 0-1 0 0,0 0 0 0 0,1 0 0 0 0,-1 0 1 0 0,0-1-1 0 0,0 1 0 0 0,0 0 0 0 0,1 0 1 0 0,-1 0-1 0 0,0 0 0 0 0,0 0 0 0 0,0 0 1 0 0,1 0-1 0 0,-1 0 0 0 0,0 0 0 0 0,0 0 1 0 0,1 0-1 0 0,-1 0 0 0 0,0 1 0 0 0,0-1 1 0 0,0 0-1 0 0,1 0 0 0 0,-1 0 0 0 0,0 0 1 0 0,0 0-1 0 0,0 0 0 0 0,1 0 0 0 0,-1 0 1 0 0,0 1-1 0 0,0-1 0 0 0,0 0 0 0 0,0 0 1 0 0,0 0-1 0 0,1 0 0 0 0,-1 1 0 0 0,0-1 0 0 0,0 0 1 0 0,0 0-1 0 0,0 0 0 0 0,0 1 0 0 0,0-1 1 0 0,0 0-1 0 0,0 0 0 0 0,0 0 0 0 0,0 1 1 0 0,0-1-1 0 0,0 0 3 0 0,1 10-8 0 0,-1-9 4 0 0,7 38 4 0 0,-11 64 107 0 0,1-61-2 0 0,2 1 0 0 0,1 0 0 0 0,4 14-105 0 0,6 61 340 0 0,-9-98-35 0 0,0 0 0 0 0,-1 1 0 0 0,-2-1 0 0 0,0 3-305 0 0,2-19 58 0 0,-1-1-7 0 0,1 1 0 0 0,-1-1-1 0 0,1 0 1 0 0,-1 0 0 0 0,0 0 0 0 0,0 0-1 0 0,0 0 1 0 0,0 0 0 0 0,-1 0 0 0 0,1 0-1 0 0,-1-1 1 0 0,0 1 0 0 0,0 0 0 0 0,0-1-1 0 0,0 0 1 0 0,0 1 0 0 0,-1-1-51 0 0,-1 1 50 0 0,1 0 1 0 0,-1-1-1 0 0,0 0 1 0 0,0 0-1 0 0,0 0 0 0 0,0 0 1 0 0,-1 0-1 0 0,1-1 1 0 0,0 0-1 0 0,-1 0 0 0 0,-1 0-50 0 0,-5 0 67 0 0,-1 0 0 0 0,1-1 0 0 0,0 0 0 0 0,-1-1 0 0 0,1 0-1 0 0,0-1 1 0 0,0 0 0 0 0,0-1 0 0 0,-3-1-67 0 0,1 0 77 0 0,1-1-1 0 0,0 0 1 0 0,1-1 0 0 0,-1 0 0 0 0,-9-7-77 0 0,15 8-335 0 0,0 0 0 0 0,0 0 0 0 0,0-1 0 0 0,1 1 0 0 0,0-1 0 0 0,0-1 0 0 0,0 1 0 0 0,1 0 0 0 0,0-1 1 0 0,-1-2 334 0 0,-1-4-6032 0 0,0 2-1829 0 0</inkml:trace>
  <inkml:trace contextRef="#ctx0" brushRef="#br2" timeOffset="16529.474">20468 7015 15912 0 0,'0'0'465'0'0,"0"0"-4"0"0,12 8 174 0 0,-8-4-454 0 0,0 0-1 0 0,1 1 1 0 0,-1 0 0 0 0,-1 0-1 0 0,1 0 1 0 0,-1 0 0 0 0,0 1 0 0 0,0-1-1 0 0,1 4-180 0 0,1 6 418 0 0,0 0-1 0 0,-1 0 0 0 0,-1 1 1 0 0,0-1-1 0 0,0 15-417 0 0,0 23 1312 0 0,-3 5-1312 0 0,0-34 32 0 0,0-3 26 0 0,0 18 200 0 0,1 0-1 0 0,3 9-257 0 0,-2-35-57 0 0,-2-9-15 0 0,0 0 0 0 0,1 0-1 0 0,0 1 1 0 0,0-1 0 0 0,0 0-1 0 0,0 0 1 0 0,1 0 0 0 0,-1 0-1 0 0,2 1 73 0 0,-3-4-1329 0 0,1 0-3856 0 0,4 3-1648 0 0</inkml:trace>
  <inkml:trace contextRef="#ctx0" brushRef="#br2" timeOffset="17185.403">21020 7496 13760 0 0,'0'0'314'0'0,"0"0"46"0"0,6 6 354 0 0,-2 0-602 0 0,-3-6-10 0 0,-1 1 1 0 0,1 0 0 0 0,0 0 0 0 0,0-1 0 0 0,0 1 0 0 0,0-1 0 0 0,0 1 0 0 0,0-1 0 0 0,0 1 0 0 0,0-1 0 0 0,0 0 0 0 0,0 1 0 0 0,0-1 0 0 0,0 0-1 0 0,0 0 1 0 0,1 0 0 0 0,-1 0 0 0 0,0 0 0 0 0,0 0 0 0 0,0 0 0 0 0,0 0 0 0 0,0 0 0 0 0,0-1 0 0 0,0 1 0 0 0,0 0 0 0 0,0-1 0 0 0,0 1 0 0 0,0-1 0 0 0,0 1-1 0 0,0-1 1 0 0,0 1 0 0 0,0-1 0 0 0,0 0 0 0 0,0 1 0 0 0,0-1-103 0 0,1-2 154 0 0,0 0 0 0 0,1 0-1 0 0,-2 0 1 0 0,1 0 0 0 0,0 0-1 0 0,0 0 1 0 0,-1 0 0 0 0,0-1 0 0 0,0 1-1 0 0,0-1 1 0 0,0 1 0 0 0,0-1-1 0 0,0-2-153 0 0,0-8 637 0 0,0 0 0 0 0,-2-13-637 0 0,1 10 135 0 0,6-116 61 0 0,1-3-278 0 0,-3 96 157 0 0,-3 34-19 0 0,-1 9-48 0 0,0 1 0 0 0,0-1-1 0 0,0 1 1 0 0,1-1 0 0 0,-1 0 0 0 0,1 0 0 0 0,0 1 0 0 0,0 0-8 0 0,2 9-52 0 0,0 36 35 0 0,-2-32 18 0 0,0-1 0 0 0,1 1 0 0 0,1 1-1 0 0,2 14 0 0 0,-5-23 0 0 0,1-1 0 0 0,1 1 0 0 0,-1-1 0 0 0,2 0 0 0 0,-1 0 0 0 0,2 4 0 0 0,-1-6 12 0 0,-2-6-6 0 0,-1 1-1 0 0,0-1 0 0 0,1 0 1 0 0,-1 1-1 0 0,0-1 0 0 0,1 0 1 0 0,-1 1-1 0 0,1-1 0 0 0,-1 0 0 0 0,0 1 1 0 0,1-1-1 0 0,-1 0 0 0 0,1 0 1 0 0,-1 0-1 0 0,1 1 0 0 0,-1-1 1 0 0,1 0-1 0 0,-1 0 0 0 0,1 0 1 0 0,-1 0-1 0 0,1 0 0 0 0,-1 0 1 0 0,1 0-1 0 0,-1 0 0 0 0,1 0 1 0 0,-1 0-1 0 0,1 0 0 0 0,-1 0 1 0 0,1 0-6 0 0,12-5 57 0 0,-12 4-33 0 0,5-2-5 0 0,-1 0 1 0 0,1-1-1 0 0,-1 1 0 0 0,0-1 0 0 0,-1-1 0 0 0,1 1-19 0 0,12-11-3 0 0,-2 2-16 0 0,-2 0-1 0 0,0 0 0 0 0,0-2 1 0 0,2-4 19 0 0,0 0-61 0 0,0 2 0 0 0,11-10 61 0 0,-13 14-1 0 0,-8 8 16 0 0,1 0 0 0 0,-1 0 0 0 0,1 0 1 0 0,0 1-1 0 0,5-3-15 0 0,-10 6 59 0 0,0 2-27 0 0,0 0-1 0 0,0 0 1 0 0,0 0 0 0 0,0 0 0 0 0,0 0 0 0 0,-1 0 0 0 0,1 0 0 0 0,0 0-1 0 0,-1 0 1 0 0,1 1-32 0 0,2 5 66 0 0,-1-1 0 0 0,-1 1 0 0 0,1-1 0 0 0,-1 1 0 0 0,0 0 0 0 0,-1 0 0 0 0,1-1-1 0 0,-2 1-65 0 0,-3 57 659 0 0,1-41-577 0 0,-3 63-178 0 0,3 26 96 0 0,3-111-388 0 0,0-1-81 0 0,7 3-6384 0 0,3-3-284 0 0</inkml:trace>
  <inkml:trace contextRef="#ctx0" brushRef="#br2" timeOffset="17441.783">21712 6989 17015 0 0,'0'0'388'0'0,"-5"4"522"0"0,0 3-805 0 0,1-1 1 0 0,0 1 0 0 0,0 0-1 0 0,1 0 1 0 0,0 0-1 0 0,0 1 1 0 0,0 2-106 0 0,-14 57 496 0 0,9-27 83 0 0,-7 23 708 0 0,4 1 0 0 0,-3 56-1287 0 0,10-65-1390 0 0,20-64-3122 0 0,-6 2 2849 0 0</inkml:trace>
  <inkml:trace contextRef="#ctx0" brushRef="#br2" timeOffset="17647.414">21940 7062 17479 0 0,'0'0'396'0'0,"0"8"531"0"0,-7 27 96 0 0,3 0-1 0 0,-1 32-1022 0 0,4 72 1560 0 0,2-69-1510 0 0,-1-69-301 0 0,0-1-742 0 0,0 0-325 0 0,0 0-66 0 0</inkml:trace>
  <inkml:trace contextRef="#ctx0" brushRef="#br2" timeOffset="17927.925">21712 7147 16631 0 0,'0'0'490'0'0,"7"3"162"0"0,20 5-674 0 0,0-2 1 0 0,1 0-1 0 0,-1-2 0 0 0,25 0 22 0 0,8 2-552 0 0,-20-3-594 0 0,-14-4-3064 0 0,-4-1-864 0 0</inkml:trace>
  <inkml:trace contextRef="#ctx0" brushRef="#br2" timeOffset="18206.041">22252 7072 16352 0 0,'13'0'1249'0'0,"23"-1"-438"0"0,26-6-811 0 0,-26 3 907 0 0,29 0-907 0 0,-50 3 474 0 0,-12 1-311 0 0,0-1 1 0 0,-1 1 0 0 0,1 0 0 0 0,0 0 0 0 0,0 0 0 0 0,0 0 0 0 0,-1 0-1 0 0,1 1 1 0 0,0-1 0 0 0,0 1 0 0 0,-1 0 0 0 0,1 0 0 0 0,0 0-1 0 0,-1 0 1 0 0,1 0 0 0 0,-1 0 0 0 0,2 2-164 0 0,-3-3 17 0 0,-1 1-1 0 0,1 0 1 0 0,-1 0 0 0 0,0 0-1 0 0,1 0 1 0 0,-1-1 0 0 0,0 1-1 0 0,1 0 1 0 0,-1 0 0 0 0,0 0-1 0 0,0 0 1 0 0,0 0-1 0 0,0 0 1 0 0,0 0 0 0 0,0 0-1 0 0,0 0 1 0 0,0 0 0 0 0,0 0-1 0 0,0 0 1 0 0,-1-1 0 0 0,1 1-1 0 0,0 0 1 0 0,-1 0 0 0 0,1 0-1 0 0,0 0 1 0 0,-1 0-17 0 0,-14 25 101 0 0,14-24-88 0 0,-8 9 0 0 0,0 0-1 0 0,0-1 1 0 0,-1 0 0 0 0,0 0 0 0 0,-1-1-13 0 0,-19 18 10 0 0,-1 2-10 0 0,17-17 0 0 0,1 1 0 0 0,-9 11 0 0 0,8-9-25 0 0,8-9 63 0 0,1 0 0 0 0,-1 1-1 0 0,1-1 1 0 0,0 1 0 0 0,1 0 0 0 0,-4 7-38 0 0,8-12 6 0 0,-1-1 0 0 0,1 1 1 0 0,-1-1-1 0 0,1 1 1 0 0,0-1-1 0 0,-1 1 0 0 0,1-1 1 0 0,0 1-1 0 0,0-1 0 0 0,0 1 1 0 0,0-1-1 0 0,1 1 0 0 0,-1-1 1 0 0,0 1-1 0 0,0-1 1 0 0,1 1-1 0 0,-1-1-6 0 0,1 1-1 0 0,1 0 0 0 0,-1-1 0 0 0,0 1 1 0 0,0-1-1 0 0,0 1 0 0 0,1-1 0 0 0,-1 1 0 0 0,1-1 0 0 0,-1 0 0 0 0,1 1 1 0 0,0-1-1 0 0,0 0 0 0 0,-1 0 0 0 0,1 0 0 0 0,0-1 0 0 0,0 1 1 0 0,8 3 25 0 0,-1-1 1 0 0,0 0-1 0 0,1-1 0 0 0,0 0 0 0 0,-1-1 0 0 0,1 0 0 0 0,7 0-25 0 0,7-1 88 0 0,-1-2 0 0 0,17-2-88 0 0,4-6-1822 0 0,-2-4-3291 0 0,-41 13 4891 0 0,9-1-6956 0 0</inkml:trace>
  <inkml:trace contextRef="#ctx0" brushRef="#br2" timeOffset="18484.585">22386 7236 19439 0 0,'13'-2'552'0'0,"-7"2"120"0"0,3 0-544 0 0,7 2-128 0 0,-1 1 0 0 0,4 0 0 0 0,6 0 0 0 0,3-1 0 0 0,3 4 0 0 0,3-6-5567 0 0,7 3-1081 0 0</inkml:trace>
  <inkml:trace contextRef="#ctx0" brushRef="#br2" timeOffset="57779.062">21344 8357 8120 0 0,'-7'-6'3315'0'0,"6"6"-3097"0"0,1-1 0 0 0,-1 0 0 0 0,0 0 0 0 0,0 1 0 0 0,1-1 0 0 0,-1 0-1 0 0,0 0 1 0 0,1 0 0 0 0,-1 0 0 0 0,1 0 0 0 0,-1 0 0 0 0,1 0 0 0 0,0 0 0 0 0,-1 0 0 0 0,1-1-218 0 0,0 1 824 0 0,6-19 1163 0 0,-1-1-1097 0 0,0 0-1 0 0,-1-9-889 0 0,1-12 167 0 0,1 5 555 0 0,-6 36-642 0 0,0 1 0 0 0,1 0-76 0 0,-1 0-1 0 0,0 0 0 0 0,1 0 0 0 0,-1 1 0 0 0,1-1 0 0 0,-1 0 0 0 0,1 0 0 0 0,-1 1 1 0 0,0-1-1 0 0,1 0 0 0 0,-1 0 0 0 0,0 1 0 0 0,1-1 0 0 0,-1 0 0 0 0,0 1 1 0 0,1-1-1 0 0,-1 1 0 0 0,0-1 0 0 0,0 0 0 0 0,0 1 0 0 0,1-1 0 0 0,-1 1 1 0 0,0-1-1 0 0,0 1 0 0 0,0-1 0 0 0,0 0 0 0 0,0 1 0 0 0,0 0-3 0 0,3 15-14 0 0,-3-14 20 0 0,4 24-6 0 0,1 11 0 0 0,-3 216 416 0 0,-2-237-240 0 0,2 1 0 0 0,0 0 0 0 0,0 0 0 0 0,4 11-176 0 0,5-13 317 0 0,-9-11-7061 0 0,-2-4 6716 0 0,0 0-6460 0 0</inkml:trace>
  <inkml:trace contextRef="#ctx0" brushRef="#br2" timeOffset="58176.272">21869 8204 12152 0 0,'0'0'273'0'0,"3"-7"375"0"0,-1 3-423 0 0,1-1 33 0 0,-1 1-1 0 0,1-1 1 0 0,0 1 0 0 0,1 0-1 0 0,2-4-257 0 0,-5 8 607 0 0,-1 0-14 0 0,0 0-87 0 0,0 0-40 0 0,0 0-9 0 0,0 0-33 0 0,13 11 319 0 0,-11-8-693 0 0,0 0-1 0 0,0 0 1 0 0,0 1-1 0 0,-1-1 1 0 0,1 1-1 0 0,-1-1 1 0 0,0 1-1 0 0,0-1 1 0 0,0 1-1 0 0,-1-1 1 0 0,1 1-1 0 0,-1 0 1 0 0,0 0 0 0 0,0-1-1 0 0,0 5-49 0 0,3 23 218 0 0,-2-20-130 0 0,0 0-1 0 0,-1 1 0 0 0,0-1 0 0 0,-1 0 0 0 0,0 0 0 0 0,0 1-87 0 0,-2 17 219 0 0,-2 29 302 0 0,-2-2 0 0 0,-3 5-521 0 0,26-97-6471 0 0,-10 22 4543 0 0</inkml:trace>
  <inkml:trace contextRef="#ctx0" brushRef="#br2" timeOffset="58485.212">22083 8252 12152 0 0,'0'0'273'0'0,"0"0"40"0"0,0 0 22 0 0,0 0-39 0 0,8 7 768 0 0,-8-4-933 0 0,0 0-1 0 0,0 0 1 0 0,1 1-1 0 0,-2-1 1 0 0,1 0 0 0 0,0 0-1 0 0,-1 0 1 0 0,1 0-1 0 0,-1 0 1 0 0,0 0 0 0 0,0 1-1 0 0,0-2 1 0 0,0 1 0 0 0,-1 0-1 0 0,1 0 1 0 0,-1 0-1 0 0,0-1 1 0 0,0 1 0 0 0,0-1-1 0 0,0 1 1 0 0,0-1-131 0 0,-8 9 220 0 0,0-1 0 0 0,-1 0 0 0 0,0-1-1 0 0,-2 2-219 0 0,-34 18 356 0 0,35-22-261 0 0,-1 1 1 0 0,1 0-1 0 0,-7 6-95 0 0,18-13 34 0 0,1-1 1 0 0,-1 1-1 0 0,0 0 1 0 0,1-1-1 0 0,-1 1 0 0 0,0 0 1 0 0,1-1-1 0 0,-1 1 1 0 0,1 0-1 0 0,-1 0 1 0 0,1 0-1 0 0,-1-1 0 0 0,1 1 1 0 0,0 0-1 0 0,0 0 1 0 0,-1 0-1 0 0,1 0 1 0 0,0 0-1 0 0,0 0 0 0 0,0 0 1 0 0,0 0-1 0 0,0 0 1 0 0,0 0-1 0 0,0 0-34 0 0,0 0 39 0 0,1 1 0 0 0,0-1 0 0 0,-1 1 0 0 0,1-1-1 0 0,0 0 1 0 0,0 1 0 0 0,-1-1 0 0 0,1 0 0 0 0,0 0 0 0 0,0 0-1 0 0,1 0 1 0 0,-1 0 0 0 0,0 0 0 0 0,0 1-39 0 0,7 3 178 0 0,0 0 0 0 0,0-1 0 0 0,0 1 0 0 0,8 1-178 0 0,-12-4 84 0 0,23 12 188 0 0,-19-10-222 0 0,-1 0 1 0 0,1 0-1 0 0,1-1 0 0 0,-1 0 0 0 0,3 0-50 0 0,16 4-226 0 0,18 3 513 0 0,-15-7-6720 0 0,-29-3-29 0 0</inkml:trace>
  <inkml:trace contextRef="#ctx0" brushRef="#br2" timeOffset="58751.513">22370 8135 13936 0 0,'0'0'314'0'0,"0"0"46"0"0,0 0 23 0 0,0 0-44 0 0,-3 15-207 0 0,-2 18 539 0 0,2 0 0 0 0,1 0 0 0 0,1 1 0 0 0,2 2-671 0 0,-2 68 1289 0 0,-1-72-1214 0 0,1-12 12 0 0,0 0 0 0 0,-2 2-87 0 0,3-10-491 0 0,2-11-1254 0 0,2-6-255 0 0,-1-5-3746 0 0</inkml:trace>
  <inkml:trace contextRef="#ctx0" brushRef="#br2" timeOffset="59025.672">22536 8146 13128 0 0,'0'0'297'0'0,"0"0"39"0"0,0 0 20 0 0,0 0-29 0 0,0 2-215 0 0,-1 35 1557 0 0,-5 14-1669 0 0,4-25 478 0 0,-9 24 554 0 0,9-30-413 0 0,-1 0 0 0 0,-2 7-619 0 0,1-12 338 0 0,1 1 1 0 0,1 0 0 0 0,0 14-339 0 0,-3-2-40 0 0,4-22-5617 0 0,1-6-483 0 0</inkml:trace>
  <inkml:trace contextRef="#ctx0" brushRef="#br2" timeOffset="59250.655">22383 8343 13416 0 0,'0'0'298'0'0,"0"0"46"0"0,0 0 24 0 0,12-2 94 0 0,-3 1-296 0 0,0 1 1 0 0,0 0 0 0 0,-1 1-1 0 0,1-1 1 0 0,-1 2-1 0 0,1-1 1 0 0,-1 1 0 0 0,2 1-167 0 0,12 2 257 0 0,0 0-256 0 0,0-1 0 0 0,1-1 0 0 0,16-1-1 0 0,-24-2-105 0 0</inkml:trace>
  <inkml:trace contextRef="#ctx0" brushRef="#br2" timeOffset="59574.49">22760 8234 13672 0 0,'0'0'400'0'0,"0"0"0"0"0,0 0-219 0 0,2 1 26 0 0,7 1 353 0 0,0-1 1 0 0,0 0 0 0 0,0 0 0 0 0,1-1 0 0 0,-1 0-1 0 0,3-1-560 0 0,13 0 1063 0 0,-14 0-727 0 0,0 0 0 0 0,0-1 0 0 0,0 0-1 0 0,0 0-335 0 0,21-5 341 0 0,-28 7-321 0 0,4-1 30 0 0,-1 0 0 0 0,1 0 0 0 0,-1 1 0 0 0,6 0-50 0 0,-5 1 0 0 0,17 4-12 0 0,-24-5 11 0 0,-1 0-1 0 0,1 1 0 0 0,-1-1 0 0 0,1 0 0 0 0,-1 0 0 0 0,1 1 0 0 0,-1-1 0 0 0,0 0 1 0 0,1 1-1 0 0,-1-1 0 0 0,0 1 0 0 0,1-1 0 0 0,-1 0 0 0 0,0 1 0 0 0,1-1 1 0 0,-1 1-1 0 0,0-1 0 0 0,0 1 0 0 0,0-1 0 0 0,1 1 0 0 0,-1-1 0 0 0,0 1 0 0 0,0-1 1 0 0,0 1-1 0 0,0-1 0 0 0,0 1 0 0 0,0-1 0 0 0,0 1 0 0 0,0-1 0 0 0,0 1 1 0 0,0-1-1 0 0,0 1 0 0 0,0-1 0 0 0,0 1 0 0 0,-1 0 2 0 0,-5 17 5 0 0,1-10-4 0 0,-1 0-1 0 0,0 0 0 0 0,-1-1 1 0 0,1 0-1 0 0,-1 0 0 0 0,-1-1 0 0 0,1 0 1 0 0,-8 4-1 0 0,-2 3 9 0 0,-37 26-8 0 0,31-23 5 0 0,1 1-1 0 0,-3 3-5 0 0,22-14-12 0 0,2-6 16 0 0,1 1-1 0 0,0 0 0 0 0,-1-1 0 0 0,1 1 1 0 0,0 0-1 0 0,0-1 0 0 0,0 1 1 0 0,-1 0-1 0 0,1 0 0 0 0,0-1 0 0 0,0 1 1 0 0,0 0-1 0 0,0-1 0 0 0,0 1 1 0 0,1 0-1 0 0,-1 0 0 0 0,0-1 0 0 0,0 1 1 0 0,0 0-1 0 0,1-1 0 0 0,-1 1 1 0 0,0 0-1 0 0,1-1 0 0 0,-1 1 0 0 0,0 0 1 0 0,1-1-1 0 0,-1 1 0 0 0,1-1 1 0 0,-1 1-1 0 0,1-1 0 0 0,-1 1 0 0 0,1-1 1 0 0,-1 1-1 0 0,1-1 0 0 0,0 0 0 0 0,-1 1 1 0 0,1-1-1 0 0,0 0 0 0 0,-1 1 1 0 0,1-1-1 0 0,0 0 0 0 0,-1 0 0 0 0,1 0 1 0 0,0 0-1 0 0,0 1 0 0 0,0-1-3 0 0,4 1 45 0 0,3 2 60 0 0,0 0-1 0 0,0 0 1 0 0,1-2-1 0 0,-1 1 1 0 0,1-1-1 0 0,0 0 1 0 0,-1 0-1 0 0,1-1 1 0 0,8-1-105 0 0,20 1 75 0 0,-20 2-254 0 0,-8-1-8 0 0,0 0-1 0 0,0 0 1 0 0,0-1 0 0 0,0-1 0 0 0,0 1-1 0 0,0-1 1 0 0,0-1 0 0 0,5-1 187 0 0,-9 1-2119 0 0,-4 1-4692 0 0</inkml:trace>
  <inkml:trace contextRef="#ctx0" brushRef="#br2" timeOffset="59838.836">22864 8360 14424 0 0,'0'0'330'0'0,"9"0"438"0"0,30 2 1242 0 0,29 5-2010 0 0,16 1 1091 0 0,-65-7-1633 0 0,-1 2-1 0 0,16 4 543 0 0,-9-3-6250 0 0</inkml:trace>
  <inkml:trace contextRef="#ctx0" brushRef="#br1" timeOffset="-10818.413">12465 7930 16439 0 0,'0'0'374'0'0,"0"0"54"0"0,0 0-371 0 0,0-1 0 0 0,1 1 1 0 0,-1 0-1 0 0,0-1 0 0 0,0 1 0 0 0,1 0 1 0 0,-1 0-1 0 0,0-1 0 0 0,0 1 1 0 0,1 0-1 0 0,-1 0 0 0 0,0-1 0 0 0,1 1 1 0 0,-1 0-1 0 0,0 0 0 0 0,1 0 0 0 0,-1 0 1 0 0,0 0-1 0 0,1-1 0 0 0,-1 1 1 0 0,0 0-1 0 0,1 0-57 0 0,3 4 376 0 0,0 1 0 0 0,0 0 0 0 0,-1-1 1 0 0,1 1-1 0 0,-1 0 0 0 0,0 1 0 0 0,-1-1 0 0 0,1 0 1 0 0,-1 2-377 0 0,2 2 202 0 0,-1-1 0 0 0,-1 1 0 0 0,1 0 1 0 0,-2 0-1 0 0,2 9-202 0 0,11 84 1125 0 0,-10-57-1103 0 0,-1-18-35 0 0,-1 1 0 0 0,-2-1 1 0 0,0 0-1 0 0,-4 19 13 0 0,-3-26-1653 0 0,-1-11-4970 0 0,4-8-151 0 0</inkml:trace>
  <inkml:trace contextRef="#ctx0" brushRef="#br1" timeOffset="-10430.085">12427 8171 15264 0 0,'0'0'348'0'0,"0"0"49"0"0,0 0 19 0 0,13 0 94 0 0,35 2-186 0 0,-26-1 198 0 0,-1 0 0 0 0,12-2-522 0 0,13-3 501 0 0,-1 1 406 0 0,23-6-907 0 0,-56 7 14 0 0,-1 0-1 0 0,0-1 0 0 0,0-1 0 0 0,0 0 1 0 0,0 0-1 0 0,0-1 0 0 0,-1 0 0 0 0,0 0 1 0 0,0-2-1 0 0,0 1 0 0 0,-1-1 0 0 0,0 0 0 0 0,0-1 1 0 0,5-6-14 0 0,-13 12-13 0 0,0 1 1 0 0,1-1 0 0 0,-1 1 0 0 0,0 0-1 0 0,0-1 1 0 0,-1 0 0 0 0,1 1 0 0 0,0-1-1 0 0,0 1 1 0 0,-1-1 0 0 0,1 0 0 0 0,-1 0-1 0 0,0 1 1 0 0,1-1 0 0 0,-1 0 0 0 0,0 0-1 0 0,0 0 1 0 0,0 1 0 0 0,0-1 0 0 0,0 0-1 0 0,-1 0 1 0 0,1 1 0 0 0,0-1 0 0 0,-1 0-1 0 0,0 0 13 0 0,1 0-3 0 0,-1 1 0 0 0,0 0 0 0 0,0 0 0 0 0,0 0 0 0 0,0 0 0 0 0,0 0 0 0 0,0 0-1 0 0,0 0 1 0 0,0 0 0 0 0,0 0 0 0 0,0 0 0 0 0,0 1 0 0 0,-1-1 0 0 0,1 0 0 0 0,0 1 0 0 0,-1-1-1 0 0,1 1 1 0 0,0 0 0 0 0,-1-1 0 0 0,1 1 0 0 0,-1 0 0 0 0,1 0 0 0 0,0 0 0 0 0,-1 0 0 0 0,1 0 0 0 0,-1 0-1 0 0,1 0 1 0 0,-1 0 0 0 0,1 0 0 0 0,0 1 0 0 0,-2 0 3 0 0,-15 2 38 0 0,14-3 35 0 0,-1 1-1 0 0,1 0 1 0 0,0 0-1 0 0,-1 0 0 0 0,1 0 1 0 0,0 1-1 0 0,-4 2-72 0 0,2-1 89 0 0,-7 4 245 0 0,0 1 0 0 0,-8 5-334 0 0,17-9 81 0 0,-1 0-1 0 0,1 0 0 0 0,0 0 1 0 0,0 0-1 0 0,1 0 1 0 0,-1 1-1 0 0,1 0 0 0 0,-3 4-80 0 0,5-6 43 0 0,-1 1 0 0 0,0-1-1 0 0,1 1 1 0 0,0-1 0 0 0,-1 1-1 0 0,2 0 1 0 0,-1 0 0 0 0,0-1-1 0 0,1 1 1 0 0,-1 0 0 0 0,1 0-1 0 0,0 0 1 0 0,1-1 0 0 0,-1 1-1 0 0,1 0 1 0 0,-1 0 0 0 0,1-1-1 0 0,0 1 1 0 0,0 0 0 0 0,1-1-1 0 0,-1 1 1 0 0,1-1 0 0 0,0 1-1 0 0,0-1 1 0 0,0 0 0 0 0,0 0-1 0 0,2 2-42 0 0,2 2 60 0 0,0 0 0 0 0,1 0 0 0 0,0-1 0 0 0,0 0 0 0 0,0 0 0 0 0,0-1 0 0 0,1 0 0 0 0,0 0 0 0 0,0-1 0 0 0,1 0 0 0 0,-1 0 0 0 0,1-1 0 0 0,0 0 0 0 0,0 0 0 0 0,0-1 0 0 0,0-1 0 0 0,6 1-60 0 0,4 0-549 0 0,0-1 1 0 0,0 0-1 0 0,1-2 0 0 0,-1 0 1 0 0,0-2-1 0 0,0 0 1 0 0,0-1-1 0 0,1-1 549 0 0,5-2-1407 0 0</inkml:trace>
  <inkml:trace contextRef="#ctx0" brushRef="#br1" timeOffset="-10200.673">13279 8005 19495 0 0,'-2'-1'71'0'0,"1"1"0"0"0,-1 0 1 0 0,0-1-1 0 0,0 1 0 0 0,1 0 0 0 0,-1 0 0 0 0,0 0 0 0 0,0 0 0 0 0,0 0 0 0 0,1 0 0 0 0,-1 1 0 0 0,0-1 0 0 0,0 1 0 0 0,1-1 0 0 0,-1 1 0 0 0,0-1 0 0 0,1 1 0 0 0,-1 0 0 0 0,1 0 0 0 0,-1 0 0 0 0,0 0-71 0 0,-37 25-127 0 0,35-22 246 0 0,-5 3 49 0 0,1 2 0 0 0,0-1 1 0 0,1 1-1 0 0,0 0 0 0 0,0 0 0 0 0,1 1 0 0 0,0 0 0 0 0,0 2-168 0 0,4-10 18 0 0,1 1 15 0 0,0-1 0 0 0,0 1 0 0 0,0-1 1 0 0,0 1-1 0 0,0-1 0 0 0,0 1 0 0 0,1 0 0 0 0,-1 0 0 0 0,1-1 1 0 0,0 1-1 0 0,-1 0 0 0 0,1 0 0 0 0,1-1 0 0 0,-1 1 0 0 0,0 0 1 0 0,1 1-34 0 0,0 0 43 0 0,0 0 0 0 0,1 0 1 0 0,0 0-1 0 0,-1 0 1 0 0,1 0-1 0 0,1 0 1 0 0,-1-1-1 0 0,1 1 1 0 0,-1 0-1 0 0,1-1-43 0 0,3 3 42 0 0,-1-1 1 0 0,0 1-1 0 0,1-1 0 0 0,0-1 1 0 0,0 1-1 0 0,1-1 0 0 0,-1 0 1 0 0,1-1-1 0 0,0 0 1 0 0,0 0-1 0 0,0 0 0 0 0,0-1-42 0 0,2 1-75 0 0,0-1 0 0 0,-1-1-1 0 0,1 0 1 0 0,0 0 0 0 0,0-1-1 0 0,0 0 1 0 0,0 0 0 0 0,-1-1-1 0 0,1 0 1 0 0,0-1 0 0 0,0 0-1 0 0,-1 0 1 0 0,1-1 0 0 0,-1 0-1 0 0,0 0 1 0 0,0-1 0 0 0,0 0-1 0 0,0 0 1 0 0,-1-1 0 0 0,4-3 75 0 0,20-19-1838 0 0,-12 7-3512 0 0,-1 2-1171 0 0</inkml:trace>
  <inkml:trace contextRef="#ctx0" brushRef="#br1" timeOffset="-9796.935">13585 7863 16903 0 0,'0'0'382'0'0,"0"0"54"0"0,0 0 22 0 0,0 0-46 0 0,0 0-201 0 0,0 0 148 0 0,-2 7 559 0 0,2 4-562 0 0,0 1-1 0 0,1 0 1 0 0,1-1-1 0 0,0 1 0 0 0,0-1 1 0 0,4 10-356 0 0,-4-15 17 0 0,12 57 888 0 0,-1 1 0 0 0,0 40-905 0 0,-11-91 58 0 0,3 61 751 0 0,-6-81-929 0 0,2 0 0 0 0,-1 0 0 0 0,1 0 0 0 0,0 0 0 0 0,1 0 0 0 0,0 0 0 0 0,0 1 0 0 0,0-1 0 0 0,1 0 0 0 0,2-3 120 0 0,-3 5-59 0 0,17-29-282 0 0,-18 32 305 0 0,1-1 1 0 0,0 0-1 0 0,0 1 1 0 0,1-1 0 0 0,-1 1-1 0 0,0 0 1 0 0,1 0-1 0 0,-1 0 1 0 0,1 0-1 0 0,0 0 36 0 0,0 0-18 0 0,1 0-1 0 0,-1 1 0 0 0,0-1 1 0 0,1 1-1 0 0,-1 0 1 0 0,1 0-1 0 0,3-1 19 0 0,-6 2 12 0 0,1 0 1 0 0,-1 0-1 0 0,1 0 0 0 0,-1 1 1 0 0,1-1-1 0 0,-1 0 0 0 0,1 1 0 0 0,-1-1 1 0 0,1 1-1 0 0,-1-1 0 0 0,0 1 1 0 0,1 0-1 0 0,-1 0 0 0 0,0-1 1 0 0,0 1-1 0 0,1 0 0 0 0,-1 0 0 0 0,0 0 1 0 0,0 0-1 0 0,0 1 0 0 0,0-1-12 0 0,8 11 242 0 0,1 1-1 0 0,-2 0 1 0 0,0 0-1 0 0,-1 1 1 0 0,0 0 0 0 0,1 5-242 0 0,1 1-650 0 0,2 1 1 0 0,4 6 649 0 0,-10-20-1163 0 0,0 0 0 0 0,0 0 0 0 0,1-1-1 0 0,-1 0 1 0 0,2 1 1163 0 0,-1-2-7478 0 0</inkml:trace>
  <inkml:trace contextRef="#ctx0" brushRef="#br1" timeOffset="-6964.033">14049 8074 12440 0 0,'4'-11'1248'0'0,"-4"6"-1074"0"0,0 4 216 0 0,0 1 111 0 0,0 0 19 0 0,0 0 15 0 0,0 0 35 0 0,0 0 19 0 0,0 0 3 0 0,0 0-44 0 0,0 18 623 0 0,3-7-765 0 0,-1 1-1 0 0,0 0 1 0 0,-1 0 0 0 0,0 10-406 0 0,0-15 74 0 0,-1 0 1 0 0,2 0 0 0 0,-1-1-1 0 0,1 1 1 0 0,0 0 0 0 0,1 0-75 0 0,1 8 130 0 0,-3-10-60 0 0,-1-5-63 0 0,0 0 1 0 0,0 1 0 0 0,0-1 0 0 0,0 1-1 0 0,0-1 1 0 0,0 1 0 0 0,0-1-1 0 0,0 0 1 0 0,0 1 0 0 0,0-1-1 0 0,0 1 1 0 0,0-1 0 0 0,0 1 0 0 0,0-1-1 0 0,0 0 1 0 0,1 1 0 0 0,-1-1-1 0 0,0 1 1 0 0,0-1 0 0 0,0 0 0 0 0,1 1-1 0 0,-1-1 1 0 0,0 0 0 0 0,1 1-1 0 0,-1-1 1 0 0,0 0 0 0 0,1 0 0 0 0,-1 1-1 0 0,1-1-7 0 0,-1 0 20 0 0,1 0-1 0 0,-1 0 0 0 0,1 0 1 0 0,0 0-1 0 0,-1-1 0 0 0,1 1 1 0 0,-1 0-1 0 0,1 0 0 0 0,-1-1 1 0 0,1 1-1 0 0,-1 0 0 0 0,1 0 1 0 0,-1-1-1 0 0,1 1 0 0 0,-1-1 1 0 0,1 1-1 0 0,0-1-19 0 0,15-19 288 0 0,-4-14-205 0 0,5-26-83 0 0,-7 25 63 0 0,10-24-63 0 0,-13 42 0 0 0,-5 9 0 0 0,1 0 0 0 0,1 1 0 0 0,-1-1 0 0 0,1 1 0 0 0,0 0 0 0 0,1 0 0 0 0,1-1 0 0 0,-5 7 0 0 0,-1 0 0 0 0,1 1 0 0 0,0-1 0 0 0,0 1 0 0 0,0-1 0 0 0,0 1 0 0 0,0-1 0 0 0,0 1 0 0 0,0-1 0 0 0,0 1 0 0 0,0 0 0 0 0,0 0 0 0 0,0-1 0 0 0,0 1 0 0 0,0 0 0 0 0,1 0 0 0 0,-1 0 0 0 0,0 0 0 0 0,0 0 0 0 0,1 1 0 0 0,1 0 3 0 0,0 0 1 0 0,0 1-1 0 0,0 0 0 0 0,-1 0 0 0 0,1-1 0 0 0,-1 1 0 0 0,1 1 0 0 0,-1-1 1 0 0,1 0-1 0 0,-1 1 0 0 0,0-1 0 0 0,0 1 0 0 0,0 0 0 0 0,-1-1 1 0 0,1 1-1 0 0,0 2-3 0 0,5 9 42 0 0,-1 1 1 0 0,5 15-43 0 0,-4-9 22 0 0,31 71 168 0 0,-36-89-166 0 0,0 1 0 0 0,0-1 0 0 0,0 0 0 0 0,0 1 0 0 0,0-1 0 0 0,1 0 0 0 0,-1 0 0 0 0,1 0-1 0 0,0-1 1 0 0,0 1 0 0 0,0-1 0 0 0,1 1-24 0 0,-2-2-29 0 0,0 1-1 0 0,0-1 0 0 0,0 0 1 0 0,0 0-1 0 0,0 0 1 0 0,0-1-1 0 0,0 1 0 0 0,0 0 1 0 0,1-1-1 0 0,-1 1 1 0 0,0-1-1 0 0,0 0 1 0 0,1 0-1 0 0,-1 1 0 0 0,0-2 1 0 0,0 1-1 0 0,1 0 1 0 0,-1 0-1 0 0,0-1 0 0 0,0 1 1 0 0,0-1-1 0 0,1 0 30 0 0,16-13-1530 0 0,-16 12 1305 0 0,1 0 1 0 0,-1 0-1 0 0,0 0 0 0 0,0-1 1 0 0,0 1-1 0 0,0-1 1 0 0,0 0-1 0 0,-1 0 1 0 0,1 0-1 0 0,-1 0 1 0 0,1 0-1 0 0,-1-1 1 0 0,0 1-1 0 0,0-3 225 0 0,8-10-1035 0 0,-4 7 624 0 0,0 0 1 0 0,1 0-1 0 0,0 1 1 0 0,1 0-1 0 0,1-2 411 0 0,-7 9 77 0 0,4-3 2652 0 0,-2 11-706 0 0,-3-3-2338 0 0,3 7 663 0 0,0 0 0 0 0,1 0-1 0 0,0 0 1 0 0,1 0 0 0 0,0-1-1 0 0,1 0 1 0 0,0 0 0 0 0,8 8-348 0 0,-10-13 32 0 0,-2-1 0 0 0,0-1 0 0 0,1 1 1 0 0,-1-1-1 0 0,1 0 1 0 0,0 0-1 0 0,0 0 0 0 0,4 2-32 0 0,-4-3-319 0 0,1 0 482 0 0,1 1-1 0 0,-1-1 1 0 0,1 0 0 0 0,0 0 0 0 0,3 0-163 0 0,-7-1-766 0 0,1-1 0 0 0,-1 0 0 0 0,1 0 0 0 0,-1 0 0 0 0,1 0 0 0 0,-1 0 0 0 0,1-1 0 0 0,-1 1 0 0 0,2-2 766 0 0,3 0-6848 0 0</inkml:trace>
  <inkml:trace contextRef="#ctx0" brushRef="#br1" timeOffset="-6698.87">14751 7988 17335 0 0,'-3'-4'376'0'0,"-1"1"0"0"0,0 0 0 0 0,-1 0 0 0 0,1 0 0 0 0,-3-1-376 0 0,-3 2 258 0 0,8 7 25 0 0,7 8-178 0 0,-5-12-233 0 0,2 4 8 0 0,1-1 0 0 0,0 1 0 0 0,0-1 0 0 0,0 0 0 0 0,0 0 0 0 0,1 0 0 0 0,0-1 1 0 0,-1 1-1 0 0,1-1 0 0 0,1 0 0 0 0,-1 0 0 0 0,0 0 0 0 0,2 1 120 0 0,43 15-3110 0 0,-33-13-2426 0 0</inkml:trace>
  <inkml:trace contextRef="#ctx0" brushRef="#br1" timeOffset="-6380.079">15073 8038 12464 0 0,'11'-9'281'0'0,"-9"7"40"0"0,-2 1-279 0 0,1 1 0 0 0,0-1 0 0 0,-1 1-1 0 0,1-1 1 0 0,0 1 0 0 0,-1-1 0 0 0,1 0 0 0 0,-1 1 0 0 0,1-1-1 0 0,-1 0 1 0 0,0 0 0 0 0,1 1 0 0 0,-1-1 0 0 0,0 0-1 0 0,1 0 1 0 0,-1 1 0 0 0,0-1 0 0 0,0 0 0 0 0,0 0-1 0 0,0 0 1 0 0,1 0 0 0 0,-1 1 0 0 0,0-1 0 0 0,-1 0-1 0 0,1 0 1 0 0,0 0 0 0 0,0 0 0 0 0,0 1 0 0 0,0-1-1 0 0,-1 0 1 0 0,1 0 0 0 0,0 0 0 0 0,-1 1 0 0 0,1-1-1 0 0,-1 0 1 0 0,1 0 0 0 0,-1 1 0 0 0,1-1 0 0 0,-1 1-1 0 0,1-1 1 0 0,-1 0 0 0 0,1 1 0 0 0,-1-1 0 0 0,0 1-1 0 0,0-1 1 0 0,1 1 0 0 0,-1 0 0 0 0,0-1 0 0 0,0 1-1 0 0,1 0 1 0 0,-2-1-42 0 0,-1-1 368 0 0,-1 1 0 0 0,0-1 0 0 0,0 1 0 0 0,0 0 0 0 0,1 0-1 0 0,-1 1 1 0 0,0-1 0 0 0,0 1 0 0 0,0-1 0 0 0,-3 1-368 0 0,-2 2 379 0 0,-1-1 1 0 0,1 1 0 0 0,-1 0-1 0 0,1 1 1 0 0,0 0 0 0 0,0 1-1 0 0,0 0 1 0 0,1 0 0 0 0,-1 1-380 0 0,4-2 82 0 0,0 0 0 0 0,1 0 0 0 0,-1 1 0 0 0,1 0 0 0 0,0 0 1 0 0,0 0-1 0 0,0 1 0 0 0,0 0 0 0 0,1-1 0 0 0,0 1 0 0 0,0 0 0 0 0,0 0 1 0 0,1 1-1 0 0,-1-1 0 0 0,1 3-82 0 0,1-8 1 0 0,-1 6 46 0 0,0 1 1 0 0,0-1-1 0 0,0 1 1 0 0,0 0-1 0 0,1 0 1 0 0,0 0-1 0 0,1 0 0 0 0,0 0 1 0 0,0 6-48 0 0,1-3-54 0 0,1 0-1 0 0,0 0 1 0 0,0 0 0 0 0,3 5 54 0 0,-4-11 16 0 0,1 0 0 0 0,0 0-1 0 0,0 0 1 0 0,0 0 0 0 0,0-1 0 0 0,1 1 0 0 0,-1-1 0 0 0,1 0 0 0 0,0 0 0 0 0,0 0-1 0 0,0 0 1 0 0,1 0-16 0 0,-1-1-26 0 0,-1 0 0 0 0,0 0 0 0 0,1-1 0 0 0,-1 1 0 0 0,0-1 0 0 0,1 0 0 0 0,0 1 0 0 0,-1-1 0 0 0,1 0 0 0 0,0-1-1 0 0,0 1 1 0 0,-1 0 0 0 0,1-1 0 0 0,0 0 0 0 0,0 1 0 0 0,0-1 0 0 0,0 0 0 0 0,0-1 0 0 0,-1 1 0 0 0,1 0 0 0 0,0-1 0 0 0,0 0 0 0 0,0 1-1 0 0,-1-1 1 0 0,1 0 0 0 0,0-1 0 0 0,2 0 26 0 0,70-48-1488 0 0,-38 25 624 0 0,-36 26 857 0 0,0 0-1 0 0,0-1 0 0 0,0 1 1 0 0,0 0-1 0 0,0-1 0 0 0,0 1 1 0 0,0 0-1 0 0,0 0 0 0 0,-1 0 1 0 0,1 0-1 0 0,0 0 0 0 0,0 1 8 0 0,1 2 43 0 0,-1 0 0 0 0,0 0 0 0 0,0 0 0 0 0,0 0 0 0 0,0 0 0 0 0,-1 0 0 0 0,0 1-43 0 0,3 15 153 0 0,-1-13-82 0 0,-2 1 1 0 0,1 0 0 0 0,-1-1 0 0 0,0 4-72 0 0,0 16 134 0 0,3 51 246 0 0,-1-35-68 0 0,-2-27-142 0 0,1 1-1 0 0,0-1 1 0 0,4 14-170 0 0,-2-3 116 0 0,-4-23-107 0 0,1-1-1 0 0,1 1 1 0 0,-1-1 0 0 0,0 1-1 0 0,1-1 1 0 0,0 1 0 0 0,0-1 0 0 0,0 1-1 0 0,0-1 1 0 0,1 2-9 0 0,6 13 91 0 0,-7-16-86 0 0,0 1-1 0 0,0-1 0 0 0,0 1 1 0 0,1-1-1 0 0,-1 0 0 0 0,1 1 0 0 0,-1-1 1 0 0,1 0-1 0 0,0 0 0 0 0,-1 0 0 0 0,1 0 1 0 0,2 2-5 0 0,-2-3-196 0 0,0-2-76 0 0,0 0 0 0 0,0 0 0 0 0,1 0 1 0 0,-1 0-1 0 0,0-1 0 0 0,0 1 0 0 0,-1-1 0 0 0,1 1 1 0 0,0-1-1 0 0,0 1 0 0 0,-1-1 0 0 0,1-1 272 0 0,4-6-1560 0 0</inkml:trace>
  <inkml:trace contextRef="#ctx0" brushRef="#br1" timeOffset="-5604.866">15353 7999 15520 0 0,'-15'-6'1558'0'0,"15"7"-1427"0"0,-3 3-37 0 0,1 0 1 0 0,0 0 0 0 0,0 0-1 0 0,0 0 1 0 0,1 0 0 0 0,-1 0-1 0 0,1 0 1 0 0,0 0 0 0 0,0 1-1 0 0,1-1 1 0 0,-1 0 0 0 0,1 1-1 0 0,0-1 1 0 0,0 0 0 0 0,1 1-1 0 0,0 3-94 0 0,-1 69 1908 0 0,1-53-1616 0 0,-1-16-184 0 0,1 1 1 0 0,0 0-1 0 0,0-1 1 0 0,2 6-109 0 0,-1-7 42 0 0,-1-3-23 0 0,0-1-1 0 0,0 1 1 0 0,0 0 0 0 0,0-1-1 0 0,1 0 1 0 0,0 1-1 0 0,-1-1 1 0 0,1 0-1 0 0,0 0 1 0 0,1 0-1 0 0,0 1-18 0 0,-2-3 20 0 0,-1 0 0 0 0,1 0 0 0 0,0 0 0 0 0,0 0 0 0 0,1 0 0 0 0,-1 0 0 0 0,0 0 0 0 0,0-1 0 0 0,0 1 0 0 0,0 0-1 0 0,1-1 1 0 0,-1 1 0 0 0,0-1 0 0 0,1 1 0 0 0,-1-1 0 0 0,0 0 0 0 0,1 1 0 0 0,-1-1 0 0 0,1 0 0 0 0,-1 0 0 0 0,0 0 0 0 0,1 0 0 0 0,-1 0-1 0 0,1 0-19 0 0,0-1 18 0 0,1 0 0 0 0,-1 0 0 0 0,0 0 0 0 0,0 0 0 0 0,0 0-1 0 0,0-1 1 0 0,0 1 0 0 0,0-1 0 0 0,0 1 0 0 0,0-1 0 0 0,-1 0 0 0 0,1 1-1 0 0,0-2-17 0 0,5-7-11 0 0,0 0 0 0 0,-1 0 0 0 0,0-1 0 0 0,-1 1 0 0 0,2-5 11 0 0,37-108-513 0 0,-42 117 498 0 0,-2 5 14 0 0,0 1 1 0 0,0-1-1 0 0,0 1 1 0 0,1-1-1 0 0,-1 1 0 0 0,0-1 1 0 0,0 1-1 0 0,0 0 1 0 0,0-1-1 0 0,1 1 0 0 0,-1-1 1 0 0,0 1-1 0 0,0 0 1 0 0,1-1-1 0 0,-1 1 0 0 0,0 0 1 0 0,1-1-1 0 0,-1 1 1 0 0,1 0-1 0 0,-1-1 1 0 0,0 1-1 0 0,1 0 0 0 0,-1 0 1 0 0,1 0-1 0 0,-1-1 1 0 0,0 1-1 0 0,1 0 0 0 0,-1 0 1 0 0,1 0-1 0 0,-1 0 1 0 0,1 0-1 0 0,0 0 1 0 0,0 0 2 0 0,0 0 0 0 0,0 1 1 0 0,0-1-1 0 0,0 1 0 0 0,0-1 0 0 0,-1 1 1 0 0,1-1-1 0 0,0 1 0 0 0,0 0 0 0 0,0-1 1 0 0,0 1-1 0 0,-1 0 0 0 0,1 0 0 0 0,0 0-2 0 0,3 3 28 0 0,-1 1-1 0 0,0 0 0 0 0,1 0 1 0 0,-2 1-1 0 0,1 0-27 0 0,4 9 158 0 0,1 0-1 0 0,0-1 1 0 0,1 1-1 0 0,0-2 0 0 0,9 11-157 0 0,-12-17 166 0 0,1 1-1 0 0,0-1 0 0 0,0-1 1 0 0,1 1-1 0 0,0-1 0 0 0,0 0 0 0 0,0-1 1 0 0,1 0-1 0 0,-1 0 0 0 0,4 0-165 0 0,-8-3 70 0 0,1-1-1 0 0,-1 0 1 0 0,1 1 0 0 0,0-1-1 0 0,-1-1 1 0 0,1 1-1 0 0,0-1 1 0 0,0 0 0 0 0,-1 0-1 0 0,1 0 1 0 0,0-1-1 0 0,0 1 1 0 0,-1-1-1 0 0,5-2-69 0 0,-2 1 64 0 0,-1-1-1 0 0,0 0 0 0 0,0 0 0 0 0,0 0 0 0 0,0-1 1 0 0,-1 0-1 0 0,1 0 0 0 0,-1-1 0 0 0,4-3-63 0 0,4-8-136 0 0,0 0 0 0 0,0-1 1 0 0,-2 0-1 0 0,0-1 0 0 0,-1 0 0 0 0,2-7 136 0 0,-4 9-162 0 0,0 0-1 0 0,-2-1 1 0 0,0 0-1 0 0,-1 0 1 0 0,0 0 0 0 0,0-11 162 0 0,-4 25-2 0 0,-1 0 1 0 0,0 0-1 0 0,0 0 1 0 0,0 0-1 0 0,-1 0 1 0 0,1 0-1 0 0,-1 0 1 0 0,0 0-1 0 0,1 0 1 0 0,-1 0-1 0 0,-1 0 0 0 0,1 1 1 0 0,0-1-1 0 0,-1 0 1 0 0,0-1 1 0 0,1 3 5 0 0,0-1 1 0 0,0 1-1 0 0,0 0 1 0 0,-1 0 0 0 0,1 0-1 0 0,0 0 1 0 0,0 0-1 0 0,0 0 1 0 0,-1 0-1 0 0,1 0 1 0 0,-1 1-1 0 0,1-1 1 0 0,-1 0-1 0 0,1 1 1 0 0,-1-1-1 0 0,1 1 1 0 0,-1 0-1 0 0,1-1 1 0 0,-1 1-1 0 0,1 0 1 0 0,-1 0-1 0 0,0 0 1 0 0,1 0-1 0 0,-1 0 1 0 0,1 1-1 0 0,-1-1 1 0 0,1 0-1 0 0,-1 1 1 0 0,1-1-1 0 0,-2 1-5 0 0,-3 2 14 0 0,1-1 0 0 0,0 1-1 0 0,0 0 1 0 0,0 1 0 0 0,0-1-1 0 0,0 1 1 0 0,0 0-1 0 0,1 0 1 0 0,0 0 0 0 0,0 1-1 0 0,0-1 1 0 0,0 1 0 0 0,1 0-1 0 0,0 0 1 0 0,0 1 0 0 0,0-1-1 0 0,1 0 1 0 0,0 1 0 0 0,0 0-1 0 0,0 0 1 0 0,-1 4-14 0 0,1-1 62 0 0,0 0 0 0 0,1-1-1 0 0,0 1 1 0 0,0 0 0 0 0,1 0 0 0 0,0 0 0 0 0,1 0-1 0 0,0 0 1 0 0,0 0 0 0 0,1-1 0 0 0,0 4-62 0 0,0-7 65 0 0,-1 0-1 0 0,1 0 1 0 0,0 0 0 0 0,0 0 0 0 0,0 0-1 0 0,0 0 1 0 0,1-1 0 0 0,0 1-1 0 0,0-1 1 0 0,1 1 0 0 0,-1-1 0 0 0,1 0-1 0 0,0-1 1 0 0,0 1 0 0 0,0-1-1 0 0,0 1 1 0 0,0-1 0 0 0,1-1 0 0 0,0 1-1 0 0,-1 0 1 0 0,1-1 0 0 0,0 0-1 0 0,0 0 1 0 0,3 0-65 0 0,14 3 124 0 0,0-2 0 0 0,-1 0 0 0 0,1-1 0 0 0,19-1-124 0 0,-15-2 66 0 0,0-1-1 0 0,0 0 1 0 0,0-3 0 0 0,-1 0-1 0 0,25-8-65 0 0,-45 11 1 0 0,0-1-1 0 0,-1 1 1 0 0,1-1-1 0 0,-1 0 1 0 0,3-2-1 0 0,17-10-1417 0 0,-23 15 637 0 0,-1 0-174 0 0,0 0-932 0 0,0 0-3778 0 0,0 0-1613 0 0</inkml:trace>
  <inkml:trace contextRef="#ctx0" brushRef="#br1" timeOffset="-5089.707">16489 7916 16296 0 0,'0'0'365'0'0,"-6"0"504"0"0,-1 0-599 0 0,-3 0-140 0 0,1 0 0 0 0,0 0 0 0 0,0 1 0 0 0,0 0 0 0 0,0 1-1 0 0,-8 2-129 0 0,5 0 413 0 0,3-1-83 0 0,-1 0-1 0 0,1 0 0 0 0,0 1 0 0 0,0 0 0 0 0,1 1 1 0 0,0 0-1 0 0,-1 0 0 0 0,1 0 0 0 0,1 2-329 0 0,4-5 44 0 0,0 1-1 0 0,0-1 0 0 0,0 1 0 0 0,1 0 0 0 0,-1 0 1 0 0,1 1-1 0 0,0-1 0 0 0,0 0 0 0 0,0 1 0 0 0,1-1 0 0 0,-1 1 1 0 0,0 3-44 0 0,1-5 8 0 0,1 0 0 0 0,0 0 0 0 0,0-1 1 0 0,0 1-1 0 0,0 0 0 0 0,0 0 0 0 0,0 0 0 0 0,0 0 1 0 0,1 0-1 0 0,-1 0 0 0 0,1 0 0 0 0,-1 0 1 0 0,1 0-1 0 0,0 0 0 0 0,0 0 0 0 0,0-1 0 0 0,0 1 1 0 0,0 0-1 0 0,0-1 0 0 0,0 1 0 0 0,0 0 1 0 0,1-1-1 0 0,-1 0 0 0 0,1 1 0 0 0,0 0-8 0 0,5 4 16 0 0,0 0-1 0 0,0 0 0 0 0,0-1 1 0 0,1 0-1 0 0,0 0 0 0 0,0-1 1 0 0,0 0-1 0 0,1 0-15 0 0,130 45 389 0 0,-135-48-370 0 0,0 0 0 0 0,0 0 0 0 0,0-1 1 0 0,0 1-1 0 0,0-1 0 0 0,2 0-19 0 0,-3 0 56 0 0,0 0 1 0 0,0 0-1 0 0,0 1 1 0 0,0-1-1 0 0,0 1 1 0 0,-1-1 0 0 0,1 1-1 0 0,0 0 1 0 0,0 0-1 0 0,1 1-56 0 0,-4-2 27 0 0,0 0-1 0 0,0 0 0 0 0,1 0 1 0 0,-1 0-1 0 0,0 0 1 0 0,0 1-1 0 0,0-1 0 0 0,0 0 1 0 0,0 0-1 0 0,0 0 1 0 0,1 0-1 0 0,-1 0 0 0 0,0 0 1 0 0,0 0-1 0 0,0 0 1 0 0,0 1-1 0 0,0-1 0 0 0,0 0 1 0 0,0 0-1 0 0,0 0 1 0 0,0 0-1 0 0,0 0 0 0 0,0 0 1 0 0,0 1-1 0 0,0-1 1 0 0,0 0-1 0 0,0 0 0 0 0,0 0 1 0 0,0 0-1 0 0,0 0 1 0 0,0 1-1 0 0,0-1 0 0 0,0 0 1 0 0,0 0-1 0 0,0 0 1 0 0,0 0-1 0 0,0 0 0 0 0,0 1 1 0 0,0-1-1 0 0,0 0 1 0 0,0 0-1 0 0,0 0 0 0 0,0 0 1 0 0,0 0-1 0 0,0 0 1 0 0,0 0-1 0 0,0 1 0 0 0,-1-1 1 0 0,1 0-1 0 0,0 0 1 0 0,0 0-1 0 0,0 0 0 0 0,0 0 1 0 0,0 0-1 0 0,0 0-26 0 0,-13 6 492 0 0,-19 1-200 0 0,32-7-280 0 0,-187 31-1666 0 0,150-25 540 0 0</inkml:trace>
  <inkml:trace contextRef="#ctx0" brushRef="#br2" timeOffset="13981.8">17934 7087 7616 0 0,'-4'-1'73'0'0,"4"-1"43"0"0,6 0 320 0 0,-5 1 352 0 0,-1 1 243 0 0,0 0-897 0 0,0 0 0 0 0,0 0-1 0 0,-1 0 1 0 0,1 0 0 0 0,0 0 0 0 0,0 0 0 0 0,0 0 0 0 0,-1 0 0 0 0,1 0 0 0 0,0 0 0 0 0,0 0 0 0 0,-1 0 0 0 0,1 0 0 0 0,0 0 0 0 0,0 0-1 0 0,0 0 1 0 0,-1 0 0 0 0,1 0 0 0 0,0 0 0 0 0,0 0 0 0 0,0 0 0 0 0,-1 0 0 0 0,1 0 0 0 0,0 0 0 0 0,0 0 0 0 0,0 0 0 0 0,0 0-1 0 0,-1 1 1 0 0,1-1 0 0 0,0 0 0 0 0,0 0 0 0 0,0 0 0 0 0,0 0 0 0 0,-1 1 0 0 0,1-1 0 0 0,0 0 0 0 0,0 0 0 0 0,0 0-134 0 0,-6 6 284 0 0,2 1 48 0 0,0-1 0 0 0,0 1-1 0 0,1 0 1 0 0,0 0 0 0 0,0 0 0 0 0,1 0 0 0 0,0 1-1 0 0,-1 5-331 0 0,0-3 218 0 0,0 0 0 0 0,0 0 0 0 0,-1 0 0 0 0,-1 1-218 0 0,-26 53 1487 0 0,-7 27-1487 0 0,-6 17 449 0 0,37-86-381 0 0,0-2 138 0 0,0-1 0 0 0,-9 16-206 0 0,14-34 593 0 0,2-7-499 0 0,2-8-149 0 0,15-55 61 0 0,-5 16-469 0 0,12-29 463 0 0,-5 24-320 0 0,-9 26-53 0 0,1 1-1 0 0,11-20 374 0 0,10-33-153 0 0,-32 84 152 0 0,0-1 1 0 0,1 1-1 0 0,-1-1 1 0 0,0 0-1 0 0,1 0 0 0 0,-1 1 1 0 0,0-1-1 0 0,0 0 0 0 0,1 0 1 0 0,-1 1-1 0 0,0-1 1 0 0,0 0-1 0 0,0 0 0 0 0,0 0 1 0 0,0 1-1 0 0,0-1 0 0 0,0 0 1 0 0,-3-2 0 0 0,1 6 0 0 0,2 12 0 0 0,2-1 0 0 0,0 0 0 0 0,4 11 0 0 0,-1 4 0 0 0,-2-18-15 0 0,0-1 0 0 0,1 0 0 0 0,1 2 15 0 0,7 22-115 0 0,-7-18 111 0 0,2 0 1 0 0,-1-1-1 0 0,2 0 0 0 0,7 10 4 0 0,7 15-1 0 0,-17-31 11 0 0,0-1-1 0 0,1-1 1 0 0,0 1-1 0 0,1-1 1 0 0,3 3-10 0 0,1 2 27 0 0,-6-6 29 0 0,-4-6-22 0 0,0 1 0 0 0,-1 0 0 0 0,1-1 0 0 0,0 1 0 0 0,0 0 0 0 0,-1 0 0 0 0,1 0 0 0 0,0 0 0 0 0,-1 0 0 0 0,1 0 0 0 0,-1 0 0 0 0,1 0 0 0 0,-1 0 0 0 0,0 0 0 0 0,1 0 0 0 0,-1 0 0 0 0,0 0 0 0 0,0 0 0 0 0,0 0 0 0 0,0 0 0 0 0,0 0 1 0 0,0 1-35 0 0,0-1 53 0 0,-1 0 0 0 0,1 0 0 0 0,-1 0 0 0 0,0 0 1 0 0,1 0-1 0 0,-1-1 0 0 0,0 1 0 0 0,0 0 1 0 0,0 0-1 0 0,0 0 0 0 0,1-1 0 0 0,-1 1 1 0 0,0 0-1 0 0,0-1 0 0 0,0 1 0 0 0,-1-1 1 0 0,1 1-1 0 0,0-1 0 0 0,0 0 0 0 0,-1 1-53 0 0,-8 3 163 0 0,6-2-151 0 0,0-1 0 0 0,0 1 0 0 0,0-1 0 0 0,-1 0 0 0 0,1 0 0 0 0,0 0-12 0 0,-94 16 171 0 0,54-12-181 0 0,25-2-55 0 0,0 0 0 0 0,0-2 1 0 0,0 0-1 0 0,0-2 0 0 0,-7-1 65 0 0,26 2-83 0 0,0 1-1 0 0,-1-1 1 0 0,1-1-1 0 0,0 1 0 0 0,-1 0 1 0 0,1 0-1 0 0,0 0 0 0 0,0 0 1 0 0,-1 0-1 0 0,1 0 1 0 0,0 0-1 0 0,0 0 0 0 0,0 0 1 0 0,-1 0-1 0 0,1-1 1 0 0,0 1-1 0 0,0 0 0 0 0,-1 0 1 0 0,1 0-1 0 0,0 0 1 0 0,0-1-1 0 0,0 1 0 0 0,0 0 1 0 0,-1 0-1 0 0,1 0 1 0 0,0-1-1 0 0,0 1 0 0 0,0 0 1 0 0,0 0-1 0 0,0-1 1 0 0,0 1-1 0 0,0 0 0 0 0,0 0 1 0 0,0-1-1 0 0,-1 1 1 0 0,1 0-1 0 0,0 0 0 0 0,0-1 1 0 0,0 1-1 0 0,0 0 1 0 0,1 0-1 0 0,-1-1 0 0 0,0 1 1 0 0,0 0 83 0 0,0-6-1498 0 0</inkml:trace>
  <inkml:trace contextRef="#ctx0" brushRef="#br2" timeOffset="14482.921">18155 7115 15232 0 0,'0'0'348'0'0,"1"-7"961"0"0,0 6-1275 0 0,0 0 1 0 0,0 0 0 0 0,0 0-1 0 0,1 0 1 0 0,-1 0 0 0 0,0 0-1 0 0,0 1 1 0 0,1-1-1 0 0,-1 0 1 0 0,1 1 0 0 0,-1-1-1 0 0,0 1 1 0 0,1-1 0 0 0,-1 1-1 0 0,1 0 1 0 0,-1 0-1 0 0,1-1 1 0 0,-1 1 0 0 0,1 0-1 0 0,-1 0 1 0 0,1 1 0 0 0,-1-1-1 0 0,1 0 1 0 0,-1 0-1 0 0,1 1 1 0 0,-1-1 0 0 0,0 1-1 0 0,1-1 1 0 0,-1 1-1 0 0,1 0-34 0 0,2 1 115 0 0,-1 0-1 0 0,1 1 1 0 0,0 0-1 0 0,-1-1 0 0 0,0 1 1 0 0,0 0-1 0 0,0 1 0 0 0,0-1 1 0 0,0 1-1 0 0,-1-1 1 0 0,1 1-1 0 0,0 2-114 0 0,4 7 402 0 0,-1-1 1 0 0,-1 1-1 0 0,2 7-402 0 0,-5-14 55 0 0,1 2 19 0 0,0 0-1 0 0,-1 0 1 0 0,0 0 0 0 0,0 1 0 0 0,-1-1 0 0 0,0 2-74 0 0,-1-5 6 0 0,0 10 32 0 0,0 0 0 0 0,-1 0 0 0 0,-1 0 0 0 0,-2 9-38 0 0,1-10 72 0 0,3-11-46 0 0,-1 1 0 0 0,0-1-1 0 0,0 1 1 0 0,0-1 0 0 0,0 0 0 0 0,-1 0-1 0 0,0 2-25 0 0,0 0 69 0 0,2-4-34 0 0,-1 0 0 0 0,1 0 0 0 0,0 0 0 0 0,-1 0 0 0 0,1 0 0 0 0,-1 0 0 0 0,1-1 0 0 0,-1 1 0 0 0,1 0 0 0 0,-1 0 0 0 0,1 0 0 0 0,-1-1 0 0 0,0 1 0 0 0,0 0 0 0 0,1-1 0 0 0,-1 1 0 0 0,0 0-35 0 0,1 0 96 0 0,-1-1-93 0 0,1 1 0 0 0,0-1-1 0 0,0 0 1 0 0,0 0-1 0 0,0 0 1 0 0,0 1 0 0 0,0-1-1 0 0,0 0 1 0 0,0 0 0 0 0,0 0-1 0 0,0 1 1 0 0,0-1 0 0 0,1 0-1 0 0,-1 0 1 0 0,0 0-1 0 0,0 0 1 0 0,0 1 0 0 0,0-1-1 0 0,0 0 1 0 0,0 0 0 0 0,0 0-1 0 0,0 0 1 0 0,0 1 0 0 0,1-1-1 0 0,-1 0 1 0 0,0 0-1 0 0,0 0 1 0 0,0 0 0 0 0,0 0-1 0 0,0 0 1 0 0,1 0 0 0 0,-1 1-1 0 0,0-1 1 0 0,0 0 0 0 0,0 0-1 0 0,1 0 1 0 0,-1 0-1 0 0,0 0 1 0 0,0 0 0 0 0,0 0-1 0 0,0 0 1 0 0,1 0 0 0 0,-1 0-1 0 0,0 0 1 0 0,0 0 0 0 0,0 0-1 0 0,1 0 1 0 0,-1 0-1 0 0,0 0 1 0 0,0 0 0 0 0,0 0-1 0 0,0 0 1 0 0,1 0 0 0 0,-1-1-1 0 0,0 1 1 0 0,0 0 0 0 0,0 0-1 0 0,1 0-2 0 0,7-6 13 0 0,-8 6-7 0 0,10-7 8 0 0,17-12 172 0 0,0-2 0 0 0,-2 0 0 0 0,17-20-186 0 0,-22 20 78 0 0,-1-1-1 0 0,-1-1 0 0 0,-1 0 1 0 0,12-23-78 0 0,-25 38-30 0 0,5-8 226 0 0,-1 0 1 0 0,-1 0-1 0 0,4-15-196 0 0,-9 25-4 0 0,-1 1 0 0 0,1-1 0 0 0,-2 0 0 0 0,1 0 0 0 0,-1 0 0 0 0,0 0 0 0 0,0 0 0 0 0,0 0 0 0 0,-1 0-1 0 0,0 1 1 0 0,0-1 0 0 0,-1 0 0 0 0,-1-3 4 0 0,2 6-50 0 0,-1-1-1 0 0,1 1 0 0 0,-1 0 1 0 0,0 0-1 0 0,-1 1 0 0 0,1-1 1 0 0,0 0-1 0 0,-1 1 0 0 0,1-1 1 0 0,-2 0 50 0 0,-9-6-2918 0 0,13 8 1617 0 0,0 1-1020 0 0,0 0-3904 0 0</inkml:trace>
  <inkml:trace contextRef="#ctx0" brushRef="#br2" timeOffset="15053.667">18537 7553 12840 0 0,'0'0'289'0'0,"0"0"40"0"0,0 0 23 0 0,0 0-36 0 0,6 3 687 0 0,-4 0-826 0 0,-1-1 1 0 0,0 1-1 0 0,1 0 0 0 0,-1-1 1 0 0,0 1-1 0 0,0 0 1 0 0,-1 0-1 0 0,1 0 1 0 0,-1 0-1 0 0,1 0 0 0 0,-1 0 1 0 0,0-1-1 0 0,0 1 1 0 0,0 0-1 0 0,0 0 0 0 0,-1 0 1 0 0,0 2-178 0 0,-1 11 542 0 0,-1 8 1042 0 0,-7 21-1584 0 0,-1-9 420 0 0,6-25-358 0 0,1 1 0 0 0,1 1 0 0 0,0-1 0 0 0,1 0 0 0 0,0 1 0 0 0,0 2-62 0 0,2-14 34 0 0,0-1-1 0 0,0 1 0 0 0,0 0 0 0 0,0 0 0 0 0,0 0 1 0 0,0-1-1 0 0,0 1 0 0 0,0 0 0 0 0,0 0 0 0 0,0-1 1 0 0,0 1-1 0 0,1 0 0 0 0,-1 0 0 0 0,0-1 0 0 0,0 1 1 0 0,1 0-1 0 0,-1-1 0 0 0,1 1 0 0 0,-1 0 0 0 0,0-1 0 0 0,1 1 1 0 0,-1-1-1 0 0,1 1 0 0 0,-1-1 0 0 0,1 1 0 0 0,0-1 1 0 0,-1 1-1 0 0,1-1 0 0 0,0 1 0 0 0,-1-1 0 0 0,1 0 1 0 0,0 1-1 0 0,-1-1 0 0 0,1 0 0 0 0,0 1 0 0 0,-1-1 1 0 0,1 0-1 0 0,0 0-33 0 0,3 1-111 0 0,1 0 156 0 0,0 0-1 0 0,-1-1 1 0 0,1 0 0 0 0,0 0-1 0 0,0 0 1 0 0,0 0 0 0 0,-1-1-1 0 0,1 0 1 0 0,0 0 0 0 0,-1 0-1 0 0,1 0-44 0 0,15-3 170 0 0,6-3-20 0 0,-21 5-116 0 0,1 0 1 0 0,0 1 0 0 0,0-1-1 0 0,0 1 1 0 0,0 1 0 0 0,0-1-1 0 0,3 1-34 0 0,19 0 76 0 0,-5-2-76 0 0,-6 0 0 0 0,-8 1-144 0 0,-1 0-1 0 0,1 0 1 0 0,6-3 144 0 0,-7 1-1304 0 0,0 0 0 0 0,0 0 0 0 0,0-1 0 0 0,3-2 1304 0 0,-7 0-1462 0 0</inkml:trace>
  <inkml:trace contextRef="#ctx0" brushRef="#br2" timeOffset="15549.664">19038 7358 12544 0 0,'-2'-5'726'0'0,"1"4"-698"0"0,0 0 0 0 0,1 0-1 0 0,-1 0 1 0 0,1 0 0 0 0,-1 0-1 0 0,1 0 1 0 0,0-1 0 0 0,-1 1 0 0 0,1 0-1 0 0,0 0 1 0 0,0 0 0 0 0,-1 0-1 0 0,1-1 1 0 0,0 1 0 0 0,0 0-1 0 0,1 0 1 0 0,-1 0 0 0 0,0-1 0 0 0,0 1-1 0 0,1 0 1 0 0,-1 0 0 0 0,0 0-1 0 0,1 0 1 0 0,-1 0 0 0 0,1-1-28 0 0,1-1 230 0 0,0-1 0 0 0,1 1 0 0 0,-1 0 0 0 0,1 0 0 0 0,2-3-230 0 0,-2 3 208 0 0,2-3 68 0 0,1 1-1 0 0,-1 0 1 0 0,1 1 0 0 0,0-1-1 0 0,0 1 1 0 0,1 0 0 0 0,-1 1-1 0 0,1-1 1 0 0,0 1 0 0 0,-1 1-1 0 0,1-1 1 0 0,1 1 0 0 0,4 0-276 0 0,-10 1 65 0 0,1 1 1 0 0,0 0 0 0 0,-1 1-1 0 0,1-1 1 0 0,0 1 0 0 0,-1-1-1 0 0,1 1 1 0 0,0 0-1 0 0,-1-1 1 0 0,1 2 0 0 0,-1-1-1 0 0,1 0 1 0 0,-1 0 0 0 0,0 1-1 0 0,0-1 1 0 0,1 1 0 0 0,-1 0-1 0 0,0-1-65 0 0,7 8 273 0 0,-1-1 0 0 0,0 1 0 0 0,4 6-273 0 0,4 4 430 0 0,-13-16-338 0 0,0 1-1 0 0,0-1 1 0 0,1 0-1 0 0,-1 0 1 0 0,1-1-1 0 0,0 1 1 0 0,-1-1-1 0 0,1 1 1 0 0,1-1-1 0 0,-1-1 1 0 0,0 1-1 0 0,0 0 1 0 0,1-1-1 0 0,-1 0 0 0 0,0 0 1 0 0,1 0-1 0 0,-1-1 1 0 0,1 0-1 0 0,0 1 1 0 0,-1-2-1 0 0,1 1 1 0 0,-1 0-1 0 0,2-1-91 0 0,2-2 107 0 0,-1 0 0 0 0,0 0-1 0 0,0 0 1 0 0,0-1-1 0 0,0 0 1 0 0,-1 0 0 0 0,1-1-1 0 0,-1 0 1 0 0,1 0-107 0 0,-5 3 32 0 0,9-8 62 0 0,-1 0 0 0 0,0 0 0 0 0,-1 0 0 0 0,0-1-1 0 0,-1-1-93 0 0,4-3-1384 0 0,0 0-1 0 0,2 0 1385 0 0,-14 14-5452 0 0,0 1-1723 0 0</inkml:trace>
  <inkml:trace contextRef="#ctx0" brushRef="#br2" timeOffset="15995.674">19054 7555 11256 0 0,'0'0'330'0'0,"0"0"-7"0"0,0 0-182 0 0,0 0-5 0 0,0 0 22 0 0,6-3 179 0 0,17-12 382 0 0,-8 5 483 0 0,0 1 1 0 0,1 0-1 0 0,3-1-1202 0 0,-17 9 140 0 0,0 0 0 0 0,0 0 0 0 0,1 0 0 0 0,-1 1 0 0 0,0-1-1 0 0,1 0 1 0 0,-1 1 0 0 0,1 0 0 0 0,-1-1 0 0 0,1 1 0 0 0,-1 0-1 0 0,0 0 1 0 0,1 0 0 0 0,-1 1 0 0 0,1-1 0 0 0,-1 1-1 0 0,1-1 1 0 0,-1 1 0 0 0,0 0 0 0 0,1 0 0 0 0,-1 0 0 0 0,0 0-1 0 0,1 0-139 0 0,4 3 166 0 0,17 12 372 0 0,-19-12-514 0 0,0-1-1 0 0,1 1 1 0 0,0-1-1 0 0,0-1 1 0 0,0 1 0 0 0,0-1-1 0 0,0 0 1 0 0,0 0-1 0 0,1-1 1 0 0,-1 1-1 0 0,1-2 1 0 0,-1 1-1 0 0,0-1 1 0 0,1 0-1 0 0,0 0 1 0 0,0 0-24 0 0,15-2-42 0 0,0-1 0 0 0,-1-1-1 0 0,0-1 1 0 0,6-2 42 0 0,8-6-1158 0 0,-11 4-4078 0 0,-3-1-1113 0 0</inkml:trace>
  <inkml:trace contextRef="#ctx0" brushRef="#br2" timeOffset="49203.866">16470 8895 4232 0 0,'7'-13'411'0'0,"-7"-42"1370"0"0,1 47-1472 0 0,-1 6-72 0 0,0 1 1 0 0,0-1-1 0 0,0 0 0 0 0,0 0 1 0 0,0 0-1 0 0,0 0 0 0 0,-1 0 1 0 0,1 0-1 0 0,-1 1 0 0 0,1-1 1 0 0,-1-1-238 0 0,0 2 384 0 0,1 1 0 0 0,0 0 0 0 0,3-2 178 0 0,-3 3 2492 0 0,-3 6-2956 0 0,1 0 0 0 0,0 0 0 0 0,1 1 0 0 0,-1-1 0 0 0,1 1 0 0 0,1 2-98 0 0,-1 49 406 0 0,1-43-255 0 0,0 9 127 0 0,2 0 0 0 0,0 0 0 0 0,2 0 0 0 0,3 11-278 0 0,-7-36 30 0 0,0 1 0 0 0,0-1 0 0 0,0 0 1 0 0,0 0-1 0 0,0 0 0 0 0,0 0 0 0 0,0 1 0 0 0,1-1 0 0 0,-1 0 1 0 0,0 0-1 0 0,0 0 0 0 0,0 0 0 0 0,0 0 0 0 0,0 1 0 0 0,0-1 1 0 0,0 0-1 0 0,0 0 0 0 0,0 0 0 0 0,1 0 0 0 0,-1 0 0 0 0,0 1 1 0 0,0-1-1 0 0,0 0 0 0 0,0 0 0 0 0,0 0 0 0 0,1 0 0 0 0,-1 0 1 0 0,0 0-1 0 0,0 0 0 0 0,0 0 0 0 0,0 0 0 0 0,1 0 0 0 0,-1 0 1 0 0,0 0-1 0 0,0 0 0 0 0,0 0 0 0 0,1 0 0 0 0,-1 0 0 0 0,0 0 1 0 0,0 0-1 0 0,0 0 0 0 0,0 0 0 0 0,1 0-30 0 0,8-7 626 0 0,11-19-250 0 0,-15 18-77 0 0,4-4-128 0 0,-1 0 0 0 0,-1-1 1 0 0,0 1-1 0 0,4-12-171 0 0,10-19 371 0 0,-7 14-368 0 0,-12 23-29 0 0,0 1 1 0 0,1-1-1 0 0,0 1 0 0 0,0 0 1 0 0,0-1-1 0 0,0 2 0 0 0,4-5 26 0 0,-6 8-119 0 0,-1 1 30 0 0,1-1 160 0 0,-1 1-66 0 0,0 0-1 0 0,0-1 1 0 0,0 1 0 0 0,0 0 0 0 0,0 0 0 0 0,0 0-1 0 0,0 0 1 0 0,0 0 0 0 0,0 0 0 0 0,0 0-1 0 0,1 0 1 0 0,-1-1 0 0 0,0 1 0 0 0,0 0 0 0 0,0 0-1 0 0,0 0 1 0 0,0 0 0 0 0,0 0 0 0 0,0 0 0 0 0,0 0-1 0 0,0 0 1 0 0,0 0 0 0 0,0 0 0 0 0,1 0-1 0 0,-1 0 1 0 0,0 0 0 0 0,0-1 0 0 0,0 1 0 0 0,0 0-1 0 0,0 0 1 0 0,0 0 0 0 0,0 0 0 0 0,1 0 0 0 0,-1 0-1 0 0,0 0 1 0 0,0 0 0 0 0,0 0 0 0 0,0 0-1 0 0,0 0 1 0 0,0 0 0 0 0,0 0 0 0 0,1 1 0 0 0,-1-1-1 0 0,0 0-4 0 0,3 1-55 0 0,-1 1-1 0 0,1 0 0 0 0,0 0 1 0 0,-1 0-1 0 0,1 0 0 0 0,-1 0 1 0 0,0 0-1 0 0,0 1 0 0 0,1 1 56 0 0,10 11 27 0 0,-8-11-34 0 0,0 0 0 0 0,-1 0 1 0 0,1 0-1 0 0,0-1 0 0 0,1 1 1 0 0,-1-1-1 0 0,1 0 0 0 0,4 1 7 0 0,-5-3 23 0 0,1-1 0 0 0,-1 0 0 0 0,1 0 0 0 0,-1-1-1 0 0,1 1 1 0 0,-1-1 0 0 0,0 0 0 0 0,1-1 0 0 0,-1 1-1 0 0,0-1 1 0 0,0 0 0 0 0,0-1 0 0 0,0 1 0 0 0,0-1-1 0 0,-1 0 1 0 0,1 0 0 0 0,1-1-23 0 0,-1 0-1 0 0,-1 0 1 0 0,1 0-1 0 0,0-1 1 0 0,-1 0-1 0 0,0 0 1 0 0,0 0-1 0 0,-1 0 1 0 0,1 0-1 0 0,-1-1 1 0 0,0 0-1 0 0,0 1 1 0 0,-1-1-1 0 0,0 0 0 0 0,2-6 1 0 0,-4 8 16 0 0,1 0 0 0 0,0 0-1 0 0,-1 0 1 0 0,0 1 0 0 0,0-1-1 0 0,0 0 1 0 0,0 0 0 0 0,-1 0-1 0 0,0 0 1 0 0,1 1 0 0 0,-1-1-1 0 0,-1 0-15 0 0,1-1 36 0 0,-6-12-171 0 0,7 17 127 0 0,0 0 1 0 0,0-1 0 0 0,-1 1-1 0 0,1 0 1 0 0,0-1-1 0 0,-1 1 1 0 0,1 0-1 0 0,0-1 1 0 0,-1 1 0 0 0,1 0-1 0 0,0-1 1 0 0,-1 1-1 0 0,1 0 1 0 0,-1 0 0 0 0,1 0-1 0 0,0 0 1 0 0,-1-1-1 0 0,1 1 1 0 0,-1 0-1 0 0,1 0 1 0 0,-1 0 0 0 0,1 0-1 0 0,-1 0 1 0 0,1 0-1 0 0,-1 0 1 0 0,1 0-1 0 0,-1 0 1 0 0,1 0 0 0 0,0 0-1 0 0,-1 0 1 0 0,1 1-1 0 0,-1-1 1 0 0,1 0 0 0 0,-1 0-1 0 0,1 0 1 0 0,-1 1 7 0 0,-7 3-58 0 0,3-2 44 0 0,1 0-1 0 0,-1 0 1 0 0,0 1-1 0 0,1 0 1 0 0,0 0-1 0 0,0 0 1 0 0,0 1-1 0 0,0-1 0 0 0,0 1 1 0 0,0 0-1 0 0,0 1 15 0 0,-2 5-11 0 0,0 0-1 0 0,0 0 0 0 0,1 1 0 0 0,0 0 1 0 0,1 0-1 0 0,0 1 12 0 0,-2 6-2 0 0,4-13 1 0 0,1 0 0 0 0,0 0 0 0 0,0 0 0 0 0,0 0 0 0 0,1 1-1 0 0,0-1 1 0 0,0 0 0 0 0,0 0 0 0 0,1 0 0 0 0,0 0 0 0 0,0 0-1 0 0,0 0 1 0 0,0 0 0 0 0,1 0 0 0 0,0 0 0 0 0,1 1 1 0 0,-2-2 14 0 0,1 0-1 0 0,0-1 1 0 0,0 1 0 0 0,0 0 0 0 0,1-1-1 0 0,-1 1 1 0 0,1-1 0 0 0,0 0 0 0 0,0 0-1 0 0,0 0 1 0 0,0 0 0 0 0,0-1 0 0 0,1 1-1 0 0,-1-1 1 0 0,1 0 0 0 0,0 0 0 0 0,-1 0-1 0 0,1-1 1 0 0,3 2-14 0 0,-2-2 28 0 0,1 0 0 0 0,-1 0 0 0 0,0 0 0 0 0,0-1 0 0 0,0 0 0 0 0,1 0 0 0 0,-1 0 0 0 0,0-1 0 0 0,0 0 0 0 0,0 0 0 0 0,0 0 0 0 0,0-1 0 0 0,0 1 0 0 0,0-1 0 0 0,0 0 0 0 0,4-3-28 0 0,0 1 29 0 0,-1-1 1 0 0,0 0-1 0 0,0 0 0 0 0,-1-1 1 0 0,0 0-1 0 0,0-1 0 0 0,0 1 1 0 0,0-1-1 0 0,-1 0 0 0 0,2-4-29 0 0,26-36-208 0 0,-33 45 208 0 0,0 0 0 0 0,1 0 0 0 0,-1 0 0 0 0,1 0 0 0 0,-1 0 0 0 0,1 0 0 0 0,1 0 0 0 0,8-9-29 0 0,-10 10-120 0 0,-1 1-42 0 0,0 0-8 0 0,0 1 174 0 0,1 0 0 0 0,-1 0-1 0 0,0-1 1 0 0,1 1-1 0 0,-1 0 1 0 0,1 0-1 0 0,-1-1 1 0 0,1 1 0 0 0,0 0-1 0 0,-1-1 1 0 0,1 1-1 0 0,0-1 1 0 0,-1 1-1 0 0,1 0 26 0 0,8 9-92 0 0,1 24 19 0 0,-2 1 0 0 0,0 13 73 0 0,-4-30 2 0 0,-2-7-2 0 0,1-4 14 0 0,-2-5 50 0 0,-1-2 18 0 0,2-1-38 0 0,-1 0-1 0 0,1 0 0 0 0,-1 0 0 0 0,1 0 0 0 0,0 0 0 0 0,-1 0 1 0 0,0 0-1 0 0,1 0 0 0 0,-1-1 0 0 0,0 1 0 0 0,0 0 1 0 0,1-1-1 0 0,-1 1 0 0 0,0-1 0 0 0,-1 1 0 0 0,1-1 0 0 0,0-1-43 0 0,5-4 138 0 0,20-32-78 0 0,0-4-60 0 0,-11 18-1039 0 0,0 0 1 0 0,2 1-1 0 0,0 2 1 0 0,13-13 1038 0 0,-18 25-3977 0 0,0-1-1151 0 0</inkml:trace>
  <inkml:trace contextRef="#ctx0" brushRef="#br2" timeOffset="49769.643">17366 8700 8744 0 0,'-2'2'61'0'0,"-1"0"1"0"0,1 0 0 0 0,0 1 0 0 0,0-1-1 0 0,0 0 1 0 0,0 1 0 0 0,0 0 0 0 0,1-1 0 0 0,-1 1-1 0 0,1 0-61 0 0,-6 7 428 0 0,4-3 46 0 0,-1 1-1 0 0,1-1 1 0 0,1 0 0 0 0,-1 1-1 0 0,1-1 1 0 0,1 1 0 0 0,-1-1-1 0 0,1 3-473 0 0,1-6 331 0 0,0 1 0 0 0,0-1-1 0 0,0 0 1 0 0,0 0 0 0 0,1 0-1 0 0,1 4-330 0 0,1 13 765 0 0,-3-19-593 0 0,4 4 400 0 0,-3-5-521 0 0,0 0-1 0 0,0-1 0 0 0,0 1 1 0 0,0 0-1 0 0,0-1 0 0 0,1 1 1 0 0,-1-1-1 0 0,0 0 0 0 0,0 1 1 0 0,0-1-1 0 0,1 0 0 0 0,-1 0 1 0 0,0 1-1 0 0,0-1 0 0 0,1 0 1 0 0,-1 0-1 0 0,0-1 0 0 0,0 1 1 0 0,1 0-51 0 0,1-1 44 0 0,0 0 1 0 0,0 0 0 0 0,-1 0-1 0 0,1 0 1 0 0,0 0-1 0 0,0-1 1 0 0,-1 1 0 0 0,2-2-45 0 0,6-5 49 0 0,0 0-1 0 0,-1 0 1 0 0,8-10-49 0 0,-12 12 90 0 0,4-4-146 0 0,-1-1 1 0 0,0 0 0 0 0,0-1-1 0 0,-1 0 1 0 0,0-1 55 0 0,3-6-191 0 0,-8 16 174 0 0,0 0 0 0 0,0 1 0 0 0,0-1 0 0 0,1 1 0 0 0,-1 0 0 0 0,0 0 0 0 0,1 0 17 0 0,1-1-53 0 0,2 6 39 0 0,-4 0 22 0 0,1 0 0 0 0,-1 0 0 0 0,1 0 0 0 0,-1 1 0 0 0,0-1 0 0 0,-1 1-1 0 0,1-1 1 0 0,0 1 0 0 0,-1-1 0 0 0,0 1 0 0 0,1 4-8 0 0,7 47 192 0 0,-7-39-191 0 0,2 32-1 0 0,-2 0 0 0 0,-2 1 0 0 0,-3 9 0 0 0,0 43 0 0 0,2-65 66 0 0,-3 13-66 0 0,0-6 170 0 0,3-33-21 0 0,0 0-1 0 0,-1 0 0 0 0,0-1 0 0 0,0 1 1 0 0,-1 0-1 0 0,0-1 0 0 0,-1 0 0 0 0,0 0 1 0 0,-1 0-1 0 0,0 0 0 0 0,-1 1-148 0 0,5-8 42 0 0,-1 0-1 0 0,1 1 0 0 0,-1-1 1 0 0,0 0-1 0 0,1 0 1 0 0,-1 0-1 0 0,0-1 1 0 0,0 1-1 0 0,-1 0 1 0 0,1-1-1 0 0,0 1 1 0 0,-1-1-1 0 0,1 0 1 0 0,0 0-1 0 0,-1 0 1 0 0,1 0-1 0 0,-1 0 0 0 0,0-1 1 0 0,1 1-1 0 0,-2-1-41 0 0,-2 1 97 0 0,-1 0 1 0 0,1-1-1 0 0,0 0 0 0 0,0 0 0 0 0,0-1 0 0 0,-1 0 0 0 0,1 0 0 0 0,0 0 1 0 0,0-1-1 0 0,0 0 0 0 0,0 0 0 0 0,1 0 0 0 0,-3-2-97 0 0,4 2 23 0 0,0 0-1 0 0,0-1 0 0 0,0 1 1 0 0,0-1-1 0 0,1 0 1 0 0,-1 1-1 0 0,1-2 1 0 0,0 1-1 0 0,0 0 0 0 0,0-1 1 0 0,0 1-1 0 0,1-1 1 0 0,-1 0-1 0 0,1 0 1 0 0,0 0-1 0 0,0 0 1 0 0,1-1-1 0 0,-2-1-22 0 0,3 3 10 0 0,-1 1 0 0 0,1-1 0 0 0,0 0 0 0 0,0 1 0 0 0,0-1 0 0 0,0 0 0 0 0,0 1 0 0 0,1-1 0 0 0,-1 0 0 0 0,1 1 0 0 0,0-1 0 0 0,-1 1 0 0 0,1-1 0 0 0,0 1 0 0 0,0-1 0 0 0,1 1 0 0 0,-1 0 0 0 0,1-1-10 0 0,3-4-72 0 0,1 0 0 0 0,-1 1 1 0 0,1-1-1 0 0,7-4 72 0 0,4 1-804 0 0,-4 6-5042 0 0,-1 2-975 0 0</inkml:trace>
  <inkml:trace contextRef="#ctx0" brushRef="#br2" timeOffset="52598.481">18299 8662 8232 0 0,'0'0'182'0'0,"13"-9"452"0"0,7-8-330 0 0,-16 11 3544 0 0,-4 5-3766 0 0,0 1 0 0 0,0-1 0 0 0,0 1 0 0 0,0-1 0 0 0,0 0 0 0 0,0 1 0 0 0,-1-1 1 0 0,1 1-1 0 0,0-1 0 0 0,0 1 0 0 0,0-1 0 0 0,-1 0 0 0 0,1 1 0 0 0,0-1 0 0 0,-1 1 0 0 0,1-1 1 0 0,-1 1-1 0 0,1 0 0 0 0,0-1 0 0 0,-1 1 0 0 0,1-1 0 0 0,-1 1 0 0 0,1 0 0 0 0,-1-1 0 0 0,1 1 1 0 0,-1 0-83 0 0,-1-1 91 0 0,1 0 0 0 0,-1 1 0 0 0,0-1 1 0 0,0 1-1 0 0,0 0 0 0 0,1 0 0 0 0,-1 0 1 0 0,0-1-1 0 0,-1 2-91 0 0,-6-1 195 0 0,0 2 0 0 0,0-1 1 0 0,-6 3-196 0 0,13-4 107 0 0,-10 4 148 0 0,1 0 0 0 0,0 1 1 0 0,0 0-1 0 0,0 0 0 0 0,1 1 1 0 0,-9 7-256 0 0,-11 9 433 0 0,22-18-314 0 0,1 2-1 0 0,0-1 1 0 0,-5 5-119 0 0,-11 8 227 0 0,16-12-144 0 0,-1 1 1 0 0,1-1-1 0 0,-5 7-83 0 0,0 0 8 0 0,8-9 3 0 0,0 1 0 0 0,0-1-1 0 0,0 1 1 0 0,1 0 0 0 0,0 0-1 0 0,0 1 1 0 0,-1 1-11 0 0,2-2 15 0 0,1-1 0 0 0,0 1-1 0 0,0-1 1 0 0,0 1 0 0 0,0-1 0 0 0,1 1 0 0 0,0-1-1 0 0,0 2-14 0 0,0-4 13 0 0,0 0 0 0 0,0 1 0 0 0,1-1 0 0 0,-1 0 0 0 0,1 0 0 0 0,0 0 0 0 0,-1 0 0 0 0,1 0 0 0 0,0 1 0 0 0,0-2-1 0 0,1 1 1 0 0,0 2-13 0 0,1-1 14 0 0,0 0-1 0 0,0-1 0 0 0,0 1 0 0 0,1-1 1 0 0,-1 1-1 0 0,1-1 0 0 0,-1 0 0 0 0,1 0 1 0 0,0-1-1 0 0,0 1 0 0 0,0-1 0 0 0,0 0 0 0 0,0 0 1 0 0,3 0-14 0 0,4 1 16 0 0,0 0 1 0 0,0-1-1 0 0,0-1 1 0 0,0 0 0 0 0,1 0-1 0 0,-1-2 1 0 0,0 1-17 0 0,11-3 56 0 0,-1 0 1 0 0,0-1-1 0 0,3-3-56 0 0,19-6 71 0 0,0-2 0 0 0,-1-2 0 0 0,36-22-71 0 0,-69 34 0 0 0,-2 3 0 0 0,-1-1 0 0 0,1 0 0 0 0,-1 0 0 0 0,-1-1 0 0 0,1 1 0 0 0,0-1 0 0 0,-1-1 0 0 0,1-1 0 0 0,-3 6 0 0 0,-3 0 0 0 0,1 1 0 0 0,-1 0 0 0 0,1 0 0 0 0,-1-1 0 0 0,1 1 0 0 0,-1 0 0 0 0,1-1 0 0 0,-1 1 0 0 0,1-1 0 0 0,-1 1 0 0 0,1-1 0 0 0,-1 1 0 0 0,0-1 0 0 0,1 1 0 0 0,-1-1 0 0 0,0 1 0 0 0,1-1 0 0 0,-1 1 0 0 0,0-1 0 0 0,0 0 0 0 0,0 0 0 0 0,0-4 0 0 0,-1 4-1 0 0,0 0 0 0 0,0 0 0 0 0,0 0-1 0 0,0 0 1 0 0,-1 1 0 0 0,1-1 0 0 0,0 0 0 0 0,-1 1-1 0 0,1-1 1 0 0,-1 1 0 0 0,1 0 0 0 0,0-1-1 0 0,-1 1 1 0 0,1 0 0 0 0,-1 0 0 0 0,1 0-1 0 0,-1 0 1 0 0,1 0 0 0 0,-1 0 0 0 0,1 0-1 0 0,-1 0 1 0 0,1 1 0 0 0,-1-1 0 0 0,1 1 0 0 0,0-1-1 0 0,-1 1 2 0 0,-7 2-42 0 0,0 0-1 0 0,0 0 0 0 0,-3 3 43 0 0,2-1-12 0 0,1 0-1 0 0,0 1 0 0 0,0 0 1 0 0,0 0-1 0 0,0 1 13 0 0,5-3 0 0 0,-1 1 0 0 0,1-1 0 0 0,0 1 0 0 0,0-1 0 0 0,0 1 0 0 0,1 0 0 0 0,-1 1-1 0 0,1-1 1 0 0,0 2 0 0 0,2-1 0 0 0,1-5 1 0 0,0 0 0 0 0,0 0 0 0 0,0-1-1 0 0,0 1 1 0 0,0 0 0 0 0,0 0-1 0 0,1 0 1 0 0,-1 0 0 0 0,0-1-1 0 0,0 1 1 0 0,1 0 0 0 0,-1 0 0 0 0,1 0-1 0 0,-1-1 1 0 0,1 1 0 0 0,-1 0-1 0 0,1-1 1 0 0,-1 1 0 0 0,1 0 0 0 0,-1-1-1 0 0,1 1 1 0 0,0-1 0 0 0,-1 1-1 0 0,1-1 1 0 0,0 1 0 0 0,0-1 0 0 0,-1 0-1 0 0,1 1 1 0 0,0-1 0 0 0,0 0-1 0 0,0 0 1 0 0,0 1 0 0 0,-1-1-1 0 0,1 0 1 0 0,1 0-1 0 0,1 0 11 0 0,0 0 0 0 0,0 0-1 0 0,0 0 1 0 0,0 0 0 0 0,0-1 0 0 0,0 1-1 0 0,3-1-10 0 0,1-1 4 0 0,-1-1 0 0 0,1 1 0 0 0,0-1 0 0 0,-1-1 0 0 0,1 1 0 0 0,-1-1 0 0 0,0 0-1 0 0,0-1 1 0 0,5-4-4 0 0,-2 0-139 0 0,0-1 0 0 0,-1 0 0 0 0,0 0 0 0 0,-1 0 0 0 0,5-9 139 0 0,-12 18-84 0 0,0 1-9 0 0,0 0 16 0 0,0 0-14 0 0,6 23-84 0 0,-5-19 185 0 0,1 1 0 0 0,-1-1 0 0 0,1 1 0 0 0,0-1 0 0 0,0 0 0 0 0,1 1 0 0 0,-1-1 0 0 0,1 0 0 0 0,0-1 0 0 0,0 1 0 0 0,0 0 0 0 0,1-1 0 0 0,-1 0 0 0 0,1 0 0 0 0,0 1-10 0 0,0-2 41 0 0,-1-1 0 0 0,1 1 0 0 0,0-1 0 0 0,0 0-1 0 0,0 0 1 0 0,-1 0 0 0 0,1-1 0 0 0,0 1 0 0 0,0-1 0 0 0,0 0 0 0 0,0 0 0 0 0,0 0 0 0 0,0-1 0 0 0,0 1 0 0 0,0-1 0 0 0,0 0 0 0 0,0 0 0 0 0,0-1-41 0 0,3 0 47 0 0,1-1 1 0 0,-1 0-1 0 0,0 0 1 0 0,0-1-1 0 0,0 0 1 0 0,0 0-1 0 0,-1-1 1 0 0,3-1-48 0 0,-1-3-126 0 0,0 0 0 0 0,-1 0 0 0 0,0 0 0 0 0,-1-1 0 0 0,0 0 0 0 0,0 0-1 0 0,-1 0 1 0 0,0-1 0 0 0,-1-1 126 0 0,21-39-1522 0 0,-24 50 1554 0 0,-1 0-66 0 0,1 1-1 0 0,-1-1 1 0 0,0 0-1 0 0,1 0 1 0 0,-1 1-1 0 0,0-1 1 0 0,1 0-1 0 0,-1 0 1 0 0,0 1-1 0 0,0-1 1 0 0,0 0-1 0 0,1 0 1 0 0,-1 0-1 0 0,0 0 1 0 0,0 1-1 0 0,0-1 1 0 0,0 0-1 0 0,-1 0 1 0 0,1 0-1 0 0,0 0 1 0 0,0 1-1 0 0,0-1 1 0 0,-1 0-1 0 0,1 0 1 0 0,0 1-1 0 0,-1-1 1 0 0,1 0-1 0 0,-1 0 35 0 0,0 0-48 0 0,-4-1 36 0 0,2 4 23 0 0,2 0 28 0 0,0-1-1 0 0,0 1 0 0 0,0 0 1 0 0,0-1-1 0 0,0 1 1 0 0,0 0-1 0 0,0 0 1 0 0,1 0-1 0 0,-1 0 0 0 0,1 0 1 0 0,0 0-1 0 0,-1 0 1 0 0,1 0-1 0 0,0 0 1 0 0,0 0-1 0 0,0 0 0 0 0,1 0 1 0 0,-1 0-1 0 0,0 0 1 0 0,1 0-1 0 0,-1 0 1 0 0,1 0-1 0 0,0 0 0 0 0,-1-1 1 0 0,1 1-1 0 0,0 0 1 0 0,0 0-1 0 0,1 0-38 0 0,8 20 288 0 0,-8-17-252 0 0,0 0 0 0 0,1-1 0 0 0,-2 1 0 0 0,1 0 0 0 0,0 0 0 0 0,-1 0 0 0 0,0 0 0 0 0,0 0 0 0 0,-1 0 0 0 0,1 0 0 0 0,-1 5-36 0 0,4 8 75 0 0,1-2-33 0 0,0 6-22 0 0,-4-14 39 0 0,1-1 0 0 0,-1 1 0 0 0,0-1 0 0 0,-1 1-59 0 0,0-5 0 0 0,0-1 0 0 0,0 0 0 0 0,0 0 0 0 0,0 0 0 0 0,1 0 0 0 0,-1 1 0 0 0,1-1-1 0 0,0 0 1 0 0,0 2 0 0 0,0-2 41 0 0,0 0 1 0 0,-1 0-1 0 0,1 1 0 0 0,0-1 0 0 0,-1 0 0 0 0,0 1 0 0 0,0-1 1 0 0,1 0-1 0 0,-2 3-41 0 0,-1 5 502 0 0,1-6-490 0 0,1-3 47 0 0,-2 0 6 0 0,-4 1-1 0 0,5-3-10 0 0,1-5-44 0 0,1-8-10 0 0,-2 9 14 0 0,1-8 52 0 0,0 6-66 0 0,0-35 0 0 0,0 41-1 0 0,0 1 1 0 0,0 0 0 0 0,0 0-1 0 0,0-1 1 0 0,0 1-1 0 0,0 0 1 0 0,0 0 0 0 0,0-1-1 0 0,0 1 1 0 0,0 0 0 0 0,0 0-1 0 0,0-1 1 0 0,0 1-1 0 0,0 0 1 0 0,-1 0 0 0 0,1-1-1 0 0,0 1 1 0 0,0 0 0 0 0,0 0-1 0 0,0 0 1 0 0,0-1-1 0 0,-1 1 1 0 0,1 0 0 0 0,0 0-1 0 0,0 0 1 0 0,0 0 0 0 0,-1-1-1 0 0,1 1 1 0 0,0 0-1 0 0,0 0 1 0 0,-1 0 0 0 0,1 0-1 0 0,0 0 1 0 0,0 0-1 0 0,-1 0 1 0 0,1 0 0 0 0,0-1 0 0 0,-1 0-59 0 0,3-1-17 0 0,-2 1-244 0 0,0 1-119 0 0,0 0-803 0 0,1 0-3259 0 0,2-2-1399 0 0</inkml:trace>
  <inkml:trace contextRef="#ctx0" brushRef="#br2" timeOffset="53325.821">18764 8787 7600 0 0,'0'0'166'0'0,"0"0"29"0"0,0 0 14 0 0,4-6 13 0 0,23-16 2187 0 0,-17 13-1043 0 0,0 1 0 0 0,1 0 0 0 0,11-6-1366 0 0,-7 4 546 0 0,-13 9-487 0 0,-1 0-1 0 0,1 0 1 0 0,0 0 0 0 0,0 1 0 0 0,0-1 0 0 0,0 0-1 0 0,0 1 1 0 0,0-1 0 0 0,0 1 0 0 0,1 0-59 0 0,20-5 39 0 0,-20 4-43 0 0,0 0 19 0 0,-1 0 0 0 0,1 1 0 0 0,-1-1 0 0 0,1 1 0 0 0,0 0 0 0 0,-1 0 0 0 0,1-1 0 0 0,0 2 0 0 0,-1-1 0 0 0,1 0 0 0 0,0 0 0 0 0,-1 1 1 0 0,3 0-16 0 0,-3 1 32 0 0,1-1 0 0 0,-1 0 1 0 0,0 1-1 0 0,0 0 0 0 0,0-1 1 0 0,0 1-1 0 0,-1 0 0 0 0,1 0 1 0 0,1 1-33 0 0,4 5 39 0 0,-7-8-37 0 0,1 0-1 0 0,-1 0 1 0 0,0 1-1 0 0,0-1 1 0 0,0 0-1 0 0,0 0 1 0 0,1 0-1 0 0,-1 0 1 0 0,0 0-1 0 0,0 0 1 0 0,0 0-1 0 0,0 0 1 0 0,1 1-1 0 0,-1-1 1 0 0,0 0-1 0 0,0 0 1 0 0,0 0-1 0 0,0 0 1 0 0,0 1-1 0 0,0-1 1 0 0,0 0-1 0 0,0 0 1 0 0,1 0-1 0 0,-1 0 1 0 0,0 1-1 0 0,0-1 1 0 0,0 0-1 0 0,0 0 1 0 0,0 0-1 0 0,0 1 1 0 0,0-1-1 0 0,0 0 1 0 0,0 0-1 0 0,0 0 1 0 0,0 1-1 0 0,0-1 1 0 0,0 0-2 0 0,1 4 10 0 0,19 10 241 0 0,-18-13-192 0 0,0 1-1 0 0,0-1 0 0 0,1 0 0 0 0,-1 0 0 0 0,0-1 0 0 0,1 1 1 0 0,-1 0-1 0 0,1-1 0 0 0,-1 0 0 0 0,1 1 0 0 0,-1-1 0 0 0,0 0 0 0 0,1 0 1 0 0,-1 0-1 0 0,1-1 0 0 0,-1 1 0 0 0,1 0 0 0 0,-1-1 0 0 0,1 0 1 0 0,-1 0-1 0 0,0 0 0 0 0,1 0 0 0 0,0 0-58 0 0,0-1 28 0 0,0 0 0 0 0,0 0 0 0 0,0 0 0 0 0,0-1 0 0 0,0 1-1 0 0,-1-1 1 0 0,1 0 0 0 0,-1 1 0 0 0,1-1 0 0 0,-1 0 0 0 0,0 0 0 0 0,-1 0 0 0 0,1-1 0 0 0,0 1 0 0 0,-1 0-1 0 0,1-2-27 0 0,3-8 69 0 0,3-12 28 0 0,-6 14-86 0 0,-1 0 10 0 0,1 1 0 0 0,-1-1 0 0 0,-1-7-21 0 0,0 18 2 0 0,0 0-1 0 0,0-1 0 0 0,0 1 0 0 0,0 0 0 0 0,0 0 0 0 0,0 0 0 0 0,0-1 0 0 0,-1 1 0 0 0,1 0 1 0 0,0 0-1 0 0,0 0 0 0 0,0 0 0 0 0,0-1 0 0 0,0 1 0 0 0,-1 0 0 0 0,1 0 0 0 0,0 0 1 0 0,0 0-1 0 0,0 0 0 0 0,0-1 0 0 0,-1 1 0 0 0,1 0 0 0 0,0 0 0 0 0,0 0 0 0 0,0 0 0 0 0,-1 0 1 0 0,1 0-1 0 0,0 0 0 0 0,0 0 0 0 0,0 0 0 0 0,-1 0 0 0 0,1 0 0 0 0,0 0 0 0 0,0 0 0 0 0,-1 0 1 0 0,1 0-1 0 0,0 0 0 0 0,0 0 0 0 0,0 0 0 0 0,-1 0 0 0 0,1 0 0 0 0,0 0 0 0 0,0 0 1 0 0,0 0-1 0 0,-1 1 0 0 0,1-1 0 0 0,0 0 0 0 0,0 0 0 0 0,0 0 0 0 0,0 0 0 0 0,-1 0 0 0 0,1 1 1 0 0,0-1-1 0 0,0 0 0 0 0,0 0 0 0 0,0 0-1 0 0,-10 8 1 0 0,10-8-1 0 0,-5 4 27 0 0,0 1 0 0 0,1-1 0 0 0,0 1 0 0 0,0 1 0 0 0,1-1 0 0 0,-1 0 0 0 0,1 1 0 0 0,0 0 0 0 0,0 0 0 0 0,-1 5-27 0 0,1-2 98 0 0,0 0 0 0 0,1 1-1 0 0,0 0 1 0 0,0-1 0 0 0,1 1-1 0 0,0 8-97 0 0,1-16 49 0 0,0 0 1 0 0,0 0-1 0 0,0 0 0 0 0,0 0 0 0 0,0-1 0 0 0,1 1 0 0 0,-1 0 0 0 0,1 0 0 0 0,-1 0 0 0 0,1-1 0 0 0,0 1 0 0 0,0 0 1 0 0,-1-1-1 0 0,1 1 0 0 0,0 0 0 0 0,0-1 0 0 0,1 1 0 0 0,-1-1 0 0 0,0 0 0 0 0,1 1 0 0 0,-1-1 0 0 0,0 0 0 0 0,1 0 0 0 0,-1 0 1 0 0,1 0-1 0 0,0 0 0 0 0,-1 0 0 0 0,1 0 0 0 0,0 0 0 0 0,0-1 0 0 0,-1 1 0 0 0,1-1 0 0 0,0 1 0 0 0,0-1 0 0 0,0 0-49 0 0,8 1 103 0 0,0 0-1 0 0,1-1 0 0 0,-1-1 0 0 0,0 0 1 0 0,0 0-1 0 0,2-1-102 0 0,10-1 60 0 0,-12 2-744 0 0,0-1-1 0 0,0 0 0 0 0,-1 0 1 0 0,8-4 684 0 0,-4 2-7077 0 0</inkml:trace>
  <inkml:trace contextRef="#ctx0" brushRef="#br2" timeOffset="55532.8">19672 8321 7728 0 0,'0'0'225'0'0,"1"-1"-8"0"0,0-5-65 0 0,0 5 392 0 0,-1 1 154 0 0,0 0 26 0 0,0 0 6 0 0,0-1-648 0 0,0 1-1 0 0,0 0 0 0 0,0-1 0 0 0,0 1 1 0 0,0 0-1 0 0,-1-1 0 0 0,1 1 0 0 0,0 0 0 0 0,0-1 1 0 0,0 1-1 0 0,0 0 0 0 0,0-1 0 0 0,0 1 1 0 0,-1 0-1 0 0,1-1 0 0 0,0 1 0 0 0,0 0 1 0 0,0 0-1 0 0,-1-1 0 0 0,1 1 0 0 0,0 0 1 0 0,-1 0-1 0 0,1-1 0 0 0,0 1 0 0 0,0 0 1 0 0,-1 0-1 0 0,1 0 0 0 0,0 0 0 0 0,-1-1 1 0 0,1 1-82 0 0,-14 0 1242 0 0,-10 8-103 0 0,15-3-938 0 0,0 0-1 0 0,0 1 1 0 0,1 0 0 0 0,0 0-1 0 0,0 1 1 0 0,1 0 0 0 0,0 0-1 0 0,0 1 1 0 0,0 0 0 0 0,1 0-1 0 0,0 0 1 0 0,1 1 0 0 0,0 0-1 0 0,-1 3-200 0 0,-10 22 277 0 0,1 1 0 0 0,2 1 0 0 0,0 6-277 0 0,5-13 194 0 0,1 1 1 0 0,2-1 0 0 0,1 1-1 0 0,0 24-194 0 0,2 0 25 0 0,1-6 53 0 0,-3 0-78 0 0,0 29 320 0 0,4-68-267 0 0,0-7-91 0 0,0 0 1 0 0,0 0 0 0 0,0 1-1 0 0,0-1 1 0 0,0 0-1 0 0,-1 0 1 0 0,1 0-1 0 0,-1 2 38 0 0,1-3-222 0 0,-8 2-1032 0 0,-1-3-582 0 0,0-3-4419 0 0</inkml:trace>
  <inkml:trace contextRef="#ctx0" brushRef="#br2" timeOffset="56241.064">19254 8756 11544 0 0,'0'0'264'0'0,"1"-7"629"0"0,1 4-628 0 0,0 0 1 0 0,1-1-1 0 0,0 1 0 0 0,0 0 1 0 0,0 0-1 0 0,2-1-265 0 0,1 2 404 0 0,0 0 0 0 0,0 0 0 0 0,1 1 0 0 0,-1 0 0 0 0,0 0 0 0 0,1 0-1 0 0,0 1-403 0 0,49 0 1062 0 0,-23 2-654 0 0,-17-3-315 0 0,0 0-1 0 0,0-1 0 0 0,0 0 1 0 0,0-1-1 0 0,0-1 1 0 0,-1-1-1 0 0,1 0 1 0 0,-1-1-1 0 0,0-1 1 0 0,-1 0-1 0 0,0-1 0 0 0,4-3-92 0 0,-5 2 43 0 0,-10 7-36 0 0,-1 0 0 0 0,0 0 0 0 0,1 0 0 0 0,0 1 0 0 0,-1-1 0 0 0,1 1 1 0 0,0 0-1 0 0,0 0 0 0 0,0 0 0 0 0,0 0 0 0 0,0 0 0 0 0,0 0 0 0 0,0 1-7 0 0,-9 16-39 0 0,5-14 32 0 0,0 0-1 0 0,1-1 1 0 0,-1 1-1 0 0,0 0 1 0 0,1 0-1 0 0,0 0 1 0 0,-1 0-1 0 0,1 2 8 0 0,-4 14-60 0 0,2-14 59 0 0,1-1-1 0 0,0 1 0 0 0,0 0 0 0 0,0-1 0 0 0,1 1 0 0 0,-1 0 0 0 0,1 1 2 0 0,0-3 0 0 0,0-1 0 0 0,0 1 1 0 0,0 0-1 0 0,0 0 0 0 0,0 0 0 0 0,0 0 0 0 0,1 0 0 0 0,-1 0 0 0 0,1-1 0 0 0,-1 1 0 0 0,1 0 0 0 0,0 0 0 0 0,0-1 0 0 0,0 1 0 0 0,0 0 0 0 0,0-1 33 0 0,0 0-1 0 0,0 0 0 0 0,0 0 1 0 0,0 1-1 0 0,0-2 0 0 0,0 1 1 0 0,0 0-1 0 0,1 0 0 0 0,-1 0 1 0 0,0 0-1 0 0,1-1 0 0 0,-1 1 1 0 0,1-1-1 0 0,-1 1 0 0 0,0-1 1 0 0,2 1-33 0 0,0-1 50 0 0,1 1 1 0 0,-1-1-1 0 0,0 0 0 0 0,0 0 1 0 0,1 0-1 0 0,-1 0 0 0 0,0 0 1 0 0,0-1-1 0 0,1 0 1 0 0,-1 1-1 0 0,0-1 0 0 0,0-1 1 0 0,2 0-51 0 0,40-20 317 0 0,-44 21-319 0 0,5-3 2 0 0,0 0 0 0 0,0-1 0 0 0,0 0 0 0 0,0-1 0 0 0,-1 1 0 0 0,0-1 0 0 0,0 0 0 0 0,21-21 0 0 0,-20 22-14 0 0,-5 5 8 0 0,0 0 0 0 0,-1-1 0 0 0,1 1 0 0 0,-1 0 0 0 0,1 0 0 0 0,0 0 0 0 0,-1 0 1 0 0,1 0-1 0 0,-1 0 0 0 0,1 0 0 0 0,0 0 0 0 0,-1 0 0 0 0,1 0 0 0 0,0 1 0 0 0,-1-1 0 0 0,1 0 1 0 0,-1 0-1 0 0,1 0 0 0 0,-1 1 0 0 0,1-1 0 0 0,-1 0 0 0 0,1 1 0 0 0,-1-1 0 0 0,1 1 0 0 0,-1-1 1 0 0,1 0-1 0 0,-1 1 0 0 0,1-1 0 0 0,-1 1 0 0 0,0-1 6 0 0,15 20-73 0 0,-11-15-23 0 0,4 5-22 0 0,1 2 93 0 0,1 0 1 0 0,0-1-1 0 0,8 7 25 0 0,-17-17 5 0 0,-1-1 0 0 0,1 1 0 0 0,-1 0 0 0 0,1-1 0 0 0,-1 1 0 0 0,1-1 0 0 0,0 1 0 0 0,-1-1 0 0 0,1 1 0 0 0,0-1-1 0 0,-1 1 1 0 0,1-1 0 0 0,0 0 0 0 0,0 1 0 0 0,-1-1 0 0 0,1 0 0 0 0,0 0 0 0 0,0 0 0 0 0,0 1 0 0 0,-1-1 0 0 0,1 0 0 0 0,1 0-5 0 0,1 0 39 0 0,0 0-5 0 0,0 1 1 0 0,1-1-1 0 0,-1 0 0 0 0,0 1 0 0 0,0-2 0 0 0,1 1 0 0 0,-1 0 0 0 0,0-1 0 0 0,0 1 0 0 0,0-1 0 0 0,1 0 1 0 0,-1 0-1 0 0,0 0 0 0 0,0 0 0 0 0,0-1 0 0 0,0 1 0 0 0,-1-1 0 0 0,1 0 0 0 0,0 0 0 0 0,0 0-34 0 0,3-3 39 0 0,-1 0-1 0 0,0 0 1 0 0,0-1-1 0 0,0 1 0 0 0,0-1 1 0 0,-1 0-1 0 0,0 0 1 0 0,1-4-39 0 0,12-20 185 0 0,-1 1-522 0 0,-1 0-1 0 0,3-10 338 0 0,-7 9-422 0 0,-2 0-1 0 0,0 0 0 0 0,-2-1 1 0 0,-1-1-1 0 0,1-24 423 0 0,-7 52 14 0 0,0 1 0 0 0,0 0 0 0 0,0 0-1 0 0,0 0 1 0 0,0-1 0 0 0,-1 1 0 0 0,1 0 0 0 0,-1 0 0 0 0,0 0 0 0 0,0 0-1 0 0,0 0 1 0 0,0 0 0 0 0,-1 0 0 0 0,1 0 0 0 0,-1 0 0 0 0,0 1 0 0 0,0-1-1 0 0,-2-2-13 0 0,4 5 14 0 0,-1 0-1 0 0,1-1 1 0 0,0 1-1 0 0,-1 0 1 0 0,1-1-1 0 0,-1 1 1 0 0,1 0-1 0 0,-1-1 1 0 0,1 1-1 0 0,-1 0 1 0 0,0 0-1 0 0,1 0 1 0 0,-1 0-1 0 0,1 0 1 0 0,-1 0-1 0 0,1-1 1 0 0,-1 1-1 0 0,1 0 1 0 0,-1 1-1 0 0,0-1 1 0 0,1 0-1 0 0,-1 0 1 0 0,1 0-1 0 0,-1 0 1 0 0,0 0-14 0 0,0 1 26 0 0,0 0 0 0 0,0-1 0 0 0,-1 1 0 0 0,1 0 0 0 0,0 0 0 0 0,0 0 0 0 0,0 0-1 0 0,0 0 1 0 0,0 0 0 0 0,0 1-26 0 0,-16 27 179 0 0,12-18-184 0 0,0 1-1 0 0,1 1 0 0 0,1-1 0 0 0,0 0 0 0 0,1 1 0 0 0,0 0 1 0 0,1-1-1 0 0,0 1 0 0 0,1 0 0 0 0,0 0 0 0 0,1 0 6 0 0,-1 61 0 0 0,2-53 46 0 0,-2 20-46 0 0,0-23 97 0 0,0 0 1 0 0,2 0-1 0 0,0 5-97 0 0,0-13-351 0 0,0 3 740 0 0,1 0 1 0 0,0-1-1 0 0,0 1 0 0 0,5 8-389 0 0,-7-17-119 0 0,2 0 0 0 0,-1 0 0 0 0,0 0 1 0 0,1-1-1 0 0,-1 1 0 0 0,1-1 0 0 0,0 1 119 0 0,0-2-593 0 0,0 1-1 0 0,0-1 1 0 0,0 1 0 0 0,0-1 0 0 0,0 0-1 0 0,1 0 1 0 0,-1 0 0 0 0,1-1 0 0 0,-1 1 593 0 0,6 1-6652 0 0</inkml:trace>
  <inkml:trace contextRef="#ctx0" brushRef="#br2" timeOffset="62844.79">16646 9771 12752 0 0,'0'0'289'0'0,"-10"0"810"0"0,-1 0-1026 0 0,4 4 339 0 0,2-2 3468 0 0,13 0-3735 0 0,-1-1 1 0 0,1-1-1 0 0,0 0 0 0 0,0 0 1 0 0,0 0-1 0 0,0-1 1 0 0,0-1-1 0 0,-1 1 0 0 0,1-1 1 0 0,7-3-146 0 0,6-2 115 0 0,0-1 0 0 0,0-2-1 0 0,4-2-114 0 0,-8 3 35 0 0,-1-1 0 0 0,0 0-1 0 0,-1-1 1 0 0,0-1 0 0 0,-1 0-1 0 0,3-4-34 0 0,-17 15 3 0 0,1 0 0 0 0,0 0-1 0 0,0 0 1 0 0,-1 0-1 0 0,1 0 1 0 0,-1-1 0 0 0,1 1-1 0 0,-1 0 1 0 0,1 0 0 0 0,-1 0-1 0 0,1 0 1 0 0,-1-1-1 0 0,0 1 1 0 0,0 0 0 0 0,0 0-1 0 0,0-1 1 0 0,0 1 0 0 0,0 0-1 0 0,0-1-2 0 0,0 2 4 0 0,0-1-4 0 0,0 0 0 0 0,0 1 1 0 0,0-1-1 0 0,-1 1 0 0 0,1-1 0 0 0,0 1 1 0 0,0-1-1 0 0,0 1 0 0 0,-1-1 0 0 0,1 1 1 0 0,0-1-1 0 0,-1 1 0 0 0,1-1 0 0 0,0 1 1 0 0,-1 0-1 0 0,1-1 0 0 0,-1 1 1 0 0,1-1-1 0 0,-1 1 0 0 0,1 0 0 0 0,0-1 1 0 0,-1 1-1 0 0,1 0 0 0 0,-1 0 0 0 0,0-1 1 0 0,1 1-1 0 0,-1 0 0 0 0,1 0 1 0 0,-1 0-1 0 0,1 0 0 0 0,-1 0 0 0 0,1 0 1 0 0,-1 0-1 0 0,0 0 0 0 0,1 0 0 0 0,-1 0 0 0 0,0 0 1 0 0,-3-1-5 0 0,1 1 0 0 0,-1-1-1 0 0,1 1 1 0 0,-1 0-1 0 0,1 1 1 0 0,-1-1 0 0 0,1 1-1 0 0,-1-1 1 0 0,1 1-1 0 0,0 0 1 0 0,-1 0-1 0 0,1 0 1 0 0,0 1 0 0 0,0-1-1 0 0,-2 2 5 0 0,-2 1 0 0 0,-1 1 0 0 0,1 0-1 0 0,0 0 1 0 0,0 1-1 0 0,-4 4 1 0 0,1 2 75 0 0,0-1 0 0 0,0 2 0 0 0,1 0 0 0 0,1 0 0 0 0,0 0 0 0 0,1 1-1 0 0,-3 7-74 0 0,6-12 72 0 0,1 0 0 0 0,0-1 0 0 0,0 1 0 0 0,0 1 0 0 0,1-1 0 0 0,-1 9-72 0 0,2-10 56 0 0,1-4 19 0 0,-1 1-1 0 0,1 0 1 0 0,0-1 0 0 0,0 1 0 0 0,0 0-1 0 0,1 4-74 0 0,0-4 92 0 0,-1-4-84 0 0,-1 0-1 0 0,1-1 1 0 0,0 1 0 0 0,0 0-1 0 0,0-1 1 0 0,0 1 0 0 0,0 0 0 0 0,0-1-1 0 0,0 1 1 0 0,0 0 0 0 0,1-1 0 0 0,-1 1-1 0 0,0 0 1 0 0,0-1 0 0 0,1 1-1 0 0,-1 0 1 0 0,0-1 0 0 0,1 1 0 0 0,-1-1-1 0 0,0 1 1 0 0,1-1 0 0 0,-1 1-1 0 0,1-1 1 0 0,-1 1 0 0 0,1-1 0 0 0,-1 1-1 0 0,1-1 1 0 0,-1 1 0 0 0,1-1 0 0 0,-1 0-1 0 0,1 1 1 0 0,0-1-8 0 0,5 8-325 0 0,3-4-1204 0 0,-2-3-3175 0 0,2 0-2068 0 0</inkml:trace>
  <inkml:trace contextRef="#ctx0" brushRef="#br2" timeOffset="63108.232">17185 9600 18055 0 0,'0'0'407'0'0,"0"0"60"0"0,0 0 23 0 0,0 0-50 0 0,-4 8-268 0 0,-24 38 482 0 0,-33 40-654 0 0,48-69-16 0 0,-1-1 0 0 0,0 0 0 0 0,-1-1 0 0 0,-1-1 0 0 0,0-1 0 0 0,-1 0 0 0 0,-10 5 16 0 0,20-14-649 0 0,0-1 0 0 0,-1 0 0 0 0,-6 1 649 0 0,5-1-2051 0 0,9-3 1857 0 0,-1 0-1 0 0,1 0 0 0 0,0 0 0 0 0,-1 0 0 0 0,1 0 0 0 0,0 0 0 0 0,-1 0 0 0 0,1 0 0 0 0,0-1 0 0 0,0 1 0 0 0,-1 0 0 0 0,1 0 1 0 0,0 0-1 0 0,0 0 0 0 0,-1-1 0 0 0,1 1 0 0 0,0 0 0 0 0,0 0 0 0 0,-1 0 0 0 0,1-1 0 0 0,0 1 0 0 0,0 0 0 0 0,0-1 0 0 0,0 1 0 0 0,-1 0 1 0 0,1 0-1 0 0,0-1 0 0 0,0 1 195 0 0,0 0-674 0 0,-4-8-3882 0 0</inkml:trace>
  <inkml:trace contextRef="#ctx0" brushRef="#br2" timeOffset="63399.323">16970 9693 12496 0 0,'12'-10'945'0'0,"-10"8"-797"0"0,0 1 1 0 0,0-1-1 0 0,1 1 1 0 0,-1-1-1 0 0,0 1 1 0 0,0 0-1 0 0,1 0 1 0 0,-1 0-1 0 0,1 0 1 0 0,-1 1-1 0 0,1-1 1 0 0,-1 1-1 0 0,1-1 0 0 0,-1 1 1 0 0,1 0-1 0 0,0 0 1 0 0,-1 0-1 0 0,1 0 1 0 0,-1 0-1 0 0,1 1 1 0 0,-1-1-1 0 0,1 1 1 0 0,-1 0-1 0 0,1 0 1 0 0,-1 0-1 0 0,0 0 1 0 0,1 0-1 0 0,0 1-148 0 0,2 1 302 0 0,0 1 1 0 0,0 0-1 0 0,0 0 1 0 0,0 0-1 0 0,0 1 0 0 0,-1-1 1 0 0,0 1-1 0 0,0 1 0 0 0,2 3-302 0 0,2 4 107 0 0,-2 1 0 0 0,1 1-1 0 0,-1-1 1 0 0,-1 1-1 0 0,-1 0 1 0 0,0 0-1 0 0,-1 1-106 0 0,-2-12 9 0 0,1 5 21 0 0,5 15-112 0 0,-7-23-126 0 0,0-1-1353 0 0,0 0-5356 0 0</inkml:trace>
  <inkml:trace contextRef="#ctx0" brushRef="#br2" timeOffset="63589.914">17284 9546 15632 0 0,'0'0'356'0'0,"0"0"49"0"0,0 0 21 0 0,0 0-42 0 0,7 7-236 0 0,-2-1 24 0 0,-1 0 0 0 0,0 0 0 0 0,0 1-1 0 0,-1-1 1 0 0,1 1 0 0 0,-2 0 0 0 0,1 0-1 0 0,-1 0 1 0 0,0 1-172 0 0,5 13 638 0 0,-5-16-525 0 0,-1-1 0 0 0,-1 0 0 0 0,1 0 0 0 0,-1 1 0 0 0,1-1 0 0 0,-1 3-113 0 0,2 18 298 0 0,0-8-284 0 0,0 0 0 0 0,-1 0 0 0 0,-1 0-1 0 0,0 0 1 0 0,-1-1 0 0 0,-3 13-14 0 0,2-7-2089 0 0,1-16 839 0 0</inkml:trace>
  <inkml:trace contextRef="#ctx0" brushRef="#br2" timeOffset="64041.168">17291 9716 14112 0 0,'0'0'322'0'0,"8"-1"886"0"0,5-2-862 0 0,0 0-1 0 0,1 0 1 0 0,-1 1 0 0 0,1 1-1 0 0,-1 1 1 0 0,1-1-1 0 0,0 2 1 0 0,9 1-346 0 0,-8 0 231 0 0,0-1 0 0 0,1-1 0 0 0,-1-1 0 0 0,1 0 0 0 0,-1-1-1 0 0,0 0 1 0 0,1-2-231 0 0,4-1 104 0 0,-10 3-35 0 0,-1-1 0 0 0,0 0 0 0 0,0 0 1 0 0,1-2-70 0 0,-7 3-9 0 0,0 1 1 0 0,0-1-1 0 0,0 0 0 0 0,0 0 1 0 0,-1-1-1 0 0,1 1 1 0 0,-1 0-1 0 0,0-1 1 0 0,1 1-1 0 0,-1-1 1 0 0,-1 0-1 0 0,1 0 1 0 0,1-3 8 0 0,-2 5-50 0 0,0-1 0 0 0,0 0 1 0 0,0 0-1 0 0,0 0 0 0 0,-1-1 0 0 0,1 1 1 0 0,-1 0-1 0 0,0 0 0 0 0,1 0 1 0 0,-1 0-1 0 0,0 0 0 0 0,0-1 0 0 0,-1 1 1 0 0,1 0-1 0 0,0 0 0 0 0,-1 0 1 0 0,1 0-1 0 0,-1 0 0 0 0,1 0 0 0 0,-1 0 1 0 0,-1-1 49 0 0,2 2-18 0 0,-1 0 1 0 0,0 0 0 0 0,1 0 0 0 0,-1 0-1 0 0,0 0 1 0 0,0 0 0 0 0,0 0 0 0 0,0 1-1 0 0,0-1 1 0 0,0 0 0 0 0,0 1 0 0 0,0-1-1 0 0,0 1 1 0 0,0-1 0 0 0,0 1 0 0 0,0-1-1 0 0,0 1 1 0 0,0 0 0 0 0,-1-1 0 0 0,1 1-1 0 0,0 0 1 0 0,0 0 0 0 0,0 0 0 0 0,-1 0-1 0 0,1 0 1 0 0,0 0 0 0 0,0 0 0 0 0,0 1-1 0 0,0-1 1 0 0,-1 0 0 0 0,1 1 0 0 0,0-1-1 0 0,0 1 1 0 0,0-1 0 0 0,0 1 0 0 0,0-1-1 0 0,0 1 1 0 0,0 0 0 0 0,0 0 17 0 0,-5 3 4 0 0,0 0 0 0 0,0 1 0 0 0,0-1 1 0 0,1 1-1 0 0,-2 3-4 0 0,3-4 27 0 0,1 1-1 0 0,0-1 1 0 0,0 1 0 0 0,0 0 0 0 0,1-1 0 0 0,-1 1 0 0 0,1 0 0 0 0,0 0-1 0 0,1 1 1 0 0,-1 0-27 0 0,0 4 116 0 0,0 0 1 0 0,1 0-1 0 0,0 1 0 0 0,0 8-116 0 0,1-17 25 0 0,0 0-1 0 0,0 0 1 0 0,0 0 0 0 0,0 0-1 0 0,0 0 1 0 0,1 0-1 0 0,-1 0 1 0 0,1 0 0 0 0,0 0-1 0 0,-1 0 1 0 0,1 0 0 0 0,0 0-1 0 0,0-1 1 0 0,0 1 0 0 0,0 0-1 0 0,1 0 1 0 0,-1-1-1 0 0,0 1 1 0 0,1-1 0 0 0,-1 1-1 0 0,1-1 1 0 0,-1 0 0 0 0,1 1-1 0 0,0-1 1 0 0,-1 0-1 0 0,1 0 1 0 0,0 0 0 0 0,0 0-1 0 0,0-1 1 0 0,0 1 0 0 0,0 0-1 0 0,0-1 1 0 0,0 0-1 0 0,0 1 1 0 0,0-1 0 0 0,0 0-1 0 0,0 0 1 0 0,0 0 0 0 0,0 0-1 0 0,0 0 1 0 0,0-1-1 0 0,1 1 1 0 0,-1 0 0 0 0,0-1-1 0 0,-1 0 1 0 0,1 1 0 0 0,0-1-1 0 0,0 0 1 0 0,0 0-1 0 0,0 0 1 0 0,-1 0 0 0 0,1-1-1 0 0,1 0-24 0 0,19-15-250 0 0,-1-1 0 0 0,7-9 250 0 0,9-8-1329 0 0,-32 31 1153 0 0,0 0 0 0 0,0 0 1 0 0,1 0-1 0 0,-1 1 0 0 0,1 0 0 0 0,-1 0 0 0 0,2 0 176 0 0,-5 2-11 0 0,-1 1-1 0 0,1-1 0 0 0,0 1 1 0 0,-1-1-1 0 0,1 1 0 0 0,0-1 1 0 0,-1 1-1 0 0,1 0 0 0 0,0 0 1 0 0,-1 0-1 0 0,1 0 0 0 0,0 0 1 0 0,-1 0-1 0 0,1 0 0 0 0,0 1 1 0 0,-1-1-1 0 0,1 1 0 0 0,0-1 1 0 0,-1 1-1 0 0,1 0 0 0 0,-1-1 1 0 0,1 1-1 0 0,-1 0 0 0 0,1 0 1 0 0,-1 0-1 0 0,0 0 0 0 0,0 0 1 0 0,2 1 11 0 0,3 5 105 0 0,-4-5-48 0 0,-1 0 0 0 0,1 1 1 0 0,0-1-1 0 0,-1 0 0 0 0,1 1 0 0 0,-1-1 1 0 0,1 1-1 0 0,-1-1 0 0 0,0 1 0 0 0,0 0 0 0 0,0 0-57 0 0,26 63 583 0 0,-26-64-445 0 0,0 0 0 0 0,0 1 0 0 0,0-1 0 0 0,1 0 0 0 0,-1 0-1 0 0,1-1 1 0 0,0 1 0 0 0,-1 0 0 0 0,1 0 0 0 0,0-1 0 0 0,0 1 0 0 0,1 0-138 0 0,1-20 288 0 0,-2 12-271 0 0,0 0 0 0 0,0 0 0 0 0,-1 0 0 0 0,1 0 0 0 0,-2-1 0 0 0,1 1 1 0 0,0-1-18 0 0,-1 0-232 0 0,1-1 0 0 0,1 0 1 0 0,-1 1-1 0 0,3-6 232 0 0,0 2-737 0 0,1 0 0 0 0,0 1-1 0 0,6-9 738 0 0,3-2-5278 0 0,-7 10 10 0 0</inkml:trace>
  <inkml:trace contextRef="#ctx0" brushRef="#br2" timeOffset="65844.001">18056 9572 11976 0 0,'0'0'266'0'0,"0"0"44"0"0,0 0 15 0 0,0 0-26 0 0,1 1-198 0 0,-1 0-90 0 0,1 0 0 0 0,0-1 0 0 0,-1 1 0 0 0,1 0 0 0 0,-1 0 0 0 0,1 0 0 0 0,-1 0 0 0 0,1 0 0 0 0,-1 0 0 0 0,0 0 0 0 0,1 0 0 0 0,-1 0 0 0 0,0 0 0 0 0,0 0 0 0 0,0 0 0 0 0,0 0 0 0 0,0 0 0 0 0,0 0 0 0 0,0 0 0 0 0,0 0 0 0 0,0 0 0 0 0,0 0 0 0 0,-1 0-11 0 0,1 3 168 0 0,0 21 1104 0 0,-1 0 0 0 0,-1 1 0 0 0,0-1 0 0 0,-6 17-1272 0 0,-3-1 1453 0 0,10-40-1301 0 0,1-1-34 0 0,0 0-20 0 0,0 0-2 0 0,0 0-5 0 0,0 0-22 0 0,-1-9 23 0 0,0-8-577 0 0,3 8 118 0 0,2 0-1 0 0,-1 0 1 0 0,1 0-1 0 0,1 0 1 0 0,0 1-1 0 0,3-5 368 0 0,1-1-358 0 0,-4 5 213 0 0,0 1 0 0 0,0 0-1 0 0,1 1 1 0 0,0-1 0 0 0,1 1-1 0 0,-1 1 1 0 0,2-1 0 0 0,-1 1-1 0 0,3-2 146 0 0,-8 7-1 0 0,1 0 0 0 0,-1 0-1 0 0,1 0 1 0 0,-1 0-1 0 0,1 1 1 0 0,-1-1-1 0 0,1 1 1 0 0,-1-1-1 0 0,1 1 1 0 0,-1 0 0 0 0,1 0-1 0 0,0 0 1 0 0,-1 0-1 0 0,3 1 2 0 0,7 0 335 0 0,-10-1-277 0 0,-1 2-1 0 0,1-1 1 0 0,0 0-1 0 0,-1 0 0 0 0,0 0 1 0 0,1 1-1 0 0,-1-1 1 0 0,0 1-1 0 0,1-1 1 0 0,-1 1-1 0 0,0-1 1 0 0,0 1-1 0 0,0 0 0 0 0,0-1 1 0 0,0 2-58 0 0,1 1 127 0 0,1 3 39 0 0,0 0 0 0 0,0 0 0 0 0,0 0 0 0 0,-1 1 0 0 0,0-1 0 0 0,-1 1 0 0 0,0 0 0 0 0,0-1 0 0 0,0 1 0 0 0,-1 0 0 0 0,0 0 0 0 0,-1-1 0 0 0,1 1 0 0 0,-2 0 0 0 0,1-1 0 0 0,-2 4-166 0 0,2-3 730 0 0,4-10-384 0 0,11-17-292 0 0,-3 4-40 0 0,-6 8-20 0 0,1 2-1 0 0,-1-1 0 0 0,1 0 0 0 0,1 1 0 0 0,-1 0 1 0 0,1 1-1 0 0,0 0 0 0 0,0 0 0 0 0,6-3 7 0 0,-8 5-15 0 0,0 1 0 0 0,0-1-1 0 0,0 1 1 0 0,0 0 0 0 0,1 0-1 0 0,-1 1 1 0 0,0-1 0 0 0,1 1-1 0 0,-1 0 1 0 0,0 1 0 0 0,1-1 0 0 0,-1 1-1 0 0,0 0 1 0 0,0 0 0 0 0,2 1 15 0 0,7 3 1 0 0,0-1 0 0 0,1 0 0 0 0,0-2 0 0 0,-1 1 0 0 0,1-2 0 0 0,0 0 0 0 0,0-1 0 0 0,0 0 0 0 0,0-1 0 0 0,2-1-1 0 0,-14 1 19 0 0,-1 1 0 0 0,1-1 0 0 0,-1 0 0 0 0,1 0 0 0 0,-1 1 0 0 0,0-2-1 0 0,1 1 1 0 0,-1 0 0 0 0,0 0 0 0 0,0-1 0 0 0,0 1 0 0 0,0-1 0 0 0,0 0-1 0 0,0 1 1 0 0,0-1 0 0 0,0 0 0 0 0,-1 0 0 0 0,1 0 0 0 0,-1-1-19 0 0,1 0-3 0 0,-1 0 1 0 0,0-1 0 0 0,1 1-1 0 0,-2-1 1 0 0,1 1 0 0 0,0-1-1 0 0,-1 1 1 0 0,1-1 0 0 0,-1 0-1 0 0,0 1 1 0 0,0-1 0 0 0,-1 1-1 0 0,1-2 3 0 0,0 1-40 0 0,-1 0-1 0 0,1 0 1 0 0,-1 0-1 0 0,0 0 0 0 0,0 0 1 0 0,0 0-1 0 0,0 0 1 0 0,-1 1-1 0 0,1-1 1 0 0,-1 0-1 0 0,0 1 0 0 0,0-1 1 0 0,0 1-1 0 0,-2-2 41 0 0,3 4-16 0 0,0 0-1 0 0,0 0 0 0 0,0 1 0 0 0,0-1 1 0 0,0 0-1 0 0,0 0 0 0 0,0 1 0 0 0,0-1 1 0 0,0 0-1 0 0,-1 1 0 0 0,1-1 0 0 0,0 1 0 0 0,0 0 1 0 0,-1-1-1 0 0,1 1 17 0 0,0 0-11 0 0,0 1-1 0 0,0-1 1 0 0,0 0 0 0 0,0 1 0 0 0,0-1-1 0 0,0 1 1 0 0,0-1 0 0 0,0 1 0 0 0,0 0-1 0 0,1-1 1 0 0,-1 1 0 0 0,0 0 0 0 0,0-1-1 0 0,1 1 1 0 0,-1 0 0 0 0,0 0 0 0 0,1 0-1 0 0,-1 0 1 0 0,1 0 11 0 0,-3 3-11 0 0,1-1 1 0 0,0 1-1 0 0,0 0 0 0 0,0 0 0 0 0,1 0 1 0 0,-1 1-1 0 0,1-1 0 0 0,0 0 1 0 0,0 1-1 0 0,1-1 0 0 0,-1 0 0 0 0,1 1 1 0 0,0-1-1 0 0,0 1 0 0 0,0-1 1 0 0,1 1-1 0 0,0-1 0 0 0,0 0 0 0 0,0 1 1 0 0,1 1 10 0 0,-1-3 36 0 0,0 0 0 0 0,0 0 0 0 0,0 0 0 0 0,1 0 0 0 0,0 0 0 0 0,-1 0 0 0 0,1-1 0 0 0,0 1 0 0 0,0-1 0 0 0,0 1 0 0 0,1-1 0 0 0,-1 0 0 0 0,0 0 0 0 0,1 0 0 0 0,-1 0 0 0 0,1-1 0 0 0,0 1 0 0 0,0 0 0 0 0,0-1 0 0 0,0 0 0 0 0,0 0 0 0 0,0 0 0 0 0,0 0 1 0 0,0 0-1 0 0,0-1 0 0 0,0 1 0 0 0,0-1 0 0 0,2 0-36 0 0,5 0 49 0 0,0-1-1 0 0,0 0 1 0 0,0 0 0 0 0,0-1 0 0 0,0 0 0 0 0,0-1 0 0 0,0 0 0 0 0,-1-1 0 0 0,0 0-1 0 0,1 0 1 0 0,-2-1 0 0 0,1 0 0 0 0,2-3-49 0 0,0 0-109 0 0,-1 0 0 0 0,-1-1-1 0 0,0 0 1 0 0,0 0 0 0 0,-1-1-1 0 0,0-1 1 0 0,0 1 0 0 0,-1-1 0 0 0,-1 0-1 0 0,2-4 110 0 0,5-14-1225 0 0,-1 0-1 0 0,-1-1 0 0 0,5-22 1226 0 0,-14 45-73 0 0,-1 1 0 0 0,0 0 0 0 0,0-1 0 0 0,0 1 0 0 0,-1-1 0 0 0,0 1 0 0 0,0-1 0 0 0,-1 1 0 0 0,-1-5 73 0 0,1 3-10 0 0,-3-7 929 0 0,0 13-462 0 0,-3 8-281 0 0,2 1-163 0 0,1 0 0 0 0,-1 1-1 0 0,1-1 1 0 0,1 1 0 0 0,-1 0-1 0 0,1 0 1 0 0,0 0 0 0 0,1 0-1 0 0,0 1-12 0 0,-4 20-19 0 0,-1 30 19 0 0,3-24 9 0 0,3-21-9 0 0,1-1 0 0 0,0 12 0 0 0,1 1 0 0 0,0-20 8 0 0,-1-1 0 0 0,1 0 0 0 0,0 0 0 0 0,0 0 0 0 0,2 3-8 0 0,-2-3 95 0 0,0 0-1 0 0,1 0 1 0 0,-1 0-1 0 0,-1 0 0 0 0,1 2-94 0 0,10-4 267 0 0,-7-2-211 0 0,0-1-1 0 0,-1 0 1 0 0,1 0-1 0 0,0 0 1 0 0,0-1 0 0 0,-1 1-1 0 0,1-1 1 0 0,0 0-1 0 0,-1 0 1 0 0,1 0-1 0 0,-1-1 1 0 0,1 1 0 0 0,-1-1-1 0 0,1 0 1 0 0,1-1-56 0 0,6-5-127 0 0,1-1 0 0 0,-1 0 0 0 0,6-7 127 0 0,13-11-850 0 0,16-5-208 0 0,-46 32 1060 0 0,1 0-1 0 0,0-1 0 0 0,-1 1 0 0 0,1 0 0 0 0,0 0 0 0 0,-1 0 0 0 0,1 0 0 0 0,0 0 0 0 0,0 0 0 0 0,-1 0 0 0 0,1 0 0 0 0,0 0 0 0 0,-1 0 0 0 0,1 0 1 0 0,0 0-1 0 0,-1 0 0 0 0,1 1 0 0 0,0-1 0 0 0,-1 0 0 0 0,1 0 0 0 0,0 1 0 0 0,-1-1 0 0 0,1 0 0 0 0,-1 1 0 0 0,1-1 0 0 0,-1 1 0 0 0,1-1 0 0 0,-1 1 0 0 0,1-1 1 0 0,-1 1-1 0 0,1-1 0 0 0,-1 1 0 0 0,0-1 0 0 0,1 1 0 0 0,-1 0 0 0 0,0-1 0 0 0,1 1-1 0 0,9 23 298 0 0,1 14-160 0 0,-8-23 86 0 0,1 1 0 0 0,6 10-224 0 0,-10-25 29 0 0,0-1-1 0 0,0 1 0 0 0,0-1 1 0 0,0 1-1 0 0,1-1 0 0 0,-1 1 1 0 0,0-1-1 0 0,1 0 0 0 0,-1 1 1 0 0,0-1-1 0 0,1 1 0 0 0,-1-1 1 0 0,0 0-1 0 0,1 1 0 0 0,-1-1 1 0 0,0 0-1 0 0,1 1 0 0 0,-1-1 1 0 0,1 0-1 0 0,-1 0 0 0 0,1 0 1 0 0,-1 1-1 0 0,1-1 0 0 0,-1 0 1 0 0,1 0-1 0 0,-1 0 0 0 0,1 0 0 0 0,-1 0 1 0 0,1 0-1 0 0,-1 0 0 0 0,1 0 1 0 0,-1 0-1 0 0,1 0 0 0 0,-1 0 1 0 0,1 0-1 0 0,-1 0 0 0 0,1 0 1 0 0,-1-1-1 0 0,1 1 0 0 0,-1 0 1 0 0,1 0-1 0 0,-1-1 0 0 0,1 1 1 0 0,-1 0-1 0 0,1 0 0 0 0,-1-1 1 0 0,0 1-29 0 0,4-3 65 0 0,0 0 0 0 0,-1 0 0 0 0,0 0 0 0 0,0-1 0 0 0,1 0-65 0 0,-1 0 63 0 0,1-1-34 0 0,0 0 0 0 0,-1 1 0 0 0,0-2 0 0 0,0 1 0 0 0,1-3-29 0 0,7-12 61 0 0,-10 17-58 0 0,2-1-3 0 0,-1 0 1 0 0,0 0-1 0 0,1 0 1 0 0,0 1 0 0 0,-1 0-1 0 0,1-1 1 0 0,1 1 0 0 0,-1 0-1 0 0,0 0 1 0 0,1 0 0 0 0,0 1-1 0 0,2-2 0 0 0,6-3-13 0 0,-11 6 9 0 0,0 0 1 0 0,-1 1-1 0 0,1-1 0 0 0,0 1 1 0 0,0-1-1 0 0,0 1 0 0 0,-1-1 1 0 0,1 1-1 0 0,0-1 0 0 0,0 1 1 0 0,0-1-1 0 0,0 1 0 0 0,0 0 1 0 0,0 0-1 0 0,0 0 0 0 0,0-1 1 0 0,0 1-1 0 0,0 0 0 0 0,0 0 1 0 0,0 0-1 0 0,0 0 0 0 0,0 1 1 0 0,0-1-1 0 0,0 0 0 0 0,0 0 1 0 0,0 1-1 0 0,-1-1 0 0 0,1 0 1 0 0,0 1-1 0 0,0-1 0 0 0,0 1 1 0 0,0-1-1 0 0,0 1 0 0 0,-1-1 1 0 0,1 1-1 0 0,0 0 0 0 0,0-1 1 0 0,-1 1-1 0 0,1 0 0 0 0,0 0 4 0 0,2 3 11 0 0,-1-1 0 0 0,1 1 0 0 0,-1 0 0 0 0,0 0 0 0 0,0 0 0 0 0,0 0 0 0 0,-1 0 0 0 0,1 0 0 0 0,-1 0 0 0 0,1 3-11 0 0,5 45 438 0 0,-5-34-250 0 0,7 124 2074 0 0,13 46-49 0 0,-15-149-2040 0 0,2 6-392 0 0,-7-16-6623 0 0,-5-17-1192 0 0</inkml:trace>
  <inkml:trace contextRef="#ctx0" brushRef="#br2" timeOffset="67547.046">20867 9397 11024 0 0,'4'-7'530'0'0,"7"-10"127"0"0,0-1-1 0 0,-2 0 1 0 0,0-1-1 0 0,0 0 1 0 0,-2-1-1 0 0,-1 0 1 0 0,0 0-1 0 0,0-6-656 0 0,-3-17 2425 0 0,-3 42-2086 0 0,0 1-56 0 0,0 0-26 0 0,0 0-8 0 0,0 0-31 0 0,2 9-124 0 0,13 76 1643 0 0,-3 4-1737 0 0,-4-22 122 0 0,-2-10 151 0 0,-3 1-1 0 0,-2 2-272 0 0,-1-54 42 0 0,-1 0 0 0 0,1 1-1 0 0,-1-1 1 0 0,-1 4-42 0 0,-1-5 55 0 0,3-4-9 0 0,0-1-99 0 0,0 0-47 0 0,0 0-11 0 0,0 0-59 0 0,0 0-248 0 0,0-13-6615 0 0,3 7 375 0 0</inkml:trace>
  <inkml:trace contextRef="#ctx0" brushRef="#br2" timeOffset="67945.12">21540 9134 12320 0 0,'0'0'281'0'0,"13"-10"679"0"0,-12 10-895 0 0,0-1 1 0 0,0 0-1 0 0,1 0 0 0 0,-1 1 0 0 0,0-1 1 0 0,0 1-1 0 0,1-1 0 0 0,-1 1 1 0 0,0 0-1 0 0,0-1 0 0 0,1 1 1 0 0,-1 0-1 0 0,1 0 0 0 0,-1 0 1 0 0,0 0-1 0 0,1 0 0 0 0,-1 0 1 0 0,0 0-1 0 0,1 1 0 0 0,-1-1 0 0 0,0 0-65 0 0,1 1 145 0 0,0 0-1 0 0,-1 0 0 0 0,1 0 0 0 0,-1 0 0 0 0,1 1 1 0 0,-1-1-1 0 0,1 0 0 0 0,-1 1 0 0 0,0-1 0 0 0,0 1 1 0 0,0-1-1 0 0,0 1 0 0 0,0-1 0 0 0,0 1 0 0 0,1 1-144 0 0,0 2 251 0 0,-1 0 0 0 0,1 0-1 0 0,-1 0 1 0 0,0 0 0 0 0,0 0-1 0 0,-1 0 1 0 0,1 1 0 0 0,-1-1-1 0 0,0 0 1 0 0,-1 5-251 0 0,0 3 452 0 0,-2 1 1 0 0,1-1-1 0 0,-3 7-452 0 0,-17 46 969 0 0,12-38-885 0 0,1 1 0 0 0,2-1 0 0 0,0 2-1 0 0,0 14-83 0 0,7-9 25 0 0,0-20-2751 0 0,1-15-2128 0 0,4-3-1478 0 0</inkml:trace>
  <inkml:trace contextRef="#ctx0" brushRef="#br2" timeOffset="68244.802">21816 9138 16208 0 0,'0'0'474'0'0,"0"0"-1"0"0,0 0-266 0 0,0 0 4 0 0,0 2 39 0 0,3 9 44 0 0,-1 1-1 0 0,0 0 0 0 0,0 0 1 0 0,-1 0-1 0 0,-1 0 0 0 0,-1 8-293 0 0,-1 13 494 0 0,2-14-301 0 0,-2-1 0 0 0,-1 6-193 0 0,0-2-297 0 0,-4 18 745 0 0,6-37-1290 0 0,0 0 0 0 0,-1 0-1 0 0,1 0 1 0 0,0-1 0 0 0,-1 1 0 0 0,0 0-1 0 0,0 0 843 0 0,-4 3-6318 0 0</inkml:trace>
  <inkml:trace contextRef="#ctx0" brushRef="#br2" timeOffset="68458.779">21631 9252 16439 0 0,'0'0'374'0'0,"0"0"54"0"0,0 0 21 0 0,7 0 92 0 0,5 0-529 0 0,31 0 40 0 0,0 2 0 0 0,29 5-52 0 0,-53-5-139 0 0,0-1-1 0 0,0 0 0 0 0,2-2 140 0 0,2 1-1568 0 0,-10 0 360 0 0</inkml:trace>
  <inkml:trace contextRef="#ctx0" brushRef="#br2" timeOffset="68666.004">22024 9142 13880 0 0,'0'0'314'0'0,"0"0"46"0"0,0 0 22 0 0,0 0-49 0 0,9-4-202 0 0,0 1 231 0 0,0 0 0 0 0,0 1-1 0 0,1 0 1 0 0,-1 0 0 0 0,0 1 0 0 0,1 0 0 0 0,-1 1 0 0 0,9 1-362 0 0,11-2 595 0 0,-20 0-345 0 0,1 0 0 0 0,-1 1 1 0 0,1 0-1 0 0,-1 1 1 0 0,0 0-1 0 0,1 1 1 0 0,-1 0-1 0 0,0 0 0 0 0,4 2-250 0 0,-12-4 20 0 0,1 1-1 0 0,-1 0 0 0 0,1-1 0 0 0,-1 1 1 0 0,0 0-1 0 0,1 0 0 0 0,-1 0 0 0 0,0 0 1 0 0,0 0-1 0 0,0 0 0 0 0,1 0 0 0 0,-1 0 1 0 0,0 1-1 0 0,0-1 0 0 0,-1 0 0 0 0,1 1 1 0 0,0-1-1 0 0,0 0 0 0 0,-1 1 0 0 0,1-1 1 0 0,-1 1-1 0 0,1-1 0 0 0,-1 1 0 0 0,0-1 1 0 0,1 1-1 0 0,-1 0 0 0 0,0-1 0 0 0,0 1 1 0 0,0-1-1 0 0,0 1 0 0 0,0 0 0 0 0,-1-1 1 0 0,1 1-1 0 0,0-1 0 0 0,-1 1 0 0 0,1-1 1 0 0,-1 1-1 0 0,1-1 0 0 0,-2 1-19 0 0,-1 5 47 0 0,0-1 0 0 0,-1 1 0 0 0,0-1 0 0 0,0 0 0 0 0,-1-1 0 0 0,0 1 0 0 0,-5 4-47 0 0,-16 15 116 0 0,-6 7-216 0 0,-6 2 100 0 0,18-16 0 0 0,-1 2 0 0 0,-8 12 0 0 0,14-16 0 0 0,12-13 0 0 0,0 1 0 0 0,1-1 0 0 0,-1 1 0 0 0,1-1 0 0 0,0 1 0 0 0,0 0 0 0 0,0 0 0 0 0,0 0 0 0 0,1 0 0 0 0,-1 0 0 0 0,1 0 0 0 0,0 0 0 0 0,1 1 0 0 0,-1-1 0 0 0,0 4 0 0 0,2-7 0 0 0,-1 0 0 0 0,0 0 0 0 0,0 0 0 0 0,1 0 0 0 0,-1 0 0 0 0,0 0 0 0 0,1-1 0 0 0,-1 1 0 0 0,1 0 0 0 0,-1 0 0 0 0,1 0 0 0 0,0-1 0 0 0,-1 1 0 0 0,1 0 0 0 0,0-1 0 0 0,-1 1 0 0 0,1 0 0 0 0,0-1 0 0 0,0 1 0 0 0,0-1 0 0 0,-1 0 0 0 0,1 1 0 0 0,0-1 0 0 0,0 1 0 0 0,0-1 0 0 0,0 0 0 0 0,1 0 0 0 0,2 2 0 0 0,0-1 0 0 0,0-1 0 0 0,0 1 0 0 0,1 0 0 0 0,3-1 0 0 0,12 0 231 0 0,1-2-1 0 0,-1 0 0 0 0,16-4-230 0 0,-22 3-523 0 0,1-1-1 0 0,-2-1 1 0 0,3-1 523 0 0,18-11-5291 0 0,-24 9-1618 0 0</inkml:trace>
  <inkml:trace contextRef="#ctx0" brushRef="#br2" timeOffset="68896.747">22012 9266 17967 0 0,'0'0'407'0'0,"0"0"60"0"0,0 0 23 0 0,0 0-51 0 0,1 1-290 0 0,11 1-13 0 0,-1-1 0 0 0,1 0 0 0 0,-1-1-1 0 0,1 0 1 0 0,0 0-136 0 0,3-1 164 0 0,0 1 0 0 0,1 1 0 0 0,1 0-164 0 0,61 9 185 0 0,19 2-234 0 0,-60-4-34 0 0</inkml:trace>
  <inkml:trace contextRef="#ctx0" brushRef="#br2" timeOffset="73230.598">22355 7650 10016 0 0,'0'0'230'0'0,"0"0"30"0"0,-13-6 298 0 0,8 6-564 0 0,0 0 0 0 0,-1 0 0 0 0,1 0 0 0 0,0 1 0 0 0,-1 0 0 0 0,1 0 0 0 0,-1 0 6 0 0,-25 3-72 0 0,-6-2 603 0 0,1 2 1 0 0,-34 7-532 0 0,-5 0 659 0 0,-27 7 99 0 0,49-8-216 0 0,-15-1-542 0 0,-13 2 410 0 0,-46 13-410 0 0,-3 1 250 0 0,103-21-193 0 0,-683 100 534 0 0,435-74-511 0 0,-122 13 400 0 0,-2-1-626 0 0,-3 1-100 0 0,-83-7 322 0 0,405-32 24 0 0,-285 10 412 0 0,-31-17-512 0 0,159-10 831 0 0,-9-11-831 0 0,33-8 705 0 0,147 19-457 0 0,2-2-1 0 0,-14-9-247 0 0,51 16 68 0 0,0-2 0 0 0,1-1 0 0 0,0-1 0 0 0,1-1 0 0 0,1-1 0 0 0,-13-11-68 0 0,29 19 47 0 0,0 0 1 0 0,1 0-1 0 0,0-1 0 0 0,0 0 0 0 0,1 0 0 0 0,0-1 1 0 0,0 0-1 0 0,1 0 0 0 0,0 0 0 0 0,0-1 1 0 0,1 1-1 0 0,0-1 0 0 0,0 0 0 0 0,1 0 0 0 0,1-1 1 0 0,-1 1-1 0 0,1-1 0 0 0,1 1 0 0 0,0-1 0 0 0,0-8-47 0 0,2 4 38 0 0,0-1 0 0 0,1 1 0 0 0,1-1 0 0 0,0 1-1 0 0,0 0 1 0 0,2 1 0 0 0,0-1 0 0 0,0 1 0 0 0,2-1 0 0 0,-1 2-1 0 0,7-9-37 0 0,12-17 46 0 0,2 2-1 0 0,2 0 0 0 0,4 0-45 0 0,15-14 107 0 0,2 3 0 0 0,27-18-107 0 0,-30 28-81 0 0,2 2-1 0 0,2 2 1 0 0,7-1 81 0 0,164-80 165 0 0,-33 30-257 0 0,3 8 1 0 0,4 8-1 0 0,10 7 92 0 0,609-126 259 0 0,-296 96-490 0 0,336-8 231 0 0,-466 75 16 0 0,0 16-1 0 0,1 18 0 0 0,92 26-15 0 0,-319-16 3 0 0,-1 7 1 0 0,-2 7-1 0 0,48 21-3 0 0,-155-39 0 0 0,-1 3 0 0 0,0 2 0 0 0,41 23 0 0 0,-81-37-2 0 0,-1 0-1 0 0,0 1 0 0 0,0 0 1 0 0,0 1-1 0 0,-1 0 0 0 0,0 0 1 0 0,-1 1-1 0 0,0 1 0 0 0,6 8 3 0 0,-12-13 15 0 0,1 0 0 0 0,-1 0 0 0 0,0 0-1 0 0,0 0 1 0 0,0 1 0 0 0,-1-1 0 0 0,0 1-1 0 0,-1 0 1 0 0,1 0 0 0 0,-1-1-1 0 0,0 1 1 0 0,-1 0 0 0 0,0 0 0 0 0,0 0-1 0 0,0 0 1 0 0,-1 0 0 0 0,0 0 0 0 0,0-1-1 0 0,-3 7-14 0 0,-1 1 51 0 0,-1 0 0 0 0,0 0 0 0 0,-1-1 0 0 0,-1 0 0 0 0,0 0 0 0 0,-1-1 0 0 0,0 0 0 0 0,-1-1-1 0 0,-2 2-50 0 0,-24 23 227 0 0,-2-1 0 0 0,-3-1-227 0 0,25-21 72 0 0,-49 36 102 0 0,-1-2 0 0 0,-2-4 0 0 0,-2-3 0 0 0,-2-3 0 0 0,-5-1-174 0 0,-4-2-103 0 0,-64 17 103 0 0,-9-5-5906 0 0,48-15-1010 0 0</inkml:trace>
  <inkml:trace contextRef="#ctx0" brushRef="#br1" timeOffset="125115.821">771 10575 7920 0 0,'0'0'174'0'0,"0"0"29"0"0,0 0 13 0 0,0 0 37 0 0,0 0 130 0 0,0 0 53 0 0,0 0 11 0 0,0 15 777 0 0,6 80 1030 0 0,-5-74-2068 0 0,1 0 0 0 0,1 0 0 0 0,2 1-186 0 0,3 33 84 0 0,8 61 516 0 0,-15-113-816 0 0,2 12 1273 0 0,-3-13-282 0 0,0-8-440 0 0,-1-7-220 0 0,1 0-1 0 0,0 0 0 0 0,1-2-114 0 0,1-17 9 0 0,-2 22-9 0 0,1 0 0 0 0,1 1 0 0 0,0-5 0 0 0,3-20 0 0 0,-3 16 0 0 0,1 0 0 0 0,1-1 0 0 0,0 2 0 0 0,1-1 0 0 0,1 0 0 0 0,4-8 0 0 0,-8 22 7 0 0,0 0 0 0 0,0 0 0 0 0,1 0 0 0 0,0 0 0 0 0,-1 0 0 0 0,1 0 0 0 0,0 1 0 0 0,1 0 0 0 0,-1-1 0 0 0,1 1 0 0 0,-1 0 0 0 0,1 1 0 0 0,0-1-7 0 0,-3 3 13 0 0,0-1-1 0 0,-1 1 1 0 0,1 0-1 0 0,0 0 0 0 0,0 0 1 0 0,-1-1-1 0 0,1 1 1 0 0,0 0-1 0 0,0 0 1 0 0,-1 0-1 0 0,1 0 1 0 0,0 0-1 0 0,-1 1 1 0 0,1-1-1 0 0,0 0 0 0 0,0 0 1 0 0,-1 0-1 0 0,1 1 1 0 0,0-1-1 0 0,-1 0 1 0 0,1 0-1 0 0,0 1 1 0 0,-1-1-1 0 0,1 1 1 0 0,0-1-1 0 0,-1 1 0 0 0,1 0-12 0 0,1 0 26 0 0,-1 0 0 0 0,1 1-1 0 0,-1 0 1 0 0,1-1 0 0 0,-1 1-1 0 0,0 0 1 0 0,1 0-1 0 0,-1 1-25 0 0,2 2 44 0 0,0 2 18 0 0,0-1 0 0 0,0 1-1 0 0,-1-1 1 0 0,0 1-1 0 0,0 2-61 0 0,2 11 117 0 0,4 26 142 0 0,-5-10-48 0 0,1 41 50 0 0,-3-68-239 0 0,0 0-1 0 0,0 0 0 0 0,1-1 0 0 0,3 10-21 0 0,1 7 97 0 0,2-4-39 0 0,-7-20-76 0 0,-1 0 0 0 0,0-1-1 0 0,1 1 1 0 0,-1-1-1 0 0,1 1 1 0 0,-1-1 0 0 0,1 0-1 0 0,-1 1 1 0 0,1-1 0 0 0,-1 1-1 0 0,1-1 1 0 0,-1 0-1 0 0,1 1 1 0 0,-1-1 0 0 0,1 0-1 0 0,0 0 1 0 0,-1 0 0 0 0,1 1-1 0 0,-1-1 1 0 0,1 0-1 0 0,0 0 1 0 0,-1 0 0 0 0,1 0-1 0 0,0 0 1 0 0,-1 0-1 0 0,1 0 19 0 0,1 0-259 0 0,-1 0 0 0 0,1-1-1 0 0,-1 1 1 0 0,1 0-1 0 0,-1 0 1 0 0,0-1 0 0 0,1 1-1 0 0,-1-1 1 0 0,0 1 0 0 0,2-2 259 0 0,4-3-1458 0 0,2-3-12 0 0</inkml:trace>
  <inkml:trace contextRef="#ctx0" brushRef="#br1" timeOffset="125433.492">1146 10711 13016 0 0,'0'0'297'0'0,"0"0"39"0"0,0 1 17 0 0,-11 20 98 0 0,7-14-430 0 0,1-1-1 0 0,-1 1 1 0 0,2 0 0 0 0,-3 6-21 0 0,0 11 503 0 0,1 1 1 0 0,1 1-1 0 0,1 1-503 0 0,1-23 55 0 0,1-1 0 0 0,0 1-1 0 0,0 0 1 0 0,1 0 0 0 0,-1-1 0 0 0,1 1-1 0 0,0 0 1 0 0,-1 0 0 0 0,2-1-1 0 0,-1 1 1 0 0,0-1 0 0 0,1 1 0 0 0,0-1-1 0 0,-1 0 1 0 0,1 1 0 0 0,2 0-55 0 0,-3-2 58 0 0,1 0 0 0 0,0 0 0 0 0,0-1 0 0 0,0 1 1 0 0,0-1-1 0 0,0 1 0 0 0,0-1 0 0 0,0 0 0 0 0,0 0 0 0 0,0 0 0 0 0,1 0 1 0 0,-1 0-1 0 0,0-1 0 0 0,1 1 0 0 0,-1-1 0 0 0,1 1 0 0 0,-1-1 0 0 0,1 0 1 0 0,-1 0-1 0 0,0 0 0 0 0,1 0 0 0 0,-1 0 0 0 0,1-1 0 0 0,-1 1 0 0 0,2-1-58 0 0,3-1 63 0 0,1-1 0 0 0,-2 1 0 0 0,1-2 0 0 0,0 1 0 0 0,0-1 0 0 0,-1 1 0 0 0,0-2 0 0 0,0 1 0 0 0,0-1 0 0 0,0 0 0 0 0,-1 0 0 0 0,0-1 0 0 0,0 1 0 0 0,0-1 0 0 0,2-4-63 0 0,-2 2 32 0 0,0 0 0 0 0,-1 0 0 0 0,0 0 1 0 0,0 0-1 0 0,0-1 0 0 0,-1 1 0 0 0,-1-1 0 0 0,1 0 1 0 0,-2 0-1 0 0,1 0 0 0 0,-1 0 0 0 0,0-6-32 0 0,-1 8 16 0 0,-1-1 0 0 0,1 1-1 0 0,-2 0 1 0 0,1-1 0 0 0,-1 1 0 0 0,0 0 0 0 0,0 0-1 0 0,-1 0 1 0 0,0 0 0 0 0,0 1 0 0 0,0-1 0 0 0,-1 1-1 0 0,-1-2-15 0 0,-2 0 0 0 0,5 5 0 0 0,0 1 0 0 0,0-1 0 0 0,0 1 0 0 0,-1-1 0 0 0,0 1 0 0 0,1 0 0 0 0,-2-1 0 0 0,-6-4-29 0 0,7 5 10 0 0,1 0 0 0 0,0 1 0 0 0,-1-1-1 0 0,0 0 1 0 0,1 1 0 0 0,-1 0 0 0 0,0-1 0 0 0,0 1 0 0 0,1 0-1 0 0,-1 1 1 0 0,0-1 0 0 0,0 0 0 0 0,0 1 0 0 0,0 0 0 0 0,0 0-1 0 0,-1 0 20 0 0,4 0-426 0 0,-17 1 669 0 0,13-1-6669 0 0,4 0 844 0 0</inkml:trace>
  <inkml:trace contextRef="#ctx0" brushRef="#br1" timeOffset="125746.78">1439 10672 14544 0 0,'0'0'330'0'0,"3"13"796"0"0,6 40-335 0 0,-3-26 572 0 0,2 0 0 0 0,0-1-1 0 0,11 23-1362 0 0,-14-40 52 0 0,1 3-110 0 0,-4-6-5765 0 0,-2-6-643 0 0</inkml:trace>
  <inkml:trace contextRef="#ctx0" brushRef="#br1" timeOffset="126042.328">1426 10520 14912 0 0,'-3'-8'328'0'0,"3"8"72"0"0,-2-9 16 0 0,2 9-1 0 0,0 0-335 0 0,0-5-80 0 0,0 5 0 0 0,0 0 0 0 0,0 0 0 0 0,0 0 0 0 0,0 0 0 0 0,5-6 0 0 0,-5 6-72 0 0,10 0-7 0 0,-1 0-1 0 0,-2 0-6456 0 0</inkml:trace>
  <inkml:trace contextRef="#ctx0" brushRef="#br1" timeOffset="126342.22">1798 10472 16559 0 0,'-1'0'59'0'0,"0"-1"0"0"0,0 0-1 0 0,0 0 1 0 0,-1 1-1 0 0,1-1 1 0 0,0 1 0 0 0,0-1-1 0 0,0 1 1 0 0,0 0-1 0 0,-1-1 1 0 0,1 1-1 0 0,0 0 1 0 0,0 0 0 0 0,-1 0-1 0 0,1 0 1 0 0,0 0-1 0 0,0 0 1 0 0,-1 0-1 0 0,1 0 1 0 0,0 0 0 0 0,0 1-1 0 0,0-1 1 0 0,-1 0-1 0 0,1 1 1 0 0,0-1 0 0 0,0 1-1 0 0,0-1 1 0 0,0 1-1 0 0,0 0 1 0 0,0 0-1 0 0,-1 0-58 0 0,-6 4 34 0 0,1 1 0 0 0,0-1 0 0 0,0 2 0 0 0,-6 6-34 0 0,10-10 37 0 0,0 0 0 0 0,1 1 1 0 0,0-1-1 0 0,-1 1 1 0 0,1 0-1 0 0,1 0 0 0 0,-1 0 1 0 0,1 0-1 0 0,-1 0 1 0 0,1 0-1 0 0,0 0 0 0 0,0 1-37 0 0,0 4 82 0 0,0-8-74 0 0,1 1-1 0 0,0 0 1 0 0,-1 0 0 0 0,1 0 0 0 0,0 0 0 0 0,0 0-1 0 0,0 0 1 0 0,0 0 0 0 0,1 0 0 0 0,-1 0 0 0 0,0 0-1 0 0,1 0 1 0 0,-1 0 0 0 0,1 0-8 0 0,4 11 56 0 0,-3-7-47 0 0,-1-1 0 0 0,1 0 0 0 0,0 0 0 0 0,1 0 0 0 0,-1-1 0 0 0,1 1 0 0 0,0-1 0 0 0,1 1 0 0 0,2 2-9 0 0,13 14 43 0 0,-12-13 7 0 0,1 1 1 0 0,0-2-1 0 0,1 1 0 0 0,5 3-50 0 0,-11-9 55 0 0,0 0-1 0 0,-1 0 0 0 0,1 1 1 0 0,0-1-1 0 0,-1 1 0 0 0,1 0 1 0 0,-1 0-1 0 0,1 2-54 0 0,10 11 49 0 0,-12-14-28 0 0,0-1-1 0 0,0 0 1 0 0,-1 1-1 0 0,1-1 1 0 0,0 1-1 0 0,-1-1 1 0 0,1 1-1 0 0,-1-1 1 0 0,1 1-1 0 0,-1-1 1 0 0,0 1-1 0 0,0-1 1 0 0,1 1-1 0 0,-1 0 1 0 0,0-1-1 0 0,0 1 1 0 0,-1-1-1 0 0,1 1 1 0 0,0-1-1 0 0,-1 1 1 0 0,1-1-1 0 0,0 1 1 0 0,-1-1-1 0 0,0 1 1 0 0,1-1-1 0 0,-1 1 1 0 0,0-1-1 0 0,0 0 1 0 0,0 1-1 0 0,0-1 1 0 0,0 0-1 0 0,0 0 1 0 0,0 0-1 0 0,0 1 1 0 0,-2-1-21 0 0,-3 5 47 0 0,0-1 0 0 0,-1 0 0 0 0,0 0 0 0 0,0-1 0 0 0,0 0 0 0 0,-5 2-47 0 0,-19 9-489 0 0,-50 21 1191 0 0,64-29-3966 0 0,0-2 0 0 0,-5 1 3264 0 0,12-4-6324 0 0</inkml:trace>
  <inkml:trace contextRef="#ctx0" brushRef="#br1" timeOffset="126722.976">1882 10728 12608 0 0,'157'0'3600'0'0,"-152"0"-3461"0"0,-1-1 0 0 0,1 0 0 0 0,-1 0 1 0 0,1 0-1 0 0,-1-1 0 0 0,0 0 0 0 0,0 0 1 0 0,2 0-140 0 0,4-3 245 0 0,0 1-55 0 0,0-1-1 0 0,0 0 0 0 0,-1-1 0 0 0,1 0 1 0 0,4-5-190 0 0,-9 8 10 0 0,-1-1 0 0 0,1 0 0 0 0,-1-1 0 0 0,-1 1 0 0 0,1-1 0 0 0,0 0 0 0 0,-1 0 0 0 0,0 0 0 0 0,0 0-1 0 0,-1 0 1 0 0,1-3-10 0 0,0 0-15 0 0,0 0-1 0 0,-1 0 0 0 0,0 0 0 0 0,-1-1 1 0 0,0 1-1 0 0,0-1 0 0 0,-1 1 0 0 0,0-1 1 0 0,0 1-1 0 0,-1-1 0 0 0,-1-2 16 0 0,-4-4-77 0 0,6 14 74 0 0,-1 0 0 0 0,0 0 1 0 0,1 0-1 0 0,-1 0 0 0 0,0 1 1 0 0,1-1-1 0 0,-1 0 0 0 0,0 0 0 0 0,0 1 1 0 0,0-1-1 0 0,1 0 0 0 0,-1 1 1 0 0,0-1-1 0 0,0 1 0 0 0,0-1 1 0 0,0 1-1 0 0,0-1 0 0 0,0 1 0 0 0,0 0 1 0 0,0 0-1 0 0,0-1 0 0 0,-1 1 1 0 0,1 0 2 0 0,-21 2 145 0 0,19-1-63 0 0,-1 0-38 0 0,0 0 1 0 0,1 0-1 0 0,-1 1 0 0 0,1-1 1 0 0,-1 1-1 0 0,1 0 1 0 0,0 0-1 0 0,0 0 0 0 0,0 1 1 0 0,0-1-1 0 0,0 1 0 0 0,0 0 1 0 0,1-1-1 0 0,-1 1 0 0 0,1 0 1 0 0,0 1-1 0 0,0-1 0 0 0,0 0 1 0 0,0 1-1 0 0,0 0-44 0 0,-3 7 101 0 0,0 1-1 0 0,1 0 0 0 0,0 0 1 0 0,1 0-1 0 0,-1 7-100 0 0,2-13 21 0 0,1 0-1 0 0,1-1 1 0 0,-1 1-1 0 0,1 0 1 0 0,0 0 0 0 0,0 0-1 0 0,0 0 1 0 0,1-1-1 0 0,0 1 1 0 0,0 0-1 0 0,1 0 1 0 0,-1-1-1 0 0,1 1 1 0 0,1-1-1 0 0,-1 0 1 0 0,1 1-1 0 0,-1-1 1 0 0,3 2-21 0 0,-2-4 67 0 0,0 0 0 0 0,0 0 0 0 0,0-1 0 0 0,1 1 0 0 0,-1-1 0 0 0,1 1 0 0 0,-1-1 0 0 0,1 0 0 0 0,0-1 0 0 0,0 1 0 0 0,0-1 0 0 0,0 1 0 0 0,0-1 0 0 0,0 0 0 0 0,0-1 0 0 0,1 1 0 0 0,3-1-67 0 0,12 1 506 0 0,-1-1 1 0 0,1-2-1 0 0,8-1-506 0 0,-2 1 156 0 0,-21 1-162 0 0,99-5-1844 0 0,-95 6 586 0 0</inkml:trace>
  <inkml:trace contextRef="#ctx0" brushRef="#br1" timeOffset="128731.908">3301 10498 8696 0 0,'0'0'197'0'0,"0"0"24"0"0,0 0 18 0 0,6-14 8 0 0,-2-15 2477 0 0,-4 28-2561 0 0,0-1 0 0 0,0 1 1 0 0,0 0-1 0 0,0-1 0 0 0,0 1 0 0 0,0-1 1 0 0,0 1-1 0 0,-1 0 0 0 0,1-1 0 0 0,0 1 1 0 0,-1 0-1 0 0,1-1 0 0 0,-1 1 0 0 0,1 0 0 0 0,-1 0 1 0 0,0-1-1 0 0,1 1 0 0 0,-2-1-163 0 0,1 2 68 0 0,0 0 1 0 0,0-1-1 0 0,0 1 0 0 0,0-1 0 0 0,0 1 0 0 0,0 0 1 0 0,0 0-1 0 0,0 0 0 0 0,0-1 0 0 0,-1 1 1 0 0,1 0-1 0 0,0 0 0 0 0,0 1 0 0 0,0-1 0 0 0,0 0 1 0 0,0 0-1 0 0,0 0 0 0 0,0 1 0 0 0,-1-1-68 0 0,-21 12 324 0 0,15-7-121 0 0,-14 6 55 0 0,10-6-121 0 0,0 1 1 0 0,0 1-1 0 0,1 0 1 0 0,0 1-1 0 0,0 0 0 0 0,-6 7-137 0 0,-1 2 215 0 0,13-13-154 0 0,0 0 0 0 0,1 1 0 0 0,-1-1-1 0 0,1 1 1 0 0,0 0 0 0 0,1 0-1 0 0,-2 3-60 0 0,5-7 7 0 0,-1 0 0 0 0,1 1-1 0 0,-1-1 1 0 0,1 0-1 0 0,0 1 1 0 0,0-1-1 0 0,0 1 1 0 0,0-1 0 0 0,0 0-1 0 0,0 1 1 0 0,0-1-1 0 0,0 0 1 0 0,1 1-1 0 0,-1-1 1 0 0,0 0 0 0 0,1 1-1 0 0,-1-1 1 0 0,1 0-1 0 0,-1 0 1 0 0,1 1-1 0 0,0-1 1 0 0,0 0 0 0 0,-1 0-1 0 0,1 0 1 0 0,0 0-1 0 0,0 0 1 0 0,0 0-1 0 0,1 0-5 0 0,3 5 5 0 0,1-2 0 0 0,0 1 0 0 0,0-1 0 0 0,4 3-6 0 0,-10-7-1 0 0,13 7 36 0 0,0-1-1 0 0,0-1 1 0 0,0 0-1 0 0,0-1 1 0 0,7 1-35 0 0,26 9 115 0 0,-21-6 8 0 0,-19-7-48 0 0,-1 0 1 0 0,0 0-1 0 0,0 1 1 0 0,0 0 0 0 0,0 0-1 0 0,0 0 1 0 0,0 1-1 0 0,-1 0 1 0 0,1 0-1 0 0,-1 0 1 0 0,4 3-76 0 0,-7-5 34 0 0,-1-1 1 0 0,0 1 0 0 0,1 0-1 0 0,-1-1 1 0 0,0 1-1 0 0,1 0 1 0 0,-1-1-1 0 0,0 1 1 0 0,0 0 0 0 0,0-1-1 0 0,0 1 1 0 0,1 0-1 0 0,-1-1 1 0 0,0 1 0 0 0,0 0-1 0 0,0 0 1 0 0,-1-1-1 0 0,1 1 1 0 0,0 0 0 0 0,0-1-1 0 0,0 1 1 0 0,0 0-1 0 0,-1-1 1 0 0,1 1 0 0 0,0 0-1 0 0,0-1 1 0 0,-1 1-1 0 0,1 0 1 0 0,-1-1 0 0 0,1 1-1 0 0,-1-1 1 0 0,1 1-1 0 0,-1-1 1 0 0,0 1-35 0 0,-21 18 267 0 0,17-15-136 0 0,-6 3-42 0 0,1 0 0 0 0,-1-1 0 0 0,-1 0 0 0 0,1-1 0 0 0,-5 1-89 0 0,-10 5 91 0 0,-44 16 255 0 0,64-24-390 0 0,0-1 0 0 0,0 0 1 0 0,-1 0-1 0 0,1 0 0 0 0,-1-1 1 0 0,1 0-1 0 0,-1 0 0 0 0,-1-1 44 0 0,-6 2-355 0 0,4 0-2675 0 0,10-3 810 0 0,0-4-4010 0 0</inkml:trace>
  <inkml:trace contextRef="#ctx0" brushRef="#br1" timeOffset="129466.308">3561 10584 14832 0 0,'0'0'332'0'0,"0"0"50"0"0,0 0 25 0 0,-1 2-47 0 0,-5 9-215 0 0,4-9-144 0 0,1 1 1 0 0,0-1-1 0 0,-1 0 0 0 0,1 1 1 0 0,0 0-1 0 0,0-1 0 0 0,1 1 1 0 0,-1 0-2 0 0,1-2 13 0 0,-1 1-1 0 0,1-1 1 0 0,-1 1 0 0 0,1-1 0 0 0,-1 1 0 0 0,0-1-1 0 0,0 0 1 0 0,0 1 0 0 0,0-1 0 0 0,1 0 0 0 0,-2 0-1 0 0,1 1-12 0 0,0-1 11 0 0,0 0-1 0 0,0 0 0 0 0,0 0 1 0 0,0 0-1 0 0,1 0 0 0 0,-1 0 1 0 0,0 0-1 0 0,1 0 0 0 0,-1 0 1 0 0,1 1-1 0 0,-1-1 0 0 0,1 0 1 0 0,-1 0-1 0 0,1 1 0 0 0,0-1 1 0 0,0 1-12 0 0,0 0 40 0 0,0 0 0 0 0,0 0 0 0 0,-1 1 0 0 0,1-1 0 0 0,0 0 0 0 0,-1 0 0 0 0,1 0 0 0 0,-1 0 0 0 0,0 0 0 0 0,1 0 0 0 0,-1 0 0 0 0,-1 1-39 0 0,2-1 18 0 0,-1-1 0 0 0,1 0 0 0 0,0 1 0 0 0,-1-1-1 0 0,1 0 1 0 0,0 1 0 0 0,0-1 0 0 0,0 0-1 0 0,0 1 1 0 0,0-1 0 0 0,0 1 0 0 0,1-1-1 0 0,-1 0 1 0 0,0 1 0 0 0,1-1 0 0 0,-1 0-1 0 0,1 0 1 0 0,-1 1-18 0 0,4 17 246 0 0,-3-18-231 0 0,-1 0 0 0 0,0 0 0 0 0,1 0 1 0 0,-1 0-1 0 0,1 0 0 0 0,-1 0 0 0 0,1 0 0 0 0,-1 0 1 0 0,1 0-1 0 0,-1 0 0 0 0,1 0 0 0 0,0 0 0 0 0,0 0 1 0 0,-1-1-1 0 0,1 1 0 0 0,0 0 0 0 0,0-1 0 0 0,0 1 1 0 0,0 0-1 0 0,0-1 0 0 0,0 1 0 0 0,0-1 0 0 0,0 1 0 0 0,0-1 1 0 0,0 0-1 0 0,0 0 0 0 0,1 1-15 0 0,2 0 48 0 0,0 0 0 0 0,-1 0 0 0 0,1-1 0 0 0,0 0-1 0 0,0 1 1 0 0,0-1 0 0 0,0 0 0 0 0,0-1-48 0 0,3 0 46 0 0,0 0-1 0 0,-1-1 1 0 0,1 0 0 0 0,0 0 0 0 0,-1 0-1 0 0,1-1 1 0 0,-1 0 0 0 0,0 0-1 0 0,0-1 1 0 0,0 0 0 0 0,-1 0-1 0 0,2-1-45 0 0,-6 3 2 0 0,1 1-1 0 0,0-1 0 0 0,-1 0 0 0 0,1 1 0 0 0,-1-1 0 0 0,1 0 1 0 0,-1 0-1 0 0,0 0 0 0 0,0 0 0 0 0,0-1 0 0 0,0 1 1 0 0,0 0-1 0 0,-1 0 0 0 0,1 0 0 0 0,-1-1 0 0 0,1 1 0 0 0,-1 0 1 0 0,0-1-1 0 0,0 1 0 0 0,0 0 0 0 0,0-1 0 0 0,0 1 1 0 0,0 0-1 0 0,-1-1 0 0 0,1 1 0 0 0,-1 0 0 0 0,0 0 0 0 0,1-1 1 0 0,-1 1-1 0 0,0 0 0 0 0,0 0 0 0 0,-1 0 0 0 0,1 0 1 0 0,0 0-1 0 0,-1 0 0 0 0,1 1 0 0 0,-1-1-1 0 0,-3-3-73 0 0,0 0 1 0 0,0 0-1 0 0,-1 1 0 0 0,0 0 0 0 0,1 0 0 0 0,-1 0 1 0 0,-1 1-1 0 0,1 0 0 0 0,-1 0 0 0 0,-1-1 73 0 0,-9-3-132 0 0,14 6 130 0 0,0-1-1 0 0,0 1 1 0 0,0 1 0 0 0,0-1-1 0 0,0 0 1 0 0,0 1 0 0 0,-1-1 2 0 0,-15-2-49 0 0,14 2 102 0 0,4 1 19 0 0,13 0-7 0 0,103-9 63 0 0,-101 9-121 0 0,0-2-1 0 0,-1 1 1 0 0,1-2-1 0 0,0 0 0 0 0,7-2-6 0 0,20-9 113 0 0,3-4-113 0 0,-7 4 58 0 0,17-6-5 0 0,-52 21-46 0 0,-4 5-18 0 0,-6 9 57 0 0,5-11 39 0 0,-5 10 109 0 0,1 1 1 0 0,0-1-1 0 0,-2 11-194 0 0,6-17 22 0 0,1-1 0 0 0,1 0 0 0 0,-1 1 0 0 0,1-1 0 0 0,0 1 0 0 0,1-1 0 0 0,0 1 0 0 0,1 7-22 0 0,-1-14 10 0 0,0 0 1 0 0,0 0-1 0 0,1 0 1 0 0,-1 1-1 0 0,0-1 0 0 0,1 0 1 0 0,-1 0-1 0 0,1 0 1 0 0,-1 0-1 0 0,1 0 1 0 0,0 0-1 0 0,-1 0 1 0 0,1 0-1 0 0,0 0 0 0 0,-1-1 1 0 0,1 1-1 0 0,0 0 1 0 0,0 0-1 0 0,0-1 1 0 0,0 1-1 0 0,0 0-10 0 0,2 0 25 0 0,-1 0 0 0 0,0 0 1 0 0,0 0-1 0 0,0-1 0 0 0,1 1 0 0 0,-1-1 0 0 0,0 0 0 0 0,1 1 1 0 0,-1-1-1 0 0,2 0-25 0 0,3 0 60 0 0,-1-1-1 0 0,0 0 1 0 0,0 0 0 0 0,0 0 0 0 0,0-1-1 0 0,0 0 1 0 0,0 0 0 0 0,2-2-60 0 0,4-2 65 0 0,0-1-1 0 0,0-1 1 0 0,0 0-1 0 0,-1-1 1 0 0,0 0-1 0 0,4-5-64 0 0,1-4-348 0 0,0-1 0 0 0,0 0 0 0 0,2-7 348 0 0,6-6-814 0 0,-24 31 769 0 0,0 1 93 0 0,9 14 240 0 0,-9-12-272 0 0,2 11 64 0 0,0-1 0 0 0,1 0 0 0 0,0 1 0 0 0,1-1-1 0 0,0-1 1 0 0,1 1 0 0 0,0-1 0 0 0,1 2-80 0 0,-4-12 27 0 0,-1 1 1 0 0,1 0 0 0 0,-1-1-1 0 0,1 1 1 0 0,0-1-1 0 0,0 1 1 0 0,-1-1 0 0 0,1 0-1 0 0,0 1 1 0 0,0-1 0 0 0,0 0-1 0 0,0 0 1 0 0,1-1-1 0 0,-1 1 1 0 0,0 0 0 0 0,0-1-1 0 0,0 1 1 0 0,1-1 0 0 0,-1 0-1 0 0,0 0 1 0 0,1 0-1 0 0,-1 0 1 0 0,0 0 0 0 0,0 0-1 0 0,2-1-27 0 0,4 0 88 0 0,-1-1-1 0 0,1 0 1 0 0,-1 0-1 0 0,0 0 1 0 0,0-1-1 0 0,0 0 0 0 0,0-1 1 0 0,-1 1-1 0 0,1-1 1 0 0,-1-1-1 0 0,0 1 1 0 0,0-1-1 0 0,1-1-87 0 0,5-6-586 0 0,0 1 1 0 0,3-6 585 0 0,18-25-6093 0 0,-21 25-251 0 0</inkml:trace>
  <inkml:trace contextRef="#ctx0" brushRef="#br1" timeOffset="129803.111">4521 10334 9240 0 0,'-26'5'208'0'0,"28"0"507"0"0,0 1-690 0 0,1-1-1 0 0,-1 0 0 0 0,1 0 1 0 0,0 0-1 0 0,3 4-24 0 0,-5-8 65 0 0,0 0 1 0 0,0 0-1 0 0,0 0 1 0 0,1 0-1 0 0,-1 0 1 0 0,0 0-1 0 0,-1 0 1 0 0,1 0-1 0 0,0 1 0 0 0,0-1 1 0 0,0 0-1 0 0,-1 0 1 0 0,1 1-1 0 0,-1-1 1 0 0,1 1-1 0 0,-1-1 1 0 0,1 0-1 0 0,-1 1 0 0 0,0-1 1 0 0,0 1-1 0 0,0-1 1 0 0,0 1-1 0 0,0-1 1 0 0,0 1-66 0 0,1 0 97 0 0,-1 0 0 0 0,0 0 0 0 0,1 0 0 0 0,-1 0 0 0 0,1 0 0 0 0,-1 0 0 0 0,1 0 0 0 0,0 0 0 0 0,0 0 0 0 0,0 0 0 0 0,1 1-97 0 0,0-1 79 0 0,-1 0 0 0 0,0-1 0 0 0,0 1 0 0 0,0 0 0 0 0,0 0 0 0 0,-1 0 0 0 0,1 0 0 0 0,0 0 0 0 0,-1 1 0 0 0,0-1 1 0 0,1 0-1 0 0,-1 0-79 0 0,0 4 235 0 0,1-1 0 0 0,0 1 0 0 0,0 0 0 0 0,0-1 0 0 0,1 2-235 0 0,0-3 185 0 0,-1 1-1 0 0,0-1 0 0 0,0 1 0 0 0,-1-1 0 0 0,1 1 1 0 0,-1-1-1 0 0,0 4-184 0 0,-1-4 124 0 0,1 0 0 0 0,0 0-1 0 0,0 0 1 0 0,0 0 0 0 0,1 0 0 0 0,-1 0 0 0 0,1 0 0 0 0,0 0 0 0 0,0-1-1 0 0,1 2-123 0 0,-2-3 36 0 0,0-1-1 0 0,0 0 0 0 0,1 1 0 0 0,-1-1 0 0 0,0 0 0 0 0,0 1 0 0 0,0-1 0 0 0,-1 1 0 0 0,1-1 0 0 0,0 0 0 0 0,0 1 0 0 0,-1-1 0 0 0,1 0 0 0 0,-1 1 0 0 0,1-1 0 0 0,-1 0 0 0 0,0 1-35 0 0,0-1 28 0 0,0 0 0 0 0,1 1 0 0 0,-1-1 0 0 0,1 0 0 0 0,-1 1 0 0 0,1-1 0 0 0,0 0 0 0 0,-1 1 0 0 0,1-1 0 0 0,0 0 0 0 0,0 1 0 0 0,0-1 0 0 0,0 1 0 0 0,0-1 0 0 0,0 0 0 0 0,0 1 0 0 0,1 0-28 0 0,5 26 608 0 0,0-23-337 0 0,-6-5-261 0 0,0 0 0 0 0,0 0 0 0 0,-1 0-1 0 0,1 0 1 0 0,0 0 0 0 0,0 0 0 0 0,0 0 0 0 0,0 0 0 0 0,0 0-1 0 0,-1 0 1 0 0,1 0 0 0 0,0 0 0 0 0,0 0 0 0 0,0 0 0 0 0,0 0 0 0 0,0 0-1 0 0,-1 0 1 0 0,1 0 0 0 0,0 0 0 0 0,0 1 0 0 0,0-1 0 0 0,0 0 0 0 0,0 0-1 0 0,0 0 1 0 0,0 0 0 0 0,-1 0 0 0 0,1 0 0 0 0,0 0 0 0 0,0 0-1 0 0,0 1 1 0 0,0-1 0 0 0,0 0 0 0 0,0 0 0 0 0,0 0 0 0 0,0 0 0 0 0,0 0-1 0 0,0 0 1 0 0,-1 1 0 0 0,1-1 0 0 0,0 0 0 0 0,0 0 0 0 0,0 0-1 0 0,0 0 1 0 0,0 0 0 0 0,0 1 0 0 0,0-1 0 0 0,0 0 0 0 0,0 0 0 0 0,0 0-1 0 0,0 0 1 0 0,0 0 0 0 0,1 1 0 0 0,-1-1 0 0 0,0 0 0 0 0,0 0 0 0 0,0 0-1 0 0,0 0 1 0 0,0 0 0 0 0,0 0 0 0 0,0 1 0 0 0,0-1 0 0 0,0 0-1 0 0,0 0 1 0 0,0 0 0 0 0,1 0 0 0 0,-1 0 0 0 0,0 0 0 0 0,0 0 0 0 0,0 0-1 0 0,0 1-9 0 0,0-1 7 0 0,0 0-1 0 0,-1 0 0 0 0,1-1 0 0 0,0 1 0 0 0,-1 0 1 0 0,1 0-1 0 0,0 0 0 0 0,-1 0 0 0 0,1 0 0 0 0,0 0 1 0 0,0 0-1 0 0,-1 0 0 0 0,1-1 0 0 0,0 1 0 0 0,0 0 1 0 0,-1 0-1 0 0,1 0 0 0 0,0 0 0 0 0,0-1 0 0 0,-1 1 1 0 0,1 0-1 0 0,0 0 0 0 0,0-1 0 0 0,0 1 0 0 0,-1 0 1 0 0,1 0-1 0 0,0-1 0 0 0,0 1 0 0 0,0 0 0 0 0,0-1 1 0 0,0 1-1 0 0,0 0 0 0 0,0-1 0 0 0,0 1 0 0 0,0 0 1 0 0,0 0-1 0 0,0-1 0 0 0,0 1 0 0 0,0 0 0 0 0,0-1 1 0 0,0 1-1 0 0,0 0 0 0 0,0-1 0 0 0,0 1 0 0 0,0 0 1 0 0,0-1-1 0 0,0 1 0 0 0,0 0 0 0 0,1 0 0 0 0,-1-1-6 0 0,0 1 7 0 0,0-1 0 0 0,0 0 0 0 0,0 1 0 0 0,1-1 0 0 0,-1 1 0 0 0,0-1 0 0 0,0 0 0 0 0,0 1 0 0 0,0-1 0 0 0,-1 1 0 0 0,1-1 0 0 0,0 0 0 0 0,0 1 0 0 0,0-1-1 0 0,0 1 1 0 0,-1-1 0 0 0,1 1-7 0 0,-5-6 35 0 0,5 6-32 0 0,-1-1 0 0 0,1 1 0 0 0,0-1 1 0 0,-1 1-1 0 0,1-1 0 0 0,-1 1 0 0 0,1-1 0 0 0,0 1 1 0 0,-1-1-1 0 0,1 1 0 0 0,0-1 0 0 0,-1 1 0 0 0,1-1 0 0 0,0 0 1 0 0,0 1-1 0 0,0-1 0 0 0,0 1 0 0 0,-1-1 0 0 0,1 0 1 0 0,0 1-1 0 0,0-1 0 0 0,0 0 0 0 0,0 1 0 0 0,0-1 0 0 0,1 1 1 0 0,-1-1-1 0 0,0 0 0 0 0,0 1 0 0 0,0-1 0 0 0,0 0 1 0 0,1 1-1 0 0,-1-1 0 0 0,0 1 0 0 0,1-1 0 0 0,-1 1 0 0 0,0-1 1 0 0,1 1-1 0 0,-1-1 0 0 0,1 1-3 0 0,0-3 8 0 0,0 1 0 0 0,0 0 0 0 0,-1-1 0 0 0,1 0 0 0 0,0 1-1 0 0,-1-1 1 0 0,0 1 0 0 0,1-1 0 0 0,-1 1 0 0 0,0-1 0 0 0,-1-1-8 0 0,1 2 4 0 0,0-1 0 0 0,0 1 0 0 0,0 0-1 0 0,1-1 1 0 0,-1 1 0 0 0,0-1 0 0 0,1 1 0 0 0,-1 0 0 0 0,1-1 0 0 0,0 1 0 0 0,0 0 0 0 0,0 0-1 0 0,0-1 1 0 0,1 1-4 0 0,1-3-2 0 0,1 0 0 0 0,-1-1 0 0 0,0 1-1 0 0,0 0 1 0 0,-1-1 0 0 0,1 0-1 0 0,-1 0 3 0 0,0 0-39 0 0,1 0-1 0 0,1 0 0 0 0,-1 1 1 0 0,1-1-1 0 0,3-3 40 0 0,9-14-148 0 0,-14 19-81 0 0,1-1 0 0 0,1 1 0 0 0,-1 0 0 0 0,1 0 1 0 0,-1 0-1 0 0,1 0 0 0 0,0 0 0 0 0,1 1 0 0 0,-1 0 1 0 0,1 0-1 0 0,-1 0 0 0 0,1 1 0 0 0,0-1 229 0 0,5 0-6374 0 0</inkml:trace>
  <inkml:trace contextRef="#ctx0" brushRef="#br1" timeOffset="134398.552">5102 10220 13992 0 0,'0'0'314'0'0,"-20"6"924"0"0,-9 19-864 0 0,22-22-363 0 0,5-2-5 0 0,0-1-1 0 0,0 1 1 0 0,0 0-1 0 0,1 0 1 0 0,-1 0 0 0 0,0 1-1 0 0,1-1 1 0 0,-1 0-1 0 0,1 1 1 0 0,-1-1-1 0 0,1 1 1 0 0,-1-1-1 0 0,1 1 1 0 0,0-1 0 0 0,0 1-1 0 0,-1 1-5 0 0,-15 20 208 0 0,15-21-155 0 0,-1 1-1 0 0,1 0 1 0 0,-1 0 0 0 0,1 0-1 0 0,0 0 1 0 0,0 0-1 0 0,1 0 1 0 0,-1 0 0 0 0,1 1-1 0 0,-1-1 1 0 0,1 1 0 0 0,0-1-1 0 0,0 3-52 0 0,1-5 12 0 0,0 3 57 0 0,-1 0-1 0 0,1 0 1 0 0,-1 0 0 0 0,0-1 0 0 0,0 1 0 0 0,0 0 0 0 0,0 0 0 0 0,-1 0 0 0 0,1-1 0 0 0,-1 1-1 0 0,-2 2-68 0 0,2-3 52 0 0,1 0-1 0 0,-1 0 0 0 0,1 0 0 0 0,0 0 0 0 0,0 0 0 0 0,0 0 0 0 0,0 0 0 0 0,1 0-51 0 0,-7 20 287 0 0,2-13-80 0 0,0 1 0 0 0,1 0-1 0 0,0-1 1 0 0,1 1 0 0 0,0 1-1 0 0,0 5-206 0 0,-2 4 358 0 0,4-18-325 0 0,0-1 0 0 0,0 1 0 0 0,1 0 0 0 0,-1-1 0 0 0,1 1 0 0 0,0-1 0 0 0,-1 1-1 0 0,1 0 1 0 0,0-1 0 0 0,1 1 0 0 0,-1 0-33 0 0,1 9 161 0 0,-1-11-146 0 0,0-1-1 0 0,0 1 0 0 0,0 0 0 0 0,0 0 0 0 0,0 0 0 0 0,0 0 0 0 0,0 0 0 0 0,0 0 0 0 0,0 0 0 0 0,0 0 0 0 0,1-1 0 0 0,-1 1 0 0 0,0 0 0 0 0,1 0 0 0 0,-1 0 0 0 0,1-1 0 0 0,-1 1 0 0 0,1 0 0 0 0,-1 0 0 0 0,1-1 0 0 0,0 1 0 0 0,-1 0 0 0 0,1-1 0 0 0,0 1 0 0 0,-1-1 0 0 0,1 1 0 0 0,0-1 0 0 0,0 1 0 0 0,0-1-14 0 0,4 2 20 0 0,0 0 0 0 0,0 0 0 0 0,0 0 0 0 0,0-1-1 0 0,0 0 1 0 0,1 0 0 0 0,-1 0 0 0 0,0-1 0 0 0,1 1 0 0 0,-1-1-1 0 0,1-1 1 0 0,-1 1 0 0 0,5-2-20 0 0,9-2 176 0 0,0 0-1 0 0,0-2 1 0 0,3-2-176 0 0,7-2 230 0 0,-19 7-159 0 0,-1-2 0 0 0,1 1 0 0 0,-1-1 0 0 0,0-1 0 0 0,8-5-71 0 0,40-35-82 0 0,-29 17 16 0 0,3-1 79 0 0,-27 26 9 0 0,1 0 0 0 0,-1-1 0 0 0,0 0-1 0 0,-1 0 1 0 0,1 0 0 0 0,-1 0 0 0 0,3-6-22 0 0,5-8 84 0 0,-8 11-133 0 0,-3 8 46 0 0,0 0 0 0 0,0-1 1 0 0,1 1-1 0 0,-1 0 0 0 0,0 0 0 0 0,0-1 0 0 0,0 1 0 0 0,0 0 1 0 0,0 0-1 0 0,0-1 0 0 0,0 1 0 0 0,0 0 0 0 0,0 0 0 0 0,0-1 1 0 0,0 1-1 0 0,0 0 0 0 0,0 0 0 0 0,0-1 0 0 0,0 1 0 0 0,0 0 0 0 0,-1 0 1 0 0,1-1-1 0 0,0 1 0 0 0,0 0 0 0 0,0 0 0 0 0,0 0 0 0 0,0-1 1 0 0,-1 1-1 0 0,1 0 0 0 0,0 0 0 0 0,0 0 0 0 0,0-1 0 0 0,0 1 1 0 0,-1 0-1 0 0,1 0 0 0 0,0 0 0 0 0,0 0 0 0 0,-1 0 0 0 0,1 0 3 0 0,-3-1-13 0 0,1 1-1 0 0,-1 0 0 0 0,1 0 1 0 0,-1 1-1 0 0,0-1 0 0 0,1 0 1 0 0,-1 1-1 0 0,1 0 0 0 0,-1 0 1 0 0,1 0-1 0 0,-1 0 0 0 0,1 0 1 0 0,-1 0-1 0 0,1 0 0 0 0,0 1 1 0 0,-2 0 13 0 0,-5 5-12 0 0,1 1-1 0 0,0-1 1 0 0,-4 5 12 0 0,2-1 7 0 0,4-4 30 0 0,-1 1 0 0 0,1 0 0 0 0,1 0 0 0 0,0 1-1 0 0,0-1 1 0 0,0 1 0 0 0,1 0 0 0 0,1 1 0 0 0,-1-1-1 0 0,0 6-36 0 0,1 17 40 0 0,3-30-23 0 0,0 1-1 0 0,0-1 1 0 0,1 0 0 0 0,-1 0-1 0 0,0 0 1 0 0,1 0-1 0 0,-1 0 1 0 0,1 0 0 0 0,0 0-1 0 0,0 0 1 0 0,0 0 0 0 0,0 0-1 0 0,0 1-16 0 0,1-1 69 0 0,0 1 0 0 0,0-1 1 0 0,1 0-1 0 0,-1 0 0 0 0,1 0 0 0 0,-1 0 0 0 0,1 0 0 0 0,0 0 0 0 0,-1-1 0 0 0,1 1 0 0 0,0-1 0 0 0,0 0 0 0 0,0 0 0 0 0,0 0 0 0 0,0 0 0 0 0,0 0 0 0 0,1-1 0 0 0,-1 0 1 0 0,0 1-1 0 0,0-1 0 0 0,0 0 0 0 0,1 0 0 0 0,-1-1 0 0 0,0 1 0 0 0,2-1-69 0 0,19-5 55 0 0,0-1 0 0 0,0-2 0 0 0,0 0-1 0 0,8-6-54 0 0,23-8 38 0 0,-39 16-488 0 0,-1-1 0 0 0,-1 0 0 0 0,1-1-1 0 0,-1 0 1 0 0,-1-2 0 0 0,3-1 450 0 0,-3 1-1307 0 0</inkml:trace>
  <inkml:trace contextRef="#ctx0" brushRef="#br1" timeOffset="134690.117">5722 10220 16783 0 0,'0'0'382'0'0,"0"0"54"0"0,-5 5 434 0 0,2-2-837 0 0,-1 0 0 0 0,1 1 0 0 0,0-1 0 0 0,1 1 0 0 0,-1-1 0 0 0,1 1-1 0 0,-1 0 1 0 0,1 0 0 0 0,0 0 0 0 0,-1 3-33 0 0,3-3 47 0 0,-1-1-1 0 0,1 0 1 0 0,0 1-1 0 0,0-1 1 0 0,0 1-1 0 0,0-1 1 0 0,0 1-1 0 0,1-1 1 0 0,-1 0-1 0 0,1 1 1 0 0,0-1-1 0 0,1 3-46 0 0,2 3 18 0 0,1 0 0 0 0,-1 0 0 0 0,1-1 1 0 0,1 1-1 0 0,0-1 0 0 0,0 0 0 0 0,0-1 0 0 0,1 1 0 0 0,1-1-18 0 0,1 2 134 0 0,-1 1 0 0 0,0-1 0 0 0,0 1 0 0 0,-1 1 0 0 0,2 4-134 0 0,-8-13 58 0 0,-1-1 0 0 0,1 1-1 0 0,-1-1 1 0 0,0 1 0 0 0,0 0-1 0 0,1-1 1 0 0,-1 1 0 0 0,0-1-1 0 0,0 1 1 0 0,-1 0 0 0 0,1-1-1 0 0,0 1 1 0 0,-1-1 0 0 0,1 1-1 0 0,0-1 1 0 0,-1 1 0 0 0,0-1-1 0 0,1 1 1 0 0,-1-1 0 0 0,0 1-1 0 0,0-1 1 0 0,0 0 0 0 0,0 0-1 0 0,0 1 1 0 0,0-1 0 0 0,-1 0-58 0 0,-4 6 151 0 0,-1 0-1 0 0,0-1 1 0 0,0 0 0 0 0,-1 0-151 0 0,4-3 43 0 0,-14 9 16 0 0,0-1-1 0 0,-1-1 1 0 0,0 0 0 0 0,-16 5-59 0 0,1-1-307 0 0,15-3-2094 0 0,15-8-1893 0 0,4-3-2404 0 0</inkml:trace>
  <inkml:trace contextRef="#ctx0" brushRef="#br1" timeOffset="135412.357">6799 10281 13880 0 0,'-8'-2'175'0'0,"0"1"0"0"0,0 0 0 0 0,-1 0 0 0 0,1 1 1 0 0,0 0-1 0 0,-1 0 0 0 0,1 1 0 0 0,0 0 1 0 0,0 1-1 0 0,0 0 0 0 0,-1 0 0 0 0,2 0 0 0 0,-1 1 1 0 0,0 1-1 0 0,1-1 0 0 0,-1 1 0 0 0,1 0 1 0 0,0 1-1 0 0,0 0 0 0 0,1 0 0 0 0,-1 0 0 0 0,1 1 1 0 0,0 0-1 0 0,1 0 0 0 0,-1 0 0 0 0,1 1 1 0 0,1 0-1 0 0,-1 0 0 0 0,1 0 0 0 0,0 1 0 0 0,-1 3-175 0 0,4-8 50 0 0,1 1-1 0 0,-1-1 1 0 0,1 0-1 0 0,-1 0 1 0 0,1 1-1 0 0,0-1 1 0 0,0 0-1 0 0,0 1 1 0 0,1-1-1 0 0,-1 0 1 0 0,1 0-1 0 0,0 1 1 0 0,0-1-1 0 0,0 0 1 0 0,0 0-1 0 0,0 0 0 0 0,1 0 1 0 0,-1 0-1 0 0,1 0 1 0 0,0 0-1 0 0,0-1 1 0 0,0 1-1 0 0,0-1 1 0 0,1 1-1 0 0,-1-1 1 0 0,1 0-1 0 0,-1 0 1 0 0,1 0-50 0 0,0 0 17 0 0,-1-1 0 0 0,0 0 1 0 0,0 0-1 0 0,0-1 0 0 0,0 1 0 0 0,1 0 1 0 0,-1-1-1 0 0,0 0 0 0 0,1 1 1 0 0,-1-1-1 0 0,1 0 0 0 0,1 0-17 0 0,28-3 127 0 0,-22 2-100 0 0,1-2 1 0 0,-1 1-1 0 0,0-2 0 0 0,0 1 0 0 0,0-1 0 0 0,0-1 0 0 0,0 1 0 0 0,-1-2 0 0 0,0 1 0 0 0,0-2 0 0 0,-1 1 0 0 0,0-1 0 0 0,4-4-27 0 0,1-2 0 0 0,-9 9 6 0 0,1 0-1 0 0,-1-1 0 0 0,0 1 1 0 0,0-1-1 0 0,-1 0 0 0 0,0 0 1 0 0,0 0-1 0 0,0 0 0 0 0,0-1 1 0 0,-1 1-1 0 0,0-1 0 0 0,2-5-5 0 0,-3 5-27 0 0,0-1-1 0 0,0 1 1 0 0,0 0-1 0 0,-1-1 1 0 0,0-5 27 0 0,0 11-9 0 0,0-1 0 0 0,0 0 0 0 0,-1 1 0 0 0,1-1 0 0 0,0 1-1 0 0,-1-1 1 0 0,1 1 0 0 0,-1-1 0 0 0,0 1 0 0 0,0-1 0 0 0,1 1 0 0 0,-1 0 0 0 0,0-1 0 0 0,0 1 0 0 0,0 0 0 0 0,0 0 0 0 0,0 0 0 0 0,-1 0 0 0 0,1 0-1 0 0,0 0 1 0 0,0 0 0 0 0,-1 0 0 0 0,1 0 0 0 0,-1 0 0 0 0,1 1 0 0 0,-1-1 9 0 0,-3-1-25 0 0,0 1-1 0 0,0-1 1 0 0,0 1 0 0 0,-1 0-1 0 0,1 1 1 0 0,0-1-1 0 0,0 1 1 0 0,-1 0 0 0 0,1 1 25 0 0,2-1-10 0 0,0 0 0 0 0,0 1-1 0 0,1-1 1 0 0,-1 1 0 0 0,0 0 0 0 0,0 0 0 0 0,1 0 0 0 0,-1 0 0 0 0,1 0 0 0 0,-1 1 0 0 0,1-1 0 0 0,-1 1-1 0 0,1 0 1 0 0,0-1 0 0 0,0 1 0 0 0,0 0 0 0 0,-1 2 10 0 0,2-4-4 0 0,1 1-1 0 0,-1-1 1 0 0,1 1 0 0 0,0-1 0 0 0,-1 1-1 0 0,1-1 1 0 0,0 1 0 0 0,0 0 0 0 0,-1-1-1 0 0,1 1 1 0 0,0-1 0 0 0,0 1-1 0 0,0 0 1 0 0,0-1 0 0 0,0 1 0 0 0,0-1-1 0 0,0 1 1 0 0,0 0 0 0 0,0-1-1 0 0,0 1 1 0 0,0 0 0 0 0,0-1 0 0 0,0 1-1 0 0,0-1 1 0 0,1 1 0 0 0,-1 0 0 0 0,0-1-1 0 0,0 1 1 0 0,1-1 0 0 0,-1 1-1 0 0,0-1 1 0 0,1 1 0 0 0,-1-1 0 0 0,1 1-1 0 0,-1-1 1 0 0,1 1 0 0 0,-1-1-1 0 0,1 0 1 0 0,-1 1 0 0 0,1-1 0 0 0,-1 0-1 0 0,1 1 1 0 0,-1-1 0 0 0,1 0-1 0 0,-1 0 1 0 0,1 1 0 0 0,0-1 0 0 0,-1 0-1 0 0,1 0 5 0 0,3 2-3 0 0,0-1 0 0 0,-1 0 0 0 0,1 0 0 0 0,0 0 0 0 0,0-1 0 0 0,0 1 0 0 0,1-1 3 0 0,7-1-11 0 0,1 0-1 0 0,-1 0 0 0 0,0-2 1 0 0,1 1-1 0 0,-1-2 0 0 0,5-1 12 0 0,23-11-618 0 0,8-5 618 0 0,-25 11-428 0 0,-5 1 8 0 0,-1 0 0 0 0,0-1-1 0 0,-1 0 1 0 0,-1-2 0 0 0,1 0-1 0 0,-2 0 1 0 0,0-2 0 0 0,11-11 420 0 0,-10 7-113 0 0,-1 0 1 0 0,-1-1 0 0 0,-1 0-1 0 0,0-1 1 0 0,-1-1 0 0 0,-1 0-1 0 0,0-4 113 0 0,-9 22 85 0 0,0 1-1 0 0,-1 0 0 0 0,1 0 1 0 0,-1 0-1 0 0,0-1 0 0 0,1 1 1 0 0,-1 0-1 0 0,0-1 1 0 0,0 1-1 0 0,0 0 0 0 0,-1 0 1 0 0,1-1-1 0 0,-1 1 0 0 0,0-2-84 0 0,1 3 50 0 0,0 0-1 0 0,-1 1 1 0 0,1-1 0 0 0,-1 0-1 0 0,1 1 1 0 0,-1-1-1 0 0,1 0 1 0 0,-1 1-1 0 0,1-1 1 0 0,-1 0-1 0 0,0 1 1 0 0,1-1-1 0 0,-1 1 1 0 0,0-1-1 0 0,0 1 1 0 0,1 0-1 0 0,-1-1 1 0 0,0 1-1 0 0,0 0 1 0 0,1-1 0 0 0,-1 1-1 0 0,0 0 1 0 0,0 0-1 0 0,0 0 1 0 0,0 0-1 0 0,1 0 1 0 0,-1 0-1 0 0,0 0 1 0 0,0 0-1 0 0,0 0 1 0 0,0 0-1 0 0,1 0 1 0 0,-1 0-1 0 0,0 1 1 0 0,0-1-1 0 0,0 0 1 0 0,1 1 0 0 0,-1-1-1 0 0,0 0 1 0 0,0 1-1 0 0,1-1-49 0 0,-4 3 78 0 0,0-1 0 0 0,0 0-1 0 0,0 1 1 0 0,1 0 0 0 0,0 0-1 0 0,-1 0 1 0 0,1 0 0 0 0,0 0-1 0 0,0 1 1 0 0,1 0 0 0 0,-1-1 0 0 0,1 1-1 0 0,-1 1-77 0 0,-6 13 133 0 0,0 0-1 0 0,-2 9-132 0 0,-2 4 142 0 0,1 0 11 0 0,1 0-1 0 0,-3 16-152 0 0,-3 9 111 0 0,-12 39 160 0 0,-9 57-271 0 0,27-99 584 0 0,3 1-1 0 0,3 0 1 0 0,0 38-584 0 0,4-54 286 0 0,0-20-183 0 0,1 0-1 0 0,1-1 0 0 0,0 1 1 0 0,3 10-103 0 0,8 30 22 0 0,-11-51-522 0 0,-1-7 397 0 0,0 0-1 0 0,0 0 1 0 0,0 0-1 0 0,0 0 0 0 0,0 1 1 0 0,0-1-1 0 0,0 0 0 0 0,0 0 1 0 0,0 0-1 0 0,0 0 1 0 0,0 0-1 0 0,0 0 0 0 0,0 0 1 0 0,-1 0-1 0 0,1 0 0 0 0,0 0 1 0 0,0 0-1 0 0,0 1 1 0 0,0-1-1 0 0,0 0 0 0 0,0 0 1 0 0,0 0-1 0 0,0 0 0 0 0,0 0 1 0 0,0 0-1 0 0,-1 0 1 0 0,1 0-1 0 0,0 0 0 0 0,0 0 1 0 0,0 0-1 0 0,0 0 0 0 0,0 0 1 0 0,0 0-1 0 0,0 0 1 0 0,0 0-1 0 0,0 0 0 0 0,-1 0 1 0 0,1 0-1 0 0,0 0 0 0 0,0 0 1 0 0,0 0-1 0 0,0 0 1 0 0,0 0-1 0 0,0 0 0 0 0,0 0 1 0 0,0 0-1 0 0,0 0 0 0 0,-1 0 1 0 0,1-1-1 0 0,0 1 1 0 0,0 0-1 0 0,0 0 0 0 0,0 0 1 0 0,0 0-1 0 0,0 0 0 0 0,0 0 1 0 0,0 0-1 0 0,0 0 1 0 0,0 0-1 0 0,0 0 0 0 0,0 0 1 0 0,0-1-1 0 0,0 1 0 0 0,0 0 105 0 0,-6-5-6817 0 0</inkml:trace>
  <inkml:trace contextRef="#ctx0" brushRef="#br1" timeOffset="135739.99">6814 10551 17967 0 0,'13'-6'1364'0'0,"-11"5"-1315"0"0,0 0-1 0 0,1 1 0 0 0,-1-1 1 0 0,0 0-1 0 0,1 1 0 0 0,-1-1 1 0 0,0 1-1 0 0,1 0 0 0 0,-1 0 1 0 0,1-1-1 0 0,-1 2 0 0 0,1-1-48 0 0,7 0 24 0 0,106-2 49 0 0,-67 2-117 0 0,0-1-1 0 0,2-3 45 0 0,30-3-1023 0 0,-34 3-3535 0 0,0-1-1604 0 0</inkml:trace>
  <inkml:trace contextRef="#ctx0" brushRef="#br1" timeOffset="136010.699">8593 9874 13792 0 0,'11'-27'1388'0'0,"-10"26"-1184"0"0,-1 1 284 0 0,0 0 147 0 0,0 0 33 0 0,-2 1-560 0 0,0-1-1 0 0,1 0 0 0 0,-1 1 0 0 0,0 0 1 0 0,1-1-1 0 0,-1 1 0 0 0,1 0 0 0 0,-1 0 1 0 0,1 0-1 0 0,-1 0 0 0 0,1 0 0 0 0,0 0 1 0 0,-1 0-1 0 0,1 0 0 0 0,0 1 0 0 0,0-1 1 0 0,0 0-1 0 0,-1 1-107 0 0,-16 27 525 0 0,-13 27 300 0 0,3 0 0 0 0,-1 10-825 0 0,7-2 295 0 0,2 2 1 0 0,4 0 0 0 0,2 1-1 0 0,-4 63-295 0 0,15-102 113 0 0,-2-1-1 0 0,-6 21-112 0 0,9-39-238 0 0,-1 1 0 0 0,-1-1 1 0 0,0 0-1 0 0,0 0 0 0 0,-1 0 1 0 0,0-1-1 0 0,0 1 0 0 0,-1-1 1 0 0,-3 3 237 0 0,-3 3-7381 0 0</inkml:trace>
  <inkml:trace contextRef="#ctx0" brushRef="#br1" timeOffset="136870.857">8116 10364 14656 0 0,'6'0'714'0'0,"35"3"231"0"0,-27-2-952 0 0,0 0 1 0 0,8-1 6 0 0,26-2 459 0 0,-2 1 455 0 0,1-2 0 0 0,-1-2 0 0 0,41-11-914 0 0,-83 15 36 0 0,16-4 112 0 0,0 0 0 0 0,0-2 0 0 0,0 0 0 0 0,-1-1 0 0 0,12-8-148 0 0,-29 15-1 0 0,6-3-25 0 0,-1-1-1 0 0,0 0 0 0 0,0 0 0 0 0,0 0 1 0 0,0-1-1 0 0,-1 0 0 0 0,0 0 1 0 0,0-1 26 0 0,3-1-108 0 0,-8 7 68 0 0,0 1 1 0 0,0-1 0 0 0,-1 0-1 0 0,1 0 1 0 0,0 1 0 0 0,0-1-1 0 0,0 0 1 0 0,0 0 0 0 0,-1 0-1 0 0,1 0 1 0 0,-1 0 0 0 0,1 0-1 0 0,0 0 1 0 0,-1 0 0 0 0,0 0-1 0 0,1-2 40 0 0,-1 3-205 0 0,0 0 108 0 0,-4 1 99 0 0,0 1 0 0 0,-1 0 1 0 0,1 0-1 0 0,0 0 0 0 0,1 0 1 0 0,-1 1-1 0 0,0 0 0 0 0,1 0 0 0 0,-1 0 1 0 0,1 0-1 0 0,0 0 0 0 0,0 1 1 0 0,0-1-1 0 0,1 1 0 0 0,-1 0 1 0 0,1 0-1 0 0,-1 1-2 0 0,-3 6 181 0 0,1 0 1 0 0,1 0-1 0 0,-1 1 1 0 0,2-1-1 0 0,-3 12-181 0 0,5-19 10 0 0,0 1-1 0 0,1-1 1 0 0,0 0-1 0 0,0 1 0 0 0,0-1 1 0 0,0 0-1 0 0,0 1 0 0 0,1-1 1 0 0,0 0-1 0 0,1 4-9 0 0,-2-7 26 0 0,1 1-1 0 0,-1-1 1 0 0,1 0 0 0 0,0 1-1 0 0,-1-1 1 0 0,1 0 0 0 0,0 0-1 0 0,0 1 1 0 0,0-1 0 0 0,0 0-1 0 0,0 0 1 0 0,0 0 0 0 0,0 0-1 0 0,0 0 1 0 0,0-1-1 0 0,0 1 1 0 0,1 0 0 0 0,-1 0-1 0 0,0-1 1 0 0,0 1 0 0 0,1-1-1 0 0,-1 1 1 0 0,1-1 0 0 0,-1 1-1 0 0,0-1 1 0 0,1 0 0 0 0,-1 0-1 0 0,1 0 1 0 0,-1 0-1 0 0,1 0 1 0 0,-1 0 0 0 0,1 0-1 0 0,0 0-25 0 0,3-1 117 0 0,0-1 0 0 0,0 1-1 0 0,0-1 1 0 0,1 0 0 0 0,-2 0-1 0 0,1-1 1 0 0,0 0 0 0 0,0 1-1 0 0,2-4-116 0 0,5-2 43 0 0,-1-1 0 0 0,10-11-43 0 0,-13 11-81 0 0,0-1 0 0 0,0 0-1 0 0,2-4 82 0 0,11-17-429 0 0,-1 1-35 0 0,-20 29 392 0 0,0 1-9 0 0,0 11-83 0 0,0 4 199 0 0,1-1 1 0 0,1 0 0 0 0,-1 0-1 0 0,2 0 1 0 0,0 0-1 0 0,1 0 1 0 0,1 0-36 0 0,-5-12 17 0 0,1-1-1 0 0,-1 1 1 0 0,1-1-1 0 0,0 0 1 0 0,0 1-1 0 0,-1-1 1 0 0,1 0-1 0 0,0 0 1 0 0,0 1-1 0 0,0-1 1 0 0,0 0-1 0 0,1 0 1 0 0,-1 0-1 0 0,0 0 1 0 0,0 0 0 0 0,1-1-1 0 0,-1 1 1 0 0,0 0-1 0 0,1 0 1 0 0,0-1-17 0 0,0 1 26 0 0,0 0 0 0 0,0-1 0 0 0,0 1 0 0 0,0-1 0 0 0,0 0 0 0 0,0 1 0 0 0,0-1 0 0 0,0 0 1 0 0,0 0-1 0 0,0-1 0 0 0,0 1 0 0 0,0 0 0 0 0,0-1 0 0 0,0 1 0 0 0,0-1 0 0 0,0 1 0 0 0,0-1 0 0 0,0 0 0 0 0,0 0 1 0 0,-1 0-1 0 0,1 0 0 0 0,0 0 0 0 0,-1 0 0 0 0,1-1-26 0 0,2-1 72 0 0,3-1-82 0 0,-1-1-1 0 0,0 0 0 0 0,0-1 0 0 0,-1 1 0 0 0,1-1 0 0 0,-1 0 1 0 0,0-1-1 0 0,0-1 11 0 0,11-17-1197 0 0,7-17 1197 0 0,-6 10-314 0 0,-5 20 183 0 0,-11 12 130 0 0,-1-1-1 0 0,1 1 1 0 0,-1 0-1 0 0,1 0 1 0 0,-1-1-1 0 0,1 1 1 0 0,-1 0-1 0 0,1 0 1 0 0,-1 0-1 0 0,1 0 1 0 0,-1 0-1 0 0,1 0 1 0 0,-1 0-1 0 0,1 0 1 0 0,-1 0-1 0 0,1 0 1 0 0,-1 0-1 0 0,1 0 1 0 0,-1 0 0 0 0,1 0-1 0 0,-1 0 1 0 0,1 1-1 0 0,-1-1 1 0 0,1 0-1 0 0,-1 0 1 0 0,0 1-1 0 0,1-1 1 0 0,-1 0-1 0 0,1 0 1 0 0,-1 1-1 0 0,0-1 1 0 0,1 1-1 0 0,-1-1 1 0 0,1 0-1 0 0,-1 1 1 0 0,0-1-1 0 0,0 1 1 0 0,1-1-1 0 0,-1 0 1 0 0,0 1 1 0 0,0 0-5 0 0,4 4 9 0 0,-1 1 1 0 0,0 1-1 0 0,-1-1 0 0 0,1 0 0 0 0,-1 1 0 0 0,-1-1 0 0 0,1 1 0 0 0,-1 2-4 0 0,10 30 311 0 0,-10-35-260 0 0,0-1 0 0 0,0 0-1 0 0,0 0 1 0 0,0 0 0 0 0,-1 0-1 0 0,1 2-50 0 0,-1-3 111 0 0,0-2 28 0 0,0 0 11 0 0,0 0 2 0 0,0 0 2 0 0,0 0 4 0 0,0 0 2 0 0,1-1-131 0 0,0 1-1 0 0,0 0 0 0 0,0-1 0 0 0,0 1 1 0 0,0-1-1 0 0,0 1 0 0 0,0-1 1 0 0,0 1-1 0 0,0-1 0 0 0,0 0 0 0 0,0 1 1 0 0,0-1-1 0 0,0 0 0 0 0,-1 0 1 0 0,1 0-1 0 0,0 0 0 0 0,-1 0 0 0 0,1 0-28 0 0,12-18 65 0 0,-12 17-47 0 0,5-9-17 0 0,1 0-1 0 0,1 1 0 0 0,0-1 1 0 0,0 1-1 0 0,-5 7-2 0 0,1-1 1 0 0,-1 1 0 0 0,1 0-1 0 0,-1 0 1 0 0,1 0 0 0 0,0 0-1 0 0,0 1 1 0 0,0-1 0 0 0,1 1-1 0 0,-1 0 1 0 0,0 1 0 0 0,4-2 1 0 0,-5 3-16 0 0,0 0 1 0 0,0 0-1 0 0,0 0 1 0 0,0 0-1 0 0,0 0 1 0 0,0 1-1 0 0,0-1 1 0 0,0 1-1 0 0,0 0 1 0 0,-1 0-1 0 0,1 0 1 0 0,0 0-1 0 0,0 1 16 0 0,-1-1 0 0 0,-1-1 0 0 0,1 1 0 0 0,-1 0 0 0 0,1 0 0 0 0,-1 0 0 0 0,1 0 0 0 0,-1 0 0 0 0,1 1 0 0 0,-1-1 0 0 0,0 0 0 0 0,0 0 0 0 0,0 1 0 0 0,1 0 0 0 0,3 4 0 0 0,21 17 140 0 0,-3-2-1311 0 0,-6-9-4243 0 0,-3-2-1324 0 0</inkml:trace>
  <inkml:trace contextRef="#ctx0" brushRef="#br1" timeOffset="137342.516">10003 10101 13304 0 0,'-3'-2'96'0'0,"-1"0"0"0"0,0 1 0 0 0,0-1 0 0 0,0 1 1 0 0,0 0-1 0 0,0 0 0 0 0,0 0 0 0 0,-1 1 0 0 0,1-1 1 0 0,0 1-1 0 0,0 0 0 0 0,0 0 0 0 0,-1 1 0 0 0,1-1 1 0 0,0 1-97 0 0,-14 2 182 0 0,1 1 1 0 0,-1 1 0 0 0,1 1-183 0 0,8-3 331 0 0,-14 4 88 0 0,2 2 1 0 0,-1 1-1 0 0,1 0 0 0 0,1 1 0 0 0,0 1 1 0 0,1 2-1 0 0,0-1 0 0 0,1 2 0 0 0,0 1-419 0 0,8-6 135 0 0,1 0-1 0 0,1 0 0 0 0,0 0 0 0 0,1 1 1 0 0,0 0-1 0 0,0 1 0 0 0,1 0 0 0 0,1 0 0 0 0,-4 11-134 0 0,8-19 35 0 0,0 0 0 0 0,0 0-1 0 0,1 0 1 0 0,-1 0 0 0 0,1 0-1 0 0,0 1 1 0 0,0-1 0 0 0,1 0 0 0 0,-1 0-1 0 0,1 0 1 0 0,0 0 0 0 0,0 0-1 0 0,0 0 1 0 0,0 0 0 0 0,1 0-1 0 0,0 1-34 0 0,-1-2 24 0 0,1-1 0 0 0,-1 1 0 0 0,1-1 0 0 0,-1 0 0 0 0,1 0 0 0 0,0 0 0 0 0,0 0 0 0 0,0 0 0 0 0,0 0 0 0 0,0 0 0 0 0,0-1 0 0 0,1 1-1 0 0,-1-1 1 0 0,0 0 0 0 0,1 1 0 0 0,-1-1 0 0 0,1 0 0 0 0,0-1 0 0 0,-1 1 0 0 0,1 0 0 0 0,0-1 0 0 0,-1 1 0 0 0,1-1 0 0 0,2 0-24 0 0,6 0 33 0 0,-1-1 1 0 0,0 0 0 0 0,0 0-1 0 0,0-1 1 0 0,0-1 0 0 0,0 0 0 0 0,0 0-1 0 0,0-1 1 0 0,-1 0 0 0 0,1 0-1 0 0,-1-1 1 0 0,-1-1 0 0 0,1 1-1 0 0,-1-1 1 0 0,0-1 0 0 0,0 0 0 0 0,0 0-1 0 0,5-7-33 0 0,-13 14 0 0 0,12-15-6 0 0,0-1 1 0 0,0 0-1 0 0,-2 0 0 0 0,0-1 0 0 0,6-15 6 0 0,9-31-1219 0 0,8-38 1219 0 0,-24 69-264 0 0,-1-1 0 0 0,-2 0 0 0 0,-2-1 0 0 0,0-4 264 0 0,-3 27-53 0 0,0-32 90 0 0,-1 40 25 0 0,-1 1 0 0 0,1-1 0 0 0,0 0-1 0 0,-1 0 1 0 0,0 0 0 0 0,1 0 0 0 0,-1 0 0 0 0,0 1 0 0 0,-1-1 0 0 0,1 0-1 0 0,-1-1-61 0 0,-2-3 494 0 0,2 5 146 0 0,-2 8-488 0 0,4-6-152 0 0,-3 7 2 0 0,0 0 1 0 0,0-1 0 0 0,1 1 0 0 0,-1 0-1 0 0,2 0 1 0 0,-1 1 0 0 0,1-1-3 0 0,-5 54 91 0 0,5-54-103 0 0,-1 45 24 0 0,3 15-12 0 0,-1-10 52 0 0,1-25 51 0 0,2-1 0 0 0,3 16-103 0 0,-5-43-74 0 0,0 7 186 0 0,2 1 0 0 0,-1-1-1 0 0,2 1-111 0 0,-3-9-125 0 0,0-1-1 0 0,-1 1 1 0 0,2-1 0 0 0,-1 0-1 0 0,0 1 1 0 0,0-1-1 0 0,1 0 1 0 0,-1 0-1 0 0,1 0 1 0 0,0 0 0 0 0,-1 0-1 0 0,1 0 1 0 0,0-1-1 0 0,0 1 1 0 0,0 0-1 0 0,2 0 126 0 0,3-1-2141 0 0,4-1-4649 0 0</inkml:trace>
  <inkml:trace contextRef="#ctx0" brushRef="#br1" timeOffset="137715.957">10309 10001 16304 0 0,'-5'0'92'0'0,"1"1"1"0"0,-1 0-1 0 0,0 0 1 0 0,1 1 0 0 0,-1-1-1 0 0,1 1 1 0 0,-1 0-1 0 0,1 0 1 0 0,0 1 0 0 0,0-1-1 0 0,0 1 1 0 0,0 0 0 0 0,1 0-1 0 0,-1 0 1 0 0,1 0-1 0 0,-1 1 1 0 0,0 1-93 0 0,-9 10 208 0 0,1 1 0 0 0,1 0 0 0 0,-5 9-208 0 0,4-6 153 0 0,2 1 0 0 0,-6 15-153 0 0,12-27 72 0 0,1 1 0 0 0,0 0 0 0 0,1 0 0 0 0,0 1 0 0 0,0-1 0 0 0,1 0-1 0 0,0 7-71 0 0,1-14 23 0 0,0 0-1 0 0,0 0 0 0 0,0 0 0 0 0,0 0 1 0 0,0-1-1 0 0,1 1 0 0 0,-1 0 0 0 0,1 0 1 0 0,-1 0-1 0 0,1 0 0 0 0,0 0 0 0 0,0-1 0 0 0,0 1 1 0 0,0 0-1 0 0,0-1 0 0 0,0 1 0 0 0,0 0 1 0 0,1-1-1 0 0,-1 0 0 0 0,1 1 0 0 0,-1-1-22 0 0,1 0 24 0 0,0 0-1 0 0,0 0 1 0 0,0 0-1 0 0,-1 0 1 0 0,1-1-1 0 0,0 1 1 0 0,0-1-1 0 0,0 1 0 0 0,0-1 1 0 0,0 0-1 0 0,0 0 1 0 0,1 0-1 0 0,-1 0 1 0 0,0 0-1 0 0,0 0 1 0 0,0-1-1 0 0,0 1 0 0 0,0-1 1 0 0,0 1-1 0 0,1-2-23 0 0,8-2 5 0 0,-1 0 0 0 0,-1-1 0 0 0,1 0 0 0 0,-1-1 0 0 0,1 0 0 0 0,-2-1 0 0 0,1 0 0 0 0,-1 0 0 0 0,0 0 0 0 0,3-5-5 0 0,5-7-26 0 0,-1 0-1 0 0,-1-1 1 0 0,0 0-1 0 0,1-5 27 0 0,-10 17 44 0 0,-3 8 134 0 0,-3 13 104 0 0,0-5-370 0 0,-7 39 316 0 0,5-39-213 0 0,1 1 0 0 0,0-1 1 0 0,1 0-1 0 0,0 1 1 0 0,0-1-1 0 0,1 1 0 0 0,0-1 1 0 0,1 1-1 0 0,0-1 1 0 0,1 5-16 0 0,-2-8 7 0 0,1-4-2 0 0,-1 0-1 0 0,0 0 0 0 0,0 0 1 0 0,1 0-1 0 0,-1 0 0 0 0,1 1 1 0 0,-1-1-1 0 0,1 0 1 0 0,-1 0-1 0 0,1 0 0 0 0,0 0 1 0 0,-1 0-1 0 0,1-1 0 0 0,0 1 1 0 0,0 0-1 0 0,0 0 1 0 0,0 0-1 0 0,0-1 0 0 0,0 2-4 0 0,1-2-102 0 0,-1 1-1 0 0,1-1 1 0 0,-1 1 0 0 0,1-1-1 0 0,-1 1 1 0 0,1-1-1 0 0,-1 0 1 0 0,1 0-1 0 0,-1 0 1 0 0,1 0-1 0 0,-1 0 1 0 0,1 0-1 0 0,-1 0 1 0 0,1 0 0 0 0,-1-1-1 0 0,1 1 1 0 0,-1 0-1 0 0,1-1 1 0 0,0 0 102 0 0,7-4-1006 0 0</inkml:trace>
  <inkml:trace contextRef="#ctx0" brushRef="#br1" timeOffset="138705.427">10543 10156 11024 0 0,'-1'30'849'0'0,"1"-12"-647"0"0,0 1 0 0 0,2 6-202 0 0,13 94 2956 0 0,-12-104-2440 0 0,-1-4 1113 0 0,-1-3 3374 0 0,11-31-4377 0 0,-8 11-573 0 0,2-15-10 0 0,-3 8-346 0 0,0 1 0 0 0,6-18 303 0 0,-5 21-114 0 0,-2 5-125 0 0,1 0-1 0 0,0 1 0 0 0,1-1 1 0 0,0 0-1 0 0,0 1 0 0 0,1 0 0 0 0,0 0 1 0 0,1 0-1 0 0,1 0 240 0 0,5 0-135 0 0,-12 9 135 0 0,1 0 0 0 0,-1 0-1 0 0,1 0 1 0 0,-1 0 0 0 0,1 0-1 0 0,-1 0 1 0 0,1 0 0 0 0,-1 0-1 0 0,0 0 1 0 0,1 0 0 0 0,-1 0 0 0 0,1 1-1 0 0,-1-1 1 0 0,1 0 0 0 0,-1 0-1 0 0,0 0 1 0 0,1 1 0 0 0,-1-1-1 0 0,1 0 1 0 0,-1 0 0 0 0,0 1-1 0 0,1-1 1 0 0,-1 0 0 0 0,0 1-1 0 0,0-1 1 0 0,1 0 0 0 0,-1 1-1 0 0,0-1 1 0 0,0 1 0 0 0,1-1-1 0 0,-1 0 1 0 0,0 1 0 0 0,0-1-1 0 0,0 1 1 0 0,1 0-1 0 0,3 7-42 0 0,0 1-1 0 0,0 0 1 0 0,-1 0-1 0 0,0 0 0 0 0,-1 0 1 0 0,1 10 43 0 0,1-3-107 0 0,1 27 155 0 0,-4-28 58 0 0,3 10 2084 0 0,8-36-1774 0 0,-9 7-413 0 0,-1 0-1 0 0,-1 0 0 0 0,1 0 1 0 0,0 0-1 0 0,-1-1 0 0 0,0 1 1 0 0,0-3-3 0 0,5-15-1 0 0,0 7 37 0 0,-2 3-201 0 0,0 0 0 0 0,1 1 0 0 0,0 0-1 0 0,1 0 1 0 0,1 0 0 0 0,-1 1 0 0 0,2 0 0 0 0,0-1 165 0 0,-7 10-14 0 0,0-1 1 0 0,1 0 0 0 0,0 0 0 0 0,0 1 1 0 0,0-1-1 0 0,0 0 0 0 0,1 1 0 0 0,-1 0 0 0 0,0-1 1 0 0,0 1-1 0 0,1 0 0 0 0,0 0 13 0 0,1-1-36 0 0,-2 1-57 0 0,-1 3 45 0 0,7 12 161 0 0,-1 0 0 0 0,0 1 0 0 0,3 11-113 0 0,-5-13 157 0 0,0-1-1 0 0,0 0 1 0 0,1 0-1 0 0,1 0 1 0 0,0-1 0 0 0,5 6-157 0 0,-11-14 32 0 0,1-1 1 0 0,0 0 0 0 0,0 0 0 0 0,1 0-1 0 0,-1 0 1 0 0,0 0 0 0 0,0 0 0 0 0,1-1 0 0 0,-1 1-1 0 0,1-1 1 0 0,0 0 0 0 0,-1 0 0 0 0,1 1-1 0 0,0-2 1 0 0,0 1 0 0 0,0 0 0 0 0,0-1-1 0 0,-1 1 1 0 0,1-1 0 0 0,0 0 0 0 0,0 0 0 0 0,0 0-1 0 0,0 0 1 0 0,0-1 0 0 0,0 1 0 0 0,2-1-33 0 0,5-2 3 0 0,0-1 0 0 0,-1 0 1 0 0,1 0-1 0 0,-1-1 0 0 0,1 0 1 0 0,-2-1-1 0 0,1 1 1 0 0,0-2-1 0 0,-1 1 0 0 0,-1-2 1 0 0,1 1-1 0 0,-1-1 0 0 0,0 0 1 0 0,-1 0-1 0 0,1 0 0 0 0,-2-1 1 0 0,1 0-1 0 0,-1-1 1 0 0,-1 1-1 0 0,0-1 0 0 0,0 0-3 0 0,0 0-96 0 0,-1-1 0 0 0,-1 1 0 0 0,0-1 0 0 0,0 0 0 0 0,-1 0 0 0 0,0 0 0 0 0,-1-2 96 0 0,0-3-13 0 0,0 16 10 0 0,0 0-1 0 0,0 0 1 0 0,0 0-1 0 0,0-1 1 0 0,0 1-1 0 0,0 0 1 0 0,-1 0 0 0 0,1 0-1 0 0,0 0 1 0 0,0-1-1 0 0,0 1 1 0 0,0 0-1 0 0,0 0 1 0 0,-1 0-1 0 0,1 0 1 0 0,0 0 0 0 0,0-1-1 0 0,0 1 1 0 0,-1 0-1 0 0,1 0 1 0 0,0 0-1 0 0,0 0 1 0 0,0 0 0 0 0,-1 0-1 0 0,1 0 1 0 0,0 0-1 0 0,0 0 1 0 0,-1 0-1 0 0,1 0 1 0 0,0 0-1 0 0,0 0 1 0 0,0 0 0 0 0,-1 0-1 0 0,1 0 1 0 0,0 0-1 0 0,0 0 1 0 0,-1 0 3 0 0,-7 2-68 0 0,4 0 63 0 0,0 0 0 0 0,1 0 0 0 0,-1 0 0 0 0,1 0 0 0 0,0 1 0 0 0,0-1 1 0 0,0 1-1 0 0,0 0 0 0 0,0 0 0 0 0,1 0 0 0 0,-1 0 0 0 0,1 1 0 0 0,-1-1 0 0 0,0 3 5 0 0,-4 7 2 0 0,2 0-1 0 0,-1 0 1 0 0,-1 8-2 0 0,5-13 0 0 0,1 0 0 0 0,0-1 0 0 0,0 1 0 0 0,1 0 0 0 0,-1 0 0 0 0,2 0 0 0 0,-1 0 0 0 0,1 0 0 0 0,0-1 0 0 0,3 8 0 0 0,-3-12 10 0 0,0-1-1 0 0,1 0 0 0 0,-1 1 0 0 0,1-1 0 0 0,0 0 1 0 0,-1 0-1 0 0,1 0 0 0 0,0 0 0 0 0,0-1 0 0 0,0 1 1 0 0,1 0-1 0 0,-1-1 0 0 0,0 1 0 0 0,0-1 0 0 0,1 0 1 0 0,-1 0-1 0 0,1 0 0 0 0,-1 0 0 0 0,1 0 0 0 0,0-1 1 0 0,-1 1-1 0 0,1-1 0 0 0,0 0 0 0 0,-1 1 0 0 0,1-1 1 0 0,0 0-1 0 0,-1-1 0 0 0,1 1 0 0 0,0 0 0 0 0,1-1-9 0 0,8-4 65 0 0,0 1 0 0 0,0-2 0 0 0,-1 1 0 0 0,1-2-1 0 0,6-4-64 0 0,1-5-160 0 0,-1 0-1 0 0,-1 0 1 0 0,0-2 0 0 0,3-6 160 0 0,3-1-1035 0 0,19-18 1035 0 0,-35 36-48 0 0,-7 6 44 0 0,1 0 1 0 0,1 0-1 0 0,-1-1 0 0 0,0 1 0 0 0,0 0 0 0 0,0 0 1 0 0,1 0-1 0 0,-1 0 0 0 0,0 0 0 0 0,1 0 1 0 0,-1 1-1 0 0,1-1 0 0 0,-1 0 0 0 0,1 1 0 0 0,-1-1 1 0 0,1 1-1 0 0,0-1 0 0 0,-1 1 0 0 0,2 0 4 0 0,-1 1 12 0 0,1 1 0 0 0,-1-1 0 0 0,0 1 0 0 0,0 0 0 0 0,0 0 0 0 0,0-1 0 0 0,0 1 0 0 0,-1 1 0 0 0,1-1 0 0 0,0 0 0 0 0,0 1-12 0 0,0 2 93 0 0,0 0 0 0 0,0 0 0 0 0,0 0 1 0 0,-1 0-1 0 0,0 0 0 0 0,0 0 0 0 0,0 0 0 0 0,0 0 0 0 0,-1 2-93 0 0,3 16 146 0 0,-1-15-50 0 0,0 1 0 0 0,0-1 0 0 0,1 1 0 0 0,0-1 0 0 0,1 0 0 0 0,0 0 0 0 0,0-1 0 0 0,1 1 0 0 0,-1-1 0 0 0,6 6-96 0 0,-8-11 47 0 0,-1-1-1 0 0,1 1 1 0 0,-1-1-1 0 0,1 0 1 0 0,0 1-1 0 0,0-1 0 0 0,0 0 1 0 0,-1 0-1 0 0,1 0 1 0 0,0 0-1 0 0,0-1 1 0 0,0 1-1 0 0,0-1 0 0 0,1 1 1 0 0,-1-1-1 0 0,0 1 1 0 0,0-1-1 0 0,0 0 1 0 0,0 0-1 0 0,0 0 1 0 0,0 0-1 0 0,0-1 0 0 0,1 1 1 0 0,-1-1-1 0 0,0 1 1 0 0,0-1-1 0 0,0 1 1 0 0,0-1-47 0 0,2-1-183 0 0,0 0-1 0 0,0 1 1 0 0,0-2 0 0 0,0 1 0 0 0,0 0 0 0 0,0-1 0 0 0,-1 1 0 0 0,1-1 0 0 0,-1 0 0 0 0,0-1 0 0 0,0 1-1 0 0,0 0 1 0 0,1-2 183 0 0,1-2-5405 0 0,-2 1-1709 0 0</inkml:trace>
  <inkml:trace contextRef="#ctx0" brushRef="#br1" timeOffset="139481.298">11476 10231 12528 0 0,'0'0'281'0'0,"0"0"40"0"0,0 0 22 0 0,0 0-39 0 0,4-10-185 0 0,-4 7 30 0 0,1 1 1 0 0,0 0 0 0 0,0 0 0 0 0,0 0 0 0 0,1-1 0 0 0,-1 1 0 0 0,0 0 0 0 0,1 1-1 0 0,-1-1 1 0 0,1 0 0 0 0,1-1-150 0 0,8-11 1431 0 0,-4 4-607 0 0,0 1-1 0 0,0 0 1 0 0,1 0-1 0 0,2-2-823 0 0,13-13 840 0 0,43-43 554 0 0,-58 58-1338 0 0,0 1-1 0 0,0 1 0 0 0,1-1 1 0 0,-1 1-1 0 0,2 0 0 0 0,7-4-55 0 0,-16 11 2 0 0,0-1 0 0 0,0 1 0 0 0,0-1 0 0 0,0 1 0 0 0,0-1 0 0 0,0 1-1 0 0,0 0 1 0 0,0-1 0 0 0,0 1 0 0 0,0 0 0 0 0,0 0 0 0 0,0 0 0 0 0,1 0 0 0 0,-1 0 0 0 0,0 0-1 0 0,0 0 1 0 0,0 0 0 0 0,0 0 0 0 0,0 1 0 0 0,0-1 0 0 0,0 0 0 0 0,0 1 0 0 0,0-1-1 0 0,0 1 1 0 0,0-1 0 0 0,0 1 0 0 0,0-1 0 0 0,0 1 0 0 0,-1 0 0 0 0,1-1 0 0 0,0 1-1 0 0,0 0 1 0 0,0 0 0 0 0,-1 0 0 0 0,1-1 0 0 0,-1 1 0 0 0,1 0 0 0 0,0 0 0 0 0,-1 1-2 0 0,2 1 5 0 0,-1 0 1 0 0,0 1 0 0 0,1-1-1 0 0,-1 1 1 0 0,-1-1-1 0 0,1 1 1 0 0,-1 0 0 0 0,1-1-1 0 0,-1 2-5 0 0,-2 61 168 0 0,-3 0-168 0 0,4-54 35 0 0,1 0-1 0 0,1 0 0 0 0,0 0 0 0 0,1 0 1 0 0,0-1-1 0 0,1 1 0 0 0,1 2-34 0 0,-4-13 14 0 0,0 1 1 0 0,1-1-1 0 0,-1 1 0 0 0,1 0 0 0 0,-1-1 0 0 0,1 1 0 0 0,0-1 0 0 0,-1 1 0 0 0,1-1 1 0 0,0 0-1 0 0,0 1 0 0 0,0-1 0 0 0,0 0 0 0 0,1 0 0 0 0,-1 1 0 0 0,0-1 1 0 0,0 0-1 0 0,1 0 0 0 0,-1 0 0 0 0,0-1 0 0 0,1 1 0 0 0,-1 0 0 0 0,1 0 0 0 0,0-1 1 0 0,-1 1-1 0 0,1-1 0 0 0,-1 1 0 0 0,1-1 0 0 0,0 0 0 0 0,-1 0 0 0 0,1 0 1 0 0,1 0-15 0 0,0 0-173 0 0,0 0 0 0 0,0-1 0 0 0,0 0 0 0 0,0 0 1 0 0,0 0-1 0 0,0 0 0 0 0,2-1 173 0 0,20-13-6207 0 0,-13 5-852 0 0</inkml:trace>
  <inkml:trace contextRef="#ctx0" brushRef="#br1" timeOffset="139740.885">12003 9796 16208 0 0,'0'0'365'0'0,"0"0"56"0"0,0 0 26 0 0,0 0-53 0 0,6 6-238 0 0,-2 1-36 0 0,-1 1 0 0 0,1 0-1 0 0,-2 0 1 0 0,1 0 0 0 0,-1 0 0 0 0,0 0-1 0 0,-1 1 1 0 0,0-1 0 0 0,0 5-120 0 0,7 32 764 0 0,7 23 1050 0 0,1 27-1814 0 0,-14-69 23 0 0,0 0 0 0 0,-2 17-23 0 0,0-28-168 0 0,-2 2-163 0 0,2-16 158 0 0,0 0-1 0 0,-1-1 1 0 0,1 1 0 0 0,0-1 0 0 0,0 1 0 0 0,-1-1 0 0 0,1 1 0 0 0,0-1 0 0 0,-1 1 0 0 0,1-1 0 0 0,0 1 0 0 0,-1-1-1 0 0,1 1 1 0 0,-1-1 0 0 0,1 1 0 0 0,-1-1 0 0 0,1 0 0 0 0,-1 1 0 0 0,1-1 0 0 0,-1 0 0 0 0,0 1 0 0 0,1-1 0 0 0,-1 0-1 0 0,0 0 174 0 0,-5 1-1471 0 0</inkml:trace>
  <inkml:trace contextRef="#ctx0" brushRef="#br1" timeOffset="140359.161">12156 10103 12096 0 0,'2'0'273'0'0,"93"4"774"0"0,-49-4-706 0 0,-6 1 908 0 0,-1-2 1 0 0,32-5-1250 0 0,-66 5 165 0 0,4 0 257 0 0,-1 0 0 0 0,1-1 0 0 0,0 0 0 0 0,-1 0 0 0 0,1-1 0 0 0,-1 0 0 0 0,1-1-422 0 0,-8 3 247 0 0,-1 1-72 0 0,-10-2 221 0 0,3 3-380 0 0,1-1 1 0 0,-1 1 0 0 0,1 0 0 0 0,-1 1-1 0 0,1-1 1 0 0,-1 2 0 0 0,1-1 0 0 0,0 0-1 0 0,0 1 1 0 0,-3 2-17 0 0,-5 3 21 0 0,1 1 0 0 0,0 1 0 0 0,-9 8-21 0 0,17-13 0 0 0,0-1 0 0 0,1 1 0 0 0,0 1 0 0 0,-3 4 0 0 0,-4 5 0 0 0,5-7 0 0 0,3-1 11 0 0,3-6 48 0 0,9 7 103 0 0,-8-7-143 0 0,1 0 0 0 0,0-1 0 0 0,-1 1-1 0 0,1-1 1 0 0,0 1 0 0 0,-1-1 0 0 0,1 1 0 0 0,0-1-1 0 0,-1 0 1 0 0,1 0 0 0 0,0 0 0 0 0,0 0-1 0 0,-1 0 1 0 0,1 0 0 0 0,0-1 0 0 0,0 1 0 0 0,-1 0-1 0 0,1-1 1 0 0,0 0 0 0 0,-1 1 0 0 0,1-1-1 0 0,-1 0 1 0 0,1 0 0 0 0,0 0-19 0 0,5-4 11 0 0,1 0-1 0 0,-2 0 1 0 0,1-1-1 0 0,2-3-10 0 0,-1 2-63 0 0,71-74-1164 0 0,-52 67 1124 0 0,-25 14 55 0 0,-1 0 50 0 0,-1 0 0 0 0,1 0-1 0 0,0 0 1 0 0,-1 0-1 0 0,1 0 1 0 0,0 0-1 0 0,-1 1 1 0 0,1-1-1 0 0,-1 0 1 0 0,1 0 0 0 0,-1 1-1 0 0,1-1 1 0 0,0 0-1 0 0,-1 1 1 0 0,1-1-1 0 0,-1 1 1 0 0,1-1 0 0 0,-1 1-1 0 0,0-1 1 0 0,1 1-1 0 0,-1-1 1 0 0,1 1-1 0 0,-1-1 1 0 0,0 1 0 0 0,0 0-1 0 0,1-1 1 0 0,-1 1-1 0 0,0-1-1 0 0,1 3 16 0 0,20 32 226 0 0,-16-25-102 0 0,1-1 0 0 0,0 0 0 0 0,6 9-140 0 0,-9-16 57 0 0,-1 1 0 0 0,1-1 0 0 0,-1 1-1 0 0,1-1 1 0 0,0 0 0 0 0,0 0 0 0 0,0 0 0 0 0,0 0 0 0 0,0-1-1 0 0,0 1 1 0 0,1-1 0 0 0,-1 0 0 0 0,0 0 0 0 0,2 0-57 0 0,4 1 166 0 0,0-1 0 0 0,1 0 0 0 0,-1 0 0 0 0,0-1 0 0 0,0-1 0 0 0,1 1 1 0 0,-1-1-1 0 0,0-1 0 0 0,0 0 0 0 0,0 0 0 0 0,2-1-166 0 0,-5 0 10 0 0,0 1 1 0 0,-1 0-1 0 0,1-1 0 0 0,0 0 0 0 0,-1-1 0 0 0,0 1 1 0 0,1-1-1 0 0,-2 0 0 0 0,1 0 0 0 0,0-1 0 0 0,-1 0 1 0 0,0 1-1 0 0,0-1 0 0 0,0-1 0 0 0,-1 1 0 0 0,4-5-10 0 0,5-19-519 0 0,0-1-1 0 0,-2 0 1 0 0,0-4 519 0 0,1-4-651 0 0,3-10-596 0 0,-3-1-1 0 0,2-26 1248 0 0,-13 70-52 0 0,13-97-828 0 0,-12 84 1239 0 0,-1 0 1 0 0,0 0-1 0 0,-2 0 1 0 0,-1-13-360 0 0,3 30 49 0 0,-1 1 0 0 0,1-1 1 0 0,0 0-1 0 0,0 0 0 0 0,0 0 1 0 0,0 1-1 0 0,0-1 0 0 0,-1 0 1 0 0,1 0-1 0 0,0 1 0 0 0,-1-1 1 0 0,1 0-1 0 0,-1 0 0 0 0,1 1 1 0 0,-1-1-1 0 0,1 1 0 0 0,-1-1 0 0 0,1 0 1 0 0,-1 1-1 0 0,0-1 0 0 0,1 1 1 0 0,-1-1-1 0 0,0 1-49 0 0,1 0 31 0 0,-1 0 0 0 0,0 0-1 0 0,1 0 1 0 0,-1 0 0 0 0,0 0 0 0 0,1 0-1 0 0,-1 0 1 0 0,0 0 0 0 0,1 1 0 0 0,-1-1-1 0 0,1 0 1 0 0,-1 0 0 0 0,0 1 0 0 0,1-1-1 0 0,-1 0 1 0 0,1 1 0 0 0,-1-1 0 0 0,1 1-1 0 0,-1-1 1 0 0,1 1 0 0 0,-1-1-31 0 0,-3 5 66 0 0,0-1 0 0 0,1 1 0 0 0,0-1 0 0 0,0 1 0 0 0,-3 5-66 0 0,-5 16 0 0 0,-8 26 0 0 0,8-20 0 0 0,3-9 131 0 0,1 1 0 0 0,1 0 0 0 0,1 0 0 0 0,1 0 0 0 0,1 1-1 0 0,1-1 1 0 0,1 1 0 0 0,2-1 0 0 0,1 6-131 0 0,-1-14 110 0 0,2 0 0 0 0,-1 0 0 0 0,2 0 1 0 0,0-1-1 0 0,1 1 0 0 0,1-1 0 0 0,0 0 0 0 0,1-1 0 0 0,1 1 1 0 0,0-2-1 0 0,1 1 0 0 0,0-1 0 0 0,1 0 0 0 0,6 5-110 0 0,-5-7 61 0 0,2 0-1 0 0,-1-1 1 0 0,2 0-1 0 0,-1-1 1 0 0,1 0-1 0 0,11 4-60 0 0,11 4-707 0 0,1-3-1 0 0,8 2 708 0 0,-12-6-756 0 0</inkml:trace>
  <inkml:trace contextRef="#ctx0" brushRef="#br1" timeOffset="141198.32">13925 9726 17167 0 0,'0'0'500'0'0,"-1"-1"0"0"0,-1-2-306 0 0,1 3-178 0 0,0 0 1 0 0,0 1-1 0 0,0-1 1 0 0,0 0-1 0 0,1 1 1 0 0,-1-1-1 0 0,0 1 1 0 0,0-1-1 0 0,1 1 1 0 0,-1 0-1 0 0,0-1 0 0 0,1 1 1 0 0,-1 0-1 0 0,0 0-16 0 0,-4 7 166 0 0,1 0 1 0 0,-1 0-1 0 0,2 0 0 0 0,-1 1 0 0 0,1 0 0 0 0,0 0 0 0 0,1 0 0 0 0,-1 7-166 0 0,-3 8 577 0 0,-1 7 173 0 0,2 1 0 0 0,1 2-750 0 0,-1 1 762 0 0,-6 27-762 0 0,31-117 1328 0 0,-11 32-1518 0 0,1 1 0 0 0,1 0 0 0 0,1 0 0 0 0,1 1 0 0 0,1 1 0 0 0,4-4 190 0 0,-16 22-8 0 0,0 0 0 0 0,0-1-1 0 0,0 1 1 0 0,0 0-1 0 0,1 0 1 0 0,-1 1 0 0 0,1-1-1 0 0,-1 0 1 0 0,1 1 0 0 0,0-1-1 0 0,0 1 1 0 0,-1 0 0 0 0,4-1 8 0 0,-4 2-5 0 0,-1 0 1 0 0,1 0 0 0 0,-1 0 0 0 0,1 0-1 0 0,-1 0 1 0 0,1 0 0 0 0,-1 0 0 0 0,1 0 0 0 0,-1 1-1 0 0,1-1 1 0 0,-1 1 0 0 0,1-1 0 0 0,-1 1-1 0 0,1-1 1 0 0,-1 1 0 0 0,0 0 0 0 0,1 0 0 0 0,-1 0-1 0 0,0 0 1 0 0,0 0 0 0 0,1 0 0 0 0,-1 0-1 0 0,0 0 1 0 0,0 0 0 0 0,0 0 0 0 0,0 1 0 0 0,0-1 4 0 0,4 8-2 0 0,-1 0 1 0 0,1 0 0 0 0,-1 0 0 0 0,-1 1-1 0 0,0-1 1 0 0,0 1 0 0 0,-1 0 0 0 0,0 0 0 0 0,-1 0-1 0 0,0 5 2 0 0,1 2 90 0 0,1-1-1 0 0,0 0 1 0 0,3 6-90 0 0,5 4 22 0 0,-10-25-62 0 0,0 0-1 0 0,0 1 1 0 0,-1-1-1 0 0,1 0 1 0 0,0 0 0 0 0,0 1-1 0 0,1-1 1 0 0,-1 0 0 0 0,0 0-1 0 0,0 0 1 0 0,0 0 0 0 0,1 0-1 0 0,-1-1 1 0 0,0 1-1 0 0,1 0 1 0 0,-1-1 0 0 0,1 1 40 0 0,21 6-2583 0 0,-10-6-4591 0 0</inkml:trace>
  <inkml:trace contextRef="#ctx0" brushRef="#br1" timeOffset="141561.313">14440 9757 16927 0 0,'-7'1'987'0'0,"3"0"-941"0"0,-1 0 0 0 0,1 0 0 0 0,0 1 0 0 0,0-1 0 0 0,0 1 0 0 0,0 0 0 0 0,1 0 0 0 0,-1 0 0 0 0,1 1 0 0 0,-1-1 0 0 0,1 1-1 0 0,-1 1-45 0 0,-8 7 532 0 0,1 1 0 0 0,-6 8-532 0 0,5-6 166 0 0,-9 12 486 0 0,-11 20-652 0 0,20-28 155 0 0,10-15-105 0 0,1-2-1 0 0,0 1 0 0 0,-1 0 0 0 0,1-1 0 0 0,0 1 0 0 0,0 0 1 0 0,0 0-1 0 0,0 0 0 0 0,1 0 0 0 0,-1 0 0 0 0,0 0 0 0 0,1 0 0 0 0,0 0 0 0 0,-1 0 0 0 0,1 1-49 0 0,2-5 12 0 0,0-1-1 0 0,0 1 0 0 0,0 1 0 0 0,1-1 1 0 0,-1 0-1 0 0,0 0 0 0 0,1 1 0 0 0,0-1-11 0 0,-2 1-6 0 0,14-8-69 0 0,0-1-203 0 0,-1 2 0 0 0,1-1 0 0 0,13-4 278 0 0,-24 12-7 0 0,-1 1 1 0 0,0-1-1 0 0,1 0 1 0 0,0 1-1 0 0,-1 0 1 0 0,1 0-1 0 0,-1 0 1 0 0,1 0-1 0 0,-1 0 0 0 0,1 1 1 0 0,-1 0-1 0 0,2 0 7 0 0,-5-1 2 0 0,1 0 0 0 0,-1 0 0 0 0,0 1-1 0 0,1-1 1 0 0,-1 0 0 0 0,1 1 0 0 0,-1-1-1 0 0,0 0 1 0 0,1 1 0 0 0,-1-1 0 0 0,0 0-1 0 0,1 1 1 0 0,-1-1 0 0 0,0 0 0 0 0,0 1-1 0 0,1-1 1 0 0,-1 1 0 0 0,0-1 0 0 0,0 1-1 0 0,0-1 1 0 0,1 1 0 0 0,-1-1 0 0 0,0 1-1 0 0,0-1 1 0 0,0 1 0 0 0,0-1-2 0 0,0 2 8 0 0,2 0 26 0 0,-1 1 1 0 0,0 0-1 0 0,0 0 1 0 0,0 0-1 0 0,0 0 1 0 0,0 1-1 0 0,-1-1 1 0 0,1 0-1 0 0,-1 1-34 0 0,0-2 59 0 0,0 1-1 0 0,1-1 1 0 0,-1 0-1 0 0,1 1 1 0 0,0-1-1 0 0,0 0 1 0 0,-1 1-1 0 0,1-1 1 0 0,1 0-1 0 0,0 1-58 0 0,5 14 389 0 0,-5-10-180 0 0,1 0 0 0 0,-1-1 1 0 0,1 1-1 0 0,3 2-209 0 0,7 19 617 0 0,-13-28-602 0 0,0 1-1 0 0,1 0 1 0 0,-1 0-1 0 0,1-1 1 0 0,-1 1-1 0 0,1-1 1 0 0,-1 1-1 0 0,1 0 1 0 0,-1-1-1 0 0,1 1 1 0 0,-1-1-1 0 0,1 1 1 0 0,0-1-1 0 0,-1 0 1 0 0,1 1-1 0 0,0-1 1 0 0,-1 0-1 0 0,1 1 1 0 0,0-1-1 0 0,0 0 1 0 0,0 1-15 0 0,0-1 30 0 0,0 0 0 0 0,0 0 0 0 0,0 1 0 0 0,0-1 0 0 0,0 1-1 0 0,0-1 1 0 0,-1 1 0 0 0,1-1 0 0 0,0 1 0 0 0,0 0 0 0 0,0-1 0 0 0,-1 1 0 0 0,1 0 0 0 0,0 0 0 0 0,-1-1 0 0 0,1 1-30 0 0,0 0 11 0 0,0-1-1 0 0,-1 1 1 0 0,1-1 0 0 0,0 1-1 0 0,0-1 1 0 0,0 1-1 0 0,0-1 1 0 0,0 0-1 0 0,-1 0 1 0 0,1 1-1 0 0,0-1 1 0 0,0 0 0 0 0,0 0-1 0 0,0 0 1 0 0,0 0-1 0 0,0 0 1 0 0,0 0-1 0 0,0 0 1 0 0,0-1-1 0 0,1 1-10 0 0,20-4-56 0 0,-15-2-333 0 0,-5 3 285 0 0,6-3-247 0 0,9-11-6061 0 0,-12 7-822 0 0</inkml:trace>
  <inkml:trace contextRef="#ctx0" brushRef="#br1" timeOffset="141855.473">14649 9618 16559 0 0,'-1'0'44'0'0,"1"0"-1"0"0,-1 0 0 0 0,0 0 0 0 0,1 0 0 0 0,-1 0 0 0 0,1 0 0 0 0,-1 0 0 0 0,0 0 0 0 0,1 0 0 0 0,-1 0 0 0 0,1 1 0 0 0,-1-1 1 0 0,0 0-1 0 0,1 0 0 0 0,-1 0 0 0 0,1 1 0 0 0,-1-1 0 0 0,1 0 0 0 0,-1 1 0 0 0,1-1 0 0 0,-1 1 0 0 0,1-1 0 0 0,0 1 0 0 0,-1-1 1 0 0,1 1-44 0 0,-2 15 740 0 0,2-15-758 0 0,-3 15 36 0 0,2-15-18 0 0,1 1 0 0 0,-1-1 0 0 0,1 1-1 0 0,0-1 1 0 0,-1 1 0 0 0,1-1 0 0 0,0 1 0 0 0,0-1 0 0 0,0 1 0 0 0,0-1 0 0 0,1 1 0 0 0,-1-1-1 0 0,0 2 1 0 0,3 3 0 0 0,-2-2 0 0 0,0-1 0 0 0,0 0 0 0 0,0 1 0 0 0,0-1 0 0 0,-1 1 0 0 0,1-1 0 0 0,-1 1 0 0 0,0 0 0 0 0,0-1 0 0 0,0 4 0 0 0,-1-1 36 0 0,2 0 0 0 0,-1 0 0 0 0,1 1 0 0 0,-1-1-1 0 0,2 3-35 0 0,3 25 285 0 0,-9-4 14 0 0,3-24-184 0 0,0 0 1 0 0,0 0 0 0 0,1 0 0 0 0,0 5-116 0 0,1-5 77 0 0,-1 0 0 0 0,0 0-1 0 0,0 0 1 0 0,0 1 0 0 0,-1-1 0 0 0,1 0 0 0 0,-1 0 0 0 0,-1 0 0 0 0,0 2-77 0 0,-5 26 27 0 0,7-29-420 0 0,-1 0 1 0 0,0 0 0 0 0,0 0 0 0 0,0 0 0 0 0,0 0 0 0 0,-1-1-1 0 0,0 1 1 0 0,0-1 0 0 0,-2 4 392 0 0,-2 2-1278 0 0</inkml:trace>
  <inkml:trace contextRef="#ctx0" brushRef="#br1" timeOffset="142657.372">14577 9823 13560 0 0,'16'-4'306'0'0,"-13"4"46"0"0,7-1 354 0 0,32-10-562 0 0,-23 6 753 0 0,1 0 0 0 0,13-1-897 0 0,7-1 1450 0 0,-32 5-1177 0 0,1 0 1 0 0,-1 1 0 0 0,1 0-1 0 0,-1 0 1 0 0,1 1 0 0 0,-1 0-1 0 0,3 0-273 0 0,-4 2 99 0 0,-6-2-90 0 0,-1 0 0 0 0,1 1 0 0 0,-1-1 0 0 0,1 0 0 0 0,-1 0 0 0 0,0 0 0 0 0,1 1 0 0 0,-1-1 0 0 0,0 0 0 0 0,1 1 0 0 0,-1-1 0 0 0,0 0 0 0 0,1 1 0 0 0,-1-1 0 0 0,0 0 0 0 0,1 1 0 0 0,-1-1 0 0 0,0 1 0 0 0,0-1 0 0 0,0 1 0 0 0,0-1 0 0 0,1 0 0 0 0,-1 1 0 0 0,0-1 0 0 0,0 1 0 0 0,0-1 0 0 0,0 1 0 0 0,0-1 0 0 0,0 1 1 0 0,0-1-1 0 0,0 1 0 0 0,0-1 0 0 0,0 0 0 0 0,0 1 0 0 0,-1-1 0 0 0,1 1-9 0 0,-6 19 167 0 0,4-15-115 0 0,0 1-16 0 0,0 0-1 0 0,-1-1 1 0 0,1 1 0 0 0,-1-1-1 0 0,0 1-35 0 0,0-1 3 0 0,0 0-1 0 0,0 0 1 0 0,1 0-1 0 0,0 0 1 0 0,0 1-1 0 0,1-1-2 0 0,-5 14 100 0 0,5-12 71 0 0,-1-1 1 0 0,0 0-1 0 0,1 1 1 0 0,1-1 0 0 0,-1 6-172 0 0,1 13 258 0 0,0-25-232 0 0,0 1 0 0 0,1 0 0 0 0,-1-1 0 0 0,0 1 0 0 0,1 0 0 0 0,-1-1 0 0 0,1 1 0 0 0,-1 0 0 0 0,1-1 1 0 0,-1 1-1 0 0,1-1 0 0 0,0 1 0 0 0,-1-1 0 0 0,1 1 0 0 0,-1-1 0 0 0,1 1 0 0 0,0-1 0 0 0,0 0 0 0 0,-1 1 0 0 0,1-1 0 0 0,0 0 0 0 0,0 0 0 0 0,-1 0 0 0 0,1 1 0 0 0,0-1 0 0 0,0 0 0 0 0,-1 0 0 0 0,1 0 0 0 0,0 0 0 0 0,0 0 0 0 0,0 0 0 0 0,-1-1 0 0 0,2 1-26 0 0,0-1 40 0 0,-1 0 0 0 0,1 0 1 0 0,-1 0-1 0 0,1 0 0 0 0,-1-1 0 0 0,1 1 1 0 0,-1-1-1 0 0,1 1 0 0 0,-1-1 0 0 0,0 1 1 0 0,0-1-1 0 0,0 0 0 0 0,0 1 0 0 0,0-1 0 0 0,0 0 1 0 0,0-2-41 0 0,0 1 52 0 0,0 1 0 0 0,1-1 0 0 0,-1 0 1 0 0,1 0-1 0 0,0 1 0 0 0,1-3-52 0 0,-1 3 1 0 0,0 0-1 0 0,-1 0 1 0 0,1-1-1 0 0,-1 1 0 0 0,0-1 1 0 0,0 1-1 0 0,0-1 1 0 0,0-1-1 0 0,0 1-3 0 0,1 0 1 0 0,-1 0-1 0 0,0-1 1 0 0,1 1 0 0 0,0 0-1 0 0,-1 1 1 0 0,3-3 2 0 0,6-8-90 0 0,-7 9 28 0 0,0 1 0 0 0,0-1 1 0 0,0 1-1 0 0,0 0 0 0 0,0 0 0 0 0,1 0 1 0 0,0 0-1 0 0,3-2 62 0 0,12-9-167 0 0,-13 12 143 0 0,-6 2 22 0 0,1 0 0 0 0,-1 0-1 0 0,1 0 1 0 0,-1 0 0 0 0,1 0-1 0 0,-1 0 1 0 0,1 0 0 0 0,-1 0-1 0 0,1 0 1 0 0,-1 0 0 0 0,0 0-1 0 0,1 0 1 0 0,-1 0 0 0 0,1 0-1 0 0,-1 0 1 0 0,1 1 0 0 0,-1-1-1 0 0,1 0 1 0 0,-1 0 0 0 0,0 1-1 0 0,1-1 1 0 0,-1 0 0 0 0,0 1-1 0 0,1-1 1 0 0,-1 0 2 0 0,2 2-2 0 0,-1-2 2 0 0,0 0 0 0 0,-1 1 0 0 0,1-1 0 0 0,0 0 0 0 0,0 1 0 0 0,-1-1 0 0 0,1 1 0 0 0,0-1 0 0 0,-1 1 0 0 0,1-1 0 0 0,0 1 0 0 0,-1-1 0 0 0,1 1 0 0 0,-1 0 0 0 0,1-1 0 0 0,-1 1 0 0 0,1 0 0 0 0,-1-1 0 0 0,1 1 0 0 0,-1 0 0 0 0,0 0 0 0 0,0 0 0 0 0,1-1 0 0 0,-1 2 0 0 0,0-1 0 0 0,1 1 0 0 0,-1-1 0 0 0,1 0 0 0 0,-1 0 0 0 0,1 0 0 0 0,0 0 0 0 0,-1 0 0 0 0,1 1 0 0 0,0-1 0 0 0,0 0 0 0 0,0-1 0 0 0,-1 1 0 0 0,1 0 0 0 0,1 0 0 0 0,1 2 21 0 0,-1 0-1 0 0,1-1 0 0 0,0 1 0 0 0,-1 1 0 0 0,2 2-20 0 0,13 14 167 0 0,20 13 437 0 0,-21-21-604 0 0,-13-9 0 0 0,-3-3 0 0 0,0 1 0 0 0,1-1 0 0 0,-1 1 0 0 0,0-1 0 0 0,1 0 0 0 0,-1 0 0 0 0,1 1 0 0 0,-1-1 0 0 0,1 0 0 0 0,-1 0 0 0 0,1 1 0 0 0,-1-1 0 0 0,1 0 0 0 0,-1 0 0 0 0,1 0 0 0 0,-1 0 0 0 0,1 0 0 0 0,-1 0 0 0 0,1 0 0 0 0,-1 0 0 0 0,1 0 0 0 0,-1 0 0 0 0,1 0 0 0 0,-1 0 0 0 0,1 0 0 0 0,-1 0 0 0 0,1 0 0 0 0,-1-1 0 0 0,1 1 0 0 0,-1 0 0 0 0,1 0 0 0 0,-1 0 0 0 0,1-1 0 0 0,-1 1 0 0 0,0 0 0 0 0,1-1 0 0 0,-1 1 0 0 0,1 0 0 0 0,-1-1 0 0 0,0 1 0 0 0,1-1 0 0 0,-1 1 0 0 0,0-1 0 0 0,0 1 0 0 0,1 0 0 0 0,-1-1 0 0 0,0 1 0 0 0,0-1 0 0 0,0 1 0 0 0,1-1 0 0 0,-1-1 0 0 0,8-12-22 0 0,-7 10-1 0 0,0 1-1 0 0,1 0 1 0 0,0 0-1 0 0,-1 0 1 0 0,1 0-1 0 0,1 1 1 0 0,-1-1 23 0 0,8-12-441 0 0,-10 14 399 0 0,1-1-1 0 0,0 1 1 0 0,0-1 0 0 0,0 1-1 0 0,0-1 1 0 0,0 1 0 0 0,0 0-1 0 0,0 0 1 0 0,1-1 0 0 0,0 1 42 0 0,8-8-236 0 0,-9 8 213 0 0,0 0-1 0 0,1 0 1 0 0,-1 0 0 0 0,0 0-1 0 0,0 0 1 0 0,1 0-1 0 0,-1 0 1 0 0,0 0-1 0 0,1 1 1 0 0,-1-1-1 0 0,1 0 24 0 0,16-4-64 0 0,-17 4 64 0 0,-1 1 0 0 0,1 0 0 0 0,-1 0 0 0 0,1 0 0 0 0,0 0 0 0 0,-1-1 0 0 0,1 1 0 0 0,0 0 0 0 0,-1 0 0 0 0,1 0 0 0 0,-1 0 0 0 0,1 0 0 0 0,0 0 0 0 0,-1 1 0 0 0,1-1 0 0 0,0 0 0 0 0,-1 0 0 0 0,1 0 0 0 0,-1 1 0 0 0,1-1 0 0 0,-1 0 0 0 0,1 0 0 0 0,-1 1 0 0 0,1-1 0 0 0,-1 0 0 0 0,1 1 0 0 0,-1-1 0 0 0,1 1 0 0 0,1 1 0 0 0,76 33 0 0 0,-73-33-9 0 0,0 0 0 0 0,-1 0-1 0 0,1-1 1 0 0,0 0 0 0 0,0 0-1 0 0,0 0 1 0 0,0 0 0 0 0,0-1-1 0 0,0 0 1 0 0,0 0 0 0 0,3-1 9 0 0,9-1-82 0 0,-1-1 0 0 0,14-4 82 0 0,-18 4-22 0 0,-5 0-209 0 0,0 0 0 0 0,0 0 0 0 0,-1 0 0 0 0,1-1 0 0 0,-1 0-1 0 0,0 0 1 0 0,1-1 231 0 0,20-13-1091 0 0,-24 16 888 0 0,-1 0-1 0 0,1-1 0 0 0,0 1 1 0 0,-1-1-1 0 0,0 1 1 0 0,0-1-1 0 0,1 0 1 0 0,-2 0-1 0 0,1 0 0 0 0,0 0 204 0 0,8-12-577 0 0,-9 13 498 0 0,0 1-1 0 0,0-1 1 0 0,0 0 0 0 0,0 1 0 0 0,-1-1-1 0 0,1 0 1 0 0,-1 0 0 0 0,1 0 0 0 0,-1 0-1 0 0,1 0 1 0 0,-1 0 0 0 0,0 1 0 0 0,0-3 79 0 0,0 1-92 0 0,0 1 1 0 0,0-1 0 0 0,1 1-1 0 0,-1-1 1 0 0,1 1 0 0 0,0-1 0 0 0,1-2 91 0 0,-2 4-12 0 0,1 0 1 0 0,-1 1-1 0 0,1-1 1 0 0,-1 0-1 0 0,0 0 1 0 0,1 0-1 0 0,-1 0 1 0 0,0 0 0 0 0,1 0-1 0 0,-1 0 1 0 0,0-1-1 0 0,0 1 1 0 0,0 0-1 0 0,0 0 1 0 0,0 0-1 0 0,0 0 1 0 0,-1 0 0 0 0,1 0-1 0 0,0 0 1 0 0,0 0-1 0 0,-1 0 1 0 0,1 0-1 0 0,-1 0 1 0 0,1 0-1 0 0,-1 0 1 0 0,1 0 0 0 0,-1 1-1 0 0,1-1 1 0 0,-1 0-1 0 0,0 0 1 0 0,1 0-1 0 0,-1 1 1 0 0,-1-2 11 0 0,-7-10 454 0 0,9 12-391 0 0,-1-1 1 0 0,1 0-1 0 0,-1 0 1 0 0,1 1 0 0 0,-1-1-1 0 0,1 0 1 0 0,-1 1-1 0 0,0-1 1 0 0,1 0 0 0 0,-1 1-1 0 0,0-1 1 0 0,1 1 0 0 0,-1-1-1 0 0,0 1 1 0 0,0 0-1 0 0,0-1 1 0 0,1 1 0 0 0,-1 0-1 0 0,0-1 1 0 0,0 1-1 0 0,0 0 1 0 0,0 0 0 0 0,0 0-1 0 0,0 0 1 0 0,1 0 0 0 0,-1 0-1 0 0,0 0 1 0 0,0 0-64 0 0,-1 0 566 0 0,0 0-449 0 0,1 0 0 0 0,-1 1-1 0 0,0-1 1 0 0,1 0-1 0 0,-1 1 1 0 0,0-1-1 0 0,1 1 1 0 0,-1 0-1 0 0,1 0 1 0 0,-1 0-117 0 0,1-1 33 0 0,0 1 0 0 0,0 0 0 0 0,0 0 0 0 0,0-1-1 0 0,0 1 1 0 0,1 0 0 0 0,-1 0 0 0 0,0 0 0 0 0,1 0 0 0 0,-1 0 0 0 0,0 0 0 0 0,1 0 0 0 0,0 0 0 0 0,-1 0 0 0 0,1 1 0 0 0,-1-1 0 0 0,1 0 0 0 0,0 1-33 0 0,0 0 25 0 0,-1-1 1 0 0,1 0 0 0 0,-1 1-1 0 0,1-1 1 0 0,-1 1-1 0 0,1-1 1 0 0,-1 0 0 0 0,0 1-1 0 0,0-1 1 0 0,1 0-1 0 0,-2 1-25 0 0,-6 5 116 0 0,7-7-102 0 0,0 1 0 0 0,1 0 0 0 0,-1-1 1 0 0,0 1-1 0 0,0 0 0 0 0,0 0 1 0 0,0-1-1 0 0,1 1 0 0 0,-1 0 0 0 0,0 0 1 0 0,1 0-1 0 0,-1 0 0 0 0,1 0 1 0 0,-1 0-1 0 0,1 0 0 0 0,0 0 0 0 0,-1 0 1 0 0,1 0-1 0 0,0 0 0 0 0,0 0 0 0 0,-1 0 1 0 0,1 1-15 0 0,-9 44 402 0 0,9-33-307 0 0,-1-10-21 0 0,1 1-1 0 0,0-1 1 0 0,0 1 0 0 0,0-1-1 0 0,0 1 1 0 0,0-1 0 0 0,1 0 0 0 0,0 1-1 0 0,-1-1 1 0 0,1 0 0 0 0,1 1-1 0 0,-1-1 1 0 0,0 0 0 0 0,1 0-1 0 0,0 1-73 0 0,6 9 370 0 0,-7-11-330 0 0,1 0 0 0 0,-1 1 0 0 0,1-1-1 0 0,-1 0 1 0 0,1 0 0 0 0,0 0 0 0 0,-1 0 0 0 0,1 0-1 0 0,1 0-39 0 0,4 3 165 0 0,0-1 0 0 0,1 0 0 0 0,0 0 0 0 0,0 0 0 0 0,0-1 0 0 0,0 0 0 0 0,0 0 0 0 0,1-1-1 0 0,-1 0 1 0 0,4 0-165 0 0,15 0-459 0 0,-1 0-1 0 0,20-3 460 0 0,-13 1-1851 0 0,-22 0 828 0 0</inkml:trace>
  <inkml:trace contextRef="#ctx0" brushRef="#br1" timeOffset="157333.95">647 11202 4032 0 0,'8'2'116'0'0,"-7"-2"21"0"0,38 4 1234 0 0,5-6 2027 0 0,18-3-3398 0 0,5-2 1496 0 0,9 3-537 0 0,360-20 1480 0 0,-158 10-2225 0 0,165-13 504 0 0,-287 19-158 0 0,345-13 368 0 0,-159 8-401 0 0,-203 7-416 0 0,218-8 122 0 0,-205 8-145 0 0,54-1-64 0 0,233-7 637 0 0,-321 8-698 0 0,385-21 37 0 0,-309 13-239 0 0,1 0 85 0 0,28 1 424 0 0,54-2-484 0 0,-118 9 489 0 0,163-1-205 0 0,-56 1-239 0 0,-2 0-86 0 0,313-11 255 0 0,-190-2 0 0 0,191-17 216 0 0,-449 28-40 0 0,182-12-504 0 0,-85 7 327 0 0,7-1 24 0 0,72-3 166 0 0,-68 6-64 0 0,159-9-125 0 0,-181 7 0 0 0,131 0 180 0 0,-249 11-72 0 0,392-3-108 0 0,-448 5 0 0 0,332-9 0 0 0,-131-1-4 0 0,-2 1 62 0 0,23-1 19 0 0,-88 2-80 0 0,202-12 206 0 0,-115 1-138 0 0,-31 1 131 0 0,11-7 142 0 0,-112 9-190 0 0,-44 9 233 0 0,-36 4-136 0 0,47-10-245 0 0,94-19 1416 0 0,40 3-1416 0 0,-56 9 488 0 0,108-4-398 0 0,-239 21-52 0 0,184-5-58 0 0,-124 14-1433 0 0,-96-6-346 0 0,-2 2-4992 0 0</inkml:trace>
  <inkml:trace contextRef="#ctx0" brushRef="#br1" timeOffset="176583.506">3735 12696 11672 0 0,'0'0'341'0'0,"-3"9"120"0"0,-3 2-461 0 0,1 1 1 0 0,1 0-1 0 0,1 0 0 0 0,-1 1 0 0 0,2-1 0 0 0,0 1 1 0 0,-1 10-1 0 0,-2 5 1084 0 0,14-42 349 0 0,10-41 2184 0 0,5-24-3617 0 0,-7 19 684 0 0,-2 0-198 0 0,-9 33-232 0 0,2 0-1 0 0,0 0-253 0 0,16-43 349 0 0,-7 19 260 0 0,3-2-609 0 0,-14 38 240 0 0,1 1 1 0 0,0 0-1 0 0,2 1 1 0 0,-1 0-1 0 0,9-10-240 0 0,-15 21 40 0 0,0 0-1 0 0,0 0 0 0 0,0 1 1 0 0,1-1-1 0 0,-1 1 0 0 0,0-1 1 0 0,2 1-41 0 0,-3 0 28 0 0,1 0-1 0 0,0 0 1 0 0,-1 0-1 0 0,1 0 0 0 0,0 0 1 0 0,-1 0-1 0 0,0 0 1 0 0,1-1-1 0 0,-1 1 0 0 0,0 0 1 0 0,1-1-1 0 0,-1 0-26 0 0,19 2 720 0 0,-19 0-706 0 0,0 0 0 0 0,-1 1 0 0 0,1-1-1 0 0,0 0 1 0 0,-1 0 0 0 0,1 1 0 0 0,0-1-1 0 0,-1 0 1 0 0,1 1 0 0 0,-1-1 0 0 0,1 0-1 0 0,0 1 1 0 0,-1-1 0 0 0,1 1 0 0 0,-1-1-1 0 0,1 1 1 0 0,-1-1 0 0 0,1 1-14 0 0,1 2 16 0 0,5 3-20 0 0,0 1 1 0 0,-1 0-1 0 0,1 0 0 0 0,-1 1 0 0 0,-1 0 0 0 0,1 0 0 0 0,3 8 4 0 0,5 14-77 0 0,7 20 77 0 0,-13-32-25 0 0,31 83-230 0 0,1 18 255 0 0,-30-85 42 0 0,11 34 60 0 0,-6-22-704 0 0,-15-45 252 0 0,0-1-170 0 0,0 0-706 0 0,0 0-313 0 0,0 0-56 0 0</inkml:trace>
  <inkml:trace contextRef="#ctx0" brushRef="#br1" timeOffset="177564.532">3875 12560 18223 0 0,'0'0'414'0'0,"-11"-2"1143"0"0,48 18-1600 0 0,-16-12 108 0 0,1-1-1 0 0,-1-1 0 0 0,1-1 1 0 0,-1-1-1 0 0,1-1 0 0 0,15-3-64 0 0,-8-1-509 0 0,0-1-1 0 0,0-1 1 0 0,-1-2-1 0 0,18-7 510 0 0,-36 12-692 0 0,0 0 0 0 0,-1-1 0 0 0,1 0 1 0 0,-1-1-1 0 0,0 0 0 0 0,0 0 0 0 0,1-2 692 0 0,5-2-1044 0 0,-14 9 988 0 0,1 0 0 0 0,0 0-1 0 0,-1 0 1 0 0,1 0 0 0 0,-1 0-1 0 0,1 0 1 0 0,-1 0 0 0 0,0 0-1 0 0,1-1 1 0 0,-1 1 0 0 0,0-1 0 0 0,0 1-1 0 0,0-1 1 0 0,0 1 0 0 0,0-1 56 0 0,5-9-207 0 0,-5 10 288 0 0,-1 1 86 0 0,0 0 370 0 0,0 0-408 0 0,1 0 0 0 0,-1 0 0 0 0,0 0 0 0 0,1 0 0 0 0,-1 0-1 0 0,0 1 1 0 0,0-1 0 0 0,1 0 0 0 0,-1 0 0 0 0,0 0 0 0 0,1 1-1 0 0,-1-1 1 0 0,0 0 0 0 0,0 0 0 0 0,0 1 0 0 0,1-1 0 0 0,-1 0-1 0 0,0 1 1 0 0,0-1 0 0 0,0 0 0 0 0,0 0 0 0 0,1 1-129 0 0,-1 2 213 0 0,0 0 0 0 0,1-1 0 0 0,-1 1 1 0 0,1 0-1 0 0,0 0 0 0 0,0-1 0 0 0,0 1 0 0 0,1 0-213 0 0,-1 0 139 0 0,0 0 0 0 0,1 0 0 0 0,-1 0 0 0 0,-1 0 0 0 0,1 0 0 0 0,0 0 0 0 0,-1 0 0 0 0,1 2-139 0 0,-1-1 116 0 0,0 0 0 0 0,0 0-1 0 0,1-1 1 0 0,-1 1 0 0 0,1 0 0 0 0,0 0-1 0 0,0 0 1 0 0,1-1 0 0 0,-1 1-1 0 0,1-1-115 0 0,5 29 587 0 0,-1-6-196 0 0,-5-22-326 0 0,0 0 1 0 0,0 1 0 0 0,0-1 0 0 0,-1 1-1 0 0,0-1 1 0 0,1 1 0 0 0,-2 2-66 0 0,1 3 125 0 0,4 2 19 0 0,-4-11-126 0 0,1 0 1 0 0,-1 0-1 0 0,1 0 0 0 0,-1-1 1 0 0,0 1-1 0 0,0 0 1 0 0,1 0-1 0 0,-1 0 0 0 0,0 0 1 0 0,0 0-1 0 0,0-1 0 0 0,0 1 1 0 0,0 0-1 0 0,0 0 1 0 0,0 0-1 0 0,0 0 0 0 0,0 0 1 0 0,-1 0-19 0 0,1-1 12 0 0,0 0 0 0 0,0 0 0 0 0,0 1 0 0 0,0-1 0 0 0,0 0 0 0 0,0 0-1 0 0,0 0 1 0 0,1 0 0 0 0,-1 0 0 0 0,0 0 0 0 0,0 0 0 0 0,0 1 0 0 0,0-1 0 0 0,0 0 0 0 0,0 0 0 0 0,0 0 0 0 0,0 0 0 0 0,0 0 0 0 0,0 0 0 0 0,0 0 0 0 0,0 0 0 0 0,0 0 0 0 0,0 1 0 0 0,0-1 0 0 0,1 0 0 0 0,-1 0 0 0 0,0 0 0 0 0,0 0 0 0 0,0 0 0 0 0,0 0 0 0 0,0 0 0 0 0,0 0 0 0 0,0 0 0 0 0,0 0 0 0 0,1 0 0 0 0,-1 0 0 0 0,0 0 0 0 0,0 0 0 0 0,0 0-1 0 0,0 0 1 0 0,0 0 0 0 0,0 0 0 0 0,0 0 0 0 0,1 0 0 0 0,-1 0 0 0 0,0 0 0 0 0,0 0 0 0 0,0 0-12 0 0,6 0 176 0 0,-5 0-163 0 0,0 0 0 0 0,0 0 1 0 0,0 0-1 0 0,0-1 0 0 0,1 1 0 0 0,-1 0 0 0 0,0-1 0 0 0,0 1 0 0 0,0-1 0 0 0,0 1 0 0 0,0-1 0 0 0,0 1 0 0 0,0-1 0 0 0,0 0 0 0 0,0 1 0 0 0,0-1 0 0 0,-1 0 1 0 0,1 0-1 0 0,0 0 0 0 0,0 0 0 0 0,-1 0 0 0 0,1 0 0 0 0,-1 0 0 0 0,1 0 0 0 0,-1 0 0 0 0,1 0 0 0 0,-1 0 0 0 0,1 0 0 0 0,-1 0 0 0 0,0-1-13 0 0,1 0 11 0 0,0 0-1 0 0,0 0 0 0 0,0 0 1 0 0,0 1-1 0 0,0-1 1 0 0,1 0-1 0 0,-1 1 0 0 0,0-1 1 0 0,1 0-1 0 0,-1 1 0 0 0,3-2-10 0 0,-2 2 5 0 0,0-1-1 0 0,0 0 0 0 0,-1 0 0 0 0,1 0 0 0 0,0 0 0 0 0,-1 0 1 0 0,1 0-1 0 0,-1 0 0 0 0,0-1 0 0 0,1 1 0 0 0,-1-2-4 0 0,3-11 0 0 0,-3 11-2 0 0,0 0-1 0 0,0 0 0 0 0,0 0 0 0 0,0 0 0 0 0,1 0 0 0 0,0-1 3 0 0,0 4-9 0 0,-1-1-1 0 0,0 0 1 0 0,0 0 0 0 0,0 1-1 0 0,0-1 1 0 0,-1 0 0 0 0,1 0-1 0 0,0 0 1 0 0,-1 0 0 0 0,1 0-1 0 0,-1 0 1 0 0,0 0 0 0 0,0 0-1 0 0,0 0 1 0 0,0 0 0 0 0,0 0-1 0 0,0-1 10 0 0,0 2 1 0 0,0 0-1 0 0,0 0 0 0 0,0 0 0 0 0,0 1 1 0 0,0-1-1 0 0,0 0 0 0 0,1 0 0 0 0,-1 1 1 0 0,0-1-1 0 0,0 0 0 0 0,1 0 0 0 0,-1 1 1 0 0,1-1-1 0 0,-1 0 0 0 0,1 1 0 0 0,-1-1 1 0 0,1 0-1 0 0,-1 1 0 0 0,1-1 0 0 0,-1 1 1 0 0,1-1-1 0 0,0 1 0 0 0,-1-1 0 0 0,1 0 0 0 0,0 1-2 0 0,-1 0-1 0 0,1 0 1 0 0,-1 0-1 0 0,0-1 0 0 0,1 1 1 0 0,-1 0-1 0 0,1-1 1 0 0,-1 1-1 0 0,0 0 0 0 0,1-1 1 0 0,-1 1-1 0 0,0 0 1 0 0,0-1-1 0 0,1 1 0 0 0,-1-1 1 0 0,0 1-1 0 0,0-1 1 0 0,0 1-1 0 0,1 0 0 0 0,-1-1 1 0 0,0 1-1 0 0,0-1 1 0 0,0 1-1 0 0,0-1 0 0 0,0 1 1 0 0,0-1-1 0 0,0 1 1 0 0,0-1-1 0 0,0 0 3 0 0,0 1-4 0 0,0 0 1 0 0,0 0-1 0 0,0 0 0 0 0,-1 0 1 0 0,1 0-1 0 0,0 0 0 0 0,0 0 0 0 0,0-1 1 0 0,0 1-1 0 0,0 0 0 0 0,0 0 1 0 0,0 0-1 0 0,0 0 0 0 0,0 0 1 0 0,0 0-1 0 0,0-1 0 0 0,0 1 1 0 0,0 0-1 0 0,0 0 0 0 0,0 0 0 0 0,0 0 1 0 0,0 0-1 0 0,0 0 0 0 0,0 0 1 0 0,1-1-1 0 0,-1 1 0 0 0,0 0 1 0 0,0 0-1 0 0,0 0 0 0 0,0 0 0 0 0,0 0 1 0 0,0 0-1 0 0,0 0 0 0 0,0 0 1 0 0,0-1-1 0 0,0 1 0 0 0,1 0 1 0 0,-1 0-1 0 0,0 0 0 0 0,0 0 1 0 0,0 0-1 0 0,0 0 0 0 0,0 0 0 0 0,0 0 1 0 0,0 0-1 0 0,1 0 0 0 0,-1 0 1 0 0,0 0-1 0 0,0 0 0 0 0,0 0 4 0 0,10 1-85 0 0,11 7 80 0 0,-20-8 9 0 0,4 2 19 0 0,-4-2-18 0 0,0 0 0 0 0,0 1 1 0 0,0-1-1 0 0,0 1 0 0 0,1-1 1 0 0,-1 1-1 0 0,0-1 0 0 0,0 1 1 0 0,0 0-1 0 0,0 0 1 0 0,0-1-1 0 0,-1 1 0 0 0,1 0 1 0 0,0 0-1 0 0,0 0 0 0 0,0 0 1 0 0,-1 0-1 0 0,1 0 0 0 0,-1 0 1 0 0,1 0-1 0 0,0 0 0 0 0,-1 1-5 0 0,25 38 280 0 0,-22-31-240 0 0,1 0-1 0 0,1 0 0 0 0,-1-1 0 0 0,1 0 1 0 0,0 0-1 0 0,1 0 0 0 0,6 7-39 0 0,-4-4 96 0 0,-8-11-92 0 0,0 1 0 0 0,1-1 0 0 0,-1 1 0 0 0,0-1 0 0 0,0 1 0 0 0,1-1 1 0 0,-1 1-1 0 0,0-1 0 0 0,1 1 0 0 0,-1-1 0 0 0,1 1 0 0 0,-1-1 0 0 0,1 1 0 0 0,-1-1 0 0 0,1 0 0 0 0,-1 1 1 0 0,1-1-1 0 0,-1 0 0 0 0,1 0 0 0 0,-1 1 0 0 0,1-1 0 0 0,-1 0 0 0 0,1 0 0 0 0,0 0 0 0 0,-1 0 0 0 0,1 0 1 0 0,-1 0-1 0 0,1 0-4 0 0,2 1 13 0 0,-1-1 0 0 0,0 0 0 0 0,1-1 0 0 0,-1 1 0 0 0,0 0 0 0 0,0-1 0 0 0,1 1 1 0 0,-1-1-1 0 0,0 0 0 0 0,0 1 0 0 0,0-1 0 0 0,0 0 0 0 0,0 0 0 0 0,0-1 0 0 0,0 1 1 0 0,0 0-1 0 0,0-1 0 0 0,0 1 0 0 0,-1-1 0 0 0,1 1 0 0 0,-1-1 0 0 0,1-1-13 0 0,4-4-41 0 0,0-1-1 0 0,-1 0 1 0 0,0-1-1 0 0,3-6 42 0 0,-3-5-134 0 0,-5 18 119 0 0,0 0 0 0 0,0 0-1 0 0,1 0 1 0 0,-1 0 0 0 0,1 1-1 0 0,0-1 1 0 0,-1 0 0 0 0,1 0-1 0 0,0 0 16 0 0,1 0-22 0 0,0-1-1 0 0,-1 0 0 0 0,1 1 1 0 0,-1-1-1 0 0,0 0 0 0 0,0 1 1 0 0,0-1-1 0 0,0 0 0 0 0,0 0 1 0 0,-1 0-1 0 0,1 0 0 0 0,-1-2 23 0 0,1 1-30 0 0,0 1 0 0 0,0 0 0 0 0,0-1 0 0 0,1 1-1 0 0,-1 0 1 0 0,1 0 0 0 0,0 0 0 0 0,2-2 30 0 0,1-3-11 0 0,-3 7-37 0 0,-2 1 48 0 0,1 0 0 0 0,-1 0 0 0 0,0 0 0 0 0,1 0 0 0 0,-1 0-1 0 0,0-1 1 0 0,1 1 0 0 0,-1 0 0 0 0,1 0 0 0 0,-1 0 0 0 0,0 0 0 0 0,1 1-1 0 0,-1-1 1 0 0,0 0 0 0 0,1 0 0 0 0,-1 0 0 0 0,1 0 0 0 0,-1 0 0 0 0,0 0-1 0 0,1 1 1 0 0,-1-1 0 0 0,0 0 0 0 0,1 0 0 0 0,-1 0 0 0 0,0 1 0 0 0,0-1-1 0 0,1 0 1 0 0,-1 0 0 0 0,0 1 0 0 0,0-1 0 0 0,1 0 0 0 0,-1 1 0 0 0,0-1-1 0 0,0 0 1 0 0,0 1 0 0 0,1 0 7 0 0,2 2 14 0 0,-1 0 1 0 0,1 1-1 0 0,-1-1 0 0 0,0 0 1 0 0,0 1-1 0 0,0-1 1 0 0,0 1-1 0 0,-1 0 1 0 0,1 0-1 0 0,-1-1 1 0 0,0 3-22 0 0,13 38 148 0 0,-14-41-144 0 0,1-1 0 0 0,0 0 1 0 0,0 1-1 0 0,0-1 0 0 0,0 0 1 0 0,1 1-1 0 0,-1-1 0 0 0,0 0 1 0 0,1 0-5 0 0,8 15 43 0 0,-10-16-39 0 0,1 0 0 0 0,-1 0 0 0 0,1 0 0 0 0,0 1 0 0 0,-1-1 0 0 0,1 0 0 0 0,0 0 0 0 0,0 0 0 0 0,0 0 0 0 0,0 0 0 0 0,0-1-1 0 0,0 1 1 0 0,0 0 0 0 0,1 1-4 0 0,1-1 10 0 0,0 0 0 0 0,0 1 0 0 0,1-1 1 0 0,-1 0-1 0 0,0-1 0 0 0,1 1 0 0 0,1 0-10 0 0,-1-1 18 0 0,0 0 1 0 0,0 0-1 0 0,0 0 0 0 0,-1 0 1 0 0,1-1-1 0 0,0 1 1 0 0,0-1-1 0 0,0 0 1 0 0,0-1-19 0 0,-2 2 12 0 0,-1-1 5 0 0,1 1 0 0 0,-1-1 0 0 0,0 0-1 0 0,0 0 1 0 0,1 0 0 0 0,-1 0 0 0 0,0 0 0 0 0,0 0-1 0 0,0 0 1 0 0,0 0 0 0 0,0 0-17 0 0,3-3 55 0 0,-1 1-28 0 0,0-1 0 0 0,0 1-1 0 0,-1-1 1 0 0,1 1 0 0 0,-1-1 0 0 0,0 0-1 0 0,0 0 1 0 0,0 0 0 0 0,-1 0 0 0 0,0 0-1 0 0,1-1-26 0 0,7-18-6 0 0,-9 22 6 0 0,1-1 1 0 0,-1 0-1 0 0,1 1 0 0 0,-1-1 0 0 0,0 0 0 0 0,0 0 0 0 0,0 0 0 0 0,0 1 0 0 0,0-1 1 0 0,0 0-1 0 0,0 0 0 0 0,0 1-2 0 0,0-1 0 0 0,-1 0 0 0 0,1 0 1 0 0,1 1-1 0 0,-1-1 0 0 0,0 0 0 0 0,0 0 1 0 0,1 1-1 0 0,-1-1 0 0 0,1-1 2 0 0,7-10-54 0 0,-6 11 34 0 0,0-1 0 0 0,-1 1 0 0 0,1-1 0 0 0,-1 0 1 0 0,0 1-1 0 0,0-1 0 0 0,1-2 20 0 0,-1 3-17 0 0,0 0 0 0 0,-1 1 0 0 0,1-1 0 0 0,0 0 1 0 0,0 0-1 0 0,0 1 0 0 0,0-1 0 0 0,1 1 0 0 0,-1-1 0 0 0,0 1 0 0 0,1 0 0 0 0,-1-1 1 0 0,1 1 16 0 0,3-4-25 0 0,-4 4-42 0 0,12 18-170 0 0,-9-12 224 0 0,0 0 0 0 0,-1 0 0 0 0,0 0 1 0 0,0 1-1 0 0,0-1 0 0 0,0 1 0 0 0,-1 0 0 0 0,1 4 13 0 0,11 28-37 0 0,-10-28 65 0 0,0-1 1 0 0,0 1-1 0 0,-1 1 0 0 0,1 7-28 0 0,2 17-42 0 0,2 0-1 0 0,5 11 43 0 0,6 24 76 0 0,-7-32-29 0 0,-8-28-41 0 0,0 1 0 0 0,-1-1 0 0 0,0 4-6 0 0,6 25 80 0 0,-6-30-37 0 0,0 0 0 0 0,-1 0 0 0 0,0-1 0 0 0,-1 1-1 0 0,0 1 1 0 0,-1-1 0 0 0,0 0 0 0 0,0 0 0 0 0,-1 7-43 0 0,0-14 16 0 0,1 2 22 0 0,-1-1-1 0 0,1 0 1 0 0,-1 0 0 0 0,0 0 0 0 0,0 0 0 0 0,0 0-1 0 0,0 0 1 0 0,-1 0 0 0 0,1-1 0 0 0,-1 1 0 0 0,1 0-1 0 0,-1-1 1 0 0,0 1 0 0 0,-2 1-38 0 0,-1 0 106 0 0,0 0 0 0 0,0 0 0 0 0,-1 0 0 0 0,1-1 0 0 0,-1 1 0 0 0,0-1 0 0 0,0-1 0 0 0,0 1 0 0 0,0-1 0 0 0,0 0 0 0 0,-4 0-106 0 0,-2 2 227 0 0,6-3-82 0 0,1 0 0 0 0,-1 0-1 0 0,1-1 1 0 0,-1 1 0 0 0,-4-1-145 0 0,-2 0 152 0 0,-4 0 27 0 0,-1 0-1 0 0,1-2 1 0 0,0 1-1 0 0,0-2-178 0 0,-2 0 82 0 0,-5 0 20 0 0,-1 0 0 0 0,1-2-1 0 0,1-1 1 0 0,-10-4-102 0 0,6 2 53 0 0,25 8-78 0 0,1 0 1 0 0,-1 0-1 0 0,0-1 0 0 0,1 1 0 0 0,-1 0 0 0 0,0 0 1 0 0,1 0-1 0 0,-1-1 0 0 0,0 1 0 0 0,1 0 0 0 0,-1-1 1 0 0,1 1-1 0 0,-1-1 0 0 0,1 1 0 0 0,-1-1 0 0 0,1 1 1 0 0,-1-1-1 0 0,1 1 0 0 0,-1-1 0 0 0,1 1 0 0 0,0-1 1 0 0,-1 0-1 0 0,1 1 0 0 0,0-1 0 0 0,0 1 1 0 0,-1-2 24 0 0,1 2-141 0 0,0-1 0 0 0,0 1 0 0 0,0-1 0 0 0,0 1 0 0 0,0-1 0 0 0,1 1 0 0 0,-1 0 0 0 0,0-1 0 0 0,0 1 0 0 0,0-1 0 0 0,1 1 0 0 0,-1-1 1 0 0,0 1-1 0 0,0 0 0 0 0,1-1 0 0 0,-1 1 0 0 0,0 0 0 0 0,1-1 141 0 0,8-4-5995 0 0,5-1-1804 0 0</inkml:trace>
  <inkml:trace contextRef="#ctx0" brushRef="#br1" timeOffset="178095.235">6154 11893 14336 0 0,'11'-24'709'0'0,"-9"19"-449"0"0,1 1-1 0 0,-1-1 0 0 0,0 0 1 0 0,0 0-1 0 0,-1 0 0 0 0,0 0 1 0 0,1 0-1 0 0,-2 0 0 0 0,1-1-259 0 0,-1 6 34 0 0,0 0-1 0 0,0-1 1 0 0,0 1-1 0 0,0 0 0 0 0,0 0 1 0 0,0-1-1 0 0,0 1 0 0 0,0 0 1 0 0,0 0-1 0 0,0-1 0 0 0,0 1 1 0 0,-1 0-1 0 0,1 0 1 0 0,0-1-1 0 0,0 1 0 0 0,0 0 1 0 0,0 0-1 0 0,-1-1 0 0 0,1 1 1 0 0,0 0-1 0 0,0 0 1 0 0,0 0-1 0 0,-1 0 0 0 0,1-1 1 0 0,0 1-1 0 0,0 0 0 0 0,-1 0 1 0 0,1 0-1 0 0,0 0 0 0 0,0 0 1 0 0,-1 0-1 0 0,1 0 1 0 0,0 0-1 0 0,-1 0-33 0 0,-12 1 741 0 0,-12 8-77 0 0,2 9-479 0 0,1 0 0 0 0,0 1-1 0 0,1 1 1 0 0,1 1 0 0 0,1 0-1 0 0,1 2 1 0 0,1 0 0 0 0,1 1-1 0 0,1 1 1 0 0,1 1 0 0 0,1-1-1 0 0,-3 15-184 0 0,6-11 67 0 0,1 1 0 0 0,2-1-1 0 0,2 2 1 0 0,0-1 0 0 0,2 1-1 0 0,1 1-66 0 0,1 5 39 0 0,1 0 1 0 0,2 0-1 0 0,1 0 0 0 0,2-1 0 0 0,2 0 0 0 0,2 3-39 0 0,25 129 181 0 0,-33-166-315 0 0,0 0 0 0 0,-1 0 0 0 0,0 0 0 0 0,1 0 0 0 0,-1 0 0 0 0,0 0 0 0 0,0 0 0 0 0,0 1 0 0 0,0-1 0 0 0,-1 0 0 0 0,1 0-1 0 0,0 0 1 0 0,-1 0 0 0 0,0 0 0 0 0,1 0 0 0 0,-1-1 0 0 0,0 1 0 0 0,0 1 134 0 0,-5 0-7410 0 0</inkml:trace>
  <inkml:trace contextRef="#ctx0" brushRef="#br1" timeOffset="178838.742">5532 12489 17247 0 0,'0'0'396'0'0,"0"0"52"0"0,0 0 28 0 0,0 0-60 0 0,2-1-272 0 0,3 0-143 0 0,1 1-1 0 0,-1-1 1 0 0,0 1-1 0 0,1 0 0 0 0,-1 0 1 0 0,1 0-1 0 0,-1 1 0 0 0,1 0 1 0 0,-1 0-1 0 0,14 2-41 0 0,40 2 1002 0 0,0-3-1 0 0,35-3-960 0 0,-56-2 280 0 0,-1-1-1 0 0,0-2 1 0 0,0-2-280 0 0,-18 3-25 0 0,-1 0-1 0 0,0-1 1 0 0,0-1 0 0 0,-1-1 0 0 0,0-1 0 0 0,14-9 25 0 0,-20 10-156 0 0,-2 0 1 0 0,1-1-1 0 0,-1-1 0 0 0,0 1 0 0 0,-1-2 0 0 0,0 1 0 0 0,-1-1 0 0 0,0 0 0 0 0,0 0 1 0 0,-1-1-1 0 0,0-2 156 0 0,0 1-193 0 0,0-1 1 0 0,-1 0-1 0 0,0-2 193 0 0,-5 10 28 0 0,0 5 126 0 0,0 1 82 0 0,0 0 20 0 0,0 0 0 0 0,-9 14 390 0 0,6-5-539 0 0,0-1 0 0 0,1 0 0 0 0,0 1 0 0 0,0-1 0 0 0,1 1-1 0 0,0 0 1 0 0,1-1 0 0 0,0 3-107 0 0,-2 10 143 0 0,1-3-29 0 0,1 0 0 0 0,0 0 0 0 0,1 0 0 0 0,2 7-114 0 0,-2-15 54 0 0,1-1 0 0 0,0 1 1 0 0,1-1-1 0 0,0 1 0 0 0,1-1 1 0 0,0 0-1 0 0,0 0 0 0 0,5 6-54 0 0,-9-14 13 0 0,1 0 0 0 0,-1 1 0 0 0,1-1 0 0 0,0-1 0 0 0,0 1-1 0 0,-1 0 1 0 0,1 0 0 0 0,0 0 0 0 0,0 0 0 0 0,0 0 0 0 0,0-1-1 0 0,0 1 1 0 0,0 0 0 0 0,0-1 0 0 0,0 1 0 0 0,0-1 0 0 0,0 1 0 0 0,0-1-1 0 0,1 0 1 0 0,-1 1 0 0 0,0-1 0 0 0,0 0 0 0 0,0 0 0 0 0,1 0-1 0 0,-1 0 1 0 0,0 0 0 0 0,0 0 0 0 0,0 0 0 0 0,1 0 0 0 0,-1 0 0 0 0,0-1-1 0 0,0 1 1 0 0,0 0 0 0 0,0-1 0 0 0,0 1 0 0 0,0-1 0 0 0,1 1 0 0 0,-1-1-1 0 0,0 0 1 0 0,0 1 0 0 0,-1-1 0 0 0,1 0 0 0 0,0 0 0 0 0,0 0-1 0 0,0 1 1 0 0,0-1-13 0 0,4-5 38 0 0,0 0-1 0 0,0 0 1 0 0,0 0-1 0 0,-1-1 1 0 0,1 0-1 0 0,0-2-37 0 0,1-5-140 0 0,1-1-1 0 0,-2 0 1 0 0,3-12 140 0 0,-4 12-199 0 0,1 1 1 0 0,1 0 0 0 0,-1 0 0 0 0,4-4 198 0 0,-3 6-18 0 0,-7 12 19 0 0,1 0-1 0 0,0-1 1 0 0,0 1-1 0 0,0 0 1 0 0,0 0-1 0 0,0 0 1 0 0,0 0-1 0 0,0 0 1 0 0,0 0-1 0 0,0-1 0 0 0,0 1 1 0 0,0 0-1 0 0,0 0 1 0 0,0 0-1 0 0,0 0 1 0 0,0 0-1 0 0,0-1 1 0 0,0 1-1 0 0,0 0 1 0 0,0 0-1 0 0,0 0 1 0 0,1 0-1 0 0,-1 0 1 0 0,0 0-1 0 0,0-1 1 0 0,0 1-1 0 0,0 0 0 0 0,0 0 1 0 0,0 0-1 0 0,0 0 1 0 0,0 0-1 0 0,0 0 1 0 0,1 0-1 0 0,-1 0 1 0 0,0 0-1 0 0,0-1 1 0 0,0 1-1 0 0,0 0 1 0 0,0 0-1 0 0,0 0 1 0 0,1 0-1 0 0,-1 0 1 0 0,0 0-1 0 0,0 0 0 0 0,0 0 1 0 0,0 0-1 0 0,0 0 1 0 0,1 0-1 0 0,-1 0 5 0 0,0 0 0 0 0,0 1 1 0 0,0-1-1 0 0,0 0 0 0 0,1 0 0 0 0,-1 0 1 0 0,0 0-1 0 0,0 1 0 0 0,0-1 0 0 0,0 0 1 0 0,0 0-1 0 0,0 0 0 0 0,0 0 0 0 0,1 1 1 0 0,-1-1-1 0 0,0 0 0 0 0,0 0 0 0 0,0 1 1 0 0,0-1-1 0 0,0 0 0 0 0,0 0 0 0 0,0 0 1 0 0,0 1-1 0 0,0-1 0 0 0,0 0 0 0 0,0 0 1 0 0,0 0-1 0 0,0 1 0 0 0,-1-1 0 0 0,1 0-5 0 0,0 4 41 0 0,0-1 0 0 0,0 1 0 0 0,0-1 0 0 0,0 0 0 0 0,0 1 0 0 0,1-1 0 0 0,0 1 0 0 0,-1-1 0 0 0,1 0 0 0 0,1 2-41 0 0,3 14 146 0 0,-4-11-60 0 0,1 1-1 0 0,1-1 0 0 0,0 0 1 0 0,0 0-1 0 0,0 0 0 0 0,1-1 1 0 0,0 1-1 0 0,1-1 0 0 0,0 0 1 0 0,0 0-1 0 0,0 0 0 0 0,6 5-85 0 0,-9-10 30 0 0,0-1 0 0 0,0 1 0 0 0,0-1 0 0 0,1 0 0 0 0,-1 1 0 0 0,0-1 0 0 0,0 0 0 0 0,1 0 0 0 0,-1-1 0 0 0,1 1 0 0 0,-1 0 0 0 0,0-1 0 0 0,1 0 0 0 0,-1 1 0 0 0,1-1 0 0 0,0 0-30 0 0,0-1 36 0 0,0 0-1 0 0,0 0 1 0 0,0 0-1 0 0,0 0 1 0 0,0-1 0 0 0,0 1-1 0 0,-1-1 1 0 0,1 0-1 0 0,1 0-35 0 0,0-1-3 0 0,-1-1 0 0 0,1 1 0 0 0,-1 0 0 0 0,1-1 0 0 0,-1 0 0 0 0,0 0 0 0 0,0 0 0 0 0,-1 0 0 0 0,1 0 0 0 0,-1 0 0 0 0,0-1 0 0 0,1 0 3 0 0,2-11-38 0 0,0 0 0 0 0,-1-1 0 0 0,0 0 38 0 0,11-40-50 0 0,-15 52 40 0 0,0 4-44 0 0,0 1-10 0 0,0 0 0 0 0,1 9 90 0 0,0 1-1 0 0,1-1 0 0 0,0 0 1 0 0,1 0-1 0 0,0 0 0 0 0,4 8-25 0 0,1-1 23 0 0,1 0 1 0 0,0-1-1 0 0,2 2-23 0 0,5 7 48 0 0,-13-20-15 0 0,0 0 1 0 0,0 0 0 0 0,0 0 0 0 0,1 0 0 0 0,0-1 0 0 0,0 0-1 0 0,0 0 1 0 0,0 0 0 0 0,1 0-34 0 0,-4-1-186 0 0,1-1-1 0 0,0 0 0 0 0,-1 0 1 0 0,1-1-1 0 0,0 1 1 0 0,-1 0-1 0 0,1-1 1 0 0,0 1-1 0 0,0-1 0 0 0,0 1 1 0 0,-1-1-1 0 0,1 0 1 0 0,0 0-1 0 0,0 0 0 0 0,0 0 1 0 0,0 0-1 0 0,0 0 1 0 0,-1 0-1 0 0,1-1 1 0 0,0 1-1 0 0,0-1 0 0 0,0 1 1 0 0,-1-1-1 0 0,1 0 1 0 0,1 0 186 0 0,3-4-1454 0 0</inkml:trace>
  <inkml:trace contextRef="#ctx0" brushRef="#br1" timeOffset="179399.883">6313 11970 10960 0 0,'0'0'322'0'0,"0"-1"-7"0"0,0-10-82 0 0,0 9 339 0 0,0 2 190 0 0,0 0 35 0 0,0 0 3 0 0,0 0-25 0 0,0 0-9 0 0,-7 14 1210 0 0,1 3-1448 0 0,0 1-1 0 0,2 0 1 0 0,0 0 0 0 0,-1 18-528 0 0,-1 4 282 0 0,1-7-136 0 0,2-14-91 0 0,-1 0 0 0 0,-3 10-55 0 0,2-9 329 0 0,-3 20-329 0 0,4-17-1458 0 0,0 0-3338 0 0,0-5-1654 0 0</inkml:trace>
  <inkml:trace contextRef="#ctx0" brushRef="#br1" timeOffset="180696.608">6584 12278 9584 0 0,'0'0'216'0'0,"0"0"32"0"0,0 0 12 0 0,0 0 54 0 0,0 0 169 0 0,4-2 352 0 0,-3 3 5823 0 0,-3 43-4952 0 0,0-27-1316 0 0,2 0 0 0 0,0 14-390 0 0,1-26 63 0 0,-1 1 0 0 0,1-1 0 0 0,0 1 0 0 0,1-1-1 0 0,-1 0 1 0 0,1 1 0 0 0,0-1 0 0 0,1 0 0 0 0,-1 0 0 0 0,3 3-63 0 0,-3-6 16 0 0,-1 1 0 0 0,1-1 1 0 0,0 0-1 0 0,-1 0 0 0 0,1 0 1 0 0,0 0-1 0 0,0-1 0 0 0,1 1 1 0 0,-1 0-1 0 0,0-1 0 0 0,1 1 1 0 0,-1-1-1 0 0,0 0 0 0 0,1 0 1 0 0,-1 0-1 0 0,1 0 0 0 0,2 0-16 0 0,-1 0 20 0 0,0-1 0 0 0,-1 0 0 0 0,1 0 0 0 0,0 0 0 0 0,-1-1 0 0 0,1 1 0 0 0,0-1 0 0 0,-1 0 0 0 0,1 0-1 0 0,-1 0 1 0 0,1 0 0 0 0,0-1-20 0 0,5-2 40 0 0,0-1 0 0 0,-1 0-1 0 0,1 0 1 0 0,-1-1-1 0 0,0 0 1 0 0,-1-1 0 0 0,0 0-1 0 0,0 0 1 0 0,1-2-40 0 0,-2 2 43 0 0,0-1 0 0 0,0 0 0 0 0,0-1 0 0 0,-1 1 0 0 0,-1-1 0 0 0,0 0 0 0 0,0-1 0 0 0,0 1 0 0 0,1-8-43 0 0,-4 13 8 0 0,0-3-27 0 0,1 1 0 0 0,-1-1-1 0 0,0 0 1 0 0,-1 0 0 0 0,0-6 19 0 0,0 12-54 0 0,0 1-10 0 0,1 5 0 0 0,5 24 193 0 0,6 16-129 0 0,-8-33 34 0 0,2 12 52 0 0,2-1 0 0 0,0 1 0 0 0,2-1 0 0 0,10 18-86 0 0,-19-40-6 0 0,-1 0 0 0 0,1 0 0 0 0,0 0-1 0 0,0 0 1 0 0,0 0 0 0 0,1-1 0 0 0,-1 1 0 0 0,0 0 0 0 0,0-1-1 0 0,0 1 1 0 0,0 0 0 0 0,1-1 0 0 0,-1 0 0 0 0,0 1 0 0 0,1-1 0 0 0,-1 0-1 0 0,0 1 1 0 0,1-1 0 0 0,-1 0 6 0 0,10 0-6508 0 0,-4 0-621 0 0</inkml:trace>
  <inkml:trace contextRef="#ctx0" brushRef="#br1" timeOffset="181030.341">7233 12197 16352 0 0,'0'0'373'0'0,"-10"-8"897"0"0,7 7-1210 0 0,0 0 0 0 0,0 0-1 0 0,1 0 1 0 0,-1 0-1 0 0,0 0 1 0 0,0 1-1 0 0,0-1 1 0 0,0 1-1 0 0,0 0 1 0 0,0-1-1 0 0,0 2 1 0 0,0-1-1 0 0,0 0 1 0 0,0 1-1 0 0,0-1 1 0 0,0 1-1 0 0,0 0 1 0 0,0 0 0 0 0,0 0-1 0 0,-2 1-59 0 0,-8 5 735 0 0,0-1-1 0 0,0 2 1 0 0,-9 7-735 0 0,13-9 329 0 0,2-2-223 0 0,1 1-1 0 0,0 1 0 0 0,0-1 0 0 0,0 1 1 0 0,1 0-1 0 0,-1 0 0 0 0,1 1 1 0 0,1 0-1 0 0,0 0 0 0 0,0 0 0 0 0,0 0-105 0 0,1-1 66 0 0,1-1-1 0 0,-1 1 0 0 0,2-1 0 0 0,-1 1 0 0 0,1 0 0 0 0,-1 0 1 0 0,2 0-1 0 0,-1 0 0 0 0,1 0 0 0 0,-1 0 0 0 0,2 0 1 0 0,-1 0-1 0 0,1 0 0 0 0,0-1 0 0 0,0 2-65 0 0,1-1 19 0 0,1 0 0 0 0,0 0-1 0 0,1 0 1 0 0,-1-1 0 0 0,1 1-1 0 0,0-1 1 0 0,1 0 0 0 0,-1 0-1 0 0,1 0 1 0 0,0-1 0 0 0,0 1-1 0 0,0-1 1 0 0,3 1-19 0 0,1 0 35 0 0,0 0-1 0 0,0-1 1 0 0,1 0 0 0 0,0-1-1 0 0,0 0 1 0 0,0-1 0 0 0,0 0-1 0 0,0 0 1 0 0,1-1 0 0 0,-1 0-1 0 0,1-1-34 0 0,19 0 55 0 0,0-1-1 0 0,0-2 0 0 0,3-2-54 0 0,-23 4-368 0 0,-1-1-1 0 0,0 0 1 0 0,1 0 0 0 0,-1-1-1 0 0,0 0 1 0 0,-1-1 0 0 0,1 0 0 0 0,0-1-1 0 0,0 0 369 0 0,4-5-1552 0 0</inkml:trace>
  <inkml:trace contextRef="#ctx0" brushRef="#br1" timeOffset="181315.722">7405 11931 15752 0 0,'0'0'356'0'0,"0"0"49"0"0,0 0 21 0 0,0 0-40 0 0,0 14-232 0 0,9 37 2435 0 0,1 0 0 0 0,10 22-2589 0 0,-10-37 97 0 0,-4-14 26 0 0,10 38 123 0 0,9 16-246 0 0,-15-35 168 0 0,-6-18-72 0 0,-1-9-151 0 0,-2-10-118 0 0,0 0 1 0 0,0 0 0 0 0,0 0 0 0 0,0 0 0 0 0,0 0 0 0 0,1 0 0 0 0,1 1 172 0 0,-3-5-1157 0 0,0 0-54 0 0</inkml:trace>
  <inkml:trace contextRef="#ctx0" brushRef="#br1" timeOffset="181961.932">7286 12203 14600 0 0,'0'0'330'0'0,"0"0"45"0"0,0 0 20 0 0,0 0-38 0 0,1 1-229 0 0,3 3-52 0 0,-2-2 93 0 0,1 0 1 0 0,0 1-1 0 0,0-1 0 0 0,1-1 1 0 0,-1 1-1 0 0,0 0 0 0 0,1-1 1 0 0,-1 0-1 0 0,1 1 0 0 0,-1-2 1 0 0,1 1-1 0 0,-1 0 1 0 0,1-1-1 0 0,0 1 0 0 0,0-1-169 0 0,11 0 380 0 0,-1 0 0 0 0,0-1 0 0 0,3-1-380 0 0,-9 1 90 0 0,49-5 557 0 0,8-4-647 0 0,-47 6 11 0 0,-1 0 1 0 0,0-1-1 0 0,0-1 1 0 0,0 0-1 0 0,12-8-11 0 0,-5 3 42 0 0,-20 10-40 0 0,1-1 1 0 0,-1 0-1 0 0,0 0 1 0 0,0 0-1 0 0,0-1 1 0 0,0 1-1 0 0,0-1 1 0 0,-1 0-1 0 0,3-2-2 0 0,22-16-53 0 0,-27 20 110 0 0,-3 1-16 0 0,0 1 0 0 0,1 0-1 0 0,-1-1 1 0 0,0 1 0 0 0,1 0 0 0 0,-1 0-1 0 0,1 0 1 0 0,-1 0 0 0 0,1 0-1 0 0,0 1 1 0 0,-1-1 0 0 0,1 0 0 0 0,0 1-1 0 0,0-1 1 0 0,0 0 0 0 0,0 1-1 0 0,0 0-40 0 0,-4 8 69 0 0,2 0 0 0 0,-1 0 0 0 0,1 0 0 0 0,1 0 0 0 0,0 1 0 0 0,0 0 0 0 0,1-1-1 0 0,0 1 1 0 0,1 0 0 0 0,0-1 0 0 0,1 1 0 0 0,2 10-69 0 0,-3-21 1 0 0,1 7 42 0 0,1 1 1 0 0,0-1-1 0 0,0 1 1 0 0,3 5-44 0 0,-4-10 27 0 0,0-1 0 0 0,1 0 0 0 0,-1 1 0 0 0,1-1 0 0 0,0 0 0 0 0,-1 0 0 0 0,1 0 1 0 0,0 0-1 0 0,0 0 0 0 0,0-1 0 0 0,1 1 0 0 0,-1-1 0 0 0,0 1 0 0 0,1-1 0 0 0,1 1-27 0 0,0 0 22 0 0,-1-1 0 0 0,0 0-1 0 0,1 0 1 0 0,-1 0-1 0 0,1-1 1 0 0,-1 1 0 0 0,1-1-1 0 0,-1 0 1 0 0,1 0 0 0 0,-1 0-1 0 0,1 0 1 0 0,-1 0-1 0 0,1-1 1 0 0,-1 0 0 0 0,0 0-1 0 0,1 0 1 0 0,-1 0 0 0 0,0 0-1 0 0,1-1 1 0 0,-1 1 0 0 0,0-1-1 0 0,0 0 1 0 0,0 0-1 0 0,0 0 1 0 0,-1 0 0 0 0,1 0-1 0 0,1-3-21 0 0,2 0-29 0 0,-1 0 1 0 0,1-1-1 0 0,-1 0 0 0 0,0 0 0 0 0,3-7 29 0 0,5-2-84 0 0,-11 12 66 0 0,0 1 0 0 0,0-1 0 0 0,0 1 0 0 0,0-1 0 0 0,0 0 0 0 0,0-2 18 0 0,-1 3-16 0 0,1-2-1 0 0,0-1-1 0 0,1 0 1 0 0,-1 0-1 0 0,1 1 1 0 0,0 0-1 0 0,0-1 1 0 0,3-2 17 0 0,-5 6-27 0 0,-1 1 96 0 0,15 25 755 0 0,-3-4-713 0 0,-10-15-98 0 0,1 0 0 0 0,-1-1-1 0 0,2 0 1 0 0,-1 0-1 0 0,0 0 1 0 0,1 0-1 0 0,0 0 1 0 0,0-1-1 0 0,2 2-12 0 0,6 3 15 0 0,-10-7-2 0 0,1 1 0 0 0,0-1 0 0 0,0 1 0 0 0,1-1 0 0 0,-1 0 0 0 0,0 0 0 0 0,1 0 1 0 0,-1-1-1 0 0,1 1 0 0 0,-1-1 0 0 0,1 0 0 0 0,0 0 0 0 0,0 0 0 0 0,0-1 0 0 0,-1 1 0 0 0,2-1-13 0 0,1 0-338 0 0,0-1-1 0 0,-1 0 0 0 0,1 0 0 0 0,-1 0 0 0 0,6-2 339 0 0,13-6-6811 0 0,-8 1-11 0 0</inkml:trace>
  <inkml:trace contextRef="#ctx0" brushRef="#br1" timeOffset="184093.743">8405 12156 12672 0 0,'-3'-17'1272'0'0,"2"14"-1182"0"0,-1 0 0 0 0,1 0 0 0 0,-1 1 1 0 0,0-1-1 0 0,0 1 0 0 0,-1-1 1 0 0,1 1-1 0 0,0 0 0 0 0,-1-1 0 0 0,1 1 1 0 0,-1 1-1 0 0,0-1 0 0 0,0 0 1 0 0,0 1-1 0 0,0-1 0 0 0,-1 0-90 0 0,-4-1 475 0 0,-1 0-1 0 0,1 1 1 0 0,-1 0-1 0 0,0 0 1 0 0,-3 0-475 0 0,8 2 161 0 0,-1 0-1 0 0,1 0 1 0 0,-1 1 0 0 0,1-1 0 0 0,-1 1-1 0 0,1 0 1 0 0,-1 1 0 0 0,1-1 0 0 0,0 1 0 0 0,0-1-1 0 0,0 1 1 0 0,0 1 0 0 0,0-1 0 0 0,0 0-1 0 0,0 1 1 0 0,-2 3-161 0 0,-2 0 160 0 0,1 0 0 0 0,1 1 1 0 0,-1-1-1 0 0,1 2 0 0 0,0-1 0 0 0,1 1 0 0 0,-4 5-160 0 0,1 3 226 0 0,0 0 0 0 0,1 1 0 0 0,-4 14-226 0 0,8-22 61 0 0,1-1 0 0 0,0 1 0 0 0,1 0 0 0 0,0 0-1 0 0,0 0 1 0 0,1 0 0 0 0,0-1 0 0 0,1 8-61 0 0,-1-14 14 0 0,0 0 0 0 0,1 1 0 0 0,-1-1 0 0 0,1 0-1 0 0,-1 0 1 0 0,1 0 0 0 0,0 0 0 0 0,0 0-1 0 0,0 0 1 0 0,0 0 0 0 0,0 0 0 0 0,0 0 0 0 0,1-1-1 0 0,-1 1 1 0 0,1 0 0 0 0,-1-1 0 0 0,1 1 0 0 0,0-1-1 0 0,-1 1 1 0 0,1-1 0 0 0,0 0 0 0 0,0 0 0 0 0,0 0-1 0 0,0 0 1 0 0,0 0 0 0 0,0 0 0 0 0,1 0-14 0 0,1 0 26 0 0,0-1 0 0 0,0 1 0 0 0,1-1 0 0 0,-1 0 0 0 0,0 0 0 0 0,0 0 0 0 0,0-1 0 0 0,1 1 0 0 0,-1-1 0 0 0,0 0 0 0 0,0 0 0 0 0,0-1 0 0 0,3 0-26 0 0,7-6-60 0 0,-1 1 0 0 0,0-1 0 0 0,-1-1 0 0 0,1 0 1 0 0,-2-1-1 0 0,1-1 0 0 0,-2 1 0 0 0,1-2 0 0 0,-1 1 0 0 0,-1-1 0 0 0,7-12 60 0 0,-8 10 10 0 0,1-1-1 0 0,-2-1 0 0 0,0 1 1 0 0,-1-1-1 0 0,-1-1 0 0 0,0 0-9 0 0,-4 12 24 0 0,-1 4 99 0 0,0 1 34 0 0,0 0 3 0 0,-1 1-140 0 0,1 1-1 0 0,-1-1 0 0 0,1 1 1 0 0,-1-1-1 0 0,1 1 1 0 0,0-1-1 0 0,0 1 0 0 0,-1 0 1 0 0,1-1-1 0 0,0 1 1 0 0,1 0-20 0 0,-3 20 43 0 0,2-16 28 0 0,-1-1-1 0 0,1 0 1 0 0,0 0 0 0 0,0 0 0 0 0,1 0-1 0 0,-1 0 1 0 0,2 1-71 0 0,-1 0 50 0 0,2 6-31 0 0,0-1 0 0 0,1 1 0 0 0,0 0 0 0 0,0-1 0 0 0,2 2-19 0 0,-4-10 4 0 0,0 0-1 0 0,0 0 1 0 0,0-1 0 0 0,0 1-1 0 0,0 0 1 0 0,1-1 0 0 0,-1 1-1 0 0,1-1 1 0 0,-1 0 0 0 0,1 0 0 0 0,0 0-1 0 0,0 0 1 0 0,0 0 0 0 0,0-1-1 0 0,0 1 1 0 0,0-1 0 0 0,1 0 0 0 0,-1 0-1 0 0,0 0 1 0 0,3 0-4 0 0,-3-1-8 0 0,0 0 0 0 0,-1 0 0 0 0,1 0 0 0 0,0-1 1 0 0,-1 1-1 0 0,1-1 0 0 0,-1 0 0 0 0,1 0 0 0 0,0 0 0 0 0,-1 0 0 0 0,0 0 0 0 0,1 0 1 0 0,-1-1-1 0 0,0 1 0 0 0,0-1 0 0 0,1 1 0 0 0,-1-1 0 0 0,-1 0 0 0 0,2-1 8 0 0,17-20-2116 0 0,-5 1-4263 0 0,-6 5-322 0 0</inkml:trace>
  <inkml:trace contextRef="#ctx0" brushRef="#br1" timeOffset="184501.482">8621 11903 17407 0 0,'-10'1'1196'0'0,"8"1"-1148"0"0,0-1 0 0 0,1 1 0 0 0,-1 0-1 0 0,0 0 1 0 0,1 0 0 0 0,-1 0 0 0 0,1 0 0 0 0,0 0-1 0 0,0 0 1 0 0,0 1 0 0 0,0-1 0 0 0,0 0-1 0 0,0 1 1 0 0,0-1 0 0 0,1 1 0 0 0,-1-1-1 0 0,1 0 1 0 0,0 1 0 0 0,0 2-48 0 0,-1 7 424 0 0,1 1-1 0 0,0 0 1 0 0,1 5-424 0 0,4 11 547 0 0,1 0-1 0 0,1-1 1 0 0,4 9-547 0 0,-3-8 258 0 0,0 0-1 0 0,-2 0 1 0 0,0 4-258 0 0,-1-5 204 0 0,-5-27-184 0 0,0-1-185 0 0,0 0-84 0 0,0 0-21 0 0,-6-8-1308 0 0,3 0 560 0 0,1 0 1 0 0,0 0 0 0 0,0 0 0 0 0,1-1-1 0 0,0 1 1 0 0,0 0 0 0 0,1-1 0 0 0,0 1-1 0 0,1 0 1 0 0,0-4 1017 0 0,0-19-1875 0 0,8-9 2668 0 0,-8 39-674 0 0,-1 1 0 0 0,0 0-1 0 0,0-1 1 0 0,0 1 0 0 0,1 0-1 0 0,-1-1 1 0 0,0 1 0 0 0,0 0-1 0 0,1 0 1 0 0,-1 0 0 0 0,0-1-1 0 0,1 1 1 0 0,-1 0 0 0 0,0 0 0 0 0,1 0-1 0 0,-1-1 1 0 0,0 1 0 0 0,1 0-1 0 0,-1 0 1 0 0,0 0 0 0 0,1 0-1 0 0,-1 0 1 0 0,0 0 0 0 0,1 0-1 0 0,-1 0 1 0 0,1 0 0 0 0,-1 0-1 0 0,0 0 1 0 0,1 0 0 0 0,-1 0-119 0 0,12 1 2015 0 0,-4 3-1454 0 0,-1 0 1 0 0,0 0-1 0 0,0 0 0 0 0,0 1 1 0 0,0 0-1 0 0,-1 0 0 0 0,0 1 0 0 0,0 0 1 0 0,2 3-562 0 0,-5-6 192 0 0,50 63 2181 0 0,-48-59-2113 0 0,1 0 0 0 0,-1 0 0 0 0,0 1 0 0 0,0 2-260 0 0,-1-4 133 0 0,0 1 1 0 0,0 0-1 0 0,1-1 1 0 0,0 0-1 0 0,0 0 0 0 0,1 1-133 0 0,12 10-129 0 0,-11-27-1587 0 0,-4 2 225 0 0,0-2-69 0 0</inkml:trace>
  <inkml:trace contextRef="#ctx0" brushRef="#br1" timeOffset="185104.943">8989 12012 12152 0 0,'0'0'356'0'0,"0"0"-7"0"0,1 1-221 0 0,8 11-113 0 0,-6-7-15 0 0,1 1 0 0 0,0-1 0 0 0,0-1 0 0 0,0 1 0 0 0,6 4 0 0 0,-6-6 195 0 0,-1 0 1 0 0,1 0 0 0 0,-1 0 0 0 0,0 1-1 0 0,0-1 1 0 0,1 1-196 0 0,-4-3 81 0 0,0 1 0 0 0,1-1 0 0 0,-1 0-1 0 0,0 0 1 0 0,0 0 0 0 0,0 0 0 0 0,0 1 0 0 0,0-1 0 0 0,0 0-1 0 0,0 0 1 0 0,0 0 0 0 0,0 1 0 0 0,0-1 0 0 0,-1 0-1 0 0,1 0 1 0 0,-1 0 0 0 0,1 0 0 0 0,-1 0 0 0 0,1 1-81 0 0,-17 19 1373 0 0,1-2-153 0 0,-6 9 187 0 0,17-22-1155 0 0,0-1 1 0 0,0 1-1 0 0,1 1 1 0 0,0-1 0 0 0,0 1-1 0 0,1-1 1 0 0,-1 2-253 0 0,1 0 178 0 0,2-6-145 0 0,0 0 0 0 0,0 0-1 0 0,0 0 1 0 0,0 1 0 0 0,0-1-1 0 0,1 0 1 0 0,-1 1 0 0 0,1-1 0 0 0,0 0-1 0 0,0 1 1 0 0,0-1 0 0 0,0 1 0 0 0,0-1-1 0 0,0 0 1 0 0,1 1 0 0 0,-1-1-1 0 0,1 0 1 0 0,0 1 0 0 0,-1-1 0 0 0,1 0-1 0 0,0 0-32 0 0,5 4 0 0 0,-5-5 16 0 0,1-1 0 0 0,0 1-1 0 0,0 0 1 0 0,0-1 0 0 0,0 1-1 0 0,0-1 1 0 0,-1 0 0 0 0,1 0-1 0 0,0 0 1 0 0,0 0 0 0 0,0 0-1 0 0,0 0 1 0 0,0 0 0 0 0,0-1-1 0 0,0 1 1 0 0,0-1 0 0 0,0 1-1 0 0,-1-1 1 0 0,1 0 0 0 0,0 1-1 0 0,0-1 1 0 0,-1 0 0 0 0,1 0-1 0 0,0-1-15 0 0,6-4 48 0 0,0 0-1 0 0,0-1 1 0 0,0 0-1 0 0,1-3-47 0 0,9-7 38 0 0,-4 4-90 0 0,0-1 0 0 0,0-3 52 0 0,-1 3-209 0 0,0-1-1 0 0,5-1 210 0 0,-14 12-54 0 0,1 0 0 0 0,-1 1-1 0 0,1 0 1 0 0,0 0 0 0 0,0 0-1 0 0,0 1 1 0 0,1-1 0 0 0,-1 1-1 0 0,4-1 55 0 0,-7 3-11 0 0,0 0-1 0 0,-1 0 0 0 0,1 0 0 0 0,0 0 1 0 0,-1 0-1 0 0,1 1 0 0 0,0-1 0 0 0,-1 1 1 0 0,1-1-1 0 0,0 1 0 0 0,-1-1 0 0 0,1 1 1 0 0,-1 0-1 0 0,1 0 0 0 0,-1 0 1 0 0,1 0-1 0 0,-1 0 0 0 0,0 0 0 0 0,1 0 1 0 0,-1 0-1 0 0,0 0 0 0 0,0 1 0 0 0,0-1 1 0 0,0 0-1 0 0,0 1 0 0 0,0 0 12 0 0,3 4-22 0 0,0 1 0 0 0,-1-1 0 0 0,1 1-1 0 0,-1-1 1 0 0,0 4 22 0 0,6 19 198 0 0,-2 0 0 0 0,2 24-198 0 0,-5-21 604 0 0,-4-31-586 0 0,0-1 0 0 0,0 0 0 0 0,0 0 0 0 0,0 0 0 0 0,-1 0 0 0 0,1 0 0 0 0,0 0 0 0 0,0 0 0 0 0,-1 0 0 0 0,1 0 0 0 0,0 1-1 0 0,0-1 1 0 0,0 0 0 0 0,-1 0 0 0 0,1 0 0 0 0,0 0 0 0 0,0 0 0 0 0,-1-1 0 0 0,1 1 0 0 0,0 0 0 0 0,0 0 0 0 0,0 0 0 0 0,-1 0 0 0 0,1 0 0 0 0,0 0 0 0 0,0 0-1 0 0,0 0 1 0 0,-1 0 0 0 0,1-1-18 0 0,2-3 42 0 0,0 0 0 0 0,-1 0 0 0 0,0 0 0 0 0,1-1 0 0 0,-1-3-42 0 0,0 3-45 0 0,0-1 0 0 0,1 1 0 0 0,-1 0 0 0 0,3-4 45 0 0,9-16-288 0 0,2 0 1 0 0,6-8 287 0 0,-16 26-57 0 0,1 0 0 0 0,0 0 0 0 0,0 0 0 0 0,1 1 0 0 0,0-1 1 0 0,0 2-1 0 0,0-1 0 0 0,1 1 0 0 0,3-2 57 0 0,-8 5-38 0 0,0 1 1 0 0,1-1-1 0 0,-1 1 0 0 0,0 0 1 0 0,1 0-1 0 0,-1 0 1 0 0,0 0-1 0 0,1 1 0 0 0,1-1 38 0 0,-3 1 37 0 0,0 0 0 0 0,0 0 0 0 0,1 1-1 0 0,-1-1 1 0 0,0 1 0 0 0,0-1 0 0 0,0 1-1 0 0,0 0 1 0 0,0 0 0 0 0,0 0 0 0 0,0 0-1 0 0,0 0 1 0 0,-1 0 0 0 0,1 0 0 0 0,0 0-1 0 0,0 2-36 0 0,6 4 102 0 0,0 1 0 0 0,-1 0 0 0 0,0 0 0 0 0,0 1 0 0 0,-1 0 0 0 0,0 0 0 0 0,3 8-102 0 0,6 13-191 0 0,8 28 191 0 0,-10-23-711 0 0,-6-25-1231 0 0,1 0-5359 0 0</inkml:trace>
  <inkml:trace contextRef="#ctx0" brushRef="#br1" timeOffset="192862.27">12860 11876 9760 0 0,'1'-2'36'0'0,"5"-8"249"0"0,-1-1-1 0 0,-1 0 1 0 0,0 0-1 0 0,0 0 1 0 0,0-2-285 0 0,-4 10 287 0 0,1 0 1 0 0,-1 0-1 0 0,1 0 1 0 0,-1-1-1 0 0,0 1 1 0 0,0 0-1 0 0,-1 0 1 0 0,1 0-1 0 0,-1 0 1 0 0,1-1-1 0 0,-1 1 0 0 0,0 0 1 0 0,0 0-1 0 0,0 0 1 0 0,-1 1-1 0 0,1-1 1 0 0,-1 0-1 0 0,1 0 1 0 0,-1 1-1 0 0,0-1 0 0 0,-1-1-287 0 0,1 3 147 0 0,0-1-1 0 0,0 0 1 0 0,0 1-1 0 0,-1-1 1 0 0,1 1-1 0 0,0 0 1 0 0,0 0-1 0 0,-1 0 1 0 0,1 0-1 0 0,-1 0 1 0 0,1 1-1 0 0,-1-1 1 0 0,1 1-1 0 0,-1-1 1 0 0,1 1-1 0 0,-1 0 1 0 0,0 0-1 0 0,1 0 1 0 0,-1 0-1 0 0,1 1 1 0 0,-1-1-1 0 0,1 1 1 0 0,-1 0-1 0 0,1-1 1 0 0,-2 2-147 0 0,-5 1 178 0 0,0 0 0 0 0,0 1 0 0 0,1 1 1 0 0,-1-1-1 0 0,1 1 0 0 0,-1 2-178 0 0,-10 6 242 0 0,1 2 0 0 0,0 0 0 0 0,1 1 0 0 0,1 0-1 0 0,-4 7-241 0 0,11-12 81 0 0,0 1 0 0 0,1 0 0 0 0,1 0 0 0 0,0 1 0 0 0,1-1 0 0 0,0 2 0 0 0,1-1 0 0 0,0 0 0 0 0,0 4-81 0 0,4-9 25 0 0,0 0 1 0 0,0-1-1 0 0,0 1 1 0 0,1 0-1 0 0,0 0 1 0 0,1 0-1 0 0,0 0 1 0 0,0-1-1 0 0,0 1 1 0 0,1 0-1 0 0,0-1 1 0 0,1 1-1 0 0,0-1 1 0 0,3 6-26 0 0,-5-11 6 0 0,1 0 1 0 0,-1 0-1 0 0,1 0 0 0 0,0 0 1 0 0,-1 0-1 0 0,1 0 0 0 0,0-1 1 0 0,0 1-1 0 0,0-1 0 0 0,1 1 1 0 0,-1-1-1 0 0,0 0 0 0 0,0 0 1 0 0,1 0-1 0 0,-1 0 0 0 0,1 0 1 0 0,-1-1-1 0 0,1 1 0 0 0,-1-1 1 0 0,1 1-1 0 0,-1-1 0 0 0,3 0-6 0 0,4 0 32 0 0,0 0-1 0 0,0 0 0 0 0,1-1 1 0 0,-1 0-1 0 0,6-1-31 0 0,-6 0 0 0 0,1-1-1 0 0,-1 0 1 0 0,0 0-1 0 0,0-1 1 0 0,0 0 0 0 0,0 0-1 0 0,-1-1 1 0 0,1 0-1 0 0,-1 0 1 0 0,-1-1 0 0 0,1 0-1 0 0,-1-1 1 0 0,0 0-1 0 0,0 0 1 0 0,-1 0 0 0 0,0-1-1 0 0,0 0 1 0 0,-1 0-1 0 0,0 0 1 0 0,1-4 0 0 0,44-97-331 0 0,-42 96 241 0 0,-7 12-48 0 0,-1 1-42 0 0,-1 1 151 0 0,1 1-1 0 0,-1-1 1 0 0,1 0 0 0 0,-1 1-1 0 0,1-1 1 0 0,0 0-1 0 0,-1 1 1 0 0,1-1-1 0 0,0 0 1 0 0,0 1-1 0 0,0-1 1 0 0,0 1 0 0 0,0-1-1 0 0,1 1 30 0 0,-1-1-22 0 0,-5 53-160 0 0,4-45 174 0 0,-1 1 0 0 0,1 0 0 0 0,1 0 0 0 0,0 0 0 0 0,1 0 0 0 0,0 0 0 0 0,0 0 0 0 0,2 6 8 0 0,-3-14 0 0 0,1 0 0 0 0,-1 0 0 0 0,1-1 0 0 0,0 1 0 0 0,-1 0 0 0 0,1 0 0 0 0,0-1 0 0 0,0 1 0 0 0,0-1 0 0 0,1 2 0 0 0,-1-3 11 0 0,1 1 0 0 0,-1 0 0 0 0,0-1 0 0 0,0 0 0 0 0,1 1 0 0 0,-1-1 0 0 0,0 0 0 0 0,0 1-1 0 0,1-1 1 0 0,-1 0 0 0 0,0 0 0 0 0,1 0 0 0 0,-1 0 0 0 0,0-1 0 0 0,0 1 0 0 0,1 0 0 0 0,-1 0 0 0 0,0-1-1 0 0,1 1 1 0 0,-1-1 0 0 0,0 1 0 0 0,0-1 0 0 0,0 1 0 0 0,0-1 0 0 0,0 0 0 0 0,0 0 0 0 0,1 0-11 0 0,2-2 52 0 0,0-1-1 0 0,1 0 1 0 0,-1 0 0 0 0,-1 0 0 0 0,1 0-52 0 0,17-20 281 0 0,-11 14-344 0 0,-1-1 0 0 0,-1 0 0 0 0,0 0 0 0 0,5-9 63 0 0,-9 14-50 0 0,0-1 1 0 0,0 0-1 0 0,1 1 0 0 0,0 0 0 0 0,0 0 1 0 0,1 1-1 0 0,0 0 0 0 0,0 0 1 0 0,0 0-1 0 0,0 0 0 0 0,1 1 0 0 0,0 0 1 0 0,-1 0-1 0 0,4 0 50 0 0,-9 4-80 0 0,8 3-11 0 0,-8-2 80 0 0,1 0 0 0 0,-1 0 0 0 0,1 1 0 0 0,-1-1 0 0 0,0 1 0 0 0,1-1 0 0 0,-1 1 0 0 0,0 0 0 0 0,0-1 0 0 0,0 1 0 0 0,0 0 0 0 0,0 0-1 0 0,-1 0 1 0 0,1 0 0 0 0,-1 0 0 0 0,1 0 11 0 0,5 33-147 0 0,-4-17 147 0 0,0-6 0 0 0,-1 0 0 0 0,-1 0 0 0 0,0 0 0 0 0,0 4 0 0 0,1 8 23 0 0,0-9 18 0 0,-1-14 23 0 0,0-1 0 0 0,0 0 0 0 0,0 0 0 0 0,0 0 0 0 0,0 0 0 0 0,0 0 6 0 0,0 0 23 0 0,0 0 16 0 0,3-2-90 0 0,-1 1 0 0 0,0-1 1 0 0,1 1-1 0 0,-1-1 0 0 0,0 0 0 0 0,0 0 0 0 0,0 0 0 0 0,-1 0 0 0 0,1 0 0 0 0,0-1 0 0 0,-1 1 0 0 0,2-3-19 0 0,13-33 371 0 0,-14 31-320 0 0,1 0 0 0 0,-1 0 1 0 0,2 0-1 0 0,-1 0 0 0 0,2-2-51 0 0,19-19-316 0 0,-23 27 242 0 0,-1 1 8 0 0,2 1 2 0 0,0-1 67 0 0,0 1 1 0 0,0 0-1 0 0,-1 0 0 0 0,1 0 0 0 0,0 0 0 0 0,0 0 1 0 0,0 0-1 0 0,-1 1 0 0 0,1-1 0 0 0,-1 1 0 0 0,1-1 1 0 0,-1 1-1 0 0,1-1 0 0 0,-1 1 0 0 0,0 0 0 0 0,0 0 0 0 0,0 0 1 0 0,0-1-1 0 0,1 2-3 0 0,2 8 160 0 0,1 0-1 0 0,-2 1 1 0 0,1 2-160 0 0,3 9-6 0 0,-5-17 50 0 0,-2-4-31 0 0,1-1 1 0 0,-1 1-1 0 0,1 0 0 0 0,0 0 1 0 0,-1-1-1 0 0,1 1 1 0 0,0 0-1 0 0,0-1 0 0 0,0 1 1 0 0,0-1-1 0 0,1 1 1 0 0,-1-1-1 0 0,0 0 0 0 0,1 0 1 0 0,-1 1-1 0 0,1-1-13 0 0,-1 0-15 0 0,0 0-1 0 0,0 0 0 0 0,0 0 0 0 0,0-1 1 0 0,1 1-1 0 0,-1 0 0 0 0,0-1 0 0 0,0 1 1 0 0,0 0-1 0 0,1-1 0 0 0,-1 0 1 0 0,0 1-1 0 0,1-1 0 0 0,-1 0 0 0 0,1 0 1 0 0,-1 0-1 0 0,0 1 0 0 0,1-1 0 0 0,-1-1 1 0 0,2 1 15 0 0,-1-1-67 0 0,0 1 1 0 0,1-1 0 0 0,-1 0 0 0 0,0 0-1 0 0,1 0 1 0 0,-1 0 0 0 0,0-1-1 0 0,0 1 1 0 0,0-1 0 0 0,0 1 0 0 0,0-1 66 0 0,5-6-283 0 0,0 1 0 0 0,0-1 0 0 0,-1 0 1 0 0,0-1-1 0 0,1-1 283 0 0,13-19-1975 0 0,-11 17 527 0 0,-1-1 0 0 0,0 0 0 0 0,-1 0 1 0 0,0-1 1447 0 0,1-3-1828 0 0,1 0 0 0 0,6-7 1828 0 0,3-7 2544 0 0,-10 21 1278 0 0,-4 15 928 0 0,3 6-4424 0 0,-5-9-286 0 0,-1 0 1 0 0,1 1-1 0 0,-1-1 0 0 0,0 0 0 0 0,0 1 1 0 0,0-1-1 0 0,0 1 0 0 0,0-1 0 0 0,-1 1 1 0 0,1-1-1 0 0,-1 1 0 0 0,0 0 1 0 0,1-1-1 0 0,-1 2-40 0 0,2 13 235 0 0,0-10-89 0 0,-1 1 1 0 0,0-1-1 0 0,-1 0 1 0 0,1 4-147 0 0,1 19 500 0 0,2 5-293 0 0,-1 0 0 0 0,-1 5-207 0 0,1 31 138 0 0,0 6-138 0 0,-2-40 50 0 0,-1 12-50 0 0,-1-11 14 0 0,1-22-14 0 0,-2 0 0 0 0,0 0 0 0 0,-2 8 0 0 0,-9-73-1510 0 0,-3-126-2078 0 0,6-83-680 0 0,10 252 4394 0 0,1 0-1 0 0,0 0 1 0 0,0 1-1 0 0,2-6-125 0 0,2-15 737 0 0,-5 24-678 0 0,0 0 1 0 0,0 0 0 0 0,1 0 0 0 0,-1 1 0 0 0,0-1 0 0 0,1 0 0 0 0,0 0 0 0 0,-1 0 0 0 0,1 0 0 0 0,0 1 0 0 0,0-1 0 0 0,0 0 0 0 0,0 1 0 0 0,0-1 0 0 0,1 1 0 0 0,-1-1-1 0 0,0 1 1 0 0,1-1 0 0 0,-1 1 0 0 0,1 0 0 0 0,-1 0 0 0 0,1 0 0 0 0,0 0 0 0 0,0 0 0 0 0,-1 0 0 0 0,1 0 0 0 0,0 0 0 0 0,0 1 0 0 0,0-1 0 0 0,0 1 0 0 0,0 0 0 0 0,-1-1-1 0 0,1 1 1 0 0,0 0 0 0 0,0 0 0 0 0,2 0-60 0 0,2 0 72 0 0,0 1 1 0 0,0 0-1 0 0,0 0 0 0 0,0 0 0 0 0,0 1 0 0 0,0 0 1 0 0,0 0-1 0 0,0 0 0 0 0,-1 1 0 0 0,1-1 0 0 0,0 2-72 0 0,4 2 160 0 0,0 1-1 0 0,0 0 1 0 0,0 0-1 0 0,-1 1 0 0 0,-1 1 1 0 0,1-1-1 0 0,-1 1 0 0 0,-1 1 1 0 0,0-1-1 0 0,0 1 1 0 0,-1 1-1 0 0,0-1 0 0 0,0 1-159 0 0,-5-9 42 0 0,-1 0 0 0 0,1 0 0 0 0,0 0 0 0 0,-1 0 0 0 0,0 0 0 0 0,1 0 1 0 0,-1 0-1 0 0,0 1 0 0 0,0-1 0 0 0,0 0 0 0 0,0 0 0 0 0,0 0 0 0 0,0 0 0 0 0,-1 0 0 0 0,1 0 0 0 0,-1 0 0 0 0,0 0 0 0 0,1 0 0 0 0,-1 0 0 0 0,-1 1-42 0 0,0 0 39 0 0,0 0 0 0 0,0-1 0 0 0,0 1 0 0 0,0-1 0 0 0,-1 1 0 0 0,1-1 0 0 0,-1 0 0 0 0,0 0 0 0 0,0 0 0 0 0,0 0 0 0 0,0 0 0 0 0,0-1-39 0 0,-7 4 44 0 0,0-1 0 0 0,0-1 1 0 0,0 0-1 0 0,0 0 0 0 0,-1-1 1 0 0,1 0-1 0 0,-9 0-44 0 0,-100 1 13 0 0,90-3-85 0 0,27 0 0 0 0,3 0 59 0 0,0-1 0 0 0,0 1 0 0 0,1-1-1 0 0,-1 1 1 0 0,0-1 0 0 0,0 1-1 0 0,0 0 1 0 0,1 0 0 0 0,-1 0 0 0 0,0 0-1 0 0,1 0 1 0 0,-1 0 0 0 0,0 0 0 0 0,1 0 13 0 0,-2 0 1 0 0,174-2-145 0 0,-155 1 164 0 0,0 0-1 0 0,0-1 0 0 0,0-1 0 0 0,0-1 1 0 0,0-1-1 0 0,-1 0 0 0 0,0-1 0 0 0,0-1 0 0 0,0-1 1 0 0,-1 0-1 0 0,0-2 0 0 0,-1 0 0 0 0,0 0 1 0 0,8-8-20 0 0,-17 11-15 0 0,1-1 1 0 0,-1 0 0 0 0,0 0 0 0 0,-1 0-1 0 0,0-1 1 0 0,0 0 0 0 0,-1 0 0 0 0,0-1-1 0 0,1-4 15 0 0,1-3-190 0 0,-1 0 0 0 0,-1 0 0 0 0,-1 0 0 0 0,0-1 0 0 0,0-5 190 0 0,-3 2-316 0 0,0 0 0 0 0,-3-16 316 0 0,1-3-147 0 0,1-19 221 0 0,-3 46 47 0 0,3 11-94 0 0,-1 1 0 0 0,1 0 1 0 0,-1-1-1 0 0,1 1 0 0 0,0-1 0 0 0,0 1 1 0 0,0 0-1 0 0,-1-1 0 0 0,1 1 0 0 0,1-1 1 0 0,-1 1-1 0 0,0 0 0 0 0,0-1 1 0 0,0 1-1 0 0,1-1 0 0 0,-1 1 0 0 0,1 0 1 0 0,-1-1-28 0 0,1 1 142 0 0,-1 1 2 0 0,0 0-12 0 0,0 0-49 0 0,6 17 78 0 0,-4-8-130 0 0,-1 1-1 0 0,0 0 0 0 0,0 0 1 0 0,-1 5-31 0 0,1 14 134 0 0,0-7-35 0 0,-1 1-1 0 0,-4 18-98 0 0,1 23-5 0 0,9 85 276 0 0,-5-127-219 0 0,0-13-42 0 0,0 0 0 0 0,1 0 0 0 0,0 0 0 0 0,0 0-1 0 0,1 0 1 0 0,0-1 0 0 0,2 3-10 0 0,-4-9 6 0 0,0 0-1 0 0,1 1 0 0 0,-1-1 1 0 0,1 0-1 0 0,0 0 0 0 0,0 0 1 0 0,1 1-6 0 0,-2-3 21 0 0,0 1 1 0 0,0-1 0 0 0,0 1 0 0 0,0-1 0 0 0,0 0-1 0 0,0 1 1 0 0,0-1 0 0 0,0 0 0 0 0,1 0 0 0 0,-1 0-1 0 0,0 0 1 0 0,0 0 0 0 0,0 0 0 0 0,0 0 0 0 0,0 0-1 0 0,0 0 1 0 0,1-1 0 0 0,-1 1 0 0 0,0 0 0 0 0,0-1-1 0 0,0 1 1 0 0,0-1 0 0 0,0 1-22 0 0,3-2 74 0 0,-1 1 0 0 0,0-1 1 0 0,1 0-1 0 0,-1 0 0 0 0,0 0 0 0 0,1-1-74 0 0,1-2-70 0 0,-1 0 1 0 0,1 0-1 0 0,-1 0 0 0 0,-1 0 0 0 0,1-1 0 0 0,-1 0 0 0 0,0 1 0 0 0,0-1 1 0 0,0-1 69 0 0,4-13-594 0 0,-1-1 1 0 0,0-2 593 0 0,-1 4-348 0 0,1 0 1 0 0,3-5 347 0 0,-3 7-187 0 0,9-17-41 0 0,-14 33 193 0 0,-1 1 111 0 0,2 2-27 0 0,-1-1 1 0 0,1 1-1 0 0,0-1 0 0 0,-1 1 0 0 0,1 0 0 0 0,-1-1 0 0 0,2 2-49 0 0,1 5 153 0 0,0-1 1 0 0,0 1-1 0 0,-1-1 0 0 0,1 1 0 0 0,-2 0 0 0 0,3 9-153 0 0,4 12 288 0 0,-2-8-113 0 0,-4-12-74 0 0,1 1 1 0 0,-1-2-1 0 0,1 1 0 0 0,3 3-101 0 0,1 2 90 0 0,-7-10-67 0 0,1-1 0 0 0,0 1 0 0 0,0-1 0 0 0,1 0 0 0 0,-1 0 0 0 0,3 2-23 0 0,1 1 39 0 0,-4-4-30 0 0,0 0 0 0 0,0 0 0 0 0,0-1-1 0 0,0 1 1 0 0,0-1 0 0 0,0 1 0 0 0,2 0-9 0 0,1-1-963 0 0,-5-1 845 0 0,0 0-1 0 0,0 1 1 0 0,0-1 0 0 0,0 0-1 0 0,0 0 1 0 0,0 0-1 0 0,1 0 1 0 0,-1 0-1 0 0,0 0 1 0 0,0 0 0 0 0,0 0-1 0 0,0 0 1 0 0,0 0-1 0 0,0 0 1 0 0,0 0 0 0 0,1 0-1 0 0,-1 0 1 0 0,0 0-1 0 0,0 0 1 0 0,0 0 0 0 0,0 0-1 0 0,0-1 1 0 0,0 1-1 0 0,0 0 1 0 0,0 0 0 0 0,1 0-1 0 0,-1 0 1 0 0,0 0-1 0 0,0 0 1 0 0,0 0 0 0 0,0 0-1 0 0,0 0 1 0 0,0 0-1 0 0,0 0 1 0 0,0 0 0 0 0,0-1-1 0 0,0 1 1 0 0,0 0-1 0 0,0 0 1 0 0,1 0 0 0 0,-1 0-1 0 0,0 0 1 0 0,0 0-1 0 0,0 0 1 0 0,0-1 0 0 0,0 1-1 0 0,0 0 1 0 0,0 0 118 0 0,-5-4-7313 0 0</inkml:trace>
  <inkml:trace contextRef="#ctx0" brushRef="#br1" timeOffset="193120.2">14362 11571 18079 0 0,'-4'-3'7'0'0,"-3"-5"666"0"0,5-11 626 0 0,3 18-1284 0 0,0 0 0 0 0,0 1 0 0 0,1-1 0 0 0,-1 0 0 0 0,0 1 0 0 0,0-1 0 0 0,1 1 0 0 0,-1-1 0 0 0,0 1 1 0 0,1 0-1 0 0,-1 0 0 0 0,0-1 0 0 0,1 1 0 0 0,-1 0-15 0 0,5 1-19 0 0,-1 0-1 0 0,0 1 1 0 0,1-1 0 0 0,-1 1 0 0 0,0 0 0 0 0,0 0 0 0 0,0 1 0 0 0,0 0 0 0 0,0 0 0 0 0,-1 0-1 0 0,1 0 20 0 0,28 16-2467 0 0,-24-16 1475 0 0</inkml:trace>
  <inkml:trace contextRef="#ctx0" brushRef="#br1" timeOffset="193333.283">14664 11682 13200 0 0,'0'0'388'0'0,"0"8"128"0"0,3 120 956 0 0,-7-20 407 0 0,-2-36-1151 0 0,-9-9-664 0 0,15-60-168 0 0,-1-1 0 0 0,0 1-1 0 0,1-1 1 0 0,-1 1-1 0 0,0-1 1 0 0,-1 0-1 0 0,1 0 1 0 0,0 1-1 0 0,-1-1 1 0 0,1 0-1 0 0,-1 0 1 0 0,0 0 104 0 0,-6 9-1204 0 0,7-9 318 0 0</inkml:trace>
  <inkml:trace contextRef="#ctx0" brushRef="#br1" timeOffset="193756.115">14499 11871 11720 0 0,'-18'-5'264'0'0,"23"3"374"0"0,5-1-370 0 0,55-2 235 0 0,-6 1 1248 0 0,-41 5-1325 0 0,-1-1 0 0 0,1-1 0 0 0,0 0 1 0 0,-1-1-1 0 0,0-1 0 0 0,1-1 0 0 0,-1 0-426 0 0,-7 1 79 0 0,-1 0 0 0 0,0 0 0 0 0,0-1 0 0 0,0 0 0 0 0,-1 0 0 0 0,1-1 0 0 0,-1 0 0 0 0,7-6-79 0 0,-9 7 37 0 0,-5 3-29 0 0,0 1-1 0 0,0-1 0 0 0,0 0 1 0 0,0 1-1 0 0,0-1 0 0 0,0 0 1 0 0,0 0-1 0 0,-1 0 0 0 0,1 1 1 0 0,0-1-1 0 0,0 0 0 0 0,-1 0 1 0 0,1 0-1 0 0,-1 0 0 0 0,1 0 0 0 0,-1 0 1 0 0,1-1-1 0 0,-1 1 0 0 0,1 0-7 0 0,1-2 80 0 0,5-3 0 0 0,-17 12 735 0 0,7 0-787 0 0,-1 0-1 0 0,1 0 0 0 0,0 1 1 0 0,0-1-1 0 0,1 1 1 0 0,0 0-1 0 0,0 0 1 0 0,1 0-1 0 0,0 0 1 0 0,0 0-1 0 0,0 5-27 0 0,-3 21 67 0 0,3-31-59 0 0,1 1 0 0 0,-1-1 0 0 0,1 1 0 0 0,0 0 0 0 0,0-1 0 0 0,0 1 0 0 0,0-1 0 0 0,0 1 0 0 0,1-1-1 0 0,-1 1 1 0 0,1-1 0 0 0,-1 1 0 0 0,1-1 0 0 0,1 2-8 0 0,-2-3 13 0 0,1 0 0 0 0,-1 1 1 0 0,0-1-1 0 0,1 0 0 0 0,-1 0 0 0 0,0 0 0 0 0,0 1 1 0 0,0-1-1 0 0,0 0 0 0 0,0 0 0 0 0,0 1-13 0 0,0-1 32 0 0,0 0 0 0 0,0 0 0 0 0,0 0 1 0 0,0-1-1 0 0,0 1 0 0 0,0 0 0 0 0,0 0 0 0 0,0 0 0 0 0,0 0 0 0 0,1 0 0 0 0,-1-1 0 0 0,0 1 0 0 0,1 0 0 0 0,-1 0 0 0 0,0 0 0 0 0,1-1 0 0 0,-1 1 0 0 0,1 0 0 0 0,-1-1 0 0 0,1 1 0 0 0,0 0 1 0 0,-1-1-1 0 0,1 1 0 0 0,0-1 0 0 0,-1 1-32 0 0,2 0 43 0 0,-1 0 1 0 0,1 0 0 0 0,-1 0 0 0 0,1 0 0 0 0,-1 0-1 0 0,1-1 1 0 0,-1 1 0 0 0,1-1 0 0 0,0 1-1 0 0,0-1 1 0 0,-1 1 0 0 0,1-1 0 0 0,0 0-1 0 0,-1 0 1 0 0,1 0 0 0 0,0 0 0 0 0,0 0 0 0 0,-1 0-1 0 0,1 0 1 0 0,0-1 0 0 0,0 1 0 0 0,-1-1-1 0 0,1 1 1 0 0,0-1 0 0 0,-1 0 0 0 0,1 1-1 0 0,-1-1 1 0 0,1 0 0 0 0,1-1-44 0 0,24-10 143 0 0,-23 11-132 0 0,1-1-1 0 0,-1 0 1 0 0,1 0 0 0 0,-1 0 0 0 0,0 0 0 0 0,0-1-1 0 0,0 1 1 0 0,2-3-11 0 0,12-10 55 0 0,-15 13-84 0 0,0-1-1 0 0,1 1 1 0 0,-1-1-1 0 0,0 0 1 0 0,0 0-1 0 0,-1 0 1 0 0,1-1-1 0 0,0 1 1 0 0,-1-1-1 0 0,0 1 1 0 0,0-1 29 0 0,0 1-29 0 0,-1 0-1 0 0,1 1 1 0 0,0-1 0 0 0,0 1-1 0 0,0-1 1 0 0,0 1-1 0 0,1-1 30 0 0,-1 1-20 0 0,1-1 0 0 0,-1 1 0 0 0,0 0 0 0 0,0-1 0 0 0,-1 0 0 0 0,1 1-1 0 0,0-1 1 0 0,-1 0 20 0 0,0 1-9 0 0,0-1 0 0 0,0 1 0 0 0,0 0 0 0 0,0 0 0 0 0,1 0 0 0 0,-1 0 0 0 0,0 0 0 0 0,3-2 9 0 0,0-2 0 0 0,-4 6 0 0 0,1-1 0 0 0,-1 1 0 0 0,0 0 0 0 0,1-1 0 0 0,-1 1 0 0 0,1 0 0 0 0,-1 0 0 0 0,0 0 0 0 0,1-1 0 0 0,-1 1 0 0 0,1 0 0 0 0,-1 0 0 0 0,0 0 0 0 0,1 0 0 0 0,-1 0 0 0 0,1 0 0 0 0,-1 0 0 0 0,1 0 0 0 0,-1 0 0 0 0,0 0 0 0 0,1 0 0 0 0,-1 0 0 0 0,1 0 0 0 0,-1 0 0 0 0,1 0 0 0 0,-1 1 0 0 0,0-1 0 0 0,1 0 0 0 0,-1 0 0 0 0,1 0 0 0 0,-1 1 0 0 0,0-1 0 0 0,1 0 0 0 0,-1 0 0 0 0,0 1 0 0 0,2 1 0 0 0,0 0 0 0 0,0 0 0 0 0,0 0 0 0 0,0 0 0 0 0,-1 1 0 0 0,1-1 0 0 0,-1 1 0 0 0,1-1 0 0 0,-1 1 0 0 0,0 1 0 0 0,1-1 0 0 0,0 1 0 0 0,-1-1 0 0 0,1 1 0 0 0,1-1 0 0 0,-1 0 0 0 0,1 1 0 0 0,19 23 0 0 0,-16-19 0 0 0,0-1 0 0 0,0 0 0 0 0,1 0 0 0 0,0 0 0 0 0,3 1 0 0 0,-3-3 0 0 0,0-1-1 0 0,1 1 0 0 0,0-1 1 0 0,0-1 0 0 0,6 4-158 0 0,-12-7-76 0 0,-1 1 0 0 0,1-1 1 0 0,0 1-1 0 0,0-1 0 0 0,0 0 0 0 0,0 0 0 0 0,0 0 0 0 0,0 0 0 0 0,0 0 0 0 0,0 0 0 0 0,1-1 234 0 0,5 1-1627 0 0,8 0-4948 0 0</inkml:trace>
  <inkml:trace contextRef="#ctx0" brushRef="#br1" timeOffset="194447.248">15485 11704 14832 0 0,'-8'-2'59'0'0,"6"2"45"0"0,1-1 0 0 0,-1 1 1 0 0,0 0-1 0 0,0-1 0 0 0,0 1 1 0 0,0 0-1 0 0,1 0 0 0 0,-1 0 1 0 0,0 1-1 0 0,0-1 0 0 0,0 0 1 0 0,0 1-1 0 0,1-1 0 0 0,-1 1 0 0 0,-1 0-104 0 0,-3 2 193 0 0,-1 0-1 0 0,1 1 0 0 0,0 0 0 0 0,-4 3-192 0 0,-5 3 487 0 0,10-6-297 0 0,1 0-1 0 0,-1 1 1 0 0,1 0-1 0 0,-1-1 0 0 0,1 1 1 0 0,1 1-1 0 0,-1-1 1 0 0,1 1-1 0 0,-2 3-189 0 0,-8 13 487 0 0,10-19-445 0 0,-2 4 20 0 0,1 0 1 0 0,-1 0-1 0 0,1 1 0 0 0,1-1 1 0 0,-1 1-1 0 0,0 3-62 0 0,-7 17 127 0 0,9-22-84 0 0,-1 0 0 0 0,1 0 0 0 0,0 0 0 0 0,0 0 0 0 0,0 1-1 0 0,1 2-42 0 0,0-1 60 0 0,-2 27 90 0 0,3-32-118 0 0,1-1-1 0 0,-1 0 1 0 0,0 1-1 0 0,1-1 1 0 0,-1 1-1 0 0,1-1 1 0 0,-1 0-1 0 0,1 1 1 0 0,0-1-1 0 0,0 0 1 0 0,0 0-1 0 0,1 1-31 0 0,-1-2 246 0 0,9 2 238 0 0,-6-2-460 0 0,0 0 1 0 0,0 0 0 0 0,0 0 0 0 0,0-1-1 0 0,0 0 1 0 0,0 0 0 0 0,0 0 0 0 0,1 0-1 0 0,-1-1 1 0 0,0 0 0 0 0,0 1 0 0 0,0-2-1 0 0,0 1 1 0 0,0 0 0 0 0,-1-1 0 0 0,1 1-1 0 0,0-1 1 0 0,-1 0 0 0 0,3-2-25 0 0,3-2 37 0 0,1-1-1 0 0,-1 0 1 0 0,0-1 0 0 0,-1 1 0 0 0,0-2-1 0 0,4-4-36 0 0,-8 7 14 0 0,-1 1-1 0 0,0-1 1 0 0,0 1-1 0 0,-1-1 1 0 0,1 0-1 0 0,-1-2-13 0 0,12-25-1 0 0,-4 13-39 0 0,0 0-1 0 0,-2-1 1 0 0,-1 0-1 0 0,5-22 41 0 0,-2 7-534 0 0,6-13 534 0 0,-7 28-135 0 0,-4 10 59 0 0,-1 0 0 0 0,0 0 0 0 0,0-1-1 0 0,-1 0 1 0 0,-1 0 0 0 0,1-5 76 0 0,2-18-125 0 0,-4 28 125 0 0,1 1 0 0 0,-1 0-1 0 0,-1-1 1 0 0,1 1 0 0 0,-1 0 0 0 0,0-1-1 0 0,-1 1 1 0 0,1 0 0 0 0,-1-1-1 0 0,-1 0 1 0 0,2 5 9 0 0,-1 0 0 0 0,1 0 0 0 0,-1 0 0 0 0,0 0 0 0 0,0 0-1 0 0,0 0 1 0 0,0 0 0 0 0,0-1-9 0 0,0 3 7 0 0,0 0 0 0 0,0 1 0 0 0,0-1 0 0 0,0 0 0 0 0,0 0 0 0 0,0 1-1 0 0,0-1 1 0 0,0 1 0 0 0,0-1 0 0 0,0 1 0 0 0,0-1 0 0 0,0 1 0 0 0,0 0 0 0 0,0-1 0 0 0,0 1 0 0 0,1 0 0 0 0,-1 0 0 0 0,0-1-1 0 0,1 1 1 0 0,-1 0 0 0 0,0 0 0 0 0,1 0 0 0 0,-1 0 0 0 0,1 0 0 0 0,-1 0 0 0 0,1 0 0 0 0,0 0 0 0 0,-1 0-7 0 0,-1 3-14 0 0,1 1 1 0 0,-1-1 0 0 0,1 0-1 0 0,0 1 1 0 0,-1-1-1 0 0,1 4 14 0 0,0 1-10 0 0,0 0-1 0 0,0 0 0 0 0,-1 0 1 0 0,-1 0-1 0 0,-1 6 11 0 0,2-11-13 0 0,1 1 1 0 0,0 0-1 0 0,0-1 0 0 0,1 1 1 0 0,0 0-1 0 0,-1 4 13 0 0,-2 23-127 0 0,-3-10 137 0 0,1 0 0 0 0,1 0-1 0 0,1 0 1 0 0,0 20-10 0 0,-1-12 87 0 0,3-25-85 0 0,0-1-1 0 0,0 1 1 0 0,0-1-1 0 0,1 1 1 0 0,0-1-1 0 0,0 1 0 0 0,0 3-1 0 0,4 12-10 0 0,-2-12-9 0 0,-1 0-1 0 0,0 1 1 0 0,1 7 19 0 0,-2-13 12 0 0,1 1 0 0 0,-1 0-1 0 0,1-1 1 0 0,0 1 0 0 0,1-1-1 0 0,-1 1 1 0 0,1-1 0 0 0,-1 0-1 0 0,1 1 1 0 0,0-1 0 0 0,0 0-1 0 0,0 0 1 0 0,3 1-12 0 0,2 5 103 0 0,0-1 0 0 0,1 0 0 0 0,0-1 0 0 0,3 1-103 0 0,-6-4 50 0 0,2 0 0 0 0,-1-1 0 0 0,0 0 0 0 0,1 0 0 0 0,-1-1 0 0 0,1 0 0 0 0,0 0-1 0 0,0 0 1 0 0,0-1 0 0 0,0 0 0 0 0,0 0 0 0 0,0-1 0 0 0,0 0 0 0 0,0 0 0 0 0,0 0-1 0 0,0-1 1 0 0,3-1-50 0 0,2-1 29 0 0,0-1 0 0 0,0 0 0 0 0,0-1 0 0 0,0-1 0 0 0,-1 0 0 0 0,1 0 0 0 0,-2-1 0 0 0,1 0 0 0 0,-1-1-1 0 0,0 0 1 0 0,3-4-29 0 0,-6 5-53 0 0,0-1 0 0 0,-1 1 0 0 0,0-1 0 0 0,0 0 0 0 0,0-1 0 0 0,-1 0 0 0 0,0 1 0 0 0,-1-2 0 0 0,0 1 0 0 0,-1 0 0 0 0,0-1 0 0 0,0 0 0 0 0,-1 1 0 0 0,1-9 53 0 0,-2 14-17 0 0,-1 0-1 0 0,0 0 0 0 0,0 0 0 0 0,0 0 1 0 0,-1 0-1 0 0,1 0 0 0 0,-1 0 0 0 0,0 0 1 0 0,0 0-1 0 0,-1 0 0 0 0,1 1 1 0 0,-3-4 17 0 0,3 5-6 0 0,0 0 1 0 0,0 0 0 0 0,0 1 0 0 0,0-1 0 0 0,-1 1 0 0 0,1-1 0 0 0,-1 1-1 0 0,1 0 1 0 0,-1 0 0 0 0,1-1 0 0 0,-1 1 0 0 0,0 0 0 0 0,0 0-1 0 0,1 1 1 0 0,-1-1 0 0 0,0 0 0 0 0,0 0 0 0 0,0 1 0 0 0,0 0 0 0 0,0-1-1 0 0,0 1 1 0 0,0 0 0 0 0,0 0 0 0 0,0 0 0 0 0,0 0 0 0 0,-1 0 5 0 0,-2 1-3 0 0,1-1 1 0 0,0 1 0 0 0,0 1 0 0 0,0-1-1 0 0,0 0 1 0 0,0 1 0 0 0,0 0 0 0 0,0 0-1 0 0,0 0 1 0 0,1 0 0 0 0,-1 1 0 0 0,1 0-1 0 0,0-1 1 0 0,0 1 0 0 0,-1 0 0 0 0,2 1-1 0 0,-1-1 1 0 0,0 0 0 0 0,-1 3 2 0 0,0 1 14 0 0,0 0 1 0 0,0 1 0 0 0,1-1 0 0 0,0 1-1 0 0,0 0 1 0 0,0 0 0 0 0,1 0-1 0 0,1 0 1 0 0,-2 7-15 0 0,2-5 51 0 0,0 0 55 0 0,0 0 0 0 0,0 1 1 0 0,1 2-107 0 0,1-9 41 0 0,-1 0 0 0 0,1 0 1 0 0,-1-1-1 0 0,1 1 1 0 0,0 0-1 0 0,1-1 1 0 0,-1 1-1 0 0,1-1 0 0 0,-1 1 1 0 0,1-1-1 0 0,0 0-41 0 0,1 2 69 0 0,0-1-1 0 0,0 0 0 0 0,0 1 1 0 0,0-1-1 0 0,1-1 0 0 0,0 1 0 0 0,-1-1 1 0 0,1 1-1 0 0,1-1 0 0 0,-1 0 1 0 0,0 0-1 0 0,1-1 0 0 0,-1 1 1 0 0,1-1-1 0 0,0 0 0 0 0,0-1 1 0 0,4 2-69 0 0,31 5 243 0 0,0-1 1 0 0,6-2-244 0 0,8-1-6967 0 0,-41-3-602 0 0</inkml:trace>
  <inkml:trace contextRef="#ctx0" brushRef="#br1" timeOffset="189305.697">10402 12134 15952 0 0,'0'0'362'0'0,"0"0"47"0"0,-3-3 417 0 0,3 3-814 0 0,-1 0 0 0 0,1 0 0 0 0,-1 0 0 0 0,1-1 0 0 0,0 1-1 0 0,-1 0 1 0 0,1 0 0 0 0,-1 0 0 0 0,1 0 0 0 0,-1 0 0 0 0,1 0 0 0 0,0 0 0 0 0,-1 0 0 0 0,1 0 0 0 0,-1 0 0 0 0,1 0 0 0 0,-1 0 0 0 0,1 1 0 0 0,0-1 0 0 0,-1 0 0 0 0,1 0 0 0 0,-1 0-1 0 0,1 1 1 0 0,0-1 0 0 0,-1 0 0 0 0,1 0 0 0 0,0 1 0 0 0,-1-1 0 0 0,1 0 0 0 0,0 1-12 0 0,-9 7 612 0 0,4 0-150 0 0,1 0-1 0 0,0-1 0 0 0,1 2 0 0 0,0-1 0 0 0,0 0 1 0 0,0 6-462 0 0,-9 51 1600 0 0,11-57-1466 0 0,1-1-1 0 0,0 1 0 0 0,0-1 0 0 0,1 1 0 0 0,1 5-133 0 0,1 19 140 0 0,-3-31-144 0 0,0 0 0 0 0,0 0 0 0 0,0 0 0 0 0,0 0 0 0 0,0 0 0 0 0,0 0 1 0 0,0 0-1 0 0,0 0 0 0 0,1 0 0 0 0,-1 0 0 0 0,0 0 0 0 0,1 0 0 0 0,-1 0 1 0 0,1 0-1 0 0,-1 0 0 0 0,1 0 4 0 0,-1 0-41 0 0,1-1-1 0 0,-1 0 1 0 0,0 0 0 0 0,0 0 0 0 0,1 0 0 0 0,-1 0-1 0 0,0 1 1 0 0,1-1 0 0 0,-1 0 0 0 0,0 0 0 0 0,1 0-1 0 0,-1 0 1 0 0,0 0 0 0 0,1 0 0 0 0,-1 0-1 0 0,0 0 1 0 0,1 0 0 0 0,-1 0 0 0 0,0 0 0 0 0,1-1-1 0 0,-1 1 1 0 0,0 0 0 0 0,1 0 0 0 0,-1 0 0 0 0,0 0-1 0 0,1 0 1 0 0,-1-1 0 0 0,0 1 0 0 0,1 0 41 0 0,1-2-472 0 0,0 1 0 0 0,0-1 1 0 0,0 0-1 0 0,0 0 0 0 0,0 0 1 0 0,0 0-1 0 0,0-2 472 0 0,2-7-1815 0 0</inkml:trace>
  <inkml:trace contextRef="#ctx0" brushRef="#br1" timeOffset="189898.892">10483 11964 15032 0 0,'0'0'340'0'0,"4"-5"953"0"0,26 60-1207 0 0,-2 1 1 0 0,-3 2 0 0 0,-2 1-87 0 0,-19-50-87 0 0,0 0 0 0 0,1 0 0 0 0,0-1 0 0 0,0 0 1 0 0,1 1-1 0 0,0-2 0 0 0,1 1 0 0 0,4 4 87 0 0,-10-12-59 0 0,0 1-1 0 0,0-1 0 0 0,0 0 1 0 0,0 1-1 0 0,0-1 0 0 0,0 0 1 0 0,0 1-1 0 0,0-1 0 0 0,0 0 1 0 0,0 0-1 0 0,0 0 1 0 0,0 0-1 0 0,1 0 0 0 0,-1 0 1 0 0,0 0-1 0 0,0 0 0 0 0,0-1 1 0 0,0 1-1 0 0,0 0 0 0 0,0-1 1 0 0,0 1-1 0 0,0-1 0 0 0,0 1 1 0 0,0-1-1 0 0,0 1 1 0 0,0-2 59 0 0,0 2-3 0 0,-1-1 1 0 0,1 0 0 0 0,0 0 0 0 0,-1 0-1 0 0,0 0 1 0 0,1 1 0 0 0,-1-1 0 0 0,1 0-1 0 0,-1 0 1 0 0,0 0 0 0 0,0 0 0 0 0,0 0-1 0 0,0 0 1 0 0,1 0 0 0 0,-1 0 0 0 0,0-1 2 0 0,0-1 22 0 0,0 0 60 0 0,0 0 0 0 0,1 0 0 0 0,-1 0-1 0 0,-1-1 1 0 0,1 1 0 0 0,0 0 0 0 0,-1 0 0 0 0,1 0-1 0 0,-1-1-81 0 0,0 0 163 0 0,0 0-1 0 0,0 0 0 0 0,1 0 0 0 0,0 0 0 0 0,0 0 0 0 0,0-4-162 0 0,1 0 267 0 0,1-1-1 0 0,0 0 0 0 0,0 0 0 0 0,1 0 0 0 0,0 1 0 0 0,0 0 1 0 0,1-1-1 0 0,0 1 0 0 0,1 1 0 0 0,0-1 0 0 0,2-2-266 0 0,1 0 190 0 0,0 1 0 0 0,0 1 0 0 0,1-1 0 0 0,1 1 0 0 0,-1 1 0 0 0,1 0 0 0 0,0 0 0 0 0,3-1-190 0 0,-7 5 86 0 0,-1 1-1 0 0,0-1 1 0 0,1 1-1 0 0,-1 0 1 0 0,1 0-1 0 0,-1 0 1 0 0,1 1-1 0 0,0 0 1 0 0,2 0-86 0 0,-6 1 24 0 0,0 0 0 0 0,0 0 0 0 0,0 0 1 0 0,0 0-1 0 0,0 0 0 0 0,0 1 0 0 0,0-1 1 0 0,0 1-1 0 0,0 0 0 0 0,0-1 0 0 0,0 1 1 0 0,0 0-1 0 0,0 0 0 0 0,-1 0 0 0 0,1 0 1 0 0,0 0-1 0 0,-1 1 0 0 0,1-1 0 0 0,-1 0 0 0 0,1 1 1 0 0,-1-1-1 0 0,0 1 0 0 0,1 0 0 0 0,-1-1 1 0 0,0 1-1 0 0,0 0 0 0 0,0 0 0 0 0,0 0-24 0 0,3 8 66 0 0,-1-1-1 0 0,1 1 0 0 0,-2-1 0 0 0,1 1 1 0 0,-1 0-1 0 0,0 7-65 0 0,0 14 194 0 0,-2 16-194 0 0,0-35 30 0 0,1 30-30 0 0,-2-38 0 0 0,1-3 4 0 0,0 1 0 0 0,0 0 1 0 0,0 0-1 0 0,0-1 0 0 0,1 1 1 0 0,-1 0-1 0 0,0 0 0 0 0,1-1 0 0 0,-1 1 1 0 0,1 0-1 0 0,0-1 0 0 0,-1 1 1 0 0,1-1-1 0 0,0 1 0 0 0,0 0-4 0 0,5 15 11 0 0,-2-10 32 0 0,1-4-22 0 0,-2-1-10 0 0,-1-1 0 0 0,1-1 0 0 0,-1 1 1 0 0,1 0-1 0 0,-1-1 0 0 0,1 1 0 0 0,-1-1 0 0 0,1 0 0 0 0,-1 1 1 0 0,1-1-1 0 0,0-1 0 0 0,1 1-11 0 0,-2 0-2 0 0,-1 0 0 0 0,0-1 1 0 0,0 1-1 0 0,1-1 0 0 0,-1 1 0 0 0,0-1 1 0 0,0 1-1 0 0,0-1 0 0 0,0 1 1 0 0,0-1-1 0 0,0 0 0 0 0,0 0 0 0 0,0 0 1 0 0,0 1-1 0 0,0-1 0 0 0,0 0 0 0 0,0 0 1 0 0,0-1 1 0 0,2-2-68 0 0,-3 4-12 0 0,0-1 0 0 0,1 0 0 0 0,-1 1 0 0 0,0-1 0 0 0,1 1 0 0 0,-1-1 0 0 0,0 0 0 0 0,0 1 0 0 0,1-1 0 0 0,-1 0 0 0 0,0 1 0 0 0,0-1 0 0 0,0 0 0 0 0,0 1 0 0 0,0-1 1 0 0,0 0-1 0 0,0 1 0 0 0,0-1 0 0 0,0 0 0 0 0,0 1 0 0 0,-1-1 0 0 0,1 0 0 0 0,0 1 0 0 0,-1-1 80 0 0,-6-13-3292 0 0,4 9 1535 0 0,-3-1-4288 0 0</inkml:trace>
  <inkml:trace contextRef="#ctx0" brushRef="#br1" timeOffset="190119.223">10821 12009 8496 0 0,'0'0'190'0'0,"0"0"28"0"0,-7-12 254 0 0,7 8-383 0 0,0-15 2814 0 0,0 19-3447 0 0</inkml:trace>
  <inkml:trace contextRef="#ctx0" brushRef="#br1" timeOffset="190356.8">10621 12006 8840 0 0,'0'0'197'0'0,"0"0"24"0"0,-9 6 273 0 0,3 0-71 0 0,1 0 1 0 0,-1 1-1 0 0,2-1 1 0 0,-1 1-1 0 0,1 0 1 0 0,0 1-1 0 0,0-1 1 0 0,1 1-1 0 0,0-1 1 0 0,0 1-1 0 0,1 0 1 0 0,0 0-1 0 0,0 0 1 0 0,1 0-1 0 0,0 0 0 0 0,0 5-423 0 0,-6 53 1148 0 0,6-40-1023 0 0,0 5-65 0 0,3-10-4848 0 0,1-12-820 0 0</inkml:trace>
  <inkml:trace contextRef="#ctx0" brushRef="#br1" timeOffset="196393.2">12690 13041 13792 0 0,'0'0'314'0'0,"0"0"46"0"0,0 0 22 0 0,0 0-50 0 0,0 0-156 0 0,0 0 166 0 0,0 0 98 0 0,0 0 21 0 0,3 8 442 0 0,1 2-496 0 0,-1-1-1 0 0,0 1 1 0 0,-1 0 0 0 0,0 0-1 0 0,0 0 1 0 0,-1 0 0 0 0,0 5-407 0 0,6 136 2018 0 0,-2-71-1838 0 0,-2-21-70 0 0,2-1 0 0 0,6 20-110 0 0,-10-65 40 0 0,-1-12-100 0 0,0-1-176 0 0,0 0-574 0 0,-1-6-2492 0 0,-2-2-3489 0 0</inkml:trace>
  <inkml:trace contextRef="#ctx0" brushRef="#br1" timeOffset="196684.438">12712 13060 13760 0 0,'0'-3'164'0'0,"0"-1"1"0"0,0 1 0 0 0,1 0-1 0 0,-1 0 1 0 0,1 0 0 0 0,0 0-1 0 0,0 0 1 0 0,0 0 0 0 0,0 0 0 0 0,1 0-165 0 0,1-4-71 0 0,9 6 728 0 0,-11 1-553 0 0,6-1 92 0 0,0 1 1 0 0,0 1-1 0 0,0-1 0 0 0,-1 1 1 0 0,1 1-1 0 0,0-1 1 0 0,0 1-1 0 0,-1 0 1 0 0,1 0-1 0 0,-1 1 0 0 0,0 0 1 0 0,2 1-197 0 0,5 3 216 0 0,-1 1 1 0 0,0 1 0 0 0,0 0-1 0 0,0 1 1 0 0,2 3-217 0 0,-10-9 85 0 0,0 1 0 0 0,1 0 0 0 0,-1-1 0 0 0,-1 2-1 0 0,1-1 1 0 0,-1 0 0 0 0,0 1 0 0 0,0 0 0 0 0,-1 0 0 0 0,1-1 0 0 0,-1 2 0 0 0,-1-1 0 0 0,1 2-85 0 0,-1-5 34 0 0,-1 1 0 0 0,1-1 0 0 0,-1 0-1 0 0,0 1 1 0 0,0-1 0 0 0,-1 1 0 0 0,1-1 0 0 0,-1 1 0 0 0,0-1 0 0 0,0 0-1 0 0,0 1 1 0 0,0-1 0 0 0,0 0 0 0 0,-1 0 0 0 0,1 0 0 0 0,-1 0 0 0 0,0 0-1 0 0,0 0 1 0 0,0 0 0 0 0,0-1 0 0 0,0 1 0 0 0,-1-1 0 0 0,1 0-1 0 0,-1 1 1 0 0,0-1-34 0 0,-8 6 65 0 0,-1 0 0 0 0,1-1 0 0 0,-1-1 0 0 0,-1 0-1 0 0,1-1 1 0 0,-1 0 0 0 0,-2 0-65 0 0,5-2-193 0 0,0-1-1 0 0,0 1 1 0 0,-1-2-1 0 0,1 0 1 0 0,0 0 0 0 0,-1-1-1 0 0,1 0 1 0 0,-1-1 0 0 0,-6-1 193 0 0,-6-6-1058 0 0,8-1-4372 0 0,6 1-475 0 0</inkml:trace>
  <inkml:trace contextRef="#ctx0" brushRef="#br1" timeOffset="197121.575">13083 12755 14168 0 0,'0'21'1538'0'0,"9"70"-207"0"0,-9 12 1434 0 0,6 81-216 0 0,-5-148-2293 0 0,-1-35-239 0 0,7 8 114 0 0,-6-8-39 0 0,-1-1 32 0 0,1-1-100 0 0,-1 0-1 0 0,1-1 1 0 0,0 1-1 0 0,-1-1 1 0 0,1 1-1 0 0,0 0 1 0 0,0 0-1 0 0,0-1 0 0 0,0 1 1 0 0,0 0-1 0 0,1-1-23 0 0,3-4 49 0 0,76-110-909 0 0,-80 115 850 0 0,2-3-17 0 0,-1 1-1 0 0,1-1 0 0 0,0 1 0 0 0,1-1 1 0 0,-1 1-1 0 0,0 0 0 0 0,1 1 1 0 0,0-1-1 0 0,-1 0 0 0 0,1 1 0 0 0,3-2 28 0 0,2 2 0 0 0,-2 4 0 0 0,-5 0 2 0 0,1-1-1 0 0,-1 1 0 0 0,1 0 1 0 0,-1 0-1 0 0,1 0 0 0 0,-1 0 1 0 0,0 0-1 0 0,0 0 0 0 0,0 0 1 0 0,0 1-1 0 0,-1-1 0 0 0,1 1 1 0 0,-1 0-1 0 0,1-1 0 0 0,0 4-1 0 0,2 3 46 0 0,-2 1-1 0 0,1 0 1 0 0,-1 0 0 0 0,0 2-46 0 0,8 33 112 0 0,-2-20-83 0 0,-5-14 1 0 0,0-1 0 0 0,1 1 0 0 0,0-1-1 0 0,1 1-29 0 0,-3-8 5 0 0,0 0 0 0 0,0 0 0 0 0,0 0 0 0 0,0 0 0 0 0,1 0-1 0 0,-1-1 1 0 0,1 1 0 0 0,-1-1 0 0 0,1 0 0 0 0,0 0 0 0 0,0 0 0 0 0,0 0 0 0 0,0 0-1 0 0,0-1 1 0 0,1 1-5 0 0,1 0-265 0 0,1 0 1 0 0,-1-1-1 0 0,1 0 0 0 0,0 0 0 0 0,-1 0 0 0 0,1 0 1 0 0,0-1-1 0 0,0 0 0 0 0,0 0 0 0 0,1-1 265 0 0,8-1-1869 0 0,0-1 1 0 0,1-1-1 0 0,1-1 1869 0 0,2 0-6217 0 0</inkml:trace>
  <inkml:trace contextRef="#ctx0" brushRef="#br1" timeOffset="197491.822">13753 12929 15696 0 0,'-4'0'123'0'0,"-1"-1"1"0"0,1 0 0 0 0,-1 1-1 0 0,1 0 1 0 0,-1 0 0 0 0,1 1-1 0 0,-1-1 1 0 0,1 1 0 0 0,0 0-1 0 0,-1 0 1 0 0,1 0 0 0 0,0 1-1 0 0,0 0 1 0 0,0-1 0 0 0,0 1-1 0 0,0 1 1 0 0,0-1 0 0 0,0 1-1 0 0,0 0-123 0 0,-7 6 386 0 0,0 0 0 0 0,1 0 0 0 0,0 1-1 0 0,1 1 1 0 0,-5 6-386 0 0,6-7 159 0 0,1 0 0 0 0,0 0 1 0 0,1 1-1 0 0,0-1 0 0 0,0 2 0 0 0,1-1 0 0 0,1 0 0 0 0,-3 9-159 0 0,5-12 58 0 0,2-6-37 0 0,-1-1-1 0 0,1 1 1 0 0,0 0-1 0 0,-1-1 1 0 0,1 1 0 0 0,0 0-1 0 0,0 0 1 0 0,0-1-1 0 0,0 1 1 0 0,0 0-1 0 0,1 0-20 0 0,-1-2 18 0 0,0 1-1 0 0,0 0 0 0 0,0-1 0 0 0,0 1 1 0 0,0-1-1 0 0,0 1 0 0 0,1 0 0 0 0,-1-1 1 0 0,0 1-1 0 0,0-1 0 0 0,1 1 0 0 0,-1 0 1 0 0,0-1-1 0 0,1 1 0 0 0,-1-1 0 0 0,0 1 1 0 0,1-1-1 0 0,-1 1 0 0 0,1-1 0 0 0,-1 0 1 0 0,1 1-1 0 0,-1-1 0 0 0,1 0 0 0 0,0 1 1 0 0,-1-1-18 0 0,2 0 20 0 0,-1 0 1 0 0,0 0-1 0 0,1 0 1 0 0,-1 0-1 0 0,1 0 1 0 0,-1 0-1 0 0,1-1 1 0 0,-1 1 0 0 0,0 0-1 0 0,1-1 1 0 0,0 0-21 0 0,5-1 73 0 0,0-1 0 0 0,0 0 0 0 0,0-1 0 0 0,0 0 0 0 0,0 0 0 0 0,-1 0 0 0 0,2-3-73 0 0,10-8-11 0 0,12-14 11 0 0,-6 5-51 0 0,-2 10-19 0 0,-5 3 41 0 0,-10 7-32 0 0,2 3-18 0 0,-8 2 87 0 0,1-1 0 0 0,0 1 0 0 0,0-1-1 0 0,0 1 1 0 0,0 0 0 0 0,-1 0-1 0 0,1 0 1 0 0,0 0 0 0 0,-1 0 0 0 0,1 1-1 0 0,0-1 1 0 0,-1 0 0 0 0,0 1 0 0 0,1-1-1 0 0,-1 1 1 0 0,0-1 0 0 0,0 1 0 0 0,0 0-1 0 0,0-1 1 0 0,0 1 0 0 0,1 2-8 0 0,1 5 128 0 0,1 1 0 0 0,-1-1 1 0 0,2 10-129 0 0,-3-7 60 0 0,0-4-37 0 0,1 0-1 0 0,-1 0 1 0 0,1 0 0 0 0,0 0-1 0 0,1-1 1 0 0,0 0-1 0 0,2 3-22 0 0,-5-8 5 0 0,1 0 0 0 0,-1 0 0 0 0,1 0 0 0 0,0-1 0 0 0,0 1 0 0 0,0 0-1 0 0,0-1 1 0 0,0 1 0 0 0,0-1 0 0 0,0 0 0 0 0,0 1 0 0 0,1-1 0 0 0,-1 0 0 0 0,1-1-1 0 0,-1 1 1 0 0,1 0 0 0 0,-1-1 0 0 0,1 1 0 0 0,-1-1 0 0 0,1 0 0 0 0,-1 0 0 0 0,1 0 0 0 0,-1 0-1 0 0,1 0 1 0 0,0 0-5 0 0,9-2-285 0 0,-1 0 0 0 0,0-1 0 0 0,9-4 285 0 0,4-1-6191 0 0,-5-1-794 0 0</inkml:trace>
  <inkml:trace contextRef="#ctx0" brushRef="#br1" timeOffset="198116.555">14190 12830 15200 0 0,'-2'0'70'0'0,"0"-1"0"0"0,0 1 1 0 0,1 0-1 0 0,-1 0 0 0 0,0 0 1 0 0,0 0-1 0 0,0 0 1 0 0,0 0-1 0 0,0 0 0 0 0,0 1 1 0 0,1-1-1 0 0,-1 1 1 0 0,0-1-1 0 0,0 1 0 0 0,1 0 1 0 0,-1-1-1 0 0,0 1 0 0 0,1 0 1 0 0,-1 0-1 0 0,1 0 1 0 0,-1 1-1 0 0,1-1 0 0 0,-1 0 1 0 0,1 0-1 0 0,0 1 1 0 0,0-1-1 0 0,0 1 0 0 0,-1-1 1 0 0,1 2-71 0 0,-3 3 160 0 0,0 0-1 0 0,0 1 1 0 0,1-1 0 0 0,0 1 0 0 0,0-1 0 0 0,1 1-1 0 0,-1 2-159 0 0,2-1 115 0 0,-1-1-1 0 0,2 1 0 0 0,-1 0 1 0 0,1-1-1 0 0,0 1 0 0 0,1 0 1 0 0,0 0-1 0 0,0-1 0 0 0,0 1 0 0 0,3 6-114 0 0,5 12 601 0 0,0 1-1 0 0,6 7-600 0 0,-8-18 152 0 0,-6-15-118 0 0,-1 1 0 0 0,1 0 0 0 0,-1-1 0 0 0,1 1 0 0 0,-1 0 0 0 0,1-1 0 0 0,-1 1 0 0 0,0 0 0 0 0,0-1 0 0 0,0 1 0 0 0,0 0 0 0 0,0 0 0 0 0,0-1 0 0 0,0 1 0 0 0,-1 0 0 0 0,1-1 0 0 0,-1 1 0 0 0,1 0 0 0 0,-1-1 0 0 0,0 1 0 0 0,0 0-34 0 0,0 0 48 0 0,-1 1 0 0 0,0-1 0 0 0,0 0 1 0 0,0 0-1 0 0,0 0 0 0 0,0 0 0 0 0,-1 0 0 0 0,1-1 0 0 0,0 1 0 0 0,-1-1 0 0 0,0 1 0 0 0,0-1-48 0 0,-9 4 55 0 0,-1 0 0 0 0,0-1 0 0 0,0-1 0 0 0,0 0 0 0 0,-1-1-55 0 0,12-2-14 0 0,-24 3 47 0 0,26-3-31 0 0,0 0-1 0 0,1 0 0 0 0,-1 0 0 0 0,0 0 1 0 0,0 0-1 0 0,0 0 0 0 0,0 0 1 0 0,0 0-1 0 0,0 0 0 0 0,0 0 1 0 0,0 0-1 0 0,0-1 0 0 0,0 1 1 0 0,0 0-1 0 0,0 0 0 0 0,0 0 0 0 0,0 0 1 0 0,0 0-1 0 0,0 0 0 0 0,0 0 1 0 0,0 0-1 0 0,0 0 0 0 0,0 0 1 0 0,0 0-1 0 0,0 0 0 0 0,0 0 0 0 0,0 0 1 0 0,0 0-1 0 0,0 0 0 0 0,0 0 1 0 0,0-1-1 0 0,0 1 0 0 0,0 0 1 0 0,0 0-1 0 0,0 0 0 0 0,0 0 1 0 0,0 0-1 0 0,0 0 0 0 0,0 0 0 0 0,0 0 1 0 0,0 0-1 0 0,0 0 0 0 0,0 0 1 0 0,0 0-1 0 0,0 0 0 0 0,0 0 1 0 0,0 0-1 0 0,0 0 0 0 0,0 0 0 0 0,0 0 1 0 0,0 0-1 0 0,-1 0 0 0 0,1 0 1 0 0,0 0-1 0 0,0 0 0 0 0,0 0-1 0 0,15-6 33 0 0,-7 4-12 0 0,0 0 0 0 0,-1 1 0 0 0,1 0 0 0 0,4 1-21 0 0,16-3 33 0 0,36-6-18 0 0,81-15 34 0 0,-111 17-49 0 0,-3 0 0 0 0,-1 0 0 0 0,20-8 0 0 0,-47 14 0 0 0,29-11-4 0 0,1-1 0 0 0,-2-2 0 0 0,8-5 4 0 0,-20 9-121 0 0,-1-1 1 0 0,0 0-1 0 0,-1-2 0 0 0,0 0 0 0 0,-1 0 0 0 0,11-14 121 0 0,-6-9-465 0 0,-21 37 463 0 0,0 0 0 0 0,0 0 1 0 0,0-1-1 0 0,0 1 1 0 0,0 0-1 0 0,0 0 0 0 0,0-1 1 0 0,0 1-1 0 0,0 0 0 0 0,0-1 1 0 0,0 1-1 0 0,0 0 0 0 0,0 0 1 0 0,0-1-1 0 0,0 1 1 0 0,0 0-1 0 0,0 0 0 0 0,0-1 1 0 0,0 1-1 0 0,-1 0 0 0 0,1 0 1 0 0,0-1-1 0 0,0 1 0 0 0,0 0 1 0 0,0 0-1 0 0,-1 0 1 0 0,1-1-1 0 0,0 1 0 0 0,0 0 1 0 0,0 0-1 0 0,-1 0 0 0 0,1 0 1 0 0,0-1-1 0 0,0 1 1 0 0,-1 0-1 0 0,1 0 0 0 0,0 0 1 0 0,0 0-1 0 0,-1 0 0 0 0,1 0 1 0 0,0 0-1 0 0,-1 0 0 0 0,1 0 1 0 0,0 0-1 0 0,0 0 1 0 0,-1 0-1 0 0,1 0 0 0 0,0 0 2 0 0,-15-2-76 0 0,9 3 71 0 0,-1 0 1 0 0,0 1-1 0 0,1 0 1 0 0,0 0-1 0 0,-1 1 1 0 0,1-1-1 0 0,0 1 1 0 0,0 1-1 0 0,0-1 0 0 0,-4 4 5 0 0,2-2 10 0 0,-1 1 45 0 0,5-4 14 0 0,-1 1 0 0 0,0 0 0 0 0,1 0 0 0 0,0 1-1 0 0,-1 0 1 0 0,1-1 0 0 0,-3 5-69 0 0,-8 10 173 0 0,11-14-170 0 0,1-1 0 0 0,-1 1 1 0 0,1 0-1 0 0,0 0 1 0 0,0 0-1 0 0,1 0 0 0 0,-1 1 1 0 0,1-1-1 0 0,0 1 0 0 0,0-1 1 0 0,-1 6-4 0 0,-2 7 112 0 0,4-15-95 0 0,1-1 1 0 0,-1 1-1 0 0,0 0 1 0 0,1 0-1 0 0,-1-1 0 0 0,1 1 1 0 0,-1 0-1 0 0,1 0 0 0 0,0 0 1 0 0,0 0-1 0 0,0 0 1 0 0,0-1-1 0 0,0 1 0 0 0,0 0 1 0 0,1 0-1 0 0,-1 0 0 0 0,1 0 1 0 0,-1-1-1 0 0,1 1 1 0 0,0 0-1 0 0,-1 0 0 0 0,1-1 1 0 0,0 1-18 0 0,7 14 315 0 0,-7-14-268 0 0,0 0 0 0 0,0-1 0 0 0,0 1 0 0 0,-1 0-1 0 0,1 0 1 0 0,1-1 0 0 0,-1 1 0 0 0,0-1 0 0 0,1 2-47 0 0,4 2 141 0 0,0 0 0 0 0,0-1-1 0 0,0 0 1 0 0,1 0 0 0 0,0 0 0 0 0,-1-1 0 0 0,1 0-1 0 0,0 0 1 0 0,2-1-141 0 0,15 5 177 0 0,0-2-1 0 0,5 0-176 0 0,8 2 193 0 0,7 3-762 0 0,-25-6-6326 0 0,-7-2-704 0 0</inkml:trace>
  <inkml:trace contextRef="#ctx0" brushRef="#br1" timeOffset="199669.727">13148 13961 9384 0 0,'10'-9'386'0'0,"37"-37"717"0"0,-42 42-334 0 0,-1-1 0 0 0,0-1 0 0 0,-1 1 0 0 0,1 0 0 0 0,-1-1 0 0 0,0 0 0 0 0,0 0 0 0 0,1-4-769 0 0,-4 9 100 0 0,1 0 0 0 0,-1 1 0 0 0,0-1 0 0 0,0 0 0 0 0,0 0 0 0 0,0 0 0 0 0,0 1 0 0 0,0-1 0 0 0,0 0 0 0 0,0 0 0 0 0,0 0 0 0 0,0 1 0 0 0,-1-1 0 0 0,1 0 0 0 0,0 0 0 0 0,0 1 0 0 0,-1-1 0 0 0,1 0 0 0 0,0 1 0 0 0,-1-1 0 0 0,1 0 0 0 0,-1 0-100 0 0,0 0 123 0 0,-1-1-1 0 0,1 1 1 0 0,-1 0-1 0 0,1 0 1 0 0,0 0-1 0 0,-1 0 1 0 0,0 0-1 0 0,1 1 1 0 0,-1-1-1 0 0,-1 0-122 0 0,-2-1 160 0 0,-1 1-1 0 0,1 0 0 0 0,-1 0 0 0 0,0 0 1 0 0,0 0-1 0 0,-1 1-159 0 0,-9 1 131 0 0,1 0 1 0 0,-1 1-1 0 0,1 1 1 0 0,-1 0-1 0 0,-2 2-131 0 0,1 1 79 0 0,1 1-1 0 0,0 0 1 0 0,1 1-1 0 0,-1 1 0 0 0,-11 9-78 0 0,18-11 41 0 0,-1 0-1 0 0,1 1 1 0 0,0 1-1 0 0,1 0 1 0 0,0 0-1 0 0,0 0 1 0 0,1 1-1 0 0,0 0 0 0 0,0 2-40 0 0,-1 3 76 0 0,1 1 0 0 0,0-1 0 0 0,1 2-1 0 0,1-1 1 0 0,1 1 0 0 0,0 0-76 0 0,-4 33 330 0 0,2 1 0 0 0,3-1 0 0 0,3 46-330 0 0,0-67 117 0 0,2 32-63 0 0,0-33-12 0 0,-2 1 0 0 0,-1 14-42 0 0,0-36-51 0 0,-5 42-2000 0 0,5-45 1550 0 0,0-1 0 0 0,0 1 0 0 0,0 0 0 0 0,0 0 0 0 0,-1-1 0 0 0,1 1 0 0 0,-1-1 0 0 0,0 1 0 0 0,0-1 0 0 0,-2 2 501 0 0,-2 1-7479 0 0</inkml:trace>
  <inkml:trace contextRef="#ctx0" brushRef="#br1" timeOffset="200350.742">12608 14333 13880 0 0,'0'0'314'0'0,"0"0"46"0"0,0 0 22 0 0,1-1-49 0 0,1 1-270 0 0,0-1 0 0 0,0 1-1 0 0,0 0 1 0 0,0-1 0 0 0,0 1 0 0 0,0 0 0 0 0,0 0 0 0 0,0 0-1 0 0,0 1 1 0 0,0-1 0 0 0,0 0 0 0 0,0 1 0 0 0,0 0-1 0 0,0-1 1 0 0,0 1 0 0 0,-1 0 0 0 0,2 0-63 0 0,4 2 166 0 0,7 1-34 0 0,1-1-1 0 0,0-1 1 0 0,-1 0-1 0 0,1-1 1 0 0,0 0-1 0 0,0-1 1 0 0,0-1-1 0 0,0 0 1 0 0,0-1-1 0 0,13-4-131 0 0,22-7 194 0 0,-1-2 1 0 0,24-12-195 0 0,-46 17 75 0 0,-16 5-50 0 0,-1 1-17 0 0,1 0 0 0 0,0 0-1 0 0,0 1 1 0 0,0 1 0 0 0,1-1-1 0 0,-1 2 1 0 0,2 0-8 0 0,-12 1-48 0 0,12 14 370 0 0,-11-10-258 0 0,-1 0-1 0 0,1 1 0 0 0,-1-1 0 0 0,1 1 0 0 0,-2-1 1 0 0,1 1-1 0 0,0-1 0 0 0,-1 1 0 0 0,0 0 0 0 0,0-1 0 0 0,0 1 1 0 0,-1 2-64 0 0,0 5 153 0 0,-1 0 0 0 0,-1 0 0 0 0,1 0 0 0 0,-3 3-153 0 0,0-3 64 0 0,0 0-1 0 0,-1 0 1 0 0,-1 0 0 0 0,-1 1-64 0 0,7-10 33 0 0,-1-1 1 0 0,0 1-1 0 0,0 0 1 0 0,0-1-1 0 0,0 1 1 0 0,0-1 0 0 0,-1 0-1 0 0,1 1 1 0 0,-1-1-1 0 0,1-1 1 0 0,-1 1-1 0 0,-1 1-33 0 0,13-25 356 0 0,13-7-342 0 0,-10 14-32 0 0,-4 6-23 0 0,0 0 0 0 0,0 1 0 0 0,1 0 0 0 0,0 0 0 0 0,0 1 0 0 0,1 1-1 0 0,10-6 42 0 0,6-1-108 0 0,1 2 0 0 0,0 1 0 0 0,1 1 0 0 0,20-3 108 0 0,-32 8 1 0 0,-1 2 0 0 0,0 0 0 0 0,12 1-1 0 0,30-5-75 0 0,-41 4 78 0 0,-11 1 5 0 0,0 1 0 0 0,-1-1 1 0 0,1 0-1 0 0,0 0 0 0 0,-1 0 0 0 0,1-1 1 0 0,-1 1-1 0 0,0-1 0 0 0,0 0 0 0 0,1-1 1 0 0,-1 1-9 0 0,1-2 22 0 0,-3 2 0 0 0,-1 1 0 0 0,1 0 0 0 0,0-1 0 0 0,-1 1 0 0 0,1-1-1 0 0,-1 0 1 0 0,1 0 0 0 0,-1 0 0 0 0,0 0 0 0 0,1 1 0 0 0,-1-2 0 0 0,0 1-1 0 0,0-1-21 0 0,-1 2 8 0 0,0 0-1 0 0,0 0 1 0 0,0-1-1 0 0,-1 1 0 0 0,1 0 1 0 0,0 0-1 0 0,-1 0 0 0 0,1 0 1 0 0,0 0-1 0 0,-1 0 1 0 0,1 0-1 0 0,-1 0 0 0 0,0 0 1 0 0,1 0-1 0 0,-1 0 1 0 0,0 0-1 0 0,0 0 0 0 0,0 0 1 0 0,1 1-1 0 0,-1-1 0 0 0,0 0 1 0 0,0 0-1 0 0,0 1-7 0 0,-24-18 14 0 0,21 16-23 0 0,1 1-1 0 0,-1 0 1 0 0,1-1-1 0 0,-1 2 0 0 0,0-1 1 0 0,1 0-1 0 0,-1 1 0 0 0,0-1 1 0 0,0 1-1 0 0,0 0 1 0 0,1 0-1 0 0,-1 1 0 0 0,0-1 1 0 0,0 1-1 0 0,1 0 1 0 0,-1 0-1 0 0,1 0 0 0 0,-4 1 10 0 0,2 1 28 0 0,-1-1 1 0 0,1 1-1 0 0,0 0 0 0 0,0 0 0 0 0,0 1 0 0 0,0-1 0 0 0,1 1 0 0 0,-1 0 0 0 0,1 0 0 0 0,0 1 0 0 0,-2 2-28 0 0,-1 4 67 0 0,0 0 0 0 0,1 0-1 0 0,0 1 1 0 0,1-1 0 0 0,0 1-1 0 0,1 1 1 0 0,1-1 0 0 0,-2 7-67 0 0,5-17 7 0 0,-1 1 0 0 0,1-1 0 0 0,0 1 0 0 0,0-1 0 0 0,0 1 0 0 0,1 0 0 0 0,-1-1 0 0 0,0 1 0 0 0,1-1 1 0 0,0 1-1 0 0,-1-1 0 0 0,1 0 0 0 0,0 1 0 0 0,0-1 0 0 0,1 0 0 0 0,-1 0 0 0 0,0 1 0 0 0,1-1 0 0 0,-1 0 0 0 0,1 0 0 0 0,0-1 1 0 0,0 1-1 0 0,-1 0 0 0 0,1 0 0 0 0,0-1 0 0 0,1 1 0 0 0,-1-1 0 0 0,0 0 0 0 0,0 0 0 0 0,1 0-7 0 0,2 2 18 0 0,0 0 0 0 0,1-1 0 0 0,-1 0 0 0 0,1-1 1 0 0,0 1-1 0 0,-1-1 0 0 0,1 0 0 0 0,0 0 0 0 0,0-1 0 0 0,0 0 0 0 0,0 0 0 0 0,3-1-18 0 0,26-3-320 0 0,15-2-857 0 0,-17-3-4283 0 0,-8 1-977 0 0</inkml:trace>
  <inkml:trace contextRef="#ctx0" brushRef="#br1" timeOffset="200798.62">13947 14109 15376 0 0,'-7'0'118'0'0,"0"1"1"0"0,0 0-1 0 0,1 0 1 0 0,-1 1 0 0 0,0 0-1 0 0,1 0 1 0 0,0 1-1 0 0,-1-1 1 0 0,1 1 0 0 0,0 1-1 0 0,-1 0-118 0 0,-10 8 509 0 0,0-1 0 0 0,1 2-1 0 0,-2 3-508 0 0,-9 10 435 0 0,2 2-1 0 0,1 1 1 0 0,-1 4-435 0 0,8-11 224 0 0,14-19-239 0 0,-6 9 418 0 0,10-10-168 0 0,7-5-179 0 0,-3 0-62 0 0,0-1 1 0 0,0 0 0 0 0,0-1-1 0 0,0 1 1 0 0,-1-1 0 0 0,1 0-1 0 0,-1 0 1 0 0,0 0 0 0 0,-1-1-1 0 0,1 0 1 0 0,-1 1 0 0 0,2-6 5 0 0,-1 3-15 0 0,0 0 1 0 0,1 0-1 0 0,0 1 1 0 0,0 0-1 0 0,1 0 1 0 0,4-4 14 0 0,-9 9-18 0 0,-1 2 12 0 0,0-1 0 0 0,1 1-1 0 0,-1-1 1 0 0,0 1 0 0 0,1 0-1 0 0,-1-1 1 0 0,0 1 0 0 0,1 0-1 0 0,-1-1 1 0 0,1 1 0 0 0,-1 0-1 0 0,0 0 1 0 0,1-1-1 0 0,-1 1 1 0 0,1 0 0 0 0,-1 0-1 0 0,1 0 1 0 0,-1-1 0 0 0,1 1-1 0 0,-1 0 1 0 0,1 0 0 0 0,-1 0-1 0 0,1 0 1 0 0,-1 0 0 0 0,1 0-1 0 0,0 0 7 0 0,4 0-64 0 0,-4 0 72 0 0,0 0 0 0 0,1 0 0 0 0,-1 1-1 0 0,0-1 1 0 0,0 1 0 0 0,0-1-1 0 0,0 1 1 0 0,0-1 0 0 0,0 1-1 0 0,0-1 1 0 0,0 1 0 0 0,0 0 0 0 0,-1 0-1 0 0,1-1 1 0 0,0 1 0 0 0,0 0-1 0 0,-1 0 1 0 0,1 0 0 0 0,0 0 0 0 0,-1 0-1 0 0,1 0 1 0 0,-1 0 0 0 0,1 1-8 0 0,10 29 375 0 0,-9-24-232 0 0,10 29 645 0 0,-3 1 0 0 0,2 15-788 0 0,2 20 488 0 0,-9-45-276 0 0,1 15 55 0 0,2 38 561 0 0,-7-75-805 0 0,0-4-25 0 0,0 0 1 0 0,1 1 0 0 0,-1-1-1 0 0,0 0 1 0 0,0 0 0 0 0,0 0-1 0 0,-1 0 1 0 0,1 1 0 0 0,0-1-1 0 0,0 0 1 0 0,0 0 0 0 0,-1 0-1 0 0,1 0 1 0 0,-1 0 0 0 0,1 0-1 0 0,-1 1 2 0 0,0-2-152 0 0,1 0-78 0 0,0 0-24 0 0,-8-1-1019 0 0,0-12-5287 0 0,2 5-166 0 0</inkml:trace>
  <inkml:trace contextRef="#ctx0" brushRef="#br1" timeOffset="201739.595">14016 14039 12840 0 0,'0'0'374'0'0,"0"0"0"0"0,0 0-156 0 0,0 1 237 0 0,-1 4-93 0 0,1 0-1 0 0,-1 0 1 0 0,0 0 0 0 0,-1-1 0 0 0,1 1 0 0 0,-2 1-362 0 0,-5 24 1263 0 0,3 4-113 0 0,2-11-520 0 0,0-1 0 0 0,1 1 1 0 0,2-1-1 0 0,1 10-630 0 0,-1-28 72 0 0,0 0 23 0 0,0 0 1 0 0,1 0 0 0 0,0 0-1 0 0,0 0 1 0 0,0-1 0 0 0,1 4-96 0 0,-2-6 15 0 0,1 0 0 0 0,-1 0 0 0 0,1 0 0 0 0,0 0 0 0 0,-1 0-1 0 0,1 0 1 0 0,0-1 0 0 0,-1 1 0 0 0,1 0 0 0 0,0 0 0 0 0,0-1 0 0 0,0 1 0 0 0,0-1 0 0 0,0 1 0 0 0,0-1 0 0 0,0 1 0 0 0,0-1 0 0 0,0 1 0 0 0,0-1 0 0 0,0 0 0 0 0,0 0 0 0 0,0 1 0 0 0,0-1-1 0 0,0 0 1 0 0,0 0 0 0 0,0 0 0 0 0,1 0-15 0 0,1 0 27 0 0,-1-1 0 0 0,1 1 0 0 0,0-1 0 0 0,0 1 0 0 0,-1-1 0 0 0,1 0-1 0 0,0 0 1 0 0,-1-1 0 0 0,1 1 0 0 0,-1 0 0 0 0,1-1 0 0 0,-1 1 0 0 0,0-1 0 0 0,2-1-27 0 0,5-5 82 0 0,-1 0 1 0 0,8-9-83 0 0,-2 1-104 0 0,-9 10 40 0 0,1 0 0 0 0,-2-1 0 0 0,1 0-1 0 0,-1 0 1 0 0,3-6 64 0 0,16-24-213 0 0,-20 31 175 0 0,-3 5 25 0 0,1 0 0 0 0,-1 0 0 0 0,1-1 0 0 0,-1 1 0 0 0,1 0 1 0 0,0 0-1 0 0,0 0 0 0 0,0 0 0 0 0,0 0 0 0 0,-1 0 0 0 0,1 0 0 0 0,0 0 1 0 0,1 1-1 0 0,-1-1 13 0 0,0 0-202 0 0,7 17-484 0 0,8 28 1437 0 0,-11-27-667 0 0,1 0 0 0 0,4 6-84 0 0,-8-18 22 0 0,0 0 0 0 0,1-1 0 0 0,0 1 1 0 0,0-1-1 0 0,0 0 0 0 0,1 0 0 0 0,0 0 1 0 0,-1 0-1 0 0,1 0 0 0 0,1-1-22 0 0,-2-1 18 0 0,1 1 0 0 0,0-2 0 0 0,0 1 0 0 0,0 0 0 0 0,0-1 0 0 0,0 0 0 0 0,0 0 0 0 0,0 0 0 0 0,1 0 0 0 0,-1 0 0 0 0,0-1 0 0 0,1 0 0 0 0,-1 0 0 0 0,0 0 0 0 0,1-1 0 0 0,-1 1 0 0 0,1-1-18 0 0,6-2 104 0 0,0 1 0 0 0,0-1 0 0 0,0-1-1 0 0,0 0 1 0 0,9-5-104 0 0,13-13 19 0 0,-24 14-18 0 0,-8 8 3 0 0,0-1-1 0 0,-1 1 1 0 0,1-1-1 0 0,0 0 1 0 0,-1 1 0 0 0,1-1-1 0 0,-1 0 1 0 0,1 0-1 0 0,-1 1 1 0 0,1-1-1 0 0,-1 0 1 0 0,1 0-1 0 0,-1 0 1 0 0,0 0 0 0 0,1 1-1 0 0,-1-1 1 0 0,0 0-1 0 0,0 0 1 0 0,0 0-1 0 0,0-1-3 0 0,0 1 8 0 0,1-1 0 0 0,-1 1 0 0 0,0 0 0 0 0,0 0 0 0 0,1-1 0 0 0,-1 1 0 0 0,1 0 0 0 0,-1 0 0 0 0,1 0 0 0 0,-1 0 0 0 0,1-1 0 0 0,0 1-8 0 0,5-6 24 0 0,-5 6-27 0 0,0 1 0 0 0,-1-1 0 0 0,1 0 0 0 0,0 0 0 0 0,0 0 0 0 0,0 0 0 0 0,-1 0 0 0 0,1-1-1 0 0,0 1 1 0 0,-1 0 0 0 0,1 0 0 0 0,-1 0 0 0 0,1 0 0 0 0,-1-1 0 0 0,0 1 0 0 0,0 0 0 0 0,1 0-1 0 0,-1-1 1 0 0,0 1 0 0 0,0 0 0 0 0,0-1 0 0 0,0 1 0 0 0,0 0 0 0 0,-1 0 0 0 0,1-1 0 0 0,0 1-1 0 0,-1 0 1 0 0,1-2 3 0 0,-1 2-30 0 0,1-1-1 0 0,0 0 0 0 0,-1 0 1 0 0,1 0-1 0 0,0 0 0 0 0,0 0 0 0 0,1 0 1 0 0,-1 1-1 0 0,0-1 0 0 0,1 0 1 0 0,-1 0-1 0 0,1 0 0 0 0,-1 1 1 0 0,1-1-1 0 0,0 0 0 0 0,0 0 0 0 0,0 1 1 0 0,1-2 30 0 0,-1 1-31 0 0,0 0-1 0 0,0-1 1 0 0,0 1 0 0 0,0 0 0 0 0,0 0-1 0 0,0-1 1 0 0,0 1 0 0 0,-1 0 0 0 0,1-1-1 0 0,-1 1 1 0 0,0-1 0 0 0,0 1 0 0 0,0-3 31 0 0,-2-27-210 0 0,2 31 210 0 0,0 0 0 0 0,-1 0-1 0 0,1 0 1 0 0,0 0-1 0 0,-1 0 1 0 0,1 1-1 0 0,-1-1 1 0 0,1 0 0 0 0,-1 0-1 0 0,1 0 1 0 0,-1 1-1 0 0,0-1 1 0 0,1 0 0 0 0,-1 1-1 0 0,0-1 1 0 0,0 1-1 0 0,1-1 1 0 0,-1 0 0 0 0,0 1-1 0 0,0 0 1 0 0,0-1 0 0 0,-1 0-29 0 0,1 0 0 0 0,-1 0 0 0 0,1 1 0 0 0,-1-1 0 0 0,0 1 0 0 0,1-1 0 0 0,-1 1 0 0 0,0-1 0 0 0,0 1 1 0 0,1 0-1 0 0,-2 0 29 0 0,-1 1-31 0 0,-1 0 1 0 0,1 0-1 0 0,-1 0 0 0 0,1 1 1 0 0,0-1-1 0 0,0 1 1 0 0,0 0-1 0 0,0 0 1 0 0,0 1-1 0 0,1-1 1 0 0,-2 2 30 0 0,-2 2 56 0 0,0 0 0 0 0,1 0 0 0 0,0 1 0 0 0,0-1 0 0 0,-2 4-56 0 0,4-2 55 0 0,0-1 0 0 0,1 1 0 0 0,0-1-1 0 0,0 1 1 0 0,0 0 0 0 0,0 5-55 0 0,2-8-11 0 0,-2 4 41 0 0,1 0-1 0 0,0 0 1 0 0,0 0 0 0 0,1 1-1 0 0,0-1 1 0 0,1 0-1 0 0,0 0 1 0 0,1 1 0 0 0,0-1-1 0 0,0 0 1 0 0,3 9-30 0 0,-4-17 12 0 0,1 1 0 0 0,0 0-1 0 0,-1-1 1 0 0,1 1 0 0 0,0-1 0 0 0,0 1 0 0 0,0-1 0 0 0,0 0 0 0 0,0 1 0 0 0,1-1 0 0 0,-1 0 0 0 0,0 0 0 0 0,0 0 0 0 0,1 0 0 0 0,-1 0 0 0 0,1 0 0 0 0,-1 0-1 0 0,1 0 1 0 0,-1-1 0 0 0,1 1 0 0 0,0 0 0 0 0,-1-1 0 0 0,1 1 0 0 0,0-1 0 0 0,-1 0 0 0 0,1 0 0 0 0,0 0 0 0 0,-1 0 0 0 0,3 0-12 0 0,0 0 50 0 0,1-1 1 0 0,-1 1 0 0 0,1-1 0 0 0,-1 0-1 0 0,0-1 1 0 0,0 1 0 0 0,0-1-1 0 0,0 0 1 0 0,0 0 0 0 0,0 0 0 0 0,0 0-51 0 0,19-11 115 0 0,-17 11-102 0 0,-1-1 0 0 0,1-1 0 0 0,-1 1 0 0 0,0-1 0 0 0,4-3-13 0 0,0 0-83 0 0,1-1 0 0 0,9-4 83 0 0,-10 7-81 0 0,-2-1 0 0 0,1 1 0 0 0,0-1 0 0 0,5-6 81 0 0,0-1-218 0 0,1 0-1 0 0,0 2 1 0 0,8-6 218 0 0,-9 8-170 0 0,5 0 147 0 0,-18 9 23 0 0,1 0 0 0 0,-1 0 0 0 0,1-1 0 0 0,-1 1 0 0 0,1 0 0 0 0,-1 0 0 0 0,1 0 0 0 0,-1 0 0 0 0,1 0 0 0 0,-1 0 0 0 0,1 0 0 0 0,-1 0 0 0 0,1 0 0 0 0,-1 0 0 0 0,1 0 0 0 0,-1 0 0 0 0,1 0 0 0 0,-1 0 0 0 0,1 0 0 0 0,-1 1 0 0 0,0-1 0 0 0,1 0 0 0 0,-1 0 0 0 0,1 1 0 0 0,-1-1 0 0 0,1 0 0 0 0,-1 1 0 0 0,0-1 0 0 0,1 0 0 0 0,-1 1 0 0 0,0-1 0 0 0,1 0 0 0 0,-1 1 0 0 0,0-1 0 0 0,1 1 0 0 0,-1-1 0 0 0,0 1 0 0 0,3 12 0 0 0,0 52 224 0 0,0-51-114 0 0,-2-12-98 0 0,-1-1 0 0 0,1 1-1 0 0,-1-1 1 0 0,1 1 0 0 0,-1-1 0 0 0,0 1 0 0 0,0-1 0 0 0,0 1 0 0 0,0-1 0 0 0,0 1 0 0 0,0-1-1 0 0,0 1 1 0 0,0-1-12 0 0,-1 0 14 0 0,1 1-1 0 0,-1-1 0 0 0,1 1 1 0 0,0-1-1 0 0,0 0 0 0 0,-1 1 1 0 0,1-1-1 0 0,0 1 0 0 0,0-1 1 0 0,0 1-1 0 0,1-1 0 0 0,-1 0 1 0 0,0 1-1 0 0,0-1 0 0 0,1 1 1 0 0,-1-1-1 0 0,1 0 0 0 0,0 2-13 0 0,-1-2 27 0 0,1-1-20 0 0,-1 1-1 0 0,0-1 1 0 0,0 1-1 0 0,1-1 1 0 0,-1 1 0 0 0,0-1-1 0 0,0 1 1 0 0,0-1-1 0 0,0 1 1 0 0,0-1 0 0 0,0 1-1 0 0,1-1 1 0 0,-1 1-1 0 0,0 0 1 0 0,-1-1 0 0 0,1 1-1 0 0,0-1 1 0 0,0 1-1 0 0,0-1 1 0 0,0 1-1 0 0,0-1 1 0 0,0 1 0 0 0,-1-1-1 0 0,1 1 1 0 0,0-1-1 0 0,-1 1 1 0 0,1-1 0 0 0,0 1-1 0 0,0-1 1 0 0,-1 0-1 0 0,1 1 1 0 0,-1-1 0 0 0,1 0-1 0 0,0 1 1 0 0,-1-1-1 0 0,1 0-6 0 0,5-5 195 0 0,0-1-1 0 0,0 0 1 0 0,-1-1 0 0 0,0 1-1 0 0,2-4-194 0 0,-1 1-147 0 0,1 0-1 0 0,0 0 0 0 0,1 0 1 0 0,0 1-1 0 0,1-1 148 0 0,-4 5-62 0 0,0 0 0 0 0,-1-1 0 0 0,1 0 0 0 0,1-2 62 0 0,-2 3-35 0 0,0-1 0 0 0,0 1 1 0 0,0 1-1 0 0,0-1 1 0 0,1 0-1 0 0,-1 1 0 0 0,1-1 35 0 0,6-5-82 0 0,-8 8 73 0 0,-1-1 1 0 0,0 1-1 0 0,1-1 0 0 0,0 1 0 0 0,-1-1 1 0 0,1 1-1 0 0,0 0 0 0 0,-1 0 1 0 0,1 0-1 0 0,0 0 0 0 0,0 0 1 0 0,0 0-1 0 0,0 1 0 0 0,0-1 1 0 0,0 1-1 0 0,0-1 0 0 0,0 1 1 0 0,0 0-1 0 0,0 0 0 0 0,0-1 1 0 0,0 2-1 0 0,1-1 0 0 0,-1 0 1 0 0,0 0 8 0 0,2 1 2 0 0,0-1 1 0 0,0 1 0 0 0,0 0 0 0 0,0 1 0 0 0,0-1 0 0 0,0 1-1 0 0,0-1 1 0 0,0 1 0 0 0,-1 0 0 0 0,1 1 0 0 0,-1-1-1 0 0,1 1 1 0 0,-1-1 0 0 0,0 1 0 0 0,0 0 0 0 0,0 0-1 0 0,0 0 1 0 0,1 3-3 0 0,-1-2 8 0 0,0 0 0 0 0,0-1-1 0 0,0 0 1 0 0,1 1 0 0 0,-1-1-1 0 0,1-1 1 0 0,0 1-1 0 0,0 0 1 0 0,3 1-8 0 0,-2-2 9 0 0,0 1-1 0 0,-1 0 0 0 0,1 1 1 0 0,-1-1-1 0 0,0 1 1 0 0,0-1-1 0 0,2 3-8 0 0,-2 0-106 0 0,1 0 0 0 0,0-1 0 0 0,0 0 0 0 0,4 3 106 0 0,-7-6-422 0 0,1-1 0 0 0,-1 1-1 0 0,0-1 1 0 0,0 0 0 0 0,1 1-1 0 0,-1-1 1 0 0,1-1-1 0 0,-1 1 1 0 0,1 0 422 0 0,7 1-6846 0 0</inkml:trace>
  <inkml:trace contextRef="#ctx0" brushRef="#br1" timeOffset="202497.082">15285 13973 14368 0 0,'-1'-2'147'0'0,"1"2"-87"0"0,-1 0 0 0 0,1 0-1 0 0,0-1 1 0 0,-1 1 0 0 0,1 0 0 0 0,0 0 0 0 0,-1 0-1 0 0,1-1 1 0 0,0 1 0 0 0,-1 0 0 0 0,1 0 0 0 0,-1 0 0 0 0,1 0-1 0 0,0 0 1 0 0,-1 0 0 0 0,1 0 0 0 0,-1 0 0 0 0,1 0-1 0 0,-1 0 1 0 0,1 0 0 0 0,0 0 0 0 0,-1 0 0 0 0,1 0-1 0 0,-1 0 1 0 0,1 0-60 0 0,-2 1 107 0 0,1 0-1 0 0,-1-1 0 0 0,1 1 1 0 0,-1 0-1 0 0,1 0 0 0 0,-1 0 1 0 0,1 0-1 0 0,0 0 1 0 0,0 0-1 0 0,-1 1-106 0 0,-2 1 213 0 0,-1 1 113 0 0,1 0 0 0 0,-1 1 0 0 0,1-1-1 0 0,0 1 1 0 0,-3 4-326 0 0,-11 14 938 0 0,13-18-787 0 0,0 2-1 0 0,1-1 0 0 0,0 0 1 0 0,0 1-1 0 0,1 0 1 0 0,-2 2-151 0 0,-9 18 198 0 0,12-23-183 0 0,0 1-1 0 0,0-1 1 0 0,1 1-1 0 0,0-1 0 0 0,0 1 1 0 0,0-1-1 0 0,0 1 1 0 0,0 1-15 0 0,-1 38 720 0 0,2-41-663 0 0,2 5 105 0 0,10 9-125 0 0,-10-16-22 0 0,0 1-1 0 0,0-1 0 0 0,-1 1 0 0 0,1-1 1 0 0,0 0-1 0 0,0 0 0 0 0,1 0 0 0 0,-1 0 1 0 0,0 0-1 0 0,0 0 0 0 0,0-1 0 0 0,1 1 1 0 0,-1-1-1 0 0,0 1 0 0 0,1-1 0 0 0,-1 0 1 0 0,0 0-1 0 0,1 0 0 0 0,-1 0 0 0 0,0 0 1 0 0,1-1-1 0 0,-1 1 0 0 0,0-1 0 0 0,1 1 1 0 0,-1-1-1 0 0,0 0 0 0 0,0 0 0 0 0,0 0 1 0 0,1 0-15 0 0,6-4-157 0 0,0 0 0 0 0,0 0 0 0 0,-1-1 0 0 0,0 0 0 0 0,0-1 0 0 0,0 0 157 0 0,23-26-808 0 0,-24 24 501 0 0,0 1-1 0 0,1 0 1 0 0,8-6 307 0 0,-3 3-448 0 0,-9 7 305 0 0,0 0-1 0 0,0 1 1 0 0,1 0-1 0 0,-1 0 0 0 0,1 0 144 0 0,2-1-71 0 0,8-1 20 0 0,-14 5 159 0 0,-1 0 10 0 0,0 0 20 0 0,-6 17 556 0 0,6-15-653 0 0,0-1-1 0 0,0 0 0 0 0,-1 1 1 0 0,1-1-1 0 0,0 0 0 0 0,-1 0 1 0 0,1 1-1 0 0,-1-1 0 0 0,1 0 1 0 0,-1 0-1 0 0,0 0 0 0 0,0 1-40 0 0,0-1 41 0 0,1 0-1 0 0,-1 1 0 0 0,0-1 1 0 0,0 0-1 0 0,1 1 0 0 0,-1-1 1 0 0,1 1-1 0 0,-1-1 0 0 0,1 1 1 0 0,0-1-1 0 0,0 1 0 0 0,0 0-40 0 0,-1 4 152 0 0,1 2 21 0 0,0-1 1 0 0,1 0 0 0 0,0 0-1 0 0,1 5-173 0 0,-2-10 27 0 0,1 0 0 0 0,-1 0 0 0 0,1-1-1 0 0,0 1 1 0 0,-1 0 0 0 0,1 0 0 0 0,0 0-1 0 0,0-1 1 0 0,1 1 0 0 0,-1 0 0 0 0,0-1 0 0 0,1 1-1 0 0,-1-1 1 0 0,0 0 0 0 0,1 1 0 0 0,0-1-1 0 0,-1 0 1 0 0,1 0 0 0 0,0 0-27 0 0,7 5 80 0 0,-7-5-52 0 0,0 0 0 0 0,0 1 0 0 0,0-1-1 0 0,0 0 1 0 0,0 0 0 0 0,0 0 0 0 0,1-1-1 0 0,-1 1 1 0 0,0 0 0 0 0,0-1 0 0 0,1 0-1 0 0,-1 1 1 0 0,0-1 0 0 0,1 0-1 0 0,-1 0 1 0 0,1 0 0 0 0,-1 0 0 0 0,0-1-1 0 0,1 1 1 0 0,-1-1 0 0 0,0 1 0 0 0,0-1-1 0 0,1 0 1 0 0,-1 0 0 0 0,0 0 0 0 0,0 0-1 0 0,0 0-27 0 0,8-4-83 0 0,-1 0 0 0 0,1-1 0 0 0,6-5 83 0 0,-12 8-50 0 0,0 0 0 0 0,-1-1 0 0 0,1 1 0 0 0,-1-1 0 0 0,0 1 0 0 0,0-1 0 0 0,0 0-1 0 0,0 0 1 0 0,1-4 50 0 0,9-16-745 0 0,-10 19 571 0 0,0 0-1 0 0,0 1 1 0 0,-1-1 0 0 0,0 0-1 0 0,0 0 1 0 0,0 0 0 0 0,-1 0-1 0 0,1-1 175 0 0,-2 3-75 0 0,1 1-1 0 0,0-1 0 0 0,0 1 1 0 0,-1-1-1 0 0,2 1 0 0 0,-1 0 0 0 0,0-1 1 0 0,0 1-1 0 0,2-2 76 0 0,-1 2-78 0 0,-1-1 1 0 0,1 1-1 0 0,-1-1 0 0 0,1 0 0 0 0,-1 0 0 0 0,1-2 78 0 0,0-1-4 0 0,-1 7 35 0 0,0-1 0 0 0,0 0 0 0 0,0 1 0 0 0,0-1-1 0 0,0 1 1 0 0,0 0 0 0 0,0-1 0 0 0,0 1-1 0 0,0 0 1 0 0,0-1 0 0 0,0 1 0 0 0,0 0-31 0 0,3 5 151 0 0,1 1 0 0 0,-2-1 1 0 0,1 1-1 0 0,-1 0 0 0 0,0 0 1 0 0,0 0-1 0 0,-1 1-151 0 0,8 17 155 0 0,0-2 164 0 0,-2 0 0 0 0,-1 1-319 0 0,9 26 554 0 0,-11-38-427 0 0,-1 1-1 0 0,1-2 1 0 0,1 1 0 0 0,0 0-1 0 0,1-1 1 0 0,0 0-1 0 0,1-1 1 0 0,0 1-1 0 0,0-2 1 0 0,1 1-1 0 0,3 1-126 0 0,-5-5 35 0 0,0 0 1 0 0,0 0-1 0 0,-1 1 0 0 0,1 0 0 0 0,-1 0 0 0 0,-1 1 0 0 0,0 0 1 0 0,0 0-1 0 0,0 0 0 0 0,-1 1 0 0 0,2 5-35 0 0,-5-9 26 0 0,0-1 1 0 0,0 1-1 0 0,-1-1 1 0 0,0 1-1 0 0,0-1 1 0 0,0 1-1 0 0,0-1 1 0 0,-1 1-1 0 0,0 0 1 0 0,0-1-1 0 0,0 0 1 0 0,-1 3-27 0 0,-3 6 85 0 0,0 0 0 0 0,0 0 0 0 0,-4 4-85 0 0,-4 4 21 0 0,0-2 0 0 0,-1 1-1 0 0,0-2 1 0 0,-2 0 0 0 0,0 0-1 0 0,-1-2 1 0 0,-1 0 0 0 0,-1-1-1 0 0,0-1 1 0 0,0-1 0 0 0,-2 0-1 0 0,-1-1-20 0 0,7-4-98 0 0,-2 2-1857 0 0,-1-1 0 0 0,-4 0 1955 0 0,3 0-1376 0 0</inkml:trace>
  <inkml:trace contextRef="#ctx0" brushRef="#br1" timeOffset="204828.242">16368 11413 13936 0 0,'0'0'314'0'0,"-10"-6"768"0"0,10 6-1043 0 0,-1 0 1 0 0,1-1 0 0 0,-1 1 0 0 0,0-1-1 0 0,1 1 1 0 0,-1-1 0 0 0,1 1 0 0 0,-1-1-1 0 0,1 1 1 0 0,0-1 0 0 0,-1 1 0 0 0,1-1-1 0 0,-1 0 1 0 0,1 1 0 0 0,0-1 0 0 0,0 0-1 0 0,-1 1 1 0 0,1-1 0 0 0,0 0 0 0 0,0 1 0 0 0,0-1-1 0 0,0 0 1 0 0,0 1 0 0 0,-1-1 0 0 0,1 0-1 0 0,1 0 1 0 0,-1 1 0 0 0,0-1 0 0 0,0 0-1 0 0,0 1 1 0 0,0-1 0 0 0,0 0 0 0 0,1 1-1 0 0,-1-1 1 0 0,0 0 0 0 0,1 1 0 0 0,-1-1-1 0 0,0 0 1 0 0,1 1 0 0 0,-1-1 0 0 0,1 1 0 0 0,-1-1-1 0 0,1 1 1 0 0,-1-1 0 0 0,1 1-40 0 0,3-4 160 0 0,-1 0-1 0 0,2 1 1 0 0,-1 0 0 0 0,0-1-1 0 0,1 2 1 0 0,-1-1 0 0 0,1 0 0 0 0,0 1-1 0 0,0 0 1 0 0,1 0-160 0 0,12-4 98 0 0,1 1 0 0 0,5 0-98 0 0,11-3 108 0 0,-8 1-32 0 0,1 2 0 0 0,8-1-76 0 0,-25 5 11 0 0,0 0 0 0 0,-1 1 0 0 0,1 0 0 0 0,0 1-1 0 0,0 0 1 0 0,-1 0 0 0 0,8 3-11 0 0,-14-3 12 0 0,0 1 0 0 0,-1-1 1 0 0,1 1-1 0 0,0 0 0 0 0,0 1 0 0 0,-1-1 0 0 0,1 1 0 0 0,-1-1 1 0 0,0 1-1 0 0,0 0 0 0 0,0 0 0 0 0,0 0 0 0 0,0 1 0 0 0,-1-1 0 0 0,1 1 1 0 0,-1-1-1 0 0,0 1 0 0 0,0 0 0 0 0,-1 0 0 0 0,1 0 0 0 0,-1 0 1 0 0,1 1-13 0 0,0 5 28 0 0,1-1 1 0 0,-2 1 0 0 0,1 0-1 0 0,-1-1 1 0 0,-1 1-1 0 0,0 0 1 0 0,0 0 0 0 0,-1-1-1 0 0,0 3-28 0 0,-3 9 88 0 0,0 7 120 0 0,-1 0 0 0 0,-6 18-208 0 0,-81 287 1408 0 0,78-263-914 0 0,-2 43-494 0 0,11-53 105 0 0,3 1 0 0 0,3 0 1 0 0,3 0-1 0 0,10 55-105 0 0,-5-64 37 0 0,2-1-1 0 0,3 0 1 0 0,1-1 0 0 0,4 2-37 0 0,-7-25 15 0 0,1-1 0 0 0,2 0-1 0 0,0-1 1 0 0,2 0 0 0 0,11 12-15 0 0,-14-21 16 0 0,0 0 0 0 0,1-1-1 0 0,1 0 1 0 0,1-2-1 0 0,0 1-15 0 0,35 22 57 0 0,2-1-57 0 0,-35-23-9 0 0,-8-6-10 0 0,28 21-194 0 0,-38-25 170 0 0,1 2 32 0 0,-1-3 11 0 0,-1-1 0 0 0,0 0 0 0 0,0 1 0 0 0,0-1 0 0 0,0 1 0 0 0,1-1 0 0 0,-1 1 0 0 0,0-1 0 0 0,0 1 0 0 0,0-1 0 0 0,0 1 0 0 0,0-1 0 0 0,0 1 0 0 0,0-1 0 0 0,0 0 0 0 0,0 1 0 0 0,0-1 0 0 0,-1 1 0 0 0,1-1 0 0 0,0 1 0 0 0,0-1 0 0 0,0 1 0 0 0,0-1 0 0 0,-1 0 0 0 0,1 1 0 0 0,0-1 0 0 0,0 1 0 0 0,-1-1 0 0 0,1 0 0 0 0,0 1 0 0 0,-1-1 0 0 0,1 0 0 0 0,0 1 0 0 0,-1-1 0 0 0,0 0 0 0 0,-12 7 0 0 0,12-7 0 0 0,-7 3 4 0 0,-7 3 74 0 0,0 0 0 0 0,-6 4-78 0 0,17-7 16 0 0,-1 0 0 0 0,0 0 0 0 0,1 1 0 0 0,-1-1 0 0 0,1 1 0 0 0,0 0 0 0 0,1 0 0 0 0,-4 4-16 0 0,1 1 4 0 0,-1-1-27 0 0,1 0-1 0 0,0 1 1 0 0,1 0 0 0 0,0 0 0 0 0,0 0-1 0 0,-2 9 24 0 0,0 3-29 0 0,1 1 0 0 0,1 0 0 0 0,1 0 0 0 0,1 0 0 0 0,1 1-1 0 0,1-1 1 0 0,2 23 29 0 0,0-28-9 0 0,0 19 6 0 0,5 18 3 0 0,5 32-59 0 0,3 18 42 0 0,24 164-43 0 0,-22-176 59 0 0,-4-22-64 0 0,8 38 112 0 0,5-1-47 0 0,8 41 3 0 0,-5 25 29 0 0,-23-126-16 0 0,-2-1 0 0 0,-2 37-16 0 0,-2-70 30 0 0,-1-1 0 0 0,0 0 0 0 0,0 1 0 0 0,-1-1 0 0 0,-1 0 0 0 0,0 0 0 0 0,-1-1-1 0 0,0 1 1 0 0,-1-1 0 0 0,0 0 0 0 0,0 0 0 0 0,-7 7-30 0 0,7-12 31 0 0,1-1 0 0 0,-1 0 0 0 0,0 0 1 0 0,0 0-1 0 0,0 0 0 0 0,0-1 0 0 0,-1 0 0 0 0,0-1 0 0 0,0 1 0 0 0,-7 1-31 0 0,-1 0 27 0 0,0 0-1 0 0,0-1 1 0 0,-1-1-1 0 0,-13 2-26 0 0,17-4-386 0 0,1 0-1 0 0,0-1 0 0 0,-1 0 1 0 0,1-1-1 0 0,-1 0 0 0 0,1-1 1 0 0,0 0-1 0 0,0-1 0 0 0,0 0 1 0 0,-3-1 386 0 0,-11-7-7109 0 0</inkml:trace>
  <inkml:trace contextRef="#ctx0" brushRef="#br1" timeOffset="208240.763">17572 13154 7568 0 0,'-58'-21'2384'0'0,"57"20"-1838"0"0,-17-7 3785 0 0,29 3-4123 0 0,-1 1 0 0 0,1 0-1 0 0,0 1 1 0 0,0 0 0 0 0,1 1 0 0 0,-1 0 0 0 0,3 0-208 0 0,6-1 1 0 0,130-18 1605 0 0,32 3-1606 0 0,-20 2 740 0 0,-41 2-26 0 0,228-11 572 0 0,-249 15-1035 0 0,97-6 874 0 0,53-3-470 0 0,-238 18-606 0 0,64-8 200 0 0,-31 2 46 0 0,18 2-295 0 0,25-2 576 0 0,45-11-576 0 0,26-1 419 0 0,-83 11-316 0 0,-1 3-1 0 0,30 4-102 0 0,-48-2 54 0 0,29 1-361 0 0,-77-4-8526 0 0,-8 6 2200 0 0</inkml:trace>
  <inkml:trace contextRef="#ctx0" brushRef="#br1" timeOffset="208539.446">19927 12736 13760 0 0,'0'-1'38'0'0,"0"1"0"0"0,0 0 0 0 0,0-1 0 0 0,0 1 0 0 0,0-1 0 0 0,0 1 0 0 0,0 0 0 0 0,0-1 0 0 0,0 1 0 0 0,0-1 0 0 0,0 1 0 0 0,0 0 0 0 0,0-1 0 0 0,0 1 0 0 0,0 0 0 0 0,0-1 0 0 0,0 1 0 0 0,0 0 0 0 0,1-1 0 0 0,-1 1 0 0 0,0 0 1 0 0,0-1-1 0 0,0 1 0 0 0,1 0 0 0 0,-1-1 0 0 0,0 1 0 0 0,1 0 0 0 0,-1 0 0 0 0,0-1 0 0 0,0 1 0 0 0,1 0 0 0 0,-1 0 0 0 0,1-1-38 0 0,13-4 366 0 0,-10 3-187 0 0,-2 1 107 0 0,0 2-239 0 0,-1-1 1 0 0,1 1-1 0 0,-1-1 0 0 0,0 1 0 0 0,1-1 0 0 0,-1 1 1 0 0,1-1-1 0 0,-1 0 0 0 0,1 0 0 0 0,-1 0 1 0 0,1 0-1 0 0,1 0-47 0 0,4 0 130 0 0,2 3 142 0 0,1-1 0 0 0,-1 1 0 0 0,0 1 0 0 0,0 0-1 0 0,0 0 1 0 0,-1 1 0 0 0,0 0 0 0 0,0 0-1 0 0,0 1 1 0 0,0 0 0 0 0,-1 0 0 0 0,0 1-1 0 0,0 0 1 0 0,0 0 0 0 0,-1 1 0 0 0,-1-1-1 0 0,2 3-271 0 0,-5-7 84 0 0,0 1 0 0 0,0-1 0 0 0,0 1 0 0 0,-1-1 0 0 0,0 1 0 0 0,1-1-1 0 0,-1 1 1 0 0,0 0 0 0 0,-1 0 0 0 0,1-1 0 0 0,-1 1 0 0 0,0 0 0 0 0,0 0 0 0 0,0 0-1 0 0,0 0 1 0 0,0-1 0 0 0,-1 1 0 0 0,0 0 0 0 0,-1 3-84 0 0,1-3 62 0 0,-1 1 0 0 0,-1-1 0 0 0,1 1 0 0 0,0-1 0 0 0,-1 0 0 0 0,0 0 0 0 0,0 0 0 0 0,0 0 0 0 0,-1-1 0 0 0,1 1 0 0 0,-1-1 0 0 0,0 0 0 0 0,0 0 0 0 0,0 0 0 0 0,-3 1-62 0 0,-19 11 20 0 0,1-2-1 0 0,-2-1 0 0 0,1-1 1 0 0,-19 4-20 0 0,-22 3-3502 0 0,-19 0 3502 0 0,48-12-1648 0 0</inkml:trace>
  <inkml:trace contextRef="#ctx0" brushRef="#br1" timeOffset="213469.846">17806 12244 13312 0 0,'0'0'-1'0'0,"1"-1"73"0"0,0-1-1 0 0,1 1 1 0 0,-1-1-1 0 0,0 0 1 0 0,0 0-1 0 0,0 0 1 0 0,0 0-1 0 0,-1 1 0 0 0,1-1 1 0 0,0 0-1 0 0,-1 0 1 0 0,1-1-1 0 0,-1 1 1 0 0,0-1-72 0 0,0 2 329 0 0,0 1 103 0 0,0 0 16 0 0,0 0 0 0 0,0 0-25 0 0,0 0-9 0 0,0 0-5 0 0,4 17 446 0 0,-2-4-535 0 0,0 0 0 0 0,-1 0-1 0 0,-1 7-319 0 0,0-5 261 0 0,1 0-1 0 0,2 13-260 0 0,6 24 246 0 0,9 48-28 0 0,-14-84-152 0 0,0 0-1 0 0,-2 0 1 0 0,0 0-1 0 0,-1 1 1 0 0,0-1-1 0 0,-2 12-65 0 0,-2-16 48 0 0,1-2 457 0 0,5-16-203 0 0,16-70-285 0 0,0 32-101 0 0,2 0 0 0 0,23-35 84 0 0,-41 74-9 0 0,1 0 0 0 0,1 0 0 0 0,-1 0 0 0 0,1 1 0 0 0,0-1-1 0 0,0 1 1 0 0,0 0 0 0 0,0 1 0 0 0,1-1 0 0 0,-1 1 0 0 0,1 0-1 0 0,0 1 1 0 0,0-1 0 0 0,0 1 0 0 0,0 0 0 0 0,1 0 9 0 0,1 2-2 0 0,-1 0 0 0 0,1 0 1 0 0,-1 1-1 0 0,1 0 0 0 0,-1 0 1 0 0,1 1-1 0 0,-1-1 0 0 0,6 4 2 0 0,6 2 8 0 0,-1 1-1 0 0,6 4-7 0 0,-9-4 16 0 0,-1-1 1 0 0,1-1-1 0 0,13 4-16 0 0,-19-8 22 0 0,0 0 0 0 0,0 0 0 0 0,0-1 0 0 0,2 0-22 0 0,-8-1 18 0 0,-1 0-1 0 0,1 0 1 0 0,0 0 0 0 0,-1 0-1 0 0,1-1 1 0 0,-1 1 0 0 0,1-1-1 0 0,0 0 1 0 0,-1 0 0 0 0,1 0-1 0 0,-1 0 1 0 0,0 0 0 0 0,1 0-1 0 0,-1 0 1 0 0,0-1 0 0 0,0 0-1 0 0,0 1-17 0 0,1-2 3 0 0,0 1-1 0 0,0-1 0 0 0,-1 0 0 0 0,1 0 0 0 0,-1 0 1 0 0,0 0-1 0 0,0 0 0 0 0,0-1 0 0 0,-1 1 1 0 0,1-1-3 0 0,-1 2-7 0 0,-1 0 0 0 0,1 0 0 0 0,-1-1 0 0 0,0 1 1 0 0,1 0-1 0 0,-1 0 0 0 0,0-1 0 0 0,0 1 0 0 0,-1 0 1 0 0,1-1-1 0 0,0 1 0 0 0,-1 0 0 0 0,1 0 0 0 0,-1-1 1 0 0,0 1-1 0 0,0 0 0 0 0,-1-1 7 0 0,-2-6-34 0 0,-2 1-1 0 0,1-1 1 0 0,-1 2-1 0 0,-1-1 1 0 0,1 1-1 0 0,-3-2 35 0 0,6 7-3 0 0,1 0 0 0 0,-1 0 0 0 0,0 0 0 0 0,1 1 0 0 0,-1-1-1 0 0,0 1 1 0 0,0 0 0 0 0,0 0 0 0 0,0 0 0 0 0,0 0-1 0 0,0 0 1 0 0,0 1 0 0 0,0 0 0 0 0,0-1 0 0 0,0 1 0 0 0,0 0-1 0 0,-1 1 4 0 0,-2-1 0 0 0,1 0 0 0 0,-1 1-1 0 0,1 0 1 0 0,-1 0 0 0 0,1 1-1 0 0,0-1 1 0 0,-1 1-1 0 0,1 0 1 0 0,-1 1 0 0 0,-2 2 31 0 0,0 0 0 0 0,1 1 0 0 0,-1-1 0 0 0,2 1 0 0 0,-1 1 0 0 0,0-1 0 0 0,1 1 0 0 0,1 0 0 0 0,-1 1 0 0 0,1-1 0 0 0,0 1 0 0 0,-1 3-31 0 0,1-1 63 0 0,1 0 0 0 0,0 0 0 0 0,0 1 0 0 0,1-1 0 0 0,0 1 0 0 0,1 0 0 0 0,0 0-1 0 0,1 0 1 0 0,0 0 0 0 0,1 0-63 0 0,0-6 3 0 0,0-1-1 0 0,0 1 1 0 0,1-1 0 0 0,-1 0-1 0 0,1 1 1 0 0,0-1-1 0 0,1 0 1 0 0,-1 0-1 0 0,1 0 1 0 0,-1 0-1 0 0,1 0 1 0 0,1 0-1 0 0,-1 0 1 0 0,0 0 0 0 0,1-1-1 0 0,0 0 1 0 0,0 1-1 0 0,0-1 1 0 0,0 0-1 0 0,0 0 1 0 0,1 0-1 0 0,-1-1 1 0 0,1 1-1 0 0,0-1 1 0 0,0 0 0 0 0,0 0-1 0 0,0 0 1 0 0,0-1-1 0 0,0 1 1 0 0,0-1-1 0 0,1 0 1 0 0,-1 0-1 0 0,0-1 1 0 0,5 1-3 0 0,2 0-726 0 0,-1-1 1 0 0,1 1-1 0 0,0-2 1 0 0,-1 0-1 0 0,1 0 1 0 0,0-1 725 0 0,5-3-6565 0 0</inkml:trace>
  <inkml:trace contextRef="#ctx0" brushRef="#br1" timeOffset="213761.009">18579 12244 13992 0 0,'0'0'314'0'0,"-6"6"430"0"0,-5 3-650 0 0,0 0-1 0 0,0 0 0 0 0,1 1 1 0 0,0 1-1 0 0,1 0 1 0 0,0 0-94 0 0,6-7 16 0 0,0 1 1 0 0,1-1 0 0 0,-1 0 0 0 0,1 1 0 0 0,0-1 0 0 0,0 1 0 0 0,1 0-1 0 0,-1 0 1 0 0,1 0 0 0 0,0 0 0 0 0,0-1 0 0 0,1 1 0 0 0,0 1 0 0 0,0-1 0 0 0,0 0-1 0 0,0 0 1 0 0,1 0 0 0 0,0 3-17 0 0,0-5 33 0 0,0 1-1 0 0,0-1 0 0 0,1 1 1 0 0,-1-1-1 0 0,1 0 0 0 0,0 1 1 0 0,0-1-1 0 0,0 0 0 0 0,1 0 1 0 0,-1-1-1 0 0,0 1 1 0 0,1 0-1 0 0,2 1-32 0 0,5 4 208 0 0,1 0 1 0 0,0-1 0 0 0,4 2-209 0 0,-4-3 221 0 0,0 1 0 0 0,-1 0-1 0 0,0 1-220 0 0,-2-3 117 0 0,3 4 1643 0 0,-11-9-1734 0 0,0 1-1 0 0,0-1 0 0 0,0 1 0 0 0,0-1 1 0 0,0 1-1 0 0,0-1 0 0 0,0 1 0 0 0,0-1 1 0 0,0 1-1 0 0,0-1 0 0 0,0 0 0 0 0,0 1 1 0 0,0-1-1 0 0,0 1 0 0 0,0-1 0 0 0,0 1 1 0 0,-1-1-1 0 0,1 0 0 0 0,0 1 1 0 0,0-1-1 0 0,0 1 0 0 0,-1-1 0 0 0,1 0 1 0 0,0 1-1 0 0,-1-1 0 0 0,1 0 0 0 0,0 1 1 0 0,-1-1-1 0 0,1 0 0 0 0,0 0 0 0 0,-1 1-25 0 0,-2 1 42 0 0,1 0 0 0 0,-1-1 0 0 0,0 1 0 0 0,0-1 0 0 0,0 1 0 0 0,0-1-1 0 0,0 0 1 0 0,0 0 0 0 0,0 0 0 0 0,0 0-42 0 0,-36 5 104 0 0,21-4-89 0 0,10 0-265 0 0,-1-1 0 0 0,0 0 0 0 0,0 0 0 0 0,0-1 0 0 0,0 0 0 0 0,0-1 0 0 0,0 0 0 0 0,-4-2 250 0 0,4 0-838 0 0</inkml:trace>
  <inkml:trace contextRef="#ctx0" brushRef="#br1" timeOffset="-214625.85">18764 12272 13936 0 0,'0'0'314'0'0,"0"0"46"0"0,0 14 480 0 0,2-8-873 0 0,-1-2 180 0 0,0 0 0 0 0,0 0 1 0 0,0 0-1 0 0,-1 0 0 0 0,1 0 1 0 0,-1 0-1 0 0,0 0 0 0 0,-1 3-147 0 0,1-4 139 0 0,-7 65 1695 0 0,7-60-1738 0 0,0 0-1 0 0,0 0 1 0 0,1 0 0 0 0,0 0 0 0 0,1 0 0 0 0,0 0 0 0 0,1 3-96 0 0,-3-10 23 0 0,0 0-1 0 0,1 0 1 0 0,-1 0-1 0 0,1 0 1 0 0,-1 0-1 0 0,1 0 1 0 0,-1-1-1 0 0,1 1 1 0 0,-1 0-1 0 0,1 0 1 0 0,0-1 0 0 0,0 1-1 0 0,-1 0 1 0 0,1-1-1 0 0,0 1 1 0 0,0-1-1 0 0,0 1 1 0 0,-1-1-1 0 0,1 1 1 0 0,0-1-1 0 0,0 1 1 0 0,0-1-1 0 0,0 0 1 0 0,0 0-23 0 0,2 1 30 0 0,-1-1 0 0 0,0 0 0 0 0,0 0 1 0 0,0 0-1 0 0,0-1 0 0 0,0 1 1 0 0,1 0-1 0 0,-1-1 0 0 0,0 0 0 0 0,0 1 1 0 0,1-2-31 0 0,1 1 19 0 0,0-1 1 0 0,0 0-1 0 0,0-1 1 0 0,-1 1-1 0 0,1 0 1 0 0,0-1-1 0 0,-1 0 1 0 0,0 0-1 0 0,0 0 1 0 0,0 0-1 0 0,3-4-19 0 0,0-4-62 0 0,1-1 0 0 0,-2 0-1 0 0,1 0 1 0 0,-2 0-1 0 0,2-6 63 0 0,6-12-426 0 0,-2 7 228 0 0,-10 18 181 0 0,0 4-67 0 0,0 1-5 0 0,-3 28-35 0 0,3-24 141 0 0,-1 6 79 0 0,1 1 1 0 0,1-1-1 0 0,0 0 0 0 0,0 0 0 0 0,1 0 0 0 0,2 8-96 0 0,1-2 172 0 0,-5-13-155 0 0,1-1 0 0 0,-1 1 0 0 0,1 0 0 0 0,0 0 0 0 0,0 0 0 0 0,1 0 0 0 0,-1-1 0 0 0,1 1 0 0 0,-1 0 0 0 0,1 0-17 0 0,2 1 90 0 0,-1 0 0 0 0,0-1 1 0 0,1 1-1 0 0,0-1 0 0 0,0 0 1 0 0,0 0-1 0 0,0 0 0 0 0,0 0 1 0 0,1 0-1 0 0,3 1-90 0 0,-5-3 80 0 0,0 0-1 0 0,1-1 1 0 0,-1 1 0 0 0,0-1-1 0 0,0 1 1 0 0,1-1 0 0 0,-1 0-1 0 0,0 0 1 0 0,1 0-1 0 0,-1-1 1 0 0,0 1 0 0 0,0-1-1 0 0,0 0 1 0 0,1 0 0 0 0,-1 0-1 0 0,0 0 1 0 0,1-1-80 0 0,1 0 19 0 0,0-1 0 0 0,0 0 0 0 0,0 0-1 0 0,-1-1 1 0 0,1 1 0 0 0,-1-1 0 0 0,0 0 0 0 0,0 0 0 0 0,0 0 0 0 0,-1-1 0 0 0,1 1-1 0 0,-1-1 1 0 0,0 0 0 0 0,-1 0 0 0 0,1 0 0 0 0,-1 0 0 0 0,0 0 0 0 0,0-1 0 0 0,1-3-19 0 0,7-30 87 0 0,-6 25-77 0 0,0 1 0 0 0,-1-1 1 0 0,0 0-1 0 0,-1 0 0 0 0,-1-8-10 0 0,0 7 0 0 0,0 13 0 0 0,-1-1 0 0 0,0 1 0 0 0,0 0 0 0 0,0 0 0 0 0,0-1 0 0 0,0 1 0 0 0,0 0 0 0 0,0 0 0 0 0,-1 0 0 0 0,1-1 0 0 0,-1 1 0 0 0,0-1 0 0 0,-3-12-53 0 0,3 8 42 0 0,1 2 1 0 0,-1 2 5 0 0,1 1 0 0 0,-1 0 0 0 0,0 0 0 0 0,1 0 0 0 0,0-1 1 0 0,0 1-1 0 0,0 0 0 0 0,0 0 0 0 0,0-1 0 0 0,0 1 0 0 0,1-1 5 0 0,1-6 0 0 0,0 1 0 0 0,-1-1 0 0 0,1 1 0 0 0,-2-1 0 0 0,1 1 0 0 0,-1-1 0 0 0,0 1 0 0 0,-2-7 0 0 0,3-35 43 0 0,0 18-22 0 0,-3-28-31 0 0,2 60-45 0 0,0 2 28 0 0,1 1 0 0 0,-1 0 0 0 0,0-1 0 0 0,0 1 0 0 0,0 0 0 0 0,0 0 1 0 0,-1 1 26 0 0,1 1-60 0 0,-2 36-87 0 0,-4 23 147 0 0,1-14 4 0 0,-5 26 0 0 0,6-47 26 0 0,0 1 1 0 0,2-1-1 0 0,1 1 1 0 0,3 28-31 0 0,-1-54 10 0 0,-1 0 1 0 0,1-1 0 0 0,0 1-1 0 0,0-1 1 0 0,0 1 0 0 0,0-1-1 0 0,0 1 1 0 0,1-1 0 0 0,0 0-1 0 0,0 1 1 0 0,0-1 0 0 0,0 0-1 0 0,0 0-10 0 0,0-2 15 0 0,-1 1-1 0 0,1-1 1 0 0,0 1-1 0 0,0-1 1 0 0,0 0-1 0 0,0 1 1 0 0,0-1-1 0 0,0 0 1 0 0,0-1-1 0 0,0 1 1 0 0,1 0-1 0 0,-1 0 0 0 0,0-1 1 0 0,0 0-1 0 0,1 1 1 0 0,-1-1-1 0 0,0 0 1 0 0,0 0-1 0 0,1 0 1 0 0,-1 0-1 0 0,0-1-14 0 0,13-1 43 0 0,0-1-1 0 0,0-1 1 0 0,-1 0-1 0 0,1-1 1 0 0,-1-1 0 0 0,0 0-1 0 0,-1-1 1 0 0,0 0-1 0 0,0-1 1 0 0,0-1-1 0 0,8-7-42 0 0,-9 4 1 0 0,0 0-1 0 0,0 0 1 0 0,-1-2-1 0 0,-1 1 1 0 0,0-2-1 0 0,-1 1 1 0 0,0-2-1 0 0,12-17-125 0 0,-16 25 121 0 0,-1 0 1 0 0,0-1-1 0 0,3-8 4 0 0,5-12 0 0 0,-11 27 0 0 0,1-7-16 0 0,-2 8-64 0 0,0 1-10 0 0,-1 1 31 0 0,-3 5 50 0 0,0 1 0 0 0,0-1 0 0 0,0 1 0 0 0,1 0 0 0 0,0 0 0 0 0,0 0 0 0 0,1 1 0 0 0,0-1 0 0 0,0 5 9 0 0,-3 10-33 0 0,2 0 0 0 0,0 16 33 0 0,-2 14 11 0 0,2-38-2 0 0,2 1 1 0 0,0-1-1 0 0,0 1 0 0 0,1 0 1 0 0,1-1-1 0 0,1 1 0 0 0,2 12-9 0 0,6 4 72 0 0,-7-24-24 0 0,-3-6-52 0 0,0-1 0 0 0,0 0 0 0 0,0 1 0 0 0,0-1 0 0 0,0 0-1 0 0,0 1 1 0 0,0-1 0 0 0,1 0 0 0 0,-1 0 0 0 0,0 1 0 0 0,0-1-1 0 0,0 0 1 0 0,1 1 0 0 0,-1-1 0 0 0,0 0 0 0 0,0 0 0 0 0,1 0-1 0 0,-1 1 1 0 0,0-1 0 0 0,0 0 0 0 0,1 0 0 0 0,-1 0 0 0 0,0 0 0 0 0,0 1-1 0 0,1-1 1 0 0,-1 0 0 0 0,0 0 0 0 0,1 0 0 0 0,-1 0 0 0 0,0 0-1 0 0,1 0 1 0 0,-1 0 0 0 0,0 0 0 0 0,1 0 0 0 0,-1 0 0 0 0,0 0 0 0 0,1 0-1 0 0,-1 0 1 0 0,0 0 0 0 0,1 0 0 0 0,-1 0 0 0 0,0-1 0 0 0,1 1-1 0 0,-1 0 1 0 0,0 0 0 0 0,0 0 0 0 0,1 0 0 0 0,-1-1 0 0 0,0 1-1 0 0,0 0 1 0 0,1 0 0 0 0,-1-1 0 0 0,0 1 0 0 0,0 0 4 0 0,1-1-377 0 0,-3-15-6097 0 0,2 6-358 0 0</inkml:trace>
  <inkml:trace contextRef="#ctx0" brushRef="#br1" timeOffset="-214294.555">19400 12295 12552 0 0,'4'-17'648'0'0,"-3"14"-555"0"0,-1 0 0 0 0,1 0 0 0 0,0 0 0 0 0,0 1 0 0 0,0-1 1 0 0,0 0-1 0 0,0 1 0 0 0,0-1 0 0 0,1 0-93 0 0,-1 2 99 0 0,0 0 1 0 0,0 0 0 0 0,1 0-1 0 0,-1 0 1 0 0,0 0-1 0 0,0 0 1 0 0,1 1-1 0 0,-1-1 1 0 0,0 0 0 0 0,1 1-1 0 0,-1-1 1 0 0,1 1-1 0 0,-1-1 1 0 0,1 1-1 0 0,-1 0 1 0 0,1 0 0 0 0,-1-1-1 0 0,1 1 1 0 0,-1 0-1 0 0,1 1 1 0 0,0-1-100 0 0,24 1 865 0 0,1 2-1 0 0,0 1 1 0 0,-1 1 0 0 0,3 2-865 0 0,39 7 142 0 0,-42-8-769 0 0,0 1 0 0 0,11 6 627 0 0,-34-13-61 0 0,16 7-443 0 0</inkml:trace>
  <inkml:trace contextRef="#ctx0" brushRef="#br1" timeOffset="-213568.055">18537 13377 14864 0 0,'0'0'433'0'0,"0"0"0"0"0,0 5-186 0 0,0 30 1602 0 0,-2-1 0 0 0,-1 1 1 0 0,-5 22-1850 0 0,5-46 107 0 0,2 0 1 0 0,-1 1-1 0 0,2-1 0 0 0,-1 0 1 0 0,2 1-1 0 0,-1-1 1 0 0,3 11-108 0 0,-1-18 439 0 0,-1-2-1823 0 0,-1-1-3966 0 0,0-1-1520 0 0</inkml:trace>
  <inkml:trace contextRef="#ctx0" brushRef="#br1" timeOffset="-213324.743">18680 13296 12096 0 0,'0'0'264'0'0,"0"0"56"0"0,-4 6 16 0 0,4 2 0 0 0,-2 0-272 0 0,4 3-64 0 0,2 0 0 0 0,-1 0-5360 0 0</inkml:trace>
  <inkml:trace contextRef="#ctx0" brushRef="#br1" timeOffset="-213037.998">18923 13596 14712 0 0,'-9'8'1121'0'0,"-22"25"-561"0"0,18-19 2552 0 0,13-28-1067 0 0,6 2-1914 0 0,0 1 0 0 0,1 0 0 0 0,0 1 0 0 0,0-1-1 0 0,1 1 1 0 0,7-6-131 0 0,14-15 4 0 0,-22 21-46 0 0,2 1-1 0 0,-1 0 1 0 0,2 0 0 0 0,-1 1-1 0 0,4-2 43 0 0,-9 7-34 0 0,2 0 0 0 0,-1 0 0 0 0,0 0 0 0 0,1 1 0 0 0,-1-1 0 0 0,1 1 0 0 0,4 0 34 0 0,-9 1-8 0 0,1 1-1 0 0,0-1 1 0 0,0 1-1 0 0,0 0 1 0 0,0 0-1 0 0,0 0 1 0 0,0 0-1 0 0,0 0 1 0 0,0 0-1 0 0,0 1 1 0 0,0-1-1 0 0,0 1 1 0 0,-1-1-1 0 0,1 1 1 0 0,0 0-1 0 0,0-1 1 0 0,0 1-1 0 0,-1 0 1 0 0,1 0-1 0 0,-1 0 1 0 0,1 1-1 0 0,-1-1 1 0 0,1 0-1 0 0,-1 1 1 0 0,1-1 8 0 0,6 11-4 0 0,0-1-1 0 0,-1 1 1 0 0,-1 0 0 0 0,0 0 0 0 0,0 3 4 0 0,1-1 51 0 0,-1 0 1 0 0,2 0 0 0 0,6 9-52 0 0,-11-19-520 0 0,0 0 0 0 0,1 0 0 0 0,0 0 0 0 0,0 0 0 0 0,0-1 0 0 0,0 1 0 0 0,0-1 0 0 0,1 0 0 0 0,-1 0 0 0 0,1-1 0 0 0,0 0 1 0 0,4 2 519 0 0,7 2-6692 0 0</inkml:trace>
  <inkml:trace contextRef="#ctx0" brushRef="#br1" timeOffset="-212434.183">20954 12286 13736 0 0,'13'-24'794'0'0,"-10"20"-510"0"0,-1 0 0 0 0,0 0 0 0 0,1 0 0 0 0,-2 0 0 0 0,1 0 0 0 0,0 0 0 0 0,-1 0 0 0 0,0 0 0 0 0,0-1 0 0 0,0 1 0 0 0,0 0 0 0 0,-1-1 0 0 0,1 1 0 0 0,-2-5-284 0 0,1 8 101 0 0,0 0-1 0 0,0 0 1 0 0,0 1 0 0 0,-1-1-1 0 0,1 0 1 0 0,-1 0-1 0 0,1 1 1 0 0,0-1 0 0 0,-1 0-1 0 0,1 0 1 0 0,-1 1-1 0 0,0-1 1 0 0,1 1 0 0 0,-1-1-1 0 0,1 0 1 0 0,-1 1-1 0 0,0-1 1 0 0,0 1 0 0 0,1 0-1 0 0,-1-1 1 0 0,0 1-1 0 0,0 0 1 0 0,1-1-101 0 0,-3 0 110 0 0,1 1-1 0 0,-1-1 1 0 0,1 1-1 0 0,-1-1 1 0 0,1 1-1 0 0,-1 0 1 0 0,0 0 0 0 0,-1 0-110 0 0,-3 1 90 0 0,-1 0 1 0 0,0 1 0 0 0,1-1-1 0 0,-1 2 1 0 0,0-1-91 0 0,-8 5 149 0 0,0 0 0 0 0,0 0 0 0 0,1 2-1 0 0,0 0 1 0 0,-5 4-149 0 0,11-6 73 0 0,-1 1 0 0 0,1 0 0 0 0,1 0 0 0 0,0 1 0 0 0,0 0 0 0 0,0 0 0 0 0,1 0 0 0 0,-2 5-73 0 0,5-4 24 0 0,-1-1 0 0 0,2 0 0 0 0,-1 1 0 0 0,1 0-1 0 0,1 0 1 0 0,0 0 0 0 0,0 0 0 0 0,1 0 0 0 0,0 0 0 0 0,1 0 0 0 0,0 1 0 0 0,1-1 0 0 0,0 0 0 0 0,2 8-24 0 0,-1 2 59 0 0,-1-10-17 0 0,0-1-1 0 0,1 0 1 0 0,0 1 0 0 0,0-1-1 0 0,1 0 1 0 0,0 0 0 0 0,0-1 0 0 0,1 1-1 0 0,3 5-41 0 0,-1-4 12 0 0,-1 1 0 0 0,0-1 0 0 0,0 1 0 0 0,-1 0 0 0 0,0 4-12 0 0,1-1 10 0 0,0 0 0 0 0,4 7-10 0 0,-3-7 35 0 0,-1 1 1 0 0,0 0-1 0 0,0 1 0 0 0,0 6-35 0 0,3 13 49 0 0,-6-28-33 0 0,0 1 1 0 0,-1-1 0 0 0,0 0 0 0 0,0 1-1 0 0,-1 0 1 0 0,0 2-17 0 0,0-6 8 0 0,0 0 0 0 0,-1-1 0 0 0,0 1-1 0 0,1 0 1 0 0,-1-1 0 0 0,-1 1 0 0 0,1-1 0 0 0,0 1 0 0 0,-1-1 0 0 0,0 1 0 0 0,0-1-1 0 0,0 0 1 0 0,0 0 0 0 0,-1 1-8 0 0,-1 1-2 0 0,2-3-34 0 0,1 0 0 0 0,-1 1 0 0 0,0-1-1 0 0,0 0 1 0 0,0 0 0 0 0,0-1 0 0 0,0 1 0 0 0,-1 0 0 0 0,1-1-1 0 0,0 1 1 0 0,-1-1 0 0 0,1 0 0 0 0,-1 0 0 0 0,0 0-1 0 0,1 0 1 0 0,-1 0 0 0 0,0 0 0 0 0,-2 0 36 0 0,-3 0-809 0 0,-1 0 0 0 0,1-1 1 0 0,-1 0-1 0 0,1 0 0 0 0,-6-1 809 0 0,-7-3-7358 0 0</inkml:trace>
  <inkml:trace contextRef="#ctx0" brushRef="#br1" timeOffset="-212172.044">20499 12658 13760 0 0,'0'0'314'0'0,"9"0"428"0"0,54 1-153 0 0,167-5 1757 0 0,-214 3-2932 0 0,1-1-1 0 0,-1-1 1 0 0,7-1 586 0 0,-7 0-5768 0 0</inkml:trace>
  <inkml:trace contextRef="#ctx0" brushRef="#br1" timeOffset="-211972.124">21007 12588 13128 0 0,'0'0'297'0'0,"0"0"39"0"0,0 0 20 0 0,0 0-29 0 0,0 6-203 0 0,1 5-184 0 0,-1-1 1340 0 0,0 1 0 0 0,-1-1-1 0 0,-1 9-1279 0 0,4 9 1898 0 0,-3-25-1784 0 0,1 0 0 0 0,0-1 1 0 0,0 1-1 0 0,0 0 1 0 0,0 0-1 0 0,1 0 0 0 0,-1-1 1 0 0,1 1-1 0 0,-1 0 1 0 0,1-1-1 0 0,0 1 0 0 0,0 0 1 0 0,0-1-1 0 0,0 1 1 0 0,2 1-115 0 0,0 3 138 0 0,9 26 697 0 0,-11-32-762 0 0,0-1-13 0 0,3 2-221 0 0,-2-2-730 0 0,4-5-1486 0 0,0 0 1154 0 0</inkml:trace>
  <inkml:trace contextRef="#ctx0" brushRef="#br1" timeOffset="-211528.842">21207 12619 14368 0 0,'1'8'705'0'0,"2"10"0"0"0,-3-12-663 0 0,2 0-1 0 0,-1 1 0 0 0,1-1 1 0 0,1 5-42 0 0,1-2 218 0 0,-1 0 1 0 0,-1 1-1 0 0,1 8-218 0 0,-2-11 338 0 0,1 0 0 0 0,-1 0 0 0 0,1 0 0 0 0,0-1 0 0 0,1 1 0 0 0,-1 0 0 0 0,2-1 0 0 0,-1 1-338 0 0,1 0 984 0 0,0-2 1011 0 0,0-14-1326 0 0,-1-17-536 0 0,1-4-168 0 0,1 11-120 0 0,0 2-187 0 0,0 1 0 0 0,6-12 342 0 0,-2 8-524 0 0,-5 9 340 0 0,1 1-1 0 0,0 0 1 0 0,1-1 184 0 0,-5 9-10 0 0,1 0 0 0 0,-1 0 0 0 0,1 0 1 0 0,-1 0-1 0 0,1 0 0 0 0,0 0 0 0 0,-1 1 0 0 0,1-1 0 0 0,0 1 0 0 0,0-1 1 0 0,0 1-1 0 0,0 0 0 0 0,1 0 0 0 0,-1 0 0 0 0,0 0 0 0 0,1 0 10 0 0,-2 1 9 0 0,0-1 0 0 0,1 1-1 0 0,-1 0 1 0 0,0 0 0 0 0,1 0-1 0 0,-1 0 1 0 0,0 1 0 0 0,1-1-1 0 0,-1 0 1 0 0,0 0 0 0 0,0 1-1 0 0,1-1 1 0 0,-1 1 0 0 0,0-1-1 0 0,0 1 1 0 0,0 0 0 0 0,1-1-1 0 0,-1 1 1 0 0,0 0-1 0 0,0 0 1 0 0,0 0 0 0 0,0 0-1 0 0,-1 0 1 0 0,2 1-9 0 0,3 4 136 0 0,0 0 0 0 0,-1 0 0 0 0,0 1 1 0 0,0 0-137 0 0,3 4 179 0 0,21 50 472 0 0,-18-41-480 0 0,-8-16-105 0 0,0 0 1 0 0,-1-1-1 0 0,1 1 1 0 0,0-1 0 0 0,0 1-1 0 0,1-1 1 0 0,-1 0-1 0 0,1 0 1 0 0,0 0-1 0 0,0 0 1 0 0,0 0-1 0 0,2 1-66 0 0,-3-2-23 0 0,0-1-1 0 0,1 0 1 0 0,-1 1-1 0 0,1-1 1 0 0,-1 0-1 0 0,1 0 1 0 0,-1-1-1 0 0,1 1 1 0 0,0 0-1 0 0,-1-1 1 0 0,1 0-1 0 0,0 0 1 0 0,0 1-1 0 0,-1-1 1 0 0,1-1-1 0 0,0 1 1 0 0,-1 0-1 0 0,1-1 1 0 0,0 1-1 0 0,-1-1 1 0 0,1 0-1 0 0,0 0 1 0 0,-1 0-1 0 0,0 0 1 0 0,1-1-1 0 0,-1 1 1 0 0,1-1-1 0 0,-1 1 1 0 0,0-1-1 0 0,0 0 1 0 0,0 1-1 0 0,0-1 1 0 0,0 0-1 0 0,-1-1 1 0 0,1 1-1 0 0,0 0 1 0 0,-1 0-1 0 0,0-1 1 0 0,1 1-1 0 0,-1-1 24 0 0,8-19-2381 0 0,-2-1-1 0 0,0 0 0 0 0,-1 0 1 0 0,0-11 2381 0 0,-4 26-579 0 0,-1 4-252 0 0,2-6 3726 0 0,-2 10-2699 0 0,-1 0-1 0 0,1 0 1 0 0,-1 0-1 0 0,1 1 1 0 0,-1-1-1 0 0,1 0 1 0 0,-1 1 0 0 0,1-1-1 0 0,-1 0 1 0 0,1 1-1 0 0,-1-1 1 0 0,0 1 0 0 0,1-1-1 0 0,-1 1 1 0 0,0-1-1 0 0,1 1 1 0 0,-1-1 0 0 0,0 1-1 0 0,1-1-195 0 0,1 5 235 0 0,0-1-1 0 0,0 1 1 0 0,-1 0-1 0 0,1-1 1 0 0,-1 1-1 0 0,0 0 1 0 0,0 0-1 0 0,0 3-234 0 0,1 7 548 0 0,2-1-24 0 0,1 0 0 0 0,0 0 0 0 0,2 3-524 0 0,-2-7 236 0 0,-3-3-20 0 0,1-1 0 0 0,1 0 0 0 0,-1 0 1 0 0,1 0-1 0 0,0-1 0 0 0,0 1 0 0 0,1-1 0 0 0,0 0 0 0 0,4 4-216 0 0,-7-8-51 0 0,1 1-1 0 0,-1 0 1 0 0,0-1-1 0 0,1 1 1 0 0,0-1 0 0 0,-1 0-1 0 0,1 0 1 0 0,0 0-1 0 0,-1 0 1 0 0,1 0-1 0 0,1-1 52 0 0,-1 1-436 0 0,-1-1 1 0 0,0 0-1 0 0,1 0 0 0 0,-1-1 0 0 0,0 1 0 0 0,1 0 0 0 0,-1-1 0 0 0,0 1 1 0 0,1-1-1 0 0,-1 0 0 0 0,0 0 0 0 0,0 0 0 0 0,0 0 0 0 0,0 0 0 0 0,1-1 436 0 0,7-5-7447 0 0</inkml:trace>
  <inkml:trace contextRef="#ctx0" brushRef="#br1" timeOffset="-211238.86">21684 12361 18055 0 0,'-2'-2'124'0'0,"0"-1"0"0"0,1 1 0 0 0,-1-1 0 0 0,0 1 0 0 0,1-1 0 0 0,0 0 0 0 0,-1 0 0 0 0,1 0 0 0 0,0 1 0 0 0,0-1 0 0 0,1 0-124 0 0,-6-12 585 0 0,5 14-508 0 0,1 0-1 0 0,-1 0 1 0 0,0 0-1 0 0,1 0 1 0 0,-1 0 0 0 0,1 0-1 0 0,0 0 1 0 0,-1 0 0 0 0,1 0-1 0 0,0-1 1 0 0,0 1 0 0 0,0 0-1 0 0,-1 0 1 0 0,1 0-1 0 0,0 0 1 0 0,1 0 0 0 0,-1-1-1 0 0,0 0-76 0 0,0 2 30 0 0,1 0-1 0 0,-1-1 1 0 0,0 1-1 0 0,1 0 1 0 0,-1 0-1 0 0,0 0 1 0 0,1-1-1 0 0,-1 1 1 0 0,1 0-1 0 0,-1 0 1 0 0,0 0-1 0 0,1 0 1 0 0,-1 0-1 0 0,1 0 1 0 0,-1 0-1 0 0,0-1 1 0 0,1 1-1 0 0,-1 0 1 0 0,1 1-1 0 0,-1-1 1 0 0,1 0-1 0 0,-1 0 1 0 0,0 0-1 0 0,1 0 1 0 0,-1 0-1 0 0,1 0 1 0 0,-1 0-1 0 0,0 1 1 0 0,1-1-1 0 0,-1 0 1 0 0,0 0-1 0 0,1 1 1 0 0,-1-1-30 0 0,15 10-156 0 0,-12-8 214 0 0,28 16-998 0 0,-9-9-2517 0 0,-13-7 1987 0 0</inkml:trace>
  <inkml:trace contextRef="#ctx0" brushRef="#br1" timeOffset="-210969.865">21975 12306 14032 0 0,'0'6'814'0'0,"1"12"-522"0"0,2 0 0 0 0,0-1 0 0 0,1 1 0 0 0,1-1 0 0 0,3 8-292 0 0,-5-14 288 0 0,33 91 1714 0 0,-16-49 77 0 0,5 26-2079 0 0,-22-73-23 0 0,0 3-124 0 0,-2-3-5305 0 0,-1-6-1009 0 0</inkml:trace>
  <inkml:trace contextRef="#ctx0" brushRef="#br1" timeOffset="-210768.405">21865 12550 13536 0 0,'0'0'306'0'0,"7"-3"420"0"0,1 3-625 0 0,0-1 0 0 0,0 2 0 0 0,0-1 0 0 0,1 1 0 0 0,-1 1 0 0 0,0-1 0 0 0,0 1 0 0 0,1 1-101 0 0,14 2 456 0 0,0-1 1 0 0,-1-1 0 0 0,1-1 0 0 0,9-1-457 0 0,94-5 1591 0 0,-101 3-1354 0 0,-9 0-174 0 0,0 0-1 0 0,0-1 1 0 0,-1-1-1 0 0,0-1 0 0 0,1 0 1 0 0,10-5-63 0 0,-20 7-31 0 0,0-1 1 0 0,-1 1-1 0 0,0-1 1 0 0,0 0 0 0 0,0-1-1 0 0,0 1 1 0 0,0-1-1 0 0,-1 0 1 0 0,1 0-1 0 0,-1-1 1 0 0,0 1 0 0 0,0-1-1 0 0,-1 0 1 0 0,0 0-1 0 0,1 0 1 0 0,-2-1-1 0 0,1 1 1 0 0,-1-1-1 0 0,1 0 31 0 0,-2 2-7 0 0,1 0-1 0 0,-1 0 0 0 0,0 0 0 0 0,0 0 1 0 0,-1-1-1 0 0,1 1 0 0 0,-1 0 0 0 0,0 0 1 0 0,0 0-1 0 0,0-1 0 0 0,-1 1 0 0 0,1 0 1 0 0,-1 0-1 0 0,0 0 0 0 0,0 0 0 0 0,-1-1 8 0 0,-1-1-11 0 0,2 3 26 0 0,0 0 1 0 0,0 1 0 0 0,-1-1-1 0 0,0 0 1 0 0,1 0 0 0 0,-3-1-16 0 0,3 3 2 0 0,1 1 1 0 0,-1-1 0 0 0,0 0-1 0 0,0 1 1 0 0,0-1-1 0 0,0 1 1 0 0,0-1-1 0 0,0 1 1 0 0,0-1-1 0 0,0 1 1 0 0,0 0 0 0 0,0-1-1 0 0,0 1 1 0 0,0 0-1 0 0,0 0 1 0 0,0 0-1 0 0,-1 0 1 0 0,1 0-1 0 0,0 0 1 0 0,0 0-1 0 0,-1 0-2 0 0,-3 1 60 0 0,0 0 0 0 0,0 0 0 0 0,0 1 0 0 0,0-1-1 0 0,0 1 1 0 0,0 0 0 0 0,0 0 0 0 0,0 1 0 0 0,1-1-1 0 0,-1 1 1 0 0,1 0 0 0 0,0 1 0 0 0,0-1 0 0 0,0 1-1 0 0,0 0 1 0 0,0-1 0 0 0,1 2 0 0 0,0-1-1 0 0,0 0 1 0 0,0 1 0 0 0,0-1 0 0 0,1 1 0 0 0,0 0-1 0 0,0 0 1 0 0,0 0 0 0 0,0 0 0 0 0,1 0 0 0 0,0 0-1 0 0,0 0 1 0 0,0 1 0 0 0,1-1 0 0 0,0 0 0 0 0,0 1-1 0 0,0-1 1 0 0,1 0 0 0 0,-1 0 0 0 0,1 1-1 0 0,0-1 1 0 0,1 0 0 0 0,0 0 0 0 0,-1 0 0 0 0,1 0-1 0 0,1 0 1 0 0,-1-1 0 0 0,3 5-60 0 0,0-4 147 0 0,-1 0 0 0 0,0 1-1 0 0,1-2 1 0 0,0 1 0 0 0,0-1 0 0 0,1 1 0 0 0,-1-1-1 0 0,2 0-146 0 0,9 5 359 0 0,1 0 0 0 0,7 2-359 0 0,-6-5-320 0 0,0-1 1 0 0,1 0 0 0 0,-1-2-1 0 0,1 0 1 0 0,14 0 319 0 0,-31-3-202 0 0,15 1-7565 0 0</inkml:trace>
  <inkml:trace contextRef="#ctx0" brushRef="#br1" timeOffset="-210041.184">20708 13288 14568 0 0,'3'-2'105'0'0,"-1"1"1"0"0,1-1 0 0 0,0 0-1 0 0,-1 1 1 0 0,1-2 0 0 0,-1 1-1 0 0,0 0 1 0 0,0 0 0 0 0,1-1-1 0 0,-2 1 1 0 0,1-1 0 0 0,0 1-1 0 0,0-1 1 0 0,-1 0 0 0 0,1-1-106 0 0,-1 1 265 0 0,0 1 0 0 0,0 0 1 0 0,1 0-1 0 0,-1 0 0 0 0,0 0 0 0 0,1 0 0 0 0,-1 0 1 0 0,1 0-1 0 0,0 0 0 0 0,0 1 0 0 0,0-1 1 0 0,-1 1-1 0 0,3-2-265 0 0,-4 3 750 0 0,0 0 2 0 0,0 9-559 0 0,-1 0 0 0 0,0 0-1 0 0,-1 0 1 0 0,0 0 0 0 0,-1-1-1 0 0,0 1-192 0 0,0 0 82 0 0,1-1-1 0 0,0 1 1 0 0,0 0 0 0 0,1-1-1 0 0,0 1 1 0 0,0 0-82 0 0,-5 85 505 0 0,6-87-478 0 0,0 1 0 0 0,1-1 1 0 0,0 1-1 0 0,0-1 0 0 0,1 1 0 0 0,0-1 1 0 0,0 0-1 0 0,1 0 0 0 0,0 0 0 0 0,4 6-27 0 0,5 17 241 0 0,-10-26-226 0 0,-1 1 0 0 0,1-1-1 0 0,1 0 1 0 0,-1 0 0 0 0,1 0-1 0 0,-1-1 1 0 0,1 1 0 0 0,0 0-1 0 0,0-1 1 0 0,1 0 0 0 0,-1 0-1 0 0,1 0 1 0 0,-1 0 0 0 0,1 0-1 0 0,0-1 1 0 0,0 0 0 0 0,0 1-1 0 0,1-2 1 0 0,-1 1 0 0 0,0 0-1 0 0,1-1 1 0 0,-1 0 0 0 0,1 0-1 0 0,1 0-14 0 0,0 0-36 0 0,0-1 0 0 0,0 1-1 0 0,0-1 1 0 0,0-1 0 0 0,0 1 0 0 0,0-1-1 0 0,0 0 1 0 0,0-1 0 0 0,0 1-1 0 0,0-1 1 0 0,-1 0 0 0 0,1 0 0 0 0,-1-1-1 0 0,1 0 1 0 0,-1 0 0 0 0,0 0-1 0 0,0-1 1 0 0,0 1 0 0 0,-1-1 0 0 0,1 0-1 0 0,-1-1 1 0 0,0 1 0 0 0,2-4 36 0 0,-1 2-90 0 0,0 0 1 0 0,-1 0 0 0 0,0-1-1 0 0,0 0 1 0 0,0 1 0 0 0,-1-1-1 0 0,0-1 1 0 0,0 1 0 0 0,-1 0-1 0 0,0-1 1 0 0,0 0 0 0 0,-1 1-1 0 0,1-4 90 0 0,-2-2-48 0 0,1 12 217 0 0,-1 6-47 0 0,1-1-93 0 0,0-1 1 0 0,0 1-1 0 0,1-1 1 0 0,-1 1-1 0 0,1-1 1 0 0,0 0-1 0 0,0 0 0 0 0,0 0 1 0 0,1 0-1 0 0,-1 0 1 0 0,2 1-30 0 0,4 6 205 0 0,8 12 185 0 0,1 0 0 0 0,1-1 0 0 0,20 17-390 0 0,-32-32-10 0 0,0-1-1 0 0,0 0 0 0 0,1-1 0 0 0,0 1 0 0 0,0-1 0 0 0,0 0 0 0 0,0-1 0 0 0,1 0 0 0 0,-1 0 0 0 0,1 0 1 0 0,0-1-1 0 0,0 0 0 0 0,0-1 0 0 0,0 0 0 0 0,6 0 11 0 0,-2-2-1149 0 0,-1-2-3390 0 0,-9 2 3518 0 0,11-2-6372 0 0</inkml:trace>
  <inkml:trace contextRef="#ctx0" brushRef="#br1" timeOffset="-209791.646">21220 13276 18367 0 0,'-4'-11'520'0'0,"4"9"112"0"0,-3-4-504 0 0,3 6-128 0 0,0-3 0 0 0,-3 0 0 0 0,0 3 0 0 0,3 0 0 0 0,3 0 0 0 0,-3 0 0 0 0,0 0 0 0 0,0 0-96 0 0,0 0 96 0 0,10 6-104 0 0,2 2-40 0 0,-2 1-8 0 0,-1-1 0 0 0,-3 0-7463 0 0</inkml:trace>
  <inkml:trace contextRef="#ctx0" brushRef="#br1" timeOffset="-209325.42">21432 13426 12528 0 0,'-3'7'199'0'0,"1"-1"-1"0"0,1 1 1 0 0,-1 0 0 0 0,1-1 0 0 0,0 1 0 0 0,0 0 0 0 0,1 5-199 0 0,0 5 836 0 0,2 1 0 0 0,0 7-836 0 0,0-20 523 0 0,-1 1 1 0 0,1-1 0 0 0,0 1 0 0 0,0-1-1 0 0,0 0 1 0 0,1 0 0 0 0,2 4-524 0 0,-5-8 485 0 0,0-1-5 0 0,0 0-21 0 0,2 0-401 0 0,0 0 1 0 0,-1-1-1 0 0,1 1 0 0 0,-1-1 0 0 0,1 1 1 0 0,-1-1-1 0 0,0 0 0 0 0,1 0 0 0 0,-1 0 1 0 0,0 0-1 0 0,1 1 0 0 0,-1-2 1 0 0,0 1-1 0 0,0 0 0 0 0,0 0 0 0 0,0 0 1 0 0,0 0-1 0 0,0-1 0 0 0,0 1 0 0 0,0 0 1 0 0,-1-1-1 0 0,1 1 0 0 0,0-1 1 0 0,-1 0-59 0 0,4-6-285 0 0,-1-1 0 0 0,0-1 0 0 0,1-3 285 0 0,-4 12-19 0 0,5-19-309 0 0,2-6 12 0 0,1 0 0 0 0,3-7 316 0 0,-10 32 2 0 0,-1 0-1 0 0,1 1 1 0 0,-1-1-1 0 0,1 1 1 0 0,0-1-1 0 0,-1 0 1 0 0,1 1-1 0 0,0-1 1 0 0,-1 1-1 0 0,1-1 0 0 0,0 1 1 0 0,0-1-1 0 0,-1 1 1 0 0,1 0-1 0 0,0 0 1 0 0,0-1-1 0 0,0 1 1 0 0,-1 0-1 0 0,1 0 1 0 0,0 0-1 0 0,0 0 1 0 0,0-1-1 0 0,0 1 0 0 0,0 1 1 0 0,-1-1-1 0 0,1 0 1 0 0,0 0-1 0 0,0 0 1 0 0,0 0-1 0 0,0 1 1 0 0,-1-1-1 0 0,1 0 1 0 0,0 1-1 0 0,0-1 1 0 0,-1 0-1 0 0,2 1-1 0 0,-2-1 11 0 0,6 3 60 0 0,-1 1 0 0 0,0 0 0 0 0,0-1 0 0 0,0 1 0 0 0,0 1 0 0 0,-1-1 0 0 0,0 1 0 0 0,1 1-71 0 0,4 4 80 0 0,1 0 1 0 0,0-1-1 0 0,0 1 0 0 0,1-1 0 0 0,0-1 0 0 0,1 0 0 0 0,11 5-80 0 0,-15-9 85 0 0,0 0-1 0 0,0-1 0 0 0,1 0 0 0 0,-1-1 1 0 0,1 0-1 0 0,-1 0 0 0 0,1-1 1 0 0,0 0-1 0 0,0 0 0 0 0,0-1 0 0 0,4 0-84 0 0,-3-1 29 0 0,-1 0 0 0 0,0-1 0 0 0,1 0 0 0 0,-1 0 0 0 0,0-1 0 0 0,0 0 0 0 0,0 0 0 0 0,-1-1-29 0 0,-5 3-56 0 0,0-1-1 0 0,0 1 0 0 0,0-1 1 0 0,-1 0-1 0 0,1 0 1 0 0,0 0-1 0 0,-1 0 1 0 0,0 0-1 0 0,1-1 1 0 0,-1 1-1 0 0,0-1 1 0 0,0 1-1 0 0,-1-1 1 0 0,1 0-1 0 0,0 0 1 0 0,-1 0-1 0 0,0 0 1 0 0,0 0-1 0 0,0 0 1 0 0,0 0-1 0 0,0 0 1 0 0,0 0-1 0 0,-1 0 1 0 0,1-1-1 0 0,-1 0 57 0 0,0-3-86 0 0,-1 1 1 0 0,1 0-1 0 0,-1-1 1 0 0,0 1-1 0 0,-1-1 1 0 0,-1-3 85 0 0,3 8-2 0 0,-1 0 0 0 0,0 0 0 0 0,0 0 0 0 0,0 0 0 0 0,0 0 0 0 0,0 0 1 0 0,0 1-1 0 0,0-1 0 0 0,-1 0 0 0 0,1 1 0 0 0,0-1 0 0 0,-1 1 0 0 0,0-1 0 0 0,1 1 1 0 0,-1 0-1 0 0,0 0 0 0 0,1 0 0 0 0,-1 0 0 0 0,0 0 0 0 0,0 0 0 0 0,0 0 0 0 0,-2 0 2 0 0,2 1 12 0 0,1 0-1 0 0,0 0 0 0 0,-1 0 0 0 0,1 0 1 0 0,-1 0-1 0 0,1 1 0 0 0,-1-1 0 0 0,1 1 1 0 0,0-1-1 0 0,-1 1 0 0 0,1-1 0 0 0,0 1 1 0 0,-1 0-1 0 0,1-1 0 0 0,0 1 0 0 0,0 0 0 0 0,0 0 1 0 0,0 0-1 0 0,0 0 0 0 0,0 0 0 0 0,0 0 1 0 0,0 0-1 0 0,0 1 0 0 0,0-1 0 0 0,1 0 1 0 0,-1 0-1 0 0,0 1 0 0 0,0 0-11 0 0,-1 2 34 0 0,1 0-1 0 0,-1 0 1 0 0,0 0-1 0 0,1 0 0 0 0,0 0 1 0 0,0 0-1 0 0,0 0 1 0 0,1 0-1 0 0,-1 2-33 0 0,1-1 45 0 0,1 1-1 0 0,0-1 1 0 0,0 1-1 0 0,0-1 1 0 0,0 1-1 0 0,1-1 1 0 0,0 0-1 0 0,0 1 1 0 0,0-1-1 0 0,1 0 1 0 0,0-1-1 0 0,0 1 1 0 0,0 0 0 0 0,0-1-1 0 0,1 0 1 0 0,-1 1-1 0 0,1-1 1 0 0,0-1-1 0 0,1 1 1 0 0,-1-1-1 0 0,1 1 1 0 0,-1-1-1 0 0,4 1-44 0 0,3 2-3 0 0,-1-1-1 0 0,1-1 1 0 0,0 1 0 0 0,0-2 0 0 0,0 1-1 0 0,1-2 1 0 0,0 1 0 0 0,-1-2-1 0 0,1 0 1 0 0,10 0 3 0 0,-3 0-162 0 0,11-1-1813 0 0,-11-2-2453 0 0,6-2-2309 0 0</inkml:trace>
  <inkml:trace contextRef="#ctx0" brushRef="#br1" timeOffset="-208810.91">22495 13196 14632 0 0,'0'0'430'0'0,"0"14"156"0"0,0 6 50 0 0,1 0 0 0 0,1-1 0 0 0,0 1 0 0 0,2 0 1 0 0,0 0-1 0 0,3 2-636 0 0,-6-17 120 0 0,1 0-1 0 0,0 0 1 0 0,0-1 0 0 0,1 1 0 0 0,-1-1 0 0 0,1 1 0 0 0,0-1-1 0 0,0 0 1 0 0,0 0 0 0 0,2 1-120 0 0,-3-3 23 0 0,0-1 1 0 0,0 0-1 0 0,0 1 0 0 0,-1-1 1 0 0,1 0-1 0 0,1 0 1 0 0,-1 0-1 0 0,0 0 0 0 0,0 0 1 0 0,0-1-1 0 0,0 1 0 0 0,1-1 1 0 0,-1 1-1 0 0,0-1 0 0 0,0 0 1 0 0,1 0-1 0 0,-1 0 0 0 0,0 0 1 0 0,1 0-1 0 0,-1 0 0 0 0,0-1 1 0 0,0 1-1 0 0,1-1 0 0 0,0 0-23 0 0,1 0-30 0 0,1 0-1 0 0,-1-1 1 0 0,1 0-1 0 0,-1 0 0 0 0,0 0 1 0 0,0-1-1 0 0,0 1 1 0 0,0-1-1 0 0,0 0 0 0 0,-1 0 1 0 0,1 0-1 0 0,-1-1 1 0 0,1 1-1 0 0,-1-1 1 0 0,-1 0-1 0 0,1 1 0 0 0,1-4 31 0 0,5-8-123 0 0,-7 13 104 0 0,-1 0 0 0 0,0 0-1 0 0,1 0 1 0 0,-1 0 0 0 0,0-1 0 0 0,0 1 0 0 0,0-2 19 0 0,0 1-10 0 0,-1 0 6 0 0,1 1 1 0 0,0-1-1 0 0,0 1 0 0 0,0 0 0 0 0,0 0 0 0 0,0-1 0 0 0,0 1 1 0 0,0 0-1 0 0,1 0 0 0 0,-1 0 0 0 0,1 0 0 0 0,0 0 1 0 0,-1 1-1 0 0,1-1 0 0 0,0 0 0 0 0,0 1 0 0 0,0 0 0 0 0,0-1 4 0 0,-1 2 1 0 0,-1 0-1 0 0,0-1 0 0 0,1 1 1 0 0,-1 0-1 0 0,0 0 0 0 0,1 0 0 0 0,-1 0 1 0 0,1 0-1 0 0,-1 0 0 0 0,0 0 1 0 0,1 0-1 0 0,-1 0 0 0 0,1 0 0 0 0,-1 0 1 0 0,0 0-1 0 0,1 0 0 0 0,-1 0 1 0 0,1 0-1 0 0,-1 0 0 0 0,0 0 0 0 0,1 0 1 0 0,-1 1-1 0 0,1-1 0 0 0,-1 0 1 0 0,0 0-1 0 0,1 0 0 0 0,-1 1 0 0 0,0-1 1 0 0,0 0-1 0 0,1 0 0 0 0,-1 1 1 0 0,0-1-1 0 0,1 0 0 0 0,-1 1 0 0 0,0-1 1 0 0,0 0-1 0 0,0 1 0 0 0,1-1 1 0 0,-1 1-1 0 0,0-1 2 0 0,3 6 50 0 0,0-1 1 0 0,0 1-1 0 0,0 0 1 0 0,0 5-53 0 0,-1-5 53 0 0,1 0 0 0 0,-1 0-1 0 0,1-1 1 0 0,0 1 0 0 0,3 4-53 0 0,-1-4 142 0 0,0 0 0 0 0,1-1-1 0 0,0 1 1 0 0,0-1-1 0 0,0 0 1 0 0,0-1 0 0 0,1 1-1 0 0,0-1 1 0 0,0-1-1 0 0,0 1 1 0 0,1-1 0 0 0,2 1-142 0 0,-6-3 71 0 0,0 0 0 0 0,0 0 0 0 0,0 0 0 0 0,0-1 0 0 0,0 0 0 0 0,0 1 0 0 0,0-1 0 0 0,0-1 0 0 0,0 1 0 0 0,0 0 0 0 0,3-2-71 0 0,-5 2 21 0 0,1-1-1 0 0,0 0 0 0 0,-1-1 0 0 0,1 1 1 0 0,-1 0-1 0 0,1-1 0 0 0,-1 1 0 0 0,0-1 1 0 0,1 0-1 0 0,-1 0 0 0 0,0 0 0 0 0,0 0 1 0 0,0 0-1 0 0,-1 0 0 0 0,1-1 0 0 0,0 1 1 0 0,0-2-21 0 0,-1 1 19 0 0,1-1 1 0 0,-1 1-1 0 0,0-1 1 0 0,0 1-1 0 0,-1-1 1 0 0,1 1-1 0 0,-1-1 1 0 0,1 0-1 0 0,-1 1 1 0 0,0-1-1 0 0,-1 0 1 0 0,1 1-1 0 0,-1-1 1 0 0,0-3-20 0 0,-1-11 101 0 0,1 10-112 0 0,-1 0 0 0 0,0 0-1 0 0,0 1 1 0 0,-2-5 11 0 0,-4-14-139 0 0,1-8-185 0 0,0 3-2432 0 0,-10-27 2756 0 0,15 48-5117 0 0,1 1-1629 0 0</inkml:trace>
  <inkml:trace contextRef="#ctx0" brushRef="#br1" timeOffset="-208583.853">23060 13121 16184 0 0,'-1'6'786'0'0,"0"5"-506"0"0,0 1 0 0 0,1 0 0 0 0,0-1 0 0 0,1 1 0 0 0,0-1 0 0 0,1 1-1 0 0,0 0-279 0 0,6 20 2937 0 0,10 28-2937 0 0,-14-50 315 0 0,0-1 0 0 0,1 0 0 0 0,4 7-315 0 0,3 5 364 0 0,-11-19-303 0 0,1 0 0 0 0,0 0-1 0 0,0 0 1 0 0,0 0 0 0 0,0 0-1 0 0,0 0 1 0 0,0 0 0 0 0,0-1-1 0 0,0 1 1 0 0,1-1 0 0 0,-1 0-1 0 0,3 2-60 0 0,-4-3 74 0 0,3-3-413 0 0,1 1-1268 0 0,-3 0-3879 0 0,0-5-1635 0 0</inkml:trace>
  <inkml:trace contextRef="#ctx0" brushRef="#br1" timeOffset="-208289.688">23200 13004 16615 0 0,'-3'-29'1094'0'0,"3"13"1830"0"0,0 9-1227 0 0,13 18-1492 0 0,-10-7-542 0 0,-1 0 0 0 0,1 0 0 0 0,-1 1 0 0 0,0-1 0 0 0,1 5 337 0 0,7 14-1580 0 0,-4-15 421 0 0</inkml:trace>
  <inkml:trace contextRef="#ctx0" brushRef="#br1" timeOffset="-207949.549">23462 12891 15464 0 0,'4'-11'1062'0'0,"-1"2"-1077"0"0,-3 8 141 0 0,0 0 0 0 0,0 0 0 0 0,1 1 0 0 0,-1-1 0 0 0,0 0 0 0 0,0 0 1 0 0,0 1-1 0 0,1-1 0 0 0,-1 0 0 0 0,0 1 0 0 0,1-1 0 0 0,-1 0 0 0 0,1 1 1 0 0,-1-1-1 0 0,1 1 0 0 0,-1-1 0 0 0,1 1 0 0 0,-1-1 0 0 0,1 1 0 0 0,-1-1 1 0 0,1 1-1 0 0,0-1 0 0 0,-1 1 0 0 0,1 0 0 0 0,0-1 0 0 0,-1 1 0 0 0,1 0 1 0 0,0 0-1 0 0,0-1-126 0 0,8 13 964 0 0,-8-10-802 0 0,3 4 11 0 0,-1-1 0 0 0,-1 0-1 0 0,1 1 1 0 0,-1-1 0 0 0,0 1-1 0 0,0 0 1 0 0,0 4-173 0 0,7 44 479 0 0,-7-29-391 0 0,4 34 248 0 0,5 7-336 0 0,-10-59 5 0 0,1 4-19 0 0,0 0 0 0 0,1 0 0 0 0,0 0 1 0 0,4 7 13 0 0,1 2-14 0 0,-6-14 24 0 0,-1-1-1 0 0,1 0 0 0 0,1 0 1 0 0,-1 0-1 0 0,1-1 0 0 0,0 1 1 0 0,0-1-1 0 0,2 3-9 0 0,0-3 68 0 0,-4-4 68 0 0,-1 0 9 0 0,-19-11 143 0 0,-66-55-1370 0 0,81 62 1061 0 0,-1 1 0 0 0,0 0 1 0 0,0 0-1 0 0,0 1 1 0 0,-1-1-1 0 0,1 1 0 0 0,-1 0 1 0 0,1 1-1 0 0,-1-1 0 0 0,0 1 1 0 0,1 0-1 0 0,-1 1 1 0 0,-1-1 20 0 0,5 1-4 0 0,-1 0 1 0 0,0 1-1 0 0,0-1 1 0 0,1 1 0 0 0,-1-1-1 0 0,0 1 1 0 0,0 0-1 0 0,1 0 1 0 0,-1 0 0 0 0,1 1-1 0 0,-1-1 1 0 0,1 0-1 0 0,0 1 1 0 0,-1 0 0 0 0,1-1-1 0 0,0 1 1 0 0,0 0-1 0 0,0 0 1 0 0,0 0-1 0 0,1 1 1 0 0,-1-1 0 0 0,0 0-1 0 0,1 1 1 0 0,0-1-1 0 0,-1 1 1 0 0,1-1 0 0 0,0 2 3 0 0,-1 1 37 0 0,1-1 0 0 0,0 1 0 0 0,0 0 0 0 0,0 0 0 0 0,1 0 0 0 0,-1 0 0 0 0,1 0 0 0 0,0 0 0 0 0,1 0 0 0 0,-1-1 0 0 0,1 1 0 0 0,0 0 0 0 0,0 0 1 0 0,1 0-1 0 0,-1-1 0 0 0,1 1 0 0 0,0-1 0 0 0,0 1 0 0 0,1-1 0 0 0,-1 0 0 0 0,1 0 0 0 0,0 0 0 0 0,0 0 0 0 0,0 0 0 0 0,1-1 0 0 0,-1 1 0 0 0,1-1 0 0 0,0 0 1 0 0,0 0-1 0 0,0 0 0 0 0,0-1 0 0 0,1 1 0 0 0,-1-1 0 0 0,1 0 0 0 0,-1 0 0 0 0,1-1 0 0 0,0 0 0 0 0,-1 1 0 0 0,1-1 0 0 0,1-1-37 0 0,9 2-56 0 0,1-1-1 0 0,-1-1 1 0 0,0-1-1 0 0,1 0 0 0 0,-1 0 1 0 0,0-2-1 0 0,12-3 57 0 0,-16 2-791 0 0,0 0-1 0 0,0-1 0 0 0,0 0 0 0 0,-1 0 1 0 0,0-1-1 0 0,1-2 792 0 0,2-2-1518 0 0</inkml:trace>
  <inkml:trace contextRef="#ctx0" brushRef="#br1" timeOffset="-207735.263">23793 12974 14272 0 0,'0'0'421'0'0,"0"0"-12"0"0,4 11 30 0 0,-3-8-317 0 0,0 0 0 0 0,0 0 1 0 0,-1 0-1 0 0,1 0 0 0 0,-1 0 0 0 0,1 0 1 0 0,-1 0-1 0 0,0 0 0 0 0,0 0 0 0 0,0 1-122 0 0,-5 34 1170 0 0,2-16-644 0 0,-1 30 1568 0 0,4 17-2094 0 0,0-65 73 0 0,0 20 215 0 0,1-9-107 0 0,-1-1 0 0 0,-1 0 0 0 0,0 0-1 0 0,-1 0 1 0 0,0 0 0 0 0,-1 2-181 0 0,2-13-450 0 0,0 7 834 0 0,-2-6-6971 0 0,-3-4-15 0 0</inkml:trace>
  <inkml:trace contextRef="#ctx0" brushRef="#br1" timeOffset="-207470.138">23687 13113 18063 0 0,'13'-4'451'0'0,"-1"0"-1"0"0,1 2 0 0 0,0-1 0 0 0,0 2 0 0 0,8-1-450 0 0,24 1 2522 0 0,0 3-2522 0 0,9-1 739 0 0,-16 2-314 0 0,-27-2-396 0 0,1 0 0 0 0,-1-1 0 0 0,9 0-29 0 0,17 1-1477 0 0,-27-1 618 0 0</inkml:trace>
  <inkml:trace contextRef="#ctx0" brushRef="#br1" timeOffset="-207185.852">24043 12779 15056 0 0,'0'0'340'0'0,"0"0"50"0"0,0 0 25 0 0,0 0-49 0 0,-1 2-236 0 0,-6 10 125 0 0,1-1 0 0 0,1 1-1 0 0,-1 1 1 0 0,2-1 0 0 0,0 1 0 0 0,0 2-255 0 0,-6 46 1209 0 0,2-13-355 0 0,1 2-1 0 0,3-1 0 0 0,1 34-853 0 0,3-80-20 0 0,1 1 0 0 0,-1 0-1 0 0,1 0 1 0 0,0-1-1 0 0,0 1 1 0 0,0-1 0 0 0,1 2 20 0 0,-2-4 2 0 0,0 0 0 0 0,0 0 0 0 0,1 0 0 0 0,-1 0 0 0 0,0-1 1 0 0,1 1-1 0 0,-1 0 0 0 0,1 0 0 0 0,-1-1 0 0 0,1 1 0 0 0,-1 0 0 0 0,1-1 1 0 0,0 1-1 0 0,-1 0 0 0 0,1-1 0 0 0,0 1 0 0 0,-1-1 0 0 0,1 1 1 0 0,0-1-1 0 0,0 1 0 0 0,0-1 0 0 0,-1 0 0 0 0,1 1 0 0 0,0-1 0 0 0,0 0 1 0 0,0 0-1 0 0,0 0 0 0 0,0 1 0 0 0,-1-1 0 0 0,1 0 0 0 0,0 0-2 0 0,4-1-19 0 0,0-1 0 0 0,0 1 0 0 0,-1 0 0 0 0,1-1 0 0 0,-1 0 0 0 0,1 0 0 0 0,-1-1 0 0 0,0 1 0 0 0,0-1 0 0 0,0 0-1 0 0,0 0 1 0 0,-1 0 0 0 0,1-1 0 0 0,-1 1 0 0 0,0-1 0 0 0,2-1 19 0 0,38-39-497 0 0,-42 41 488 0 0,12-6 4 0 0,-13 9 19 0 0,1 0 0 0 0,-1 0-1 0 0,1-1 1 0 0,-1 1 0 0 0,1 0 0 0 0,0 0-1 0 0,-1-1 1 0 0,1 1 0 0 0,-1 0-1 0 0,1 0 1 0 0,-1 0 0 0 0,1 0 0 0 0,0 0-1 0 0,-1 0 1 0 0,1 0 0 0 0,-1 0-1 0 0,1 0 1 0 0,0 0 0 0 0,-1 0-1 0 0,1 0 1 0 0,-1 1 0 0 0,1-1 0 0 0,0 0-1 0 0,-1 0 1 0 0,1 0 0 0 0,-1 1-1 0 0,1-1 1 0 0,-1 0 0 0 0,1 1-1 0 0,-1-1 1 0 0,1 1 0 0 0,-1-1 0 0 0,0 1-1 0 0,1-1 1 0 0,-1 0 0 0 0,0 1-1 0 0,1 0-13 0 0,2 3 146 0 0,-1 0-1 0 0,1 1 1 0 0,-1-1-1 0 0,0 1 0 0 0,-1-1-145 0 0,9 15 302 0 0,-3-8-50 0 0,0 0 0 0 0,1-1 0 0 0,1-1 0 0 0,0 1 0 0 0,0-2 0 0 0,1 1 0 0 0,0-1 0 0 0,4 2-252 0 0,14 9 506 0 0,-20-14-336 0 0,0 0-1 0 0,0 0 1 0 0,0 0-1 0 0,0-1 1 0 0,1 0-170 0 0,11 3 38 0 0,-11-6-38 0 0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1:28.2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16 15088 0 0,'7'-3'247'0'0,"0"1"1"0"0,0 0-1 0 0,0 0 1 0 0,0 1 0 0 0,0-1-1 0 0,5 1-247 0 0,45 0 565 0 0,-49 1-368 0 0,10 0 659 0 0,-10-1-475 0 0,0 1 0 0 0,1 0 1 0 0,-1 0-1 0 0,0 1 1 0 0,0 0-1 0 0,1 0 1 0 0,-1 1-1 0 0,0 0 0 0 0,4 3-381 0 0,-11-5 24 0 0,0 0-1 0 0,-1 0 1 0 0,1 1 0 0 0,0-1-1 0 0,-1 0 1 0 0,1 1-1 0 0,-1-1 1 0 0,1 1-1 0 0,-1-1 1 0 0,1 1 0 0 0,-1-1-1 0 0,1 1 1 0 0,-1-1-1 0 0,1 1 1 0 0,-1-1-1 0 0,1 1 1 0 0,-1-1-1 0 0,0 1 1 0 0,1 0 0 0 0,-1-1-1 0 0,0 1 1 0 0,0 0-1 0 0,0-1 1 0 0,1 1-1 0 0,-1 0 1 0 0,0-1 0 0 0,0 1-1 0 0,0 0 1 0 0,0 0-1 0 0,0-1 1 0 0,0 1-1 0 0,0 0 1 0 0,0-1 0 0 0,-1 1-1 0 0,1 0 1 0 0,0-1-1 0 0,0 1 1 0 0,0 0-1 0 0,-1-1 1 0 0,1 1-1 0 0,0 0 1 0 0,-1-1 0 0 0,1 1-1 0 0,-1-1 1 0 0,1 1-1 0 0,-1-1 1 0 0,1 1-24 0 0,-3 2 35 0 0,1 0 0 0 0,-1-1 0 0 0,0 1 0 0 0,0-1-1 0 0,0 1 1 0 0,0-1 0 0 0,-2 1-35 0 0,-66 47 259 0 0,-1-7-206 0 0,50-29-53 0 0,22-14 0 0 0,0 0 0 0 0,0 1 0 0 0,-1-1 0 0 0,1 0 0 0 0,0 0 0 0 0,0 0 0 0 0,0 0 0 0 0,0 0 0 0 0,0 0 0 0 0,0 0 0 0 0,-1 0 0 0 0,1 0 0 0 0,0 0 0 0 0,0 1 0 0 0,0-1 0 0 0,0 0 0 0 0,0 0 0 0 0,0 0 0 0 0,0 0 0 0 0,0 0 0 0 0,0 0 0 0 0,-1 1 0 0 0,1-1 0 0 0,0 0 0 0 0,0 0 0 0 0,0 0 0 0 0,0 0 0 0 0,0 1 0 0 0,0-1 0 0 0,0 0 0 0 0,0 0 0 0 0,0 0 0 0 0,0 0 0 0 0,0 0 0 0 0,0 1 0 0 0,0-1 0 0 0,0 0 0 0 0,0 0 0 0 0,1 0 0 0 0,-1 0 0 0 0,0 0 0 0 0,0 1 0 0 0,0-1 0 0 0,0 0 0 0 0,0 0 0 0 0,0 0 0 0 0,0 0 0 0 0,0 0 0 0 0,0 0 0 0 0,1 1 0 0 0,-1-1 0 0 0,0 0 0 0 0,0 0 0 0 0,0 0 0 0 0,0 0 0 0 0,0 0 0 0 0,0 0 0 0 0,1 0 0 0 0,-1 0 0 0 0,6 2 0 0 0,18 6 29 0 0,20 4-29 0 0,-27-9 85 0 0,0 2 0 0 0,0 0 0 0 0,0 1-1 0 0,13 7-84 0 0,-25-10 91 0 0,0-1 0 0 0,0 1-1 0 0,-1 0 1 0 0,0 1 0 0 0,0-1-1 0 0,0 1 1 0 0,0 0 0 0 0,0 0-1 0 0,2 4-90 0 0,-6-8 13 0 0,0 1-1 0 0,1 0 0 0 0,-1-1 0 0 0,0 1 1 0 0,0-1-1 0 0,0 1 0 0 0,0 0 0 0 0,0-1 1 0 0,0 1-1 0 0,0-1 0 0 0,0 1 0 0 0,0 0 1 0 0,0-1-1 0 0,-1 1 0 0 0,1-1 0 0 0,0 1 1 0 0,0 0-1 0 0,0-1 0 0 0,-1 1 0 0 0,1-1 1 0 0,0 1-1 0 0,-1-1 0 0 0,1 1 1 0 0,0-1-1 0 0,-1 1 0 0 0,1-1-12 0 0,-13 14 129 0 0,11-12-90 0 0,-2 3 10 0 0,-2-1 0 0 0,1 1 0 0 0,-1-1 1 0 0,1 0-1 0 0,-1 0 0 0 0,0-1 0 0 0,0 0 0 0 0,-6 3-49 0 0,-8 1 89 0 0,0-1 0 0 0,-6 1-89 0 0,-7 2 76 0 0,22-6-142 0 0,0-1 1 0 0,0 0-1 0 0,0 0 1 0 0,0-1-1 0 0,0 0 1 0 0,0-1-1 0 0,0 0 1 0 0,0-1-1 0 0,-8-1 66 0 0,18 1-99 0 0,1 1 0 0 0,-1 0 0 0 0,0-1 0 0 0,1 1 1 0 0,-1 0-1 0 0,0-1 0 0 0,1 1 0 0 0,-1-1 0 0 0,1 1 0 0 0,-1-1 0 0 0,1 1 0 0 0,-1-1 0 0 0,1 1 0 0 0,-1-1 0 0 0,1 0 0 0 0,-1 1 0 0 0,1-1 99 0 0,-2-6-6164 0 0,4 1-1229 0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1:28.8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 14896 0 0,'0'0'433'0'0,"1"0"0"0"0,22 0-219 0 0,-19 2-32 0 0,0 0 0 0 0,0 1 1 0 0,-1 0-1 0 0,1 0 0 0 0,-1 0 1 0 0,0 0-1 0 0,1 0 0 0 0,-2 1 1 0 0,1-1-1 0 0,0 1 0 0 0,-1 0 1 0 0,1 2-183 0 0,6 10 912 0 0,0 1 1 0 0,0 6-913 0 0,-5-15 329 0 0,-1 1 0 0 0,0 0 1 0 0,-1 0-1 0 0,0 0 0 0 0,0 0 1 0 0,-1 0-1 0 0,0 2-329 0 0,-1-10 52 0 0,0 0-1 0 0,0 1 1 0 0,0-1-1 0 0,0 1 1 0 0,-1-1-1 0 0,1 1 1 0 0,0-1 0 0 0,-1 0-1 0 0,1 1 1 0 0,-1-1-1 0 0,0 0 1 0 0,1 1 0 0 0,-1-1-1 0 0,0 0 1 0 0,0 0-1 0 0,0 1-51 0 0,-5 8 208 0 0,5-10-196 0 0,1 0 0 0 0,0 0 0 0 0,-1 1-1 0 0,1-1 1 0 0,-1 0 0 0 0,1 0 0 0 0,-1 0-1 0 0,1 0 1 0 0,0 0 0 0 0,-1 0 0 0 0,1 0-1 0 0,-1 0 1 0 0,1 0 0 0 0,-1 0 0 0 0,1 0-1 0 0,0-1 1 0 0,-1 1 0 0 0,1 0 0 0 0,-1 0-1 0 0,1 0 1 0 0,0 0 0 0 0,-1-1 0 0 0,1 1-1 0 0,-1 0 1 0 0,1 0 0 0 0,0-1 0 0 0,0 1-1 0 0,-1 0 1 0 0,1-1 0 0 0,0 1 0 0 0,-1 0-1 0 0,1-1-11 0 0,0-8 130 0 0,0 6-117 0 0,0 1-1 0 0,0-1 1 0 0,0 0 0 0 0,0 1-1 0 0,0-1 1 0 0,1 1-1 0 0,-1-1 1 0 0,1 1 0 0 0,0-1-1 0 0,0 0-12 0 0,8-27-26 0 0,-6 21-16 0 0,0-1 0 0 0,0 1 1 0 0,1 0-1 0 0,1-2 42 0 0,3-4-82 0 0,-4 7 49 0 0,0 0 1 0 0,0 1-1 0 0,1-1 0 0 0,0 1 1 0 0,0 0-1 0 0,1 1 1 0 0,0-1-1 0 0,4-2 33 0 0,-8 7-10 0 0,0 0-1 0 0,0 0 0 0 0,1 0 0 0 0,-1 1 0 0 0,1-1 1 0 0,-1 1-1 0 0,1-1 0 0 0,-1 1 0 0 0,1 0 0 0 0,0 0 1 0 0,0 0-1 0 0,0 1 0 0 0,-1-1 0 0 0,1 1 1 0 0,0-1-1 0 0,0 1 0 0 0,0 0 0 0 0,0 0 0 0 0,0 0 1 0 0,0 1-1 0 0,0-1 0 0 0,-1 1 0 0 0,3 0 11 0 0,6 2 11 0 0,-1 0 0 0 0,0 1 0 0 0,-1 0 1 0 0,1 0-1 0 0,-1 1 0 0 0,1 0 0 0 0,-1 1 0 0 0,0 0-11 0 0,-4-2 21 0 0,0 1 0 0 0,0-1 0 0 0,0 1 0 0 0,0 0 0 0 0,-1 1 0 0 0,0-1 0 0 0,0 1 0 0 0,0 0 0 0 0,-1 0 0 0 0,0 0 1 0 0,0 0-1 0 0,2 6-21 0 0,-2-6 26 0 0,-1 0 0 0 0,0 0 1 0 0,-1 0-1 0 0,1 0 1 0 0,-1 0-1 0 0,0 1 0 0 0,0-1 1 0 0,-1 0-1 0 0,0 1-26 0 0,0-5 8 0 0,-7 24-77 0 0,7-25-31 0 0,-2 5-715 0 0,2-3-2181 0 0,0-3 1653 0 0</inkml:trace>
  <inkml:trace contextRef="#ctx0" brushRef="#br0" timeOffset="549.983">557 39 14480 0 0,'3'0'99'0'0,"0"0"1"0"0,0 1-1 0 0,0-1 1 0 0,0 1 0 0 0,0 0-1 0 0,0 0 1 0 0,0 0 0 0 0,0 1-1 0 0,0-1 1 0 0,0 1-1 0 0,0-1 1 0 0,-1 1 0 0 0,1 0-1 0 0,-1 0 1 0 0,1 0-1 0 0,-1 0 1 0 0,0 1 0 0 0,0-1-1 0 0,0 1 1 0 0,0-1 0 0 0,0 1-1 0 0,0 0-99 0 0,5 9 347 0 0,0 1 0 0 0,-1 0 0 0 0,0 0 0 0 0,0 5-347 0 0,-3-11 287 0 0,3 10 832 0 0,-1 1 0 0 0,-1-1-1 0 0,1 14-1118 0 0,-5-28 101 0 0,1 0 1501 0 0,0-5-1128 0 0,2-13-450 0 0,-2 14-18 0 0,0 0 0 0 0,-1 0 0 0 0,0 0 0 0 0,1 0 0 0 0,-1-1-1 0 0,1 1 1 0 0,-1 0 0 0 0,0 0 0 0 0,0 0 0 0 0,0-1 0 0 0,0 0-6 0 0,4-13-123 0 0,6-1-87 0 0,1 0 0 0 0,0 1 0 0 0,7-6 210 0 0,-15 18-30 0 0,1 0 0 0 0,-1 0 0 0 0,0 0-1 0 0,1 0 1 0 0,0 1 0 0 0,-1-1 0 0 0,1 1-1 0 0,0 0 1 0 0,0 0 0 0 0,4-1 30 0 0,-5 2-17 0 0,0 0 0 0 0,1 1-1 0 0,-1-1 1 0 0,0 0 0 0 0,0 1 0 0 0,0 0 0 0 0,0-1 0 0 0,1 1-1 0 0,-1 1 1 0 0,0-1 0 0 0,0 0 0 0 0,0 1 0 0 0,0 0 0 0 0,0-1-1 0 0,2 2 18 0 0,-1 0-14 0 0,-1 0 0 0 0,0 0 0 0 0,1 1 0 0 0,-1-1-1 0 0,0 1 1 0 0,0-1 0 0 0,-1 1 0 0 0,1 0 0 0 0,-1 0-1 0 0,1 1 1 0 0,-1-1 0 0 0,1 2 14 0 0,4 7 43 0 0,-1 0 0 0 0,5 13-43 0 0,-4-4 208 0 0,4 6 76 0 0,-10-25-242 0 0,8 10 1222 0 0,-9-12-1252 0 0,1 0 0 0 0,-1 1 1 0 0,1-1-1 0 0,-1 0 0 0 0,0 0 0 0 0,1 0 1 0 0,-1 0-1 0 0,1 0 0 0 0,-1 0 1 0 0,1 0-1 0 0,-1 0 0 0 0,1 0 1 0 0,-1 0-1 0 0,0 0 0 0 0,1 0 0 0 0,-1 0 1 0 0,1-1-1 0 0,-1 1 0 0 0,1 0 1 0 0,-1 0-1 0 0,0 0 0 0 0,1-1 1 0 0,-1 1-1 0 0,0 0 0 0 0,1 0 0 0 0,-1-1 1 0 0,0 1-1 0 0,1 0 0 0 0,-1-1 1 0 0,0 1-1 0 0,1-1-12 0 0,6-6-12 0 0,0-1 1 0 0,-1 0-1 0 0,0 0 1 0 0,3-5 11 0 0,18-23-338 0 0,-22 30 267 0 0,1 0 1 0 0,0 1-1 0 0,0 0 1 0 0,0 0-1 0 0,0 1 1 0 0,1-1-1 0 0,0 1 1 0 0,0 1 70 0 0,-4 1-17 0 0,-1 1-1 0 0,1 0 1 0 0,0 0 0 0 0,0 0 0 0 0,0 0-1 0 0,0 1 1 0 0,0-1 0 0 0,0 1 0 0 0,0 0-1 0 0,0 0 1 0 0,0 0 0 0 0,0 0-1 0 0,0 1 1 0 0,0-1 0 0 0,0 1 0 0 0,-1-1-1 0 0,1 1 1 0 0,0 0 0 0 0,0 0 0 0 0,0 1-1 0 0,2 0 18 0 0,1 2 32 0 0,-1 0 1 0 0,0 0-1 0 0,0 0 0 0 0,0 1 0 0 0,0-1 0 0 0,-1 1 0 0 0,1 1 1 0 0,-1-1-33 0 0,29 47 316 0 0,-27-41-253 0 0,1 1-1 0 0,0-1 1 0 0,1 0-1 0 0,0-1 1 0 0,0 0 0 0 0,2 0-63 0 0,-8-8-207 0 0,1 1 0 0 0,-1-1 1 0 0,1 0-1 0 0,0 0 0 0 0,0 0 1 0 0,0-1-1 0 0,0 1 0 0 0,0-1 1 0 0,0 1-1 0 0,0-1 207 0 0,4-1-8018 0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1:26.9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316 4 16360 0 0,'-2'-1'61'0'0,"-1"0"1"0"0,1 1 0 0 0,0 0 0 0 0,0-1 0 0 0,0 1 0 0 0,-1 0 0 0 0,1 0 0 0 0,0 0 0 0 0,0 0-1 0 0,0 1 1 0 0,-1-1 0 0 0,1 0 0 0 0,0 1 0 0 0,0 0 0 0 0,0-1 0 0 0,0 1 0 0 0,0 0 0 0 0,0 0-1 0 0,-2 1-61 0 0,-13 8 323 0 0,1 1 1 0 0,0 0-1 0 0,0 1 0 0 0,1 1 0 0 0,1 0 0 0 0,-11 13-323 0 0,1 2 452 0 0,1 2 0 0 0,1 0 0 0 0,-1 5-452 0 0,13-19 165 0 0,1 1 1 0 0,1 0-1 0 0,0 0 1 0 0,-5 18-166 0 0,10-26 58 0 0,1 0 1 0 0,0 1 0 0 0,0-1 0 0 0,1 1-1 0 0,0 0 1 0 0,1-1 0 0 0,0 1 0 0 0,0 0 0 0 0,1-1-1 0 0,1 5-58 0 0,-1-11 22 0 0,0 0-1 0 0,-1-1 0 0 0,1 1 1 0 0,0-1-1 0 0,0 1 0 0 0,1-1 1 0 0,-1 0-1 0 0,1 1 0 0 0,-1-1 1 0 0,1 0-1 0 0,-1 0 0 0 0,1 0 1 0 0,0 0-1 0 0,0 0 0 0 0,0-1 1 0 0,1 2-22 0 0,2-1 37 0 0,-1 1 1 0 0,1-1 0 0 0,-1 1-1 0 0,1-1 1 0 0,0-1 0 0 0,0 1-1 0 0,-1-1 1 0 0,5 1-38 0 0,3 0 91 0 0,0-1 0 0 0,-1 0 0 0 0,1-1 0 0 0,0-1 0 0 0,0 1 0 0 0,-1-2 0 0 0,7-1-91 0 0,-9 1 64 0 0,0 0 0 0 0,0-1 0 0 0,-1-1 0 0 0,1 1 0 0 0,-1-1 0 0 0,0 0 0 0 0,0-1 0 0 0,0 0 0 0 0,-1-1 0 0 0,0 1 0 0 0,0-1 0 0 0,0 0 0 0 0,5-7-64 0 0,-11 11 8 0 0,0 1 0 0 0,0 0 0 0 0,1-1 0 0 0,-1 1 0 0 0,0-1 0 0 0,-1 0 0 0 0,1 1 0 0 0,0-1 1 0 0,0 0-1 0 0,-1 1 0 0 0,1-1 0 0 0,-1 0 0 0 0,1 0 0 0 0,-1 0 0 0 0,0 0 0 0 0,0 1 0 0 0,0-1 0 0 0,0 0 0 0 0,0 0 0 0 0,0 0 0 0 0,0 0 0 0 0,0 0 0 0 0,-1 1 0 0 0,1-1 0 0 0,-1 0 0 0 0,0 0 0 0 0,0-1-8 0 0,-1 1 8 0 0,1 0 1 0 0,-1-1-1 0 0,0 1 1 0 0,0 0-1 0 0,0 0 1 0 0,0 0-1 0 0,0 1 0 0 0,0-1 1 0 0,0 1-1 0 0,-1-1 1 0 0,1 1-1 0 0,-1-1 1 0 0,1 1-1 0 0,-1 0 0 0 0,1 0 1 0 0,-1 1-1 0 0,-2-2-8 0 0,-5 1-278 0 0,-1 0 0 0 0,1 0 0 0 0,0 0 0 0 0,-1 2 0 0 0,1-1 0 0 0,0 1-1 0 0,-1 1 1 0 0,1 0 0 0 0,0 0 0 0 0,-5 2 278 0 0,6 0-1710 0 0,1 1-3396 0 0,2 0-1352 0 0</inkml:trace>
  <inkml:trace contextRef="#ctx0" brushRef="#br0" timeOffset="803.93">497 173 13248 0 0,'0'0'298'0'0,"0"0"46"0"0,0 0 22 0 0,0 0-48 0 0,12-9 214 0 0,1 3 20 0 0,1 1 0 0 0,-1 0 1 0 0,1 1-1 0 0,0 0 0 0 0,0 1 0 0 0,0 1 0 0 0,5 0-552 0 0,2 0 480 0 0,-1 2 1 0 0,1 0-1 0 0,0 1 1 0 0,15 4-481 0 0,-34-5 29 0 0,0 0 0 0 0,0 1 0 0 0,0-1 1 0 0,0 1-1 0 0,0-1 0 0 0,-1 1 0 0 0,1 0 1 0 0,0 0-1 0 0,0 0 0 0 0,0 0 1 0 0,-1 0-1 0 0,1 0 0 0 0,-1 0 0 0 0,1 0 1 0 0,1 2-30 0 0,-3-2 22 0 0,1 0 1 0 0,0 0-1 0 0,-1 0 1 0 0,1 1 0 0 0,0-1-1 0 0,-1 0 1 0 0,0 0-1 0 0,1 0 1 0 0,-1 1 0 0 0,0-1-1 0 0,1 0 1 0 0,-1 1-1 0 0,0-1 1 0 0,0 0 0 0 0,0 1-1 0 0,0-1 1 0 0,0 0-1 0 0,-1 1-22 0 0,0 2 35 0 0,0 0 0 0 0,0-1-1 0 0,-1 1 1 0 0,1-1 0 0 0,-1 1-1 0 0,0-1 1 0 0,0 0-1 0 0,0 1 1 0 0,0-1 0 0 0,-1 0-1 0 0,1 0 1 0 0,-1-1 0 0 0,0 1-1 0 0,-1 1-34 0 0,-11 6 62 0 0,-1 0 0 0 0,0-1-1 0 0,0-1 1 0 0,0 0-1 0 0,-1-2 1 0 0,0 1 0 0 0,-6-1-62 0 0,-16 8 48 0 0,35-13-75 0 0,0 1 1 0 0,-1-1-1 0 0,1 0 0 0 0,0-1 0 0 0,-1 1 0 0 0,0-1 27 0 0,5 0-77 0 0,2 1-14 0 0,64 8-134 0 0,-24-3 67 0 0,19 5 158 0 0,-46-9 1 0 0,-12-2 0 0 0,-1 0 0 0 0,1 0 0 0 0,0 1 0 0 0,0-1 0 0 0,-1 1 0 0 0,1 0 0 0 0,0 0 0 0 0,-1 0 0 0 0,1 0 0 0 0,-1 0 0 0 0,1 0 0 0 0,-1 1 0 0 0,0-1 0 0 0,1 1 0 0 0,0 0-1 0 0,5 5 80 0 0,-7-6 22 0 0,4 11 150 0 0,-5-10-230 0 0,0-1 0 0 0,1 1 0 0 0,-1 0 0 0 0,0-1 0 0 0,0 1 0 0 0,0 0 1 0 0,0-1-1 0 0,-1 1 0 0 0,1 0 0 0 0,0 0 0 0 0,-1-1 0 0 0,1 1 0 0 0,-1-1 1 0 0,0 1-1 0 0,1-1 0 0 0,-1 1 0 0 0,-1 0-22 0 0,0 1 34 0 0,0 0-1 0 0,0 0 1 0 0,-1 0-1 0 0,1-1 1 0 0,-1 0-1 0 0,0 1 1 0 0,0-1-1 0 0,-1 1-33 0 0,-7 3 48 0 0,0 0 0 0 0,0-1 0 0 0,-1 0 0 0 0,-6 2-48 0 0,3-2-207 0 0,-2 1 20 0 0,0-1 0 0 0,-4 1 187 0 0,15-5-600 0 0,1 0 0 0 0,0-1-1 0 0,-1 1 1 0 0,1-1 0 0 0,0 0 0 0 0,-1 0 0 0 0,1-1-1 0 0,-1 0 1 0 0,-2 0 600 0 0,-2-2-6454 0 0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1:26.0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1 137 16128 0 0,'0'0'365'0'0,"0"0"56"0"0,3-8 412 0 0,-2 1-721 0 0,1-1-1 0 0,0 1 1 0 0,0-1-1 0 0,1 1 1 0 0,0 0-1 0 0,0 0 1 0 0,1 0-1 0 0,0 1 1 0 0,0-1-1 0 0,2-2-111 0 0,-3 6 152 0 0,0-1 1 0 0,0 1-1 0 0,0 0 1 0 0,0 0-1 0 0,0 0 0 0 0,1 0 1 0 0,0 1-1 0 0,-1-1 0 0 0,1 1 1 0 0,0 0-1 0 0,2-1-152 0 0,3 0 229 0 0,1 0 1 0 0,-1 1-1 0 0,1 0 1 0 0,3 0-231 0 0,-4 0 103 0 0,-3 2-57 0 0,-1 0-1 0 0,1 0 1 0 0,-1 0 0 0 0,1 1 0 0 0,-1 0 0 0 0,0 0 0 0 0,1 0 0 0 0,-1 1 0 0 0,0-1 0 0 0,0 1 0 0 0,0 1-1 0 0,0-1 1 0 0,0 1 0 0 0,0-1 0 0 0,-1 1 0 0 0,1 1 0 0 0,2 1-45 0 0,3 4 57 0 0,0 0 0 0 0,-1 0 1 0 0,0 1-1 0 0,0 0 0 0 0,-1 1 0 0 0,5 6-57 0 0,9 18 72 0 0,-1 0-1 0 0,-1 1 0 0 0,-2 2 1 0 0,10 31-72 0 0,1 13 52 0 0,20 66 34 0 0,-36-110-86 0 0,-8-25 0 0 0,0 1 0 0 0,-1-1 0 0 0,1 9 0 0 0,-2-11-122 0 0,-2-10 94 0 0,-1 0 0 0 0,1 0 1 0 0,-1 0-1 0 0,1 0 0 0 0,-1 1 1 0 0,1-1-1 0 0,-1 0 0 0 0,0 0 1 0 0,1 1-1 0 0,-1-1 1 0 0,0 0-1 0 0,0 0 0 0 0,0 1 1 0 0,0-1-1 0 0,0 0 0 0 0,-1 0 1 0 0,1 0-1 0 0,0 1 0 0 0,-1 0 28 0 0,2-2-141 0 0,-1-1-1 0 0,0 1 0 0 0,0 0 0 0 0,0 0 0 0 0,1 0 1 0 0,-1 0-1 0 0,0-1 0 0 0,0 1 0 0 0,0 0 1 0 0,0 0-1 0 0,1 0 0 0 0,-1-1 0 0 0,0 1 0 0 0,0 0 1 0 0,0 0-1 0 0,0-1 0 0 0,0 1 0 0 0,0 0 1 0 0,0 0-1 0 0,0-1 0 0 0,0 1 0 0 0,0 0 0 0 0,0-1 1 0 0,0 1-1 0 0,0 0 0 0 0,0 0 0 0 0,0-1 1 0 0,0 1-1 0 0,0 0 0 0 0,0 0 0 0 0,0-1 0 0 0,0 1 1 0 0,0 0-1 0 0,0 0 0 0 0,-1-1 142 0 0,0-4-392 0 0,0-5-1453 0 0</inkml:trace>
  <inkml:trace contextRef="#ctx0" brushRef="#br0" timeOffset="315.395">423 340 14448 0 0,'-17'1'1008'0'0,"13"0"-766"0"0,1 0 0 0 0,-1 0 1 0 0,1 1-1 0 0,0-1 1 0 0,-1 1-1 0 0,1 0 0 0 0,0 0 1 0 0,0 0-1 0 0,0 1 1 0 0,0-1-1 0 0,1 1 0 0 0,-1-1 1 0 0,0 2-243 0 0,-24 19 1592 0 0,23-20-1385 0 0,0 0 0 0 0,0 1 0 0 0,1-1 0 0 0,-1 1 0 0 0,1 0 0 0 0,-3 3-207 0 0,-14 16 762 0 0,-69 51 390 0 0,-12 9-948 0 0,86-71-1246 0 0,0 0-1 0 0,-12 6 1043 0 0,26-18-1540 0 0,1 0-75 0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1T08:51:40.24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0 1,'0'0,"0"0,0 0,0 0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1:44.7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61 15408 0 0,'0'0'348'0'0,"6"-5"467"0"0,6 1-378 0 0,13-1-350 0 0,81-17 2147 0 0,-64 13-1432 0 0,1 2 1 0 0,41-2-803 0 0,-50 9-2900 0 0,-25 2-3678 0 0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1:45.0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23 17887 0 0,'-9'1'615'0'0,"15"1"-42"0"0,18 0-223 0 0,-14-2-59 0 0,46 1 705 0 0,1-3 0 0 0,-1-3-1 0 0,9-3-995 0 0,-11 1-191 0 0,-20 4-6016 0 0,-12-1-802 0 0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1:43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51 536 8208 0 0,'0'0'234'0'0,"0"0"6"0"0,-4 5-138 0 0,2-2 95 0 0,1-1 0 0 0,-1 1 0 0 0,0 0 0 0 0,1 0 0 0 0,-1 0 0 0 0,1 0 0 0 0,0 0 0 0 0,0 0 0 0 0,0 0 0 0 0,0 1-197 0 0,-5 13 1102 0 0,3-8-664 0 0,0 0 0 0 0,1-1 1 0 0,0 1-1 0 0,0 0 1 0 0,1 0-1 0 0,1 0 0 0 0,-1 0 1 0 0,1 0-1 0 0,1 2-438 0 0,-1-7 183 0 0,0 2 188 0 0,1-1 0 0 0,0 0 1 0 0,0 1-1 0 0,1-1 1 0 0,-1 0-1 0 0,1 0 0 0 0,2 4-371 0 0,-3-8 200 0 0,-1-1 18 0 0,11-7 390 0 0,-6 2-472 0 0,-1 0 1 0 0,0-1-1 0 0,0 1 0 0 0,-1-1 1 0 0,0 0-1 0 0,0-1 1 0 0,0 1-1 0 0,0 0 1 0 0,-1-1-1 0 0,0 1 0 0 0,-1-1 1 0 0,1 0-137 0 0,7-24 408 0 0,22-70-105 0 0,-4-1 0 0 0,3-48-303 0 0,-22 113 51 0 0,-2 6-51 0 0,-4 14 80 0 0,1 0 0 0 0,1 0 0 0 0,1 1 0 0 0,0 0 0 0 0,5-8-80 0 0,-10 23 11 0 0,1-1-1 0 0,-1 1 0 0 0,1 0 0 0 0,-1 0 0 0 0,1 0 1 0 0,0 0-1 0 0,0 0 0 0 0,-1 1 0 0 0,1-1 1 0 0,0 0-1 0 0,0 0 0 0 0,0 0 0 0 0,0 1 0 0 0,0-1 1 0 0,0 0-1 0 0,1 0-10 0 0,-1 1-3 0 0,-1 0 0 0 0,1 0 0 0 0,0 0 0 0 0,0 0 0 0 0,0 0 0 0 0,-1 0 0 0 0,1 0 0 0 0,0 0 0 0 0,0 1 0 0 0,-1-1 1 0 0,1 0-1 0 0,0 0 0 0 0,-1 0 0 0 0,1 1 0 0 0,0-1 0 0 0,0 0 0 0 0,-1 1 0 0 0,1-1 0 0 0,-1 1 0 0 0,1-1 0 0 0,0 1 0 0 0,-1-1 0 0 0,1 1 3 0 0,12 12-77 0 0,-1 0 0 0 0,-1 1-1 0 0,8 13 78 0 0,-4-7-42 0 0,12 13 42 0 0,-16-19-27 0 0,0-1 1 0 0,7 15 26 0 0,9 12-54 0 0,-8-15 43 0 0,13 29 11 0 0,-1-3 0 0 0,-22-38 0 0 0,15 24 51 0 0,6 15-51 0 0,-23-40 5 0 0,-2 1-1 0 0,1 0 0 0 0,-2 0 0 0 0,0 0 0 0 0,0 1 0 0 0,0 5-4 0 0,-4-16 10 0 0,1-1-1 0 0,-1 1 1 0 0,0-1-1 0 0,0 1 1 0 0,0-1-1 0 0,0 1 1 0 0,0-1-1 0 0,-1 1 1 0 0,1-1-1 0 0,-1 1 1 0 0,1-1-1 0 0,-1 0 1 0 0,0 1-1 0 0,0-1 1 0 0,0 0-1 0 0,-1 1 1 0 0,1-1-1 0 0,0 0 1 0 0,-1 0 0 0 0,1 0-1 0 0,-1 0 1 0 0,0 0-1 0 0,0-1 1 0 0,0 1-1 0 0,0 0 1 0 0,0-1-1 0 0,0 1 1 0 0,0-1-1 0 0,0 0 1 0 0,-3 1-10 0 0,-6 3 44 0 0,0-2 1 0 0,0 1-1 0 0,-1-1 1 0 0,0-1 0 0 0,1 0-1 0 0,-2 0-44 0 0,4-1 19 0 0,-37 4 146 0 0,-14-1-165 0 0,-21 2 65 0 0,-51 2 423 0 0,15 0-515 0 0,89-5-652 0 0,27-3 161 0 0,11 0-6147 0 0,2 0-179 0 0</inkml:trace>
  <inkml:trace contextRef="#ctx0" brushRef="#br0" timeOffset="439.525">715 208 15840 0 0,'1'-1'93'0'0,"0"0"0"0"0,1 0 1 0 0,-1-1-1 0 0,0 1 1 0 0,0 0-1 0 0,-1-1 1 0 0,1 1-1 0 0,0-1 1 0 0,0 1-1 0 0,-1-1 1 0 0,1 1-1 0 0,-1-1 1 0 0,1 1-1 0 0,-1-1 1 0 0,0 0-1 0 0,1 1 1 0 0,-1-2-94 0 0,1 2 10 0 0,0 1 1 0 0,0-1-1 0 0,0 1 1 0 0,1-1-1 0 0,-1 1 1 0 0,0-1-1 0 0,0 1 1 0 0,1 0-1 0 0,-1-1 1 0 0,0 1-1 0 0,1 0 1 0 0,-1 0-1 0 0,0 0 0 0 0,1 0-10 0 0,2 0 19 0 0,1 0 0 0 0,-1 0-1 0 0,0 0 1 0 0,1 1 0 0 0,-1 0-1 0 0,0-1 1 0 0,1 2 0 0 0,-1-1-1 0 0,0 0 1 0 0,0 1 0 0 0,0 0-1 0 0,0 0 1 0 0,0 0-19 0 0,3 3 128 0 0,0 0-1 0 0,0 0 1 0 0,0 0-1 0 0,-1 1 0 0 0,3 3-127 0 0,-2-2 89 0 0,2 1 9 0 0,-1 0 0 0 0,0 1 1 0 0,-1 0-1 0 0,0 0 0 0 0,0 0 0 0 0,-1 1 0 0 0,1 2-98 0 0,4 12 159 0 0,-4-12-94 0 0,-1 0 0 0 0,-1 1 1 0 0,0-1-1 0 0,-1 1 1 0 0,1 4-66 0 0,-3-8 33 0 0,0 0 0 0 0,-1 0 0 0 0,0 1 0 0 0,-1-1 1 0 0,0 0-1 0 0,0 0 0 0 0,-1 0 0 0 0,0 0 0 0 0,-2 8-33 0 0,1 5 83 0 0,2-20-72 0 0,0 1 0 0 0,0-1 0 0 0,0 1 0 0 0,0-1 0 0 0,-1 1 0 0 0,1 0 0 0 0,-1-1 0 0 0,1 1 0 0 0,-1-1 0 0 0,0 0 0 0 0,-1 2-11 0 0,-3 4 8 0 0,3-5 9 0 0,0 1-1 0 0,0 0 0 0 0,0 0 0 0 0,0 0 0 0 0,0 0 1 0 0,0 4-17 0 0,2-7 2 0 0,0-1 1 0 0,0 1-1 0 0,0 0 0 0 0,-1-1 1 0 0,1 1-1 0 0,0-1 1 0 0,0 1-1 0 0,-1-1 1 0 0,1 1-1 0 0,0 0 0 0 0,-1-1 1 0 0,1 1-1 0 0,0-1 1 0 0,-1 0-1 0 0,1 1 1 0 0,-1-1-1 0 0,1 1 0 0 0,0-1 1 0 0,-1 1-1 0 0,0-1 1 0 0,1 0-3 0 0,-18 15 111 0 0,18-14-79 0 0,1-1 0 0 0,0 1 0 0 0,-1-1 0 0 0,1 0 0 0 0,0 1 0 0 0,0-1 0 0 0,-1 0 0 0 0,1 0 0 0 0,0 1 0 0 0,-1-1 0 0 0,1 0 0 0 0,0 0 0 0 0,0 0 0 0 0,0 0 0 0 0,-1 0 0 0 0,2 0-32 0 0,0-1 55 0 0,1 0-1 0 0,-1 0 0 0 0,0 0 0 0 0,1 0 0 0 0,-1 0 1 0 0,0 0-1 0 0,0-1 0 0 0,1 1 0 0 0,-1-1 0 0 0,0 0 0 0 0,-1 0 1 0 0,1 1-1 0 0,0-1 0 0 0,0-1-54 0 0,3-4 223 0 0,0-1 1 0 0,0 0-1 0 0,2-4-223 0 0,5-11 98 0 0,-7 14-33 0 0,0-1-1 0 0,0 1 1 0 0,-1-1-1 0 0,-1 0 1 0 0,1-3-65 0 0,-2 7 46 0 0,1 1 0 0 0,-1-1 0 0 0,1 1 1 0 0,0 0-1 0 0,3-4-46 0 0,11-21 169 0 0,52-143 389 0 0,-64 160-519 0 0,1-2 35 0 0,-1 1 1 0 0,0-1-1 0 0,-1 0 0 0 0,-1-4-74 0 0,2-4 98 0 0,-4 19-80 0 0,1-1 0 0 0,-2 1 0 0 0,1-1 0 0 0,0 0 1 0 0,-1 0-1 0 0,0 1 0 0 0,0-1 0 0 0,0-2-18 0 0,-10-45 129 0 0,9 48-141 0 0,-1 0-1 0 0,1 1 0 0 0,-1-1 1 0 0,1 0-1 0 0,-1 0 1 0 0,-1 1-1 0 0,1 0 1 0 0,0-1-1 0 0,-3-1 13 0 0,4 4-148 0 0,1 1-11 0 0,0 0-65 0 0,0 0-268 0 0,-2 0-349 0 0,0 0-48 0 0,2 1-4788 0 0,8 4-1207 0 0</inkml:trace>
  <inkml:trace contextRef="#ctx0" brushRef="#br0" timeOffset="944.439">1267 480 13016 0 0,'0'0'381'0'0,"-1"0"-5"0"0,-3-2-189 0 0,2 2 74 0 0,2 0 56 0 0,0 0 17 0 0,1 0-280 0 0,-1 0 1 0 0,1 0 0 0 0,-1 0-1 0 0,0 0 1 0 0,1 0 0 0 0,-1 1 0 0 0,0-1-1 0 0,1 0 1 0 0,-1 0 0 0 0,0 0 0 0 0,1 0-1 0 0,-1 1 1 0 0,0-1 0 0 0,1 0 0 0 0,-1 0-1 0 0,0 1 1 0 0,1-1 0 0 0,-1 0 0 0 0,0 1-55 0 0,4 38 1484 0 0,-3-31-1265 0 0,0 0-1 0 0,0 0 1 0 0,-1 0 0 0 0,0 0-1 0 0,0 0 1 0 0,-1 0-1 0 0,0 0 1 0 0,-1 4-219 0 0,-3 8 232 0 0,2-8-73 0 0,-1-1 1 0 0,0 0 0 0 0,0 0-1 0 0,-3 4-159 0 0,5-10 46 0 0,0-1 0 0 0,1 0 0 0 0,0 1 0 0 0,-1 0 0 0 0,1-1 0 0 0,0 5-46 0 0,-5 19 187 0 0,3-22-142 0 0,1 1 1 0 0,0-1-1 0 0,0 0 0 0 0,1 1 1 0 0,0 0-1 0 0,0-1 0 0 0,1 1 1 0 0,-1 0-46 0 0,-3 10 140 0 0,3-16-124 0 0,1 1 0 0 0,-1-1 0 0 0,1 0 1 0 0,-1 0-1 0 0,1 1 0 0 0,0-1 0 0 0,-1 0 0 0 0,1 0 0 0 0,0 1 0 0 0,0-1 1 0 0,0 0-1 0 0,0 1 0 0 0,0-1 0 0 0,0 0 0 0 0,1 1 0 0 0,-1-1 0 0 0,1 1-16 0 0,-1-1 13 0 0,0 0-1 0 0,0 0 0 0 0,1-1 0 0 0,-1 1 1 0 0,0 0-1 0 0,0 0 0 0 0,0 0 0 0 0,0 0 0 0 0,0-1 1 0 0,0 1-1 0 0,0 0 0 0 0,0 0 0 0 0,0 0 1 0 0,0 0-1 0 0,0-1 0 0 0,-1 1 0 0 0,1 0-12 0 0,-1 0 99 0 0,3 6 346 0 0,10-5-258 0 0,0 0 0 0 0,1 0 0 0 0,-1-1 0 0 0,1 0 0 0 0,-1-1 0 0 0,1-1 0 0 0,-1 0 0 0 0,12-3-187 0 0,2 1 216 0 0,18 1-216 0 0,-39 3 1 0 0,-4-1 4 0 0,1 0-1 0 0,0 1 0 0 0,0-1 1 0 0,-1 0-1 0 0,1 0 0 0 0,0 0 1 0 0,0-1-1 0 0,-1 1 1 0 0,1 0-1 0 0,0-1 0 0 0,0 1 1 0 0,-1-1-5 0 0,67-5 291 0 0,-22 3-2400 0 0,-15-1-4166 0 0,-14 1-485 0 0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1:46.9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1 208 8496 0 0,'0'0'190'0'0,"0"0"28"0"0,0 0 10 0 0,11 8 109 0 0,-7-6-244 0 0,1 0 1 0 0,-1-1-1 0 0,0 1 1 0 0,1-1-1 0 0,-1 0 1 0 0,1-1-1 0 0,-1 1 1 0 0,1-1-1 0 0,-1 0 0 0 0,5 0-93 0 0,20 2 685 0 0,27 2 272 0 0,-22-3-586 0 0,-10 0 80 0 0,0-1 1 0 0,13-3-452 0 0,22 0 461 0 0,17 1 919 0 0,53-9-1380 0 0,-52 5 917 0 0,13 3-917 0 0,-1 0 346 0 0,369-19 910 0 0,-232 6-680 0 0,-124 11-405 0 0,105-4-14 0 0,-38 2-104 0 0,-1 0-42 0 0,231-6 51 0 0,-156 3 4 0 0,-71-4-29 0 0,-82 6-10 0 0,29 2-27 0 0,6 1 0 0 0,-38 0 0 0 0,-33 1 0 0 0,21 0 0 0 0,-7 4 0 0 0,65 0 128 0 0,77-11-128 0 0,-125 5 10 0 0,28 4-10 0 0,-33 1 128 0 0,44-7-128 0 0,-48 2 191 0 0,-1 4 1 0 0,11 3-192 0 0,2 0 119 0 0,363-1 793 0 0,-387-1-672 0 0,63-9-240 0 0,-69 5 177 0 0,6 2-177 0 0,-8 0-1 0 0,14 1 46 0 0,-40 3-1405 0 0,0-3-1 0 0,28-4 1361 0 0,-40 4-6627 0 0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1:47.8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328 217 13760 0 0,'0'0'314'0'0,"0"-12"884"0"0,-3 7-1138 0 0,3 5 249 0 0,0 0 100 0 0,0 0 20 0 0,0 0 3 0 0,0 0 0 0 0,0 0 0 0 0,0 0 0 0 0,0 0-25 0 0,0 0-107 0 0,0 1-233 0 0,1 0-1 0 0,-1 0 0 0 0,1 1 1 0 0,-1-1-1 0 0,0 0 1 0 0,1 1-1 0 0,-1-1 0 0 0,0 0 1 0 0,0 1-1 0 0,0-1 1 0 0,0 2-67 0 0,2 29 629 0 0,-1 16-40 0 0,-8 86 265 0 0,5 19-854 0 0,2-151-190 0 0,0-2-100 0 0,0 0-29 0 0,0 0-160 0 0,0 0-638 0 0,2 0-276 0 0,9 2-57 0 0</inkml:trace>
  <inkml:trace contextRef="#ctx0" brushRef="#br0" timeOffset="263.28">496 235 11072 0 0,'0'0'82'0'0,"0"0"1"0"0,0 0-1 0 0,0 0 0 0 0,0 0 1 0 0,0 0-1 0 0,0-1 1 0 0,0 1-1 0 0,0 0 1 0 0,0 0-1 0 0,1 0 0 0 0,-1 0 1 0 0,0 0-1 0 0,0 0 1 0 0,0-1-1 0 0,0 1 1 0 0,0 0-1 0 0,0 0 0 0 0,0 0 1 0 0,0 0-1 0 0,0 0 1 0 0,0 0-1 0 0,0 0 1 0 0,0-1-1 0 0,0 1 0 0 0,1 0 1 0 0,-1 0-1 0 0,0 0 1 0 0,0 0-1 0 0,0 0 1 0 0,0 0-1 0 0,0 0 0 0 0,0 0 1 0 0,1 0-1 0 0,-1 0 1 0 0,0 0-1 0 0,0 0 1 0 0,0 0-1 0 0,0 0 0 0 0,0 0 1 0 0,0 0-1 0 0,1 0 1 0 0,-1 0-1 0 0,0 0 1 0 0,0 0-1 0 0,0 0 0 0 0,0 0 1 0 0,0 0-1 0 0,0 0 1 0 0,1 0-1 0 0,-1 0 0 0 0,0 0 1 0 0,0 0-1 0 0,0 0 1 0 0,0 0-1 0 0,0 0 1 0 0,0 0-1 0 0,0 1 0 0 0,0-1 1 0 0,1 0-1 0 0,-1 0 1 0 0,0 0-1 0 0,0 0 1 0 0,0 0-1 0 0,0 0 0 0 0,0 0 1 0 0,0 1-1 0 0,0-1 1 0 0,0 0-1 0 0,0 0 1 0 0,0 0-83 0 0,7 17 1447 0 0,2 24-1138 0 0,0 130 1182 0 0,-8-145-1383 0 0,-1-18-78 0 0,0-1 1 0 0,0 1-1 0 0,1-1 0 0 0,0 1 1 0 0,0-1-1 0 0,1 1 1 0 0,0-1-1 0 0,0 0 0 0 0,1 0 1 0 0,1 3-31 0 0,0-3 34 0 0,-4-5-26 0 0,1 0 0 0 0,-1-1 0 0 0,1 1 0 0 0,0-1 0 0 0,0 1 1 0 0,-1-1-1 0 0,1 1 0 0 0,0-1 0 0 0,0 0 0 0 0,0 1 0 0 0,1-1 0 0 0,-1 0 0 0 0,0 0 0 0 0,0 0 0 0 0,1 0 1 0 0,-1 0-1 0 0,0 0 0 0 0,1 0 0 0 0,-1 0 0 0 0,1 0 0 0 0,-1-1 0 0 0,1 1 0 0 0,0-1 0 0 0,-1 1 0 0 0,1-1 0 0 0,0 0 1 0 0,-1 1-1 0 0,1-1 0 0 0,0 0 0 0 0,-1 0 0 0 0,1 0 0 0 0,0 0-8 0 0,0 0-60 0 0,-1-1 1 0 0,1 1-1 0 0,0 0 1 0 0,-1-1-1 0 0,1 1 1 0 0,-1-1-1 0 0,1 1 1 0 0,-1-1-1 0 0,1 0 0 0 0,-1 1 1 0 0,1-1-1 0 0,-1 0 1 0 0,1 0-1 0 0,-1 0 1 0 0,0 0-1 0 0,0 0 1 0 0,0-1-1 0 0,1 1 0 0 0,-1-1 60 0 0,4-12-5810 0 0,-5 6-154 0 0</inkml:trace>
  <inkml:trace contextRef="#ctx0" brushRef="#br0" timeOffset="524.808">39 189 13248 0 0,'-13'-3'1008'0'0,"-12"0"-511"0"0,25 3-202 0 0,0 0 91 0 0,0 0 20 0 0,0 0 2 0 0,22 0 815 0 0,96-4 1203 0 0,1-6-2426 0 0,-54 5 164 0 0,-35 2-114 0 0,133-14 198 0 0,-125 13-203 0 0,15-3-2602 0 0,-40 4-3914 0 0</inkml:trace>
  <inkml:trace contextRef="#ctx0" brushRef="#br0" timeOffset="2252.258">893 22 10336 0 0,'0'0'233'0'0,"-15"-11"614"0"0,14 10-845 0 0,1 0 2 0 0,0 1-1 0 0,-1-1 1 0 0,1 1 0 0 0,0 0-1 0 0,0-1 1 0 0,0 1-1 0 0,-1 0 1 0 0,1-1-1 0 0,0 1 1 0 0,0 0 0 0 0,-1-1-1 0 0,1 1 1 0 0,0 0-1 0 0,-1 0 1 0 0,1-1-1 0 0,0 1 1 0 0,-1 0 0 0 0,1 0-1 0 0,-1 0 1 0 0,1-1-1 0 0,0 1 1 0 0,-1 0-1 0 0,1 0 1 0 0,-1 0 0 0 0,1 0-4 0 0,-1-1 469 0 0,-2 0 1544 0 0,2 1-215 0 0,0 4-1881 0 0,0 0 167 0 0,1-1 0 0 0,0 1 0 0 0,1-1 0 0 0,-1 1 1 0 0,1-1-1 0 0,0 1 0 0 0,-1-1 0 0 0,1 0 0 0 0,2 3-84 0 0,-1 2 209 0 0,26 75 799 0 0,-11-31-168 0 0,16 32-840 0 0,-31-76 77 0 0,1 1 0 0 0,-2 0 0 0 0,1 0 0 0 0,-1-1-1 0 0,-1 1 1 0 0,0 0 0 0 0,0 0 0 0 0,0 0 0 0 0,-1 0-1 0 0,-1 2-76 0 0,-1 34 456 0 0,2-8-32 0 0,-3 23-424 0 0,2-30 68 0 0,1-19 19 0 0,0 1 0 0 0,-1-1-1 0 0,-2 8-86 0 0,-3 8 163 0 0,4-13 103 0 0,-1 0 1 0 0,-5 12-267 0 0,5-20 207 0 0,1-12 28 0 0,2-11 205 0 0,1 4-255 0 0,2 0 0 0 0,0 0 0 0 0,0 0-185 0 0,2-10 91 0 0,8-24-16 0 0,-3 11-78 0 0,-5 20 3 0 0,1-1 0 0 0,1 1 0 0 0,0 0 0 0 0,1 0 0 0 0,1 1 0 0 0,1 0 0 0 0,0 0 0 0 0,9-11 0 0 0,-1 7-74 0 0,-16 17 61 0 0,1 1 1 0 0,-1 0-1 0 0,0 0 1 0 0,0 0-1 0 0,0 0 1 0 0,1 1-1 0 0,-1-1 1 0 0,1 0-1 0 0,-1 0 1 0 0,0 1-1 0 0,1-1 1 0 0,-1 1-1 0 0,1 0 1 0 0,1-1 12 0 0,-2 1-9 0 0,0 0 1 0 0,0 1-1 0 0,1-1 1 0 0,-1 0-1 0 0,0 1 1 0 0,0-1-1 0 0,0 1 1 0 0,0-1-1 0 0,1 1 1 0 0,-1 0-1 0 0,0-1 1 0 0,0 1-1 0 0,0 0 1 0 0,0 0-1 0 0,-1 0 1 0 0,1 0-1 0 0,0-1 1 0 0,0 2 8 0 0,14 19-63 0 0,-12-15 56 0 0,1 2-4 0 0,0 0 0 0 0,-1 0 0 0 0,0 0 0 0 0,0 1 0 0 0,-1-1 0 0 0,0 1 0 0 0,1 7 11 0 0,1 8-3 0 0,0-7 6 0 0,-2 0-1 0 0,0 6-2 0 0,-1-3 76 0 0,2-1 0 0 0,0 1-1 0 0,1 1-75 0 0,2-8-48 0 0,-5-12-202 0 0,-1-1-96 0 0,0 0-924 0 0,0 0-3779 0 0,0 0-1619 0 0</inkml:trace>
  <inkml:trace contextRef="#ctx0" brushRef="#br0" timeOffset="2729.915">1374 255 14336 0 0,'0'0'330'0'0,"0"0"45"0"0,0 0 17 0 0,13-2 87 0 0,-7 3-479 0 0,-1 0 0 0 0,1 1 1 0 0,-1 0-1 0 0,1 0 1 0 0,-1 0-1 0 0,0 1 1 0 0,0 0-1 0 0,0 0 1 0 0,0 0-1 0 0,0 1 1 0 0,-1-1-1 0 0,1 1 1 0 0,1 2-1 0 0,3 3 235 0 0,-1 0 1 0 0,0 1-1 0 0,-1 0 1 0 0,0 1-1 0 0,5 9-235 0 0,-6-6 251 0 0,-1 0 0 0 0,0 0 0 0 0,-1 1 0 0 0,0 0 0 0 0,-2 0-1 0 0,1 0 1 0 0,-2 0 0 0 0,0 0 0 0 0,-1 11-251 0 0,-1-9 211 0 0,-1 0 0 0 0,0 0 0 0 0,-2 0-1 0 0,0-1 1 0 0,-1 1-211 0 0,5-15 160 0 0,0-2-5 0 0,0 0-22 0 0,0 0-5 0 0,0 0 0 0 0,0 0-5 0 0,0 0-24 0 0,0 0-17 0 0,0 0-2 0 0,3-2-27 0 0,-1 1 0 0 0,1 0 0 0 0,0-1 0 0 0,-1 1 0 0 0,1-1-1 0 0,-1 0 1 0 0,1 0 0 0 0,-1 0 0 0 0,0 0 0 0 0,0 0 0 0 0,2-2-53 0 0,11-14 199 0 0,0 0 1 0 0,-1-1-1 0 0,-1 0 1 0 0,5-11-200 0 0,40-85 591 0 0,-27 49-202 0 0,-24 51-324 0 0,-1 0 0 0 0,-1 0-1 0 0,0 0 1 0 0,-1-1 0 0 0,0 1-1 0 0,-2-1 1 0 0,0 0 0 0 0,0 0-1 0 0,-2 0 1 0 0,0 0 0 0 0,-1 0-1 0 0,0 0-64 0 0,-8-25 112 0 0,8 37-120 0 0,0-1 0 0 0,-1 0-1 0 0,1 1 1 0 0,-1-1 0 0 0,0 1-1 0 0,-1-3 9 0 0,-6-15-99 0 0,8 16-353 0 0,1 5-2904 0 0,0 0-3445 0 0,0 1 744 0 0</inkml:trace>
  <inkml:trace contextRef="#ctx0" brushRef="#br0" timeOffset="3141.971">1873 349 12728 0 0,'0'0'289'0'0,"0"0"40"0"0,0 0 21 0 0,0 0-45 0 0,1 1-198 0 0,8 19 286 0 0,-7-19-276 0 0,-1 1-1 0 0,-1 0 1 0 0,1-1 0 0 0,0 1-1 0 0,0 0 1 0 0,-1-1 0 0 0,1 1 0 0 0,-1 0-1 0 0,1 0 1 0 0,-1-1 0 0 0,0 1-1 0 0,0 0 1 0 0,1 0-117 0 0,-4 33 853 0 0,0-1 0 0 0,-2 0 0 0 0,-2 0 0 0 0,-7 21-853 0 0,8-34 178 0 0,4-16-122 0 0,0 0 0 0 0,0 0 0 0 0,1 0 0 0 0,0 0 0 0 0,0 0-1 0 0,0 2-55 0 0,1-5 78 0 0,4 2 199 0 0,-3-4-246 0 0,-1 0 0 0 0,0 1 0 0 0,0-1 0 0 0,0 0 0 0 0,0 0 0 0 0,0 1 0 0 0,1-1 0 0 0,-1 0 0 0 0,0 1 0 0 0,0-1 0 0 0,1 0 0 0 0,-1 0 0 0 0,0 0 0 0 0,0 1 0 0 0,1-1 0 0 0,-1 0 0 0 0,0 0 0 0 0,1 0 0 0 0,-1 0 0 0 0,0 1-1 0 0,1-1 1 0 0,-1 0 0 0 0,0 0 0 0 0,1 0 0 0 0,-1 0 0 0 0,0 0-31 0 0,19-1 411 0 0,-1-2 0 0 0,1 0 0 0 0,-1 0 0 0 0,11-5-411 0 0,26-5 444 0 0,83-20-44 0 0,-125 30-413 0 0,1 1 0 0 0,0 1 0 0 0,4 0 13 0 0,7 2-6590 0 0,-13 0-700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21:53.66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455 409 16783 0 0,'13'-9'496'0'0,"-13"9"-478"0"0,0-1 0 0 0,0 1 0 0 0,0 0 0 0 0,0 0-1 0 0,1 0 1 0 0,-1 0 0 0 0,0-1 0 0 0,0 1-1 0 0,0 0 1 0 0,0 0 0 0 0,0 0 0 0 0,0-1 0 0 0,0 1-1 0 0,0 0 1 0 0,0 0 0 0 0,0-1 0 0 0,0 1-1 0 0,0 0 1 0 0,0 0 0 0 0,0 0 0 0 0,0-1-1 0 0,0 1 1 0 0,0 0 0 0 0,0 0 0 0 0,0 0 0 0 0,0-1-1 0 0,0 1 1 0 0,0 0 0 0 0,-1 0 0 0 0,1 0-1 0 0,0-1 1 0 0,0 1 0 0 0,0 0 0 0 0,0 0 0 0 0,0 0-1 0 0,-1 0 1 0 0,1 0 0 0 0,0-1 0 0 0,0 1-1 0 0,0 0-17 0 0,-5-4-39 0 0,1 1 143 0 0,-1 0-1 0 0,1 0 0 0 0,0 1 1 0 0,-1 0-1 0 0,1 0 0 0 0,-1 0 1 0 0,0 0-1 0 0,1 1 0 0 0,-1-1 1 0 0,0 1-1 0 0,0 1 0 0 0,0-1 0 0 0,0 1 1 0 0,-1 0-104 0 0,-12-1 440 0 0,0 2 1 0 0,-1 0-1 0 0,-2 2-440 0 0,-6 1 451 0 0,0 0-1 0 0,0 2 1 0 0,1 2-1 0 0,0 0 1 0 0,1 1-1 0 0,-7 5-450 0 0,28-12 56 0 0,-1 0 0 0 0,1 1 1 0 0,0-1-1 0 0,-1 1 0 0 0,1 0 0 0 0,1 0 1 0 0,-2 1-57 0 0,5-3 9 0 0,-1-1 1 0 0,1 1 0 0 0,-1-1 0 0 0,1 1 0 0 0,-1 0-1 0 0,1-1 1 0 0,0 1 0 0 0,-1 0 0 0 0,1-1 0 0 0,0 1-1 0 0,-1 0 1 0 0,1-1 0 0 0,0 1 0 0 0,0 0-1 0 0,0 0 1 0 0,0-1 0 0 0,0 1 0 0 0,0 0 0 0 0,0 0-1 0 0,0 0-9 0 0,0 0 5 0 0,1 0 0 0 0,-1 0-1 0 0,1 0 1 0 0,-1 0 0 0 0,1 0-1 0 0,-1 0 1 0 0,1-1 0 0 0,0 1-1 0 0,0 0 1 0 0,-1 0 0 0 0,1 0-1 0 0,0-1 1 0 0,0 1 0 0 0,0 0-1 0 0,0-1 1 0 0,0 1 0 0 0,0-1-1 0 0,0 1-4 0 0,24 11-57 0 0,0-1 1 0 0,1-1-1 0 0,1-1 57 0 0,4 2-214 0 0,28 14 214 0 0,-52-21-46 0 0,24 11-162 0 0,-2 1-1 0 0,27 19 209 0 0,-47-28 27 0 0,-1 0 0 0 0,1 0 0 0 0,-1 0 0 0 0,-1 1-1 0 0,1 1 1 0 0,-2-1 0 0 0,1 1 0 0 0,-1 0 0 0 0,0 1-1 0 0,-1-1 1 0 0,1 3-27 0 0,-4-7 38 0 0,0 1 1 0 0,-1-1-1 0 0,1 0 0 0 0,-1 1 0 0 0,0-1 0 0 0,-1 1 1 0 0,1-1-1 0 0,-1 1 0 0 0,0-1 0 0 0,0 1 0 0 0,-1-1 0 0 0,0 1 1 0 0,0-1-1 0 0,0 1 0 0 0,-1-1 0 0 0,1 0 0 0 0,-1 0 1 0 0,-1 0-1 0 0,1 0 0 0 0,-1 0 0 0 0,1 0 0 0 0,-2 0 0 0 0,1-1 1 0 0,-2 2-39 0 0,-4 5 88 0 0,-1 0 1 0 0,0-1-1 0 0,-1 0 0 0 0,0-1 1 0 0,0 0-1 0 0,-1-1 1 0 0,0 0-1 0 0,-12 5-88 0 0,-10 5 104 0 0,-1-2-1 0 0,-31 9-103 0 0,47-19 49 0 0,-1-1 1 0 0,0 0-1 0 0,0-2 0 0 0,0 0 1 0 0,-1-2-1 0 0,-4 0-49 0 0,18-1 37 0 0,-1 0 0 0 0,1 0-1 0 0,0-1 1 0 0,-1 0 0 0 0,1-1 0 0 0,0 0 0 0 0,-4-1-37 0 0,9 2-7 0 0,0 1-1 0 0,1-1 1 0 0,-1 0 0 0 0,1 0 0 0 0,-1 0 0 0 0,1 1 0 0 0,0-1 0 0 0,-1 0 0 0 0,1-1 0 0 0,0 1 0 0 0,0 0 0 0 0,0 0 0 0 0,0 0-1 0 0,0-1 1 0 0,0 1 0 0 0,0-1 0 0 0,0 1 0 0 0,0-1 0 0 0,1 1 0 0 0,-1-1 0 0 0,0 1 0 0 0,1-1 0 0 0,-1 1 0 0 0,1-1 0 0 0,0 0-1 0 0,0 1 1 0 0,0-1 0 0 0,0 0 0 0 0,0 1 0 0 0,0-1 0 0 0,0 0 0 0 0,0 1 0 0 0,0-1 0 0 0,1 0 0 0 0,-1 1 0 0 0,1-2 7 0 0,1-2-149 0 0,1-1 1 0 0,-1 1 0 0 0,1 1-1 0 0,0-1 1 0 0,0 0 0 0 0,0 1 0 0 0,1-1-1 0 0,-1 1 1 0 0,1 0 148 0 0,37-35-2608 0 0,-25 25 92 0 0,2-2-4618 0 0</inkml:trace>
  <inkml:trace contextRef="#ctx0" brushRef="#br0" timeOffset="618.401">605 579 12032 0 0,'1'-1'280'0'0,"-1"1"0"0"0,0-1 1 0 0,1 0-1 0 0,-1 1 0 0 0,1-1 1 0 0,-1 1-1 0 0,1-1 0 0 0,-1 1 1 0 0,1-1-1 0 0,0 1 0 0 0,-1-1 1 0 0,1 1-1 0 0,0 0 0 0 0,-1-1 1 0 0,1 1-1 0 0,0 0 1 0 0,-1-1-1 0 0,2 1-280 0 0,5 4 3440 0 0,-1 2-4364 0 0,0 0 1171 0 0,-1 2 0 0 0,0-1-1 0 0,0 0 1 0 0,-1 1 0 0 0,0 0 0 0 0,0 0-1 0 0,-1 0 1 0 0,2 8-247 0 0,4 16 995 0 0,3 25-995 0 0,-6-29 274 0 0,6 44 424 0 0,-4 0 1 0 0,-2 13-699 0 0,-4-55 37 0 0,0 8 2 0 0,-1 0 0 0 0,-2-1 1 0 0,-4 28-40 0 0,2-29-274 0 0,3-36-51 0 0,-6-10-878 0 0,0-51-1375 0 0,0 18-1166 0 0,1-25 3744 0 0,0-1-2281 0 0,0 22-205 0 0,2-33 2486 0 0,4 60 534 0 0,0 0 0 0 0,1 0 0 0 0,1 0 0 0 0,1 1 0 0 0,3-8-534 0 0,-4 21 186 0 0,-1 0 0 0 0,1 0 1 0 0,0 1-1 0 0,1-1 1 0 0,-1 1-1 0 0,1 0 1 0 0,0 0-1 0 0,1 0 1 0 0,-1 0-1 0 0,1 1 1 0 0,0-1-1 0 0,0 1 1 0 0,0 0-1 0 0,0 1 0 0 0,3-2-186 0 0,-3 2 144 0 0,1 0 0 0 0,0 0-1 0 0,0 0 1 0 0,0 1-1 0 0,0 0 1 0 0,0 0-1 0 0,0 0 1 0 0,1 1 0 0 0,-1 0-1 0 0,0 0 1 0 0,1 1-1 0 0,-1-1 1 0 0,1 1-1 0 0,-1 1 1 0 0,4 0-144 0 0,-6 0 49 0 0,-1 0-1 0 0,1 0 1 0 0,-1 0 0 0 0,0 1 0 0 0,1-1-1 0 0,-1 1 1 0 0,0 0 0 0 0,0 0-1 0 0,0 0 1 0 0,0 0 0 0 0,-1 1-1 0 0,1-1 1 0 0,-1 1 0 0 0,1-1 0 0 0,-1 1-1 0 0,0 0 1 0 0,0 0 0 0 0,0 0-1 0 0,0 0 1 0 0,0 0 0 0 0,-1 1-1 0 0,0-1 1 0 0,0 0 0 0 0,0 1 0 0 0,0-1-1 0 0,0 1 1 0 0,0 0 0 0 0,-1-1-1 0 0,0 1 1 0 0,0-1 0 0 0,0 1-1 0 0,0 0 1 0 0,0-1 0 0 0,-1 1-1 0 0,1-1 1 0 0,-1 1 0 0 0,0-1 0 0 0,0 1-1 0 0,-1-1 1 0 0,0 3-49 0 0,-5 6 95 0 0,1 0 0 0 0,-2 0-1 0 0,1-1 1 0 0,-2 0 0 0 0,1-1-1 0 0,-1 0 1 0 0,-1 0 0 0 0,0-1 0 0 0,-4 3-95 0 0,-14 10-48 0 0,-1-1 0 0 0,-32 16 48 0 0,36-25-1429 0 0,1 0 0 0 0,-4-1 1429 0 0,28-10-4693 0 0,0-1-1451 0 0</inkml:trace>
  <inkml:trace contextRef="#ctx0" brushRef="#br0" timeOffset="989.403">1242 654 12784 0 0,'0'0'289'0'0,"-14"6"702"0"0,-10 9-329 0 0,0 2 0 0 0,1 1 1 0 0,1 0-1 0 0,0 2 0 0 0,-5 8-662 0 0,20-21 185 0 0,0 0 0 0 0,1 0 0 0 0,1 0 0 0 0,-1 1-1 0 0,1 0 1 0 0,0 0 0 0 0,1 0 0 0 0,0 1 0 0 0,0 0-1 0 0,0 2-184 0 0,4-10 36 0 0,-1 1 0 0 0,1 0 0 0 0,0 0 0 0 0,0 0 0 0 0,-1 0 0 0 0,1 0 0 0 0,1 0 0 0 0,-1 0-1 0 0,0 0 1 0 0,0 0 0 0 0,1 0 0 0 0,-1-1 0 0 0,1 1 0 0 0,-1 0 0 0 0,1 0 0 0 0,0 0 0 0 0,0-1-1 0 0,0 1 1 0 0,0 0 0 0 0,0-1 0 0 0,0 1 0 0 0,0-1 0 0 0,1 1 0 0 0,-1-1 0 0 0,0 0-1 0 0,1 1 1 0 0,-1-1 0 0 0,1 0 0 0 0,0 0 0 0 0,-1 0 0 0 0,1 0 0 0 0,0 0-36 0 0,3 1 23 0 0,-1 0 0 0 0,1-1-1 0 0,-1 1 1 0 0,1-1 0 0 0,-1 0 0 0 0,1 0 0 0 0,0 0 0 0 0,-1-1-1 0 0,1 0 1 0 0,0 0 0 0 0,-1 0 0 0 0,1 0 0 0 0,1-1-23 0 0,7-1 69 0 0,-1-1-1 0 0,0-1 1 0 0,1 0 0 0 0,-1-1 0 0 0,-1 0 0 0 0,1-1 0 0 0,1 0-69 0 0,-8 2 71 0 0,0 1-1 0 0,1 0 1 0 0,-1-1 0 0 0,0 0 0 0 0,-1 0 0 0 0,1-1 0 0 0,-1 1 0 0 0,0-1 0 0 0,0 0 0 0 0,0 0-1 0 0,0-1 1 0 0,-1 1 0 0 0,0-1 0 0 0,0 1 0 0 0,0-2-71 0 0,-2 2 38 0 0,0 0 0 0 0,0 1 0 0 0,0-1 0 0 0,-1 1 0 0 0,0-1 0 0 0,0 0 0 0 0,0 0 0 0 0,0 1 0 0 0,-1-1 0 0 0,1 1 0 0 0,-1-1 0 0 0,-1 0 0 0 0,1 1 0 0 0,-1-1 0 0 0,1 1 0 0 0,-1 0-1 0 0,0 0 1 0 0,-1 0 0 0 0,1 0 0 0 0,-1 0 0 0 0,0 0 0 0 0,1 0 0 0 0,-5-2-38 0 0,-1-1-29 0 0,-1 0-1 0 0,0 1 0 0 0,0 1 1 0 0,0-1-1 0 0,-1 1 0 0 0,1 1 1 0 0,-1 0-1 0 0,-1 0 0 0 0,1 1 1 0 0,0 1-1 0 0,-1-1 0 0 0,1 2 1 0 0,-1-1-1 0 0,0 1 0 0 0,1 1 1 0 0,-4 0 29 0 0,14 1-77 0 0,-1-1 0 0 0,1 0 0 0 0,-1 0 0 0 0,1 1-1 0 0,0-1 1 0 0,-1 0 0 0 0,1 1 0 0 0,0-1 0 0 0,0 0 0 0 0,-1 1 0 0 0,1-1 0 0 0,0 0 0 0 0,0 1 0 0 0,-1-1 0 0 0,1 1 0 0 0,0-1 0 0 0,0 0 0 0 0,0 1 0 0 0,0-1 0 0 0,0 1 0 0 0,0-1 77 0 0,-1 1-260 0 0,1-1 0 0 0,0 0 0 0 0,0 1 0 0 0,0-1 0 0 0,0 0 0 0 0,0 0 0 0 0,0 1 0 0 0,0-1 0 0 0,0 0 1 0 0,0 1-1 0 0,0-1 0 0 0,0 0 0 0 0,0 1 0 0 0,0-1 0 0 0,0 0 0 0 0,0 1 0 0 0,0-1 0 0 0,0 0 0 0 0,0 0 0 0 0,1 1 0 0 0,-1-1 0 0 0,0 0 0 0 0,0 0 0 0 0,0 1 0 0 0,0-1 0 0 0,1 0 0 0 0,-1 0 1 0 0,0 1-1 0 0,0-1 0 0 0,0 0 0 0 0,1 0 0 0 0,-1 0 0 0 0,0 1 0 0 0,0-1 0 0 0,1 0 260 0 0,7 2-5169 0 0</inkml:trace>
  <inkml:trace contextRef="#ctx0" brushRef="#br0" timeOffset="1424.589">1366 559 10912 0 0,'4'2'166'0'0,"0"1"0"0"0,0-1 0 0 0,0 1 0 0 0,0 0 0 0 0,-1 0 0 0 0,1 0 1 0 0,-1 0-1 0 0,0 1 0 0 0,0-1 0 0 0,0 1-166 0 0,27 43 2553 0 0,-11-15-761 0 0,-16-28-1604 0 0,0 0 0 0 0,0 1 0 0 0,0 0 0 0 0,-1 0-1 0 0,1-1 1 0 0,-1 2 0 0 0,-1-1 0 0 0,1 0 0 0 0,0 4-188 0 0,4 21 576 0 0,-4-21-371 0 0,0 0 0 0 0,-1 1 0 0 0,0-1 0 0 0,0 1 0 0 0,-1-1 0 0 0,-1 8-205 0 0,-1-4 216 0 0,1-9-158 0 0,0 0 1 0 0,0 0-1 0 0,1-1 0 0 0,-1 1 1 0 0,1 0-1 0 0,0 0 1 0 0,0 0-1 0 0,1 1-58 0 0,-1-4 19 0 0,-1-1 0 0 0,1 1 0 0 0,0 0 0 0 0,0-1 0 0 0,-1 1 0 0 0,1 0 0 0 0,-1-1 0 0 0,1 1 0 0 0,0-1 0 0 0,-1 1 0 0 0,1-1 0 0 0,-1 1 1 0 0,1-1-1 0 0,-1 1 0 0 0,1-1 0 0 0,-1 0 0 0 0,0 1 0 0 0,1-1 0 0 0,-1 0 0 0 0,0 1 0 0 0,1-1 0 0 0,-1 0 0 0 0,1 0 0 0 0,-1 0 0 0 0,0 0 0 0 0,0 1 0 0 0,1-1 0 0 0,-1 0 0 0 0,0 0 0 0 0,1 0 0 0 0,-1 0 0 0 0,0-1 0 0 0,1 1 0 0 0,-1 0 0 0 0,0 0 0 0 0,0 0-19 0 0,0-1 20 0 0,0 1 0 0 0,0-1 0 0 0,0 0 0 0 0,0 0 0 0 0,0 1 0 0 0,0-1 0 0 0,1 0 0 0 0,-1 0 0 0 0,0 0 0 0 0,0 0-1 0 0,1 0 1 0 0,-1 0 0 0 0,0 0 0 0 0,1 0 0 0 0,-1 0 0 0 0,1-1 0 0 0,-1 1 0 0 0,1 0 0 0 0,0 0 0 0 0,0 0 0 0 0,-1 0 0 0 0,1-1 0 0 0,0 1-1 0 0,0 0 1 0 0,0-2-20 0 0,0-4 29 0 0,1 0 1 0 0,0 1-1 0 0,0-1 0 0 0,1-3-29 0 0,0 0-91 0 0,1-3-11 0 0,0-1-1 0 0,1 1 0 0 0,0-1 0 0 0,1 1 1 0 0,1 1-1 0 0,3-6 103 0 0,-5 11-38 0 0,0 0 1 0 0,1 0-1 0 0,-1 1 0 0 0,1 0 1 0 0,1 0-1 0 0,-1 0 1 0 0,1 1-1 0 0,0 0 0 0 0,0 0 1 0 0,0 0-1 0 0,1 1 0 0 0,2-1 38 0 0,-7 3 0 0 0,1 1 0 0 0,0 0 0 0 0,0 0 0 0 0,0 0 0 0 0,0 0 0 0 0,0 0 0 0 0,0 0 0 0 0,1 1 0 0 0,-1 0 0 0 0,0-1 0 0 0,0 1 0 0 0,0 0 0 0 0,0 1 0 0 0,1-1 0 0 0,-1 0 0 0 0,0 1 0 0 0,0 0 0 0 0,0 0 0 0 0,0 0 0 0 0,0 0 0 0 0,0 0 0 0 0,0 1 0 0 0,-1-1 0 0 0,1 1 0 0 0,0-1 0 0 0,-1 1 0 0 0,1 1 0 0 0,6 5 70 0 0,-1 1 0 0 0,0 0 0 0 0,-1 0 0 0 0,0 0 0 0 0,-1 1 0 0 0,1 0 0 0 0,-2 1 0 0 0,0-1-1 0 0,0 1 1 0 0,-1 0 0 0 0,0 0 0 0 0,-1 0 0 0 0,0 1 0 0 0,0 2-70 0 0,-2-5 46 0 0,0 1 1 0 0,-1-1-1 0 0,0 1 1 0 0,-1-1-47 0 0,3 31-549 0 0,-2-36 7 0 0,1 0-1 0 0,0-1 0 0 0,0 1 0 0 0,0-1 0 0 0,1 1 0 0 0,0 0 543 0 0,0 0-6822 0 0</inkml:trace>
  <inkml:trace contextRef="#ctx0" brushRef="#br0" timeOffset="12549.864">2028 263 14600 0 0,'-4'-17'1600'0'0,"2"12"-1544"0"0,1 4 231 0 0,1 1 92 0 0,1-8 3034 0 0,1 11-1899 0 0,2 13-1140 0 0,0 5-110 0 0,0-2 0 0 0,5 15-264 0 0,-6-22 64 0 0,6 26 505 0 0,2 27-569 0 0,-1-10 415 0 0,-7-35-322 0 0,-1-1 0 0 0,0 0 0 0 0,-1 1-1 0 0,-1-1 1 0 0,-2 17-93 0 0,0-13-25 0 0,1-10-114 0 0,-1 0 1 0 0,0 0 0 0 0,-1 1 138 0 0,3-11-276 0 0,-2 1 1 0 0,1 0-1 0 0,0-1 1 0 0,-1 1-1 0 0,1-1 1 0 0,-1 0-1 0 0,0 0 1 0 0,0 1-1 0 0,-1-1 1 0 0,1 0-1 0 0,0-1 1 0 0,-3 3 275 0 0,-4 3-5120 0 0,3-2-1525 0 0</inkml:trace>
  <inkml:trace contextRef="#ctx0" brushRef="#br0" timeOffset="13499.554">1818 559 13496 0 0,'7'-8'928'0'0,"-5"6"-891"0"0,0-1 1 0 0,1 1 0 0 0,-1 0 0 0 0,1 0-1 0 0,-1 0 1 0 0,1 0 0 0 0,0 1 0 0 0,0-1-1 0 0,0 1 1 0 0,0-1 0 0 0,0 1 0 0 0,2 0-38 0 0,11-7 361 0 0,-8 5-194 0 0,0-1-1 0 0,0 1 1 0 0,0 1 0 0 0,9-2-167 0 0,12-4 368 0 0,1 0-98 0 0,0 1 1 0 0,0 1-1 0 0,1 2 0 0 0,1 1-270 0 0,49-8 155 0 0,55-5-142 0 0,-107 15-141 0 0,5 1-1546 0 0,-40 11 1538 0 0,-4 0 401 0 0,-1-1 0 0 0,0 0 1 0 0,0-1-1 0 0,-7 5-265 0 0,8-8 250 0 0,0 2-1 0 0,1-1 1 0 0,0 1 0 0 0,0 1-1 0 0,1 0 1 0 0,0 0 0 0 0,1 1-250 0 0,-3 5 341 0 0,0 0-1 0 0,2 0 1 0 0,-2 6-341 0 0,7-13 154 0 0,0-1-1 0 0,1 1 0 0 0,0 0 1 0 0,0 0-1 0 0,1 0 0 0 0,0 0 1 0 0,0 0-1 0 0,1 3-153 0 0,-1-10 4 0 0,1 0 0 0 0,0 0 0 0 0,0 0 0 0 0,1 0 0 0 0,-1 0 0 0 0,0 0 0 0 0,0 0 0 0 0,0 0 0 0 0,1 0 0 0 0,-1 0 0 0 0,0-1 0 0 0,1 1 0 0 0,-1 0 0 0 0,1 0 0 0 0,-1 0 0 0 0,1 0 0 0 0,-1-1 0 0 0,1 1 0 0 0,0 0 0 0 0,-1 0 0 0 0,1-1 0 0 0,0 1 0 0 0,-1-1 0 0 0,2 1-4 0 0,-1 0 14 0 0,1 0-1 0 0,0-1 1 0 0,-1 1-1 0 0,1-1 1 0 0,0 0 0 0 0,-1 1-1 0 0,1-1 1 0 0,0 0-1 0 0,-1 0 1 0 0,1 0 0 0 0,0 0-1 0 0,0 0 1 0 0,0-1-14 0 0,6 0 124 0 0,1-2 1 0 0,-1 1-1 0 0,0-1 0 0 0,0 0 1 0 0,1-1-125 0 0,-2 1 32 0 0,-1-1 0 0 0,1 0-1 0 0,-1 0 1 0 0,0 0 0 0 0,0-1 0 0 0,0 0 0 0 0,-1 0 0 0 0,1-1 0 0 0,-1 0 0 0 0,0 0 0 0 0,-1 0 0 0 0,0 0 0 0 0,0 0-1 0 0,0-1 1 0 0,-1 0 0 0 0,1-1-32 0 0,3-6 2 0 0,-3 7 13 0 0,-1 0 0 0 0,0 1 0 0 0,0-1 0 0 0,0 0 0 0 0,-1-1 0 0 0,1-3-15 0 0,5-22 134 0 0,-6 29-129 0 0,0 0 1 0 0,-1-1-1 0 0,0 0 1 0 0,0 1 0 0 0,0-1-1 0 0,-1 1 1 0 0,0-1-1 0 0,1 0 1 0 0,-2 1 0 0 0,1-5-6 0 0,1 2-51 0 0,-1 6 50 0 0,1 1 1 0 0,-1-1-1 0 0,0 0 1 0 0,0 1-1 0 0,0-1 1 0 0,1 0-1 0 0,-1 1 1 0 0,0-1 0 0 0,0 0-1 0 0,0 1 1 0 0,0-1-1 0 0,0 0 1 0 0,0 0-1 0 0,-1 1 1 0 0,1-1-1 0 0,0 0 1 0 0,0 1 0 0 0,0-1-1 0 0,-1 0 1 0 0,1 1-1 0 0,0-1 1 0 0,-1 1-1 0 0,1-1 1 0 0,-5 10 125 0 0,2 0-126 0 0,2-6 1 0 0,0 1-1 0 0,0-1 1 0 0,0 0-1 0 0,1 0 1 0 0,-1 1-1 0 0,1-1 1 0 0,-1 0-1 0 0,1 1 1 0 0,0-1-1 0 0,1 0 1 0 0,-1 2 0 0 0,2 1-11 0 0,-1-1 0 0 0,1 0 0 0 0,0 0-1 0 0,1 0 1 0 0,-1 0 0 0 0,4 4 11 0 0,19 49 0 0 0,-21-50 10 0 0,1-1 0 0 0,0 1 0 0 0,1-1 0 0 0,0 0 0 0 0,0 0 0 0 0,4 3-10 0 0,-8-8 4 0 0,0 0 0 0 0,0-1 1 0 0,0 1-1 0 0,1-1 0 0 0,-1 1 0 0 0,1-1 0 0 0,-1 0 1 0 0,1 0-1 0 0,-1 0 0 0 0,1 0 0 0 0,0 0 0 0 0,0-1 1 0 0,-1 1-1 0 0,1-1 0 0 0,0 0 0 0 0,0 0 0 0 0,-1 0 1 0 0,1 0-1 0 0,0 0 0 0 0,0 0 0 0 0,0-1 0 0 0,2 0-4 0 0,-3 0-39 0 0,1-1-1 0 0,0 1 1 0 0,-1-1-1 0 0,1 1 1 0 0,-1-1-1 0 0,0 0 1 0 0,0 0-1 0 0,1 0 1 0 0,-1 0-1 0 0,0 0 1 0 0,-1 0-1 0 0,1 0 1 0 0,0-1-1 0 0,-1 1 1 0 0,1-1-1 0 0,-1 1 1 0 0,0-1-1 0 0,1-2 40 0 0,4-10-643 0 0,-1 0-1 0 0,-1 0 0 0 0,0-2 644 0 0,-2 8-343 0 0,8-26-860 0 0,-6 23 522 0 0,0-1 0 0 0,-1 0 0 0 0,0 0 0 0 0,-1 0 0 0 0,0-7 681 0 0,-1 19 956 0 0,1 3-273 0 0,7 13 88 0 0,7 20-37 0 0,8 56 803 0 0,-13-49-897 0 0,10 23 552 0 0,-15-46-681 0 0,-5-16-326 0 0,0 0-1 0 0,0-1 0 0 0,0 1 0 0 0,0 0 1 0 0,-1 0-1 0 0,1 0 0 0 0,-1 0 1 0 0,0 0-185 0 0,1-8 79 0 0,-1 0 1 0 0,1 1 0 0 0,0-1 0 0 0,0 0-1 0 0,1 0 1 0 0,1-3-80 0 0,-1 3 80 0 0,-1 0 0 0 0,1-1 0 0 0,-1 0 0 0 0,1-4-80 0 0,1-6-13 0 0,0 0 0 0 0,1 0-1 0 0,1 1 1 0 0,0 0 0 0 0,2 0-1 0 0,0-1 14 0 0,-2 7-62 0 0,1 0 0 0 0,0 0 0 0 0,0 0 0 0 0,1 1 1 0 0,0 0-1 0 0,1 0 62 0 0,-3 3-29 0 0,-5 5 24 0 0,0-1-1 0 0,0 1 1 0 0,1-1 0 0 0,-1 1-1 0 0,0-1 1 0 0,1 1-1 0 0,-1 0 1 0 0,1-1-1 0 0,-1 1 1 0 0,1-1 0 0 0,-1 1-1 0 0,1 0 1 0 0,-1 0-1 0 0,1-1 1 0 0,-1 1 0 0 0,1 0-1 0 0,-1 0 1 0 0,1-1-1 0 0,-1 1 1 0 0,1 0-1 0 0,-1 0 1 0 0,1 0 0 0 0,0 0-1 0 0,-1 0 1 0 0,1 0-1 0 0,-1 0 1 0 0,1 0-1 0 0,-1 0 1 0 0,1 0 0 0 0,0 0-1 0 0,-1 0 1 0 0,1 1-1 0 0,-1-1 1 0 0,1 0 0 0 0,-1 0-1 0 0,1 1 1 0 0,-1-1-1 0 0,1 0 1 0 0,0 1 5 0 0,0-1 3 0 0,5 3 19 0 0,-1 0-1 0 0,1 0 0 0 0,-1 0 1 0 0,0 1-1 0 0,1-1 0 0 0,-2 1 1 0 0,1 1-1 0 0,0-1 1 0 0,-1 1-1 0 0,0-1 0 0 0,0 1 1 0 0,0 0-1 0 0,2 5-21 0 0,3 6 131 0 0,-1 1-1 0 0,-1 0 1 0 0,5 17-131 0 0,-1-4 42 0 0,7 7 22 0 0,-13-28-469 0 0,3-7-6244 0 0,1-2-752 0 0</inkml:trace>
  <inkml:trace contextRef="#ctx0" brushRef="#br0" timeOffset="14629">3060 520 14424 0 0,'0'0'330'0'0,"0"0"45"0"0,0 0 18 0 0,3 7 79 0 0,-2-4-462 0 0,7 13 26 0 0,-4-8 207 0 0,0-1 1 0 0,1 0-1 0 0,0 0 1 0 0,0 0-1 0 0,1-1 1 0 0,1 2-244 0 0,-5-6 107 0 0,0 0 1 0 0,0-1-1 0 0,0 1 0 0 0,0-1 1 0 0,0 1-1 0 0,0-1 1 0 0,1 0-1 0 0,-1 0 0 0 0,0 0 1 0 0,1 0-1 0 0,-1 0 1 0 0,1-1-1 0 0,-1 1 0 0 0,0-1 1 0 0,1 1-1 0 0,-1-1 0 0 0,1 0 1 0 0,0 0-1 0 0,-1 0 1 0 0,1-1-1 0 0,-1 1 0 0 0,3-1-107 0 0,1 0 165 0 0,0-1-1 0 0,-1 1 0 0 0,1-1 0 0 0,0-1 1 0 0,-1 1-1 0 0,1-1 0 0 0,-1 0 0 0 0,0 0 1 0 0,0-1-1 0 0,4-3-164 0 0,12-9 332 0 0,-16 12-221 0 0,1 0-1 0 0,-1-1 0 0 0,0 0 0 0 0,4-4-110 0 0,4-6 28 0 0,-9 12-28 0 0,-1-1 1 0 0,1 0-1 0 0,-1 0 0 0 0,0-1 1 0 0,0 1-1 0 0,0-1 0 0 0,0 1 1 0 0,-1-1-1 0 0,0 0 1 0 0,0 0-1 0 0,0 0 0 0 0,0-2 0 0 0,-1 2 11 0 0,-1 0 0 0 0,0 0 0 0 0,1 0 0 0 0,-2 0 0 0 0,1 1 0 0 0,-1-6-11 0 0,1 9 4 0 0,-1-1 0 0 0,1 1-1 0 0,0 0 1 0 0,-1-1-1 0 0,1 1 1 0 0,-1 0 0 0 0,0 0-1 0 0,1 0 1 0 0,-1-1 0 0 0,0 1-1 0 0,0 0 1 0 0,0 0-1 0 0,1 0 1 0 0,-1 0 0 0 0,0 0-1 0 0,0 1 1 0 0,-1-1-1 0 0,1 0 1 0 0,0 0 0 0 0,0 1-1 0 0,0-1 1 0 0,0 0-1 0 0,-1 1 1 0 0,1-1 0 0 0,0 1-1 0 0,-1-1-3 0 0,-1 1 3 0 0,1 0-1 0 0,0 0 1 0 0,0 0 0 0 0,-1 0-1 0 0,1 0 1 0 0,0 1-1 0 0,0-1 1 0 0,-1 1-1 0 0,1-1 1 0 0,0 1-1 0 0,0 0 1 0 0,0 0 0 0 0,0 0-1 0 0,0 0 1 0 0,0 0-1 0 0,0 1 1 0 0,0-1-1 0 0,0 0 1 0 0,-1 2-3 0 0,-3 2 37 0 0,1 1-1 0 0,0-1 1 0 0,0 1 0 0 0,0 0-1 0 0,0 1-36 0 0,-2 4 3 0 0,2-1 0 0 0,-1 1-1 0 0,1 0 1 0 0,1 0 0 0 0,0 0-1 0 0,-2 7-2 0 0,6-14 0 0 0,-1 0 0 0 0,1 0 0 0 0,0 0 0 0 0,0 0 0 0 0,1 0 0 0 0,-1 0 0 0 0,1 2 0 0 0,1 7 0 0 0,-2-9 7 0 0,1-1 0 0 0,-1 1-1 0 0,1-1 1 0 0,-1 1 0 0 0,1-1-1 0 0,1 1 1 0 0,-1-1 0 0 0,0 1-1 0 0,1-1 1 0 0,-1 0 0 0 0,1 0-1 0 0,0 1 1 0 0,0-1 0 0 0,0-1-1 0 0,1 1 1 0 0,-1 0 0 0 0,1 0-1 0 0,0-1 1 0 0,-1 0 0 0 0,1 1-1 0 0,0-1 1 0 0,0 0-7 0 0,3 0 22 0 0,-1 1-1 0 0,1-1 1 0 0,-1 0-1 0 0,1 0 1 0 0,0 0-1 0 0,0-1 1 0 0,0 0-1 0 0,0 0 1 0 0,0-1 0 0 0,0 1-1 0 0,0-1 1 0 0,5-1-22 0 0,1 0-49 0 0,-1-1 0 0 0,1 0 0 0 0,-1-1 0 0 0,0 0 0 0 0,0-1 0 0 0,0 0 0 0 0,-1-1 0 0 0,1 0 0 0 0,-1 0 0 0 0,0-1 0 0 0,8-7 49 0 0,-1 0-727 0 0,-1-1 1 0 0,0-1-1 0 0,-1 0 0 0 0,-1-1 1 0 0,-1-1-1 0 0,1 0 727 0 0,-13 14-129 0 0,1 1 0 0 0,-1-1 0 0 0,0 1-1 0 0,0-1 1 0 0,0 1 0 0 0,0-1 0 0 0,0-2 129 0 0,6-13-596 0 0,-7 17 753 0 0,-1 1-64 0 0,0 0-1 0 0,-1 1 1 0 0,1-1-1 0 0,0 0 1 0 0,-1 0-1 0 0,1 0 1 0 0,0 1-1 0 0,0-1 1 0 0,-1 1-1 0 0,1-1 1 0 0,0 1-1 0 0,0 0 1 0 0,0-1-93 0 0,-1 1 92 0 0,-2 2 71 0 0,1 0 1 0 0,-1 0-1 0 0,1 1 1 0 0,-1-1-1 0 0,1 1 0 0 0,0 0 1 0 0,0 0-1 0 0,0 0 1 0 0,1 0-1 0 0,0 1 0 0 0,0-1 1 0 0,0 1-1 0 0,0-1 1 0 0,0 1-1 0 0,1 2-163 0 0,-2 5 186 0 0,0 1 0 0 0,1 0 0 0 0,1-1 0 0 0,0 1 0 0 0,1 4-186 0 0,0-13 47 0 0,0-1 0 0 0,1 1 1 0 0,0-1-1 0 0,0 1 0 0 0,0 0 0 0 0,0-1 0 0 0,0 1 0 0 0,1-1 0 0 0,-1 0 0 0 0,1 0 0 0 0,0 1 0 0 0,0-1 0 0 0,0 0 0 0 0,1 0 0 0 0,-1-1 1 0 0,1 1-1 0 0,-1-1 0 0 0,1 1 0 0 0,0-1 0 0 0,0 0 0 0 0,0 0 0 0 0,0 0 0 0 0,1 0 0 0 0,-1 0 0 0 0,0-1 0 0 0,1 1-47 0 0,2-2 61 0 0,-1 1 0 0 0,1-1 0 0 0,0 0 0 0 0,-1 0 0 0 0,1 0 0 0 0,0-1 0 0 0,-1 0 0 0 0,1 0 0 0 0,-1-1 0 0 0,1 1 0 0 0,-1-1 0 0 0,0 0 0 0 0,1-1 0 0 0,-1 1 0 0 0,0-1 0 0 0,-1 0-1 0 0,1 0 1 0 0,0-1 0 0 0,-1 1 0 0 0,0-1 0 0 0,1-1-61 0 0,0 0-5 0 0,0 0 0 0 0,-1-1 0 0 0,0 1 0 0 0,0-1 0 0 0,-1 0 0 0 0,1 0 0 0 0,-1 0 0 0 0,-1 0-1 0 0,1-1 1 0 0,-1 1 0 0 0,0-1 0 0 0,-1 0 0 0 0,1 1 0 0 0,-1-1 0 0 0,-1 0 0 0 0,1 0 0 0 0,-1 0 0 0 0,0 0 0 0 0,-1 0 0 0 0,1 1-1 0 0,-2-1 1 0 0,1 0 0 0 0,-1 0 0 0 0,0 1 0 0 0,0-1 0 0 0,0 1 0 0 0,-3-4 5 0 0,2 7-38 0 0,1 0 1 0 0,-1 0-1 0 0,0 0 1 0 0,0 1-1 0 0,0-1 1 0 0,-1 1-1 0 0,1 0 0 0 0,0 0 1 0 0,-1 0-1 0 0,0 0 1 0 0,1 1-1 0 0,-1-1 1 0 0,0 1-1 0 0,0 0 0 0 0,0 0 1 0 0,0 1-1 0 0,0-1 38 0 0,0 1-13 0 0,1 0-1 0 0,-1 0 0 0 0,0 0 0 0 0,1 1 0 0 0,-1 0 1 0 0,0-1-1 0 0,1 1 0 0 0,-1 0 0 0 0,0 1 1 0 0,1-1-1 0 0,0 1 0 0 0,-1-1 0 0 0,1 1 0 0 0,0 0 1 0 0,0 0-1 0 0,0 1 0 0 0,0-1 0 0 0,0 1 14 0 0,2-2-7 0 0,1-1 0 0 0,-1 1 0 0 0,0 0 0 0 0,1-1 0 0 0,0 1 0 0 0,-1 0-1 0 0,1 0 1 0 0,0 0 0 0 0,-1-1 0 0 0,1 1 0 0 0,0 0 0 0 0,0 0 0 0 0,-1 0-1 0 0,1-1 1 0 0,0 1 0 0 0,0 0 0 0 0,0 0 0 0 0,0 0 0 0 0,0 0 0 0 0,0-1 0 0 0,1 1-1 0 0,-1 0 1 0 0,0 0 0 0 0,0 0 0 0 0,1 0 7 0 0,-1-1-14 0 0,1 2 4 0 0,-1-1 0 0 0,1 1-1 0 0,0-1 1 0 0,0 0 0 0 0,0 0-1 0 0,0 1 1 0 0,0-1 0 0 0,1 0 0 0 0,-1 0-1 0 0,0 0 1 0 0,1 0 0 0 0,-1-1-1 0 0,0 1 1 0 0,1 0 0 0 0,-1 0 10 0 0,7 1-198 0 0,0 1 0 0 0,1-1 0 0 0,-1 0 0 0 0,0-1 0 0 0,1 0 0 0 0,-1 0 0 0 0,1 0 0 0 0,-1-2 0 0 0,1 1 0 0 0,-1-1 0 0 0,0 0 0 0 0,1 0 1 0 0,-1-1-1 0 0,2-1 198 0 0,15-5-2263 0 0,0-1 0 0 0,0 0 0 0 0,20-13 2263 0 0,-28 12-2216 0 0,1-1 0 0 0,-1 0 0 0 0,2-4 2216 0 0,18-12-133 0 0,-32 23 3165 0 0,-3 4 3341 0 0,-5 5-4602 0 0,2-4-2106 0 0,-5 11 868 0 0,0 1 0 0 0,1 1 1 0 0,0-1-1 0 0,1 1 0 0 0,1-1 1 0 0,0 1-1 0 0,-1 9-533 0 0,4-9 239 0 0,0 0 0 0 0,1 0 0 0 0,0 0 0 0 0,2 10-239 0 0,-2-18 83 0 0,0-2-34 0 0,-1-1-1 0 0,1 1 1 0 0,0-1 0 0 0,0 1 0 0 0,0-1 0 0 0,0 0 0 0 0,0 1-1 0 0,1-1 1 0 0,0 0 0 0 0,0 0 0 0 0,0 0 0 0 0,0 0 0 0 0,0 0 0 0 0,0 0-1 0 0,1-1 1 0 0,-1 1 0 0 0,1-1 0 0 0,0 1 0 0 0,0-1 0 0 0,0 0-1 0 0,0 0 1 0 0,0 0-49 0 0,0-2 28 0 0,0 1 0 0 0,0-1 0 0 0,0 1 0 0 0,0-1 0 0 0,0 0 0 0 0,0 0-1 0 0,0 0 1 0 0,0 0 0 0 0,0-1 0 0 0,0 1 0 0 0,0-1 0 0 0,-1 1 0 0 0,1-1 0 0 0,0 0-1 0 0,0 0 1 0 0,0-1 0 0 0,-1 1 0 0 0,1-1 0 0 0,-1 1 0 0 0,1-1 0 0 0,-1 0 0 0 0,1 0-28 0 0,9-8 45 0 0,0 0 0 0 0,-1-1 1 0 0,8-10-46 0 0,-11 12-6 0 0,10-12-435 0 0,15-20 441 0 0,-13 18-228 0 0,-16 19 170 0 0,0 1 0 0 0,-1-1 0 0 0,1 0-1 0 0,-1 0 1 0 0,3-5 58 0 0,4-1-107 0 0,-10 10 108 0 0,1-1-1 0 0,0 1 0 0 0,0-1 0 0 0,-1 1 1 0 0,1-1-1 0 0,0 0 0 0 0,-1 1 0 0 0,1-1 1 0 0,0 0-1 0 0,-1 0 0 0 0,1 1 0 0 0,-1-1 1 0 0,1 0-1 0 0,-1 0 0 0 0,0 0 0 0 0,1 1 1 0 0,-1-1-1 0 0,0 0 0 0 0,0 0 0 0 0,1 0 1 0 0,-1 0-1 0 0,0 0 0 0 0,0 1 59 0 0,-1 1-21 0 0,0 0-1 0 0,1 0 1 0 0,-1 0 0 0 0,0 1 0 0 0,1-1 0 0 0,-1 0 0 0 0,1 1 0 0 0,0-1-1 0 0,-1 0 1 0 0,1 1-38 0 0,-1 12 76 0 0,1-12-73 0 0,-1 0 1 0 0,1 1-1 0 0,0-1 0 0 0,0 0 1 0 0,0 0-1 0 0,0 0 1 0 0,0 0-1 0 0,1 0 0 0 0,-1 0 1 0 0,1 0-1 0 0,-1 0 1 0 0,1 0-1 0 0,0 0 0 0 0,0 0 1 0 0,0 0-1 0 0,0 0 1 0 0,0 1-4 0 0,12 20 31 0 0,-11-19-21 0 0,1 1 1 0 0,-1 0-1 0 0,1 0 1 0 0,0-1 0 0 0,0 0-1 0 0,2 2-10 0 0,-3-3 14 0 0,1 0 0 0 0,-1 0 0 0 0,0 0 0 0 0,0 0 0 0 0,1 3-14 0 0,-1-3 13 0 0,-1-1-1 0 0,0 0 1 0 0,1 1-1 0 0,-1-1 1 0 0,1 0-1 0 0,-1 0 1 0 0,1 0-1 0 0,0 0 1 0 0,0 0-1 0 0,0 0 1 0 0,0-1-1 0 0,2 2-12 0 0,1 0 30 0 0,-2-1-27 0 0,0 0 0 0 0,-1-1 0 0 0,1 1 0 0 0,0-1 0 0 0,0 0 1 0 0,0 0-1 0 0,0 0 0 0 0,0 0 0 0 0,0 0 0 0 0,0-1 0 0 0,2 1-3 0 0,-2-2-120 0 0,0 1 1 0 0,0-1-1 0 0,0 1 0 0 0,0-1 0 0 0,-1 0 0 0 0,1 0 0 0 0,0 0 1 0 0,0-1-1 0 0,0 0 120 0 0,14-8-5327 0 0,-16 9 4688 0 0,10-8-6508 0 0</inkml:trace>
  <inkml:trace contextRef="#ctx0" brushRef="#br0" timeOffset="15044.589">4495 366 9184 0 0,'0'0'208'0'0,"0"0"33"0"0,0 0 14 0 0,2 0-42 0 0,4 3-70 0 0,-4-2 369 0 0,-1-1 149 0 0,10-2 442 0 0,0 0 0 0 0,0 1 0 0 0,0 1 0 0 0,1 0-1103 0 0,-1 0 621 0 0,1 0-1 0 0,-1-1 1 0 0,0-1-1 0 0,1 0-620 0 0,-10 2 169 0 0,1 0 0 0 0,-1 0-1 0 0,0 1 1 0 0,0-1 0 0 0,0 1-1 0 0,0-1 1 0 0,-1 1 0 0 0,1 0-1 0 0,0-1 1 0 0,1 2-169 0 0,-3-2 352 0 0,0 0-7 0 0,0 0-1 0 0,-6 5 344 0 0,-3 8-74 0 0,-1-1-1 0 0,0 0 0 0 0,-8 6-613 0 0,1 0 348 0 0,-15 14-120 0 0,26-27-204 0 0,0 1 0 0 0,0 0 0 0 0,1 1 0 0 0,0 0 0 0 0,0 0 0 0 0,0 0 0 0 0,1 0 0 0 0,0 0 0 0 0,1 1-24 0 0,2-5 4 0 0,0-1 0 0 0,0 0 0 0 0,0 1 0 0 0,1-1-1 0 0,-1 0 1 0 0,1 1 0 0 0,-1-1 0 0 0,1 1 0 0 0,0-1 0 0 0,0 0-1 0 0,0 1 1 0 0,1-1 0 0 0,-1 1 0 0 0,0-1 0 0 0,1 0 0 0 0,0 1-1 0 0,-1-1 1 0 0,1 0 0 0 0,0 1 0 0 0,0-1 0 0 0,0 0 0 0 0,2 2-4 0 0,0 1 9 0 0,1 1-1 0 0,1-1 1 0 0,-1 0 0 0 0,1 0 0 0 0,0 0 0 0 0,0-1 0 0 0,5 4-9 0 0,-1-1 32 0 0,1-1 0 0 0,-1 0 1 0 0,1-1-1 0 0,0 0 0 0 0,0-1 0 0 0,5 2-32 0 0,-13-6 92 0 0,-3 2-85 0 0,0-1 0 0 0,1 0 0 0 0,-1 1-1 0 0,0-1 1 0 0,0 0 0 0 0,0 0 0 0 0,0 0 0 0 0,0 0-1 0 0,0 0 1 0 0,0 0 0 0 0,-1 0 0 0 0,1 0-1 0 0,0-1 1 0 0,0 1 0 0 0,-1 0 0 0 0,1-1 0 0 0,-2 1-7 0 0,-26 9-145 0 0,-49 0-3668 0 0,52-6-3856 0 0</inkml:trace>
  <inkml:trace contextRef="#ctx0" brushRef="#br0" timeOffset="17563.62">5391 745 9216 0 0,'0'0'208'0'0,"-7"-2"288"0"0,1 2-265 0 0,-10 0-259 0 0,16 0 58 0 0,0 0-1 0 0,-1 0 1 0 0,1 0 0 0 0,-1 0 0 0 0,1 0 0 0 0,0 0-1 0 0,-1 0 1 0 0,1 0 0 0 0,-1 0 0 0 0,1 0 0 0 0,0-1 0 0 0,-1 1-1 0 0,1 0 1 0 0,-1 0 0 0 0,1 0 0 0 0,0 0 0 0 0,-1-1-1 0 0,1 1 1 0 0,0 0 0 0 0,-1 0 0 0 0,1-1 0 0 0,0 1 0 0 0,0 0-1 0 0,-1-1-29 0 0,-10 1 3308 0 0,9 1 728 0 0,7 0-3806 0 0,-1-1 0 0 0,1 1-1 0 0,0-1 1 0 0,0 0 0 0 0,0 0 0 0 0,0-1-1 0 0,4 0-229 0 0,1 0 240 0 0,5-1-5 0 0,0-1-1 0 0,0-1 1 0 0,0 0 0 0 0,-1 0-1 0 0,0-2 1 0 0,0 1 0 0 0,7-6-235 0 0,-4 1 170 0 0,1-2 0 0 0,-2 0 0 0 0,10-9-170 0 0,3-2 98 0 0,-25 20-59 0 0,-1 0 0 0 0,1 0 0 0 0,-1-1 0 0 0,0 1 0 0 0,0-1 0 0 0,2-3-39 0 0,-4 6 10 0 0,0 0 1 0 0,-1-1-1 0 0,1 1 0 0 0,0-1 0 0 0,0 1 0 0 0,-1-1 1 0 0,1 1-1 0 0,-1-1 0 0 0,1 1 0 0 0,-1-1 0 0 0,0 0 1 0 0,0 1-1 0 0,0-1 0 0 0,0 0 0 0 0,0 1 0 0 0,0-1 1 0 0,0 0-1 0 0,0 1 0 0 0,0-1 0 0 0,-1 0-10 0 0,0 0 0 0 0,0 0-1 0 0,0 0 1 0 0,0 0 0 0 0,-1 0-1 0 0,1 0 1 0 0,0 0-1 0 0,-1 1 1 0 0,1-1-1 0 0,-1 0 1 0 0,0 1-1 0 0,1 0 1 0 0,-1-1 0 0 0,0 1-1 0 0,0 0 1 0 0,0 0-1 0 0,0 0 1 0 0,0 0-1 0 0,0 0 1 0 0,0 0-1 0 0,-1 1 1 0 0,1-1 0 0 0,0 1-1 0 0,0-1 1 0 0,-1 1-1 0 0,1 0 1 0 0,-2 0 0 0 0,-7 0-24 0 0,0 1 0 0 0,0 0 0 0 0,0 1 0 0 0,0 0 0 0 0,0 0 24 0 0,2 0-29 0 0,-1 1 9 0 0,-1 1-1 0 0,1-1 1 0 0,-1 2-1 0 0,1-1 1 0 0,1 2-1 0 0,-1-1 1 0 0,1 1-1 0 0,0 0 1 0 0,0 1-1 0 0,0 0 0 0 0,1 1 1 0 0,1 0-1 0 0,-1 0 1 0 0,1 1-1 0 0,-5 7 21 0 0,10-13 0 0 0,0 0-1 0 0,1 0 0 0 0,-1 0 1 0 0,1 0-1 0 0,-1 0 0 0 0,1 1 0 0 0,0-1 1 0 0,1 0-1 0 0,-1 1 0 0 0,0-1 1 0 0,1 1-1 0 0,0-1 0 0 0,0 0 0 0 0,0 1 1 0 0,0-1-1 0 0,1 1 0 0 0,-1 1 1 0 0,1-3 0 0 0,-1 0 0 0 0,0 1 0 0 0,1-1 0 0 0,0 0 0 0 0,-1 0 0 0 0,1 0 0 0 0,0 0 0 0 0,0 0 0 0 0,0 0 0 0 0,8 5 0 0 0,-4-4 0 0 0,-2 0 1 0 0,1 0-1 0 0,-1-1 0 0 0,1 1 1 0 0,-1-1-1 0 0,1 0 0 0 0,0 0 0 0 0,0-1 1 0 0,0 1-1 0 0,0-1 0 0 0,0 0 1 0 0,0 0-1 0 0,0 0 0 0 0,4 0 0 0 0,-1 0 20 0 0,0-1 0 0 0,0-1 0 0 0,0 1 0 0 0,-1-1 0 0 0,1 0 0 0 0,0-1 0 0 0,0 1 0 0 0,1-2-20 0 0,11-4 54 0 0,1-2 0 0 0,-1 0 0 0 0,-1-1 1 0 0,0-1-1 0 0,3-2-54 0 0,0-1 60 0 0,0-1 1 0 0,-2-1-1 0 0,19-17-60 0 0,-22 17-113 0 0,1 0 0 0 0,1 1 0 0 0,1 1 0 0 0,6-4 113 0 0,-23 17-62 0 0,-2 3 49 0 0,0 0 0 0 0,1 0 0 0 0,-1 0-1 0 0,1 0 1 0 0,0 0 0 0 0,0 0 0 0 0,0 0 0 0 0,-1-1 0 0 0,2 1 0 0 0,-1 0 0 0 0,1 0 13 0 0,7 17-18 0 0,-5 0-35 0 0,-2 1 0 0 0,0 7 53 0 0,-1-12-4 0 0,1 0 1 0 0,0 0-1 0 0,0 0 0 0 0,4 9 4 0 0,-3-18 63 0 0,-2-4 43 0 0,-1-2-7 0 0,0 0-10 0 0,0 0 1 0 0,0 0 4 0 0,0 0 2 0 0,0 0 0 0 0,1-1-75 0 0,1 0-1 0 0,-1 0 0 0 0,0 0 0 0 0,1 0 1 0 0,-1 0-1 0 0,0 0 0 0 0,0 0 0 0 0,1-1 0 0 0,-1 1 1 0 0,0 0-1 0 0,0-1 0 0 0,0 1 0 0 0,-1 0 1 0 0,1-1-1 0 0,0 0 0 0 0,0 1 0 0 0,0-2-20 0 0,1-1 56 0 0,15-29 46 0 0,0 2-100 0 0,11-30-2 0 0,-24 51-37 0 0,1 1-1 0 0,0-1 1 0 0,0 1-1 0 0,1 0 1 0 0,0 0-1 0 0,1 0 1 0 0,0 1-1 0 0,0 0 1 0 0,6-4 37 0 0,-12 11-5 0 0,0 0 0 0 0,0 0-1 0 0,0 1 1 0 0,1-1 0 0 0,-1 0 0 0 0,0 1 0 0 0,0-1 0 0 0,1 1 0 0 0,-1-1-1 0 0,0 1 1 0 0,1-1 0 0 0,-1 1 0 0 0,1 0 0 0 0,-1 0 0 0 0,0 0-1 0 0,1 0 1 0 0,-1 0 0 0 0,1 0 0 0 0,-1 0 0 0 0,0 0 0 0 0,1 1-1 0 0,-1-1 1 0 0,0 1 0 0 0,1-1 0 0 0,-1 1 0 0 0,0-1 0 0 0,1 1 0 0 0,-1 0-1 0 0,0-1 1 0 0,0 1 0 0 0,1 1 5 0 0,4 3 8 0 0,-1 0-1 0 0,1 1 1 0 0,-1-1-1 0 0,-1 1 1 0 0,4 5-8 0 0,9 11 110 0 0,-6-9 39 0 0,0 0-1 0 0,-2 1 1 0 0,0 0-1 0 0,6 11-148 0 0,-13-21 51 0 0,8 26 332 0 0,-8-27-312 0 0,5-43 763 0 0,-5 31-832 0 0,0 0 0 0 0,0 1 0 0 0,1-1 0 0 0,0 1 0 0 0,0 0 0 0 0,1 0 0 0 0,0 0 0 0 0,5-6-2 0 0,1 4-64 0 0,7-2-16 0 0,-16 12 71 0 0,1 0 0 0 0,-1-1 0 0 0,1 1 0 0 0,-1 0 0 0 0,1 0 0 0 0,-1 0 0 0 0,1 0 0 0 0,-1 0 0 0 0,1 0 0 0 0,-1 0 0 0 0,1 0 0 0 0,-1 1 0 0 0,2-1 9 0 0,0 1-11 0 0,6 4 11 0 0,-1 0 0 0 0,5 4 19 0 0,0 1 0 0 0,-1 1 0 0 0,0 0 0 0 0,5 8-19 0 0,3 1 23 0 0,-11-10 14 0 0,-1 1 0 0 0,7 9-37 0 0,-8-10 46 0 0,0 0-1 0 0,1-1 0 0 0,0 0 1 0 0,1 0-46 0 0,-7-7-47 0 0,-1-1-1 0 0,1 1 1 0 0,0-1 0 0 0,-1 0-1 0 0,1 0 1 0 0,0 0 0 0 0,0 0-1 0 0,0 0 1 0 0,0 0 0 0 0,0 0 0 0 0,0-1-1 0 0,0 1 1 0 0,0-1 0 0 0,0 0 47 0 0,0 1-230 0 0,-1-2-1 0 0,0 1 1 0 0,1 0 0 0 0,-1 0 0 0 0,0 0 0 0 0,1-1 0 0 0,-1 1 0 0 0,0 0-1 0 0,1-1 1 0 0,-1 0 0 0 0,0 1 0 0 0,0-1 0 0 0,1 0 0 0 0,-1 1 0 0 0,0-1 0 0 0,0 0-1 0 0,0 0 1 0 0,0 0 0 0 0,0 0 0 0 0,0 0 0 0 0,0 0 0 0 0,0-1 230 0 0,6-6-7141 0 0</inkml:trace>
  <inkml:trace contextRef="#ctx0" brushRef="#br0" timeOffset="17846.305">6595 427 16152 0 0,'0'0'365'0'0,"0"0"56"0"0,0 0 24 0 0,0 0-55 0 0,0 0-166 0 0,1 0 232 0 0,5 4-189 0 0,-1-1 0 0 0,0 1 0 0 0,-1 0 1 0 0,1 0-1 0 0,-1 0 0 0 0,1 1 0 0 0,-1 0 0 0 0,-1-1 1 0 0,1 1-1 0 0,-1 1 0 0 0,0-1 0 0 0,0 0 0 0 0,0 1 0 0 0,-1 0 1 0 0,0-1-1 0 0,0 1 0 0 0,0 0 0 0 0,-1 0 0 0 0,0 0 1 0 0,0 2-268 0 0,1-1 173 0 0,-1-1 1 0 0,1 1-1 0 0,0-1 1 0 0,0 1 0 0 0,1-1-1 0 0,1 3-173 0 0,-1-2 102 0 0,0 0 1 0 0,-1 0-1 0 0,1 0 0 0 0,-1 0 0 0 0,-1 0 0 0 0,1 1-102 0 0,5 19 110 0 0,-6-24-104 0 0,1 1 0 0 0,-1-1 0 0 0,0 1-1 0 0,0-1 1 0 0,-1 1 0 0 0,1-1 0 0 0,-1 3-6 0 0,0-5-115 0 0,0-1-55 0 0,0 5-306 0 0,0-3-4308 0 0,-3-7-2633 0 0</inkml:trace>
  <inkml:trace contextRef="#ctx0" brushRef="#br0" timeOffset="18116.961">6707 387 15760 0 0,'-27'-13'919'0'0,"33"-2"-623"0"0,-6 10 1288 0 0,1-1 2091 0 0,10 7-3634 0 0,23 12-2651 0 0,-21-7 1240 0 0</inkml:trace>
  <inkml:trace contextRef="#ctx0" brushRef="#br0" timeOffset="18408.267">7041 332 15464 0 0,'6'-2'-476'0'0,"8"-2"2561"0"0,-26 10 1224 0 0,4-1-3052 0 0,0-1-1 0 0,0 1 1 0 0,0 1-1 0 0,0-1 1 0 0,1 1-1 0 0,0 1 1 0 0,0-1-1 0 0,1 1 1 0 0,-1 0-1 0 0,-1 4-256 0 0,7-9 3 0 0,0-1 0 0 0,1 1 0 0 0,-1 0 0 0 0,0-1 0 0 0,1 1 0 0 0,0 0 0 0 0,-1 0 0 0 0,1-1 0 0 0,0 1 0 0 0,0 0 0 0 0,0 0 0 0 0,0-1 0 0 0,0 1 0 0 0,1 0 0 0 0,-1 0 0 0 0,0-1 0 0 0,1 1 0 0 0,-1 0 0 0 0,1-1 0 0 0,0 1 0 0 0,-1 0 0 0 0,1-1 0 0 0,0 1 0 0 0,0-1 0 0 0,0 1 0 0 0,0-1 0 0 0,0 0 0 0 0,1 1 0 0 0,0 0-3 0 0,2 2 9 0 0,0 0 0 0 0,0 0-1 0 0,1 0 1 0 0,0 0-1 0 0,0-1 1 0 0,0 0 0 0 0,0 0-1 0 0,2 1-8 0 0,11 4-1 0 0,11 5 13 0 0,17 11-12 0 0,-39-22 29 0 0,-5-2-24 0 0,-1 1-1 0 0,0-1 1 0 0,0 0 0 0 0,1 1 0 0 0,-1-1 0 0 0,0 1 0 0 0,0-1 0 0 0,0 1 0 0 0,0 0-1 0 0,1 0 1 0 0,-1-1 0 0 0,0 1 0 0 0,0 0 0 0 0,-1 0 0 0 0,1 0 0 0 0,0 0 0 0 0,0 0-1 0 0,0 0 1 0 0,0 1-5 0 0,0-1 25 0 0,0 0-1 0 0,-1 0 0 0 0,1 0 0 0 0,0 0 1 0 0,0 0-1 0 0,-1 0 0 0 0,1 1 1 0 0,-1-1-1 0 0,1 0 0 0 0,-1 0 1 0 0,1 1-1 0 0,-1-1 0 0 0,0 0 0 0 0,0 1 1 0 0,1-1-1 0 0,-1 0 0 0 0,0 1 1 0 0,0-1-1 0 0,-1 0 0 0 0,1 1 0 0 0,0-1 1 0 0,0 0-1 0 0,-1 1 0 0 0,1-1 1 0 0,0 0-1 0 0,-1 1 0 0 0,1-1 0 0 0,-1 0 1 0 0,0 0-1 0 0,1 0 0 0 0,-1 0 1 0 0,0 1-1 0 0,0-1 0 0 0,0 0 1 0 0,0 0-1 0 0,0 0 0 0 0,0-1 0 0 0,0 1 1 0 0,0 0-1 0 0,0 0 0 0 0,-1 0-24 0 0,-12 8 210 0 0,-2-1-1 0 0,1 0 0 0 0,-12 4-209 0 0,10-5 12 0 0,-3 2-374 0 0,1 0 1 0 0,-1-2-1 0 0,0-1 0 0 0,-1 0 0 0 0,-14 1 362 0 0,24-7-815 0 0,11 0 682 0 0,0-1 0 0 0,0 1 1 0 0,-1 0-1 0 0,1 0 0 0 0,0 0 1 0 0,0 0-1 0 0,-1 0 1 0 0,1 0-1 0 0,0 0 0 0 0,0-1 1 0 0,0 1-1 0 0,-1 0 1 0 0,1 0-1 0 0,0 0 0 0 0,0 0 1 0 0,0-1-1 0 0,0 1 1 0 0,-1 0-1 0 0,1 0 0 0 0,0 0 1 0 0,0-1-1 0 0,0 1 0 0 0,0 0 1 0 0,0 0-1 0 0,0-1 1 0 0,0 1-1 0 0,0 0 0 0 0,0 0 1 0 0,0-1 132 0 0,0-3-1802 0 0</inkml:trace>
  <inkml:trace contextRef="#ctx0" brushRef="#br0" timeOffset="18726.735">7394 291 16559 0 0,'0'0'374'0'0,"0"0"54"0"0,0 0 22 0 0,-10 2 114 0 0,2 1-400 0 0,0 1-1 0 0,0 0 0 0 0,0 1 1 0 0,0 0-1 0 0,0 1-163 0 0,-12 6 430 0 0,11-6-91 0 0,0 0-1 0 0,0 0 0 0 0,-7 7-338 0 0,14-11 63 0 0,-1 0-1 0 0,1 1 1 0 0,0-1-1 0 0,0 1 1 0 0,0-1 0 0 0,0 1-1 0 0,0 0 1 0 0,1 0-1 0 0,0 0 1 0 0,-1 0-1 0 0,1 0 1 0 0,0 0-1 0 0,0 0 1 0 0,0 3-63 0 0,1-4 10 0 0,0 0 1 0 0,0 1-1 0 0,0-1 1 0 0,1 0-1 0 0,-1 0 1 0 0,1 0-1 0 0,-1 1 1 0 0,1-1-1 0 0,0 0 1 0 0,0 0-1 0 0,0 0 1 0 0,0 0-1 0 0,0 0 1 0 0,0-1-1 0 0,1 1 1 0 0,-1 0-1 0 0,1 0 1 0 0,-1-1-1 0 0,1 1 1 0 0,0-1-1 0 0,0 1-10 0 0,6 5 45 0 0,0-1 0 0 0,1 0 1 0 0,7 4-46 0 0,39 19 143 0 0,-29-16 135 0 0,0 1-1 0 0,9 9-277 0 0,-34-23 36 0 0,0 1 0 0 0,0-1 0 0 0,0 1 0 0 0,0 0 0 0 0,0-1 0 0 0,0 1 0 0 0,0 0 0 0 0,0 0-1 0 0,0-1 1 0 0,-1 1 0 0 0,1 0 0 0 0,0 0 0 0 0,-1 0 0 0 0,1 0 0 0 0,-1 0 0 0 0,1 0 0 0 0,-1 0 0 0 0,1 0 0 0 0,-1 0-1 0 0,1 0 1 0 0,-1 1 0 0 0,0-1 0 0 0,0 0 0 0 0,0 0 0 0 0,0 0 0 0 0,0 0 0 0 0,0 0 0 0 0,0 1 0 0 0,0-1-1 0 0,0 0 1 0 0,0 0 0 0 0,-1 0 0 0 0,1 0 0 0 0,0 0 0 0 0,-1 0 0 0 0,1 0 0 0 0,-1 0 0 0 0,1 0 0 0 0,-1 0 0 0 0,0 0-1 0 0,1 0 1 0 0,-1 0 0 0 0,0 0 0 0 0,0 0 0 0 0,1 0 0 0 0,-1-1 0 0 0,-1 1-36 0 0,-2 3 104 0 0,-1 0 0 0 0,0-1 0 0 0,0 0 0 0 0,0 0 0 0 0,0 0 0 0 0,-1 0 0 0 0,1-1 0 0 0,-6 2-104 0 0,-15 3 109 0 0,-5 4-310 0 0,-1-3 0 0 0,0 0 0 0 0,-27 1 201 0 0,47-8-447 0 0,-7 1-1861 0 0,17-3-3114 0 0,-3-3-1650 0 0</inkml:trace>
  <inkml:trace contextRef="#ctx0" brushRef="#br0" timeOffset="18966.552">7694 459 15080 0 0,'0'0'440'0'0,"0"0"-6"0"0,2 9 0 0 0,-2 26 1501 0 0,0-29-1476 0 0,-1 0 0 0 0,1-1 0 0 0,0 1 0 0 0,1 0 0 0 0,0 0-1 0 0,0-1 1 0 0,0 3-459 0 0,5 8 463 0 0,0 0 0 0 0,0 0 0 0 0,1-1 0 0 0,1 0-1 0 0,1-1 1 0 0,0 1 0 0 0,1-1 0 0 0,0-1 0 0 0,7 5-463 0 0,21 27 341 0 0,-33-41-386 0 0,-4-3-259 0 0,4-6-2314 0 0,0-1-2498 0 0,0-1-2611 0 0</inkml:trace>
  <inkml:trace contextRef="#ctx0" brushRef="#br0" timeOffset="19228.397">7809 387 14224 0 0,'0'0'312'0'0,"0"0"64"0"0,0 0 8 0 0,0 0 24 0 0,9 3-328 0 0,-3 0-80 0 0,1-3 0 0 0,2 5 0 0 0,-3-2 0 0 0,1 3 0 0 0,-1-1-96 0 0,3 0 96 0 0,-2 1-304 0 0,2 0 0 0 0,0 0 0 0 0,4-1-3680 0 0,-2 0-736 0 0</inkml:trace>
  <inkml:trace contextRef="#ctx0" brushRef="#br0" timeOffset="19652.342">8030 338 12032 0 0,'41'0'920'0'0,"-41"0"-905"0"0,1 0 1 0 0,-1 1 0 0 0,0-1-1 0 0,1 0 1 0 0,-1 1 0 0 0,0-1-1 0 0,1 1 1 0 0,-1-1 0 0 0,0 0 0 0 0,0 1-1 0 0,1-1 1 0 0,-1 1 0 0 0,0-1-1 0 0,0 1 1 0 0,0-1 0 0 0,0 1-1 0 0,0-1 1 0 0,1 1 0 0 0,-1-1 0 0 0,0 1-1 0 0,0-1 1 0 0,0 1 0 0 0,0-1-1 0 0,0 1 1 0 0,0-1 0 0 0,-1 1-1 0 0,1-1-15 0 0,-2 15 94 0 0,-1-10 354 0 0,-1-1 0 0 0,0 0 0 0 0,0-1 0 0 0,-3 4-448 0 0,-13 12 1312 0 0,-4 10 18 0 0,7-9 332 0 0,-8 14-1662 0 0,22-30 89 0 0,-1 1 22 0 0,0 0-1 0 0,1 1 0 0 0,0 0 1 0 0,0-1-1 0 0,0 1 0 0 0,1 0 1 0 0,0 0-1 0 0,0 0 0 0 0,-1 5-110 0 0,1 1 120 0 0,1-9-77 0 0,0 0-1 0 0,1 1 1 0 0,-1-1-1 0 0,1 0 1 0 0,0 0 0 0 0,0 1-1 0 0,0-1 1 0 0,1 1-43 0 0,-1-3 13 0 0,0 0 1 0 0,1 0 0 0 0,-1 0-1 0 0,0-1 1 0 0,1 1-1 0 0,-1 0 1 0 0,1 0 0 0 0,0-1-1 0 0,-1 1 1 0 0,1 0 0 0 0,-1-1-1 0 0,1 1 1 0 0,0-1-1 0 0,-1 1 1 0 0,1-1 0 0 0,0 1-1 0 0,0-1 1 0 0,0 1-1 0 0,-1-1 1 0 0,1 0 0 0 0,0 1-1 0 0,0-1 1 0 0,0 0-1 0 0,0 0 1 0 0,0 1 0 0 0,-1-1-1 0 0,1 0 1 0 0,0 0 0 0 0,0 0-1 0 0,0 0 1 0 0,0 0-1 0 0,1-1-13 0 0,0 1 23 0 0,0 0 0 0 0,0-1-1 0 0,1 1 1 0 0,-1-1 0 0 0,0 0 0 0 0,0 1-1 0 0,0-1 1 0 0,0 0 0 0 0,0-1-1 0 0,0 1 1 0 0,0 0 0 0 0,0 0 0 0 0,0-1-1 0 0,-1 1-22 0 0,27-26 156 0 0,-18 16-96 0 0,11-8-50 0 0,-15 14-12 0 0,0 0-1 0 0,0-1 0 0 0,0 0 1 0 0,-1 0-1 0 0,0-1 0 0 0,3-4 3 0 0,15-19-171 0 0,-6 8 93 0 0,-14 19 59 0 0,0 0 0 0 0,0 1-1 0 0,0-1 1 0 0,1 1 0 0 0,-1 0 0 0 0,1 0 0 0 0,-1 0 0 0 0,1 0-1 0 0,0 0 1 0 0,-1 1 0 0 0,1 0 0 0 0,0 0 0 0 0,4-1 19 0 0,5 2-43 0 0,-10 0 39 0 0,0 0 0 0 0,0 0 0 0 0,-1 1 0 0 0,1 0 0 0 0,0-1 0 0 0,0 1 0 0 0,-1 0 0 0 0,1 0 1 0 0,0 1-1 0 0,-1-1 0 0 0,1 0 0 0 0,-1 1 0 0 0,1 0 0 0 0,-1-1 0 0 0,0 1 0 0 0,0 0 0 0 0,0 0 0 0 0,0 1 0 0 0,0-1 0 0 0,1 1 4 0 0,0 4-8 0 0,1-1 0 0 0,-1 1 0 0 0,-1-1 0 0 0,1 1-1 0 0,-1 0 1 0 0,0 0 0 0 0,0 6 8 0 0,4 9 59 0 0,1 11 126 0 0,-5-25-65 0 0,-1-1 1 0 0,1 0-1 0 0,1 1 0 0 0,-1-1 0 0 0,3 3-120 0 0,-6-3 657 0 0,3-14-107 0 0,8-34-134 0 0,-9 30-419 0 0,2 0 1 0 0,-1 1-1 0 0,3-5 3 0 0,2-5-112 0 0,-5 14 68 0 0,0-1-1 0 0,1 1 1 0 0,0-1-1 0 0,0 1 0 0 0,2-3 45 0 0,1 0-58 0 0,0 1 0 0 0,0 0 0 0 0,1 0 0 0 0,7-6 58 0 0,-13 12-7 0 0,1 1 0 0 0,0-1 0 0 0,0 1 0 0 0,-1-1 0 0 0,1 1 0 0 0,0 0 0 0 0,0 0 0 0 0,1 0 0 0 0,-1 0 0 0 0,0 0 0 0 0,0 0 0 0 0,0 1 0 0 0,1-1 0 0 0,-1 1 0 0 0,0 0 0 0 0,1-1 0 0 0,-1 1 0 0 0,0 0 0 0 0,0 0 0 0 0,1 1 0 0 0,-1-1 0 0 0,0 0 0 0 0,1 1 0 0 0,0 0 7 0 0,0 0 13 0 0,0 1 0 0 0,0 0-1 0 0,0 1 1 0 0,0-1-1 0 0,0 1 1 0 0,-1-1 0 0 0,1 1-1 0 0,-1 0 1 0 0,0 0-1 0 0,0 0 1 0 0,1 0-13 0 0,2 7 19 0 0,0-1 1 0 0,-1 1-1 0 0,0 0 0 0 0,0 0 0 0 0,0 5-19 0 0,5 12 21 0 0,-1 5-1 0 0,-6-25-14 0 0,-1-1 1 0 0,1 0-1 0 0,0 1 0 0 0,1-1 1 0 0,-1 0-1 0 0,1 0 0 0 0,1 2-6 0 0,-2-6-74 0 0,0 1 0 0 0,-1-1-1 0 0,0 1 1 0 0,1-1 0 0 0,-1 1 0 0 0,0 0-1 0 0,0 0 1 0 0,0 0 0 0 0,-1 0-1 0 0,1-1 1 0 0,0 1 0 0 0,-1 0 0 0 0,0 0-1 0 0,0 3 75 0 0,3 9-5412 0 0,6-2-1887 0 0</inkml:trace>
  <inkml:trace contextRef="#ctx0" brushRef="#br0" timeOffset="35146.598">14944 352 20871 0 0,'0'0'592'0'0,"0"0"128"0"0,0 0-576 0 0,0 0-144 0 0,0 0 0 0 0,0 0 0 0 0,0 0 0 0 0,7-4 0 0 0,-7 4 0 0 0,0 0 0 0 0,5 0-80 0 0,5 0 80 0 0,-10 0-80 0 0,6 0 80 0 0,0 4-384 0 0,3-2-32 0 0,1 4-8 0 0,-7-4-7999 0 0</inkml:trace>
  <inkml:trace contextRef="#ctx0" brushRef="#br0" timeOffset="20480.127">9431 235 11544 0 0,'-3'-43'786'0'0,"0"16"508"0"0,2 7 2369 0 0,1 20-3557 0 0,0 0-1 0 0,0-1 0 0 0,0 1 0 0 0,0 0 1 0 0,0 0-1 0 0,0 0 0 0 0,0-1 0 0 0,0 1 0 0 0,0 0 1 0 0,0 0-1 0 0,0 0 0 0 0,0 0 0 0 0,0-1 0 0 0,0 1 1 0 0,0 0-1 0 0,0 0 0 0 0,0 0 0 0 0,1 0 0 0 0,-1-1 1 0 0,0 1-1 0 0,0 0 0 0 0,0 0 0 0 0,0 0 1 0 0,0 0-1 0 0,0-1 0 0 0,0 1 0 0 0,1 0 0 0 0,-1 0 1 0 0,0 0-1 0 0,0 0 0 0 0,0 0 0 0 0,0 0 0 0 0,1 0 1 0 0,-1 0-1 0 0,0 0 0 0 0,0-1 0 0 0,0 1 1 0 0,0 0-1 0 0,1 0 0 0 0,-1 0 0 0 0,0 0 0 0 0,0 0 1 0 0,0 0-106 0 0,10 5 890 0 0,-8-3-916 0 0,0 1 1 0 0,0-1-1 0 0,1 0 1 0 0,-2 1-1 0 0,1-1 1 0 0,0 1-1 0 0,1 2 26 0 0,20 60 163 0 0,-16-40-112 0 0,2-1-1 0 0,6 11-50 0 0,5 12 107 0 0,5 18-107 0 0,-11-27 89 0 0,-9-25 83 0 0,-1 0 0 0 0,2 12-172 0 0,-6-24 17 0 0,0 0 0 0 0,1 1 0 0 0,-1-1 0 0 0,0 1 0 0 0,0-1 0 0 0,-1 0-1 0 0,1 1 1 0 0,0-1 0 0 0,0 0 0 0 0,-1 1 0 0 0,1-1 0 0 0,0 0 0 0 0,-1 0 0 0 0,1 1-1 0 0,-1-1 1 0 0,0 0 0 0 0,1 0 0 0 0,-1 0 0 0 0,0 0 0 0 0,0 0 0 0 0,0 0 0 0 0,0 0-1 0 0,0 0 1 0 0,0 0 0 0 0,-1 0-17 0 0,1 0 13 0 0,1 0 0 0 0,-1-1-1 0 0,0 1 1 0 0,0-1 0 0 0,0 0-1 0 0,0 1 1 0 0,1-1 0 0 0,-1 0 0 0 0,0 1-1 0 0,0-1 1 0 0,0 0 0 0 0,0 0-1 0 0,0 0 1 0 0,0 0 0 0 0,0 0 0 0 0,0 0-1 0 0,0 0 1 0 0,0 0 0 0 0,0 0-1 0 0,0-1 1 0 0,0 1 0 0 0,0 0-1 0 0,1 0 1 0 0,-1-1 0 0 0,0 1 0 0 0,0-1-1 0 0,0 1 1 0 0,0-1 0 0 0,1 1-1 0 0,-1-1 1 0 0,0 1 0 0 0,0-1 0 0 0,1 0-13 0 0,-2-1 10 0 0,0-1-1 0 0,0 1 1 0 0,0-1 0 0 0,1 0 0 0 0,-1 0 0 0 0,1 1 0 0 0,0-1 0 0 0,0 0 0 0 0,0 0 0 0 0,0 0 0 0 0,1 0 0 0 0,-1 0 0 0 0,1 0 0 0 0,-1-1-1 0 0,1 1 1 0 0,0 0 0 0 0,1 0 0 0 0,-1 0 0 0 0,0 0 0 0 0,1 0 0 0 0,0 0 0 0 0,-1 0 0 0 0,1 0 0 0 0,2-3-10 0 0,1-4-35 0 0,0 1 0 0 0,1-1 0 0 0,1 1 0 0 0,-1 0 0 0 0,1 0 0 0 0,6-6 35 0 0,-7 11-17 0 0,0 0 0 0 0,0 1 1 0 0,0-1-1 0 0,1 1 1 0 0,-1 0-1 0 0,1 1 0 0 0,0-1 1 0 0,0 1-1 0 0,-1 0 0 0 0,2 0 1 0 0,-1 1-1 0 0,0 0 1 0 0,1 0 16 0 0,-1 0-13 0 0,-1 1 0 0 0,0 0 1 0 0,0 0-1 0 0,0 1 1 0 0,1-1-1 0 0,-1 1 0 0 0,0 0 1 0 0,0 0-1 0 0,1 1 13 0 0,8 5-12 0 0,-11-4 17 0 0,-2-1 1 0 0,0 0 14 0 0,1-1-1 0 0,0 1 1 0 0,-1 0 0 0 0,1 0 0 0 0,-1-1 0 0 0,1 1-1 0 0,-1 0 1 0 0,0 0 0 0 0,0 0 0 0 0,0 1-1 0 0,0-1 1 0 0,0 0 0 0 0,0 0 0 0 0,0 1 0 0 0,-1-1-1 0 0,0 0 1 0 0,1 0 0 0 0,-1 1 0 0 0,0-1-1 0 0,0 1 1 0 0,0-1 0 0 0,0 0 0 0 0,0 1-1 0 0,-1-1 1 0 0,1 0 0 0 0,-1 1 0 0 0,0-1 0 0 0,1 0-1 0 0,-1 0 1 0 0,0 0 0 0 0,0 0 0 0 0,0 0-1 0 0,-1 0 1 0 0,1 0 0 0 0,0 0 0 0 0,-2 1-20 0 0,-2 3 50 0 0,0 0 0 0 0,0 0 1 0 0,0-1-1 0 0,-1 1 0 0 0,0-2 0 0 0,0 1 1 0 0,-1 0-1 0 0,1-1 0 0 0,-1 0 1 0 0,-2 0-51 0 0,-115 54 258 0 0,107-50-305 0 0,0 1 0 0 0,-6 4 47 0 0,-30 15-1326 0 0,46-25 382 0 0,0 0 0 0 0,0-1 0 0 0,0 0 0 0 0,-2 0 944 0 0,2-2-1736 0 0</inkml:trace>
  <inkml:trace contextRef="#ctx0" brushRef="#br0" timeOffset="20935.89">10145 368 14808 0 0,'0'0'432'0'0,"0"0"-4"0"0,-6 2-220 0 0,-3 2 62 0 0,0 1 0 0 0,1-1 0 0 0,-5 4-270 0 0,-7 5 413 0 0,-55 38 991 0 0,65-44-1216 0 0,0 1-1 0 0,1 1 0 0 0,0 0 0 0 0,0 0 0 0 0,1 0 1 0 0,0 1-1 0 0,0 1 0 0 0,2-1 0 0 0,-1 1 0 0 0,-3 8-187 0 0,7-13 92 0 0,2-5-65 0 0,0 1 0 0 0,1-1 1 0 0,-1 1-1 0 0,0-1 0 0 0,1 1 0 0 0,-1-1 0 0 0,1 1 1 0 0,-1-1-1 0 0,1 1 0 0 0,0 0 0 0 0,0-1-27 0 0,0 1 97 0 0,0-2-1 0 0,0 0 0 0 0,0 0 0 0 0,0 0 0 0 0,8 0 80 0 0,-6 0-156 0 0,-1 0 1 0 0,1 0-1 0 0,-1 0 1 0 0,1 0-1 0 0,0 0 1 0 0,-1 0-1 0 0,1-1 1 0 0,0 1-1 0 0,-1 0 1 0 0,1-1-1 0 0,-1 1 0 0 0,1-1 1 0 0,-1 0-1 0 0,1 0 1 0 0,-1 1-1 0 0,1-1 1 0 0,-1 0-1 0 0,0 0 1 0 0,1 0-1 0 0,-1 0 1 0 0,1-1-21 0 0,3-4 26 0 0,0 1 0 0 0,0-1 1 0 0,0 0-1 0 0,-1-1 1 0 0,0 1-1 0 0,2-5-26 0 0,15-20 76 0 0,7-21 7 0 0,-9 17 62 0 0,-19 35-135 0 0,0-1-1 0 0,0 1 1 0 0,1 0 0 0 0,-1-1-1 0 0,0 1 1 0 0,0 0-1 0 0,1-1 1 0 0,-1 1 0 0 0,0 0-1 0 0,0 0 1 0 0,1-1-1 0 0,-1 1 1 0 0,0 0 0 0 0,1 0-1 0 0,-1 0 1 0 0,0 0-1 0 0,1-1 1 0 0,-1 1-1 0 0,0 0 1 0 0,1 0 0 0 0,-1 0-1 0 0,1 0 1 0 0,-1 0-1 0 0,0 0 1 0 0,1 0 0 0 0,-1 0-1 0 0,0 0 1 0 0,1 0-1 0 0,-1 0 1 0 0,1 0-1 0 0,-1 0 1 0 0,0 0 0 0 0,1 1-1 0 0,-1-1 1 0 0,0 0-1 0 0,1 0 1 0 0,-1 0 0 0 0,0 0-1 0 0,1 1 1 0 0,-1-1-1 0 0,0 0 1 0 0,1 0 0 0 0,-1 1-10 0 0,11 12 239 0 0,7 22-29 0 0,-16-31-159 0 0,0 0 0 0 0,0 0 0 0 0,0 1 0 0 0,0-1 0 0 0,0 3-51 0 0,4 11 151 0 0,14 33 271 0 0,-14-34-298 0 0,-3-12-119 0 0,4 5 10 0 0,-5-9-136 0 0,0 0 0 0 0,-1 1 0 0 0,1-1 0 0 0,0 0 0 0 0,0 0 0 0 0,-1 0 0 0 0,1-1 0 0 0,0 1 0 0 0,0 0 1 0 0,0-1-1 0 0,0 1 0 0 0,0-1 0 0 0,0 0 0 0 0,0 1 0 0 0,0-1 0 0 0,1 0 0 0 0,-1 0 0 0 0,0 0 0 0 0,0-1 1 0 0,0 1-1 0 0,0 0 0 0 0,1-1 121 0 0,6-2-1370 0 0</inkml:trace>
  <inkml:trace contextRef="#ctx0" brushRef="#br0" timeOffset="21254.071">10604 390 16304 0 0,'-1'-1'51'0'0,"0"0"1"0"0,0 1 0 0 0,0-1 0 0 0,-1 1-1 0 0,1-1 1 0 0,0 1 0 0 0,0 0 0 0 0,0-1-1 0 0,-1 1 1 0 0,1 0 0 0 0,0 0 0 0 0,0 0-1 0 0,0 0 1 0 0,-1 0 0 0 0,1 0 0 0 0,0 0-1 0 0,0 0 1 0 0,0 1 0 0 0,-1-1 0 0 0,1 0-1 0 0,0 1 1 0 0,0-1 0 0 0,0 1 0 0 0,0-1-1 0 0,0 1 1 0 0,0 0 0 0 0,0-1 0 0 0,-1 1-52 0 0,-2 1 14 0 0,-30 13 899 0 0,18-9-375 0 0,1 1 1 0 0,0 1-1 0 0,-1 0-538 0 0,11-4 149 0 0,-11 6 387 0 0,0 0-1 0 0,1 2 1 0 0,0 0-536 0 0,11-8 97 0 0,1-1 0 0 0,-1 0-1 0 0,1 1 1 0 0,0 0 0 0 0,0-1-1 0 0,0 1 1 0 0,1 1 0 0 0,-1-1-1 0 0,1 0 1 0 0,0 0 0 0 0,0 1-1 0 0,1-1 1 0 0,-1 1 0 0 0,1 2-97 0 0,0-2 58 0 0,0 0 21 0 0,0 0 0 0 0,1 0 0 0 0,-1-1 0 0 0,1 1 0 0 0,0 2-79 0 0,1-6 20 0 0,-1 0 0 0 0,0 1 0 0 0,0-1 0 0 0,1 0 0 0 0,-1 0 0 0 0,0 1 0 0 0,1-1 0 0 0,0 0-1 0 0,-1 0 1 0 0,1 1 0 0 0,0-1 0 0 0,-1 0 0 0 0,1 0 0 0 0,0 0 0 0 0,0 0 0 0 0,0 0 0 0 0,0 0 0 0 0,0 0 0 0 0,0-1 0 0 0,0 1 0 0 0,1 0-20 0 0,5 3 32 0 0,1-1 1 0 0,0 0 0 0 0,-1 0 0 0 0,1-1 0 0 0,0 0-1 0 0,0-1 1 0 0,0 0 0 0 0,0 0 0 0 0,0 0 0 0 0,0-1-1 0 0,8-1-32 0 0,14-2 47 0 0,0-1-1 0 0,15-5-46 0 0,-41 8-3 0 0,5-1-105 0 0,1-1-1 0 0,-1 0 1 0 0,0 0-1 0 0,1-1 1 0 0,-2-1 0 0 0,1 1-1 0 0,0-1 1 0 0,4-4 108 0 0,-7 4-1392 0 0,0 0 0 0 0,0 0 0 0 0,-1 0 0 0 0,1-1 1 0 0,-1 0-1 0 0,4-6 1392 0 0,2-5-6701 0 0</inkml:trace>
  <inkml:trace contextRef="#ctx0" brushRef="#br0" timeOffset="21756.05">10792 30 15264 0 0,'15'-5'348'0'0,"-12"4"49"0"0,-3 1 19 0 0,0 0-50 0 0,-2 32 1860 0 0,1-23-2045 0 0,0-1-1 0 0,1 1 0 0 0,0 5-180 0 0,1-3 318 0 0,-2 1 1 0 0,0 11-319 0 0,-1 17 508 0 0,4 5 279 0 0,-2 0 0 0 0,-2 0-1 0 0,-3 11-786 0 0,-1 5 454 0 0,5-37-226 0 0,-1 1 0 0 0,-2 1-228 0 0,2-14 59 0 0,1-1 1 0 0,0 1-1 0 0,1 5-59 0 0,0-16 6 0 0,4 24 355 0 0,-4-25-296 0 0,0 0-1 0 0,6-14 160 0 0,7-47-681 0 0,-10 51 264 0 0,0 0 0 0 0,0 1 1 0 0,1-1-1 0 0,1-1 193 0 0,0 1-251 0 0,-1 1 1 0 0,0-1-1 0 0,1-8 251 0 0,-4 13-87 0 0,0 0-1 0 0,0 0 0 0 0,1 0 1 0 0,0 0-1 0 0,0 0 0 0 0,0 1 1 0 0,1-1-1 0 0,-1 1 0 0 0,1-1 1 0 0,0 1-1 0 0,0 0 0 0 0,2-1 88 0 0,9-17-342 0 0,-11 17 285 0 0,-1 1 0 0 0,1 0 0 0 0,0 0-1 0 0,0 0 1 0 0,0 0 0 0 0,0 1 0 0 0,2-2 57 0 0,60-40-506 0 0,-63 44 512 0 0,0 0-1 0 0,0 0 0 0 0,1 0 0 0 0,-1 0 0 0 0,1 0 0 0 0,-1 1 0 0 0,1-1 1 0 0,0 1-6 0 0,-1-1 17 0 0,0 1 102 0 0,5-2 169 0 0,-5 2-225 0 0,-1 1 0 0 0,0-1 1 0 0,1 0-1 0 0,-1 1 0 0 0,0-1 0 0 0,1 1 1 0 0,-1-1-1 0 0,0 1 0 0 0,0 0 1 0 0,0-1-1 0 0,0 1 0 0 0,1 1-63 0 0,-1-2 17 0 0,-1 0 0 0 0,0 1 0 0 0,1-1 0 0 0,-1 0 0 0 0,0 1 0 0 0,1-1 0 0 0,-1 1-1 0 0,0-1 1 0 0,1 1 0 0 0,-1-1 0 0 0,0 1 0 0 0,0-1 0 0 0,0 1 0 0 0,0-1 0 0 0,1 1 0 0 0,-1-1 0 0 0,0 1-1 0 0,0-1 1 0 0,0 1 0 0 0,0-1 0 0 0,0 1 0 0 0,0-1 0 0 0,0 1 0 0 0,0-1 0 0 0,0 1 0 0 0,-1-1-1 0 0,1 1 1 0 0,0-1 0 0 0,0 1 0 0 0,0-1 0 0 0,0 1 0 0 0,-1-1 0 0 0,1 1 0 0 0,0-1 0 0 0,-1 1 0 0 0,1-1-1 0 0,0 0 1 0 0,-1 1 0 0 0,1-1 0 0 0,0 1 0 0 0,-1-1 0 0 0,1 0-17 0 0,-5 5 78 0 0,3-4-48 0 0,1 0 0 0 0,-1 0 0 0 0,1 1 0 0 0,-1-1 0 0 0,1 0 0 0 0,0 1 0 0 0,0-1 0 0 0,0 1 1 0 0,0 0-1 0 0,-1 1-30 0 0,0 1 58 0 0,0 0 1 0 0,0-1-1 0 0,-1 1 1 0 0,1 0 0 0 0,-1-1-1 0 0,0 0 1 0 0,0 0-1 0 0,0 0 1 0 0,-1 0-1 0 0,-1 1-58 0 0,-17 17 237 0 0,18-17-189 0 0,0 0-1 0 0,0-1 0 0 0,0 1 0 0 0,-1-1 1 0 0,-2 1-48 0 0,3-2 20 0 0,1 0 1 0 0,0 0 0 0 0,0 1 0 0 0,0-1-1 0 0,0 0 1 0 0,0 1 0 0 0,0 0 0 0 0,1 0-1 0 0,-1 0 1 0 0,1 0 0 0 0,0 0 0 0 0,0 1-21 0 0,-6 7 60 0 0,7-10-56 0 0,1-1 0 0 0,-1 1-1 0 0,1 0 1 0 0,-1-1 0 0 0,1 1-1 0 0,-1 0 1 0 0,1-1-1 0 0,-1 1 1 0 0,1 0 0 0 0,0-1-1 0 0,-1 1 1 0 0,1 0 0 0 0,0 0-1 0 0,0 0 1 0 0,-1-1 0 0 0,1 1-1 0 0,0 0 1 0 0,0 0 0 0 0,0 0-1 0 0,0 0 1 0 0,0-1-1 0 0,0 1 1 0 0,0 0 0 0 0,0 0-1 0 0,1 0 1 0 0,-1 0 0 0 0,0-1-1 0 0,0 1-3 0 0,4 13 127 0 0,-4-14-121 0 0,0 1 1 0 0,0 0-1 0 0,0 0 1 0 0,0-1-1 0 0,0 1 1 0 0,0 0-1 0 0,0 0 1 0 0,1 0-1 0 0,-1-1 0 0 0,0 1 1 0 0,1 0-1 0 0,-1-1 1 0 0,0 1-1 0 0,1 0 1 0 0,-1-1-1 0 0,1 1 1 0 0,-1 0-1 0 0,1-1 1 0 0,-1 1-1 0 0,1-1-6 0 0,6 5 18 0 0,0 0-1 0 0,1-1 1 0 0,-1 0 0 0 0,1 0-1 0 0,0-1 1 0 0,0 0-1 0 0,0 0 1 0 0,2 0-18 0 0,16 2 221 0 0,26 3-221 0 0,-22-4 102 0 0,13 4-102 0 0,0 0-347 0 0,10 3-403 0 0,-40-8-1262 0 0,-1-1-5942 0 0</inkml:trace>
  <inkml:trace contextRef="#ctx0" brushRef="#br0" timeOffset="26485.908">11612 295 9648 0 0,'16'-10'464'0'0,"-13"-12"52"0"0,-3 22-496 0 0,0-2 167 0 0,0 1 0 0 0,1-1 0 0 0,-1 0 1 0 0,0 0-1 0 0,0 0 0 0 0,0 0 0 0 0,-1 0 0 0 0,1 0 1 0 0,0 1-1 0 0,-1-1 0 0 0,1 0 0 0 0,-1 0 0 0 0,1 0 1 0 0,-1 1-1 0 0,0-1 0 0 0,0 0 0 0 0,0 1 0 0 0,0-1 1 0 0,0 0-1 0 0,-1 0-187 0 0,0-1 405 0 0,0 1 1 0 0,-1-1-1 0 0,0 1 1 0 0,0-1-1 0 0,1 1 0 0 0,-2 0 1 0 0,1 0-1 0 0,0 0 1 0 0,0 1-1 0 0,0-1-405 0 0,-1 0 173 0 0,0 1 0 0 0,0-1 1 0 0,0 1-1 0 0,0 0 0 0 0,0 0 0 0 0,0 0 0 0 0,0 1 0 0 0,0-1 0 0 0,0 1 0 0 0,0 0 1 0 0,-1 0-1 0 0,1 0 0 0 0,0 1 0 0 0,-1 0-173 0 0,-7 1 153 0 0,0 1-1 0 0,1 1 1 0 0,-1 0 0 0 0,1 0-1 0 0,0 1 1 0 0,0 1-1 0 0,0 0 1 0 0,1 0 0 0 0,-2 2-153 0 0,-6 6 31 0 0,1 0-1 0 0,0 1 1 0 0,0 1 0 0 0,-4 7-31 0 0,14-15 0 0 0,1 0 0 0 0,0 0 0 0 0,0 1 0 0 0,-3 7 0 0 0,7-12 0 0 0,0 0 0 0 0,0 0 0 0 0,1 0 0 0 0,-1 0 0 0 0,1 1 0 0 0,0-1 0 0 0,1 0 0 0 0,-1 1 0 0 0,1-1 0 0 0,-1 0 0 0 0,1 1 0 0 0,1 0 0 0 0,-1-2 1 0 0,1-1-1 0 0,-1 1 1 0 0,1-1-1 0 0,0 1 1 0 0,0-1-1 0 0,0 0 1 0 0,0 0-1 0 0,0 1 1 0 0,1-1-1 0 0,-1 0 1 0 0,1 0-1 0 0,-1 0 1 0 0,1 0-1 0 0,0-1 1 0 0,-1 1-1 0 0,1 0 1 0 0,0-1-1 0 0,0 1 1 0 0,1-1-1 0 0,-1 0 0 0 0,0 1 1 0 0,1-1-1 0 0,2 0 29 0 0,1 0 0 0 0,-1 0-1 0 0,1 0 1 0 0,0-1 0 0 0,0 0 0 0 0,-1 0-1 0 0,1 0 1 0 0,0-1 0 0 0,-1 0 0 0 0,1 0-1 0 0,-1 0 1 0 0,1-1 0 0 0,-1 1 0 0 0,1-1 0 0 0,-1-1-1 0 0,0 1 1 0 0,4-3-29 0 0,8-6 40 0 0,0-1 1 0 0,-1-1-1 0 0,0 0 1 0 0,3-4-41 0 0,-17 15 8 0 0,7-6 13 0 0,0-1 0 0 0,-1 0 1 0 0,6-9-22 0 0,14-11 12 0 0,-17 19-14 0 0,-3 6 2 0 0,-6 4-4 0 0,-1 0 1 0 0,1 1-1 0 0,0 0 0 0 0,0-1 0 0 0,0 1 0 0 0,0 0 1 0 0,-1 0-1 0 0,1 0 0 0 0,0 0 0 0 0,-1 0 0 0 0,1 1 0 0 0,-1-1 1 0 0,1 0-1 0 0,-1 1 0 0 0,0-1 0 0 0,0 1 0 0 0,1 0 1 0 0,-1 0 3 0 0,1 0-8 0 0,3 6 3 0 0,0 0-1 0 0,0 0 1 0 0,0 0-1 0 0,-1 1 1 0 0,0 0-1 0 0,-1 0 1 0 0,0 0-1 0 0,0 0 1 0 0,-1 0-1 0 0,-1 1 1 0 0,1-1-1 0 0,-1 7 6 0 0,1 21 6 0 0,-2 0-1 0 0,-4 25-5 0 0,3-36-5 0 0,-4 34 63 0 0,-10 48-58 0 0,9-75 85 0 0,-2 1 0 0 0,-2-1-1 0 0,-12 28-84 0 0,18-52 62 0 0,0 0 1 0 0,-1 0-1 0 0,0-1 0 0 0,0 0 0 0 0,-1 0 0 0 0,0 0 1 0 0,-1-1-1 0 0,1 0 0 0 0,-2 0 0 0 0,1-1 0 0 0,0 0 0 0 0,-1 0 1 0 0,0 0-1 0 0,-1-1 0 0 0,1-1 0 0 0,-1 1 0 0 0,0-1 1 0 0,0-1-1 0 0,0 0 0 0 0,-1 0 0 0 0,1-1 0 0 0,-10 2-62 0 0,11-3 53 0 0,0 1-1 0 0,0-2 0 0 0,0 1 0 0 0,0-1 1 0 0,-1 0-1 0 0,1-1 0 0 0,0 0 1 0 0,0 0-1 0 0,0 0 0 0 0,0-1 0 0 0,0-1 1 0 0,0 1-1 0 0,1-1 0 0 0,-7-4-52 0 0,6 3 168 0 0,1 0 0 0 0,-1-1 0 0 0,0 0 0 0 0,-3-4-168 0 0,9 7 6 0 0,-1 0 1 0 0,1-1-1 0 0,-1 1 1 0 0,1-1-1 0 0,0 0 1 0 0,0 1-1 0 0,1-1 1 0 0,-1 0-1 0 0,1 0 1 0 0,-1 0-1 0 0,1 0 1 0 0,0 0-1 0 0,-1-4-6 0 0,1-1 1 0 0,0 0 1 0 0,1 0-1 0 0,-1 0 0 0 0,2 0 0 0 0,-1 0 0 0 0,1 0 0 0 0,0 0 0 0 0,1 0 1 0 0,0 0-1 0 0,0 0 0 0 0,1 0 0 0 0,0 1 0 0 0,0-1 0 0 0,1 1 0 0 0,4-7 0 0 0,6-7-55 0 0,0 1 0 0 0,1 0 1 0 0,1 1-1 0 0,12-10 54 0 0,-5 4-285 0 0,-13 14 95 0 0,0 0 1 0 0,1 1 0 0 0,3-2 189 0 0,71-52-4636 0 0,49-24 4636 0 0,20-2-7528 0 0,-129 76 5471 0 0</inkml:trace>
  <inkml:trace contextRef="#ctx0" brushRef="#br0" timeOffset="34205.911">11921 235 9072 0 0,'6'-1'893'0'0,"-7"-2"-667"0"0,0 0 1 0 0,0 0-1 0 0,0 0 0 0 0,0-1 1 0 0,1 1-1 0 0,-1 0 0 0 0,1-1 1 0 0,0 1-1 0 0,0 0 0 0 0,0-1 0 0 0,1 1 1 0 0,-1 0-1 0 0,1 0 0 0 0,0-4-226 0 0,2-20 2427 0 0,-2 22-1870 0 0,-1 1 1 0 0,1-1-1 0 0,0 1 1 0 0,0-1 0 0 0,2-1-558 0 0,0-5 2378 0 0,-3 12-2352 0 0,0-1 0 0 0,0 0-1 0 0,0 1 1 0 0,0-1 0 0 0,0 0 0 0 0,0 1 0 0 0,0-1-1 0 0,0 0 1 0 0,1 1 0 0 0,-1-1 0 0 0,0 0 0 0 0,0 1-1 0 0,0-1 1 0 0,1 0 0 0 0,-1 0 0 0 0,0 1 0 0 0,0-1-1 0 0,1 0 1 0 0,-1 0 0 0 0,0 1 0 0 0,0-1 0 0 0,1 0-1 0 0,-1 0 1 0 0,0 0 0 0 0,1 0-26 0 0,6 8 243 0 0,-1 31 806 0 0,0 21-1049 0 0,-1-24 94 0 0,1-2 0 0 0,2 1-94 0 0,-2-5 13 0 0,-2-9-14 0 0,1 0 1 0 0,2 4 0 0 0,2 3 71 0 0,-1 0 0 0 0,-1 2-71 0 0,-6-26 43 0 0,0-2-33 0 0,-1 0 0 0 0,0 0 0 0 0,0 0 0 0 0,0 0 0 0 0,0 0 0 0 0,0-1 0 0 0,0 1 0 0 0,0 0 0 0 0,0 0 0 0 0,-1 0 0 0 0,1 0-1 0 0,-1-1 1 0 0,1 1 0 0 0,-1 0 0 0 0,0 0 0 0 0,0 1-10 0 0,1-3 9 0 0,0 0-1 0 0,-1 0 1 0 0,1 0-1 0 0,0 0 0 0 0,0 1 1 0 0,0-1-1 0 0,0 0 1 0 0,0 0-1 0 0,-1 0 0 0 0,1 0 1 0 0,0 0-1 0 0,0 0 1 0 0,0 0-1 0 0,0 0 0 0 0,-1 1 1 0 0,1-1-1 0 0,0 0 1 0 0,0 0-1 0 0,0 0 0 0 0,-1 0 1 0 0,1 0-1 0 0,0 0 1 0 0,0 0-1 0 0,0 0 0 0 0,-1 0 1 0 0,1 0-1 0 0,0 0 1 0 0,0 0-1 0 0,0 0 0 0 0,-1 0 1 0 0,1-1-1 0 0,0 1 1 0 0,0 0-1 0 0,0 0 1 0 0,0 0-9 0 0,-11-6 229 0 0,9 5-201 0 0,0-1 1 0 0,0 1 0 0 0,0-1-1 0 0,0 1 1 0 0,0-1-1 0 0,1 0 1 0 0,-1 0-1 0 0,1-1-28 0 0,0 0 27 0 0,0 0-1 0 0,0 0 1 0 0,1 0-1 0 0,-1-1 1 0 0,1 1-1 0 0,0 0 1 0 0,0-1-1 0 0,1 1 0 0 0,-1 0 1 0 0,0 0-1 0 0,1-1 1 0 0,1-2-27 0 0,13-39 11 0 0,-15 45-16 0 0,3-6-15 0 0,1 1 0 0 0,-1 0-1 0 0,1-1 1 0 0,-1 1 0 0 0,1 1-1 0 0,1-1 1 0 0,-1 1 0 0 0,1-1-1 0 0,0 1 1 0 0,0 1 0 0 0,0-1-1 0 0,4-2 21 0 0,2 0-46 0 0,-1 1 1 0 0,1 0-1 0 0,1 0 0 0 0,-1 1 0 0 0,8-1 46 0 0,60-12-637 0 0,-76 16 614 0 0,16-2-853 0 0,-1 1 0 0 0,1 1 0 0 0,6 0 876 0 0,-31 16-299 0 0,1-7 268 0 0,-1 0 0 0 0,0 0 0 0 0,-4 5 31 0 0,7-10 55 0 0,-1 1 0 0 0,1 0-1 0 0,0 0 1 0 0,0 0 0 0 0,0 0 0 0 0,1 0-1 0 0,0 0 1 0 0,-1 1 0 0 0,2-1 0 0 0,-1 1-1 0 0,0 0 1 0 0,1 0 0 0 0,0-1 0 0 0,0 1-1 0 0,0 3-54 0 0,1-5 32 0 0,0-1 1 0 0,0 0-1 0 0,0 1 0 0 0,0-1 0 0 0,1 0 0 0 0,-1 0 0 0 0,1 0 0 0 0,-1 1 0 0 0,1-1 0 0 0,0 0 0 0 0,0 0 0 0 0,0 0 0 0 0,0 0 0 0 0,0 0 0 0 0,1 0 1 0 0,-1-1-1 0 0,0 1 0 0 0,1 0 0 0 0,0-1 0 0 0,-1 1 0 0 0,1-1 0 0 0,0 1 0 0 0,0-1 0 0 0,-1 0 0 0 0,1 1 0 0 0,1-1-32 0 0,2 1 56 0 0,1 0 0 0 0,0 0 0 0 0,-1-1-1 0 0,1 1 1 0 0,0-1 0 0 0,0-1 0 0 0,0 1 0 0 0,0-1-1 0 0,3 0-55 0 0,14-1 168 0 0,-1 0 0 0 0,0-2 0 0 0,0-1 0 0 0,0 0 0 0 0,20-8-168 0 0,-34 9 45 0 0,0 0-1 0 0,0-1 0 0 0,5-3-44 0 0,-10 5 12 0 0,0 1-1 0 0,-1-1 0 0 0,1 0 0 0 0,-1 0 0 0 0,0 0 0 0 0,0 0 1 0 0,1 0-1 0 0,-1 0 0 0 0,-1 0 0 0 0,1-1 0 0 0,1-2-11 0 0,-2 4 8 0 0,0-2 18 0 0,1 0 0 0 0,-1 0 0 0 0,0 0 1 0 0,0 0-1 0 0,0 0 0 0 0,0-3-26 0 0,-1 4 6 0 0,0 1 1 0 0,0-1-1 0 0,0 0 1 0 0,0 1 0 0 0,0-1-1 0 0,-1 1 1 0 0,1-1-1 0 0,-1 1 1 0 0,1 0-1 0 0,-1-1 1 0 0,0 1-1 0 0,1-1 1 0 0,-1 1 0 0 0,0 0-1 0 0,0 0 1 0 0,0-1-7 0 0,-2-1 2 0 0,0 0-1 0 0,-1 0 1 0 0,1 0 0 0 0,0 0 0 0 0,-1 1 0 0 0,0-1 0 0 0,1 1 0 0 0,-1 0 0 0 0,0 0 0 0 0,-1 0-2 0 0,-8-3-144 0 0,0 0 1 0 0,-9-1 143 0 0,-71-19-362 0 0,87 21 323 0 0,9 0 18 0 0,6 0-6 0 0,-9 4 26 0 0,29-11-243 0 0,1 1 0 0 0,29-5 244 0 0,-30 8-47 0 0,-1 0 0 0 0,15-8 47 0 0,29-8-94 0 0,-65 21 90 0 0,3-1 3 0 0,0 0 0 0 0,-1 1 0 0 0,1 0 0 0 0,0 1 0 0 0,0 0 0 0 0,0 1 0 0 0,0 0 0 0 0,3 0 1 0 0,-12 0 0 0 0,0 1 0 0 0,0-1 0 0 0,0 0 0 0 0,-1 0 0 0 0,1 1 0 0 0,0-1 0 0 0,0 0 0 0 0,0 1 0 0 0,-1-1 0 0 0,1 1 0 0 0,0-1 0 0 0,0 1 0 0 0,-1-1 0 0 0,1 1 0 0 0,-1-1 0 0 0,1 1 0 0 0,0 0 0 0 0,-1-1 0 0 0,1 1 0 0 0,-1 0 0 0 0,1 0 0 0 0,-1-1 0 0 0,0 1 0 0 0,1 0 0 0 0,-1 0 0 0 0,0 0 0 0 0,1 0 0 0 0,-1-1 0 0 0,0 1 0 0 0,0 0 0 0 0,0 0 0 0 0,0 0 0 0 0,0 1 0 0 0,0 3 0 0 0,0 0 0 0 0,-1 0 0 0 0,0 0 0 0 0,0 0 0 0 0,0 3 0 0 0,-1-2 0 0 0,-3 13 67 0 0,0-1-1 0 0,-3 3-66 0 0,4-10 49 0 0,0 0-1 0 0,0 1 1 0 0,1 0-1 0 0,1-1 1 0 0,0 1-1 0 0,0 10-48 0 0,2-19 12 0 0,0-1 0 0 0,0 0 0 0 0,0 0 0 0 0,0 1 0 0 0,1-1-1 0 0,-1 0 1 0 0,1 0 0 0 0,-1 1 0 0 0,1-1 0 0 0,0 0 0 0 0,0 0 0 0 0,0 0-1 0 0,0 0 1 0 0,0 0 0 0 0,1 0 0 0 0,-1 0 0 0 0,1 0 0 0 0,-1-1 0 0 0,1 1-1 0 0,-1-1 1 0 0,1 1 0 0 0,0-1 0 0 0,0 1 0 0 0,0-1 0 0 0,0 0 0 0 0,0 0-1 0 0,0 0 1 0 0,0 0 0 0 0,0 0 0 0 0,0-1 0 0 0,1 1 0 0 0,-1 0 0 0 0,0-1-1 0 0,0 0 1 0 0,1 1 0 0 0,-1-1 0 0 0,2 0-12 0 0,4 0 43 0 0,0-1 0 0 0,-1 1-1 0 0,1-1 1 0 0,0 0 0 0 0,-1-1 0 0 0,1 0 0 0 0,-1 0-1 0 0,0-1 1 0 0,1 1 0 0 0,5-5-43 0 0,4-2 40 0 0,-8 5-23 0 0,-1 0 1 0 0,0-1 0 0 0,-1 0-1 0 0,1 0 1 0 0,-1-1-18 0 0,3-3-8 0 0,-1 0 0 0 0,-1-1 0 0 0,0 1 0 0 0,0-2 0 0 0,-1 1 0 0 0,0-1 0 0 0,-1 0 8 0 0,3-3-97 0 0,-5 9 45 0 0,-1 0 0 0 0,0-1 0 0 0,0 1 0 0 0,1-5 52 0 0,2 0-99 0 0,-5 8 8 0 0,-3 5 53 0 0,2-2 33 0 0,0 0 1 0 0,0 1-1 0 0,0-1 1 0 0,1 0 0 0 0,-1 1-1 0 0,0-1 1 0 0,0 0 0 0 0,1 0-1 0 0,-1 1 1 0 0,1-1-1 0 0,-1 0 1 0 0,1 1 4 0 0,1 4-1 0 0,0 15-47 0 0,-2-15 47 0 0,1 0 0 0 0,-1 0-1 0 0,1 0 1 0 0,0 0 0 0 0,0-1-1 0 0,1 1 1 0 0,0-1 0 0 0,0 1-1 0 0,0-1 1 0 0,1 1 0 0 0,-1-1-1 0 0,1 0 2 0 0,5 5-1 0 0,-7-8 8 0 0,0 0 0 0 0,0-1 0 0 0,1 1 0 0 0,-1-1 0 0 0,0 1-1 0 0,1-1 1 0 0,0 1 0 0 0,-1-1 0 0 0,1 0 0 0 0,0 1-1 0 0,0-1 1 0 0,-1 0 0 0 0,1 0 0 0 0,1-1-7 0 0,0 2 23 0 0,1-1 1 0 0,0 0-1 0 0,0 0 1 0 0,0-1-1 0 0,0 1 1 0 0,0-1-1 0 0,0 0 1 0 0,0 0-1 0 0,0-1 1 0 0,0 1-1 0 0,0-1 0 0 0,0 1 1 0 0,0-1-1 0 0,0-1 1 0 0,-1 1-1 0 0,1 0 1 0 0,0-1-1 0 0,-1 0 1 0 0,1 0-1 0 0,-1 0 1 0 0,1 0-1 0 0,-1 0 0 0 0,0-1 1 0 0,0 0-1 0 0,0 1 1 0 0,0-1-1 0 0,1-3-23 0 0,11-12 106 0 0,2-5 0 0 0,-15 20-121 0 0,1 1 0 0 0,0-1 1 0 0,0 1-1 0 0,0-1 0 0 0,1 1 0 0 0,-1 0 0 0 0,0 0 0 0 0,1 1 0 0 0,-1-1 0 0 0,1 1 0 0 0,1-1 15 0 0,-4 2-12 0 0,0 0-1 0 0,0 0 0 0 0,0 0 0 0 0,0 1 1 0 0,0-1-1 0 0,1 0 0 0 0,-1 1 0 0 0,0-1 1 0 0,0 1-1 0 0,0-1 0 0 0,0 1 0 0 0,0-1 1 0 0,0 1-1 0 0,0 0 0 0 0,-1-1 0 0 0,1 1 1 0 0,0 0-1 0 0,0 0 0 0 0,0 0 0 0 0,-1 0 1 0 0,1 0 12 0 0,1 1-19 0 0,0 0 0 0 0,-1 0 0 0 0,1 0 0 0 0,-1 0 0 0 0,0 0 1 0 0,1 0-1 0 0,-1 0 0 0 0,0 0 0 0 0,-1 1 0 0 0,1-1 19 0 0,1 8-32 0 0,-1 0 0 0 0,1 0 0 0 0,0-1 0 0 0,2 3 32 0 0,-1 11 0 0 0,-3-20 0 0 0,0 0 0 0 0,0 0 0 0 0,1 0 0 0 0,-1 0 0 0 0,1 0 0 0 0,-1 0 0 0 0,2 2 0 0 0,1 0-2 0 0,-2-3 8 0 0,0 0 0 0 0,0 0 0 0 0,0 0 0 0 0,-1 0 0 0 0,1 0 0 0 0,0 0 0 0 0,-1 0 0 0 0,1 0 0 0 0,-1 0 0 0 0,0 1 0 0 0,0-1 0 0 0,0 0 0 0 0,0 0-6 0 0,0-1 4 0 0,0 1-1 0 0,1-1 1 0 0,-1 0 0 0 0,0 0-1 0 0,1 0 1 0 0,-1 0-1 0 0,1 0 1 0 0,-1 0-1 0 0,1 0 1 0 0,0 0-1 0 0,-1 0 1 0 0,1 0-1 0 0,0-1 1 0 0,-1 1 0 0 0,1 0-1 0 0,0 0 1 0 0,0-1-1 0 0,0 1 1 0 0,0 0-1 0 0,0-1 1 0 0,0 1-1 0 0,0-1 1 0 0,0 1-4 0 0,1 0 36 0 0,0 0 0 0 0,0 1-1 0 0,0-1 1 0 0,-1 0 0 0 0,1 1 0 0 0,-1 0 0 0 0,1-1-1 0 0,-1 1 1 0 0,1 1-36 0 0,-2-3 7 0 0,1 0-1 0 0,-1 1 0 0 0,0-1 0 0 0,0 0 1 0 0,0 1-1 0 0,0-1 0 0 0,1 1 0 0 0,-1-1 1 0 0,0 0-1 0 0,0 0 0 0 0,1 1 0 0 0,-1-1 1 0 0,0 0-1 0 0,1 1 0 0 0,-1-1 0 0 0,0 0 1 0 0,1 0-1 0 0,-1 0 0 0 0,0 1 0 0 0,1-1 1 0 0,-1 0-1 0 0,0 0 0 0 0,1 0 0 0 0,-1 0 1 0 0,1 0-1 0 0,-1 0 0 0 0,0 0 0 0 0,1 0 1 0 0,-1 0-1 0 0,0 0 0 0 0,1 0 0 0 0,-1 0 1 0 0,1 0-1 0 0,-1 0 0 0 0,0 0 0 0 0,1 0 1 0 0,-1 0-1 0 0,1 0 0 0 0,-1 0 0 0 0,0 0 1 0 0,1-1-1 0 0,-1 1 0 0 0,0 0 0 0 0,1 0 1 0 0,-1-1-1 0 0,0 1 0 0 0,1 0 0 0 0,-1 0 1 0 0,0-1-1 0 0,0 1 0 0 0,1 0 0 0 0,-1-1 1 0 0,0 1-7 0 0,0 0 47 0 0,3-2-18 0 0,0 0 1 0 0,0 0-1 0 0,-1-1 0 0 0,1 1 0 0 0,-1-1 1 0 0,0 1-1 0 0,1-1 0 0 0,-1 1 1 0 0,0-1-1 0 0,-1 0 0 0 0,1 0 0 0 0,0 0-29 0 0,11-17 58 0 0,-12 18-56 0 0,0 1-1 0 0,0-1 0 0 0,-1 0 1 0 0,1 1-1 0 0,0-1 1 0 0,0 0-1 0 0,-1 0 0 0 0,1 0 1 0 0,-1-1-2 0 0,5-12-1 0 0,-5 15-1 0 0,7-14-113 0 0,0 1-1 0 0,0 1 1 0 0,9-11 115 0 0,-13 20-24 0 0,-1 0 0 0 0,1 0 1 0 0,0 0-1 0 0,0 0 0 0 0,0 0 1 0 0,0 1-1 0 0,1-1 0 0 0,-1 1 0 0 0,1 0 1 0 0,-1 0-1 0 0,1 0 0 0 0,0 1 0 0 0,0-1 1 0 0,0 1-1 0 0,0 0 0 0 0,1 0 24 0 0,-2 1-16 0 0,1 0 0 0 0,0 0 0 0 0,-1 0-1 0 0,1 1 1 0 0,-1 0 0 0 0,1-1 0 0 0,-1 1 0 0 0,0 0-1 0 0,1 1 1 0 0,-1-1 0 0 0,0 1 0 0 0,0-1 0 0 0,0 1-1 0 0,0 0 1 0 0,0 0 0 0 0,3 3 16 0 0,13 7-5 0 0,21 12 64 0 0,-29-17-253 0 0,0 0-1 0 0,0 0 1 0 0,1-1-1 0 0,0-1 1 0 0,0 0-1 0 0,1-1 1 0 0,10 3 194 0 0,16-1-2832 0 0,-23-6 1174 0 0</inkml:trace>
  <inkml:trace contextRef="#ctx0" brushRef="#br0" timeOffset="34706.972">13971 307 14368 0 0,'1'-1'330'0'0,"0"0"-287"0"0,-1 1 0 0 0,1 0 0 0 0,-1-1-1 0 0,1 1 1 0 0,-1 0 0 0 0,1-1 0 0 0,-1 1-1 0 0,0-1 1 0 0,1 1 0 0 0,-1-1 0 0 0,1 1-1 0 0,-1-1 1 0 0,0 1 0 0 0,1-1 0 0 0,-1 0 0 0 0,0 1-1 0 0,0-1 1 0 0,0 1 0 0 0,1-1 0 0 0,-1 0-1 0 0,0 1 1 0 0,0-1 0 0 0,0 0 0 0 0,0 1-1 0 0,0-1 1 0 0,0 0-43 0 0,-13 1 134 0 0,1 0-26 0 0,10 0-13 0 0,0 0 1 0 0,1 0 0 0 0,-1 0 0 0 0,0 0 0 0 0,1 0 0 0 0,-1 1 0 0 0,1-1 0 0 0,-1 1 0 0 0,0-1 0 0 0,1 1-1 0 0,-2 0-95 0 0,-4 3 256 0 0,-8 0 129 0 0,1 2 0 0 0,0 0-1 0 0,0 0 1 0 0,1 1 0 0 0,0 1 0 0 0,0 0-1 0 0,0 1 1 0 0,1 0 0 0 0,-7 8-385 0 0,14-12 95 0 0,1 1 0 0 0,0-1 0 0 0,1 1 0 0 0,-3 5-95 0 0,-9 11 201 0 0,14-20-185 0 0,0-1 1 0 0,0 1-1 0 0,0 0 0 0 0,0 0 1 0 0,1 0-1 0 0,-1-1 1 0 0,0 1-1 0 0,1 0 0 0 0,-1 0 1 0 0,1 0-1 0 0,0 0 0 0 0,0 0 1 0 0,0 0-1 0 0,0 0 0 0 0,0 0 1 0 0,0 0-1 0 0,0 0 1 0 0,1 0-1 0 0,-1 0 0 0 0,1 0 1 0 0,-1 0-1 0 0,1 0 0 0 0,0-1 1 0 0,0 1-1 0 0,-1 0 0 0 0,1 0 1 0 0,1 0-17 0 0,0 2 47 0 0,0-1 0 0 0,1 0 1 0 0,-1 1-1 0 0,1-1 0 0 0,0 0 1 0 0,0-1-1 0 0,0 1 0 0 0,0 0 0 0 0,0-1 1 0 0,1 1-1 0 0,-1-1 0 0 0,4 1-47 0 0,-2-1 34 0 0,1-1-1 0 0,-1 0 1 0 0,0 0-1 0 0,0 0 1 0 0,1-1-1 0 0,-1 1 1 0 0,0-1-1 0 0,1-1 0 0 0,2 0-33 0 0,3 0 73 0 0,-1 0 0 0 0,0-2 0 0 0,1 1-1 0 0,6-4-72 0 0,-1-1 78 0 0,0-1-1 0 0,-1-1 0 0 0,0 0 1 0 0,0-1-1 0 0,-1 0 0 0 0,0-2 1 0 0,11-11-78 0 0,-14 10-28 0 0,0 0 0 0 0,0 0 0 0 0,-2-1 0 0 0,1-1 0 0 0,-2 1 0 0 0,0-1 0 0 0,-1-1 0 0 0,0 0 0 0 0,-1 0 0 0 0,-1 0 0 0 0,1-10 28 0 0,-2 11-76 0 0,-2 0 1 0 0,1 0-1 0 0,-2 0 1 0 0,0 0-1 0 0,-1-1 0 0 0,-1 1 1 0 0,0 0-1 0 0,-1 0 1 0 0,0 0-1 0 0,-2 0 1 0 0,1 0-1 0 0,-6-12 76 0 0,8 24 19 0 0,0 1 0 0 0,0 0 0 0 0,0 0 0 0 0,-1 0 0 0 0,1 0 0 0 0,0 0 1 0 0,-1 0-1 0 0,0 0 0 0 0,1 0 0 0 0,-1 0 0 0 0,0 1 0 0 0,0-1 0 0 0,0 1 0 0 0,0-1 0 0 0,0 1-19 0 0,1 0 18 0 0,-1 1-1 0 0,1-1 0 0 0,0 1 1 0 0,0 0-1 0 0,-1-1 0 0 0,1 1 1 0 0,0 0-1 0 0,0 0 0 0 0,-1 0 1 0 0,1 0-1 0 0,0 0 0 0 0,-1 0 1 0 0,1 0-1 0 0,0 0 0 0 0,0 1 1 0 0,-1-1-1 0 0,1 1 0 0 0,0-1 1 0 0,0 0-1 0 0,0 1 1 0 0,-1 0-1 0 0,1-1 0 0 0,0 1 1 0 0,0 0-1 0 0,0-1 0 0 0,0 1 1 0 0,0 0-1 0 0,0 0-17 0 0,-1 2 7 0 0,-1 0 1 0 0,1 0-1 0 0,0 0 0 0 0,0 0 0 0 0,0 1 1 0 0,0-1-1 0 0,1 0 0 0 0,0 1 0 0 0,-1-1 1 0 0,1 1-1 0 0,0 0 0 0 0,1-1 1 0 0,-1 1-1 0 0,0 0 0 0 0,1-1 0 0 0,0 2-7 0 0,0 14-1 0 0,0-1 0 0 0,3 17 1 0 0,-1-12 3 0 0,3 27 9 0 0,3 1-1 0 0,4 13-11 0 0,13 11 413 0 0,-21-61-149 0 0,1-1 0 0 0,5 10-264 0 0,5 12 356 0 0,-13-29-310 0 0,0 1 0 0 0,1-1 0 0 0,0 0 0 0 0,1 0 0 0 0,-1-1 1 0 0,1 1-1 0 0,0-1 0 0 0,1 1 0 0 0,-1-1 0 0 0,1-1 0 0 0,0 1 0 0 0,0-1 0 0 0,0 0 0 0 0,1 0 0 0 0,5 3-46 0 0,-9-6-55 0 0,0-1 0 0 0,1 0 0 0 0,-1 1 1 0 0,0-1-1 0 0,0 0 0 0 0,0 0 0 0 0,0 0 0 0 0,1-1 0 0 0,-1 1 1 0 0,0-1-1 0 0,0 1 0 0 0,0-1 0 0 0,0 1 0 0 0,0-1 1 0 0,0 0-1 0 0,2-1 55 0 0,0 0-563 0 0,1-1 1 0 0,-1 1 0 0 0,0-1 0 0 0,1 0 0 0 0,-1 0-1 0 0,3-3 563 0 0,2-5-1713 0 0,5 0-14 0 0</inkml:trace>
  <inkml:trace contextRef="#ctx0" brushRef="#br0" timeOffset="37712.793">170 1233 7616 0 0,'-3'-1'429'0'0,"-33"-16"-34"0"0,35 16-298 0 0,1 1-37 0 0,-2-3-39 0 0,2 3 43 0 0,13 0 404 0 0,-3 4-114 0 0,94 27 1772 0 0,-84-26-1852 0 0,-1-2 1 0 0,1 0 0 0 0,1-1 0 0 0,9-1-275 0 0,-17-1 188 0 0,364-4 2255 0 0,-164-1-1910 0 0,107-4-330 0 0,-283 7-203 0 0,373-29 0 0 0,-177 11 47 0 0,-52 6 55 0 0,128-7 131 0 0,-62 6-82 0 0,-81 4-139 0 0,64-5-13 0 0,17 2 63 0 0,-30 4-60 0 0,-160 5-7 0 0,415-33 145 0 0,-151 16-140 0 0,60-4 0 0 0,-260 17 0 0 0,143-15 0 0 0,170-17 0 0 0,429-18 306 0 0,-681 51-238 0 0,146-3 6 0 0,294 2 312 0 0,-500 12-154 0 0,39-1-559 0 0,170-6 308 0 0,-157 1 22 0 0,56-3 128 0 0,-66 1-80 0 0,-74 4-16 0 0,209-3 247 0 0,-14 3-204 0 0,-152 2-82 0 0,387 11 119 0 0,-356-6-102 0 0,-81-5 10 0 0,62 4 18 0 0,232 11-41 0 0,-277-13 0 0 0,50 3 22 0 0,121 2 84 0 0,47-2-106 0 0,200-8 155 0 0,-395-1-99 0 0,56 2 5 0 0,9 1-10 0 0,-8 0 93 0 0,161 6 88 0 0,-98 6 24 0 0,-90 2 333 0 0,237-7-218 0 0,-270-9-102 0 0,56 1 163 0 0,96-1 192 0 0,-100-1-294 0 0,-87 1-78 0 0,-26 0-182 0 0,18 3-70 0 0,-42 0 218 0 0,18-3-218 0 0,7 1 226 0 0,217 3 62 0 0,-233-1-344 0 0,-1 3 0 0 0,1 1 0 0 0,8 4 56 0 0,-44-7-225 0 0,-1 0-1 0 0,0 0 1 0 0,0 1-1 0 0,2 1 226 0 0,15 7-3696 0 0,-23-10 3234 0 0,9 2-6157 0 0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1:52.6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 99 12784 0 0,'15'-33'1406'0'0,"-25"54"627"0"0,1 1-1 0 0,0 6-2032 0 0,-4 16 707 0 0,-8 27 348 0 0,3 1-1 0 0,1 9-1054 0 0,15-54 176 0 0,0 0 0 0 0,2-1 0 0 0,1 1-1 0 0,2 0 1 0 0,4 25-176 0 0,-4-39-19 0 0,0 0 1 0 0,1 1-1 0 0,0-1 0 0 0,5 9 19 0 0,-6-16 16 0 0,0 0 0 0 0,1 1 1 0 0,-1-1-1 0 0,1 0 0 0 0,1-1 0 0 0,-1 1 0 0 0,1-1 0 0 0,0 0 1 0 0,4 4-17 0 0,-3-5-37 0 0,0-1 0 0 0,0 1 0 0 0,0-1 1 0 0,1 0-1 0 0,-1-1 0 0 0,1 0 1 0 0,0 0-1 0 0,0 0 0 0 0,0-1 0 0 0,-1 0 1 0 0,1 0-1 0 0,0-1 0 0 0,1 1 0 0 0,-1-2 37 0 0,1 1-1645 0 0,0-1 0 0 0,-1 0-1 0 0,1 0 1 0 0,5-2 1645 0 0,5-4-6429 0 0</inkml:trace>
  <inkml:trace contextRef="#ctx0" brushRef="#br0" timeOffset="640.428">519 220 12408 0 0,'0'0'281'0'0,"0"9"383"0"0,-5 20 295 0 0,0 25-959 0 0,-1 7 1285 0 0,-28 125 2062 0 0,9-60-2362 0 0,22-117-920 0 0,3-8-27 0 0,-1 0 0 0 0,1 0 0 0 0,-1 1-1 0 0,1-1 1 0 0,0 0 0 0 0,0 0 0 0 0,-1 0-1 0 0,1 1 1 0 0,0-1 0 0 0,0 0 0 0 0,0 0-1 0 0,1 2-37 0 0,23-84 294 0 0,-16 47-430 0 0,43-175-490 0 0,-29 120 222 0 0,-18 72 277 0 0,-3 12 193 0 0,0 0-1 0 0,0 0 0 0 0,0 0 0 0 0,1 1 0 0 0,0-1 0 0 0,1-2-65 0 0,-1 0 130 0 0,-2 6-128 0 0,0 0 1 0 0,0 1 0 0 0,0-1 0 0 0,0 0 0 0 0,1 0-1 0 0,-1 1 1 0 0,0-1 0 0 0,0 0 0 0 0,0 1 0 0 0,1-1-1 0 0,-1 0 1 0 0,1 1 0 0 0,-1-1 0 0 0,0 0 0 0 0,1 1-1 0 0,-1-1 1 0 0,1 1 0 0 0,-1-1 0 0 0,1 1 0 0 0,-1-1-1 0 0,1 0-2 0 0,0 1 60 0 0,-1 0 12 0 0,0 0 2 0 0,7 14 84 0 0,2 8 26 0 0,-1 1 0 0 0,1 9-184 0 0,-1-6 48 0 0,-3-11-25 0 0,1-1 0 0 0,1 0 0 0 0,1 1-23 0 0,-2-3 14 0 0,0-1 0 0 0,-1 1 0 0 0,0 0 1 0 0,3 12-15 0 0,2 3 54 0 0,-8-24-46 0 0,0 0 0 0 0,-1 0 0 0 0,0 0 0 0 0,1 0 0 0 0,-1 0 0 0 0,0 0 0 0 0,-1 1 0 0 0,1-1 0 0 0,-1 0 0 0 0,1 1-8 0 0,-1 7 27 0 0,1-9 6 0 0,0 1 0 0 0,-1 0-1 0 0,1 0 1 0 0,-1 0 0 0 0,0 0 0 0 0,0 0 0 0 0,0 0-1 0 0,-1 0 1 0 0,1 0 0 0 0,0 0 0 0 0,-1 0-1 0 0,0 0 1 0 0,0 0 0 0 0,0 0 0 0 0,0 0 0 0 0,0-1-1 0 0,-1 1 1 0 0,0 0-33 0 0,0 0 62 0 0,-1 0-1 0 0,0-1 0 0 0,0 0 1 0 0,0 1-1 0 0,-1-1 1 0 0,1 0-1 0 0,-1-1 1 0 0,1 1-1 0 0,-1-1 1 0 0,-2 1-62 0 0,2 0 48 0 0,-20 7 264 0 0,-2-1 0 0 0,-19 3-312 0 0,-1 1 103 0 0,18-6-76 0 0,1-1-1 0 0,-8-1-26 0 0,14-4-481 0 0,21 0 130 0 0,0 0-638 0 0,0-1-276 0 0,2-3-57 0 0</inkml:trace>
  <inkml:trace contextRef="#ctx0" brushRef="#br0" timeOffset="1040.977">927 273 15000 0 0,'0'0'340'0'0,"0"0"50"0"0,0 0 24 0 0,0 0-53 0 0,4 6-219 0 0,2 6-130 0 0,-1 1-1 0 0,-1 0 0 0 0,0 0 1 0 0,2 11-12 0 0,3 47 778 0 0,-3-16-32 0 0,10 89 1075 0 0,-15-126-1580 0 0,-1-16-202 0 0,0 0 1 0 0,0 1 0 0 0,0-1 0 0 0,0 0-1 0 0,0 0 1 0 0,0 0 0 0 0,1-1 0 0 0,-1 1-1 0 0,1 0 1 0 0,0 0 0 0 0,0 0-1 0 0,0 0-39 0 0,-1-1 150 0 0,0 0-138 0 0,0-1 1 0 0,1 0-1 0 0,-1 1 0 0 0,0-1 1 0 0,0 0-1 0 0,0 1 1 0 0,1-1-1 0 0,-1 0 0 0 0,0 0 1 0 0,1 1-1 0 0,-1-1 1 0 0,0 0-1 0 0,0 0 0 0 0,1 1 1 0 0,-1-1-1 0 0,0 0 1 0 0,1 0-1 0 0,-1 0 1 0 0,0 0-1 0 0,1 1 0 0 0,-1-1 1 0 0,0 0-1 0 0,1 0 1 0 0,-1 0-1 0 0,1 0 0 0 0,-1 0 1 0 0,0 0-1 0 0,1 0 1 0 0,-1 0-1 0 0,0 0 1 0 0,1 0-1 0 0,-1 0 0 0 0,1 0 1 0 0,-1 0-1 0 0,1-1-12 0 0,13-2 243 0 0,-10 1-181 0 0,0 0 0 0 0,0-1 0 0 0,0 1-1 0 0,0-1 1 0 0,0 0 0 0 0,-1 0 0 0 0,1-1 0 0 0,-1 1 0 0 0,0-1 0 0 0,0 1-62 0 0,27-42 525 0 0,-17 23-356 0 0,-7 11-87 0 0,-1-1-1 0 0,1 0 1 0 0,-2 0-1 0 0,0 0 1 0 0,0-1 0 0 0,0-6-82 0 0,9-28 214 0 0,-8 32-114 0 0,-2 0 0 0 0,0 0-1 0 0,0-1-99 0 0,3-17 173 0 0,-4 20-94 0 0,-1 1-1 0 0,0 0 0 0 0,-1-1 0 0 0,-1-7-78 0 0,1-33 149 0 0,2 36-110 0 0,-1 1 0 0 0,-1 0 1 0 0,-1-1-1 0 0,-1-5-39 0 0,1 12 16 0 0,1 8-33 0 0,0 0 0 0 0,0 0 0 0 0,0 0-1 0 0,-1 0 1 0 0,1 0 0 0 0,-1 0 0 0 0,1 0-1 0 0,-1 0 1 0 0,0 1 0 0 0,0-1-1 0 0,1 0 1 0 0,-1 0 0 0 0,-1 1 0 0 0,0-2 17 0 0,0-1-421 0 0,-1 3-298 0 0,0 3-4217 0 0,3-2-1925 0 0</inkml:trace>
  <inkml:trace contextRef="#ctx0" brushRef="#br0" timeOffset="1620.139">1452 537 12728 0 0,'0'0'289'0'0,"7"-8"447"0"0,-6 6 3544 0 0,-4 3-4065 0 0,-1-1 0 0 0,0 1 0 0 0,1 0-1 0 0,-1 0 1 0 0,1 0 0 0 0,-1 1 0 0 0,1-1 0 0 0,-1 1 0 0 0,1 0 0 0 0,0-1 0 0 0,0 2 0 0 0,0-1-215 0 0,-35 29 983 0 0,35-29-920 0 0,-41 45 706 0 0,40-43-746 0 0,1 0-1 0 0,0 0 0 0 0,-1 0 0 0 0,1 1 1 0 0,1 0-1 0 0,-1-1 0 0 0,1 1 0 0 0,0 0 1 0 0,-2 5-23 0 0,3-7 5 0 0,0 1 1 0 0,0-1 0 0 0,1 1-1 0 0,-1-1 1 0 0,1 1 0 0 0,0-1-1 0 0,0 1 1 0 0,0-1 0 0 0,0 1 0 0 0,1-1-1 0 0,-1 1 1 0 0,1-1 0 0 0,0 0-1 0 0,1 3-5 0 0,-1-4 10 0 0,0 0-1 0 0,1 0 0 0 0,-1-1 0 0 0,1 1 0 0 0,0-1 1 0 0,0 1-1 0 0,-1-1 0 0 0,1 1 0 0 0,0-1 0 0 0,0 0 1 0 0,0 0-1 0 0,0 0 0 0 0,0 0 0 0 0,1 0 1 0 0,-1-1-1 0 0,0 1 0 0 0,0-1 0 0 0,1 1 0 0 0,-1-1 1 0 0,0 0-1 0 0,0 0 0 0 0,1 0 0 0 0,-1 0-9 0 0,15 0 25 0 0,0 0-1 0 0,-1-2 1 0 0,1 0-1 0 0,6-2-24 0 0,-16 2-335 0 0,1 0 0 0 0,-1-1-1 0 0,0 1 1 0 0,1-2 0 0 0,-2 1 0 0 0,1-1-1 0 0,0 0 1 0 0,-1 0 0 0 0,1-1 0 0 0,3-3 335 0 0,4-4-1370 0 0</inkml:trace>
  <inkml:trace contextRef="#ctx0" brushRef="#br0" timeOffset="1895.53">1730 123 12960 0 0,'0'0'381'0'0,"0"0"-6"0"0,9 3-227 0 0,-6 0-130 0 0,1-1 0 0 0,0 1 0 0 0,-1 0 0 0 0,0 0 0 0 0,0 0 0 0 0,0 0 0 0 0,0 1 0 0 0,0-1 0 0 0,-1 1 0 0 0,1-1 0 0 0,0 3-18 0 0,5 8 181 0 0,-1 1 1 0 0,1 6-182 0 0,-3-9 80 0 0,4 8 373 0 0,12 32 2723 0 0,8 27-3176 0 0,-24-62 413 0 0,-1 1 0 0 0,-1-1 1 0 0,0 1-1 0 0,-1-1 1 0 0,0 1-1 0 0,-2 15-413 0 0,-1-19 166 0 0,0 1-1 0 0,-1-1 1 0 0,-1 0 0 0 0,0 0 0 0 0,-1 0-1 0 0,-1 0 1 0 0,-5 11-166 0 0,-23 25 241 0 0,25-40-301 0 0,-1 1-1 0 0,0-1 0 0 0,0-1 0 0 0,-1 0 1 0 0,0 0-1 0 0,-1-1 0 0 0,-1 0 61 0 0,10-6-154 0 0,0-1 0 0 0,0 0 0 0 0,0 0 0 0 0,-1 0-1 0 0,1-1 1 0 0,0 1 0 0 0,-1 0 0 0 0,1-1 0 0 0,-2 1 154 0 0,-1-1-1058 0 0,-7 4-5903 0 0</inkml:trace>
  <inkml:trace contextRef="#ctx0" brushRef="#br0" timeOffset="2221.663">2054 10 14168 0 0,'0'0'322'0'0,"13"-7"774"0"0,-12 7-1011 0 0,-1-1 0 0 0,1 1 0 0 0,0 0 0 0 0,0-1 0 0 0,0 1 0 0 0,0 0-1 0 0,0 0 1 0 0,0-1 0 0 0,1 1 0 0 0,-1 0 0 0 0,0 0 0 0 0,0 0 0 0 0,0 0 0 0 0,0 0-1 0 0,0 1 1 0 0,0-1 0 0 0,0 0 0 0 0,0 0 0 0 0,0 1 0 0 0,0-1 0 0 0,0 0 0 0 0,0 1 0 0 0,0-1-85 0 0,-1 2 132 0 0,1-1 1 0 0,0 0-1 0 0,-1 1 1 0 0,0-1-1 0 0,1 0 1 0 0,-1 1-1 0 0,0-1 1 0 0,1 0 0 0 0,-1 1-1 0 0,0-1 1 0 0,0 0-1 0 0,0 1 1 0 0,-1 1-133 0 0,1-3-32 0 0,0 5 139 0 0,-1-1 0 0 0,-1 1 0 0 0,1 0 0 0 0,0-1 0 0 0,-1 1 0 0 0,0-1 0 0 0,0 0 0 0 0,-1 1 0 0 0,1-1 0 0 0,-1 0 0 0 0,0 0 0 0 0,0-1 0 0 0,-3 4-107 0 0,1 0 126 0 0,-1 1 0 0 0,1 0 0 0 0,-2 3-126 0 0,-1 3 119 0 0,5-10-30 0 0,1 1-1 0 0,-1 0 0 0 0,1-1 0 0 0,-2 5-88 0 0,-1 0 149 0 0,4-8-51 0 0,0 1 0 0 0,0-1-1 0 0,0 0 1 0 0,1 1 0 0 0,-1-1 0 0 0,0 1 0 0 0,0-1 0 0 0,1 1 0 0 0,-1-1 0 0 0,1 1 0 0 0,-1 1-98 0 0,2-2 46 0 0,0 0 0 0 0,-1 0 0 0 0,1 0 0 0 0,0 1 0 0 0,0-1 0 0 0,0 0 0 0 0,0 0 0 0 0,0 0 0 0 0,0 0 0 0 0,0-1 1 0 0,0 1-1 0 0,0 0 0 0 0,0 0 0 0 0,0-1 0 0 0,1 1 0 0 0,-1 0 0 0 0,0-1 0 0 0,0 1 0 0 0,1-1 0 0 0,-1 0 0 0 0,1 1-46 0 0,2 0 32 0 0,0 0-1 0 0,0-1 1 0 0,1 1-1 0 0,-1-1 1 0 0,0 0-1 0 0,0 0 1 0 0,0 0-32 0 0,58-7 62 0 0,-1-4 1 0 0,21-7-63 0 0,-57 8-2052 0 0,-15 7 789 0 0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1:56.7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66 11552 0 0,'0'-15'808'0'0,"0"13"-654"0"0,0 0 1 0 0,0 0-1 0 0,0-1 0 0 0,0 1 1 0 0,0 0-1 0 0,1 0 1 0 0,-1-1-1 0 0,1 1 1 0 0,0 0-1 0 0,-1 0 0 0 0,1 0 1 0 0,0-1-155 0 0,0 3 532 0 0,-1 0 11 0 0,0 0-21 0 0,0 0-87 0 0,0 0-34 0 0,0 0-8 0 0,3 27 735 0 0,-5 50 305 0 0,0-30-404 0 0,2 15-1029 0 0,4 79 368 0 0,0-72-294 0 0,4 49 129 0 0,-7-101-214 0 0,-1-13-114 0 0,1 1 0 0 0,-1 0 0 0 0,0 0-1 0 0,1-1 1 0 0,0 1 0 0 0,0 0 0 0 0,1-1 0 0 0,1 4 125 0 0,-3-7-512 0 0,0-1-80 0 0,0 0-308 0 0,0 0-129 0 0,0 0-24 0 0</inkml:trace>
  <inkml:trace contextRef="#ctx0" brushRef="#br0" timeOffset="318.902">45 115 11760 0 0,'-2'-5'271'0'0,"0"-1"0"0"0,1 1 0 0 0,0-1 0 0 0,0 1 0 0 0,0-1 0 0 0,1 0 0 0 0,0 1 0 0 0,0-1 0 0 0,0 0-1 0 0,1 1 1 0 0,1-5-271 0 0,-2 8 146 0 0,1 0-1 0 0,0 0 0 0 0,-1-1 0 0 0,1 1 1 0 0,0 0-1 0 0,1 0 0 0 0,-1 0 0 0 0,0 0 1 0 0,1 0-1 0 0,-1 0 0 0 0,1 0 0 0 0,-1 1 1 0 0,1-1-1 0 0,0 0 0 0 0,0 1 0 0 0,-1-1 1 0 0,1 1-1 0 0,0 0 0 0 0,1 0 0 0 0,-1 0 1 0 0,0 0-1 0 0,0 0 0 0 0,0 0 0 0 0,1 0 1 0 0,-1 1-1 0 0,0-1 0 0 0,1 1 0 0 0,0 0-145 0 0,7-1 85 0 0,0 0 0 0 0,0 1 0 0 0,1 1 0 0 0,-1 0-1 0 0,0 0 1 0 0,0 1 0 0 0,0 0 0 0 0,0 1 0 0 0,0 0-1 0 0,3 2-84 0 0,6 3 86 0 0,0 1 0 0 0,0 1 0 0 0,-1 1 0 0 0,10 7-86 0 0,-22-13 8 0 0,-1-1 0 0 0,0 1 0 0 0,0 0 0 0 0,0 0 0 0 0,0 1 0 0 0,-1-1 0 0 0,0 1 0 0 0,0 0 0 0 0,-1 1 0 0 0,0-1 0 0 0,1 3-8 0 0,-1-4 13 0 0,-1 0-1 0 0,0 1 0 0 0,-1-1 1 0 0,1 1-1 0 0,-1 0 0 0 0,0-1 1 0 0,-1 1-1 0 0,1 0 0 0 0,-1-1 0 0 0,0 1 1 0 0,-1 0-1 0 0,1 0 0 0 0,-2 4-12 0 0,1-7 13 0 0,0 0-1 0 0,-1 0 1 0 0,1 0 0 0 0,-1 0-1 0 0,0 0 1 0 0,0-1-1 0 0,1 1 1 0 0,-2-1-1 0 0,1 1 1 0 0,0-1-1 0 0,0 0 1 0 0,-1 0-1 0 0,-1 1-12 0 0,-5 3 5 0 0,1 0-1 0 0,-1-1 0 0 0,-6 3-4 0 0,-3 0-428 0 0,-1-1-1 0 0,0-1 1 0 0,-1 0-1 0 0,0-2 1 0 0,0 0-1 0 0,-16 1 429 0 0,-30-2-6222 0 0,47-4 1192 0 0</inkml:trace>
  <inkml:trace contextRef="#ctx0" brushRef="#br0" timeOffset="910.005">460 465 10000 0 0,'0'0'292'0'0,"0"0"0"0"0,0 0-104 0 0,0 0 270 0 0,0 0 140 0 0,0 0 30 0 0,0 0 5 0 0,0 0 6 0 0,0 0 1 0 0,0 0 0 0 0,0 0-4 0 0,0 0-16 0 0,0 0-5 0 0,0 0 1 0 0,0 0-22 0 0,0 0-97 0 0,6 14 996 0 0,-4-9-1426 0 0,-1 0 0 0 0,1 0 0 0 0,-1 0 0 0 0,0 0 0 0 0,0 0 0 0 0,-1 0 0 0 0,0 0 0 0 0,0 0 0 0 0,0 1-67 0 0,0 9 159 0 0,-2-1-1 0 0,-1 12-158 0 0,-3 1 247 0 0,-1 0 1 0 0,-1 0-1 0 0,-5 10-247 0 0,0 2 410 0 0,13-38-386 0 0,-1 0 1 0 0,1-1-1 0 0,0 1 0 0 0,0-1 0 0 0,-1 1 0 0 0,1-1 0 0 0,0 1 0 0 0,0 0 0 0 0,0-1 1 0 0,0 1-1 0 0,0 0 0 0 0,-1-1 0 0 0,1 1 0 0 0,1-1 0 0 0,-1 1 0 0 0,0 0 0 0 0,0-1 1 0 0,0 1-1 0 0,0 0 0 0 0,0-1 0 0 0,0 1 0 0 0,1-1 0 0 0,-1 1 0 0 0,0-1 0 0 0,0 1 1 0 0,1 0-1 0 0,-1-1-24 0 0,1 1 21 0 0,0 0 0 0 0,0 0 0 0 0,0 0 0 0 0,1-1 0 0 0,-1 1 0 0 0,0 0 0 0 0,0-1 0 0 0,0 1 0 0 0,0-1 0 0 0,1 1 0 0 0,-1-1 0 0 0,0 0 0 0 0,1 1-21 0 0,2-1 36 0 0,0 1 1 0 0,1-1-1 0 0,-1 0 1 0 0,0 0-1 0 0,1 0 0 0 0,-1 0 1 0 0,0-1-1 0 0,1 0-36 0 0,62-25 504 0 0,67-9 37 0 0,-44 13-1786 0 0,-56 14-4383 0 0,3 2-1911 0 0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2:05.0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1 108 11376 0 0,'0'0'256'0'0,"3"-6"778"0"0,25-4 1078 0 0,-26 9-1610 0 0,17 8 953 0 0,-14-4-1222 0 0,-1 0-1 0 0,1 1 0 0 0,-1 0 1 0 0,1 0-1 0 0,-1 0 0 0 0,0 1 1 0 0,-1-1-1 0 0,1 1 0 0 0,-1 0 1 0 0,0 0-1 0 0,0 0 0 0 0,-1 0 1 0 0,1 2-233 0 0,6 15 655 0 0,-1 0 0 0 0,3 18-655 0 0,-3-13 365 0 0,-2-1 68 0 0,-1-1-1 0 0,0 11-432 0 0,3 12 323 0 0,-4-26-135 0 0,-3-18-163 0 0,1-1 0 0 0,0 0 0 0 0,0 0 0 0 0,0-1 0 0 0,0 1 0 0 0,1 0 0 0 0,-1-1 0 0 0,3 3-25 0 0,-3-4 11 0 0,-1 0-1 0 0,0-1 1 0 0,1 1-1 0 0,-1 0 1 0 0,0-1 0 0 0,1 1-1 0 0,-1-1 1 0 0,1 0-1 0 0,-1 1 1 0 0,1-1-1 0 0,-1 0 1 0 0,1 0-1 0 0,-1 0 1 0 0,1 0-1 0 0,-1 0 1 0 0,1 0 0 0 0,-1 0-1 0 0,1-1 1 0 0,-1 1-1 0 0,0-1 1 0 0,1 1-1 0 0,0-1-10 0 0,21-6 142 0 0,-19 7-119 0 0,1-1 1 0 0,-1 0-1 0 0,0-1 0 0 0,0 1 0 0 0,0-1 1 0 0,0 0-1 0 0,0 0 0 0 0,0 0 0 0 0,-1 0 1 0 0,1-1-1 0 0,-1 1 0 0 0,1-1 0 0 0,1-3-23 0 0,1 0 52 0 0,-3 2-4 0 0,1 1 0 0 0,-1-2 0 0 0,0 1-1 0 0,0 0 1 0 0,0-2-48 0 0,4-9 80 0 0,-1 0 0 0 0,-1 0 0 0 0,-1-1 0 0 0,0 1 1 0 0,-1-1-1 0 0,-1 0 0 0 0,0 0 0 0 0,-1 0 0 0 0,-1 0 0 0 0,-1-1-80 0 0,1-6-1 0 0,0-2 60 0 0,1 0 1 0 0,1-8-60 0 0,-1 27 20 0 0,-1-1 0 0 0,0 1 1 0 0,0 0-1 0 0,-2-5-20 0 0,2 7-100 0 0,-1 0 0 0 0,1 0-1 0 0,-1 0 1 0 0,1 0 0 0 0,0 0-1 0 0,1 0 1 0 0,-1 0 0 0 0,1 1-1 0 0,0-1 1 0 0,0 0 0 0 0,0 0-1 0 0,0 0 1 0 0,0 1 100 0 0,5-14-3339 0 0,-2 11-4136 0 0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2:04.1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0 227 11600 0 0,'0'0'264'0'0,"0"0"34"0"0,0 0 21 0 0,0 0-36 0 0,0 0-163 0 0,0 0 6 0 0,0 0 24 0 0,0 0 2 0 0,13 6 681 0 0,-2-3-383 0 0,1-1 1 0 0,0 0-1 0 0,-1 0 1 0 0,1-1-1 0 0,0-1 1 0 0,0 0-1 0 0,0-1 1 0 0,7-1-451 0 0,1 0 368 0 0,0 2 1 0 0,8 0-369 0 0,69 7 1313 0 0,1-5-1 0 0,0-4-1312 0 0,92-16 1019 0 0,-116 10-870 0 0,-57 2-803 0 0,-17 6 566 0 0,0 0 1 0 0,1 0-1 0 0,-1 0 1 0 0,0 0-1 0 0,0 0 0 0 0,1 0 1 0 0,-1 0-1 0 0,0 0 1 0 0,0 0-1 0 0,0-1 0 0 0,1 1 1 0 0,-1 0-1 0 0,0 0 1 0 0,0 0-1 0 0,0 0 0 0 0,1-1 1 0 0,-1 1-1 0 0,0 0 0 0 0,0 0 1 0 0,0 0-1 0 0,0-1 1 0 0,0 1-1 0 0,0 0 0 0 0,1 0 1 0 0,-1-1-1 0 0,0 1 1 0 0,0 0-1 0 0,0 0 0 0 0,0-1 1 0 0,0 1-1 0 0,0 0 1 0 0,0 0-1 0 0,0-1 0 0 0,0 1 1 0 0,0 0-1 0 0,0 0 1 0 0,0-1-1 0 0,0 1 0 0 0,0 0 1 0 0,0 0-1 0 0,-1-1 0 0 0,1 1 1 0 0,0 0-1 0 0,0 0 1 0 0,0 0-1 0 0,0-1 0 0 0,0 1 1 0 0,-1 0-1 0 0,1 0 1 0 0,0 0-1 0 0,0-1 0 0 0,0 1 1 0 0,0 0-1 0 0,-1 0 88 0 0,-2-3-1566 0 0</inkml:trace>
  <inkml:trace contextRef="#ctx0" brushRef="#br0" timeOffset="327.274">496 2 13536 0 0,'0'0'306'0'0,"0"0"46"0"0,0 0 22 0 0,-1 0-49 0 0,-1-1-178 0 0,1 0 49 0 0,1 1 41 0 0,17 9 447 0 0,122 51 934 0 0,-127-54-1503 0 0,-1 0 0 0 0,0 1 0 0 0,-1 0 0 0 0,0 0 0 0 0,0 1 0 0 0,0 0 0 0 0,-1 1 0 0 0,-1 0 0 0 0,1 1 0 0 0,-1-1-1 0 0,0 3-114 0 0,-6-10 93 0 0,-1 1-1 0 0,1 0 0 0 0,-1-1 1 0 0,0 1-1 0 0,0 0 1 0 0,0 0-1 0 0,0 0 0 0 0,0 0 1 0 0,0 0-1 0 0,-1 0 0 0 0,0 0 1 0 0,1 0-1 0 0,-1 0 0 0 0,0 0 1 0 0,-1 0-1 0 0,1 0 0 0 0,0 1-92 0 0,-2 0 146 0 0,1 0-1 0 0,-1 0 1 0 0,1 0-1 0 0,-1 0 0 0 0,0 0 1 0 0,0-1-1 0 0,-1 1 0 0 0,1-1 1 0 0,-1 1-1 0 0,0-1 1 0 0,-2 2-146 0 0,-5 4 73 0 0,0-1 1 0 0,-1 0 0 0 0,1-1 0 0 0,-1-1 0 0 0,-1 0 0 0 0,0 0-1 0 0,1-1 1 0 0,-10 3-74 0 0,-39 19-505 0 0,33-14-726 0 0,26-13 602 0 0,1 0-762 0 0,0 0-331 0 0,0 0-63 0 0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2:06.6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83 2 8232 0 0,'0'0'182'0'0,"0"0"29"0"0,0 0 14 0 0,0 0 79 0 0,0 0 282 0 0,0 0 118 0 0,0 0 28 0 0,0 0-12 0 0,0 0-66 0 0,0 0-22 0 0,0 0-6 0 0,5-2 282 0 0,-3 3 4407 0 0,-2 0-5277 0 0,1 0-15 0 0,0 0 0 0 0,0 1 0 0 0,0-1 0 0 0,0 0 0 0 0,-1 1 0 0 0,1-1 0 0 0,-1 1 0 0 0,1-1-1 0 0,-1 1 1 0 0,1-1 0 0 0,-1 1 0 0 0,0-1 0 0 0,0 1 0 0 0,0-1 0 0 0,0 1 0 0 0,0 0 0 0 0,0-1 0 0 0,0 1-23 0 0,3 11 160 0 0,-4-9-108 0 0,0 0 1 0 0,0 0-1 0 0,-1 0 1 0 0,0-1-1 0 0,1 1 1 0 0,-2 1-53 0 0,-10 18 186 0 0,-9 10 84 0 0,-9 17 266 0 0,17-33-526 0 0,7-11 1 0 0,7-6-9 0 0,0 0-1 0 0,0 0 1 0 0,-1 0-1 0 0,1 0 1 0 0,0 1-1 0 0,0-1 1 0 0,0 0-1 0 0,0 0 1 0 0,0 0-1 0 0,-1 0 1 0 0,1 0-1 0 0,0 0 1 0 0,0 1-1 0 0,0-1 1 0 0,0 0-1 0 0,0 0 1 0 0,0 0 0 0 0,0 0-1 0 0,0 1 1 0 0,0-1-1 0 0,0 0 1 0 0,0 0-1 0 0,0 0 1 0 0,0 0-1 0 0,0 1 1 0 0,-1-1-1 0 0,1 0 1 0 0,1 0-1 0 0,-1 0 1 0 0,0 0-1 0 0,0 1 1 0 0,0-1 0 0 0,0 0-1 0 0,0 0-1 0 0,0 7 75 0 0,0-5-5 0 0,2 3-65 0 0,4 6 10 0 0,-4-10 30 0 0,-1 1-1 0 0,1-1 1 0 0,-1 0-1 0 0,1 1 1 0 0,0-1-1 0 0,-1 0 1 0 0,1 0-1 0 0,0-1 1 0 0,0 1-1 0 0,0 0 1 0 0,1 0-45 0 0,7 3 138 0 0,-7-2-100 0 0,1 0-1 0 0,-1-1 1 0 0,0 0-1 0 0,1 0 1 0 0,-1 0 0 0 0,1 0-1 0 0,0 0 1 0 0,-1-1-1 0 0,1 1 1 0 0,0-1-1 0 0,2 0-37 0 0,4 0 91 0 0,10 1 52 0 0,0-1 1 0 0,0-1-1 0 0,0-1 0 0 0,17-4-143 0 0,-33 5 19 0 0,36-1-91 0 0,-32 2-219 0 0,1-1 1 0 0,-1 1-1 0 0,1-2 0 0 0,0 1 1 0 0,-1-1-1 0 0,3-1 291 0 0,15-5-3856 0 0,-17 5 2040 0 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2:08.5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19 7856 0 0,'5'-5'917'0'0,"-1"-5"3735"0"0,-2 6-801 0 0,-4 10-3182 0 0,-7 12 234 0 0,0 1 0 0 0,-1-1-903 0 0,7-13 89 0 0,-2 3 54 0 0,1 1 0 0 0,0-1 0 0 0,0 1-1 0 0,1 0 1 0 0,-2 6-143 0 0,5-14 18 0 0,-1 1 0 0 0,1-1 0 0 0,0 0 0 0 0,-1 1 0 0 0,1-1 0 0 0,0 0 0 0 0,0 1 0 0 0,0-1 0 0 0,0 1 0 0 0,0-1 1 0 0,0 0-1 0 0,0 1 0 0 0,1-1 0 0 0,-1 0 0 0 0,0 1 0 0 0,1-1 0 0 0,-1 0 0 0 0,1 0 0 0 0,0 1 0 0 0,-1-1 0 0 0,1 0 0 0 0,0 1-18 0 0,1-1 32 0 0,-1 1 0 0 0,1-1 0 0 0,0 1 0 0 0,-1-1 0 0 0,1 0 0 0 0,0 0 0 0 0,0 0 0 0 0,0 0 0 0 0,0 0 1 0 0,0 0-1 0 0,0 0 0 0 0,0-1 0 0 0,1 1-32 0 0,6 0 102 0 0,1 1 0 0 0,-1-1 1 0 0,1-1-1 0 0,-1 0 0 0 0,9-1-102 0 0,19-3 207 0 0,-1-2-1 0 0,12-4-206 0 0,28-5 19 0 0,20-1-1736 0 0,-65 10 746 0 0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2:12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0 164 14448 0 0,'3'-5'844'0'0,"1"-3"-696"0"0,0 5-72 0 0,-3 3 233 0 0,-1 0 98 0 0,0 0 10 0 0,0 0 24 0 0,0 0 79 0 0,0 0 31 0 0,0 0 7 0 0,0 0-32 0 0,4 4 460 0 0,-2 5-716 0 0,0 0 0 0 0,0 0 0 0 0,-1 0 1 0 0,0 0-1 0 0,0 0 0 0 0,-1 0 0 0 0,-1 1 0 0 0,0 0-270 0 0,0 19 181 0 0,2-23-165 0 0,0 1 0 0 0,0-1 1 0 0,0 0-1 0 0,1 0 1 0 0,0 1-17 0 0,2 11 54 0 0,-2-14-48 0 0,0 1 0 0 0,0-1 0 0 0,0 0 0 0 0,1 0 1 0 0,-1 0-1 0 0,1 0 0 0 0,0 0 0 0 0,0 0 0 0 0,0-1 1 0 0,1 1-1 0 0,2 1-6 0 0,12 15 89 0 0,-6-6-31 0 0,-7-12-70 0 0,-2-1 5 0 0,-1-1-116 0 0,-1 1-221 0 0,2 1-381 0 0,1-1 0 0 0,-1 0 0 0 0,0 1 0 0 0,1-1-1 0 0,-1-1 1 0 0,0 1 0 0 0,1 0 725 0 0,6-3-6386 0 0</inkml:trace>
  <inkml:trace contextRef="#ctx0" brushRef="#br0" timeOffset="337.933">153 28 8720 0 0,'8'0'116'0'0,"16"0"378"0"0,-23 0-477 0 0,0 0 0 0 0,0-1 0 0 0,0 1-1 0 0,0 0 1 0 0,0 0 0 0 0,0-1 0 0 0,0 1-1 0 0,0-1 1 0 0,0 1 0 0 0,0-1 0 0 0,-1 1-1 0 0,1-1 1 0 0,0 1 0 0 0,0-1-1 0 0,0 0 1 0 0,-1 0 0 0 0,1 1 0 0 0,0-2-17 0 0,0 1 147 0 0,0 0 1 0 0,0 0-1 0 0,0 0 0 0 0,0 0 1 0 0,0 1-1 0 0,0-1 1 0 0,0 0-1 0 0,0 0 0 0 0,0 1 1 0 0,1-1-1 0 0,-1 1 1 0 0,0-1-1 0 0,0 1 0 0 0,1-1-147 0 0,9-5 1685 0 0,-10 5-880 0 0,-1 1-62 0 0,0 0-9 0 0,0 0-32 0 0,0 0-120 0 0,0 0-50 0 0,0 0-11 0 0,0 0-37 0 0,0 0-152 0 0,0 0-68 0 0,0 11 241 0 0,1-8-376 0 0,-1 1-1 0 0,0-1 0 0 0,-1 1 1 0 0,1-1-1 0 0,0 0 1 0 0,-1 1-1 0 0,0-1 0 0 0,0 2-128 0 0,-12 55 508 0 0,10-48-464 0 0,1-1 0 0 0,0 1-1 0 0,1 0 1 0 0,1 0-1 0 0,0 9-43 0 0,0-17 30 0 0,0 0-23 0 0,0 0 0 0 0,1 1 0 0 0,0-1 0 0 0,0 1 0 0 0,0-1-1 0 0,0 0 1 0 0,1 0 0 0 0,0 0 0 0 0,-1 0 0 0 0,2 0 0 0 0,-1 0 0 0 0,0 0-1 0 0,1 0 1 0 0,1 1-7 0 0,-1-2 28 0 0,0 0-1 0 0,0-1 0 0 0,0 1 0 0 0,0-1 0 0 0,0 0 1 0 0,0 0-1 0 0,1 0 0 0 0,-1 0 0 0 0,1 0 0 0 0,0-1 1 0 0,-1 1-1 0 0,1-1 0 0 0,0 0-27 0 0,3 0 32 0 0,0 0 0 0 0,-1-1-1 0 0,1 0 1 0 0,0 0 0 0 0,0 0 0 0 0,0-1-1 0 0,0 0-31 0 0,3 0-18 0 0,0-1-1 0 0,0-1 1 0 0,-1 0 0 0 0,1 0-1 0 0,-1-1 1 0 0,0 0-1 0 0,0 0 1 0 0,0-1-1 0 0,0-1 19 0 0,4-3-1437 0 0,0 0-1 0 0,0-1 1 0 0,0-2 1437 0 0,-3-1-6513 0 0</inkml:trace>
  <inkml:trace contextRef="#ctx0" brushRef="#br0" timeOffset="615.107">465 28 11544 0 0,'8'1'562'0'0,"-8"0"-531"0"0,0-1 0 0 0,1 1 0 0 0,-1 0 0 0 0,0-1 0 0 0,0 1 0 0 0,0 0-1 0 0,0-1 1 0 0,0 1 0 0 0,0 0 0 0 0,0-1 0 0 0,0 1 0 0 0,0 0 0 0 0,0-1 0 0 0,0 1 0 0 0,0 0-1 0 0,0-1 1 0 0,0 1 0 0 0,0 0 0 0 0,-1-1 0 0 0,1 1 0 0 0,0-1 0 0 0,-1 1 0 0 0,1 0-31 0 0,-8 16-9 0 0,1-4 1161 0 0,1 1 1 0 0,-5 14-1153 0 0,-17 80 2838 0 0,26-98-2589 0 0,0 0-1 0 0,0 0 1 0 0,1 4-249 0 0,-5 21 460 0 0,0-7-275 0 0,-2 7 31 0 0,-9 27-216 0 0,15-56-172 0 0,-1 2-536 0 0,0 1 0 0 0,-1-1 0 0 0,-2 4 708 0 0,-1 2-886 0 0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2:11.9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10 17215 0 0,'1'-9'851'0'0,"3"15"1024"0"0,1 16-401 0 0,-7 6-905 0 0,-1 0-1 0 0,-1-1 0 0 0,-4 15-568 0 0,-4 19 366 0 0,8-37-235 0 0,2-15-115 0 0,0 0 0 0 0,1 0-1 0 0,0 1 1 0 0,1-1 0 0 0,0 0-1 0 0,0 5-15 0 0,2 3-7 0 0,-2-11 27 0 0,1 0 0 0 0,0 0 0 0 0,0 0 0 0 0,0 0 0 0 0,0 0 0 0 0,1-1-1 0 0,0 1 1 0 0,1 0 0 0 0,0 0-20 0 0,-2-4-68 0 0,0 0 0 0 0,-1 0 0 0 0,1 0 0 0 0,0 0 0 0 0,-1-1 0 0 0,1 1 0 0 0,-1 0 0 0 0,0 0 0 0 0,1 2 68 0 0,0-3-252 0 0,0 0-1 0 0,0 0 1 0 0,1 0-1 0 0,-1 0 1 0 0,1 0-1 0 0,-1 0 0 0 0,0 0 1 0 0,1-1-1 0 0,0 1 1 0 0,-1 0-1 0 0,1-1 1 0 0,0 1 252 0 0,10 0-1482 0 0</inkml:trace>
  <inkml:trace contextRef="#ctx0" brushRef="#br0" timeOffset="377.551">408 51 16783 0 0,'0'0'382'0'0,"0"0"54"0"0,0 2 22 0 0,0 63 130 0 0,-7 12-204 0 0,6-64-184 0 0,0 0-1 0 0,-1 0 1 0 0,-2 8-200 0 0,-3 22 432 0 0,2-12-138 0 0,3-26-251 0 0,1 0 1 0 0,0 0-1 0 0,0 0 0 0 0,1 0 0 0 0,-1 0 0 0 0,1 0 1 0 0,0-1-1 0 0,1 1 0 0 0,-1 0 0 0 0,1 0 0 0 0,0 1-43 0 0,0-4 28 0 0,-1 0 1 0 0,1 1-1 0 0,0-1 0 0 0,0 0 0 0 0,0 0 0 0 0,1 1 0 0 0,-1-1 0 0 0,0 0 0 0 0,1 0 0 0 0,1 1-28 0 0,-2-2 15 0 0,0 0 0 0 0,1 0 0 0 0,-1 0 1 0 0,0-1-1 0 0,1 1 0 0 0,-1 0 0 0 0,0-1 0 0 0,1 1 0 0 0,-1-1 0 0 0,1 1 0 0 0,-1-1 1 0 0,1 0-1 0 0,-1 0 0 0 0,1 1 0 0 0,-1-1 0 0 0,1 0 0 0 0,-1 0 0 0 0,1-1 0 0 0,0 1-15 0 0,10-2 58 0 0,0-1-1 0 0,-1-1 0 0 0,1 0 0 0 0,-1 0 0 0 0,1-1 1 0 0,-1 0-1 0 0,1-2-57 0 0,19-9 31 0 0,-16 8-15 0 0,0-2-1 0 0,-1 0 1 0 0,0-1-1 0 0,12-11-15 0 0,-18 14 2 0 0,-1 2 13 0 0,0-1-1 0 0,-1 0 1 0 0,0 0-1 0 0,0-1 1 0 0,-1 1-1 0 0,0-1 1 0 0,0-1-1 0 0,-1 1 1 0 0,0-1-1 0 0,-1 1 1 0 0,1-1-1 0 0,-2 0 1 0 0,1 0-1 0 0,-1-4-14 0 0,-1 8 8 0 0,-1 0 0 0 0,0 1 0 0 0,0-1-1 0 0,-1 0 1 0 0,1 0 0 0 0,-1 1 0 0 0,0-1 0 0 0,-1 0 0 0 0,1 1 0 0 0,-1-1-1 0 0,1 1 1 0 0,-1 0 0 0 0,-1 0 0 0 0,1-1 0 0 0,-1 1 0 0 0,1 1 0 0 0,-1-1-1 0 0,0 0 1 0 0,-2-1-8 0 0,-6-2 9 0 0,1 1-1 0 0,-1 0 1 0 0,0 0-1 0 0,0 1 1 0 0,0 1 0 0 0,-1 0-1 0 0,1 0 1 0 0,-1 1-1 0 0,0 1 1 0 0,-1 0-9 0 0,-6-1-52 0 0,-1 2 1 0 0,1 1-1 0 0,0 0 0 0 0,-1 1 1 0 0,1 1-1 0 0,-1 1 52 0 0,-4 3-1635 0 0,1 0 0 0 0,-19 8 1635 0 0,25-8-4069 0 0,-2 0-2255 0 0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2:11.5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 10944 0 0,'0'0'248'0'0,"0"0"34"0"0,0 0 20 0 0,0 0-38 0 0,8-2-160 0 0,31-5 1876 0 0,0 1 1 0 0,1 3-1 0 0,0 1 1 0 0,0 2-1 0 0,14 3-1980 0 0,61 0 401 0 0,-25 3-470 0 0,-75-4-94 0 0,5 0-70 0 0,-8-1-4435 0 0,-12-1-1782 0 0</inkml:trace>
  <inkml:trace contextRef="#ctx0" brushRef="#br0" timeOffset="244.126">31 133 14896 0 0,'0'0'433'0'0,"0"0"0"0"0,0 0-234 0 0,0 0 36 0 0,0 0 42 0 0,2 0 9 0 0,15-1 326 0 0,0-1-1 0 0,0 0 1 0 0,0-2-1 0 0,5-1-611 0 0,11-3 626 0 0,59-7 621 0 0,35 0-1247 0 0,-77 10 137 0 0,75-7-2783 0 0,-101 10 1252 0 0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2:13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120 75 13992 0 0,'0'8'674'0'0,"0"1"-520"0"0,0-1 0 0 0,0 1 0 0 0,-1-1 0 0 0,0 1-1 0 0,-1-1 1 0 0,0 1 0 0 0,0-1 0 0 0,-4 7-154 0 0,0 7 1130 0 0,-65 203 3312 0 0,62-195-4349 0 0,2 1 0 0 0,1 2-93 0 0,6-29-58 0 0,0 1 0 0 0,1-1 1 0 0,-1 1-1 0 0,1-1 0 0 0,0 0 0 0 0,0 1 0 0 0,0-1 0 0 0,0 0 0 0 0,1 0 0 0 0,0 0 0 0 0,0 1 58 0 0,-2-5-229 0 0,1 0 1 0 0,-1 1-1 0 0,1-1 1 0 0,0 0-1 0 0,-1 1 1 0 0,1-1-1 0 0,-1 0 1 0 0,1 0-1 0 0,0 0 1 0 0,-1 1-1 0 0,1-1 1 0 0,0 0-1 0 0,-1 0 0 0 0,1 0 1 0 0,0 0-1 0 0,-1 0 1 0 0,1 0-1 0 0,0 0 1 0 0,-1 0-1 0 0,1-1 1 0 0,0 1-1 0 0,-1 0 1 0 0,1 0-1 0 0,0 0 0 0 0,-1-1 1 0 0,1 1-1 0 0,-1 0 1 0 0,1-1-1 0 0,0 1 229 0 0,8-8-6206 0 0</inkml:trace>
  <inkml:trace contextRef="#ctx0" brushRef="#br0" timeOffset="305.845">413 0 16096 0 0,'0'0'365'0'0,"0"0"56"0"0,0 0 24 0 0,0 0-57 0 0,3 8-12 0 0,-2-1-195 0 0,0 0 0 0 0,0 0-1 0 0,-1 0 1 0 0,1 1-1 0 0,-2-1 1 0 0,1 0-1 0 0,-1 0 1 0 0,0 0-1 0 0,0 0 1 0 0,-2 1-181 0 0,-1 24 565 0 0,-1 2 682 0 0,-8 33-1247 0 0,6-38 290 0 0,-3 14 19 0 0,5-25-241 0 0,1 0-1 0 0,0 1 1 0 0,2-1-1 0 0,-1 14-67 0 0,3-29-168 0 0,-1 1-1 0 0,0-1 1 0 0,1 1-1 0 0,-1-1 1 0 0,-1 1-1 0 0,1-1 1 0 0,0 1-1 0 0,-1-1 1 0 0,0 0-1 0 0,0 0 1 0 0,0 0-1 0 0,0 0 1 0 0,0 0-1 0 0,0 0 1 0 0,-1-1 0 0 0,0 1-1 0 0,0 0 169 0 0,-2 0-1371 0 0</inkml:trace>
  <inkml:trace contextRef="#ctx0" brushRef="#br0" timeOffset="306.845">1 294 15896 0 0,'1'0'362'0'0,"60"-26"1062"0"0,-38 19-988 0 0,1-1 781 0 0,23-4-1217 0 0,34-8 992 0 0,-28 10-584 0 0,50-7-48 0 0,-41 10-930 0 0,-21 0-2900 0 0,-29 5 2063 0 0</inkml:trace>
  <inkml:trace contextRef="#ctx0" brushRef="#br0" timeOffset="644.782">581 192 15032 0 0,'0'0'340'0'0,"0"0"50"0"0,0 0 24 0 0,9 0 75 0 0,-4-1-275 0 0,1 1-1 0 0,-1 0 1 0 0,0-1 0 0 0,1 0-1 0 0,-1 0 1 0 0,0-1 0 0 0,5-1-214 0 0,6-2 669 0 0,64-14 1640 0 0,-66 16-1891 0 0,0 1 1 0 0,1 1-1 0 0,0 0 1 0 0,9 2-419 0 0,-7 1 341 0 0,1 1 0 0 0,9 3-341 0 0,-19-4 70 0 0,-6-2-64 0 0,-1 1 0 0 0,0-1 0 0 0,0 0 0 0 0,0 1 0 0 0,1-1 0 0 0,-1 1 0 0 0,0-1 0 0 0,0 1 1 0 0,0-1-1 0 0,0 1 0 0 0,0 0 0 0 0,0-1 0 0 0,0 1 0 0 0,0 0 0 0 0,-1 0 0 0 0,1 0 0 0 0,0 0 0 0 0,0 0 1 0 0,-1 0-1 0 0,1 0 0 0 0,0 0 0 0 0,-1 0 0 0 0,1 0 0 0 0,-1 0 0 0 0,1 0 0 0 0,-1 1 0 0 0,0-1 0 0 0,0 0 1 0 0,1 0-1 0 0,-1 0 0 0 0,0 1 0 0 0,0-1 0 0 0,0 1-6 0 0,0 0 11 0 0,-1 1-1 0 0,1-1 1 0 0,-1 1 0 0 0,0-1 0 0 0,1 1-1 0 0,-1-1 1 0 0,0 0 0 0 0,0 1 0 0 0,0-1-1 0 0,-1 0 1 0 0,1 0 0 0 0,-1 0 0 0 0,1 0-1 0 0,-1 0 1 0 0,0 1-11 0 0,-43 38 15 0 0,-18 11-15 0 0,19-15-27 0 0,-65 51-557 0 0,107-87 520 0 0,2-1-24 0 0,0 0 12 0 0,0 0 4 0 0,0 0-12 0 0,2 2 38 0 0,-1-1-1 0 0,1 1 0 0 0,0-1 1 0 0,-1 0-1 0 0,1 1 0 0 0,0-1 1 0 0,0 0-1 0 0,0 0 0 0 0,1 1 47 0 0,-2-2-32 0 0,2 1-52 0 0,1 1 0 0 0,-1-1 0 0 0,0 0-1 0 0,1 0 1 0 0,-1-1 0 0 0,1 1 0 0 0,-1-1 0 0 0,1 1-1 0 0,-1-1 1 0 0,1 0 0 0 0,2-1 84 0 0,13-1-5019 0 0,-17 2 4054 0 0,14-3-5732 0 0</inkml:trace>
  <inkml:trace contextRef="#ctx0" brushRef="#br0" timeOffset="908.674">678 374 13560 0 0,'0'0'306'0'0,"0"0"46"0"0,0 0 23 0 0,6 0 68 0 0,-1-1-289 0 0,1 1 1 0 0,-1-1 0 0 0,0 0 0 0 0,5-2-155 0 0,12-2 1594 0 0,70-5 1670 0 0,0 4 0 0 0,58 5-3264 0 0,-110 1 198 0 0,1 6-4127 0 0,-32-6 2530 0 0</inkml:trace>
  <inkml:trace contextRef="#ctx0" brushRef="#br0" timeOffset="3194.492">715 366 7512 0 0,'0'0'166'0'0,"0"0"29"0"0,0 0 13 0 0,0 0 96 0 0,0 0 377 0 0,0 0 167 0 0,0 0 31 0 0,0 0-59 0 0,0 0-277 0 0,0 0-119 0 0,0 0-28 0 0,0 0-19 0 0,0 0-61 0 0,-6 12 531 0 0,4-7-691 0 0,0 0 0 0 0,-1 0 1 0 0,1 0-1 0 0,-2 0 1 0 0,1 0-1 0 0,0-1 1 0 0,-1 1-1 0 0,0-1 0 0 0,0 0 1 0 0,0 0-1 0 0,0 0 1 0 0,-1 0-157 0 0,-2 2 235 0 0,0 0 1 0 0,1 0 0 0 0,0 1-1 0 0,-2 3-235 0 0,7-9 37 0 0,1 0-1 0 0,-1-1 0 0 0,0 1 0 0 0,1 0 1 0 0,-1 0-1 0 0,1 0 0 0 0,-1 0 0 0 0,1 0 1 0 0,-1 0-1 0 0,1 0 0 0 0,0 0 0 0 0,0 0 1 0 0,-1 0-1 0 0,1 0 0 0 0,0 0 0 0 0,0 0 1 0 0,0 0-1 0 0,0 0 0 0 0,0 0 0 0 0,0 0 1 0 0,0 0-1 0 0,0 0 0 0 0,1 0 0 0 0,-1 0 1 0 0,0 0-1 0 0,1 0 0 0 0,-1 0 0 0 0,0 0 1 0 0,1 0-1 0 0,-1 0 0 0 0,1 0 0 0 0,0 0 0 0 0,-1-1 1 0 0,1 1-1 0 0,0 0 0 0 0,-1 0 0 0 0,1-1 1 0 0,0 1-1 0 0,0 0 0 0 0,0-1 0 0 0,-1 1 1 0 0,1-1-1 0 0,0 1 0 0 0,0-1 0 0 0,0 1 1 0 0,0-1-1 0 0,0 0 0 0 0,0 1 0 0 0,1-1-36 0 0,6 2 159 0 0,1 0 0 0 0,-1-1 1 0 0,1 0-1 0 0,0 0 0 0 0,-1-1 0 0 0,1-1 0 0 0,0 1 0 0 0,-1-1 0 0 0,1 0 0 0 0,1-1-159 0 0,40-3 477 0 0,37 0 4 0 0,-52 2-346 0 0,1 2 0 0 0,15 2-135 0 0,-17 2 62 0 0,25 2-113 0 0,-46-2-522 0 0,-3-1-5150 0 0,-1-1-1002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22:58.727"/>
    </inkml:context>
    <inkml:brush xml:id="br0">
      <inkml:brushProperty name="width" value="0.05" units="cm"/>
      <inkml:brushProperty name="height" value="0.05" units="cm"/>
    </inkml:brush>
    <inkml:brush xml:id="br1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150 119 11808 0 0,'-3'-14'1180'0'0,"1"12"-1030"0"0,1 2 137 0 0,1 0 81 0 0,0 0 15 0 0,0 0 27 0 0,0 0 114 0 0,-10 5 1192 0 0,5 3-1551 0 0,1-1 0 0 0,0 1 0 0 0,0 0 0 0 0,0 0 0 0 0,1 0 0 0 0,0 0 1 0 0,0 1-1 0 0,1-1 0 0 0,0 1-165 0 0,-4 12 207 0 0,-21 78 580 0 0,4 0 0 0 0,5 2-1 0 0,-4 77-786 0 0,19-143 158 0 0,3-1-1 0 0,0 1 0 0 0,3 0 1 0 0,0-1-1 0 0,3 0 0 0 0,0 1-157 0 0,4 10 26 0 0,2-1-1 0 0,2 1 1 0 0,3 2-26 0 0,-9-29-19 0 0,0-1 1 0 0,1 1-1 0 0,1-1 1 0 0,0-1-1 0 0,2 0 0 0 0,-1 0 1 0 0,2-1-1 0 0,10 9 19 0 0,-3-6-1235 0 0,0-2 0 0 0,18 11 1235 0 0,-11-8-1298 0 0</inkml:trace>
  <inkml:trace contextRef="#ctx0" brushRef="#br0" timeOffset="666.623">3383 8 11408 0 0,'6'-1'660'0'0,"-2"0"-551"0"0,0-1 1 0 0,-1 1 0 0 0,1 0 0 0 0,0 1-1 0 0,0-1 1 0 0,0 1 0 0 0,0-1 0 0 0,0 1-1 0 0,0 0 1 0 0,-1 1 0 0 0,1-1 0 0 0,0 1-1 0 0,1 0-109 0 0,1 1 303 0 0,1 0 0 0 0,-1 0 0 0 0,0 1 0 0 0,0 0 0 0 0,0 1 1 0 0,0-1-1 0 0,2 2-303 0 0,10 9 359 0 0,-1 0 0 0 0,0 1 1 0 0,-1 0-1 0 0,0 2 0 0 0,-1 0 1 0 0,6 10-360 0 0,-1 2 505 0 0,0 1-1 0 0,-2 1 1 0 0,9 24-505 0 0,-17-33 166 0 0,-2 1 1 0 0,-1 1-1 0 0,0-1 0 0 0,-2 1 0 0 0,0 0 1 0 0,0 24-167 0 0,-3-9 179 0 0,-1 1 0 0 0,-2 0 0 0 0,-6 35-179 0 0,-3-23 77 0 0,-1-1 1 0 0,-3 0 0 0 0,-2-1 0 0 0,-2-1 0 0 0,-2 0-1 0 0,-20 34-77 0 0,31-68-68 0 0,1-1 0 0 0,-2 0-1 0 0,0 0 1 0 0,-5 4 68 0 0,-27 28-3499 0 0,30-33 1416 0 0,-28 29-4541 0 0</inkml:trace>
  <inkml:trace contextRef="#ctx0" brushRef="#br0" timeOffset="3354.665">547 865 6504 0 0,'0'0'141'0'0,"0"0"23"0"0,0 0 13 0 0,0 0 94 0 0,0 0 344 0 0,0 0 149 0 0,0 0 32 0 0,0 0-26 0 0,0-7 1060 0 0,0-1-1420 0 0,2 0 1 0 0,-1 0 0 0 0,1 0-1 0 0,1 0 1 0 0,-1 0 0 0 0,1 1-1 0 0,3-6-410 0 0,6-18 436 0 0,-6 15-358 0 0,0 0-1 0 0,2 0 1 0 0,-1 1-1 0 0,2 0 1 0 0,0 0-1 0 0,1 1 0 0 0,0 0 1 0 0,1 1-1 0 0,1 0 1 0 0,6-5-78 0 0,-12 13 3 0 0,0 1 0 0 0,1 0 0 0 0,-1 0 0 0 0,1 0 0 0 0,6-2-3 0 0,13-7 49 0 0,-2 2-46 0 0,0 0 1 0 0,1 1-1 0 0,12-2-3 0 0,-32 10 1 0 0,11-2 2 0 0,0 0 1 0 0,1 1-1 0 0,12 0-3 0 0,-24 3 5 0 0,-1 0-1 0 0,0 0 1 0 0,0 1-1 0 0,0-1 1 0 0,0 1-1 0 0,0 0 1 0 0,0 0-1 0 0,0 1 1 0 0,0-1-1 0 0,0 1 0 0 0,0 0 1 0 0,0 0-5 0 0,23 9 0 0 0,-23-9 0 0 0,0 0 0 0 0,0 0 0 0 0,0 0 0 0 0,0 1 0 0 0,0 0 0 0 0,-1 0 0 0 0,1 0 0 0 0,-1 0 0 0 0,0 0 0 0 0,0 1 0 0 0,2 2 0 0 0,8 9 0 0 0,137 147 64 0 0,-141-152-58 0 0,1-1 0 0 0,0 0 1 0 0,1-1-1 0 0,-1 0 1 0 0,2-1-1 0 0,-1 0 0 0 0,1 0 1 0 0,0-1-1 0 0,0-1 1 0 0,10 3-7 0 0,-15-5 12 0 0,4 1 10 0 0,1 0 1 0 0,-1 0-1 0 0,1-1 0 0 0,-1-1 1 0 0,1 0-1 0 0,9 0-22 0 0,-5-1 79 0 0,-13 0-63 0 0,-1-1 1 0 0,1 0-1 0 0,-1 0 1 0 0,1 0-1 0 0,-1 0 1 0 0,1 0 0 0 0,-1 0-1 0 0,0-1 1 0 0,1 1-1 0 0,-1-1 1 0 0,1 0-1 0 0,1 0-16 0 0,-1 0 23 0 0,0-1-1 0 0,0 1 0 0 0,-1-1 0 0 0,1 1 0 0 0,0-1 0 0 0,-1 0 0 0 0,1 0 0 0 0,-1 0 0 0 0,1 0 0 0 0,-1 0 1 0 0,0-1-1 0 0,0 1 0 0 0,0-1 0 0 0,0 0 0 0 0,-1 1 0 0 0,1-1 0 0 0,-1 0 0 0 0,1 0 0 0 0,-1 0 0 0 0,0 0 0 0 0,0-2-22 0 0,5-9 80 0 0,0-3-80 0 0,-4 7 32 0 0,0-1 0 0 0,0 0-1 0 0,2-2-31 0 0,6-31 116 0 0,-9 35-120 0 0,1 0 1 0 0,1 0-1 0 0,0 0 0 0 0,0 1 0 0 0,1-1 0 0 0,1-3 4 0 0,11-25-36 0 0,-13 28 21 0 0,1 0 0 0 0,0 0 0 0 0,0 1-1 0 0,1 0 1 0 0,0 0 0 0 0,0 0-1 0 0,6-5 16 0 0,-7 8-6 0 0,0 1-1 0 0,0 0 1 0 0,0 0-1 0 0,1 0 1 0 0,-1 1-1 0 0,1-1 1 0 0,0 1-1 0 0,0 0 1 0 0,0 1-1 0 0,1-1 1 0 0,-1 1-1 0 0,0 0 0 0 0,3 0 7 0 0,11-4 0 0 0,11-1 0 0 0,-2 3-24 0 0,10-1-112 0 0,-25 5 123 0 0,-7 0 12 0 0,0 0 1 0 0,0 0 0 0 0,-1 0-1 0 0,1 1 1 0 0,0-1 0 0 0,-1 2-1 0 0,4 0 1 0 0,18 6 1 0 0,-18-5-4 0 0,-1-1 0 0 0,1 1 1 0 0,-1 1-1 0 0,3 1 3 0 0,12 7-11 0 0,0 2 0 0 0,-1 0 1 0 0,0 1-1 0 0,-1 1 0 0 0,12 14 11 0 0,10 6-3 0 0,-30-26 22 0 0,0 0 0 0 0,0 1 0 0 0,-2 1-19 0 0,23 28 186 0 0,6 11-186 0 0,-8-8 92 0 0,-5-16 35 0 0,-23-24-102 0 0,1 0-1 0 0,0 0 1 0 0,0-1-1 0 0,0 1 1 0 0,0-1-1 0 0,1-1 1 0 0,-1 1-1 0 0,1-1 1 0 0,-1 0-1 0 0,2 0-24 0 0,2 2 51 0 0,0-2 0 0 0,0 1 0 0 0,0-2 0 0 0,0 1 0 0 0,0-1 0 0 0,1 0-1 0 0,3-1-50 0 0,8-9 114 0 0,-20 10-110 0 0,-1 0-1 0 0,1-1 1 0 0,0 1-1 0 0,-1 0 1 0 0,1-1-1 0 0,0 1 1 0 0,-1-1-1 0 0,1 1 1 0 0,0-1 0 0 0,-1 0-1 0 0,1 1 1 0 0,-1-1-1 0 0,1 1 1 0 0,-1-1-1 0 0,1 0 1 0 0,-1 0-1 0 0,0 1 1 0 0,1-1-1 0 0,-1 0 1 0 0,0 0-1 0 0,1 1 1 0 0,-1-1 0 0 0,0 0-1 0 0,0 0-3 0 0,0 0 5 0 0,-1 0-1 0 0,1 0 0 0 0,0 1 1 0 0,0-1-1 0 0,0 0 1 0 0,0 0-1 0 0,0 0 1 0 0,0 0-1 0 0,0 1 1 0 0,0-1-1 0 0,0 0 0 0 0,0 0 1 0 0,0 0-1 0 0,0 0 1 0 0,0 0-1 0 0,1 1 1 0 0,-1-1-1 0 0,0 0 1 0 0,1 0-1 0 0,-1 1 0 0 0,1-1 1 0 0,-1 0-1 0 0,1 0 1 0 0,-1 1-1 0 0,1-1 1 0 0,-1 1-1 0 0,1-1-4 0 0,-1 0 7 0 0,1 0 0 0 0,-1 0 0 0 0,1 0-1 0 0,-1-1 1 0 0,1 1 0 0 0,-1 0 0 0 0,0 0 0 0 0,0 0 0 0 0,0-1-1 0 0,0 1 1 0 0,0 0 0 0 0,0 0 0 0 0,0 0 0 0 0,0-1-1 0 0,0 1 1 0 0,0 0-7 0 0,-1-1 9 0 0,1 0 0 0 0,0 0 0 0 0,0 0 0 0 0,0 0 0 0 0,0 0 0 0 0,0 0 0 0 0,0 0 0 0 0,1 0-1 0 0,0-2-8 0 0,4-16 77 0 0,-4 16-77 0 0,0 0 1 0 0,0 0-1 0 0,0-1 0 0 0,1 1 1 0 0,-1 0-1 0 0,1 0 0 0 0,0 1 1 0 0,0-1-1 0 0,0 0 0 0 0,3-2 0 0 0,1 0 3 0 0,-3 4-9 0 0,-1 0 1 0 0,0 0-1 0 0,0 0 1 0 0,0 0-1 0 0,0-1 1 0 0,-1 1-1 0 0,1 0 1 0 0,0-1-1 0 0,-1 0 0 0 0,0 1 1 0 0,0-1-1 0 0,1-1 6 0 0,-1 1-14 0 0,1 0 1 0 0,-1 1-1 0 0,1-1 0 0 0,0 1 0 0 0,0-1 0 0 0,0 1 0 0 0,0-1 0 0 0,0 1 0 0 0,2-1 14 0 0,12-16-187 0 0,-14 17 180 0 0,-1 0-1 0 0,1 1 1 0 0,0-1-1 0 0,-1 0 1 0 0,1 1-1 0 0,0 0 1 0 0,0-1-1 0 0,0 1 1 0 0,0 0-1 0 0,0 0 1 0 0,0 0-1 0 0,0 0 1 0 0,3-1 7 0 0,14-8-44 0 0,-19 10 42 0 0,1-1-1 0 0,-1 1 1 0 0,0-1-1 0 0,1 1 1 0 0,-1-1-1 0 0,1 0 1 0 0,-1 1-1 0 0,0-1 1 0 0,0 0-1 0 0,1 1 0 0 0,-1-1 1 0 0,0 0-1 0 0,0 1 1 0 0,0-1-1 0 0,0 0 1 0 0,0 1-1 0 0,0-1 1 0 0,0 0-1 0 0,0 0 1 0 0,0 1-1 0 0,0-1 1 0 0,0 0-1 0 0,0 1 1 0 0,-1-1-1 0 0,1 0 1 0 0,0 0 2 0 0,-1 1-1 0 0,1-1 0 0 0,0 0 0 0 0,0 1 0 0 0,0-1 0 0 0,-1 0 0 0 0,1 0 0 0 0,0 1 0 0 0,0-1 0 0 0,0 0 0 0 0,0 0 0 0 0,0 1 0 0 0,0-1 0 0 0,1 0 0 0 0,-1 0 0 0 0,0 1 0 0 0,0-1 0 0 0,0 0-1 0 0,1 1 1 0 0,-1-1 0 0 0,0 0 0 0 0,1 1 1 0 0,3-4-1 0 0,1 0 1 0 0,-1 1-1 0 0,1 0 0 0 0,0 0 0 0 0,0 0 0 0 0,0 1 0 0 0,0-1 0 0 0,1 1 0 0 0,-1 0 0 0 0,1 1 0 0 0,1-1 1 0 0,22-8-66 0 0,-23 8 65 0 0,-1 0-1 0 0,1 1 1 0 0,-1 0-1 0 0,1 0 0 0 0,0 0 1 0 0,0 1-1 0 0,-1 0 1 0 0,1 0-1 0 0,0 0 0 0 0,5 1 2 0 0,6 2 1 0 0,-15-3-1 0 0,1 0 1 0 0,-1 1-1 0 0,1-1 0 0 0,-1 1 0 0 0,1-1 0 0 0,-1 1 0 0 0,1 0 0 0 0,-1 0 0 0 0,0 0 0 0 0,0 0 1 0 0,1 1-1 0 0,-1-1 0 0 0,0 1 0 0 0,0 0 0 0 0,16 9 8 0 0,-13-8 3 0 0,0 0 0 0 0,0 1 0 0 0,0 0 0 0 0,-1 0 0 0 0,2 1-11 0 0,7 6 10 0 0,1-3 183 0 0,-1 2-1 0 0,7 5-192 0 0,-8-5 74 0 0,1-1-1 0 0,9 5-73 0 0,1 5 128 0 0,-17-17-106 0 0,-4-2-12 0 0,0 1 0 0 0,0-1-1 0 0,0 1 1 0 0,0 0-1 0 0,0 0 1 0 0,0 0-1 0 0,0 0 1 0 0,0 1-1 0 0,0-1 1 0 0,1 2-10 0 0,15 9-139 0 0,8 5-23 0 0,-7-10-4953 0 0,-10-6-674 0 0</inkml:trace>
  <inkml:trace contextRef="#ctx0" brushRef="#br0" timeOffset="10824.127">4087 454 8952 0 0,'0'0'11'0'0,"0"0"-1"0"0,0 0 1 0 0,0-1 0 0 0,0 1 0 0 0,0 0-1 0 0,0 0 1 0 0,-1 0 0 0 0,1-1 0 0 0,0 1-1 0 0,0 0 1 0 0,0 0 0 0 0,0 0 0 0 0,0-1 0 0 0,0 1-1 0 0,0 0 1 0 0,0 0 0 0 0,0-1 0 0 0,0 1-1 0 0,0 0 1 0 0,0 0 0 0 0,0-1 0 0 0,0 1 0 0 0,0 0-1 0 0,0 0 1 0 0,1 0 0 0 0,-1-1 0 0 0,0 1-1 0 0,0 0 1 0 0,0 0 0 0 0,0 0 0 0 0,0-1 0 0 0,0 1-1 0 0,1 0 1 0 0,-1 0 0 0 0,0 0 0 0 0,0 0-1 0 0,0-1 1 0 0,1 1 0 0 0,-1 0 0 0 0,0 0 0 0 0,0 0-1 0 0,0 0 1 0 0,1 0 0 0 0,-1 0 0 0 0,0 0-1 0 0,0 0 1 0 0,0 0 0 0 0,1-1 0 0 0,-1 1 0 0 0,0 0-1 0 0,0 0 1 0 0,1 0 0 0 0,-1 0 0 0 0,0 0-1 0 0,0 0 1 0 0,1 1 0 0 0,-1-1 0 0 0,0 0 0 0 0,0 0-1 0 0,0 0 1 0 0,1 0 0 0 0,-1 0 0 0 0,0 0-11 0 0,2 0 2 0 0,-1 0 80 0 0,0 0-1 0 0,0 0 1 0 0,0 0-1 0 0,0 0 1 0 0,0 0-1 0 0,0 0 1 0 0,0 0-1 0 0,0 0 1 0 0,0 0-1 0 0,0-1 1 0 0,0 1-1 0 0,0 0 1 0 0,0-1-1 0 0,0 1 1 0 0,0-1-1 0 0,0 1 1 0 0,0-1-1 0 0,-1 1 1 0 0,1-1-1 0 0,0 0 1 0 0,0 1-1 0 0,-1-1 1 0 0,1 0-1 0 0,0 0 1 0 0,-1 0-1 0 0,1 0-81 0 0,1-1-4 0 0,5-5 484 0 0,1 0 0 0 0,-2 0 0 0 0,1 0 0 0 0,-1-1 0 0 0,1-1-480 0 0,6-7 620 0 0,40-45 934 0 0,-46 53-1518 0 0,1 1 1 0 0,0 0-1 0 0,0 1 0 0 0,1 0 0 0 0,0 0 0 0 0,0 1 0 0 0,7-2-36 0 0,-3 0 30 0 0,7-4 80 0 0,1 2 0 0 0,0 0-1 0 0,1 2 1 0 0,-1 0 0 0 0,2 2 0 0 0,-1 0 0 0 0,1 1 0 0 0,-1 2 0 0 0,1 0-1 0 0,11 1-109 0 0,-29 2 36 0 0,0-1-1 0 0,0 1 1 0 0,0 0-1 0 0,-1 0 1 0 0,1 0-1 0 0,-1 1 0 0 0,1 0 1 0 0,-1 0-1 0 0,1 0 1 0 0,-1 0-1 0 0,0 1 1 0 0,0 0-1 0 0,0 0 0 0 0,1 1-35 0 0,-2 0 24 0 0,-1-1 0 0 0,1 1-1 0 0,-1-1 1 0 0,0 1 0 0 0,0 0-1 0 0,0 0 1 0 0,-1 0 0 0 0,1 1-1 0 0,-1-1 1 0 0,0 0 0 0 0,0 0-1 0 0,-1 1 1 0 0,1-1 0 0 0,-1 0-1 0 0,0 1 1 0 0,0 3-24 0 0,-12 105 235 0 0,12-107-221 0 0,0 1-1 0 0,1-1 1 0 0,-1 0 0 0 0,1 0 0 0 0,2 6-14 0 0,1 11 5 0 0,10 30 59 0 0,-12-46-60 0 0,0 0-1 0 0,0 0 1 0 0,0-1-1 0 0,1 0 1 0 0,0 1-1 0 0,0-1 1 0 0,0 0-1 0 0,3 3-3 0 0,1 2 36 0 0,-4-6-20 0 0,0-1 0 0 0,1 0-1 0 0,-1 1 1 0 0,1-1-1 0 0,0-1 1 0 0,0 1 0 0 0,1 0-1 0 0,-1-1 1 0 0,1 0-1 0 0,0 0 1 0 0,0-1-1 0 0,0 1 1 0 0,0-1 0 0 0,0 0-1 0 0,0 0 1 0 0,1-1-1 0 0,-1 1 1 0 0,1-1 0 0 0,-1 0-1 0 0,1-1 1 0 0,-1 0-1 0 0,1 1 1 0 0,-1-2 0 0 0,1 1-1 0 0,-1-1 1 0 0,5 0-16 0 0,-7 0 18 0 0,1-1 1 0 0,0 0 0 0 0,-1 1-1 0 0,1-1 1 0 0,-1-1-1 0 0,1 1 1 0 0,-1 0-1 0 0,0-1 1 0 0,0 1 0 0 0,0-1-1 0 0,0 0 1 0 0,-1 0-1 0 0,1 0 1 0 0,-1-1 0 0 0,0 1-1 0 0,0-1 1 0 0,0 1-1 0 0,0-2-18 0 0,30-69 124 0 0,-28 62-206 0 0,1-1-1 0 0,0 1 1 0 0,1 0-1 0 0,1 0 0 0 0,0 1 1 0 0,2-3 82 0 0,14-17-481 0 0,15-14 481 0 0,-33 39-32 0 0,0 2 0 0 0,1-1 0 0 0,-1 1-1 0 0,1-1 1 0 0,4-1 32 0 0,20-15-111 0 0,-20 13 96 0 0,0 2 0 0 0,0 0-1 0 0,0 0 1 0 0,1 0-1 0 0,0 1 1 0 0,8-2 15 0 0,-3 1 4 0 0,7-3-25 0 0,0 1 0 0 0,1 2-1 0 0,3 0 22 0 0,-19 4 33 0 0,0 2 0 0 0,0-1 1 0 0,0 1-1 0 0,0 0 0 0 0,0 0 0 0 0,0 1 0 0 0,-1 0 0 0 0,1 1 0 0 0,0 0 0 0 0,-1 0 0 0 0,1 0 0 0 0,-1 1 0 0 0,5 3-33 0 0,-8-4 36 0 0,-1 0 0 0 0,1 1 0 0 0,-1-1 0 0 0,0 1 0 0 0,0 0 0 0 0,0 0 0 0 0,0 0 0 0 0,0 1 0 0 0,-1-1 0 0 0,1 1 0 0 0,-1-1 0 0 0,0 1 0 0 0,0 0 0 0 0,-1 0 0 0 0,1 0 0 0 0,-1 0-36 0 0,4 11 149 0 0,-1 0 0 0 0,0 0 1 0 0,0 12-150 0 0,-2-16 33 0 0,-1-3-17 0 0,0 0 1 0 0,1-1-1 0 0,-1 1 1 0 0,2 0 0 0 0,-1 0-1 0 0,1-1 1 0 0,1 2-17 0 0,-3-7 53 0 0,0-2-41 0 0,0 1-1 0 0,0 0 1 0 0,0-1-1 0 0,-1 1 0 0 0,1-1 1 0 0,0 1-1 0 0,0-1 1 0 0,0 1-1 0 0,0-1 1 0 0,0 0-1 0 0,0 1 0 0 0,0-1 1 0 0,0 0-1 0 0,0 0 1 0 0,0 0-1 0 0,0 0 0 0 0,0 0 1 0 0,0 0-1 0 0,0 0 1 0 0,0 0-1 0 0,0 0 1 0 0,0 0-1 0 0,0 0 0 0 0,0-1 1 0 0,0 1-1 0 0,0 0 1 0 0,0-1-12 0 0,1 0 20 0 0,1-1 1 0 0,-1 0-1 0 0,0 0 1 0 0,0 1 0 0 0,0-2-1 0 0,0 1 1 0 0,2-2-21 0 0,3-3 91 0 0,8-7 60 0 0,0-1 0 0 0,10-14-151 0 0,16-16 50 0 0,14-16-63 0 0,-29 35-104 0 0,-17 17-32 0 0,0 0-1 0 0,1 0 1 0 0,0 1-1 0 0,5-3 150 0 0,-12 9-23 0 0,-1 0-1 0 0,1 1 0 0 0,0 0 1 0 0,0-1-1 0 0,-1 1 0 0 0,1 0 1 0 0,0 1-1 0 0,2-1 24 0 0,-4 1-67 0 0,0 2-13 0 0,12 28-3 0 0,-7 0 25 0 0,-4-20 57 0 0,-1 0 1 0 0,2-1-1 0 0,-1 0 0 0 0,1 1 1 0 0,-1-4-311 0 0,8 21 534 0 0,-1-11-6044 0 0,-8-15-157 0 0</inkml:trace>
  <inkml:trace contextRef="#ctx0" brushRef="#br0" timeOffset="12622.084">1995 662 4808 0 0,'0'0'96'0'0,"0"0"32"0"0,0 0 0 0 0,0 0 16 0 0,0 0-144 0 0,0 0 0 0 0,0 0 0 0 0,0 0 0 0 0,0 0 0 0 0,0 0 0 0 0,0 0 64 0 0,0 0-64 0 0,0 0 0 0 0</inkml:trace>
  <inkml:trace contextRef="#ctx0" brushRef="#br1" timeOffset="86081.181">1083 729 9328 0 0,'-9'-6'705'0'0,"9"6"-638"0"0,0 0-1 0 0,-1 0 1 0 0,1 0-1 0 0,0-1 1 0 0,-1 1-1 0 0,1 0 1 0 0,0 0-1 0 0,0 0 1 0 0,-1 0-1 0 0,1-1 1 0 0,0 1-1 0 0,0 0 1 0 0,-1 0 0 0 0,1-1-1 0 0,0 1 1 0 0,0 0-1 0 0,0-1 1 0 0,-1 1-1 0 0,1 0 1 0 0,0 0-1 0 0,0-1 1 0 0,0 1-1 0 0,0 0 1 0 0,0-1 0 0 0,0 1-1 0 0,0 0 1 0 0,0-1-1 0 0,0 1 1 0 0,0 0-1 0 0,0-1 1 0 0,0 1-1 0 0,0 0 1 0 0,0-1-1 0 0,0 1 1 0 0,0 0-1 0 0,0-1 1 0 0,0 1 0 0 0,0-1-68 0 0,1 0 89 0 0,0 1-1 0 0,0-1 0 0 0,0 0 0 0 0,0 0 0 0 0,0 0 0 0 0,0 1 0 0 0,0-1 0 0 0,0 0 0 0 0,0 1 0 0 0,0-1 0 0 0,1 0-87 0 0,32-9 795 0 0,2 3-271 0 0,1 3 0 0 0,-1 1 1 0 0,11 1-525 0 0,27-2 409 0 0,205-21 1419 0 0,116-8 735 0 0,-211 19-1876 0 0,152-4-154 0 0,-258 21-503 0 0,1 3 0 0 0,50 12-30 0 0,-88-10 2 0 0,2 3-2 0 0,-5-1-18 0 0,10-1 18 0 0,-12-2-326 0 0,11 1-369 0 0,-16-6-6019 0 0,-30-2 586 0 0</inkml:trace>
  <inkml:trace contextRef="#ctx0" brushRef="#br1" timeOffset="86397.791">2815 493 12600 0 0,'-8'-7'366'0'0,"6"5"1"0"0,3 1-235 0 0,4-2-59 0 0,-4 3 229 0 0,-1 0 92 0 0,1-1-342 0 0,-1 0 0 0 0,1 1 0 0 0,-1-1 0 0 0,1 1 0 0 0,-1-1 0 0 0,1 1 0 0 0,-1 0 1 0 0,1-1-1 0 0,-1 1 0 0 0,1-1 0 0 0,0 1 0 0 0,-1 0 0 0 0,1-1 0 0 0,0 1 0 0 0,-1 0 0 0 0,1 0 0 0 0,0 0 0 0 0,-1 0 0 0 0,1-1 0 0 0,0 1 0 0 0,0 0 0 0 0,-1 0-52 0 0,18-2 254 0 0,-10 3-176 0 0,0 0 1 0 0,0 0-1 0 0,0 0 0 0 0,0 1 1 0 0,0 0-1 0 0,6 3-78 0 0,45 21 775 0 0,-57-25-734 0 0,9 4 216 0 0,-1 1 0 0 0,1 0 0 0 0,-2 1 0 0 0,1 0 0 0 0,6 6-257 0 0,-12-10 93 0 0,-1 1-1 0 0,1 0 0 0 0,-1 0 0 0 0,1 0 0 0 0,-1 0 1 0 0,0 0-1 0 0,-1 1 0 0 0,1-1 0 0 0,-1 1 1 0 0,0 0-1 0 0,0-1 0 0 0,-1 1 0 0 0,1 0 0 0 0,-1 1-92 0 0,0-3 42 0 0,-1 0-1 0 0,0-1 0 0 0,-1 1 0 0 0,1-1 0 0 0,0 1 0 0 0,-1 0 1 0 0,1-1-1 0 0,-1 1 0 0 0,0-1 0 0 0,0 1 0 0 0,0-1 1 0 0,0 0-1 0 0,0 1 0 0 0,-1-1 0 0 0,1 0 0 0 0,-1 0 0 0 0,1 0 1 0 0,-1 0-1 0 0,0 0 0 0 0,0 0 0 0 0,0 0 0 0 0,0-1 0 0 0,0 1 1 0 0,-2 0-42 0 0,-7 6 138 0 0,0-1 1 0 0,-1-1 0 0 0,0 0 0 0 0,-5 1-139 0 0,7-3 84 0 0,5-1-107 0 0,-39 17-490 0 0,0-2 0 0 0,-2-2 0 0 0,-12 2 513 0 0,33-12-1082 0 0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2:18.7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118 198 10600 0 0,'1'0'22'0'0,"-1"-1"1"0"0,0 1 0 0 0,1-1-1 0 0,-1 1 1 0 0,1-1 0 0 0,-1 1-1 0 0,0-1 1 0 0,1 1 0 0 0,-1-1-1 0 0,0 0 1 0 0,0 1 0 0 0,0-1-1 0 0,1 1 1 0 0,-1-1 0 0 0,0 0 0 0 0,0 1-1 0 0,0-1 1 0 0,0 0 0 0 0,0 1-1 0 0,0-1 1 0 0,0 1 0 0 0,0-1-1 0 0,0 0 1 0 0,0 1 0 0 0,0-1-1 0 0,-1 1 1 0 0,1-1 0 0 0,0 0-1 0 0,0 1 1 0 0,-1-1 0 0 0,1 1-1 0 0,0-1 1 0 0,-1 0-23 0 0,-3-6-12 0 0,-1-1 4032 0 0,0 12-2384 0 0,-3 18-1655 0 0,4-10 615 0 0,-6 13 392 0 0,1 1 0 0 0,-3 15-988 0 0,-10 28 629 0 0,-1 14-233 0 0,18-69-363 0 0,-7 27 118 0 0,12-36-98 0 0,0-4 14 0 0,0-1 10 0 0,0 0 1 0 0,0 0-12 0 0,1-1-42 0 0,1-1 0 0 0,0 1 0 0 0,0-1 0 0 0,-1 0 0 0 0,1 1 0 0 0,-1-1 0 0 0,0 0 0 0 0,1 0 0 0 0,-1 0 0 0 0,0 0 0 0 0,1-1-24 0 0,6-13 86 0 0,-1 0 0 0 0,-1 0-1 0 0,0-1 1 0 0,3-15-86 0 0,11-71 147 0 0,-12 55 6 0 0,5-14-153 0 0,1-5 12 0 0,-10 41 244 0 0,7-24-256 0 0,-9 21 340 0 0,-2 28-287 0 0,7 7 11 0 0,-3 0-70 0 0,0 0-1 0 0,0 1 0 0 0,-1-1 0 0 0,0 1 0 0 0,0 0 1 0 0,-1 0-1 0 0,0 0 0 0 0,1 5 7 0 0,3 9-10 0 0,7 14-34 0 0,1-1 0 0 0,13 22 44 0 0,-25-52 0 0 0,12 24 0 0 0,1-1 0 0 0,1-1 0 0 0,12 14 0 0 0,-17-25 0 0 0,-1 1 0 0 0,6 12 0 0 0,8 12 0 0 0,-19-34 5 0 0,-4-5 0 0 0,0 0 0 0 0,0 0 0 0 0,0 0 0 0 0,0 0-1 0 0,0 0 1 0 0,-1 0 0 0 0,1 1 0 0 0,0-1 0 0 0,-1 0 0 0 0,1 1 0 0 0,-1-1 0 0 0,1 0 0 0 0,-1 1 0 0 0,1-1 0 0 0,-1 1-1 0 0,0-1 1 0 0,0 1-5 0 0,-1-1 17 0 0,1 1-1 0 0,-1-1 1 0 0,0 1-1 0 0,0-1 1 0 0,0 0 0 0 0,0 0-1 0 0,0 1 1 0 0,0-1-1 0 0,0 0 1 0 0,0 0-1 0 0,0 0 1 0 0,0 0-1 0 0,-1 0 1 0 0,1-1-1 0 0,0 1 1 0 0,-1 0-1 0 0,1 0 1 0 0,-1-1-1 0 0,1 1 1 0 0,-1-1-17 0 0,-26 7 71 0 0,0-2 1 0 0,0-1-1 0 0,-4 0-71 0 0,-33 4 355 0 0,44-6-324 0 0,0 0 0 0 0,-1-2-1 0 0,-1-1-30 0 0,-2 1-21 0 0,19-2 70 0 0,0 0-1136 0 0,4 3-5696 0 0,2-1-30 0 0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2:20.6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 70 14368 0 0,'0'0'330'0'0,"0"0"45"0"0,0 0 17 0 0,0 0-47 0 0,11-8 347 0 0,2 4 252 0 0,0 0 1 0 0,1 1-1 0 0,-1 0 0 0 0,8 0-944 0 0,9-1 1950 0 0,14-4-1950 0 0,22-4 1202 0 0,-47 9-878 0 0,57-6 432 0 0,63 1-756 0 0,-136 8 24 0 0,-1 0-1 0 0,1-1 1 0 0,0 1-1 0 0,-1 1 1 0 0,1-1-1 0 0,-1 0 1 0 0,1 1-1 0 0,-1-1 1 0 0,1 1-1 0 0,1 1-23 0 0,-5 2-1233 0 0,-5 1-5015 0 0,4-3 3859 0 0,-6 5-4047 0 0</inkml:trace>
  <inkml:trace contextRef="#ctx0" brushRef="#br0" timeOffset="372.542">0 151 14912 0 0,'0'0'340'0'0,"0"0"50"0"0,0 0 24 0 0,0 0-54 0 0,1 0-238 0 0,3 0 10 0 0,21 2 2398 0 0,7-1-1007 0 0,165-18 1953 0 0,-82 15-3137 0 0,-92 2-307 0 0,-3 0 14 0 0,8-1 181 0 0,26 4-227 0 0,-24 3-133 0 0,-28-6 14 0 0,15 2-833 0 0,-16-2-462 0 0,-1 0-4061 0 0,0 0-1739 0 0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2:19.3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1 213 12152 0 0,'0'0'273'0'0,"0"0"40"0"0,0 0 22 0 0,0 0-39 0 0,0-1-196 0 0,1 0 64 0 0,-1 0 0 0 0,1 0 0 0 0,-1 0 1 0 0,1 0-1 0 0,0 0 0 0 0,-1 1 0 0 0,1-1 0 0 0,0 0 0 0 0,0 0 0 0 0,-1 1 1 0 0,1-1-1 0 0,0 0 0 0 0,0 1 0 0 0,0-1 0 0 0,0 1 0 0 0,0 0 0 0 0,0-1 1 0 0,0 1-1 0 0,0 0 0 0 0,0-1 0 0 0,0 1 0 0 0,0 0 0 0 0,0 0 0 0 0,0 0 1 0 0,0 0-1 0 0,0 0 0 0 0,0 0 0 0 0,0 0 0 0 0,0 0 0 0 0,1 0-164 0 0,3 1-196 0 0,-1-1 310 0 0,-1 1 0 0 0,1 0 1 0 0,0-1-1 0 0,-1 1 0 0 0,1 1 1 0 0,1 0-115 0 0,-4-2 35 0 0,27 12 464 0 0,-24-10-423 0 0,1-1 0 0 0,-1 1 0 0 0,1 0 0 0 0,-1 0 1 0 0,0 0-1 0 0,0 1 0 0 0,0-1 0 0 0,0 1 0 0 0,-1 0 0 0 0,1 0 1 0 0,-1 0-1 0 0,1 1 0 0 0,1 2-76 0 0,4 6 92 0 0,0 1-1 0 0,-1 1 1 0 0,3 5-92 0 0,-1-1 95 0 0,-6-11-76 0 0,-1-1 1 0 0,-1 1 0 0 0,1 0-1 0 0,-1 0 1 0 0,0 0-1 0 0,-1 0 1 0 0,1 6-20 0 0,0 8 77 0 0,-1 0 1 0 0,-1 1-78 0 0,-1-13 83 0 0,0 0 1 0 0,-1 1-1 0 0,0-1 1 0 0,0 0-1 0 0,-1-1 1 0 0,0 1 0 0 0,-1 0-1 0 0,0-1 1 0 0,0 0-1 0 0,-1 0 1 0 0,0 0-1 0 0,-6 6-83 0 0,-7 9 262 0 0,52-42 12 0 0,-25 12-172 0 0,9-7 24 0 0,0-1-1 0 0,-1 0 1 0 0,-1-1-1 0 0,12-14-125 0 0,-8 2 245 0 0,0-1-1 0 0,-2 0 0 0 0,-1-2 1 0 0,2-7-245 0 0,-9 17 60 0 0,-2-1 0 0 0,0-1 1 0 0,-1 1-1 0 0,-1-1 1 0 0,-2-1-1 0 0,2-13-60 0 0,-5 28 13 0 0,-1-1 0 0 0,1 1 0 0 0,-2 0-1 0 0,1-1 1 0 0,-1 1 0 0 0,-1 0 0 0 0,1 0 0 0 0,-1 0-1 0 0,-1 0 1 0 0,-1-2-13 0 0,4 9-217 0 0,-3-4 348 0 0,1 0 0 0 0,-1 0-1 0 0,-1 1 1 0 0,1-1 0 0 0,-2-1-131 0 0,4 6-170 0 0,0-1-1 0 0,0 1 1 0 0,-1 0-1 0 0,1 0 1 0 0,0 0 0 0 0,-1 0-1 0 0,1 0 1 0 0,-1 0-1 0 0,1 0 1 0 0,-1 0 170 0 0,1 0-465 0 0,-1 1 0 0 0,1 0 0 0 0,0 0 0 0 0,0-1 0 0 0,0 1 0 0 0,0 0 0 0 0,-1 0 0 0 0,1 0 0 0 0,0 0 0 0 0,0 0 0 0 0,0 0 0 0 0,0 1 0 0 0,-1-1 0 0 0,1 0 0 0 0,0 1-1 0 0,0-1 467 0 0,-3 3-6885 0 0</inkml:trace>
  <inkml:trace contextRef="#ctx0" brushRef="#br0" timeOffset="803.833">425 648 8032 0 0,'0'0'182'0'0,"7"-11"476"0"0,-2 9-617 0 0,-4 2 167 0 0,-1 0 47 0 0,0 0 1 0 0,0 0 0 0 0,0 0 1 0 0,0 0 6 0 0,0 0 1 0 0,0 0-2 0 0,0 0-4 0 0,0 0-2 0 0,0 0 0 0 0,0 0 20 0 0,0 0 82 0 0,0 0 33 0 0,0 0 8 0 0,0 0-6 0 0,0 0-28 0 0,0 0-11 0 0,0 0-2 0 0,0 0-19 0 0,0 0-78 0 0,0 0-37 0 0,0 0-8 0 0,0 0-10 0 0,0 0-32 0 0,0 0-10 0 0,0 0-4 0 0,0 0-17 0 0,0 0-56 0 0,0 0-6 0 0,0 0-2 0 0,0 0 22 0 0,0 0-6 0 0,0 0-8 0 0,1-1-3 0 0,3-1-6 0 0,-4 1 13 0 0,0 1-16 0 0,8 0 49 0 0,-4 0-97 0 0,-1 0 35 0 0,17-5-59 0 0,-14 3 3 0 0,0 1 11 0 0,-5 1 48 0 0,-1 0 31 0 0,0 0 40 0 0,0 0 140 0 0,0 0 68 0 0,0 0 12 0 0,-11 4 602 0 0,0-1-669 0 0,-1 0-1 0 0,1 0 0 0 0,0 2 0 0 0,0-1 0 0 0,0 1 1 0 0,1 1-1 0 0,-10 6-282 0 0,13-7 91 0 0,0 0-1 0 0,1 0 1 0 0,0 0 0 0 0,0 1-1 0 0,0 0 1 0 0,1 0 0 0 0,0 0 0 0 0,0 1-1 0 0,0 0 1 0 0,1 0 0 0 0,0 0-1 0 0,1 1-90 0 0,1-5 43 0 0,1-1-37 0 0,0-1 1 0 0,1 1-1 0 0,-1-1 1 0 0,1 1-1 0 0,0-1 0 0 0,-1 1 1 0 0,1-1-1 0 0,0 1 0 0 0,0 0 1 0 0,0-1-1 0 0,0 1 0 0 0,0-1 1 0 0,0 1-1 0 0,1-1 1 0 0,-1 1-1 0 0,0-1 0 0 0,1 1 1 0 0,-1 0-7 0 0,0 0 9 0 0,1 1-10 0 0,8 9 79 0 0,-7-9-62 0 0,1-1 0 0 0,-1 1 0 0 0,1-1 0 0 0,0 0-1 0 0,0 0 1 0 0,0 0 0 0 0,0 0 0 0 0,0-1 0 0 0,0 0 0 0 0,0 1 0 0 0,1-1-1 0 0,-1 0 1 0 0,1 0 0 0 0,-1-1 0 0 0,2 1-16 0 0,5 1 44 0 0,-1-2 1 0 0,0 1-1 0 0,0-1 1 0 0,1 0-1 0 0,5-2-44 0 0,-2 0 42 0 0,1-1 0 0 0,0 0 0 0 0,4-3-42 0 0,8-3-2607 0 0,-6 2-3233 0 0,-7 4-662 0 0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2:26.9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1 176 14712 0 0,'1'-3'118'0'0,"0"1"0"0"0,0-1 0 0 0,-1 0 0 0 0,1 0 0 0 0,-1 0 0 0 0,1 1 0 0 0,-1-1 0 0 0,0 0 0 0 0,0 0 0 0 0,0 0 0 0 0,-1 0 1 0 0,1 0-120 0 0,0-24 200 0 0,7 8 178 0 0,-6 17-273 0 0,0 0 0 0 0,0 0 0 0 0,0 0 1 0 0,0-1-1 0 0,-1 1 0 0 0,1 0 0 0 0,-1 0 1 0 0,1-1-1 0 0,-1 1 0 0 0,0-1-104 0 0,1-12 883 0 0,0 12-724 0 0,-1 1-1 0 0,1 0 1 0 0,-1 0-1 0 0,0 0 1 0 0,0 0-1 0 0,0-1 1 0 0,-1 1-1 0 0,1 0 1 0 0,0 0-1 0 0,-1-2-158 0 0,0 3 465 0 0,4-23 1191 0 0,-2 23-1304 0 0,-1 1-10 0 0,0 0-45 0 0,0 0-17 0 0,0 0-7 0 0,0 0-18 0 0,0 0-72 0 0,0 0-30 0 0,0 0-8 0 0,0 2-25 0 0,-4 69-96 0 0,-2 8 60 0 0,5-43-11 0 0,0-22-38 0 0,1 1 0 0 0,0-1 0 0 0,2 11-35 0 0,0-11 27 0 0,-1 0 0 0 0,-1 0 1 0 0,0 1-28 0 0,0 30 67 0 0,0 26 50 0 0,0-36-92 0 0,-1-28-10 0 0,1-1-1 0 0,0 0 0 0 0,0 0 0 0 0,1 0 1 0 0,-1 0-1 0 0,2 3-14 0 0,-2 10 69 0 0,-1-11-165 0 0,1-8 47 0 0,0 1-1 0 0,1 0 1 0 0,-1-1-1 0 0,0 1 1 0 0,0-1 0 0 0,1 1-1 0 0,-1-1 1 0 0,0 1-1 0 0,1-1 1 0 0,-1 1-1 0 0,1-1 1 0 0,-1 1-1 0 0,1-1 1 0 0,-1 1 0 0 0,1-1-1 0 0,-1 0 1 0 0,1 1-1 0 0,-1-1 1 0 0,1 0-1 0 0,0 0 1 0 0,-1 1-1 0 0,1-1 1 0 0,-1 0 0 0 0,1 0-1 0 0,0 0 1 0 0,-1 0-1 0 0,1 0 1 0 0,0 0-1 0 0,-1 0 1 0 0,1 0-1 0 0,0 0 1 0 0,-1 0 0 0 0,1 0-1 0 0,-1 0 1 0 0,1 0-1 0 0,0 0 50 0 0,1 0-311 0 0,0-1 0 0 0,0 1 0 0 0,0 0 0 0 0,1-1 0 0 0,-1 1 0 0 0,0-1 0 0 0,0 0-1 0 0,0 0 1 0 0,0 1 0 0 0,0-1 0 0 0,0 0 0 0 0,-1-1 0 0 0,1 1 0 0 0,0 0 0 0 0,0-1 311 0 0,9-5-7013 0 0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2:27.5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0 409 9760 0 0,'0'0'222'0'0,"0"0"30"0"0,0 0 18 0 0,1 1-44 0 0,0 0-387 0 0,0 0 339 0 0,0 1 0 0 0,0-1-1 0 0,1 0 1 0 0,-1 0-1 0 0,0 0 1 0 0,1 0-1 0 0,-1 0 1 0 0,0-1-1 0 0,1 1 1 0 0,-1 0-1 0 0,2 0-177 0 0,-1-1 276 0 0,-1-1-1 0 0,1 1 1 0 0,0 0-1 0 0,-1-1 0 0 0,1 0 1 0 0,-1 1-1 0 0,1-1 1 0 0,-1 0-1 0 0,1 1 0 0 0,-1-1 1 0 0,1 0-1 0 0,-1 0 1 0 0,0 0-1 0 0,0 0 0 0 0,1-1 1 0 0,-1 1-1 0 0,0 0 1 0 0,0 0-1 0 0,0-1 0 0 0,0 1 1 0 0,-1-1-1 0 0,1 1 1 0 0,0-1-1 0 0,0 1 1 0 0,-1-1-1 0 0,1 1-275 0 0,2-9 769 0 0,1 0 0 0 0,-2 1 0 0 0,2-11-769 0 0,-1 10 111 0 0,0-10 179 0 0,0-1 0 0 0,-2 1 0 0 0,0-7-290 0 0,0 9 36 0 0,0-1 0 0 0,1 1 0 0 0,0 0 0 0 0,4-9-36 0 0,21-67 71 0 0,-23 80-37 0 0,-4 12-29 0 0,1 0 0 0 0,-1 0 0 0 0,1 0 0 0 0,-1 0 0 0 0,1 0 0 0 0,0 0 0 0 0,-1 0 0 0 0,1 0 0 0 0,0 0 0 0 0,0 0 0 0 0,0 0 0 0 0,1 1 0 0 0,-1-1 0 0 0,0 0 0 0 0,1 1 0 0 0,-1 0 0 0 0,1-1 0 0 0,-1 1 0 0 0,2-1-5 0 0,-2 2 4 0 0,-1 1 0 0 0,1-1-1 0 0,-1 0 1 0 0,0 1 0 0 0,1-1 0 0 0,-1 1-1 0 0,1-1 1 0 0,-1 1 0 0 0,1-1 0 0 0,-1 1-1 0 0,0-1 1 0 0,0 1 0 0 0,1 0 0 0 0,-1-1-1 0 0,0 1 1 0 0,0 0-4 0 0,1-1 0 0 0,6 19 6 0 0,0 1-1 0 0,-1 0 0 0 0,-1 1 1 0 0,-1 0-1 0 0,0 6-5 0 0,2 6 27 0 0,4 13-27 0 0,-3-18 55 0 0,-5-18-45 0 0,0-1 1 0 0,1 1-1 0 0,0-1 0 0 0,1 1 1 0 0,0-1-1 0 0,0 0 1 0 0,2 2-11 0 0,-4-8 7 0 0,-2-2 5 0 0,1 0 0 0 0,-1 0 0 0 0,1-1 0 0 0,-1 1 0 0 0,1 0-1 0 0,0 0 1 0 0,-1-1 0 0 0,1 1 0 0 0,0 0 0 0 0,0-1 0 0 0,0 1 0 0 0,-1 0 0 0 0,2-1-12 0 0,-1 1 64 0 0,17-12 160 0 0,-7 2-184 0 0,0-1-1 0 0,-1 0 1 0 0,0-1 0 0 0,0 0-1 0 0,-2 0 1 0 0,8-12-40 0 0,10-20 257 0 0,5-16-257 0 0,-18 33 17 0 0,5-10-53 0 0,-13 24 13 0 0,1-1 0 0 0,0 1 0 0 0,1 1-1 0 0,0-1 1 0 0,5-3 23 0 0,-4 10 43 0 0,-4 23-166 0 0,0 26 237 0 0,-2-1 1 0 0,-1 1-1 0 0,-6 42-114 0 0,0 29 49 0 0,9-91-38 0 0,-3-22-33 0 0,-1 1 0 0 0,1-1-1 0 0,0 0 1 0 0,-1 0 0 0 0,0 0-1 0 0,0 1 1 0 0,1-1 0 0 0,-1 0 0 0 0,-1 1-1 0 0,1-1 1 0 0,0 0 0 0 0,0 0 0 0 0,-1 1 22 0 0,1-3-14 0 0,0 0-1 0 0,0 0 1 0 0,0 0 0 0 0,0 1 0 0 0,0-1 0 0 0,0 0 0 0 0,0 0 0 0 0,0 0 0 0 0,0 1 0 0 0,0-1 0 0 0,1 0 0 0 0,-1 0 0 0 0,0 0 0 0 0,0 1 0 0 0,0-1-1 0 0,0 0 1 0 0,0 0 0 0 0,0 0 0 0 0,1 0 0 0 0,-1 0 0 0 0,0 1 0 0 0,0-1 0 0 0,0 0 0 0 0,0 0 0 0 0,0 0 0 0 0,1 0 0 0 0,-1 0 0 0 0,0 0 0 0 0,0 0-1 0 0,0 0 1 0 0,1 0 0 0 0,-1 0 0 0 0,0 0 0 0 0,0 1 0 0 0,0-1 0 0 0,1 0 0 0 0,-1 0 14 0 0,7 1-347 0 0,-4-1 70 0 0,-1 0 1 0 0,0 0-1 0 0,0-1 1 0 0,0 1-1 0 0,0-1 1 0 0,0 1-1 0 0,0-1 1 0 0,0 0 0 0 0,1-1 276 0 0,9-6-5387 0 0,-2-3-1359 0 0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2:27.8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 14424 0 0,'6'1'1570'0'0,"-4"2"-1476"0"0,-1 0 1 0 0,0 1-1 0 0,-1-1 0 0 0,1 1 1 0 0,0-1-1 0 0,-1 1 0 0 0,0-1 0 0 0,0 1 1 0 0,0-1-1 0 0,0 0 0 0 0,0 1 1 0 0,-2 2-95 0 0,1 16 603 0 0,-2 113 1883 0 0,0-76-136 0 0,-7 40-2350 0 0,-1 15 578 0 0,7-10-367 0 0,4-104-243 0 0,0 0 0 0 0,0 1 0 0 0,0-1 0 0 0,0 0 0 0 0,0 0-1 0 0,0 0 1 0 0,0 1 0 0 0,0-1 0 0 0,0 0 0 0 0,0 0 0 0 0,0 1 0 0 0,1-1 0 0 0,-1 0 0 0 0,0 0 0 0 0,0 0 0 0 0,0 1-1 0 0,0-1 1 0 0,0 0 0 0 0,0 0 0 0 0,1 0 0 0 0,-1 0 0 0 0,0 1 0 0 0,0-1 0 0 0,0 0 0 0 0,1 0 0 0 0,-1 0 0 0 0,0 0-1 0 0,0 0 1 0 0,0 0 0 0 0,1 1 0 0 0,-1-1 0 0 0,0 0 0 0 0,0 0 0 0 0,1 0 0 0 0,-1 0 0 0 0,0 0 0 0 0,0 0 0 0 0,0 0-1 0 0,1 0 1 0 0,-1 0 0 0 0,0 0 0 0 0,0 0 0 0 0,1 0 0 0 0,-1 0 0 0 0,0 0 0 0 0,0-1 0 0 0,1 1 0 0 0,-1 0 0 0 0,0 0 32 0 0,10-4-5814 0 0,-6-2-1058 0 0</inkml:trace>
  <inkml:trace contextRef="#ctx0" brushRef="#br0" timeOffset="313.141">263 173 16615 0 0,'0'0'374'0'0,"0"0"54"0"0,0 0 24 0 0,0 0-42 0 0,0 1-266 0 0,47 118 1483 0 0,-38-91-524 0 0,-1-1 0 0 0,-2 1 0 0 0,2 15-1103 0 0,-6-13 472 0 0,-1-18-352 0 0,0-1 0 0 0,1 0 0 0 0,1 8-120 0 0,-1-11-9 0 0,-1 0 1 0 0,-1 0-1 0 0,0 0 0 0 0,0 0 0 0 0,0 0 0 0 0,-1 0 1 0 0,0 0-1 0 0,-1 0 0 0 0,0-1 0 0 0,0 2 9 0 0,2-8-38 0 0,0-1 0 0 0,0 1 0 0 0,0 0 0 0 0,0 0 0 0 0,0 0 0 0 0,0-1 0 0 0,1 1 0 0 0,-1 0 0 0 0,0 0 0 0 0,0-1 0 0 0,1 1 0 0 0,-1 0 0 0 0,1-1 0 0 0,-1 1 0 0 0,0 0 0 0 0,1-1 0 0 0,-1 1 0 0 0,1 0 0 0 0,0-1 0 0 0,-1 1 0 0 0,1-1 0 0 0,-1 1 0 0 0,1-1 0 0 0,0 1 38 0 0,0-1-69 0 0,0 2-512 0 0,-1-2-911 0 0,0 0-3728 0 0,0 0-1601 0 0</inkml:trace>
  <inkml:trace contextRef="#ctx0" brushRef="#br0" timeOffset="585.454">120 419 15496 0 0,'0'0'456'0'0,"0"0"-8"0"0,0 0-249 0 0,0 0 29 0 0,0 0 42 0 0,15 0 684 0 0,-4 0-326 0 0,0-1 0 0 0,-1-1 0 0 0,8-1-628 0 0,-8 0 393 0 0,1 1 0 0 0,0 1 0 0 0,7 0-393 0 0,41-2 759 0 0,6-2-759 0 0,13-2-234 0 0,-55 5-4131 0 0,22-5 4365 0 0,-41 6-309 0 0,9-2-1336 0 0</inkml:trace>
  <inkml:trace contextRef="#ctx0" brushRef="#br0" timeOffset="822.514">528 270 14888 0 0,'3'-1'332'0'0,"4"-1"-76"0"0,1 0 1 0 0,-1 0 0 0 0,1-1-1 0 0,-1 0 1 0 0,3-2-257 0 0,18-7 530 0 0,66-27 2524 0 0,-79 34-2519 0 0,1 1-1 0 0,0 0 1 0 0,-1 1-1 0 0,2 1 0 0 0,0 0-534 0 0,-12 2 98 0 0,0 0 0 0 0,1 0-1 0 0,-1 0 1 0 0,0 1-1 0 0,0-1 1 0 0,0 1 0 0 0,0 0-1 0 0,0 1 1 0 0,0-1 0 0 0,0 1-1 0 0,0 0 1 0 0,0 0 0 0 0,4 3-98 0 0,-8-4 2 0 0,0 0 1 0 0,0 0-1 0 0,0 0 1 0 0,0 0-1 0 0,0 0 1 0 0,0 0-1 0 0,0 1 1 0 0,0-1-1 0 0,-1 0 1 0 0,1 0-1 0 0,0 0 1 0 0,-1 1-1 0 0,1-1 1 0 0,-1 0 0 0 0,1 1-1 0 0,-1-1 1 0 0,0 1-1 0 0,0-1 1 0 0,1 0-1 0 0,-1 1 1 0 0,0-1-1 0 0,0 1 1 0 0,-1-1-1 0 0,1 0 1 0 0,0 1-3 0 0,0 2 0 0 0,-1-1 0 0 0,0 0 0 0 0,0 1 0 0 0,0-1 0 0 0,0 0 0 0 0,0 0 0 0 0,-1 0 0 0 0,1 0 1 0 0,-1 0-1 0 0,-1 2 0 0 0,-15 17-28 0 0,-2-1 1 0 0,-1 0 0 0 0,-1-2 0 0 0,-6 4 27 0 0,2 0-17 0 0,14-12 17 0 0,0 1 0 0 0,1 0 0 0 0,0 0 0 0 0,2 1 0 0 0,-1 1 0 0 0,-4 9 0 0 0,12-21 0 0 0,2-2 0 0 0,0 1 0 0 0,-1-1 0 0 0,1 0 0 0 0,0 1 0 0 0,-1-1 0 0 0,1 0 0 0 0,0 1 0 0 0,0-1 0 0 0,0 0 0 0 0,-1 1 0 0 0,1-1 0 0 0,0 0 0 0 0,0 1 0 0 0,0-1 0 0 0,0 1 0 0 0,0-1 0 0 0,0 0 0 0 0,0 1 0 0 0,0-1 0 0 0,0 1 0 0 0,0-1 0 0 0,0 0 0 0 0,0 1 0 0 0,0-1 0 0 0,0 1 0 0 0,0-1 0 0 0,0 1 0 0 0,0-1 0 0 0,1 1 0 0 0,-1-1 0 0 0,0 1 0 0 0,0-1 0 0 0,1 0 0 0 0,-1 1 0 0 0,0-1 0 0 0,0 1 0 0 0,1-1 0 0 0,-1 0 0 0 0,0 1 0 0 0,1-1 0 0 0,-1 0 0 0 0,1 0 0 0 0,-1 1 0 0 0,0-1 0 0 0,1 0 0 0 0,-1 0 0 0 0,1 1 0 0 0,-1-1 0 0 0,1 0 0 0 0,-1 0 0 0 0,1 0 0 0 0,-1 0 0 0 0,1 0 0 0 0,-1 0 0 0 0,1 0 0 0 0,1 1 0 0 0,8 2 0 0 0,1 0 0 0 0,0 0 0 0 0,0-1 0 0 0,0 0 0 0 0,1-1 0 0 0,-1 0 0 0 0,6-1 0 0 0,31 3 0 0 0,-15 0 53 0 0,0-1 0 0 0,26-4-53 0 0,-3 1 30 0 0,-45 1-559 0 0,0-1 0 0 0,-1 0-1 0 0,1 0 1 0 0,2-2 529 0 0,-3 0-1147 0 0</inkml:trace>
  <inkml:trace contextRef="#ctx0" brushRef="#br0" timeOffset="1101.11">687 475 20095 0 0,'0'0'595'0'0,"8"-1"188"0"0,52-4-207 0 0,0 2-576 0 0,37-2 998 0 0,-1-1 457 0 0,11 4-1455 0 0,-7 10-1669 0 0,-78-8 643 0 0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2:39.0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8 114 12720 0 0,'0'0'373'0'0,"0"0"-5"0"0,-1-1-236 0 0,1 1-66 0 0,-1 0 0 0 0,1 0-1 0 0,0-1 1 0 0,-1 1 0 0 0,1 0 0 0 0,0 0 0 0 0,-1-1 0 0 0,1 1-1 0 0,-1 0 1 0 0,1-1 0 0 0,0 1 0 0 0,0 0 0 0 0,-1-1 0 0 0,1 1-1 0 0,0-1 1 0 0,0 1 0 0 0,-1 0 0 0 0,1-1 0 0 0,0 1 0 0 0,0-1-1 0 0,0 1 1 0 0,0-1 0 0 0,0 1 0 0 0,-1-1 0 0 0,1 1 0 0 0,0-1-1 0 0,0 1 1 0 0,0 0 0 0 0,0-1 0 0 0,1 1 0 0 0,-1-1 0 0 0,0 1-1 0 0,0-1 1 0 0,0 1 0 0 0,0-1 0 0 0,0 1 0 0 0,0-1 0 0 0,1 1-1 0 0,-1 0 1 0 0,0-1 0 0 0,0 1 0 0 0,1-1 0 0 0,-1 1-66 0 0,16-13 1583 0 0,-12 10-1567 0 0,5-2 238 0 0,0 1 0 0 0,-1-1-1 0 0,1 2 1 0 0,1-1 0 0 0,-1 1-1 0 0,0 1 1 0 0,1-1 0 0 0,9 0-254 0 0,24-6 696 0 0,-16 2 85 0 0,0 1 1 0 0,13 0-782 0 0,19-4 845 0 0,-37 7-624 0 0,0 0 1 0 0,0 1 0 0 0,1 1 0 0 0,-1 1-1 0 0,1 1 1 0 0,4 2-222 0 0,-23-3 20 0 0,0 0 1 0 0,0 1-1 0 0,0-1 0 0 0,0 1 0 0 0,0 0 1 0 0,0 0-1 0 0,0 1 0 0 0,0-1 0 0 0,0 1 1 0 0,-1 0-21 0 0,23 10 53 0 0,-4-4-53 0 0,-15-5-2 0 0,-3-1-10 0 0,1-1 1 0 0,-1 0-1 0 0,0 0 0 0 0,1 0 1 0 0,-1 0-1 0 0,2 0 12 0 0,-4-1-72 0 0,-2 0-134 0 0,0 0-566 0 0,7 2-1146 0 0,-5-1-4297 0 0,-5-4-473 0 0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2:39.4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77 12608 0 0,'0'0'289'0'0,"0"0"40"0"0,0 0 21 0 0,0 0-46 0 0,0 0-88 0 0,0 0 388 0 0,7-2 1017 0 0,27-11 429 0 0,-20 7-1535 0 0,0 0 0 0 0,0 1 0 0 0,1 1-1 0 0,-1 1 1 0 0,1 0 0 0 0,0 0 0 0 0,9 1-515 0 0,6 2 723 0 0,-13-1-410 0 0,1 1 0 0 0,-1 0 0 0 0,1 2 0 0 0,13 3-313 0 0,-19-2-40 0 0,1 0 0 0 0,0-1 1 0 0,0 0-1 0 0,0-1 0 0 0,0-1 0 0 0,1 0 0 0 0,-1 0 1 0 0,0-2-1 0 0,0 1 0 0 0,0-2 0 0 0,0 0 0 0 0,-1 0 1 0 0,4-2 39 0 0,12-5-1468 0 0,3 0-4833 0 0,-9 0-451 0 0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2:39.8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 15256 0 0,'0'0'448'0'0,"0"0"-7"0"0,0 0-220 0 0,0 0 127 0 0,0 0 89 0 0,-7 15 1055 0 0,5-7-1019 0 0,1 1 0 0 0,-1 0-1 0 0,1 0 1 0 0,1 0-1 0 0,0 0 1 0 0,0-1-1 0 0,1 5-472 0 0,3 20 888 0 0,0 10 880 0 0,0 25-1768 0 0,-2-29 360 0 0,-1-24-240 0 0,-1 0 1 0 0,0 0-1 0 0,-1 0 1 0 0,-1 2-121 0 0,1-5 41 0 0,0-1 0 0 0,0 1 1 0 0,2 1-42 0 0,-3 28 117 0 0,2-26-87 0 0,0-12-36 0 0,0 0-1 0 0,0 0 1 0 0,-1 0 0 0 0,1 0-1 0 0,-1 0 1 0 0,1 0-1 0 0,-1 0 1 0 0,0 0 0 0 0,0 0-1 0 0,0 0 1 0 0,-1 1 6 0 0,1-3-603 0 0,1-1-186 0 0,0 0-959 0 0,3 0-3875 0 0,7 0-1656 0 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2:40.3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 14688 0 0,'-2'14'1008'0'0,"30"162"3746"0"0,-18-122-2517 0 0,-10-53-2007 0 0,1 3 746 0 0,-2-5-574 0 0,-2-25-523 0 0,3 15-25 0 0,1 0 0 0 0,0 1 1 0 0,1-1-1 0 0,0 1 0 0 0,1-1 1 0 0,3-7 144 0 0,-3 11-65 0 0,-1 0 0 0 0,2 0 0 0 0,-1 0 0 0 0,1 1 0 0 0,0-1 0 0 0,0 1 0 0 0,1 0 0 0 0,0 0 0 0 0,0 1 0 0 0,1-1 66 0 0,-4 4-10 0 0,0 1 0 0 0,0-1-1 0 0,0 1 1 0 0,0-1 0 0 0,0 1 0 0 0,0 0-1 0 0,1 0 1 0 0,-1 0 0 0 0,1 0 0 0 0,-1 0-1 0 0,1 0 1 0 0,-1 1 0 0 0,1-1-1 0 0,-1 1 1 0 0,1 0 0 0 0,0 0 0 0 0,0 0 10 0 0,1 0 0 0 0,0 1 1 0 0,0 0 0 0 0,-1 0 0 0 0,1 0 0 0 0,0 0 0 0 0,-1 1-1 0 0,1-1 1 0 0,-1 1 0 0 0,1 0 0 0 0,-1 0 0 0 0,0 0-1 0 0,6 5 58 0 0,-1 0-1 0 0,1 0 1 0 0,-2 1 0 0 0,1 0 0 0 0,-1 0-1 0 0,0 1 1 0 0,4 8-58 0 0,19 29 617 0 0,-27-37-168 0 0,-5-6 249 0 0,2-4-687 0 0,0 1 1 0 0,-1-1-1 0 0,1 1 0 0 0,-1-1 1 0 0,1 1-1 0 0,0-1 0 0 0,-1 0 0 0 0,1 1 1 0 0,0-1-1 0 0,0 1 0 0 0,-1-1 0 0 0,1 0 1 0 0,0 1-1 0 0,0-1 0 0 0,0 0 1 0 0,0 1-1 0 0,0-1 0 0 0,0 1 0 0 0,0-1 1 0 0,0 0-1 0 0,0 1 0 0 0,0-1 0 0 0,0 0 1 0 0,1 1-1 0 0,-1-1 0 0 0,0 0-11 0 0,2-11-88 0 0,1 1-1 0 0,0-1 0 0 0,1 0 1 0 0,0 1-1 0 0,1 0 1 0 0,0 0-1 0 0,4-5 89 0 0,-7 12-33 0 0,1 0 1 0 0,0-1-1 0 0,0 1 1 0 0,0 1-1 0 0,1-1 0 0 0,-1 0 1 0 0,1 1-1 0 0,0-1 1 0 0,0 1-1 0 0,0 0 0 0 0,0 1 1 0 0,1-1-1 0 0,-1 1 0 0 0,1 0 1 0 0,-1 0-1 0 0,1 0 1 0 0,0 0-1 0 0,0 1 0 0 0,0 0 33 0 0,5 1 0 0 0,-4 3 46 0 0,-1 0-1 0 0,1 0 1 0 0,-1 0-1 0 0,1 1 0 0 0,-1 0 1 0 0,0 0-1 0 0,-1 0 1 0 0,1 1-1 0 0,-1 0 0 0 0,0 0 1 0 0,0 0-1 0 0,2 2-45 0 0,-1 0 71 0 0,-3-5-29 0 0,-1 0-1 0 0,1 0 1 0 0,-1 0-1 0 0,0 0 1 0 0,0 0-1 0 0,0 0 1 0 0,1 3-42 0 0,14 27 327 0 0,0-9-294 0 0,-15-21-27 0 0,0 0 0 0 0,0 1-1 0 0,1-1 1 0 0,-1 0 0 0 0,1 0 0 0 0,-1 0 0 0 0,1 0 0 0 0,0 0 0 0 0,1 0-6 0 0,1 3-36 0 0,-3-4-156 0 0,1 0-85 0 0,-1 0 238 0 0,9 2-1765 0 0,-1-3-3352 0 0,1-5-2379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22:44.826"/>
    </inkml:context>
    <inkml:brush xml:id="br0">
      <inkml:brushProperty name="width" value="0.05" units="cm"/>
      <inkml:brushProperty name="height" value="0.05" units="cm"/>
      <inkml:brushProperty name="color" value="#0000FF"/>
    </inkml:brush>
    <inkml:brush xml:id="br1">
      <inkml:brushProperty name="width" value="0.05" units="cm"/>
      <inkml:brushProperty name="height" value="0.05" units="cm"/>
    </inkml:brush>
    <inkml:context xml:id="ctx1">
      <inkml:inkSource xml:id="inkSrc6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1" timeString="2018-10-11T08:24:23.499"/>
    </inkml:context>
    <inkml:brush xml:id="br2">
      <inkml:brushProperty name="width" value="0.05" units="cm"/>
      <inkml:brushProperty name="height" value="0.05" units="cm"/>
      <inkml:brushProperty name="color" value="#E71224"/>
      <inkml:brushProperty name="ignorePressure" value="1"/>
    </inkml:brush>
    <inkml:brush xml:id="br3">
      <inkml:brushProperty name="width" value="0.05" units="cm"/>
      <inkml:brushProperty name="height" value="0.05" units="cm"/>
      <inkml:brushProperty name="ignorePressure" value="1"/>
    </inkml:brush>
    <inkml:brush xml:id="br4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5982 216 13992 0 0,'0'0'314'0'0,"0"0"46"0"0,0 0 24 0 0,0 0-40 0 0,0 0-114 0 0,0 0 348 0 0,0 0 177 0 0,3 6 810 0 0,-1 1-1207 0 0,0-1 1 0 0,-1 1-1 0 0,1-1 0 0 0,-1 1 1 0 0,-1-1-1 0 0,1 1 0 0 0,-1 0 1 0 0,0 0-1 0 0,-1 0-358 0 0,-1 18 1297 0 0,-5 19-1297 0 0,6-36 159 0 0,-43 220 1765 0 0,15-55-1764 0 0,29-173-168 0 0,0 0-1 0 0,0 1 0 0 0,0-1 0 0 0,0 0 1 0 0,0 0-1 0 0,-1 0 0 0 0,1 1 0 0 0,0-1 1 0 0,0 0-1 0 0,0 0 0 0 0,0 1 1 0 0,0-1-1 0 0,0 0 0 0 0,0 0 0 0 0,0 0 1 0 0,0 1-1 0 0,0-1 0 0 0,0 0 0 0 0,1 0 1 0 0,-1 0-1 0 0,0 1 0 0 0,0-1 1 0 0,0 0-1 0 0,0 0 0 0 0,0 0 0 0 0,0 1 1 0 0,0-1-1 0 0,0 0 0 0 0,1 0 0 0 0,-1 0 1 0 0,0 0-1 0 0,0 1 0 0 0,0-1 1 0 0,0 0-1 0 0,1 0 0 0 0,-1 0 0 0 0,0 0 1 0 0,0 0-1 0 0,0 0 0 0 0,1 0 1 0 0,-1 1-1 0 0,0-1 9 0 0,10-5-862 0 0,11-12-924 0 0,-11 6-285 0 0,0-1 1 0 0,0-1 0 0 0,3-6 2070 0 0,1-5-6126 0 0</inkml:trace>
  <inkml:trace contextRef="#ctx0" brushRef="#br0" timeOffset="304.087">6178 165 15408 0 0,'0'0'348'0'0,"0"0"49"0"0,0 0 21 0 0,0 0-40 0 0,-3 15 246 0 0,2-9-187 0 0,1 0 1 0 0,-1-1-1 0 0,1 1 1 0 0,0 5-438 0 0,-1 19 884 0 0,-10 61 1140 0 0,6-39-122 0 0,-9 35-1902 0 0,5-42 4 0 0,4-17-101 0 0,-2 0-1 0 0,-8 24 98 0 0,13-47-168 0 0,0 0 0 0 0,-1 0 0 0 0,1 0 0 0 0,-1-1 0 0 0,-1 2 168 0 0,2-4-297 0 0,1-1 0 0 0,0 1 0 0 0,0-1 0 0 0,0 1 0 0 0,-1-1-1 0 0,1 0 1 0 0,-1 1 0 0 0,1-1 0 0 0,-1 0 0 0 0,0 0 0 0 0,1 0 0 0 0,-1 0 0 0 0,0-1 0 0 0,0 1 0 0 0,0 0 297 0 0,0-1-6894 0 0</inkml:trace>
  <inkml:trace contextRef="#ctx0" brushRef="#br0" timeOffset="598.486">5938 477 14224 0 0,'0'0'322'0'0,"0"0"45"0"0,0 0 20 0 0,0 0-38 0 0,2-1-228 0 0,15-4 382 0 0,0 0-1 0 0,0 1 1 0 0,1 1 0 0 0,0 1-1 0 0,-1 0 1 0 0,1 2 0 0 0,6 0-503 0 0,5 0 127 0 0,9 0-340 0 0,28-3 213 0 0,-51 2-914 0 0,-2 1-56 0 0</inkml:trace>
  <inkml:trace contextRef="#ctx0" brushRef="#br0" timeOffset="1060.961">6363 771 6392 0 0,'0'0'141'0'0,"0"0"23"0"0,0 0 12 0 0,0 0 40 0 0,0 0 143 0 0,0 0 66 0 0,0 0 14 0 0,0 0 19 0 0,0 0 80 0 0,0 0 35 0 0,0 0 10 0 0,0 0-5 0 0,0 0-22 0 0,0 0-10 0 0,0 0-2 0 0,0 0-27 0 0,0 0-113 0 0,0 0-55 0 0,0 0-11 0 0,0 0-10 0 0,0 0-35 0 0,0 0-18 0 0,0 0-3 0 0,0 0 4 0 0,0 0 17 0 0,0 0 10 0 0,0 0 0 0 0,0 0 4 0 0,0 0 10 0 0,0 0 3 0 0,0 0 0 0 0,0 0-5 0 0,0 0-23 0 0,0 0-11 0 0,0 0-1 0 0,0 0-17 0 0,0 0-72 0 0,0 0-30 0 0,0 0-8 0 0,0 0-13 0 0,0 0-50 0 0,0 0-24 0 0,0 0-2 0 0,0 0 2 0 0,0 0 4 0 0,0 0 2 0 0,0 0 0 0 0,0 0 4 0 0,0 0 16 0 0,0 0-1 0 0,0 0-22 0 0,0 0-2 0 0,0 0 13 0 0,0 0 8 0 0,0 0-19 0 0,0 0-27 0 0,0 0-69 0 0,0 0 47 0 0,0 0-41 0 0,0 0 33 0 0,0 0-98 0 0,0 0-14 0 0,0 0-1 0 0,0 0-23 0 0,0 0-11 0 0,0 0-1 0 0,0 0-57 0 0,0 0-242 0 0,0 0-107 0 0,0 0-773 0 0,0 0-3150 0 0,0 0-1352 0 0</inkml:trace>
  <inkml:trace contextRef="#ctx0" brushRef="#br0" timeOffset="1521.299">6266 582 10568 0 0,'0'0'233'0'0,"0"0"39"0"0,0 0 17 0 0,0 0-27 0 0,-4 17-57 0 0,4-15 52 0 0,1 0 0 0 0,-1 1 1 0 0,1-1-1 0 0,-1 0 0 0 0,1 1 0 0 0,0-1 0 0 0,-1 0 0 0 0,1 0 1 0 0,0 0-1 0 0,1 0 0 0 0,-1 0 0 0 0,0 0 0 0 0,0 0 0 0 0,1 0 1 0 0,0 0-1 0 0,-1 0 0 0 0,1-1 0 0 0,0 1-257 0 0,0 0 71 0 0,-1-1 0 0 0,0 0 0 0 0,1 0 0 0 0,-1 0 0 0 0,1 0 0 0 0,-1-1 1 0 0,1 1-1 0 0,0 0 0 0 0,-1-1 0 0 0,1 1 0 0 0,0-1 0 0 0,-1 1 0 0 0,1-1 0 0 0,0 0 0 0 0,0 0 0 0 0,-1 0 0 0 0,1 0 0 0 0,0 0 0 0 0,0 0 0 0 0,-1 0 0 0 0,1-1 0 0 0,0 1 0 0 0,-1 0 0 0 0,3-2-71 0 0,26-8 562 0 0,-23 8-481 0 0,0-1-1 0 0,0 1 0 0 0,0-1 1 0 0,0-1-1 0 0,-1 1 0 0 0,2-2-80 0 0,2-1 79 0 0,-3 1-26 0 0,0 1 0 0 0,0-1 0 0 0,-1-1 0 0 0,0 1 0 0 0,4-5-53 0 0,-4 2 33 0 0,1 2-7 0 0,-1-1 0 0 0,-1 0 1 0 0,1-1-1 0 0,-1 1 0 0 0,-1-1 1 0 0,1 0-1 0 0,-1 0 0 0 0,0-1-26 0 0,-1 1 28 0 0,-3 7-23 0 0,1 0-1 0 0,-1 0 0 0 0,1-1 0 0 0,-1 1 0 0 0,1 0 0 0 0,-1 0 0 0 0,1-1 0 0 0,-1 1 1 0 0,0-1-1 0 0,0 1 0 0 0,0 0 0 0 0,0-1 0 0 0,0 1 0 0 0,0-1 0 0 0,0 1 0 0 0,0 0 0 0 0,-1-1 1 0 0,1 1-1 0 0,-1 0-4 0 0,-2-10 13 0 0,-5-11-19 0 0,8 21 10 0 0,-1 0-1 0 0,1 0 1 0 0,-1 0-1 0 0,0 0 1 0 0,1 0-1 0 0,-1 0 1 0 0,0 0-1 0 0,0 1 1 0 0,1-1-1 0 0,-1 0 1 0 0,0 0-1 0 0,0 1 1 0 0,0-1-1 0 0,0 1 1 0 0,0-1-1 0 0,0 1 1 0 0,0-1-1 0 0,-1 1-3 0 0,-2-1 30 0 0,0 1 0 0 0,-1-1 0 0 0,1 1 0 0 0,0 1 0 0 0,-1-1-1 0 0,1 1 1 0 0,0-1 0 0 0,0 1 0 0 0,-1 0 0 0 0,1 1 0 0 0,0-1 0 0 0,0 1-1 0 0,0 0 1 0 0,1 0 0 0 0,-1 0 0 0 0,0 0 0 0 0,1 0 0 0 0,-1 1-1 0 0,0 0-29 0 0,-2 3 85 0 0,-1-1-1 0 0,1 1 0 0 0,0 0 0 0 0,0 1 1 0 0,1-1-1 0 0,0 1 0 0 0,0 0 0 0 0,1 0 1 0 0,-2 4-85 0 0,-8 16 324 0 0,8-17-180 0 0,1 2 1 0 0,0-1 0 0 0,-2 6-145 0 0,2 0 146 0 0,0 0 0 0 0,2 0 0 0 0,-1 9-146 0 0,3-22 20 0 0,1 1 0 0 0,-1-1-1 0 0,1 1 1 0 0,0-1-1 0 0,1 0 1 0 0,-1 1 0 0 0,1-1-1 0 0,0 1 1 0 0,0-1 0 0 0,0 0-1 0 0,1 0 1 0 0,-1 1-1 0 0,1-1 1 0 0,0 0 0 0 0,0 0-1 0 0,1 0-19 0 0,-2-2 11 0 0,1 0 0 0 0,1 0 1 0 0,-1-1-1 0 0,0 1 0 0 0,0 0 0 0 0,1-1 0 0 0,-1 1 0 0 0,0-1 0 0 0,1 0 0 0 0,0 0 0 0 0,-1 0 0 0 0,1 0 0 0 0,0-1 0 0 0,-1 1 1 0 0,1-1-1 0 0,0 1 0 0 0,0-1 0 0 0,-1 0 0 0 0,1 0 0 0 0,0 0 0 0 0,0 0 0 0 0,2-1-11 0 0,8-1 15 0 0,1-1 0 0 0,-1-1-1 0 0,0 0 1 0 0,3-1-15 0 0,-3 1-36 0 0,36-15-1016 0 0,-17 4-4456 0 0,-4 1-1590 0 0</inkml:trace>
  <inkml:trace contextRef="#ctx0" brushRef="#br0" timeOffset="2184.771">6974 726 14480 0 0,'0'0'330'0'0,"0"0"45"0"0,0 0 20 0 0,0 0-39 0 0,0 0-167 0 0,0 0 168 0 0,0 0 99 0 0,0 0 21 0 0,0 0 3 0 0,3-6 480 0 0,4-16 617 0 0,-4 17-1286 0 0,-1 0 1 0 0,-1-1-1 0 0,1 1 0 0 0,-1-1 1 0 0,0 1-1 0 0,0-1 0 0 0,0 0-291 0 0,0-10 366 0 0,0 0-1 0 0,2 1 0 0 0,3-13-365 0 0,1-8 142 0 0,2-12-138 0 0,2-14-82 0 0,1-32 78 0 0,-10 73-88 0 0,1 1 0 0 0,1 1-1 0 0,1-1 1 0 0,1 0 0 0 0,1-1 88 0 0,0 84-523 0 0,-7-32 515 0 0,-1 7 40 0 0,1-1-1 0 0,3 1 0 0 0,1-1 1 0 0,6 27-32 0 0,-8-59 22 0 0,-1 1 1 0 0,1-1 0 0 0,0 1 0 0 0,0-1 0 0 0,1 0 0 0 0,-1 0-1 0 0,1 0 1 0 0,0-1 0 0 0,3 4-23 0 0,-4-6 29 0 0,0-1 1 0 0,0 1-1 0 0,0 0 1 0 0,0-1-1 0 0,1 1 0 0 0,-1-1 1 0 0,0 0-1 0 0,1 0 1 0 0,-1 0-1 0 0,1 0 0 0 0,-1 0 1 0 0,1-1-1 0 0,-1 1 1 0 0,1-1-1 0 0,0 0 0 0 0,-1 1 1 0 0,1-1-1 0 0,0 0 1 0 0,1-1-30 0 0,0 1 41 0 0,0 0 1 0 0,-1-1 0 0 0,1 0 0 0 0,0 0-1 0 0,-1 0 1 0 0,1 0 0 0 0,-1 0 0 0 0,0-1-1 0 0,1 1 1 0 0,-1-1 0 0 0,0 0 0 0 0,0 0-1 0 0,1-1-41 0 0,5-6 38 0 0,-1 0 0 0 0,1 0 0 0 0,-2-1 0 0 0,1 0-1 0 0,-2-1 1 0 0,1 1 0 0 0,-1-1 0 0 0,0-2-38 0 0,7-17 159 0 0,-2-1 1 0 0,4-15-160 0 0,-11 29 6 0 0,-1 1 0 0 0,2-16-6 0 0,2-15-18 0 0,-1 10-362 0 0,-2 1 0 0 0,-2-1 0 0 0,-1-33 380 0 0,-1 60-110 0 0,2-3-405 0 0,-1 11-3592 0 0,-1 2 4099 0 0,0 0-1744 0 0</inkml:trace>
  <inkml:trace contextRef="#ctx0" brushRef="#br0" timeOffset="2546.88">7416 435 16208 0 0,'0'0'365'0'0,"0"0"56"0"0,13 3 576 0 0,-6-4-794 0 0,-1 1 0 0 0,1-1 0 0 0,-1 0 0 0 0,0-1 0 0 0,1 1 0 0 0,-1-1 0 0 0,0-1 0 0 0,0 1 0 0 0,0-1 0 0 0,0 0 0 0 0,-1 0 0 0 0,1-1 0 0 0,1-1-203 0 0,-3 3 151 0 0,1-2-36 0 0,1 0 1 0 0,-1-1-1 0 0,0 0 1 0 0,0 0 0 0 0,-1 0-1 0 0,1 0 1 0 0,-1-1-1 0 0,0 1 1 0 0,-1-1 0 0 0,3-5-116 0 0,-3 6 17 0 0,-1 1 1 0 0,0-1 0 0 0,0 0-1 0 0,-1 1 1 0 0,1-1-1 0 0,-1 0 1 0 0,0 0 0 0 0,-1 0-1 0 0,1 0 1 0 0,-1 0-1 0 0,0 0 1 0 0,0 0 0 0 0,0-1-1 0 0,-2-3-17 0 0,2 8 0 0 0,-1-1 0 0 0,0 1 0 0 0,0-1 0 0 0,1 1 0 0 0,-1 0 0 0 0,0 0 0 0 0,0-1 0 0 0,-1 1 0 0 0,1 0 0 0 0,0 0 0 0 0,-1-1 0 0 0,0 2 4 0 0,1-1-1 0 0,0 1 1 0 0,0 0-1 0 0,-1 0 1 0 0,1-1-1 0 0,-1 1 0 0 0,1 0 1 0 0,0 0-1 0 0,-1 0 1 0 0,1 0-1 0 0,0 0 1 0 0,-1 1-1 0 0,1-1 1 0 0,0 0-1 0 0,-1 1 0 0 0,1-1 1 0 0,0 1-1 0 0,0-1 1 0 0,-1 1-1 0 0,1 0 1 0 0,0-1-1 0 0,0 1 1 0 0,0 0-1 0 0,0 0 0 0 0,0 0 1 0 0,0 0-1 0 0,0 0-3 0 0,-4 3 25 0 0,0 0 15 0 0,-1 0 0 0 0,1 1 1 0 0,0 0-1 0 0,0 0 0 0 0,1 0 1 0 0,0 1-1 0 0,0 0 0 0 0,0 0 1 0 0,0 0-1 0 0,1 0 1 0 0,0 1-41 0 0,-3 4 143 0 0,2 1 1 0 0,0-1 0 0 0,0 1 0 0 0,1 0-1 0 0,-2 11-143 0 0,5-18 27 0 0,-1 0 0 0 0,1 0 0 0 0,0 0 0 0 0,1-1 0 0 0,-1 1 0 0 0,1 0 0 0 0,0 0 0 0 0,0-1 0 0 0,1 1 0 0 0,-1-1 0 0 0,1 1 0 0 0,0-1 0 0 0,0 0 0 0 0,1 1 0 0 0,-1-1 0 0 0,1 0-1 0 0,0 0 1 0 0,0-1 0 0 0,0 1 0 0 0,0-1 0 0 0,1 1-27 0 0,2 1 38 0 0,-1-1 0 0 0,1 1-1 0 0,0-1 1 0 0,0 0 0 0 0,1-1-1 0 0,-1 0 1 0 0,1 0 0 0 0,-1 0-1 0 0,1 0 1 0 0,0-1 0 0 0,0-1 0 0 0,0 1-1 0 0,5 0-37 0 0,3-1-438 0 0,0 0-1 0 0,0-1 0 0 0,0 0 1 0 0,12-3 438 0 0,-8 1-942 0 0</inkml:trace>
  <inkml:trace contextRef="#ctx0" brushRef="#br0" timeOffset="-1568.476">4521 266 7616 0 0,'0'0'222'0'0,"0"-6"28"0"0,0-4 535 0 0,0 10 74 0 0,0 0 33 0 0,0 0-8 0 0,0 0-51 0 0,0 0-22 0 0,0 0-3 0 0,0 0-26 0 0,0 0-106 0 0,-2 5 569 0 0,-4 34 2298 0 0,-4 9-3543 0 0,8-37 203 0 0,0 1 0 0 0,1 0 0 0 0,0 0-203 0 0,-2 23 348 0 0,-60 308 1904 0 0,57-306-2172 0 0,4-23-49 0 0,0-1 0 0 0,-2 1 1 0 0,0 2-32 0 0,-4 9 105 0 0,4-12 3 0 0,0-1-1 0 0,-1 0 1 0 0,-2 5-108 0 0,-2-4-599 0 0,9-14 546 0 0,0 1 0 0 0,0-1 0 0 0,0 0 0 0 0,-1 1 0 0 0,1-1 0 0 0,0 1 0 0 0,0-1 0 0 0,0 0-1 0 0,0 1 1 0 0,1-1 0 0 0,-1 0 0 0 0,0 1 0 0 0,0-1 0 0 0,0 1 0 0 0,0-1 0 0 0,0 0 0 0 0,1 1 0 0 0,-1-1 0 0 0,0 1-1 0 0,1-1 1 0 0,-1 0 53 0 0,2-7-451 0 0,0 0 0 0 0,-1-1 0 0 0,0 1 0 0 0,0-1 451 0 0,2-20-1016 0 0,0 10-449 0 0,0 0-1 0 0,-1 0 0 0 0,-1-6 1466 0 0,-1-4-1574 0 0</inkml:trace>
  <inkml:trace contextRef="#ctx0" brushRef="#br0" timeOffset="-1208.453">4303 329 13536 0 0,'0'0'10'0'0,"0"0"1"0"0,0 0-1 0 0,0 0 1 0 0,0 0 0 0 0,0 0-1 0 0,0 0 1 0 0,0 0-1 0 0,0 0 1 0 0,0-1-1 0 0,0 1 1 0 0,-1 0 0 0 0,1 0-1 0 0,0 0 1 0 0,0 0-1 0 0,0 0 1 0 0,0 0 0 0 0,0 0-1 0 0,0 0 1 0 0,0 0-1 0 0,0-1 1 0 0,0 1 0 0 0,0 0-1 0 0,0 0 1 0 0,0 0-1 0 0,0 0 1 0 0,0 0 0 0 0,0 0-1 0 0,0 0 1 0 0,0-1-1 0 0,0 1 1 0 0,0 0-1 0 0,0 0 1 0 0,0 0 0 0 0,0 0-1 0 0,0 0 1 0 0,0 0-1 0 0,0 0 1 0 0,0 0 0 0 0,0 0-1 0 0,1-1 1 0 0,-1 1-1 0 0,0 0 1 0 0,0 0 0 0 0,0 0-1 0 0,0 0 1 0 0,0 0-1 0 0,0 0 1 0 0,0 0 0 0 0,0 0-1 0 0,0 0 1 0 0,0 0-1 0 0,1 0 1 0 0,-1 0-1 0 0,0 0 1 0 0,0 0 0 0 0,0 0-1 0 0,0 0 1 0 0,0 0-1 0 0,0-1 1 0 0,0 1-11 0 0,-3-2 397 0 0,2 1-72 0 0,-6-1-245 0 0,7 2 2312 0 0,1 0-2373 0 0,38 1 695 0 0,0-2 0 0 0,0-2 0 0 0,0-1-1 0 0,32-9-713 0 0,49-12 515 0 0,-52 12-368 0 0,-66 12-150 0 0,6-1-39 0 0,0 0 1 0 0,1 1 0 0 0,-1 0-1 0 0,1 0 1 0 0,0 0 0 0 0,-1 2 0 0 0,1-1-1 0 0,0 1 42 0 0,-7-1-433 0 0,-2 0-14 0 0,2 7-1021 0 0,-2-7 1368 0 0,0 1-1 0 0,0-1 1 0 0,1 1-1 0 0,-1 0 1 0 0,0-1-1 0 0,0 1 1 0 0,0-1-1 0 0,0 1 1 0 0,0-1-1 0 0,0 1 1 0 0,0 0-1 0 0,0-1 1 0 0,0 1-1 0 0,0-1 1 0 0,0 1-1 0 0,0-1 1 0 0,0 1-1 0 0,-1 0 101 0 0,-4 9-1530 0 0</inkml:trace>
  <inkml:trace contextRef="#ctx0" brushRef="#br0" timeOffset="-916.744">4384 552 12240 0 0,'67'-12'2592'0'0,"72"-8"-310"0"0,4-4-1429 0 0,-47 8-894 0 0,-58 7-5593 0 0,-37 9 334 0 0</inkml:trace>
  <inkml:trace contextRef="#ctx0" brushRef="#br0" timeOffset="-584.701">4768 534 11312 0 0,'-1'2'256'0'0,"-5"3"-99"0"0,0 0 1 0 0,-1-1 0 0 0,1 0-1 0 0,-7 3-157 0 0,-19 14 354 0 0,22-14 37 0 0,-1 1 1 0 0,2 1-1 0 0,-1-1 1 0 0,1 1-1 0 0,1 1 1 0 0,0 0-1 0 0,0 0 1 0 0,1 1 0 0 0,-5 8-392 0 0,6-6 261 0 0,4-10-190 0 0,0 0-1 0 0,1-1 1 0 0,-1 1-1 0 0,1 0 1 0 0,0 0 0 0 0,0 1-1 0 0,0-1 1 0 0,1 0-1 0 0,-1 0 1 0 0,1 0-1 0 0,-1 1 1 0 0,1-1-1 0 0,0 0 1 0 0,0 3-71 0 0,1 9 238 0 0,-1-12-191 0 0,0-1 1 0 0,0 1-1 0 0,0-1 1 0 0,1 1 0 0 0,-1-1-1 0 0,1 1 1 0 0,-1-1-1 0 0,1 1 1 0 0,0-1 0 0 0,0 1-1 0 0,1 1-47 0 0,5 8 163 0 0,-7-10-153 0 0,1-1 1 0 0,-1 0 0 0 0,1 0 0 0 0,0 1 0 0 0,0-1 0 0 0,-1 0 0 0 0,1 0 0 0 0,0 0 0 0 0,0 0 0 0 0,0 0-1 0 0,0 0 1 0 0,0 0 0 0 0,0 0 0 0 0,0 0 0 0 0,1 0 0 0 0,-1-1 0 0 0,0 1 0 0 0,0 0 0 0 0,1-1 0 0 0,-1 1-1 0 0,0-1 1 0 0,1 0 0 0 0,-1 1 0 0 0,1-1-11 0 0,5 1 28 0 0,0-1 0 0 0,0 1 0 0 0,-1-2-1 0 0,1 1 1 0 0,0-1 0 0 0,0 0 0 0 0,-1 0 0 0 0,1 0 0 0 0,-1-1 0 0 0,1 0-1 0 0,-1-1 1 0 0,0 1 0 0 0,6-4-28 0 0,3-3 64 0 0,0 0 0 0 0,0-1 0 0 0,-1-1-1 0 0,9-9-63 0 0,-16 14 24 0 0,-1-1 0 0 0,0 0 0 0 0,0 0 0 0 0,0 0 0 0 0,-1-1 0 0 0,-1 0 0 0 0,4-5-24 0 0,1-9-31 0 0,0 1 1 0 0,1-8 30 0 0,-9 26-27 0 0,0 0-1 0 0,-1 0 1 0 0,1-1-1 0 0,-1 1 1 0 0,0 0-1 0 0,0 0 1 0 0,0 0-1 0 0,0 0 1 0 0,-1 0-1 0 0,1-1 28 0 0,-2-12-24 0 0,1 11 12 0 0,-2 2-46 0 0,2 4 49 0 0,0 0 0 0 0,1 0-1 0 0,-1 0 1 0 0,1 0 0 0 0,-1 0 0 0 0,1 0 0 0 0,0 1 0 0 0,0-1 0 0 0,-1 0-1 0 0,1 0 1 0 0,0 0 0 0 0,0 1 0 0 0,0 0 9 0 0,1 5-7 0 0,0 0 0 0 0,1 0-1 0 0,0 0 1 0 0,0 0 0 0 0,0 0 0 0 0,1-1-1 0 0,0 1 1 0 0,0-1 0 0 0,1 1 0 0 0,4 4 7 0 0,-2 1 4 0 0,1-1 0 0 0,3 10-4 0 0,-9-17 16 0 0,1 0 0 0 0,1 0 1 0 0,-1 0-1 0 0,1-1 0 0 0,1 3-16 0 0,8 11 52 0 0,16 26 806 0 0,-27-42-700 0 0,-1-1 2 0 0,0 0 0 0 0,0 0 0 0 0,0 0 0 0 0,0 0 0 0 0,0 0 3 0 0,0 0 12 0 0,0 0 7 0 0,0 0 2 0 0,-7-14 280 0 0,5 7-441 0 0,0 0 0 0 0,1-1 0 0 0,0 0-1 0 0,0 1 1 0 0,1-1 0 0 0,0 1 0 0 0,0-1-1 0 0,1 0 1 0 0,0 1 0 0 0,0-1 0 0 0,1 1-1 0 0,0-1 1 0 0,1-1-23 0 0,3-8-5 0 0,1 0 1 0 0,0 1-1 0 0,2-1 0 0 0,0 2 0 0 0,0-1 5 0 0,-1 5 0 0 0,0 1 0 0 0,7-8 0 0 0,10-12 0 0 0,-19 22-13 0 0,0 1-1 0 0,1-1 0 0 0,0 1 0 0 0,0 1 1 0 0,1-1-1 0 0,0 1 0 0 0,0 1 0 0 0,0-1 1 0 0,5-1 13 0 0,28-11-6484 0 0,-29 14-172 0 0</inkml:trace>
  <inkml:trace contextRef="#ctx0" brushRef="#br0" timeOffset="6724.036">8484 119 6304 0 0,'12'-10'624'0'0,"0"0"0"0"0,0-1 1 0 0,-1 0-1 0 0,-1-1 0 0 0,5-6-624 0 0,15-23 4947 0 0,-29 40-4265 0 0,4-3 1026 0 0,-4 4 374 0 0,-6 10 1278 0 0,0 0-3653 0 0,-7 19 465 0 0,1 0-1 0 0,2 0 0 0 0,0 1 0 0 0,2 0 0 0 0,0 14-171 0 0,-6 59 216 0 0,11-81-205 0 0,1-1 0 0 0,1 1-1 0 0,1 0 1 0 0,1-1 0 0 0,1 0-1 0 0,4 17-10 0 0,-6-33-7 0 0,0-1-1 0 0,0 0 1 0 0,1 0-1 0 0,-1 0 1 0 0,1 0-1 0 0,0 0 1 0 0,0 0-1 0 0,1 0 1 0 0,-1-1-1 0 0,1 1 1 0 0,0-1-1 0 0,0 1 1 0 0,0-1-1 0 0,0 0 1 0 0,0 0-1 0 0,1-1 0 0 0,-1 1 1 0 0,1-1-1 0 0,0 1 1 0 0,0-1-1 0 0,0 0 1 0 0,0-1-1 0 0,0 1 1 0 0,0-1-1 0 0,4 1 8 0 0,3-1-146 0 0,-1 0-1 0 0,0-1 0 0 0,0 0 1 0 0,1-1-1 0 0,-1 0 0 0 0,0-1 1 0 0,0 0-1 0 0,0-1 0 0 0,0 0 1 0 0,0 0-1 0 0,-1-1 0 0 0,1 0 1 0 0,4-4 146 0 0,17-9-609 0 0,-1-2 0 0 0,-1-1 0 0 0,7-8 609 0 0,-14 10-579 0 0,-1-1 0 0 0,0-1 0 0 0,-1-1 0 0 0,-2-1 1 0 0,5-7 578 0 0,-18 22-207 0 0,5-7 20 0 0,0 1 1 0 0,0-2-1 0 0,-2 1 0 0 0,4-9 187 0 0,-11 21 331 0 0,-1 2-260 0 0,0-1 0 0 0,0 0 1 0 0,-1 1-1 0 0,1-1 0 0 0,0 0 1 0 0,0 1-1 0 0,0-1 0 0 0,-1 1 1 0 0,1-1-1 0 0,0 0 0 0 0,-1 1 0 0 0,1-1 1 0 0,0 1-1 0 0,-1-1 0 0 0,1 1 1 0 0,-1-1-1 0 0,1 1 0 0 0,-1-1 0 0 0,1 1 1 0 0,-1 0-1 0 0,1-1 0 0 0,-1 1 1 0 0,1 0-1 0 0,-1-1 0 0 0,0 1 1 0 0,1 0-1 0 0,-1 0 0 0 0,1-1 0 0 0,-1 1 1 0 0,0 0-1 0 0,1 0 0 0 0,-1 0 1 0 0,0 0-1 0 0,1 0 0 0 0,-1 0 1 0 0,0 0-1 0 0,1 0 0 0 0,-1 0-71 0 0,-25 4 927 0 0,19-2-826 0 0,0 1 0 0 0,0 0 1 0 0,1 0-1 0 0,0 1 1 0 0,-1-1-1 0 0,1 1 0 0 0,1 1 1 0 0,-1-1-1 0 0,0 2-101 0 0,-11 10 325 0 0,1 1 1 0 0,-2 4-326 0 0,7-9 195 0 0,3-1-61 0 0,-1 1 0 0 0,1 0 0 0 0,1 1 0 0 0,1 0 0 0 0,-1 0 0 0 0,2 1 0 0 0,0-1 0 0 0,1 1 0 0 0,0 0 0 0 0,-1 11-134 0 0,5-22 20 0 0,0-1 0 0 0,0 0 0 0 0,0 1 0 0 0,1-1 0 0 0,-1 0 0 0 0,1 1 0 0 0,-1-1 0 0 0,1 0 0 0 0,0 0 0 0 0,0 1 0 0 0,0-1 0 0 0,0 0 0 0 0,1 1-20 0 0,-2-2 8 0 0,1 0 1 0 0,-1 0-1 0 0,1 0 0 0 0,0 0 0 0 0,-1 0 0 0 0,1 0 0 0 0,0-1 0 0 0,0 1 0 0 0,0 0 1 0 0,-1 0-1 0 0,1-1 0 0 0,0 1 0 0 0,0-1 0 0 0,0 1 0 0 0,0-1 0 0 0,0 1 0 0 0,0-1 1 0 0,0 1-1 0 0,0-1 0 0 0,0 0 0 0 0,0 0 0 0 0,0 1 0 0 0,1-1 0 0 0,-1 0 0 0 0,0 0 1 0 0,0 0-1 0 0,0 0 0 0 0,0-1 0 0 0,0 1 0 0 0,0 0 0 0 0,0 0 0 0 0,1-1-8 0 0,7-3 14 0 0,0 0 0 0 0,0-1 0 0 0,-1-1 0 0 0,1 1 0 0 0,-1-1 0 0 0,-1-1 0 0 0,1 1 0 0 0,-1-1 0 0 0,3-5-14 0 0,4-4 23 0 0,-2 0-1 0 0,0-1 1 0 0,-1 0-1 0 0,2-5-22 0 0,-3 0-25 0 0,-7 14 14 0 0,1 1-1 0 0,-1-1 0 0 0,1 1 0 0 0,4-5 12 0 0,-8 13 1 0 0,0-1 0 0 0,0 0 0 0 0,0 0 0 0 0,0 0 0 0 0,0 0 0 0 0,0 0 0 0 0,0 0-1 0 0,0 0 1 0 0,0 0 0 0 0,0 0 0 0 0,0 0 0 0 0,0 0 0 0 0,0 0 0 0 0,0 0 0 0 0,0 0 0 0 0,0 0 0 0 0,0 0-1 0 0,0 0 1 0 0,1 0 0 0 0,-1 0 0 0 0,0 0 0 0 0,0 0 0 0 0,0 0 0 0 0,0 0 0 0 0,0 0 0 0 0,0 0 0 0 0,0 0-1 0 0,0 0 1 0 0,0 0 0 0 0,0 0 0 0 0,0 0 0 0 0,0 0 0 0 0,0 0 0 0 0,0 0 0 0 0,0 0 0 0 0,0 0-1 0 0,0 0 1 0 0,1 0 0 0 0,-1 0 0 0 0,0 0 0 0 0,0 0 0 0 0,0 0 0 0 0,0 0 0 0 0,0 0 0 0 0,0 0 0 0 0,0 0-1 0 0,0 0 1 0 0,0 0 0 0 0,0 0 0 0 0,0 0 0 0 0,0 0 0 0 0,0 0 0 0 0,0 0 0 0 0,0 0 0 0 0,0 0 0 0 0,0 0-1 0 0,0 0 1 0 0,0 0 0 0 0,0 0 0 0 0,0-1 0 0 0,0 1 0 0 0,0 0 0 0 0,0 0 0 0 0,0 0 0 0 0,0 0-1 0 0,0 0 0 0 0,1 8 137 0 0,-4 8 118 0 0,0-1-151 0 0,1-1 0 0 0,0 0 0 0 0,0 0 0 0 0,2 1 0 0 0,-1-1 0 0 0,3 8-104 0 0,-1-15 13 0 0,0 0 1 0 0,0 0-1 0 0,1-1 0 0 0,1 2-13 0 0,3 16 11 0 0,-5-21-4 0 0,0 1-1 0 0,0-1 1 0 0,0 0 0 0 0,1 0 0 0 0,-1 0 0 0 0,1 0-1 0 0,0 0 1 0 0,0 0 0 0 0,0 0 0 0 0,0 0-1 0 0,0 0 1 0 0,0-1 0 0 0,1 0 0 0 0,1 3-7 0 0,-2-4 12 0 0,-1 0 1 0 0,1 0-1 0 0,-1-1 1 0 0,1 1-1 0 0,-1 0 1 0 0,1 0-1 0 0,-1-1 1 0 0,1 1-1 0 0,-1-1 1 0 0,1 1-1 0 0,0-1 0 0 0,-1 0 1 0 0,1 1-1 0 0,0-1 1 0 0,0 0-1 0 0,-1 0 1 0 0,1 0-1 0 0,0-1 1 0 0,-1 1-1 0 0,1 0 1 0 0,0-1-1 0 0,-1 1 1 0 0,1-1-1 0 0,0 1 1 0 0,-1-1-1 0 0,1 0 1 0 0,-1 1-1 0 0,1-1 1 0 0,-1 0-1 0 0,2-1-12 0 0,5-5-14 0 0,0 0 0 0 0,-1 0 0 0 0,1-1-1 0 0,-1 0 1 0 0,-1 0 0 0 0,1-1 0 0 0,-1 0 0 0 0,-1 0-1 0 0,3-6 15 0 0,5-15-496 0 0,0 0 0 0 0,2-15 496 0 0,-2 5-529 0 0,-5 11 44 0 0,5-16-90 0 0,-12 43 710 0 0,-1 2 31 0 0,0 0 2 0 0,0 0-17 0 0,-1 1-67 0 0,-1 3 0 0 0,1-1-41 0 0,1 0 0 0 0,-1 0-1 0 0,1 0 1 0 0,0 0 0 0 0,0 0 0 0 0,0 0 0 0 0,0 0-1 0 0,0 0 1 0 0,1 1-43 0 0,0 2 0 0 0,-1-1 11 0 0,0-3 42 0 0,2 4 17 0 0,-1-4 20 0 0,-1-2 6 0 0,0 0 0 0 0,0 0-4 0 0,0 0-16 0 0,0 0-4 0 0,0 0 0 0 0,0 0-1 0 0,0 0-6 0 0,0 0-1 0 0,0 0 0 0 0,0 0 2 0 0,0 0 3 0 0,1-1-14 0 0,1-1-34 0 0,-1 1 22 0 0,2-1-22 0 0,2-2 22 0 0,0-1-33 0 0,0 3-20 0 0,-2 2-33 0 0,0 0 32 0 0,1 0 12 0 0,-1 0 0 0 0,0 1 0 0 0,0 0 0 0 0,0-1-1 0 0,-1 1 1 0 0,1 1 0 0 0,0-1 0 0 0,0 0 0 0 0,0 1-1 0 0,-1-1 1 0 0,1 1 0 0 0,-1 0 0 0 0,2 1-1 0 0,3 2 43 0 0,-5-4-43 0 0,1 1 1 0 0,-1 0 0 0 0,0 0-1 0 0,1 0 1 0 0,-1 0 0 0 0,0 0 0 0 0,0 1-1 0 0,0-1 1 0 0,-1 1 0 0 0,1-1 0 0 0,0 1-1 0 0,-1 0 1 0 0,0-1 0 0 0,1 3-1 0 0,5 9 11 0 0,3 10 88 0 0,-4-7-41 0 0,-4-11-22 0 0,-1 0-1 0 0,1 0 1 0 0,-1 1-1 0 0,0-1 1 0 0,0 0-1 0 0,-1 1 1 0 0,0-1-1 0 0,0 1 1 0 0,0-1-1 0 0,-1 0 1 0 0,0 1-1 0 0,0-1 1 0 0,-1 2-36 0 0,1-4 41 0 0,-1 0 0 0 0,0 1-1 0 0,1-1 1 0 0,-2 0 0 0 0,1 0 0 0 0,0 0 0 0 0,-1-1 0 0 0,1 1 0 0 0,-1-1 0 0 0,0 1 0 0 0,-3 1-41 0 0,3-3 22 0 0,0 0 0 0 0,0 0-1 0 0,0 0 1 0 0,-1-1 0 0 0,1 1-1 0 0,-1-1 1 0 0,1 0-1 0 0,-1 0 1 0 0,1 0 0 0 0,-1 0-1 0 0,-1-1-21 0 0,-1 1 56 0 0,-2 1-52 0 0,0-1 1 0 0,0-1-1 0 0,0 1 1 0 0,0-1-1 0 0,0-1 1 0 0,0 1-1 0 0,1-1 1 0 0,-1-1-1 0 0,0 1 1 0 0,-6-3-5 0 0,7 0-80 0 0,-4-1-67 0 0,7 2 95 0 0,4 3 20 0 0,0 0-1 0 0,0-1 0 0 0,-1 1 0 0 0,1 0 0 0 0,0-1 0 0 0,0 1 1 0 0,-1 0-1 0 0,1 0 0 0 0,0-1 0 0 0,0 1 0 0 0,-1 0 0 0 0,1 0 1 0 0,0-1-1 0 0,-1 1 0 0 0,1 0 0 0 0,0 0 0 0 0,-1 0 0 0 0,1 0 1 0 0,-1-1-1 0 0,1 1 0 0 0,0 0 0 0 0,-1 0 0 0 0,1 0 0 0 0,-1 0 1 0 0,1 0-1 0 0,0 0 0 0 0,-1 0 0 0 0,1 0 0 0 0,0 0 33 0 0,12-2-456 0 0,-11 1 438 0 0,1 1 1 0 0,-1-1-1 0 0,0 1 1 0 0,0 0 0 0 0,1-1-1 0 0,-1 1 1 0 0,0 0-1 0 0,0 0 1 0 0,1 0 0 0 0,0 0 17 0 0,33 5-158 0 0,0 0 26 0 0,0-1 0 0 0,16-1 132 0 0,-29-3 0 0 0,1 0 0 0 0,-1-2 0 0 0,1 0 0 0 0,-1-2 0 0 0,0 0 0 0 0,0-1 0 0 0,13-6 0 0 0,-12 3 0 0 0,-1-2 0 0 0,14-8 0 0 0,-26 12 0 0 0,-1 0 0 0 0,0 0 0 0 0,0-1 0 0 0,0-1 0 0 0,-1 0 0 0 0,7-7 0 0 0,-11 10-30 0 0,0 0 1 0 0,0 0-1 0 0,-1 0 0 0 0,1 0 0 0 0,-1 0 0 0 0,0-1 0 0 0,-1 0 0 0 0,1 1 0 0 0,-1-1 1 0 0,0 0-1 0 0,-1 0 0 0 0,1 0 0 0 0,-1 0 0 0 0,0 0 0 0 0,-1-4 30 0 0,0 8-9 0 0,0 1 0 0 0,0-1-1 0 0,0 0 1 0 0,0 1-1 0 0,-1-1 1 0 0,1 0 0 0 0,-1 1-1 0 0,1-1 1 0 0,-1 1-1 0 0,0-1 1 0 0,1 1 0 0 0,-1-1-1 0 0,0 1 1 0 0,0-1 0 0 0,0 1-1 0 0,0 0 1 0 0,0-1-1 0 0,0 1 1 0 0,-1 0 0 0 0,1 0-1 0 0,0 0 1 0 0,-1 0 0 0 0,1 0-1 0 0,-1 0 1 0 0,1 1-1 0 0,-1-1 1 0 0,1 0 0 0 0,-1 1-1 0 0,1-1 1 0 0,-1 1 9 0 0,-1-1-1 0 0,0 0 0 0 0,0 1 0 0 0,0-1 0 0 0,0 1-1 0 0,0 0 1 0 0,0 0 0 0 0,0 0 0 0 0,0 0 0 0 0,0 1 0 0 0,0-1 0 0 0,0 1 0 0 0,0 0 0 0 0,0 0 0 0 0,0 0 0 0 0,0 0 0 0 0,0 0 1 0 0,-3 3 27 0 0,1 0 0 0 0,0 0 0 0 0,0 0 1 0 0,0 0-1 0 0,1 1 0 0 0,0-1 0 0 0,0 1 0 0 0,0 0 1 0 0,0 1-1 0 0,1-1 0 0 0,0 1 0 0 0,0-1 1 0 0,0 1-1 0 0,1 0 0 0 0,-1 0 0 0 0,2 0 1 0 0,-1 0-1 0 0,1 1 0 0 0,-1 3-27 0 0,0 3 126 0 0,1-10-95 0 0,1 0 0 0 0,-1 0 0 0 0,1 0 0 0 0,0-1 0 0 0,0 1 0 0 0,0 0 0 0 0,0 0 0 0 0,0 0 0 0 0,1 2-31 0 0,2 9 30 0 0,-1-5-8 0 0,1 0 1 0 0,-1 0-1 0 0,2 0 1 0 0,3 7-23 0 0,-6-13 24 0 0,1 0 0 0 0,-1 0 0 0 0,1-1 0 0 0,0 1 0 0 0,0-1 0 0 0,1 1 0 0 0,-1-1 0 0 0,0 0 0 0 0,1 0 0 0 0,-1 0 0 0 0,1 0 0 0 0,0-1 0 0 0,0 1 0 0 0,0-1 0 0 0,-1 1 0 0 0,3-1-24 0 0,-1 0 34 0 0,0 0-1 0 0,0 0 1 0 0,0 0-1 0 0,1-1 1 0 0,-1 0-1 0 0,0 0 1 0 0,0 0-1 0 0,1 0 1 0 0,-1-1-1 0 0,0 1 1 0 0,0-1-1 0 0,0 0 1 0 0,0 0-1 0 0,0-1 1 0 0,0 1-1 0 0,0-1 1 0 0,1-1-34 0 0,1 0 17 0 0,0 0 1 0 0,0-1-1 0 0,0 0 0 0 0,-1 0 1 0 0,1-1-1 0 0,-1 1 1 0 0,0-1-1 0 0,-1 0 1 0 0,1 0-1 0 0,0-3-17 0 0,31-45-720 0 0,16-37 720 0 0,-49 84-72 0 0,6-11-207 0 0,-9 17 277 0 0,0 0-1 0 0,0 0 1 0 0,0 0-1 0 0,0 0 1 0 0,0 1-1 0 0,0-1 1 0 0,0 0-1 0 0,0 0 1 0 0,1 0-1 0 0,-1 0 1 0 0,0 0-1 0 0,0 1 1 0 0,0-1-1 0 0,0 0 1 0 0,0 0-1 0 0,0 0 1 0 0,0 0-1 0 0,0 0 1 0 0,0 0-1 0 0,1 0 0 0 0,-1 0 1 0 0,0 1-1 0 0,0-1 1 0 0,0 0-1 0 0,0 0 1 0 0,0 0-1 0 0,0 0 1 0 0,1 0-1 0 0,-1 0 1 0 0,0 0-1 0 0,0 0 1 0 0,0 0-1 0 0,0 0 1 0 0,0 0-1 0 0,1 0 1 0 0,-1 0-1 0 0,0 0 1 0 0,0 0-1 0 0,0 0 1 0 0,0 0-1 0 0,0 0 1 0 0,1 0-1 0 0,-1 0 1 0 0,0 0-1 0 0,0 0 1 0 0,0 0-1 0 0,0 0 1 0 0,0 0-1 0 0,1-1 1 0 0,-1 1-1 0 0,0 0 1 0 0,0 0-1 0 0,0 0 0 0 0,0 0 1 0 0,0 0-1 0 0,0 0 1 0 0,0 0-1 0 0,0-1 1 0 0,1 1-1 0 0,-1 0 1 0 0,0 0-1 0 0,0 0 1 0 0,0 0-1 0 0,0 0 3 0 0,4 23 80 0 0,2 1-1 0 0,0-1 1 0 0,2 0-1 0 0,0 0 1 0 0,12 21-80 0 0,-18-40 28 0 0,1-1 1 0 0,-1 1 0 0 0,0-1-1 0 0,1 1 1 0 0,0-1-1 0 0,0 0 1 0 0,0 0 0 0 0,0 0-1 0 0,0 0 1 0 0,0-1 0 0 0,1 1-1 0 0,0-1 1 0 0,-1 0 0 0 0,2 0-29 0 0,-3-1 41 0 0,1 1 1 0 0,0-2 0 0 0,0 1-1 0 0,0 0 1 0 0,0 0 0 0 0,0-1-1 0 0,0 0 1 0 0,0 0 0 0 0,0 0-1 0 0,0 0 1 0 0,-1 0 0 0 0,1 0-1 0 0,0-1 1 0 0,0 1 0 0 0,0-1 0 0 0,0 0-1 0 0,0 0 1 0 0,0 0 0 0 0,-1 0-1 0 0,2-1-41 0 0,1-1 24 0 0,0 0-1 0 0,0 0 0 0 0,0 0 1 0 0,-1-1-1 0 0,1 0 0 0 0,-1 0 1 0 0,0 0-1 0 0,0 0 0 0 0,0-1 1 0 0,-1 0-1 0 0,1 0 0 0 0,-1 1 1 0 0,0-2-1 0 0,-1 1 0 0 0,1 0 1 0 0,0-4-24 0 0,36-109-222 0 0,-37 112 189 0 0,8-26-341 0 0,-9 30 309 0 0,0 0 1 0 0,-1 0-1 0 0,1 0 0 0 0,0 0 0 0 0,0 1 0 0 0,0-1 1 0 0,0 1-1 0 0,1-1 0 0 0,-1 0 0 0 0,0 1 1 0 0,0 0-1 0 0,1-1 0 0 0,0 1 65 0 0,-1 0-59 0 0,0 1-1 0 0,-1 0 1 0 0,1 0-1 0 0,0 0 1 0 0,0 0-1 0 0,-1 0 1 0 0,1 0 0 0 0,0 1-1 0 0,0-1 1 0 0,-1 0-1 0 0,1 0 1 0 0,0 0 0 0 0,-1 1-1 0 0,1-1 1 0 0,0 0-1 0 0,-1 1 1 0 0,1-1 0 0 0,0 0-1 0 0,-1 1 1 0 0,1-1-1 0 0,-1 1 1 0 0,1 0 59 0 0,12 11-1253 0 0,3 12-2583 0 0,-7-15 2130 0 0</inkml:trace>
  <inkml:trace contextRef="#ctx0" brushRef="#br0" timeOffset="7001.076">10408 427 16671 0 0,'17'2'1832'0'0,"-13"0"-1710"0"0,-2-1 9 0 0,-1-1 0 0 0,0 1 0 0 0,0 0 0 0 0,0-1 0 0 0,0 1 0 0 0,0 0 0 0 0,-1 0 1 0 0,1 0-1 0 0,0 0 0 0 0,0 0 0 0 0,0 0 0 0 0,-1 0 0 0 0,1 0 0 0 0,0 0 0 0 0,-1 0 0 0 0,1 0 0 0 0,-1 0 1 0 0,1 0-1 0 0,-1 0 0 0 0,0 1 0 0 0,0-1 0 0 0,1 0 0 0 0,-1 0 0 0 0,0 1-131 0 0,0 4 475 0 0,0-1-1 0 0,0 1 0 0 0,0-1 0 0 0,-2 5-474 0 0,2-5 275 0 0,-3 8 433 0 0,0 0 0 0 0,-1 0 0 0 0,-4 9-708 0 0,3-9 315 0 0,-3 7-27 0 0,0-1 0 0 0,-2-1 0 0 0,-11 17-288 0 0,9-15-53 0 0,0 1-1 0 0,-4 13 54 0 0,11-21-709 0 0,0 0-1 0 0,-2 11 710 0 0,3-2-8267 0 0,4-13 742 0 0</inkml:trace>
  <inkml:trace contextRef="#ctx0" brushRef="#br1" timeOffset="45171.208">9878 1009 10136 0 0,'0'0'230'0'0,"0"0"30"0"0,0 0 19 0 0,3 0-40 0 0,0 0-201 0 0,1-1-35 0 0,-1 0 0 0 0,0 0 0 0 0,1 1 0 0 0,-1 0 0 0 0,1-1 1 0 0,-1 1-1 0 0,1 1 0 0 0,-1-1 0 0 0,0 0 0 0 0,1 1 0 0 0,-1 0 1 0 0,2 0-4 0 0,-9-2 439 0 0,1 1 1 0 0,0 0 0 0 0,0 0 0 0 0,0 0-1 0 0,-1 1 1 0 0,1-1 0 0 0,-1 1-440 0 0,-9 1 582 0 0,11-2-164 0 0,-6 2 276 0 0,-34 7 107 0 0,0-2 0 0 0,-2-2-801 0 0,-7 2 380 0 0,-1-3-19 0 0,34-4-169 0 0,0 2 0 0 0,-4 0-192 0 0,-16 3 269 0 0,-35 0-269 0 0,3 0 107 0 0,-71 2 465 0 0,-20-6-572 0 0,106-1 74 0 0,-213 15 447 0 0,55-1-40 0 0,115-7-249 0 0,-7 5-232 0 0,7-1 344 0 0,-15-3-344 0 0,-53 5 232 0 0,106-7-154 0 0,-90 16 79 0 0,-41-6-119 0 0,-30 4 12 0 0,-42 5 89 0 0,193-19-78 0 0,-454 24 482 0 0,72-20 410 0 0,99-3-622 0 0,338-7-331 0 0,-383 8 157 0 0,354-8-114 0 0,-506-8 95 0 0,313 3-115 0 0,34 2 42 0 0,156 2-203 0 0,-26 4 138 0 0,23 3-6704 0 0,19-1-805 0 0</inkml:trace>
  <inkml:trace contextRef="#ctx0" brushRef="#br1" timeOffset="50764.29">11207 459 9872 0 0,'0'0'222'0'0,"0"-5"540"0"0,0 5-751 0 0,-1-1 0 0 0,1 1 0 0 0,0 0 0 0 0,0 0 1 0 0,0-1-1 0 0,0 1 0 0 0,-1 0 0 0 0,1 0 0 0 0,0-1 1 0 0,0 1-1 0 0,0 0 0 0 0,0-1 0 0 0,0 1 0 0 0,0 0 1 0 0,0 0-1 0 0,0-1 0 0 0,0 1 0 0 0,0 0 0 0 0,0-1 1 0 0,0 1-1 0 0,0 0 0 0 0,0-1 0 0 0,0 1 0 0 0,0 0 0 0 0,0 0 1 0 0,0-1-1 0 0,0 1 0 0 0,1 0 0 0 0,-1-1 0 0 0,0 1 1 0 0,0 0-1 0 0,0 0 0 0 0,0-1 0 0 0,1 1 0 0 0,-1 0 1 0 0,0 0-1 0 0,0 0 0 0 0,0-1-11 0 0,0 1 273 0 0,0 0 425 0 0,2 1 3270 0 0,-1 0-3948 0 0,-1-1 0 0 0,1 0-1 0 0,-1 0 1 0 0,1 1 0 0 0,-1-1 0 0 0,1 1 0 0 0,-1-1 0 0 0,1 0 0 0 0,-1 1 0 0 0,0-1 0 0 0,1 1 0 0 0,-1-1-1 0 0,0 1 1 0 0,1-1 0 0 0,-1 1 0 0 0,0 0-20 0 0,15 65 1084 0 0,-8-37-471 0 0,3 28-613 0 0,-6-23 1988 0 0,-1 25-1988 0 0,-3-65 51 0 0,1 1 0 0 0,0-1 0 0 0,0 1 0 0 0,1-1-1 0 0,0 1 1 0 0,2-5-51 0 0,6-24 7 0 0,-7 22-7 0 0,1 0 0 0 0,0 1 0 0 0,0-1 0 0 0,1 1 0 0 0,0 0 0 0 0,1 0 0 0 0,1 0 0 0 0,2-2 0 0 0,-8 11 8 0 0,1-1-1 0 0,-1 1 0 0 0,1 0 0 0 0,0 0 0 0 0,-1 1 1 0 0,1-1-1 0 0,0 0 0 0 0,0 1 0 0 0,0-1 0 0 0,0 1 1 0 0,1-1-1 0 0,-1 1 0 0 0,0 0 0 0 0,0 0 0 0 0,1 0 1 0 0,-1 0-1 0 0,1 1 0 0 0,-1-1 0 0 0,1 1 0 0 0,0-1-7 0 0,-3 1 0 0 0,1 0 0 0 0,0 0 0 0 0,0 0 0 0 0,0-1 0 0 0,-1 1 0 0 0,1 0 0 0 0,0 0 0 0 0,0 1 0 0 0,0-1 0 0 0,-1 0 0 0 0,1 0 0 0 0,0 0 0 0 0,0 1 0 0 0,-1-1 0 0 0,1 0 0 0 0,0 0 0 0 0,0 1 0 0 0,-1-1 0 0 0,1 1 0 0 0,0-1 0 0 0,-1 1 0 0 0,1-1 0 0 0,-1 1 0 0 0,1-1 0 0 0,0 2 0 0 0,1 0 0 0 0,3 1 0 0 0,0 0 0 0 0,-1 0 0 0 0,1 1 0 0 0,-1-1 0 0 0,0 1 0 0 0,0 0 0 0 0,0 1 0 0 0,-1-1 0 0 0,1 1 0 0 0,-1-1 0 0 0,0 1 0 0 0,0 0 0 0 0,-1 0 0 0 0,1 0 0 0 0,-1 1 0 0 0,0 2 0 0 0,3 9 3 0 0,-3-13 14 0 0,-1 1 0 0 0,0-1 1 0 0,0 1-1 0 0,0 0 1 0 0,0 0-1 0 0,-1 1-17 0 0,1 11 115 0 0,-1-12-69 0 0,1 0-1 0 0,-1 0 0 0 0,0-1 0 0 0,-1 1 0 0 0,1 1-45 0 0,-3 21 496 0 0,3-26-408 0 0,0-1 2 0 0,0 0 4 0 0,0 0 2 0 0,0 0 0 0 0,-4-19 204 0 0,4 14-240 0 0,-1-5-41 0 0,1 0 0 0 0,1 0 0 0 0,0 0 0 0 0,0 0 0 0 0,1 0 0 0 0,0 1 0 0 0,1-1 0 0 0,1-3-19 0 0,-1 4-3 0 0,1 0-1 0 0,0 1 0 0 0,0-1 1 0 0,0 1-1 0 0,3-2 4 0 0,-6 8-7 0 0,1 0 0 0 0,-1-1 1 0 0,1 1-1 0 0,-1 0 0 0 0,1 0 1 0 0,0 1-1 0 0,0-1 0 0 0,0 0 1 0 0,0 1-1 0 0,0-1 0 0 0,0 1 1 0 0,0-1-1 0 0,1 1 0 0 0,-1 0 1 0 0,0 0-1 0 0,1 0 0 0 0,-1 1 1 0 0,1-1-1 0 0,-1 0 0 0 0,3 1 7 0 0,-3 0-7 0 0,-1 1 0 0 0,1-1 0 0 0,0 1 0 0 0,-1 0 0 0 0,1 0 0 0 0,0 0 0 0 0,-1 0-1 0 0,0 0 1 0 0,1 0 7 0 0,1 3 24 0 0,0 0-1 0 0,0 0 1 0 0,0 0 0 0 0,-1 0-1 0 0,0 1 1 0 0,0-1-1 0 0,0 1 1 0 0,1 3-24 0 0,8 39 187 0 0,-5-20-219 0 0,-2 4 32 0 0,2 5 0 0 0,-2-23 4 0 0,-2-5 13 0 0,1 1 1 0 0,-1-1 0 0 0,2 0 0 0 0,2 6-18 0 0,-4-12 9 0 0,0-1 0 0 0,-1 0 0 0 0,1 0 0 0 0,0 0-1 0 0,0 0 1 0 0,0 0 0 0 0,0 0 0 0 0,0 0 0 0 0,0 0 0 0 0,0-1 0 0 0,0 1 0 0 0,0-1-9 0 0,2 0 6 0 0,-1 1 0 0 0,1-1 0 0 0,0 0 1 0 0,-1-1-1 0 0,1 1 0 0 0,0-1 0 0 0,-1 1 1 0 0,1-1-1 0 0,-1 0 0 0 0,1-1 0 0 0,-1 1 1 0 0,1-1-1 0 0,-1 1-6 0 0,8-5 22 0 0,0 0 0 0 0,-1 0-1 0 0,3-2-21 0 0,38-24 0 0 0,-32 21 0 0 0,0-1 0 0 0,10-9 0 0 0,-10 7 0 0 0,-12 10 0 0 0,-1-1 0 0 0,0 1 0 0 0,-1-1 0 0 0,5-5 0 0 0,55-55 0 0 0,-4-10 107 0 0,-41 49-74 0 0,-15 19-14 0 0,-1 0-1 0 0,-1 0 0 0 0,1 0 1 0 0,-1-1-1 0 0,0 0 1 0 0,0-5-19 0 0,3-4 13 0 0,-6 16-8 0 0,1 0 0 0 0,-1-1 0 0 0,0 1 1 0 0,0 0-1 0 0,0 0 0 0 0,0 0 0 0 0,0-1 0 0 0,0 1 0 0 0,0 0 0 0 0,0 0 0 0 0,0 0 0 0 0,0 0 0 0 0,-1-1 0 0 0,1 1 0 0 0,-1 0 0 0 0,1 0 0 0 0,-1 0 0 0 0,1 0 0 0 0,-1 0 0 0 0,1 0 1 0 0,-1 0-1 0 0,0 0 0 0 0,0 0 0 0 0,1 0 0 0 0,-1 0 0 0 0,0 0 0 0 0,0 1 0 0 0,-1-1-5 0 0,1-1 7 0 0,-1 1 1 0 0,1 0-1 0 0,-1 0 1 0 0,0 0-1 0 0,0 0 1 0 0,0 0-1 0 0,1 1 1 0 0,-1-1-1 0 0,0 1 1 0 0,0-1-1 0 0,0 1 1 0 0,0-1-1 0 0,0 1 1 0 0,0 0-1 0 0,0 0 1 0 0,-1 0-8 0 0,-1 1-2 0 0,-1 0 1 0 0,0 1-1 0 0,1-1 1 0 0,-1 1-1 0 0,1 0 1 0 0,0 0-1 0 0,-1 1 1 0 0,1-1-1 0 0,0 1 1 0 0,0 0-1 0 0,-2 3 2 0 0,-9 7-18 0 0,1 1 0 0 0,-3 4 18 0 0,13-13-1 0 0,-2 2 1 0 0,1 0 0 0 0,-1 0 0 0 0,1 1 0 0 0,1-1 0 0 0,-1 1 0 0 0,1 1 0 0 0,1-1 0 0 0,-1 0 0 0 0,1 1 0 0 0,1 0 0 0 0,0 0 0 0 0,0 0 0 0 0,1 0 0 0 0,0 0 0 0 0,0 1 0 0 0,1-7 0 0 0,1 1 0 0 0,-1 0 0 0 0,1 0 0 0 0,0-1 0 0 0,0 1 0 0 0,0 0 0 0 0,0-1 0 0 0,1 1 0 0 0,-1-1 0 0 0,1 0 0 0 0,0 1 0 0 0,0-1 0 0 0,0 0 0 0 0,0 0 0 0 0,1 0 0 0 0,-1 0 0 0 0,1-1 0 0 0,0 1 0 0 0,1 0 0 0 0,1 1 0 0 0,0 0 0 0 0,0-1 0 0 0,1 0 0 0 0,-1 0 0 0 0,1 0 0 0 0,-1-1 0 0 0,1 0 0 0 0,0 0 0 0 0,0 0 0 0 0,0-1 0 0 0,1 1 0 0 0,1-2-77 0 0,0 0 0 0 0,0 0 1 0 0,0 0-1 0 0,0-1 0 0 0,-1-1 0 0 0,1 1 0 0 0,0-1 0 0 0,3-1 77 0 0,21-5-306 0 0,-20 4-20 0 0,0 1 0 0 0,0-2 0 0 0,0 0 0 0 0,-1-1 0 0 0,0 0 0 0 0,5-3 326 0 0,1 0-483 0 0,2-4-291 0 0,1 0-1 0 0,-2-1 1 0 0,6-6 774 0 0,0-1-759 0 0,-1 1-32 0 0,-1 0 1 0 0,17-22 790 0 0,-37 41 46 0 0,-1-1 1 0 0,0 1 0 0 0,0-1 0 0 0,0 1 0 0 0,0-1 0 0 0,-1 1 0 0 0,1-1 0 0 0,0 0 0 0 0,-1 1 0 0 0,1-1 0 0 0,-1 0 0 0 0,1 1 0 0 0,-1-1 0 0 0,0 0 0 0 0,0 0 0 0 0,0 0 0 0 0,0 1 0 0 0,0-2-47 0 0,0 3 45 0 0,0-1 0 0 0,0 1 1 0 0,0 0-1 0 0,0-1 0 0 0,0 1 1 0 0,0 0-1 0 0,-1-1 1 0 0,1 1-1 0 0,0 0 0 0 0,0-1 1 0 0,0 1-1 0 0,-1 0 1 0 0,1 0-1 0 0,0-1 0 0 0,0 1 1 0 0,-1 0-1 0 0,1 0 1 0 0,0-1-1 0 0,0 1 0 0 0,-1 0 1 0 0,1 0-1 0 0,0 0 1 0 0,-1 0-1 0 0,1-1 0 0 0,0 1 1 0 0,-1 0-1 0 0,1 0 1 0 0,0 0-1 0 0,-1 0 0 0 0,1 0-45 0 0,-2 0 83 0 0,1 0 0 0 0,0 1 0 0 0,0-1 0 0 0,-1 0 0 0 0,1 1-1 0 0,0-1 1 0 0,0 1 0 0 0,-1-1 0 0 0,1 1 0 0 0,0-1 0 0 0,0 1-1 0 0,0 0 1 0 0,0 0 0 0 0,0 0-83 0 0,-15 11 329 0 0,0 0 0 0 0,1 1-1 0 0,0 1 1 0 0,1 0 0 0 0,1 1 0 0 0,0 1-1 0 0,-3 7-328 0 0,3-4 152 0 0,8-12-109 0 0,1-1 0 0 0,-1 1 0 0 0,1 1 0 0 0,1-1 1 0 0,-1 0-1 0 0,1 1 0 0 0,1 0 0 0 0,-1 0 0 0 0,1 0-43 0 0,0 6 63 0 0,1-12-56 0 0,1 1 1 0 0,-1-1-1 0 0,1 1 1 0 0,0-1-1 0 0,-1 1 0 0 0,1 0 1 0 0,1-1-1 0 0,-1 1 1 0 0,0 0-1 0 0,1-1 0 0 0,-1 1-7 0 0,0-2 14 0 0,0 0-1 0 0,0-1 1 0 0,0 1-1 0 0,1 0 1 0 0,-1 0-1 0 0,0-1 1 0 0,0 1-1 0 0,1 0 0 0 0,-1 0 1 0 0,0-1-1 0 0,1 1 1 0 0,-1 0-1 0 0,0-1 1 0 0,1 1-1 0 0,-1 0 1 0 0,1-1-1 0 0,-1 1 1 0 0,1-1-1 0 0,-1 1 0 0 0,1-1 1 0 0,0 1-1 0 0,-1-1 1 0 0,1 1-1 0 0,0-1 1 0 0,-1 0-1 0 0,1 1 1 0 0,0-1-1 0 0,0 0 1 0 0,-1 0-1 0 0,1 1 0 0 0,0-1 1 0 0,0 0-1 0 0,-1 0 1 0 0,1 0-1 0 0,0 0 1 0 0,0 0-1 0 0,-1 0 1 0 0,1 0-1 0 0,0 0 1 0 0,0 0-1 0 0,-1-1 0 0 0,1 1 1 0 0,0 0-1 0 0,0-1-13 0 0,4 0 31 0 0,0 0 0 0 0,0 0 0 0 0,0-1 0 0 0,0 0 0 0 0,-1 0 1 0 0,1 0-1 0 0,-1-1 0 0 0,1 1 0 0 0,-1-1 0 0 0,0 0 0 0 0,0 0 0 0 0,0-1 0 0 0,0 1 0 0 0,-1-1 0 0 0,1 0 0 0 0,-1 0 0 0 0,1-2-31 0 0,8-12 59 0 0,0 0-1 0 0,-1 0 1 0 0,4-12-59 0 0,-15 30 0 0 0,2-5-1 0 0,0 1 0 0 0,0-1-1 0 0,1 1 1 0 0,0 0 0 0 0,-1-1-1 0 0,2 1 1 0 0,-1 1 0 0 0,0-1-1 0 0,1 0 2 0 0,-3 3-62 0 0,0 3-20 0 0,5 8 67 0 0,-2 0 0 0 0,0 0 0 0 0,0 1 0 0 0,-1 0 0 0 0,0 0 0 0 0,1 10 15 0 0,-2-11-7 0 0,0 0 0 0 0,0-1 0 0 0,1 1 0 0 0,0-1 0 0 0,1 1 0 0 0,0-1 0 0 0,0 0 0 0 0,1 0 0 0 0,3 4 7 0 0,-6-11 14 0 0,0 1 0 0 0,0-1-1 0 0,0 0 1 0 0,0 0 0 0 0,0 0 0 0 0,1 0-1 0 0,-1 0 1 0 0,1 0 0 0 0,1 0-14 0 0,-3-1 13 0 0,1 0 0 0 0,0-1-1 0 0,0 1 1 0 0,-1-1 0 0 0,1 0-1 0 0,0 1 1 0 0,0-1 0 0 0,0 0 0 0 0,0 0-1 0 0,-1 0 1 0 0,1-1 0 0 0,0 1 0 0 0,0 0-1 0 0,0-1 1 0 0,-1 1 0 0 0,3-1-13 0 0,1-1 33 0 0,0 0 1 0 0,1-1-1 0 0,-1 0 0 0 0,0 1 1 0 0,0-2-1 0 0,0 1 0 0 0,-1 0 1 0 0,1-1-1 0 0,-1 0 0 0 0,0 0 1 0 0,0 0-1 0 0,3-4-33 0 0,4-8-171 0 0,0 0 1 0 0,-1-1-1 0 0,1-4 171 0 0,17-27-1379 0 0,-15 25 653 0 0,-10 18 483 0 0,0-1-1 0 0,0 1 1 0 0,0 0-1 0 0,0 0 1 0 0,1 0-1 0 0,0 1 1 0 0,0-1 0 0 0,0 1-1 0 0,3-2 244 0 0,-6 5-163 0 0,-1 1 18 0 0,1 2 145 0 0,0 0 0 0 0,-1 0 1 0 0,0 0-1 0 0,1 1 0 0 0,-1-1 0 0 0,0 0 0 0 0,0 2 0 0 0,-2 49 348 0 0,1-29-73 0 0,0-1 0 0 0,2 0 0 0 0,0 0 0 0 0,5 21-275 0 0,-3-33 101 0 0,-2-9-57 0 0,-1-1 1 0 0,1 1 0 0 0,-1-1 0 0 0,1 1 0 0 0,-1 0 0 0 0,0-1-1 0 0,1 1 1 0 0,-1 0 0 0 0,0-1 0 0 0,0 1 0 0 0,0 0 0 0 0,-1-1 0 0 0,1 1-1 0 0,0 0-44 0 0,0-1 43 0 0,0-1-1 0 0,0 0 0 0 0,0 1 0 0 0,0-1 0 0 0,1 0 0 0 0,-1 1 1 0 0,0-1-1 0 0,0 0 0 0 0,1 1 0 0 0,-1-1 0 0 0,0 0 0 0 0,0 0 1 0 0,1 1-1 0 0,-1-1 0 0 0,0 0 0 0 0,1 0 0 0 0,-1 0 0 0 0,0 1 1 0 0,1-1-1 0 0,-1 0 0 0 0,1 0 0 0 0,-1 0 0 0 0,0 0 0 0 0,1 0 0 0 0,-1 0 1 0 0,0 0-1 0 0,1 0 0 0 0,-1 0 0 0 0,1 0 0 0 0,-1 0 0 0 0,0 0 1 0 0,1 0-1 0 0,-1 0 0 0 0,1 0 0 0 0,-1 0 0 0 0,0 0 0 0 0,1 0 1 0 0,-1-1-1 0 0,0 1 0 0 0,1 0-42 0 0,3-5 76 0 0,0 0 0 0 0,-1 0 0 0 0,0 0 0 0 0,0 0 0 0 0,0-1 0 0 0,0 1 0 0 0,-1-1 0 0 0,0 0 0 0 0,1-2-76 0 0,0-1 0 0 0,0 1 0 0 0,0 0 0 0 0,1 0-1 0 0,0 0 1 0 0,0 0 0 0 0,2 0 0 0 0,5-12-148 0 0,-4 7-27 0 0,0 1-1 0 0,1 0 1 0 0,0 1 0 0 0,1 0 0 0 0,0 0 0 0 0,5-3 175 0 0,-12 12-39 0 0,-2 1 33 0 0,1 0 0 0 0,0 1 0 0 0,-1-1 1 0 0,1 1-1 0 0,0-1 0 0 0,0 1 1 0 0,-1-1-1 0 0,1 1 0 0 0,0 0 0 0 0,0-1 1 0 0,0 1-1 0 0,0 0 0 0 0,-1-1 0 0 0,1 1 1 0 0,0 0-1 0 0,0 0 0 0 0,0 0 1 0 0,0 0-1 0 0,0 0 0 0 0,0 0 0 0 0,0 0 1 0 0,0 0 5 0 0,0 0-5 0 0,0 1 1 0 0,1-1 0 0 0,-1 1 0 0 0,0-1 0 0 0,0 1-1 0 0,0-1 1 0 0,1 1 0 0 0,-1 0 0 0 0,0-1-1 0 0,0 1 1 0 0,0 0 0 0 0,0 0 0 0 0,0 0 0 0 0,0 0-1 0 0,-1 0 1 0 0,1 0 0 0 0,0 0 0 0 0,0 0 4 0 0,13 22 11 0 0,-13-21-16 0 0,6 13 125 0 0,0 0 1 0 0,-2 0-1 0 0,0 0 0 0 0,0 2-120 0 0,0-1 229 0 0,0-1 0 0 0,1 1 0 0 0,4 7-229 0 0,10 18 552 0 0,-20-40-537 0 0,1 1 9 0 0,0-1 0 0 0,0 1 0 0 0,0-1-1 0 0,1 1 1 0 0,-1-1 0 0 0,0 1 0 0 0,0-1 0 0 0,1 0 0 0 0,-1 0 0 0 0,1 0 0 0 0,-1 1 0 0 0,1-1 0 0 0,0 0-24 0 0,1-1 254 0 0,-1 0-3294 0 0,-1 0-653 0 0,-1 0-3665 0 0</inkml:trace>
  <inkml:trace contextRef="#ctx0" brushRef="#br1" timeOffset="60498.166">11317 1541 11720 0 0,'11'-8'723'0'0,"0"-1"1"0"0,-1-1-1 0 0,0 1 1 0 0,-1-1-1 0 0,0-1 1 0 0,2-3-724 0 0,-10 13 537 0 0,-1 0-372 0 0,0 0 1 0 0,0 0-1 0 0,0 0 0 0 0,-1 0 0 0 0,1 0 1 0 0,0 0-1 0 0,0-1 0 0 0,0 1 0 0 0,-1 0 0 0 0,1 0 1 0 0,-1 0-1 0 0,1 0 0 0 0,-1 0 0 0 0,1 0-165 0 0,-3 1 107 0 0,1-1-1 0 0,0 1 0 0 0,0-1 1 0 0,-1 1-1 0 0,1 0 0 0 0,0 0 0 0 0,-1 0 1 0 0,1 1-1 0 0,0-1 0 0 0,-1 0 0 0 0,1 1 1 0 0,0 0-1 0 0,0-1 0 0 0,0 1 1 0 0,-1 1-107 0 0,-3-1 211 0 0,-2 2-95 0 0,1 0 0 0 0,0 0 0 0 0,1 0-1 0 0,-1 1 1 0 0,1 0 0 0 0,-1 0 0 0 0,-4 4-116 0 0,-8 8 504 0 0,-12 15-504 0 0,12-12 157 0 0,5-6-96 0 0,2 1 1 0 0,0 1-1 0 0,0 0 1 0 0,0 1-62 0 0,7-6 22 0 0,-1-1 1 0 0,1 0 0 0 0,0 1-1 0 0,1 0 1 0 0,0 0-1 0 0,1 0 1 0 0,0 0-1 0 0,1 1-22 0 0,2-9 9 0 0,0-1-1 0 0,0 1 0 0 0,0-1 0 0 0,0 1 0 0 0,0-1 1 0 0,0 0-1 0 0,1 1 0 0 0,-1-1 0 0 0,1 1 0 0 0,-1-1 1 0 0,1 0-1 0 0,-1 1 0 0 0,1-1 0 0 0,0 0 0 0 0,0 0 1 0 0,-1 1-1 0 0,1-1 0 0 0,0 0 0 0 0,0 0 1 0 0,0 0-1 0 0,1 0 0 0 0,-1 0 0 0 0,0 0 0 0 0,0 0 1 0 0,2 0-9 0 0,-1 0 29 0 0,1-1 1 0 0,0 0-1 0 0,0 0 1 0 0,0 1-1 0 0,0-1 1 0 0,-1-1-1 0 0,1 1 1 0 0,0 0-1 0 0,0-1 1 0 0,0 0 0 0 0,-1 1-1 0 0,1-1 1 0 0,0 0-1 0 0,-1 0 1 0 0,1-1-1 0 0,0 1 1 0 0,0-1-30 0 0,6-4 167 0 0,0 0-1 0 0,0-1 1 0 0,7-6-167 0 0,4-8 20 0 0,-1 0-1 0 0,-1-1 1 0 0,-1 0-1 0 0,-1-2 1 0 0,0-1-20 0 0,-3 4 52 0 0,0 0 9 0 0,9-23-61 0 0,-7 13 13 0 0,0-1-37 0 0,-2 1 0 0 0,-2-2 0 0 0,-1 0 0 0 0,3-20 24 0 0,-11 47 0 0 0,1-19 0 0 0,-4 29-11 0 0,0 1-1 0 0,0-1 1 0 0,-1 0 0 0 0,1 0-1 0 0,-1 0 1 0 0,0 0-1 0 0,-1 1 12 0 0,-8 22-80 0 0,0 12 59 0 0,1 0 0 0 0,2 1-1 0 0,0 27 22 0 0,6-47 0 0 0,1 1 0 0 0,1-1 0 0 0,0 0 0 0 0,2 0 0 0 0,2 13 0 0 0,-1-21-1 0 0,-3-8 2 0 0,0-1 0 0 0,1 0 0 0 0,-1 0 0 0 0,1 0-1 0 0,0 0 1 0 0,0 0 0 0 0,0-1 0 0 0,0 1 0 0 0,1 0-1 0 0,-1 0 1 0 0,1-1 0 0 0,-1 1 0 0 0,1-1 0 0 0,0 1-1 0 0,0-1 1 0 0,2 2-1 0 0,-3-3 7 0 0,-1-1 0 0 0,1 1 0 0 0,-1-1 0 0 0,1 1 0 0 0,-1-1 0 0 0,1 0 1 0 0,0 1-1 0 0,-1-1 0 0 0,1 1 0 0 0,0-1 0 0 0,-1 0 0 0 0,1 0 0 0 0,0 1 0 0 0,-1-1 0 0 0,1 0 0 0 0,0 0 0 0 0,0 0 0 0 0,-1 0 0 0 0,1 0 0 0 0,0 0 0 0 0,0 0 0 0 0,-1 0 0 0 0,1 0 0 0 0,0 0 0 0 0,-1 0 0 0 0,1 0 0 0 0,0-1 0 0 0,0 1-7 0 0,1-1 31 0 0,1 1-3 0 0,0-1 0 0 0,1-1 0 0 0,-1 1 0 0 0,0 0 0 0 0,0-1 0 0 0,0 1 0 0 0,0-1 0 0 0,-1 0 0 0 0,1 0 0 0 0,0 0 0 0 0,-1-1 0 0 0,1 1 0 0 0,-1 0 0 0 0,1-2-28 0 0,5-5 32 0 0,-1 0 0 0 0,-1-1 0 0 0,4-6-32 0 0,-2 4 15 0 0,-1-1-1 0 0,-1 0 0 0 0,0-1 1 0 0,-1 0-1 0 0,2-6-14 0 0,-3 8-2 0 0,3-14 58 0 0,-18 58-106 0 0,1 38 37 0 0,8-52 14 0 0,1-12-1 0 0,1-1 0 0 0,1 0 0 0 0,-1 0 0 0 0,1 0 0 0 0,0 0 0 0 0,0 0 0 0 0,0 0 0 0 0,0-2 0 0 0,0-1 0 0 0,-1 1 0 0 0,1-1 0 0 0,0 1 0 0 0,0-1 0 0 0,1 1 0 0 0,-1-1 0 0 0,0 0 0 0 0,1 0 0 0 0,0 0 0 0 0,-1 0 0 0 0,1 0 0 0 0,0 0 0 0 0,1 1 0 0 0,7 2 9 0 0,-6-6 20 0 0,-3 0-1 0 0,4 1 1 0 0,0-1 0 0 0,1 0 0 0 0,-1 0 0 0 0,0-1 1 0 0,0 1-1 0 0,0-1 0 0 0,-1 0 0 0 0,1 0 0 0 0,0-1 1 0 0,-1 1-1 0 0,1-1 0 0 0,-1 0 0 0 0,2-3-29 0 0,1 1 32 0 0,0-2 0 0 0,0 1 0 0 0,0-1 0 0 0,-1 0 0 0 0,0 0 1 0 0,-1-1-1 0 0,2-2-32 0 0,15-30 138 0 0,0-4-138 0 0,-21 42-1 0 0,0 0 0 0 0,0-1 0 0 0,1 1 0 0 0,-1 0 0 0 0,1 0 0 0 0,-1 0 0 0 0,1 0 0 0 0,0 1 0 0 0,-1-1 0 0 0,1 0-1 0 0,0 1 1 0 0,0-1 0 0 0,0 1 0 0 0,0 0 0 0 0,1-1 1 0 0,4 9-160 0 0,-2-2 143 0 0,-1-1-1 0 0,-1 1 0 0 0,1 0 1 0 0,-1-1-1 0 0,0 2 1 0 0,0-1-1 0 0,0 0 0 0 0,0 0 1 0 0,-1 1-1 0 0,0 0 18 0 0,1 1 0 0 0,1-1 0 0 0,-1 0 0 0 0,1 1 0 0 0,1-2 0 0 0,-1 1 0 0 0,1 0 0 0 0,0-1 0 0 0,2 2 0 0 0,-1-4 1 0 0,-1 0 0 0 0,0-1 0 0 0,0 1 1 0 0,1-1-1 0 0,0-1 0 0 0,-1 1 0 0 0,1-1 0 0 0,0 0 0 0 0,0 0 0 0 0,0 0-1 0 0,0-1 25 0 0,0 0-1 0 0,1 0 1 0 0,-1 0 0 0 0,0-1-1 0 0,1 0 1 0 0,-1 0 0 0 0,0 0-1 0 0,0-1 1 0 0,0 0 0 0 0,0 0-1 0 0,2-2-24 0 0,3-1 34 0 0,-1-1 0 0 0,0 0-1 0 0,0 0 1 0 0,0-1 0 0 0,3-4-34 0 0,-9 8 9 0 0,-1 0 0 0 0,0 0-1 0 0,0-1 1 0 0,0 0 0 0 0,-1 1 0 0 0,1-1 0 0 0,-1 0-1 0 0,0 0 1 0 0,0 0 0 0 0,0 0 0 0 0,0-1 0 0 0,-1 1 0 0 0,1-5-9 0 0,0 0 16 0 0,-1 0 0 0 0,0 0 1 0 0,0 0-1 0 0,-1 0 1 0 0,-1 0-1 0 0,0-4-16 0 0,1 12-9 0 0,0-1 0 0 0,0 0 0 0 0,-1 0 0 0 0,1 1 0 0 0,-1-1 0 0 0,0 0 0 0 0,1 1-1 0 0,-1-1 1 0 0,0 1 0 0 0,0-1 0 0 0,0 1 0 0 0,0-1 0 0 0,0 1 0 0 0,0-1 0 0 0,0 1 0 0 0,-1 0 0 0 0,1 0 0 0 0,0 0 0 0 0,-1 0-1 0 0,1 0 1 0 0,-1 0 0 0 0,0-1 9 0 0,1 2-8 0 0,-1-1 0 0 0,1 1 0 0 0,0-1 0 0 0,-1 1 0 0 0,1 0 0 0 0,0-1 0 0 0,-1 1 0 0 0,1 0 0 0 0,0 0 0 0 0,-1 0 0 0 0,1 0 0 0 0,0 0 0 0 0,-1 1 0 0 0,1-1 0 0 0,0 0 0 0 0,0 1 0 0 0,-1-1 0 0 0,1 0 0 0 0,0 1 0 0 0,0 0 0 0 0,-1-1 0 0 0,1 1 0 0 0,0 0 0 0 0,0-1 0 0 0,0 1 0 0 0,0 0 0 0 0,0 0 0 0 0,-1 1 8 0 0,-2 2-7 0 0,0 1-1 0 0,0 0 1 0 0,0 0-1 0 0,1 0 1 0 0,0 0-1 0 0,0 1 1 0 0,0-1-1 0 0,0 1 1 0 0,1 0-1 0 0,0 0 1 0 0,0 0-1 0 0,1 0 1 0 0,0 0-1 0 0,0 0 1 0 0,0 0-1 0 0,1 0 1 0 0,0 0-1 0 0,0 1 1 0 0,0-1 0 0 0,1 0-1 0 0,0 0 1 0 0,0 0-1 0 0,0 0 1 0 0,1 0-1 0 0,0 0 1 0 0,0 0 7 0 0,1 0-12 0 0,-1 0 1 0 0,1 0 0 0 0,0-1 0 0 0,0 1 0 0 0,1-1-1 0 0,0 0 1 0 0,0 0 0 0 0,0 0 0 0 0,0 0 0 0 0,1-1-1 0 0,0 1 1 0 0,0-1 0 0 0,0 0 0 0 0,0-1 0 0 0,0 1 0 0 0,1-1-1 0 0,0 0 1 0 0,0-1 0 0 0,0 1 0 0 0,0-1 0 0 0,0-1-1 0 0,0 1 1 0 0,0-1 0 0 0,1 0 0 0 0,-1 0 0 0 0,0 0-1 0 0,1-1 1 0 0,3-1 11 0 0,8 1-720 0 0,1-1 0 0 0,-1 0-1 0 0,0-2 1 0 0,12-3 720 0 0,-6 0-1307 0 0</inkml:trace>
  <inkml:trace contextRef="#ctx0" brushRef="#br1" timeOffset="55077.506">16266 177 10896 0 0,'-9'-5'317'0'0,"7"4"2"0"0,12-9-195 0 0,4-2 1319 0 0,-12 10-1070 0 0,0 1 0 0 0,0-1 1 0 0,1 0-1 0 0,-1 1 0 0 0,0-1 0 0 0,0 1 1 0 0,2-1-374 0 0,-3 1 680 0 0,9 2 1447 0 0,-8 2-2036 0 0,-1 0-1 0 0,1 0 1 0 0,-1 0-1 0 0,0 0 1 0 0,1 0-1 0 0,-1 0 1 0 0,-1 0-1 0 0,1 0 1 0 0,0 0-1 0 0,-1 0 0 0 0,0 0 1 0 0,1 1-1 0 0,-1-1 1 0 0,0 0-1 0 0,-1 0 1 0 0,1 0-1 0 0,-1 1 1 0 0,1-1-1 0 0,-2 1-90 0 0,1 8 169 0 0,0-1-1 0 0,1 0 1 0 0,0 7-169 0 0,0 19 189 0 0,-1-7-48 0 0,2 0 1 0 0,1 5-142 0 0,1 33 189 0 0,-3-60-188 0 0,1-1 0 0 0,0 0 1 0 0,0 0-1 0 0,1 0 1 0 0,0 0-1 0 0,0 0 0 0 0,1 0 1 0 0,0-1-1 0 0,2 5-1 0 0,3 7 13 0 0,-3-2 200 0 0,-4-11 562 0 0,0-17-418 0 0,-2 8-331 0 0,0 0 0 0 0,0 1 0 0 0,0-1 0 0 0,0 0-1 0 0,-1 1 1 0 0,0-1 0 0 0,1 1 0 0 0,-1 0 0 0 0,0 0-1 0 0,-1 0 1 0 0,-1-3-26 0 0,-7-10 56 0 0,9 12-50 0 0,0 0-1 0 0,-1 1 0 0 0,0 0 1 0 0,0 0-1 0 0,0 0 0 0 0,0 0 1 0 0,0 0-1 0 0,-1 1 0 0 0,1-1 1 0 0,-1 1-1 0 0,1 0 0 0 0,-1 0 1 0 0,0 0-1 0 0,-1 0-5 0 0,-1 0-19 0 0,1 0 1 0 0,0 0-1 0 0,-1 1 0 0 0,1-1 1 0 0,-1 1-1 0 0,0 1 0 0 0,1-1 1 0 0,-1 1-1 0 0,0 0 0 0 0,-1 0 19 0 0,1 2-13 0 0,0-1 0 0 0,0 1-1 0 0,1 0 1 0 0,-1 0 0 0 0,1 1-1 0 0,-1-1 1 0 0,1 1 0 0 0,0 0-1 0 0,0 1 1 0 0,0-1-1 0 0,0 1 1 0 0,1 0 0 0 0,0 0-1 0 0,-1 1 1 0 0,2-1 0 0 0,-1 1-1 0 0,0 0 1 0 0,0 2 13 0 0,1-3-3 0 0,1-1 0 0 0,-1 2 0 0 0,1-1 0 0 0,0 0 0 0 0,0 0 0 0 0,1 1 0 0 0,-1-1 0 0 0,1 1 1 0 0,0-1-1 0 0,0 1 0 0 0,1 0 0 0 0,-1-1 0 0 0,1 1 0 0 0,0 0 0 0 0,0-1 0 0 0,1 1 0 0 0,0 0 0 0 0,-1-1 0 0 0,1 1 0 0 0,1 0 0 0 0,-1-1 0 0 0,1 0 0 0 0,1 4 3 0 0,0-4 9 0 0,0 1 0 0 0,0-1 0 0 0,0-1 0 0 0,0 1 0 0 0,1 0 0 0 0,-1-1-1 0 0,1 1 1 0 0,0-1 0 0 0,0 0 0 0 0,0-1 0 0 0,1 1 0 0 0,-1-1 0 0 0,1 1 0 0 0,-1-1-1 0 0,1-1 1 0 0,0 1 0 0 0,0-1 0 0 0,0 1 0 0 0,0-2 0 0 0,0 1 0 0 0,0 0 0 0 0,1-1-9 0 0,12 1 80 0 0,0-2 0 0 0,0 1 0 0 0,0-2 0 0 0,0-1 0 0 0,10-2-80 0 0,-15 2 20 0 0,0-1 0 0 0,0 0-1 0 0,-1-1 1 0 0,1-1 0 0 0,8-5-20 0 0,15-10 57 0 0,6-6-57 0 0,-42 27 0 0 0,14-10-139 0 0,0-1-1 0 0,0-1 0 0 0,-1 0 0 0 0,-1-1 1 0 0,4-5 139 0 0,8-12-1538 0 0,19-32 1538 0 0,-32 40-182 0 0,-11 21 228 0 0,-9 19 38 0 0,8-16-79 0 0,0 0 1 0 0,0 0-1 0 0,0 1 0 0 0,0-1 0 0 0,1 0 0 0 0,-1 1 0 0 0,1-1 0 0 0,0 0 0 0 0,-1 1 1 0 0,1-1-1 0 0,0 1 0 0 0,0-1 0 0 0,1 0 0 0 0,-1 1 0 0 0,0-1 0 0 0,1 0 0 0 0,0 1-5 0 0,0 7 31 0 0,0-4-25 0 0,-1 0 0 0 0,0 0 0 0 0,0 0 1 0 0,-1 0-1 0 0,0 2-6 0 0,1-3 30 0 0,-1-1 1 0 0,1 0-1 0 0,-1 1 1 0 0,1-1-1 0 0,0 0 1 0 0,1 1-1 0 0,-1-1 1 0 0,1 1-1 0 0,0-1 1 0 0,0 0-1 0 0,1 1-30 0 0,-1 0 47 0 0,1-1 0 0 0,0 0 0 0 0,0 1 0 0 0,0-1 0 0 0,0 0 0 0 0,1 0 0 0 0,-1-1 0 0 0,1 1 0 0 0,0-1 0 0 0,1 1 0 0 0,-1-1 0 0 0,3 2-47 0 0,-1-1 70 0 0,-3-2-10 0 0,1 1 0 0 0,1-1 0 0 0,-1 1 0 0 0,0-1 0 0 0,0 0 0 0 0,1 0-1 0 0,0-1 1 0 0,-1 1 0 0 0,1-1 0 0 0,0 1 0 0 0,-1-1 0 0 0,1 0 0 0 0,0-1 0 0 0,0 1 0 0 0,0-1-1 0 0,0 0 1 0 0,1 0-60 0 0,-1 0 33 0 0,-1 0-1 0 0,1-1 1 0 0,0 0 0 0 0,0 0-1 0 0,-1 0 1 0 0,1 0-1 0 0,0-1 1 0 0,-1 1-1 0 0,1-1 1 0 0,-1 0-1 0 0,0 0 1 0 0,0 0-1 0 0,0 0 1 0 0,3-3-33 0 0,6-6 299 0 0,-1 0 0 0 0,10-13-299 0 0,-6 7 74 0 0,10-19-10 0 0,-25 35-64 0 0,1 1 0 0 0,-1-1 0 0 0,1 1 0 0 0,-1-1 0 0 0,1 0 0 0 0,-1 1 0 0 0,1-1 0 0 0,-1 1 0 0 0,0-1 0 0 0,1 0 0 0 0,-1 0 0 0 0,0 1 0 0 0,1-1 0 0 0,-1 0 0 0 0,0 0 0 0 0,0 1 0 0 0,0-1 0 0 0,0 0 0 0 0,0 0 0 0 0,1-6-3 0 0,2 6 10 0 0,-3 1-10 0 0,0 0 1 0 0,0 0 0 0 0,1-1-1 0 0,-1 1 1 0 0,0 0 0 0 0,0 0-1 0 0,1 0 1 0 0,-1 0 0 0 0,0 0-1 0 0,0 0 1 0 0,0 0 0 0 0,1-1-1 0 0,-1 1 1 0 0,0 0 0 0 0,0 0-1 0 0,0 0 1 0 0,1-1 0 0 0,-1 1 0 0 0,0 0-1 0 0,0 0 1 0 0,0 0 0 0 0,0-1-1 0 0,0 1 1 0 0,1 0 0 0 0,-1 0-1 0 0,0-1 1 0 0,0 1 0 0 0,0 0-1 0 0,0 0 1 0 0,0-1 0 0 0,0 1-1 0 0,0 0 1 0 0,0-1 2 0 0,0 1-9 0 0,1-2 12 0 0,-1 1 0 0 0,1 0 0 0 0,-1 0 0 0 0,1-1 0 0 0,0 1 0 0 0,0 0 0 0 0,-1 0 0 0 0,1 0 0 0 0,0 0 0 0 0,0 0 0 0 0,0 0 0 0 0,0 0 0 0 0,1 0 0 0 0,-1 0 0 0 0,0 0 0 0 0,0 1 0 0 0,0-1 0 0 0,1 0 0 0 0,-1 1 0 0 0,1-1-3 0 0,0 0-71 0 0,-4 2-6 0 0,-2 1-7 0 0,3-1-6 0 0,1-1-24 0 0,0 0 12 0 0,0 1-25 0 0,1 0 0 0 0,-1-1 0 0 0,1 1 0 0 0,-1 0 0 0 0,0 0 0 0 0,1 0 0 0 0,-1 0 0 0 0,0 0-1 0 0,0 0 1 0 0,1 0 0 0 0,-1 0 0 0 0,0 0 0 0 0,0 0 0 0 0,0 0 0 0 0,0 0 0 0 0,0 0 0 0 0,-1 0 0 0 0,1 0 127 0 0,0 2-2119 0 0,0 4 573 0 0</inkml:trace>
  <inkml:trace contextRef="#ctx0" brushRef="#br1" timeOffset="56029.855">16714 399 8496 0 0,'12'-5'636'0'0,"14"-5"-187"0"0,-15 8 202 0 0,14-6 390 0 0,-24 8-650 0 0,1 0 9 0 0,2-2-167 0 0,-4 2-174 0 0,1 0 1 0 0,0 0-1 0 0,-1 0 1 0 0,1 0-1 0 0,0-1 0 0 0,-1 1 1 0 0,1 0-1 0 0,-1 0 0 0 0,1-1 1 0 0,-1 1-1 0 0,1 0 0 0 0,0-1 1 0 0,-1 1-1 0 0,1-1 0 0 0,-1 1 1 0 0,1 0-1 0 0,-1-1 0 0 0,0 1 1 0 0,1-1-1 0 0,-1 1 0 0 0,0-1 1 0 0,1 0-1 0 0,-1 1 0 0 0,0-1 1 0 0,1 1-1 0 0,-1-1 0 0 0,0 0 1 0 0,0 1-1 0 0,0-1 1 0 0,0 1-1 0 0,1-1 0 0 0,-1 0 1 0 0,0 0-60 0 0,0 0 48 0 0,0 0 0 0 0,0 1 0 0 0,0-1 1 0 0,1 0-1 0 0,-1 1 0 0 0,0-1 1 0 0,1 0-1 0 0,-1 0 0 0 0,1 1 0 0 0,-1-1 1 0 0,0 1-1 0 0,1-1 0 0 0,0 0 1 0 0,-1 1-49 0 0,1 0 26 0 0,-1-1 0 0 0,0 1 0 0 0,0 0 0 0 0,1 0 0 0 0,-1-1 0 0 0,0 1 0 0 0,0 0 0 0 0,1 0 0 0 0,-1-1 0 0 0,0 1 0 0 0,0 0 0 0 0,0 0 0 0 0,1-1 0 0 0,-1 1 0 0 0,0 0 0 0 0,0-1 0 0 0,0 1 0 0 0,0 0 0 0 0,0-1 0 0 0,0 1 0 0 0,0 0 0 0 0,0-1 0 0 0,1 1 0 0 0,-1 0 0 0 0,-1-1 1 0 0,1 1-1 0 0,0 0 0 0 0,0-1 0 0 0,0 1 0 0 0,0 0 0 0 0,0-1 0 0 0,0 1 0 0 0,0 0 0 0 0,0-1 0 0 0,0 1 0 0 0,-1-1-26 0 0,11-13 1050 0 0,-10 13-985 0 0,1 0-1 0 0,-1 0 1 0 0,1 0-1 0 0,-1 1 1 0 0,1-1-1 0 0,-1 0 0 0 0,0 0 1 0 0,0 0-1 0 0,1 0 1 0 0,-1 0-1 0 0,0 0 1 0 0,0-1-1 0 0,0 1 0 0 0,0 0 1 0 0,0 0-1 0 0,0 0 1 0 0,0 0-1 0 0,-1 0 1 0 0,1 0-1 0 0,0 0 0 0 0,-1 0 1 0 0,1 0-1 0 0,0 1 1 0 0,-1-1-1 0 0,1 0 1 0 0,-1 0-1 0 0,0 0 0 0 0,1 0 1 0 0,-1 0-1 0 0,1 1 1 0 0,-1-1-1 0 0,0 0 1 0 0,0 1-1 0 0,0-1 0 0 0,1 0 1 0 0,-1 1-1 0 0,0-1 1 0 0,0 1-1 0 0,0-1 1 0 0,0 1-1 0 0,0-1-64 0 0,-3 0 78 0 0,0 0 0 0 0,1 0 1 0 0,-1 0-1 0 0,0 0 0 0 0,0 0 0 0 0,0 1 1 0 0,1 0-1 0 0,-1 0 0 0 0,0 0 0 0 0,-2 0-78 0 0,1 1 110 0 0,0 0 0 0 0,1 0 0 0 0,-1 0 0 0 0,0 0-1 0 0,1 1 1 0 0,-1 0 0 0 0,1 0 0 0 0,0 0 0 0 0,0 0 0 0 0,0 1-1 0 0,-3 2-109 0 0,3-2 45 0 0,1 1-1 0 0,0 0 1 0 0,0 0-1 0 0,0 0 0 0 0,1 0 1 0 0,-1 1-1 0 0,1 0-44 0 0,0-2 23 0 0,-6 12 47 0 0,3-6-6 0 0,0 1 0 0 0,0 0 0 0 0,1 0-1 0 0,0 0 1 0 0,0 4-64 0 0,0-3 58 0 0,3-9-45 0 0,0 0 0 0 0,1 0-1 0 0,-1 0 1 0 0,0 0 0 0 0,1-1 0 0 0,0 1-1 0 0,-1 1 1 0 0,1 0-13 0 0,-1 18 139 0 0,0-15-70 0 0,1 0 1 0 0,0 0-1 0 0,0 0 0 0 0,0 0 0 0 0,2 4-69 0 0,-1 1 114 0 0,-1-9-98 0 0,0-1 0 0 0,0 0-1 0 0,0 0 1 0 0,0 0-1 0 0,0 0 1 0 0,0 0-1 0 0,1 1 1 0 0,-1-1-1 0 0,0 0 1 0 0,1 0-1 0 0,-1 0 1 0 0,1 0-1 0 0,-1 0 1 0 0,1 0 0 0 0,-1 0-1 0 0,1 0 1 0 0,0 0-1 0 0,0 0 1 0 0,0 0-16 0 0,10 14 253 0 0,-11-14-239 0 0,1 0 0 0 0,0 1 0 0 0,-1-1 0 0 0,1 0 0 0 0,0 0 0 0 0,0 0 0 0 0,0 0 0 0 0,-1 0 0 0 0,1 0 0 0 0,0 0 0 0 0,1 0 0 0 0,-1 0 0 0 0,0 0-1 0 0,0-1 1 0 0,0 1 0 0 0,0 0 0 0 0,1-1 0 0 0,-1 1 0 0 0,1 0-14 0 0,33 12 256 0 0,-22-11-218 0 0,-1-1-1 0 0,1 0 0 0 0,-1-1 1 0 0,1-1-1 0 0,-1 0 0 0 0,1-1 1 0 0,-1 0-1 0 0,0-1 0 0 0,1 0 1 0 0,-1-1-1 0 0,6-3-37 0 0,10-3-143 0 0,-22 9-92 0 0,0-1 0 0 0,0 0 0 0 0,-1-1 0 0 0,1 1 1 0 0,3-3 234 0 0,-3 1-757 0 0,0 0 0 0 0,0-1 0 0 0,0 1 0 0 0,-1-1 0 0 0,0-1 1 0 0,1 1-1 0 0,-2-1 0 0 0,1 1 0 0 0,-1-1 0 0 0,0-1 0 0 0,0 1 1 0 0,-1 0-1 0 0,0-1 0 0 0,1-3 757 0 0,-3 5-2051 0 0,-1-6 3500 0 0,-1 8 1227 0 0,-1 9-1262 0 0,1 5-1045 0 0,1 1 1 0 0,1-1 0 0 0,-1 1-1 0 0,2-1 1 0 0,0 0-1 0 0,0 1 1 0 0,1-1 0 0 0,2 5-370 0 0,3 17 961 0 0,-2-15 594 0 0,-6-18-1524 0 0,1 0 0 0 0,-1 0 0 0 0,0 1 0 0 0,0-1 0 0 0,0 0 0 0 0,0 0 0 0 0,0 0-1 0 0,0 0 1 0 0,0 0 0 0 0,0 0 0 0 0,0 0 0 0 0,1 0 0 0 0,-1 0 0 0 0,0 0 0 0 0,0 0-1 0 0,0 0 1 0 0,0 0 0 0 0,0 0 0 0 0,0 0 0 0 0,0 0 0 0 0,1 0 0 0 0,-1 0 0 0 0,0 0 0 0 0,0 0-1 0 0,0 0 1 0 0,0 0 0 0 0,0 0 0 0 0,0 0 0 0 0,0 0 0 0 0,1 0 0 0 0,-1 0 0 0 0,0 0-1 0 0,0 0 1 0 0,0 0 0 0 0,0 0 0 0 0,0 0 0 0 0,0 0 0 0 0,0 0 0 0 0,0-1 0 0 0,0 1-31 0 0,5-9 505 0 0,5-18-240 0 0,-3 4-281 0 0,2 0 0 0 0,7-12 16 0 0,-12 28-33 0 0,0 0-1 0 0,1 0 1 0 0,0 0-1 0 0,0 0 1 0 0,0 1 0 0 0,1-1-1 0 0,0 2 1 0 0,0-1-1 0 0,3-1 34 0 0,-5 4-12 0 0,-1 1-1 0 0,1-1 1 0 0,-1 1-1 0 0,1 0 1 0 0,0 0-1 0 0,1 0 13 0 0,-4 1-2 0 0,1 1-1 0 0,-1 0 0 0 0,0 0 0 0 0,1-1 1 0 0,-1 1-1 0 0,0 0 0 0 0,0 0 1 0 0,1 0-1 0 0,-1 0 0 0 0,0 1 0 0 0,1-1 1 0 0,-1 0-1 0 0,0 0 0 0 0,0 1 1 0 0,1-1-1 0 0,-1 1 0 0 0,0-1 0 0 0,0 1 1 0 0,0-1-1 0 0,0 1 0 0 0,1 1 3 0 0,15 11 34 0 0,-2 1-1 0 0,0 1 1 0 0,0 0-1 0 0,-1 1 1 0 0,4 9-34 0 0,-8-13 11 0 0,2 5 11 0 0,-9-13-17 0 0,0 1-1 0 0,1-1 1 0 0,-1 0-1 0 0,1 0 0 0 0,-1 0 1 0 0,1-1-1 0 0,1 2-4 0 0,0-2-172 0 0,-1 1 0 0 0,1-1 0 0 0,0 0-1 0 0,0-1 1 0 0,0 1 0 0 0,0-1-1 0 0,0 0 1 0 0,0 0 0 0 0,1 0 0 0 0,3 0 172 0 0,7 1-5293 0 0,-1-1-1731 0 0</inkml:trace>
  <inkml:trace contextRef="#ctx0" brushRef="#br1" timeOffset="56358.229">17681 327 15840 0 0,'0'0'362'0'0,"-12"8"865"0"0,-6 7-1099 0 0,12-11-1 0 0,1 1 0 0 0,0-1 0 0 0,0 1 0 0 0,0 0 0 0 0,1 0 0 0 0,-4 6-127 0 0,6-8 54 0 0,0 0 0 0 0,0 0 0 0 0,1 1 0 0 0,-1-1 0 0 0,1 1 0 0 0,0 0-1 0 0,0-1 1 0 0,0 1 0 0 0,0 0 0 0 0,0 0 0 0 0,1 0 0 0 0,0-1 0 0 0,0 1-1 0 0,0 0 1 0 0,0 2-54 0 0,1-2 37 0 0,0 1 0 0 0,1 0 0 0 0,-1 0 0 0 0,1-1 0 0 0,0 1 0 0 0,0 0 0 0 0,0-1 0 0 0,1 0 0 0 0,-1 0 0 0 0,1 0 0 0 0,0 0 0 0 0,1 1-37 0 0,7 7 298 0 0,1 0-1 0 0,0 0 0 0 0,12 8-297 0 0,10 7 471 0 0,0 1 171 0 0,-19-15 157 0 0,-14-12-455 0 0,-1-1-33 0 0,0 0-14 0 0,0 0-1 0 0,0 0-14 0 0,-3 2-155 0 0,1 1 1 0 0,-1-2-1 0 0,0 1 1 0 0,0 0-1 0 0,0-1 1 0 0,-2 2-128 0 0,-4-1 32 0 0,0 0-1 0 0,0-1 1 0 0,0 0 0 0 0,0 0-1 0 0,0-1 1 0 0,0 0 0 0 0,0 0-1 0 0,-2-2-31 0 0,-34 1 4 0 0,36 2-346 0 0,-38 0 565 0 0,42-1-1003 0 0,1 0 0 0 0,-1-1-1 0 0,0 1 1 0 0,1-1-1 0 0,-1 0 1 0 0,0-1-1 0 0,1 1 1 0 0,-2-2 780 0 0,5 3-6917 0 0</inkml:trace>
  <inkml:trace contextRef="#ctx0" brushRef="#br1" timeOffset="56677.293">17910 408 17423 0 0,'0'0'396'0'0,"0"0"52"0"0,0 0 30 0 0,0 0-57 0 0,0 16-260 0 0,-4 90 4515 0 0,4-91-4337 0 0,0 0 0 0 0,1 0-1 0 0,1 0 1 0 0,0 0 0 0 0,1-1-1 0 0,2 4-338 0 0,-3-10 2 0 0,1-3-114 0 0,-2-5-9 0 0,0 1 1 0 0,0-1 0 0 0,-1 0 0 0 0,1 1 0 0 0,0-1 0 0 0,0 0 0 0 0,0 0 0 0 0,0 0 0 0 0,-1 0 0 0 0,1 0 0 0 0,0 0 0 0 0,0 0 0 0 0,0 0-1 0 0,0 0 1 0 0,0 0 0 0 0,-1-1 0 0 0,1 1 0 0 0,1 0 120 0 0,7-3-5945 0 0,-3-5-1721 0 0</inkml:trace>
  <inkml:trace contextRef="#ctx0" brushRef="#br1" timeOffset="56932.104">18265 205 17591 0 0,'0'0'399'0'0,"0"8"541"0"0,-2 51-77 0 0,1-24 500 0 0,1 0 0 0 0,2 6-1363 0 0,0-15 585 0 0,6 39 680 0 0,17 48-435 0 0,-24-109-833 0 0,0-2 1 0 0,0 0 0 0 0,0 1-1 0 0,-1-1 1 0 0,1 1 0 0 0,-1-1-1 0 0,1 1 1 0 0,-1-1 0 0 0,0 1-1 0 0,0-1 1 0 0,0 1 0 0 0,-1-1-1 0 0,1 1 1 0 0,0-1 0 0 0,-1 0-1 0 0,0 1 1 0 0,1-1 0 0 0,-2 2 2 0 0,1-3-219 0 0,-2 3-175 0 0,2-3-4523 0 0,-4-6-2318 0 0</inkml:trace>
  <inkml:trace contextRef="#ctx0" brushRef="#br1" timeOffset="57489.013">18144 485 13536 0 0,'0'0'306'0'0,"0"0"46"0"0,0 0 22 0 0,13-6 74 0 0,-4 4 40 0 0,1 1 0 0 0,0 0 1 0 0,0 0-1 0 0,0 1 0 0 0,0 0 1 0 0,0 1-1 0 0,0 0 0 0 0,0 0 1 0 0,4 2-489 0 0,4 0 1118 0 0,0-1 0 0 0,10 0-1118 0 0,11-1 771 0 0,-16 0-352 0 0,0-1-1 0 0,5-1-418 0 0,-13-1 152 0 0,0 0 0 0 0,0-1 0 0 0,13-4-152 0 0,-21 5 31 0 0,0-1 0 0 0,-1 0 0 0 0,1 0 1 0 0,-1 0-1 0 0,1-1 0 0 0,-1 0 0 0 0,0 0 0 0 0,-1-1 0 0 0,1 0-31 0 0,11-14 91 0 0,-11 16-63 0 0,-6 3-32 0 0,0 1 1 0 0,0-1 0 0 0,1 0-1 0 0,-1 0 1 0 0,0 0-1 0 0,0 0 1 0 0,1 0-1 0 0,-1 0 1 0 0,0 1-1 0 0,0-1 1 0 0,1 0-1 0 0,-1 0 1 0 0,0 0-1 0 0,0 1 1 0 0,0-1-1 0 0,1 0 1 0 0,-1 0 0 0 0,0 1-1 0 0,0-1 1 0 0,0 0-1 0 0,0 0 1 0 0,0 1-1 0 0,0-1 1 0 0,1 0-1 0 0,-1 1 1 0 0,0-1-1 0 0,0 0 1 0 0,0 1-1 0 0,0-1 1 0 0,0 0-1 0 0,0 0 1 0 0,0 1 0 0 0,0-1-1 0 0,0 0 1 0 0,0 1-1 0 0,-1-1 1 0 0,1 0-1 0 0,0 0 1 0 0,0 1-1 0 0,0-1 1 0 0,0 0-1 0 0,0 0 1 0 0,0 1-1 0 0,-1-1 1 0 0,1 0 3 0 0,-4 13-45 0 0,1 0 0 0 0,0 0 0 0 0,1 2 45 0 0,1-11-8 0 0,1 0 0 0 0,0 0 1 0 0,0 0-1 0 0,0 0 1 0 0,0 0-1 0 0,1 0 0 0 0,0 0 1 0 0,0 0-1 0 0,0 0 0 0 0,0 0 1 0 0,0 0-1 0 0,2 2 8 0 0,3 7 19 0 0,-6-12-12 0 0,1 1 1 0 0,-1 0-1 0 0,1-1 1 0 0,-1 0-1 0 0,1 1 1 0 0,0-1-1 0 0,0 1 1 0 0,0-1-1 0 0,0 0 1 0 0,0 1-1 0 0,0-1 1 0 0,0 0 0 0 0,0 0-1 0 0,1 0 1 0 0,-1 0-1 0 0,0 0 1 0 0,1 0-1 0 0,-1 0 1 0 0,2 0-8 0 0,0 1 60 0 0,1 0 0 0 0,-1-1 0 0 0,1 0 0 0 0,0 1 0 0 0,-1-1 0 0 0,1 0 1 0 0,0-1-1 0 0,0 1 0 0 0,0-1 0 0 0,0 0 0 0 0,0 0 0 0 0,0 0 1 0 0,0 0-1 0 0,0-1 0 0 0,-1 1 0 0 0,1-1 0 0 0,0 0 0 0 0,2-1-60 0 0,-1 0 22 0 0,-1 1 0 0 0,1-2 0 0 0,0 1-1 0 0,0-1 1 0 0,-1 1 0 0 0,1-1 0 0 0,-1 0-1 0 0,0-1 1 0 0,0 1 0 0 0,0-1 0 0 0,0 0-22 0 0,1-1 23 0 0,-3 3-18 0 0,0-1 1 0 0,0 1-1 0 0,-1 0 0 0 0,1-1 1 0 0,-1 1-1 0 0,0-1 1 0 0,1 0-6 0 0,8-15 15 0 0,19-25-123 0 0,-14 20 64 0 0,-15 22 42 0 0,1 0-1 0 0,-1 1 0 0 0,0-1 1 0 0,1 1-1 0 0,-1-1 0 0 0,1 1 1 0 0,-1-1-1 0 0,1 1 0 0 0,-1-1 1 0 0,1 1-1 0 0,-1-1 1 0 0,1 1-1 0 0,-1 0 0 0 0,1-1 1 0 0,0 1-1 0 0,-1 0 0 0 0,1-1 1 0 0,0 1-1 0 0,-1 0 0 0 0,1 0 1 0 0,0 0-1 0 0,-1 0 0 0 0,1 0 1 0 0,0 0-1 0 0,-1 0 1 0 0,1 0-1 0 0,0 0 0 0 0,-1 0 1 0 0,1 0-1 0 0,0 0 0 0 0,-1 0 1 0 0,1 0-1 0 0,0 0 0 0 0,-1 1 1 0 0,1-1-1 0 0,-1 0 1 0 0,1 1-1 0 0,0-1 0 0 0,-1 0 1 0 0,1 1-1 0 0,-1-1 0 0 0,1 1 1 0 0,-1-1-1 0 0,1 1 0 0 0,-1-1 1 0 0,1 1-1 0 0,-1-1 0 0 0,0 1 1 0 0,1-1-1 0 0,-1 1 3 0 0,2 2-13 0 0,0 0 0 0 0,0-1 0 0 0,0 1-1 0 0,-1 0 1 0 0,1 0 0 0 0,-1 0 0 0 0,0 0 0 0 0,0 0-1 0 0,0 0 1 0 0,0 1 13 0 0,0 2 0 0 0,0-1 0 0 0,0 1 0 0 0,1-1 0 0 0,0 0 0 0 0,0 0 0 0 0,1 1 0 0 0,0 0 0 0 0,-1 0 0 0 0,0 0 0 0 0,0 0 0 0 0,1 4 0 0 0,1 14 2 0 0,-1 0-1 0 0,-1 0 1 0 0,-1 1-1 0 0,-1-1 1 0 0,-1 0-1 0 0,-1 0 1 0 0,-2 4-2 0 0,1-8 26 0 0,2 0-1 0 0,0 0 1 0 0,1 0 0 0 0,2 2-26 0 0,-1 22 100 0 0,5 27 62 0 0,-3-49-165 0 0,-2-18 33 0 0,0 1 0 0 0,0-1 1 0 0,-1 1-1 0 0,1-1 0 0 0,-1 0 0 0 0,0 1 0 0 0,-1 2-30 0 0,1-3 68 0 0,-1-1 0 0 0,0 0 0 0 0,0 0 0 0 0,0 1 0 0 0,0-1 0 0 0,0 0 0 0 0,0 0 0 0 0,-1 0 0 0 0,0 0 0 0 0,1 0 0 0 0,-2 0-68 0 0,2-1 54 0 0,-1 0 0 0 0,0-1 0 0 0,0 1 0 0 0,0-1 0 0 0,0 1 0 0 0,0-1 0 0 0,0 0 1 0 0,0 1-1 0 0,-1-1 0 0 0,1 0 0 0 0,0-1 0 0 0,-1 1 0 0 0,1 0 0 0 0,0-1 0 0 0,-2 1-54 0 0,-2 0 69 0 0,1-1 0 0 0,-1 1 0 0 0,1-1 1 0 0,-1-1-1 0 0,1 1 0 0 0,-1-1 0 0 0,1 1 1 0 0,-1-2-1 0 0,1 1 0 0 0,0-1 0 0 0,-2 0-69 0 0,-3-2 3 0 0,4 3-33 0 0,5 1-108 0 0,1 0-50 0 0,0 0-11 0 0,-9-2-986 0 0,5 2-6466 0 0,3 0 5242 0 0,-5 0-4497 0 0</inkml:trace>
  <inkml:trace contextRef="#ctx0" brushRef="#br1" timeOffset="51709.838">13560 502 13704 0 0,'0'0'306'0'0,"0"0"46"0"0,0-7 480 0 0,0 4-697 0 0,0 2 493 0 0,0 1 210 0 0,0 0 40 0 0,0 0-58 0 0,0 0-278 0 0,0 0-118 0 0,10 22 668 0 0,-7-5-842 0 0,0-1 0 0 0,-2 1 0 0 0,1 0 0 0 0,-2 4-250 0 0,1-4 134 0 0,0 177 652 0 0,-1-173-714 0 0,-2 19-72 0 0,-1 10 22 0 0,2-29 268 0 0,-2 22-290 0 0,0-35-103 0 0,0-13-236 0 0,0-16-541 0 0,-6-81-3143 0 0,7 53 2181 0 0,0 28 512 0 0,2-1 0 0 0,1-10 1330 0 0,2-24-1516 0 0,-2 29 1116 0 0,1 0 1 0 0,1 1-1 0 0,2-1 0 0 0,2-6 400 0 0,1 2 323 0 0,-4 15 307 0 0,1-1 0 0 0,3-6-630 0 0,-2 7 723 0 0,-5 13-527 0 0,0-1 0 0 0,0 1 0 0 0,0 0 0 0 0,1 0 0 0 0,-1 0 0 0 0,1 0 0 0 0,-1 0 0 0 0,1 1 0 0 0,0-1 0 0 0,0 0 0 0 0,1 1 0 0 0,-1-1 1 0 0,0 1-1 0 0,1 0-196 0 0,-1 0 144 0 0,0 1 1 0 0,0 0 0 0 0,0-1-1 0 0,0 1 1 0 0,0 0 0 0 0,1 0-1 0 0,-1 0 1 0 0,0 1 0 0 0,0-1-1 0 0,1 0 1 0 0,-1 1 0 0 0,0 0-1 0 0,1-1 1 0 0,1 1-145 0 0,1 1 196 0 0,-1-1 0 0 0,1 1-1 0 0,0 0 1 0 0,-1 1 0 0 0,1-1 0 0 0,-1 1-1 0 0,1 0-195 0 0,11 5 356 0 0,-7-5-170 0 0,-1 1 0 0 0,0 1-1 0 0,0-1 1 0 0,-1 2-1 0 0,1-1 1 0 0,-1 1 0 0 0,0 0-1 0 0,0 0 1 0 0,-1 1-1 0 0,6 5-185 0 0,-3-2 195 0 0,-8-8-161 0 0,1 1 1 0 0,-1-1-1 0 0,0 0 0 0 0,1 1 1 0 0,-1-1-1 0 0,0 1 0 0 0,0 0 1 0 0,0-1-1 0 0,0 1 0 0 0,-1 0 1 0 0,1-1-1 0 0,0 1 0 0 0,-1 0 1 0 0,1 0-1 0 0,-1 0 0 0 0,1 0-34 0 0,-1 2 60 0 0,1 0 19 0 0,0 0 1 0 0,-1-1-1 0 0,1 1 1 0 0,-1 0-1 0 0,0 0 0 0 0,0 0 1 0 0,-1 0-1 0 0,1 0 1 0 0,-1 0-1 0 0,0-1 0 0 0,0 1 1 0 0,0 0-1 0 0,0-1 1 0 0,-1 1-1 0 0,0 1-79 0 0,-1 0 58 0 0,-1 1 0 0 0,1-1 0 0 0,-1 0 0 0 0,0-1 0 0 0,-1 1 0 0 0,1-1 0 0 0,-1 1 0 0 0,1-1 0 0 0,-2-1-1 0 0,1 1 1 0 0,0-1 0 0 0,0 0 0 0 0,-6 2-58 0 0,-14 9 100 0 0,17-9-82 0 0,0-1 0 0 0,0 0 0 0 0,0 0 0 0 0,-1-1 0 0 0,1 0 0 0 0,-9 1-18 0 0,-1 0-24 0 0,8-1-14 0 0,0-1 0 0 0,0-1 0 0 0,-1 1 0 0 0,-9-1 38 0 0,18-1-90 0 0,0 0 0 0 0,0 0 0 0 0,0-1 0 0 0,0 1 0 0 0,0 0 0 0 0,0-1 0 0 0,0 1 1 0 0,0-1-1 0 0,1 0 0 0 0,-1 1 0 0 0,0-1 0 0 0,0 0 0 0 0,0 0 0 0 0,1 0 0 0 0,-1 0 0 0 0,0-1 0 0 0,1 1 1 0 0,-1 0-1 0 0,1-1 0 0 0,0 1 0 0 0,-1-1 0 0 0,1 1 0 0 0,0-1 0 0 0,0 0 0 0 0,0 0 0 0 0,0 1 0 0 0,0-1 90 0 0,1-1-387 0 0,-1 0-1 0 0,1 0 1 0 0,-1 0-1 0 0,1 0 1 0 0,0 0-1 0 0,0 0 1 0 0,0 0-1 0 0,1 0 1 0 0,-1 0-1 0 0,1 0 1 0 0,-1 0 0 0 0,1 1-1 0 0,1-2 388 0 0,1-8-3737 0 0,0-7-1528 0 0</inkml:trace>
  <inkml:trace contextRef="#ctx0" brushRef="#br1" timeOffset="52397.039">13794 227 11000 0 0,'26'0'248'0'0,"-21"0"34"0"0,-5 0 21 0 0,1-1-34 0 0,3 0-194 0 0,-1 0-60 0 0,-1 0 1 0 0,0 1 0 0 0,0-1 0 0 0,0 1 0 0 0,0 0 0 0 0,0-1 0 0 0,0 1 0 0 0,0 0 0 0 0,0 1 0 0 0,2-1-16 0 0,-3 0 163 0 0,1 0 0 0 0,-1 0 0 0 0,1 0 0 0 0,-1 1 1 0 0,1-1-1 0 0,-1 1 0 0 0,0-1 0 0 0,1 1 0 0 0,-1-1 1 0 0,0 1-1 0 0,1 0 0 0 0,-1-1 0 0 0,0 1 1 0 0,0 0-1 0 0,0 0 0 0 0,0 0 0 0 0,0 0 0 0 0,0 0 1 0 0,0 0-1 0 0,0 0 0 0 0,0 0 0 0 0,1 2-163 0 0,1 2 376 0 0,0 1 0 0 0,-1 0-1 0 0,1 0 1 0 0,0 5-376 0 0,3 4 330 0 0,0 3 147 0 0,-1 0 0 0 0,-1 0 0 0 0,-1 0 0 0 0,0 0-1 0 0,0 17-476 0 0,-3 56 1135 0 0,0-78-1027 0 0,0 0-1 0 0,-1 0 1 0 0,0-1-1 0 0,-1 2-107 0 0,-2 17 123 0 0,-1-11-47 0 0,5-18-58 0 0,-1 0 0 0 0,0 1 0 0 0,1-1 0 0 0,-1 0 0 0 0,1 1 0 0 0,0-1 0 0 0,0 0 0 0 0,0 1 0 0 0,0-1 0 0 0,0 0-18 0 0,1-16 466 0 0,1 0-1 0 0,4-13-465 0 0,-2 1 57 0 0,-3 19-58 0 0,1 0 0 0 0,-1 0 0 0 0,1 0 0 0 0,2-5 1 0 0,1-1-30 0 0,-4 9 14 0 0,0 1 0 0 0,0 0 0 0 0,0 0-1 0 0,1 0 1 0 0,-1 0 0 0 0,1 0 0 0 0,0 0-1 0 0,0 0 1 0 0,1-1 16 0 0,3-7-52 0 0,-5 10 46 0 0,-1 1-1 0 0,0-1 1 0 0,1 0-1 0 0,-1 0 1 0 0,1 0-1 0 0,-1 1 1 0 0,1-1-1 0 0,-1 0 1 0 0,1 1-1 0 0,-1-1 1 0 0,1 0-1 0 0,-1 1 1 0 0,1-1-1 0 0,0 1 1 0 0,0-1-1 0 0,-1 1 1 0 0,1-1-1 0 0,0 1 1 0 0,0 0-1 0 0,-1-1 1 0 0,1 1-1 0 0,0 0 1 0 0,0 0-1 0 0,0-1 1 0 0,0 1-1 0 0,-1 0 1 0 0,1 0-1 0 0,0 0 1 0 0,0 0-1 0 0,0 0 1 0 0,0 0-1 0 0,0 0 0 0 0,-1 1 1 0 0,1-1 6 0 0,1 0-9 0 0,-1 1 1 0 0,0-1-1 0 0,0 1 1 0 0,1 0-1 0 0,-1-1 0 0 0,0 1 1 0 0,0 0-1 0 0,0 0 0 0 0,0 0 1 0 0,0 0-1 0 0,0-1 1 0 0,0 2-1 0 0,-1-1 0 0 0,1 0 1 0 0,0 0 8 0 0,2 2-19 0 0,-1 1 17 0 0,1-1 0 0 0,0 1 1 0 0,-1 0-1 0 0,0 1 0 0 0,0-1 0 0 0,1 3 2 0 0,5 9 0 0 0,-6-10 21 0 0,0-1-1 0 0,0 1 0 0 0,0 0 0 0 0,-1 0 1 0 0,0 0-1 0 0,0 0 0 0 0,-1 2-20 0 0,7 29 77 0 0,-5-32-55 0 0,1 6 6 0 0,1 0 0 0 0,0-1 1 0 0,5 8-29 0 0,-6-12 3 0 0,-1-3 10 0 0,0 1-1 0 0,0 0 1 0 0,0-1-1 0 0,1 0 1 0 0,2 3-13 0 0,-4-5-1 0 0,0-1 1 0 0,-1 1-1 0 0,1 0 1 0 0,0 0-1 0 0,1-1 1 0 0,-1 1 0 0 0,0-1-1 0 0,0 1 1 0 0,0-1-1 0 0,0 1 1 0 0,0-1 0 0 0,0 0-1 0 0,1 0 1 0 0,-1 1-1 0 0,0-1 1 0 0,0 0 0 0 0,0 0-1 0 0,1 0 1 0 0,-1 0-1 0 0,0-1 1 0 0,1 1 0 0 0,13-2-121 0 0,-11 2 8 0 0,1 0 1 0 0,-1-1-1 0 0,0 0 1 0 0,0 0-1 0 0,0 0 1 0 0,0 0 0 0 0,0 0-1 0 0,0-1 1 0 0,0 0-1 0 0,0 1 1 0 0,0-2-1 0 0,-1 1 1 0 0,1 0-1 0 0,-1-1 1 0 0,2-1 112 0 0,6-7-903 0 0,0 0-1 0 0,-1-1 1 0 0,0 0 0 0 0,-1-1-1 0 0,0 0 1 0 0,2-7 903 0 0,30-57-5129 0 0,-30 60 3491 0 0,-6 11 2620 0 0,-5 6-866 0 0,0 0 0 0 0,0 0 0 0 0,0 0 1 0 0,0 0-1 0 0,0 0 0 0 0,0 0 0 0 0,0 0 0 0 0,0 0 0 0 0,0 0 0 0 0,0 0 1 0 0,0 0-1 0 0,0 1 0 0 0,0-1 0 0 0,0 0 0 0 0,0 0 0 0 0,0 0 1 0 0,0 0-1 0 0,0 0 0 0 0,0 0 0 0 0,0 0 0 0 0,0 0 0 0 0,0 0 1 0 0,0 0-1 0 0,0 0 0 0 0,0 0 0 0 0,0 0 0 0 0,0 0 0 0 0,0 0 0 0 0,0 0 1 0 0,0 0-1 0 0,0 0 0 0 0,0 0 0 0 0,0 0 0 0 0,1 0 0 0 0,-1 0 1 0 0,0 0-1 0 0,0 0 0 0 0,0 0 0 0 0,0 0 0 0 0,0 0 0 0 0,0 0 0 0 0,0 0 1 0 0,0 0-1 0 0,0 0 0 0 0,0 0 0 0 0,0 0 0 0 0,0 0 0 0 0,0 0 1 0 0,0 0-1 0 0,0 0 0 0 0,0 0 0 0 0,0 0 0 0 0,0 0 0 0 0,0 0 1 0 0,0 0-1 0 0,0 0 0 0 0,1 0 0 0 0,-1 0 0 0 0,0 0-116 0 0,-14 52 2748 0 0,14-48-2635 0 0,-1 0 0 0 0,1-1 0 0 0,1 1 0 0 0,-1 0 0 0 0,0-1 0 0 0,1 1 1 0 0,0-1-1 0 0,0 2-113 0 0,1 7 208 0 0,-1-8-140 0 0,0-1-1 0 0,0 0 0 0 0,0 0 1 0 0,0 0-1 0 0,0 0 0 0 0,0 0 1 0 0,1 0-1 0 0,-1-1 0 0 0,1 1 1 0 0,0 0-1 0 0,0-1 0 0 0,0 1 1 0 0,0-1-1 0 0,1 0 0 0 0,-1 0 1 0 0,0 0-1 0 0,1 0 0 0 0,0 0 1 0 0,-1 0-1 0 0,1-1 0 0 0,0 1 1 0 0,0-1-1 0 0,0 0 0 0 0,0 0 1 0 0,0 0-1 0 0,0 0 0 0 0,0 0 1 0 0,0-1-1 0 0,1 1 0 0 0,2-1-67 0 0,-3 0 66 0 0,0 0-1 0 0,0-1 0 0 0,1 1 1 0 0,-1-1-1 0 0,0 1 1 0 0,0-1-1 0 0,0 0 0 0 0,0-1 1 0 0,0 1-1 0 0,0 0 1 0 0,0-1-1 0 0,0 0 0 0 0,-1 1 1 0 0,1-1-1 0 0,-1 0 1 0 0,1 0-1 0 0,-1-1 0 0 0,1 1 1 0 0,-1 0-1 0 0,0-1 1 0 0,0 1-1 0 0,-1-1 0 0 0,1 0 1 0 0,0 0-1 0 0,-1 0 1 0 0,0 0-1 0 0,1 0 0 0 0,-1 0 1 0 0,0 0-1 0 0,-1 0 0 0 0,1 0 1 0 0,0 0-1 0 0,-1-1 1 0 0,0 1-1 0 0,0 0 0 0 0,0 0 1 0 0,0 0-1 0 0,0-1 1 0 0,-1 1-1 0 0,1 0 0 0 0,-1 0 1 0 0,0 0-1 0 0,0 0 1 0 0,-1-1-66 0 0,-1-3 15 0 0,0 1 1 0 0,-1 0 0 0 0,-1 0 0 0 0,1 0 0 0 0,-1 0 0 0 0,0 1 0 0 0,0-1 0 0 0,0 1 0 0 0,-1 1 0 0 0,1-1-1 0 0,-1 1 1 0 0,-1 0 0 0 0,1 0 0 0 0,0 0-16 0 0,-12-4-119 0 0,0 0 0 0 0,-1 1 0 0 0,0 1 0 0 0,-12-3 119 0 0,19 7-973 0 0,0-1 0 0 0,-1 2-1 0 0,1 0 1 0 0,-7 0 973 0 0,18 1-2045 0 0,1 0-2906 0 0,0 0-1239 0 0</inkml:trace>
  <inkml:trace contextRef="#ctx0" brushRef="#br1" timeOffset="52710.96">14503 127 14832 0 0,'2'0'332'0'0,"4"-3"-36"0"0,-4 2-226 0 0,0 0 1 0 0,1 0-1 0 0,-1 0 0 0 0,0 1 1 0 0,0-1-1 0 0,0 1 0 0 0,0 0 1 0 0,1-1-1 0 0,-1 1 1 0 0,0 0-1 0 0,0 0 0 0 0,0 0 1 0 0,1 1-1 0 0,-1-1 0 0 0,1 1-70 0 0,-1-1 93 0 0,-1 0-1 0 0,1 1 1 0 0,0-1-1 0 0,0 1 0 0 0,-1 0 1 0 0,1-1-1 0 0,0 1 0 0 0,-1 0 1 0 0,1 0-1 0 0,-1 0 0 0 0,1 0 1 0 0,-1 0-1 0 0,1 0 0 0 0,-1 1 1 0 0,0-1-1 0 0,1 0 1 0 0,-1 1-1 0 0,0-1 0 0 0,0 1 1 0 0,0 0-1 0 0,0-1 0 0 0,0 1 1 0 0,-1 0-1 0 0,1-1 0 0 0,0 1-92 0 0,2 8 352 0 0,-1-1 0 0 0,0 0-1 0 0,0 0 1 0 0,0 7-352 0 0,1 6 462 0 0,1-6-216 0 0,-1-1 29 0 0,0 1-1 0 0,0-1 1 0 0,-2 0 0 0 0,0 5-275 0 0,0-7 287 0 0,0 1 1 0 0,2 8-288 0 0,-1-11 117 0 0,0 0 1 0 0,-2 0 0 0 0,1 0-1 0 0,-1 2-117 0 0,0 1 87 0 0,0 1 1 0 0,2-1-1 0 0,-1 0 0 0 0,2 3-87 0 0,0-4 43 0 0,-1 0 0 0 0,-1 0-1 0 0,0 0 1 0 0,-1 9-43 0 0,-1-17 3 0 0,2-1 0 0 0,-1 0-1 0 0,0 1 1 0 0,1-1-1 0 0,0 2-2 0 0,0-3 0 0 0,0 0 0 0 0,-1 0 0 0 0,1-1 0 0 0,-1 1 0 0 0,0 0 0 0 0,0 0 0 0 0,0 0 0 0 0,0 0-1 0 0,-1 0 1 0 0,1-1 0 0 0,-2 4 0 0 0,0 5-169 0 0,-1 4-513 0 0,3-15 420 0 0,0 0-1 0 0,0 1 1 0 0,-1-1 0 0 0,1 0 0 0 0,0 0-1 0 0,0 1 1 0 0,-1-1 0 0 0,1 0-1 0 0,0 0 1 0 0,0 0 0 0 0,-1 1-1 0 0,1-1 1 0 0,0 0 0 0 0,-1 0 0 0 0,1 0-1 0 0,0 0 1 0 0,-1 0 0 0 0,1 0-1 0 0,0 1 1 0 0,-1-1 0 0 0,1 0-1 0 0,0 0 1 0 0,-1 0 0 0 0,1 0 262 0 0,-6-2-7085 0 0</inkml:trace>
  <inkml:trace contextRef="#ctx0" brushRef="#br1" timeOffset="53770.825">14684 487 11792 0 0,'1'0'342'0'0,"15"1"-150"0"0,-1 1-1 0 0,0 0 0 0 0,0 2 1 0 0,2 0-192 0 0,29 6 1341 0 0,-6-2-173 0 0,-28-5-753 0 0,0 0 1 0 0,0-1 0 0 0,1 0 0 0 0,-1-1 0 0 0,1 0 0 0 0,-1-1 0 0 0,1-1 0 0 0,-1 0-1 0 0,1-1-415 0 0,-5 1 326 0 0,1-2-1 0 0,-1 1 1 0 0,-1-1-1 0 0,1-1 1 0 0,0 1-1 0 0,4-4-325 0 0,-10 6 41 0 0,0 0 1 0 0,-1-1-1 0 0,1 1 0 0 0,0-1 1 0 0,0 0-1 0 0,-1 1 0 0 0,1-1 1 0 0,-1 0-1 0 0,1 0 0 0 0,-1 0 1 0 0,1-2-42 0 0,-1 3 12 0 0,-1 0 0 0 0,1-1 0 0 0,-1 1 0 0 0,0-1 0 0 0,1 1 0 0 0,-1 0 0 0 0,0-1 0 0 0,0 1 0 0 0,0-1 0 0 0,0 1 0 0 0,0-1 0 0 0,-1 1 0 0 0,1 0 0 0 0,0-1 0 0 0,0 1 0 0 0,-1-1 0 0 0,1 1 0 0 0,-1 0 0 0 0,0-1 0 0 0,1 1-12 0 0,-2-1-5 0 0,1 0 1 0 0,-1 0-1 0 0,1 0 0 0 0,-1 1 0 0 0,0-1 0 0 0,0 1 0 0 0,1-1 0 0 0,-1 1 0 0 0,0 0 0 0 0,0-1 0 0 0,0 1 0 0 0,-1 0 0 0 0,1 0 0 0 0,0 1 1 0 0,0-1-1 0 0,0 0 0 0 0,-1 1 0 0 0,1-1 0 0 0,0 1 0 0 0,-1 0 0 0 0,1 0 0 0 0,0 0 0 0 0,-2 0 5 0 0,-2 0-33 0 0,0 0 1 0 0,0 0-1 0 0,0 1 0 0 0,0 0 0 0 0,0 0 0 0 0,0 1 0 0 0,1 0 0 0 0,-5 1 33 0 0,-4 4-46 0 0,-1 0 0 0 0,1 2-1 0 0,0-1 1 0 0,-9 10 46 0 0,16-13-19 0 0,0 1 1 0 0,0 1-1 0 0,1-1 1 0 0,0 1-1 0 0,0 0 1 0 0,0 1-1 0 0,1-1 1 0 0,0 1-1 0 0,0 1 19 0 0,-1 13 0 0 0,7-13 0 0 0,5 7 1 0 0,-3-14 2 0 0,-1 0 4 0 0,0 1 30 0 0,5 5-9 0 0,13-1 110 0 0,-18-6-121 0 0,1 0 7 0 0,-1 0 0 0 0,0-1 0 0 0,0 1 0 0 0,0-1 0 0 0,1 1 0 0 0,-1-1 0 0 0,0 0 1 0 0,1 0-1 0 0,-1 0 0 0 0,0 0 0 0 0,0 0 0 0 0,1-1 0 0 0,-1 1 0 0 0,0-1 0 0 0,0 1 0 0 0,1-1 0 0 0,-1 0-24 0 0,38-10 496 0 0,-25 4-331 0 0,-13 7-152 0 0,0-1 0 0 0,0 0-1 0 0,0 1 1 0 0,0-1-1 0 0,0 0 1 0 0,0 0-1 0 0,0 0 1 0 0,-1-1-1 0 0,1 1 1 0 0,0 0-1 0 0,-1-1 1 0 0,1 1 0 0 0,0-1-1 0 0,-1 1 1 0 0,1-2-13 0 0,2-2 74 0 0,-3 4-69 0 0,-1 1 0 0 0,1-1 0 0 0,-1 0 0 0 0,0 1 0 0 0,1-1 0 0 0,-1 1 0 0 0,1-1 0 0 0,-1 1 0 0 0,0-1 0 0 0,0 0 0 0 0,1 1 0 0 0,-1-1 0 0 0,0 0 0 0 0,0 1 0 0 0,0-1 0 0 0,0 0 0 0 0,1 0 0 0 0,-1 1 0 0 0,0-1-5 0 0,6-17 157 0 0,0 11-157 0 0,0 0 0 0 0,0-1 0 0 0,-1 0 0 0 0,0 0 0 0 0,0 0 0 0 0,0-4 0 0 0,9-5 0 0 0,-12 14 0 0 0,1 0 0 0 0,-1 1 0 0 0,0-1 0 0 0,0 0 0 0 0,0 0 0 0 0,0-1 0 0 0,0 1 0 0 0,11-21-1 0 0,-11 21 7 0 0,0 1-1 0 0,0-1 1 0 0,0 0-1 0 0,-1 0 0 0 0,1 0 1 0 0,-1 0-1 0 0,0 0 1 0 0,1 0-1 0 0,-2 0 0 0 0,1 0 1 0 0,0 0-1 0 0,0-3-5 0 0,0-6 0 0 0,-1 11 3 0 0,1 0 1 0 0,-1-1 0 0 0,0 1 0 0 0,0 0 0 0 0,0-1 0 0 0,0 1 0 0 0,0 0-1 0 0,0-1 1 0 0,0 1 0 0 0,0 0 0 0 0,-1-1 0 0 0,1 1 0 0 0,-1 0 0 0 0,1-1-4 0 0,-4-11 10 0 0,4 12-7 0 0,0 0-1 0 0,0 0 1 0 0,0 0 0 0 0,0 1 0 0 0,0-1 0 0 0,-1 0 0 0 0,1 0 0 0 0,0 0 0 0 0,-1 1 0 0 0,1-1 0 0 0,0 0-1 0 0,-1 0 1 0 0,1 1 0 0 0,-1-1 0 0 0,1 0 0 0 0,-1 1 0 0 0,1-1 0 0 0,-1 1 0 0 0,1-1 0 0 0,-1 0 0 0 0,0 1-1 0 0,1 0 1 0 0,-1-1 0 0 0,0 1 0 0 0,0-1 0 0 0,0 1-3 0 0,1 0 2 0 0,0 0 0 0 0,0 0 0 0 0,0-1 0 0 0,-1 1 0 0 0,1 0 0 0 0,0 0 0 0 0,0 0 0 0 0,0 0 0 0 0,0 0 0 0 0,0 0 0 0 0,-1-1 0 0 0,1 1 0 0 0,0 0 0 0 0,0 0 0 0 0,0 0 0 0 0,0-1 0 0 0,0 1-1 0 0,0 0 1 0 0,0 0 0 0 0,0 0 0 0 0,0 0 0 0 0,0-1 0 0 0,-1 1 0 0 0,1 0 0 0 0,0 0 0 0 0,0 0 0 0 0,0-1 0 0 0,0 1 0 0 0,1 0 0 0 0,-1 0 0 0 0,0-1-2 0 0,0 1 1 0 0,0 0 1 0 0,0 0-1 0 0,0 0 0 0 0,0-1 0 0 0,0 1 0 0 0,0 0 1 0 0,0 0-1 0 0,0 0 0 0 0,0-1 0 0 0,0 1 0 0 0,0 0 0 0 0,0 0 1 0 0,-1 0-1 0 0,1 0 0 0 0,0-1 0 0 0,0 1 0 0 0,0 0 1 0 0,0 0-1 0 0,0 0 0 0 0,0 0 0 0 0,0-1 0 0 0,0 1 1 0 0,-1 0-1 0 0,1 0 0 0 0,0 0 0 0 0,0 0 0 0 0,0 0 1 0 0,0 0-1 0 0,0-1 0 0 0,-1 1 0 0 0,1 0 0 0 0,0 0 1 0 0,0 0-1 0 0,0 0 0 0 0,-1 0 0 0 0,1 0 0 0 0,0 0 1 0 0,0 0-2 0 0,-25-3-7 0 0,11 1-35 0 0,14 2 42 0 0,0 0-1 0 0,0 0 1 0 0,0 0 0 0 0,0 0 0 0 0,0 0 0 0 0,1 0-1 0 0,-1-1 1 0 0,0 1 0 0 0,0 0 0 0 0,0 0-1 0 0,0 0 1 0 0,0 0 0 0 0,0 0 0 0 0,0 0-1 0 0,0 0 1 0 0,0 0 0 0 0,0 0 0 0 0,0 0 0 0 0,0 0-1 0 0,0 0 1 0 0,0-1 0 0 0,0 1 0 0 0,0 0-1 0 0,0 0 1 0 0,0 0 0 0 0,0 0 0 0 0,0 0 0 0 0,0 0-1 0 0,0 0 1 0 0,0 0 0 0 0,0 0 0 0 0,0 0-1 0 0,0-1 1 0 0,0 1 0 0 0,0 0 0 0 0,0 0 0 0 0,0 0-1 0 0,0 0 1 0 0,0 0 0 0 0,0 0 0 0 0,-1 0-1 0 0,1 0 1 0 0,0 0 0 0 0,0 0 0 0 0,0 0 0 0 0,0 0-1 0 0,0 0 1 0 0,0 0 0 0 0,0 0 0 0 0,0 0-1 0 0,0-1 1 0 0,0 1 0 0 0,0 0 0 0 0,0 0 0 0 0,-1 0-1 0 0,1 0 1 0 0,0 0 0 0 0,0 0 0 0 0,0 0-1 0 0,0 0 1 0 0,0 0 0 0 0,0 0 0 0 0,4-2-12 0 0,1 0 0 0 0,0 0 0 0 0,0 1 1 0 0,0 0-1 0 0,0-1 0 0 0,0 1 0 0 0,4 0 12 0 0,17-3-16 0 0,-16 1 10 0 0,0 1 0 0 0,1 0 0 0 0,-1 1 0 0 0,1 0 0 0 0,-1 1 0 0 0,1 0 0 0 0,0 0 0 0 0,-1 1 0 0 0,1 1 0 0 0,1 0 6 0 0,2 2 0 0 0,0-1 0 0 0,-1 2-1 0 0,3 1 1 0 0,-11-3 2 0 0,0-1-1 0 0,0 1 0 0 0,0 0 1 0 0,0 1-1 0 0,-1-1 0 0 0,0 1 0 0 0,1 0 1 0 0,-1 0-1 0 0,1 2-1 0 0,2 1 46 0 0,0 2 0 0 0,-1-1 0 0 0,0 1 0 0 0,-1 0 1 0 0,1 0-1 0 0,-2 0 0 0 0,1 1 0 0 0,-1 0 0 0 0,-1-1 0 0 0,0 2-46 0 0,3 6 113 0 0,-4-13-93 0 0,-1-1 1 0 0,1 1 0 0 0,-1 0 0 0 0,0 0-1 0 0,-1-1 1 0 0,1 1 0 0 0,0 0 0 0 0,-1 0 0 0 0,0 0-1 0 0,0 1-20 0 0,0 9 85 0 0,0-13-78 0 0,0 0-1 0 0,1 1 0 0 0,-1-1 1 0 0,0 0-1 0 0,0 0 0 0 0,0 0 1 0 0,0 0-1 0 0,-1 0 1 0 0,1 0-1 0 0,0 0 0 0 0,0 0 1 0 0,-1 0-1 0 0,1 0 0 0 0,0 0 1 0 0,-1 0-1 0 0,1 1-6 0 0,-1-2 59 0 0,-4-3 396 0 0,1-2-316 0 0,2 1-138 0 0,0 0 0 0 0,1 0-1 0 0,-1 0 1 0 0,1 0 0 0 0,0 0 0 0 0,1-1-1 0 0,-1 1 1 0 0,1 0 0 0 0,-1 0 0 0 0,1-1-1 0 0,1 1 1 0 0,-1 0 0 0 0,1 0-1 0 0,-1-1 1 0 0,1 1 0 0 0,0 0 0 0 0,1 0-1 0 0,-1 0 1 0 0,1 0 0 0 0,-1 0 0 0 0,1 0-1 0 0,1 0 0 0 0,12-23-150 0 0,-11 18 75 0 0,1 1 0 0 0,0 0 0 0 0,1 0 0 0 0,4-6 75 0 0,-3 7-32 0 0,-1-1-51 0 0,1 1 0 0 0,0 0 0 0 0,0 1 0 0 0,7-5 83 0 0,-12 9-11 0 0,0 1 0 0 0,0-1-1 0 0,0 1 1 0 0,1 0 0 0 0,-1 0 0 0 0,0 0-1 0 0,1 1 1 0 0,-1-1 0 0 0,1 0-1 0 0,-1 1 1 0 0,1 0 0 0 0,-1-1-1 0 0,1 1 1 0 0,-1 0 0 0 0,1 0 0 0 0,-1 1-1 0 0,1-1 1 0 0,-1 0 0 0 0,1 1-1 0 0,0 0 12 0 0,0 0-4 0 0,-1 1-1 0 0,1-1 0 0 0,-1 1 1 0 0,0-1-1 0 0,0 1 0 0 0,0 0 1 0 0,0 0-1 0 0,0 0 0 0 0,0 0 1 0 0,1 2 4 0 0,8 8-18 0 0,-4-6 18 0 0,-1 2 0 0 0,1-1 0 0 0,-1 1 0 0 0,0 0 0 0 0,3 7 0 0 0,5 6 0 0 0,-10-14 0 0 0,0 1 0 0 0,0 0 0 0 0,2 6 0 0 0,1 3 16 0 0,-5-12 4 0 0,0-1 1 0 0,-1 1-1 0 0,0-1 0 0 0,0 1 0 0 0,0 0 0 0 0,0 0-20 0 0,-1-1 16 0 0,1 1 0 0 0,0-1 0 0 0,0 0 0 0 0,0 0-1 0 0,1 0 1 0 0,0 2-16 0 0,-1-4-12 0 0,0 0-1 0 0,-1 0 0 0 0,1 0 1 0 0,0 0-1 0 0,-1 0 1 0 0,1 0-1 0 0,-1 1 0 0 0,1-1 1 0 0,-1 0-1 0 0,0 0 1 0 0,0 2 12 0 0,2 2-445 0 0,-1-5-5793 0 0,-1-1-1044 0 0</inkml:trace>
  <inkml:trace contextRef="#ctx0" brushRef="#br1" timeOffset="61749.415">14278 1270 14656 0 0,'-13'-3'1120'0'0,"0"4"-1042"0"0,1 1 1 0 0,0 0 0 0 0,-1 1-1 0 0,1 1 1 0 0,0 0 0 0 0,1 0 0 0 0,-5 3-79 0 0,2-1 113 0 0,-7 3 315 0 0,0 0 1 0 0,-16 12-429 0 0,29-17 242 0 0,1 1 1 0 0,-1 0-1 0 0,1 1 0 0 0,1 0 0 0 0,-1 0 1 0 0,1 0-1 0 0,0 1 0 0 0,-3 5-242 0 0,8-11 38 0 0,0 0-1 0 0,0 0 1 0 0,1 1-1 0 0,-1-1 1 0 0,0 0-1 0 0,1 0 0 0 0,-1 0 1 0 0,1 0-1 0 0,0 1 1 0 0,-1-1-1 0 0,1 0 0 0 0,0 0 1 0 0,0 1-1 0 0,0-1 1 0 0,-1 0-1 0 0,2 0 1 0 0,-1 1-1 0 0,0-1 0 0 0,0 0 1 0 0,0 1-1 0 0,0-1 1 0 0,1 0-1 0 0,-1 0 0 0 0,1 0-37 0 0,0 1 18 0 0,0 0-1 0 0,0-1 1 0 0,0 1-1 0 0,1-1 0 0 0,-1 1 1 0 0,0-1-1 0 0,1 0 0 0 0,-1 1 1 0 0,1-1-1 0 0,0 0 1 0 0,-1 0-1 0 0,1 0 0 0 0,0 0 1 0 0,0 0-18 0 0,8 2 4 0 0,0 0 1 0 0,0 0-1 0 0,0-1 1 0 0,0 0-1 0 0,4 0-4 0 0,161 20 464 0 0,-170-20-331 0 0,0-1 0 0 0,1 1 0 0 0,-1 0-1 0 0,0 0 1 0 0,0 0 0 0 0,0 1 0 0 0,3 2-133 0 0,-7-5 20 0 0,-1 1 0 0 0,0-1 0 0 0,0 0 0 0 0,0 1 0 0 0,0-1 0 0 0,0 0 0 0 0,0 1 0 0 0,0-1 1 0 0,0 0-1 0 0,0 1 0 0 0,0-1 0 0 0,0 0 0 0 0,0 1 0 0 0,0-1 0 0 0,0 0 0 0 0,0 1 0 0 0,0-1 0 0 0,-1 0 1 0 0,1 0-1 0 0,0 1 0 0 0,0-1 0 0 0,0 0 0 0 0,0 1 0 0 0,-1-1 0 0 0,1 0 0 0 0,0 0 0 0 0,0 1 0 0 0,-1-1-20 0 0,-5 8 222 0 0,1-3-111 0 0,0 0 1 0 0,-1 0 0 0 0,0-1 0 0 0,0 0 0 0 0,0 0-1 0 0,-1 0 1 0 0,1-1 0 0 0,-1 0 0 0 0,-6 2-112 0 0,-10 2 161 0 0,0 0-1 0 0,-8-1-160 0 0,1 1 55 0 0,-16 1-277 0 0,-34 3 222 0 0,45-7-322 0 0,31-4 129 0 0,-1 0 0 0 0,1 0 1 0 0,-1 0-1 0 0,1-1 0 0 0,-4 0 193 0 0,7 1-138 0 0,0 0 0 0 0,0 0 0 0 0,0-1 1 0 0,0 1-1 0 0,1 0 0 0 0,-1 0 0 0 0,0 0 0 0 0,0-1 1 0 0,0 1-1 0 0,0-1 0 0 0,0 1 0 0 0,1 0 1 0 0,-1-1-1 0 0,0 0 0 0 0,0 1 0 0 0,1-1 0 0 0,-1 1 1 0 0,0-1-1 0 0,1 0 0 0 0,-1 1 0 0 0,1-1 0 0 0,-1 0 1 0 0,1 0-1 0 0,-1 0 0 0 0,1 1 0 0 0,-1-1 1 0 0,1 0-1 0 0,0 0 138 0 0,2-5-1690 0 0</inkml:trace>
  <inkml:trace contextRef="#ctx0" brushRef="#br1" timeOffset="62086.834">14366 1351 15408 0 0,'0'0'348'0'0,"3"5"467"0"0,5 9-527 0 0,0 1-1 0 0,0 0 1 0 0,-1 0-1 0 0,-1 1 1 0 0,-1-1-1 0 0,0 1 0 0 0,-1 3-287 0 0,3 17 931 0 0,-1 1 0 0 0,-1 29-931 0 0,-1-24 1230 0 0,6 31-1230 0 0,9 30 832 0 0,-16-84-690 0 0,-1 0 0 0 0,-1 0 0 0 0,-1 1-142 0 0,0-19 66 0 0,0-1-23 0 0,0 0-158 0 0,-4-11-525 0 0,-3-2-429 0 0,1-1 0 0 0,1 1-1 0 0,0-1 1 0 0,1 0-1 0 0,-1-10 1070 0 0,2 13-1036 0 0,-1-14-1647 0 0,0 0-2450 0 0</inkml:trace>
  <inkml:trace contextRef="#ctx0" brushRef="#br1" timeOffset="62376.606">14384 1365 10080 0 0,'8'-6'173'0'0,"-1"1"0"0"0,1-1 1 0 0,-1 0-1 0 0,0-1 1 0 0,-1 0-1 0 0,5-6-173 0 0,-8 10 8 0 0,0 0 151 0 0,0 0 0 0 0,0 0 0 0 0,0 0-1 0 0,1 1 1 0 0,-1-1 0 0 0,1 1 0 0 0,-1 0 0 0 0,1 0 0 0 0,0 0 0 0 0,0 1 0 0 0,0 0 0 0 0,0-1 0 0 0,0 1 0 0 0,0 0 0 0 0,0 1 0 0 0,0-1 0 0 0,3 1-159 0 0,1 0 376 0 0,0 0 0 0 0,0 1 0 0 0,0-1 0 0 0,0 2 0 0 0,0-1 0 0 0,0 1 0 0 0,-1 1 0 0 0,7 2-376 0 0,-6-2 292 0 0,0 1 0 0 0,-1 0 0 0 0,1 0-1 0 0,-1 0 1 0 0,0 1 0 0 0,0 0 0 0 0,-1 1 0 0 0,6 5-292 0 0,-9-8 146 0 0,-1 0 1 0 0,1 0 0 0 0,0 1 0 0 0,-1 0 0 0 0,0-1 0 0 0,1 1-1 0 0,-2 0 1 0 0,1 0 0 0 0,0 0 0 0 0,-1 0 0 0 0,0 0-1 0 0,0 0 1 0 0,0 1 0 0 0,0-1 0 0 0,-1 0 0 0 0,1 0 0 0 0,-1 1-1 0 0,0 1-146 0 0,-1-2 99 0 0,0 0-1 0 0,0 0 0 0 0,-1-1 1 0 0,1 1-1 0 0,-1-1 1 0 0,0 1-1 0 0,0-1 0 0 0,0 1 1 0 0,0-1-1 0 0,-1 0 1 0 0,1 0-1 0 0,-1 0-98 0 0,-2 3 112 0 0,-1-1 0 0 0,1 0 0 0 0,-1 1-1 0 0,0-2 1 0 0,-4 3-112 0 0,-18 11 225 0 0,-1-2 0 0 0,-30 11-225 0 0,42-20 53 0 0,-1-1-1 0 0,-16 3-52 0 0,27-7-409 0 0,0-1-1 0 0,0 0 1 0 0,0-1 0 0 0,-2 0 409 0 0,5 0-990 0 0,0 0 0 0 0,0-1 1 0 0,0 1-1 0 0,1-1 0 0 0,-1 0 1 0 0,0 0-1 0 0,-3-2 990 0 0,-2-1-6697 0 0</inkml:trace>
  <inkml:trace contextRef="#ctx0" brushRef="#br1" timeOffset="62906.63">15008 1365 14032 0 0,'-6'4'814'0'0,"-9"9"-656"0"0,7-6-106 0 0,0-1 1 0 0,-1 1-1 0 0,-4 2-52 0 0,-18 8 749 0 0,1 2 0 0 0,1 1-1 0 0,-26 24-748 0 0,46-36 328 0 0,1-1-11 0 0,0 0 0 0 0,1 1 0 0 0,-5 5-317 0 0,11-11 63 0 0,-1 0 0 0 0,1-1 0 0 0,0 1-1 0 0,0 0 1 0 0,0 0 0 0 0,0 0 0 0 0,0 0 0 0 0,0 0 0 0 0,0 0 0 0 0,1 0 0 0 0,-1 0-1 0 0,1 0 1 0 0,-1 0 0 0 0,1 1 0 0 0,0-1 0 0 0,0 0 0 0 0,0 0 0 0 0,0 0 0 0 0,0 1-1 0 0,1 0-62 0 0,0-2 27 0 0,-1 0 0 0 0,1 0 0 0 0,0 0 0 0 0,0 0 0 0 0,0 1 0 0 0,0-1 0 0 0,0-1 0 0 0,0 1 0 0 0,0 0 0 0 0,0 0 0 0 0,1 0 0 0 0,-1 0 0 0 0,0-1 0 0 0,0 1 0 0 0,1-1 0 0 0,-1 1-1 0 0,0-1 1 0 0,1 1 0 0 0,-1-1 0 0 0,1 0 0 0 0,-1 0 0 0 0,0 1 0 0 0,1-1 0 0 0,-1 0 0 0 0,1 0 0 0 0,0-1-27 0 0,6 1 57 0 0,1 0 0 0 0,-1 0 0 0 0,0-1-1 0 0,1-1-56 0 0,0 1 26 0 0,-1-1-1 0 0,0-1 1 0 0,0 1-1 0 0,0-1 0 0 0,-1 0 1 0 0,1-1-1 0 0,-1 0 1 0 0,0 0-1 0 0,0-1 1 0 0,0 0-1 0 0,0 0 0 0 0,-1 0 1 0 0,0-1-1 0 0,0 0 1 0 0,4-6-26 0 0,15-22 181 0 0,20-35-181 0 0,-15 23-136 0 0,-27 42 120 0 0,1-1-1 0 0,0 1 0 0 0,0 0 0 0 0,0 1 1 0 0,0-1-1 0 0,0 1 0 0 0,1 0 1 0 0,4-3 16 0 0,7 4-24 0 0,-7 4-19 0 0,-6 1 40 0 0,0 0 0 0 0,0-1-1 0 0,0 1 1 0 0,0 0 0 0 0,-1 0-1 0 0,1 1 1 0 0,-1-1 0 0 0,0 0 0 0 0,0 1-1 0 0,0 0 1 0 0,0-1 0 0 0,-1 1 0 0 0,1 0-1 0 0,-1 0 1 0 0,0 0 0 0 0,0 0 0 0 0,-1 0-1 0 0,1 1 4 0 0,-1 1 55 0 0,1 1 0 0 0,0 0-1 0 0,1-1 1 0 0,-1 1 0 0 0,2 2-55 0 0,5 29 238 0 0,-7-35-155 0 0,-1 0 0 0 0,1 1 0 0 0,0-1 0 0 0,0 0 0 0 0,0 0 0 0 0,0 0 0 0 0,0 0 0 0 0,1 0 0 0 0,-1 0 0 0 0,1-1 0 0 0,0 1 0 0 0,-1 0 0 0 0,1-1-1 0 0,1 2-82 0 0,0-1 30 0 0,-3-3-23 0 0,0 0 1 0 0,0 0-1 0 0,0 0 1 0 0,0 0-1 0 0,0 0 1 0 0,0 0-1 0 0,0 0 1 0 0,0 0-1 0 0,0 0 1 0 0,0 0-1 0 0,0 1 1 0 0,0-1-1 0 0,0 0 1 0 0,0 0-1 0 0,0 0 1 0 0,0 0-1 0 0,0 0 1 0 0,0 0-1 0 0,0 0 0 0 0,0 0 1 0 0,0 0-1 0 0,0 1 1 0 0,0-1-1 0 0,0 0 1 0 0,0 0-1 0 0,0 0 1 0 0,0 0-1 0 0,0 0 1 0 0,0 0-1 0 0,0 0 1 0 0,0 0-1 0 0,0 0 1 0 0,-1 0-1 0 0,1 0 1 0 0,0 0-1 0 0,0 1 1 0 0,0-1-1 0 0,0 0 0 0 0,0 0 1 0 0,0 0-1 0 0,0 0 1 0 0,0 0-1 0 0,0 0 1 0 0,0 0-1 0 0,0 0 1 0 0,-1 0-1 0 0,1 0 1 0 0,0 0-1 0 0,0 0 1 0 0,0 0-1 0 0,0 0 1 0 0,0 0-8 0 0,0 0 7 0 0,-1 0 1 0 0,1 0 0 0 0,0 0-1 0 0,0 0 1 0 0,0 0 0 0 0,-1 0-1 0 0,1 0 1 0 0,0 0 0 0 0,0 0-1 0 0,0-1 1 0 0,-1 1 0 0 0,1 0-1 0 0,0 0 1 0 0,0 0-1 0 0,0 0 1 0 0,-1 0 0 0 0,1 0-1 0 0,0-1 1 0 0,0 1 0 0 0,0 0-1 0 0,0 0 1 0 0,0 0 0 0 0,-1 0-1 0 0,1-1 1 0 0,0 1 0 0 0,0 0-1 0 0,0 0 1 0 0,0 0 0 0 0,0-1-1 0 0,0 1 1 0 0,0 0 0 0 0,0 0-1 0 0,0-1-7 0 0,-5-12 261 0 0,4 11-250 0 0,0 1 0 0 0,0-1-1 0 0,0 0 1 0 0,1 0 0 0 0,-1 1-1 0 0,1-1 1 0 0,-1 0 0 0 0,1 0-1 0 0,0 1 1 0 0,0-1 0 0 0,0 0 0 0 0,0 0-1 0 0,0 0 1 0 0,0 1 0 0 0,0-1-1 0 0,1-1-10 0 0,0 0-2 0 0,-1 0 0 0 0,1 0 0 0 0,-1 0 0 0 0,0 0 0 0 0,0 0 0 0 0,0 0 0 0 0,0-2 2 0 0,-1 2-23 0 0,1 0 0 0 0,0 0 0 0 0,0 0 0 0 0,1-1 0 0 0,-1 1-1 0 0,1 0 1 0 0,0-2 23 0 0,1-2-79 0 0,1 1-1 0 0,0-1 1 0 0,0 0-1 0 0,0 1 0 0 0,1 0 1 0 0,0 0-1 0 0,0 0 1 0 0,1 0-1 0 0,0 1 1 0 0,0-1-1 0 0,0 1 0 0 0,1 0 1 0 0,-1 1-1 0 0,1 0 1 0 0,0 0-1 0 0,0 0 0 0 0,1 0 1 0 0,-1 1-1 0 0,2 0 80 0 0,-7 2-3 0 0,1 1 0 0 0,-1 0-1 0 0,1 0 1 0 0,-1 0 0 0 0,1 0 0 0 0,-1 0-1 0 0,1 0 1 0 0,-1 0 0 0 0,1 0-1 0 0,-1 1 1 0 0,1-1 0 0 0,-1 0 0 0 0,0 1-1 0 0,1-1 1 0 0,-1 1 0 0 0,1 0-1 0 0,-1-1 1 0 0,0 1 0 0 0,1 0 0 0 0,-1 0-1 0 0,0 0 1 0 0,0 0 0 0 0,0 0-1 0 0,0 0 1 0 0,1 1 3 0 0,2 2 61 0 0,-1 0 1 0 0,1 1-1 0 0,-1 0 0 0 0,1-1 0 0 0,1 6-61 0 0,8 14 157 0 0,1 2 121 0 0,-1 2 1 0 0,0 2-279 0 0,-7-17 53 0 0,0 0 1 0 0,1 0 0 0 0,4 4-54 0 0,-10-16-4 0 0,1-1-432 0 0,-1 0 0 0 0,1-1 1 0 0,0 1-1 0 0,0-1 0 0 0,0 1 0 0 0,0-1 0 0 0,0 0 0 0 0,1-1 436 0 0,4-5-7215 0 0</inkml:trace>
  <inkml:trace contextRef="#ctx0" brushRef="#br1" timeOffset="63210.762">15750 1167 16272 0 0,'0'0'365'0'0,"1"9"503"0"0,2 16-520 0 0,-1 0-1 0 0,-2 0 1 0 0,-1 9-348 0 0,1 1 1485 0 0,2 11-1485 0 0,0-18 707 0 0,3 32 1544 0 0,9 41-2251 0 0,-7-82 51 0 0,-5-16-157 0 0,-1 1 0 0 0,1-1 0 0 0,-1 0 0 0 0,0 1 0 0 0,0-1 1 0 0,-1 1-1 0 0,1 0 106 0 0,5-3-6492 0 0,1 1-309 0 0</inkml:trace>
  <inkml:trace contextRef="#ctx0" brushRef="#br1" timeOffset="64048.222">15510 1345 10448 0 0,'0'0'233'0'0,"0"0"39"0"0,0 0 16 0 0,0 0-32 0 0,11-9 2040 0 0,25 1 2693 0 0,49 5-1797 0 0,-4-5-2703 0 0,34-9-489 0 0,-46 4-65 0 0,23-4-586 0 0,-32 9-5714 0 0,-38 4-257 0 0</inkml:trace>
  <inkml:trace contextRef="#ctx0" brushRef="#br1" timeOffset="64571.56">16218 1290 12152 0 0,'4'-2'242'0'0,"-3"2"-103"0"0,0 0 1 0 0,0-1-1 0 0,0 1 0 0 0,0 0 1 0 0,0-1-1 0 0,0 1 1 0 0,-1-1-1 0 0,1 1 1 0 0,0-1-1 0 0,0 1 0 0 0,0-1 1 0 0,-1 0-1 0 0,1 1 1 0 0,0-1-1 0 0,0 0 1 0 0,-1 0-1 0 0,1 1 0 0 0,-1-1 1 0 0,1 0-1 0 0,-1 0 1 0 0,1 0-1 0 0,-1 0 1 0 0,0 0-1 0 0,1 1 1 0 0,-1-2-140 0 0,0 1 91 0 0,-1 1 0 0 0,0-1 1 0 0,1 1-1 0 0,-1 0 1 0 0,0-1-1 0 0,1 1 0 0 0,-1 0 1 0 0,0-1-1 0 0,1 1 1 0 0,-1 0-1 0 0,0 0 0 0 0,0-1 1 0 0,0 1-1 0 0,1 0 1 0 0,-1 0-1 0 0,0 0 0 0 0,0 0 1 0 0,1 0-1 0 0,-1 0 1 0 0,0 0-92 0 0,0 1 97 0 0,-5-1 106 0 0,-1 1-1 0 0,1 0 1 0 0,-1 0 0 0 0,1 1 0 0 0,0 0-1 0 0,0 0 1 0 0,0 1 0 0 0,0 0 0 0 0,-5 3-203 0 0,-7 4 469 0 0,2 1-1 0 0,-11 8-468 0 0,5 1 348 0 0,1 0-1 0 0,0 1 0 0 0,1 1 0 0 0,2 1 0 0 0,-4 6-347 0 0,20-26 29 0 0,1 0 0 0 0,-1 0-1 0 0,0 0 1 0 0,1 1 0 0 0,0-1-1 0 0,0 0 1 0 0,0 1-1 0 0,0-1 1 0 0,0 0 0 0 0,1 1-1 0 0,0-1 1 0 0,-1 1 0 0 0,1-1-1 0 0,0 1 1 0 0,1 1-29 0 0,-1-4 26 0 0,0 0-16 0 0,0-1 1 0 0,1 1-1 0 0,-1 0 0 0 0,0-1 0 0 0,1 1 0 0 0,-1 0 1 0 0,1-1-1 0 0,-1 1 0 0 0,1 0 0 0 0,-1-1 0 0 0,1 1 0 0 0,-1-1 1 0 0,1 1-1 0 0,-1-1 0 0 0,1 0 0 0 0,0 1 0 0 0,-1-1 0 0 0,1 1 1 0 0,0-1-1 0 0,-1 0 0 0 0,1 0 0 0 0,0 1 0 0 0,0-1-10 0 0,17 5 118 0 0,-11-5-78 0 0,0 0 0 0 0,0-1-1 0 0,-1 1 1 0 0,1-1 0 0 0,0-1-1 0 0,-1 1 1 0 0,1-1 0 0 0,-1 0 0 0 0,1-1-1 0 0,-1 0 1 0 0,0 0 0 0 0,0 0-1 0 0,4-3-39 0 0,10-8 52 0 0,-1 0 0 0 0,0-1 0 0 0,2-3-52 0 0,-10 7-63 0 0,0-1-1 0 0,-1 0 0 0 0,3-6 64 0 0,-4 7-62 0 0,0-5-15 0 0,-8 14 71 0 0,0-1 0 0 0,0 1-1 0 0,1 0 1 0 0,-1 1 0 0 0,0-1 0 0 0,1 0 0 0 0,-1 0-1 0 0,1 0 7 0 0,-1 0-58 0 0,-1 1-8 0 0,0 1 0 0 0,4 56-92 0 0,0-28 158 0 0,-2-20 0 0 0,4 4 12 0 0,-4-9-9 0 0,0 0 0 0 0,0-1 0 0 0,1 1 0 0 0,-1-1 0 0 0,1 1 0 0 0,0-1 0 0 0,-1 0 0 0 0,1 0 0 0 0,0 0 0 0 0,0-1 0 0 0,0 1 0 0 0,1-1-1 0 0,-1 0 1 0 0,0 1 0 0 0,0-1 0 0 0,1-1 0 0 0,-1 1 0 0 0,1 0 0 0 0,-1-1 0 0 0,0 0 0 0 0,1 0 0 0 0,-1 0 0 0 0,1 0 0 0 0,-1 0 0 0 0,1-1 0 0 0,2 0-3 0 0,1-1-514 0 0,0 0 0 0 0,0 0 0 0 0,0-1 0 0 0,-1 0 1 0 0,1 0-1 0 0,-1 0 0 0 0,0-1 0 0 0,0 0 1 0 0,0 0-1 0 0,0-1 0 0 0,-1 0 0 0 0,3-2 514 0 0,3-5-6346 0 0</inkml:trace>
  <inkml:trace contextRef="#ctx0" brushRef="#br1" timeOffset="65190.551">16489 1197 10120 0 0,'-33'0'298'0'0,"36"2"78"0"0,2 1-339 0 0,0-1 0 0 0,0 1 0 0 0,-1 0 0 0 0,5 4-37 0 0,-7-4 352 0 0,0 1 0 0 0,0-1 1 0 0,0 1-1 0 0,-1-1 0 0 0,1 1 0 0 0,-1 0 0 0 0,1 4-352 0 0,8 18 1313 0 0,-8-22-1107 0 0,0 0 1 0 0,-1 1 0 0 0,1-1 0 0 0,-1 1-1 0 0,0-1 1 0 0,0 1-207 0 0,8 23 949 0 0,-7-24-802 0 0,-1 0 0 0 0,0-1 0 0 0,0 1 0 0 0,0 0 0 0 0,0 0 0 0 0,0 0-1 0 0,-1 0 1 0 0,1 0 0 0 0,-1 0 0 0 0,0-1 0 0 0,-1 4-147 0 0,1 5 388 0 0,0-10-307 0 0,0 0 1 0 0,0 0-1 0 0,1 0 1 0 0,-1 0-1 0 0,1-1 0 0 0,-1 1 1 0 0,1 0-1 0 0,0 0 1 0 0,-1-1-1 0 0,2 2-81 0 0,-1-2 69 0 0,0 1 0 0 0,-1-1 0 0 0,1 0-1 0 0,0 1 1 0 0,-1-1 0 0 0,1 0 0 0 0,-1 1 0 0 0,0-1 0 0 0,1 1-1 0 0,-1-1 1 0 0,0 1 0 0 0,0-1 0 0 0,0 1 0 0 0,0-1 0 0 0,0 1-1 0 0,0-1 1 0 0,-1 1 0 0 0,1-1-69 0 0,0 0 75 0 0,-1 1 0 0 0,1-1 1 0 0,0 0-1 0 0,0 0 0 0 0,-1 0 0 0 0,1 1 0 0 0,0-1 0 0 0,0 0 1 0 0,0 0-1 0 0,1 1 0 0 0,-1-1 0 0 0,0 0 0 0 0,1 1-75 0 0,-1 0 460 0 0,1 11 1240 0 0,0-14-1682 0 0,-1-1 0 0 0,0 1 0 0 0,1 0 0 0 0,-1 0-1 0 0,0 0 1 0 0,0 0 0 0 0,0 0 0 0 0,0 0 0 0 0,0 0-1 0 0,0 0 1 0 0,0 0 0 0 0,0 0 0 0 0,0 0 0 0 0,-1-1 0 0 0,1 1-1 0 0,0 0 1 0 0,-1 0-18 0 0,-8-28 406 0 0,5 15-299 0 0,3 12-123 0 0,0 0-1 0 0,0 0 0 0 0,1-1 1 0 0,-1 1-1 0 0,1 0 0 0 0,-1-1 1 0 0,1 1-1 0 0,0-1 0 0 0,0 1 1 0 0,0 0-1 0 0,0-1 0 0 0,1 1 1 0 0,-1-1-1 0 0,1 1 0 0 0,-1 0 1 0 0,1-1-1 0 0,0 1 0 0 0,0 0 1 0 0,0 0-1 0 0,0 0 0 0 0,0 0 1 0 0,0 0-1 0 0,1 0 0 0 0,-1 0 1 0 0,1 0-1 0 0,1-1 17 0 0,3-9-154 0 0,-6 11 140 0 0,0 0 0 0 0,0 1 0 0 0,0-1 0 0 0,0 0 0 0 0,1 1 0 0 0,-1-1 0 0 0,0 0 1 0 0,1 1-1 0 0,-1-1 0 0 0,0 0 0 0 0,1 1 0 0 0,-1-1 0 0 0,1 1 0 0 0,-1-1 0 0 0,1 0 0 0 0,-1 1 0 0 0,1-1 0 0 0,-1 1 0 0 0,1 0 0 0 0,0-1 0 0 0,0 1 14 0 0,42-16-416 0 0,-40 16 405 0 0,-1 0 0 0 0,1 0 0 0 0,-1 0 0 0 0,1 1 0 0 0,-1-1-1 0 0,0 1 1 0 0,1 0 0 0 0,-1 0 0 0 0,1 0 0 0 0,-1 0 0 0 0,0 0 0 0 0,0 0 0 0 0,0 0-1 0 0,0 1 1 0 0,0-1 0 0 0,0 1 0 0 0,1 0 11 0 0,53 64-67 0 0,-55-65 67 0 0,6 6 33 0 0,0 1 0 0 0,1-1 0 0 0,0 0 0 0 0,4 2-33 0 0,10 7 96 0 0,-18-13-68 0 0,-1 0 0 0 0,1 0 0 0 0,-1-1 0 0 0,1 1 0 0 0,0-1 1 0 0,0 0-1 0 0,0 0 0 0 0,0 0 0 0 0,1-1 0 0 0,-1 1 0 0 0,0-1 0 0 0,1 0 0 0 0,-1 0 1 0 0,3-1-29 0 0,0 1 13 0 0,-1-1 0 0 0,1-1 0 0 0,0 1 0 0 0,-1-1 0 0 0,1-1 1 0 0,-1 1-1 0 0,1-1 0 0 0,-1 0 0 0 0,1-1 0 0 0,-1 1 0 0 0,0-1 0 0 0,0 0 1 0 0,0-1-1 0 0,-1 1 0 0 0,3-3-13 0 0,3-4-222 0 0,0-1 0 0 0,0 1 0 0 0,-1-2 0 0 0,-1 1-1 0 0,0-1 1 0 0,0-1 0 0 0,-1 0 222 0 0,-5 8-110 0 0,3-6-251 0 0,0 0 0 0 0,-1-1 0 0 0,2-7 361 0 0,-6 16-30 0 0,0 0 0 0 0,0 0 0 0 0,0 0 0 0 0,-1 0 0 0 0,1 0 0 0 0,-1 0 0 0 0,0 0-1 0 0,0 0 1 0 0,0 0 0 0 0,0 0 0 0 0,-1 0 0 0 0,1 0 0 0 0,-1 0 0 0 0,0 0 0 0 0,0 0 0 0 0,0 0 0 0 0,0-1 30 0 0,0 3 20 0 0,0 0 0 0 0,1 0 1 0 0,-1 0-1 0 0,0 0 0 0 0,0 0 0 0 0,0 0 0 0 0,0 0 0 0 0,0 0 0 0 0,0 0 0 0 0,0 1 0 0 0,0-1 0 0 0,0 0 0 0 0,0 1 0 0 0,-1-1 0 0 0,1 1 0 0 0,0-1 0 0 0,0 1 0 0 0,0 0 0 0 0,-1 0 0 0 0,1-1 1 0 0,0 1-1 0 0,0 0 0 0 0,-1 0 0 0 0,1 0 0 0 0,0 0 0 0 0,-1 0 0 0 0,1 1 0 0 0,0-1 0 0 0,0 0 0 0 0,-1 0 0 0 0,1 1 0 0 0,0-1 0 0 0,0 1 0 0 0,0-1 0 0 0,0 1 0 0 0,-1 0-20 0 0,-4 2 107 0 0,-1 0-1 0 0,1 1 1 0 0,0 0-1 0 0,0 0 1 0 0,-4 5-107 0 0,5-5 32 0 0,0 0 0 0 0,0 1 1 0 0,0 0-1 0 0,1 0 0 0 0,-1 0 0 0 0,1 0 1 0 0,1 1-1 0 0,-1 0 0 0 0,1-1 0 0 0,0 2 1 0 0,0-1-1 0 0,1 0 0 0 0,-1 0 0 0 0,2 1 1 0 0,-1-1-1 0 0,0 4-32 0 0,0 4 37 0 0,1-12-29 0 0,0 0-1 0 0,1 1 1 0 0,-1-1 0 0 0,1 0 0 0 0,0 1-1 0 0,0-1 1 0 0,0 0 0 0 0,0 1-1 0 0,0-1 1 0 0,0 0 0 0 0,1 1-1 0 0,-1-1 1 0 0,1 0 0 0 0,0 0 0 0 0,0 1-1 0 0,0-1 1 0 0,0 1-8 0 0,1 0 26 0 0,0 1-1 0 0,0-1 1 0 0,1 0 0 0 0,-1 0 0 0 0,1 0-1 0 0,0 0 1 0 0,-1 0 0 0 0,1-1-1 0 0,1 1 1 0 0,-1-1 0 0 0,0 0 0 0 0,1 0-1 0 0,-1 0 1 0 0,1 0 0 0 0,-1-1 0 0 0,1 1-1 0 0,2 0-25 0 0,2 0 22 0 0,-1 0-1 0 0,0 0 1 0 0,0-1-1 0 0,1 1 0 0 0,-1-2 1 0 0,1 1-1 0 0,-1-1 1 0 0,1 0-1 0 0,1-1-21 0 0,19-1 25 0 0,22-6-25 0 0,-35 5 16 0 0,-14 3-32 0 0,33-6-744 0 0,15-6 760 0 0,-37 9-1326 0 0,-1-1-1 0 0,0-1 1 0 0,8-3 1326 0 0,-1-3-6942 0 0</inkml:trace>
  <inkml:trace contextRef="#ctx0" brushRef="#br1" timeOffset="60684.032">12808 1336 18391 0 0,'0'0'540'0'0,"0"0"-5"0"0,0 6-322 0 0,0 20-159 0 0,0 16 1372 0 0,3 21-1426 0 0,0 1 1385 0 0,-2-39-714 0 0,1 0 0 0 0,0 1 0 0 0,3 2-671 0 0,-1-10 196 0 0,-3-8-126 0 0,1-1-1 0 0,0 1 1 0 0,1-1-1 0 0,0 0 0 0 0,0 0 1 0 0,4 5-70 0 0,-7-13-213 0 0,0-1-98 0 0,0 0-1049 0 0,-1 0-4343 0 0,-5 0-1864 0 0</inkml:trace>
  <inkml:trace contextRef="#ctx0" brushRef="#br1" timeOffset="61126.616">12649 1434 14768 0 0,'97'4'1661'0'0,"-55"-1"-1422"0"0,0-2 0 0 0,15-2-239 0 0,-23-1 325 0 0,10-1 1410 0 0,24-5-1735 0 0,2-3 1304 0 0,-66 11-1234 0 0,-1 0 1 0 0,0-1-1 0 0,0 1 0 0 0,1 0 0 0 0,-1 1 0 0 0,0-1 0 0 0,0 0 0 0 0,0 1 0 0 0,2 0-70 0 0,-3 0 71 0 0,-4 2-32 0 0,1 1 1 0 0,0-1-1 0 0,-1 1 0 0 0,0-1 1 0 0,0 0-1 0 0,0 0 1 0 0,0 0-1 0 0,-1 0 0 0 0,1 0-39 0 0,-6 5 72 0 0,5-5-36 0 0,0 0-1 0 0,1 0 1 0 0,-1 0-1 0 0,1 0 0 0 0,0 0 1 0 0,0 1-1 0 0,-1 1-35 0 0,-7 14 138 0 0,7-14-96 0 0,0 0 0 0 0,0 1 0 0 0,1-1 0 0 0,0 0 0 0 0,0 1 0 0 0,-1 3-42 0 0,-5 14 53 0 0,0 7 43 0 0,7-29-90 0 0,1 0-1 0 0,0 0 0 0 0,0 1 0 0 0,0-1 0 0 0,0 0 0 0 0,0 0 1 0 0,0 1-1 0 0,0-1 0 0 0,1 0 0 0 0,-1 0 0 0 0,0 1 1 0 0,1-1-1 0 0,-1 0 0 0 0,1 0 0 0 0,-1 0 0 0 0,1 1 0 0 0,0-1 1 0 0,-1 0-1 0 0,1 0 0 0 0,0 0-5 0 0,1 1 51 0 0,0 0-1 0 0,0 0 1 0 0,0 0 0 0 0,0-1 0 0 0,0 1-1 0 0,0 0 1 0 0,1-1 0 0 0,-1 0-1 0 0,0 0 1 0 0,1 1 0 0 0,0-1 0 0 0,-1-1-1 0 0,1 1 1 0 0,-1 0 0 0 0,1-1 0 0 0,0 1-1 0 0,-1-1 1 0 0,1 0 0 0 0,0 1-1 0 0,0-2 1 0 0,-1 1 0 0 0,1 0 0 0 0,1-1-51 0 0,34-9 813 0 0,-36 9-764 0 0,0 1 0 0 0,0-1 0 0 0,0 0 1 0 0,0 0-1 0 0,0 0 0 0 0,-1 0 0 0 0,1 0 0 0 0,0-1 0 0 0,-1 1 0 0 0,2-2-49 0 0,7-4 126 0 0,-7 6-101 0 0,0-1-1 0 0,0 0 0 0 0,0 0 1 0 0,0 0-1 0 0,0 0 0 0 0,0 0 1 0 0,0-1-1 0 0,-1 1 0 0 0,1-1 1 0 0,-1 1-1 0 0,0-1 0 0 0,0 0 1 0 0,0 0-1 0 0,0 0 0 0 0,0-1 1 0 0,-1 1-1 0 0,1 0 0 0 0,-1 0 1 0 0,0-1-1 0 0,0 1 1 0 0,0-1-1 0 0,0 1 0 0 0,-1-1-24 0 0,1-1 21 0 0,0 1-1 0 0,-1-1 1 0 0,0 0 0 0 0,1 1-1 0 0,-2-1 1 0 0,1 1 0 0 0,-1-1-1 0 0,1 1 1 0 0,-1-1-1 0 0,0 1 1 0 0,-1-1 0 0 0,1 1-1 0 0,-1 0 1 0 0,0 0 0 0 0,0-1-1 0 0,0 1 1 0 0,-1 1-1 0 0,1-1 1 0 0,-1 0 0 0 0,0 1-1 0 0,0-1 1 0 0,0 1 0 0 0,0 0-1 0 0,-1 0 1 0 0,1 0-1 0 0,-1 0 1 0 0,-1 0-21 0 0,-3-2-266 0 0,1 1 0 0 0,-1 0 0 0 0,0 0 0 0 0,0 1 0 0 0,0 0-1 0 0,-6-1 267 0 0,4 2-1784 0 0,-1-1 0 0 0,0 2 0 0 0,0 0 0 0 0,-11 0 1784 0 0,0 1-7431 0 0</inkml:trace>
  <inkml:trace contextRef="#ctx0" brushRef="#br1" timeOffset="65997.055">17522 1345 13536 0 0,'-1'1'306'0'0,"-24"10"251"0"0,19-9-433 0 0,0 1-1 0 0,0-1 0 0 0,0 1 0 0 0,0 1 1 0 0,0 0-124 0 0,-5 4 517 0 0,1 0 0 0 0,1 1 0 0 0,0 0 0 0 0,0 1 0 0 0,-4 5-517 0 0,8-8 305 0 0,1-1 0 0 0,0 1-1 0 0,0 0 1 0 0,0 0 0 0 0,1 0-1 0 0,0 1 1 0 0,0-1 0 0 0,1 1-1 0 0,-1 4-304 0 0,2-9 81 0 0,1 0-1 0 0,-1 0 1 0 0,1-1 0 0 0,0 1-1 0 0,0 0 1 0 0,0 0-1 0 0,1-1 1 0 0,-1 1-1 0 0,1 0 1 0 0,-1 0-1 0 0,1-1 1 0 0,0 1 0 0 0,0 0-1 0 0,0-1 1 0 0,0 1-1 0 0,0-1 1 0 0,1 0-1 0 0,-1 1 1 0 0,1-1-1 0 0,0 0 1 0 0,-1 0-1 0 0,2 1-80 0 0,0-1 46 0 0,-1 0-1 0 0,1 0 0 0 0,-1 0 0 0 0,1-1 0 0 0,0 0 1 0 0,0 1-1 0 0,-1-1 0 0 0,1 0 0 0 0,0 0 0 0 0,0 0 0 0 0,0-1 1 0 0,0 1-1 0 0,1-1 0 0 0,-1 0 0 0 0,0 0 0 0 0,0 0 1 0 0,0 0-1 0 0,0 0 0 0 0,3-1-45 0 0,3-1 46 0 0,-1 0-1 0 0,0 0 1 0 0,1-1 0 0 0,-1 0-1 0 0,0-1 1 0 0,-1 0 0 0 0,1 0-1 0 0,0 0 1 0 0,-1-1-1 0 0,0 0 1 0 0,0-1 0 0 0,4-4-46 0 0,-8 7 10 0 0,1-1-1 0 0,-1 0 1 0 0,0 1 0 0 0,0-1 0 0 0,0 0-1 0 0,-1 0 1 0 0,1-1 0 0 0,-1 1-1 0 0,0-1 1 0 0,0 1 0 0 0,-1-1 0 0 0,1 1-1 0 0,-1-1 1 0 0,0 0 0 0 0,0 0 0 0 0,-1 0-1 0 0,1 0 1 0 0,-1 1 0 0 0,0-1 0 0 0,0 0-1 0 0,-1 0 1 0 0,0 0 0 0 0,0 0-10 0 0,0 2-19 0 0,0-1 0 0 0,0 1 1 0 0,0 0-1 0 0,-1 0 0 0 0,0-1 0 0 0,1 1 1 0 0,-1 0-1 0 0,-1 1 0 0 0,1-1 0 0 0,0 0 1 0 0,0 1-1 0 0,-1-1 0 0 0,0 1 0 0 0,1 0 1 0 0,-4-2 18 0 0,5 3-8 0 0,-1 0 0 0 0,1 0 0 0 0,-1 0 0 0 0,0 0 1 0 0,1 1-1 0 0,-1-1 0 0 0,0 0 0 0 0,1 1 0 0 0,-1-1 0 0 0,0 1 1 0 0,0 0-1 0 0,1 0 0 0 0,-1 0 0 0 0,0 0 0 0 0,0 0 0 0 0,0 0 1 0 0,1 0-1 0 0,-1 0 0 0 0,0 1 0 0 0,0-1 0 0 0,1 1 1 0 0,-1-1-1 0 0,0 1 0 0 0,1 0 0 0 0,-1 0 0 0 0,0-1 0 0 0,1 1 1 0 0,-1 0-1 0 0,1 1 0 0 0,-1 0 8 0 0,-12 14-231 0 0,14-15 230 0 0,0 1 1 0 0,0-1-1 0 0,0 0 0 0 0,0 0 0 0 0,0 1 0 0 0,0-1 0 0 0,0 0 0 0 0,0 1 0 0 0,0-1 1 0 0,1 0-1 0 0,-1 0 0 0 0,1 1 0 0 0,-1-1 0 0 0,1 0 0 0 0,-1 0 0 0 0,1 0 0 0 0,-1 1 1 0 0,1-1-1 0 0,0 0 0 0 0,0 0 0 0 0,0 0 0 0 0,-1 0 0 0 0,1 0 0 0 0,0-1 0 0 0,0 1 1 0 0,0 0-1 0 0,1 0 0 0 0,-1-1 0 0 0,0 1 0 0 0,0 0 0 0 0,0-1 0 0 0,1 1 1 0 0,4 2 0 0 0,0 0-1 0 0,0-1 0 0 0,1 0 0 0 0,-1 0 0 0 0,7 1 1 0 0,1 0 23 0 0,1-2 0 0 0,-1 0-1 0 0,1-1 1 0 0,0 0 0 0 0,-1-1-1 0 0,14-3-22 0 0,-19 3-19 0 0,1-2-1 0 0,-1 1 1 0 0,1-1 0 0 0,-1 0-1 0 0,0-1 1 0 0,0 0-1 0 0,0-1 1 0 0,-1 0-1 0 0,0 0 1 0 0,0-1 0 0 0,0 0-1 0 0,0 0 1 0 0,-1 0-1 0 0,5-7 20 0 0,1-2-205 0 0,-13 14 138 0 0,0 1-15 0 0,0 8-28 0 0,-8 28-34 0 0,5-24 216 0 0,1 0 1 0 0,0 1 0 0 0,1-1-1 0 0,0 0 1 0 0,0 7-73 0 0,2-16 57 0 0,-1 0 1 0 0,0 1-1 0 0,1-1 0 0 0,0 0 1 0 0,0 0-1 0 0,0 0 0 0 0,0 0 1 0 0,0 0-1 0 0,0 0 0 0 0,1 0 1 0 0,0 0-1 0 0,-1 0 0 0 0,1-1 1 0 0,0 1-1 0 0,0-1 0 0 0,1 1 1 0 0,-1-1-1 0 0,0 0 0 0 0,1 0 1 0 0,-1 0-1 0 0,1 0 0 0 0,3 1-57 0 0,-2-1 73 0 0,0 0 0 0 0,0-1 0 0 0,0 0 0 0 0,1 1 0 0 0,-1-2 0 0 0,0 1 0 0 0,1 0 0 0 0,-1-1 0 0 0,1 0 0 0 0,-1 0 0 0 0,1 0 0 0 0,-1-1 0 0 0,1 1 0 0 0,-1-1 0 0 0,0 0 0 0 0,1 0 0 0 0,-1-1 0 0 0,0 0-73 0 0,11-3 47 0 0,-1-1-1 0 0,0-1 1 0 0,0 0-1 0 0,6-6-46 0 0,2-3-56 0 0,-1 0 0 0 0,0-2-1 0 0,8-10 57 0 0,-16 15-155 0 0,4-6-52 0 0,-14 14 138 0 0,2 0 0 0 0,-1 1 0 0 0,0-1 0 0 0,1 1 0 0 0,0 0 0 0 0,2-2 69 0 0,-6 6-67 0 0,0 1 63 0 0,0 0-1 0 0,-1 0 1 0 0,1 1-1 0 0,0-1 1 0 0,0 0-1 0 0,-1 1 1 0 0,1-1-1 0 0,-1 1 1 0 0,1-1-1 0 0,-1 0 1 0 0,0 1-1 0 0,1-1 1 0 0,-1 2 4 0 0,1 1 5 0 0,4 15 79 0 0,-5-17-78 0 0,0-1 0 0 0,1 1-1 0 0,-1 0 1 0 0,1-1 0 0 0,0 1 0 0 0,-1-1 0 0 0,1 1 0 0 0,0-1-1 0 0,0 1 1 0 0,0-1 0 0 0,0 1 0 0 0,0-1 0 0 0,0 0 0 0 0,0 1-1 0 0,0-1 1 0 0,1 1-6 0 0,2 0 6 0 0,0 1-1 0 0,0-1 1 0 0,0 1-1 0 0,1-1 0 0 0,-1 0 1 0 0,0-1-1 0 0,1 1 1 0 0,-1-1-1 0 0,1 0 1 0 0,0 0-1 0 0,-1 0 0 0 0,1 0 1 0 0,0-1-1 0 0,0 0-5 0 0,-2 0-114 0 0,38-2-1106 0 0,-38 1-16 0 0,0 0-1 0 0,1 0 1 0 0,-1 0 0 0 0,0 0 0 0 0,0 0 0 0 0,3-2 1236 0 0,0-2-6808 0 0</inkml:trace>
  <inkml:trace contextRef="#ctx0" brushRef="#br1" timeOffset="66256.755">18574 1219 15776 0 0,'-13'10'1207'0'0,"7"-7"-1053"0"0,0 1 0 0 0,0 0 0 0 0,0 1-1 0 0,0-1 1 0 0,1 1 0 0 0,0 0 0 0 0,0 1-1 0 0,1-1 1 0 0,-4 6-154 0 0,4-6 207 0 0,1 0 0 0 0,0-1-1 0 0,0 2 1 0 0,1-1 0 0 0,0 0 0 0 0,0 1 0 0 0,0-1-1 0 0,0 1 1 0 0,1-1 0 0 0,0 1 0 0 0,0 0 0 0 0,0 2-207 0 0,1-5 50 0 0,1 0 0 0 0,-1 0 0 0 0,1 0 0 0 0,-1-1 0 0 0,1 1 0 0 0,0 0 0 0 0,0 0 1 0 0,0 0-1 0 0,1-1 0 0 0,-1 1 0 0 0,0-1 0 0 0,1 1 0 0 0,0-1 0 0 0,0 0 0 0 0,0 1 0 0 0,0-1 0 0 0,0 0 1 0 0,0 0-1 0 0,2 1-50 0 0,6 4 145 0 0,0 0-1 0 0,1 0 1 0 0,0-1 0 0 0,1 0-145 0 0,6 3 139 0 0,5 3 76 0 0,0-2 0 0 0,18 5-215 0 0,15 7 524 0 0,-32-9 170 0 0,-22-13-460 0 0,-2 0-64 0 0,0 0-30 0 0,0 0-4 0 0,-14 8 191 0 0,0-4-270 0 0,0 0 0 0 0,-1-2 0 0 0,0 0-1 0 0,1 0 1 0 0,-6-1-57 0 0,-12 1-149 0 0,-5 3-230 0 0,14-2-1460 0 0,0-1-3313 0 0,-3-1-2563 0 0</inkml:trace>
  <inkml:trace contextRef="#ctx0" brushRef="#br1" timeOffset="69722.265">11310 2731 13160 0 0,'0'0'297'0'0,"0"0"39"0"0,0 0 20 0 0,1 1-29 0 0,-1-1-323 0 0,0 1 1 0 0,1-1 0 0 0,-1 0 0 0 0,0 1 0 0 0,0-1-1 0 0,0 1 1 0 0,1-1 0 0 0,-1 1 0 0 0,0-1 0 0 0,0 1-1 0 0,0-1 1 0 0,0 1 0 0 0,0-1 0 0 0,0 1 0 0 0,0-1-1 0 0,0 1 1 0 0,0-1 0 0 0,0 1 0 0 0,0-1 0 0 0,0 1-1 0 0,0-1 1 0 0,0 1 0 0 0,-1-1 0 0 0,1 1 0 0 0,0-1-1 0 0,0 1-4 0 0,-1 5 42 0 0,11 15 1046 0 0,-9-20-1024 0 0,0 0-1 0 0,0 0 1 0 0,-1 0-1 0 0,1 0 1 0 0,0 0-1 0 0,0 0 1 0 0,0 0-1 0 0,0 0 0 0 0,0 0 1 0 0,1 0-1 0 0,-1-1 1 0 0,0 1-1 0 0,0-1 1 0 0,0 1-1 0 0,0-1 1 0 0,1 1-1 0 0,-1-1 1 0 0,0 1-1 0 0,1-1 1 0 0,-1 0-1 0 0,0 0 1 0 0,1 0-1 0 0,-1 0 1 0 0,0 0-1 0 0,1 0 1 0 0,-1 0-1 0 0,1 0-63 0 0,3-1 165 0 0,1 1 0 0 0,-1-1 0 0 0,0 0 0 0 0,0-1 0 0 0,0 1 0 0 0,2-2-165 0 0,12-5 433 0 0,-1-1-1 0 0,0 0 1 0 0,-1-2 0 0 0,0 0-1 0 0,0-1-432 0 0,-6 3 120 0 0,-1 1 0 0 0,-1-1-1 0 0,0-1 1 0 0,0 0-1 0 0,-1 0 1 0 0,0-1-1 0 0,0 0 1 0 0,1-3-120 0 0,-6 8 51 0 0,1-2 5 0 0,1 1 0 0 0,-1-1 1 0 0,-1 0-1 0 0,0 0 0 0 0,0-1 0 0 0,1-4-56 0 0,-4 11 9 0 0,0 1 0 0 0,0-1 1 0 0,1 0-1 0 0,-1 1 0 0 0,0-1 0 0 0,0 1 0 0 0,-1-1 0 0 0,1 0 0 0 0,0 1 0 0 0,0-1 0 0 0,-1 0 1 0 0,1 1-1 0 0,-1-1 0 0 0,0 1 0 0 0,1-1 0 0 0,-1 1 0 0 0,0-1 0 0 0,0 1 0 0 0,0 0 0 0 0,0-1 1 0 0,0 1-1 0 0,0 0 0 0 0,0 0 0 0 0,0 0 0 0 0,-1 0 0 0 0,1 0 0 0 0,0 0 0 0 0,-1 0 0 0 0,1 0 1 0 0,0 0-1 0 0,-1 1 0 0 0,1-1 0 0 0,-1 0 0 0 0,0 1 0 0 0,1 0 0 0 0,-1-1 0 0 0,-1 1-9 0 0,-1-1 14 0 0,-1 0-1 0 0,1 1 1 0 0,0 0-1 0 0,-1 0 1 0 0,1 0 0 0 0,0 0-1 0 0,-1 1 1 0 0,1 0-1 0 0,0 0 1 0 0,-1 0-1 0 0,0 1-13 0 0,-6 2 9 0 0,-1 0 0 0 0,1 1 0 0 0,-4 3-9 0 0,3-1-2 0 0,1 0-1 0 0,0 1 0 0 0,1 1 1 0 0,-1 0-1 0 0,2 0 0 0 0,-1 1 1 0 0,1 0-1 0 0,1 0 0 0 0,0 1 1 0 0,-5 9 2 0 0,8-10 30 0 0,-1 1 0 0 0,2 0-1 0 0,-1 1 1 0 0,2-1 0 0 0,-1 1 0 0 0,1 0 0 0 0,-1 11-30 0 0,4-19 4 0 0,0 1 0 0 0,0-1-1 0 0,0 1 1 0 0,0-1 0 0 0,1 1-1 0 0,-1-1 1 0 0,1 0 0 0 0,0 1 0 0 0,1-1-1 0 0,1 4-3 0 0,-2-6 4 0 0,0 1 0 0 0,1-1 0 0 0,-1 1 0 0 0,1-1 0 0 0,0 0 0 0 0,0 0 0 0 0,0 0 0 0 0,0 0 0 0 0,0 0 0 0 0,0 0 0 0 0,1 0 0 0 0,-1-1 0 0 0,1 1 0 0 0,-1-1 0 0 0,1 1 0 0 0,-1-1 0 0 0,3 0-4 0 0,1 1 26 0 0,0 0 0 0 0,0-1 0 0 0,0 0 0 0 0,0 0 0 0 0,0-1 0 0 0,0 0 0 0 0,1 0 0 0 0,-1 0 0 0 0,0-1 0 0 0,0 0 0 0 0,0 0 0 0 0,0 0 0 0 0,0-1 0 0 0,0 0 0 0 0,0 0 0 0 0,0 0 0 0 0,-1-1 0 0 0,1 0 0 0 0,-1 0 0 0 0,1-1-26 0 0,10-7 59 0 0,-1 0 1 0 0,0-1-1 0 0,-1-1 0 0 0,0 0 0 0 0,10-14-59 0 0,-6 6 3 0 0,-8 9-65 0 0,-1 1-1 0 0,2 0 0 0 0,0 0 0 0 0,2 0 63 0 0,-9 7 5 0 0,10-4-66 0 0,-14 8 51 0 0,1 0-1 0 0,-1 0 1 0 0,1 0-1 0 0,0 0 0 0 0,-1 0 1 0 0,1 0-1 0 0,-1 0 1 0 0,1 0-1 0 0,-1 0 1 0 0,1 0-1 0 0,-1 0 0 0 0,1 1 1 0 0,0-1-1 0 0,-1 0 1 0 0,1 0-1 0 0,-1 1 1 0 0,0-1-1 0 0,1 0 0 0 0,-1 1 1 0 0,1-1-1 0 0,-1 0 1 0 0,1 1-1 0 0,-1-1 1 0 0,0 1-1 0 0,1-1 0 0 0,-1 0 1 0 0,0 1-1 0 0,1 0 11 0 0,3 6-26 0 0,1 0-1 0 0,-2 1 1 0 0,1 0 0 0 0,-1 0-1 0 0,0 0 1 0 0,0 0 0 0 0,-1 0-1 0 0,0 0 1 0 0,-1 1-1 0 0,0 5 27 0 0,0-8 0 0 0,0-1 0 0 0,1 1 0 0 0,-1 0 0 0 0,3 4 0 0 0,2 10 0 0 0,6 16 0 0 0,-7-26 83 0 0,-5-10-75 0 0,0 0 1 0 0,0 0-1 0 0,1 0 0 0 0,-1 0 0 0 0,0 0 1 0 0,0 0-1 0 0,0 0 0 0 0,0 0 1 0 0,1 0-1 0 0,-1 0 0 0 0,0 0 0 0 0,0 0 1 0 0,0 0-1 0 0,0 0 0 0 0,0 0 0 0 0,1 0 1 0 0,-1-1-1 0 0,0 1 0 0 0,0 0 0 0 0,0 0 1 0 0,0 0-1 0 0,0 0 0 0 0,0 0 1 0 0,0 0-1 0 0,1 0 0 0 0,-1-1 0 0 0,0 1 1 0 0,0 0-1 0 0,0 0 0 0 0,0 0 0 0 0,0 0 1 0 0,0 0-1 0 0,0-1 0 0 0,0 1 0 0 0,0 0-8 0 0,4-16 254 0 0,-3 9-286 0 0,0-1 1 0 0,0 0 0 0 0,1 0 0 0 0,0 0 0 0 0,0 1 0 0 0,1-3 31 0 0,20-45-272 0 0,-18 45 187 0 0,0 0 0 0 0,0 0 0 0 0,3-2 85 0 0,-5 9-22 0 0,-1 0-1 0 0,0-1 1 0 0,1 2-1 0 0,0-1 1 0 0,0 0-1 0 0,0 1 0 0 0,0-1 1 0 0,0 1-1 0 0,0 0 1 0 0,1 0-1 0 0,0 0 23 0 0,8-2-123 0 0,-9 6 105 0 0,-2-1-1 0 0,4 1 22 0 0,0 0 0 0 0,-1 1-1 0 0,1-1 1 0 0,-1 1 0 0 0,0 0-1 0 0,0 0 1 0 0,0 0 0 0 0,0 1-1 0 0,0 0 1 0 0,-1-1 0 0 0,0 1-1 0 0,1 0 1 0 0,-2 1 0 0 0,3 2-3 0 0,3 8 125 0 0,0 1 0 0 0,-1-1 1 0 0,3 15-126 0 0,-8-27 12 0 0,-2-1 6 0 0,1 0 0 0 0,-1 0 0 0 0,1 0 0 0 0,-1 0 0 0 0,0 1 0 0 0,0-1 0 0 0,0 0 0 0 0,0 0 0 0 0,0 2-18 0 0,0-3 88 0 0,0-1 15 0 0,0 0-19 0 0,0 0-11 0 0,0 0-2 0 0,-1-14 129 0 0,0 6-281 0 0,1 0 0 0 0,0 0-1 0 0,0 0 1 0 0,0 0 0 0 0,1 0 0 0 0,1 0-1 0 0,-1 0 1 0 0,1 0 0 0 0,0 0 0 0 0,1 0 0 0 0,3-6 81 0 0,-3 8-35 0 0,0 1 0 0 0,0 0 0 0 0,0 0 0 0 0,1 0 0 0 0,0 1 0 0 0,1-2 35 0 0,-4 5 4 0 0,-1 1 1 0 0,1-1-1 0 0,-1 1 0 0 0,1-1 0 0 0,0 0 0 0 0,0 1 0 0 0,-1-1 0 0 0,1 1 0 0 0,0 0 0 0 0,0-1 0 0 0,-1 1 0 0 0,1 0 1 0 0,0-1-1 0 0,0 1 0 0 0,0 0 0 0 0,0 0 0 0 0,0 0 0 0 0,-1 0 0 0 0,1 0 0 0 0,0 0 0 0 0,0 0 0 0 0,0 0 1 0 0,0 0-1 0 0,0 0 0 0 0,0 0 0 0 0,-1 0 0 0 0,1 1 0 0 0,0-1 0 0 0,0 0 0 0 0,0 1 0 0 0,0-1 0 0 0,-1 1 0 0 0,1-1 1 0 0,0 1-1 0 0,-1-1 0 0 0,1 1 0 0 0,0-1 0 0 0,-1 1 0 0 0,1 0-4 0 0,-1-1 0 0 0,15 16 254 0 0,0 0 0 0 0,-2 1-1 0 0,0 1 1 0 0,-1 0 0 0 0,0 1 0 0 0,-2 1-1 0 0,8 19-253 0 0,4-4 38 0 0,-13-34-890 0 0,-5-2-5722 0 0,3-4-677 0 0</inkml:trace>
  <inkml:trace contextRef="#ctx0" brushRef="#br1" timeOffset="70010.033">12306 2571 17135 0 0,'0'0'388'0'0,"0"0"52"0"0,-4 5 444 0 0,4-4-875 0 0,-1 0 0 0 0,0 0 0 0 0,0 0 0 0 0,1 0 0 0 0,-1 0 0 0 0,0 0 0 0 0,1 0 0 0 0,-1 0 0 0 0,1 0 0 0 0,0 0 0 0 0,-1 1 0 0 0,1-1 0 0 0,0 0-1 0 0,-1 0 1 0 0,1 0 0 0 0,0 1 0 0 0,0-1 0 0 0,0 0-9 0 0,0 6 65 0 0,-2-2 153 0 0,1 0-1 0 0,0 1 1 0 0,1-1 0 0 0,-1 1-1 0 0,1-1 1 0 0,0 0 0 0 0,1 1 0 0 0,-1-1-1 0 0,1 1 1 0 0,1 4-218 0 0,2 17 781 0 0,-2-20-431 0 0,-1 0-1 0 0,1 0 1 0 0,0 0-1 0 0,3 6-349 0 0,4 13 660 0 0,-8-22-595 0 0,1 0 1 0 0,0-1 0 0 0,0 1 0 0 0,0 0 0 0 0,0-1 0 0 0,1 1-1 0 0,-1-1 1 0 0,3 3-66 0 0,-4-5-17 0 0,1-1-1 0 0,-1 1 0 0 0,0-1 1 0 0,0 1-1 0 0,0-1 1 0 0,0 0-1 0 0,1 1 0 0 0,-1-1 1 0 0,0 0-1 0 0,0 0 1 0 0,0 0-1 0 0,1 0 0 0 0,-1 0 1 0 0,0 0-1 0 0,0 0 0 0 0,1 0 1 0 0,-1-1-1 0 0,0 1 1 0 0,0 0-1 0 0,0-1 0 0 0,1 1 1 0 0,-1-1-1 0 0,0 1 1 0 0,0-1 17 0 0,20-14-1710 0 0,-9 2-4485 0 0,-5 2-821 0 0</inkml:trace>
  <inkml:trace contextRef="#ctx0" brushRef="#br1" timeOffset="70266.701">12393 2504 15632 0 0,'-1'-2'91'0'0,"-1"1"1"0"0,1-1-1 0 0,0 1 1 0 0,0 0 0 0 0,-1-1-1 0 0,1 1 1 0 0,-1 0 0 0 0,1 0-1 0 0,-1 0 1 0 0,0 0-1 0 0,1 0 1 0 0,-1 1-92 0 0,-1-1 156 0 0,0 0-1 0 0,1 1 1 0 0,-1-1 0 0 0,0 1-1 0 0,0 0 1 0 0,0 0 0 0 0,0 0-1 0 0,1 0 1 0 0,-1 1 0 0 0,0-1-1 0 0,0 1-155 0 0,2-1 75 0 0,0 1-1 0 0,0-1 0 0 0,0 0 1 0 0,1 1-1 0 0,-1-1 0 0 0,0 1 1 0 0,0-1-1 0 0,0 1 0 0 0,1 0 0 0 0,-1-1 1 0 0,0 1-1 0 0,1 0 0 0 0,-1-1 1 0 0,0 1-1 0 0,1 0 0 0 0,-1 0 1 0 0,1 0-1 0 0,-1-1 0 0 0,1 1 1 0 0,0 0-1 0 0,-1 0 0 0 0,1 0 0 0 0,0 0 1 0 0,0 0-1 0 0,0 0 0 0 0,-1 0-74 0 0,1 1-74 0 0,0 0 0 0 0,-1 0 0 0 0,1 0 0 0 0,0 0 0 0 0,0 0 0 0 0,0 0 0 0 0,1-1 0 0 0,-1 1 0 0 0,0 0 0 0 0,1 0 0 0 0,0 1 74 0 0,4 3-790 0 0,1 0-38 0 0</inkml:trace>
  <inkml:trace contextRef="#ctx0" brushRef="#br1" timeOffset="70509.888">12709 2456 17191 0 0,'-3'1'150'0'0,"0"-1"-1"0"0,0 1 0 0 0,0-1 0 0 0,0 1 0 0 0,0 0 0 0 0,1 0 0 0 0,-1 0 0 0 0,0 0 0 0 0,1 1 0 0 0,-2 0-149 0 0,-26 18 488 0 0,14-9-539 0 0,9-6 258 0 0,0 1-1 0 0,0 1 0 0 0,0-1 1 0 0,1 1-1 0 0,-1 0 0 0 0,-1 3-206 0 0,0 0 214 0 0,5-6-174 0 0,1-1 1 0 0,-1 1-1 0 0,1-1 0 0 0,0 1 0 0 0,0 0 0 0 0,1-1 0 0 0,-1 1 0 0 0,1 0 0 0 0,0 0 0 0 0,0 0 0 0 0,0 0 0 0 0,0 0 0 0 0,1 1 0 0 0,0-1 1 0 0,-1 0-1 0 0,2 0 0 0 0,-1 2-40 0 0,1-2 4 0 0,0 0 0 0 0,0-1-1 0 0,0 1 1 0 0,0-1 0 0 0,1 0 0 0 0,-1 1 0 0 0,1-1 0 0 0,0 0 0 0 0,0 0 0 0 0,0 0 0 0 0,0 0 0 0 0,1 0 0 0 0,-1-1 0 0 0,1 1 0 0 0,0-1 0 0 0,0 1-1 0 0,0-1 1 0 0,0 0 0 0 0,0 0-4 0 0,35 18 0 0 0,-29-16 2 0 0,0 0 1 0 0,-1 1 0 0 0,1 0 0 0 0,-1 0-3 0 0,9 7 93 0 0,-14-11-34 0 0,0 1 0 0 0,0 0 0 0 0,-1 0 0 0 0,1 0 0 0 0,-1 0 0 0 0,1 0 0 0 0,-1 1 0 0 0,0-1 1 0 0,0 1-1 0 0,0-1 0 0 0,1 2-59 0 0,-3-4 21 0 0,0 1 0 0 0,0-1 1 0 0,0 1-1 0 0,0-1 0 0 0,0 1 0 0 0,0-1 1 0 0,0 1-1 0 0,0-1 0 0 0,0 1 1 0 0,0-1-1 0 0,0 0 0 0 0,0 1 0 0 0,0-1 1 0 0,0 1-1 0 0,0-1 0 0 0,-1 1 1 0 0,1-1-1 0 0,0 0 0 0 0,0 1 1 0 0,-1-1-1 0 0,1 1 0 0 0,0-1 0 0 0,0 0 1 0 0,-1 1-1 0 0,1-1 0 0 0,0 0 1 0 0,-1 1-1 0 0,1-1 0 0 0,-1 0 0 0 0,1 0 1 0 0,0 1-1 0 0,-1-1 0 0 0,1 0 1 0 0,-1 0-22 0 0,-14 7 274 0 0,-8 0-188 0 0,0-1-1 0 0,-16 2-85 0 0,28-7-664 0 0,1 0 1 0 0,0 0-1 0 0,-1-1 0 0 0,-5-1 664 0 0,-5 0-3382 0 0,16-4 1641 0 0</inkml:trace>
  <inkml:trace contextRef="#ctx0" brushRef="#br1" timeOffset="70783.373">13005 2418 17479 0 0,'0'0'396'0'0,"0"0"52"0"0,0 0 31 0 0,-7 11 110 0 0,-4 2-404 0 0,-17 21 1892 0 0,-17 30-2077 0 0,43-60 16 0 0,0-1 0 0 0,1 1 0 0 0,-1 0 1 0 0,0 0-1 0 0,1 0 0 0 0,0 0 0 0 0,0 0 1 0 0,0 0-1 0 0,1 0 0 0 0,-1 1 0 0 0,1-1 1 0 0,0 0-1 0 0,0 0 0 0 0,1 4-16 0 0,-1-5 4 0 0,1 0 1 0 0,-1 0-1 0 0,1-1 0 0 0,0 1 0 0 0,0 0 0 0 0,0 0 1 0 0,1-1-1 0 0,-1 1 0 0 0,1 0 0 0 0,-1-1 1 0 0,1 1-1 0 0,0-1 0 0 0,0 0 0 0 0,0 0 1 0 0,0 0-1 0 0,0 0 0 0 0,1 0 0 0 0,-1 0 0 0 0,0 0 1 0 0,3 0-5 0 0,9 5 8 0 0,1-1-1 0 0,0 0 1 0 0,0-2 0 0 0,1 0 0 0 0,0 0-8 0 0,3 0 116 0 0,0 1 0 0 0,-1 1-1 0 0,1 1-115 0 0,-12-4 72 0 0,-6-3-32 0 0,0 1 0 0 0,0-1 0 0 0,0 0 0 0 0,0 1 0 0 0,0-1 0 0 0,0 1 0 0 0,0-1 0 0 0,0 1 0 0 0,0 0 0 0 0,-1-1 0 0 0,1 1 0 0 0,0 0 0 0 0,0 0 0 0 0,0-1 0 0 0,-1 1 0 0 0,1 0 0 0 0,-1 0 0 0 0,1 0 0 0 0,0 0-40 0 0,-1 0 263 0 0,-7 11 506 0 0,3-7-661 0 0,-1-1 0 0 0,0 0 0 0 0,-1 0 0 0 0,1 0 0 0 0,-1-1 0 0 0,0 0 0 0 0,0 0 0 0 0,-1 1-108 0 0,-55 18 228 0 0,26-10-386 0 0,-4-1-1094 0 0,23-10-6875 0 0,17-1 1317 0 0</inkml:trace>
  <inkml:trace contextRef="#ctx0" brushRef="#br1" timeOffset="71094.045">13254 2565 18367 0 0,'0'0'422'0'0,"0"0"56"0"0,0 0 30 0 0,1 1-65 0 0,5 7-123 0 0,0 0 0 0 0,-1 1 0 0 0,0-1 0 0 0,-1 1 0 0 0,1 0 0 0 0,0 4-320 0 0,5 15 2824 0 0,3 17-2824 0 0,-11-35-22 0 0,0 0 0 0 0,-1 0 0 0 0,0-1 0 0 0,-1 1 0 0 0,0 10 22 0 0,0-2-2307 0 0,0-20-256 0 0,3-4-4843 0 0</inkml:trace>
  <inkml:trace contextRef="#ctx0" brushRef="#br1" timeOffset="71588.05">13729 2432 13360 0 0,'4'1'130'0'0,"0"0"0"0"0,0 0 0 0 0,0 0 1 0 0,0 0-1 0 0,0 1 0 0 0,-1 0 1 0 0,1-1-1 0 0,0 1 0 0 0,-1 1 1 0 0,0-1-1 0 0,1 0 0 0 0,-1 1 0 0 0,0 0 1 0 0,0 0-1 0 0,0 0 0 0 0,-1 0 1 0 0,1 0-1 0 0,0 2-130 0 0,-2-4 104 0 0,-1-1 1 0 0,1 1-1 0 0,-1-1 1 0 0,0 1-1 0 0,1 0 1 0 0,-1-1-1 0 0,0 1 1 0 0,0 0-1 0 0,1-1 1 0 0,-1 1 0 0 0,0 0-1 0 0,0-1 1 0 0,0 1-1 0 0,0 0 1 0 0,0 0-1 0 0,0-1 1 0 0,0 1-1 0 0,0 0 1 0 0,0-1-1 0 0,0 1 1 0 0,-1 0-1 0 0,1-1 1 0 0,0 1-1 0 0,0 0 1 0 0,-1-1-1 0 0,1 1 1 0 0,0 0-1 0 0,-1-1 1 0 0,1 1-1 0 0,0-1 1 0 0,-1 1-1 0 0,1-1 1 0 0,-1 1-1 0 0,1-1 1 0 0,-1 1-1 0 0,0 0-104 0 0,-13 22 1832 0 0,-45 28-448 0 0,53-45-1326 0 0,-1-1-1 0 0,-1 0 0 0 0,-4 3-57 0 0,6-5 26 0 0,0 1-1 0 0,1 0 0 0 0,0 0 1 0 0,-1 0-1 0 0,1 1 0 0 0,0 0-25 0 0,-1 1 11 0 0,0 0-1 0 0,-1 0 1 0 0,-7 4-11 0 0,8-5 8 0 0,-1 0 0 0 0,1 0 0 0 0,0 1 0 0 0,-1 1-8 0 0,-8 9 0 0 0,11-13 0 0 0,0 1 0 0 0,0 0 0 0 0,1 0 0 0 0,0-1 0 0 0,0 2 0 0 0,0-1 0 0 0,0 0 0 0 0,1 1 0 0 0,0-1 0 0 0,0 1 0 0 0,-1 1 0 0 0,1 0 0 0 0,1-6 0 0 0,1 0 0 0 0,0 1 0 0 0,0-1 0 0 0,0 1 0 0 0,0-1 0 0 0,-1 0 0 0 0,1 1 0 0 0,0-1 0 0 0,0 1 0 0 0,0-1 0 0 0,0 0 0 0 0,0 1 0 0 0,0-1 0 0 0,0 1 0 0 0,0-1 0 0 0,0 0 0 0 0,0 1 0 0 0,0-1 0 0 0,1 1 0 0 0,-1-1 0 0 0,0 0 0 0 0,0 1 0 0 0,0-1 0 0 0,0 1 0 0 0,1-1 0 0 0,-1 0 0 0 0,0 1 0 0 0,0-1 0 0 0,1 0 0 0 0,-1 1 0 0 0,0-1 0 0 0,0 0 0 0 0,1 0 0 0 0,-1 1 0 0 0,1-1 0 0 0,8 5 0 0 0,-4-5 10 0 0,0 1-1 0 0,0 0 0 0 0,0-1 0 0 0,0 0 1 0 0,0 0-1 0 0,0-1 0 0 0,0 1 1 0 0,0-1-1 0 0,0 0 0 0 0,4-2-9 0 0,8-3 108 0 0,0 0-1 0 0,5-4-107 0 0,-13 6 4 0 0,4-3 31 0 0,0-1 1 0 0,0 0-1 0 0,0-1 0 0 0,-1 0 0 0 0,9-10-35 0 0,26-35 0 0 0,-37 46-38 0 0,-1-1 0 0 0,1 2 0 0 0,0-1 0 0 0,1 1 0 0 0,4-1 38 0 0,-11 6-14 0 0,0 0 0 0 0,0 0 1 0 0,0 1-1 0 0,0 0 0 0 0,1-1 0 0 0,-1 2 1 0 0,0-1-1 0 0,1 0 0 0 0,-1 1 1 0 0,0 0-1 0 0,1 0 0 0 0,-1 0 1 0 0,0 1-1 0 0,4 0 14 0 0,-4 0-9 0 0,-1 0-1 0 0,0 1 1 0 0,0-1-1 0 0,1 1 1 0 0,-1-1-1 0 0,0 1 1 0 0,0 0 0 0 0,0 0-1 0 0,-1 0 1 0 0,1 1-1 0 0,-1-1 1 0 0,1 1-1 0 0,-1-1 1 0 0,0 1 0 0 0,0 0-1 0 0,0 0 1 0 0,0 0-1 0 0,1 3 10 0 0,3 5 6 0 0,-3-7 2 0 0,-1 0 0 0 0,1 0 1 0 0,-1 0-1 0 0,0 1 0 0 0,-1-1 0 0 0,1 1 1 0 0,-1-1-1 0 0,0 1 0 0 0,0 0 0 0 0,0 1-8 0 0,3 8 76 0 0,-3-13-70 0 0,-1 0 0 0 0,1 1 1 0 0,0-1-1 0 0,-1 0 0 0 0,0 0 1 0 0,1 0-1 0 0,-1 0 0 0 0,0 1 1 0 0,0-1-1 0 0,1 0 0 0 0,-1 0 1 0 0,0 0-1 0 0,0 1 0 0 0,0-1 1 0 0,0 0-1 0 0,-1 0 0 0 0,1 1 1 0 0,0-1-1 0 0,0 0 0 0 0,-1 0 1 0 0,1 0-1 0 0,-1 0 0 0 0,1 1 1 0 0,-1-1-1 0 0,1 0 0 0 0,-1 0-6 0 0,0 0 67 0 0,1-1 10 0 0,0 0 3 0 0,0 0 0 0 0,0 0 2 0 0,0 0 4 0 0,0 0-82 0 0,-1 0 0 0 0,1-1 0 0 0,-1 1-1 0 0,1 0 1 0 0,-1 0 0 0 0,1 0 0 0 0,0-1-1 0 0,-1 1 1 0 0,1 0 0 0 0,-1 0 0 0 0,1-1-1 0 0,0 1 1 0 0,-1 0 0 0 0,1-1 0 0 0,0 1-1 0 0,-1 0 1 0 0,1-1 0 0 0,0 1 0 0 0,0-1-1 0 0,-1 1 1 0 0,1 0 0 0 0,0-1 0 0 0,0 1 0 0 0,0-1-1 0 0,-1 1 1 0 0,1-1 0 0 0,0 1 0 0 0,0-1-1 0 0,0 1 1 0 0,0-1-4 0 0,-2-19 123 0 0,1 11-95 0 0,1 7-46 0 0,0-1 0 0 0,0 1 0 0 0,0-1 0 0 0,0 1-1 0 0,1-1 1 0 0,-1 1 0 0 0,1 0 0 0 0,-1-1 0 0 0,1 1 0 0 0,0 0-1 0 0,1-2 19 0 0,4-18-173 0 0,-5 17 130 0 0,0 1 0 0 0,1 0 0 0 0,-1-1 1 0 0,1 1-1 0 0,1 0 0 0 0,-1 0 0 0 0,0 0 0 0 0,1 0 0 0 0,0 0 0 0 0,0 0 1 0 0,0 1-1 0 0,0-1 0 0 0,1 1 0 0 0,2-2 43 0 0,5-6-113 0 0,-6 6 83 0 0,0 1 0 0 0,0 1 1 0 0,0-1-1 0 0,0 1 0 0 0,1 0 1 0 0,-1 0-1 0 0,1 0 1 0 0,0 1-1 0 0,0 0 0 0 0,0 0 1 0 0,0 1-1 0 0,0-1 0 0 0,0 1 1 0 0,1 1-1 0 0,-1-1 0 0 0,2 1 30 0 0,-3 0 22 0 0,-1 0-1 0 0,1 0 0 0 0,0 0 0 0 0,-1 1 0 0 0,1-1 0 0 0,0 1 0 0 0,-1 1 0 0 0,1-1 0 0 0,-1 0 0 0 0,0 1 0 0 0,1 0 0 0 0,-1 0 0 0 0,0 0 0 0 0,0 1 1 0 0,0 0-1 0 0,0-1 0 0 0,-1 1 0 0 0,1 0 0 0 0,-1 1 0 0 0,0-1 0 0 0,1 1 0 0 0,-1 0-21 0 0,17 21 166 0 0,-15-19-85 0 0,0 1 0 0 0,0-1 0 0 0,0 1 1 0 0,2 4-82 0 0,2 9 277 0 0,22 37 314 0 0,-31-56-506 0 0,6 5-3192 0 0,-6-6 1955 0 0</inkml:trace>
  <inkml:trace contextRef="#ctx0" brushRef="#br1" timeOffset="72190.924">15173 2423 14544 0 0,'0'0'330'0'0,"0"0"-278"0"0,0-1-1 0 0,0 1 1 0 0,0 0 0 0 0,0 0-1 0 0,0 0 1 0 0,1-1-1 0 0,-1 1 1 0 0,0 0 0 0 0,0 0-1 0 0,0 0 1 0 0,0-1-1 0 0,1 1 1 0 0,-1 0 0 0 0,0 0-1 0 0,0 0 1 0 0,1 0-1 0 0,-1 0 1 0 0,0-1 0 0 0,0 1-1 0 0,1 0 1 0 0,-1 0-1 0 0,0 0 1 0 0,0 0 0 0 0,1 0-1 0 0,-1 0 1 0 0,0 0-1 0 0,0 0 1 0 0,1 0 0 0 0,-1 0-1 0 0,0 0-51 0 0,3 1 111 0 0,-1 0 0 0 0,0 0 0 0 0,0 1-1 0 0,0-1 1 0 0,0 1 0 0 0,0-1 0 0 0,0 1 0 0 0,-1-1-1 0 0,1 1 1 0 0,0 0 0 0 0,-1 0 0 0 0,0 0 0 0 0,1 0-1 0 0,-1 0 1 0 0,0 0 0 0 0,1 1-111 0 0,2 7 517 0 0,0 0-1 0 0,0 1 1 0 0,-1 2-517 0 0,6 12 694 0 0,5 15-29 0 0,-2 0 0 0 0,-2 1 1 0 0,-2 0-1 0 0,-1 0 0 0 0,-2 1-665 0 0,9 129 434 0 0,-13-136-279 0 0,-1-34-119 0 0,0-1-147 0 0,0 0-66 0 0,0 0-14 0 0,-1 0-100 0 0,0 0-1 0 0,0-1 1 0 0,0 0-1 0 0,0 1 1 0 0,0-1-1 0 0,0 0 0 0 0,0 1 1 0 0,0-1-1 0 0,0 0 1 0 0,0 0-1 0 0,1 0 1 0 0,-1 0-1 0 0,0 0 1 0 0,1 0-1 0 0,-1 0 0 0 0,0 0 1 0 0,1 0-1 0 0,-1 0 1 0 0,1 0-1 0 0,0 0 1 0 0,-1 0-1 0 0,1-1 292 0 0,-2-3-3133 0 0,-4-9-3087 0 0</inkml:trace>
  <inkml:trace contextRef="#ctx0" brushRef="#br1" timeOffset="72869.058">15176 2488 11728 0 0,'0'-3'38'0'0,"-1"1"0"0"0,1 0 0 0 0,0 0 0 0 0,0-1 0 0 0,0 1 0 0 0,0 0 0 0 0,0 0 0 0 0,0-1 0 0 0,1 1 0 0 0,-1 0 0 0 0,1 0 0 0 0,0 0 0 0 0,0-1-38 0 0,1-2 66 0 0,1 1 0 0 0,0-1 0 0 0,0 1 0 0 0,1 0 0 0 0,0-1-66 0 0,2-1 353 0 0,0 0 1 0 0,1 0-1 0 0,0 0 1 0 0,0 1 0 0 0,0 1-1 0 0,1-1 1 0 0,-1 1-1 0 0,1 0 1 0 0,0 1 0 0 0,0-1-1 0 0,1 2 1 0 0,-1-1-1 0 0,1 1 1 0 0,-1 1-1 0 0,1-1 1 0 0,0 1 0 0 0,-1 1-1 0 0,1 0 1 0 0,0 0-1 0 0,0 1-353 0 0,-4-1 143 0 0,1 1 0 0 0,0 0-1 0 0,-1 1 1 0 0,1-1 0 0 0,-1 1-1 0 0,1 0 1 0 0,-1 0 0 0 0,0 1-1 0 0,0-1 1 0 0,0 1-1 0 0,0 1 1 0 0,-1-1 0 0 0,1 0-1 0 0,2 4-142 0 0,-5-5 37 0 0,0 0-1 0 0,0 0 1 0 0,0 0-1 0 0,0 1 0 0 0,0-1 1 0 0,-1 1-1 0 0,1-1 0 0 0,-1 1 1 0 0,0 0-1 0 0,0-1 1 0 0,0 1-1 0 0,0 0 0 0 0,0 0 1 0 0,-1 0-1 0 0,1 0 1 0 0,-1 0-1 0 0,0 0 0 0 0,1 0 1 0 0,-1 0-1 0 0,-1 0 1 0 0,1-1-1 0 0,0 1 0 0 0,-1 0 1 0 0,0 0-1 0 0,1 0 1 0 0,-1 0-1 0 0,0 0 0 0 0,-1 1-36 0 0,-2 4 38 0 0,0-1-1 0 0,-1 1 0 0 0,0-1 1 0 0,0 0-1 0 0,-1 0 0 0 0,0-1 1 0 0,0 1-1 0 0,0-1 0 0 0,-1-1 1 0 0,0 1-1 0 0,0-1 0 0 0,-7 4-37 0 0,-11 4-112 0 0,-1 0 1 0 0,0-2-1 0 0,-9 2 112 0 0,29-11-65 0 0,-1 0-77 0 0,1-1 0 0 0,-1 1 0 0 0,0-1 0 0 0,0-1 0 0 0,0 1 0 0 0,0-1 0 0 0,0-1 0 0 0,-5 0 142 0 0,-13 0-613 0 0,24 1 517 0 0,1 0 21 0 0,0 0 3 0 0,40-6-192 0 0,116 2 42 0 0,-117 0 221 0 0,0-1 0 0 0,36-10 1 0 0,-39 6-11 0 0,-7 3 103 0 0,-1-1 1 0 0,0-2-1 0 0,-1 0 0 0 0,22-12-92 0 0,-43 18 15 0 0,-1-1 0 0 0,1 0 0 0 0,0 0 0 0 0,-1-1 0 0 0,0 1 0 0 0,0-1 0 0 0,0 0 0 0 0,-1 0 0 0 0,2-3-15 0 0,-4 6-39 0 0,0-1 0 0 0,-1 0 0 0 0,1 0 0 0 0,0 0 0 0 0,-1 0 0 0 0,0 0 0 0 0,1 0 0 0 0,-1 0 0 0 0,-1 0 0 0 0,1-1 0 0 0,0 1 0 0 0,-1 0 0 0 0,0-1 0 0 0,1 1 0 0 0,-1 0 0 0 0,-1-1 0 0 0,1 1 0 0 0,0 0 0 0 0,-2-3 39 0 0,2 3-38 0 0,-1 1 0 0 0,0 0-1 0 0,0 1 1 0 0,0-1 0 0 0,-1 0-1 0 0,1 0 1 0 0,0 0 0 0 0,-1 1-1 0 0,1-1 1 0 0,-1 1 0 0 0,0-1-1 0 0,1 1 1 0 0,-1 0 0 0 0,0-1-1 0 0,0 1 1 0 0,0 0 0 0 0,0 0-1 0 0,0 0 1 0 0,0 0 0 0 0,0 1-1 0 0,0-1 1 0 0,0 1 0 0 0,0-1-1 0 0,-1 1 1 0 0,1 0 0 0 0,-1 0 38 0 0,0-1-14 0 0,0 1 1 0 0,0 0 0 0 0,0 0 0 0 0,0 0-1 0 0,0 0 1 0 0,0 1 0 0 0,0-1 0 0 0,0 1 0 0 0,0 0-1 0 0,0 0 1 0 0,0 0 0 0 0,1 0 0 0 0,-1 0 0 0 0,0 1-1 0 0,0-1 1 0 0,1 1 0 0 0,-1 0 0 0 0,0 0 13 0 0,-1 2 12 0 0,1 1 0 0 0,-1-1 0 0 0,1 1 0 0 0,0-1-1 0 0,1 1 1 0 0,-1 0 0 0 0,1 0 0 0 0,0 1 0 0 0,0-1 0 0 0,0 0 0 0 0,1 1 0 0 0,-1-1 0 0 0,1 1 0 0 0,1-1 0 0 0,-1 1 0 0 0,1-1 0 0 0,0 1 0 0 0,1 1-12 0 0,-1 0 42 0 0,1-1 0 0 0,0 1 1 0 0,0 0-1 0 0,1 0 1 0 0,0-1-1 0 0,0 1 0 0 0,0-1 1 0 0,1 0-1 0 0,0 0 0 0 0,0 0 1 0 0,1 0-1 0 0,0 0 0 0 0,0-1 1 0 0,4 5-43 0 0,-6-8 66 0 0,0 1 0 0 0,1-1 0 0 0,0 1 0 0 0,0-1 0 0 0,0 0 0 0 0,0 0 0 0 0,0 0 0 0 0,0-1 0 0 0,0 1 1 0 0,0-1-1 0 0,1 1 0 0 0,-1-1 0 0 0,1 0 0 0 0,-1-1 0 0 0,1 1 0 0 0,-1 0 0 0 0,1-1 0 0 0,-1 0 0 0 0,1 0 0 0 0,0 0 1 0 0,-1 0-1 0 0,1-1 0 0 0,-1 1 0 0 0,1-1 0 0 0,-1 0 0 0 0,1 0 0 0 0,-1 0 0 0 0,1-1 0 0 0,-1 1-66 0 0,7-4 76 0 0,1-1 0 0 0,-1 0-1 0 0,0-1 1 0 0,-1 0 0 0 0,1 0 0 0 0,-2-1 0 0 0,1-1-1 0 0,1-1-75 0 0,0-1-33 0 0,0 1-1 0 0,1 1 1 0 0,0 0-1 0 0,1 0 1 0 0,0 1-1 0 0,0 1 1 0 0,1 0-1 0 0,3-1 34 0 0,-11 5-21 0 0,0 1-1 0 0,1 0 0 0 0,-1 1 1 0 0,0-1-1 0 0,1 1 0 0 0,-1 0 1 0 0,1 1-1 0 0,0-1 0 0 0,-1 1 0 0 0,1 0 1 0 0,0 1-1 0 0,-1-1 0 0 0,1 1 1 0 0,-1 0-1 0 0,1 0 0 0 0,-1 1 1 0 0,0 0-1 0 0,1 0 0 0 0,-1 0 0 0 0,0 0 1 0 0,0 1-1 0 0,2 2 22 0 0,10 5-97 0 0,-12-7 91 0 0,1 0-1 0 0,-1 1 0 0 0,0 0 0 0 0,0 0 1 0 0,0 0-1 0 0,-1 1 0 0 0,1-1 0 0 0,0 3 7 0 0,8 10 16 0 0,-10-11 31 0 0,1 0 1 0 0,0-1-1 0 0,1 1 0 0 0,-1-1 0 0 0,1 0 0 0 0,0 0 0 0 0,0-1 0 0 0,1 1 0 0 0,5 2-47 0 0,-10-6 131 0 0,-1-1 12 0 0,9-4 303 0 0,-8 3-416 0 0,0 0-1 0 0,0-1 1 0 0,0 1-1 0 0,0 0 1 0 0,0-1-1 0 0,0 1 1 0 0,0-1-1 0 0,0 1 1 0 0,-1-1-1 0 0,1-1-29 0 0,8-14 159 0 0,-7 15-147 0 0,-1-1 1 0 0,1 0-1 0 0,-1 0 0 0 0,0 0 1 0 0,0 1-1 0 0,0-1 1 0 0,1-3-13 0 0,5-15 11 0 0,-1 10 56 0 0,3-8-1778 0 0,-2 7-3014 0 0,0-2-2369 0 0</inkml:trace>
  <inkml:trace contextRef="#ctx0" brushRef="#br1" timeOffset="74556.741">16979 2351 14656 0 0,'0'0'332'0'0,"10"-11"809"0"0,-8 6-924 0 0,-1 4 294 0 0,-1 1 155 0 0,0 0 34 0 0,1 0-626 0 0,0 1 0 0 0,-1-1 0 0 0,1 0 0 0 0,0 1-1 0 0,0-1 1 0 0,-1 0 0 0 0,1 1 0 0 0,0-1-1 0 0,0 1 1 0 0,-1-1 0 0 0,1 1 0 0 0,0-1 0 0 0,-1 1-1 0 0,1 0 1 0 0,-1-1 0 0 0,1 1 0 0 0,-1 0-1 0 0,1-1 1 0 0,-1 1 0 0 0,0 0 0 0 0,1 0 0 0 0,-1-1-1 0 0,0 1 1 0 0,1 0 0 0 0,-1 0 0 0 0,0 0-1 0 0,0 0 1 0 0,0 0-74 0 0,3 23 689 0 0,-2-9-451 0 0,-1 1-1 0 0,-1-1 1 0 0,-1 1-1 0 0,0-1 1 0 0,-1 0-1 0 0,-4 15-237 0 0,0-7 128 0 0,6-16-69 0 0,-1 0 0 0 0,-1 0-1 0 0,1 0 1 0 0,-1 0 0 0 0,-1 1-59 0 0,4-7 70 0 0,0-1 2 0 0,0 0 0 0 0,-9-7 216 0 0,9 5-270 0 0,-1 0-1 0 0,1 1 1 0 0,0-1-1 0 0,0 0 1 0 0,0 0-1 0 0,0 0 1 0 0,0 0-1 0 0,0 0 1 0 0,0 0 0 0 0,0 0-1 0 0,1 0 1 0 0,-1 0-1 0 0,1 1 1 0 0,0-1-1 0 0,-1 0 1 0 0,1 0-1 0 0,0 0-17 0 0,17-30 62 0 0,-10 19-77 0 0,1 0 1 0 0,0 1-1 0 0,1 1 0 0 0,0-1 0 0 0,1 1 15 0 0,-4 5-19 0 0,1 0 0 0 0,-1 0 0 0 0,1 1 0 0 0,0 0 0 0 0,1 0 0 0 0,-1 1 0 0 0,1 0 0 0 0,7-2 19 0 0,-8 4-23 0 0,1-1 1 0 0,-1 1 0 0 0,1 1 0 0 0,0-1 0 0 0,-1 1 0 0 0,1 1 0 0 0,0 0 0 0 0,0 0-1 0 0,0 1 23 0 0,-3 0 8 0 0,1 0-1 0 0,-1 0 0 0 0,0 1 1 0 0,0 0-1 0 0,0 0 0 0 0,-1 0 1 0 0,1 1-1 0 0,-1 0 0 0 0,1 0 1 0 0,-1 0-1 0 0,0 1 0 0 0,0 0 1 0 0,1 1-8 0 0,1 1 36 0 0,-1 0 1 0 0,1 1 0 0 0,-2 0-1 0 0,1 0 1 0 0,-1 0 0 0 0,2 3-37 0 0,-5-5 39 0 0,1 0-1 0 0,-1 0 1 0 0,0 0 0 0 0,0 0 0 0 0,-1 0-1 0 0,1 0 1 0 0,-1 0 0 0 0,-1 1 0 0 0,1-1-1 0 0,-1 0 1 0 0,1 2-39 0 0,-2-5 20 0 0,1 0 0 0 0,0 0 0 0 0,0 0 0 0 0,-1 0 0 0 0,1 0 0 0 0,-1-1-1 0 0,0 1 1 0 0,1 0 0 0 0,-1 0 0 0 0,0 0 0 0 0,0 0 0 0 0,0-1 0 0 0,-1 2-20 0 0,1-2 6 0 0,1-1 1 0 0,-1 1 0 0 0,1-1-1 0 0,-1 1 1 0 0,1 0 0 0 0,-1-1-1 0 0,1 1 1 0 0,-1-1-1 0 0,0 0 1 0 0,1 1 0 0 0,-1-1-1 0 0,0 1 1 0 0,1-1 0 0 0,-1 0-1 0 0,0 0 1 0 0,0 1 0 0 0,1-1-1 0 0,-1 0 1 0 0,0 0-1 0 0,0 0 1 0 0,1 0 0 0 0,-1 0-1 0 0,0 0 1 0 0,0 0 0 0 0,1 0-1 0 0,-1 0 1 0 0,0 0-1 0 0,0 0 1 0 0,0-1 0 0 0,1 1-1 0 0,-1 0 1 0 0,0 0 0 0 0,1-1-1 0 0,-1 1-6 0 0,-1-1-13 0 0,0 0 0 0 0,0-1-1 0 0,0 1 1 0 0,0-1-1 0 0,1 1 1 0 0,-1-1 0 0 0,0 1-1 0 0,1-1 1 0 0,-1 0 0 0 0,1 0-1 0 0,0 1 1 0 0,0-1 0 0 0,0 0-1 0 0,0 0 1 0 0,0-1-1 0 0,0 1 1 0 0,0 0 0 0 0,1 0-1 0 0,-1 0 1 0 0,1 0 0 0 0,-1-1-1 0 0,1 1 1 0 0,0 0 0 0 0,0 0-1 0 0,0-1 1 0 0,0 1-1 0 0,0-1 14 0 0,1-3-47 0 0,0 1 0 0 0,1-1 0 0 0,0 1-1 0 0,-1-1 1 0 0,2 1 0 0 0,-1-1 0 0 0,1 1-1 0 0,-1 0 1 0 0,2 0 0 0 0,-1 0 47 0 0,1-1-38 0 0,1 0 1 0 0,-1 0-1 0 0,1 0 1 0 0,0 1-1 0 0,0-1 1 0 0,1 1-1 0 0,0 0 38 0 0,-4 4 2 0 0,-1 0-1 0 0,1-1 1 0 0,-1 1-1 0 0,1 0 1 0 0,0 0-1 0 0,-1 0 1 0 0,1 0-1 0 0,0 1 1 0 0,-1-1-1 0 0,1 0 1 0 0,0 1-1 0 0,0-1 1 0 0,0 1 0 0 0,0 0-1 0 0,0 0 1 0 0,-1-1-1 0 0,1 1 1 0 0,0 0-1 0 0,0 1 1 0 0,0-1-1 0 0,0 0 1 0 0,0 0-1 0 0,0 1 1 0 0,0-1-1 0 0,-1 1 1 0 0,1 0-1 0 0,0-1 1 0 0,0 1-1 0 0,1 1-1 0 0,12 7 194 0 0,-9-6-112 0 0,0 1 1 0 0,0-1 0 0 0,-1 1-1 0 0,6 4-82 0 0,8 8 172 0 0,-15-13-144 0 0,0 0 0 0 0,0 0 0 0 0,0 0 0 0 0,-1 1 0 0 0,1-1 0 0 0,-1 1 0 0 0,2 2-28 0 0,9 16 121 0 0,-1 2 0 0 0,9 23-121 0 0,-21-47-219 0 0,-1 1 1 0 0,0-1-1 0 0,1 1 1 0 0,-1 0-1 0 0,1-1 1 0 0,-1 1-1 0 0,1-1 1 0 0,-1 1 0 0 0,1-1-1 0 0,-1 0 1 0 0,1 1-1 0 0,-1-1 1 0 0,1 1-1 0 0,-1-1 1 0 0,1 0-1 0 0,0 0 1 0 0,-1 1 0 0 0,1-1-1 0 0,0 0 219 0 0,1 1-2845 0 0,4 2-4704 0 0</inkml:trace>
  <inkml:trace contextRef="#ctx0" brushRef="#br1" timeOffset="74881.671">17888 2334 16559 0 0,'0'0'374'0'0,"-7"9"910"0"0,-12 10-768 0 0,1-1 0 0 0,-7 3-516 0 0,3-3 1779 0 0,-11 13-1779 0 0,27-23 181 0 0,-1-1 1 0 0,1 1 0 0 0,0 0 0 0 0,1 1 0 0 0,0-1 0 0 0,-2 6-182 0 0,5-10 48 0 0,1 0-1 0 0,-1 0 0 0 0,1 0 0 0 0,0 1 1 0 0,0-1-1 0 0,0 1 0 0 0,1-1 1 0 0,-1 0-1 0 0,1 3-47 0 0,0-5 17 0 0,0-1 1 0 0,1 1-1 0 0,-1 0 0 0 0,0-1 1 0 0,0 1-1 0 0,1 0 1 0 0,-1-1-1 0 0,1 1 0 0 0,-1-1 1 0 0,1 1-1 0 0,0-1 0 0 0,0 1 1 0 0,0-1-1 0 0,0 1 1 0 0,0-1-1 0 0,0 0 0 0 0,0 1 1 0 0,0-1-1 0 0,0 0 0 0 0,0 0 1 0 0,1 0-1 0 0,-1 0 1 0 0,1 0-1 0 0,-1 0 0 0 0,2 0-17 0 0,2 1 33 0 0,0-1-1 0 0,0 0 0 0 0,0 0 0 0 0,0 0 0 0 0,1 0 1 0 0,-1-1-1 0 0,0 0 0 0 0,1 0 0 0 0,-1-1 1 0 0,0 1-1 0 0,1-1 0 0 0,-1 0 0 0 0,0-1 1 0 0,0 1-1 0 0,0-1 0 0 0,4-2-32 0 0,4-1 93 0 0,-1-1 0 0 0,1-1 0 0 0,-1 0-1 0 0,-1-1 1 0 0,11-8-93 0 0,-17 11 32 0 0,1 0 0 0 0,-1 0 0 0 0,0-1 0 0 0,0 0 0 0 0,0 0 0 0 0,-1 0 1 0 0,0-1-1 0 0,0 1 0 0 0,-1-1 0 0 0,1 0 0 0 0,-2 0 0 0 0,1 0 0 0 0,0-4-32 0 0,-2 7-3 0 0,0-1 1 0 0,0 1-1 0 0,0 0 1 0 0,-1 0-1 0 0,0-1 1 0 0,0 1-1 0 0,0 0 1 0 0,0-1 0 0 0,-1 1-1 0 0,0 0 1 0 0,0-1-1 0 0,0 1 1 0 0,0 0-1 0 0,-1 0 1 0 0,1 0-1 0 0,-1 0 1 0 0,0 0-1 0 0,0 1 1 0 0,-1-1-1 0 0,1 0 1 0 0,-1 1 0 0 0,0 0-1 0 0,0 0 1 0 0,0-1 2 0 0,0 2-89 0 0,1 0 0 0 0,-1 0 1 0 0,0 0-1 0 0,0 0 0 0 0,0 0 1 0 0,0 1-1 0 0,-1 0 1 0 0,1-1-1 0 0,0 1 0 0 0,0 0 1 0 0,-1 1-1 0 0,1-1 0 0 0,-1 0 1 0 0,1 1-1 0 0,0 0 0 0 0,-1 0 1 0 0,1 0-1 0 0,-1 0 1 0 0,1 1-1 0 0,-1-1 0 0 0,1 1 1 0 0,0 0-1 0 0,-1 0 89 0 0,-5 1-829 0 0,1 0-1307 0 0,4 1-2065 0 0,3-2-2319 0 0</inkml:trace>
  <inkml:trace contextRef="#ctx0" brushRef="#br1" timeOffset="76014.267">18530 2334 11256 0 0,'0'0'256'0'0,"0"0"34"0"0,-10-8 393 0 0,8 5-602 0 0,-1 1-1 0 0,0 0 1 0 0,-1 0-1 0 0,1 0 1 0 0,0 0 0 0 0,0 1-1 0 0,-1-1 1 0 0,1 1 0 0 0,-1 0-1 0 0,0 0 1 0 0,1 0 0 0 0,-1 1-1 0 0,0-1 1 0 0,-1 1-81 0 0,-5-1 444 0 0,0 1 1 0 0,0 0-1 0 0,0 1 1 0 0,-9 1-445 0 0,7 1 346 0 0,0 0 1 0 0,0 0 0 0 0,1 1 0 0 0,-1 1-1 0 0,1 0 1 0 0,0 1 0 0 0,0 0 0 0 0,0 0 0 0 0,1 1-1 0 0,0 0 1 0 0,-1 2-347 0 0,7-5 127 0 0,0 0 0 0 0,0 1-1 0 0,0 0 1 0 0,0-1 0 0 0,1 1 0 0 0,-1 1 0 0 0,1-1-1 0 0,-2 6-126 0 0,4-8 18 0 0,-1 0 0 0 0,1 1 0 0 0,0-1 0 0 0,0 1 0 0 0,0-1 0 0 0,1 1 0 0 0,-1 0 0 0 0,1-1 0 0 0,0 1 0 0 0,0 0 0 0 0,0 0 0 0 0,0-1-1 0 0,1 1 1 0 0,0 2-18 0 0,0-3 31 0 0,0 1 0 0 0,1-1 0 0 0,0 0 0 0 0,-1 0 0 0 0,1 0 0 0 0,0 0 0 0 0,1 0 0 0 0,-1 0 0 0 0,0 0 0 0 0,1-1 0 0 0,0 1 0 0 0,0-1 0 0 0,-1 0 0 0 0,1 0-1 0 0,0 0 1 0 0,1 0 0 0 0,-1 0 0 0 0,0-1 0 0 0,2 1-31 0 0,1 1 107 0 0,0-1 0 0 0,0 0 0 0 0,0-1 0 0 0,1 0 0 0 0,-1 0 0 0 0,0 0 0 0 0,1-1 0 0 0,-1 0 0 0 0,1 0 0 0 0,5-1-107 0 0,7-3 238 0 0,-1-1 0 0 0,0-1 0 0 0,0 0 1 0 0,0-2-1 0 0,0 0 0 0 0,13-8-238 0 0,-25 12 39 0 0,1-1 1 0 0,-1 1-1 0 0,1-1 0 0 0,-1 0 0 0 0,-1-1 1 0 0,1 1-1 0 0,-1-1 0 0 0,0 0 1 0 0,0 0-1 0 0,-1-1 0 0 0,1 0 0 0 0,-2 1 1 0 0,1-1-1 0 0,-1-1 0 0 0,2-5-39 0 0,0 0 27 0 0,-1-1-1 0 0,-1 0 1 0 0,0 0-1 0 0,-1 0 1 0 0,-1-1-1 0 0,0 1 1 0 0,-1 0-1 0 0,0-3-26 0 0,-1 1 7 0 0,1 6 0 0 0,-1 0 1 0 0,1 0-1 0 0,-2 1 1 0 0,1-1 0 0 0,-2 0-1 0 0,0-1-7 0 0,-1-1-85 0 0,-9-22-123 0 0,12 33 199 0 0,1-1 0 0 0,-1 1 0 0 0,0-1 0 0 0,0 1 0 0 0,0-1 0 0 0,-1 1 0 0 0,1 0 0 0 0,0 0 0 0 0,0-1 0 0 0,-1 1 0 0 0,1 0 0 0 0,0 0 0 0 0,-1 0 0 0 0,1 0 0 0 0,-1 1 0 0 0,0-1 0 0 0,0 0 9 0 0,1 1-9 0 0,-1 0 0 0 0,1 0 0 0 0,0 0 1 0 0,0 0-1 0 0,0 0 0 0 0,-1 0 1 0 0,1 1-1 0 0,0-1 0 0 0,0 0 0 0 0,0 1 1 0 0,0-1-1 0 0,0 1 0 0 0,0-1 0 0 0,0 1 1 0 0,0 0-1 0 0,0-1 0 0 0,0 1 1 0 0,0 0-1 0 0,0 0 0 0 0,0 0 0 0 0,1 0 1 0 0,-1-1-1 0 0,0 1 0 0 0,0 1 9 0 0,-1 1-31 0 0,-1 0 0 0 0,1 1-1 0 0,0-1 1 0 0,0 1 0 0 0,0 0-1 0 0,0 1 32 0 0,-1 3-28 0 0,1 1 1 0 0,0-1-1 0 0,1 1 0 0 0,0 0 0 0 0,0-1 1 0 0,1 1-1 0 0,0 8 28 0 0,3 14 14 0 0,4 18-14 0 0,-2-18 31 0 0,-4-21-19 0 0,1 0 0 0 0,0 0 0 0 0,1 0 0 0 0,0-1 1 0 0,1 1-1 0 0,0-1 0 0 0,0 0 0 0 0,1 0 0 0 0,0 0 0 0 0,1 0 0 0 0,3 3-12 0 0,-5-7 34 0 0,0-1 0 0 0,0 1 0 0 0,1-1 0 0 0,0 0 0 0 0,-1 0 0 0 0,1-1 0 0 0,1 0-1 0 0,-1 0 1 0 0,0 0 0 0 0,1 0 0 0 0,-1-1 0 0 0,1 0 0 0 0,0 0 0 0 0,0 0 0 0 0,0-1 0 0 0,0 0-1 0 0,0 0 1 0 0,0 0 0 0 0,5-1-34 0 0,-1-1 58 0 0,1 1 0 0 0,-1-2 0 0 0,0 0 0 0 0,0 0 0 0 0,0-1 0 0 0,0 0 0 0 0,0 0 0 0 0,0-1 0 0 0,-1-1 0 0 0,1 0 0 0 0,-1 0 0 0 0,-1-1 0 0 0,1 0 0 0 0,3-3-58 0 0,-5 4-50 0 0,-1-1 1 0 0,1-1 0 0 0,-1 1-1 0 0,0-1 1 0 0,-1 0-1 0 0,1 0 1 0 0,-1-1 0 0 0,-1 1-1 0 0,0-1 1 0 0,0 0 0 0 0,0 0-1 0 0,-1-1 1 0 0,0 1-1 0 0,-1-1 1 0 0,0 0 0 0 0,0 1-1 0 0,-1-2 50 0 0,0 6-17 0 0,-1 1 1 0 0,0 0-1 0 0,-1 0 0 0 0,1-1 0 0 0,-1 1 1 0 0,1 0-1 0 0,-1 0 0 0 0,0 0 0 0 0,0 0 1 0 0,0 0-1 0 0,-1 0 0 0 0,1-1 17 0 0,0 3-5 0 0,1 0 0 0 0,-1 1 0 0 0,1-1 1 0 0,-1 0-1 0 0,1 1 0 0 0,-1-1 0 0 0,1 0 0 0 0,-1 1 0 0 0,0-1 1 0 0,1 1-1 0 0,-1-1 0 0 0,0 1 0 0 0,0-1 0 0 0,1 1 0 0 0,-1 0 1 0 0,0-1-1 0 0,0 1 0 0 0,1 0 0 0 0,-1-1 0 0 0,0 1 0 0 0,0 0 0 0 0,0 0 1 0 0,0 0-1 0 0,0 0 0 0 0,1 0 0 0 0,-1 0 0 0 0,0 0 0 0 0,0 0 1 0 0,0 0-1 0 0,0 0 0 0 0,0 1 0 0 0,1-1 0 0 0,-1 0 0 0 0,0 0 1 0 0,0 1-1 0 0,0-1 0 0 0,1 1 0 0 0,-1-1 0 0 0,0 1 0 0 0,1-1 1 0 0,-1 1-1 0 0,0-1 0 0 0,1 1 0 0 0,-1-1 0 0 0,1 1 0 0 0,-1 0 5 0 0,-3 3 27 0 0,0 1-1 0 0,0-1 0 0 0,0 1 0 0 0,1 0 1 0 0,0 0-1 0 0,0 0 0 0 0,0 0 1 0 0,1 1-1 0 0,0-1 0 0 0,0 1 0 0 0,0 0 1 0 0,1-1-1 0 0,-1 1 0 0 0,1 0 1 0 0,1 0-1 0 0,-1 0 0 0 0,1 0 0 0 0,0 0 1 0 0,0 0-1 0 0,1 0 0 0 0,0 0 1 0 0,0-1-1 0 0,0 1 0 0 0,1 0 0 0 0,0 0 1 0 0,0-1-1 0 0,0 1 0 0 0,2 1-26 0 0,-1-2 51 0 0,0-1-1 0 0,0 1 0 0 0,1 0 0 0 0,0-1 1 0 0,0 0-1 0 0,0 0 0 0 0,0 0 0 0 0,1-1 1 0 0,-1 1-1 0 0,1-1 0 0 0,0 0 0 0 0,0 0 1 0 0,0-1-1 0 0,0 1 0 0 0,1-1 1 0 0,-1 0-1 0 0,1-1 0 0 0,-1 1 0 0 0,2-1-50 0 0,14 2 106 0 0,1 0 0 0 0,0-1 0 0 0,0-2 0 0 0,9-1-106 0 0,-4 1 16 0 0,-1-1-481 0 0,-1-1 0 0 0,22-6 465 0 0,-17 4-6093 0 0,-2 1-1990 0 0</inkml:trace>
  <inkml:trace contextRef="#ctx0" brushRef="#br1" timeOffset="82355.195">19847 2429 12528 0 0,'0'0'281'0'0,"-3"-8"687"0"0,2 6-881 0 0,0 0 1 0 0,0-1-1 0 0,0 1 1 0 0,1 0-1 0 0,-1 0 1 0 0,1 0-1 0 0,-1-1 1 0 0,1 1-1 0 0,0 0 1 0 0,0 0-1 0 0,0-1 1 0 0,0 1-1 0 0,0 0 1 0 0,1 0-1 0 0,-1-1 1 0 0,1 1-1 0 0,0 0 0 0 0,-1 0 1 0 0,1 0-1 0 0,0 0 1 0 0,0-1-88 0 0,2-1 355 0 0,-1 0 0 0 0,1 0 0 0 0,0 0-1 0 0,0 0 1 0 0,1 0 0 0 0,-1 1 0 0 0,5-4-355 0 0,1 1 200 0 0,0 1 1 0 0,1 0-1 0 0,0 0 0 0 0,0 1 1 0 0,0 0-1 0 0,1 1 0 0 0,-1 0 1 0 0,7-1-201 0 0,-8 3 118 0 0,0 0 0 0 0,0 0 1 0 0,1 1-1 0 0,-1 0 0 0 0,0 1 1 0 0,0 0-1 0 0,0 0 0 0 0,2 1-118 0 0,1 2 137 0 0,-1 1 0 0 0,0-1 0 0 0,0 2 0 0 0,0 0 0 0 0,8 6-137 0 0,14 7 357 0 0,14 11 67 0 0,-41-26-296 0 0,0-1 0 0 0,0-1 1 0 0,1 1-1 0 0,-1-1 0 0 0,1 0 0 0 0,-1 0 1 0 0,1-1-1 0 0,0 1-128 0 0,-4-2 46 0 0,0 0 0 0 0,-1 0 0 0 0,1 0 0 0 0,0-1 0 0 0,0 1-1 0 0,-1-1 1 0 0,1 0 0 0 0,0 1 0 0 0,0-1 0 0 0,-1 0 0 0 0,1 0 0 0 0,-1-1 0 0 0,1 1 0 0 0,-1-1 0 0 0,0 1 0 0 0,1-1 0 0 0,-1 0 0 0 0,0 0-1 0 0,0 1 1 0 0,0-2 0 0 0,0 1-46 0 0,11-12-258 0 0,0-2-1 0 0,-1 1 0 0 0,0-3 259 0 0,-8 14-317 0 0,-1 0 0 0 0,1 0 0 0 0,0 0-1 0 0,0 1 1 0 0,0-1 0 0 0,1 1 0 0 0,2-1 317 0 0,5-4-1793 0 0,-3 2-656 0 0,0 0-3872 0 0</inkml:trace>
  <inkml:trace contextRef="#ctx0" brushRef="#br1" timeOffset="82755.137">20867 1985 12728 0 0,'0'0'289'0'0,"4"-7"802"0"0,1-1-462 0 0,-5 7 60 0 0,0 1 30 0 0,0 0-7 0 0,0 0-59 0 0,0 0-21 0 0,0 0-7 0 0,0 0-39 0 0,6 8 532 0 0,-4-1-851 0 0,0 0 0 0 0,-1 1 0 0 0,1-1-1 0 0,-2 0 1 0 0,1 1 0 0 0,-1-1-1 0 0,0 0 1 0 0,-1 1 0 0 0,-1 4-267 0 0,1 20 359 0 0,-9 65 287 0 0,9-64-445 0 0,-4 20-201 0 0,2-24 4 0 0,-1-13 39 0 0,3-13-38 0 0,0 1-1 0 0,0-1 1 0 0,0 1-1 0 0,1-1 1 0 0,0 1-1 0 0,-1-1 1 0 0,1 1-1 0 0,1 0 1 0 0,-1-1 0 0 0,0 1-1 0 0,1-1 1 0 0,0 1-1 0 0,0-1 1 0 0,1 3-5 0 0,-2-3-25 0 0,1-1 1 0 0,-1 1 0 0 0,1-1 0 0 0,0 1-1 0 0,0-1 1 0 0,0 0 0 0 0,0 0 0 0 0,0 1-1 0 0,1-1 1 0 0,0 1 24 0 0,2 2-149 0 0,-4-4 83 0 0,1-1 1 0 0,0 1 0 0 0,0 0-1 0 0,0 0 1 0 0,-1 0 0 0 0,1 0-1 0 0,0-1 1 0 0,0 1 0 0 0,0 0-1 0 0,0-1 1 0 0,0 1 0 0 0,1-1 0 0 0,-1 1-1 0 0,0-1 1 0 0,0 0 0 0 0,0 1-1 0 0,0-1 1 0 0,0 0 0 0 0,1 0-1 0 0,-1 0 1 0 0,0 0 0 0 0,0 0-1 0 0,0 0 1 0 0,0 0 0 0 0,1 0-1 0 0,-1 0 1 0 0,0-1 0 0 0,1 1 65 0 0,3-2-593 0 0,0 1 0 0 0,0-1 0 0 0,0 0 1 0 0,-1-1-1 0 0,3 0 593 0 0,-6 2-241 0 0,4-2-861 0 0,-1 0-1 0 0,0-1 1 0 0,0 1 0 0 0,0-1-1 0 0,0 0 1 0 0,-1 0-1 0 0,3-4 1103 0 0,-5 8-178 0 0,8-14-4546 0 0</inkml:trace>
  <inkml:trace contextRef="#ctx0" brushRef="#br1" timeOffset="83066.398">21067 2052 11144 0 0,'0'0'248'0'0,"0"0"34"0"0,0 0 22 0 0,0 0-29 0 0,1-1-179 0 0,5-3 27 0 0,-4 3 458 0 0,-2 1 200 0 0,1 16 1374 0 0,1 8-1153 0 0,-6-4-346 0 0,-1 20 344 0 0,4-5-308 0 0,0-19-187 0 0,1 0 1 0 0,2 14-506 0 0,-2-22 146 0 0,1 0 0 0 0,1-1 0 0 0,0 1 0 0 0,0-1 0 0 0,0 0 0 0 0,1 2-146 0 0,-2-7 54 0 0,0 0 0 0 0,0 0-1 0 0,0 0 1 0 0,0 0 0 0 0,1 0 0 0 0,-1 0 0 0 0,1-1-1 0 0,-1 1 1 0 0,1-1 0 0 0,-1 1 0 0 0,1-1 0 0 0,0 1-1 0 0,0-1 1 0 0,0 0 0 0 0,0 0 0 0 0,0 0 0 0 0,0 0-1 0 0,0 0 1 0 0,0 0 0 0 0,0 0 0 0 0,0-1 0 0 0,0 1-1 0 0,1-1-53 0 0,4 0 142 0 0,-1 1 0 0 0,0-2 0 0 0,1 1-1 0 0,-1-1 1 0 0,1 0 0 0 0,-1 0 0 0 0,0 0 0 0 0,1-1-1 0 0,-1 0 1 0 0,0 0 0 0 0,0-1 0 0 0,4-2-142 0 0,-1 0 74 0 0,-1 0 0 0 0,0 0 0 0 0,-1-1 0 0 0,1 0 1 0 0,-1 0-1 0 0,0 0 0 0 0,-1-1 0 0 0,3-3-74 0 0,-3 1 42 0 0,0 0 1 0 0,-1 0-1 0 0,0-1 1 0 0,-1 1-1 0 0,0-1 1 0 0,0-2-43 0 0,-2 6 14 0 0,-1 1 1 0 0,0-1 0 0 0,-1 0-1 0 0,0 0 1 0 0,1 0 0 0 0,-2 0-1 0 0,1 0 1 0 0,-1-2-15 0 0,-1-17 29 0 0,2 19-44 0 0,-1 1 0 0 0,1-1-1 0 0,-1 1 1 0 0,-1-1 0 0 0,1 1-1 0 0,-1 0 1 0 0,0 0 0 0 0,0 0-1 0 0,-2-4 16 0 0,-5-7-95 0 0,-1 0 0 0 0,-3-3 95 0 0,9 14-41 0 0,0 1 0 0 0,-1-1-1 0 0,1 1 1 0 0,-1 0 0 0 0,1 0 0 0 0,-1 1-1 0 0,0-1 1 0 0,-1 1 0 0 0,1 0 0 0 0,-2 0 41 0 0,-2-1-172 0 0,1 0-1 0 0,-1 1 1 0 0,0 1 0 0 0,0-1 0 0 0,0 1 0 0 0,-5 0 172 0 0,-11 2-1598 0 0,16 3-4541 0 0,8-2-606 0 0</inkml:trace>
  <inkml:trace contextRef="#ctx0" brushRef="#br1" timeOffset="83469.895">21217 1760 14048 0 0,'6'-16'1544'0'0,"-1"11"-1162"0"0,-1 0 0 0 0,1 1 1 0 0,1 0-1 0 0,-1 0 1 0 0,0 0-1 0 0,1 1 1 0 0,0 0-1 0 0,0 0 0 0 0,0 0 1 0 0,0 0-1 0 0,6 0-382 0 0,12-4 1176 0 0,1 1 0 0 0,12-1-1176 0 0,-13 5 140 0 0,0 0-1 0 0,0 2 1 0 0,0 1 0 0 0,0 0 0 0 0,10 3-140 0 0,-9 0-2858 0 0,-16-4 1330 0 0</inkml:trace>
  <inkml:trace contextRef="#ctx0" brushRef="#br1" timeOffset="83850.704">21743 1411 12720 0 0,'-9'0'67'0'0,"-4"0"427"0"0,13-1-270 0 0,6-1-136 0 0,8-2-318 0 0,-7 1 1373 0 0,-5 5 5793 0 0,-1-1-6851 0 0,-1 1-1 0 0,0-1 1 0 0,0 1 0 0 0,0-1-1 0 0,0 1 1 0 0,0-1-1 0 0,0 1 1 0 0,0-1 0 0 0,0 1-1 0 0,-1-1 1 0 0,1 1 0 0 0,0-1-1 0 0,-1 1 1 0 0,1-1-1 0 0,-1 1-84 0 0,-4 16 568 0 0,6 20 352 0 0,-1-35-875 0 0,0 0 1 0 0,0-1-1 0 0,0 1 0 0 0,0 0 0 0 0,1-1 0 0 0,-1 1 0 0 0,1-1 1 0 0,0 2-46 0 0,0-1 39 0 0,0 0 1 0 0,0 0 0 0 0,-1 0 0 0 0,0 0 0 0 0,1 1-1 0 0,-1-1 1 0 0,0 0-40 0 0,-1 17 217 0 0,1-12-134 0 0,-1-1 0 0 0,1 0 0 0 0,-1 0 0 0 0,-1 0 0 0 0,-1 6-83 0 0,1-6 79 0 0,1 0 0 0 0,0 0 0 0 0,0 0 0 0 0,0 4-79 0 0,0-4 84 0 0,1 0-1 0 0,-1 1 1 0 0,-2 6-84 0 0,1-7 59 0 0,0 0 1 0 0,1 0 0 0 0,1 0-1 0 0,-1 6-59 0 0,1-5 65 0 0,-1-1 0 0 0,0 1 0 0 0,-1 6-65 0 0,0-8 52 0 0,1 0 0 0 0,1 1 0 0 0,-1-1-1 0 0,1 0 1 0 0,0 0 0 0 0,1 4-52 0 0,-1 18-479 0 0,-6-26-1935 0 0,0-1 988 0 0</inkml:trace>
  <inkml:trace contextRef="#ctx0" brushRef="#br1" timeOffset="139307.482">21403 5410 15648 0 0,'0'0'462'0'0,"0"0"-13"0"0,0 0-261 0 0,0 8 168 0 0,8 36 678 0 0,-6-32-748 0 0,0-1 1 0 0,1 0-1 0 0,0 0 0 0 0,1 0 1 0 0,0-1-1 0 0,1 1-286 0 0,2 4 396 0 0,-1 1 0 0 0,0 5-396 0 0,21 67 1084 0 0,-14-49-920 0 0,-2 1 0 0 0,4 31-164 0 0,-12-63 303 0 0,-1-4-1570 0 0,0 0-4383 0 0,-2-4-995 0 0</inkml:trace>
  <inkml:trace contextRef="#ctx0" brushRef="#br1" timeOffset="139617.86">21678 5557 16296 0 0,'0'0'365'0'0,"0"0"56"0"0,0 0 27 0 0,0 0-48 0 0,-3 6-243 0 0,-1 0-153 0 0,0 1-1 0 0,1-1 0 0 0,0 1 1 0 0,1 0-1 0 0,0 0 0 0 0,0 0 1 0 0,0 0-1 0 0,0 0 0 0 0,1 3-3 0 0,-1 14 44 0 0,1 0 0 0 0,1 4-44 0 0,0-19 36 0 0,1-1-1 0 0,0 1 1 0 0,0 0 0 0 0,1 0 0 0 0,0-1-1 0 0,3 8-35 0 0,-3-11 94 0 0,0-1 0 0 0,0 1 1 0 0,0-1-1 0 0,0 0 0 0 0,1 1 0 0 0,0-1 0 0 0,0 0 0 0 0,0-1 0 0 0,0 1 0 0 0,0-1 0 0 0,1 1 0 0 0,0-1 0 0 0,1 1-94 0 0,-2-2 84 0 0,1 0 0 0 0,-1-1 0 0 0,1 0-1 0 0,-1 0 1 0 0,1 0 0 0 0,0 0 0 0 0,-1 0 0 0 0,1-1 0 0 0,0 1-1 0 0,-1-1 1 0 0,1 0 0 0 0,0 0 0 0 0,-1-1 0 0 0,1 1 0 0 0,0-1-1 0 0,-1 1 1 0 0,1-1 0 0 0,0 0 0 0 0,-1-1 0 0 0,1 1 0 0 0,-1-1 0 0 0,2 0-84 0 0,0-1 49 0 0,0 0 1 0 0,0 0 0 0 0,0 0 0 0 0,0-1 0 0 0,-1 0 0 0 0,1 1 0 0 0,-1-2 0 0 0,0 1 0 0 0,0 0 0 0 0,0-1 0 0 0,-1 0-1 0 0,0 0 1 0 0,3-4-50 0 0,-3 1-2 0 0,0 0 0 0 0,-1 0 0 0 0,0-1 0 0 0,0 1 0 0 0,-1 0 0 0 0,0-1 0 0 0,0 1 0 0 0,-1-1 0 0 0,0 1 0 0 0,-1-1 0 0 0,-1-5 2 0 0,0-2-88 0 0,-2 0 0 0 0,1 1 0 0 0,-2 0 0 0 0,0-1 0 0 0,-6-9 88 0 0,9 21-46 0 0,0 1 1 0 0,0 0 0 0 0,0-1 0 0 0,0 1 0 0 0,0 0 0 0 0,-1 0-1 0 0,1 1 1 0 0,-1-1 0 0 0,0 0 0 0 0,0 1 0 0 0,0-1-1 0 0,0 1 1 0 0,0 0 0 0 0,-3-1 45 0 0,2 1-489 0 0,0 1 0 0 0,1 0 1 0 0,-1-1-1 0 0,0 1 0 0 0,0 1 0 0 0,0-1 0 0 0,1 0 1 0 0,-1 1-1 0 0,-2 0 489 0 0,0 0-1689 0 0</inkml:trace>
  <inkml:trace contextRef="#ctx0" brushRef="#br1" timeOffset="140113.447">21750 5194 13560 0 0,'-2'-1'431'0'0,"0"1"0"0"0,0-1 0 0 0,1 1 0 0 0,-1-1 0 0 0,0 0 1 0 0,0 1-1 0 0,0-1 0 0 0,-1-1-431 0 0,61-22 1687 0 0,0 2 0 0 0,50-11-1687 0 0,20-3 64 0 0,-108 30 63 0 0,-13 3 21 0 0,1 1 1 0 0,0 0-1 0 0,0 1 1 0 0,0-1 0 0 0,3 1-149 0 0,1 0 473 0 0,-11 1-421 0 0,0 0 0 0 0,1-1 0 0 0,-1 1 0 0 0,0 0 0 0 0,0 0 0 0 0,1 0 0 0 0,-1 0 0 0 0,0 0 0 0 0,1 1 0 0 0,-1-1 0 0 0,0 0 0 0 0,0 1 0 0 0,1-1-52 0 0,-1 1 10 0 0,0-1-1 0 0,0 1 1 0 0,0 0-1 0 0,1 0 1 0 0,-1 0-1 0 0,0 0 1 0 0,0 0-1 0 0,0 0 1 0 0,-1 0-1 0 0,1 0 1 0 0,0 1-1 0 0,0-1 1 0 0,-1 0 0 0 0,1 0-1 0 0,0 1 1 0 0,-1-1-1 0 0,0 1 1 0 0,1-1-1 0 0,-1 0 1 0 0,0 1-1 0 0,1-1 1 0 0,-1 1-1 0 0,0-1 1 0 0,0 0-1 0 0,0 1 1 0 0,0 0-10 0 0,-1 6 27 0 0,0 1 1 0 0,0 0-1 0 0,-1 0 1 0 0,0 0-28 0 0,-2 9 39 0 0,-1 17-39 0 0,1-8 0 0 0,0 0 0 0 0,2 17 0 0 0,2-25 275 0 0,0 1 0 0 0,4 12-275 0 0,5 2-1106 0 0,-8-30 31 0 0,1 0 1 0 0,0 0 0 0 0,0 0-1 0 0,1 0 1 0 0,-1-1 0 0 0,3 3 1074 0 0,-4-5-6821 0 0</inkml:trace>
  <inkml:trace contextRef="#ctx0" brushRef="#br1" timeOffset="140430.418">22069 5316 16751 0 0,'3'-3'979'0'0,"1"1"-916"0"0,0 0-1 0 0,0 0 1 0 0,0 0 0 0 0,0 0-1 0 0,1 1 1 0 0,-1 0 0 0 0,1 0-1 0 0,-1 0 1 0 0,1 1 0 0 0,-1-1-1 0 0,1 1 1 0 0,-1 0 0 0 0,2 0-63 0 0,22-2 468 0 0,11-2 115 0 0,7 1-583 0 0,32-4 201 0 0,54-6-95 0 0,-103 10-106 0 0</inkml:trace>
  <inkml:trace contextRef="#ctx0" brushRef="#br1" timeOffset="123778.2">19838 3808 19407 0 0,'0'0'439'0'0,"0"0"62"0"0,0 0 33 0 0,0 0-64 0 0,-10-9-454 0 0,7 8-23 0 0,1 0 0 0 0,-1 0 0 0 0,0 1 0 0 0,1-1 0 0 0,-1 0-1 0 0,0 1 1 0 0,0 0 0 0 0,0 0 0 0 0,1 0 0 0 0,-1 0 0 0 0,0 0 7 0 0,-35 6 203 0 0,27-4-38 0 0,-11 2 233 0 0,1 2 1 0 0,-1 0-1 0 0,1 1 1 0 0,0 2-1 0 0,1 0 1 0 0,0 1-1 0 0,0 1 1 0 0,-5 4-399 0 0,9-3 133 0 0,0 0 0 0 0,0 1 1 0 0,-1 2-134 0 0,9-8 12 0 0,1 1 1 0 0,1 0-1 0 0,-1 0 1 0 0,1 0-1 0 0,1 1 1 0 0,0-1 0 0 0,-1 3-13 0 0,5-10 4 0 0,0 1 0 0 0,1 0 0 0 0,-1-1 0 0 0,0 1 0 0 0,1 0-1 0 0,0-1 1 0 0,-1 1 0 0 0,1 0 0 0 0,0 0 0 0 0,0 0 0 0 0,0-1 0 0 0,0 1 0 0 0,0 0 0 0 0,0 0 0 0 0,0-1 0 0 0,1 1 0 0 0,-1 0 0 0 0,0 0 0 0 0,1-1 0 0 0,0 1 0 0 0,-1 0 0 0 0,1-1 0 0 0,0 1 0 0 0,0-1 0 0 0,0 1 0 0 0,0-1 0 0 0,0 1 0 0 0,0-1 0 0 0,1 0 0 0 0,-1 1 0 0 0,0-1 0 0 0,1 0 0 0 0,-1 0 0 0 0,1 0 0 0 0,-1 0 0 0 0,1 0 0 0 0,-1 0 0 0 0,1-1-4 0 0,3 3 18 0 0,0-1 0 0 0,0-1 0 0 0,-1 1-1 0 0,1-1 1 0 0,0 1 0 0 0,1-1 0 0 0,-1-1 0 0 0,0 1-1 0 0,0-1 1 0 0,0 0 0 0 0,0 0 0 0 0,5-1-18 0 0,1-1 22 0 0,0 0-1 0 0,0 0 1 0 0,0-1-1 0 0,-1-1 1 0 0,1 0 0 0 0,-1 0-1 0 0,0-1 1 0 0,0 0 0 0 0,-1-1-1 0 0,1 0 1 0 0,-1 0 0 0 0,0-1-1 0 0,-1-1 1 0 0,0 1 0 0 0,0-1-1 0 0,-1-1 1 0 0,6-6-22 0 0,1-6 27 0 0,-1-1 0 0 0,-1 0 0 0 0,0-1 0 0 0,-2 0 0 0 0,-1-1 0 0 0,0 0 0 0 0,1-11-27 0 0,2-14-18 0 0,-2 12-36 0 0,2-26 54 0 0,-2-2 0 0 0,-7 50-39 0 0,-4 26-44 0 0,-1 10 0 0 0,1 18 71 0 0,1 33 13 0 0,0-57-1 0 0,0 1 0 0 0,-2 7 0 0 0,1 28 0 0 0,0 10 0 0 0,0-45 3 0 0,1 1-1 0 0,0-1 1 0 0,2 0 0 0 0,2 16-3 0 0,0-14 29 0 0,-2-3 36 0 0,2-1-1 0 0,2 7-64 0 0,-4-17 19 0 0,-1 0 0 0 0,1 0 1 0 0,0 0-1 0 0,0 0 0 0 0,1 0 0 0 0,-1-1 0 0 0,1 1 0 0 0,-1-1 0 0 0,1 0 0 0 0,3 3-19 0 0,-5-6 12 0 0,0 1 0 0 0,0 0-1 0 0,0 0 1 0 0,0-1 0 0 0,0 1 0 0 0,0 0 0 0 0,0-1-1 0 0,0 1 1 0 0,1-1 0 0 0,-1 1 0 0 0,0-1-1 0 0,0 0 1 0 0,1 0 0 0 0,-1 0 0 0 0,0 1-1 0 0,0-1 1 0 0,1 0 0 0 0,-1 0 0 0 0,0-1-1 0 0,1 1 1 0 0,0 0-12 0 0,0-1 18 0 0,1 0-1 0 0,-1 0 0 0 0,0 0 1 0 0,1 0-1 0 0,-1 0 1 0 0,0-1-1 0 0,0 1 0 0 0,0-1 1 0 0,0 0-1 0 0,1-1-17 0 0,4-4 44 0 0,0 0 0 0 0,-1-1 0 0 0,0 0-1 0 0,-1-1 1 0 0,1-1-44 0 0,12-22 104 0 0,-1 2-224 0 0,1 1 0 0 0,14-16 120 0 0,-32 44-14 0 0,1 0-1 0 0,-1 0 0 0 0,1 1 1 0 0,0-1-1 0 0,0 0 0 0 0,-1 0 1 0 0,1 0-1 0 0,0 0 0 0 0,0 1 1 0 0,0-1-1 0 0,0 1 0 0 0,0-1 1 0 0,0 0-1 0 0,0 1 0 0 0,0-1 1 0 0,0 1-1 0 0,0 0 0 0 0,0-1 1 0 0,0 1-1 0 0,0 0 0 0 0,0 0 1 0 0,0 0-1 0 0,0 0 0 0 0,1-1 15 0 0,-1 2-12 0 0,0 0-1 0 0,0-1 1 0 0,0 1-1 0 0,0 0 0 0 0,-1 0 1 0 0,1 0-1 0 0,0-1 1 0 0,-1 1-1 0 0,1 0 1 0 0,-1 0-1 0 0,1 0 0 0 0,-1 0 1 0 0,1 1 12 0 0,0-1-18 0 0,3 7-1 0 0,0 0 0 0 0,-1 1 0 0 0,0-1 0 0 0,0 1 0 0 0,-1 0 0 0 0,0-1 0 0 0,0 1 0 0 0,-1 8 19 0 0,3 6-19 0 0,-1-12 34 0 0,0 0-1 0 0,0 0 0 0 0,1-1 1 0 0,2 3-15 0 0,0 1 6 0 0,-4-10 12 0 0,0 0-1 0 0,0 0 0 0 0,0 0 1 0 0,1-1-1 0 0,-1 1 1 0 0,1-1-1 0 0,3 4-17 0 0,-5-6 17 0 0,0 0-1 0 0,0 0 1 0 0,0 0 0 0 0,1 0-1 0 0,-1 0 1 0 0,0 0 0 0 0,0-1-1 0 0,1 1 1 0 0,-1 0 0 0 0,1-1-1 0 0,-1 1 1 0 0,0-1-1 0 0,1 1 1 0 0,-1-1 0 0 0,1 0-1 0 0,-1 1 1 0 0,1-1 0 0 0,-1 0-1 0 0,1 0 1 0 0,-1 0 0 0 0,1 0-1 0 0,-1-1 1 0 0,1 1 0 0 0,0 0-17 0 0,1-1 13 0 0,0 0 1 0 0,0-1-1 0 0,-1 1 1 0 0,1-1 0 0 0,0 0-1 0 0,0 0 1 0 0,-1 0 0 0 0,1 0-1 0 0,-1 0 1 0 0,0 0 0 0 0,0-1-1 0 0,0 1 1 0 0,2-3-14 0 0,3-6 83 0 0,-1 0 1 0 0,0 0-1 0 0,0-2-83 0 0,-1 3 44 0 0,0 0-1 0 0,0 1 1 0 0,5-6-44 0 0,-6 10-4 0 0,-1-1-21 0 0,1 1-1 0 0,0 1 0 0 0,1-1 0 0 0,-1 0 1 0 0,1 1-1 0 0,0 0 0 0 0,0 0 26 0 0,-4 3-5 0 0,1 0 0 0 0,-1 1-1 0 0,0-1 1 0 0,1 1 0 0 0,-1-1 0 0 0,0 1 0 0 0,1-1 0 0 0,-1 1-1 0 0,1 0 1 0 0,-1 0 0 0 0,0 0 0 0 0,1-1 0 0 0,-1 1 0 0 0,1 1-1 0 0,-1-1 1 0 0,0 0 0 0 0,1 0 0 0 0,-1 0 0 0 0,1 1 0 0 0,-1-1-1 0 0,0 1 1 0 0,1-1 0 0 0,-1 1 0 0 0,0 0 0 0 0,0-1 0 0 0,1 1-1 0 0,-1 0 1 0 0,0 0 0 0 0,0 0 0 0 0,0 0 0 0 0,0 0 0 0 0,0 0-1 0 0,0 0 1 0 0,0 1 5 0 0,8 9-54 0 0,0 0 0 0 0,-1 1-1 0 0,3 6 55 0 0,-5-8 9 0 0,0 0-1 0 0,1 0 1 0 0,0-1 0 0 0,0 0-1 0 0,8 7-8 0 0,-10-12 9 0 0,0 0-1 0 0,0 0 1 0 0,0 0 0 0 0,1-1-1 0 0,-1 1 1 0 0,1-1 0 0 0,0 0-1 0 0,0-1 1 0 0,0 0-1 0 0,0 0 1 0 0,1 0 0 0 0,-1 0-1 0 0,0-1 1 0 0,1 0 0 0 0,-1-1-1 0 0,1 0 1 0 0,2 0-9 0 0,0 0 27 0 0,0-1-1 0 0,-1 0 1 0 0,1-1 0 0 0,0 0 0 0 0,0-1-1 0 0,-1 1 1 0 0,0-2 0 0 0,1 1 0 0 0,-1-1-1 0 0,0 0 1 0 0,-1-1 0 0 0,1 0 0 0 0,-1 0-1 0 0,0-1 1 0 0,0 0 0 0 0,0-1-27 0 0,5-4 1 0 0,-2-1 0 0 0,1 0 0 0 0,-2-1 0 0 0,1 0 0 0 0,-2 0 0 0 0,0-1 0 0 0,0 0 0 0 0,3-11-1 0 0,-4 9-54 0 0,-3 8 2 0 0,0 1-1 0 0,-1-1 1 0 0,0-1 0 0 0,-1 1 0 0 0,0-1 52 0 0,-1 8-6 0 0,-1-1-1 0 0,0 0 1 0 0,0 1 0 0 0,0-1 0 0 0,0 1 0 0 0,0-1 0 0 0,0 0 0 0 0,0 1 0 0 0,0-1 0 0 0,0 0 0 0 0,-1 1 0 0 0,1-1 0 0 0,-1 1 0 0 0,1-1 0 0 0,-1 1 0 0 0,0-1 0 0 0,0 1 0 0 0,1-1 0 0 0,-1 1 0 0 0,0 0-1 0 0,0-1 1 0 0,0 1 0 0 0,-1 0 0 0 0,1 0 0 0 0,0 0 0 0 0,0 0 0 0 0,-2-1 6 0 0,2 2-1 0 0,-1-1 0 0 0,1 1 0 0 0,0-1-1 0 0,-1 1 1 0 0,1 0 0 0 0,-1 0 0 0 0,1 0 0 0 0,-1 0 0 0 0,1 0-1 0 0,-1 0 1 0 0,1 0 0 0 0,-1 1 0 0 0,1-1 0 0 0,0 0 0 0 0,-1 1-1 0 0,1-1 1 0 0,-1 1 0 0 0,1-1 0 0 0,0 1 0 0 0,0 0 0 0 0,-1 0-1 0 0,1 0 1 0 0,0-1 0 0 0,0 1 0 0 0,-1 1 1 0 0,-5 4-15 0 0,0 0 0 0 0,1 0 0 0 0,-4 4 15 0 0,2 0-6 0 0,0 0 0 0 0,1 1 0 0 0,0 0 0 0 0,1 0 0 0 0,0 1 0 0 0,1 0 0 0 0,0 0 0 0 0,0 0 0 0 0,1 3 6 0 0,3-11 6 0 0,0 0 0 0 0,0 0-1 0 0,1 0 1 0 0,0 0 0 0 0,-1 0-1 0 0,2 1 1 0 0,-1-1 0 0 0,0 0-1 0 0,1 0 1 0 0,0 0 0 0 0,0 0-1 0 0,0 0 1 0 0,0 0 0 0 0,0-1 0 0 0,1 1-6 0 0,-1-2 6 0 0,-1-1 0 0 0,0 1 1 0 0,1-1-1 0 0,0 1 1 0 0,-1-1-1 0 0,1 1 0 0 0,0-1 1 0 0,0 0-1 0 0,0 1 1 0 0,0-1-1 0 0,0 0 0 0 0,0 0 1 0 0,0 1-1 0 0,0-1 1 0 0,0 0-1 0 0,1 0 1 0 0,-1-1-1 0 0,0 1 0 0 0,1 0 1 0 0,-1 0-1 0 0,1 0 1 0 0,-1-1-1 0 0,1 1 0 0 0,-1-1 1 0 0,1 1-1 0 0,-1-1 1 0 0,1 0-7 0 0,5 2 40 0 0,1 0-9 0 0,1 0 1 0 0,-1-1-1 0 0,1 0 1 0 0,-1-1-1 0 0,1 1 1 0 0,-1-1-1 0 0,1-1 1 0 0,-1 0-1 0 0,8-2-31 0 0,15-3-724 0 0,0-2-1 0 0,0-2 725 0 0,-28 9-119 0 0,17-6-1517 0 0,0-2-4476 0 0,-1 0-1657 0 0</inkml:trace>
  <inkml:trace contextRef="#ctx1" brushRef="#br2">17894 4189,'0'0,"0"0,0 0,0 0</inkml:trace>
  <inkml:trace contextRef="#ctx0" brushRef="#br1" timeOffset="116118.073">11342 3929 5784 0 0,'0'0'132'0'0,"0"0"17"0"0,0 0 10 0 0,0 0 71 0 0,0 0 298 0 0,0 0 131 0 0,0 0 21 0 0,0 0-25 0 0,0 0-134 0 0,0 0-60 0 0,0 1-11 0 0,-1 35 1417 0 0,-2-1 0 0 0,-3 6-1867 0 0,-4 43 1151 0 0,7-52-450 0 0,-4 15-701 0 0,2-20 143 0 0,4-20-57 0 0,0 1 1 0 0,-1-1-1 0 0,0 0 1 0 0,-1 0-1 0 0,1 0 0 0 0,-2 1-86 0 0,0 6 652 0 0,5-13-98 0 0,1-10-298 0 0,3-15-175 0 0,0 0 0 0 0,2 0 1 0 0,9-23-82 0 0,-10 34 27 0 0,0-1 1 0 0,1 1 0 0 0,0 0 0 0 0,1 0 0 0 0,1 1 0 0 0,0 0-1 0 0,3-2-27 0 0,-11 12 25 0 0,1 0 0 0 0,-1 1-1 0 0,1-1 1 0 0,0 1 0 0 0,-1-1-1 0 0,1 1 1 0 0,0-1 0 0 0,0 1-1 0 0,0 0 1 0 0,0 0 0 0 0,0 0-1 0 0,0 0 1 0 0,0 0 0 0 0,0 1-1 0 0,0-1 1 0 0,0 1 0 0 0,0-1-1 0 0,1 1 1 0 0,-1 0 0 0 0,0 0-1 0 0,0 0 1 0 0,2 0-25 0 0,-2 1 13 0 0,0 0-1 0 0,0 0 1 0 0,0 0-1 0 0,0 1 1 0 0,0-1 0 0 0,0 1-1 0 0,0-1 1 0 0,-1 1-1 0 0,1 0-12 0 0,2 1 30 0 0,-1 2 0 0 0,1 0 1 0 0,0 1 0 0 0,-1-1-1 0 0,0 0 1 0 0,0 1 0 0 0,-1 0-1 0 0,1 0 1 0 0,-1-1 0 0 0,-1 1-1 0 0,1 1 1 0 0,0 1-31 0 0,-1-2 29 0 0,-1 1-1 0 0,1 0 1 0 0,-1-1 0 0 0,0 1-1 0 0,-1 0 1 0 0,1-1 0 0 0,-1 1-1 0 0,0 0 1 0 0,-1-1 0 0 0,0 1-1 0 0,0-1 1 0 0,0 0 0 0 0,-1 0-1 0 0,0 0 1 0 0,0 0 0 0 0,-2 2-29 0 0,4-6 24 0 0,-1-1 0 0 0,1 1 0 0 0,-1 0 0 0 0,1-1 0 0 0,-1 1 0 0 0,0-1 0 0 0,0 1 0 0 0,1-1 0 0 0,-1 0 0 0 0,0 0 0 0 0,0 0 0 0 0,-2 1-24 0 0,3-1 8 0 0,0-1 1 0 0,0 0-1 0 0,0 0 0 0 0,1 0 1 0 0,-1 0-1 0 0,0 1 0 0 0,0-1 0 0 0,0 0 1 0 0,1 0-1 0 0,-1 0 0 0 0,0 0 1 0 0,0-1-1 0 0,0 1 0 0 0,1 0 0 0 0,-1 0 1 0 0,0 0-1 0 0,0-1 0 0 0,1 1 0 0 0,-1 0 1 0 0,0-1-1 0 0,0 1 0 0 0,1-1 1 0 0,-1 1-1 0 0,0-1 0 0 0,1 1 0 0 0,-1-1 1 0 0,1 1-1 0 0,-1-1 0 0 0,1 0 0 0 0,-1 1 1 0 0,1-1-1 0 0,-1 0 0 0 0,1 1 1 0 0,-1-1-1 0 0,1 0 0 0 0,0 1 0 0 0,-1-2-8 0 0,0-3 11 0 0,-1 0-1 0 0,1 0 0 0 0,0-1 0 0 0,0 1 0 0 0,1 0 0 0 0,-1-1 1 0 0,1 1-1 0 0,1 0 0 0 0,-1-1 0 0 0,1 1 0 0 0,0 0 0 0 0,0-1 1 0 0,0 1-1 0 0,1 0 0 0 0,-1 0 0 0 0,2-2-10 0 0,3-10 15 0 0,0 1 1 0 0,1 0-1 0 0,0 1 0 0 0,7-9-15 0 0,-12 20-1 0 0,1 0-1 0 0,-1 0 1 0 0,1 0-1 0 0,0 0 0 0 0,0 1 1 0 0,1-1-1 0 0,-1 1 1 0 0,1 0-1 0 0,0 0 0 0 0,0 0 2 0 0,5 1 12 0 0,3 7 50 0 0,-7-1-39 0 0,0 0 0 0 0,0 1 1 0 0,0 0-1 0 0,-1-1 0 0 0,0 2 0 0 0,0-1 1 0 0,0 0-1 0 0,-1 1 0 0 0,1-1 1 0 0,-1 1-1 0 0,-1 0 0 0 0,1 0 1 0 0,-1 0-1 0 0,0 1 0 0 0,0-1 0 0 0,-1 1 1 0 0,1 5-24 0 0,8 27 74 0 0,-10-37-49 0 0,1 1-1 0 0,-1-1 0 0 0,1 0 1 0 0,0 0-1 0 0,0 1 0 0 0,-1-1 0 0 0,1 0 1 0 0,1 0-1 0 0,-1 0 0 0 0,0 0 1 0 0,0 0-1 0 0,1 0 0 0 0,-1 0 0 0 0,1-1 1 0 0,0 1-1 0 0,-1 0 0 0 0,1-1 1 0 0,0 0-1 0 0,0 1 0 0 0,0-1 1 0 0,0 0-1 0 0,0 0 0 0 0,0 0 0 0 0,1 0 1 0 0,-1 0-1 0 0,0 0 0 0 0,2 0-24 0 0,1-1 0 0 0,0 0 0 0 0,0-1 0 0 0,0 1 0 0 0,-1-1 0 0 0,1 0 0 0 0,0 0 0 0 0,0 0 0 0 0,-1-1 0 0 0,1 0 0 0 0,-1 0 0 0 0,1 0 0 0 0,3-2 0 0 0,8-5-54 0 0,10-5-57 0 0,-1-1 1 0 0,0 0 0 0 0,10-11 110 0 0,-28 21-5 0 0,-1-1 0 0 0,0 1 0 0 0,0-1 0 0 0,-1 0 0 0 0,1-1 0 0 0,-2 1 0 0 0,1-1 0 0 0,-1 0-1 0 0,0-1 1 0 0,0 1 0 0 0,-1-1 0 0 0,0 1 0 0 0,0-1 0 0 0,1-6 5 0 0,-2 8 15 0 0,-1-1-1 0 0,0 0 0 0 0,-1 1 1 0 0,1-1-1 0 0,-1 0 1 0 0,-1-5-15 0 0,1 11 3 0 0,0-1 0 0 0,-1 1 0 0 0,1 0 0 0 0,0-1 0 0 0,-1 1 0 0 0,1-1 0 0 0,-1 1 0 0 0,1 0 0 0 0,-1 0 0 0 0,0-1 0 0 0,1 1 0 0 0,-1 0 0 0 0,0 0 0 0 0,0 0 0 0 0,0 0 0 0 0,0 0 0 0 0,0 0 0 0 0,0 0 0 0 0,0 0 0 0 0,0 0 0 0 0,0 0 0 0 0,-1 0 0 0 0,1 1 0 0 0,0-1 0 0 0,0 1 0 0 0,-1-1 0 0 0,1 1 0 0 0,-1-1 0 0 0,1 1 0 0 0,0 0 0 0 0,-1-1 0 0 0,1 1 0 0 0,-1 0 0 0 0,1 0 0 0 0,-2 0-3 0 0,-1 0 0 0 0,0 1 0 0 0,-1-1-1 0 0,1 1 1 0 0,-1 0 0 0 0,1 0 0 0 0,0 0-1 0 0,-1 1 1 0 0,1-1 0 0 0,0 1 0 0 0,0 0-1 0 0,0 0 1 0 0,0 1 0 0 0,1-1-1 0 0,-1 1 1 0 0,1 0 0 0 0,-1 0 0 0 0,1 0-1 0 0,-1 1 1 0 0,-1 1 7 0 0,1 1 0 0 0,0 0 0 0 0,0 0 0 0 0,0 0 0 0 0,1 1 0 0 0,0-1 0 0 0,0 1 0 0 0,0 0-1 0 0,1 0 1 0 0,-1 6-7 0 0,2-10 8 0 0,-1 2 4 0 0,1 1-1 0 0,0 0 0 0 0,0-1 0 0 0,1 1 0 0 0,-1 5-11 0 0,2-8 0 0 0,-1 0 0 0 0,1-1 0 0 0,0 1 0 0 0,0 0 0 0 0,0 0 0 0 0,0 0 0 0 0,0 0 0 0 0,1-1 0 0 0,-1 1 0 0 0,1 0 0 0 0,0-1 0 0 0,0 1 0 0 0,2 2 2 0 0,0-1 0 0 0,1 0-1 0 0,-1 0 1 0 0,1-1 0 0 0,0 1 0 0 0,-1-1-1 0 0,2 0 1 0 0,-1 0 0 0 0,0-1-1 0 0,0 1 1 0 0,1-1 0 0 0,0 0-1 0 0,-1-1 1 0 0,1 1 0 0 0,0-1 0 0 0,0 0-1 0 0,-1-1 1 0 0,5 1-2 0 0,5-1-277 0 0,1 0 0 0 0,0 0 0 0 0,-1-2 0 0 0,1 0-1 0 0,-1-1 1 0 0,8-2 277 0 0,3-2-1333 0 0,0-2 0 0 0,4-2 1333 0 0,-14 4-2988 0 0,0-1 0 0 0,3-3 2988 0 0,4-3-5029 0 0</inkml:trace>
  <inkml:trace contextRef="#ctx0" brushRef="#br1" timeOffset="116858.633">12299 3924 9760 0 0,'-2'-11'680'0'0,"0"9"-473"0"0,0 1 0 0 0,0 1 0 0 0,0-1 0 0 0,0 0 0 0 0,0 0 0 0 0,0 1 0 0 0,0-1 0 0 0,0 1 0 0 0,0-1 0 0 0,0 1 1 0 0,0 0-1 0 0,0 0 0 0 0,0 0 0 0 0,0 0 0 0 0,0 0 0 0 0,-1 1 0 0 0,1-1 0 0 0,0 1 0 0 0,0-1-207 0 0,-4 2 700 0 0,0 0 0 0 0,0 0 0 0 0,1 0-1 0 0,-1 1 1 0 0,1-1 0 0 0,-2 2-700 0 0,-4 4 193 0 0,1 1 1 0 0,-1 0-1 0 0,1 0 1 0 0,1 1 0 0 0,0 0-1 0 0,0 1 1 0 0,1 0-1 0 0,1 0 1 0 0,0 1-1 0 0,0 0 1 0 0,1 0 0 0 0,0 1-1 0 0,1-1 1 0 0,1 1-1 0 0,0 0 1 0 0,1 1-1 0 0,-1 4-193 0 0,4-14 18 0 0,-1 0 0 0 0,1 1 0 0 0,0-1-1 0 0,0 0 1 0 0,0 1 0 0 0,1-1 0 0 0,-1 0 0 0 0,1 1-1 0 0,0 0-17 0 0,3 1 0 0 0,-3-5 6 0 0,0 0-1 0 0,-1 0 1 0 0,1 0-1 0 0,0 0 0 0 0,0 0 1 0 0,0 0-1 0 0,0-1 1 0 0,0 1-1 0 0,0 0 0 0 0,0-1 1 0 0,0 1-1 0 0,0 0 0 0 0,1-1 1 0 0,-1 0-1 0 0,0 1 1 0 0,0-1-1 0 0,0 0 0 0 0,1 1 1 0 0,-1-1-1 0 0,0 0 1 0 0,0 0-1 0 0,1 0 0 0 0,-1 0 1 0 0,0 0-1 0 0,0 0 1 0 0,1-1-6 0 0,1 0 19 0 0,0 0 1 0 0,0 0-1 0 0,0 0 1 0 0,0-1-1 0 0,0 1 1 0 0,0-1 0 0 0,1-1-20 0 0,0 1 32 0 0,5-6-7 0 0,1 0 0 0 0,-2 0 0 0 0,1-1-1 0 0,-1 0 1 0 0,-1 0 0 0 0,1-1 0 0 0,-2 0 0 0 0,3-4-25 0 0,13-18 35 0 0,3-11-35 0 0,-18 37 0 0 0,-2 3-10 0 0,2 14-44 0 0,-3-3 59 0 0,0 0-1 0 0,-1 0 1 0 0,-1 0-1 0 0,1 0 1 0 0,-1 1 0 0 0,0 1-5 0 0,-1-3 4 0 0,0 0 0 0 0,1 0 0 0 0,0 0 0 0 0,1 0 0 0 0,-1 0 0 0 0,1-1 0 0 0,0 1 0 0 0,1-1 0 0 0,2 4-4 0 0,4 6 54 0 0,-6-10-33 0 0,-2-5-11 0 0,-1-1-1 0 0,1 1 1 0 0,-1 0 0 0 0,1-1 0 0 0,-1 1-1 0 0,1 0 1 0 0,0-1 0 0 0,-1 0 0 0 0,1 1-1 0 0,0-1 1 0 0,0 0 0 0 0,-1 0 0 0 0,1 0-1 0 0,0 0 1 0 0,0 0 0 0 0,-1-1-1 0 0,1 1 1 0 0,0 0 0 0 0,-1-1 0 0 0,1 1-1 0 0,0-1 1 0 0,-1 0 0 0 0,1 1 0 0 0,-1-1-1 0 0,1 0 1 0 0,-1 0 0 0 0,1 0 0 0 0,0-1-10 0 0,2 0 26 0 0,0-1-13 0 0,0-1 0 0 0,-1 1 0 0 0,1-1 0 0 0,-1 1 0 0 0,0-1 0 0 0,3-3-13 0 0,3-6-20 0 0,0 2-68 0 0,0-1 0 0 0,-2 0 0 0 0,1 0 0 0 0,-2-1 0 0 0,0 0 0 0 0,1-1 88 0 0,-1-1-123 0 0,1 1 0 0 0,0 0-1 0 0,1 1 1 0 0,6-8 123 0 0,-9 15-75 0 0,0 0 1 0 0,1 0-1 0 0,-1 0 0 0 0,1 1 1 0 0,4-3 74 0 0,-9 8-4 0 0,-1 0 0 0 0,0 0 0 0 0,0 0 1 0 0,1-1-1 0 0,-1 1 0 0 0,0 0 0 0 0,1 0 1 0 0,-1 0-1 0 0,0 0 0 0 0,1 0 0 0 0,-1 0 0 0 0,0 0 1 0 0,1 1-1 0 0,-1-1 0 0 0,0 0 0 0 0,0 0 1 0 0,1 0-1 0 0,-1 0 0 0 0,0 0 0 0 0,1 0 1 0 0,-1 0-1 0 0,0 1 0 0 0,0-1 0 0 0,1 0 1 0 0,-1 0-1 0 0,0 0 0 0 0,0 1 0 0 0,0-1 0 0 0,1 0 1 0 0,-1 0-1 0 0,0 1 0 0 0,0-1 0 0 0,0 0 4 0 0,7 10-21 0 0,-6-8-4 0 0,2 4 39 0 0,0 1-1 0 0,-1-1 1 0 0,1 1-1 0 0,-1-1 1 0 0,-1 1-1 0 0,1 0 1 0 0,-1 0-1 0 0,0 0 1 0 0,-1 0-1 0 0,0 5-13 0 0,3 20 102 0 0,0-1 56 0 0,-3-21-32 0 0,1 0 0 0 0,1 0 0 0 0,1 8-126 0 0,-2-16 112 0 0,-1-2-2 0 0,0 0-12 0 0,0 0-2 0 0,0 0 0 0 0,0 0 0 0 0,0 0 0 0 0,0 0 0 0 0,2-2-69 0 0,0 1-1 0 0,0-1 1 0 0,0 1-1 0 0,-1-1 1 0 0,1 0-1 0 0,0 0 1 0 0,-1 0 0 0 0,1 0-1 0 0,-1 0 1 0 0,1-1-27 0 0,41-79 81 0 0,-34 68-110 0 0,-5 7-2 0 0,1-1 0 0 0,0 1 0 0 0,0 0 0 0 0,1 0 0 0 0,0 0-1 0 0,1 1 1 0 0,6-6 31 0 0,-11 11-17 0 0,0-1 13 0 0,-1 1 0 0 0,0 1 0 0 0,0-1 0 0 0,0 0 0 0 0,1 0 0 0 0,-1 0 1 0 0,1 1-1 0 0,-1-1 0 0 0,0 0 0 0 0,1 1 0 0 0,-1 0 0 0 0,1-1 0 0 0,-1 1 0 0 0,2 0 4 0 0,-2 0-2 0 0,0 0-1 0 0,0 0 1 0 0,0 0-1 0 0,0 0 1 0 0,0 0-1 0 0,0 0 1 0 0,0 1-1 0 0,-1-1 1 0 0,1 0-1 0 0,0 1 1 0 0,0-1-1 0 0,0 0 1 0 0,0 1-1 0 0,0 0 1 0 0,0-1-1 0 0,-1 1 0 0 0,1-1 1 0 0,0 1-1 0 0,0 0 1 0 0,-1-1-1 0 0,1 1 1 0 0,0 0 2 0 0,1 1-5 0 0,0 1 11 0 0,0-1 0 0 0,-1 0 0 0 0,1 0 0 0 0,0 1 0 0 0,-1-1 0 0 0,1 1 0 0 0,-1-1 1 0 0,0 1-1 0 0,0-1 0 0 0,0 1 0 0 0,0 0 0 0 0,0 0 0 0 0,0-1 0 0 0,-1 4-6 0 0,2 6 100 0 0,-1 0 1 0 0,-1 0-1 0 0,0 0-100 0 0,0-4 54 0 0,-2 113-1299 0 0,2-118 370 0 0</inkml:trace>
  <inkml:trace contextRef="#ctx0" brushRef="#br1" timeOffset="117658.405">13351 4007 9384 0 0,'0'0'208'0'0,"0"0"33"0"0,0 0 16 0 0,0-1-33 0 0,0-3-96 0 0,0 3 294 0 0,0 1 114 0 0,0 0 9 0 0,0 0 15 0 0,0 0 39 0 0,10 1 1217 0 0,-4 8-1089 0 0,-4-6-592 0 0,-1-1-1 0 0,1 0 0 0 0,-1 1 1 0 0,1-1-1 0 0,-1 1 0 0 0,0 0 1 0 0,0-1-1 0 0,1 2-134 0 0,3 18 701 0 0,3 12 1130 0 0,0 12-1831 0 0,-5-18 433 0 0,1-1 87 0 0,-1 0 0 0 0,-1 11-520 0 0,2 133 1436 0 0,-2-103-1224 0 0,4-1 0 0 0,4 6-212 0 0,-10-72-24 0 0,0-1-1 0 0,-1 0 0 0 0,1 0 0 0 0,0 0 1 0 0,0 0-1 0 0,0 0 0 0 0,0 0 1 0 0,0 1-1 0 0,0-1 0 0 0,0 0 0 0 0,0 0 1 0 0,0 0-1 0 0,0 0 0 0 0,0 0 1 0 0,0 0-1 0 0,0 1 0 0 0,0-1 0 0 0,0 0 1 0 0,0 0-1 0 0,0 0 0 0 0,0 0 0 0 0,0 0 1 0 0,1 0-1 0 0,-1 0 0 0 0,0 1 1 0 0,0-1-1 0 0,0 0 0 0 0,0 0 0 0 0,0 0 1 0 0,0 0-1 0 0,0 0 0 0 0,0 0 1 0 0,0 0-1 0 0,0 0 0 0 0,0 0 0 0 0,1 0 1 0 0,-1 1-1 0 0,0-1 0 0 0,0 0 1 0 0,0 0-1 0 0,0 0 0 0 0,0 0 0 0 0,0 0 1 0 0,1 0-1 0 0,-1 0 0 0 0,0 0 0 0 0,0 0 1 0 0,0 0-1 0 0,0 0 0 0 0,0 0 1 0 0,0 0-1 0 0,1 0 0 0 0,-1 0 0 0 0,0 0 1 0 0,0 0-1 0 0,0 0 0 0 0,0 0 1 0 0,0 0 24 0 0,6-10-1151 0 0,4-16-1635 0 0,0-13-3345 0 0,-8 15 1317 0 0</inkml:trace>
  <inkml:trace contextRef="#ctx0" brushRef="#br1" timeOffset="117974.276">13473 4126 12600 0 0,'-1'-6'177'0'0,"0"-1"1"0"0,1 1-1 0 0,-1 0 1 0 0,1-1-1 0 0,1 1 1 0 0,-1 0-1 0 0,1 0 0 0 0,0-1-177 0 0,-1 5 200 0 0,1 0 0 0 0,-1-1 0 0 0,1 1 0 0 0,0 0 0 0 0,-1 0-1 0 0,1 0 1 0 0,0 0 0 0 0,0 0 0 0 0,0 0 0 0 0,0 0-1 0 0,1 0 1 0 0,-1 0 0 0 0,1 0 0 0 0,-1 1 0 0 0,1-1 0 0 0,-1 1-1 0 0,1-1 1 0 0,0 1 0 0 0,0-1 0 0 0,0 1 0 0 0,-1 0-1 0 0,3-1-199 0 0,-1 2 139 0 0,-1 0-1 0 0,1 0 0 0 0,-1 0 1 0 0,1 0-1 0 0,-1 1 0 0 0,1-1 0 0 0,-1 1 1 0 0,1 0-1 0 0,-1-1 0 0 0,1 1 1 0 0,-1 0-1 0 0,0 1 0 0 0,0-1 0 0 0,2 1-138 0 0,5 5 283 0 0,0 0-1 0 0,0 1 0 0 0,-1 0 0 0 0,0 0 1 0 0,-1 0-1 0 0,0 1 0 0 0,0 1 0 0 0,-1-1 1 0 0,0 1-1 0 0,2 6-282 0 0,-5-12 29 0 0,-2-1 0 0 0,1 1 0 0 0,0 0 1 0 0,-1 0-1 0 0,0 0 0 0 0,0 0 0 0 0,0 1 0 0 0,0-1 0 0 0,-1 0 1 0 0,1 0-1 0 0,-1 1 0 0 0,0-1 0 0 0,-1 0 0 0 0,1 0 0 0 0,-1 0 1 0 0,0 1-1 0 0,0-1 0 0 0,0 0 0 0 0,0 0 0 0 0,-1 0 0 0 0,1 0 1 0 0,-1 0-1 0 0,0-1 0 0 0,0 1 0 0 0,-1 0 0 0 0,1-1 0 0 0,-1 0 0 0 0,0 0 1 0 0,0 1-1 0 0,0-1 0 0 0,0-1 0 0 0,0 1 0 0 0,-1 0 0 0 0,1-1 1 0 0,-1 0-1 0 0,1 0 0 0 0,-1 0 0 0 0,0 0 0 0 0,-3 0-29 0 0,-2 2-38 0 0,0-1-1 0 0,-1 0 1 0 0,1-1 0 0 0,-1 0-1 0 0,0 0 1 0 0,-4-1 38 0 0,9-1-403 0 0,-1 0 1 0 0,1 0 0 0 0,-1 0-1 0 0,1-1 1 0 0,-5-1 402 0 0,7 1-789 0 0,0 0-1 0 0,0 0 0 0 0,0 0 1 0 0,0-1-1 0 0,0 1 0 0 0,0-1 1 0 0,0 0-1 0 0,0 0 0 0 0,-1-1 790 0 0,-3-3-6450 0 0</inkml:trace>
  <inkml:trace contextRef="#ctx0" brushRef="#br1" timeOffset="118613.276">13676 3810 13072 0 0,'4'-3'168'0'0,"0"1"-1"0"0,0 0 1 0 0,1 0 0 0 0,-1 0 0 0 0,0 0 0 0 0,1 1 0 0 0,-1-1 0 0 0,1 1 0 0 0,0 0 0 0 0,-1 1 0 0 0,1-1-1 0 0,4 1-167 0 0,-6 0 107 0 0,0 1-1 0 0,0-1 0 0 0,-1 1 0 0 0,1-1 1 0 0,0 1-1 0 0,-1 0 0 0 0,1 0 0 0 0,-1 1 1 0 0,1-1-1 0 0,-1 0 0 0 0,1 1 0 0 0,-1-1 0 0 0,0 1 1 0 0,0 0-1 0 0,0 0 0 0 0,0 0 0 0 0,0 0 1 0 0,0 0-1 0 0,0 0 0 0 0,-1 1 0 0 0,1-1 0 0 0,0 2-106 0 0,3 6 179 0 0,0-1 0 0 0,-1 1-1 0 0,-1 0 1 0 0,1 0-1 0 0,-2 0 1 0 0,1 0-1 0 0,-2 1 1 0 0,1-1-1 0 0,-1 6-178 0 0,0 17 489 0 0,-1 0 0 0 0,-4 12-489 0 0,4-45 7 0 0,-14 89 544 0 0,13-75-442 0 0,-1-1 0 0 0,-1 1 0 0 0,0 0 0 0 0,-1-1 0 0 0,-5 13-109 0 0,6-21 461 0 0,5-15-326 0 0,8-19-269 0 0,2 5-36 0 0,-7 13 133 0 0,0 1 0 0 0,1 0 0 0 0,0 0 0 0 0,3-4 37 0 0,1 2-51 0 0,-6 7 38 0 0,1-1 1 0 0,-1 0 0 0 0,1 1-1 0 0,0 0 1 0 0,1 0 0 0 0,0 1-1 0 0,-1-1 1 0 0,1 1 0 0 0,4-1 12 0 0,-9 4 0 0 0,1 0 0 0 0,-1 0 0 0 0,1 0 1 0 0,0 1-1 0 0,0-1 0 0 0,-1 0 0 0 0,1 1 1 0 0,0 0-1 0 0,0-1 0 0 0,0 1 0 0 0,0 0 1 0 0,0 0-1 0 0,0 0 0 0 0,-1 0 0 0 0,1 0 1 0 0,0 0-1 0 0,0 1 0 0 0,0-1 0 0 0,0 0 1 0 0,0 1-1 0 0,-1 0 0 0 0,1-1 0 0 0,0 1 1 0 0,0 0-1 0 0,-1 0 0 0 0,1 0 0 0 0,-1 0 1 0 0,1 0-1 0 0,-1 1 0 0 0,1-1 0 0 0,-1 0 1 0 0,0 1-1 0 0,0-1 0 0 0,1 1 0 0 0,-1-1 0 0 0,5 8 59 0 0,-1 0-1 0 0,0 0 1 0 0,-1 1-1 0 0,0 0 1 0 0,0-1-1 0 0,0 3-58 0 0,4 11 43 0 0,7 32 131 0 0,-9-39-111 0 0,-6-13-55 0 0,1 0 0 0 0,0 0 0 0 0,0-1 0 0 0,0 1 0 0 0,0 0 0 0 0,0-1 0 0 0,1 1 0 0 0,-1-1 0 0 0,1 1 0 0 0,0-1 0 0 0,-1 0 1 0 0,1 0-1 0 0,0 1 0 0 0,0-1 0 0 0,1-1-8 0 0,-2 0 10 0 0,0 0 0 0 0,1 0 0 0 0,-1 0 0 0 0,1 0 0 0 0,-1 0 0 0 0,1-1 0 0 0,-1 1 0 0 0,1-1 0 0 0,0 1 0 0 0,-1-1 0 0 0,1 1 0 0 0,0-1 0 0 0,-1 0 0 0 0,1 0 0 0 0,0 0 0 0 0,-1 0 0 0 0,1 0-10 0 0,2-1-34 0 0,-1 1-1 0 0,1-1 1 0 0,-1 0-1 0 0,1 0 0 0 0,-1 0 1 0 0,0-1-1 0 0,1 1 1 0 0,0-2 34 0 0,4-2-183 0 0,0 0 1 0 0,-1 0-1 0 0,1-1 0 0 0,-1-1 1 0 0,0 1-1 0 0,0-2 183 0 0,28-34-826 0 0,-17 20-104 0 0,11-10 930 0 0,-20 21-169 0 0,-8 10 181 0 0,0-1 0 0 0,0 1 0 0 0,0 0 0 0 0,0-1 0 0 0,0 1 0 0 0,0 0 0 0 0,1 0-1 0 0,-1 0 1 0 0,0 0 0 0 0,1 0 0 0 0,-1 0 0 0 0,1 0 0 0 0,-1 0 0 0 0,3 0-12 0 0,-3 1 244 0 0,-1 0 20 0 0,0 0-234 0 0,0 0-1 0 0,1 0 1 0 0,-1 0 0 0 0,0 1 0 0 0,0-1 0 0 0,1 0-1 0 0,-1 0 1 0 0,0 0 0 0 0,0 1 0 0 0,1-1-1 0 0,-1 0 1 0 0,0 0 0 0 0,0 0 0 0 0,1 1 0 0 0,-1-1-1 0 0,0 0 1 0 0,0 1 0 0 0,0-1 0 0 0,0 0 0 0 0,0 0-1 0 0,1 1 1 0 0,-1-1 0 0 0,0 0 0 0 0,0 1 0 0 0,0-1-1 0 0,0 0-29 0 0,-3 8 211 0 0,2-6-145 0 0,0 1 1 0 0,0-1 0 0 0,0 1 0 0 0,1-1-1 0 0,-1 1 1 0 0,1-1 0 0 0,-1 3-67 0 0,1-3 42 0 0,0 1 0 0 0,-1-1 0 0 0,1 1 1 0 0,-1 0-1 0 0,0-1 0 0 0,0 1 0 0 0,1-1 1 0 0,-2 0-1 0 0,1 1 0 0 0,0-1 0 0 0,0 0 1 0 0,-2 2-43 0 0,-6 14 182 0 0,9-10-45 0 0,0-8-135 0 0,0 1 0 0 0,1-1 0 0 0,-1 0 0 0 0,0 1 1 0 0,0-1-1 0 0,0 0 0 0 0,0 1 0 0 0,0-1 0 0 0,0 0 0 0 0,0 1 0 0 0,0-1 1 0 0,0 0-1 0 0,0 1 0 0 0,0-1 0 0 0,0 0 0 0 0,0 1 0 0 0,0-1 1 0 0,0 0-1 0 0,0 1 0 0 0,0-1 0 0 0,0 0 0 0 0,0 1 0 0 0,0-1 1 0 0,-1 0-1 0 0,1 1 0 0 0,0-1 0 0 0,0 0 0 0 0,0 1 0 0 0,-1-1 1 0 0,1 0-1 0 0,0 0 0 0 0,0 1 0 0 0,-1-1 0 0 0,1 0 0 0 0,0 0 1 0 0,0 0-1 0 0,-1 1 0 0 0,1-1 0 0 0,0 0 0 0 0,-1 0 0 0 0,1 0-2 0 0,0 0 4 0 0,0 0-1 0 0,0 0 0 0 0,1 0 0 0 0,-1 0 0 0 0,0 0 1 0 0,0 0-1 0 0,0 0 0 0 0,0 0 0 0 0,1 1 0 0 0,-1-1 1 0 0,0 0-1 0 0,0 0 0 0 0,0 0 0 0 0,0 0 0 0 0,1 0 0 0 0,-1 0 1 0 0,0 0-1 0 0,0 0 0 0 0,0 1 0 0 0,0-1 0 0 0,0 0 1 0 0,0 0-1 0 0,1 0 0 0 0,-1 0 0 0 0,0 1 0 0 0,0-1 1 0 0,0 0-1 0 0,0 0 0 0 0,0 0 0 0 0,0 0 0 0 0,0 1-3 0 0,0-1 10 0 0,0 0-1 0 0,0 1 0 0 0,1-1 0 0 0,-1 0 0 0 0,0 1 0 0 0,0-1 1 0 0,0 0-1 0 0,1 1 0 0 0,-1-1 0 0 0,0 0 0 0 0,0 0 0 0 0,1 1 0 0 0,-1-1 1 0 0,0 0-1 0 0,0 0 0 0 0,1 1 0 0 0,-1-1 0 0 0,0 0 0 0 0,1 0 1 0 0,-1 0-1 0 0,0 0 0 0 0,1 1 0 0 0,-1-1 0 0 0,0 0 0 0 0,1 0-9 0 0,4 1 47 0 0,-1-1 0 0 0,1 0-1 0 0,0 1 1 0 0,0-1 0 0 0,-1-1-1 0 0,1 1 1 0 0,0-1 0 0 0,0 0-1 0 0,-1 0 1 0 0,1 0 0 0 0,-1-1-1 0 0,1 1 1 0 0,-1-1 0 0 0,1 0-1 0 0,-1-1 1 0 0,0 1 0 0 0,0-1-1 0 0,0 0-46 0 0,6-5 59 0 0,-6 5-29 0 0,-1 0-1 0 0,1 0 1 0 0,-1 0 0 0 0,1 0-1 0 0,-1-1 1 0 0,0 1 0 0 0,0-1 0 0 0,-1 0-1 0 0,1 0 1 0 0,-1 0 0 0 0,0 0-1 0 0,0-1 1 0 0,0 1 0 0 0,-1 0-1 0 0,1-1-29 0 0,-1-1 30 0 0,0 1 0 0 0,0 0 0 0 0,-1 0-1 0 0,1-1 1 0 0,-1 1 0 0 0,0 0 0 0 0,-1-2-30 0 0,1 4 10 0 0,-1 1 0 0 0,0-1 1 0 0,1 1-1 0 0,-1-1 0 0 0,-1 1 0 0 0,1-1 1 0 0,0 1-1 0 0,0 0 0 0 0,-1 0 1 0 0,1 0-1 0 0,-1-1 0 0 0,0 1 0 0 0,0 1 1 0 0,1-1-1 0 0,-3-1-10 0 0,0-1-8 0 0,-1 1 1 0 0,0 0-1 0 0,0 1 1 0 0,-1-1-1 0 0,1 1 0 0 0,0 0 1 0 0,-1 0-1 0 0,0 0 1 0 0,1 1-1 0 0,-1 0 0 0 0,0 0 1 0 0,1 0-1 0 0,-1 1 1 0 0,-3 0 7 0 0,-7 0-185 0 0,0 1 1 0 0,1 1 0 0 0,-1 0 0 0 0,-12 4 184 0 0,28-6-113 0 0,-4 0-48 0 0,0 1 1 0 0,1 1 0 0 0,-1-1-1 0 0,1 0 1 0 0,-1 1 0 0 0,0 0 160 0 0,-4 6-6850 0 0,5-3 368 0 0</inkml:trace>
  <inkml:trace contextRef="#ctx0" brushRef="#br1" timeOffset="118879.677">14567 3765 16152 0 0,'0'0'365'0'0,"0"0"56"0"0,0 0 24 0 0,0 0-55 0 0,7 14-236 0 0,-4-6 55 0 0,-1 0-1 0 0,0 0 0 0 0,0 1 0 0 0,-1-1 0 0 0,0 0 0 0 0,0 1 1 0 0,-1-1-1 0 0,0 2-208 0 0,-2 21 1057 0 0,-4 20-1057 0 0,-1 0 436 0 0,4-5-318 0 0,0 1 93 0 0,-3 6-211 0 0,7-36 586 0 0,0-12-2471 0 0,0 0-4354 0 0,-1-7 250 0 0</inkml:trace>
  <inkml:trace contextRef="#ctx0" brushRef="#br1" timeOffset="119506.735">14717 3915 10912 0 0,'2'0'248'0'0,"6"3"-10"0"0,1-1 1 0 0,0-1 0 0 0,0 1-1 0 0,6-1-238 0 0,12 1-2 0 0,3 2 452 0 0,-15-2 448 0 0,1 0 1 0 0,-1 1-1 0 0,4 1-898 0 0,-18-4 122 0 0,0 0-1 0 0,-1 1 1 0 0,1-1 0 0 0,-1 0 0 0 0,1 0 0 0 0,0 0 0 0 0,-1 1-1 0 0,1-1 1 0 0,-1 0 0 0 0,1 0 0 0 0,-1 1 0 0 0,1-1-1 0 0,-1 1 1 0 0,1-1 0 0 0,-1 0 0 0 0,1 1 0 0 0,-1-1-1 0 0,0 1 1 0 0,1-1 0 0 0,-1 1 0 0 0,0 0 0 0 0,1-1-1 0 0,-1 1 1 0 0,0-1 0 0 0,1 1 0 0 0,-1-1 0 0 0,0 1 0 0 0,0 0-1 0 0,0-1 1 0 0,0 1 0 0 0,0 0-122 0 0,0 0 107 0 0,0 0-1 0 0,-1 1 1 0 0,1-1 0 0 0,-1 0 0 0 0,1 1-1 0 0,-1-1 1 0 0,1 0 0 0 0,-1 1 0 0 0,0-1-1 0 0,0 0 1 0 0,0 0 0 0 0,0 0 0 0 0,0 1-107 0 0,-6 5 262 0 0,-1 0 1 0 0,1-1-1 0 0,-8 5-262 0 0,14-11 23 0 0,-24 18 308 0 0,1 1 0 0 0,0 2 0 0 0,1 0 0 0 0,1 1 0 0 0,-17 24-331 0 0,37-44 18 0 0,0 1 1 0 0,0-1 0 0 0,0 1-1 0 0,0 0 1 0 0,1 0-1 0 0,0 0 1 0 0,-1 0-1 0 0,1 0 1 0 0,0 0-1 0 0,0 0 1 0 0,1 0-1 0 0,-1 0 1 0 0,1 1-1 0 0,-1-1 1 0 0,1 0-1 0 0,0 0 1 0 0,0 1-1 0 0,0-1 1 0 0,1 0-1 0 0,-1 0 1 0 0,1 0-1 0 0,0 0 1 0 0,0 1-1 0 0,0-1 1 0 0,0 0-1 0 0,1 0-18 0 0,-1-2 19 0 0,1 0 1 0 0,-1 0-1 0 0,1 0 0 0 0,-1-1 0 0 0,1 1 0 0 0,0-1 0 0 0,-1 1 0 0 0,1-1 0 0 0,-1 0 0 0 0,1 1 1 0 0,0-1-1 0 0,-1 0 0 0 0,1 0 0 0 0,0 0 0 0 0,0-1-19 0 0,5 0 31 0 0,1-1-1 0 0,-1 0 1 0 0,0-1-1 0 0,0 1 1 0 0,-1-1-1 0 0,1-1 1 0 0,-1 1-1 0 0,1-1 1 0 0,-1-1 0 0 0,3-2-31 0 0,8-8 131 0 0,0 0 1 0 0,11-15-132 0 0,11-20-259 0 0,-27 34 101 0 0,0 1-1 0 0,1 0 1 0 0,6-5 158 0 0,-11 13-63 0 0,-6 4 29 0 0,1 0 1 0 0,0 1-1 0 0,0-1 1 0 0,0 0 0 0 0,0 1-1 0 0,1 0 1 0 0,-1 0-1 0 0,1 0 1 0 0,0 0 0 0 0,-1 0-1 0 0,1 1 1 0 0,0 0-1 0 0,4-2 34 0 0,-7 3-7 0 0,0 0 0 0 0,1 0-1 0 0,-1 0 1 0 0,0 0-1 0 0,1 0 1 0 0,-1 0 0 0 0,0 1-1 0 0,1-1 1 0 0,-1 0 0 0 0,0 1-1 0 0,1-1 1 0 0,-1 1-1 0 0,0-1 1 0 0,0 1 0 0 0,1 0-1 0 0,-1-1 1 0 0,0 1-1 0 0,0 0 1 0 0,1 0 7 0 0,-1 1-5 0 0,1 0-1 0 0,0 0 1 0 0,-1 0-1 0 0,1 1 1 0 0,-1-1-1 0 0,0 0 0 0 0,1 0 1 0 0,-1 1-1 0 0,0-1 1 0 0,0 1 5 0 0,1 5-1 0 0,0 1 0 0 0,-1-1 1 0 0,1 0-1 0 0,-1 1 0 0 0,-1-1 0 0 0,0 2 1 0 0,0 11 69 0 0,-2 0 0 0 0,0 0 0 0 0,-1 0 0 0 0,-1-1-1 0 0,-3 4-68 0 0,7-22 78 0 0,0-2 22 0 0,0 0 10 0 0,0 0 2 0 0,0 0-2 0 0,0 0-13 0 0,-1 0-81 0 0,0-1-1 0 0,0 0 1 0 0,1 0-1 0 0,-1 0 1 0 0,0 0 0 0 0,0 0-1 0 0,1 0 1 0 0,-1 0-1 0 0,1 0 1 0 0,-1-1 0 0 0,1 1-1 0 0,0 0 1 0 0,-1 0-1 0 0,1 0 1 0 0,0 0 0 0 0,0-1-1 0 0,0 0-15 0 0,0-8-58 0 0,2-1-1 0 0,0 0 1 0 0,0 1 0 0 0,1-1-1 0 0,0 1 1 0 0,0 0-1 0 0,1 0 1 0 0,1 0 0 0 0,0 1-1 0 0,0 0 1 0 0,1 0-1 0 0,0 0 1 0 0,0 0 0 0 0,1 1-1 0 0,0 0 1 0 0,1 0-1 0 0,0 1 1 0 0,0 0 0 0 0,0 1-1 0 0,3-2 59 0 0,-6 5-22 0 0,-1 0-1 0 0,1 0 1 0 0,0 1-1 0 0,0 0 1 0 0,0 0-1 0 0,0 0 1 0 0,0 1-1 0 0,1-1 1 0 0,-1 1-1 0 0,1 0 1 0 0,-1 1 0 0 0,2-1 22 0 0,-4 2 12 0 0,1-1 1 0 0,-1 0 0 0 0,0 1-1 0 0,0 0 1 0 0,0 0 0 0 0,1 0-1 0 0,-1 0 1 0 0,0 0 0 0 0,0 1-1 0 0,0-1 1 0 0,-1 1 0 0 0,1 0-1 0 0,0 0 1 0 0,-1 0 0 0 0,1 0 0 0 0,-1 0-1 0 0,1 1 1 0 0,-1-1 0 0 0,0 1-1 0 0,1 0-12 0 0,8 15 163 0 0,0 1-1 0 0,-1-1 1 0 0,0 2-1 0 0,-2-1 1 0 0,6 21-163 0 0,6 12 227 0 0,-14-44-943 0 0,0 0-5145 0 0,-5-7-1569 0 0</inkml:trace>
  <inkml:trace contextRef="#ctx0" brushRef="#br1" timeOffset="121023.365">16222 3946 9816 0 0,'0'0'222'0'0,"0"0"30"0"0,1-1 19 0 0,4-1-39 0 0,-4 1-108 0 0,0 1 0 0 0,0 0 0 0 0,0-1-1 0 0,0 1 1 0 0,0-1 0 0 0,0 0 0 0 0,0 1 0 0 0,0-1 0 0 0,0 0-1 0 0,0 1 1 0 0,0-1 0 0 0,0 0 0 0 0,-1 0 0 0 0,1 0 0 0 0,0 0-1 0 0,0 0 1 0 0,-1 0 0 0 0,1 0 0 0 0,-1 0-124 0 0,1 0 26 0 0,-1 0 794 0 0,-6-10 1874 0 0,2 10-2466 0 0,1-1-1 0 0,0 0 0 0 0,-1 1 1 0 0,1 0-1 0 0,-1 0 0 0 0,1 0 1 0 0,-1 0-1 0 0,1 0 1 0 0,-1 1-1 0 0,0-1 0 0 0,1 1 1 0 0,-1 0-1 0 0,0 0 1 0 0,0 1-1 0 0,1-1 0 0 0,-1 1 1 0 0,-3 0-228 0 0,-7 3 359 0 0,1-1 1 0 0,-1 2-1 0 0,1 0 1 0 0,-2 1-360 0 0,1 0 170 0 0,0 1 1 0 0,0 1-1 0 0,1-1 1 0 0,0 2-1 0 0,0 0 1 0 0,1 1-1 0 0,-1 1-170 0 0,-3 4 125 0 0,-7 8 161 0 0,-13 16-286 0 0,29-32 17 0 0,1 1-1 0 0,0 0 0 0 0,1 1 1 0 0,0-1-1 0 0,1 1 0 0 0,-1 0 1 0 0,0 6-17 0 0,4-13 6 0 0,0 0 1 0 0,0 0 0 0 0,1 0 0 0 0,-1 0 0 0 0,1 0 0 0 0,0 0 0 0 0,-1 1-1 0 0,1-1 1 0 0,0 0 0 0 0,0 0 0 0 0,1 0 0 0 0,-1 0 0 0 0,0 1-1 0 0,1-1 1 0 0,-1 0 0 0 0,1 0 0 0 0,0 0 0 0 0,0 0 0 0 0,0 0-1 0 0,0 0 1 0 0,0 0 0 0 0,0 0 0 0 0,0 0 0 0 0,1-1 0 0 0,-1 1-1 0 0,0 0 1 0 0,1-1-7 0 0,0 1 7 0 0,1 0 0 0 0,-1-1 0 0 0,0 0 0 0 0,1 0 0 0 0,-1 1 0 0 0,1-1 0 0 0,0-1-1 0 0,-1 1 1 0 0,1 0 0 0 0,0-1 0 0 0,-1 1 0 0 0,1-1 0 0 0,0 0 0 0 0,-1 0 0 0 0,1 0 0 0 0,0 0-1 0 0,0 0 1 0 0,-1-1 0 0 0,1 1 0 0 0,0-1 0 0 0,1 0-7 0 0,21-7 57 0 0,0-1 1 0 0,-1 0-1 0 0,0-2 0 0 0,7-5-57 0 0,-15 7 15 0 0,1-2 0 0 0,-2 1 1 0 0,1-2-1 0 0,-2 0 0 0 0,1-1 0 0 0,-2 0 0 0 0,0-1 0 0 0,0-1 0 0 0,-2 0 0 0 0,0-1 0 0 0,0 0 0 0 0,-1 0 0 0 0,-1-1 0 0 0,-1 0 1 0 0,-1-1-1 0 0,0-2-15 0 0,-6 20 0 0 0,6-20 1 0 0,0-1 1 0 0,-1 0 0 0 0,-1 0 0 0 0,-1 0-1 0 0,0-1 1 0 0,-1-18-2 0 0,-3 35 0 0 0,0-9 0 0 0,0 1 0 0 0,-1-1 0 0 0,0 1 0 0 0,-3-11 0 0 0,0 19 0 0 0,4 4 2 0 0,0 1 0 0 0,0 0-1 0 0,-1-1 1 0 0,1 1 0 0 0,0 0-1 0 0,-1 0 1 0 0,1-1-1 0 0,0 1 1 0 0,-1 0 0 0 0,1 0-1 0 0,-1 0 1 0 0,1 0 0 0 0,0-1-1 0 0,-1 1 1 0 0,1 0 0 0 0,-1 0-1 0 0,1 0 1 0 0,0 0 0 0 0,-1 0-1 0 0,1 0 1 0 0,-1 0 0 0 0,1 0-1 0 0,-1 0 1 0 0,1 0 0 0 0,0 0-1 0 0,-1 0 1 0 0,1 0-1 0 0,-1 1 1 0 0,1-1 0 0 0,0 0-1 0 0,-1 0 1 0 0,1 0 0 0 0,0 0-1 0 0,-1 1 1 0 0,1-1 0 0 0,0 0-1 0 0,-1 1-1 0 0,1-1 3 0 0,-3 1-1 0 0,1 0 1 0 0,0 1-1 0 0,0-1 0 0 0,0 1 0 0 0,1-1 0 0 0,-1 1 0 0 0,0-1 0 0 0,0 1 0 0 0,1 0 1 0 0,-1 0-1 0 0,1 0 0 0 0,0 0 0 0 0,0 0 0 0 0,-1 0 0 0 0,1 2-2 0 0,-3 5 11 0 0,0 0 0 0 0,1 0-1 0 0,-1 4-10 0 0,-1 9-17 0 0,0 0-1 0 0,2 0 0 0 0,0 1 1 0 0,1-1-1 0 0,2 1 18 0 0,-1 12 0 0 0,0-18 0 0 0,1 0 0 0 0,1 13 0 0 0,0-1 0 0 0,-1-21 0 0 0,1-1 0 0 0,-1 0 0 0 0,1 1 0 0 0,0 0 0 0 0,2 7-1 0 0,1 1-1 0 0,0-1 0 0 0,1 0 1 0 0,1-1-1 0 0,0 1 1 0 0,1-1-1 0 0,1 1 2 0 0,-6-11 5 0 0,0-1 0 0 0,1 1-1 0 0,-1-1 1 0 0,1 0 0 0 0,0 0 0 0 0,0 0 0 0 0,0-1-1 0 0,0 1 1 0 0,0 0 0 0 0,1-1 0 0 0,-1 0 0 0 0,1 0-1 0 0,-1 0 1 0 0,1 0 0 0 0,0-1 0 0 0,0 0 0 0 0,0 1-1 0 0,0-1 1 0 0,0-1 0 0 0,0 1 0 0 0,0 0 0 0 0,0-1-1 0 0,0 0 1 0 0,0 0 0 0 0,0 0 0 0 0,0-1 0 0 0,0 1-1 0 0,0-1 1 0 0,2 0-5 0 0,4-2 11 0 0,-1 0-1 0 0,0 0 1 0 0,0-1 0 0 0,0 0-1 0 0,-1-1 1 0 0,1 0 0 0 0,-1 0-1 0 0,0-1 1 0 0,0 0-1 0 0,-1 0 1 0 0,1-1-11 0 0,15-16 57 0 0,-2-2 0 0 0,13-17-57 0 0,-20 25 21 0 0,-2 2-21 0 0,0-1 0 0 0,-1 0 0 0 0,-1-1 0 0 0,0 0 0 0 0,-1-1 0 0 0,4-11 0 0 0,-13 28-4 0 0,1-1 0 0 0,0 0 0 0 0,-1 1-1 0 0,1-1 1 0 0,-1 0 0 0 0,0 1 0 0 0,0-1-1 0 0,1 0 1 0 0,-1 0 0 0 0,0 1 0 0 0,-1-1-1 0 0,1 0 1 0 0,0 1 0 0 0,0-1 0 0 0,-1 0-1 0 0,1 1 1 0 0,-1-1 0 0 0,1 0 0 0 0,-1 1-1 0 0,0-1 1 0 0,1 1 0 0 0,-1-1 0 0 0,0 1 0 0 0,0-1-1 0 0,-1 0 5 0 0,0 1-5 0 0,1 0-1 0 0,-1 0 1 0 0,1 0 0 0 0,-1 0-1 0 0,0 1 1 0 0,1-1-1 0 0,-1 1 1 0 0,0-1 0 0 0,0 1-1 0 0,0-1 1 0 0,1 1-1 0 0,-1 0 1 0 0,0 0-1 0 0,0 0 1 0 0,0 0 0 0 0,0 0-1 0 0,1 0 1 0 0,-1 1-1 0 0,0-1 1 0 0,0 0 0 0 0,1 1-1 0 0,-1 0 1 0 0,0-1-1 0 0,0 1 6 0 0,-4 2-15 0 0,-1 1-1 0 0,1-1 0 0 0,0 1 1 0 0,0 0-1 0 0,1 0 1 0 0,-1 0-1 0 0,1 1 0 0 0,0 0 1 0 0,-3 5 15 0 0,-4 4-4 0 0,0 2 0 0 0,1-1 0 0 0,0 2 4 0 0,7-10 0 0 0,1 0 0 0 0,-1 0 0 0 0,1 0 0 0 0,1 1 0 0 0,-1 0 0 0 0,1-1 0 0 0,0 1 0 0 0,1 0 0 0 0,0 0 0 0 0,0 0 0 0 0,1 0 0 0 0,0 0 0 0 0,0 0 0 0 0,2 7 0 0 0,-2-12 0 0 0,1-1 0 0 0,-1 1-1 0 0,1-1 1 0 0,0 1 0 0 0,0-1 0 0 0,0 1-1 0 0,0-1 1 0 0,1 0 0 0 0,-1 1-1 0 0,1-1 1 0 0,-1 0 0 0 0,1 0 0 0 0,0 0-1 0 0,-1 0 1 0 0,1 0 0 0 0,0-1-1 0 0,0 1 1 0 0,1 0 0 0 0,-1-1 0 0 0,2 1 0 0 0,-1 0 4 0 0,0-1 1 0 0,0 1 0 0 0,0-1-1 0 0,1 0 1 0 0,-1 0-1 0 0,0-1 1 0 0,1 1 0 0 0,-1 0-1 0 0,1-1 1 0 0,-1 0 0 0 0,0 0-1 0 0,1 0 1 0 0,-1 0 0 0 0,1-1-1 0 0,1 0-4 0 0,8-2 11 0 0,1-1 0 0 0,-1-1-1 0 0,1-1 1 0 0,-1 1 0 0 0,-1-2-1 0 0,1 0 1 0 0,-1 0 0 0 0,-1-1-1 0 0,1-1 1 0 0,-1 0 0 0 0,-1-1-1 0 0,5-4-10 0 0,-4 2 0 0 0,1 1 0 0 0,0 1 0 0 0,0 0 0 0 0,2 0 0 0 0,-1 2 0 0 0,15-8 0 0 0,-27 15 0 0 0,-1 1 1 0 0,1 0-1 0 0,0 0 0 0 0,-1-1 0 0 0,1 1 1 0 0,0 0-1 0 0,-1 0 0 0 0,1 0 0 0 0,0-1 0 0 0,0 1 1 0 0,-1 0-1 0 0,1 0 0 0 0,0 0 0 0 0,0 0 1 0 0,-1 1-1 0 0,2-1 0 0 0,1 3-9 0 0,-3-2 0 0 0,2 1-5 0 0,-1 0 1 0 0,1 0 0 0 0,0 0 0 0 0,-1 0 0 0 0,0 1 0 0 0,1-1 0 0 0,-1 0-1 0 0,0 1 1 0 0,0-1 0 0 0,0 1 0 0 0,-1-1 0 0 0,1 1 0 0 0,-1-1-1 0 0,1 2 14 0 0,1 39-49 0 0,-3-31 41 0 0,1 2 2 0 0,0 14 75 0 0,1 0-1 0 0,4 19-68 0 0,-5-31 113 0 0,0-15-2 0 0,0-1-19 0 0,0 0-11 0 0,0 0 2 0 0,0 0 10 0 0,0 0 3 0 0,6-6 92 0 0,0-4-137 0 0,-1 0 1 0 0,-1 0-1 0 0,0-1 0 0 0,0 1 0 0 0,2-11-51 0 0,6-19-136 0 0,-7 27 90 0 0,1-3-77 0 0,0 1 0 0 0,4-5 123 0 0,-8 15-38 0 0,1 1-1 0 0,0-1 1 0 0,0 1 0 0 0,0 0 0 0 0,1 0 0 0 0,-1 0 0 0 0,1 1-1 0 0,0-1 1 0 0,3-1 38 0 0,-6 4-4 0 0,0 0-1 0 0,0 1 1 0 0,0-1 0 0 0,0 1-1 0 0,0-1 1 0 0,0 1-1 0 0,0-1 1 0 0,0 1-1 0 0,0 0 1 0 0,0 0 0 0 0,0 0-1 0 0,0-1 1 0 0,1 1-1 0 0,-1 0 1 0 0,0 0-1 0 0,0 0 1 0 0,0 1 0 0 0,0-1-1 0 0,0 0 1 0 0,0 0-1 0 0,0 1 1 0 0,1-1-1 0 0,-1 0 1 0 0,0 1 0 0 0,0-1-1 0 0,0 1 1 0 0,0 0-1 0 0,-1-1 1 0 0,1 1 0 0 0,0 0-1 0 0,0-1 1 0 0,0 1-1 0 0,0 1 5 0 0,4 2-30 0 0,0 0 30 0 0,-1 0 0 0 0,1 0 0 0 0,-1 1 0 0 0,-1 0 0 0 0,1-1 0 0 0,-1 2 0 0 0,1-1 0 0 0,-1 0 0 0 0,1 5 0 0 0,14 20 0 0 0,-13-24-9 0 0,0 1-1 0 0,0-2 1 0 0,0 1-1 0 0,1-1 1 0 0,0 0-1 0 0,4 4 10 0 0,-7-8-236 0 0,0 1-1 0 0,-1 0 1 0 0,1-1-1 0 0,0 1 0 0 0,0-1 1 0 0,1 0-1 0 0,-1 0 1 0 0,0 0-1 0 0,0 0 1 0 0,0-1-1 0 0,1 1 1 0 0,-1-1-1 0 0,0 0 0 0 0,0 0 1 0 0,1 0-1 0 0,-1 0 1 0 0,1-1 236 0 0,12-2-5248 0 0,2 1-1433 0 0</inkml:trace>
  <inkml:trace contextRef="#ctx0" brushRef="#br1" timeOffset="121315.929">17532 3822 18799 0 0,'0'0'430'0'0,"0"0"55"0"0,-7-3 488 0 0,4 2-930 0 0,-1 1-1 0 0,1 0 0 0 0,0 0 0 0 0,-1 0 0 0 0,1 1 0 0 0,0-1 1 0 0,-1 1-1 0 0,1 0 0 0 0,0 0 0 0 0,0 0 0 0 0,-1 0 0 0 0,1 0 1 0 0,0 1-1 0 0,0 0 0 0 0,-1 0-42 0 0,-10 7 473 0 0,0 1 1 0 0,-8 7-474 0 0,13-10 59 0 0,-2 3-12 0 0,0 0 0 0 0,0 0 1 0 0,1 1-1 0 0,0 1 0 0 0,1 0 1 0 0,1 0-1 0 0,0 0 0 0 0,0 1 0 0 0,1 1-47 0 0,6-11 1 0 0,0 0 0 0 0,-1 1 0 0 0,1-1 0 0 0,1 0 0 0 0,-1 1 0 0 0,0-1 0 0 0,1 1 0 0 0,0-1-1 0 0,-1 0 1 0 0,1 1 0 0 0,1-1 0 0 0,-1 1 0 0 0,0-1 0 0 0,1 1 0 0 0,0 1-1 0 0,1 0-28 0 0,0 0 1 0 0,0 0-1 0 0,0 0 0 0 0,1-1 1 0 0,0 1-1 0 0,0-1 0 0 0,0 0 1 0 0,0 0-1 0 0,0 0 1 0 0,1 0 27 0 0,6 5-83 0 0,0 0 0 0 0,1-1 0 0 0,0 0 0 0 0,0-1 0 0 0,1 0 0 0 0,0 0 1 0 0,8 2 82 0 0,-7-5-13 0 0,-12-3 33 0 0,1-1-1 0 0,0 1 1 0 0,0-1-1 0 0,0 1 1 0 0,0 0-1 0 0,0 0 0 0 0,-1 0 1 0 0,1 0-1 0 0,1 1-19 0 0,-2-1 108 0 0,-1-1 118 0 0,0 0 50 0 0,0 0 10 0 0,0 0-2 0 0,0 1-240 0 0,-1 0-1 0 0,1-1 1 0 0,0 1 0 0 0,-1 0-1 0 0,1-1 1 0 0,-1 1-1 0 0,1-1 1 0 0,-1 1 0 0 0,1 0-1 0 0,-1-1 1 0 0,0 1-1 0 0,1-1 1 0 0,-1 0 0 0 0,0 1-1 0 0,1-1 1 0 0,-1 1-1 0 0,0-1 1 0 0,1 0 0 0 0,-1 0-1 0 0,0 1 1 0 0,0-1-44 0 0,-17 6 299 0 0,0-2-449 0 0,0-1 0 0 0,0-1 1 0 0,0 0-1 0 0,0-1 0 0 0,-1-1 0 0 0,-12-2 150 0 0,29 2-289 0 0,-1 0 0 0 0,1 0-1 0 0,-1-1 1 0 0,1 1 0 0 0,0-1-1 0 0,-1 0 1 0 0,1 1 0 0 0,0-1-1 0 0,0 0 1 0 0,-3-2 289 0 0,2-2-1363 0 0</inkml:trace>
  <inkml:trace contextRef="#ctx0" brushRef="#br1" timeOffset="121611.672">17681 3970 19407 0 0,'0'0'439'0'0,"0"0"62"0"0,4 6 503 0 0,-1-1-963 0 0,-1 1 0 0 0,0-1 0 0 0,0 0-1 0 0,-1 1 1 0 0,1 2-41 0 0,4 12 448 0 0,-4-13-149 0 0,-1 0-1 0 0,1 0 0 0 0,-1 0 0 0 0,-1 1 1 0 0,0-1-1 0 0,0 0 0 0 0,0 7-298 0 0,0 25 639 0 0,-1-25-518 0 0,0-12-101 0 0,1 0 0 0 0,0 0 1 0 0,0 0-1 0 0,0 0 1 0 0,0 0-1 0 0,0 0 0 0 0,0 0 1 0 0,0 0-1 0 0,1 0 1 0 0,-1 0-1 0 0,1 0 0 0 0,-1 0 1 0 0,1 0-1 0 0,0-1 1 0 0,0 2-21 0 0,0-2 89 0 0,-1-1-1 0 0,0 0-65 0 0,0 0-249 0 0,0 0-107 0 0,0-1 76 0 0,0-1 0 0 0,1 1 0 0 0,-1 0 0 0 0,1-1 0 0 0,-1 1 0 0 0,1 0 1 0 0,-1 0-1 0 0,1-1 0 0 0,0 1 0 0 0,0 0 257 0 0,5-10-2039 0 0,-2-5-98 0 0,2 2-20 0 0</inkml:trace>
  <inkml:trace contextRef="#ctx0" brushRef="#br1" timeOffset="122430.12">17916 3721 16416 0 0,'6'-2'1643'0'0,"-4"2"-1594"0"0,-1 0-1 0 0,0 0 0 0 0,0 0 0 0 0,1 1 1 0 0,-1-1-1 0 0,0 0 0 0 0,0 1 0 0 0,0-1 0 0 0,1 1 1 0 0,-1-1-1 0 0,0 1 0 0 0,0 0 0 0 0,0 0 0 0 0,0-1 1 0 0,0 1-1 0 0,0 0 0 0 0,0 0 0 0 0,-1 0 1 0 0,1 0-1 0 0,1 1-48 0 0,9 20 1246 0 0,-9-18-1073 0 0,3 12 438 0 0,0 0-1 0 0,-1 1 1 0 0,-1 0-1 0 0,-1-1 0 0 0,1 10-610 0 0,5 100 1722 0 0,-8-98-1528 0 0,-1 0 0 0 0,-1 0 0 0 0,-3 13-194 0 0,4-38-2 0 0,-4 8-30 0 0,4-10-151 0 0,-13-2-666 0 0,12 0 746 0 0,1 0 0 0 0,-1 0-1 0 0,1 0 1 0 0,0 0 0 0 0,-1 0 0 0 0,1 0 0 0 0,0 0 0 0 0,0 0 0 0 0,-1 0 0 0 0,1-1 0 0 0,0 1 0 0 0,0 0 0 0 0,1-1 0 0 0,-1 1 0 0 0,0-1 0 0 0,0 1 0 0 0,1-1 0 0 0,-1 1 0 0 0,1-1 103 0 0,-9-33-1596 0 0,7 23 1112 0 0,1 3-41 0 0,0-1-1 0 0,1 1 0 0 0,0-1 0 0 0,0 1 1 0 0,1-1-1 0 0,1-4 526 0 0,-1 10-100 0 0,0-1 1 0 0,0 1-1 0 0,1 0 1 0 0,-1 0-1 0 0,1 0 0 0 0,1-2 100 0 0,-2 5 180 0 0,-1 1-152 0 0,0 0-1 0 0,0 0 1 0 0,1 0-1 0 0,-1 0 1 0 0,0-1-1 0 0,0 1 0 0 0,0 0 1 0 0,1 0-1 0 0,-1 0 1 0 0,0 0-1 0 0,0 0 0 0 0,1 0 1 0 0,-1 0-1 0 0,0 0 1 0 0,0-1-1 0 0,0 1 1 0 0,1 0-1 0 0,-1 0 0 0 0,0 0 1 0 0,0 0-1 0 0,1 0 1 0 0,-1 0-1 0 0,0 1 0 0 0,0-1 1 0 0,1 0-1 0 0,-1 0 1 0 0,0 0-1 0 0,0 0 1 0 0,1 0-1 0 0,-1 0 0 0 0,0 0 1 0 0,0 0-1 0 0,0 0 1 0 0,1 1-1 0 0,-1-1 0 0 0,0 0-26 0 0,12 6 616 0 0,-10-5-464 0 0,5 3 280 0 0,0 0 1 0 0,-1 1-1 0 0,0 0 1 0 0,0 0-1 0 0,4 5-433 0 0,23 17 902 0 0,-23-20-654 0 0,0 0 0 0 0,1-1 0 0 0,0 0 0 0 0,0-1 0 0 0,1 0 0 0 0,8 2-248 0 0,-15-6 87 0 0,0 0 0 0 0,1 0 0 0 0,-1-1 0 0 0,0 1 0 0 0,1-1 1 0 0,-1 0-1 0 0,0-1 0 0 0,1 1 0 0 0,-1-1 0 0 0,0 0 0 0 0,0 0 0 0 0,0-1 0 0 0,1 0 0 0 0,-1 0 0 0 0,-1 0 0 0 0,5-2-87 0 0,6-5 28 0 0,-1-1-1 0 0,0 0 1 0 0,11-11-28 0 0,-5 5 5 0 0,-14 10-47 0 0,0 2 0 0 0,0-1-1 0 0,0 1 1 0 0,1 0 0 0 0,-1 0 0 0 0,1 1-1 0 0,1-1 43 0 0,-7 4-64 0 0,11 8-93 0 0,-10-5 145 0 0,1 1 0 0 0,-1-1-1 0 0,0 1 1 0 0,0 0 0 0 0,-1-1 0 0 0,1 1 0 0 0,-1 0 0 0 0,1 0 0 0 0,-1 0-1 0 0,0 0 1 0 0,-1 0 0 0 0,1 4 12 0 0,8 25 74 0 0,-7-28-33 0 0,0 0 0 0 0,0 0 1 0 0,1-1-1 0 0,0 0 0 0 0,-1 1 0 0 0,2-1 0 0 0,-1 0 0 0 0,0-1 1 0 0,1 1-1 0 0,0 0 0 0 0,0-1 0 0 0,0 0 0 0 0,0 0 1 0 0,0 0-1 0 0,3 1-41 0 0,-3-3 36 0 0,-1 1 0 0 0,1-1 0 0 0,0 0 0 0 0,0 0 0 0 0,0 0 0 0 0,0 0 0 0 0,0-1 0 0 0,0 0 0 0 0,0 1 0 0 0,0-2-1 0 0,0 1 1 0 0,0 0 0 0 0,0-1 0 0 0,0 0 0 0 0,0 1 0 0 0,0-2 0 0 0,0 1 0 0 0,0 0 0 0 0,3-2-36 0 0,2-2 26 0 0,1-1 0 0 0,-1 0 0 0 0,0-1 0 0 0,0 0 0 0 0,-1 0 0 0 0,0 0 0 0 0,0-1 1 0 0,-1-1-1 0 0,0 1 0 0 0,1-3-26 0 0,6-5 11 0 0,-12 13-12 0 0,21-23-30 0 0,-21 25 27 0 0,0-1 1 0 0,0 0-1 0 0,0 1 0 0 0,0-1 0 0 0,0 1 0 0 0,0 0 1 0 0,0 0-1 0 0,0 0 0 0 0,1 0 0 0 0,-1 0 1 0 0,0 0-1 0 0,1 0 4 0 0,5 1-67 0 0,-7 0 65 0 0,-1 0-1 0 0,1 0 0 0 0,0 1 1 0 0,-1-1-1 0 0,1 0 1 0 0,-1 0-1 0 0,1 0 0 0 0,-1 0 1 0 0,1 1-1 0 0,-1-1 1 0 0,1 0-1 0 0,-1 0 1 0 0,1 1-1 0 0,-1-1 0 0 0,1 0 1 0 0,-1 1-1 0 0,0-1 1 0 0,1 0-1 0 0,-1 1 0 0 0,1-1 1 0 0,-1 1-1 0 0,0-1 1 0 0,1 1-1 0 0,-1-1 0 0 0,0 1 1 0 0,0-1-1 0 0,0 1 1 0 0,1-1-1 0 0,-1 1 1 0 0,0-1 1 0 0,0 2-1 0 0,7 10 2 0 0,0 0 0 0 0,-2 1 0 0 0,0 0 0 0 0,0 0 0 0 0,-1 1 0 0 0,0-1 0 0 0,-2 1 0 0 0,1 0 0 0 0,-2 0 0 0 0,1 8 0 0 0,5 29 30 0 0,1-4 19 0 0,-2 127 696 0 0,2-91 167 0 0,-8-83-872 0 0,0 1 0 0 0,0-1 0 0 0,0 0 0 0 0,0 1 0 0 0,-1-1 0 0 0,1 0 0 0 0,0 1 0 0 0,0-1 0 0 0,-1 0 0 0 0,1 1 0 0 0,0-1 0 0 0,-1 0 0 0 0,1 1 0 0 0,0-1 0 0 0,-1 0 0 0 0,1 0 0 0 0,0 0 0 0 0,-1 1 0 0 0,1-1 0 0 0,0 0 0 0 0,-1 0 0 0 0,1 0 0 0 0,-1 0 0 0 0,1 0 0 0 0,-1 1 0 0 0,1-1 0 0 0,0 0 0 0 0,-1 0 0 0 0,1 0 0 0 0,-1 0 0 0 0,1 0 0 0 0,0-1 0 0 0,-1 1 0 0 0,1 0 0 0 0,-1 0 0 0 0,1 0 0 0 0,-1 0 0 0 0,1 0 1 0 0,0 0-1 0 0,-1-1-40 0 0,-18-5 51 0 0,-18-12-40 0 0,18 9-548 0 0,1 0 1 0 0,0-2-1 0 0,-14-10 537 0 0,30 19-461 0 0,0 0-1 0 0,0 0 1 0 0,0 0-1 0 0,0 0 0 0 0,0 0 1 0 0,1 0-1 0 0,-1 0 0 0 0,0-1 462 0 0,-4-8-8711 0 0</inkml:trace>
  <inkml:trace contextRef="#ctx0" brushRef="#br1" timeOffset="124665.864">11363 4830 19871 0 0,'0'0'455'0'0,"0"0"61"0"0,0 0 27 0 0,0 0-66 0 0,20 0-309 0 0,-18 1-179 0 0,-1-1 0 0 0,1 0 1 0 0,-1 1-1 0 0,1-1 0 0 0,-1 1 0 0 0,1-1 1 0 0,-1 1-1 0 0,1 0 0 0 0,-1-1 0 0 0,1 1 1 0 0,-1 0-1 0 0,0 0 0 0 0,1 0 0 0 0,-1 0 1 0 0,0 0-1 0 0,0 0 0 0 0,0 1 0 0 0,0-1 1 0 0,0 0-1 0 0,0 1 0 0 0,0-1 0 0 0,0 2 11 0 0,4 5 49 0 0,-1 1 0 0 0,0 1 0 0 0,1 4-49 0 0,2 5 61 0 0,2 6 120 0 0,-1 1 0 0 0,-2 0 1 0 0,0 0-1 0 0,-2 0 0 0 0,0 11-181 0 0,-3-32 36 0 0,2 39 190 0 0,-2-1-1 0 0,-1 1 1 0 0,-3-1-1 0 0,-2 5-225 0 0,0 1-486 0 0,5-46 285 0 0,0-1-1 0 0,-1 1 1 0 0,1 0 0 0 0,-1 0-1 0 0,0-1 1 0 0,0 1-1 0 0,0 0 1 0 0,0-1 0 0 0,0 1-1 0 0,0-1 1 0 0,-1 0-1 0 0,1 1 202 0 0,-10 7-6593 0 0,4-6 388 0 0</inkml:trace>
  <inkml:trace contextRef="#ctx0" brushRef="#br1" timeOffset="125072.299">11442 5243 10680 0 0,'0'0'241'0'0,"0"0"38"0"0,9 0 273 0 0,6 1-300 0 0,0 1 0 0 0,-1 0 0 0 0,1 1 0 0 0,9 3-252 0 0,-9-2 229 0 0,0-1 1 0 0,0 0-1 0 0,0-1 0 0 0,10 0-229 0 0,2-2 392 0 0,0-2-1 0 0,-1 0 1 0 0,1-2 0 0 0,-1-1 0 0 0,0-1 0 0 0,3-2-392 0 0,-23 6 81 0 0,12-4 277 0 0,0 0-1 0 0,12-7-357 0 0,-25 11 43 0 0,0-1 1 0 0,-1 1 0 0 0,1-1-1 0 0,-1 0 1 0 0,0-1-1 0 0,0 1 1 0 0,0-1 0 0 0,0 0-1 0 0,-1 0 1 0 0,1 0-1 0 0,2-4-43 0 0,-6 7 12 0 0,0 1-1 0 0,1 0 0 0 0,-1 0 0 0 0,0 0 0 0 0,0-1 0 0 0,0 1 0 0 0,0 0 0 0 0,0 0 1 0 0,0-1-1 0 0,1 1 0 0 0,-1 0 0 0 0,0-1 0 0 0,0 1 0 0 0,0 0 0 0 0,0 0 0 0 0,0-1 1 0 0,0 1-1 0 0,0 0 0 0 0,0 0 0 0 0,0-1 0 0 0,0 1 0 0 0,0 0 0 0 0,0-1 1 0 0,0 1-1 0 0,-1 0 0 0 0,1 0 0 0 0,0-1 0 0 0,0 1 0 0 0,0 0 0 0 0,0 0 0 0 0,0 0 1 0 0,-1-1-1 0 0,1 1 0 0 0,0 0 0 0 0,0 0 0 0 0,0-1 0 0 0,0 1 0 0 0,-1 0 0 0 0,1 0 1 0 0,0 0-1 0 0,0 0 0 0 0,-1 0 0 0 0,1-1 0 0 0,0 1 0 0 0,0 0 0 0 0,-1 0 0 0 0,1 0 1 0 0,0 0-1 0 0,0 0 0 0 0,-1 0 0 0 0,1 0 0 0 0,0 0 0 0 0,-1 0 0 0 0,1 0 0 0 0,0 0 1 0 0,0 0-1 0 0,-1 0-11 0 0,-15 1 588 0 0,9 2-446 0 0,1-1-1 0 0,1 1 0 0 0,-1 0 1 0 0,0 0-1 0 0,1 1 1 0 0,0-1-1 0 0,-1 1 1 0 0,2 0-1 0 0,-1 1 0 0 0,0-1 1 0 0,1 1-1 0 0,0 0 1 0 0,0 0-1 0 0,0 0 1 0 0,-2 5-142 0 0,4-7 16 0 0,1 0 0 0 0,-1 1 0 0 0,0-1 0 0 0,1 1 0 0 0,0 0 0 0 0,0-1 0 0 0,0 1-1 0 0,0 0 1 0 0,0 0 0 0 0,1 0 0 0 0,0-1 0 0 0,0 1 0 0 0,0 0 0 0 0,0 0 0 0 0,0 0 0 0 0,1 0 0 0 0,0-1 0 0 0,0 1 0 0 0,0 0 0 0 0,0 0 0 0 0,1-1 0 0 0,-1 1 0 0 0,1-1 0 0 0,0 1 0 0 0,0-1 0 0 0,2 3-16 0 0,-2-4 0 0 0,0 0 0 0 0,0 0 0 0 0,0 0 0 0 0,0 0 0 0 0,0-1 0 0 0,1 1 0 0 0,-1-1 0 0 0,1 1 0 0 0,-1-1 0 0 0,1 0 0 0 0,0 0 0 0 0,-1 0 0 0 0,1 0 0 0 0,0 0 0 0 0,0-1 0 0 0,0 1 0 0 0,-1-1 0 0 0,3 0 0 0 0,2 1 11 0 0,0-1 0 0 0,0-1 1 0 0,0 1-1 0 0,0-1 0 0 0,0-1 1 0 0,0 1-1 0 0,0-1-11 0 0,4-2 46 0 0,-1 0 0 0 0,1 0 0 0 0,-1-1 0 0 0,0 0 0 0 0,3-2-46 0 0,-8 4 20 0 0,0-1 1 0 0,1 0 0 0 0,-1 0 0 0 0,-1 0 0 0 0,1-1 0 0 0,-1 0 0 0 0,1 1-1 0 0,-1-2 1 0 0,3-4-21 0 0,-6 8 1 0 0,0 0-1 0 0,1-1 1 0 0,-1 1-1 0 0,0-1 1 0 0,0 1-1 0 0,-1-1 0 0 0,1 1 1 0 0,0-1-1 0 0,-1 1 1 0 0,0-1-1 0 0,1 1 1 0 0,-1-1-1 0 0,0 0 1 0 0,0 1-1 0 0,-1-1 0 0 0,1 1 1 0 0,0-1-1 0 0,-1 0 1 0 0,0 1-1 0 0,1-1 1 0 0,-1 1-1 0 0,0-1 1 0 0,0 1-1 0 0,-1 0 0 0 0,1 0 1 0 0,0-1-1 0 0,-1 1 1 0 0,1 0-1 0 0,-2-1 0 0 0,-1-1-108 0 0,0 0-1 0 0,-1 0 1 0 0,0 0 0 0 0,1 1-1 0 0,-1 0 1 0 0,0-1-1 0 0,-1 2 1 0 0,1-1 0 0 0,0 1-1 0 0,-1 0 1 0 0,1 0-1 0 0,-3 0 109 0 0,4 0-180 0 0,0 1-1 0 0,0 1 0 0 0,0-1 0 0 0,0 1 1 0 0,0-1-1 0 0,0 1 0 0 0,0 0 0 0 0,0 0 1 0 0,-1 1 180 0 0,-1-1-566 0 0</inkml:trace>
  <inkml:trace contextRef="#ctx0" brushRef="#br1" timeOffset="125426.641">12852 4939 17823 0 0,'-20'6'119'0'0,"1"1"-1"0"0,0 2 0 0 0,0-1 0 0 0,1 2 0 0 0,0 1 0 0 0,1 0 0 0 0,0 1 0 0 0,0 1 1 0 0,2 0-1 0 0,-5 6-118 0 0,15-14-4 0 0,0 1 0 0 0,0 0 0 0 0,0 0-1 0 0,1 1 1 0 0,-1-1 0 0 0,2 1 0 0 0,-3 4 4 0 0,6-9-1 0 0,-1-1 0 0 0,1 1-1 0 0,-1-1 1 0 0,1 1 0 0 0,0 0-1 0 0,0-1 1 0 0,-1 1 0 0 0,1-1-1 0 0,0 1 1 0 0,1 0 0 0 0,-1-1-1 0 0,0 1 1 0 0,0 0 0 0 0,1-1-1 0 0,-1 1 1 0 0,1 0 0 0 0,-1-1-1 0 0,1 1 1 0 0,0-1 0 0 0,-1 1 0 0 0,1-1-1 0 0,0 0 1 0 0,0 1 0 0 0,0-1-1 0 0,0 0 1 0 0,0 0 0 0 0,1 1-1 0 0,-1-1 1 0 0,0 0 0 0 0,0 0-1 0 0,1 0 1 0 0,-1 0 0 0 0,1-1-1 0 0,-1 1 1 0 0,1 0 0 0 0,-1-1-1 0 0,2 1 2 0 0,16 7 71 0 0,0-1-1 0 0,10 2-70 0 0,-14-5 223 0 0,-1 1 0 0 0,1 0 0 0 0,-1 1-1 0 0,9 5-222 0 0,-22-10 12 0 0,0-1 0 0 0,-1 0 0 0 0,1 1 0 0 0,-1-1 0 0 0,1 0 0 0 0,0 1 0 0 0,-1-1 0 0 0,1 1 0 0 0,-1-1 0 0 0,0 1 0 0 0,1-1 0 0 0,-1 1 0 0 0,1-1 0 0 0,-1 1 0 0 0,0 0 0 0 0,1-1-1 0 0,-1 1 1 0 0,0-1 0 0 0,0 1 0 0 0,1 0 0 0 0,-1-1 0 0 0,0 1 0 0 0,0 0 0 0 0,0-1 0 0 0,0 1 0 0 0,0 0-12 0 0,0 0 6 0 0,0 0 0 0 0,-1 1 0 0 0,1-1-1 0 0,-1 0 1 0 0,1 0 0 0 0,-1 0 0 0 0,1 0 0 0 0,-1 0 0 0 0,0 0 0 0 0,1 0 0 0 0,-1-1-1 0 0,0 1 1 0 0,0 0 0 0 0,0 0-6 0 0,-3 3-2 0 0,-1-1 1 0 0,1 1-1 0 0,-1-1 0 0 0,0 0 0 0 0,-2 0 2 0 0,-11 5-436 0 0,-1 0 0 0 0,-10 1 436 0 0,-15 3-6471 0 0,25-7 863 0 0</inkml:trace>
  <inkml:trace contextRef="#ctx0" brushRef="#br1" timeOffset="125736.158">13117 4883 17967 0 0,'0'0'407'0'0,"0"2"60"0"0,-1 27-24 0 0,-2-1 1 0 0,0 0 0 0 0,-3 7-444 0 0,-22 83 153 0 0,21-85-99 0 0,0-6-102 0 0,-1 1-1 0 0,-7 15 49 0 0,12-37-2243 0 0,3-6 1379 0 0</inkml:trace>
  <inkml:trace contextRef="#ctx0" brushRef="#br1" timeOffset="126013.174">13049 5052 15408 0 0,'0'0'348'0'0,"1"0"49"0"0,24 11 505 0 0,-17-7-871 0 0,0-1 0 0 0,0 0 1 0 0,0 0-1 0 0,0-1 0 0 0,0 1 0 0 0,5-1-31 0 0,0-1 90 0 0,32 4 963 0 0,31 0-1053 0 0,-62-5 199 0 0,1-1 1 0 0,0-1 0 0 0,0 0-1 0 0,0 0 1 0 0,-1-2-1 0 0,0 0 1 0 0,2-1-200 0 0,-13 4-43 0 0,-1 0 0 0 0,1 0 0 0 0,-1-1 0 0 0,1 1 0 0 0,-1-1 0 0 0,0 1 0 0 0,0-1 0 0 0,0 0 0 0 0,0 0 0 0 0,0 0 0 0 0,0 0 0 0 0,0 0 0 0 0,-1 0 0 0 0,1-1 0 0 0,0-1 43 0 0,-9 12-87 0 0,6-7 84 0 0,1 0-1 0 0,-1 0 0 0 0,0 0 1 0 0,1 0-1 0 0,-1 0 0 0 0,1 0 1 0 0,-1 0-1 0 0,1 0 0 0 0,-1 0 1 0 0,1 0-1 0 0,0 0 0 0 0,-1 0 0 0 0,1 0 1 0 0,0 0-1 0 0,0 0 0 0 0,0 0 4 0 0,0 1 0 0 0,-1-1 0 0 0,1 0 0 0 0,0 0 0 0 0,0 0 0 0 0,0 0 0 0 0,0 1 0 0 0,0-1 0 0 0,0 0 0 0 0,0 0 0 0 0,0 0 0 0 0,1 1 0 0 0,-1-1 0 0 0,0 0 0 0 0,1 0 0 0 0,-1 0 0 0 0,0 0 0 0 0,1 0 0 0 0,0 0 0 0 0,-1 0 0 0 0,1 0 0 0 0,0 0 0 0 0,0 1 0 0 0,5 2 11 0 0,-1 0-102 0 0,-4-3-598 0 0,-1-1-284 0 0,0 0-60 0 0</inkml:trace>
  <inkml:trace contextRef="#ctx0" brushRef="#br1" timeOffset="126666.861">13457 5061 7256 0 0,'0'0'165'0'0,"0"0"22"0"0,0 0 7 0 0,0 0 20 0 0,0 0 36 0 0,0 0 20 0 0,0 0 2 0 0,0 0-8 0 0,0 0-32 0 0,20-4 2612 0 0,-8 3 2849 0 0,-3 5-4015 0 0,-8-3-1656 0 0,0 0 0 0 0,0 0 0 0 0,0 0 0 0 0,-1 0 0 0 0,1 0 0 0 0,0 0 0 0 0,-1 0 0 0 0,1 0 0 0 0,-1 1 0 0 0,1-1 1 0 0,-1 0-1 0 0,0 0 0 0 0,0 0 0 0 0,1 1 0 0 0,-1-1 0 0 0,0 0 0 0 0,0 1 0 0 0,0-1 0 0 0,0 1-22 0 0,-2 9 249 0 0,1 0 0 0 0,-2-1 0 0 0,1 1 0 0 0,-1 0-1 0 0,-1-1 1 0 0,-2 6-249 0 0,-1 3 54 0 0,4-11 41 0 0,-1 0 1 0 0,0 0-1 0 0,0 0 1 0 0,0 0 0 0 0,-6 6-96 0 0,-7 4-6677 0 0,13-13 103 0 0</inkml:trace>
  <inkml:trace contextRef="#ctx0" brushRef="#br1" timeOffset="126983.61">13539 4850 18719 0 0,'0'0'528'0'0,"0"0"120"0"0,0 0-520 0 0,0 0-128 0 0,0 0 0 0 0,0 0 0 0 0,0 0 0 0 0,0 0 0 0 0,0 0 0 0 0,0 0 0 0 0,0 0-72 0 0,0 0-24 0 0,0 0 0 0 0,0 0 0 0 0,0 0-800 0 0,6 2-168 0 0,-1 4-32 0 0,-1 0-5655 0 0</inkml:trace>
  <inkml:trace contextRef="#ctx0" brushRef="#br1" timeOffset="128424.795">13722 5099 15376 0 0,'0'9'745'0'0,"-3"54"591"0"0,2-59-932 0 0,1 0 0 0 0,-1 0 1 0 0,1 0-1 0 0,-1-1 0 0 0,-2 5-404 0 0,3-7 329 0 0,0-1-7 0 0,0 0-28 0 0,0 0-7 0 0,0 0-6 0 0,0 0-13 0 0,0 0-50 0 0,-5-12 339 0 0,4 9-561 0 0,1-1 0 0 0,0 1 0 0 0,1-1 1 0 0,-1 0-1 0 0,0 1 0 0 0,1-1 0 0 0,0 1 0 0 0,0-1 0 0 0,0 1 0 0 0,0 0 1 0 0,1-1-1 0 0,1-1 4 0 0,23-39-732 0 0,-22 39 609 0 0,2-5-172 0 0,1 0 0 0 0,1 1 1 0 0,0 0-1 0 0,9-7 295 0 0,-14 13-31 0 0,0 0 1 0 0,0 1-1 0 0,1-1 0 0 0,0 1 0 0 0,-1-1 1 0 0,1 1-1 0 0,0 0 0 0 0,0 1 0 0 0,0-1 1 0 0,0 1-1 0 0,1 0 0 0 0,-1 0 0 0 0,0 0 1 0 0,0 0-1 0 0,2 1 31 0 0,-3 0 25 0 0,0 0-1 0 0,0 1 1 0 0,0 0 0 0 0,0-1 0 0 0,0 1 0 0 0,0 0-1 0 0,0 1 1 0 0,0-1 0 0 0,0 0 0 0 0,0 1 0 0 0,0 0-1 0 0,-1-1 1 0 0,1 1 0 0 0,-1 0 0 0 0,0 1 0 0 0,1-1 0 0 0,1 2-25 0 0,4 6 231 0 0,1 1 0 0 0,-1 0 0 0 0,3 8-231 0 0,-5-10 119 0 0,0 2 116 0 0,-1 0 0 0 0,1 0 0 0 0,1 7-235 0 0,1 4 383 0 0,3 19 479 0 0,-11-39-780 0 0,0-2-2 0 0,0 0-2 0 0,0 0-12 0 0,0 0-2 0 0,0 0 0 0 0,10-31-354 0 0,-8 16 23 0 0,1 1 1 0 0,0 0 0 0 0,1 1 0 0 0,4-8 266 0 0,-7 16-46 0 0,1 0 0 0 0,1 0 1 0 0,-1 1-1 0 0,1-1 0 0 0,0 1 1 0 0,0-1-1 0 0,0 1 0 0 0,0 0 1 0 0,1 0-1 0 0,0 1 0 0 0,0-1 1 0 0,0 1-1 0 0,4-3 46 0 0,-7 5 8 0 0,1 1 0 0 0,-1-1 0 0 0,0 0 0 0 0,1 1 0 0 0,-1 0 0 0 0,1-1 0 0 0,-1 1 0 0 0,0 0 0 0 0,1 0 0 0 0,-1 0 0 0 0,1 0 0 0 0,-1 0 0 0 0,1 0 0 0 0,-1 0 0 0 0,1 1 0 0 0,-1-1 0 0 0,0 0 0 0 0,1 1 0 0 0,-1-1 1 0 0,0 1-1 0 0,1-1 0 0 0,-1 1 0 0 0,0 0 0 0 0,0 0 0 0 0,1-1 0 0 0,-1 1 0 0 0,0 0 0 0 0,0 1-8 0 0,5 3 156 0 0,0 1 0 0 0,-1 0 0 0 0,1 0 0 0 0,2 6-156 0 0,1 0 122 0 0,0-1-22 0 0,1 0 1 0 0,0-1 0 0 0,1 0-1 0 0,0-1 1 0 0,0 0 0 0 0,1 0 0 0 0,0-1-1 0 0,5 1-100 0 0,-10-5 40 0 0,1-1 0 0 0,0 0 0 0 0,0 0-1 0 0,0 0 1 0 0,0-1 0 0 0,0-1 0 0 0,1 1 0 0 0,-1-1-1 0 0,0-1 1 0 0,1 1 0 0 0,-1-2 0 0 0,1 1-1 0 0,-1-1 1 0 0,8-2-40 0 0,-13 3-25 0 0,0-1-1 0 0,0 0 0 0 0,0 0 0 0 0,-1 0 1 0 0,1 0-1 0 0,0-1 0 0 0,-1 1 0 0 0,1-1 1 0 0,-1 1-1 0 0,1-1 0 0 0,-1 0 0 0 0,0 0 1 0 0,0 0-1 0 0,0 0 0 0 0,0-1 0 0 0,0 1 1 0 0,0 0-1 0 0,-1-1 0 0 0,1 1 0 0 0,-1-1 1 0 0,1-1 25 0 0,2-6-186 0 0,-1-1 1 0 0,0 1 0 0 0,0-1-1 0 0,-1 0 1 0 0,0-2 185 0 0,3-17-259 0 0,-4 25 215 0 0,0-1 0 0 0,-1 1 0 0 0,0-1 0 0 0,0-4 44 0 0,1-20-106 0 0,0 28 108 0 0,-1 2-1 0 0,0-1 0 0 0,0 1 0 0 0,0 0 0 0 0,0-1 0 0 0,0 1 0 0 0,0-1-1 0 0,0 1 1 0 0,0 0 0 0 0,0-1 0 0 0,0 1 0 0 0,0-1 0 0 0,0 1 0 0 0,0 0 0 0 0,0-1 0 0 0,0 1 0 0 0,0 0 0 0 0,-1-1-1 0 0,1 1 1 0 0,0 0 0 0 0,0-1 0 0 0,0 1 0 0 0,-1 0 0 0 0,1-1 0 0 0,0 1 0 0 0,0 0 0 0 0,-1-1-1 0 0,0 0 129 0 0,1 1 38 0 0,-9 14 243 0 0,8-9-386 0 0,0-1-1 0 0,-1 0 0 0 0,2 1 1 0 0,-1 0-1 0 0,0 0-23 0 0,-1 12 65 0 0,2-13-51 0 0,-1 0 0 0 0,1 0 0 0 0,0 1 0 0 0,1-1 0 0 0,-1 0 0 0 0,1 0 0 0 0,0 0 0 0 0,0 1-14 0 0,1 9 56 0 0,0-8-22 0 0,-1 0 0 0 0,1 1 0 0 0,1-1 0 0 0,-1 0 0 0 0,1 0 0 0 0,0 0 1 0 0,0 0-1 0 0,3 3-34 0 0,1 2 101 0 0,-5-8-72 0 0,0-1 0 0 0,-1 0-1 0 0,1 1 1 0 0,1-1-1 0 0,-1 0 1 0 0,0 0 0 0 0,0 0-1 0 0,1-1 1 0 0,-1 1-1 0 0,1 0 1 0 0,2 0-29 0 0,-3-1 14 0 0,-1 0 1 0 0,1 0-1 0 0,-1-1 0 0 0,1 1 1 0 0,-1-1-1 0 0,1 1 0 0 0,0-1 0 0 0,-1 0 1 0 0,1 0-1 0 0,-1 0 0 0 0,1 0 1 0 0,0 0-1 0 0,-1 0 0 0 0,1 0 1 0 0,0 0-1 0 0,-1 0 0 0 0,1-1 0 0 0,-1 1 1 0 0,1-1-1 0 0,0 1 0 0 0,-1-1 1 0 0,1 0-15 0 0,3-3 15 0 0,1 0 0 0 0,-1 0 0 0 0,0 0 0 0 0,0-1 0 0 0,0 0 0 0 0,-1 0 0 0 0,0-1 1 0 0,0 1-1 0 0,1-3-15 0 0,4-4-94 0 0,-5 4 16 0 0,1 0 0 0 0,1 1-1 0 0,-1 0 1 0 0,1 0 0 0 0,1 0 0 0 0,-1 1-1 0 0,6-4 79 0 0,-11 9-6 0 0,0 1 0 0 0,0 0 1 0 0,0-1-1 0 0,0 1 0 0 0,0 0 0 0 0,0-1 0 0 0,0 1 0 0 0,0 0 0 0 0,0 0 0 0 0,0 0 0 0 0,0 0 0 0 0,0 0 0 0 0,0 0 0 0 0,0 0 0 0 0,0 0 1 0 0,0 0-1 0 0,0 1 0 0 0,1-1 0 0 0,-1 0 0 0 0,0 1 0 0 0,-1-1 0 0 0,1 1 0 0 0,0-1 0 0 0,0 1 0 0 0,0-1 0 0 0,0 1 0 0 0,0 0 0 0 0,0-1 1 0 0,-1 1-1 0 0,1 0 0 0 0,0 0 0 0 0,0 0 6 0 0,4 5 26 0 0,0 0 1 0 0,0 0-1 0 0,0 1 0 0 0,0 2-26 0 0,4 5 83 0 0,-2-5-3 0 0,1 0 0 0 0,0 0 0 0 0,0 0 0 0 0,1-1 0 0 0,0 0 0 0 0,0-1 0 0 0,11 6-80 0 0,-17-11 51 0 0,1-1 1 0 0,0 1-1 0 0,0-1 1 0 0,0 0-1 0 0,0 0 1 0 0,0-1-1 0 0,1 1 0 0 0,2-1-51 0 0,10 3 137 0 0,-11-3-98 0 0,0 1 0 0 0,0-1 0 0 0,-1 0 0 0 0,1 0 0 0 0,0 0 0 0 0,0-1 0 0 0,0 0-1 0 0,0 0 1 0 0,0-1 0 0 0,-1 1 0 0 0,1-1 0 0 0,1-1-39 0 0,4-2 2 0 0,0-1 1 0 0,-1 0-1 0 0,1-1 0 0 0,-1 0 1 0 0,3-3-3 0 0,-8 6-69 0 0,-1 0 1 0 0,1-1 0 0 0,-1 0 0 0 0,0 0 0 0 0,0 0-1 0 0,-1 0 1 0 0,0-1 0 0 0,2-3 68 0 0,3-8-468 0 0,-1 0 0 0 0,1-6 468 0 0,7-29-2079 0 0,-2-1 0 0 0,-3 0 0 0 0,1-24 2079 0 0,-9 55 301 0 0,0-1-1 0 0,-2-4-300 0 0,0 18 1488 0 0,-13 18-98 0 0,10-3-1253 0 0,0 0 1 0 0,0 0 0 0 0,1 0 0 0 0,0 0 0 0 0,0 1-1 0 0,0-1 1 0 0,1 1 0 0 0,-1 0-138 0 0,0 4 220 0 0,-2 12 85 0 0,0 0-1 0 0,2 0 1 0 0,0 0-1 0 0,2 13-304 0 0,9 92 787 0 0,-9-126-772 0 0,1 4 0 0 0,-1-1-1 0 0,1 1 1 0 0,0-1-1 0 0,1 0 1 0 0,-1 0-1 0 0,1 1 1 0 0,0-1-1 0 0,1 0 1 0 0,-1 0-1 0 0,1-1 1 0 0,0 1-1 0 0,0 0 1 0 0,1-1-15 0 0,-2-1-16 0 0,1-1 0 0 0,-1 1 0 0 0,1-1 0 0 0,-1 0 0 0 0,1 0 0 0 0,0 0 0 0 0,0-1 0 0 0,0 1 0 0 0,0-1 0 0 0,0 1-1 0 0,0-1 1 0 0,1 0 0 0 0,-1 0 0 0 0,0-1 0 0 0,0 1 0 0 0,1-1 0 0 0,-1 1 0 0 0,1-1 0 0 0,-1 0 0 0 0,0 0 0 0 0,3-1 16 0 0,10-1-365 0 0,0 0 0 0 0,0-2 0 0 0,0 1 0 0 0,0-2 0 0 0,-1 0 0 0 0,0-1 0 0 0,0-1 0 0 0,0 0 0 0 0,-1-1 0 0 0,0-1 0 0 0,-1 0 0 0 0,0 0 0 0 0,0-2 0 0 0,-1 1 0 0 0,0-2 0 0 0,7-8 365 0 0,-4 2-183 0 0,-1-1 0 0 0,-1 0-1 0 0,-1 0 1 0 0,0-2-1 0 0,5-14 184 0 0,-16 34 89 0 0,-1 0 37 0 0,1 0 0 0 0,0 0-1 0 0,-1-1 1 0 0,1 1 0 0 0,-1 0-1 0 0,1-1 1 0 0,-1 1-1 0 0,0-1 1 0 0,1 1 0 0 0,-1 0-1 0 0,0-1 1 0 0,0 1 0 0 0,0-1-1 0 0,0 1 1 0 0,0 0 0 0 0,-1-1-1 0 0,1 1 1 0 0,0-1-126 0 0,-17 7 1813 0 0,13-3-1668 0 0,0-1 0 0 0,1 2-1 0 0,-1-1 1 0 0,1 0 0 0 0,-1 0 0 0 0,1 1 0 0 0,0 0-1 0 0,0 0 1 0 0,0 0 0 0 0,0 0 0 0 0,-1 2-145 0 0,-4 6 168 0 0,0 1 0 0 0,1-1 0 0 0,0 1-168 0 0,0 0 76 0 0,0 1 0 0 0,1-1 0 0 0,1 1 0 0 0,0 0 0 0 0,0 1 0 0 0,2-1 0 0 0,0 1 0 0 0,0-1 0 0 0,1 1 0 0 0,0 12-76 0 0,2-25 11 0 0,0 0-1 0 0,0 0 0 0 0,0 0 0 0 0,0 0 1 0 0,1 1-1 0 0,-1-1 0 0 0,0 0 1 0 0,0 0-1 0 0,1 0 0 0 0,-1 0 0 0 0,1 0 1 0 0,-1 0-1 0 0,1 0 0 0 0,-1 0 0 0 0,1 0 1 0 0,-1 0-1 0 0,1 0 0 0 0,0 0 1 0 0,0-1-1 0 0,-1 1 0 0 0,1 0 0 0 0,0 0 1 0 0,0-1-1 0 0,0 1 0 0 0,0-1 1 0 0,0 1-1 0 0,0 0 0 0 0,0-1 0 0 0,0 0 1 0 0,0 1-1 0 0,0-1 0 0 0,0 0 0 0 0,0 1 1 0 0,1-1-1 0 0,-1 0 0 0 0,0 0 1 0 0,0 0-1 0 0,0 0 0 0 0,0 0 0 0 0,0 0 1 0 0,0 0-1 0 0,1-1 0 0 0,-1 1 1 0 0,0 0-1 0 0,0-1 0 0 0,0 1 0 0 0,0 0 1 0 0,0-1-1 0 0,0 1 0 0 0,0-1 1 0 0,0 0-1 0 0,0 1 0 0 0,0-1 0 0 0,-1 0 1 0 0,2 0-11 0 0,4-4-32 0 0,1-1 1 0 0,-1 1 0 0 0,-1-1 0 0 0,1-1 0 0 0,-1 1 0 0 0,0-1 0 0 0,0 0-1 0 0,-1 0 1 0 0,0 0 0 0 0,0-1 0 0 0,1-2 31 0 0,1-4-180 0 0,-1 3-57 0 0,0 0 0 0 0,1 0 1 0 0,0 0-1 0 0,6-8 237 0 0,-7 14-92 0 0,-3 4 4 0 0,6 32-60 0 0,-6-21 190 0 0,0 1-1 0 0,0-1 1 0 0,1 0-1 0 0,0 0 1 0 0,1 0-1 0 0,0 0 1 0 0,0-1-1 0 0,5 7-41 0 0,-7-13 14 0 0,0 0 0 0 0,0 0 0 0 0,1 0 0 0 0,-1 0 0 0 0,1 0 0 0 0,0 0 0 0 0,-1-1 0 0 0,1 0 0 0 0,0 1 0 0 0,1-1 0 0 0,-1 0 0 0 0,0-1 0 0 0,0 1 0 0 0,1 0 0 0 0,-1-1 0 0 0,1 0 0 0 0,0 0 0 0 0,-1 0 0 0 0,1 0 0 0 0,0-1 0 0 0,-1 1 0 0 0,1-1 0 0 0,0 0 0 0 0,0 0 0 0 0,-1 0 0 0 0,2-1-14 0 0,4 0 68 0 0,0 0 0 0 0,-1-1 0 0 0,1 0 0 0 0,-1-1 0 0 0,1 0 0 0 0,-1 0 0 0 0,5-3-68 0 0,-8 3-295 0 0,0 0 0 0 0,0-1 1 0 0,0 1-1 0 0,-1-1 0 0 0,2-1 295 0 0,-2 0-1296 0 0,1 0 1 0 0,-1 0-1 0 0,0 0 0 0 0,0 0 0 0 0,0-2 1296 0 0,5-9-6826 0 0</inkml:trace>
  <inkml:trace contextRef="#ctx0" brushRef="#br1" timeOffset="128700.158">15844 4789 16783 0 0,'0'0'382'0'0,"0"0"54"0"0,0 9 434 0 0,-6 65-248 0 0,7-40 131 0 0,2 0 1 0 0,1-1-1 0 0,2 0 1 0 0,2 0-1 0 0,0 0 1 0 0,11 25-754 0 0,-13-47 205 0 0,-2-8-7528 0 0,-4-3 227 0 0</inkml:trace>
  <inkml:trace contextRef="#ctx0" brushRef="#br1" timeOffset="128966.477">15856 5047 15576 0 0,'2'0'356'0'0,"37"2"986"0"0,-17-1-1075 0 0,19-1-267 0 0,11-2 670 0 0,30-2-276 0 0,-41 0-343 0 0,-19 2 41 0 0,0 0 0 0 0,0-1 0 0 0,-1-2 1 0 0,1 0-1 0 0,-1-1 0 0 0,20-9-92 0 0,-31 11 72 0 0,0 0 8 0 0,-1-1 0 0 0,0 0 0 0 0,5-3-80 0 0,-12 6 12 0 0,1 0 0 0 0,-1 0-1 0 0,0 0 1 0 0,1 0 0 0 0,-1 0 0 0 0,0-1 0 0 0,0 1 0 0 0,-1-1 0 0 0,1 1 0 0 0,0-1 0 0 0,-1 0 0 0 0,0 1-1 0 0,1-1 1 0 0,-1-1-12 0 0,-1 3 4 0 0,1 0 0 0 0,-1 0-1 0 0,0 1 1 0 0,0-1 0 0 0,1 0-1 0 0,-1 0 1 0 0,0 0 0 0 0,0 1-1 0 0,0-1 1 0 0,0 0 0 0 0,0 0-1 0 0,0 0 1 0 0,-1 0 0 0 0,1 1-1 0 0,0-1 1 0 0,0 0 0 0 0,0 0-1 0 0,-1 1 1 0 0,1-1 0 0 0,0 0-1 0 0,-1 0 1 0 0,1 1 0 0 0,-1-1-1 0 0,1 0 1 0 0,-1 1 0 0 0,0-1-4 0 0,0 0 18 0 0,0 0 0 0 0,0 0 0 0 0,-1 0 0 0 0,1 1 0 0 0,-1-1 0 0 0,1 1 0 0 0,0-1 0 0 0,-1 1 0 0 0,1 0 0 0 0,-1-1 0 0 0,1 1 0 0 0,-1 0 0 0 0,1 0 0 0 0,-1 0-18 0 0,-4 0 80 0 0,1 0-1 0 0,0 1 1 0 0,-1-1-1 0 0,1 1 1 0 0,-1 0-1 0 0,1 1 1 0 0,0-1-1 0 0,-1 2-79 0 0,-12 5 164 0 0,1 0 0 0 0,0 2 0 0 0,1 0 0 0 0,0 1 0 0 0,-5 5-164 0 0,12-8 121 0 0,-1 1 1 0 0,1 0-1 0 0,1 1 0 0 0,0 0 1 0 0,0 0-1 0 0,1 0 1 0 0,0 1-1 0 0,-2 6-121 0 0,8-15 8 0 0,-1 0 0 0 0,1 0-1 0 0,1 0 1 0 0,-1 0 0 0 0,0 0 0 0 0,0 0-1 0 0,1 1 1 0 0,0-1 0 0 0,-1 0 0 0 0,1 1-1 0 0,0-1 1 0 0,0 0 0 0 0,0 0 0 0 0,0 1 0 0 0,0-1-1 0 0,1 0 1 0 0,-1 0 0 0 0,1 1 0 0 0,0-1-1 0 0,-1 0 1 0 0,1 0 0 0 0,0 0 0 0 0,0 0 0 0 0,1 1-8 0 0,0 0 11 0 0,0-1 1 0 0,0 1-1 0 0,1-1 1 0 0,-1 0-1 0 0,1 0 1 0 0,-1 0 0 0 0,1 0-1 0 0,0-1 1 0 0,0 1-1 0 0,0-1 1 0 0,0 1 0 0 0,0-1-1 0 0,0 0 1 0 0,0 0-1 0 0,0-1 1 0 0,2 1-12 0 0,7 1-138 0 0,0-1 0 0 0,0 0 0 0 0,-1-1 0 0 0,1 0-1 0 0,11-2 139 0 0,9-3-4876 0 0,17-6 4876 0 0,-24 6-6443 0 0</inkml:trace>
  <inkml:trace contextRef="#ctx0" brushRef="#br1" timeOffset="129409.727">16858 4905 17623 0 0,'-6'1'178'0'0,"-1"0"-1"0"0,0 0 0 0 0,1 1 1 0 0,-1-1-1 0 0,1 1 0 0 0,-1 1 1 0 0,1-1-1 0 0,0 1 0 0 0,0 0 1 0 0,0 1-1 0 0,-5 3-177 0 0,-13 7 28 0 0,-7 5 430 0 0,2 1 0 0 0,1 1 0 0 0,0 1 0 0 0,-7 10-458 0 0,32-30 13 0 0,-6 6 73 0 0,0 0-1 0 0,0 1 0 0 0,0-1 1 0 0,1 2-1 0 0,1-1 0 0 0,-1 1 1 0 0,1 0-1 0 0,1 1 0 0 0,0 0-85 0 0,5-10 148 0 0,1-1 18 0 0,17 8 344 0 0,-11-8-520 0 0,0 0 1 0 0,1 0-1 0 0,-1-1 0 0 0,0 0 0 0 0,0 0 0 0 0,0 0 0 0 0,1-1 0 0 0,-1 0 0 0 0,-1 0 1 0 0,1 0-1 0 0,0-1 0 0 0,0 0 0 0 0,-1 0 0 0 0,0 0 0 0 0,3-3 10 0 0,5-3-299 0 0,-1-1 0 0 0,0-1 0 0 0,0 0 1 0 0,-1-1-1 0 0,6-8 299 0 0,-1-3-721 0 0,0 0 0 0 0,-2-1 0 0 0,0 0 0 0 0,2-10 721 0 0,40-104-3618 0 0,-54 134 3507 0 0,25-78-1062 0 0,-4 8 4017 0 0,-19 56-426 0 0,-4 16-1289 0 0,0 2-424 0 0,0 0-185 0 0,0 0-37 0 0,0 9 140 0 0,-1-2-556 0 0,0 1 0 0 0,0-1 1 0 0,-1 0-1 0 0,0 1 0 0 0,0-1 1 0 0,-3 4-68 0 0,-3 14 150 0 0,-2 18 157 0 0,2-1 1 0 0,2 1-1 0 0,2 0 0 0 0,1 1 0 0 0,3 5-307 0 0,1-2 355 0 0,4 22-355 0 0,-3-57-65 0 0,1 0 1 0 0,0 0 0 0 0,1 0-1 0 0,0 0 1 0 0,1 0 64 0 0,2 4-1677 0 0,-7-15 601 0 0</inkml:trace>
  <inkml:trace contextRef="#ctx0" brushRef="#br1" timeOffset="130994.599">17691 4988 13880 0 0,'0'0'314'0'0,"0"0"46"0"0,0 0 22 0 0,0 0-49 0 0,0 0-157 0 0,0 0 141 0 0,0 0 89 0 0,0 0 11 0 0,12 9 725 0 0,-7-8-1006 0 0,-1 1 0 0 0,0-1-1 0 0,1 1 1 0 0,-1-1 0 0 0,1 0-1 0 0,-1-1 1 0 0,1 1 0 0 0,0-1-1 0 0,-1 0 1 0 0,1 0 0 0 0,-1-1-1 0 0,1 1 1 0 0,-1-1 0 0 0,1 0-1 0 0,-1 0 1 0 0,1 0 0 0 0,-1-1-1 0 0,0 0 1 0 0,1 1 0 0 0,1-3-136 0 0,10-5 138 0 0,1-1 0 0 0,-1 0 1 0 0,-1-2-1 0 0,5-4-138 0 0,-15 12 55 0 0,6-5-28 0 0,-1 1 0 0 0,0-1 0 0 0,0-1 0 0 0,-1 0 0 0 0,0 0-1 0 0,-1-1 1 0 0,0 0 0 0 0,-1-1 0 0 0,0-1-27 0 0,-6 12 5 0 0,0 0 0 0 0,-1 0 1 0 0,1-1-1 0 0,-1 1 0 0 0,0 0 0 0 0,1-1 0 0 0,-1 1 0 0 0,0 0 0 0 0,0-1 0 0 0,0 1 0 0 0,0 0 0 0 0,0-1 0 0 0,0 1 0 0 0,0 0 0 0 0,-1-1 0 0 0,1 1 0 0 0,0 0 0 0 0,-1 0 0 0 0,1-1 0 0 0,-1 1 0 0 0,1 0 0 0 0,-1 0-5 0 0,1 0 2 0 0,-1 0-1 0 0,0 0 1 0 0,1 1-1 0 0,-1-1 0 0 0,0 0 1 0 0,0 1-1 0 0,1-1 0 0 0,-1 1 1 0 0,0-1-1 0 0,0 1 0 0 0,0-1 1 0 0,0 1-1 0 0,0 0 1 0 0,1-1-1 0 0,-1 1 0 0 0,0 0 1 0 0,0 0-1 0 0,0 0 0 0 0,0 0 1 0 0,0-1-1 0 0,0 1 0 0 0,0 0 1 0 0,0 1-1 0 0,0-1 1 0 0,0 0-1 0 0,0 0 0 0 0,0 0 1 0 0,0 1-1 0 0,0-1 0 0 0,0 0-1 0 0,-5 3 72 0 0,-1-1-1 0 0,1 1 0 0 0,0 0 0 0 0,0 0 1 0 0,1 0-1 0 0,-1 1 0 0 0,1 0 0 0 0,-1 0 1 0 0,1 1-1 0 0,0-1 0 0 0,0 2-71 0 0,-2 3 47 0 0,-1 0 1 0 0,1 1-1 0 0,1 0 0 0 0,0 0 0 0 0,-4 10-47 0 0,8-17-4 0 0,-9 20-17 0 0,1 1 1 0 0,-6 17 20 0 0,14-35 1 0 0,1 0 0 0 0,-1 0 1 0 0,1-1-1 0 0,0 1 0 0 0,0 0 1 0 0,1 0-1 0 0,0 0 1 0 0,0 1-1 0 0,0-1 0 0 0,1 0 1 0 0,0 0-1 0 0,0 0 0 0 0,0-1 1 0 0,1 3-2 0 0,-1-6 4 0 0,0 0-1 0 0,0 0 1 0 0,0 0 0 0 0,1 0 0 0 0,-1 0 0 0 0,0 0 0 0 0,1 0 0 0 0,-1 0 0 0 0,1-1 0 0 0,0 1 0 0 0,-1 0 0 0 0,1-1-1 0 0,0 0 1 0 0,0 1 0 0 0,0-1 0 0 0,0 0 0 0 0,2 1-4 0 0,-1-1 17 0 0,1 0-1 0 0,0 0 1 0 0,-1 0 0 0 0,1-1 0 0 0,-1 1-1 0 0,1-1 1 0 0,0 0 0 0 0,-1 0-1 0 0,1 0 1 0 0,3-1-17 0 0,5-2 42 0 0,0 0-1 0 0,0-1 1 0 0,0 0-1 0 0,0 0 1 0 0,-1-2-1 0 0,4-1-41 0 0,16-12-41 0 0,-1 0-1 0 0,-1-2 1 0 0,18-17 41 0 0,-16 13-24 0 0,-26 21 11 0 0,1 0-1 0 0,-1 0 1 0 0,1 1-1 0 0,0-1 1 0 0,0 1-1 0 0,0 1 1 0 0,3-2 13 0 0,-8 5-4 0 0,1-1 1 0 0,-1 1 0 0 0,0 0-1 0 0,0 0 1 0 0,0 0 0 0 0,0 0-1 0 0,0 0 1 0 0,0 0 0 0 0,0 0-1 0 0,0 0 1 0 0,0 0 0 0 0,-1 0-1 0 0,1 0 1 0 0,0 1 0 0 0,-1-1-1 0 0,1 0 1 0 0,-1 0 3 0 0,1 0-7 0 0,1 4 0 0 0,-1 0 1 0 0,1 0 0 0 0,-1 0 0 0 0,0 0 0 0 0,0 0 0 0 0,0 0-1 0 0,-1 1 1 0 0,0-1 0 0 0,0 0 0 0 0,-1 4 6 0 0,1-3 10 0 0,0 1 0 0 0,0 0 1 0 0,1-1-1 0 0,0 1 0 0 0,0-1 1 0 0,1 3-11 0 0,-1 4 11 0 0,-1-10-3 0 0,0-1 0 0 0,1 0 0 0 0,-1 1 0 0 0,0-1 0 0 0,1 0 0 0 0,0 0 0 0 0,-1 1-1 0 0,1-1 1 0 0,0 0 0 0 0,0 0 0 0 0,0 0 0 0 0,0 0 0 0 0,0 0 0 0 0,1 0 0 0 0,-1 0 0 0 0,1 0-8 0 0,-1-1 3 0 0,-1-1-1 0 0,0 1 0 0 0,0-1 0 0 0,1 0 0 0 0,-1 1 1 0 0,0-1-1 0 0,1 1 0 0 0,-1-1 0 0 0,0 0 1 0 0,1 1-1 0 0,-1-1 0 0 0,1 0 0 0 0,-1 0 1 0 0,0 1-1 0 0,1-1 0 0 0,-1 0 0 0 0,1 0 0 0 0,-1 0 1 0 0,1 0-1 0 0,-1 1 0 0 0,1-1 0 0 0,-1 0 1 0 0,1 0-1 0 0,-1 0 0 0 0,1 0 0 0 0,-1 0 1 0 0,1 0-1 0 0,-1 0 0 0 0,1 0 0 0 0,-1 0 0 0 0,0 0 1 0 0,1-1-1 0 0,-1 1 0 0 0,1 0 0 0 0,-1 0 1 0 0,1 0-1 0 0,-1-1 0 0 0,1 1 0 0 0,-1 0 1 0 0,0 0-1 0 0,1-1 0 0 0,-1 1 0 0 0,1-1-2 0 0,0 1 8 0 0,3-2 16 0 0,1 0 1 0 0,-1 0-1 0 0,0-1 0 0 0,0 1 0 0 0,0-1 0 0 0,0 0 0 0 0,0 0 0 0 0,-1 0 0 0 0,1 0 0 0 0,-1-1-24 0 0,7-8 26 0 0,0 0 0 0 0,3-7-26 0 0,-6 8-1 0 0,0 1-1 0 0,1 1 1 0 0,0-1 0 0 0,4-2 1 0 0,-8 8-13 0 0,0 0 1 0 0,1 1-1 0 0,-1 0 0 0 0,1 0 0 0 0,-1 0 1 0 0,1 1-1 0 0,0 0 0 0 0,3-2 13 0 0,-6 4-4 0 0,0-1 0 0 0,-1 1 1 0 0,1 0-1 0 0,-1-1 0 0 0,1 1 0 0 0,0 0 0 0 0,-1 0 1 0 0,1 0-1 0 0,0 0 0 0 0,-1 0 0 0 0,1 1 1 0 0,-1-1-1 0 0,1 0 0 0 0,0 1 0 0 0,-1-1 0 0 0,1 1 1 0 0,-1 0-1 0 0,1-1 0 0 0,-1 1 0 0 0,1 0 0 0 0,-1 0 1 0 0,0 0-1 0 0,1 0 0 0 0,-1 0 0 0 0,0 0 0 0 0,0 0 1 0 0,0 0-1 0 0,0 1 0 0 0,0-1 0 0 0,1 2 4 0 0,3 4-16 0 0,-1 0 0 0 0,0 0 0 0 0,0 1 0 0 0,0 0 0 0 0,-1-1 0 0 0,0 1 0 0 0,-1 1 0 0 0,0-1 0 0 0,0 0 0 0 0,0 3 16 0 0,6 22 77 0 0,-4-21-36 0 0,1 3 45 0 0,-4-14 8 0 0,-1-1 3 0 0,0 0-21 0 0,0 0-11 0 0,0 0-1 0 0,0 0 0 0 0,9-11-60 0 0,5-5-278 0 0,-1-1-1 0 0,2-4 275 0 0,-8 9-114 0 0,1 1-1 0 0,1 0 1 0 0,0 1-1 0 0,0-1 1 0 0,1 2-1 0 0,9-8 115 0 0,-16 15-18 0 0,0-1-1 0 0,0 1 0 0 0,0 0 0 0 0,1 1 0 0 0,-1-1 1 0 0,1 1-1 0 0,-1-1 0 0 0,1 1 0 0 0,0 0 1 0 0,1 0 18 0 0,-3 1 16 0 0,0 0 1 0 0,-1 0-1 0 0,1 0 1 0 0,0 0-1 0 0,0 0 1 0 0,0 0-1 0 0,0 1 1 0 0,0-1-1 0 0,-1 1 1 0 0,1-1-1 0 0,0 1 1 0 0,0 0 0 0 0,-1-1-1 0 0,1 1 1 0 0,0 0-1 0 0,-1 0 1 0 0,1 1-1 0 0,-1-1 1 0 0,0 0-1 0 0,1 0 1 0 0,-1 1-1 0 0,1-1-16 0 0,9 14 301 0 0,0 0-1 0 0,0 0 1 0 0,-1 1-1 0 0,1 6-300 0 0,0-2 239 0 0,1-1 0 0 0,11 14-239 0 0,-22-32-7 0 0,1 1-33 0 0,0 0 0 0 0,0 0 1 0 0,0 0-1 0 0,0 0 0 0 0,0-1 1 0 0,0 1-1 0 0,2 0 40 0 0,10-2-1609 0 0,-3-2-3907 0 0,-2 0-1649 0 0</inkml:trace>
  <inkml:trace contextRef="#ctx0" brushRef="#br1" timeOffset="131328.783">19073 4870 19983 0 0,'0'0'455'0'0,"0"0"61"0"0,-3 8 517 0 0,-1 4-943 0 0,1 1 0 0 0,0 0 0 0 0,1 1 0 0 0,0-1 0 0 0,1 0 0 0 0,1 1 0 0 0,0-1 0 0 0,0 0 0 0 0,2 1 0 0 0,0-1 0 0 0,0 0-90 0 0,-1-8 74 0 0,1-1 0 0 0,-1 0 0 0 0,1 0 0 0 0,0 1 0 0 0,0-1 0 0 0,1-1 0 0 0,1 4-74 0 0,-2-4-22 0 0,0-1 0 0 0,-1 1 0 0 0,1-1 0 0 0,0 0 0 0 0,1 1 0 0 0,-1-1 0 0 0,0 0 0 0 0,0-1 0 0 0,1 1 0 0 0,0 0 0 0 0,2 1 22 0 0,4-3-6559 0 0,-2 0-623 0 0</inkml:trace>
  <inkml:trace contextRef="#ctx0" brushRef="#br1" timeOffset="131639.166">19226 4777 17015 0 0,'0'0'376'0'0,"0"0"72"0"0,0 0 24 0 0,0 0 8 0 0,0 0-384 0 0,0 0-96 0 0,0 0 0 0 0,0 0 0 0 0,-3 6-176 0 0,3-6-48 0 0,0 0-16 0 0,0 0-4655 0 0,0 0-937 0 0</inkml:trace>
  <inkml:trace contextRef="#ctx0" brushRef="#br1" timeOffset="131918.98">19631 4755 16959 0 0,'-9'1'217'0'0,"0"0"-1"0"0,0 0 1 0 0,0 0-1 0 0,1 1 0 0 0,-1 1 1 0 0,-4 1-217 0 0,-51 23 73 0 0,33-14 281 0 0,24-10-290 0 0,1 0 1 0 0,0-1-1 0 0,1 2 0 0 0,-1-1 1 0 0,0 1-1 0 0,1 0 1 0 0,0 0-1 0 0,0 0 0 0 0,0 1 1 0 0,0 0-1 0 0,1 0 0 0 0,0 0 1 0 0,0 0-1 0 0,0 1 1 0 0,1-1-1 0 0,0 1 0 0 0,-2 4-64 0 0,4-8 31 0 0,1 1-1 0 0,-1-1 1 0 0,1 1-1 0 0,0 0 1 0 0,0-1-1 0 0,0 1 1 0 0,0-1-1 0 0,0 1 1 0 0,1-1-1 0 0,-1 1 1 0 0,1-1-1 0 0,-1 1 1 0 0,1-1-1 0 0,0 1 1 0 0,0-1-1 0 0,0 1 1 0 0,0-1-1 0 0,0 0 0 0 0,1 0 1 0 0,-1 0-1 0 0,1 0 1 0 0,0 0-1 0 0,-1 0 1 0 0,1 0-1 0 0,0 0 1 0 0,0-1-1 0 0,1 2-30 0 0,7 5 97 0 0,1 0 0 0 0,1 0 0 0 0,-1-1 0 0 0,9 3-97 0 0,-14-7-11 0 0,113 65 389 0 0,-119-67-346 0 0,0-1 1 0 0,1 0 0 0 0,-1 0 0 0 0,0 0 0 0 0,0 0-1 0 0,0 0 1 0 0,0 0 0 0 0,1 0 0 0 0,-1 0 0 0 0,0 0-1 0 0,0 1 1 0 0,0-1 0 0 0,0 0 0 0 0,0 0 0 0 0,0 0-1 0 0,1 0 1 0 0,-1 0 0 0 0,0 1 0 0 0,0-1-1 0 0,0 0 1 0 0,0 0 0 0 0,0 0 0 0 0,0 0 0 0 0,0 1-1 0 0,0-1 1 0 0,0 0 0 0 0,0 0 0 0 0,0 0 0 0 0,0 1-1 0 0,0-1 1 0 0,0 0 0 0 0,0 0 0 0 0,0 0-1 0 0,0 1 1 0 0,0-1 0 0 0,0 0 0 0 0,0 0 0 0 0,0 0-1 0 0,0 0 1 0 0,0 1 0 0 0,0-1 0 0 0,0 0 0 0 0,-1 0-33 0 0,-8 6 495 0 0,-15 1-107 0 0,-9-2-524 0 0,0-2 0 0 0,0-2 0 0 0,-21-1 136 0 0,20 0-916 0 0,22-1-459 0 0,2-1-3827 0 0,4-1-1579 0 0</inkml:trace>
  <inkml:trace contextRef="#ctx0" brushRef="#br1" timeOffset="132124.574">19934 4728 18311 0 0,'0'0'414'0'0,"-12"6"1007"0"0,-1 7-1300 0 0,6-7-106 0 0,1 0 1 0 0,-1 1-1 0 0,2 0 0 0 0,-2 2-15 0 0,5-7-1 0 0,0 2 1 0 0,1-1-1 0 0,-1 0 0 0 0,1 0 1 0 0,-1 1-1 0 0,1-1 0 0 0,0 0 0 0 0,1 1 1 0 0,-1-1-1 0 0,0 1 0 0 0,1-1 0 0 0,0 4 1 0 0,0 0 4 0 0,0-1-1 0 0,1 0 0 0 0,0 0 0 0 0,0 0 1 0 0,1 0-1 0 0,0 0 0 0 0,0 0 0 0 0,0 0 1 0 0,0 0-1 0 0,3 2-3 0 0,3 7 196 0 0,2-1 1 0 0,0 0 0 0 0,2 1-197 0 0,1 2 329 0 0,-11-15-260 0 0,-1 0-1 0 0,1 0 1 0 0,-1 1-1 0 0,0-1 0 0 0,0 0 1 0 0,1 1-1 0 0,-2 0 1 0 0,1-1-1 0 0,0 1 1 0 0,0-1-1 0 0,-1 1 0 0 0,1 0 1 0 0,-1 2-69 0 0,0-4 40 0 0,0 1 1 0 0,0-1-1 0 0,-1 1 1 0 0,1-1 0 0 0,0 0-1 0 0,-1 1 1 0 0,1-1-1 0 0,0 0 1 0 0,-1 0-1 0 0,0 1 1 0 0,1-1-1 0 0,-1 0 1 0 0,0 0 0 0 0,0 0-1 0 0,1 0 1 0 0,-1 0-1 0 0,0 0 1 0 0,0 0-1 0 0,0 0 1 0 0,0 0-1 0 0,0 0 1 0 0,-1 0 0 0 0,1-1-1 0 0,0 1 1 0 0,0 0-1 0 0,-2-1-40 0 0,-17 8 186 0 0,0-2-1 0 0,-1-1 1 0 0,0 0-1 0 0,0-1 1 0 0,-18 0-186 0 0,2 0-729 0 0,20-5 50 0 0,6-1-434 0 0,10 2-476 0 0,0-1-3424 0 0,-2-6-1471 0 0</inkml:trace>
  <inkml:trace contextRef="#ctx0" brushRef="#br1" timeOffset="132372.565">20190 4836 19063 0 0,'0'0'432'0'0,"0"0"66"0"0,3 8 484 0 0,1-1-925 0 0,-1 0 0 0 0,0 0 0 0 0,1 7-57 0 0,3 7 349 0 0,-6-17-219 0 0,0 1 0 0 0,-1-1 0 0 0,1 0 0 0 0,-1 1 0 0 0,0-1 0 0 0,0 1-1 0 0,-1-1 1 0 0,0 0 0 0 0,0 2-130 0 0,-1 17 333 0 0,2-13-241 0 0,0 0 1 0 0,-1-1-1 0 0,0 1 1 0 0,-1-1-1 0 0,0 3-92 0 0,1-6 60 0 0,1-4-29 0 0,0-2-174 0 0,0 0-75 0 0,0 0-1005 0 0,2-1-4141 0 0,6-1-1774 0 0</inkml:trace>
  <inkml:trace contextRef="#ctx0" brushRef="#br1" timeOffset="132862.176">20602 4775 17015 0 0,'0'0'388'0'0,"-2"0"52"0"0,-5 1-313 0 0,-1 1-1 0 0,0 0 1 0 0,0 1-1 0 0,1 0 1 0 0,-1 0-1 0 0,1 0 1 0 0,0 1-1 0 0,-6 4-126 0 0,-6 2 186 0 0,-14 10 126 0 0,1 0-1 0 0,1 2 1 0 0,-3 5-312 0 0,-7 3 223 0 0,28-14 41 0 0,5-5 88 0 0,7-10-160 0 0,1-1 2 0 0,4 1-137 0 0,1 1 0 0 0,0-1 0 0 0,0 1 0 0 0,-1-1 0 0 0,1-1 1 0 0,0 1-1 0 0,0-1 0 0 0,0 0 0 0 0,0 0 0 0 0,0 0 0 0 0,0-1 1 0 0,0 0-1 0 0,-1 1 0 0 0,1-2 0 0 0,0 1 0 0 0,0-1-57 0 0,16-5-70 0 0,-1-1-1 0 0,1-1 0 0 0,0-2 71 0 0,-5 3 8 0 0,1-1-45 0 0,11-4 4 0 0,23-9 33 0 0,-42 19-7 0 0,0 1 1 0 0,-1-1-1 0 0,1 1 0 0 0,0 1 0 0 0,0 0 0 0 0,0 0 0 0 0,0 1 0 0 0,4 0 7 0 0,-10 0 0 0 0,0 1-1 0 0,0-1 1 0 0,-1 1-1 0 0,1 0 1 0 0,0 0 0 0 0,-1 0-1 0 0,1 0 1 0 0,-1 1-1 0 0,1-1 1 0 0,-1 1 0 0 0,0-1-1 0 0,0 1 1 0 0,1 0-1 0 0,-1 0 1 0 0,0 0 0 0 0,0 0-1 0 0,-1 0 1 0 0,1 0-1 0 0,0 1 1 0 0,-1-1 0 0 0,0 1-1 0 0,1-1 1 0 0,-1 1-1 0 0,0-1 1 0 0,0 1 0 0 0,0 1 0 0 0,2 7 57 0 0,0 0 1 0 0,0 1-1 0 0,-1 0 1 0 0,-1-1-1 0 0,1 7-57 0 0,-2-7 74 0 0,1-1 0 0 0,-1 1 0 0 0,-1-1 0 0 0,0 0 0 0 0,0 1 0 0 0,-1-1 0 0 0,-1 0 0 0 0,-3 10-74 0 0,6-19 26 0 0,0-1-1 0 0,0 1 0 0 0,0 0 0 0 0,-1-1 1 0 0,1 1-1 0 0,0-1 0 0 0,-1 1 0 0 0,1-1 1 0 0,-1 1-1 0 0,1-1 0 0 0,-1 1 0 0 0,1-1 1 0 0,-1 1-1 0 0,1-1 0 0 0,-1 0 0 0 0,1 1 0 0 0,-1-1-25 0 0,1 0 10 0 0,-1 1-1 0 0,1-1 0 0 0,0 0 0 0 0,-1 0 0 0 0,1 0 0 0 0,0 0 1 0 0,0 0-1 0 0,-1 0 0 0 0,1 0 0 0 0,0 0 0 0 0,-1 0 0 0 0,1-1 0 0 0,0 1 1 0 0,-1 0-1 0 0,1 0 0 0 0,0 0 0 0 0,0 0 0 0 0,-1 0 0 0 0,1 0 0 0 0,0-1 1 0 0,0 1-1 0 0,-1 0 0 0 0,1 0 0 0 0,0 0 0 0 0,0-1-9 0 0,-1 1-4 0 0,0-1 0 0 0,1 0-1 0 0,-1 0 1 0 0,1 1 0 0 0,0-1 0 0 0,-1 0-1 0 0,1 0 1 0 0,0 0 0 0 0,-1 0 0 0 0,1 1-1 0 0,0-1 1 0 0,0 0 0 0 0,0 0 0 0 0,0 0-1 0 0,0 0 1 0 0,0 0 0 0 0,0 0 0 0 0,0 0-1 0 0,0 0 1 0 0,0 1 0 0 0,0-1 0 0 0,0 0-1 0 0,1-1 5 0 0,5-10-132 0 0,0-1-1 0 0,1 1 1 0 0,0 1-1 0 0,1-1 0 0 0,1 1 1 0 0,-1 1-1 0 0,2 0 1 0 0,-1 0-1 0 0,2 1 0 0 0,-1 0 1 0 0,1 0-1 0 0,0 1 1 0 0,1 1-1 0 0,0 0 1 0 0,0 0-1 0 0,1 1 133 0 0,-11 5 0 0 0,0 0 0 0 0,0 0 0 0 0,1 0 0 0 0,-1 1 0 0 0,0-1 1 0 0,0 0-1 0 0,1 1 0 0 0,-1 0 0 0 0,1-1 0 0 0,-1 1 0 0 0,0 0 0 0 0,1 0 0 0 0,-1 0 0 0 0,1 1 0 0 0,-1-1 0 0 0,0 1 0 0 0,1-1 1 0 0,-1 1-1 0 0,0 0 0 0 0,2 0 0 0 0,-2 1 34 0 0,0-1 0 0 0,0 1 0 0 0,0-1 1 0 0,0 1-1 0 0,0 0 0 0 0,0 0 0 0 0,0 0 0 0 0,-1 0 1 0 0,1 0-1 0 0,-1 0 0 0 0,1 0 0 0 0,-1 1 0 0 0,0-1 1 0 0,0 0-1 0 0,0 1 0 0 0,0-1 0 0 0,0 1 0 0 0,0 0-34 0 0,6 39 298 0 0,-4-27-137 0 0,-1 0 0 0 0,4 8-161 0 0,1 5 122 0 0,-5-22-134 0 0,-1 0 1 0 0,1 0-1 0 0,0 0 1 0 0,0 0-1 0 0,0 0 0 0 0,1 0 1 0 0,0 0-1 0 0,0-1 1 0 0,1 1 11 0 0,0 1-2015 0 0,-4-7-5311 0 0</inkml:trace>
  <inkml:trace contextRef="#ctx0" brushRef="#br1" timeOffset="134772.726">11566 6151 12152 0 0,'-3'-23'1001'0'0,"-2"14"1819"0"0,2-3-221 0 0,3 10-2496 0 0,1 0-1 0 0,-1 0 0 0 0,0 0 1 0 0,1 1-1 0 0,-1-1 1 0 0,1 0-1 0 0,0 1 0 0 0,-1-1 1 0 0,1 0-1 0 0,0 1 1 0 0,0-1-1 0 0,0 1 0 0 0,0-1-102 0 0,6-6 47 0 0,0 0 0 0 0,0 0 0 0 0,0 1 0 0 0,1-1 0 0 0,1 2-1 0 0,-1-1 1 0 0,1 1 0 0 0,0 1 0 0 0,0-1 0 0 0,1 2 0 0 0,-1-1-1 0 0,1 1 1 0 0,0 1 0 0 0,0 0 0 0 0,1 0 0 0 0,-1 1 0 0 0,1 0-1 0 0,-1 1 1 0 0,1 0 0 0 0,-1 0 0 0 0,1 1 0 0 0,0 1 0 0 0,5 1-47 0 0,-10-1 46 0 0,0 1 0 0 0,0 0 0 0 0,0 0 0 0 0,-1 1 0 0 0,1-1-1 0 0,-1 1 1 0 0,1 0 0 0 0,-1 1 0 0 0,0-1 0 0 0,0 1 0 0 0,0 0 0 0 0,-1 1 0 0 0,4 3-46 0 0,5 7 268 0 0,-2 1-1 0 0,1 1 0 0 0,4 11-267 0 0,4 4-7 0 0,-18-29 33 0 0,0 0 1 0 0,0 0-1 0 0,0 0 1 0 0,0-1-1 0 0,0 1 1 0 0,1 0-1 0 0,-1-1 1 0 0,1 0 0 0 0,0 1-1 0 0,0-1-26 0 0,-2-2 19 0 0,1 1 1 0 0,0 0-1 0 0,0-1 1 0 0,0 1-1 0 0,0-1 1 0 0,0 0-1 0 0,-1 0 1 0 0,1 0-1 0 0,0 0 0 0 0,0 0 1 0 0,0 0-1 0 0,0 0 1 0 0,0 0-1 0 0,0-1 1 0 0,0 1-1 0 0,-1-1 0 0 0,1 0 1 0 0,0 1-1 0 0,0-1-19 0 0,9-4 79 0 0,-6 3-32 0 0,0 0-1 0 0,0 0 0 0 0,0 1 0 0 0,4-1-46 0 0,6-2-342 0 0,-1 0-1 0 0,0-1 1 0 0,0 0-1 0 0,0-1 1 0 0,8-6 342 0 0,10-3-5630 0 0,-4 2-1227 0 0</inkml:trace>
  <inkml:trace contextRef="#ctx0" brushRef="#br1" timeOffset="135784.99">12952 5760 9216 0 0,'6'-70'1688'0'0,"-12"47"3736"0"0,-9 33-3158 0 0,11-3-2134 0 0,1 0-1 0 0,1 0 1 0 0,-1 0-1 0 0,1 0 1 0 0,1 0 0 0 0,-1 0-1 0 0,1 1 1 0 0,0-1-1 0 0,1 1 1 0 0,0 6-132 0 0,-1 5 153 0 0,-3 47 239 0 0,3 0 0 0 0,3 18-392 0 0,1-46 80 0 0,2-1 0 0 0,1 1 0 0 0,5 15-80 0 0,-10-50-157 0 0,0-1 0 0 0,0 1 0 0 0,0-1 0 0 0,0 1-1 0 0,0-1 1 0 0,0 1 0 0 0,1-1 0 0 0,-1 0 0 0 0,1 1-1 0 0,-1-1 1 0 0,1 0 0 0 0,0 0 0 0 0,0 0 0 0 0,0 0-1 0 0,0-1 1 0 0,0 1 0 0 0,1-1 0 0 0,-1 1 0 0 0,0-1-1 0 0,3 1 158 0 0,2 2-6535 0 0</inkml:trace>
  <inkml:trace contextRef="#ctx0" brushRef="#br1" timeOffset="136336.968">13236 5971 16783 0 0,'0'0'496'0'0,"0"0"-13"0"0,0 8-294 0 0,16 33-189 0 0,-2 56 299 0 0,-9-64-302 0 0,-6-6 19 0 0,1-26 60 0 0,0 3 4 0 0,0-3-7 0 0,0-2 370 0 0,0-5-390 0 0,1 1 1 0 0,-1-1-1 0 0,1 0 0 0 0,1 1 0 0 0,-1-1 0 0 0,1 1 0 0 0,0-1 0 0 0,2-4-53 0 0,2-2-99 0 0,0 1 0 0 0,1 0 0 0 0,6-7 99 0 0,-9 13-38 0 0,2-5-62 0 0,2 0 1 0 0,0 0 0 0 0,0 1-1 0 0,0 1 1 0 0,1-1 0 0 0,1 1 99 0 0,-3 2-75 0 0,1 0 0 0 0,1 1 0 0 0,-1 0 0 0 0,1 0 0 0 0,3-1 75 0 0,-9 5 0 0 0,-1 0 1 0 0,0 0-1 0 0,1 1 0 0 0,-1-1 1 0 0,1 1-1 0 0,-1-1 0 0 0,1 1 1 0 0,-1 0-1 0 0,1 0 0 0 0,-1 0 1 0 0,1 0-1 0 0,-1 0 1 0 0,1 1-1 0 0,-1-1 0 0 0,1 1 1 0 0,-1 0-1 0 0,1-1 0 0 0,-1 1 1 0 0,0 0-1 0 0,1 0 0 0 0,-1 1 1 0 0,0-1-1 0 0,1 1 0 0 0,2 2 29 0 0,0-1 0 0 0,-1 1 0 0 0,1 0 0 0 0,-1 1 0 0 0,0-1-1 0 0,-1 1 1 0 0,1 0 0 0 0,-1 0 0 0 0,1 0-29 0 0,3 6 55 0 0,-5-8-16 0 0,0 0 0 0 0,0 0 0 0 0,-1 0 0 0 0,1 1 0 0 0,-1-1 0 0 0,1 1 0 0 0,-1-1 0 0 0,0 1-1 0 0,0 1-38 0 0,1 9 160 0 0,-1-11-93 0 0,0-1 1 0 0,-1 1-1 0 0,1 0 1 0 0,-1-1 0 0 0,0 1-1 0 0,0 0 1 0 0,0-1-1 0 0,0 1 1 0 0,0 0-1 0 0,0-1 1 0 0,-1 1 0 0 0,1 0-1 0 0,-1-1 1 0 0,0 1-1 0 0,0-1 1 0 0,0 1-1 0 0,0-1 1 0 0,0 0-1 0 0,-1 1 1 0 0,0 0-68 0 0,2-2 121 0 0,-1-1-107 0 0,1 0-1 0 0,-1 0 1 0 0,1 1-1 0 0,0-1 1 0 0,-1 0 0 0 0,1 0-1 0 0,0 0 1 0 0,-1 1-1 0 0,1-1 1 0 0,0 0-1 0 0,-1 1 1 0 0,1-1-1 0 0,0 0 1 0 0,-1 0-1 0 0,1 1 1 0 0,0-1-1 0 0,0 1 1 0 0,-1-1-1 0 0,1 0 1 0 0,0 1-1 0 0,0-1 1 0 0,0 1-14 0 0,-3 2 200 0 0,0-9-102 0 0,4 2-137 0 0,-1-1 0 0 0,0 1 0 0 0,1 0-1 0 0,0 0 1 0 0,0 0 0 0 0,0 0 0 0 0,0 0-1 0 0,1 0 1 0 0,0 0 0 0 0,0-1 39 0 0,-1 3-61 0 0,27-45-386 0 0,-23 39 369 0 0,0 1 0 0 0,0 0-1 0 0,0 1 1 0 0,1 0 0 0 0,-1-1-1 0 0,2 2 1 0 0,0-2 78 0 0,13-12-158 0 0,-17 16 180 0 0,0 0 0 0 0,0 1 0 0 0,0 0 1 0 0,1-1-1 0 0,-1 1 0 0 0,1 0 0 0 0,-1 0 0 0 0,1 1 1 0 0,0-1-1 0 0,-1 1 0 0 0,1 0 0 0 0,2 0-22 0 0,-3 0 58 0 0,-1 0 0 0 0,1 1 0 0 0,0 0-1 0 0,-1 0 1 0 0,1 0 0 0 0,0 0 0 0 0,0 0 0 0 0,-1 0-1 0 0,1 1 1 0 0,-1-1 0 0 0,1 1 0 0 0,0-1-1 0 0,-1 1 1 0 0,1 0 0 0 0,-1 0 0 0 0,1 1 0 0 0,-1-1-1 0 0,1 1-57 0 0,10 7 316 0 0,-10-8-240 0 0,-1 1 1 0 0,1-1-1 0 0,-1 1 1 0 0,0 0-1 0 0,0 0 1 0 0,0-1-1 0 0,0 2 0 0 0,0-1 1 0 0,0 0-1 0 0,0 1-76 0 0,12 14 396 0 0,-11-14-366 0 0,-1-1-1 0 0,0 1 1 0 0,1 0-1 0 0,-1-1 1 0 0,-1 1-1 0 0,1 0 1 0 0,0 0-1 0 0,-1 1-29 0 0,5 9 101 0 0,-2-5-47 0 0,0 1 0 0 0,-1 0 0 0 0,0 0 0 0 0,-1 0 0 0 0,1 2-54 0 0,-3-9 4 0 0,0-1-1 0 0,0 0 1 0 0,1 0 0 0 0,-1 0 0 0 0,0 0-1 0 0,1 1 1 0 0,-1-1 0 0 0,1 0-1 0 0,-1 0 1 0 0,1 0 0 0 0,-1 0 0 0 0,1 0-1 0 0,0 0 1 0 0,0 0-4 0 0,11 18 52 0 0,-12-18-65 0 0,1 0 1 0 0,0-1-1 0 0,-1 1 1 0 0,1 0-1 0 0,-1-1 1 0 0,1 1-1 0 0,0-1 0 0 0,0 1 1 0 0,-1-1-1 0 0,1 1 1 0 0,0-1-1 0 0,0 0 1 0 0,0 1-1 0 0,0-1 0 0 0,-1 0 1 0 0,1 0-1 0 0,0 1 1 0 0,0-1-1 0 0,0 0 1 0 0,0 0-1 0 0,0 0 0 0 0,0 0 13 0 0,10 3-679 0 0,-11-3 625 0 0,1 0 0 0 0,0-1 0 0 0,-1 1-1 0 0,1 0 1 0 0,0 0 0 0 0,-1 0 0 0 0,1 0 0 0 0,-1-1 0 0 0,1 1 0 0 0,0 0 0 0 0,-1-1-1 0 0,1 1 1 0 0,-1 0 0 0 0,1-1 0 0 0,-1 1 0 0 0,1-1 0 0 0,-1 1 54 0 0,1-1-189 0 0,1 0-110 0 0,0 0-1 0 0,0-1 1 0 0,-1 1 0 0 0,1-1 0 0 0,0 1 0 0 0,-1-1-1 0 0,0 0 1 0 0,1 1 0 0 0,-1-1 0 0 0,1-2 299 0 0,2-4-1713 0 0</inkml:trace>
  <inkml:trace contextRef="#ctx0" brushRef="#br1" timeOffset="136917.813">14059 5793 14688 0 0,'0'0'432'0'0,"1"0"-6"0"0,-1 0-414 0 0,1 0 0 0 0,-1 0 0 0 0,1 0 0 0 0,-1 0-1 0 0,1 0 1 0 0,-1 0 0 0 0,1 0 0 0 0,-1 0 0 0 0,0 0 0 0 0,1 0-1 0 0,-1 1 1 0 0,1-1 0 0 0,-1 0 0 0 0,0 0 0 0 0,1 0 0 0 0,-1 1 0 0 0,1-1-1 0 0,-1 0 1 0 0,0 0 0 0 0,1 1 0 0 0,-1-1 0 0 0,0 0 0 0 0,1 1-1 0 0,-1-1 1 0 0,0 0 0 0 0,0 1 0 0 0,1-1 0 0 0,-1 1 0 0 0,0-1-1 0 0,0 1-11 0 0,1 0 71 0 0,2 2 1 0 0,-1 0 1 0 0,1 0-1 0 0,-1 0 1 0 0,0 1-1 0 0,1-1 1 0 0,-2 1-1 0 0,1-1 1 0 0,0 1-1 0 0,-1 0 1 0 0,1 0-1 0 0,-1-1 1 0 0,0 1-1 0 0,0 4-72 0 0,-1-6 10 0 0,1 0 1 0 0,0 0-1 0 0,0 1 0 0 0,0-1 0 0 0,0 0 1 0 0,0 0-1 0 0,1 0 0 0 0,-1 0 1 0 0,0 0-1 0 0,1-1 0 0 0,1 3-10 0 0,-1-3 5 0 0,0 1 1 0 0,-1 0-1 0 0,1 1 1 0 0,-1-1-1 0 0,1 0 0 0 0,-1 0 1 0 0,1 3-6 0 0,4 20 119 0 0,-4-18-69 0 0,0 0-1 0 0,0 0 1 0 0,0 0-1 0 0,2 3-49 0 0,14 23 847 0 0,2 0 1 0 0,2 1-848 0 0,-5-10 506 0 0,-9-13-257 0 0,1 0-1 0 0,0-1 1 0 0,1 0-1 0 0,5 4-248 0 0,-7-6 154 0 0,-7-7-102 0 0,0 0 0 0 0,0 0-1 0 0,1 0 1 0 0,-1 0 0 0 0,0 0-1 0 0,1 0 1 0 0,-1 0 0 0 0,0 0-1 0 0,1-1 1 0 0,-1 1 0 0 0,1 0 0 0 0,-1-1-1 0 0,1 1 1 0 0,-1-1 0 0 0,1 0-1 0 0,-1 1 1 0 0,1-1 0 0 0,0 0-1 0 0,-1 0 1 0 0,1 0 0 0 0,-1 0-1 0 0,1 0 1 0 0,0 0 0 0 0,-1-1-1 0 0,1 1 1 0 0,0-1-52 0 0,0 0 91 0 0,0 0 1 0 0,0 0-1 0 0,0-1 0 0 0,-1 1 1 0 0,1-1-1 0 0,0 1 0 0 0,-1-1 1 0 0,1 1-1 0 0,-1-1 0 0 0,0 0 1 0 0,1 0-1 0 0,-1 0 1 0 0,0 0-1 0 0,0 0 0 0 0,0 0 1 0 0,0 0-1 0 0,-1 0 0 0 0,1-1-91 0 0,1-3 226 0 0,0 2-167 0 0,-1 0 0 0 0,0 0-1 0 0,0 1 1 0 0,0-1 0 0 0,-1 0 0 0 0,1 0-1 0 0,-1 0 1 0 0,0 0-59 0 0,1-49 96 0 0,-1 40-108 0 0,0-14 95 0 0,1-1 0 0 0,3-20-83 0 0,-3 41-55 0 0,-1 5 49 0 0,0 1 0 0 0,0 0 0 0 0,0 0 0 0 0,0 0 0 0 0,0 0 0 0 0,1 0 0 0 0,-1-1 0 0 0,0 1 0 0 0,1 0 0 0 0,-1 0 0 0 0,1 0-1 0 0,-1 0 1 0 0,1 0 0 0 0,-1 0 0 0 0,1 0 6 0 0,16 7-145 0 0,-15-4 133 0 0,0 0 0 0 0,0 0 0 0 0,0 0 0 0 0,0 0 0 0 0,-1 1 0 0 0,1-1 0 0 0,-1 1 0 0 0,1 0 12 0 0,6 9 1 0 0,-5-6 8 0 0,0 0-1 0 0,-1 0 1 0 0,1 0-1 0 0,-1 0 0 0 0,-1 0 1 0 0,1 2-9 0 0,4 11 13 0 0,8 54-13 0 0,-13-69 0 0 0,2 5 0 0 0,0 0 0 0 0,1 0 0 0 0,0 0 0 0 0,0-1 0 0 0,1 1 0 0 0,10 11-80 0 0,-14-19 85 0 0,0-1 1 0 0,0 1-1 0 0,0-1 0 0 0,0 1 0 0 0,0-1 0 0 0,0 0 0 0 0,0 1 0 0 0,1-1 0 0 0,-1 0 1 0 0,0 0-1 0 0,0 0 0 0 0,0 0 0 0 0,0 0 0 0 0,0 0 0 0 0,0 0 0 0 0,0 0 1 0 0,0-1-1 0 0,0 1 0 0 0,0 0 0 0 0,0-1 0 0 0,0 1 0 0 0,0-1 0 0 0,0 1 0 0 0,0-1 1 0 0,0 1-1 0 0,0-1 0 0 0,0 1 0 0 0,0-1 0 0 0,0 0 0 0 0,0 0 0 0 0,0 0-5 0 0,0 0 16 0 0,3-3 46 0 0,0 0-1 0 0,0-1 1 0 0,-1 1 0 0 0,1-1-1 0 0,-1 0 1 0 0,0 0-1 0 0,0 0 1 0 0,-1 0 0 0 0,2-4-62 0 0,3-11 344 0 0,5-19-344 0 0,5-20 51 0 0,3 0 1 0 0,2 2 0 0 0,2 1-1 0 0,18-27-51 0 0,-5 14-282 0 0,-24 40-2234 0 0,-12 28-5669 0 0</inkml:trace>
  <inkml:trace contextRef="#ctx0" brushRef="#br1" timeOffset="139002.762">19841 5690 10968 0 0,'0'-1'248'0'0,"5"-21"460"0"0,-4 16-609 0 0,0 0 0 0 0,0 0 0 0 0,1 1 0 0 0,-1-1 0 0 0,1 0 1 0 0,1 1-1 0 0,-1-1 0 0 0,1 1 0 0 0,0 0 0 0 0,0 0 0 0 0,0 0 0 0 0,1 0 0 0 0,0 0 1 0 0,1-1-100 0 0,10-7 668 0 0,1 0 1 0 0,1 0 0 0 0,0 2 0 0 0,0 0-1 0 0,8-3-668 0 0,-20 12 133 0 0,1-1 0 0 0,0 1-1 0 0,-1 0 1 0 0,1 0-1 0 0,0 1 1 0 0,5-1-133 0 0,-5 2 61 0 0,-1-1 0 0 0,0 1 0 0 0,1 0 0 0 0,-1 1 0 0 0,1-1 0 0 0,-1 1 0 0 0,1 0 0 0 0,-1 0 0 0 0,0 1 0 0 0,0 0 0 0 0,0 0 0 0 0,1 0-61 0 0,-1 1 18 0 0,0 0 0 0 0,0 0-1 0 0,0 0 1 0 0,0 1-1 0 0,-1-1 1 0 0,1 1 0 0 0,-1 1-1 0 0,0-1 1 0 0,3 4-18 0 0,2 6 135 0 0,0 0 0 0 0,6 12-135 0 0,-10-16 99 0 0,0 0 1 0 0,2 0-1 0 0,-1 0 0 0 0,1-1 0 0 0,0 1 0 0 0,9 6-99 0 0,-12-11 88 0 0,1-1 0 0 0,1 0-1 0 0,-1 0 1 0 0,1-1 0 0 0,-1 1-1 0 0,1-1 1 0 0,0 0-1 0 0,0-1 1 0 0,0 1 0 0 0,1-1-1 0 0,-1-1 1 0 0,1 1-1 0 0,-1-1 1 0 0,3 0-88 0 0,-3-1 121 0 0,0-1 0 0 0,0 0 0 0 0,1 0 0 0 0,-1-1 0 0 0,0 0 1 0 0,0 0-1 0 0,-1 0 0 0 0,2-1-121 0 0,47-25 130 0 0,-33 17-29 0 0,17-10 51 0 0,-13 6-896 0 0,1 2 0 0 0,19-7 744 0 0,-23 12-1011 0 0</inkml:trace>
  <inkml:trace contextRef="#ctx0" brushRef="#br1" timeOffset="173923.412">10004 6830 11544 0 0,'2'-14'880'0'0,"-1"10"-705"0"0,0-1 1 0 0,1 1 0 0 0,0-1 0 0 0,0 1 0 0 0,0 0 0 0 0,0-1 0 0 0,1 1 0 0 0,2-3-176 0 0,3-6 1230 0 0,-7 12-1101 0 0,0 0 1 0 0,0 0 0 0 0,0 1-1 0 0,0-1 1 0 0,1 0-1 0 0,-1 0 1 0 0,0 0 0 0 0,0 1-1 0 0,0-1 1 0 0,1 1-1 0 0,-1-1 1 0 0,0 1 0 0 0,1-1-1 0 0,-1 1 1 0 0,0 0-1 0 0,1 0 1 0 0,-1-1-1 0 0,1 1 1 0 0,-1 0 0 0 0,0 0-1 0 0,1 1 1 0 0,-1-1-1 0 0,0 0 1 0 0,1 0 0 0 0,-1 1-1 0 0,0-1 1 0 0,1 0-1 0 0,-1 1 1 0 0,0 0-130 0 0,4 0 72 0 0,-1 0 1 0 0,0 1-1 0 0,0 0 1 0 0,0 0-1 0 0,0 0 0 0 0,0 0 1 0 0,0 1-1 0 0,0 0-72 0 0,2 3 41 0 0,-1-1-1 0 0,0 1 0 0 0,0 0 1 0 0,-1 0-1 0 0,0 1 1 0 0,0-1-1 0 0,0 1 1 0 0,-1 0-1 0 0,1 3-40 0 0,1 4 5 0 0,-1-1 1 0 0,-1 1-1 0 0,0-1 0 0 0,1 11-5 0 0,-4-10 13 0 0,0 1-1 0 0,0-1 1 0 0,-1 0-1 0 0,-1 0 1 0 0,-3 14-13 0 0,-3 28 127 0 0,7-45-88 0 0,-1-1 0 0 0,0 1-1 0 0,0 0 1 0 0,-1-1 0 0 0,0 1 0 0 0,-2 3-39 0 0,2-9 75 0 0,2-4-32 0 0,0 1 1 0 0,1-1 0 0 0,-1 0-1 0 0,1 1 1 0 0,-1-1 0 0 0,1 1-1 0 0,0-1 1 0 0,0 1 0 0 0,0-1-1 0 0,-1 1-43 0 0,3 2 452 0 0,4-10-196 0 0,37-47 684 0 0,-16 20-320 0 0,21-21-620 0 0,6-6 502 0 0,-47 52-392 0 0,0-1 0 0 0,-1-1-1 0 0,0 1 1 0 0,0-1 0 0 0,-1 0 0 0 0,0 0-1 0 0,-1-1 1 0 0,2-5-110 0 0,-4 9 36 0 0,-1 0 0 0 0,0 0 0 0 0,0 0 0 0 0,0 0 0 0 0,-1 0 0 0 0,0 0 0 0 0,0 1 0 0 0,-1-1 0 0 0,0 0 0 0 0,0 0 0 0 0,-1 0 0 0 0,0 0 0 0 0,0 1 0 0 0,-1-4-36 0 0,1 5-6 0 0,0 1 1 0 0,0 0-1 0 0,-1-1 1 0 0,1 1 0 0 0,-1 0-1 0 0,-1-2 6 0 0,-12-6-2923 0 0,7 7-1011 0 0,-4-4-3797 0 0</inkml:trace>
  <inkml:trace contextRef="#ctx1" brushRef="#br3" timeOffset="-88935.136">4581 5695,'0'0,"0"0,0 0,0 0</inkml:trace>
  <inkml:trace contextRef="#ctx0" brushRef="#br1" timeOffset="167764.715">0 1805 9880 0 0,'0'0'290'0'0,"0"0"-3"0"0,0 0-172 0 0,0 0-31 0 0,0 0 4 0 0,9-7 1078 0 0,6-4-634 0 0,0-1 1 0 0,-1 0-1 0 0,0-1 0 0 0,-1-1 0 0 0,4-7-532 0 0,-2 4 321 0 0,1 1 0 0 0,0 0 0 0 0,12-9-321 0 0,-2 4 161 0 0,-21 16-81 0 0,1 0 0 0 0,-1 0 0 0 0,1 1 0 0 0,0-1 0 0 0,0 2 0 0 0,0-1 0 0 0,0 1 0 0 0,1 0 0 0 0,4-2-80 0 0,-8 5 31 0 0,-1 0 0 0 0,1-1 0 0 0,0 1 0 0 0,-1 0 0 0 0,1 1 0 0 0,0-1 0 0 0,-1 0 0 0 0,1 1 0 0 0,-1 0 0 0 0,1-1 0 0 0,0 1 0 0 0,-1 0 0 0 0,1 0 0 0 0,-1 1 0 0 0,0-1 0 0 0,1 0 0 0 0,-1 1 0 0 0,0-1 0 0 0,0 1 0 0 0,0 0 0 0 0,1 0-31 0 0,3 5-2 0 0,1 0 0 0 0,-1 0 0 0 0,0 0 0 0 0,0 1-1 0 0,0 1 3 0 0,8 12 124 0 0,1-1 0 0 0,1 0-1 0 0,9 8-123 0 0,-20-23-19 0 0,-1-1-1 0 0,0 0 1 0 0,1 1-1 0 0,0-2 1 0 0,2 2 19 0 0,-2-1-454 0 0,-5-4-339 0 0,2 0-51 0 0,3 0-10 0 0</inkml:trace>
  <inkml:trace contextRef="#ctx0" brushRef="#br1" timeOffset="167951.715">244 1722 5984 0 0,'0'0'133'0'0,"0"0"23"0"0,0 0 11 0 0,0 0-27 0 0,3 0-47 0 0,-3 0 242 0 0,0 0 98 0 0,0 0 14 0 0,0 0 6 0 0,0 0 24 0 0,0 0 17 0 0,-6 14 935 0 0,3-9-1195 0 0,0 1 0 0 0,0 0 0 0 0,1 0 0 0 0,0 0 0 0 0,0 0 0 0 0,1 0 0 0 0,0 0 0 0 0,0 0 0 0 0,0 1 0 0 0,0 2-234 0 0,-3 7 362 0 0,0 4-23 0 0,0 29-277 0 0,2-35 38 0 0,1 1 0 0 0,1-1 0 0 0,0 8-100 0 0,1-2 169 0 0,-1-1 1 0 0,-3 17-170 0 0,1 0 135 0 0,1 75 74 0 0,2-50-84 0 0,0-36 70 0 0,3 17-195 0 0,1 10 197 0 0,3 40 588 0 0,8 24-785 0 0,-5-41 81 0 0,-7 3 173 0 0,3 4 85 0 0,-4-39 195 0 0,5 19-534 0 0,-7-48 112 0 0,0 0 0 0 0,0-1 0 0 0,-2 1 0 0 0,0 0 0 0 0,0 2-112 0 0,-2 33 30 0 0,1 7-87 0 0,0-23 80 0 0,3 19-23 0 0,2 129 271 0 0,-3-129-220 0 0,-1-23-49 0 0,1 1 56 0 0,1 0 0 0 0,2 10-58 0 0,-2-28 32 0 0,-1 0 1 0 0,0 0-1 0 0,-1 0 1 0 0,0 3-33 0 0,-1-2 77 0 0,1 0 1 0 0,1-1-1 0 0,1 13-77 0 0,1-10 55 0 0,0 3 68 0 0,0-1 0 0 0,-2 1 0 0 0,0 12-123 0 0,-1 2 387 0 0,2 16-387 0 0,0-1 213 0 0,0-32-150 0 0,0-1-1 0 0,4 14-62 0 0,1 20 49 0 0,-4-10 1 0 0,0-2 149 0 0,-2 1 0 0 0,-2 21-199 0 0,-11 109 498 0 0,6 36 350 0 0,-2 15-493 0 0,-15 13-47 0 0,2-38 264 0 0,14-125-518 0 0,-3 23 9 0 0,7-60-47 0 0,1 1 0 0 0,2 0 0 0 0,1 0 0 0 0,3 16-16 0 0,1-14 23 0 0,1 17 18 0 0,-5-44-41 0 0,4 170 0 0 0,-3-79-4 0 0,2 14 62 0 0,0-28 24 0 0,-4-58-157 0 0,-4 19 75 0 0,2-20-107 0 0,1 20 107 0 0,-5 107 161 0 0,5 11-39 0 0,2-39-127 0 0,0 98 13 0 0,2-89-117 0 0,-1-101-1590 0 0,4 20 1699 0 0,-4-47-441 0 0,2 27-7165 0 0</inkml:trace>
  <inkml:trace contextRef="#ctx0" brushRef="#br1" timeOffset="167952.715">454 7015 5440 0 0,'0'0'124'0'0,"0"0"17"0"0,-1 0 10 0 0,-1-2-11 0 0,1 2-51 0 0,1 0-21 0 0,60 6 499 0 0,79 3 955 0 0,-69-5-1064 0 0,294 7-30 0 0,-107-10-411 0 0,282-2 38 0 0,-496 0-54 0 0,700-8 126 0 0,-596 6-113 0 0,46 2 25 0 0,99 0 42 0 0,-1-1-15 0 0,138 1-40 0 0,119 3 12 0 0,54 12 26 0 0,-302-8-64 0 0,-79-1 0 0 0,166 3 10 0 0,-191-5 18 0 0,100 5-2 0 0,259-2-26 0 0,-359-7 0 0 0,-82 1 26 0 0,189 4 92 0 0,-113 2-118 0 0,22 3 0 0 0,197 4 64 0 0,-302-8-64 0 0,113 3 256 0 0,-110-11 289 0 0,-53-2 812 0 0,-14 0-547 0 0,60-4 206 0 0,-10 14-456 0 0,-43 1-560 0 0,26-3 0 0 0,-42-1 63 0 0,23 4-63 0 0,-52-5 1 0 0,0-1-3 0 0,0 1 1 0 0,-1 0-1 0 0,1 0 1 0 0,0 0-1 0 0,-1 1 1 0 0,1 0-1 0 0,-1 0 1 0 0,2 1 1 0 0,-4-3-48 0 0,2 0 14 0 0,-3 0-68 0 0,-1 0-5 0 0,0 0 10 0 0,-16-4-1391 0 0,-62-27-3906 0 0,63 25 4444 0 0</inkml:trace>
  <inkml:trace contextRef="#ctx0" brushRef="#br1" timeOffset="167953.715">9223 6999 6000 0 0,'-4'0'88'0'0,"-1"-1"1"0"0,0 0-1 0 0,1 0 1 0 0,-1-1-1 0 0,1 1 1 0 0,-1-1-1 0 0,1 0 1 0 0,0 0-1 0 0,0 0 1 0 0,0 0-1 0 0,-1-1-88 0 0,-7-6 1217 0 0,11 8-1018 0 0,-1 1 0 0 0,1-1 1 0 0,-1 0-1 0 0,1 0 0 0 0,-1-1 0 0 0,1 1 1 0 0,0 0-1 0 0,0 0 0 0 0,0 0 0 0 0,-1-1-199 0 0,1 1 368 0 0,1 1-41 0 0,0 0-20 0 0,0 0-3 0 0,1-1-40 0 0,0 0-258 0 0,-1 0 0 0 0,0 1 0 0 0,1-1 0 0 0,0 0 0 0 0,-1 1 0 0 0,1-1 0 0 0,-1 1 0 0 0,1-1 0 0 0,0 1 0 0 0,-1-1 0 0 0,1 1 0 0 0,0-1 0 0 0,-1 1 0 0 0,1 0 0 0 0,0-1 0 0 0,0 1 0 0 0,0 0 0 0 0,-1 0 0 0 0,1-1 0 0 0,0 1 0 0 0,0 0-6 0 0,3-1 42 0 0,2 0-12 0 0,0 0 1 0 0,0 1-1 0 0,1-1 1 0 0,-1 1-1 0 0,0 0 1 0 0,0 1-1 0 0,1 0 1 0 0,-1 0-1 0 0,0 0 1 0 0,1 1-31 0 0,10 1 129 0 0,30 4 97 0 0,-2 2-1 0 0,1 2 0 0 0,-1 2 1 0 0,9 6-226 0 0,-46-16 56 0 0,0 0 0 0 0,1 1 1 0 0,-1 0-1 0 0,0 1 1 0 0,-1-1-1 0 0,1 1 1 0 0,-1 1-1 0 0,0 0 1 0 0,4 3-57 0 0,-10-8 48 0 0,0 1 1 0 0,-1-1 0 0 0,1 0 0 0 0,0 0-1 0 0,0 1 1 0 0,-1-1 0 0 0,1 1 0 0 0,-1-1 0 0 0,1 0-1 0 0,-1 1 1 0 0,0-1 0 0 0,1 1 0 0 0,-1-1-1 0 0,0 1 1 0 0,0-1 0 0 0,0 1 0 0 0,0-1 0 0 0,-1 1-1 0 0,1-1 1 0 0,0 1-49 0 0,-1 1 95 0 0,0 0-1 0 0,0 0 1 0 0,0-1-1 0 0,-1 1 1 0 0,1 0-1 0 0,-1-1 1 0 0,1 1-1 0 0,-1-1 1 0 0,0 0-1 0 0,0 1-94 0 0,-4 3 153 0 0,0 0 1 0 0,0-1-1 0 0,0 0 0 0 0,-1 0 0 0 0,0 0 1 0 0,0-1-1 0 0,-1 1-153 0 0,-26 10 537 0 0,-17 4-537 0 0,-10 5 117 0 0,-13 7 97 0 0,9-4-1193 0 0,-24 15 979 0 0,61-27-2084 0 0,15-8-3238 0 0</inkml:trace>
  <inkml:trace contextRef="#ctx0" brushRef="#br1" timeOffset="170829.498">4228 6926 5904 0 0,'-19'-4'418'0'0,"20"4"-204"0"0,-1 0 43 0 0,-6-9 666 0 0,30-7 3030 0 0,-24 16-3678 0 0,1-1-130 0 0,-1 1 0 0 0,1 0 1 0 0,-1 0-1 0 0,1 0 1 0 0,-1 0-1 0 0,1-1 0 0 0,-1 1 1 0 0,0 0-1 0 0,1 0 1 0 0,-1-1-1 0 0,0 1 0 0 0,1 0 1 0 0,-1 0-1 0 0,0-1 1 0 0,1 1-1 0 0,-1-1 0 0 0,0 1 1 0 0,0 0-1 0 0,1-1 0 0 0,-1 1 1 0 0,0-1-146 0 0,-5 0 551 0 0,10 0 516 0 0,-3 1-1003 0 0,-2 0 0 0 0,0 0 2 0 0,0 0 4 0 0,0 0 2 0 0,0 0 0 0 0,0 0 4 0 0,0 0 18 0 0,0 0 8 0 0,0 0 2 0 0,0 0-1 0 0,0 0-7 0 0,0 0-7 0 0,0 0-1 0 0,23 0 2539 0 0,-22 1-2611 0 0,0 0 0 0 0,0 0 0 0 0,0-1 0 0 0,0 1-1 0 0,0 0 1 0 0,0 0 0 0 0,0 0 0 0 0,0 0 0 0 0,-1 0 0 0 0,1 0 0 0 0,0 1-1 0 0,-1-1 1 0 0,1 0 0 0 0,-1 0 0 0 0,1 0 0 0 0,-1 0 0 0 0,1 1 0 0 0,-1-1 0 0 0,0 0-1 0 0,0 1-15 0 0,2 4 42 0 0,0 0 0 0 0,-1 1 0 0 0,0-1 0 0 0,0 4-42 0 0,-5 35 469 0 0,2-34-299 0 0,1 0 1 0 0,1 1 0 0 0,0-1 0 0 0,0 2-171 0 0,0 17 0 0 0,0-23 0 0 0,0 0 0 0 0,0-1 0 0 0,0 1 0 0 0,1 0 0 0 0,1 3 0 0 0,2 25 54 0 0,-1-5-25 0 0,-1-17-76 0 0,2 0 0 0 0,0 0 0 0 0,0 0 0 0 0,4 6 47 0 0,-2-7-151 0 0</inkml:trace>
  <inkml:trace contextRef="#ctx0" brushRef="#br1" timeOffset="174959.94">4088 7440 13016 0 0,'-16'-10'297'0'0,"12"6"-63"0"0,4 3-228 0 0,0-1 280 0 0,-6-6 981 0 0,11 5-571 0 0,-3 3-658 0 0,0-1 0 0 0,0 1 0 0 0,0 0-1 0 0,0 0 1 0 0,0 0 0 0 0,0 0 0 0 0,0 0 0 0 0,0 1 0 0 0,0-1-1 0 0,0 0 1 0 0,0 1 0 0 0,0 0 0 0 0,-1-1 0 0 0,1 1 0 0 0,0 0-1 0 0,0 0 1 0 0,-1 0 0 0 0,1 0 0 0 0,0 0-38 0 0,-1 0 27 0 0,0 0 1 0 0,0 0-1 0 0,-1 1 1 0 0,1-1-1 0 0,0 0 1 0 0,0 0-1 0 0,-1 1 1 0 0,1-1-1 0 0,0 0 1 0 0,-1 1-1 0 0,0-1 1 0 0,1 0-1 0 0,-1 1 1 0 0,0 0-28 0 0,3 7 101 0 0,-2-7-79 0 0,0-1 0 0 0,-1 1-1 0 0,1 0 1 0 0,0-1 0 0 0,-1 1-1 0 0,0 0 1 0 0,1-1 0 0 0,-1 1-1 0 0,0 0 1 0 0,0 0-1 0 0,0 0 1 0 0,0-1 0 0 0,0 1-1 0 0,0 0 1 0 0,0 0 0 0 0,-1-1-1 0 0,1 1-21 0 0,0-1 11 0 0,0 0 6 0 0,0 1 1 0 0,0-1-1 0 0,0 0 0 0 0,0 0 1 0 0,0 0-1 0 0,0 0 0 0 0,1 0 1 0 0,-1 0-1 0 0,1 0 0 0 0,-1 1 0 0 0,0-1 1 0 0,1 0-1 0 0,0 0 0 0 0,-1 0 1 0 0,1-1-1 0 0,0 1 0 0 0,0 1-17 0 0,0-1 18 0 0,0 0-1 0 0,-1 0 0 0 0,1 0 0 0 0,0 0 1 0 0,-1 0-1 0 0,1 1 0 0 0,-1-1 0 0 0,1 0 1 0 0,-1 0-1 0 0,1 1 0 0 0,-1-1 1 0 0,0 0-1 0 0,0 1-17 0 0,-1 11 32 0 0,1-12-36 0 0,0 1-1 0 0,-1 0 1 0 0,1-1 0 0 0,0 1 0 0 0,0 0-1 0 0,0-1 1 0 0,0 1 0 0 0,0 0 0 0 0,1-1-1 0 0,-1 1 1 0 0,0 0 0 0 0,1-1 0 0 0,0 1-1 0 0,-1-1 1 0 0,1 1 0 0 0,0 0 4 0 0,1 2 9 0 0,0-1 0 0 0,0 0 0 0 0,0 1-1 0 0,0-1 1 0 0,-1 1 0 0 0,0-1 0 0 0,0 1 0 0 0,0-1 0 0 0,0 1 0 0 0,0 0 0 0 0,-1 0 0 0 0,1-1 0 0 0,-1 4-9 0 0,0-6 10 0 0,0 1 1 0 0,0 0-1 0 0,1 0 1 0 0,-1 0-1 0 0,1 0 1 0 0,-1-1-1 0 0,1 1 0 0 0,0 0 1 0 0,0 0-11 0 0,0-1 9 0 0,0 1 0 0 0,-1-1 0 0 0,1 0 0 0 0,0 1 0 0 0,-1-1 1 0 0,0 1-1 0 0,1-1 0 0 0,-1 0 0 0 0,0 1 0 0 0,0-1 0 0 0,1 1 0 0 0,-1-1 0 0 0,0 1 0 0 0,-1-1 0 0 0,1 2-9 0 0,-4 10 72 0 0,3-9-46 0 0,0-1-1 0 0,0 1 0 0 0,0 0 1 0 0,1-1-1 0 0,-1 1 0 0 0,1 3-25 0 0,0-5 11 0 0,-1 0 0 0 0,1 0-1 0 0,-1 0 1 0 0,0 0 0 0 0,1 0-1 0 0,-1 0 1 0 0,0 0-1 0 0,0 0 1 0 0,0-1 0 0 0,-1 1-1 0 0,1 0 1 0 0,0 0 0 0 0,-1-1-1 0 0,1 1 1 0 0,-1-1-1 0 0,-1 2-10 0 0,1-1 17 0 0,0 0 0 0 0,0 0-1 0 0,0 0 1 0 0,0 1 0 0 0,0-1-1 0 0,1 0 1 0 0,-1 1 0 0 0,1 0-1 0 0,-1 1-16 0 0,2-3 9 0 0,-1 1-1 0 0,0-1 1 0 0,1 1-1 0 0,-1-1 0 0 0,0 1 1 0 0,0-1-1 0 0,0 1 1 0 0,0-1-1 0 0,0 0 0 0 0,0 0 1 0 0,0 0-1 0 0,-1 1 1 0 0,1-1-1 0 0,0 0 1 0 0,-1 0-9 0 0,-11 12 1 0 0,13-13 14 0 0,1 0 0 0 0,0 0-1 0 0,0 1 1 0 0,-1-1 0 0 0,1 0-1 0 0,0 0 1 0 0,0 0 0 0 0,-1 0-1 0 0,1 0 1 0 0,0 0 0 0 0,0 0-1 0 0,-1 0 1 0 0,1-1 0 0 0,0 1-1 0 0,0 0 1 0 0,-1 0 0 0 0,1-1-1 0 0,0 1 1 0 0,0 0 0 0 0,-1-1-1 0 0,1 1 1 0 0,0 0 0 0 0,-1-1-1 0 0,1 1 1 0 0,-1-1 0 0 0,1 0-1 0 0,-1 1 1 0 0,1-1 0 0 0,-1 1-1 0 0,1-1-14 0 0,0-1 25 0 0,1 1-1 0 0,-1-1 0 0 0,1 1 1 0 0,-1 0-1 0 0,1-1 1 0 0,-1 1-1 0 0,1 0 0 0 0,0 0 1 0 0,0 0-1 0 0,0 0 0 0 0,0 0 1 0 0,0 0-25 0 0,17-10 213 0 0,26-42 401 0 0,-29 34-177 0 0,13-20-437 0 0,-16 20 155 0 0,39-58 437 0 0,-34 48-349 0 0,6-9-38 0 0,-15 21-165 0 0,-8 15-28 0 0,0 1 1 0 0,-1-1-1 0 0,1 0 0 0 0,0 0 1 0 0,0 1-1 0 0,0-1 0 0 0,0 1 1 0 0,1-1-1 0 0,-1 0-12 0 0,-1 2 0 0 0,1 0 0 0 0,-1-1 0 0 0,1 1 0 0 0,-1-1 0 0 0,0 1-1 0 0,0-1 1 0 0,1 1 0 0 0,-1-1 0 0 0,0 1 0 0 0,0-1 0 0 0,1 1 0 0 0,-1-1 0 0 0,0 1 0 0 0,0-1 0 0 0,0 0 0 0 0,0 1 0 0 0,0-1-1 0 0,0 1 1 0 0,0-1 0 0 0,0 1 0 0 0,0-1 0 0 0,0 0 0 0 0,0 1 0 0 0,0-1 0 0 0,0 1 0 0 0,-1-1 0 0 0,1 1 0 0 0,0-1 0 0 0,0 1-1 0 0,0-1 1 0 0,-1 1 0 0 0,1-1 0 0 0,0 1 0 0 0,-1-1 0 0 0,1 1 0 0 0,-1-1 0 0 0,1 1 0 0 0,0 0 0 0 0,-1-1 0 0 0,1 1 0 0 0,-1 0-1 0 0,1-1 1 0 0,-1 1 0 0 0,0-1-137 0 0,-1 0-1 0 0,1 0 0 0 0,-1 0 0 0 0,1 1 0 0 0,-1-1 1 0 0,1 0-1 0 0,-1 1 0 0 0,1-1 0 0 0,-1 1 0 0 0,0-1 1 0 0,1 1-1 0 0,-1 0 0 0 0,0 0 0 0 0,1 0 0 0 0,-1 0 138 0 0,-12 5-2549 0 0,13-5 1099 0 0</inkml:trace>
  <inkml:trace contextRef="#ctx0" brushRef="#br1" timeOffset="175319.63">4450 7626 12608 0 0,'-13'-11'968'0'0,"1"13"-563"0"0,11-2-398 0 0,1 0-1 0 0,-1 1 1 0 0,0-1 0 0 0,0 0 0 0 0,0 1-1 0 0,0-1 1 0 0,1 0 0 0 0,-1 1 0 0 0,0 0 0 0 0,1-1-1 0 0,-1 1 1 0 0,0-1 0 0 0,1 1 0 0 0,-1 0-1 0 0,0-1 1 0 0,1 1 0 0 0,-1 0 0 0 0,1 0-1 0 0,-1 0-6 0 0,0 0 44 0 0,-3 6 143 0 0,-1 0 0 0 0,1 0 0 0 0,-1 0 0 0 0,2 0 0 0 0,-1 1 0 0 0,1 0-187 0 0,-4 7 341 0 0,4-7-105 0 0,1 1 1 0 0,0-1 0 0 0,0 1-1 0 0,0 0 1 0 0,1-1-1 0 0,0 1 1 0 0,1 0 0 0 0,0 5-237 0 0,0-11 57 0 0,0-1 0 0 0,0 1 0 0 0,1 0 1 0 0,-1-1-1 0 0,1 1 0 0 0,-1 0 0 0 0,1-1 0 0 0,0 1 1 0 0,0-1-1 0 0,0 1 0 0 0,0-1 0 0 0,1 0 1 0 0,-1 1-1 0 0,1-1 0 0 0,-1 0 0 0 0,1 0 0 0 0,0 0 1 0 0,0 0-1 0 0,0 0 0 0 0,0-1 0 0 0,0 1 0 0 0,1 1-57 0 0,0-2 76 0 0,-1 0 0 0 0,0-1 0 0 0,0 1 0 0 0,1 0 0 0 0,-1-1 0 0 0,0 1 0 0 0,0-1 0 0 0,1 0 0 0 0,-1 0 0 0 0,1 0 0 0 0,-1 0 0 0 0,0 0 0 0 0,1 0 0 0 0,-1-1 0 0 0,0 1 0 0 0,2-2-76 0 0,12-3 359 0 0,-1 0 0 0 0,0-2 0 0 0,0 0 0 0 0,8-6-359 0 0,-14 8 40 0 0,-1 0 9 0 0,-1-1-1 0 0,0 0 0 0 0,0 0 0 0 0,0-1 0 0 0,-1 0 1 0 0,4-5-49 0 0,-9 11 5 0 0,0-1 0 0 0,0 1 0 0 0,-1 0 1 0 0,1-1-1 0 0,-1 1 0 0 0,1 0 0 0 0,-1-1 1 0 0,1 1-1 0 0,-1-1 0 0 0,0 1 0 0 0,1-1 1 0 0,-1 1-1 0 0,0-1 0 0 0,0 1 0 0 0,0-1 1 0 0,-1 1-1 0 0,1-1 0 0 0,0 1 0 0 0,-1-2-5 0 0,-10-27-396 0 0,10 28 309 0 0,-3-9-223 0 0</inkml:trace>
  <inkml:trace contextRef="#ctx0" brushRef="#br1" timeOffset="183472.58">668 6833 4320 0 0,'0'0'99'0'0,"8"3"230"0"0,-6-3-205 0 0,0 0 1 0 0,0 1-1 0 0,0-1 0 0 0,0 0 1 0 0,0 0-1 0 0,0 0 1 0 0,0-1-1 0 0,0 1 1 0 0,0 0-1 0 0,0-1 0 0 0,-1 0 1 0 0,1 1-1 0 0,0-1 1 0 0,0 0-1 0 0,0 0 0 0 0,0 0-124 0 0,-2 1 60 0 0,13-7 941 0 0,-12 5-923 0 0,1 1 0 0 0,0 0 0 0 0,-1 0 0 0 0,1 0 1 0 0,0 0-1 0 0,0 0 0 0 0,0 1 0 0 0,0-1 0 0 0,0 1-78 0 0,-1 0 96 0 0,-1 0-6 0 0,0 0-6 0 0,3-4 1 0 0,12-1-38 0 0,5-1 13 0 0,-18 5-52 0 0,26-9 42 0 0,-17 7-808 0 0,0 0-2218 0 0</inkml:trace>
  <inkml:trace contextRef="#ctx0" brushRef="#br1" timeOffset="183780.724">1055 6717 4480 0 0,'0'0'132'0'0,"0"0"55"0"0,7-4 584 0 0,55-18 2363 0 0,-33 15-3353 0 0,19-2 219 0 0,-38 6-3013 0 0</inkml:trace>
  <inkml:trace contextRef="#ctx0" brushRef="#br1" timeOffset="184001.415">1498 6591 7248 0 0,'45'-14'2327'0'0,"37"-6"-2327"0"0,-69 17 217 0 0,-12 3-246 0 0,43-10 633 0 0,-23 7-3457 0 0,-8 1-373 0 0</inkml:trace>
  <inkml:trace contextRef="#ctx0" brushRef="#br1" timeOffset="184210.817">2079 6478 5848 0 0,'20'-8'607'0'0,"-1"0"0"0"0,1 2 0 0 0,14-3-607 0 0,-5 1 763 0 0,35-5-414 0 0,-29 6-258 0 0,-7 2-683 0 0,-11 2-2368 0 0</inkml:trace>
  <inkml:trace contextRef="#ctx0" brushRef="#br1" timeOffset="184472.72">2824 6338 6736 0 0,'41'-9'1106'0'0,"37"-14"-1106"0"0,-60 17 439 0 0,4-3 92 0 0,-17 7-428 0 0,-1 0 1 0 0,1 0-1 0 0,0 0 0 0 0,0 1 0 0 0,1-1 1 0 0,2 1-104 0 0,110-12-532 0 0,-102 8 88 0 0</inkml:trace>
  <inkml:trace contextRef="#ctx0" brushRef="#br1" timeOffset="184760.406">3614 6225 7136 0 0,'62'0'448'0'0,"-17"-4"519"0"0,0 0 98 0 0,-21 4-827 0 0,-10-1-82 0 0,0 1-1 0 0,0 0 0 0 0,5 2-155 0 0,-2 1-17 0 0,-15-2 5 0 0,1 0 0 0 0,-1-1-1 0 0,0 1 1 0 0,0-1 0 0 0,1 0 0 0 0,-1 1-1 0 0,0-1 1 0 0,0 0 0 0 0,1 0 0 0 0,-1-1-1 0 0,0 1 1 0 0,1 0 0 0 0,-1-1 0 0 0,2 0 12 0 0,37-7-3178 0 0,-26 6 184 0 0</inkml:trace>
  <inkml:trace contextRef="#ctx0" brushRef="#br1" timeOffset="189379.482">4340 6159 6056 0 0,'0'0'176'0'0,"1"-1"-4"0"0,16-4 314 0 0,1 0 1 0 0,-1 1-1 0 0,1 1 1 0 0,-1 1 0 0 0,14 0-487 0 0,-23 1 167 0 0,11 0-21 0 0,-6-1 7 0 0,0 2-1 0 0,0-1 0 0 0,-1 2 1 0 0,2 0-153 0 0,9 1-29 0 0,-13-1-8 0 0,1 0 0 0 0,-1 1 1 0 0,1 0-1 0 0,0 1 37 0 0,2 3-16 0 0</inkml:trace>
  <inkml:trace contextRef="#ctx0" brushRef="#br1" timeOffset="189827.711">5046 6228 10080 0 0,'2'-1'74'0'0,"-1"-1"1"0"0,1 1-1 0 0,0 0 1 0 0,0 0-1 0 0,0 1 1 0 0,-1-1 0 0 0,1 0-1 0 0,0 0 1 0 0,0 1-1 0 0,0 0 1 0 0,0-1-1 0 0,0 1 1 0 0,2 0-75 0 0,31-1 121 0 0,-23 1-6 0 0,56-5 624 0 0,-27 6-292 0 0,-13 0-142 0 0,-3 1-261 0 0,-1 0 1 0 0,1 2 0 0 0,-1 1 0 0 0,2 1-45 0 0,28 6-1035 0 0,55 9-2959 0 0,-60-9 1447 0 0,-1 1 1 0 0,4 5 2546 0 0,-21-6 623 0 0,0 1 1 0 0,1 3-624 0 0,-17-9 377 0 0,0 0-1 0 0,0-2 1 0 0,0 0 0 0 0,1 0-1 0 0,3-1-376 0 0,29 5 219 0 0,4-2-219 0 0,18 3 284 0 0,-27-2-337 0 0,-12-2-1880 0 0,27 2 1933 0 0,-3 0-1696 0 0,39 9 1608 0 0,-57-8 659 0 0,-11-2-235 0 0,-14-4-307 0 0</inkml:trace>
  <inkml:trace contextRef="#ctx0" brushRef="#br1" timeOffset="190050.922">6769 6586 7512 0 0,'3'3'97'0'0,"1"0"1"0"0,0 0 0 0 0,0-1-1 0 0,0 0 1 0 0,0 0-1 0 0,1 0 1 0 0,-1 0 0 0 0,4 0-98 0 0,40 8 292 0 0,1 1 605 0 0,-20-3-864 0 0,1 0 0 0 0,7-1-33 0 0,-21-2-108 0 0</inkml:trace>
  <inkml:trace contextRef="#ctx0" brushRef="#br1" timeOffset="190308.505">7342 6792 8144 0 0,'1'0'234'0'0,"172"32"3393"0"0,-57-10-2792 0 0,-81-12-785 0 0,-20-6-66 0 0,1 0 1 0 0,0-1 0 0 0,8 1 15 0 0,-11-4-12 0 0</inkml:trace>
  <inkml:trace contextRef="#ctx0" brushRef="#br4" timeOffset="213633.351">6368 6677 4176 0 0,'-7'-1'44'0'0,"5"0"-14"0"0,0 1-1 0 0,0 0 0 0 0,0-1 0 0 0,0 1 0 0 0,0 0 0 0 0,1 0 0 0 0,-1 0 0 0 0,0 0 1 0 0,-2 1-30 0 0,-27-1 125 0 0,11 1 185 0 0,-1 0-1 0 0,1-1 1 0 0,-1-1-1 0 0,-7-2-309 0 0,-36-1 384 0 0,-133-1 103 0 0,0 5-348 0 0,-65 0-75 0 0,27 5-64 0 0,183-4 16 0 0,-132-5 96 0 0,-48-6-200 0 0,217 10 86 0 0,-247-14 57 0 0,171 9-111 0 0,-7-1 59 0 0,-100-8 215 0 0,76 8 118 0 0,-161-16 284 0 0,166 15-382 0 0,-78-6 774 0 0,51 6 498 0 0,-35 6-1510 0 0,100 1 138 0 0,-149 8 142 0 0,191-9-280 0 0,24 1 0 0 0,0 0 0 0 0,-11 1 0 0 0,-39 5 193 0 0,-14 2 112 0 0,40-7-457 0 0,31-1 110 0 0,-1 0 0 0 0,1 0 0 0 0,0 0 0 0 0,0 1 0 0 0,-2 0 42 0 0,-11 2 0 0 0,-1 0 0 0 0,0-2 0 0 0,-20-1 0 0 0,37 0 0 0 0,-3 0 34 0 0,1-1-1 0 0,-1 0 1 0 0,1 0 0 0 0,0 0 0 0 0,-3-1-34 0 0,8 1 111 0 0,0 1-35 0 0,0 0-142 0 0,0 0-23 0 0,1-3 21 0 0,4 1 41 0 0,70-20-1212 0 0,-41 13 319 0 0,-1-1 1 0 0,21-11 919 0 0,-48 16-14 0 0,-5 5 15 0 0,-1-1 0 0 0,1 0 1 0 0,0 0-1 0 0,-1 1 0 0 0,1-1 0 0 0,0 1 1 0 0,0-1-1 0 0,-1 1 0 0 0,1-1 1 0 0,0 1-1 0 0,0-1 0 0 0,0 1 0 0 0,0-1 1 0 0,0 1-2 0 0,0 0 76 0 0,-36 7 81 0 0,11-1-94 0 0,-35 4-63 0 0,-46 0 0 0 0,42-2 0 0 0,52-8 97 0 0,0 0 1 0 0,1 1-1 0 0,-1 0 1 0 0,1 1-1 0 0,-1 0 1 0 0,1 0-1 0 0,-7 3-97 0 0,16-4 57 0 0,0-1 0 0 0,0 1 0 0 0,0-1 0 0 0,0 1-1 0 0,0-1 1 0 0,-1 1 0 0 0,1 0 0 0 0,1 0-1 0 0,-1-1 1 0 0,0 1 0 0 0,0 0 0 0 0,0 0 0 0 0,0 0-1 0 0,0 0 1 0 0,1 0 0 0 0,-1 1-57 0 0,1-2 13 0 0,0 0 0 0 0,0 1 0 0 0,0-1 0 0 0,-1 0 0 0 0,1 1 0 0 0,0-1 0 0 0,1 0-1 0 0,-1 1 1 0 0,0-1 0 0 0,0 0 0 0 0,0 1 0 0 0,0-1 0 0 0,0 0 0 0 0,0 1 0 0 0,0-1 0 0 0,0 0 0 0 0,0 1 0 0 0,1-1 0 0 0,-1 0 0 0 0,0 0 0 0 0,0 1-1 0 0,0-1 1 0 0,1 0-13 0 0,11 8 144 0 0,26 9 176 0 0,-1 0-211 0 0,1-1 0 0 0,35 8-109 0 0,-33-15-124 0 0,5-1 124 0 0,-26-4-585 0 0,8 1-3228 0 0</inkml:trace>
  <inkml:trace contextRef="#ctx0" brushRef="#br4" timeOffset="214379.543">6153 6508 7312 0 0,'0'0'165'0'0,"0"0"22"0"0,0 0 9 0 0,0 0 13 0 0,2 0-6 0 0,3-2 16 0 0,1 1-1 0 0,-1 0 1 0 0,1 1 0 0 0,0 0 0 0 0,0 0 0 0 0,-1 0 0 0 0,1 0-1 0 0,0 1-218 0 0,35 5 690 0 0,-26-4-562 0 0,0-1 0 0 0,0 2 0 0 0,-1 0 0 0 0,1 1 0 0 0,-1 1 0 0 0,0 0 0 0 0,9 5-128 0 0,-20-9-55 0 0,12 8 14 0 0,-14-9 42 0 0,-1 1 0 0 0,1-1 0 0 0,0 1 1 0 0,0-1-1 0 0,-1 1 0 0 0,1 0 0 0 0,0-1 0 0 0,-1 1 1 0 0,1 0-1 0 0,-1-1 0 0 0,1 1 0 0 0,-1 0 1 0 0,1 0-1 0 0,-1 0 0 0 0,0-1 0 0 0,1 1 0 0 0,-1 0 1 0 0,0 0-1 0 0,0 0 0 0 0,0 0 0 0 0,1 0 1 0 0,-1 0-1 0 0,0 0 0 0 0,0 0-1 0 0,-1 1 5 0 0,1-1-1 0 0,-1 1 1 0 0,1-1 0 0 0,-1 1-1 0 0,1-1 1 0 0,-1 0-1 0 0,0 1 1 0 0,0-1 0 0 0,0 0-1 0 0,0 1 1 0 0,0-1 0 0 0,0 0-1 0 0,0 1-4 0 0,-6 3 12 0 0,1 1 0 0 0,-1-1 0 0 0,0 0 0 0 0,-7 3-12 0 0,-11 5-151 0 0,-1-1 1 0 0,0-2-1 0 0,-1-1 1 0 0,0-1-1 0 0,0-1 0 0 0,-1-1 151 0 0,-14 4-2508 0 0,9-2-1041 0 0</inkml:trace>
  <inkml:trace contextRef="#ctx0" brushRef="#br4" timeOffset="-213207.43">6332 5768 7464 0 0,'5'-8'421'0'0,"4"-1"-417"0"0,-8 8 134 0 0,1 0 1 0 0,-1 0-1 0 0,0 0 1 0 0,0 0-1 0 0,0 0 1 0 0,0 0-1 0 0,0-1 1 0 0,0 1-1 0 0,-1 0 1 0 0,1 0-1 0 0,0-1 1 0 0,0 1-1 0 0,-1-1-138 0 0,18 9 1607 0 0,-16-5-1481 0 0,1 0 1 0 0,-1 0 0 0 0,0 0 0 0 0,0 0 0 0 0,0 0 0 0 0,0 0-1 0 0,-1 1 1 0 0,1-1 0 0 0,-1 1 0 0 0,1-1 0 0 0,-1 1-1 0 0,0-1 1 0 0,0 1 0 0 0,0 0 0 0 0,0 0 0 0 0,0 1-127 0 0,2 9 461 0 0,-1 0 0 0 0,-1 0 1 0 0,0 3-462 0 0,1 5 407 0 0,-1 0-125 0 0,-1 1 0 0 0,-1-1 0 0 0,-3 18-282 0 0,0-9 190 0 0,2 14-190 0 0,1-29 0 0 0,1-12-7 0 0,-1 0 0 0 0,1-1 0 0 0,0 1 0 0 0,0 0 0 0 0,0 0 0 0 0,1 0 1 0 0,-1 1 6 0 0,5 9-1406 0 0,0-6-2343 0 0,-1-5-960 0 0</inkml:trace>
  <inkml:trace contextRef="#ctx0" brushRef="#br4" timeOffset="-212554.751">6862 5657 7464 0 0,'0'0'216'0'0,"-7"14"544"0"0,0 3-306 0 0,-1 0 0 0 0,0 0 1 0 0,-1-1-1 0 0,-3 3-454 0 0,10-16 73 0 0,-10 17 414 0 0,0 1 0 0 0,2 1 0 0 0,0 0 0 0 0,2 0 0 0 0,1 1-1 0 0,0-1 1 0 0,-2 16-487 0 0,9-33 60 0 0,0-1-1 0 0,-1 0 0 0 0,1 0 1 0 0,1 0-1 0 0,-1 0 1 0 0,1 1-1 0 0,-1-1 1 0 0,1 0-1 0 0,0 0 0 0 0,1 0 1 0 0,-1 1-60 0 0,0-3 16 0 0,0 0 0 0 0,1 1 0 0 0,-1-1 0 0 0,0 0 0 0 0,1 0 1 0 0,-1 0-1 0 0,1 0 0 0 0,0 0 0 0 0,0 0 0 0 0,0 0 0 0 0,0 0 0 0 0,0-1 1 0 0,0 1-1 0 0,0-1 0 0 0,0 0 0 0 0,1 0 0 0 0,-1 1 0 0 0,1-1-16 0 0,6 2 53 0 0,1-1-1 0 0,-1 0 0 0 0,1 0 1 0 0,-1-1-1 0 0,1 0 1 0 0,0-1-1 0 0,0 0 1 0 0,-1 0-1 0 0,5-2-52 0 0,-7 1 26 0 0,-1 0 0 0 0,1 0-1 0 0,-1 0 1 0 0,1-1 0 0 0,-1 0 0 0 0,0 0 0 0 0,0-1 0 0 0,0 0-1 0 0,0 0 1 0 0,-1 0 0 0 0,1-1 0 0 0,-1 0 0 0 0,0 0 0 0 0,4-3-26 0 0,-8 5-34 0 0,0 1 1 0 0,0 0 0 0 0,0 0 0 0 0,0-1 0 0 0,-1 1 0 0 0,1-1 0 0 0,0 1-1 0 0,-1 0 1 0 0,1-1 0 0 0,-1 0 0 0 0,1 1 0 0 0,-1-1 0 0 0,0 1 0 0 0,1-1 0 0 0,-1 1-1 0 0,0-1 1 0 0,0 0 0 0 0,0 1 0 0 0,0-1 0 0 0,-1 1 0 0 0,1-1 0 0 0,0 1-1 0 0,-1-1 1 0 0,1 1 0 0 0,-1-1 0 0 0,1 1 0 0 0,-1-1 0 0 0,0 1 0 0 0,0-1 33 0 0,-1-1-120 0 0,1 0 1 0 0,-1 0-1 0 0,-1 1 1 0 0,1-1 0 0 0,0 1-1 0 0,-1-1 1 0 0,1 1-1 0 0,-1 0 1 0 0,1 0 0 0 0,-1 0-1 0 0,0 0 1 0 0,0 0-1 0 0,0 1 120 0 0,2 1-7 0 0,-1-1 3 0 0,1 0 0 0 0,-1 0-1 0 0,1 0 1 0 0,-1 1 0 0 0,0-1 0 0 0,1 1 0 0 0,-1 0 0 0 0,0-1-1 0 0,0 1 1 0 0,1 0 0 0 0,-3 0 4 0 0,4 0-1 0 0,0 0-1 0 0,0 0 1 0 0,-1 0 0 0 0,1 0-1 0 0,0 1 1 0 0,0-1 0 0 0,0 0-1 0 0,-1 0 1 0 0,1 0 0 0 0,0 0 0 0 0,0 1-1 0 0,0-1 1 0 0,0 0 0 0 0,0 0-1 0 0,-1 0 1 0 0,1 1 0 0 0,0-1-1 0 0,0 0 1 0 0,0 0 0 0 0,0 1 0 0 0,0-1-1 0 0,0 0 1 0 0,0 0 0 0 0,0 1-1 0 0,0-1 1 0 0,0 0 0 0 0,0 0-1 0 0,0 0 1 0 0,0 1 0 0 0,0-1-1 0 0,0 0 1 0 0,0 0 0 0 0,0 1 0 0 0,0-1-1 0 0,0 0 1 0 0,0 0 0 0 0,0 1-1 0 0,0-1 1 0 0,0 0 0 0 0,1 0-1 0 0,-1 0 1 0 0,0 1 0 0 0,0-1-1 0 0,0 0 1 0 0,0 0 1 0 0,5 10 16 0 0,-1-5 48 0 0,0-1-1 0 0,0 0 1 0 0,0 0 0 0 0,0 0-1 0 0,1-1 1 0 0,-1 1-1 0 0,1-1 1 0 0,0 0 0 0 0,1 0-64 0 0,-1 0 70 0 0,0 0 0 0 0,0 0 1 0 0,0 0-1 0 0,-1 1 0 0 0,1-1 1 0 0,-1 1-1 0 0,0 0 0 0 0,0 1 1 0 0,0 0-71 0 0,3 4 91 0 0,-6-8-47 0 0,0 0 0 0 0,0 0 0 0 0,0 0-1 0 0,0 0 1 0 0,0 0 0 0 0,0 0 0 0 0,0 0 0 0 0,-1 0 0 0 0,1 0 0 0 0,-1 0 0 0 0,1 0 0 0 0,-1 0 0 0 0,1 1-1 0 0,-1-1 1 0 0,1 0 0 0 0,-1 1 0 0 0,0-1 0 0 0,0 0 0 0 0,0 0 0 0 0,0 1 0 0 0,0-1 0 0 0,0 0-1 0 0,0 1 1 0 0,0-1 0 0 0,0 0 0 0 0,-1 0 0 0 0,1 1 0 0 0,0-1 0 0 0,-1 0 0 0 0,1 0 0 0 0,-1 1 0 0 0,0 0-44 0 0,-2 3 48 0 0,-1 0 0 0 0,0-1 1 0 0,0 1-1 0 0,0-1 1 0 0,0 1-1 0 0,-1-1 1 0 0,0-1-1 0 0,0 1-48 0 0,-43 26 93 0 0,36-23-278 0 0,5-4-376 0 0,1 0-1 0 0,1 0 1 0 0,-1 1 0 0 0,0 0 0 0 0,-2 2 561 0 0,7-5-1337 0 0</inkml:trace>
  <inkml:trace contextRef="#ctx0" brushRef="#br4" timeOffset="-212254.649">7195 5754 7600 0 0,'0'0'166'0'0,"0"0"29"0"0,0 0 14 0 0,1 1-25 0 0,0 3-129 0 0,0 0-1 0 0,0 1 0 0 0,0-1 1 0 0,-1 0-1 0 0,1 0 1 0 0,-1 0-1 0 0,0 1 0 0 0,0-1 1 0 0,-1 4-55 0 0,-8 42 1436 0 0,7-42-1122 0 0,-18 67 1755 0 0,11-46-1314 0 0,2 1-1 0 0,0 2-754 0 0,6-17 50 0 0,1-14-52 0 0,0 0-1 0 0,0 0 1 0 0,0-1-1 0 0,0 1 1 0 0,0 0-1 0 0,0 0 1 0 0,1 0 0 0 0,-1 0-1 0 0,0 0 1 0 0,0 0-1 0 0,1 0 1 0 0,-1 0-1 0 0,1 0 1 0 0,-1-1 0 0 0,0 1-1 0 0,1 0 1 0 0,0 0-1 0 0,0 0 3 0 0,-1 0-39 0 0,1-1-1 0 0,0 1 1 0 0,0-1 0 0 0,0 1-1 0 0,0-1 1 0 0,0 0-1 0 0,0 1 1 0 0,0-1 0 0 0,0 0-1 0 0,0 0 1 0 0,0 0-1 0 0,0 0 1 0 0,1 0 39 0 0,7-2-3549 0 0,-1-3-808 0 0</inkml:trace>
  <inkml:trace contextRef="#ctx0" brushRef="#br4" timeOffset="-211950.173">7405 5712 10512 0 0,'0'0'233'0'0,"0"0"39"0"0,0 0 16 0 0,0 0-32 0 0,2 17-128 0 0,-10 42 654 0 0,5-28-406 0 0,-2 0 1 0 0,-3 6-377 0 0,2-3 232 0 0,4-23-129 0 0,-1 0 0 0 0,1 0 0 0 0,-2 0 0 0 0,0 3-103 0 0,-2 1-40 0 0,2-1-3843 0 0,0-8-390 0 0</inkml:trace>
  <inkml:trace contextRef="#ctx0" brushRef="#br4" timeOffset="-211949.173">7255 5876 11024 0 0,'0'0'248'0'0,"0"0"34"0"0,0 0 22 0 0,0 0-29 0 0,6 0-168 0 0,36-8 35 0 0,1 2 0 0 0,-1 3 0 0 0,1 1 0 0 0,5 2-142 0 0,-36 0-4608 0 0</inkml:trace>
  <inkml:trace contextRef="#ctx0" brushRef="#br4" timeOffset="-211660.78">7583 5782 9760 0 0,'1'0'284'0'0,"36"-6"184"0"0,-28 4-162 0 0,0 0 1 0 0,0 1 0 0 0,7 0-307 0 0,16-1 776 0 0,-23 1-331 0 0,0 1 0 0 0,0 0 1 0 0,0 0-1 0 0,0 0 0 0 0,9 3-445 0 0,-17-3 61 0 0,0 0-1 0 0,0 0 0 0 0,0 1 0 0 0,0-1 1 0 0,0 0-1 0 0,-1 1 0 0 0,1-1 1 0 0,0 1-1 0 0,0-1 0 0 0,0 1 1 0 0,0-1-1 0 0,0 1 0 0 0,-1 0 0 0 0,1-1 1 0 0,0 1-1 0 0,0 0 0 0 0,-1 0 1 0 0,1-1-1 0 0,-1 1 0 0 0,1 0 1 0 0,-1 0-1 0 0,1 0 0 0 0,0 1-60 0 0,-1-1 17 0 0,0 1 0 0 0,0-1 1 0 0,0 1-1 0 0,0-1 0 0 0,0 1 0 0 0,0-1 0 0 0,0 1 0 0 0,0-1 0 0 0,0 1 0 0 0,-1-1 1 0 0,1 1-1 0 0,-1-1 0 0 0,1 0 0 0 0,-1 2-17 0 0,-3 3-24 0 0,1 1 1 0 0,-1-1-1 0 0,-1 1 1 0 0,1-1 0 0 0,-4 3 23 0 0,-17 19 128 0 0,-3-1 0 0 0,-21 17-128 0 0,37-34 0 0 0,1 2 0 0 0,-10 11 0 0 0,19-18 0 0 0,4 0 0 0 0,-1-4 0 0 0,0 0 0 0 0,0 0 0 0 0,0 0 0 0 0,0-1 0 0 0,0 1 0 0 0,1 0 0 0 0,-1-1 0 0 0,0 1 0 0 0,0-1 0 0 0,0 1 0 0 0,1-1 0 0 0,-1 0 0 0 0,0 1 0 0 0,0-1 0 0 0,1 0 0 0 0,-1 0 0 0 0,0 0 0 0 0,1 0 0 0 0,25-3 0 0 0,-12 1 0 0 0,3 0-8 0 0,-1-1 1 0 0,-1-1 0 0 0,15-4 7 0 0,2-3-4560 0 0,-23 7-434 0 0</inkml:trace>
  <inkml:trace contextRef="#ctx0" brushRef="#br4" timeOffset="-211365.8">7692 5904 12264 0 0,'-11'-9'1332'0'0,"7"7"-1230"0"0,22-12 1656 0 0,-13 11-1569 0 0,1 0 1 0 0,-1 1 0 0 0,1 0-1 0 0,0 0 1 0 0,0 0 0 0 0,0 1-1 0 0,1 0-189 0 0,43-5 496 0 0,29 1-366 0 0,-24 7-4770 0 0,-12 3-841 0 0</inkml:trace>
  <inkml:trace contextRef="#ctx0" brushRef="#br1" timeOffset="-192798.825">3620 7001 6992 0 0,'-6'1'219'0'0,"12"-1"67"0"0,14-1 281 0 0,30-12 1195 0 0,-49 13-1475 0 0,-1 0 8 0 0,2-1-9 0 0,20-6 777 0 0,-20 7-934 0 0,2-7 242 0 0,57-42 716 0 0,-42 37-858 0 0,-17 11-197 0 0,0 0 0 0 0,0 0 0 0 0,-1 0 1 0 0,1 0-1 0 0,0 0 0 0 0,0-1 0 0 0,-1 1 1 0 0,1 0-1 0 0,-1-1 0 0 0,1 1 0 0 0,-1-1 1 0 0,1-1-33 0 0,23-20 432 0 0,-7-4 362 0 0,10-9-794 0 0,-12 13 143 0 0,-1-1-1 0 0,-2 0 0 0 0,0-1 1 0 0,5-16-143 0 0,4-5 228 0 0,6-26 148 0 0,22-59 551 0 0,-43 114-796 0 0,-3 11-103 0 0,-1-1-1 0 0,0 0 1 0 0,-1 0 0 0 0,0 0-1 0 0,0 0 1 0 0,0 0 0 0 0,-1 0-1 0 0,0-5-27 0 0,0-2 33 0 0,1 0 0 0 0,0 0-1 0 0,1 1 1 0 0,3-12-33 0 0,-1 7 7 0 0,-2 0-1 0 0,1-6-6 0 0,5-48 27 0 0,0 7 162 0 0,-4-1-189 0 0,1 3 363 0 0,11-53-363 0 0,-12 90 69 0 0,38-188 491 0 0,-25 138-231 0 0,-8 35 318 0 0,0-12-647 0 0,15-114 304 0 0,-19 114-304 0 0,16-167 0 0 0,-13 106 64 0 0,10-26-64 0 0,8-23 139 0 0,-18 61-86 0 0,-7 80-37 0 0,-1 0 0 0 0,-2-14-16 0 0,1 11 16 0 0,0 1 0 0 0,2-5-16 0 0,0-4 60 0 0,-2-28-60 0 0,1-8 15 0 0,-1 31 42 0 0,-2-15-57 0 0,0 15-4 0 0,2-10 4 0 0,0-159-5 0 0,-3 81 85 0 0,3 85-31 0 0,-1 9-45 0 0,3-21-4 0 0,1-38 54 0 0,-3 53-17 0 0,1 1 0 0 0,4-12-37 0 0,2-44 54 0 0,8-20-44 0 0,-5-16-10 0 0,6 6 0 0 0,-13 96 34 0 0,2 0 0 0 0,8-24-34 0 0,0 0-4 0 0,-3 17 4 0 0,-6 22 0 0 0,-1-1 0 0 0,2-10 0 0 0,4-15 0 0 0,-7 31 0 0 0,0 0 0 0 0,0 0 0 0 0,-1 0 0 0 0,1 0 0 0 0,-2-1 0 0 0,1 1 0 0 0,-1 0 0 0 0,-1-1 0 0 0,5-49-10 0 0,-4 54-2 0 0,0 0 0 0 0,0-1 0 0 0,0 1 0 0 0,1 0 0 0 0,-1 0 0 0 0,1 0 0 0 0,1-2 12 0 0,3-19-34 0 0,-5 22 34 0 0,0 1 0 0 0,0-1 0 0 0,0 1 0 0 0,0-1 0 0 0,1 1 0 0 0,-1-1 0 0 0,0 1 0 0 0,1 0 0 0 0,-1-1 0 0 0,1 1 0 0 0,0-1 0 0 0,3-8-66 0 0,-4 5 52 0 0,0 4 12 0 0,0 1-1 0 0,0-1 1 0 0,0 0-1 0 0,0 1 1 0 0,0-1 0 0 0,0 0-1 0 0,0 1 1 0 0,1-1-1 0 0,-1 0 1 0 0,0 1 0 0 0,0-1-1 0 0,0 0 1 0 0,1 1-1 0 0,-1-1 1 0 0,0 1 0 0 0,1-1-1 0 0,-1 1 1 0 0,1-1-1 0 0,-1 0 1 0 0,0 1-1 0 0,1-1 1 0 0,0 1 2 0 0,-1-1-9 0 0,1-1-1 0 0,0 1 1 0 0,-1-1-1 0 0,1 1 1 0 0,-1-1-1 0 0,0 1 1 0 0,1-1-1 0 0,-1 1 1 0 0,0-1-1 0 0,0 1 10 0 0,0 0-65 0 0,0 1-27 0 0,0 0 13 0 0,0 0-18 0 0,0 0 20 0 0,0 0 11 0 0,0 0 1 0 0,0 0-8 0 0,-3 10-66 0 0,4-9 138 0 0,-1 0 0 0 0,1 0 1 0 0,-1 0-1 0 0,0 0 0 0 0,1 0 0 0 0,-1 0 0 0 0,0 1 0 0 0,0-1 0 0 0,0 0 1 0 0,0 0-1 0 0,0 0 0 0 0,0 1 0 0 0,0-1 0 0 0,0 0 0 0 0,0 0 0 0 0,0 0 1 0 0,-1 0-1 0 0,1 1 0 0 0,-1-1 0 0 0,1 0 0 0 0,-1 0 0 0 0,1 0 0 0 0,-1 0 1 0 0,1 0-1 0 0,-1 0 1 0 0,0 0-5 0 0,1 0 0 0 0,0 0 0 0 0,-1 0 0 0 0,1 0 0 0 0,0 0 0 0 0,0 0 0 0 0,0 0 0 0 0,0 0 0 0 0,0 0 0 0 0,0 0 0 0 0,0 0 0 0 0,0 0 0 0 0,0 0 0 0 0,0 0 0 0 0,0 0 0 0 0,1 1 5 0 0,-1-1-5 0 0,1 0 0 0 0,-1 1-1 0 0,0-1 1 0 0,0 0-1 0 0,0 1 1 0 0,0-1 0 0 0,0 0-1 0 0,0 1 1 0 0,0-1 0 0 0,0 0-1 0 0,0 1 1 0 0,-1-1-1 0 0,1 0 6 0 0,0 2 1 0 0,0 0-1 0 0,0-1 0 0 0,0 1 1 0 0,0 0-1 0 0,0 0 0 0 0,1-1 0 0 0,0 1 1 0 0,-1 0-1 0 0,1-1 0 0 0,1 3 0 0 0,2 10 51 0 0,0 7 13 0 0,-2-13-79 0 0,-1 0-1 0 0,1 0 1 0 0,-1 8 15 0 0,2 2-57 0 0,-3-16 52 0 0,1-1 1 0 0,-1 0-1 0 0,1 0 0 0 0,-1 1 0 0 0,0-1 0 0 0,0 0 0 0 0,0 1 0 0 0,0 1 5 0 0,-2 4-14 0 0,2 0-1 0 0,-1 0 1 0 0,1-1-1 0 0,1 1 0 0 0,0 4 15 0 0,0 18 1 0 0,-3-4-1 0 0,1-20 0 0 0,0 0 0 0 0,0 0 0 0 0,1 0 0 0 0,0 4 0 0 0,0-1-12 0 0,0 0 1 0 0,0 0-1 0 0,-1 0 0 0 0,0-1 0 0 0,-3 9 12 0 0,2-7-2 0 0,0 0 1 0 0,0 1-1 0 0,1 8 2 0 0,0 15 18 0 0,-2-1 0 0 0,-1 0 0 0 0,-4 14-18 0 0,-3-7 59 0 0,8-30-51 0 0,0 0 0 0 0,1 0 0 0 0,0 0-1 0 0,-1 8-7 0 0,0 22-20 0 0,-2-1 0 0 0,-1 1 0 0 0,-3-1 0 0 0,-2 5 20 0 0,8-31 15 0 0,1-1 1 0 0,0 1-1 0 0,1-1 0 0 0,0 5-15 0 0,-4 33 3 0 0,-12 68-13 0 0,15-102 16 0 0,2-1 0 0 0,-1 9-6 0 0,0 22-12 0 0,-14 139 22 0 0,17-85-10 0 0,-5-50 32 0 0,1 0 0 0 0,4 17-32 0 0,-2 22 0 0 0,0-79 11 0 0,0 1 0 0 0,-1-1-1 0 0,-1 10-10 0 0,-2 12 114 0 0,1-1 153 0 0,-5 21-267 0 0,0-5-85 0 0,-2 16 69 0 0,4-32 16 0 0,1 1 0 0 0,2-1 0 0 0,0 6 0 0 0,0 7 20 0 0,1-30 15 0 0,1-1 0 0 0,0 1-1 0 0,1 1-34 0 0,0-5 23 0 0,0 0 0 0 0,-1 0 0 0 0,-1 0 0 0 0,1 0-1 0 0,-2 1-22 0 0,1 1 14 0 0,0-1 0 0 0,0 1 0 0 0,1 9-14 0 0,-3 83 11 0 0,-6 22 96 0 0,2-12-97 0 0,1-35 46 0 0,-14 119 16 0 0,11-112-37 0 0,6-38 58 0 0,-4 9-93 0 0,-7 15 64 0 0,12-53-53 0 0,1 0 0 0 0,1 1-1 0 0,1-1 1 0 0,1 1 0 0 0,0-1-1 0 0,2 3-10 0 0,-2 6 0 0 0,-1-23 0 0 0,0 1 0 0 0,0-1 0 0 0,1 1 0 0 0,0 3 0 0 0,1 6 0 0 0,0-1 0 0 0,-2 1 0 0 0,0 0 0 0 0,0-1 0 0 0,-2 1 0 0 0,-1 10 0 0 0,2-16 0 0 0,0-1 4 0 0,1-1 0 0 0,1 1-1 0 0,-1-1 1 0 0,2 1-1 0 0,-1-1 1 0 0,1 0-1 0 0,1 6-3 0 0,0-5 10 0 0,-1 1 0 0 0,0 0 0 0 0,-1 0-1 0 0,0 7-9 0 0,4 10 0 0 0,-4-23 0 0 0,-1 0 0 0 0,1 0 0 0 0,-1 0 0 0 0,1 0 0 0 0,-1 0 0 0 0,0 0 0 0 0,0-1 0 0 0,0 1 0 0 0,0 0 0 0 0,0 2 0 0 0,-1-1 0 0 0,1 1 0 0 0,1-1 0 0 0,-1 0 0 0 0,1 1 0 0 0,0 2 0 0 0,2 18 0 0 0,-2 17 0 0 0,0-39 0 0 0,-1 1 0 0 0,1-1 0 0 0,0 1 0 0 0,0-1 0 0 0,0 0 0 0 0,1 3 0 0 0,6 18 0 0 0,-7-14 0 0 0,0 2 0 0 0,0 0 0 0 0,2 1 0 0 0,-1-1 0 0 0,1-1 0 0 0,1 1 0 0 0,4 10 0 0 0,-6-16 5 0 0,0-1-1 0 0,0 0 0 0 0,-1 0 0 0 0,0 0 0 0 0,1 6-4 0 0,2 11 43 0 0,-3-20-43 0 0,-1 0 0 0 0,0 1 0 0 0,1-1 0 0 0,-1 0 0 0 0,0 0 0 0 0,-1 0 0 0 0,1 0 0 0 0,0 2 0 0 0,-1-2 0 0 0,1 0 0 0 0,0 0 0 0 0,0 0 0 0 0,0-1 0 0 0,0 1 0 0 0,0 0 0 0 0,0 0 0 0 0,0 0 0 0 0,1 2 0 0 0,0-2 0 0 0,0 1 0 0 0,-1 0 0 0 0,1-1 0 0 0,-1 1 0 0 0,0 0 0 0 0,1 0 0 0 0,-1-1 0 0 0,0 1 0 0 0,-1 1 0 0 0,1 9 0 0 0,0-7 0 0 0,1 1 0 0 0,0-1 0 0 0,0 0 0 0 0,0 1 0 0 0,2 1 0 0 0,-1-2 0 0 0,0 1 0 0 0,-1-1 0 0 0,0 1 0 0 0,0 0 0 0 0,0 2 0 0 0,-1 6 0 0 0,2 0 0 0 0,1 8 0 0 0,2 12 0 0 0,5 23 0 0 0,-6-31 0 0 0,1-1 0 0 0,3 9 0 0 0,-1-10 0 0 0,1-3 14 0 0,-7-19-6 0 0,1 0 1 0 0,-1 0-1 0 0,0 0 0 0 0,0 0 1 0 0,0 1-1 0 0,0 0-8 0 0,2 8 3 0 0,1 0 0 0 0,0 0-1 0 0,1 0 1 0 0,3 4-3 0 0,-1 0 53 0 0,-4-10-50 0 0,0 0 0 0 0,1 0 0 0 0,0-1 0 0 0,0 0 0 0 0,0 0 0 0 0,4 3-3 0 0,-4-3 8 0 0,0-1 0 0 0,1 1-1 0 0,-2 0 1 0 0,1 0 0 0 0,-1 1-1 0 0,3 3-7 0 0,-4-5 0 0 0,1-1 0 0 0,0 1 0 0 0,0-1 0 0 0,0 0 0 0 0,0 0 0 0 0,2 1 0 0 0,0 1 0 0 0,-3-1 0 0 0,0-1 0 0 0,14 10 0 0 0,4 0 54 0 0,-3-2 10 0 0,-17-11-63 0 0,11 7 8 0 0,-10-2-5 0 0,-1-1 20 0 0,-1-1 17 0 0,3-2 29 0 0,2-4 173 0 0,-4 2-240 0 0,1 1 1 0 0,-1 0 0 0 0,0-1 0 0 0,1 1-1 0 0,-1-1 1 0 0,0 1 0 0 0,0-1-1 0 0,0 1 1 0 0,1-1 0 0 0,-1 1 0 0 0,0-1-1 0 0,0 1 1 0 0,0-1 0 0 0,0 1-1 0 0,0-1 1 0 0,0 1 0 0 0,0-1 0 0 0,0 1-1 0 0,0-1 1 0 0,0 0 0 0 0,0 1-1 0 0,0-1 1 0 0,-1 1 0 0 0,1-1 0 0 0,0 1-1 0 0,0-1 1 0 0,0 1 0 0 0,-1 0-1 0 0,1-1 1 0 0,0 1 0 0 0,-1-1 0 0 0,1 1-1 0 0,0-1 1 0 0,-1 1 0 0 0,1 0-4 0 0,-9-20 0 0 0,9 19 0 0 0,-1 0 0 0 0,1-1-1 0 0,-1 1 1 0 0,1 0 0 0 0,-1 1-1 0 0,0-1 1 0 0,1 0 0 0 0,-1 0-1 0 0,0 0 1 0 0,0 0-1 0 0,1 0 1 0 0,-1 1 0 0 0,0-1-1 0 0,0 0 1 0 0,0 1 0 0 0,0-1-1 0 0,0 1 1 0 0,0-1-3 0 0,0 1 0 0 0,0-1 0 0 0,1 1 0 0 0,-1-1 0 0 0,0 1 1 0 0,0-1-1 0 0,1 1 0 0 0,-1-1 0 0 0,0 0 0 0 0,1 1 0 0 0,-1-1 0 0 0,1 0 0 0 0,-1 0 0 0 0,1 1 0 0 0,-1-1 0 0 0,1 0 0 0 0,0 0 0 0 0,-1 0 0 0 0,1 0 0 0 0,0 1 0 0 0,0-1 0 0 0,-1 0 0 0 0,1 0 0 0 0,0 0 3 0 0,-1-11 8 0 0,0 0 0 0 0,0 0 0 0 0,-2 0-1 0 0,-1-5-7 0 0,-5-29-514 0 0,5 21 64 0 0,-1-5-5211 0 0,2 8-899 0 0</inkml:trace>
  <inkml:trace contextRef="#ctx0" brushRef="#br0" timeOffset="-181419.633">684 6835 4112 0 0,'0'0'91'0'0,"0"0"11"0"0,0 0 12 0 0,0 0 3 0 0,0 0-30 0 0,0 0-14 0 0,0 0-1 0 0,0 0-12 0 0,-3 0-35 0 0,3 0 42 0 0,0 0 26 0 0,0 0 55 0 0,0 0 20 0 0,0 0 7 0 0,0 0 5 0 0,0 0 17 0 0,0 0 10 0 0,0 0 1 0 0,0 0-8 0 0,0 0-32 0 0,0 0-10 0 0,0 0-4 0 0,0 0-10 0 0,0 0-34 0 0,15-6 398 0 0,7 1-450 0 0,14-1-46 0 0,-3-1-12 0 0,23-5 0 0 0,-7 4 107 0 0,-1-1 0 0 0,17-8-107 0 0,48-10 166 0 0,-85 21-97 0 0,1-1 1 0 0,-2-2 0 0 0,1 0-1 0 0,4-4-69 0 0,7-2 120 0 0,1 2 0 0 0,0 2-1 0 0,19-2-119 0 0,-10 0 98 0 0,7-3-98 0 0,-7 1 77 0 0,9 0-77 0 0,26-7 93 0 0,-58 16-100 0 0,0-2 1 0 0,20-8 6 0 0,-39 13 0 0 0,31-6-84 0 0,-3 1-23 0 0,-13 3 156 0 0,-1 0 0 0 0,11 0-49 0 0,-10 2 70 0 0,1-1 1 0 0,10-5-71 0 0,17-2 0 0 0,-28 7 0 0 0,-1-2 0 0 0,1 0 0 0 0,12-2 0 0 0,-12 1 0 0 0,0 2 0 0 0,5-2 0 0 0,16-8 0 0 0,17-4 0 0 0,34-15 0 0 0,-66 24 0 0 0,13-4 0 0 0,23-6-284 0 0,-31 9 189 0 0,-31 11 198 0 0,1 0-95 0 0,-1-1 0 0 0,1 1 1 0 0,-1-1-1 0 0,1 1 0 0 0,-1-1 1 0 0,0 0-1 0 0,1 0 0 0 0,-1 0 1 0 0,0 0-1 0 0,0 0 0 0 0,2-2-8 0 0,-1 2-7 0 0,0-1-1 0 0,0 0 0 0 0,0 1 0 0 0,0-1 1 0 0,1 1-1 0 0,1 0 8 0 0,65-19-32 0 0,-59 16 4 0 0,27-13 228 0 0,-13 4-109 0 0,-10 6 13 0 0,-1-1 1 0 0,1-1 0 0 0,1-3-105 0 0,9-4 91 0 0,-4 7 42 0 0,4-1 33 0 0,-18 6-161 0 0,-1 0 1 0 0,1 0-1 0 0,1 1 1 0 0,-1 0-1 0 0,0 1 1 0 0,5-1-6 0 0,28-11-1 0 0,5-11 1 0 0,-33 19 0 0 0,8-8 0 0 0,-14 10 0 0 0,0 0 0 0 0,0 0 0 0 0,1 0 0 0 0,4-1 0 0 0,0-1 0 0 0,8-2 0 0 0,9-6 0 0 0,-22 11 0 0 0,0-1 0 0 0,0 1 0 0 0,0 1 0 0 0,4-2 0 0 0,11-5 0 0 0,40-25 0 0 0,-37 18 0 0 0,-20 14-2 0 0,0-1 0 0 0,0 0 0 0 0,0 1-1 0 0,0 0 1 0 0,0 0 0 0 0,0 0 0 0 0,2 0 2 0 0,-1 0-7 0 0,1 0-1 0 0,-1-1 1 0 0,0 0 0 0 0,5-3 7 0 0,12-10 27 0 0,1 0 0 0 0,23-10-27 0 0,-42 23-11 0 0,-1 0 0 0 0,1 1 0 0 0,-1-1 0 0 0,1-1 0 0 0,1-1 11 0 0,6-6-11 0 0,40-22 11 0 0,-34 22 16 0 0,-12 9-8 0 0,0-1 0 0 0,-1 0 0 0 0,1 0 0 0 0,-1 0 0 0 0,0-1 0 0 0,0 0 0 0 0,0 1 0 0 0,3-5-8 0 0,2-4-13 0 0,0 1 1 0 0,0 1 0 0 0,9-7 12 0 0,21-25-27 0 0,-18 18 27 0 0,-15 19 0 0 0,0-1 0 0 0,-1-1 0 0 0,0 1 0 0 0,0-1 0 0 0,3-6 0 0 0,13-20 48 0 0,-16 27-29 0 0,0-1 1 0 0,-1 0-1 0 0,0-1 0 0 0,1-1-19 0 0,-3 6 40 0 0,0-1 0 0 0,0 1 0 0 0,1 0 0 0 0,-1 0 0 0 0,1 0-1 0 0,0 0 1 0 0,0 0 0 0 0,0 0 0 0 0,0 1-40 0 0,1-1 57 0 0,0 0-1 0 0,-1-1 1 0 0,0 1-1 0 0,0-1 1 0 0,0 1 0 0 0,1-2-57 0 0,23-26 328 0 0,12-28-128 0 0,-33 52-178 0 0,-1 1 1 0 0,1-1 0 0 0,1 1-1 0 0,4-5-22 0 0,11-9 56 0 0,-11 5 0 0 0,-9 12-48 0 0,0 1 1 0 0,-1-1-1 0 0,1 1 1 0 0,0 0-1 0 0,0-1 1 0 0,2 0-9 0 0,0-1 50 0 0,-1 0-1 0 0,0 0 1 0 0,-1 0 0 0 0,1-1-1 0 0,0 1 1 0 0,-1-1 0 0 0,0 1 0 0 0,0-1-1 0 0,-1 0 1 0 0,1 0 0 0 0,0-3-50 0 0,-1 4 28 0 0,0-1 33 0 0,0 0 0 0 0,0 0 0 0 0,1 0 0 0 0,0 0 0 0 0,0 0 0 0 0,0 0 0 0 0,1 1 0 0 0,0-2-61 0 0,-2 5 16 0 0,0 0 1 0 0,-1 0-1 0 0,0 1 0 0 0,1-1 1 0 0,-1 0-1 0 0,1 0 1 0 0,-1 0-1 0 0,0 0 1 0 0,0 0-1 0 0,1 0 1 0 0,-1 0-1 0 0,0 0 0 0 0,0 0 1 0 0,0 1-1 0 0,0-1 1 0 0,0 0-1 0 0,0 0 1 0 0,0 0-1 0 0,-1 0 0 0 0,1 0-15 0 0,0 0 8 0 0,0 0 1 0 0,-1 0 0 0 0,1 0-1 0 0,0 1 1 0 0,0-1 0 0 0,0 0-1 0 0,0 0 1 0 0,0 0 0 0 0,0 1-1 0 0,0-1 1 0 0,1 0 0 0 0,-1 0-1 0 0,0 1 1 0 0,0-1 0 0 0,1 0-1 0 0,-1 0 1 0 0,0 1 0 0 0,1-1-1 0 0,-1 0 1 0 0,0 1 0 0 0,1-1-1 0 0,-1 0 1 0 0,1 1 0 0 0,-1-1-1 0 0,1 0-9 0 0,2-2 41 0 0,-1 0-1 0 0,0 0 0 0 0,-1-1 1 0 0,1 1-1 0 0,0-1 0 0 0,-1 0 1 0 0,0 1-1 0 0,0-1 1 0 0,0 0-1 0 0,0 0 0 0 0,-1 1 1 0 0,1-2-41 0 0,4-17 253 0 0,-5 21-250 0 0,0 0 12 0 0,1-1 0 0 0,0 0 1 0 0,-1 1-1 0 0,0-1 0 0 0,1 0 1 0 0,-1 1-1 0 0,0-1 0 0 0,0 0 1 0 0,0 0-1 0 0,0 1 1 0 0,0-1-1 0 0,0 0 0 0 0,0 0-15 0 0,0 0 8 0 0,0 1-1 0 0,0-1 0 0 0,0 0 0 0 0,1 1 1 0 0,-1-1-1 0 0,0 0 0 0 0,1 1 1 0 0,0-1-1 0 0,-1 1 0 0 0,1-1 0 0 0,0 1 1 0 0,0-1-1 0 0,1 0-7 0 0,6-17 23 0 0,7-19 51 0 0,-9 24 22 0 0,-5 13-87 0 0,-1-1 1 0 0,1 1-1 0 0,0-1 0 0 0,-1 1 1 0 0,1-1-1 0 0,-1 1 0 0 0,1-1 1 0 0,-1 1-1 0 0,0-1 1 0 0,1 1-1 0 0,-1-1 0 0 0,0 0-9 0 0,2-14 73 0 0,-2 14-72 0 0,1 1-1 0 0,-1-1 1 0 0,0 1-1 0 0,0-1 1 0 0,0 1-1 0 0,0-1 1 0 0,0 0-1 0 0,0 1 1 0 0,0-1-1 0 0,0 1 1 0 0,-1-1-1 0 0,1 1 1 0 0,-1-1-1 0 0,0 0 0 0 0,1 1 12 0 0,0-1 1 0 0,0 1-1 0 0,0 0 0 0 0,1 0 0 0 0,-1 0 0 0 0,0 0 1 0 0,0 0-1 0 0,1-1 0 0 0,-1 1 0 0 0,0 0 0 0 0,1 0 0 0 0,-1 0 1 0 0,1 0-1 0 0,0 0 0 0 0,-1 0 0 0 0,1 0-12 0 0,2-4 51 0 0,-1 0 4 0 0,-1-1 1 0 0,1 1 0 0 0,-1-1-1 0 0,0 0 1 0 0,0-4-56 0 0,-1 5 25 0 0,1 0-1 0 0,0-1 1 0 0,0 1 0 0 0,0 0-1 0 0,1 0 1 0 0,1-3-25 0 0,0 0 36 0 0,-1 6-33 0 0,-1-1-1 0 0,1 0 1 0 0,-1 0-1 0 0,0-1 1 0 0,0 1-1 0 0,0 0 1 0 0,-1-1-3 0 0,8-16 142 0 0,0 1 180 0 0,22-106 438 0 0,-11 52-161 0 0,-8 23-273 0 0,-4 23-85 0 0,-2-1 0 0 0,1-14-241 0 0,6-45 252 0 0,3-1 0 0 0,14-34-252 0 0,-19 80 8 0 0,17-79-408 0 0,-23 97 3 0 0,0 0-1 0 0,-2 0 1 0 0,-1 0-1 0 0,-1 0 1 0 0,-2-17 397 0 0,0 30-461 0 0,1 0 0 0 0,1-1 0 0 0,0-6 461 0 0,3-10-749 0 0</inkml:trace>
  <inkml:trace contextRef="#ctx0" brushRef="#br0" timeOffset="-179032.268">4309 4536 4608 0 0,'0'0'101'0'0,"0"0"22"0"0,0 0 5 0 0,1 2-21 0 0,1 17 99 0 0,-1-14 26 0 0,-1 0 0 0 0,1-1 1 0 0,0 1-1 0 0,0 0 0 0 0,0-1 0 0 0,1 1-232 0 0,0 9 325 0 0,-2-12-291 0 0,0 0-1 0 0,1 0 1 0 0,-1-1-1 0 0,0 1 1 0 0,1 0-1 0 0,-1 0 1 0 0,1 0 0 0 0,0 0-1 0 0,0 0-33 0 0,10 31 355 0 0,-7-24-278 0 0,0 0 0 0 0,-1 0 1 0 0,-1 0-1 0 0,0 0 0 0 0,0 0 1 0 0,0 2-78 0 0,11 57 648 0 0,-6-43-319 0 0,7 16-329 0 0,-8-23 104 0 0,0-1 1 0 0,-1 1-1 0 0,-1 1 0 0 0,0 0-104 0 0,-4-3 112 0 0,0-15-99 0 0,-1 1-1 0 0,1-1 0 0 0,0 1 1 0 0,0 0-1 0 0,0-1 1 0 0,1 1-1 0 0,-1-1 0 0 0,0 1 1 0 0,1 0-1 0 0,-1-1 1 0 0,1 1-1 0 0,-1-1 0 0 0,1 1 1 0 0,0 0-13 0 0,11 24 123 0 0,-11-21-79 0 0,1 0-1 0 0,1 1 1 0 0,-1-1-1 0 0,1-1 1 0 0,-1 1-1 0 0,2 0 1 0 0,2 4-44 0 0,21 29 412 0 0,-17-20-229 0 0,-8-14-123 0 0,0 0-1 0 0,0-1 0 0 0,0 1 0 0 0,0-1 1 0 0,3 3-60 0 0,-1-1 45 0 0,-1 0 0 0 0,0 0 1 0 0,0 0-1 0 0,0 1 0 0 0,0-1 1 0 0,-1 1-1 0 0,0-1 0 0 0,0 2-45 0 0,8 11 72 0 0,-1-2-16 0 0,-8-13-35 0 0,1 0 0 0 0,0 0 0 0 0,-1 0 0 0 0,1 0 0 0 0,0 0 0 0 0,0 0 0 0 0,1-1-1 0 0,1 2-20 0 0,-2-1 23 0 0,-2-3-17 0 0,1 1 1 0 0,-1-1 0 0 0,0 1 0 0 0,1-1 0 0 0,-1 1 0 0 0,0-1-1 0 0,0 1 1 0 0,1-1 0 0 0,-1 1 0 0 0,0 0 0 0 0,0-1 0 0 0,0 1-1 0 0,0 0 1 0 0,1-1 0 0 0,-1 1 0 0 0,0 0-7 0 0,0-1 6 0 0,0 1 0 0 0,0-1-1 0 0,0 1 1 0 0,0-1 0 0 0,0 1 0 0 0,0 0 0 0 0,0-1 0 0 0,0 1 0 0 0,1-1-1 0 0,-1 1 1 0 0,0-1 0 0 0,0 1 0 0 0,1-1 0 0 0,-1 0 0 0 0,0 1 0 0 0,1-1-1 0 0,-1 1 1 0 0,1 0-6 0 0,6 5 69 0 0,0 1 0 0 0,-1 0 0 0 0,0 0-1 0 0,0 0 1 0 0,0 1 0 0 0,-1 0 0 0 0,1 2-69 0 0,-5-7 2 0 0,0-1 1 0 0,1 0-1 0 0,-1 0 1 0 0,1 0 0 0 0,0 0-1 0 0,0 0 1 0 0,0 0-1 0 0,0-1 1 0 0,2 2-3 0 0,11 12 30 0 0,-10-9-3 0 0,-1-1-1 0 0,1 0 1 0 0,1 0 0 0 0,3 2-27 0 0,10 10 85 0 0,17 19-10 0 0,-35-35-75 0 0,1 0 0 0 0,-1 1 0 0 0,0-1 0 0 0,1 0 0 0 0,-1 0 0 0 0,0 0 0 0 0,0 1 0 0 0,0-1 0 0 0,0 1 0 0 0,0-1 0 0 0,0 1 0 0 0,0-1 0 0 0,0 1 0 0 0,2 4 0 0 0,56 58 128 0 0,-40-40-128 0 0,-14-18 0 0 0,0 1 0 0 0,0-1 0 0 0,0 0 0 0 0,2 1 0 0 0,6 8 25 0 0,-11-12-20 0 0,-1-1 0 0 0,1 0 0 0 0,0 1-1 0 0,0-1 1 0 0,0 0 0 0 0,0 0 0 0 0,0 0 0 0 0,1 0-5 0 0,15 11 37 0 0,-2 1 1 0 0,0 1 0 0 0,-1 0 0 0 0,0 1 0 0 0,6 9-38 0 0,-3-6 60 0 0,-12-13-140 0 0,0 1 0 0 0,0-1 0 0 0,2 5 80 0 0,23 25-129 0 0,-11-14 129 0 0,4 0 16 0 0,-24-21-15 0 0,16 16 258 0 0,0-2 1 0 0,10 9-260 0 0,9 6 117 0 0,-18-17-42 0 0,6 2 53 0 0,-11-5-49 0 0,-9-8-54 0 0,0 1 1 0 0,1-1-1 0 0,-1 1 1 0 0,1-1 0 0 0,-1 0-1 0 0,1 0 1 0 0,-1-1-1 0 0,1 1 1 0 0,1 0-26 0 0,66 28 515 0 0,-18-5-406 0 0,-36-17-90 0 0,7 7 41 0 0,-17-9-59 0 0,1-1 0 0 0,0-1 0 0 0,0 0 0 0 0,2 1-1 0 0,55 25-80 0 0,19 4 296 0 0,-64-25-184 0 0,-1 1 0 0 0,0 0 0 0 0,-1 2 0 0 0,0 0 0 0 0,-1 1 0 0 0,3 3-32 0 0,-12-10 26 0 0,0 0 0 0 0,1-1 0 0 0,-1 1 0 0 0,1-2 0 0 0,1 1-26 0 0,-5-3 8 0 0,64 31 430 0 0,-30-19-174 0 0,-10-4-90 0 0,-23-9-150 0 0,-1 0 0 0 0,1 1-1 0 0,-1 0 1 0 0,4 2-24 0 0,2 1 44 0 0,0-1 0 0 0,1 0 0 0 0,0 0 0 0 0,10 1-44 0 0,19 6 37 0 0,15 3 70 0 0,11 8 623 0 0,25 3-730 0 0,14 5 672 0 0,-66-17-623 0 0,44 13-34 0 0,23 2-15 0 0,-47-18 64 0 0,18 0-64 0 0,28-4-170 0 0,-60-4-3888 0 0,-41-2 3293 0 0,34 2-4841 0 0</inkml:trace>
  <inkml:trace contextRef="#ctx0" brushRef="#br1" timeOffset="-163640.536">5754 5172 6248 0 0,'55'-22'696'0'0,"-48"18"-114"0"0,0 2 1174 0 0,-20 18-888 0 0,-6-3-440 0 0,-1-1 0 0 0,1-1-1 0 0,-2-1 1 0 0,-7 2-428 0 0,-27 13 555 0 0,-2 1-435 0 0,35-17-12 0 0,0 1 0 0 0,-5 3-108 0 0,9-3 192 0 0,0-1 1 0 0,-8 1-193 0 0,6-1 81 0 0,0 0-1 0 0,0 1-80 0 0,-6 4 50 0 0,7-4-22 0 0,1 0 1 0 0,0 2-29 0 0,-11 5 11 0 0,21-12-6 0 0,0 0 0 0 0,-1 1 1 0 0,-6 5-6 0 0,2 0 95 0 0,-1 0 1 0 0,-8 3-96 0 0,8-5 88 0 0,0 1 1 0 0,-8 8-89 0 0,-8 4 19 0 0,23-18-7 0 0,0 1 0 0 0,0 0-1 0 0,1 0 1 0 0,-4 4-12 0 0,-17 15 78 0 0,20-19-78 0 0,0 1 1 0 0,0 1-1 0 0,-3 3 0 0 0,-18 18-22 0 0,-2 5 107 0 0,14-16-85 0 0,13-14-2 0 0,0 0 1 0 0,1 0-1 0 0,-1 0 0 0 0,1 0 0 0 0,0 1 0 0 0,0-1 1 0 0,-1 1 1 0 0,-3 7-45 0 0,-1-1 1 0 0,0 1 0 0 0,-1-1 0 0 0,-1-1-1 0 0,-6 7 45 0 0,-15 17-62 0 0,-11 7-141 0 0,28-26 143 0 0,0-1 0 0 0,-13 10 60 0 0,9-11-13 0 0,6-3 13 0 0,-1 0 0 0 0,-16 9 0 0 0,25-16 0 0 0,0-1 0 0 0,0 1 0 0 0,0 0 0 0 0,0 0 0 0 0,1 0 0 0 0,-1 0 0 0 0,-1 2 0 0 0,-1 0 0 0 0,3-3 0 0 0,0-1 0 0 0,-11 12 0 0 0,7-6 25 0 0,5-5 98 0 0,-10 5 147 0 0,10-6-274 0 0,1 0-1 0 0,0 0 1 0 0,-1 1-1 0 0,1-1 1 0 0,0 0-1 0 0,-1 0 1 0 0,1 0-1 0 0,0 0 1 0 0,-1 0-1 0 0,1 1 1 0 0,0-1-1 0 0,-1 0 1 0 0,1 0-1 0 0,0 0 0 0 0,-1 0 1 0 0,1 0-1 0 0,-1 0 1 0 0,1 0-1 0 0,0 0 1 0 0,-1 0-1 0 0,1 0 1 0 0,0 0-1 0 0,-1 0 1 0 0,1-1-1 0 0,0 1 1 0 0,-1 0-1 0 0,1 0 1 0 0,0 0-1 0 0,-1 0 1 0 0,1-1-1 0 0,0 1 1 0 0,-1 0-1 0 0,1 0 1 0 0,0 0-1 0 0,0-1 1 0 0,-1 1-1 0 0,1 0 1 0 0,0-1-1 0 0,0 1 1 0 0,-1 0-1 0 0,1-1 1 0 0,0 1-1 0 0,0 0 0 0 0,0-1 5 0 0,-1 0-6 0 0,1 1-1 0 0,0-1 1 0 0,0 0-1 0 0,-1 0 1 0 0,1 0-1 0 0,0 0 0 0 0,0 1 1 0 0,0-1-1 0 0,0 0 1 0 0,0 0-1 0 0,0 0 0 0 0,0 0 1 0 0,1 1-1 0 0,-1-1 1 0 0,0 0-1 0 0,0 0 1 0 0,1 0-1 0 0,-1 1 7 0 0,1-7-98 0 0,-1 6 93 0 0,0 1 1 0 0,0 0-1 0 0,0 0 0 0 0,0-1 0 0 0,0 1 0 0 0,0 0 0 0 0,0-1 1 0 0,0 1-1 0 0,0 0 0 0 0,0-1 0 0 0,0 1 0 0 0,0 0 0 0 0,0 0 0 0 0,1-1 1 0 0,-1 1-1 0 0,0 0 0 0 0,0 0 0 0 0,0-1 0 0 0,0 1 0 0 0,0 0 1 0 0,1 0-1 0 0,-1-1 0 0 0,0 1 0 0 0,0 0 0 0 0,1 0 0 0 0,-1 0 0 0 0,0-1 1 0 0,0 1 4 0 0,3-1-13 0 0,-3 1 11 0 0,1-1-1 0 0,0 1 1 0 0,-1 0-1 0 0,1-1 1 0 0,-1 1 0 0 0,1-1-1 0 0,0 1 1 0 0,-1-1 0 0 0,1 1-1 0 0,-1-1 1 0 0,0 1-1 0 0,1-1 1 0 0,-1 0 0 0 0,1 1-1 0 0,-1-1 1 0 0,0 1 0 0 0,0-1-1 0 0,1 0 1 0 0,-1 0-1 0 0,0 1 1 0 0,0-1 0 0 0,0 0-1 0 0,0 1 1 0 0,0-1 0 0 0,0 0 2 0 0,1-9-14 0 0,-2 9 16 0 0,-1-5-2 0 0,5 0 0 0 0,-1-2 5 0 0,-2 7 4 0 0,7-6 46 0 0,-7 7-37 0 0,0 0 1 0 0,0 0-1 0 0,0 0 1 0 0,-1 0-1 0 0,1 0 1 0 0,0 0-1 0 0,0 0 1 0 0,0 0-1 0 0,0 0 1 0 0,0-1-1 0 0,0 1 1 0 0,0 0-1 0 0,0 0 1 0 0,0 0-1 0 0,0 0 1 0 0,0 0-1 0 0,0 0 0 0 0,0 0 1 0 0,0 0-1 0 0,0 0 1 0 0,0 0-1 0 0,0 0 1 0 0,0 0-1 0 0,0 0 1 0 0,0 0-1 0 0,0 0 1 0 0,0 0-1 0 0,0 0 1 0 0,0-1-1 0 0,0 1 1 0 0,0 0-1 0 0,0 0 1 0 0,0 0-1 0 0,0 0 1 0 0,0 0-1 0 0,0 0 0 0 0,0 0 1 0 0,0 0-1 0 0,0 0 1 0 0,0 0-1 0 0,0 0 1 0 0,0 0-1 0 0,0 0 1 0 0,0 0-19 0 0,-9 6 77 0 0,-5 3-50 0 0,11-6 2 0 0,4-3-28 0 0,-1 1 0 0 0,0-1 0 0 0,0 1 0 0 0,0-1 0 0 0,0 1 0 0 0,0-1-1 0 0,0 1 1 0 0,0-1 0 0 0,0 1 0 0 0,0-1 0 0 0,0 1 0 0 0,0-1 0 0 0,0 1 0 0 0,-1-1 0 0 0,1 1 0 0 0,0-1 0 0 0,0 0 0 0 0,0 1 0 0 0,-1-1 0 0 0,1 1 0 0 0,0-1 0 0 0,0 1 0 0 0,-1-1 0 0 0,1 0 0 0 0,0 1 0 0 0,-1-1-1 0 0,-13 36 0 0 0,13-34 0 0 0,0-1 0 0 0,4 10 0 0 0,-7-3 0 0 0,2-1 7 0 0,1-6-2 0 0,1 1-1 0 0,-1-1 0 0 0,0 0 0 0 0,0 1 0 0 0,1-1 0 0 0,-1 0 1 0 0,0 1-1 0 0,0-1 0 0 0,0 0 0 0 0,0 0 0 0 0,0 0 1 0 0,-1 0-1 0 0,1 0 0 0 0,0 0 0 0 0,-1 0 0 0 0,0 0-4 0 0,-3 2 55 0 0,5-2-25 0 0,1 0 1 0 0,0-1-1 0 0,-1 1 0 0 0,1 0 1 0 0,0-1-1 0 0,-1 1 1 0 0,1 0-1 0 0,0-1 0 0 0,0 1 1 0 0,0-1-1 0 0,0 0 1 0 0,-1 1-1 0 0,1-1 0 0 0,0 0 1 0 0,1 1-31 0 0,1-1 111 0 0,1 0 0 0 0,-1 0 0 0 0,1-1 0 0 0,-1 1 0 0 0,1-1 0 0 0,-1 0 0 0 0,0 0-1 0 0,1 0 1 0 0,-1 0 0 0 0,0 0 0 0 0,0-1 0 0 0,0 1 0 0 0,0-1 0 0 0,0 0-111 0 0,0 0 77 0 0,0 0 0 0 0,0 1 0 0 0,0 0 0 0 0,0 0 0 0 0,0 0 0 0 0,0 0-1 0 0,1 0-76 0 0,8-2 163 0 0,27-7 111 0 0,-30 9-249 0 0,-1-1 1 0 0,0 0 0 0 0,0-1-1 0 0,4-1-25 0 0,-3 1 19 0 0,0-1 0 0 0,1 2-1 0 0,-1-1 1 0 0,3 1-19 0 0,18-5-1457 0 0,-15 2-4296 0 0</inkml:trace>
  <inkml:trace contextRef="#ctx0" brushRef="#br1" timeOffset="-161271.515">6506 4065 12608 0 0,'-1'0'15'0'0,"1"0"1"0"0,0 0 0 0 0,0 0-1 0 0,-1 0 1 0 0,1 0 0 0 0,0 0-1 0 0,0-1 1 0 0,0 1 0 0 0,-1 0 0 0 0,1 0-1 0 0,0 0 1 0 0,0 0 0 0 0,0 0-1 0 0,-1 0 1 0 0,1 0 0 0 0,0-1-1 0 0,0 1 1 0 0,0 0 0 0 0,-1 0-1 0 0,1 0 1 0 0,0 0 0 0 0,0-1 0 0 0,0 1-1 0 0,0 0 1 0 0,0 0 0 0 0,0-1-1 0 0,0 1 1 0 0,-1 0 0 0 0,1 0-1 0 0,0 0 1 0 0,0-1 0 0 0,0 1-16 0 0,0-1 58 0 0,0 0 0 0 0,-1-1 0 0 0,1 1 0 0 0,0 0 0 0 0,-1 0 0 0 0,1 0 0 0 0,-1 0 0 0 0,0 0 0 0 0,1 0 1 0 0,-1 0-1 0 0,0 0 0 0 0,1 0 0 0 0,-1 0 0 0 0,0 1 0 0 0,0-1-58 0 0,-1-1 1 0 0,1 1-1 0 0,-1 0 1 0 0,0-1 0 0 0,0 1-1 0 0,0 0 1 0 0,0 0 0 0 0,0 0-1 0 0,0 0 1 0 0,0 0 0 0 0,-1 1-1 0 0,1-1 1 0 0,0 1 0 0 0,0-1-1 0 0,0 1 1 0 0,-1 0 0 0 0,1 0 0 0 0,-2 0-1 0 0,-6 0-1 0 0,1 1 1 0 0,-1 0-1 0 0,-3 2 1 0 0,12-3 1 0 0,-37 8 420 0 0,-31 13-421 0 0,45-13 427 0 0,24-8-410 0 0,-1 0 1 0 0,0 0 0 0 0,0 0 0 0 0,0 1 0 0 0,1-1 0 0 0,-1 0 0 0 0,0 1-1 0 0,0-1 1 0 0,1 1 0 0 0,-1-1 0 0 0,0 0 0 0 0,1 1 0 0 0,-1 0 0 0 0,0-1 0 0 0,1 1-1 0 0,-1-1 1 0 0,1 1 0 0 0,-1 0 0 0 0,1 0-18 0 0,0-1 8 0 0,-1 1 0 0 0,1-1 0 0 0,0 0 0 0 0,0 1 0 0 0,0-1 0 0 0,1 1 0 0 0,-1-1-1 0 0,0 1 1 0 0,0-1 0 0 0,0 1 0 0 0,0-1 0 0 0,0 0 0 0 0,0 1 0 0 0,1-1 0 0 0,-1 1 0 0 0,0-1 0 0 0,0 0 0 0 0,1 1 0 0 0,-1-1 0 0 0,0 0 0 0 0,0 1-1 0 0,1-1 1 0 0,-1 0 0 0 0,0 1 0 0 0,1-1-8 0 0,2 2-5 0 0,0 1 1 0 0,1-1-1 0 0,-1 0 0 0 0,1 0 0 0 0,-1 0 0 0 0,1-1 1 0 0,1 1 4 0 0,5 1-14 0 0,0-1 0 0 0,1 0 1 0 0,0 0-1 0 0,-1-1 1 0 0,8 0 13 0 0,-4 0 1 0 0,0 0 0 0 0,0 1 1 0 0,7 2-2 0 0,-9-1 168 0 0,0 0 0 0 0,0 1 1 0 0,0 0-1 0 0,0 1 1 0 0,-1 1-1 0 0,8 4-168 0 0,-19-9 76 0 0,0 1-1 0 0,1-1 1 0 0,-1 0 0 0 0,0 1-1 0 0,0-1 1 0 0,0 1-1 0 0,0-1 1 0 0,0 0-1 0 0,0 1 1 0 0,0-1 0 0 0,0 1-1 0 0,0-1 1 0 0,-1 1-76 0 0,-1 2 89 0 0,0-1 0 0 0,0 1 0 0 0,0-1-1 0 0,0 0 1 0 0,-1 1 0 0 0,1-1 0 0 0,-1 0 0 0 0,0-1 0 0 0,0 1 0 0 0,0 0 0 0 0,-1-1-89 0 0,-2 3 79 0 0,-19 15-52 0 0,-1-2 1 0 0,-1 0-1 0 0,0-2 0 0 0,-25 10-27 0 0,19-9-314 0 0,30-15 130 0 0,0-1 0 0 0,-1 0 1 0 0,1 0-1 0 0,0 0 0 0 0,-1-1 0 0 0,1 1 0 0 0,-1-1 1 0 0,1 0-1 0 0,-1 0 0 0 0,-2 0 184 0 0,0 0-1039 0 0,5 0-2773 0 0,1 0-1120 0 0</inkml:trace>
  <inkml:trace contextRef="#ctx0" brushRef="#br1" timeOffset="-160966.389">6597 4007 12264 0 0,'0'0'273'0'0,"0"0"40"0"0,0 0 23 0 0,0 0-33 0 0,-1 2-175 0 0,-5 20 623 0 0,1 1 0 0 0,2 0 0 0 0,0-1 1 0 0,0 17-752 0 0,-5 41 1041 0 0,6-61-794 0 0,1 0 0 0 0,0 7-247 0 0,0 23 193 0 0,1-13-91 0 0,1-29-81 0 0,-1 0 0 0 0,0 0 0 0 0,0 0 0 0 0,-1 0 0 0 0,0 2-21 0 0,-4 21 60 0 0,5-23-116 0 0,-1-1-1 0 0,0 1 1 0 0,-1-1 0 0 0,0 1-1 0 0,0-1 1 0 0,0 1-1 0 0,-2 1 57 0 0,0-3-26 0 0,4-5-52 0 0,0 0-1 0 0,0 1 0 0 0,0-1 1 0 0,0 0-1 0 0,0 0 0 0 0,0 0 1 0 0,0 0-1 0 0,0 0 0 0 0,0 0 1 0 0,0 1-1 0 0,-1-1 1 0 0,1 0-1 0 0,0 0 0 0 0,0 0 1 0 0,0 0-1 0 0,0 0 0 0 0,0 0 1 0 0,-1 0-1 0 0,1 0 0 0 0,0 0 1 0 0,0 0-1 0 0,0 1 0 0 0,0-1 1 0 0,0 0-1 0 0,-1 0 0 0 0,1 0 1 0 0,0 0-1 0 0,0 0 0 0 0,0 0 1 0 0,0 0-1 0 0,-1 0 0 0 0,1 0 1 0 0,0 0-1 0 0,0-1 0 0 0,0 1 1 0 0,0 0-1 0 0,0 0 1 0 0,-1 0-1 0 0,1 0 0 0 0,0 0 1 0 0,0 0 78 0 0,-3-5-5500 0 0</inkml:trace>
  <inkml:trace contextRef="#ctx0" brushRef="#br1" timeOffset="-160620.273">6650 4027 9824 0 0,'9'-5'220'0'0,"1"1"0"0"0,0 0 0 0 0,0 1-1 0 0,0 0 1 0 0,0 1 0 0 0,0 0 0 0 0,2 0-220 0 0,-9 2 159 0 0,1 0 0 0 0,-1 0 0 0 0,1 0-1 0 0,0 1 1 0 0,-1-1 0 0 0,1 1 0 0 0,-1 0 0 0 0,0-1-1 0 0,1 2 1 0 0,-1-1 0 0 0,1 0 0 0 0,-1 1 0 0 0,0-1-1 0 0,0 1 1 0 0,0 0 0 0 0,0 0 0 0 0,0 0 0 0 0,-1 1-1 0 0,1-1 1 0 0,0 1 0 0 0,-1-1 0 0 0,1 3-159 0 0,-1-3 116 0 0,-1 0 0 0 0,0 0 0 0 0,0 1 0 0 0,0-1 0 0 0,0 0 0 0 0,0 1 0 0 0,0-1 0 0 0,-1 0 0 0 0,1 1 0 0 0,-1-1 0 0 0,0 1 0 0 0,0-1 0 0 0,0 1 0 0 0,0-1 0 0 0,0 1 0 0 0,0-1 1 0 0,-1 1-1 0 0,1-1 0 0 0,-1 1 0 0 0,0-1 0 0 0,0 0 0 0 0,0 1 0 0 0,0-1 0 0 0,0 0 0 0 0,0 0 0 0 0,0 0 0 0 0,-2 2-116 0 0,-1 2 61 0 0,0 0 0 0 0,0 0 0 0 0,-1-1 1 0 0,0 1-1 0 0,0-1 0 0 0,-1 0 0 0 0,1-1 0 0 0,-7 5-61 0 0,2-2-170 0 0,-1-1-1 0 0,0 0 0 0 0,-1 0 0 0 0,1-1 0 0 0,-1 0 0 0 0,0-1 0 0 0,0 0 0 0 0,-1-1 0 0 0,1-1 1 0 0,-1 0-1 0 0,1 0 0 0 0,-2-1 171 0 0,-31-1-1736 0 0,34-4-998 0 0,6 2 279 0 0,-3 0-1649 0 0</inkml:trace>
  <inkml:trace contextRef="#ctx0" brushRef="#br1" timeOffset="-160001.513">7003 4045 11168 0 0,'-4'0'72'0'0,"1"0"1"0"0,0 0-1 0 0,-1 0 1 0 0,1 1-1 0 0,0-1 1 0 0,-1 1-1 0 0,1 0 1 0 0,0 0 0 0 0,0 0-1 0 0,0 0 1 0 0,0 1-1 0 0,0-1 1 0 0,0 1-1 0 0,0 0 1 0 0,0-1-1 0 0,1 1 1 0 0,-2 1-73 0 0,-14 11 412 0 0,2-3 340 0 0,0 2 0 0 0,-1 2-752 0 0,12-11 269 0 0,1 0 0 0 0,0 1 0 0 0,0 0 0 0 0,0 0 1 0 0,1 0-1 0 0,0 0 0 0 0,0 1 0 0 0,-2 4-269 0 0,4-9 171 0 0,11 16 187 0 0,-8-16-348 0 0,0 1-1 0 0,1-1 0 0 0,-1 1 0 0 0,1-1 0 0 0,-1 0 0 0 0,1 0 0 0 0,-1-1 0 0 0,1 1 0 0 0,-1 0 0 0 0,1-1 0 0 0,0 1 0 0 0,-1-1 0 0 0,1 0 0 0 0,0 0 0 0 0,-1 0 0 0 0,1 0 0 0 0,0-1 0 0 0,-1 1 0 0 0,1-1 0 0 0,-1 1 0 0 0,1-1 0 0 0,-1 0 0 0 0,1 0 0 0 0,1-1-9 0 0,5-2 37 0 0,-1 0 1 0 0,0-1-1 0 0,0 0 0 0 0,0 0 0 0 0,0-1 0 0 0,2-3-37 0 0,18-22 0 0 0,-22 23 0 0 0,-4 5-15 0 0,0-1 0 0 0,0 0 0 0 0,0 0-1 0 0,-1 0 1 0 0,1 1 0 0 0,-1-1 0 0 0,0-1 0 0 0,1-2 15 0 0,2-10-55 0 0,-3 14 40 0 0,-1 0 0 0 0,1 0 0 0 0,-1 0-1 0 0,0 0 1 0 0,0 0 0 0 0,0 0-1 0 0,0 0 1 0 0,0-1 0 0 0,-1 1 0 0 0,0 0-1 0 0,1 0 1 0 0,-1 0 0 0 0,0 0-1 0 0,0 1 1 0 0,-1-1 0 0 0,1 0-1 0 0,-1 0 16 0 0,1 0-48 0 0,1 0 26 0 0,0 2-32 0 0,0 1-10 0 0,2 0 11 0 0,0 0 47 0 0,1 0 0 0 0,0 1-1 0 0,0 0 1 0 0,0-1 0 0 0,0 1-1 0 0,-1 0 1 0 0,1 0 0 0 0,0 1-1 0 0,-1-1 1 0 0,3 2 6 0 0,27 20 60 0 0,-23-16 36 0 0,5 4 122 0 0,-1 1 0 0 0,10 12-218 0 0,38 50 1163 0 0,-60-73-1042 0 0,-1-1-1 0 0,0 0-8 0 0,0 0-33 0 0,0 0-14 0 0,0 0-1 0 0,0 0 3 0 0,0 0 10 0 0,0 0 3 0 0,-1 0-72 0 0,0-1-1 0 0,0 0 0 0 0,0 0 0 0 0,0 0 0 0 0,0 0 1 0 0,0 0-1 0 0,0 0 0 0 0,1-1 0 0 0,-1 1 0 0 0,0 0 1 0 0,1 0-1 0 0,-1 0 0 0 0,1-1 0 0 0,0 1 0 0 0,-1-1-7 0 0,0 0-14 0 0,0-3-84 0 0,-1 0 0 0 0,1 0 1 0 0,0 0-1 0 0,0 0 0 0 0,0 0 0 0 0,1-1 1 0 0,-1 1-1 0 0,1 0 0 0 0,1-1 1 0 0,-1 1-1 0 0,1-1 98 0 0,1-3-143 0 0,0 0 0 0 0,0 0-1 0 0,1 0 1 0 0,0 0 0 0 0,3-6 143 0 0,-3 9-41 0 0,0 1-1 0 0,0-1 0 0 0,0 1 1 0 0,3-4 41 0 0,-5 8 2 0 0,1-1 0 0 0,-1 1 1 0 0,1-1-1 0 0,-1 1 0 0 0,1 0 1 0 0,-1 0-1 0 0,1 0 0 0 0,-1 0 1 0 0,1 0-1 0 0,0 0 0 0 0,0 0 1 0 0,0 1-1 0 0,-1-1 0 0 0,1 0 1 0 0,0 1-1 0 0,2-1-2 0 0,1 1 98 0 0,0 0 0 0 0,-1 0 0 0 0,1 0 0 0 0,0 1 0 0 0,0 0 0 0 0,-1 0 0 0 0,1 0 0 0 0,0 0 0 0 0,-1 1 0 0 0,1 0 0 0 0,-1 0 0 0 0,0 0 0 0 0,1 0-1 0 0,-1 1 1 0 0,0-1 0 0 0,0 1 0 0 0,-1 0 0 0 0,1 0 0 0 0,0 1-98 0 0,2 2 154 0 0,-1 0 1 0 0,1 0-1 0 0,-1 1 0 0 0,0 0 0 0 0,-1 0 0 0 0,0 0 0 0 0,0 0 0 0 0,0 1 0 0 0,-1-1 0 0 0,3 9-154 0 0,3 33 398 0 0,-13-26-252 0 0,1-17-111 0 0,1-4-3428 0 0,2-2-3168 0 0</inkml:trace>
  <inkml:trace contextRef="#ctx0" brushRef="#br1" timeOffset="-159736.513">7529 3707 13760 0 0,'0'0'314'0'0,"0"0"46"0"0,0 6 354 0 0,0-6-708 0 0,-1 1 0 0 0,1 0 1 0 0,0-1-1 0 0,0 1 0 0 0,0 0 1 0 0,0-1-1 0 0,0 1 0 0 0,0 0 1 0 0,0-1-1 0 0,0 1 1 0 0,0 0-1 0 0,0-1 0 0 0,0 1 1 0 0,1 0-1 0 0,-1-1 0 0 0,0 1 1 0 0,0 0-1 0 0,1-1 0 0 0,-1 1 1 0 0,0-1-7 0 0,3 10 19 0 0,3 89 1390 0 0,-5-64 238 0 0,5 22-1647 0 0,0 9 751 0 0,5 50-29 0 0,-10-110-609 0 0,-1 0-1 0 0,-1 1 1 0 0,1-1-1 0 0,-1 0 1 0 0,0 0-1 0 0,-1 3-112 0 0,-1 6-1517 0 0,1 0-3362 0 0,2-15-1191 0 0</inkml:trace>
  <inkml:trace contextRef="#ctx0" brushRef="#br1" timeOffset="-159181.543">7495 3976 11256 0 0,'0'0'256'0'0,"0"0"34"0"0,6 0 297 0 0,1-1-466 0 0,0 0 0 0 0,-1 1 0 0 0,1 0 0 0 0,0 0 0 0 0,-1 1 0 0 0,1-1 0 0 0,-1 2-1 0 0,1-1 1 0 0,-1 1 0 0 0,1 0-121 0 0,15 3 496 0 0,22 6 216 0 0,-29-7-647 0 0,-1 0 0 0 0,1-1 0 0 0,0 0 0 0 0,0-1-1 0 0,0-1 1 0 0,1-1 0 0 0,-1 0 0 0 0,4-1-65 0 0,-6 0-76 0 0,0-2 1 0 0,-1 1-1 0 0,1-2 1 0 0,0 0-1 0 0,-1 0 1 0 0,0-1-1 0 0,0 0 0 0 0,-1-1 1 0 0,5-4 75 0 0,-14 9-87 0 0,-1-1 0 0 0,1 1 0 0 0,-1-1 0 0 0,0 1 0 0 0,1-1 0 0 0,-1 0 0 0 0,0 0 0 0 0,0 0 0 0 0,0 0 0 0 0,0 0 0 0 0,-1 0 0 0 0,2-2 87 0 0,-2 4 7 0 0,0-1-1 0 0,1 0 1 0 0,-1 1 0 0 0,0-1 0 0 0,0 0-1 0 0,0 0 1 0 0,1 1 0 0 0,-1-1-1 0 0,0 0 1 0 0,0 0 0 0 0,0 1-1 0 0,0-1 1 0 0,0 0 0 0 0,0 1 0 0 0,0-1-1 0 0,-1 0 1 0 0,1 0 0 0 0,0 1-1 0 0,0-1 1 0 0,-1 0 0 0 0,1 1-1 0 0,0-1 1 0 0,-1 0 0 0 0,1 1 0 0 0,0-1-1 0 0,-1 0 1 0 0,1 1 0 0 0,-1-1-1 0 0,1 1 1 0 0,-1-1 0 0 0,1 1-1 0 0,-1-1 1 0 0,0 1 0 0 0,1 0 0 0 0,-1-1-1 0 0,0 1 1 0 0,0-1-7 0 0,-3 1 229 0 0,0 1 1 0 0,0-1-1 0 0,-1 1 0 0 0,1 0 1 0 0,0 0-1 0 0,0 1 0 0 0,0-1 0 0 0,0 1 1 0 0,-2 1-230 0 0,2-1 159 0 0,-4 1 93 0 0,-1 2 1 0 0,2-1 0 0 0,-1 1-1 0 0,0 1 1 0 0,1-1 0 0 0,0 1 0 0 0,1 0-1 0 0,-1 1-252 0 0,-5 6 489 0 0,1 0-1 0 0,1 0 0 0 0,-8 14-488 0 0,15-22 58 0 0,0 1 1 0 0,0-1-1 0 0,1 1 0 0 0,0-1 0 0 0,0 1 1 0 0,0 0-1 0 0,0 0 0 0 0,1 0 0 0 0,0 0 1 0 0,1 1-59 0 0,2 1 66 0 0,-2-6-56 0 0,1-1 0 0 0,-1 0-1 0 0,1 0 1 0 0,0 1-1 0 0,-1-1 1 0 0,1 0-1 0 0,0 0 1 0 0,0 0-1 0 0,0 0 1 0 0,-1 0 0 0 0,1 0-1 0 0,0 0 1 0 0,0 0-1 0 0,1 0 1 0 0,-1 0-1 0 0,0-1 1 0 0,0 1-1 0 0,0 0 1 0 0,1-1 0 0 0,-1 1-1 0 0,0-1 1 0 0,0 1-1 0 0,1-1 1 0 0,-1 0-1 0 0,0 1 1 0 0,1-1-1 0 0,-1 0 1 0 0,1 0-10 0 0,0 0 17 0 0,1 0 0 0 0,-1-1 0 0 0,0 1 0 0 0,0-1 0 0 0,1 1 0 0 0,-1-1 0 0 0,0 0 0 0 0,0 0 0 0 0,0 0 0 0 0,0 0 0 0 0,0 0 0 0 0,1 0-17 0 0,8-7-29 0 0,-1 1-1 0 0,0-1 0 0 0,-1-1 1 0 0,1 0-1 0 0,-2 0 0 0 0,1-1 0 0 0,-1 0 1 0 0,-1-1-1 0 0,0 1 0 0 0,0-1 1 0 0,0-3 29 0 0,-1 1-75 0 0,-3 5 17 0 0,1 0 1 0 0,0-1-1 0 0,1 1 0 0 0,2-1 58 0 0,-3 3-42 0 0,-3 5 96 0 0,-1 1 69 0 0,0 0 6 0 0,7 16 201 0 0,-7-15-301 0 0,9 27 217 0 0,10 25-85 0 0,-16-49-161 0 0,0-1 1 0 0,0 1 0 0 0,0-1 0 0 0,0 1-1 0 0,0-1 1 0 0,1 0 0 0 0,-1 0-1 0 0,1-1 1 0 0,0 1 0 0 0,0-1 0 0 0,0 0-1 0 0,0 0 1 0 0,0 0 0 0 0,0 0-1 0 0,4 0 0 0 0,-5-1-102 0 0,-1-1 1 0 0,0 1-1 0 0,0-1 0 0 0,1 0 0 0 0,-1 0 0 0 0,0 0 0 0 0,1 0 0 0 0,-1 0 0 0 0,0-1 1 0 0,0 1-1 0 0,1 0 0 0 0,-1-1 0 0 0,0 0 0 0 0,0 0 0 0 0,0 1 0 0 0,0-1 0 0 0,0-1 0 0 0,0 1 1 0 0,0 0-1 0 0,0 0 0 0 0,0-1 0 0 0,0 1 0 0 0,-1-1 0 0 0,1 1 0 0 0,-1-1 0 0 0,1 0 102 0 0,6-6-4396 0 0,1 1-1654 0 0</inkml:trace>
  <inkml:trace contextRef="#ctx0" brushRef="#br1" timeOffset="-158810.228">8119 3899 11168 0 0,'0'0'330'0'0,"3"8"104"0"0,9 32 455 0 0,-3-5 987 0 0,23 61 1506 0 0,-17-40-286 0 0,-16-62-3312 0 0,-1 0 0 0 0,1 1 0 0 0,0-1 0 0 0,0 0 0 0 0,1 0-1 0 0,-1 0 1 0 0,1 0 0 0 0,1 1 0 0 0,-1-1 0 0 0,1 0 0 0 0,0 0-1 0 0,2-4 217 0 0,-1 1-338 0 0,0 1 0 0 0,1 0-1 0 0,0 0 1 0 0,1 0-1 0 0,0 0 1 0 0,0 1 0 0 0,0-1-1 0 0,3-2 339 0 0,-5 8-4 0 0,-1 0-1 0 0,0 1 1 0 0,1-1-1 0 0,0 0 0 0 0,-1 1 1 0 0,1-1-1 0 0,0 1 1 0 0,0-1-1 0 0,0 1 1 0 0,0 0-1 0 0,0 0 1 0 0,0 0-1 0 0,0 0 1 0 0,0 0-1 0 0,0 0 0 0 0,0 0 1 0 0,1 1-1 0 0,-1-1 1 0 0,0 1-1 0 0,1 0 1 0 0,-1 0-1 0 0,2 0 5 0 0,0 0 126 0 0,-1 1 1 0 0,1 0-1 0 0,-1 0 0 0 0,0 0 0 0 0,0 1 0 0 0,1-1 1 0 0,-1 1-1 0 0,0 0 0 0 0,0 0 0 0 0,-1 0 0 0 0,1 0 0 0 0,0 0 1 0 0,-1 1-1 0 0,2 1-126 0 0,6 7 423 0 0,-1 0-1 0 0,-1 1 1 0 0,2 3-423 0 0,-4-6 141 0 0,38 66 628 0 0,-43-74-768 0 0,0 0 0 0 0,-1 0 0 0 0,1 0 0 0 0,0 0 0 0 0,-1 0 0 0 0,1 1 0 0 0,-1-1 0 0 0,0 0-1 0 0,1 0 1 0 0,-1 0 0 0 0,0 1 0 0 0,0-1-1 0 0,0 1-1 0 0,3 7-2099 0 0,-6-4-4265 0 0</inkml:trace>
  <inkml:trace contextRef="#ctx0" brushRef="#br1" timeOffset="-158018.223">8563 4071 10136 0 0,'0'0'230'0'0,"0"0"30"0"0,0 0 19 0 0,0 0 50 0 0,0 0 181 0 0,11 7 2683 0 0,-6-6-2927 0 0,1-1 1 0 0,-1 0-1 0 0,0 0 1 0 0,0 0-1 0 0,0-1 1 0 0,1 1-1 0 0,-1-1 1 0 0,0 0-1 0 0,0-1 0 0 0,0 1 1 0 0,0-1-1 0 0,-1 0 1 0 0,5-3-267 0 0,-2 1 47 0 0,0 0 1 0 0,0 0-1 0 0,-1-1 1 0 0,1 0-1 0 0,-1 0 1 0 0,0-1-1 0 0,-1 0 1 0 0,4-4-48 0 0,-8 8 15 0 0,1 0 0 0 0,-1-1-1 0 0,0 1 1 0 0,0-1 0 0 0,0 1 0 0 0,0-1 0 0 0,0 1 0 0 0,0-1 0 0 0,-1 0 0 0 0,1 0-1 0 0,-1 1 1 0 0,0-1 0 0 0,0 0 0 0 0,0 1 0 0 0,0-1 0 0 0,0-1-15 0 0,0 3 26 0 0,0 0-1 0 0,0 0 1 0 0,-1 0 0 0 0,1 0 0 0 0,0 0 0 0 0,-1 0 0 0 0,1 0 0 0 0,0 0 0 0 0,-1 0-1 0 0,1 0 1 0 0,-1 1 0 0 0,0-1 0 0 0,1 0 0 0 0,-1 0 0 0 0,0 0 0 0 0,1 0 0 0 0,-1 1-1 0 0,0-1 1 0 0,0 0 0 0 0,0 1 0 0 0,1-1 0 0 0,-1 1 0 0 0,0-1 0 0 0,0 1 0 0 0,0-1-1 0 0,0 1 1 0 0,0 0 0 0 0,0-1 0 0 0,0 1 0 0 0,0 0 0 0 0,0 0 0 0 0,0 0-1 0 0,0-1 1 0 0,0 1 0 0 0,-1 1 0 0 0,1-1 0 0 0,0 0 0 0 0,0 0 0 0 0,0 0 0 0 0,0 0-1 0 0,-1 1-25 0 0,-1 0 47 0 0,0 0 0 0 0,-1 1 0 0 0,1 0 0 0 0,0-1 0 0 0,0 1 0 0 0,0 0 0 0 0,0 1 0 0 0,1-1 0 0 0,-1 0 0 0 0,0 1 0 0 0,1 0 0 0 0,-2 1-47 0 0,-5 7 206 0 0,1 0 0 0 0,-5 8-206 0 0,7-7 103 0 0,0-1 0 0 0,1 1-1 0 0,0 1 1 0 0,0-1 0 0 0,1 1-1 0 0,0 2-102 0 0,4-10 16 0 0,-1 0-1 0 0,0 0 0 0 0,1-1 1 0 0,0 1-1 0 0,0 0 1 0 0,1 0-1 0 0,-1-1 0 0 0,1 1 1 0 0,0 0-1 0 0,0 0 0 0 0,0-1 1 0 0,3 5-16 0 0,-3-7 3 0 0,0 0 0 0 0,0 1 1 0 0,0-1-1 0 0,1 0 0 0 0,-1 0 1 0 0,1 0-1 0 0,-1 0 0 0 0,1 0 1 0 0,0 0-1 0 0,0-1 0 0 0,0 1 1 0 0,0 0-1 0 0,0-1 0 0 0,0 0 0 0 0,1 1 1 0 0,-1-1-1 0 0,0 0 0 0 0,1 0 1 0 0,-1 0-1 0 0,0-1 0 0 0,1 1 1 0 0,-1 0-1 0 0,1-1 0 0 0,1 1-3 0 0,8-1-161 0 0,-1 0-1 0 0,1 0 1 0 0,-1-1 0 0 0,1 0-1 0 0,-1-1 1 0 0,1 0-1 0 0,0-2 162 0 0,26-9-6107 0 0,-19 2-223 0 0</inkml:trace>
  <inkml:trace contextRef="#ctx0" brushRef="#br1" timeOffset="-157277.791">9018 3960 13672 0 0,'-10'2'289'0'0,"1"1"0"0"0,-1 0 1 0 0,1 0-1 0 0,-1 1 0 0 0,1 0 1 0 0,0 1-1 0 0,1 0 0 0 0,-1 0 1 0 0,1 1-1 0 0,-4 4-289 0 0,1-1 544 0 0,0 1-1 0 0,1 1 1 0 0,0 0-1 0 0,1 0 1 0 0,0 1-1 0 0,-6 12-543 0 0,13-20 77 0 0,-1 0 0 0 0,2 0 1 0 0,-1 1-1 0 0,0-1 0 0 0,1 0 0 0 0,0 1 0 0 0,0-1 0 0 0,0 1 1 0 0,1 0-1 0 0,-1-1 0 0 0,1 1 0 0 0,0 0 0 0 0,1 2-77 0 0,-1-5 7 0 0,0-1 0 0 0,1 1 0 0 0,-1 0 0 0 0,0 0 0 0 0,1-1 0 0 0,0 1 0 0 0,-1 0 0 0 0,1-1 0 0 0,0 1 1 0 0,0-1-1 0 0,0 1 0 0 0,0-1 0 0 0,0 1 0 0 0,0-1 0 0 0,0 1 0 0 0,1-1 0 0 0,-1 0 0 0 0,0 0 0 0 0,1 0 0 0 0,-1 0 0 0 0,1 0 0 0 0,-1 0 0 0 0,1 0 0 0 0,-1 0 0 0 0,1-1 0 0 0,0 1 0 0 0,0-1 0 0 0,-1 1 0 0 0,1-1 0 0 0,0 1 0 0 0,0-1 0 0 0,-1 0 0 0 0,1 0 0 0 0,0 0 0 0 0,0 0-7 0 0,9 0 26 0 0,0-1 0 0 0,0 0 0 0 0,0-1 0 0 0,0 0 0 0 0,-1-1-1 0 0,1 0 1 0 0,-1-1 0 0 0,5-2-26 0 0,-8 3-40 0 0,0 0 1 0 0,-1-1-1 0 0,1 0 1 0 0,-1 0-1 0 0,1-1 1 0 0,-1 0-1 0 0,0 0 1 0 0,-1 0-1 0 0,0-1 0 0 0,1 0 1 0 0,-2 0-1 0 0,2-2 40 0 0,-6 8 0 0 0,5-7-62 0 0,-1 0-1 0 0,0 0 1 0 0,0 0 0 0 0,-1-1 0 0 0,1 0-1 0 0,-1-1 63 0 0,-3 7-11 0 0,1 0 0 0 0,-1 0 0 0 0,0 0 0 0 0,1 0 0 0 0,-1 0 0 0 0,0 0 0 0 0,0 0 0 0 0,0 0-1 0 0,-1 0 1 0 0,1 0 0 0 0,0 0 0 0 0,-1 0 0 0 0,1 0 0 0 0,-1 0 0 0 0,0 0 0 0 0,0 0-1 0 0,1 0 1 0 0,-1 1 0 0 0,0-1 0 0 0,-1 0 0 0 0,1 0 0 0 0,0 1 0 0 0,0-1 0 0 0,-1 1-1 0 0,1-1 1 0 0,-1 1 0 0 0,0 0 0 0 0,1-1 11 0 0,-2 1-5 0 0,0-1-1 0 0,0 1 1 0 0,0 0 0 0 0,0 0-1 0 0,0 0 1 0 0,0 0 0 0 0,0 0-1 0 0,-1 1 1 0 0,1-1 0 0 0,0 1-1 0 0,0 0 1 0 0,0 0 0 0 0,-1 0-1 0 0,1 0 1 0 0,0 1 0 0 0,0-1-1 0 0,0 1 1 0 0,-1 0 0 0 0,1 0-1 0 0,0 0 1 0 0,0 0 0 0 0,0 0-1 0 0,0 1 1 0 0,1 0 5 0 0,-2 1 43 0 0,3-3-46 0 0,1 0 1 0 0,0 1 0 0 0,-1-1-1 0 0,1 1 1 0 0,0-1-1 0 0,-1 0 1 0 0,1 1 0 0 0,0-1-1 0 0,-1 1 1 0 0,1-1 0 0 0,0 1-1 0 0,0-1 1 0 0,0 1 0 0 0,0-1-1 0 0,-1 1 1 0 0,1-1-1 0 0,0 1 1 0 0,0-1 0 0 0,0 1-1 0 0,0-1 1 0 0,0 1 0 0 0,0-1-1 0 0,0 1 1 0 0,0-1-1 0 0,1 1 1 0 0,-1-1 0 0 0,0 1-1 0 0,0-1 1 0 0,0 1 0 0 0,1-1-1 0 0,-1 1 1 0 0,0-1-1 0 0,0 1 1 0 0,1-1 0 0 0,-1 1-1 0 0,0-1 1 0 0,1 0 0 0 0,-1 1-1 0 0,0-1 1 0 0,1 0-1 0 0,-1 1 1 0 0,1-1 0 0 0,-1 0-1 0 0,1 1 3 0 0,16 8-95 0 0,-8-7 27 0 0,-1 0 0 0 0,1-1 0 0 0,-1 0 0 0 0,1-1 0 0 0,0 0 0 0 0,0 0 0 0 0,-1 0 0 0 0,1-1 0 0 0,0-1 0 0 0,5-1 68 0 0,0 0-278 0 0,-1-1 0 0 0,0-1 0 0 0,-1 0 0 0 0,1 0 0 0 0,-1-1 0 0 0,6-4 278 0 0,-1-1-352 0 0,1-1 1 0 0,-2-1-1 0 0,13-11 352 0 0,-28 23 121 0 0,-1 1 27 0 0,0 0 50 0 0,0 0 190 0 0,0 0 85 0 0,0 0 20 0 0,0 0-17 0 0,-3 14 616 0 0,-4 17-303 0 0,4-24-710 0 0,1 0-1 0 0,1 0 0 0 0,-1 1 1 0 0,1-1-1 0 0,0 0 1 0 0,1 1-1 0 0,0-1 1 0 0,0 1-1 0 0,0-1 1 0 0,2 3-79 0 0,7 28 160 0 0,-6-32-94 0 0,3-1 17 0 0,-6-4-78 0 0,1-1 0 0 0,-1 1 0 0 0,1-1-1 0 0,-1 0 1 0 0,0 1 0 0 0,1-1 0 0 0,-1 0 0 0 0,1 1 0 0 0,-1-1 0 0 0,1 0-1 0 0,-1 1 1 0 0,1-1 0 0 0,-1 0 0 0 0,1 0 0 0 0,0 0 0 0 0,-1 0 0 0 0,1 0-1 0 0,-1 1 1 0 0,1-1 0 0 0,-1 0 0 0 0,1 0 0 0 0,0 0 0 0 0,-1 0 0 0 0,1-1-1 0 0,-1 1 1 0 0,1 0 0 0 0,-1 0 0 0 0,1 0 0 0 0,-1 0 0 0 0,1-1 0 0 0,-1 1-1 0 0,1 0 1 0 0,-1 0 0 0 0,1-1 0 0 0,-1 1 0 0 0,1 0 0 0 0,-1-1 0 0 0,1 1-5 0 0,1-2 20 0 0,1 1-19 0 0,1-1 0 0 0,-1-1 0 0 0,1 1 0 0 0,-1 0-1 0 0,0-1 1 0 0,0 1 0 0 0,0-1 0 0 0,-1 0 0 0 0,1 0 0 0 0,-1 0-1 0 0,1 0 1 0 0,-1-1 0 0 0,1-1-1 0 0,3-7-333 0 0,0-1 0 0 0,-1 0 0 0 0,1-4 333 0 0,5-13-596 0 0,-5 19 447 0 0,-5 10 204 0 0,-1 1 17 0 0,0 0 25 0 0,0 0 76 0 0,5 14 382 0 0,1 0-283 0 0,-4-6-171 0 0,1 0 1 0 0,0 0 0 0 0,1 0 0 0 0,0-1-1 0 0,0 1 1 0 0,0-1 0 0 0,1 0-1 0 0,0 0 1 0 0,1-1 0 0 0,-1 0 0 0 0,7 6-102 0 0,-9-10 40 0 0,1 0 0 0 0,-1 0 0 0 0,1 0 0 0 0,-1 0 0 0 0,1-1 0 0 0,0 0 0 0 0,0 1 0 0 0,0-2 0 0 0,-1 1 0 0 0,1 0 0 0 0,0-1 0 0 0,0 1 0 0 0,0-1 0 0 0,0 0 0 0 0,0-1 1 0 0,0 1-1 0 0,0-1 0 0 0,0 1 0 0 0,0-1-40 0 0,4-1-358 0 0,0 0 0 0 0,0-1 0 0 0,7-3 358 0 0,19-12-6236 0 0,-21 10-640 0 0</inkml:trace>
  <inkml:trace contextRef="#ctx0" brushRef="#br1" timeOffset="-156955.531">9770 3851 17359 0 0,'-13'6'1322'0'0,"7"0"-1176"0"0,0 0 1 0 0,1 0-1 0 0,-1 0 1 0 0,1 0-1 0 0,1 1 1 0 0,-1 0-1 0 0,1 0 1 0 0,1 0-1 0 0,-3 5-146 0 0,2 0 264 0 0,3-10-225 0 0,0 1 1 0 0,0-1-1 0 0,1 0 0 0 0,-1 1 1 0 0,0-1-1 0 0,1 0 1 0 0,0 1-1 0 0,-1-1 0 0 0,1 1 1 0 0,0-1-1 0 0,0 0 1 0 0,1 1-1 0 0,-1-1 0 0 0,0 1 1 0 0,1-1-1 0 0,0 0 1 0 0,0 1-40 0 0,0 0 22 0 0,0 0 0 0 0,0 0 0 0 0,1 0 0 0 0,-1-1 0 0 0,1 1 0 0 0,0-1 0 0 0,0 1 0 0 0,0-1-1 0 0,0 0 1 0 0,0 1 0 0 0,0-1 0 0 0,1 0 0 0 0,-1 0 0 0 0,1-1 0 0 0,-1 1 0 0 0,3 1-22 0 0,5 1 39 0 0,0 0 0 0 0,1 0-1 0 0,-1-1 1 0 0,4 0-39 0 0,-10-2 4 0 0,46 10 41 0 0,-27-7 64 0 0,0 1 0 0 0,14 6-109 0 0,-34-10 178 0 0,-1 1 1 0 0,1-1-1 0 0,-1 0 0 0 0,1 1 1 0 0,-1-1-1 0 0,0 1 1 0 0,1 0-1 0 0,-1 0 0 0 0,1 1-178 0 0,-3-2 42 0 0,0-1 0 0 0,0 1 0 0 0,0 0-1 0 0,0-1 1 0 0,0 1 0 0 0,-1-1 0 0 0,1 1 0 0 0,0 0-1 0 0,0-1 1 0 0,-1 1 0 0 0,1-1 0 0 0,0 1 0 0 0,-1-1-1 0 0,1 1 1 0 0,0-1 0 0 0,-1 1 0 0 0,1-1-1 0 0,-1 1 1 0 0,1-1 0 0 0,-1 0-42 0 0,-9 11 380 0 0,5-7-243 0 0,-1 0-1 0 0,-1 0 0 0 0,1-1 0 0 0,0 1 1 0 0,-1-1-1 0 0,0-1 0 0 0,-6 2-136 0 0,-19 9 118 0 0,13-5-759 0 0,0 0 0 0 0,-1-2 0 0 0,-14 3 641 0 0,26-7-686 0 0,-10-1-2346 0 0,10-1 1473 0 0</inkml:trace>
  <inkml:trace contextRef="#ctx0" brushRef="#br1" timeOffset="-154873.043">6400 4465 10136 0 0,'0'0'230'0'0,"-6"-14"548"0"0,6 10-698 0 0,0 3-38 0 0,-1-1 1 0 0,1 0 0 0 0,0 1-1 0 0,-1-1 1 0 0,1 1 0 0 0,-1-1-1 0 0,0 1 1 0 0,1-1 0 0 0,-1 1-1 0 0,0 0 1 0 0,0-1 0 0 0,0 1-1 0 0,0-1-42 0 0,1 2 632 0 0,0 0 22 0 0,0 0-8 0 0,0 0-39 0 0,0 0-20 0 0,0 0-3 0 0,0 0-48 0 0,0 0-202 0 0,0 0-87 0 0,-1 5-19 0 0,0 1 0 0 0,1 0 0 0 0,0 0 0 0 0,0 0 0 0 0,1 4-228 0 0,0 9 346 0 0,1 41 311 0 0,-1-37-555 0 0,0-1 0 0 0,-1 1 0 0 0,-1-1 0 0 0,-2 1 0 0 0,-1 6-102 0 0,3-23 7 0 0,0 1 0 0 0,1 0 0 0 0,0 0 0 0 0,0 2-7 0 0,0-3 8 0 0,0-1 1 0 0,0 1-1 0 0,-1-1 0 0 0,1 1 0 0 0,-1-1 0 0 0,-1 4-8 0 0,0-7 359 0 0,1 0-4588 0 0,1-7 2708 0 0</inkml:trace>
  <inkml:trace contextRef="#ctx0" brushRef="#br1" timeOffset="-154624.755">6368 4501 8208 0 0,'4'-7'474'0'0,"-2"5"-391"0"0,0 0 0 0 0,0 0 0 0 0,0 0 0 0 0,1 0 0 0 0,-1 0-1 0 0,1 0 1 0 0,-1 0 0 0 0,1 1 0 0 0,-1-1 0 0 0,1 1 0 0 0,0 0 0 0 0,0 0-1 0 0,0 0 1 0 0,1 0-83 0 0,-2 0 122 0 0,1 0 0 0 0,-1 1-1 0 0,1-1 1 0 0,-1 1-1 0 0,1 0 1 0 0,-1 0 0 0 0,1 0-1 0 0,-1 0 1 0 0,1 0 0 0 0,-1 0-1 0 0,1 1 1 0 0,-1-1 0 0 0,1 1-1 0 0,-1 0 1 0 0,1-1 0 0 0,-1 1-1 0 0,1 1-121 0 0,23 14 1059 0 0,-2 1 0 0 0,1 1 1 0 0,1 3-1060 0 0,-22-17 173 0 0,1 1 0 0 0,-1-1 0 0 0,1 1 0 0 0,-1 0 1 0 0,-1 0-1 0 0,1 1 0 0 0,-1-1 0 0 0,0 1 0 0 0,0 0 1 0 0,0 1-174 0 0,-2-5 49 0 0,0 0 0 0 0,-1 1 0 0 0,1-1 0 0 0,-1 0 0 0 0,0 1 0 0 0,1-1 0 0 0,-1 0 0 0 0,0 1 0 0 0,0-1 0 0 0,0 0 0 0 0,-1 1 0 0 0,1-1 0 0 0,-1 0 0 0 0,1 1 0 0 0,-1-1 0 0 0,0 0 1 0 0,0 0-1 0 0,0 1 0 0 0,0-1 0 0 0,0 0 0 0 0,0 0 0 0 0,-1 0 0 0 0,1 0 0 0 0,0-1 0 0 0,-1 1 0 0 0,0 0 0 0 0,1-1 0 0 0,-1 1 0 0 0,0 0-49 0 0,-10 7-11 0 0,1-1 1 0 0,-1 0-1 0 0,-1-1 0 0 0,1 0 1 0 0,-1-1-1 0 0,0 0 0 0 0,-8 1 11 0 0,-45 16-1640 0 0,30-10-87 0 0,24-11 1119 0 0</inkml:trace>
  <inkml:trace contextRef="#ctx0" brushRef="#br1" timeOffset="-154204.381">6771 4556 11920 0 0,'0'0'266'0'0,"-7"0"368"0"0,1 0-405 0 0,-1 1 1 0 0,0 0 0 0 0,1 1 0 0 0,-1-1-1 0 0,1 1 1 0 0,-1 0 0 0 0,1 1-1 0 0,0-1 1 0 0,0 2 0 0 0,0-1 0 0 0,0 0-1 0 0,0 1 1 0 0,1 0 0 0 0,-1 0 0 0 0,1 1-1 0 0,0 0 1 0 0,1-1 0 0 0,-1 2-1 0 0,1-1 1 0 0,-3 5-230 0 0,6-9 48 0 0,0 1 0 0 0,1-1 0 0 0,-1 1 0 0 0,0-1 0 0 0,1 1 0 0 0,-1 0 0 0 0,1-1 0 0 0,0 1 1 0 0,-1-1-1 0 0,1 1 0 0 0,0 0 0 0 0,0-1 0 0 0,0 1 0 0 0,0 0 0 0 0,1-1 0 0 0,-1 1 0 0 0,0 0 0 0 0,1-1 0 0 0,-1 1 0 0 0,1-1 0 0 0,-1 1 0 0 0,1-1 0 0 0,0 1 0 0 0,0 0-48 0 0,0 1 22 0 0,1-1 0 0 0,-1 0 0 0 0,1 0 0 0 0,0 0 0 0 0,0 0 0 0 0,0 0 0 0 0,0 0 0 0 0,0 0-1 0 0,0-1 1 0 0,0 1 0 0 0,0-1 0 0 0,1 1 0 0 0,-1-1 0 0 0,2 1-22 0 0,1 0 17 0 0,1 0 0 0 0,-1-1 0 0 0,0 1 0 0 0,0-1 0 0 0,1-1 0 0 0,-1 1 0 0 0,1-1 0 0 0,-1 1 0 0 0,1-2 0 0 0,-1 1 0 0 0,1 0 0 0 0,-1-1 0 0 0,1 0 0 0 0,-1-1 0 0 0,0 1 0 0 0,0-1 0 0 0,2-1-17 0 0,-3 2-16 0 0,8-4 16 0 0,1-1-1 0 0,-1 0 1 0 0,-1 0-1 0 0,4-3 1 0 0,-13 7 8 0 0,1 0-1 0 0,0 0 1 0 0,-1 0-1 0 0,0 0 1 0 0,0 0 0 0 0,1 0-1 0 0,-1-1 1 0 0,-1 1-1 0 0,1-1 1 0 0,0 1-1 0 0,-1-1 1 0 0,1 0-1 0 0,-1 0 1 0 0,0 0-1 0 0,0 0 1 0 0,0 0-1 0 0,0 0 1 0 0,0 0-1 0 0,-1 0 1 0 0,1 0-1 0 0,-1-1-7 0 0,0 1-8 0 0,-1 0-1 0 0,1 0 1 0 0,-1 0 0 0 0,0 0-1 0 0,0 0 1 0 0,0 0-1 0 0,-1 0 1 0 0,1 0-1 0 0,-1 0 1 0 0,1 1-1 0 0,-1-1 1 0 0,0 1-1 0 0,0-1 1 0 0,0 1-1 0 0,0 0 1 0 0,-1-1-1 0 0,1 1 1 0 0,0 0-1 0 0,-1 1 1 0 0,0-1-1 0 0,1 0 1 0 0,-1 1-1 0 0,0-1 1 0 0,0 1-1 0 0,0 0 9 0 0,-3-2-96 0 0,1 1 0 0 0,0 0-1 0 0,-1 1 1 0 0,1-1 0 0 0,-1 1 0 0 0,0 0-1 0 0,1 0 1 0 0,-1 1 0 0 0,0 0-1 0 0,1 0 1 0 0,-1 0 0 0 0,0 1-1 0 0,-4 0 97 0 0,4 2-422 0 0,6-3-4348 0 0,0 0 4760 0 0,0 0-5427 0 0</inkml:trace>
  <inkml:trace contextRef="#ctx0" brushRef="#br1" timeOffset="-153920.619">6968 4440 9464 0 0,'0'0'274'0'0,"2"0"0"0"0,-2 1-219 0 0,1-1 1 0 0,0 1-1 0 0,0-1 0 0 0,0 1 1 0 0,0 0-1 0 0,0-1 1 0 0,0 1-1 0 0,0 0 1 0 0,-1-1-1 0 0,1 1 0 0 0,0 0 1 0 0,-1 0-1 0 0,1 0 1 0 0,0 0-1 0 0,-1 0 1 0 0,1 0-1 0 0,-1 0 0 0 0,0 0 1 0 0,1 0-1 0 0,-1 0-55 0 0,2 4 612 0 0,-1-3-368 0 0,0 1 1 0 0,-1-1-1 0 0,1 0 1 0 0,-1 1 0 0 0,0-1-1 0 0,1 1 1 0 0,-1-1-1 0 0,0 1 1 0 0,0-1 0 0 0,-1 1-1 0 0,1-1 1 0 0,-1 1-1 0 0,1 0-244 0 0,-2 11 913 0 0,0 18 634 0 0,1 9-333 0 0,1-36-1097 0 0,-1 1 1 0 0,1 0-1 0 0,-1-1 1 0 0,0 1-1 0 0,-1 3-117 0 0,-2 23 342 0 0,4-9-167 0 0,1-9-117 0 0,-1 0 0 0 0,0 1 0 0 0,-2-1 0 0 0,1 0 0 0 0,-1 1 0 0 0,-1-1 0 0 0,-5 13-58 0 0,-14 33-673 0 0,22-59 200 0 0,0-1-95 0 0,-7-3-4985 0 0,1 0 29 0 0</inkml:trace>
  <inkml:trace contextRef="#ctx0" brushRef="#br1" timeOffset="-153702.023">7018 4495 7248 0 0,'6'-6'413'0'0,"28"-14"70"0"0,-28 17 137 0 0,0 1 0 0 0,-1-1 0 0 0,1 2 0 0 0,0-1 0 0 0,0 0 0 0 0,0 1 0 0 0,0 0 0 0 0,5 0-620 0 0,-9 1 756 0 0,-1 1-628 0 0,1 0 1 0 0,-1 0 0 0 0,0 0 0 0 0,1 0 0 0 0,-1 0 0 0 0,0 1 0 0 0,0-1-1 0 0,0 0 1 0 0,0 1 0 0 0,0-1 0 0 0,0 0 0 0 0,-1 1 0 0 0,1-1 0 0 0,0 1 0 0 0,-1-1-1 0 0,1 1 1 0 0,-1 0 0 0 0,1-1 0 0 0,-1 1 0 0 0,0-1 0 0 0,1 1 0 0 0,-1 0-1 0 0,0-1 1 0 0,0 1 0 0 0,-1 0 0 0 0,1-1 0 0 0,0 1 0 0 0,0 0 0 0 0,-1-1-1 0 0,1 1 1 0 0,-1 0-129 0 0,0 3 131 0 0,-1-1-1 0 0,1 1 1 0 0,-1-1-1 0 0,0 1 1 0 0,0-1-1 0 0,-1 0 1 0 0,1 0-1 0 0,-1 0 1 0 0,0 0-1 0 0,-1 1-130 0 0,-3 1 128 0 0,1 1 0 0 0,-1-1 0 0 0,0 0 0 0 0,-1-1 0 0 0,1 0 0 0 0,-4 2-128 0 0,0-1 36 0 0,-7 4-151 0 0,-1 0 0 0 0,-1-2 0 0 0,0 0 0 0 0,-10 3 115 0 0,16-7-573 0 0,-16 3-153 0 0,28-7 140 0 0,1 0 0 0 0,-1 1 0 0 0,0-2 0 0 0,1 1 1 0 0,-1 0-1 0 0,1 0 0 0 0,-1 0 0 0 0,1-1 0 0 0,-1 1 0 0 0,0-1 586 0 0,-3-4-5329 0 0</inkml:trace>
  <inkml:trace contextRef="#ctx0" brushRef="#br1" timeOffset="-153458.453">7215 4503 12496 0 0,'0'0'281'0'0,"0"2"40"0"0,0 10-77 0 0,-1 0 0 0 0,1 1 0 0 0,-2-1-1 0 0,0 0 1 0 0,0 0 0 0 0,-4 7-244 0 0,-34 118 2446 0 0,20-69-1910 0 0,18-61-294 0 0,-2 4-516 0 0,1-11-433 0 0,0-6-536 0 0,2-11-1630 0 0,1 7 1401 0 0</inkml:trace>
  <inkml:trace contextRef="#ctx0" brushRef="#br1" timeOffset="-153148.714">7202 4469 10136 0 0,'11'-9'1008'0'0,"-9"8"-876"0"0,1-1 0 0 0,0 0 0 0 0,-1 1 0 0 0,1 0 0 0 0,0-1 0 0 0,0 1 0 0 0,0 0 0 0 0,0 0 1 0 0,0 1-1 0 0,0-1 0 0 0,0 1 0 0 0,0-1 0 0 0,0 1 0 0 0,0 0 0 0 0,1 0 0 0 0,-1 0 0 0 0,0 1 0 0 0,0-1 1 0 0,0 1-1 0 0,0 0 0 0 0,0 0 0 0 0,0 0 0 0 0,0 0 0 0 0,0 0 0 0 0,-1 1 0 0 0,2-1-132 0 0,0 2 255 0 0,1 1-1 0 0,-1-1 1 0 0,0 0 0 0 0,0 1-1 0 0,0 0 1 0 0,0 0 0 0 0,0 0-1 0 0,-1 1 1 0 0,0-1-1 0 0,0 1 1 0 0,0-1 0 0 0,0 1-1 0 0,-1 0 1 0 0,0 0 0 0 0,2 5-255 0 0,-3-6 123 0 0,-1 0 1 0 0,1 1 0 0 0,0-1 0 0 0,-1 0 0 0 0,0 1 0 0 0,0-1 0 0 0,0 0 0 0 0,-1 0 0 0 0,0 1 0 0 0,1-1 0 0 0,-1 0 0 0 0,-1 0 0 0 0,1 0 0 0 0,-1 0 0 0 0,1 0 0 0 0,-1 0 0 0 0,0 0 0 0 0,-1 0 0 0 0,1-1 0 0 0,-3 3-124 0 0,2-1 47 0 0,-1-2 0 0 0,1 1 0 0 0,-1 0 0 0 0,0-1 0 0 0,-1 0 0 0 0,1 0 0 0 0,0 0 0 0 0,-1 0 0 0 0,0-1 0 0 0,0 1 1 0 0,-1-1-48 0 0,-4 2-180 0 0,-1-1 1 0 0,0 0 0 0 0,0 0 0 0 0,-8 0 179 0 0,16-3-185 0 0,0 0 0 0 0,0-1 0 0 0,0 1 0 0 0,0 0-1 0 0,0-1 1 0 0,1 1 0 0 0,-1-1 0 0 0,0 0 0 0 0,0 0 0 0 0,0 0 0 0 0,0-1 185 0 0,-9-5-5378 0 0,6-1-342 0 0</inkml:trace>
  <inkml:trace contextRef="#ctx0" brushRef="#br1" timeOffset="-152226.774">7482 4262 11432 0 0,'0'0'63'0'0,"1"0"0"0"0,-1 0 0 0 0,0 0 0 0 0,0 0 0 0 0,1 0 0 0 0,-1 0 1 0 0,0 0-1 0 0,0 0 0 0 0,1 0 0 0 0,-1 0 0 0 0,0 0 0 0 0,0 0 0 0 0,1 1 0 0 0,-1-1 1 0 0,0 0-1 0 0,0 0 0 0 0,0 0 0 0 0,1 0 0 0 0,-1 0 0 0 0,0 1 0 0 0,0-1 1 0 0,0 0-1 0 0,0 0 0 0 0,0 0 0 0 0,1 1 0 0 0,-1-1 0 0 0,0 0 0 0 0,0 0 0 0 0,0 0 1 0 0,0 1-1 0 0,0-1 0 0 0,0 0 0 0 0,0 0 0 0 0,0 1 0 0 0,0-1 0 0 0,0 0 0 0 0,0 0 1 0 0,0 1-1 0 0,0-1 0 0 0,0 0 0 0 0,0 0 0 0 0,0 0 0 0 0,0 1 0 0 0,0-1 1 0 0,0 0-1 0 0,0 0 0 0 0,0 1 0 0 0,0-1-63 0 0,-7 18 1510 0 0,6-15-1305 0 0,-1 0 0 0 0,1 0 0 0 0,0 0 0 0 0,0 0 0 0 0,0 0 0 0 0,1 0 0 0 0,-1 0-205 0 0,2 12 431 0 0,0 0 0 0 0,3 13-431 0 0,2 22 330 0 0,-6-45-278 0 0,1 0-1 0 0,-2 0 0 0 0,1 0 1 0 0,0 0-1 0 0,-1 0 0 0 0,0 0 1 0 0,0-1-1 0 0,-2 4-51 0 0,2-2 69 0 0,-1 0-1 0 0,1 1 1 0 0,0-1 0 0 0,0 5-69 0 0,2 40 578 0 0,0-43-460 0 0,-1-5-112 0 0,0-1-1 0 0,0 0 0 0 0,0 0 0 0 0,0 0 1 0 0,0 0-1 0 0,-1 0 0 0 0,1 0 0 0 0,-1 2-5 0 0,1-3 0 0 0,-1 0 0 0 0,1-1 0 0 0,0 1 0 0 0,0 0 0 0 0,0 0 0 0 0,-1-1 0 0 0,1 1 0 0 0,0 0 0 0 0,0 0 0 0 0,0 0 0 0 0,0-1 0 0 0,0 1 0 0 0,1 0 0 0 0,-1 0 0 0 0,0-1 0 0 0,0 1 0 0 0,0 0 0 0 0,1 0 0 0 0,-1 0 0 0 0,1 0 0 0 0,-1 1 0 0 0,1-1 0 0 0,-1 1 0 0 0,0-1 0 0 0,1 1 0 0 0,-1-1 0 0 0,0 1 0 0 0,0-1 0 0 0,0 1 0 0 0,0-1 0 0 0,-1 1 0 0 0,1 0 0 0 0,0-1 0 0 0,0 1 0 0 0,-1-1 0 0 0,1 1 0 0 0,-2 11 0 0 0,2-12 0 0 0,1 0 0 0 0,-2 0 0 0 0,1 1 0 0 0,0-1 0 0 0,0 0 0 0 0,0 1 0 0 0,-1-1 0 0 0,1 0 0 0 0,0 0 0 0 0,-1 2 0 0 0,0 2 0 0 0,3 3 77 0 0,-2-7-70 0 0,0 0 0 0 0,1 0-1 0 0,-1 0 1 0 0,0 0 0 0 0,0-1 0 0 0,1 1 0 0 0,-1 0 0 0 0,0 0-1 0 0,1 0 1 0 0,-1-1 0 0 0,1 1 0 0 0,-1 0 0 0 0,1-1 0 0 0,-1 1-1 0 0,1 0-6 0 0,1 0 15 0 0,-1-1-1 0 0,1 1 1 0 0,-1 0 0 0 0,1-1-1 0 0,0 1 1 0 0,-1-1-1 0 0,1 1 1 0 0,0-1-1 0 0,0 0 1 0 0,-1 0-1 0 0,1 0 1 0 0,0 0-1 0 0,0 0-14 0 0,35-6 192 0 0,-30 3-192 0 0,5-2 0 0 0,-10 4 0 0 0,12-1 0 0 0,-5 0-16 0 0,0 0-1 0 0,0-1 1 0 0,0 0-1 0 0,0 0 1 0 0,-1-1 0 0 0,0 0-1 0 0,0-1 1 0 0,0 0-1 0 0,0 0 1 0 0,-1-1-1 0 0,1 0 1 0 0,-1-1 16 0 0,-1 2-18 0 0,-1-1 1 0 0,0 1-1 0 0,0-1 0 0 0,-1 0 1 0 0,0-1-1 0 0,0 1 1 0 0,0-1-1 0 0,-1 1 1 0 0,0-1-1 0 0,0 0 0 0 0,-1-1 1 0 0,0 1-1 0 0,0 0 1 0 0,-1 0-1 0 0,0-2 18 0 0,-1 8-3 0 0,1-3 2 0 0,-1-1 0 0 0,1 1-1 0 0,-1 0 1 0 0,-1 0 0 0 0,1 0-1 0 0,-1-1 2 0 0,1 4 0 0 0,0 1 0 0 0,0-1 0 0 0,0 0 0 0 0,0 1 0 0 0,0-1 0 0 0,0 1 0 0 0,-1-1 0 0 0,1 0 0 0 0,0 1 0 0 0,0-1 0 0 0,-1 1 0 0 0,1-1 0 0 0,0 1 0 0 0,-1-1 0 0 0,1 1 0 0 0,-1-1 0 0 0,1 1 0 0 0,-6-1 0 0 0,5 1 0 0 0,-2 0 25 0 0,1 0-1 0 0,-1 0 0 0 0,0 0 0 0 0,1 0 1 0 0,-1 0-1 0 0,1 1 0 0 0,-1-1 0 0 0,0 1 1 0 0,1-1-1 0 0,-1 1 0 0 0,1 0 1 0 0,-1 0-1 0 0,1 0 0 0 0,0 1 0 0 0,-1-1 1 0 0,1 0-1 0 0,0 1 0 0 0,0 0 0 0 0,0-1 1 0 0,0 1-1 0 0,0 0 0 0 0,0 0 0 0 0,1 0 1 0 0,-1 0-1 0 0,0 0-24 0 0,-1 3 14 0 0,-1 0-1 0 0,1 0 1 0 0,-1 0 0 0 0,1 1 0 0 0,1-1-1 0 0,-1 1 1 0 0,1-1 0 0 0,0 1 0 0 0,0 0-1 0 0,0 5-13 0 0,1-8 0 0 0,0 3 0 0 0,0-1 0 0 0,0 1 0 0 0,1 0 0 0 0,0-1 0 0 0,0 1 0 0 0,0 0 0 0 0,1-1 0 0 0,-1 1 0 0 0,1-1 0 0 0,1 1 0 0 0,1 3 0 0 0,-3-6 2 0 0,0-2 1 0 0,0-1-1 0 0,0 1 0 0 0,0 0 1 0 0,0-1-1 0 0,0 1 0 0 0,0 0 1 0 0,0-1-1 0 0,1 1 0 0 0,-1-1 1 0 0,0 1-1 0 0,1 0 0 0 0,-1-1 1 0 0,0 1-1 0 0,1-1 0 0 0,-1 1 1 0 0,0-1-1 0 0,1 1 0 0 0,-1-1 1 0 0,1 1-1 0 0,-1-1 0 0 0,1 1 1 0 0,-1-1-3 0 0,2 1 4 0 0,-1 1 1 0 0,0-1-1 0 0,0 0 1 0 0,1 0-1 0 0,-1 0 1 0 0,0 0-1 0 0,1 0 1 0 0,-1 0-1 0 0,1 0 1 0 0,0-1-1 0 0,-1 1 1 0 0,1 0-1 0 0,-1-1 1 0 0,1 0-1 0 0,0 1 1 0 0,0-1-1 0 0,-1 0 1 0 0,1 0-1 0 0,1 0-4 0 0,1 0 5 0 0,0 0-1 0 0,-1-1 0 0 0,1 0 0 0 0,-1 0 1 0 0,1 0-1 0 0,0 0 0 0 0,-1 0 1 0 0,0-1-1 0 0,2 0-4 0 0,4-3-136 0 0,-1 0 1 0 0,0-1 0 0 0,0 0-1 0 0,-1 0 1 0 0,0-1-1 0 0,0 0 1 0 0,1-1 135 0 0,79-95-3372 0 0,-83 100 3261 0 0,-1 0 1 0 0,1 0-1 0 0,0 0 1 0 0,0 0-1 0 0,0 1 1 0 0,0 0-1 0 0,0 0 1 0 0,0 0-1 0 0,1 0 1 0 0,0 0 110 0 0,-4 2-5 0 0,-1 1 1 0 0,1-1-1 0 0,-1 0 1 0 0,1 0-1 0 0,-1 1 1 0 0,1-1-1 0 0,-1 1 1 0 0,1-1 0 0 0,-1 0-1 0 0,0 1 1 0 0,1-1-1 0 0,-1 1 1 0 0,1-1-1 0 0,-1 1 1 0 0,0-1 0 0 0,0 1-1 0 0,1-1 1 0 0,-1 1 4 0 0,0 0-3 0 0,4 4 173 0 0,0 1 0 0 0,0 1 0 0 0,-1-1 0 0 0,1 1 0 0 0,-2-1 0 0 0,1 1 0 0 0,1 6-170 0 0,31 76 2034 0 0,-17-51-802 0 0,-18-37-934 0 0,0-1-2 0 0,0 0 0 0 0,0 0-1 0 0,0 0-7 0 0,0 0-7 0 0,0 0-1 0 0,1-4-192 0 0,-1 0 0 0 0,1 0 0 0 0,-1 0 0 0 0,0 0 0 0 0,0 0 0 0 0,-1 0 0 0 0,1 0 0 0 0,-1-3-88 0 0,-2-7-6 0 0,2 0-1 0 0,0 1 0 0 0,1-1 1 0 0,0 0-1 0 0,1 0 1 0 0,1 0 6 0 0,-2 8-170 0 0,1 0-1 0 0,0 0 1 0 0,1 1 0 0 0,0-1 0 0 0,-1 0 0 0 0,2 1 0 0 0,-1-1-1 0 0,1 1 1 0 0,-1 0 0 0 0,2-1 0 0 0,-1 1 0 0 0,0 1 0 0 0,1-1 0 0 0,0 0-1 0 0,1 1 171 0 0,-3 2-356 0 0,0 1-1 0 0,0-1 0 0 0,1 1 1 0 0,-1 0-1 0 0,1 0 0 0 0,-1 0 1 0 0,1 1-1 0 0,-1-1 0 0 0,1 0 1 0 0,1 1 356 0 0,5-1-1681 0 0</inkml:trace>
  <inkml:trace contextRef="#ctx0" brushRef="#br1" timeOffset="-151955.311">8387 4586 15896 0 0,'0'0'362'0'0,"0"0"47"0"0,0 0 29 0 0,7 3 82 0 0,6 1-12 0 0,0-1 0 0 0,1 0 0 0 0,7 0-508 0 0,21 4 1066 0 0,-28-5-884 0 0,0 0-1 0 0,1-1 1 0 0,1 0-182 0 0,18 0 63 0 0,-3 0-1589 0 0,-18-1-5387 0 0</inkml:trace>
  <inkml:trace contextRef="#ctx0" brushRef="#br1" timeOffset="-150953.405">8859 4290 6992 0 0,'20'-6'4056'0'0,"-18"6"-3935"0"0,-1 0 0 0 0,1 0 1 0 0,0 0-1 0 0,-1 0 0 0 0,1 1 1 0 0,0-1-1 0 0,-1 0 0 0 0,1 1 1 0 0,-1-1-1 0 0,1 1 0 0 0,-1 0 1 0 0,2 0-122 0 0,-2 0 213 0 0,-1-1 23 0 0,0 0 11 0 0,0 0 1 0 0,0 0 18 0 0,0 0 80 0 0,0 0 35 0 0,0 0 10 0 0,0 0-293 0 0,1-1 0 0 0,-1 1 0 0 0,1 0 1 0 0,-1 0-1 0 0,1 0 0 0 0,-1 0 1 0 0,0 0-1 0 0,1-1 0 0 0,-1 1 1 0 0,1 0-1 0 0,-1 0 0 0 0,1-1 1 0 0,-1 1-1 0 0,0 0 0 0 0,1-1 0 0 0,-1 1 1 0 0,0-1-1 0 0,1 1 0 0 0,-1 0 1 0 0,0-1-1 0 0,1 1-98 0 0,3-3 2184 0 0,1 9-1923 0 0,0 6-122 0 0,0 0 0 0 0,-1 0 1 0 0,-1 0-1 0 0,0 1 1 0 0,-1-1-1 0 0,0 1 0 0 0,-1 0 1 0 0,0 6-140 0 0,5 40 269 0 0,3 2-163 0 0,-8-44-88 0 0,-1-13-3 0 0,0 0-1 0 0,1 0 0 0 0,-1 0 0 0 0,1 0 0 0 0,0 0 0 0 0,0-1 0 0 0,0 1 0 0 0,0 0 0 0 0,1 0 1 0 0,-1-1-1 0 0,2 1-14 0 0,-3-3 102 0 0,0-1 5 0 0,0 4-412 0 0,0-8-61 0 0,0-4 132 0 0,1 0 0 0 0,0 0-1 0 0,0 0 1 0 0,1 1 0 0 0,0-1 0 0 0,0 0-1 0 0,1 1 1 0 0,0 0 0 0 0,0-1-1 0 0,0 1 1 0 0,1 0 0 0 0,0 1-1 0 0,1-1 1 0 0,0 1 0 0 0,0-1 234 0 0,0 2-88 0 0,1-1 1 0 0,0 1 0 0 0,0 0-1 0 0,0 0 1 0 0,6-2 87 0 0,-9 5 26 0 0,-1 1 1 0 0,1 0-1 0 0,0 0 0 0 0,-1 0 1 0 0,1 1-1 0 0,0-1 0 0 0,0 1 1 0 0,-1-1-1 0 0,1 1 0 0 0,0 0 1 0 0,0 0-1 0 0,0 0 0 0 0,0 0 1 0 0,-1 1-1 0 0,1-1 0 0 0,0 1 0 0 0,2 1-26 0 0,0 0 116 0 0,0 0-1 0 0,-1 0 1 0 0,1 1-1 0 0,-1 0 0 0 0,0 0 1 0 0,0 0-1 0 0,0 0 1 0 0,0 0-1 0 0,-1 1 1 0 0,1 0-1 0 0,1 3-115 0 0,9 8 213 0 0,-11-12-73 0 0,0 0 0 0 0,-1 0 0 0 0,1 0 0 0 0,-1 0 0 0 0,0 0 0 0 0,0 1 1 0 0,0-1-1 0 0,0 1 0 0 0,0 0 0 0 0,-1-1 0 0 0,0 1 0 0 0,0 0 0 0 0,0 0 0 0 0,0 0 0 0 0,0 0 0 0 0,-1 0 0 0 0,0 0 0 0 0,0 0 0 0 0,0 0 0 0 0,0-1 0 0 0,-1 2-140 0 0,0-2 53 0 0,1-1-1 0 0,-1 1 0 0 0,0-1 1 0 0,0 1-1 0 0,-1-1 0 0 0,1 0 1 0 0,0 0-1 0 0,-1 1 0 0 0,1-1 1 0 0,-1 0-1 0 0,0 0 0 0 0,0-1 0 0 0,0 1 1 0 0,0 0-1 0 0,0-1 0 0 0,0 1 1 0 0,0-1-1 0 0,0 1 0 0 0,-1-1 1 0 0,1 0-1 0 0,-1 0 0 0 0,1 0 1 0 0,-1 0-1 0 0,0-1-52 0 0,-8 4 22 0 0,-1-1 0 0 0,0-1 0 0 0,0 0 0 0 0,-6-1-22 0 0,17 0-4 0 0,-4-1-96 0 0,1 1 0 0 0,-1-1-1 0 0,1 1 1 0 0,0-1 0 0 0,-1-1 0 0 0,1 1-1 0 0,-1-1 1 0 0,1 1 0 0 0,-1-1-1 0 0,1 0 1 0 0,0-1 0 0 0,0 1-1 0 0,0-1 1 0 0,0 0 0 0 0,0 0 0 0 0,0 0-1 0 0,0 0 1 0 0,-3-3 100 0 0,6 4-240 0 0,1-1 0 0 0,-1 1 1 0 0,1 0-1 0 0,-1 0 0 0 0,1 0 0 0 0,-1 0 0 0 0,1 0 0 0 0,0-1 1 0 0,0 1-1 0 0,-1 0 0 0 0,1 0 0 0 0,0 0 0 0 0,0-1 0 0 0,0 1 1 0 0,0 0-1 0 0,1 0 0 0 0,-1-2 240 0 0,0-2-1828 0 0,0-3-3881 0 0</inkml:trace>
  <inkml:trace contextRef="#ctx0" brushRef="#br1" timeOffset="-150390.819">9232 4426 10944 0 0,'9'3'832'0'0,"-4"-1"-645"0"0,0 0 0 0 0,0 1 0 0 0,0 0 1 0 0,0 0-1 0 0,-1 0 0 0 0,1 1 1 0 0,-1 0-1 0 0,0-1 0 0 0,0 1 0 0 0,0 1 1 0 0,0-1-1 0 0,-1 1 0 0 0,0-1 0 0 0,0 1 1 0 0,0 0-1 0 0,1 4-187 0 0,0 0 535 0 0,0 0-1 0 0,-1 1 1 0 0,0-1-1 0 0,-1 1 1 0 0,0 0 0 0 0,0 0-1 0 0,-1 0 1 0 0,0 0-1 0 0,-1 1-534 0 0,-2 8 1583 0 0,2-17-1197 0 0,0-4-102 0 0,2-9-211 0 0,2-1-340 0 0,-1 1 0 0 0,2 0 0 0 0,-1 0 0 0 0,1 1 0 0 0,1-1 0 0 0,0 1 1 0 0,1 0-1 0 0,0 1 0 0 0,0-1 0 0 0,1 1 0 0 0,0 1 0 0 0,0-1 0 0 0,1 2 0 0 0,0-1 0 0 0,1 1 1 0 0,0 0-1 0 0,0 1 0 0 0,7-3 267 0 0,-10 6-280 0 0,1 0 0 0 0,-1 0 1 0 0,1 1-1 0 0,0 0 0 0 0,3-1 280 0 0,-8 3-44 0 0,0-1 0 0 0,0 1 0 0 0,1 0-1 0 0,-1 0 1 0 0,0 0 0 0 0,0 0 0 0 0,0 0 0 0 0,0 1 0 0 0,0-1-1 0 0,0 1 1 0 0,0 0 0 0 0,0 0 0 0 0,-1 0 0 0 0,1 0 0 0 0,0 1 0 0 0,0-1 44 0 0,-2 1 3 0 0,1-1 0 0 0,-1 1 0 0 0,1-1 0 0 0,-1 1 0 0 0,0-1 0 0 0,0 1 0 0 0,0 0 0 0 0,0-1 0 0 0,0 1 1 0 0,0 0-1 0 0,-1 0 0 0 0,1 0 0 0 0,0 0 0 0 0,-1-1 0 0 0,0 1 0 0 0,1 0 0 0 0,-1 0 0 0 0,0 0 0 0 0,0 0 0 0 0,0 0-3 0 0,0 2 67 0 0,0-1 0 0 0,0 0 0 0 0,-1 1-1 0 0,1-1 1 0 0,-1 0 0 0 0,0 0 0 0 0,0 0-1 0 0,0 0 1 0 0,0 1 0 0 0,0-2 0 0 0,-2 4-67 0 0,-11 15 1194 0 0,-10 17 63 0 0,0 2-1257 0 0,24-39 22 0 0,-1 1-1 0 0,1-1 0 0 0,-1 1 1 0 0,1 0-1 0 0,-1 0 0 0 0,1-1 1 0 0,0 1-1 0 0,0 0 0 0 0,0 0 1 0 0,0-1-1 0 0,0 1 0 0 0,1 0 1 0 0,-1-1-1 0 0,0 1 0 0 0,1 1-21 0 0,2-3 24 0 0,3 1 8 0 0,-1-1-1 0 0,0 0 0 0 0,0-1 1 0 0,0 1-1 0 0,0-1 0 0 0,0 0 1 0 0,0 0-1 0 0,0-1 0 0 0,0 1 1 0 0,0-1-1 0 0,0 0 0 0 0,3-2-31 0 0,1-2 46 0 0,0 0-1 0 0,-1-1 0 0 0,1 0 1 0 0,4-5-46 0 0,-9 8 11 0 0,-1 0 1 0 0,1 0 0 0 0,-1-1 0 0 0,0 1 0 0 0,-1-1 0 0 0,1 1 0 0 0,-1-1 0 0 0,0 0 0 0 0,0 0-1 0 0,0-2-11 0 0,1-1 14 0 0,-2 5-2 0 0,0 0 1 0 0,0-1-1 0 0,0 1 0 0 0,0 0 1 0 0,-1 0-1 0 0,1-1 0 0 0,-1 1 0 0 0,0 0 1 0 0,0 0-1 0 0,0-1 0 0 0,0 1 1 0 0,-1 0-1 0 0,1-1 0 0 0,-1 1 0 0 0,0 0 1 0 0,0 0-1 0 0,-1-2-12 0 0,1 2 0 0 0,0 1 0 0 0,0-1 0 0 0,-1 1 1 0 0,1 0-1 0 0,-1 0 0 0 0,1 0 0 0 0,-1-1 0 0 0,0 2 0 0 0,0-1 0 0 0,0 0 1 0 0,0 0-1 0 0,0 0 0 0 0,0 1 0 0 0,-1 0 0 0 0,1-1 0 0 0,-1 1 0 0 0,1 0 1 0 0,0 0-1 0 0,-1 0 0 0 0,0 0 0 0 0,1 1 0 0 0,-1-1 0 0 0,0 1 0 0 0,1-1 0 0 0,-1 1 1 0 0,0 0-1 0 0,1 0 0 0 0,-1 0 0 0 0,-2 1 0 0 0,-43 11-1051 0 0,30-5-4388 0 0,11-1-165 0 0</inkml:trace>
  <inkml:trace contextRef="#ctx0" brushRef="#br1" timeOffset="-149844.17">9922 4445 10680 0 0,'0'0'241'0'0,"0"0"38"0"0,0 0 11 0 0,0 0-28 0 0,0 0-144 0 0,0 0 22 0 0,0 0 27 0 0,0 0 8 0 0,0 0 27 0 0,-10 9 852 0 0,3-2-549 0 0,1 0 1 0 0,0 0 0 0 0,0 1-1 0 0,0 0 1 0 0,1 0 0 0 0,0 0-1 0 0,-3 8-505 0 0,-5 6 316 0 0,8-14-160 0 0,0 0 0 0 0,1 0-1 0 0,0 0 1 0 0,-3 10-156 0 0,5-12 88 0 0,1-2 45 0 0,0 0 0 0 0,0 0 1 0 0,0 0-1 0 0,0 0 0 0 0,1 0 0 0 0,-1 1 0 0 0,1 0-133 0 0,0-4 33 0 0,0 0 1 0 0,1 0-1 0 0,-1 0 1 0 0,0 0 0 0 0,0 0-1 0 0,1 0 1 0 0,-1 0-1 0 0,1 0 1 0 0,-1 0-1 0 0,1 0 1 0 0,-1 0 0 0 0,1 0-1 0 0,0 0 1 0 0,-1 0-1 0 0,1 0 1 0 0,0 0-1 0 0,0 0 1 0 0,0-1 0 0 0,0 1-1 0 0,0 0 1 0 0,0-1-1 0 0,0 1 1 0 0,0-1 0 0 0,0 1-1 0 0,0-1 1 0 0,0 1-1 0 0,0-1 1 0 0,0 0-1 0 0,0 1-33 0 0,3-1 46 0 0,0 1 0 0 0,1 0 0 0 0,-1-1 0 0 0,0 0 0 0 0,0 0 0 0 0,0 0 0 0 0,0 0 0 0 0,0-1-1 0 0,0 1 1 0 0,0-1 0 0 0,0 0 0 0 0,0-1 0 0 0,0 1 0 0 0,0-1 0 0 0,0 1 0 0 0,0-1 0 0 0,-1 0 0 0 0,1 0-1 0 0,-1-1 1 0 0,0 1 0 0 0,1-1 0 0 0,0-1-46 0 0,7-6 13 0 0,-1 0-1 0 0,0-1 0 0 0,-1-1 1 0 0,0 1-1 0 0,5-10-12 0 0,13-15-13 0 0,-28 39 8 0 0,0 0 0 0 0,0 0 1 0 0,1-1-1 0 0,-1 1 0 0 0,1 0 0 0 0,-1 0 0 0 0,1 0 1 0 0,0-1-1 0 0,0 1 0 0 0,1 3 5 0 0,3 29 45 0 0,-2-29-138 0 0,-1-1 0 0 0,1 1-1 0 0,1 0 1 0 0,-1-1 0 0 0,1 1-1 0 0,2 3 94 0 0,-3-8-175 0 0,-1 0 0 0 0,1 0-1 0 0,0 0 1 0 0,-1 0-1 0 0,1 0 1 0 0,0-1-1 0 0,0 1 1 0 0,0 0-1 0 0,1-1 176 0 0,-1 1-273 0 0,7 0-1675 0 0,0-1-4227 0 0</inkml:trace>
  <inkml:trace contextRef="#ctx0" brushRef="#br1" timeOffset="-149014.57">10262 4339 13248 0 0,'0'0'298'0'0,"0"0"46"0"0,0 0 22 0 0,-9-4 74 0 0,6 5-265 0 0,-1 0 0 0 0,1 0 0 0 0,0 0 0 0 0,-1 0 0 0 0,1 0 0 0 0,0 0 0 0 0,0 1 0 0 0,0 0 0 0 0,0 0 0 0 0,0-1 0 0 0,1 2 0 0 0,-1-1 0 0 0,0 0 0 0 0,1 0 0 0 0,0 1 0 0 0,-1 0 0 0 0,1 0-175 0 0,-12 11 574 0 0,1-2-345 0 0,1 1 0 0 0,0-1-1 0 0,1 2 1 0 0,1 0 0 0 0,-1 2-229 0 0,5-7 45 0 0,1 0 0 0 0,0 0 0 0 0,0 1 0 0 0,1-1 0 0 0,1 1 0 0 0,-1 0 0 0 0,2 1 0 0 0,-1-1 0 0 0,1 2-45 0 0,2-11 15 0 0,0 0-1 0 0,-1 0 1 0 0,1 0 0 0 0,0 0 0 0 0,0 0-1 0 0,0 0 1 0 0,0 0 0 0 0,0 0-1 0 0,0 0 1 0 0,1 0 0 0 0,-1 0 0 0 0,0 0-1 0 0,0 0 1 0 0,1 0 0 0 0,-1-1-1 0 0,1 1 1 0 0,-1 0 0 0 0,1 0-1 0 0,-1 0 1 0 0,1 0 0 0 0,-1 0 0 0 0,1-1-1 0 0,-1 1 1 0 0,1 0 0 0 0,0-1-1 0 0,0 1-14 0 0,0 0 20 0 0,1-1 0 0 0,-1 1 0 0 0,1-1 0 0 0,-1 1 0 0 0,1-1-1 0 0,-1 0 1 0 0,1 0 0 0 0,-1 0 0 0 0,1 0 0 0 0,-1 0-1 0 0,1 0 1 0 0,-1 0 0 0 0,1 0 0 0 0,-1 0 0 0 0,2-1-20 0 0,4-1 45 0 0,1-1 0 0 0,-1 1 0 0 0,0-1-1 0 0,0-1 1 0 0,0 1 0 0 0,3-4-45 0 0,-2 2-16 0 0,0-1-1 0 0,-1-1 0 0 0,0 1 1 0 0,0-1-1 0 0,-1-1 0 0 0,5-6 17 0 0,7-11-409 0 0,5-14 409 0 0,-8 15-180 0 0,-7 9-34 0 0,-1 0-1 0 0,-1-1 1 0 0,0 0-1 0 0,3-14 215 0 0,12-30-577 0 0,-19 53 607 0 0,1 1-1 0 0,-1-1 0 0 0,0 0 1 0 0,0 0-1 0 0,-1-1 0 0 0,0 1 1 0 0,0 0-1 0 0,-1 0 0 0 0,0-1 1 0 0,0 1-1 0 0,0 0 0 0 0,-2-4-29 0 0,0 5 748 0 0,-1 7-154 0 0,-1 0-596 0 0,-1 17 514 0 0,2-9-332 0 0,-1 1 0 0 0,1-1-1 0 0,0 1 1 0 0,1 0 0 0 0,0 0-1 0 0,0 10-179 0 0,0 15 163 0 0,2 15-163 0 0,0-20-89 0 0,1-8 89 0 0,0-1-1 0 0,1 4 1 0 0,-1-17 2 0 0,1 0 0 0 0,0 0-1 0 0,0 0 1 0 0,0 0 0 0 0,1-1-1 0 0,0 1 1 0 0,2 2-2 0 0,-4-8 12 0 0,0 0-1 0 0,0 0 1 0 0,0 0-1 0 0,0 0 1 0 0,1-1-1 0 0,-1 1 1 0 0,1 0 0 0 0,-1-1-1 0 0,1 1 1 0 0,-1-1-1 0 0,1 0 1 0 0,0 1 0 0 0,0-1-1 0 0,-1 0 1 0 0,1 0-1 0 0,0 0 1 0 0,0 0-1 0 0,0-1 1 0 0,0 1 0 0 0,0 0-1 0 0,0-1 1 0 0,0 0-1 0 0,1 1 1 0 0,-1-1 0 0 0,0 0-1 0 0,0 0 1 0 0,0 0-1 0 0,0 0 1 0 0,0-1 0 0 0,1 1-1 0 0,-1 0 1 0 0,1-1-12 0 0,4-2-7 0 0,-1 0 1 0 0,0 1 0 0 0,0-2 0 0 0,0 1 0 0 0,-1-1-1 0 0,1 0 1 0 0,-1 0 0 0 0,0 0 0 0 0,0-1-1 0 0,0 0 1 0 0,-1 0 0 0 0,2-2 6 0 0,2-6-43 0 0,0 1 0 0 0,-1-1 1 0 0,-1-1-1 0 0,0 1 0 0 0,0-1 0 0 0,-2 0 0 0 0,0-1 0 0 0,0 1 1 0 0,-1-2 42 0 0,-3 16 5 0 0,0-1 0 0 0,0 0-1 0 0,0 1 1 0 0,0-1 0 0 0,0 0 0 0 0,0 0 0 0 0,0 1 0 0 0,0-1 0 0 0,0 0 0 0 0,0 1 0 0 0,0-1 0 0 0,0 0 0 0 0,-1 1 0 0 0,1-1 0 0 0,0 0-1 0 0,0 1 1 0 0,-1-1 0 0 0,1 1 0 0 0,-1-1 0 0 0,1 0 0 0 0,0 1 0 0 0,-1-1 0 0 0,1 1 0 0 0,-1-1 0 0 0,1 1 0 0 0,-1-1 0 0 0,1 1 0 0 0,-1 0 0 0 0,0-1-1 0 0,1 1 1 0 0,-1 0 0 0 0,0-1 0 0 0,1 1 0 0 0,-1 0 0 0 0,0 0 0 0 0,1 0 0 0 0,-1-1 0 0 0,0 1 0 0 0,1 0 0 0 0,-1 0 0 0 0,0 0 0 0 0,1 0-1 0 0,-1 0 1 0 0,0 0 0 0 0,1 0 0 0 0,-1 1 0 0 0,0-1 0 0 0,0 0 0 0 0,1 0 0 0 0,-1 0 0 0 0,1 1 0 0 0,-1-1 0 0 0,0 0 0 0 0,1 1 0 0 0,-1-1 0 0 0,1 1-1 0 0,-1-1 1 0 0,0 0 0 0 0,1 1-5 0 0,-29 36 4 0 0,25-29-15 0 0,0 1-1 0 0,0-1 1 0 0,1 1-1 0 0,0 0 0 0 0,0 0 1 0 0,0 4 11 0 0,2-8 0 0 0,1-1 1 0 0,-1 1-1 0 0,1 0 0 0 0,-1 0 1 0 0,1 0-1 0 0,1-1 1 0 0,-1 1-1 0 0,1 0 1 0 0,0 0-1 0 0,0-1 0 0 0,0 1 1 0 0,0 0-1 0 0,2 1 0 0 0,-1-2 14 0 0,-1-3 55 0 0,1 0 19 0 0,-2-1-84 0 0,0 0 0 0 0,1 0 0 0 0,-1 1 0 0 0,1-1 1 0 0,-1 0-1 0 0,1 0 0 0 0,-1 0 0 0 0,1 1 0 0 0,-1-1 0 0 0,1 0 0 0 0,-1 0 0 0 0,1 0 1 0 0,-1 0-1 0 0,1 0 0 0 0,-1 0 0 0 0,1 0 0 0 0,-1 0 0 0 0,1 0 0 0 0,-1 0 0 0 0,1 0 1 0 0,-1 0-1 0 0,1-1 0 0 0,-1 1 0 0 0,1 0 0 0 0,-1 0 0 0 0,1-1 0 0 0,-1 1 0 0 0,0 0 1 0 0,1 0-1 0 0,-1-1 0 0 0,1 1 0 0 0,-1-1-4 0 0,1 0 17 0 0,5-1-47 0 0,-1-1 0 0 0,-1 0 0 0 0,1 0 0 0 0,0-1 0 0 0,-1 1-1 0 0,1-1 1 0 0,-1 0 0 0 0,0 0 0 0 0,-1 0 0 0 0,1-1 0 0 0,-1 0-1 0 0,1 1 1 0 0,0-4 30 0 0,1 0-89 0 0,3-5-151 0 0,1 1 1 0 0,0 0-1 0 0,6-6 240 0 0,-15 17-11 0 0,0 1-1 0 0,1 0 0 0 0,-1 0 0 0 0,0 0 1 0 0,0-1-1 0 0,1 1 0 0 0,-1 0 0 0 0,0 0 1 0 0,1 0-1 0 0,-1 0 0 0 0,0-1 0 0 0,0 1 0 0 0,1 0 1 0 0,-1 0-1 0 0,0 0 0 0 0,1 0 0 0 0,-1 0 1 0 0,0 0-1 0 0,1 0 0 0 0,-1 0 0 0 0,0 0 1 0 0,1 0-1 0 0,-1 0 0 0 0,0 0 0 0 0,1 0 1 0 0,-1 0-1 0 0,0 0 0 0 0,1 0 0 0 0,-1 1 1 0 0,0-1-1 0 0,1 0 0 0 0,-1 0 0 0 0,0 0 0 0 0,1 0 1 0 0,-1 1-1 0 0,0-1 0 0 0,0 0 12 0 0,11 15-115 0 0,2 21 230 0 0,-13-36-114 0 0,10 33 889 0 0,7 15-890 0 0,-16-45 84 0 0,7 4 11 0 0,-4-5-2 0 0,-2-1-262 0 0,-1 0 0 0 0,1-1 0 0 0,-1 1 0 0 0,1-1 0 0 0,-1 0 0 0 0,1 0 0 0 0,-1 1-1 0 0,1-1 1 0 0,0 0 0 0 0,-1 0 0 0 0,1-1 0 0 0,1 1 169 0 0,3-2-7178 0 0</inkml:trace>
  <inkml:trace contextRef="#ctx0" brushRef="#br1" timeOffset="-148476.37">10918 4351 17015 0 0,'0'0'388'0'0,"0"0"52"0"0,-13 16 604 0 0,-37 37-500 0 0,45-48-460 0 0,0 0 0 0 0,0 1 0 0 0,1 0 0 0 0,0 0 0 0 0,0 0 0 0 0,0 0-1 0 0,1 0 1 0 0,-1 1 0 0 0,2 0 0 0 0,-1 0-84 0 0,-2 10 175 0 0,-2 11 186 0 0,7-26-348 0 0,0-1-1 0 0,0 1 1 0 0,0 0-1 0 0,0-1 1 0 0,1 1 0 0 0,-1 0-1 0 0,0-1 1 0 0,1 1-1 0 0,-1 0 1 0 0,1-1-1 0 0,0 1 1 0 0,-1-1 0 0 0,1 1-1 0 0,0-1 1 0 0,0 1-1 0 0,0-1-12 0 0,0 1 13 0 0,1 0 0 0 0,-1 0 0 0 0,1 0 0 0 0,0 0-1 0 0,-1-1 1 0 0,1 1 0 0 0,0-1 0 0 0,0 1 0 0 0,0-1-1 0 0,0 0 1 0 0,1 1 0 0 0,1-1-13 0 0,-3 0 11 0 0,1-1-1 0 0,0 1 1 0 0,0-1-1 0 0,0 0 1 0 0,0 0-1 0 0,-1 0 1 0 0,1 0 0 0 0,0 0-1 0 0,0-1 1 0 0,0 1-1 0 0,0 0 1 0 0,-1-1-1 0 0,1 0 1 0 0,0 1 0 0 0,0-1-1 0 0,-1 0 1 0 0,1 0-1 0 0,0 0-10 0 0,3-3 3 0 0,1 1-1 0 0,-1-1 0 0 0,0 0 1 0 0,-1-1-1 0 0,1 0 1 0 0,-1 1-1 0 0,0-1 0 0 0,0-1 1 0 0,0 1-1 0 0,0 0 0 0 0,-1-1 1 0 0,0 0-1 0 0,-1 0 0 0 0,1 0 1 0 0,-1 0-1 0 0,0 0 1 0 0,-1 0-1 0 0,1-3-2 0 0,4-19-290 0 0,-2 0 0 0 0,-2 0 1 0 0,0-19 289 0 0,-1 27-215 0 0,1-13-165 0 0,1-56-845 0 0,12-52 1225 0 0,-14 125 247 0 0,-2 11 185 0 0,-2 10 1055 0 0,-1 8-1292 0 0,0 0 0 0 0,1 0 0 0 0,1 0 0 0 0,0 1 0 0 0,0 2-195 0 0,-3 25 92 0 0,-8 46 97 0 0,4-32-172 0 0,1 13-17 0 0,0-6-6 0 0,6-22 420 0 0,1-13-4712 0 0,1-27 3131 0 0</inkml:trace>
  <inkml:trace contextRef="#ctx0" brushRef="#br1" timeOffset="-146568.955">7561 4897 7376 0 0,'0'0'216'0'0,"0"-1"-11"0"0,2-5-140 0 0,-1 1 0 0 0,1-1 1 0 0,-1 1-1 0 0,-1-1 0 0 0,1-5-65 0 0,-1 5 553 0 0,1 0 0 0 0,0-1 1 0 0,0 1-1 0 0,0 0 0 0 0,3-5-553 0 0,-1-5 1905 0 0,0 1 869 0 0,-2 14-2157 0 0,-1 1-28 0 0,0 0-12 0 0,0 0-1 0 0,0 9 394 0 0,-4 72 522 0 0,2-50-1409 0 0,1-1-1 0 0,1 1 1 0 0,4 23-83 0 0,2-13 24 0 0,-4-36 42 0 0,-2-4-14 0 0,0-1-108 0 0,0 0-12 0 0,0 0-44 0 0,2-1 30 0 0,-1 0-1 0 0,0 1 1 0 0,0-1-1 0 0,0 0 1 0 0,0 0-1 0 0,1 0 1 0 0,-1 1-1 0 0,0-1 1 0 0,0 0-1 0 0,-1-1 1 0 0,1 1-1 0 0,0 0 83 0 0,1-1-147 0 0,16-18-521 0 0,-10 11 421 0 0,0 0-1 0 0,1 0 1 0 0,0 1 0 0 0,2-1 247 0 0,4-3-377 0 0,-10 7 215 0 0,0 1 1 0 0,1 0 0 0 0,-1 0-1 0 0,3 0 162 0 0,-6 3-17 0 0,2-2-16 0 0,1 1 1 0 0,0 0-1 0 0,0 0 0 0 0,0 0 0 0 0,0 0 0 0 0,1 1 33 0 0,-5 1-2 0 0,1-1-1 0 0,-1 1 0 0 0,1 0 1 0 0,-1 0-1 0 0,1 0 0 0 0,-1 0 0 0 0,1 1 1 0 0,-1-1-1 0 0,1 0 0 0 0,-1 1 1 0 0,1-1-1 0 0,-1 1 0 0 0,1-1 1 0 0,-1 1-1 0 0,0 0 0 0 0,0-1 0 0 0,1 1 1 0 0,-1 0-1 0 0,0 0 0 0 0,0 0 1 0 0,0 0-1 0 0,0 0 0 0 0,0 0 1 0 0,1 1 2 0 0,0 1 88 0 0,0-1 0 0 0,0 1 0 0 0,0 0 1 0 0,-1 0-1 0 0,1 1 0 0 0,-1-1 1 0 0,0 0-1 0 0,0 0 0 0 0,0 0 1 0 0,0 1-1 0 0,0-1 0 0 0,-1 1 0 0 0,0-1 1 0 0,1 0-1 0 0,-1 1 0 0 0,-1-1 1 0 0,1 1-1 0 0,0-1 0 0 0,-1 1 1 0 0,0-1-1 0 0,1 0 0 0 0,-2 3-88 0 0,-1 1 145 0 0,0 0-1 0 0,0 0 0 0 0,-1-1 1 0 0,0 1-1 0 0,0-1 1 0 0,0 0-1 0 0,-1 0 1 0 0,0-1-1 0 0,0 1 0 0 0,0-1 1 0 0,-1 0-1 0 0,0 0 1 0 0,-4 2-145 0 0,-1 0 20 0 0,0 0 1 0 0,0-1 0 0 0,0-1 0 0 0,0 1-1 0 0,-1-2 1 0 0,0 0 0 0 0,-11 2-21 0 0,20-5-465 0 0,-16 3 451 0 0,7-6-5944 0 0,6-3-58 0 0</inkml:trace>
  <inkml:trace contextRef="#ctx0" brushRef="#br1" timeOffset="-146159.271">8053 4891 14688 0 0,'0'0'432'0'0,"0"0"-6"0"0,0 2-276 0 0,0 4 85 0 0,0 1 1 0 0,-1-1 0 0 0,0 1 0 0 0,0-1-1 0 0,0 0 1 0 0,-1 1 0 0 0,0-1 0 0 0,0 0-1 0 0,-1 0 1 0 0,0 0 0 0 0,-1 1-236 0 0,-3 5 217 0 0,-1-1 0 0 0,0 0 0 0 0,-1-1 0 0 0,-2 2-217 0 0,-2 2 237 0 0,1 0-1 0 0,-2 5-236 0 0,11-15 42 0 0,1 0 0 0 0,0 0 0 0 0,0 0 0 0 0,0 1 0 0 0,1-1 0 0 0,-1 1 0 0 0,1 0 0 0 0,0 0-42 0 0,1-5 1 0 0,-6 11 13 0 0,5-10 51 0 0,1-1 8 0 0,0 0-1 0 0,2 1-12 0 0,-2-1-59 0 0,1 0-1 0 0,0 1 1 0 0,0-1-1 0 0,-1 0 0 0 0,1 0 1 0 0,0 0-1 0 0,0 0 0 0 0,-1 0 1 0 0,1 0-1 0 0,0 0 1 0 0,0 0-1 0 0,0 0 0 0 0,-1 0 1 0 0,1 0-1 0 0,0 0 0 0 0,0-1 1 0 0,-1 1-1 0 0,1 0 1 0 0,0-1-1 0 0,0 1 0 0 0,-1 0 1 0 0,1-1-1 0 0,0 1 0 0 0,-1-1 1 0 0,1 1-1 0 0,-1-1 1 0 0,1 1-1 0 0,-1-1 0 0 0,1 0 0 0 0,2-1 1 0 0,7-7-41 0 0,-1 0 0 0 0,0-1 0 0 0,-1 0 0 0 0,1 0 0 0 0,-2-1 0 0 0,0 0 0 0 0,5-8 40 0 0,29-45-80 0 0,-40 61 65 0 0,1 1 7 0 0,-1 0 0 0 0,1 0-1 0 0,-1 0 1 0 0,1 0-1 0 0,0 0 1 0 0,0 0 0 0 0,-1 0-1 0 0,1 0 1 0 0,1 1 8 0 0,2-2-32 0 0,8 17 370 0 0,-9-6-194 0 0,-1-1 0 0 0,0 1 0 0 0,0 1 0 0 0,0-1-1 0 0,-1 0 1 0 0,0 2-144 0 0,0 1 44 0 0,-1-10-46 0 0,0 8-38 0 0,2 0-1 0 0,-1 0 1 0 0,1 0 0 0 0,1 0 0 0 0,0-1 0 0 0,0 1-1 0 0,0-1 1 0 0,2 1 40 0 0,-1-4-1040 0 0,2-1-3806 0 0,-1-2-1530 0 0</inkml:trace>
  <inkml:trace contextRef="#ctx0" brushRef="#br1" timeOffset="-145872.241">8440 4908 16416 0 0,'-7'-2'373'0'0,"5"1"55"0"0,2 1 20 0 0,-21 9 102 0 0,15-5-448 0 0,0 0 0 0 0,0 0-1 0 0,0 0 1 0 0,0 1 0 0 0,0 0 0 0 0,1 0-1 0 0,0 1 1 0 0,0 0 0 0 0,1-1-1 0 0,-4 8-101 0 0,-5 4 263 0 0,7-10-142 0 0,0 1-1 0 0,1 0 0 0 0,0 0 1 0 0,1 1-1 0 0,0-1 0 0 0,-2 6-120 0 0,5-11 21 0 0,0 1-1 0 0,0 0 1 0 0,0-1 0 0 0,0 1-1 0 0,1 0 1 0 0,-1 0-1 0 0,1 0 1 0 0,0 0 0 0 0,0-1-1 0 0,0 1 1 0 0,1 0-1 0 0,-1 0 1 0 0,1 0 0 0 0,0 0-1 0 0,0-1 1 0 0,0 1-1 0 0,2 3-20 0 0,-1-4 14 0 0,-1-1 0 0 0,1 1 0 0 0,0-1 0 0 0,0 1 0 0 0,0-1-1 0 0,0 0 1 0 0,0 0 0 0 0,0 0 0 0 0,0 0 0 0 0,1 0 0 0 0,-1 0 0 0 0,1 0-1 0 0,0-1 1 0 0,-1 0 0 0 0,1 1 0 0 0,1-1-14 0 0,0 1-7 0 0,1-1-1 0 0,0 0 1 0 0,0 0-1 0 0,0-1 1 0 0,0 1-1 0 0,0-1 1 0 0,0 0-1 0 0,0 0 1 0 0,3-1 7 0 0,6-2-274 0 0,0 0 0 0 0,-1 0 1 0 0,1-2-1 0 0,-1 1 0 0 0,1-2 0 0 0,6-4 274 0 0,-13 7-457 0 0,-1 0-1 0 0,-1 0 0 0 0,1-1 0 0 0,0 1 0 0 0,-1-1 0 0 0,0-1 0 0 0,2-1 458 0 0,5-8-1490 0 0</inkml:trace>
  <inkml:trace contextRef="#ctx0" brushRef="#br1" timeOffset="-145464.738">8605 4781 15200 0 0,'0'0'348'0'0,"0"0"49"0"0,0 0 19 0 0,-2 14 94 0 0,-1-5-375 0 0,0 1-1 0 0,1 0 1 0 0,1 0-1 0 0,-1 0 0 0 0,2 0 1 0 0,-1 0-1 0 0,2 6-134 0 0,1 19 1062 0 0,5 20-1062 0 0,1 5 751 0 0,8 62 927 0 0,-16-122-1666 0 0,0 0-1 0 0,0 0 1 0 0,0 0-1 0 0,0 0 1 0 0,0 0-1 0 0,0 0 0 0 0,0 0 1 0 0,0 1-1 0 0,0-1 1 0 0,0 0-1 0 0,1 0 1 0 0,-1 0-1 0 0,0 0 1 0 0,0 0-1 0 0,0 0 0 0 0,0 0 1 0 0,0 0-1 0 0,0 0 1 0 0,0 0-1 0 0,0 1 1 0 0,0-1-1 0 0,0 0 0 0 0,0 0 1 0 0,0 0-1 0 0,1 0 1 0 0,-1 0-1 0 0,0 0 1 0 0,0 0-1 0 0,0 0 1 0 0,0 0-1 0 0,0 0 0 0 0,0 0 1 0 0,0 0-1 0 0,0 0 1 0 0,1 0-1 0 0,-1 0 1 0 0,0 0-1 0 0,0 0 0 0 0,0 0 1 0 0,0 0-1 0 0,0 0 1 0 0,0 0-1 0 0,0 0 1 0 0,0 0-1 0 0,1 0 1 0 0,-1 0-1 0 0,0 0 0 0 0,0 0 1 0 0,0 0-1 0 0,0-1 1 0 0,0 1-1 0 0,0 0 1 0 0,0 0-1 0 0,0 0 1 0 0,0 0-1 0 0,0 0 0 0 0,0 0 1 0 0,1 0-1 0 0,-1 0 1 0 0,0 0-1 0 0,0 0 1 0 0,0-1-12 0 0,8-9-165 0 0,6-14-941 0 0,-7 10 699 0 0,7-17-1445 0 0,8-12 1852 0 0,-17 34-234 0 0,1 1 1 0 0,-1 0-1 0 0,2 0 0 0 0,-1 0 1 0 0,1 1-1 0 0,0 0 0 0 0,1-1 234 0 0,-7 8-6 0 0,-1-1 2 0 0,1 1-1 0 0,0-1 1 0 0,0 0 0 0 0,0 1 0 0 0,-1-1 0 0 0,1 1 0 0 0,0 0-1 0 0,0-1 1 0 0,0 1 0 0 0,0 0 0 0 0,0-1 0 0 0,0 1 0 0 0,0 0-1 0 0,0 0 1 0 0,0 0 4 0 0,0 0 147 0 0,-1 0 82 0 0,12 8 660 0 0,-11-6-780 0 0,-1 0 0 0 0,1-1-1 0 0,0 1 1 0 0,-1-1 0 0 0,1 1-1 0 0,-1-1 1 0 0,0 1-1 0 0,1 0 1 0 0,-1-1 0 0 0,0 1-1 0 0,0 0 1 0 0,0 0-1 0 0,0-1 1 0 0,-1 1 0 0 0,1 0-1 0 0,0-1 1 0 0,-1 1 0 0 0,1-1-1 0 0,-1 2-108 0 0,-15 32 1095 0 0,9-21-714 0 0,6-11-320 0 0,-1 0-1 0 0,0 0 1 0 0,0-1-1 0 0,0 1 1 0 0,0 0-1 0 0,-1-1 1 0 0,1 1-61 0 0,-3 2 71 0 0,1 0 1 0 0,0 0-1 0 0,0 0 1 0 0,-1 3-72 0 0,2-1 10 0 0,6-1-10 0 0,-1-4-29 0 0,1-1 0 0 0,-1 0 0 0 0,0 1 0 0 0,0-1 0 0 0,1 0-1 0 0,-1 0 1 0 0,1-1 0 0 0,-1 1 0 0 0,1 0 0 0 0,-1-1 0 0 0,1 0 0 0 0,-1 1 0 0 0,1-1-1 0 0,-1 0 1 0 0,2 0 29 0 0,6-1-345 0 0,0 0 0 0 0,0 0 0 0 0,4-1 345 0 0,-1-1-613 0 0,19-3-474 0 0,-11 1-4671 0 0,-5-1-15 0 0</inkml:trace>
  <inkml:trace contextRef="#ctx0" brushRef="#br1" timeOffset="-144914.437">9211 4961 13936 0 0,'0'0'314'0'0,"0"0"46"0"0,0 0 23 0 0,0 0-44 0 0,-16-6 509 0 0,11 6-570 0 0,0 1 1 0 0,0 0-1 0 0,0 0 1 0 0,0 0 0 0 0,1 1-1 0 0,-1 0 1 0 0,0 0 0 0 0,1 0-1 0 0,0 0 1 0 0,-1 1 0 0 0,1-1-1 0 0,0 1 1 0 0,0 0 0 0 0,-2 2-279 0 0,-3 3 132 0 0,0 1 0 0 0,1 0 1 0 0,0 0-1 0 0,0 0 0 0 0,-2 6-132 0 0,-1 3 220 0 0,1 1 0 0 0,-5 11-220 0 0,12-22 17 0 0,2-6-2 0 0,0-1-1 0 0,0 1 0 0 0,0 0 0 0 0,1 0 1 0 0,-1 0-1 0 0,1-1 0 0 0,0 1 0 0 0,-1 0 0 0 0,1 0 1 0 0,0 0-1 0 0,0 0 0 0 0,0 0 0 0 0,0 0 1 0 0,1 0-1 0 0,-1 0 0 0 0,0-1 0 0 0,1 1 1 0 0,0 0-1 0 0,-1 0 0 0 0,1 1-14 0 0,0-2 20 0 0,0 0-1 0 0,0 0 1 0 0,0 0 0 0 0,0 0-1 0 0,-1 0 1 0 0,1 0 0 0 0,0-1-1 0 0,1 1 1 0 0,-1 0 0 0 0,0 0-1 0 0,0-1 1 0 0,0 1 0 0 0,0-1-1 0 0,1 1 1 0 0,-1-1-1 0 0,0 1 1 0 0,0-1 0 0 0,1 0-1 0 0,-1 0 1 0 0,0 1 0 0 0,1-1-1 0 0,-1 0 1 0 0,0 0 0 0 0,1 0-1 0 0,-1 0 1 0 0,0-1 0 0 0,0 1-1 0 0,1 0 1 0 0,0-1-20 0 0,2 0-108 0 0,0-1 1 0 0,0 1-1 0 0,-1-1 1 0 0,1 0-1 0 0,0 0 1 0 0,-1 0-1 0 0,0 0 1 0 0,1-1-1 0 0,-1 0 1 0 0,1-1 107 0 0,3-2-261 0 0,-2 0 0 0 0,1 0 0 0 0,-1-1 0 0 0,3-4 261 0 0,-4 7-147 0 0,-1-1 0 0 0,1 1 0 0 0,0 0-1 0 0,1 1 1 0 0,-1-1 0 0 0,1 1 0 0 0,-1 0-1 0 0,1 0 1 0 0,0 0 0 0 0,0 0-1 0 0,2 0 148 0 0,-6 3-13 0 0,0 0-1 0 0,1 0 1 0 0,-1 0-1 0 0,0 0 1 0 0,0 0-1 0 0,0 0 1 0 0,1 0-1 0 0,-1 0 1 0 0,0 0-1 0 0,0 0 0 0 0,0 1 1 0 0,1-1-1 0 0,-1 1 1 0 0,0-1-1 0 0,0 1 1 0 0,0-1-1 0 0,0 1 1 0 0,0-1-1 0 0,0 1 1 0 0,0 0-1 0 0,0 0 0 0 0,0-1 1 0 0,0 1-1 0 0,0 0 1 0 0,-1 0-1 0 0,1 0 1 0 0,0 0-1 0 0,0 1 14 0 0,2 4 36 0 0,1-1 1 0 0,-2 1-1 0 0,1 0 0 0 0,-1 1 1 0 0,1-1-37 0 0,1 6 155 0 0,-1-2 38 0 0,1 0 0 0 0,-2 1 0 0 0,1-1 0 0 0,-2 1 0 0 0,1 0 0 0 0,-1 3-193 0 0,-1 68 1013 0 0,-1-40-651 0 0,0-18-41 0 0,-1-1-1 0 0,-2 2-320 0 0,1-3 176 0 0,3-18-132 0 0,-1-1-1 0 0,0 1 0 0 0,0 0 1 0 0,0 0-1 0 0,-1 0 1 0 0,1-1-1 0 0,-1 1 0 0 0,0-1 1 0 0,0 0-1 0 0,0 1 0 0 0,-1-1 1 0 0,1 0-1 0 0,-1 0-43 0 0,1-1 20 0 0,0 0 0 0 0,1 0 0 0 0,-1-1 0 0 0,0 1 0 0 0,-1-1 1 0 0,1 1-1 0 0,0-1 0 0 0,0 0 0 0 0,-1 0 0 0 0,1 0 0 0 0,0 0 0 0 0,-1 0 0 0 0,1 0 0 0 0,-1-1 0 0 0,1 1 0 0 0,-1-1 0 0 0,1 0 0 0 0,-1 0 1 0 0,0 0-1 0 0,0 0-20 0 0,-5-1 46 0 0,1 0 0 0 0,0 0 0 0 0,-1-1 0 0 0,1 0 0 0 0,0 0 0 0 0,0-1-1 0 0,1 0 1 0 0,-7-4-46 0 0,9 5-163 0 0,1 0-1 0 0,0 0 0 0 0,0-1 0 0 0,0 1 0 0 0,0-1 1 0 0,1 0-1 0 0,-1 0 0 0 0,0-1 164 0 0,1 1-624 0 0,0 0 1 0 0,0 0-1 0 0,1 0 1 0 0,0 0-1 0 0,-1 0 0 0 0,1-1 1 0 0,0 1-1 0 0,1 0 1 0 0,-1 0-1 0 0,0-3 624 0 0,1-10-6634 0 0</inkml:trace>
  <inkml:trace contextRef="#ctx0" brushRef="#br1" timeOffset="-143511.918">9367 5058 13312 0 0,'0'14'920'0'0,"6"93"1983"0"0,-8-81-2456 0 0,1-2 2672 0 0,14-38-2725 0 0,0-8-931 0 0,6-16 537 0 0,-11 21-348 0 0,1 0 0 0 0,1 1 0 0 0,0 0 0 0 0,2-1 348 0 0,-4 7-571 0 0,1 0 0 0 0,0 0 1 0 0,5-3 570 0 0,-12 11-108 0 0,1 0 0 0 0,0 0 0 0 0,0 0 0 0 0,0 0 0 0 0,0 0 0 0 0,0 1 1 0 0,0-1-1 0 0,0 1 0 0 0,0 0 0 0 0,1 0 0 0 0,-1 0 0 0 0,1 0 0 0 0,-1 1 1 0 0,3-1 107 0 0,-5 1-8 0 0,0 0 1 0 0,0 0-1 0 0,0 0 1 0 0,0 0-1 0 0,-1 1 1 0 0,1-1-1 0 0,0 0 1 0 0,0 0-1 0 0,0 1 1 0 0,0-1-1 0 0,-1 1 1 0 0,1-1-1 0 0,0 1 1 0 0,0-1-1 0 0,-1 1 1 0 0,1-1 0 0 0,0 1-1 0 0,-1-1 1 0 0,1 1-1 0 0,-1 0 1 0 0,1 0-1 0 0,-1-1 1 0 0,1 1-1 0 0,-1 0 1 0 0,1 0-1 0 0,-1-1 1 0 0,0 1-1 0 0,1 0 1 0 0,-1 0-1 0 0,0 0 1 0 0,0 0-1 0 0,1 0 1 0 0,-1-1-1 0 0,0 1 1 0 0,0 0 7 0 0,0 5 39 0 0,0-1-1 0 0,0 0 1 0 0,0 0 0 0 0,0 1 0 0 0,-1 1-39 0 0,0-4 118 0 0,0 3 61 0 0,0 0-1 0 0,-1 0 1 0 0,0-1 0 0 0,0 1-1 0 0,-1 1-178 0 0,-7 23 882 0 0,9-27-832 0 0,-3 12 131 0 0,1 1 0 0 0,1-1 0 0 0,0 1 0 0 0,1 2-181 0 0,1-16 38 0 0,1-1-1 0 0,0 1 0 0 0,-1-1 1 0 0,1 1-1 0 0,0-1 0 0 0,0 1 0 0 0,0-1 1 0 0,0 0-1 0 0,0 1 0 0 0,0-1 0 0 0,1 0 1 0 0,-1 0-1 0 0,0 0 0 0 0,0 0 1 0 0,1 0-1 0 0,-1 0 0 0 0,1 0 0 0 0,-1-1 1 0 0,1 1-1 0 0,-1 0 0 0 0,1-1 0 0 0,-1 1 1 0 0,2-1-38 0 0,3 0 61 0 0,1 0 1 0 0,-1 0 0 0 0,0-1-1 0 0,0 0 1 0 0,0 0-1 0 0,1-1 1 0 0,-1 0 0 0 0,-1 0-1 0 0,1 0 1 0 0,0-1-1 0 0,0 0 1 0 0,-1 0 0 0 0,0 0-1 0 0,0-1 1 0 0,4-2-62 0 0,-7 4 13 0 0,1 0 1 0 0,0-1-1 0 0,-1 1 1 0 0,0-1-1 0 0,1 0 1 0 0,-1 0-1 0 0,0 0 1 0 0,0 0-1 0 0,-1 0 1 0 0,1 0-1 0 0,-1 0 1 0 0,1 0-1 0 0,-1-1 1 0 0,0 1-14 0 0,0-4 5 0 0,0 1 0 0 0,0 0 1 0 0,0 0-1 0 0,-1 0 1 0 0,1-1-1 0 0,-2 1 0 0 0,1-3-5 0 0,-1 5-19 0 0,-1-1-1 0 0,1 1 0 0 0,-1 0 0 0 0,1 0 0 0 0,-1 0 1 0 0,-1 0-1 0 0,1 1 0 0 0,0-1 0 0 0,-1 1 0 0 0,0-1 0 0 0,0 1 1 0 0,0 0-1 0 0,0 0 0 0 0,0 0 0 0 0,-1 0 0 0 0,1 0 1 0 0,-1 1-1 0 0,0 0 0 0 0,0 0 0 0 0,0 0 0 0 0,-4-2 20 0 0,2 4 11 0 0,0 4 32 0 0,6-4-43 0 0,0 0 0 0 0,-1 0 0 0 0,1 1 1 0 0,0-1-1 0 0,0 0 0 0 0,-1 0 0 0 0,1 1 1 0 0,0-1-1 0 0,0 0 0 0 0,0 1 0 0 0,0-1 1 0 0,-1 0-1 0 0,1 0 0 0 0,0 1 0 0 0,0-1 1 0 0,0 0-1 0 0,0 1 0 0 0,0-1 0 0 0,0 0 1 0 0,0 1-1 0 0,0-1 0 0 0,0 1 0 0 0,0-1 1 0 0,0 0-1 0 0,0 1 0 0 0,0-1 0 0 0,0 0 1 0 0,0 1-1 0 0,0-1 0 0 0,0 0 0 0 0,0 1 1 0 0,1-1-1 0 0,-1 0 0 0 0,0 0 0 0 0,0 1 1 0 0,0-1-1 0 0,1 0 0 0 0,-1 1 0 0 0,0-1 1 0 0,0 0-1 0 0,0 0 0 0 0,1 0 0 0 0,-1 1 0 0 0,2 1 0 0 0,0 0 0 0 0,-1 0 0 0 0,1-1 0 0 0,0 1 0 0 0,0 0 0 0 0,1-1 0 0 0,-1 0 0 0 0,0 1 0 0 0,0-1 0 0 0,1 0 0 0 0,-1 0 0 0 0,1 0 0 0 0,-1 0 0 0 0,1-1 0 0 0,0 1 0 0 0,41 5 0 0 0,-41-6 0 0 0,12 1 25 0 0,0-2 0 0 0,-1 0 0 0 0,1-1 0 0 0,-1-1 0 0 0,0 0 0 0 0,0-1 0 0 0,0 0 0 0 0,12-6-25 0 0,-15 5 64 0 0,-10 4 7 0 0,-1 1 25 0 0,0 0 0 0 0,-3 17 245 0 0,-4 9 153 0 0,5-22-476 0 0,0 0 0 0 0,1 1 0 0 0,-1-1-1 0 0,1 0 1 0 0,0 0 0 0 0,1 1 0 0 0,-1-1 0 0 0,1 0 0 0 0,0 1 0 0 0,0-1 0 0 0,0 1 0 0 0,0-1-1 0 0,1 0 1 0 0,0 1 0 0 0,0-1 0 0 0,0 0 0 0 0,0 0 0 0 0,1 0 0 0 0,-1 0-18 0 0,0-3 12 0 0,0 1 0 0 0,-1-1-1 0 0,1 0 1 0 0,0 0 0 0 0,0-1 0 0 0,-1 1 0 0 0,1 0 0 0 0,0 0 0 0 0,0 0 0 0 0,0 0 0 0 0,0-1 0 0 0,0 1 0 0 0,0-1 0 0 0,0 1-1 0 0,0 0 1 0 0,0-1 0 0 0,1 0 0 0 0,-1 1 0 0 0,0-1 0 0 0,0 0 0 0 0,0 1 0 0 0,0-1 0 0 0,1 0 0 0 0,-1 0 0 0 0,0 0 0 0 0,0 0 0 0 0,0 0-1 0 0,1-1 1 0 0,0 1-12 0 0,0 0 26 0 0,0-1-1 0 0,1 1 0 0 0,-1-1 0 0 0,0 0 0 0 0,0 0 0 0 0,1 0 1 0 0,-1 0-1 0 0,0 0 0 0 0,0 0 0 0 0,0 0 0 0 0,1-2-25 0 0,8-8-82 0 0,-1 1 0 0 0,0-1-1 0 0,-1-1 1 0 0,1-3 82 0 0,-5 9-62 0 0,24-36-502 0 0,-26 38 511 0 0,0 1-1 0 0,0 0 1 0 0,0 0 0 0 0,0 0-1 0 0,0 1 1 0 0,0-1-1 0 0,1 1 1 0 0,0 0-1 0 0,-1 0 1 0 0,4-2 53 0 0,-5 4-12 0 0,-1-1 0 0 0,1 1 0 0 0,-1 0 0 0 0,1 0 0 0 0,0 0 0 0 0,-1 0 1 0 0,1 0-1 0 0,0 0 0 0 0,-1 0 0 0 0,1 0 0 0 0,-1 1 0 0 0,1-1 0 0 0,0 0 0 0 0,-1 1 0 0 0,1 0 0 0 0,-1-1 0 0 0,1 1 0 0 0,-1 0 1 0 0,0 0-1 0 0,1 0 0 0 0,-1-1 0 0 0,0 2 0 0 0,1-1 0 0 0,-1 0 0 0 0,1 1 12 0 0,4 4 98 0 0,-1 1 1 0 0,0 0-1 0 0,0 0 0 0 0,2 4-98 0 0,0 0 336 0 0,-3-5-130 0 0,0 1 139 0 0,0-1 0 0 0,1 0 0 0 0,0 0 0 0 0,0-1 1 0 0,0 1-1 0 0,4 3-345 0 0,-8-9 185 0 0,-1 0-13 0 0,0 0-50 0 0,0 0-24 0 0,1 0-75 0 0,0 0-1 0 0,0 0 1 0 0,-1 0 0 0 0,1-1-1 0 0,0 1 1 0 0,-1 0-1 0 0,1-1 1 0 0,0 1 0 0 0,-1-1-1 0 0,1 1 1 0 0,-1-1-1 0 0,1 1 1 0 0,0-1 0 0 0,-1 1-1 0 0,1-1 1 0 0,-1 1-1 0 0,0-1 1 0 0,1 0-23 0 0,9-16 87 0 0,-4 7-82 0 0,1-3 28 0 0,-6 11-51 0 0,-1 1 1 0 0,1-1-1 0 0,0 1 0 0 0,-1 0 0 0 0,1-1 0 0 0,0 1 0 0 0,0 0 0 0 0,0 0 0 0 0,0-1 1 0 0,0 1 17 0 0,3-2-105 0 0,-1 0 1 0 0,1 0-1 0 0,-1 1 1 0 0,1-1-1 0 0,0 1 1 0 0,0 0-1 0 0,0 0 1 0 0,0 1 0 0 0,0-1-1 0 0,1 1 1 0 0,-1 0-1 0 0,0 0 1 0 0,1 0-1 0 0,-1 0 1 0 0,1 1 0 0 0,-1 0-1 0 0,0 0 1 0 0,5 0 104 0 0,12 0-334 0 0,7 1-856 0 0,0-2 0 0 0,26-4 1190 0 0,-30 1-616 0 0,-11 3-92 0 0,1-2 0 0 0,-1 1 0 0 0,0-1 0 0 0,0-1 0 0 0,0-1 1 0 0,8-3 707 0 0,-18 6-149 0 0,0 0 0 0 0,0 0 0 0 0,-1 1 1 0 0,1-1-1 0 0,-1-1 0 0 0,1 1 1 0 0,-1 0-1 0 0,0-1 0 0 0,0 1 0 0 0,0-1 1 0 0,1-1 148 0 0,-2 2-2 0 0,0 1 0 0 0,-1-1 0 0 0,1 1 0 0 0,0-1 0 0 0,-1 0 0 0 0,1 1 0 0 0,-1-1 0 0 0,1 0 0 0 0,-1 0 0 0 0,0 1 0 0 0,0-1 0 0 0,0 0 0 0 0,0 0 1 0 0,0 1-1 0 0,0-1 0 0 0,-1 0 0 0 0,1 1 0 0 0,0-1 0 0 0,-1 0 0 0 0,1 1 0 0 0,-1-1 0 0 0,0 0 2 0 0,0 1 84 0 0,1 0-1 0 0,-1 0 1 0 0,0 0 0 0 0,1 0-1 0 0,-1 0 1 0 0,0 0 0 0 0,0 0 0 0 0,0 0-1 0 0,0 1 1 0 0,1-1 0 0 0,-1 0-1 0 0,0 1 1 0 0,0-1 0 0 0,-1 1-1 0 0,1-1 1 0 0,0 1 0 0 0,0-1 0 0 0,0 1-1 0 0,-1-1-83 0 0,-1 1 215 0 0,0-1 0 0 0,0 1 0 0 0,0 0 0 0 0,0 0-1 0 0,0 0 1 0 0,1 1 0 0 0,-1-1 0 0 0,-2 1-215 0 0,-2 0 326 0 0,1 1 1 0 0,-1 0-1 0 0,1 1 1 0 0,-1 0-1 0 0,1 0 1 0 0,-5 2-327 0 0,2 2 147 0 0,0 0 1 0 0,0 0-1 0 0,1 1 0 0 0,0 0 1 0 0,0 0-1 0 0,1 1 1 0 0,0 0-1 0 0,0 0 1 0 0,1 0-1 0 0,1 1 0 0 0,-1 0 1 0 0,2 1-1 0 0,-1-1 1 0 0,0 4-148 0 0,4-12 20 0 0,0 0 1 0 0,1 1-1 0 0,-1-1 1 0 0,1 0-1 0 0,-1 0 1 0 0,1 1-1 0 0,0-1 1 0 0,0 1 0 0 0,0-1-1 0 0,0 0 1 0 0,0 1-1 0 0,0-1 1 0 0,1 0-1 0 0,-1 1 1 0 0,1-1-1 0 0,0 0 1 0 0,-1 0-1 0 0,1 0 1 0 0,0 1-1 0 0,0-1 1 0 0,2 1-21 0 0,-2-1 34 0 0,0-1 0 0 0,0 1 0 0 0,1-1 1 0 0,-1 1-1 0 0,1-1 0 0 0,0 0 0 0 0,-1 0 0 0 0,1 0 0 0 0,0 0 0 0 0,0 0 1 0 0,-1 0-1 0 0,1 0 0 0 0,0 0 0 0 0,0-1 0 0 0,0 1 0 0 0,0-1 0 0 0,0 0 1 0 0,0 1-1 0 0,0-1 0 0 0,0 0 0 0 0,0 0 0 0 0,0 0 0 0 0,0 0 0 0 0,1-1-34 0 0,5-1 40 0 0,1 0 0 0 0,-1 0 0 0 0,0-1 1 0 0,0 0-1 0 0,-1-1 0 0 0,1 1 0 0 0,-1-2 0 0 0,1 1 0 0 0,-1-1 0 0 0,-1 0 0 0 0,1 0 0 0 0,-1-1 0 0 0,0 0 0 0 0,0 0 0 0 0,3-5-40 0 0,6-7-118 0 0,-2-1-1 0 0,0 0 0 0 0,-2-1 1 0 0,0 0-1 0 0,1-6 119 0 0,6-16-703 0 0,-3-1 0 0 0,5-23 703 0 0,-17 52 0 0 0,0 0 0 0 0,-1 0 1 0 0,-1 0-1 0 0,0 0 0 0 0,-1-8 0 0 0,-13 30 769 0 0,10-5-724 0 0,-1 1 0 0 0,1 0 0 0 0,1 0 0 0 0,-1 0 0 0 0,0 0 0 0 0,1 0 0 0 0,0 0 0 0 0,0 1 0 0 0,0-1-1 0 0,1 1 1 0 0,-1 0-45 0 0,-2 13 72 0 0,0 0 0 0 0,0 6-72 0 0,2-6 78 0 0,-1 3 34 0 0,0-1 0 0 0,2 1 0 0 0,1 0 0 0 0,0 0 0 0 0,2-1 0 0 0,0 1 0 0 0,2-1 0 0 0,0 1 0 0 0,1-1 0 0 0,3 6-112 0 0,-6-20 33 0 0,-1-3-7 0 0,1 1 0 0 0,-1-1 0 0 0,1 1 0 0 0,0-1 0 0 0,0 0 0 0 0,0 1 0 0 0,0-1 0 0 0,1 0 1 0 0,0 0-1 0 0,0 0-26 0 0,2 2 64 0 0,2-2-108 0 0,0-3-2011 0 0,-7 0 972 0 0</inkml:trace>
  <inkml:trace contextRef="#ctx0" brushRef="#br1" timeOffset="-139533.526">3130 5111 7200 0 0,'0'0'165'0'0,"0"0"22"0"0,-2-11 136 0 0,2 8 4546 0 0,2 4-4811 0 0,-1 0 0 0 0,0 0 0 0 0,1-1 0 0 0,-1 1 0 0 0,0 0 0 0 0,0 1 0 0 0,0-1 0 0 0,0 0 0 0 0,0 0 0 0 0,0 0 0 0 0,0 1 0 0 0,0-1 0 0 0,-1 0 0 0 0,1 1 0 0 0,0-1 1 0 0,-1 1-1 0 0,1-1 0 0 0,-1 1 0 0 0,0-1 0 0 0,1 1 0 0 0,-1 1-58 0 0,1-1 38 0 0,-1 1 1 0 0,1-1-1 0 0,0 1 0 0 0,0-1 1 0 0,0 1-1 0 0,0-1 1 0 0,1 1-39 0 0,1 2 43 0 0,-1-1 1 0 0,1 1 0 0 0,-1 0-1 0 0,0 0 1 0 0,1 4-44 0 0,-1-4 9 0 0,0 0 0 0 0,0 0 0 0 0,0 0 0 0 0,0 0 0 0 0,1 0 0 0 0,0 0-9 0 0,-1-2-11 0 0,0 1 1 0 0,0-1 0 0 0,0 1 0 0 0,-1 0-1 0 0,1 0 1 0 0,-1 0 0 0 0,0 0 0 0 0,0 4 10 0 0,8 22-6 0 0,6 0 6 0 0,15 20 0 0 0,-13-21 0 0 0,-10-19 0 0 0,0 0 0 0 0,1-1 0 0 0,2 3 0 0 0,7 7 0 0 0,9 12 21 0 0,-9-12 38 0 0,13 21-59 0 0,-18-25 0 0 0,0-1 0 0 0,1 0 0 0 0,11 8 0 0 0,-23-21 0 0 0,10 9 21 0 0,1-1 0 0 0,1-1 0 0 0,-1 0 1 0 0,6 2-22 0 0,25 17 43 0 0,-23-15-45 0 0,-14-8 19 0 0,0-1 0 0 0,-1 1 0 0 0,0-1-1 0 0,0 1 1 0 0,4 5-17 0 0,-2-2 19 0 0,0 0 1 0 0,0-1-1 0 0,5 4-19 0 0,-9-7-1 0 0,1-1 0 0 0,-1 1 0 0 0,0 0 0 0 0,0 0 1 0 0,2 3 0 0 0,-3-4 0 0 0,0 1 0 0 0,0-1 0 0 0,1 0 0 0 0,0 1 0 0 0,-1-1 0 0 0,1-1 0 0 0,0 1 0 0 0,0 0 0 0 0,0-1 0 0 0,0 1 0 0 0,2 0 0 0 0,4 2 0 0 0,-1 0 0 0 0,0 0 0 0 0,0 1 0 0 0,0 0 0 0 0,0 2 0 0 0,45 28-74 0 0,-39-29 58 0 0,3 0 18 0 0,-8 2-2 0 0,-8-7 0 0 0,0 0 0 0 0,1 1 0 0 0,-1-1 0 0 0,1 0 0 0 0,-1 0 0 0 0,1 0 0 0 0,-1 0 0 0 0,1 0 0 0 0,0 0 0 0 0,0 0 0 0 0,-1-1 0 0 0,1 1 0 0 0,1 0 0 0 0,41 15 0 0 0,-42-15 0 0 0,0 0 0 0 0,0 0 0 0 0,1 0 0 0 0,-1 0 0 0 0,1-1 0 0 0,-1 1 0 0 0,1-1 0 0 0,-1 0 0 0 0,1 0 0 0 0,-1 0 0 0 0,2 0 0 0 0,3 0 0 0 0,-1 0 0 0 0,14 2 10 0 0,-18-1 33 0 0,-1-1-42 0 0,-1 1-1 0 0,0-1 1 0 0,1 1-1 0 0,-1-1 1 0 0,1 0-1 0 0,-1 1 1 0 0,1-1-1 0 0,-1 1 1 0 0,1-1-1 0 0,-1 0 1 0 0,1 1-1 0 0,-1-1 1 0 0,1 0-1 0 0,-1 0 1 0 0,1 1-1 0 0,-1-1 1 0 0,1 0-1 0 0,0 0 1 0 0,-1 0-1 0 0,7 2 1 0 0,0-2 9 0 0,15 3-810 0 0,-21-3 484 0 0,-1 0-10 0 0,0 0-44 0 0,0 0-171 0 0,0 0-71 0 0,0 0-421 0 0,-1-2-1701 0 0,-1-4-728 0 0</inkml:trace>
  <inkml:trace contextRef="#ctx0" brushRef="#br1" timeOffset="-139228.97">4013 5827 7920 0 0,'0'-12'816'0'0,"0"5"-728"0"0,0 6 361 0 0,0 1 128 0 0,0 0 21 0 0,0 0-526 0 0,0 0 0 0 0,0-1 0 0 0,0 1 0 0 0,0 0 0 0 0,1 0 0 0 0,-1 0 0 0 0,0 0 0 0 0,0 0 0 0 0,0 0 0 0 0,0-1 0 0 0,0 1 0 0 0,1 0 0 0 0,-1 0 0 0 0,0 0 0 0 0,0 0 0 0 0,0 0 0 0 0,0 0 0 0 0,1 0 0 0 0,-1 0 0 0 0,0 0 0 0 0,0 0 0 0 0,0 0 0 0 0,1 0 0 0 0,-1 0 0 0 0,0 0 0 0 0,0 0 0 0 0,0 0 0 0 0,0 0 0 0 0,1 0 0 0 0,-1 0 0 0 0,0 0 0 0 0,0 0 0 0 0,0 0 0 0 0,1 0 0 0 0,-1 0 0 0 0,0 0 0 0 0,0 1 0 0 0,0-1 0 0 0,0 0 0 0 0,0 0 0 0 0,1 0 0 0 0,-1 0 0 0 0,0 0 0 0 0,0 0-1 0 0,0 1 1 0 0,0-1 0 0 0,0 0 0 0 0,0 0 0 0 0,0 0-72 0 0,9 9 185 0 0,-7-6-77 0 0,-1 0-28 0 0,0 0 1 0 0,1 0-1 0 0,-1 0 0 0 0,0 1 0 0 0,-1-1 0 0 0,1 0 1 0 0,-1 1-1 0 0,1-1 0 0 0,-1 0 0 0 0,0 1 0 0 0,0 0-80 0 0,0-1 52 0 0,0 1 1 0 0,0-1-1 0 0,0 1 0 0 0,0-1 0 0 0,1 1 0 0 0,-1-1 0 0 0,1 0 0 0 0,1 3-52 0 0,-1-4 70 0 0,0 1 0 0 0,-1-1 0 0 0,1 1 0 0 0,-1-1 0 0 0,1 0 0 0 0,-1 1 0 0 0,0-1 0 0 0,0 1 0 0 0,0-1 0 0 0,0 1-1 0 0,0-1 1 0 0,-1 0 0 0 0,1 1 0 0 0,-1 1-70 0 0,-1 1 136 0 0,-1-1-1 0 0,1 1 0 0 0,-1-1 1 0 0,1 1-1 0 0,-1-1 0 0 0,-1 0 1 0 0,1 0-1 0 0,0 0 0 0 0,-1-1 1 0 0,0 1-1 0 0,0-1 1 0 0,0 0-1 0 0,0 0 0 0 0,-1 0 1 0 0,1-1-1 0 0,-1 1 0 0 0,0-1-135 0 0,-18 9 397 0 0,-1-1 0 0 0,-13 3-397 0 0,15-5 104 0 0,13-6-443 0 0,0-1-20 0 0</inkml:trace>
  <inkml:trace contextRef="#ctx0" brushRef="#br1" timeOffset="-138322.668">2222 3830 7936 0 0,'28'-58'3406'0'0,"-28"57"-2860"0"0,3-2 587 0 0,0 1 1310 0 0,-3 5-1205 0 0,-4 11-672 0 0,0 0 0 0 0,1 0-1 0 0,-1 13-565 0 0,3 0 362 0 0,0-17-198 0 0,1 0-1 0 0,-1-1 1 0 0,-1 0-1 0 0,0 1-163 0 0,-2 11 316 0 0,1 1-1 0 0,0 2-315 0 0,-4 30 121 0 0,-6 55 79 0 0,9-70-69 0 0,0 8 42 0 0,3-43-137 0 0,0 0 0 0 0,1 0 1 0 0,0 1-1 0 0,0-1 0 0 0,0 1 0 0 0,1-1 0 0 0,-1 0 0 0 0,1 0 0 0 0,0 1 0 0 0,0-1 0 0 0,1 0 0 0 0,-1 0 0 0 0,1 0 0 0 0,0 1-36 0 0,-1-3-125 0 0,1 0-1 0 0,-1 0 1 0 0,1 1 0 0 0,-1-1-1 0 0,1 0 1 0 0,0 0-1 0 0,0 0 1 0 0,0-1 0 0 0,0 1-1 0 0,2 1 126 0 0,-2-2-391 0 0,0 0-1 0 0,-1 0 0 0 0,1 0 1 0 0,0-1-1 0 0,0 1 0 0 0,0 0 1 0 0,0-1-1 0 0,0 0 0 0 0,0 1 1 0 0,0-1-1 0 0,0 0 1 0 0,0 0-1 0 0,0 0 0 0 0,0 0 1 0 0,0-1 391 0 0,13-1-6048 0 0</inkml:trace>
  <inkml:trace contextRef="#ctx0" brushRef="#br1" timeOffset="-137921.771">2546 4041 14336 0 0,'0'0'421'0'0,"0"0"-12"0"0,-15 10-203 0 0,9-3 73 0 0,0 0 0 0 0,0 1 1 0 0,1 0-1 0 0,0 0 0 0 0,0 0 0 0 0,0 2-279 0 0,-2 4 237 0 0,-1 1 0 0 0,2 0 0 0 0,0 1-1 0 0,0-1 1 0 0,2 1 0 0 0,0 0 0 0 0,1 0-1 0 0,0 0 1 0 0,1 13-237 0 0,9 7 155 0 0,-7-35-90 0 0,0-1 8 0 0,0 0-1 0 0,0 0 0 0 0,0 0 2 0 0,14-14 164 0 0,-9 8-274 0 0,0-1 0 0 0,0 1-1 0 0,-1-1 1 0 0,0 0-1 0 0,0 0 1 0 0,0-1-1 0 0,-1 1 1 0 0,0-1-1 0 0,1-6 37 0 0,15-34-160 0 0,-19 46 160 0 0,0 1-1 0 0,0 1 1 0 0,0-1-1 0 0,0 1 1 0 0,1-1 0 0 0,-1 0-1 0 0,0 1 1 0 0,1-1-1 0 0,-1 1 1 0 0,0-1-1 0 0,1 1 1 0 0,-1-1-1 0 0,0 1 1 0 0,1-1-1 0 0,-1 1 1 0 0,1 0-1 0 0,-1-1 1 0 0,1 1 0 0 0,-1-1-1 0 0,1 1 1 0 0,-1 0-1 0 0,1 0 1 0 0,0-1 0 0 0,0 0-32 0 0,14 29 724 0 0,-4 20-86 0 0,-6-28-459 0 0,0 0 0 0 0,2 3-147 0 0,-7-22 0 0 0,0 0 1 0 0,0 0 0 0 0,1 0-1 0 0,-1 0 1 0 0,1 0 0 0 0,-1 0 0 0 0,1 0-1 0 0,-1 0 1 0 0,1 0 0 0 0,0 0-1 0 0,-1 0 1 0 0,1 0 0 0 0,0 0-1 0 0,0-1 1 0 0,0 2-1 0 0,2 1 0 0 0,-2-3-25 0 0,-1 0-1 0 0,0 0 0 0 0,1 1 0 0 0,-1-1 0 0 0,0 0 1 0 0,1 0-1 0 0,-1 0 0 0 0,1 1 0 0 0,-1-1 1 0 0,0 0-1 0 0,1 0 0 0 0,-1 0 0 0 0,1 0 1 0 0,-1 0-1 0 0,0 0 0 0 0,1 0 0 0 0,-1 0 0 0 0,1 0 1 0 0,-1 0-1 0 0,0 0 0 0 0,1 0 0 0 0,-1 0 1 0 0,1 0-1 0 0,-1 0 0 0 0,0-1 0 0 0,1 1 0 0 0,-1 0 1 0 0,1 0-1 0 0,-1 0 0 0 0,0-1 26 0 0,15-7-800 0 0,-11 5-129 0 0,16-13-2482 0 0,-11 8 1653 0 0</inkml:trace>
  <inkml:trace contextRef="#ctx0" brushRef="#br1" timeOffset="-137645.452">2709 4035 13760 0 0,'-10'10'1388'0'0,"4"5"-1261"0"0,4-12-106 0 0,1 0 0 0 0,0 0 1 0 0,0 0-1 0 0,0 0 0 0 0,0 0 0 0 0,0 0 1 0 0,0 0-1 0 0,1 0 0 0 0,-1 3-21 0 0,1-1 81 0 0,0 1 1 0 0,0-1-1 0 0,1 0 0 0 0,-1 0 0 0 0,1 0 1 0 0,0 1-1 0 0,0-1 0 0 0,1 0 0 0 0,-1 0 1 0 0,1 0-1 0 0,0-1 0 0 0,1 1 0 0 0,-1 0 1 0 0,1-1-1 0 0,0 1 0 0 0,0-1 0 0 0,1 0-81 0 0,1 1 105 0 0,0 0 0 0 0,1-1 0 0 0,-1 0 0 0 0,1 0 0 0 0,0 0-1 0 0,1 0 1 0 0,-1-1 0 0 0,0 0 0 0 0,1-1 0 0 0,0 0-1 0 0,0 0 1 0 0,5 1-105 0 0,32 11 486 0 0,-36-8-216 0 0,-10-2 222 0 0,-15 5 222 0 0,11-6-806 0 0,-51 18 447 0 0,39-15-452 0 0,0 1-1 0 0,0 1 1 0 0,-5 3 97 0 0,-3-1-1041 0 0,25-10-203 0 0,1 0-3156 0 0,0 0-1353 0 0</inkml:trace>
  <inkml:trace contextRef="#ctx0" brushRef="#br1" timeOffset="-136957.187">2915 4175 14224 0 0,'0'0'322'0'0,"0"0"45"0"0,0 0 20 0 0,1 1-38 0 0,7 15 72 0 0,-8-15-107 0 0,17 4 1293 0 0,-5-11-1112 0 0,-9 5-406 0 0,0 0 1 0 0,0 0-1 0 0,1-1 1 0 0,-1 0-1 0 0,-1 0 1 0 0,1 0-1 0 0,0 0 1 0 0,0 0-1 0 0,0-1-89 0 0,14-14 123 0 0,-13 13-181 0 0,0 0 0 0 0,1-1-1 0 0,-2 1 1 0 0,1-1 0 0 0,0 1 0 0 0,-1-1 0 0 0,0 0-1 0 0,0-1 1 0 0,0 1 0 0 0,-1 0 0 0 0,0-1 0 0 0,0 1 0 0 0,0-1-1 0 0,0-3 59 0 0,-1 5-45 0 0,-1 3 40 0 0,1 0 0 0 0,-1 0-1 0 0,0 0 1 0 0,1 0 0 0 0,-1 0-1 0 0,0-1 1 0 0,0 1 0 0 0,0 0-1 0 0,0 0 1 0 0,0 0 0 0 0,0-1-1 0 0,-1 1 1 0 0,1 0 0 0 0,0 0-1 0 0,0 0 1 0 0,-1 0 0 0 0,1-1-1 0 0,-1 1 1 0 0,1 0-1 0 0,-1 0 1 0 0,0 0 0 0 0,1 0 5 0 0,-1 1-59 0 0,0 1 23 0 0,-3 2 56 0 0,1 0 0 0 0,0 0 0 0 0,0 0 0 0 0,0 0 0 0 0,1 0 0 0 0,-1 1 0 0 0,1-1 0 0 0,0 1 0 0 0,0 0 0 0 0,0-1 0 0 0,0 1 0 0 0,1 0 0 0 0,0 0 0 0 0,-1 0 0 0 0,1 4-20 0 0,-1 3 130 0 0,1 0 0 0 0,1-1 0 0 0,0 1 0 0 0,0 0 0 0 0,1-1-1 0 0,1 1 1 0 0,1 6-130 0 0,-2-13 64 0 0,0 0-1 0 0,0 1 0 0 0,1-1 0 0 0,0 0 0 0 0,0 0 0 0 0,0 0 0 0 0,0 0 1 0 0,0 0-1 0 0,1 0 0 0 0,0-1 0 0 0,0 1 0 0 0,0-1 0 0 0,0 0 1 0 0,0 0-1 0 0,1 0 0 0 0,-1 0 0 0 0,1 0 0 0 0,0-1 0 0 0,1 1-63 0 0,-2-2 62 0 0,0 0 0 0 0,0 0-1 0 0,1 0 1 0 0,-1 0-1 0 0,0 0 1 0 0,0-1 0 0 0,1 1-1 0 0,-1-1 1 0 0,1 0 0 0 0,-1 0-1 0 0,0-1 1 0 0,1 1-1 0 0,-1 0 1 0 0,0-1 0 0 0,0 0-1 0 0,1 0 1 0 0,-1 0-1 0 0,0 0 1 0 0,0-1 0 0 0,0 1-1 0 0,0-1 1 0 0,2-1-62 0 0,2-2 35 0 0,0 0 0 0 0,0-1 0 0 0,0 1-1 0 0,-1-1 1 0 0,0-1 0 0 0,-1 1 0 0 0,1-1 0 0 0,1-3-35 0 0,64-94-443 0 0,-68 101 324 0 0,-1-1-1 0 0,1 1 0 0 0,0 0 1 0 0,0 1-1 0 0,0-1 0 0 0,0 0 1 0 0,1 1-1 0 0,1-1 120 0 0,-3 2-23 0 0,-1 1 0 0 0,1 0 0 0 0,0 0 0 0 0,0 0-1 0 0,0 0 1 0 0,-1 0 0 0 0,1 1 0 0 0,0-1 0 0 0,0 1 0 0 0,-1-1 0 0 0,1 1 0 0 0,0-1 0 0 0,-1 1-1 0 0,1 0 1 0 0,0 0 0 0 0,-1 0 0 0 0,1 0 0 0 0,-1 0 0 0 0,1 0 0 0 0,-1 0 0 0 0,0 0 0 0 0,0 1-1 0 0,1-1 1 0 0,-1 1 0 0 0,0-1 0 0 0,0 1 0 0 0,0-1 0 0 0,0 1 0 0 0,-1-1 0 0 0,1 1 23 0 0,2 3-14 0 0,-1 0 1 0 0,0-1-1 0 0,0 1 1 0 0,0 0-1 0 0,-1 1 1 0 0,0-1-1 0 0,0 0 1 0 0,0 0-1 0 0,0 5 14 0 0,-1-6 6 0 0,0 0-1 0 0,0 0 1 0 0,-1-1-1 0 0,1 1 1 0 0,-1 0-1 0 0,0-1 1 0 0,1 1-1 0 0,-2 0 1 0 0,1-1-1 0 0,0 1 1 0 0,-1-1-1 0 0,0 0 1 0 0,0 1-1 0 0,0-1 1 0 0,0 0 0 0 0,0 0-1 0 0,0 0 1 0 0,-1-1-1 0 0,0 1 1 0 0,1 0-1 0 0,-1-1 1 0 0,0 0-1 0 0,-1 1-5 0 0,4-3 6 0 0,-1 0 1 0 0,1 1-1 0 0,-1-1 0 0 0,1 0 1 0 0,0 0-1 0 0,-1 0 1 0 0,1 1-1 0 0,-1-1 0 0 0,1 0 1 0 0,-1 0-1 0 0,1 0 0 0 0,-1 0 1 0 0,1 0-1 0 0,-1 0 0 0 0,1 0 1 0 0,-1 0-1 0 0,1 0 1 0 0,0 0-1 0 0,-1 0 0 0 0,1 0 1 0 0,-1 0-1 0 0,1 0 0 0 0,-1 0 1 0 0,1-1-1 0 0,-1 1 0 0 0,1 0 1 0 0,-1 0-1 0 0,1-1-6 0 0,-1 1 13 0 0,0-1-1 0 0,0 0 1 0 0,1 0-1 0 0,-1 0 1 0 0,0 0 0 0 0,1 0-1 0 0,-1 0 1 0 0,1 0-1 0 0,-1 0 1 0 0,1 0-1 0 0,-1 0 1 0 0,1-1-13 0 0,-1-2 47 0 0,0-1-1 0 0,0 0 0 0 0,0 0 1 0 0,1 0-1 0 0,-1-2-46 0 0,2 1 11 0 0,0 0-1 0 0,1 0 1 0 0,-1 1-1 0 0,1-1 1 0 0,1 0-1 0 0,-1 1 1 0 0,1-1-1 0 0,0 1 1 0 0,3-5-11 0 0,1-2-11 0 0,0 0-109 0 0,1 0-1 0 0,0 1 0 0 0,0-1 0 0 0,1 2 0 0 0,1 0 0 0 0,0 0 0 0 0,4-3 121 0 0,25-19-6311 0 0,-29 24 373 0 0</inkml:trace>
  <inkml:trace contextRef="#ctx0" brushRef="#br1" timeOffset="-136492.429">2248 4556 10328 0 0,'2'-13'708'0'0,"-2"-9"-95"0"0,0 16-842 0 0,2 2 4155 0 0,-2 4-3795 0 0,0 0 0 0 0,0-1 1 0 0,1 1-1 0 0,-1 0 0 0 0,0 0 1 0 0,0 0-1 0 0,0 0 0 0 0,1 0 0 0 0,-1 0 1 0 0,0 1-1 0 0,0-1 0 0 0,0 0 1 0 0,0 0-1 0 0,1 0 0 0 0,-1 0 1 0 0,0 0-1 0 0,0 0 0 0 0,0 0 1 0 0,0 0-1 0 0,1 0 0 0 0,-1 0 0 0 0,0 0 1 0 0,0 1-1 0 0,0-1 0 0 0,0 0 1 0 0,0 0-1 0 0,0 0 0 0 0,1 0 1 0 0,-1 0-1 0 0,0 1 0 0 0,0-1 1 0 0,0 0-1 0 0,0 0 0 0 0,0 0 1 0 0,0 0-1 0 0,0 1 0 0 0,0-1 0 0 0,0 0 1 0 0,0 0-1 0 0,0 0-131 0 0,6 12 322 0 0,-1 1 0 0 0,0-1 0 0 0,-1 1 0 0 0,-1 0 0 0 0,0 0 0 0 0,0 0 0 0 0,-1 0-322 0 0,7 35 499 0 0,-4-22-279 0 0,5 14 76 0 0,3 13-28 0 0,-11-43-266 0 0,-1-8-19 0 0,-1-1 0 0 0,0 0 0 0 0,0 1 1 0 0,1-1-1 0 0,-1 0 0 0 0,0 1 0 0 0,1-1 0 0 0,0 0 1 0 0,-1 0-1 0 0,1 1 0 0 0,0-1 0 0 0,0 0 17 0 0,-1 0-234 0 0,0-1-20 0 0,0 0-128 0 0,0 0-533 0 0,6-2-2569 0 0,-5 1-3422 0 0</inkml:trace>
  <inkml:trace contextRef="#ctx0" brushRef="#br1" timeOffset="-136246.722">2425 4627 13072 0 0,'0'0'297'0'0,"0"0"39"0"0,0 0 19 0 0,0 0-34 0 0,6 4-198 0 0,-5-3-66 0 0,0-1 1 0 0,0 1 0 0 0,0 0-1 0 0,0 0 1 0 0,0-1-1 0 0,0 1 1 0 0,0 0 0 0 0,-1 0-1 0 0,1 0 1 0 0,0 0 0 0 0,-1 0-1 0 0,1 0 1 0 0,-1 0 0 0 0,1 0-1 0 0,-1 0 1 0 0,1 0 0 0 0,-1 0-58 0 0,3 4 464 0 0,1 1 37 0 0,0 0 0 0 0,-1-1 1 0 0,0 1-1 0 0,0 1 0 0 0,0-1 1 0 0,-1 0-1 0 0,0 1 1 0 0,0-1-1 0 0,0 1 0 0 0,0 5-501 0 0,3 8 500 0 0,-4-12-407 0 0,1-1 1 0 0,-1 0 0 0 0,0 1 0 0 0,0-1 0 0 0,-1 1-1 0 0,-1 2-93 0 0,-1-3-70 0 0,1-7-4997 0 0,1 0 3405 0 0</inkml:trace>
  <inkml:trace contextRef="#ctx0" brushRef="#br1" timeOffset="-135731.121">2568 4567 11720 0 0,'0'0'264'0'0,"0"0"34"0"0,2 1 22 0 0,3 4-184 0 0,1-1 0 0 0,-1 1-1 0 0,0 0 1 0 0,0 0 0 0 0,-1 0 0 0 0,0 1-1 0 0,0 0 1 0 0,0 0-136 0 0,-1-2 388 0 0,3 5 21 0 0,-2-1 0 0 0,1 1 0 0 0,-1-1 0 0 0,0 1 0 0 0,-1 0-1 0 0,0 1 1 0 0,-1-1 0 0 0,0 0 0 0 0,0 1 0 0 0,-1-1 0 0 0,0 1 0 0 0,-1 3-409 0 0,0-12 134 0 0,0-1-46 0 0,0 0-22 0 0,-9 4 62 0 0,8-4-140 0 0,0-1-1 0 0,0 1 1 0 0,0 0 0 0 0,0-1-1 0 0,0 1 1 0 0,0-1-1 0 0,0 0 1 0 0,1 1-1 0 0,-1-1 1 0 0,0 0-1 0 0,0 0 1 0 0,1 1-1 0 0,-1-1 1 0 0,0 0-1 0 0,1 0 1 0 0,-1 0 0 0 0,1 0-1 0 0,-1 0 1 0 0,1 0-1 0 0,0 0 1 0 0,-1 0-1 0 0,1 0 1 0 0,0 0-1 0 0,0 0 1 0 0,-1 0-1 0 0,1 0 1 0 0,0 0 12 0 0,0-2-84 0 0,-1 0 1 0 0,1 0-1 0 0,-1 0 1 0 0,1 0-1 0 0,0 0 1 0 0,0 0-1 0 0,0 0 1 0 0,1 0-1 0 0,0-2 84 0 0,-1 3-38 0 0,1-1-12 0 0,0 0-1 0 0,0 0 1 0 0,0 0-1 0 0,0 1 1 0 0,1-1-1 0 0,-1 0 1 0 0,1 0-1 0 0,-1 1 1 0 0,1-1-1 0 0,0 1 1 0 0,0 0-1 0 0,0-1 1 0 0,1 1-1 0 0,0-1 51 0 0,0 2 8 0 0,-1 0 0 0 0,0 1 0 0 0,1-1 0 0 0,-1 1 0 0 0,0 0 0 0 0,1-1 0 0 0,-1 1 0 0 0,0 0 1 0 0,1 0-1 0 0,-1 1 0 0 0,1-1 0 0 0,-1 0 0 0 0,0 1 0 0 0,0 0 0 0 0,1-1 0 0 0,-1 1 0 0 0,0 0 0 0 0,0 0-8 0 0,10 4 304 0 0,-1 0-1 0 0,10 6-303 0 0,38 27 577 0 0,-57-37-467 0 0,10 3 84 0 0,-9-3-156 0 0,1 0 0 0 0,0 0 0 0 0,-1 0-1 0 0,1-1 1 0 0,0 0 0 0 0,0 1-1 0 0,0-1 1 0 0,0-1 0 0 0,-1 1 0 0 0,1 0-1 0 0,0-1 1 0 0,0 0 0 0 0,-1 0-38 0 0,8-3 120 0 0,-1 1 0 0 0,-1-2 0 0 0,9-4-120 0 0,-3 1 111 0 0,-10 5-161 0 0,0 0 1 0 0,-1 0 0 0 0,1-1-1 0 0,-1 0 1 0 0,0 1-1 0 0,0-2 1 0 0,0 1 0 0 0,0 0-1 0 0,-1-1 1 0 0,0 0 0 0 0,1-1 49 0 0,3-5-211 0 0,-2 0 0 0 0,1 0 0 0 0,-2 0 0 0 0,3-9 211 0 0,-6 17-67 0 0,0-1 1 0 0,-1 0-1 0 0,1 0 0 0 0,-1 1 0 0 0,0-1 0 0 0,0 0 1 0 0,0 0-1 0 0,-1 0 0 0 0,1 1 0 0 0,-1-1 0 0 0,0-2 67 0 0,0 6-4 0 0,1-1 0 0 0,0 1-1 0 0,0-1 1 0 0,0 0 0 0 0,0 1-1 0 0,-1-1 1 0 0,1 1-1 0 0,0-1 1 0 0,-1 1 0 0 0,1-1-1 0 0,0 1 1 0 0,-1-1 0 0 0,1 1-1 0 0,0-1 1 0 0,-1 1-1 0 0,1 0 1 0 0,-1-1 0 0 0,1 1-1 0 0,-1 0 1 0 0,1-1 0 0 0,-1 1-1 0 0,1 0 1 0 0,-1 0 0 0 0,1-1-1 0 0,-1 1 1 0 0,0 0-1 0 0,1 0 1 0 0,-1 0 4 0 0,0 0 19 0 0,0 0 1 0 0,-1 0-1 0 0,1 0 0 0 0,0 0 1 0 0,0 1-1 0 0,-1-1 0 0 0,1 1 1 0 0,0-1-1 0 0,0 1 0 0 0,0-1 1 0 0,0 1-1 0 0,0-1 0 0 0,-1 1-19 0 0,-1 2 165 0 0,-1 0 0 0 0,0 0 0 0 0,1 0 0 0 0,0 0-1 0 0,-1 0 1 0 0,1 1 0 0 0,0 0-165 0 0,1 1 136 0 0,-1 0 0 0 0,0 0 0 0 0,1 1 0 0 0,0-1 0 0 0,0 1 0 0 0,1-1 0 0 0,-1 1 0 0 0,1 0 0 0 0,1 0 0 0 0,-1 0 0 0 0,1-1 0 0 0,0 1 0 0 0,0 2-136 0 0,1-5 45 0 0,-1 1 1 0 0,1 0-1 0 0,0-1 1 0 0,-1 1-1 0 0,2-1 1 0 0,-1 1-1 0 0,0-1 1 0 0,1 0-1 0 0,0 1 1 0 0,-1-1-1 0 0,1 0 1 0 0,0 0-1 0 0,1 0 0 0 0,-1 0 1 0 0,1-1-1 0 0,-1 1 1 0 0,1-1-1 0 0,0 1 1 0 0,0-1-1 0 0,0 0 1 0 0,0 0-46 0 0,3 1 32 0 0,0-1 1 0 0,0 0-1 0 0,0 0 1 0 0,1-1-1 0 0,-1 1 0 0 0,0-1 1 0 0,1-1-1 0 0,-1 1 1 0 0,0-1-1 0 0,1 0-32 0 0,37-4-1557 0 0,-17 0-3365 0 0,-8-2-1896 0 0</inkml:trace>
  <inkml:trace contextRef="#ctx0" brushRef="#br0" timeOffset="-123156.758">5670 3774 10248 0 0,'-13'5'770'0'0,"3"1"-679"0"0,0 0 0 0 0,1 1-1 0 0,0 0 1 0 0,0 1-91 0 0,-19 14 76 0 0,15-11 77 0 0,1 1 0 0 0,0 0 0 0 0,0 1-1 0 0,1 0 1 0 0,1 1 0 0 0,-5 8-153 0 0,-11 15 418 0 0,-84 114 1222 0 0,-21 44-634 0 0,110-164-829 0 0,12-18-43 0 0,0 1 1 0 0,-2 5-135 0 0,-39 70-58 0 0,-25 28 360 0 0,7-7-196 0 0,11-21 52 0 0,34-55-158 0 0,16-24 16 0 0,0 0 0 0 0,0 1 0 0 0,1 0 0 0 0,0 2-16 0 0,0-1 19 0 0,0-1 1 0 0,-6 8-20 0 0,-1 2 78 0 0,2-1-81 0 0,1-5-34 0 0,1 2-1 0 0,-2 6 38 0 0,-5 13 0 0 0,14-32-41 0 0,0-1 0 0 0,0 1 0 0 0,0-1 0 0 0,-1 1 0 0 0,0-1 0 0 0,1 0 0 0 0,-2 1 41 0 0,3-3-96 0 0,1-1 0 0 0,0 0-20 0 0,0 0-84 0 0,0 0-38 0 0,0 0-8 0 0,0 0 12 0 0,0 0 61 0 0,0 0 21 0 0,0 0 7 0 0,2 0 95 0 0,-1-1 1 0 0,1 1 0 0 0,0 0 0 0 0,0-1 0 0 0,0 1 0 0 0,-1-1 0 0 0,1 1 0 0 0,0-1 0 0 0,-1 0 0 0 0,1 0-1 0 0,-1 0 1 0 0,1 0 0 0 0,-1 0 0 0 0,1 0 0 0 0,-1 0 0 0 0,1 0 0 0 0,-1-1 0 0 0,0 1 0 0 0,0 0 0 0 0,1-2 49 0 0,14-12-388 0 0,5-6-135 0 0,-8 6 160 0 0,6-4 28 0 0,-12 12 263 0 0,1-1 1 0 0,-1 1-1 0 0,5-2 72 0 0,-10 8-8 0 0,-1 0-1 0 0,1-1 0 0 0,-1 1 0 0 0,1 0 1 0 0,-1-1-1 0 0,0 1 0 0 0,0-1 0 0 0,1-1 9 0 0,0 1 22 0 0,-1-1 0 0 0,1 1-1 0 0,0 0 1 0 0,0 0-1 0 0,0 0 1 0 0,0 0-1 0 0,1 0 1 0 0,-1 0-1 0 0,2-1-21 0 0,-3 3 90 0 0,-1 0 19 0 0,0 0 90 0 0,0 0 38 0 0,0 0 10 0 0,0 0 1 0 0,0 0 0 0 0,0 0 0 0 0,-4 16 504 0 0,-4 3-265 0 0,-2 0 0 0 0,0 0 1 0 0,-1-1-1 0 0,-7 9-487 0 0,9-15 138 0 0,-3 5 163 0 0,-1 0 0 0 0,-11 9-301 0 0,-7 8 302 0 0,28-30-184 0 0,-1 0-1 0 0,0-1 0 0 0,0 1 1 0 0,0-1-1 0 0,0 0 0 0 0,-3 2-117 0 0,6-5 219 0 0,-1 0-130 0 0,1 0-38 0 0,1 1 0 0 0,-1-1 0 0 0,0 0 0 0 0,1 0 0 0 0,-1 0 0 0 0,0 0 0 0 0,1 0 0 0 0,-1 0 0 0 0,0 0 0 0 0,1 0-1 0 0,-1 0 1 0 0,1-1 0 0 0,-1 1 0 0 0,0 0 0 0 0,1 0 0 0 0,-1 0 0 0 0,0-1 0 0 0,1 1 0 0 0,-1 0 0 0 0,1-1 0 0 0,-1 1 0 0 0,1 0 0 0 0,-1-1 0 0 0,1 1 0 0 0,-1-1 0 0 0,1 1 0 0 0,-1-1 0 0 0,1 1 0 0 0,0-1 0 0 0,-1 1 0 0 0,1-1 0 0 0,0 0-1 0 0,-1 1 1 0 0,1-1 0 0 0,0 1 0 0 0,0-1 0 0 0,0 0 0 0 0,0 1 0 0 0,-1-1 0 0 0,1 0 0 0 0,0 1 0 0 0,0-1 0 0 0,0 0-51 0 0,0-6 147 0 0,-1 0 0 0 0,1 0-1 0 0,1 1 1 0 0,-1-1 0 0 0,2-3-147 0 0,0-6 147 0 0,9-51 49 0 0,-2 31-115 0 0,-1 11-1336 0 0,-3 12-3684 0 0,2 1-1667 0 0</inkml:trace>
  <inkml:trace contextRef="#ctx0" brushRef="#br0" timeOffset="-122497.183">6019 2293 8952 0 0,'0'0'200'0'0,"0"0"33"0"0,0 0 15 0 0,-1-8 7 0 0,-2-4-172 0 0,3 11-49 0 0,-1-1 1 0 0,1 1-1 0 0,-1 0 1 0 0,1-1-1 0 0,0 1 1 0 0,-1-1-1 0 0,1 1 1 0 0,0-1-1 0 0,0 1 1 0 0,0-1-1 0 0,0 1 0 0 0,0-1 1 0 0,0 1-1 0 0,0-1 1 0 0,1 1-1 0 0,-1 0 1 0 0,0-1-1 0 0,1 1 1 0 0,0-1-1 0 0,-1 1 1 0 0,1 0-1 0 0,0 0 1 0 0,-1-1-1 0 0,2 0-34 0 0,-2 2 55 0 0,0 0-1 0 0,0 0 0 0 0,1 0 1 0 0,-1-1-1 0 0,0 1 0 0 0,0 0 0 0 0,0 0 1 0 0,0-1-1 0 0,1 1 0 0 0,-1 0 1 0 0,0 0-1 0 0,0-1 0 0 0,0 1 1 0 0,0 0-1 0 0,0 0 0 0 0,0-1 1 0 0,0 1-1 0 0,0 0 0 0 0,0-1 0 0 0,0 1 1 0 0,0 0-1 0 0,0 0 0 0 0,0-1 1 0 0,0 1-1 0 0,0 0 0 0 0,0 0 1 0 0,0-1-1 0 0,0 1 0 0 0,0 0 0 0 0,0-1 1 0 0,0 1-1 0 0,0 0 0 0 0,-1 0 1 0 0,1-1-1 0 0,0 1 0 0 0,0 0 1 0 0,0 0-55 0 0,3-6 1385 0 0,-3 1 350 0 0,1 6-1562 0 0,0 0 0 0 0,-1 1 1 0 0,1-1-1 0 0,-1 0 1 0 0,1 1-1 0 0,-1-1 0 0 0,0 0 1 0 0,1 1-1 0 0,-1-1 1 0 0,0 0-1 0 0,0 1 0 0 0,0-1 1 0 0,0 1-1 0 0,0-1 1 0 0,-1 0-1 0 0,1 1-173 0 0,-1 35 429 0 0,-6 101 335 0 0,1-61-764 0 0,6 75 255 0 0,0-143-145 0 0,0 0 0 0 0,-1 0-1 0 0,0-1 1 0 0,-1 2-110 0 0,1-8-286 0 0,1 1-1 0 0,-1-1 1 0 0,1 1-1 0 0,-1-1 1 0 0,0 0-1 0 0,0 0 1 0 0,0 1-1 0 0,-1-1 0 0 0,1 0 1 0 0,0 0-1 0 0,-1 0 1 0 0,1 0-1 0 0,-1-1 1 0 0,0 1-1 0 0,0 0 1 0 0,0 0 286 0 0,-4 1-5941 0 0</inkml:trace>
  <inkml:trace contextRef="#ctx0" brushRef="#br0" timeOffset="-122020.742">5867 2468 12896 0 0,'0'0'297'0'0,"0"0"39"0"0,0 0 16 0 0,0-1-41 0 0,0 0-242 0 0,0 0 1 0 0,0 0 0 0 0,0 0 0 0 0,0 0 0 0 0,1 0 0 0 0,-1 0 0 0 0,0 0 0 0 0,0 1 0 0 0,1-1 0 0 0,-1 0-1 0 0,1 0 1 0 0,-1 0 0 0 0,1 0 0 0 0,-1 1 0 0 0,1-1 0 0 0,-1 0 0 0 0,1 0 0 0 0,0 1 0 0 0,0-1 0 0 0,-1 1-1 0 0,1-1 1 0 0,0 0 0 0 0,0 1 0 0 0,-1-1 0 0 0,1 1 0 0 0,0 0 0 0 0,0-1 0 0 0,0 1 0 0 0,0 0 0 0 0,0-1-1 0 0,0 1-69 0 0,4-1 120 0 0,0 0-1 0 0,-1 1 0 0 0,1-1 1 0 0,0 1-1 0 0,2 0-119 0 0,-2 1 115 0 0,37-3 274 0 0,0-1-1 0 0,0-2 0 0 0,15-5-388 0 0,-26 3-42 0 0,0-2 0 0 0,13-5 42 0 0,-25 6 3 0 0,-7 3 18 0 0,-1 1-1 0 0,1 1 0 0 0,8-3-20 0 0,-13 6 0 0 0,-2 5 0 0 0,-4-2 2 0 0,-1 1-1 0 0,1 0 1 0 0,-1-1-1 0 0,0 1 1 0 0,0 0 0 0 0,0 0-1 0 0,0-1 1 0 0,0 1-1 0 0,-1 0 1 0 0,0 0-2 0 0,-10 38 153 0 0,10-38-118 0 0,-8 22 142 0 0,6-19-138 0 0,1 1 1 0 0,-1 0-1 0 0,1 0 0 0 0,1 0 1 0 0,-1 3-40 0 0,0 5 42 0 0,-1 19 80 0 0,3-34-32 0 0,0-1 6 0 0,3 2 69 0 0,-3-2-155 0 0,0 1 0 0 0,0-1-1 0 0,1 0 1 0 0,-1 0 0 0 0,0 1 0 0 0,0-1-1 0 0,0 0 1 0 0,0 0 0 0 0,1 0-1 0 0,-1 1 1 0 0,0-1 0 0 0,0 0-1 0 0,1 0 1 0 0,-1 0 0 0 0,0 0-1 0 0,0 0 1 0 0,1 1 0 0 0,-1-1-1 0 0,0 0 1 0 0,1 0 0 0 0,-1 0-1 0 0,0 0 1 0 0,0 0 0 0 0,1 0-1 0 0,-1 0 1 0 0,0 0 0 0 0,1 0-1 0 0,-1 0 1 0 0,0 0 0 0 0,0 0-1 0 0,1 0 1 0 0,-1 0 0 0 0,0 0-1 0 0,1-1 1 0 0,-1 1 0 0 0,0 0-1 0 0,0 0 1 0 0,1 0 0 0 0,-1 0-1 0 0,0-1-9 0 0,12-10 332 0 0,-7 7-265 0 0,0-1-1 0 0,0 1 0 0 0,0-1 0 0 0,-1 0 0 0 0,0 0 1 0 0,0-1-1 0 0,-1 1 0 0 0,1-1 0 0 0,-1 0 0 0 0,0 0 0 0 0,1-5-66 0 0,-1 0 46 0 0,-1 0 0 0 0,-1 0 0 0 0,0 0 0 0 0,-1 0 0 0 0,0-9-46 0 0,0 15 6 0 0,-1 0 0 0 0,1 0 0 0 0,-1 0 0 0 0,0 0 0 0 0,0 1 0 0 0,-1-1 0 0 0,0 0 0 0 0,0 0 0 0 0,0 1 0 0 0,0-1 0 0 0,-1 1 0 0 0,1 0 0 0 0,-4-3-6 0 0,-5-3 516 0 0,6 8-1760 0 0,2 4-5877 0 0,2-1 1427 0 0</inkml:trace>
  <inkml:trace contextRef="#ctx0" brushRef="#br0" timeOffset="-121715.2">6566 2063 12552 0 0,'0'0'281'0'0,"0"0"40"0"0,0 0 23 0 0,-1 1-34 0 0,0 1-228 0 0,-1 1 1 0 0,1-1-1 0 0,0 1 1 0 0,0-1 0 0 0,0 1-1 0 0,0-1 1 0 0,1 1-1 0 0,-1-1 1 0 0,1 1 0 0 0,-1 0-1 0 0,1-1 1 0 0,0 1 0 0 0,0 0-1 0 0,0 0 1 0 0,1 2-83 0 0,-1 11 525 0 0,-5 38 2549 0 0,3 39-3074 0 0,2-90 25 0 0,1 35 191 0 0,-2 0 0 0 0,-2-1 0 0 0,-6 30-216 0 0,-1-25-370 0 0,5-24-5269 0 0,5-15-87 0 0</inkml:trace>
  <inkml:trace contextRef="#ctx0" brushRef="#br0" timeOffset="-120912.55">6571 2285 11912 0 0,'0'0'349'0'0,"2"0"-2"0"0,5 0-222 0 0,1 0 0 0 0,-1 1 0 0 0,0 0 0 0 0,1 1 0 0 0,-1-1 0 0 0,1 2-125 0 0,17 2 463 0 0,16 4-132 0 0,-30-6-189 0 0,0 0 0 0 0,1-1 0 0 0,-1 0 0 0 0,9-1-142 0 0,-5-1 162 0 0,0 0 192 0 0,0 0 1 0 0,0-1-1 0 0,-1 0 1 0 0,1-2-355 0 0,-4 1 189 0 0,-6 1-94 0 0,0 1-1 0 0,0-2 1 0 0,0 1-1 0 0,-1-1 1 0 0,1 1-1 0 0,0-2-94 0 0,-4 3 10 0 0,0-1 0 0 0,0 1-1 0 0,0-1 1 0 0,0 0 0 0 0,0 0-1 0 0,0 0 1 0 0,0 0 0 0 0,0 0-1 0 0,0 1 1 0 0,-1-1 0 0 0,1-1-1 0 0,0 1 1 0 0,-1 0 0 0 0,1 0-1 0 0,-1 0 1 0 0,1 0 0 0 0,-1 0-1 0 0,1-1 1 0 0,-1 1 0 0 0,0 0-1 0 0,0 0 1 0 0,1 0 0 0 0,-1-1-1 0 0,0 1 1 0 0,0-1-10 0 0,-13-7-69 0 0,11 8 52 0 0,1 0-1 0 0,-1 0 1 0 0,1 0 0 0 0,-1 1 0 0 0,0-1 0 0 0,1 0 0 0 0,-1 1-1 0 0,0-1 1 0 0,1 1 0 0 0,-1 0 0 0 0,0-1 0 0 0,0 1 0 0 0,1 0-1 0 0,-1 0 1 0 0,0 0 0 0 0,0 0 0 0 0,0 0 0 0 0,1 1 0 0 0,-1-1 0 0 0,0 1-1 0 0,1-1 1 0 0,-1 1 0 0 0,0-1 0 0 0,-1 2 17 0 0,-3 1-4 0 0,0-1 0 0 0,1 2 0 0 0,-1-1 1 0 0,1 0-1 0 0,0 1 0 0 0,-2 2 4 0 0,4-3 62 0 0,-1 1-1 0 0,1 0 1 0 0,-1 0-1 0 0,1 1 1 0 0,1-1-1 0 0,-1 0 1 0 0,0 1-1 0 0,1 0 1 0 0,0 0-1 0 0,0 0 1 0 0,0 1-62 0 0,1-4 29 0 0,1 1 1 0 0,-1-1-1 0 0,0 0 1 0 0,1 1-1 0 0,0-1 1 0 0,-1 1-1 0 0,1-1 1 0 0,0 1-1 0 0,0-1 1 0 0,0 0-1 0 0,1 1 0 0 0,-1-1 1 0 0,1 1-1 0 0,-1-1 1 0 0,1 0-1 0 0,0 1 1 0 0,-1-1-1 0 0,1 0 1 0 0,1 0-1 0 0,-1 0 1 0 0,0 0-1 0 0,0 0 1 0 0,1 0-1 0 0,-1 0 0 0 0,1 0-29 0 0,0-1 46 0 0,-1 0 0 0 0,1 0 0 0 0,-1 0 0 0 0,1 0 0 0 0,0-1 0 0 0,-1 1 0 0 0,1-1 0 0 0,0 1 0 0 0,-1-1 0 0 0,1 1 0 0 0,0-1 0 0 0,0 0 0 0 0,-1 0 0 0 0,1 0-1 0 0,0 0 1 0 0,-1 0 0 0 0,1-1 0 0 0,0 1 0 0 0,0 0 0 0 0,-1-1 0 0 0,1 1 0 0 0,0-1 0 0 0,-1 0 0 0 0,1 1 0 0 0,-1-1 0 0 0,1 0 0 0 0,1-1-46 0 0,3-2 85 0 0,0 0 0 0 0,0 0 1 0 0,-1-1-1 0 0,1 1 0 0 0,-1-1 0 0 0,0-1-85 0 0,4-4 40 0 0,0-1 0 0 0,5-10-40 0 0,-13 20-1 0 0,-1 0-1 0 0,1 0 0 0 0,0 0 0 0 0,0 0 1 0 0,0 0-1 0 0,-1 0 0 0 0,1 0 0 0 0,0 0 0 0 0,0 1 1 0 0,0-1-1 0 0,0 0 0 0 0,1 0 0 0 0,-1 1 1 0 0,0-1-1 0 0,0 1 0 0 0,0-1 0 0 0,0 1 0 0 0,1-1 1 0 0,-1 1-1 0 0,0 0 0 0 0,1 0 0 0 0,-1 0 1 0 0,0 0-1 0 0,0-1 0 0 0,1 2 0 0 0,-1-1 0 0 0,0 0 1 0 0,1 0-1 0 0,-1 0 0 0 0,0 0 0 0 0,0 1 1 0 0,1-1-1 0 0,-1 1 0 0 0,0-1 0 0 0,0 1 0 0 0,0-1 1 0 0,0 1-1 0 0,0 0 0 0 0,0 0 0 0 0,0-1 1 0 0,0 1-1 0 0,0 0 0 0 0,0 0 0 0 0,0 0 0 0 0,0 0 1 0 0,0 0-1 0 0,-1 0 0 0 0,2 1 2 0 0,4 10 11 0 0,-5-11-31 0 0,1 1 0 0 0,-1 0 0 0 0,0 0-1 0 0,0 1 1 0 0,0-1 0 0 0,0 0 0 0 0,-1 0 0 0 0,1 0-1 0 0,-1 1 21 0 0,1-1 0 0 0,0 0 0 0 0,0 0 0 0 0,0-1 0 0 0,0 1 0 0 0,0 0 0 0 0,0-1-1 0 0,1 1 1 0 0,-1-1 0 0 0,0 1 0 0 0,1-1 0 0 0,-1 1 0 0 0,1-1-1 0 0,1 1 1 0 0,23 16 254 0 0,-24-17-242 0 0,2 1 28 0 0,0 0 0 0 0,1 0-1 0 0,-1 0 1 0 0,1-1 0 0 0,-1 0-1 0 0,1 0 1 0 0,-1 0 0 0 0,1 0-1 0 0,0-1 1 0 0,-1 0 0 0 0,1 0-1 0 0,0 0 1 0 0,-1 0 0 0 0,1-1-1 0 0,0 0 1 0 0,-1 0 0 0 0,1 0-1 0 0,-1-1 1 0 0,1 1 0 0 0,0-1-40 0 0,3-2 81 0 0,1 0 1 0 0,-1 0-1 0 0,0-1 1 0 0,0 1-1 0 0,-1-2 1 0 0,1 1-1 0 0,-1-1 1 0 0,0 0-1 0 0,5-7-81 0 0,-5 3 29 0 0,0 1 1 0 0,-1-1-1 0 0,-1 0 1 0 0,1-1-1 0 0,-1 1 1 0 0,-1-1-1 0 0,0 0 1 0 0,-1 0-1 0 0,0 0 0 0 0,-1-1 1 0 0,0 1-1 0 0,0-3-29 0 0,2-9 0 0 0,-2 12-5 0 0,-1 0 0 0 0,1 0-1 0 0,-2-2 6 0 0,6-131-520 0 0,-12 59 476 0 0,6 84 112 0 0,0 1-4 0 0,-1 0-46 0 0,1 0-1 0 0,-1 1 1 0 0,0-1 0 0 0,0 0-1 0 0,0 1 1 0 0,1-1-1 0 0,-1 1 1 0 0,0-1-1 0 0,1 1 1 0 0,-1 0 0 0 0,0-1-1 0 0,1 1 1 0 0,-1 0-1 0 0,1-1 1 0 0,-1 1-1 0 0,1 0 1 0 0,-1 0-1 0 0,1-1 1 0 0,-1 2-18 0 0,-7 16 136 0 0,-2 10-238 0 0,2 0 0 0 0,1 0 0 0 0,2 1 0 0 0,0 0 0 0 0,2 4 102 0 0,0 9 8 0 0,2 1 0 0 0,2 17-8 0 0,1-47 132 0 0,0 0 0 0 0,1 0-1 0 0,0-1 1 0 0,0 1 0 0 0,2-1-1 0 0,-1 0 1 0 0,2-1-1 0 0,0 1 1 0 0,0-1 0 0 0,1 0-1 0 0,5 7-131 0 0,-2-8-54 0 0,-7-8-4046 0 0,-3-2-2809 0 0</inkml:trace>
  <inkml:trace contextRef="#ctx0" brushRef="#br0" timeOffset="-114156.421">7692 2196 13216 0 0,'0'0'298'0'0,"0"0"46"0"0,-1-6 340 0 0,-1 1-530 0 0,2 4 84 0 0,0 1 61 0 0,0 0 12 0 0,0 0-10 0 0,1 7-9 0 0,-1 0 0 0 0,1 0 0 0 0,-1-1 0 0 0,-1 1 0 0 0,1 4-292 0 0,-1 9 614 0 0,-9 270 2306 0 0,4-242-2703 0 0,-2-1 0 0 0,-9 27-217 0 0,17-73-27 0 0,0-1 0 0 0,0 1 0 0 0,0-1 0 0 0,0 1 1 0 0,0-1-1 0 0,-1 1 0 0 0,1-1 0 0 0,0 0 0 0 0,0 1 1 0 0,0-1-1 0 0,0 1 0 0 0,0-1 0 0 0,-1 0 0 0 0,1 1 1 0 0,0-1-1 0 0,0 0 0 0 0,-1 1 0 0 0,1-1 0 0 0,0 0 1 0 0,-1 1-1 0 0,1-1 0 0 0,0 0 0 0 0,-1 1 0 0 0,1-1 1 0 0,0 0-1 0 0,-1 0 0 0 0,1 0 0 0 0,-1 1 0 0 0,1-1 1 0 0,0 0-1 0 0,-1 0 0 0 0,1 0 0 0 0,-1 0 0 0 0,1 0 1 0 0,0 0-1 0 0,-1 0 0 0 0,1 0 0 0 0,-1 0 0 0 0,1 0 1 0 0,-1 0-1 0 0,1 0 0 0 0,-1 0 0 0 0,1 0 27 0 0,-1-1-103 0 0,0 1 0 0 0,0-1 1 0 0,0 1-1 0 0,1-1 0 0 0,-1 0 0 0 0,0 1 0 0 0,1-1 0 0 0,-1 0 0 0 0,0 0 0 0 0,1 0 0 0 0,-1 1 0 0 0,1-1 0 0 0,-1 0 1 0 0,1 0-1 0 0,0 0 0 0 0,-1 0 0 0 0,1 0 0 0 0,0 0 0 0 0,0 0 0 0 0,-1 0 103 0 0,1-9-704 0 0,0 1 0 0 0,0-1-1 0 0,1 1 1 0 0,0-1 0 0 0,2-6 704 0 0,0-2-773 0 0,7-54-952 0 0,4 0 0 0 0,17-53 1725 0 0,-27 112 674 0 0,1 0-1 0 0,5-12-673 0 0,-8 21 200 0 0,0 1-1 0 0,-1 0 1 0 0,1 0 0 0 0,0 0-1 0 0,1 0 1 0 0,-1 0-1 0 0,0 1 1 0 0,1-1 0 0 0,0 1-1 0 0,-1-1 1 0 0,1 1-1 0 0,0 0 1 0 0,0 0 0 0 0,0 0-200 0 0,-1 2 68 0 0,-1 0 1 0 0,1-1 0 0 0,-1 1 0 0 0,0 0-1 0 0,1 0 1 0 0,-1 0 0 0 0,1 0 0 0 0,-1 0-1 0 0,0 1 1 0 0,1-1 0 0 0,-1 0 0 0 0,0 1-1 0 0,1-1 1 0 0,-1 1 0 0 0,0-1 0 0 0,0 1-1 0 0,1-1 1 0 0,-1 1 0 0 0,0 0 0 0 0,0 0-1 0 0,1 0-68 0 0,23 21 638 0 0,-24-21-598 0 0,2 2 15 0 0,-1 1 1 0 0,0-1 0 0 0,1 0-1 0 0,-1 1 1 0 0,-1-1 0 0 0,1 1-1 0 0,-1-1 1 0 0,1 1 0 0 0,-1 0-1 0 0,1 2-55 0 0,3 11 206 0 0,-3-11-121 0 0,0 0-1 0 0,-1 0 1 0 0,1 0-1 0 0,-1 0 1 0 0,0 0-1 0 0,-1 0 1 0 0,0 0-1 0 0,0 0 1 0 0,0 0-1 0 0,-1 0 1 0 0,1 0-1 0 0,-1 0 1 0 0,-1 0-1 0 0,1 0 1 0 0,-1 0-1 0 0,0 0 1 0 0,-1 0-1 0 0,1-1 1 0 0,-1 1-1 0 0,0-1 1 0 0,0 0-1 0 0,-1 0 0 0 0,0 0 1 0 0,0 0-1 0 0,-1 1-84 0 0,1-3 58 0 0,0 0-1 0 0,0 0 1 0 0,0 0-1 0 0,0 0 0 0 0,-1 0 1 0 0,1-1-1 0 0,-1 0-57 0 0,3-1 17 0 0,0 0 0 0 0,0 0 0 0 0,0-1 0 0 0,0 1 0 0 0,0-1 0 0 0,0 0 0 0 0,0 1 0 0 0,0-1 0 0 0,0 0-1 0 0,0 0 1 0 0,0-1 0 0 0,0 1 0 0 0,0 0 0 0 0,0-1 0 0 0,0 1 0 0 0,0-1 0 0 0,0 1 0 0 0,0-1-17 0 0,1 0 4 0 0,0 1-1 0 0,0-1 0 0 0,0 1 1 0 0,0-1-1 0 0,1 1 1 0 0,-1-1-1 0 0,0 0 1 0 0,1 1-1 0 0,-1-1 1 0 0,0 0-1 0 0,1 0 0 0 0,-1 1 1 0 0,1-1-1 0 0,-1 0 1 0 0,1 0-1 0 0,0 0 1 0 0,-1 0-1 0 0,1 0 1 0 0,0 0-1 0 0,-1 0-3 0 0,1-2 0 0 0,-1 0 0 0 0,1 1 0 0 0,0-1 0 0 0,0 0 0 0 0,0 0 0 0 0,1 1 0 0 0,-1-1 0 0 0,0 0 0 0 0,2-5-41 0 0,0 1 0 0 0,1-1 1 0 0,-1 1-1 0 0,1-1 0 0 0,1 1 41 0 0,3-5-268 0 0,0 1 0 0 0,0 0 0 0 0,2 1 0 0 0,-1-1 0 0 0,1 2 0 0 0,0-1 0 0 0,1 1 0 0 0,1 1 0 0 0,-1 0 0 0 0,1 0-1 0 0,0 1 1 0 0,1 0 0 0 0,0 1 0 0 0,8-3 268 0 0,-14 6-43 0 0,0 0 0 0 0,0 1 1 0 0,0 0-1 0 0,1 1 0 0 0,-1-1 0 0 0,0 1 0 0 0,1 0 0 0 0,-1 0 0 0 0,1 1 0 0 0,-1 0 0 0 0,1 0 1 0 0,2 1 42 0 0,-6 1 10 0 0,0-1 0 0 0,-1 0 0 0 0,0 1 0 0 0,1 0 0 0 0,-1 0 0 0 0,0 0 1 0 0,0 0-1 0 0,0 0 0 0 0,0 0 0 0 0,0 0 0 0 0,0 1 0 0 0,-1-1 0 0 0,1 1 1 0 0,-1-1-1 0 0,1 2-10 0 0,-2-4 1 0 0,2 5 52 0 0,0 1 1 0 0,1-1-1 0 0,-2 0 0 0 0,1 1 1 0 0,-1 0-1 0 0,0-1 0 0 0,0 1 1 0 0,0 4-54 0 0,-1 3 233 0 0,0 0 0 0 0,0-1 0 0 0,-2 7-233 0 0,-7 19 538 0 0,5-27-374 0 0,2-6-83 0 0,-1 0-1 0 0,0-1 1 0 0,0 1 0 0 0,-1-1 0 0 0,1 1 0 0 0,-1-1 0 0 0,0 0 0 0 0,-1 0-81 0 0,3-2 85 0 0,2-1 17 0 0,-6-7 105 0 0,6 4-187 0 0,-1 0 1 0 0,1 0-1 0 0,-1 0 0 0 0,1 0 0 0 0,0 0 1 0 0,-1 0-1 0 0,1 1 0 0 0,0-1 1 0 0,1 0-1 0 0,-1 0 0 0 0,0 0 0 0 0,0 0 1 0 0,1 0-1 0 0,-1 0 0 0 0,1 0 1 0 0,0 1-1 0 0,0-3-20 0 0,16-32 48 0 0,-14 30-56 0 0,28-38 8 0 0,-26 36-23 0 0,0 1 0 0 0,0-1 0 0 0,1 1-1 0 0,0 1 1 0 0,0-1 0 0 0,1 1-1 0 0,2-1 24 0 0,9-8-218 0 0,2 1-1 0 0,3-1 219 0 0,-21 13-12 0 0,1 1-1 0 0,1-1 1 0 0,-1 1-1 0 0,0 0 1 0 0,0 0-1 0 0,0 0 1 0 0,1 1-1 0 0,1-1 13 0 0,-3 0-16 0 0,-1 1-1 0 0,0 0 1 0 0,0 0-1 0 0,1 0 0 0 0,-1 0 1 0 0,0 0-1 0 0,0 0 1 0 0,1 1-1 0 0,-1-1 0 0 0,0 0 1 0 0,1 1 16 0 0,3 4-85 0 0,-4-3 76 0 0,1 0 3 0 0,0 1-1 0 0,0-1 0 0 0,-1 1 0 0 0,1-1 0 0 0,-1 1 0 0 0,0 0 0 0 0,1 0 0 0 0,-1 0 0 0 0,-1 0 0 0 0,1 0 0 0 0,0 0 0 0 0,-1 0 0 0 0,1 0 1 0 0,-1 0-1 0 0,0 0 0 0 0,0 0 0 0 0,0 0 0 0 0,-1 0 7 0 0,0 10 58 0 0,-2 0 0 0 0,0 0 0 0 0,-3 10-58 0 0,0-1 68 0 0,4-15-30 0 0,0-2-27 0 0,1-1 0 0 0,0 1 0 0 0,0 0 0 0 0,0-1-1 0 0,1 1 1 0 0,0 0 0 0 0,0-1 0 0 0,0 1 0 0 0,0 0-1 0 0,1 0-10 0 0,-1-3 80 0 0,7 0 30 0 0,-3-2-97 0 0,-1 0 0 0 0,1 0 1 0 0,0 0-1 0 0,-1-1 0 0 0,1 1 0 0 0,-1-1 1 0 0,1 0-1 0 0,-1 0 0 0 0,1 0 0 0 0,-1 0 1 0 0,0-1-1 0 0,0 1 0 0 0,1-1 0 0 0,-1 0 1 0 0,1-1-14 0 0,8-6 22 0 0,0 0 0 0 0,-1-1 0 0 0,2-2-22 0 0,1-1 28 0 0,-11 9-15 0 0,0 1 1 0 0,0 0-1 0 0,0-1 0 0 0,0 0 1 0 0,-1 0-1 0 0,0 0 1 0 0,0 0-1 0 0,0 0 0 0 0,0 0 1 0 0,0-1-14 0 0,-1 3 10 0 0,0-1 1 0 0,-1 1 0 0 0,1 0 0 0 0,-1-1 0 0 0,1 1-1 0 0,-1 0 1 0 0,0-1 0 0 0,0 1 0 0 0,0 0 0 0 0,0-1-1 0 0,0 1 1 0 0,0 0 0 0 0,-1-1 0 0 0,1 1 0 0 0,-1 0-1 0 0,0-1 1 0 0,1 1 0 0 0,-1 0 0 0 0,0 0-11 0 0,-1 0 3 0 0,1-1-3 0 0,-1 1 1 0 0,1-1-1 0 0,-1 1 1 0 0,0 0-1 0 0,1 0 1 0 0,-1 0-1 0 0,0 0 1 0 0,-1 0-1 0 0,1 0 1 0 0,0 0-1 0 0,0 1 1 0 0,-1-1-1 0 0,1 1 1 0 0,-1 0-1 0 0,0-1 0 0 0,-2 0 2 0 0,-1 1 0 0 0,0 0 0 0 0,0 0 0 0 0,0 0 0 0 0,0 0 0 0 0,-3 1-2 0 0,7 0-42 0 0,-1 0-1 0 0,0 0 1 0 0,1 0-1 0 0,-1 0 1 0 0,1 0-1 0 0,-1 1 1 0 0,0-1 0 0 0,1 1-1 0 0,-1 0 1 0 0,1-1-1 0 0,-1 1 1 0 0,1 1-1 0 0,-1-1 1 0 0,1 0-1 0 0,0 1 43 0 0,1-2-368 0 0,1 0-15 0 0,0 0-67 0 0,0 0-281 0 0,0 0-123 0 0,2 0-897 0 0,7-3-3470 0 0</inkml:trace>
  <inkml:trace contextRef="#ctx0" brushRef="#br0" timeOffset="-113783.94">8740 2087 10824 0 0,'10'-20'793'0'0,"-5"10"-666"0"0,-1 0 0 0 0,0 0-1 0 0,2-9-126 0 0,-5 17 145 0 0,0-1-1 0 0,-1 1 0 0 0,1 0 1 0 0,-1-1-1 0 0,0 1 0 0 0,0-1 1 0 0,0 1-1 0 0,0-1 0 0 0,0 1 1 0 0,-1-1-1 0 0,1 1 0 0 0,-1-1 1 0 0,1 1-1 0 0,-1 0 0 0 0,0-1 1 0 0,0 1-1 0 0,0 0 1 0 0,-1-2-145 0 0,1 3 124 0 0,0 0 0 0 0,1 0 0 0 0,-1 0 0 0 0,0 0 0 0 0,0 0 0 0 0,0 0 0 0 0,0 0 0 0 0,0 0 0 0 0,-1 0 0 0 0,1 1 0 0 0,0-1 0 0 0,0 0 1 0 0,0 1-1 0 0,-1-1 0 0 0,1 1 0 0 0,0-1 0 0 0,-1 1 0 0 0,1 0 0 0 0,0-1 0 0 0,-2 1-124 0 0,1 0 125 0 0,-1 0 1 0 0,0 0-1 0 0,1 1 0 0 0,-1-1 1 0 0,1 1-1 0 0,-1-1 0 0 0,1 1 0 0 0,-1 0 1 0 0,1 0-1 0 0,-3 1-125 0 0,-2 2 176 0 0,0 0 1 0 0,1 1-1 0 0,-1 0 1 0 0,1 0-1 0 0,0 0 0 0 0,0 1 1 0 0,0 0-177 0 0,-2 5 81 0 0,1 0 1 0 0,0 1-1 0 0,0 0 0 0 0,1 0 1 0 0,1 0-1 0 0,-1 3-81 0 0,-3 5 32 0 0,3-3-21 0 0,0 0 0 0 0,-3 18-11 0 0,4-15 26 0 0,0-1 0 0 0,-5 8-26 0 0,-8 24 56 0 0,2 0 0 0 0,0 13-56 0 0,10-41 16 0 0,5-19-25 0 0,-8 31 121 0 0,1-1 1 0 0,2 1-1 0 0,1 6-112 0 0,2-22 0 0 0,2-14 3 0 0,1 0 0 0 0,-1 0 0 0 0,1 0 0 0 0,0 0 0 0 0,0 1-3 0 0,0-1 17 0 0,0 0 0 0 0,0-1 1 0 0,0 1-1 0 0,-1 0 0 0 0,1-1 0 0 0,-1 1 0 0 0,-1 0 1 0 0,1-1-1 0 0,-1 2-17 0 0,2-6-26 0 0,0 0 1 0 0,0 0 0 0 0,0 1 0 0 0,0-1 0 0 0,-1 0-1 0 0,1 0 1 0 0,0 1 0 0 0,0-1 0 0 0,0 0-1 0 0,0 0 1 0 0,-1 1 0 0 0,1-1 0 0 0,0 0-1 0 0,0 0 1 0 0,0 0 0 0 0,-1 0 0 0 0,1 1-1 0 0,0-1 1 0 0,0 0 0 0 0,-1 0 0 0 0,1 0-1 0 0,0 0 1 0 0,0 0 0 0 0,-1 0 0 0 0,1 0-1 0 0,0 0 26 0 0,-5 1-3459 0 0,3-1 1667 0 0,-5 0-4605 0 0</inkml:trace>
  <inkml:trace contextRef="#ctx0" brushRef="#br0" timeOffset="-113425.347">8444 2423 15120 0 0,'0'0'340'0'0,"0"0"-281"0"0,0-1 1 0 0,0 1 0 0 0,0-1 0 0 0,0 1 0 0 0,0-1-1 0 0,1 1 1 0 0,-1 0 0 0 0,0-1 0 0 0,0 1 0 0 0,1-1 0 0 0,-1 1-1 0 0,0 0 1 0 0,0-1 0 0 0,1 1 0 0 0,-1 0 0 0 0,0-1-1 0 0,1 1 1 0 0,-1 0 0 0 0,0 0 0 0 0,1-1 0 0 0,-1 1-1 0 0,1 0-59 0 0,28-2 470 0 0,-23 1-265 0 0,0 0 1 0 0,0 0-1 0 0,1 1 0 0 0,-1 0 0 0 0,0 1 1 0 0,0-1-1 0 0,0 1-205 0 0,19 4 804 0 0,-1-2 0 0 0,1-1 0 0 0,13-1-804 0 0,-6-2 292 0 0,14-4-292 0 0,-19 2-185 0 0,-20 2-383 0 0,0 0 1 0 0,1 0-1 0 0,-1-1 1 0 0,0-1-1 0 0,5-2 568 0 0,-7 3-1318 0 0,0 0-1 0 0,0-1 0 0 0,0 0 1 0 0,0 0-1 0 0,0 0 1 0 0,-1-1-1 0 0,2 0 1319 0 0,-6 3-1252 0 0,3 0-303 0 0,-2 0 6175 0 0,-4 2 498 0 0,-1 3-5786 0 0,-1 2 1825 0 0,1-2-710 0 0,1 0 0 0 0,-1 1-1 0 0,1-1 1 0 0,0 1 0 0 0,0 0 0 0 0,0 0 0 0 0,1 0-1 0 0,0 0 1 0 0,-1 2-447 0 0,-4 8 629 0 0,6-14-585 0 0,0 0 0 0 0,1 1 0 0 0,-1-1 0 0 0,0 0 0 0 0,0 1 0 0 0,1-1 0 0 0,-1 0 0 0 0,1 1 0 0 0,-1-1 0 0 0,1 1 0 0 0,0-1 0 0 0,0 1 0 0 0,-1 0-44 0 0,0 9 294 0 0,0-7-6675 0 0,3-6-363 0 0</inkml:trace>
  <inkml:trace contextRef="#ctx0" brushRef="#br0" timeOffset="-113108.961">8837 2060 13616 0 0,'1'-4'136'0'0,"0"1"0"0"0,0-1 0 0 0,0 1 0 0 0,1 0 0 0 0,0 0 0 0 0,-1 0 0 0 0,1 0 0 0 0,0 0 0 0 0,0 0 0 0 0,1 0 0 0 0,0-1-136 0 0,6-7 410 0 0,-9 10-354 0 0,1 0 0 0 0,-1 0 0 0 0,1 0 0 0 0,-1 0 0 0 0,1 0 0 0 0,-1 0-1 0 0,1 0 1 0 0,0 1 0 0 0,-1-1 0 0 0,1 0 0 0 0,0 0 0 0 0,0 1 0 0 0,0-1 0 0 0,-1 1-1 0 0,1-1 1 0 0,0 0 0 0 0,0 1 0 0 0,0 0 0 0 0,0-1 0 0 0,0 1 0 0 0,0 0 0 0 0,0-1-1 0 0,1 1-55 0 0,5-5 129 0 0,3-2-4759 0 0,1 4-660 0 0</inkml:trace>
  <inkml:trace contextRef="#ctx0" brushRef="#br0" timeOffset="-112640.947">9058 1943 12304 0 0,'0'0'362'0'0,"-1"9"117"0"0,-18 49 1788 0 0,3 1-1 0 0,2 0 1 0 0,2 8-2267 0 0,6-23 1038 0 0,2-1 1 0 0,1 23-1039 0 0,7-32 39 0 0,-2-28-20 0 0,-1-5-19 0 0,-1 0 0 0 0,1-1 0 0 0,-1 1 0 0 0,1 0 0 0 0,0 0 0 0 0,-1 0 0 0 0,1 0 0 0 0,-1 0 0 0 0,0-1-1 0 0,1 1 1 0 0,-1 0 0 0 0,0 0 0 0 0,0 1 0 0 0,1 4 0 0 0,1-1-30 0 0,-2-2-220 0 0,3 4-346 0 0,-2-6 639 0 0,-1-1-45 0 0,0 1 1 0 0,0 0-1 0 0,0-1 0 0 0,0 1 0 0 0,0-1 0 0 0,0 1 1 0 0,0-1-1 0 0,0 1 0 0 0,1-1 0 0 0,-1 1 1 0 0,0-1-1 0 0,0 1 0 0 0,0-1 0 0 0,1 1 1 0 0,-1-1-1 0 0,0 1 0 0 0,1-1 0 0 0,-1 1 1 0 0,0-1-1 0 0,1 0 0 0 0,-1 1 0 0 0,1-1 1 0 0,-1 0-1 0 0,1 1 0 0 0,-1-1 0 0 0,1 0 2 0 0,0 1 38 0 0,0-1-1 0 0,0 1 1 0 0,1-1-1 0 0,-1 0 0 0 0,0 0 1 0 0,0 0-1 0 0,1 1 1 0 0,-1-1-1 0 0,0-1 1 0 0,1 1-1 0 0,0 0-37 0 0,2-1 62 0 0,0 1 0 0 0,0-1 1 0 0,-1-1-1 0 0,1 1 0 0 0,0 0 0 0 0,-1-1 0 0 0,1 0-62 0 0,4-4 0 0 0,0 1 0 0 0,-1-1 0 0 0,0 0 0 0 0,0-1 0 0 0,-1 0 0 0 0,1 0 0 0 0,-1-1 0 0 0,13-18 0 0 0,6-13 0 0 0,-10 14 0 0 0,-2-6-80 0 0,-13 27 79 0 0,-5 5 6 0 0,-6 3 61 0 0,4 1-18 0 0,1 0 1 0 0,0 1 0 0 0,0 0 0 0 0,0 0 0 0 0,1 1-1 0 0,0-1 1 0 0,0 1 0 0 0,1 0 0 0 0,-1 1 0 0 0,1 0-49 0 0,2-4 35 0 0,1 0 1 0 0,-1 0 0 0 0,1 1 0 0 0,0-1-1 0 0,0 0 1 0 0,0 1 0 0 0,1-1 0 0 0,-1 1 0 0 0,1-1-1 0 0,0 1 1 0 0,0-1 0 0 0,1 1 0 0 0,-1-1-1 0 0,1 1 1 0 0,1 3-36 0 0,-1-7 18 0 0,-1 1 10 0 0,1 0-1 0 0,-1 0 0 0 0,1 0 1 0 0,0-1-1 0 0,0 1 0 0 0,0 0 0 0 0,0-1 1 0 0,0 1-1 0 0,0-1 0 0 0,0 1 1 0 0,1-1-1 0 0,-1 0 0 0 0,0 1 1 0 0,1-1-1 0 0,-1 0 0 0 0,1 0 1 0 0,-1 0-1 0 0,1 0 0 0 0,0 0 1 0 0,-1 0-1 0 0,1-1 0 0 0,0 1 0 0 0,0 0 1 0 0,0-1-28 0 0,8 3 114 0 0,0-1 0 0 0,0 0 0 0 0,0-1 0 0 0,1 0-114 0 0,-5 0-26 0 0,19 1-43 0 0,1-1 1 0 0,-1-2 0 0 0,2 0 68 0 0,17-3-6331 0 0,-10 1-1234 0 0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2:37.0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97 1 13792 0 0,'0'0'314'0'0,"0"0"46"0"0,0 0 22 0 0,0 0-50 0 0,0 0-138 0 0,0 0 245 0 0,0 0 128 0 0,0 0 28 0 0,0 0-11 0 0,0 0-68 0 0,0 0-32 0 0,-1 8 446 0 0,-1 16-473 0 0,0-1 0 0 0,2 1 0 0 0,1 14-457 0 0,0 6 223 0 0,2 105 1061 0 0,4 2-1020 0 0,-6-113-164 0 0,1 0 0 0 0,7 32-100 0 0,-3-50-7377 0 0,-6-20 723 0 0</inkml:trace>
  <inkml:trace contextRef="#ctx0" brushRef="#br0" timeOffset="301.32">0 50 15256 0 0,'0'-5'889'0'0,"1"-1"-732"0"0,-1 5-122 0 0,0-1 1 0 0,1 1-1 0 0,-1-1 0 0 0,1 1 1 0 0,-1-1-1 0 0,1 1 0 0 0,-1-1 1 0 0,1 1-1 0 0,0 0 0 0 0,0-1 1 0 0,0 1-1 0 0,0 0 0 0 0,0 0 1 0 0,0-1-1 0 0,0 1 0 0 0,0 0 1 0 0,0 0-1 0 0,1 0 0 0 0,-1 1 1 0 0,0-1-1 0 0,1 0 0 0 0,-1 0 1 0 0,0 1-1 0 0,2-1-35 0 0,3-2 189 0 0,-4 2-115 0 0,0 0-1 0 0,0 1 0 0 0,1-1 0 0 0,-1 1 0 0 0,0-1 0 0 0,0 1 0 0 0,1 0 0 0 0,-1 0 0 0 0,0 0 0 0 0,1 0 0 0 0,-1 0 0 0 0,0 1-73 0 0,7-1 107 0 0,0 1-22 0 0,0 0 0 0 0,-1 0 0 0 0,1 1 0 0 0,-1 0 0 0 0,1 1-85 0 0,11 3 243 0 0,-2-2 13 0 0,-2 2 0 0 0,1 0 0 0 0,-1 0 0 0 0,0 2 0 0 0,0 0 0 0 0,-1 1 0 0 0,14 10-256 0 0,-26-17 43 0 0,0 0 0 0 0,0 1 1 0 0,-1-1-1 0 0,0 1 0 0 0,1-1 0 0 0,-1 1 0 0 0,0 0 0 0 0,0 0 0 0 0,0 0 0 0 0,-1 0 0 0 0,1 0 0 0 0,-1 0 0 0 0,1 1 0 0 0,-1-1 0 0 0,0 0 0 0 0,-1 1 0 0 0,1 1-43 0 0,0-1 52 0 0,-1 0-1 0 0,0 0 1 0 0,-1 0-1 0 0,1 0 1 0 0,-1 0-1 0 0,0 0 1 0 0,0-1-1 0 0,0 1 1 0 0,0 0-1 0 0,-1 0 0 0 0,0-1 1 0 0,1 1-1 0 0,-1-1 1 0 0,0 0-1 0 0,-1 1-51 0 0,-3 4 64 0 0,0-1 0 0 0,0 1 0 0 0,-1-1 0 0 0,0-1-1 0 0,0 0 1 0 0,-1 0 0 0 0,0 0 0 0 0,0 0-64 0 0,-20 11-205 0 0,-22 9 205 0 0,29-15-180 0 0,5-4-271 0 0,1 0 0 0 0,-1-1 0 0 0,0 0 0 0 0,-12 2 451 0 0,20-7-1606 0 0,0 1 0 0 0,1-1-1 0 0,-8-1 1607 0 0,13 0-1550 0 0</inkml:trace>
  <inkml:trace contextRef="#ctx0" brushRef="#br0" timeOffset="1583.872">410 405 11376 0 0,'0'0'256'0'0,"0"0"34"0"0,0 0 21 0 0,0 0-35 0 0,5-16-52 0 0,-5 16-56 0 0,1 0 0 0 0,-1 0 0 0 0,0 0 1 0 0,0-1-1 0 0,0 1 0 0 0,0 0 0 0 0,1 0 0 0 0,-1 0 0 0 0,0 0 1 0 0,0 0-1 0 0,0 0 0 0 0,1 0 0 0 0,-1 0 0 0 0,0 0 0 0 0,0 0 1 0 0,0 0-1 0 0,1 0 0 0 0,-1 0 0 0 0,0 0 0 0 0,0 0 0 0 0,0 0 1 0 0,1 0-1 0 0,-1 0 0 0 0,0 0 0 0 0,0 0 0 0 0,0 0 1 0 0,0 0-1 0 0,1 1 0 0 0,-1-1 0 0 0,0 0 0 0 0,0 0 0 0 0,0 0 1 0 0,0 0-1 0 0,1 0 0 0 0,-1 0 0 0 0,0 1 0 0 0,0-1 0 0 0,0 0 1 0 0,0 0-1 0 0,0 0 0 0 0,0 0 0 0 0,0 1-168 0 0,6 12 1449 0 0,-1 14-1423 0 0,-4-17 114 0 0,-1 0 0 0 0,0 1 0 0 0,-1-1-1 0 0,0 0 1 0 0,-1 1 0 0 0,0-1 0 0 0,-1 0 0 0 0,0 1-140 0 0,-9 23 672 0 0,-12 23-672 0 0,10-25 223 0 0,13-28-155 0 0,0 0 1 0 0,0 0 0 0 0,1 0 0 0 0,-1 0-1 0 0,1 0 1 0 0,0 1 0 0 0,0-1 0 0 0,0 0-1 0 0,2 4-68 0 0,-2-8 0 0 0,0 1 0 0 0,0 0 0 0 0,0-1 1 0 0,0 1-1 0 0,0 0 0 0 0,0-1 0 0 0,0 1 0 0 0,0-1 0 0 0,1 1 0 0 0,-1 0 0 0 0,0-1 0 0 0,0 1 0 0 0,1-1 0 0 0,-1 1 0 0 0,1-1 0 0 0,-1 1 0 0 0,0-1 1 0 0,1 1-1 0 0,-1-1 0 0 0,1 1 0 0 0,-1-1 0 0 0,1 1 0 0 0,-1-1 0 0 0,1 0 0 0 0,-1 1 0 0 0,1-1 0 0 0,0 0 0 0 0,-1 0 0 0 0,1 1 0 0 0,-1-1 0 0 0,2 0 0 0 0,1 1-42 0 0,2 1 83 0 0,0 1-1 0 0,1-1 0 0 0,-1-1 1 0 0,1 1-1 0 0,-1-1 1 0 0,1 0-1 0 0,0 0 1 0 0,-1-1-1 0 0,5 0-40 0 0,12 0 463 0 0,20-4-463 0 0,-20 2 16 0 0,-7 1-135 0 0,0-1 0 0 0,0 0 0 0 0,0-1 0 0 0,-1-1 0 0 0,1 0 1 0 0,1-1 118 0 0,11-4-2760 0 0,-14 4 1126 0 0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2:41.1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1 233 18183 0 0,'0'0'532'0'0,"0"0"-4"0"0,3 8-316 0 0,0 1-116 0 0,0-1 0 0 0,-1 1 0 0 0,-1-1 0 0 0,1 1 0 0 0,-1 6-96 0 0,3 17 706 0 0,1-2-8 0 0,5 22 650 0 0,-1-13-549 0 0,-7-27-553 0 0,0-1 0 0 0,1 0 0 0 0,1 0 0 0 0,2 5-246 0 0,21 64 933 0 0,-5-34-433 0 0,-22-45-388 0 0,2 1-57 0 0,-1-1 1 0 0,1 0-1 0 0,-1 1 0 0 0,0 0 0 0 0,1-1 0 0 0,-1 1 1 0 0,0 0-1 0 0,0-1 0 0 0,0 1 0 0 0,0 1-55 0 0,1 2 80 0 0,-1-2-2 0 0,0 2-12 0 0,0-3-2 0 0,-1-1-10 0 0,0 4-33 0 0,0-3 32 0 0,0-2 11 0 0,0 0 0 0 0,0 0 2 0 0,0 0 6 0 0,0 0 4 0 0,13-11 62 0 0,-10 5-114 0 0,1 0 0 0 0,-1 0 0 0 0,0 0-1 0 0,0-1 1 0 0,-1 1 0 0 0,1-2-24 0 0,-3 6 1 0 0,13-35 15 0 0,-6 12 8 0 0,2 1 0 0 0,2-3-24 0 0,0-3 0 0 0,1-2 0 0 0,-1 9 0 0 0,-9 17 0 0 0,0 0 0 0 0,1 0 0 0 0,0 0 0 0 0,0 1 0 0 0,3-4 0 0 0,-2 2 3 0 0,-4 6-4 0 0,0 1 0 0 0,0-1 1 0 0,0 1-1 0 0,0-1 1 0 0,0 1-1 0 0,0-1 0 0 0,0 1 1 0 0,1 0-1 0 0,-1-1 0 0 0,0 1 1 0 0,0-1-1 0 0,1 1 0 0 0,-1 0 1 0 0,0-1-1 0 0,1 1 1 0 0,-1 0-1 0 0,0-1 0 0 0,1 1 1 0 0,-1 0-1 0 0,0-1 0 0 0,1 1 1 0 0,-1 0-1 0 0,1 0 1 0 0,-1 0-61 0 0,1 2-18 0 0,3 22 22 0 0,-1-1 0 0 0,0 1-1 0 0,-2 10 58 0 0,3 24-36 0 0,-4-29 36 0 0,0-24 0 0 0,-1-1 0 0 0,1 1 0 0 0,1 0 0 0 0,-1 0 0 0 0,1 0 0 0 0,-1-1 0 0 0,1 1 0 0 0,1 1 0 0 0,5 10 0 0 0,-3-13 0 0 0,-1 0 0 0 0,-1 0 3 0 0,0 0-1 0 0,1 0 1 0 0,-1 0-1 0 0,0-1 1 0 0,1 1-1 0 0,0-1 1 0 0,-1 1-3 0 0,12 1 57 0 0,-6-2-31 0 0,-6-2 7 0 0,1 1 0 0 0,0-1 0 0 0,0 1 0 0 0,0-1 0 0 0,0 0 0 0 0,-1 0-1 0 0,1-1 1 0 0,0 1 0 0 0,0-1 0 0 0,0 1 0 0 0,-1-1 0 0 0,1 0 0 0 0,0 0-1 0 0,-1 0 1 0 0,1 0 0 0 0,0 0 0 0 0,-1-1 0 0 0,1 0-33 0 0,7-4 202 0 0,-1-1 0 0 0,0-1 0 0 0,7-7-202 0 0,-12 11 61 0 0,4-6 60 0 0,0-1-1 0 0,-1 0 1 0 0,0 0 0 0 0,-1 0 0 0 0,0-1-1 0 0,3-9-120 0 0,-7 16 12 0 0,42-112 237 0 0,-13 29-231 0 0,-18 56-5 0 0,42-99 27 0 0,-28 69-762 0 0,6-15-1021 0 0,-30 71 322 0 0,-2 1-61 0 0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2:48.2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25 473 10280 0 0,'-6'-3'1025'0'0,"3"8"-515"0"0,1-1 0 0 0,-1 1 0 0 0,1 0 0 0 0,0-1 1 0 0,1 1-1 0 0,-1 0 0 0 0,1 0 0 0 0,0 0 0 0 0,0 1 0 0 0,1-1-510 0 0,0-4 513 0 0,0-1-1 0 0,0 0-1 0 0,0 0-7 0 0,0 0-7 0 0,0 0-1 0 0,0 0-21 0 0,0 0-90 0 0,0 0-38 0 0,0 0-10 0 0,11-8 471 0 0,1-4-530 0 0,-1 0-1 0 0,0 0 0 0 0,-1-1 0 0 0,6-10-277 0 0,32-59 405 0 0,-43 72-327 0 0,12-23-20 0 0,-2-1 0 0 0,1-9-58 0 0,-5 15 39 0 0,10-31 38 0 0,-9 22 235 0 0,8-13-312 0 0,2 7 344 0 0,-6 21-162 0 0,-15 22-180 0 0,0-1 1 0 0,-1 1 0 0 0,1-1 0 0 0,0 1 0 0 0,0 0 0 0 0,0-1 0 0 0,0 1 0 0 0,0 0 0 0 0,0 0 0 0 0,0 0-1 0 0,0-1 1 0 0,0 1 0 0 0,0 0 0 0 0,0 0 0 0 0,-1 1 0 0 0,1-1 0 0 0,0 0 0 0 0,0 0 0 0 0,0 0 0 0 0,0 1-1 0 0,0-1 1 0 0,0 0 0 0 0,0 1-3 0 0,9 6-19 0 0,-1 1 0 0 0,0 1-1 0 0,0-1 1 0 0,-1 2-1 0 0,0-1 1 0 0,-1 1 0 0 0,0 0-1 0 0,1 2 20 0 0,10 14-33 0 0,21 33-2 0 0,-18-26 10 0 0,7 6 25 0 0,24 22 0 0 0,-11-11 23 0 0,-29-34-9 0 0,1 0 0 0 0,0-1-1 0 0,12 9-13 0 0,-19-19 6 0 0,0 1 0 0 0,-1-1 0 0 0,0 1 0 0 0,0 0-1 0 0,0 0 1 0 0,0 1 0 0 0,-1-1 0 0 0,0 1 0 0 0,-1 0-1 0 0,1 0 1 0 0,0 3-6 0 0,-4-9 9 0 0,0 0-1 0 0,0 0 0 0 0,0 0 1 0 0,0 1-1 0 0,0-1 1 0 0,0 0-1 0 0,0 0 0 0 0,-1 0 1 0 0,1 0-1 0 0,0 0 1 0 0,-1 0-1 0 0,1 0 0 0 0,-1 1 1 0 0,1-1-1 0 0,-1 0 1 0 0,1 0-1 0 0,-1-1 0 0 0,0 1 1 0 0,1 0-1 0 0,-1 0 1 0 0,0 0-1 0 0,0 0 0 0 0,0-1 1 0 0,0 1-1 0 0,1 0 1 0 0,-1-1-1 0 0,0 1 0 0 0,0 0 1 0 0,0-1-1 0 0,0 1 1 0 0,-1-1-1 0 0,1 0 0 0 0,0 1-8 0 0,-7 2 115 0 0,-1 0 0 0 0,0 0-1 0 0,-8 1-114 0 0,14-3 10 0 0,-44 8 247 0 0,-33 2-257 0 0,-5-5-87 0 0,-52-4 87 0 0,121-2-1 0 0,-25 0-265 0 0,-27-6 266 0 0,48-1-1018 0 0,21 1-1746 0 0,3 0 1148 0 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2:49.7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16032 0 0,'0'0'466'0'0,"0"0"1"0"0,0 0-230 0 0,0 0 138 0 0,0 0 89 0 0,0 0 16 0 0,0 0 16 0 0,0 0 38 0 0,4 8 562 0 0,2 4-583 0 0,-1 0-1 0 0,0 0 1 0 0,-1 0-1 0 0,-1 1 0 0 0,0-1 1 0 0,0 1-1 0 0,-1 0 1 0 0,-1 0-1 0 0,0 9-512 0 0,-1 22 602 0 0,-1 0 0 0 0,-4 9-602 0 0,2-1 551 0 0,3 21-551 0 0,0-36 52 0 0,0-36-125 0 0,0 0 0 0 0,0 0 0 0 0,0 0 0 0 0,0-1 1 0 0,0 1-1 0 0,1 0 0 0 0,-1 0 0 0 0,0 0 0 0 0,0-1 0 0 0,1 1 0 0 0,-1 0 0 0 0,0 0 1 0 0,1-1-1 0 0,-1 1 0 0 0,1 0 0 0 0,-1 0 0 0 0,1-1 0 0 0,-1 1 0 0 0,1-1 1 0 0,0 1-1 0 0,-1-1 0 0 0,1 1 0 0 0,0-1 0 0 0,-1 1 0 0 0,1-1 0 0 0,0 1 73 0 0,13 3-7524 0 0,-4-4-91 0 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2:51.7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17623 0 0,'0'0'399'0'0,"0"0"60"0"0,0 0 22 0 0,0 0-54 0 0,12 6-211 0 0,-7-2 24 0 0,-1 1 1 0 0,-1 1-1 0 0,1-1 1 0 0,-1 0-1 0 0,0 1 1 0 0,0 0-1 0 0,0-1 1 0 0,-1 1 0 0 0,0 0-1 0 0,0 0 1 0 0,-1 1-1 0 0,0-1 1 0 0,0 0-1 0 0,0 0 1 0 0,0 7-241 0 0,-1 12 751 0 0,-1 0 0 0 0,-1 0 0 0 0,-3 11-751 0 0,2-18 239 0 0,-25 167 403 0 0,24-158-580 0 0,1-1 0 0 0,1 18-62 0 0,2-42-43 0 0,0 0 0 0 0,0 0 0 0 0,0 0 0 0 0,0 1 1 0 0,1-1-1 0 0,-1 0 0 0 0,0 0 0 0 0,1 0 0 0 0,0 0 0 0 0,-1 0 0 0 0,1 0 0 0 0,0 0 0 0 0,0 0 0 0 0,0 0 0 0 0,1 0 0 0 0,-1-1 0 0 0,0 1 0 0 0,1 0 0 0 0,0 0 43 0 0,0-1-248 0 0,-1 0 0 0 0,0 0 0 0 0,0 0 0 0 0,1-1 0 0 0,-1 1 0 0 0,1 0 0 0 0,-1-1 0 0 0,1 0 0 0 0,-1 1 0 0 0,1-1 0 0 0,-1 0-1 0 0,1 1 250 0 0,1-1-1055 0 0,0 0 0 0 0,0 0 1 0 0,0-1-1 0 0,0 1 1 0 0,0 0-1 0 0,0-1 1 0 0,2 0 1053 0 0,10-5-6624 0 0</inkml:trace>
  <inkml:trace contextRef="#ctx0" brushRef="#br0" timeOffset="276.348">344 54 17279 0 0,'0'0'396'0'0,"0"0"52"0"0,0 0 28 0 0,0 0-60 0 0,10 11-256 0 0,-2 8 581 0 0,0 1 0 0 0,-1 0 0 0 0,-1 0 0 0 0,-1 0 0 0 0,-1 1-1 0 0,2 17-740 0 0,-3-1 616 0 0,-1 1-1 0 0,-2-1 0 0 0,-3 17-615 0 0,-9 65 305 0 0,11-115-405 0 0,0 1 0 0 0,-1-1 0 0 0,1 0 0 0 0,-1 0 0 0 0,1 1 0 0 0,-3 2 100 0 0,-7-1-4841 0 0,5-6-2689 0 0</inkml:trace>
  <inkml:trace contextRef="#ctx0" brushRef="#br0" timeOffset="569.63">147 278 17967 0 0,'0'0'407'0'0,"0"0"60"0"0,0 0 23 0 0,0 0-51 0 0,2 0-290 0 0,5 3-77 0 0,-2-1 200 0 0,0 0 0 0 0,0 0 0 0 0,1-1-1 0 0,-1 1 1 0 0,4-1-272 0 0,25 3 526 0 0,-16-1-308 0 0,1-1-1 0 0,4-1-217 0 0,64-3 99 0 0,-50-2-6228 0 0,-18 0-856 0 0</inkml:trace>
  <inkml:trace contextRef="#ctx0" brushRef="#br0" timeOffset="826.04">740 151 18511 0 0,'1'-1'422'0'0,"17"-4"143"0"0,1 2 0 0 0,-1-1 0 0 0,14 1-565 0 0,-1-1 846 0 0,10 0 2559 0 0,36 0-3405 0 0,-51 6 1336 0 0,-26 0-1313 0 0,1-1 1 0 0,-1 1-1 0 0,0-1 0 0 0,0 0 1 0 0,0 1-1 0 0,1-1 0 0 0,-1 1 0 0 0,0-1 1 0 0,-1 1-1 0 0,1-1 0 0 0,0 1-23 0 0,-1 2 8 0 0,-1-1-1 0 0,0 1 1 0 0,0-1-1 0 0,0 1 1 0 0,0-1-1 0 0,0 0 1 0 0,-1 0-1 0 0,1 0 1 0 0,-3 3-8 0 0,-30 24-8 0 0,25-22 12 0 0,-47 38-20 0 0,-63 55-568 0 0,92-76 391 0 0,11-11 58 0 0,1 1 0 0 0,0 1 135 0 0,12-12-13 0 0,0 0-1 0 0,1 0 1 0 0,0 1-1 0 0,0-1 1 0 0,0 1 0 0 0,0 0-1 0 0,1 0 1 0 0,0 0-1 0 0,0 0 1 0 0,-1 2 13 0 0,3-7-1 0 0,0 1 1 0 0,0 0-1 0 0,0-1 1 0 0,0 1-1 0 0,1 0 1 0 0,-1 0 0 0 0,0-1-1 0 0,0 1 1 0 0,0 0-1 0 0,0-1 1 0 0,1 1-1 0 0,-1 0 1 0 0,0-1-1 0 0,1 1 1 0 0,-1-1-1 0 0,0 1 1 0 0,1-1-1 0 0,-1 1 1 0 0,1-1-1 0 0,-1 1 1 0 0,1-1-1 0 0,-1 1 1 0 0,1-1-1 0 0,0 1 1 0 0,13 7 1 0 0,4-3 98 0 0,-1-1 0 0 0,1 0 0 0 0,0-2 0 0 0,0 0 0 0 0,0-1 0 0 0,12-1-99 0 0,16-2 649 0 0,45-9-649 0 0,-29 4 15 0 0,-41-1-634 0 0,-20 8-454 0 0,-1 0-325 0 0,0 0-66 0 0</inkml:trace>
  <inkml:trace contextRef="#ctx0" brushRef="#br0" timeOffset="1144.31">637 408 18831 0 0,'0'0'430'0'0,"0"0"55"0"0,0 0 28 0 0,0 0-53 0 0,13-5-284 0 0,46-14 1595 0 0,0 3-1 0 0,1 3 0 0 0,31-3-1770 0 0,-90 16 3 0 0,99-17-12 0 0,1 5 0 0 0,11 3 9 0 0,-75 8-934 0 0,-2-2-60 0 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2:50.1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25 684 17191 0 0,'0'8'828'0'0,"-5"32"235"0"0,0-11-1074 0 0,-1 25 51 0 0,2-34 203 0 0,2-1 0 0 0,0 1 0 0 0,1 0 0 0 0,1 0 0 0 0,1 0 0 0 0,4 20-243 0 0,-5-37 95 0 0,1 0 0 0 0,0 0 1 0 0,-1 0-1 0 0,1 0 0 0 0,1 0 0 0 0,-1-1 1 0 0,0 1-1 0 0,1 0 0 0 0,-1-1 0 0 0,1 1 1 0 0,0-1-1 0 0,0 0 0 0 0,0 1 0 0 0,0-1 1 0 0,0 0-1 0 0,1 0 0 0 0,-1 0 0 0 0,1-1-95 0 0,0 1 84 0 0,0 0 0 0 0,1-1 0 0 0,-1 1-1 0 0,1-1 1 0 0,-1 0 0 0 0,1 0-1 0 0,-1-1 1 0 0,1 1 0 0 0,0-1-1 0 0,-1 1 1 0 0,1-1 0 0 0,0-1-1 0 0,0 1-83 0 0,6-1 95 0 0,-1-1 0 0 0,1 0 0 0 0,-1 0-1 0 0,0-1 1 0 0,1 0 0 0 0,-1-1 0 0 0,-1 0 0 0 0,1 0-1 0 0,-1-1 1 0 0,5-3-95 0 0,-6 3 61 0 0,-1-1-1 0 0,1 0 1 0 0,-1-1-1 0 0,-1 1 1 0 0,1-1-1 0 0,-1 0 1 0 0,0 0-1 0 0,-1-1 1 0 0,0 1-1 0 0,0-1 1 0 0,0 0-1 0 0,-1 0 1 0 0,-1 0-1 0 0,1-1 1 0 0,-1 1-1 0 0,0-5-60 0 0,0 7 26 0 0,-1-1 1 0 0,-1 0-1 0 0,1 0 0 0 0,-1 0 0 0 0,0 0 0 0 0,-1 0 1 0 0,1 0-1 0 0,-1 0 0 0 0,-1 0 0 0 0,0 1 0 0 0,1-1 1 0 0,-2 0-1 0 0,1 1 0 0 0,-1 0 0 0 0,0-1 0 0 0,-1 1 1 0 0,1 0-1 0 0,-1 1 0 0 0,0-1 0 0 0,-5-4-26 0 0,5 6 4 0 0,-1 0 0 0 0,0 0 0 0 0,0 0 0 0 0,0 1 0 0 0,-1 0 0 0 0,1 0 0 0 0,-1 0 0 0 0,0 1 0 0 0,0 0 0 0 0,0 0 0 0 0,-4-1-4 0 0,0 1-510 0 0,0 1-1 0 0,0-1 1 0 0,0 2 0 0 0,-1-1-1 0 0,1 2 1 0 0,-9 0 510 0 0,10 1-1714 0 0,-2 1-70 0 0</inkml:trace>
  <inkml:trace contextRef="#ctx0" brushRef="#br0" timeOffset="285.128">78 368 16208 0 0,'0'0'474'0'0,"0"0"-1"0"0,16-4-210 0 0,-6 1 453 0 0,1 1 0 0 0,0-1 0 0 0,0 2 0 0 0,9-1-716 0 0,16-3 1385 0 0,3-1 242 0 0,12 0-1627 0 0,40-3-648 0 0,-66 5-2464 0 0,-13 4-4054 0 0</inkml:trace>
  <inkml:trace contextRef="#ctx0" brushRef="#br0" timeOffset="45935.682">640 29 8000 0 0,'0'0'233'0'0,"5"-10"3459"0"0,-4 8-17 0 0,3 0-3506 0 0,-1 0 0 0 0,0 0 0 0 0,0 1 0 0 0,1-1 0 0 0,-1 0 0 0 0,1 1 0 0 0,0 0 0 0 0,-1 0 0 0 0,1 0 0 0 0,0 1 0 0 0,0-1 0 0 0,-1 1 0 0 0,1 0 0 0 0,0 0 0 0 0,0 0 0 0 0,0 0 1 0 0,-1 1-1 0 0,1-1-169 0 0,1 1 12 0 0,-1 0 1 0 0,0 0 0 0 0,0 0 0 0 0,0 0 0 0 0,0 1-1 0 0,0-1 1 0 0,-1 1 0 0 0,1 0 0 0 0,0 0 0 0 0,-1 1-1 0 0,1-1 1 0 0,-1 1 0 0 0,0 0 0 0 0,0 0 0 0 0,0 0-1 0 0,1 1-12 0 0,-2-2 12 0 0,-1 0 0 0 0,0 0 0 0 0,0 0 0 0 0,1 0 0 0 0,-1 0 0 0 0,-1 1 0 0 0,1-1 0 0 0,0 0-1 0 0,0 1 1 0 0,-1-1 0 0 0,0 0 0 0 0,1 1 0 0 0,-1-1 0 0 0,0 1 0 0 0,0-1 0 0 0,0 0 0 0 0,0 1 0 0 0,-1-1-1 0 0,1 1 1 0 0,-1-1 0 0 0,1 0 0 0 0,-1 0 0 0 0,0 1 0 0 0,0-1 0 0 0,0 0 0 0 0,0 0 0 0 0,0 0-1 0 0,-1 0 1 0 0,1 0 0 0 0,0 0 0 0 0,-1 0-12 0 0,-5 6 105 0 0,0 0 1 0 0,-1-1-1 0 0,1 0 0 0 0,-1-1 0 0 0,-1 0 0 0 0,-4 3-105 0 0,6-4 57 0 0,1-1-25 0 0,0 0 1 0 0,0 0 0 0 0,-1-1 0 0 0,0 0-1 0 0,0 0-32 0 0,-2 4 76 0 0,8-7-12 0 0,23 0 80 0 0,-7 1-126 0 0,0 1-1 0 0,0 0 0 0 0,0 1 0 0 0,-1 0 1 0 0,1 1-1 0 0,2 2-17 0 0,7 2 112 0 0,-18-6-39 0 0,0 0 0 0 0,0 1-1 0 0,0 0 1 0 0,0 0 0 0 0,-1 0-1 0 0,1 1 1 0 0,-1 0 0 0 0,0 0-1 0 0,0 0 1 0 0,-1 1 0 0 0,1-1-1 0 0,-1 1-72 0 0,-4-4 39 0 0,1-1-1 0 0,-1 1 0 0 0,1-1 0 0 0,-1 1 0 0 0,0 0 0 0 0,0-1 1 0 0,1 1-1 0 0,-1-1 0 0 0,0 1 0 0 0,0 0 0 0 0,0-1 0 0 0,1 1 1 0 0,-1 0-1 0 0,0-1 0 0 0,0 1 0 0 0,0-1 0 0 0,0 1 0 0 0,0 0 1 0 0,0-1-1 0 0,-1 1 0 0 0,1 0 0 0 0,0-1 0 0 0,0 1 0 0 0,0 0-38 0 0,-1 0 46 0 0,0 1-1 0 0,0-1 0 0 0,0 1 1 0 0,0-1-1 0 0,0 1 0 0 0,0-1 1 0 0,0 0-1 0 0,0 0 0 0 0,-2 1-45 0 0,-2 3 114 0 0,-1-1 0 0 0,0-1 0 0 0,0 1 0 0 0,-2 0-114 0 0,-13 6 180 0 0,-1-2-1 0 0,1 0 0 0 0,-1-1 1 0 0,-20 3-180 0 0,-92 11-2045 0 0,132-21 1948 0 0,-30 3-995 0 0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3:45.56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26 18 17247 0 0,'-25'-14'1320'0'0,"24"14"-904"0"0,3-1-406 0 0,0 1-1 0 0,-1 0 0 0 0,1 0 0 0 0,-1 0 0 0 0,1 0 0 0 0,0 0 0 0 0,-1 0 0 0 0,1 0 1 0 0,0 0-1 0 0,-1 1 0 0 0,1-1-9 0 0,10 2 138 0 0,143 1 959 0 0,161-9 233 0 0,-268 5-966 0 0,176 0 62 0 0,199 9-2102 0 0,-363-8-5759 0 0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3:44.53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147 115 12960 0 0,'0'-12'301'0'0,"-2"0"0"0"0,1-1 0 0 0,-4-10-301 0 0,5 22 1 0 0,0-19 303 0 0,1 36 868 0 0,1 27-990 0 0,-2 20 781 0 0,2-21-271 0 0,-5 130 1620 0 0,-4-73-1947 0 0,2 4-200 0 0,5-97-125 0 0,0 0 0 0 0,-1 1 0 0 0,0-1 0 0 0,-1 5-40 0 0,2-10-17 0 0,-1 1 0 0 0,1 0 0 0 0,-1-1-1 0 0,1 1 1 0 0,-1 0 0 0 0,0-1 0 0 0,0 1-1 0 0,0-1 1 0 0,0 0 0 0 0,0 1 0 0 0,0-1-1 0 0,0 0 1 0 0,0 1 0 0 0,-1-1 0 0 0,1 0-1 0 0,-1 0 1 0 0,1 0 17 0 0,-16-12-851 0 0,15 9 773 0 0,0 0-1 0 0,1 1 0 0 0,-1-1 1 0 0,1 0-1 0 0,0 0 0 0 0,-1 0 0 0 0,1 0 1 0 0,0 0-1 0 0,0 0 0 0 0,1-1 1 0 0,-1 1 78 0 0,-6-13-381 0 0,0 3-136 0 0,1 0 0 0 0,0-1 0 0 0,1 0 0 0 0,1 0-1 0 0,-3-10 518 0 0,-2-21-1712 0 0,0-4 1712 0 0,7 33-198 0 0,-4-29-197 0 0,1-17 395 0 0,3 30 76 0 0,2 16 159 0 0,0 0-1 0 0,1 1 0 0 0,0-1 1 0 0,4-12-235 0 0,-4 19 199 0 0,1 1 0 0 0,0-1 0 0 0,1 1 0 0 0,0-1 0 0 0,0 1 0 0 0,1 0 0 0 0,0 0 1 0 0,0 0-1 0 0,0 1 0 0 0,1-1 0 0 0,0 1 0 0 0,0 0 0 0 0,1 0 0 0 0,-1 1 1 0 0,1 0-1 0 0,1 0 0 0 0,4-3-199 0 0,-4 4 82 0 0,0-2 11 0 0,1 1 1 0 0,0 1-1 0 0,1-1 0 0 0,-1 1 0 0 0,1 1 0 0 0,0 0 0 0 0,3-1-93 0 0,3 1 146 0 0,0 0-1 0 0,0 1 1 0 0,0 1-1 0 0,0 0 1 0 0,1 1-1 0 0,-1 1 1 0 0,12 2-146 0 0,-21-2 43 0 0,0 0 0 0 0,0 0 0 0 0,-1 1 0 0 0,1 0 0 0 0,-1 0 0 0 0,1 0 0 0 0,-1 1 0 0 0,1-1 0 0 0,-1 1 0 0 0,0 1 0 0 0,-1-1 0 0 0,1 1 1 0 0,0-1-1 0 0,-1 1 0 0 0,0 1 0 0 0,0-1 0 0 0,0 0 0 0 0,0 1 0 0 0,-1 0 0 0 0,0 0 0 0 0,1 2-43 0 0,-2-4 15 0 0,-1 1 0 0 0,0-1 0 0 0,0 0-1 0 0,0 1 1 0 0,0-1 0 0 0,-1 0 0 0 0,1 1 0 0 0,-1-1 0 0 0,0 1 0 0 0,0-1 0 0 0,0 1-1 0 0,0-1 1 0 0,-1 1 0 0 0,1-1 0 0 0,-2 2-15 0 0,1 1 10 0 0,-1-1 0 0 0,-1 1 0 0 0,1-1 0 0 0,-1 0 0 0 0,0 0 0 0 0,0 0-1 0 0,0 0 1 0 0,-1 0 0 0 0,0-1-10 0 0,-6 7 16 0 0,-1-1 0 0 0,0 0 0 0 0,0 0-1 0 0,-1-1 1 0 0,0-1 0 0 0,-13 7-16 0 0,-3-1 125 0 0,-27 9-125 0 0,-12 6 172 0 0,43-20-83 0 0,23-9-87 0 0,1 0 1 0 0,0 0-1 0 0,0 1 0 0 0,-1-1 0 0 0,1 0 0 0 0,0 0 0 0 0,0 0 0 0 0,-1 1 0 0 0,1-1 1 0 0,0 0-1 0 0,0 0 0 0 0,-1 1 0 0 0,1-1 0 0 0,0 0 0 0 0,0 0 0 0 0,0 1 0 0 0,0-1 0 0 0,0 0 1 0 0,-1 1-1 0 0,1-1 0 0 0,0 0 0 0 0,0 1 0 0 0,0-1 0 0 0,0 0 0 0 0,0 1 0 0 0,0-1 1 0 0,0 0-1 0 0,0 1 0 0 0,0-1 0 0 0,0 0 0 0 0,0 0 0 0 0,0 1 0 0 0,0-1 0 0 0,0 0 0 0 0,1 1 1 0 0,-1-1-1 0 0,0 0 0 0 0,0 1 0 0 0,0-1 0 0 0,0 0 0 0 0,0 0 0 0 0,1 1 0 0 0,-1-1 1 0 0,0 0-3 0 0,10 10 30 0 0,-10-9-30 0 0,8 5 0 0 0,1 0 0 0 0,-1-1 0 0 0,1 0 0 0 0,1 1 0 0 0,21 12 0 0 0,1 0 17 0 0,-25-15-5 0 0,-1 0 0 0 0,0 1 0 0 0,1 0-1 0 0,2 2-11 0 0,22 19 20 0 0,-15-14 2 0 0,-1 1 0 0 0,6 7-22 0 0,-13-12 10 0 0,-1 1 0 0 0,0 0-1 0 0,0 1 1 0 0,-1-1-1 0 0,4 7-9 0 0,20 32-3584 0 0,-29-46 1947 0 0,-1-1-56 0 0,0 0-16 0 0</inkml:trace>
  <inkml:trace contextRef="#ctx0" brushRef="#br0" timeOffset="343.368">500 536 12728 0 0,'13'-3'968'0'0,"30"-11"32"0"0,-26 9 313 0 0,-15 5-665 0 0,0 0-128 0 0,14-1-25 0 0,0 0 0 0 0,0 0 0 0 0,-1-2 0 0 0,1 0 0 0 0,-1-1 0 0 0,0 0 0 0 0,14-7-495 0 0,-23 8 46 0 0,-1 1-1 0 0,-1-1 1 0 0,1 0-1 0 0,0-1 1 0 0,-1 1-1 0 0,4-3-45 0 0,-7 4 15 0 0,1 0-1 0 0,-1 1 0 0 0,1-1 1 0 0,-1 0-1 0 0,0 0 0 0 0,1 0 1 0 0,-1 0-1 0 0,0 0 0 0 0,0 0 1 0 0,-1 0-1 0 0,1 0 1 0 0,0 0-1 0 0,-1 0 0 0 0,1-1 1 0 0,-1 1-1 0 0,0 0 0 0 0,1-1-14 0 0,-1 0 40 0 0,0 0-1 0 0,0 0 1 0 0,0 0-1 0 0,-1-1 1 0 0,1 1-1 0 0,-1 0 1 0 0,1 0-1 0 0,-1 0 1 0 0,0 1-1 0 0,0-1 0 0 0,-1 0 1 0 0,1 0-1 0 0,0 0 1 0 0,-1 1-1 0 0,0-1-39 0 0,0 0 17 0 0,1 0 0 0 0,-1 1 0 0 0,0-1 0 0 0,0 1 0 0 0,0 0-1 0 0,0 0 1 0 0,-1 0 0 0 0,1 0 0 0 0,0 0 0 0 0,-1 0 0 0 0,0 1-1 0 0,1-1 1 0 0,-1 1 0 0 0,0-1 0 0 0,0 1 0 0 0,1 0 0 0 0,-1 0-1 0 0,0 1 1 0 0,-3-1-17 0 0,-3 0 21 0 0,1 1 0 0 0,-1 0 0 0 0,0 0 0 0 0,0 1 0 0 0,0 1 0 0 0,0-1 0 0 0,0 1 0 0 0,1 1 0 0 0,-1 0 0 0 0,1 0-1 0 0,0 0 1 0 0,0 1 0 0 0,-3 2-21 0 0,7-4-4 0 0,1 1-1 0 0,0-1 1 0 0,0 1 0 0 0,-1 0-1 0 0,2 0 1 0 0,-1 0-1 0 0,0 0 1 0 0,1 0 0 0 0,-1 1-1 0 0,1-1 1 0 0,0 1-1 0 0,0 0 5 0 0,0-1-7 0 0,1 0 0 0 0,0 0 0 0 0,-1 0 0 0 0,1 0 0 0 0,0 0 0 0 0,1 1-1 0 0,-1-1 1 0 0,0 0 0 0 0,1 1 0 0 0,0-1 0 0 0,0 0 0 0 0,0 1 0 0 0,0-1-1 0 0,1 0 1 0 0,-1 1 7 0 0,1-1-26 0 0,0 0 0 0 0,0 1 0 0 0,1-1 0 0 0,-1 0 0 0 0,1 0 0 0 0,0 0 0 0 0,0 0 0 0 0,0 0 0 0 0,0 0 0 0 0,0-1 0 0 0,1 1 0 0 0,-1-1 0 0 0,3 2 26 0 0,0 0-40 0 0,0-1 1 0 0,0 0 0 0 0,1 0 0 0 0,-1 0 0 0 0,1-1 0 0 0,-1 1-1 0 0,1-2 1 0 0,0 1 39 0 0,7 1-492 0 0,-1 0 1 0 0,1-2-1 0 0,0 1 0 0 0,0-1 0 0 0,0-1 1 0 0,0-1-1 0 0,5 0 492 0 0,9-2-1395 0 0,2-2-11 0 0</inkml:trace>
  <inkml:trace contextRef="#ctx0" brushRef="#br0" timeOffset="747.134">1080 411 15464 0 0,'-8'3'745'0'0,"-1"0"-654"0"0,-1 1 0 0 0,0 0 1 0 0,1 0-1 0 0,0 1 0 0 0,0 0 0 0 0,0 0 1 0 0,1 1-1 0 0,0 0 0 0 0,0 1 0 0 0,0 0 1 0 0,1 0-1 0 0,0 0 0 0 0,0 1 1 0 0,1 0-1 0 0,0 1 0 0 0,0-1 0 0 0,1 1 1 0 0,0 0-1 0 0,1 0 0 0 0,-3 8-91 0 0,6-13 23 0 0,0 0 0 0 0,0 0 0 0 0,0 1 1 0 0,1-1-1 0 0,0 0 0 0 0,-1 1 0 0 0,2-1 0 0 0,-1 1 0 0 0,0-1 0 0 0,1 0 0 0 0,0 0 0 0 0,0 1 0 0 0,0-1 1 0 0,0 1-24 0 0,0-4 22 0 0,0 1 1 0 0,0 0 0 0 0,0 0 0 0 0,0 0-1 0 0,0-1 1 0 0,0 1 0 0 0,1 0-1 0 0,-1-1 1 0 0,0 1 0 0 0,1-1 0 0 0,-1 0-1 0 0,1 1 1 0 0,0-1 0 0 0,-1 0 0 0 0,1 0-1 0 0,0 0 1 0 0,0 0 0 0 0,0 0-1 0 0,0-1 1 0 0,0 1 0 0 0,0-1 0 0 0,0 1-1 0 0,0-1 1 0 0,0 1 0 0 0,0-1 0 0 0,0 0-1 0 0,0 0 1 0 0,0 0 0 0 0,0 0-1 0 0,1-1-22 0 0,2 0 54 0 0,0 0-1 0 0,0 0 0 0 0,0 0 1 0 0,0-1-1 0 0,0 0 0 0 0,-1 0 1 0 0,1 0-1 0 0,1-1-53 0 0,35-25 360 0 0,-31 21-285 0 0,0 0-76 0 0,-1-1-1 0 0,-1 0 1 0 0,1 0 0 0 0,-1-1 0 0 0,-1-1 0 0 0,0 1 0 0 0,0-1 0 0 0,-1 0 0 0 0,0-1-1 0 0,0 1 1 0 0,-1-1 0 0 0,-1 0 0 0 0,0-1 0 0 0,0-1 1 0 0,4-18-201 0 0,-1-1-1 0 0,-1 0 1 0 0,-2 0-1 0 0,-1-21 202 0 0,-1 35 146 0 0,-2 0-1 0 0,0 0 1 0 0,-1 0-1 0 0,-1 0 1 0 0,-1 0-1 0 0,0 1 1 0 0,-1-1-1 0 0,-6-13-145 0 0,10 30 416 0 0,-12 11 864 0 0,7 0-1281 0 0,1 2 1 0 0,1-1-1 0 0,0 0 0 0 0,0 1 0 0 0,1-1 0 0 0,1 1 0 0 0,-1 4 1 0 0,0 2-111 0 0,-1 22 34 0 0,2 1 1 0 0,1 0-1 0 0,2-1 1 0 0,2 1-1 0 0,8 36 77 0 0,-7-50 0 0 0,-1 2 0 0 0,6 16 0 0 0,-5-27-479 0 0,0-1-1 0 0,-2 1 0 0 0,0-1 0 0 0,-1 1 1 0 0,-1 6 479 0 0,-1-12-6857 0 0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3:49.987"/>
    </inkml:context>
    <inkml:brush xml:id="br0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30 753 15200 0 0,'0'0'348'0'0,"-7"-13"831"0"0,-3-6-989 0 0,8 16 62 0 0,1 1-1 0 0,-1 0 1 0 0,1-1-1 0 0,0 1 0 0 0,0-1 1 0 0,0 1-1 0 0,0-1 1 0 0,0 0-1 0 0,1 1 0 0 0,-1-1 1 0 0,1 0-1 0 0,0 1 1 0 0,-1-1-1 0 0,1 0 1 0 0,1 0-1 0 0,-1 1 0 0 0,0-3-251 0 0,5-15 429 0 0,1 0 0 0 0,1 0-1 0 0,1 0 1 0 0,0 1 0 0 0,3-2-429 0 0,7-17 287 0 0,-5 9-113 0 0,1-3-45 0 0,0 0 1 0 0,4-22-130 0 0,32-104 0 0 0,-15 50 340 0 0,-20 64-120 0 0,-3-1 132 0 0,-6 34-176 0 0,-4 15-173 0 0,0 0 0 0 0,0-1-1 0 0,-1 1 1 0 0,1 0 0 0 0,-1 0-1 0 0,0 2-2 0 0,5 19-41 0 0,0-1 0 0 0,5 11 41 0 0,8 27-76 0 0,-5-7 67 0 0,3-1 0 0 0,5 8 9 0 0,22 61 0 0 0,-35-98-41 0 0,3 7-101 0 0,-1 2 0 0 0,-2-1 1 0 0,0 3 141 0 0,-9-34-141 0 0,0-1 1 0 0,0 0-1 0 0,0 0 1 0 0,0 0-1 0 0,0 0 1 0 0,0 1-1 0 0,0-1 1 0 0,0 0-1 0 0,0 0 1 0 0,-1 0-1 0 0,1 0 1 0 0,0 0-1 0 0,-1 0 1 0 0,1 0-1 0 0,-1 0 1 0 0,0 1 140 0 0,-1 4-5210 0 0,-1 2-2129 0 0</inkml:trace>
  <inkml:trace contextRef="#ctx0" brushRef="#br0" timeOffset="270.525">76 462 18743 0 0,'-9'-26'1882'0'0,"9"26"-1877"0"0,0-1 0 0 0,0 1 1 0 0,0 0-1 0 0,0-1 0 0 0,0 1 0 0 0,0-1 1 0 0,0 1-1 0 0,0 0 0 0 0,0-1 1 0 0,0 1-1 0 0,0 0 0 0 0,1-1 1 0 0,-1 1-1 0 0,0 0 0 0 0,0-1 0 0 0,0 1 1 0 0,0 0-1 0 0,1-1 0 0 0,-1 1 1 0 0,0 0-1 0 0,0 0 0 0 0,1-1 0 0 0,-1 1 1 0 0,0 0-1 0 0,0 0 0 0 0,1-1 1 0 0,-1 1-1 0 0,0 0 0 0 0,1 0 0 0 0,-1 0 1 0 0,0-1-1 0 0,1 1 0 0 0,-1 0-5 0 0,5-2 55 0 0,0-1 0 0 0,0 1-1 0 0,0 0 1 0 0,0 0 0 0 0,1 1-1 0 0,-1 0 1 0 0,0 0 0 0 0,1 0 0 0 0,-1 0-1 0 0,1 1 1 0 0,-1 0 0 0 0,2 0-55 0 0,11-1 71 0 0,-1 1 9 0 0,0 0-1 0 0,4 1-79 0 0,20 1 83 0 0,62 2 292 0 0,-50-1-1804 0 0,-1-2-4970 0 0,-32-1 219 0 0</inkml:trace>
  <inkml:trace contextRef="#ctx0" brushRef="#br0" timeOffset="439.085">647 381 12696 0 0,'4'14'968'0'0,"4"9"-643"0"0,-2 0 0 0 0,0 1 0 0 0,1 21-325 0 0,3 7 1089 0 0,-8-43-492 0 0,0 1-1 0 0,1-1 1 0 0,0 0 0 0 0,2 3-597 0 0,-5-12 69 0 0,0 0 0 0 0,0 0 1 0 0,0 1-1 0 0,0-1 0 0 0,0 0 0 0 0,0 0 0 0 0,0 0 0 0 0,0 0 0 0 0,0 0 0 0 0,0 0 0 0 0,0 0 0 0 0,1 1 0 0 0,-1-1 0 0 0,0 0 0 0 0,0 0 0 0 0,0 0 0 0 0,0 0 0 0 0,0 0 0 0 0,0 0 0 0 0,0 0 0 0 0,0 0 0 0 0,0 0 0 0 0,1 1 0 0 0,-1-1 0 0 0,0 0 0 0 0,0 0 0 0 0,0 0 0 0 0,0 0 0 0 0,0 0 0 0 0,0 0 0 0 0,1 0 0 0 0,-1 0 0 0 0,0 0 0 0 0,0 0 0 0 0,0 0 0 0 0,0 0 0 0 0,0 0 0 0 0,0 0 0 0 0,1 0 0 0 0,-1 0 0 0 0,0 0 0 0 0,0 0 0 0 0,0 0 0 0 0,0 0 0 0 0,0 0 0 0 0,0-1 0 0 0,0 1 0 0 0,1 0-69 0 0,3-8 1565 0 0,5-23-1209 0 0,-4 10 49 0 0,8-11-193 0 0,2 0 0 0 0,2 1 0 0 0,17-24-212 0 0,-23 38-60 0 0,1 1-1 0 0,1 1 1 0 0,0 0-1 0 0,1 1 1 0 0,1 1 0 0 0,0 0-1 0 0,9-5 61 0 0,-18 14-253 0 0,0 1 0 0 0,0-1 0 0 0,0 2 0 0 0,1-1 0 0 0,-1 1 0 0 0,1 0 0 0 0,-1 0 0 0 0,1 0 0 0 0,1 1 253 0 0,17-2-1203 0 0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3:54.737"/>
    </inkml:context>
    <inkml:brush xml:id="br0">
      <inkml:brushProperty name="width" value="0.05" units="cm"/>
      <inkml:brushProperty name="height" value="0.05" units="cm"/>
      <inkml:brushProperty name="color" value="#009900"/>
    </inkml:brush>
  </inkml:definitions>
  <inkml:trace contextRef="#ctx0" brushRef="#br0">266 173 15264 0 0,'1'-2'58'0'0,"1"1"0"0"0,-1-1 0 0 0,0 0 0 0 0,1 0 0 0 0,-1-1 0 0 0,0 1 0 0 0,0 0 0 0 0,0 0 0 0 0,-1 0 0 0 0,1-1 0 0 0,0 1 0 0 0,-1 0 0 0 0,0-1 0 0 0,1 1 1 0 0,-1 0-1 0 0,0-1 0 0 0,0 1 0 0 0,0-1 0 0 0,-1 1 0 0 0,1-1-58 0 0,0-17 441 0 0,1 18-436 0 0,-1 1-1 0 0,0-1 1 0 0,0 0 0 0 0,0 0-1 0 0,0 0 1 0 0,0 0-1 0 0,0 0 1 0 0,0 0 0 0 0,-1 0-1 0 0,1 0 1 0 0,-1 0 0 0 0,1 1-1 0 0,-1-1 1 0 0,0 0-1 0 0,0 0-4 0 0,-3-6 154 0 0,-1 1-1 0 0,0 0 0 0 0,0 0 1 0 0,-1 0-1 0 0,-4-4-153 0 0,8 9 75 0 0,-1 0 0 0 0,1 0 1 0 0,-1 0-1 0 0,0 0 0 0 0,0 0 0 0 0,0 1 1 0 0,0-1-1 0 0,0 1 0 0 0,0 0 1 0 0,0 0-1 0 0,0 0 0 0 0,0 0 0 0 0,0 0 1 0 0,-1 1-1 0 0,1-1 0 0 0,-3 1-75 0 0,-2 1 117 0 0,0-1 0 0 0,0 2 0 0 0,0-1-1 0 0,0 1 1 0 0,0 0 0 0 0,1 1 0 0 0,-1-1 0 0 0,1 2 0 0 0,-1-1-1 0 0,1 1 1 0 0,0 0 0 0 0,0 0 0 0 0,1 1 0 0 0,-1 0 0 0 0,-1 3-117 0 0,1-2 7 0 0,1 0 0 0 0,0 0 0 0 0,1 0 0 0 0,-1 1 1 0 0,1 0-1 0 0,0 0 0 0 0,1 1 0 0 0,0-1 0 0 0,0 1 1 0 0,1 0-1 0 0,0 0 0 0 0,0 0 0 0 0,1 1 0 0 0,-1 4-7 0 0,3-12 10 0 0,-1 1 1 0 0,1 0-1 0 0,0 0 0 0 0,0 0 0 0 0,0 0 0 0 0,0 0 0 0 0,1-1 0 0 0,-1 1 0 0 0,0 0 1 0 0,1 0-1 0 0,-1 0 0 0 0,1-1 0 0 0,0 1 0 0 0,-1 0 0 0 0,1-1 0 0 0,0 1 0 0 0,0-1 1 0 0,0 1-1 0 0,0-1 0 0 0,0 1 0 0 0,1-1 0 0 0,-1 1 0 0 0,0-1 0 0 0,1 0 0 0 0,-1 0 1 0 0,1 0-1 0 0,-1 0 0 0 0,1 0 0 0 0,-1 0 0 0 0,1 0 0 0 0,0-1 0 0 0,0 1 0 0 0,-1 0 1 0 0,1-1-1 0 0,0 1 0 0 0,0-1 0 0 0,0 0 0 0 0,-1 0 0 0 0,1 0 0 0 0,0 0 0 0 0,0 0 1 0 0,0 0-1 0 0,0 0 0 0 0,-1 0 0 0 0,1-1 0 0 0,0 1 0 0 0,0-1 0 0 0,-1 1 0 0 0,2-1-10 0 0,12-5 36 0 0,0 0-1 0 0,0-1 1 0 0,-1-1 0 0 0,0 0-1 0 0,-1-1 1 0 0,0 0-1 0 0,0-1 1 0 0,-1 0-1 0 0,8-9-35 0 0,-15 14 0 0 0,-1 1 0 0 0,1-1 0 0 0,0 1 0 0 0,1 0 0 0 0,-1 0 0 0 0,1 1 0 0 0,4-3 0 0 0,-8 5-1 0 0,0 0 0 0 0,0 0-1 0 0,0 0 1 0 0,0 1 0 0 0,0-1-1 0 0,0 1 1 0 0,0-1 0 0 0,1 1 1 0 0,11 1-107 0 0,-11 2 74 0 0,-2-1 10 0 0,3 2-18 0 0,0 0 0 0 0,-1 0 0 0 0,1 1 0 0 0,-1-1 1 0 0,0 1-1 0 0,0 0 0 0 0,0 0 0 0 0,-1 0 0 0 0,2 6 41 0 0,2 7-40 0 0,-1 0 0 0 0,0 8 40 0 0,-1-7-11 0 0,0 6 24 0 0,-1 0 0 0 0,-1 1 0 0 0,-1 5-13 0 0,2 23 37 0 0,-3-37 6 0 0,-1 1 0 0 0,-1 0-1 0 0,0 0 1 0 0,-3 8-43 0 0,-1 12 129 0 0,4-24-68 0 0,-2 1 0 0 0,0-1 0 0 0,0 0 0 0 0,-2 0-1 0 0,0-1 1 0 0,0 1 0 0 0,-1-1 0 0 0,-1-1 0 0 0,0 1-1 0 0,-2 1-60 0 0,6-9 32 0 0,-1 0 0 0 0,1-1-1 0 0,-1 1 1 0 0,-1-1 0 0 0,1 0-1 0 0,-1 0 1 0 0,1 0-1 0 0,-1-1 1 0 0,-1 1-32 0 0,5-3 20 0 0,0 0-1 0 0,-1 0 1 0 0,1 0-1 0 0,0 0 0 0 0,0-1 1 0 0,-1 1-1 0 0,1-1 1 0 0,0 1-1 0 0,-1-1 1 0 0,1 0-1 0 0,-1 0 1 0 0,1 0-1 0 0,0 0 1 0 0,-1-1-1 0 0,1 1 1 0 0,0 0-1 0 0,-1-1 1 0 0,1 0-1 0 0,0 1 1 0 0,0-1-1 0 0,-1 0 1 0 0,1 0-1 0 0,0-1 1 0 0,0 1-1 0 0,0 0 0 0 0,0-1 1 0 0,0 1-20 0 0,0-1 20 0 0,0-1 1 0 0,0 1-1 0 0,1-1 1 0 0,-1 1-1 0 0,0-1 0 0 0,1 0 1 0 0,0 1-1 0 0,-1-1 0 0 0,1 0 1 0 0,0 0-1 0 0,1 0 1 0 0,-1-1-21 0 0,-2-18-1379 0 0,3 2-4205 0 0,3 1-1300 0 0</inkml:trace>
  <inkml:trace contextRef="#ctx0" brushRef="#br0" timeOffset="962.216">412 162 11256 0 0,'0'0'256'0'0,"0"0"34"0"0,0 0 21 0 0,0 0-35 0 0,0 0-143 0 0,0 0 70 0 0,0 0 48 0 0,0 0 6 0 0,0 0 63 0 0,0 0 243 0 0,0 0 107 0 0,0 0 24 0 0,0 0-42 0 0,0 0-185 0 0,1 1-77 0 0,4 6-5 0 0,0-1-229 0 0,-1-1 1 0 0,0 1-1 0 0,0 0 0 0 0,-1 0 0 0 0,0 1 0 0 0,3 5-156 0 0,-3-3 100 0 0,1 1-13 0 0,-1 0 1 0 0,0 0-1 0 0,-1 1 1 0 0,1 2-88 0 0,7 17 254 0 0,-10-30-228 0 0,0 0-1 0 0,0 1 0 0 0,0-1 1 0 0,0 0-1 0 0,0 0 0 0 0,0 0 0 0 0,0 1 1 0 0,0-1-1 0 0,0 0 0 0 0,0 0 0 0 0,0 0 1 0 0,0 0-1 0 0,0 1 0 0 0,0-1 1 0 0,0 0-1 0 0,1 0 0 0 0,-1 0 0 0 0,0 0 1 0 0,0 1-1 0 0,0-1 0 0 0,0 0 0 0 0,0 0 1 0 0,0 0-1 0 0,1 0 0 0 0,-1 0 1 0 0,0 0-1 0 0,0 0 0 0 0,0 1 0 0 0,0-1 1 0 0,1 0-1 0 0,-1 0 0 0 0,0 0 0 0 0,0 0 1 0 0,0 0-1 0 0,0 0 0 0 0,1 0 1 0 0,-1 0-1 0 0,0 0 0 0 0,0 0 0 0 0,0 0 1 0 0,1 0-1 0 0,-1 0-25 0 0,7-7 401 0 0,2-12-58 0 0,-2-5 61 0 0,8-16-404 0 0,-8 23 78 0 0,-3 6-70 0 0,0 1 0 0 0,1 0 0 0 0,1 0 0 0 0,-1 0 0 0 0,2 1 0 0 0,-1-1 0 0 0,1 2 0 0 0,1-1-1 0 0,3-2-7 0 0,-7 6-4 0 0,2 1-1 0 0,-1 0 0 0 0,0 0 0 0 0,1 0 1 0 0,-1 1-1 0 0,1 0 0 0 0,0 0 0 0 0,0 1 0 0 0,0-1 1 0 0,1 1-1 0 0,-1 1 0 0 0,0-1 0 0 0,1 1 1 0 0,-1 0-1 0 0,1 1 0 0 0,4-1 5 0 0,9 2 4 0 0,-1 1-1 0 0,1 1 1 0 0,11 3-4 0 0,29 5-74 0 0,-57-11 125 0 0,-1 0 0 0 0,1 1-1 0 0,0-1 1 0 0,0 0-1 0 0,0 0 1 0 0,0 0-1 0 0,0-1 1 0 0,0 1 0 0 0,-1-1-1 0 0,1 1 1 0 0,0-1-1 0 0,0 0 1 0 0,-1 0 0 0 0,1 0-1 0 0,0-1 1 0 0,1-1-51 0 0,-3 3 1 0 0,0 0-1 0 0,-1-1 1 0 0,1 1 0 0 0,-1-1 0 0 0,1 1 0 0 0,-1-1 0 0 0,0 1 0 0 0,1-1 0 0 0,-1 1-1 0 0,0-1 1 0 0,1 1 0 0 0,-1-1 0 0 0,0 0 0 0 0,1 1 0 0 0,-1-1 0 0 0,0 0-1 0 0,0 1 1 0 0,0-1 0 0 0,0 0 0 0 0,0 1 0 0 0,1-1 0 0 0,-1 0 0 0 0,-1 1 0 0 0,1-1-1 0 0,0 0 1 0 0,0 1 0 0 0,0-1 0 0 0,0 0-1 0 0,0-1 2 0 0,-1 0-7 0 0,1-1 0 0 0,0 0 0 0 0,-1 1 0 0 0,1-1 0 0 0,-1 0 0 0 0,0 1 0 0 0,0-1 0 0 0,0 0 0 0 0,0 1 0 0 0,0 0 0 0 0,0-1 0 0 0,-1 1 0 0 0,0 0 0 0 0,1-1 0 0 0,-1 1 0 0 0,0 0 0 0 0,0 0 0 0 0,0 0-1 0 0,0 1 1 0 0,0-1 0 0 0,0 0 0 0 0,-1 1 0 0 0,1 0 0 0 0,0-1 0 0 0,-1 1 0 0 0,1 0 0 0 0,-1 0 0 0 0,0 0 0 0 0,1 1 0 0 0,-1-1 0 0 0,0 0 0 0 0,1 1 0 0 0,-1 0 0 0 0,0 0 0 0 0,0 0 0 0 0,1 0 0 0 0,-3 0 5 0 0,0 0-105 0 0,3 0 77 0 0,1 0 1 0 0,0 1 0 0 0,-1-1-1 0 0,1 0 1 0 0,0 0-1 0 0,-1 1 1 0 0,1-1-1 0 0,0 0 1 0 0,0 1-1 0 0,-1-1 1 0 0,1 1-1 0 0,0 0 1 0 0,0-1 0 0 0,0 1-1 0 0,0 0 1 0 0,0 0-1 0 0,0 0 1 0 0,0 0-1 0 0,0 0 1 0 0,0 0-1 0 0,0 0 28 0 0,-6 5 14 0 0,1 1 0 0 0,0 0 0 0 0,0 1 0 0 0,1 0 0 0 0,0-1 0 0 0,0 2 0 0 0,1-1-1 0 0,0 0 1 0 0,1 1 0 0 0,-1 0 0 0 0,2 0 0 0 0,-1 0 0 0 0,1 0 0 0 0,1 0 0 0 0,-1 1-1 0 0,2-1 1 0 0,-1 6-14 0 0,1-12 12 0 0,0 0 1 0 0,1 0-1 0 0,-1-1 0 0 0,0 1 0 0 0,1 0 0 0 0,0 0 0 0 0,-1-1 0 0 0,1 1 0 0 0,0 0 0 0 0,1-1 0 0 0,-1 1 1 0 0,0-1-1 0 0,1 0 0 0 0,-1 1 0 0 0,1-1 0 0 0,0 0 0 0 0,0 0 0 0 0,-1 0 0 0 0,2 0 0 0 0,-1 0 1 0 0,0 0-1 0 0,2 1-12 0 0,1-1 56 0 0,-1 1 1 0 0,1-1 0 0 0,0 0 0 0 0,0 0 0 0 0,0-1 0 0 0,0 0 0 0 0,0 0 0 0 0,0 0 0 0 0,0 0-1 0 0,0-1 1 0 0,5 0-57 0 0,-2 1 32 0 0,3-1 2 0 0,1-1-1 0 0,-1 1 1 0 0,1-2 0 0 0,0 0-34 0 0,2-1 37 0 0,0-1 1 0 0,-1 0-1 0 0,1-1 0 0 0,-1-1 1 0 0,1 0-1 0 0,-2-1 0 0 0,1 0 1 0 0,-1-1-1 0 0,0-1 0 0 0,-1 0 1 0 0,3-3-38 0 0,-4 4 6 0 0,-1 0 0 0 0,0-1 0 0 0,0-1 0 0 0,-1 0 0 0 0,-1 0 0 0 0,1 0 0 0 0,-1-1 0 0 0,-1 0 0 0 0,0 0 0 0 0,-1-1-6 0 0,-5 12-3 0 0,1 0 1 0 0,-1-1 0 0 0,0 1 0 0 0,1-1 0 0 0,-1 1-1 0 0,0-1 1 0 0,0 1 0 0 0,0-1 0 0 0,0 1 0 0 0,0-1 0 0 0,1 1-1 0 0,-1 0 1 0 0,0-1 0 0 0,0 1 0 0 0,0-1 0 0 0,0 1-1 0 0,0-1 1 0 0,0 1 0 0 0,0-1 0 0 0,-1 1 0 0 0,1-1-1 0 0,0 1 1 0 0,0-1 0 0 0,0 1 0 0 0,0-1 0 0 0,-1 1-1 0 0,1-1 1 0 0,0 1 0 0 0,0 0 0 0 0,-1-1 0 0 0,1 1 0 0 0,0-1-1 0 0,-1 1 1 0 0,1 0 0 0 0,-1-1 0 0 0,1 1 0 0 0,0 0-1 0 0,-1-1 1 0 0,1 1 0 0 0,-1 0 0 0 0,1 0 0 0 0,-1 0-1 0 0,1-1 1 0 0,0 1 0 0 0,-1 0 0 0 0,1 0 2 0 0,-2 0-8 0 0,0 0 1 0 0,0 0-1 0 0,1 0 1 0 0,-1 0-1 0 0,0 0 1 0 0,1 1-1 0 0,-1-1 1 0 0,0 0-1 0 0,1 1 1 0 0,-1 0-1 0 0,1-1 1 0 0,-1 1 7 0 0,-6 4-1 0 0,0 0 0 0 0,0 0-1 0 0,1 1 1 0 0,0 0 0 0 0,0 1 0 0 0,1-1 0 0 0,0 1-1 0 0,0 0 1 0 0,-1 2 1 0 0,-4 7-3 0 0,0 0-1 0 0,2 1 1 0 0,-8 15 3 0 0,13-21-14 0 0,0 1 1 0 0,1-1 0 0 0,1 1-1 0 0,-1 2 14 0 0,3-12 8 0 0,0-1-1 0 0,0 0 1 0 0,0 1-1 0 0,0-1 1 0 0,0 0 0 0 0,1 1-1 0 0,-1-1 1 0 0,0 0-1 0 0,1 1 1 0 0,-1-1-1 0 0,1 0 1 0 0,-1 0-1 0 0,1 0 1 0 0,-1 1-1 0 0,1-1 1 0 0,0 0 0 0 0,0 0-1 0 0,0 0 1 0 0,-1 0-1 0 0,1 0 1 0 0,0 0-1 0 0,0 0 1 0 0,0-1-1 0 0,0 1 1 0 0,1 0-1 0 0,-1 0-7 0 0,1 0 49 0 0,1 0 0 0 0,-1 1-1 0 0,0-1 1 0 0,1 0-1 0 0,-1 0 1 0 0,1 0 0 0 0,0 0-1 0 0,-1-1 1 0 0,1 1-1 0 0,0-1 1 0 0,0 0-49 0 0,12-1 105 0 0,-1-1-1 0 0,0-1 1 0 0,0 0 0 0 0,0-1 0 0 0,0-1-1 0 0,3-2-104 0 0,3 0 41 0 0,-4 2-48 0 0,-1-1-1 0 0,0-1 0 0 0,1 0 1 0 0,-2-1-1 0 0,1-1 1 0 0,-1 0-1 0 0,2-3 8 0 0,3-3-405 0 0,-7 6-100 0 0,-1 0 0 0 0,0 0 0 0 0,0-1 1 0 0,-1-1-1 0 0,-1 0 0 0 0,1 0 0 0 0,-1-2 505 0 0,4-16-1558 0 0,-12 28 1382 0 0,0-2 113 0 0,0 0-2619 0 0,-1 3 1818 0 0</inkml:trace>
  <inkml:trace contextRef="#ctx0" brushRef="#br0" timeOffset="1346.667">1401 9 12032 0 0,'0'0'356'0'0,"0"0"-8"0"0,0 0-190 0 0,0 2 40 0 0,-3 11 149 0 0,1-1 1 0 0,0 1-1 0 0,1-1 1 0 0,1 1-1 0 0,0 4-347 0 0,-2 32 1523 0 0,0-26-871 0 0,-10 78 1321 0 0,11-101-1938 0 0,1 0 1 0 0,0 1-1 0 0,0-1 1 0 0,0 0-1 0 0,0 0 1 0 0,0 0 0 0 0,0 1-1 0 0,0-1 1 0 0,-1 0-1 0 0,1 0 1 0 0,0 1-1 0 0,0-1 1 0 0,0 0-1 0 0,0 0 1 0 0,0 0-1 0 0,0 1 1 0 0,0-1-1 0 0,0 0 1 0 0,0 0-1 0 0,0 1 1 0 0,1-1 0 0 0,-1 0-1 0 0,0 0 1 0 0,0 0-1 0 0,0 1 1 0 0,0-1-1 0 0,0 0 1 0 0,0 0-1 0 0,0 0 1 0 0,0 1-1 0 0,1-1 1 0 0,-1 0-1 0 0,0 0 1 0 0,0 0 0 0 0,0 0-1 0 0,0 1 1 0 0,1-1-1 0 0,-1 0 1 0 0,0 0-1 0 0,0 0 1 0 0,1 0-36 0 0,8-6 819 0 0,17-24-171 0 0,-20 23-472 0 0,20-26-166 0 0,18-20 193 0 0,-38 47-230 0 0,0-1 0 0 0,1 1 0 0 0,0 1 0 0 0,1-1 0 0 0,-1 1-1 0 0,3-1 28 0 0,-9 5 0 0 0,1 1 0 0 0,-1-1 0 0 0,0 1 0 0 0,0-1 0 0 0,0 1 0 0 0,1 0 0 0 0,-1-1 0 0 0,0 1 0 0 0,0 0 0 0 0,1 0 0 0 0,-1 0 0 0 0,0 0 0 0 0,1 0 0 0 0,-1 0 0 0 0,0 0 0 0 0,0 0 0 0 0,1 1 0 0 0,-1-1 0 0 0,0 0 0 0 0,0 1 0 0 0,0-1 0 0 0,1 1 0 0 0,-1-1 0 0 0,0 1 0 0 0,0 0 0 0 0,0 0-1 0 0,0-1 1 0 0,0 1 0 0 0,0 0 0 0 0,0 0 0 0 0,0 0 0 0 0,-1 0 0 0 0,1 0 0 0 0,0 0 0 0 0,0 0 0 0 0,-1 0 0 0 0,1 0 0 0 0,-1 1 0 0 0,1-1 0 0 0,-1 0 0 0 0,3 5 2 0 0,0 0 1 0 0,-1 0-1 0 0,0 0 0 0 0,-1 0 0 0 0,1 1 1 0 0,-1-1-1 0 0,0 4-2 0 0,0 3 72 0 0,0 1-29 0 0,0-1 0 0 0,-1 0 0 0 0,-1 11-43 0 0,-3 24 118 0 0,2 17-118 0 0,6-17-1696 0 0,-2-34-5741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28:31.4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2128 219 13968 0 0,'0'0'408'0'0,"0"0"-2"0"0,1-1-260 0 0,3-2-22 0 0,-3 3 434 0 0,-1 0 186 0 0,0 0 31 0 0,0 0-38 0 0,-7 2 268 0 0,0 3-825 0 0,0 0 0 0 0,0 1 0 0 0,1 0 0 0 0,-1 0 0 0 0,1 0-1 0 0,1 0 1 0 0,-4 6-180 0 0,-11 11 139 0 0,-4 4-17 0 0,2 1 1 0 0,1 1 0 0 0,-10 20-123 0 0,23-36 74 0 0,0-1 4 0 0,1-1-1 0 0,1 1 0 0 0,0 0 0 0 0,-2 7-77 0 0,7-16 22 0 0,0 1-1 0 0,0 0 1 0 0,0-1-1 0 0,1 1 1 0 0,-1 0-1 0 0,1 0 0 0 0,-1 0 1 0 0,1-1-1 0 0,1 1 1 0 0,-1 0-1 0 0,0 0 1 0 0,1 0-1 0 0,0 0 0 0 0,0-1 1 0 0,0 1-1 0 0,0 0 1 0 0,2 2-22 0 0,-1-6 49 0 0,0 0 1 0 0,0 1-1 0 0,0-1 0 0 0,0 0 1 0 0,0 0-1 0 0,0 0 1 0 0,1 0-1 0 0,-1-1 1 0 0,0 1-50 0 0,-1 0 24 0 0,2-1 24 0 0,1 0 0 0 0,-1 0-1 0 0,0 0 1 0 0,1 0 0 0 0,-1 0 0 0 0,0-1 0 0 0,0 0-1 0 0,0 0 1 0 0,0 0 0 0 0,3-2-48 0 0,27-25 270 0 0,-23 19-202 0 0,-1 1-51 0 0,-1-1-1 0 0,0 0 1 0 0,-1-1 0 0 0,0 1-1 0 0,0-2 1 0 0,-2 1 0 0 0,1 0-1 0 0,-1-1 1 0 0,1-5-17 0 0,17-36 35 0 0,-15 36-35 0 0,-1 0 0 0 0,-1-1 0 0 0,-1 0 0 0 0,1-7 0 0 0,-28 150 0 0 0,16-84 0 0 0,3-19 56 0 0,2 0-1 0 0,1 22-55 0 0,0-18 17 0 0,0-21-14 0 0,1-1-1 0 0,0 1 0 0 0,0 0 1 0 0,0 0-1 0 0,0 0 0 0 0,1 1-2 0 0,-1-5 13 0 0,-1 1 0 0 0,1-1-1 0 0,-1 1 1 0 0,1 0 0 0 0,0-1 0 0 0,0 1-1 0 0,0-1 1 0 0,0 1 0 0 0,0-1 0 0 0,0 0-1 0 0,0 1 1 0 0,0-1 0 0 0,0 0 0 0 0,1 0-1 0 0,-1 0 1 0 0,0 0 0 0 0,1 0 0 0 0,-1 0-1 0 0,1 0-12 0 0,-1-1 13 0 0,1 0 0 0 0,-1 0 0 0 0,1 0-1 0 0,-1 0 1 0 0,1-1 0 0 0,-1 1 0 0 0,0 0-1 0 0,1-1 1 0 0,-1 1 0 0 0,0-1 0 0 0,1 1-1 0 0,-1-1 1 0 0,0 0 0 0 0,1 0 0 0 0,-1 0-13 0 0,20-14 144 0 0,-20 14-128 0 0,11-9 32 0 0,-1 0 0 0 0,-1-2 0 0 0,0 1-1 0 0,0-1 1 0 0,-1-1 0 0 0,-1 0 0 0 0,0 0-1 0 0,-1 0 1 0 0,3-7-48 0 0,4-14-50 0 0,-2 1 0 0 0,0-1 0 0 0,1-18 50 0 0,7-35-181 0 0,-7 26-131 0 0,14-38 312 0 0,-27 96 19 0 0,1 0-1 0 0,0 0 1 0 0,-1 0 0 0 0,0 0-1 0 0,1-1 1 0 0,-1 1 0 0 0,-1-2-19 0 0,1 5 4 0 0,0 0 1 0 0,0 0-1 0 0,0 0 1 0 0,1 0-1 0 0,-1 0 0 0 0,0 0 1 0 0,0 0-1 0 0,0 0 1 0 0,0 0-1 0 0,0 0 1 0 0,0 0-1 0 0,0-1 1 0 0,0 1-1 0 0,0 0 1 0 0,0 0-1 0 0,0 0 1 0 0,0 0-1 0 0,0 0 1 0 0,0 0-1 0 0,0 0 1 0 0,0 0-1 0 0,0 0 1 0 0,0 0-1 0 0,0 0 0 0 0,0-1 1 0 0,0 1-1 0 0,0 0 1 0 0,0 0-1 0 0,0 0 1 0 0,0 0-1 0 0,0 0 1 0 0,0 0-1 0 0,0 0 1 0 0,0 0-1 0 0,0 0 1 0 0,-1 0-1 0 0,1 0 1 0 0,0 0-1 0 0,0 0 1 0 0,0-1-1 0 0,0 1 1 0 0,0 0-1 0 0,0 0 0 0 0,0 0 1 0 0,0 0-1 0 0,0 0 1 0 0,0 0-1 0 0,0 0 1 0 0,0 0-1 0 0,0 0 1 0 0,-1 0-1 0 0,1 0 1 0 0,0 0-1 0 0,0 0 1 0 0,0 0-1 0 0,0 0 1 0 0,0 0-1 0 0,0 0 1 0 0,0 0-1 0 0,0 0 1 0 0,0 0-1 0 0,0 0 0 0 0,0 0 1 0 0,-1 0-1 0 0,1 0 1 0 0,0 0-5 0 0,-3 15 127 0 0,-16 98 87 0 0,5-39-446 0 0,3 13 232 0 0,6-46-51 0 0,2-21 32 0 0,1 1-1 0 0,1 21 20 0 0,1-35 1 0 0,0 11 32 0 0,1 1-1 0 0,1-1 1 0 0,1 0-1 0 0,0 0 1 0 0,3 8-33 0 0,-4-22 6 0 0,-1 1 1 0 0,1-1-1 0 0,0 0 0 0 0,0 1 1 0 0,0-1-1 0 0,1 0 1 0 0,-1 0-1 0 0,1-1 1 0 0,0 1-1 0 0,0-1 1 0 0,1 1-1 0 0,-1-1 1 0 0,0 0-1 0 0,1 0 1 0 0,0 0-1 0 0,0-1 0 0 0,0 1 1 0 0,0-1-1 0 0,0 0 1 0 0,1 0-1 0 0,-1-1 1 0 0,0 1-1 0 0,4 0-6 0 0,-1-1 12 0 0,0 0-1 0 0,0 0 0 0 0,0-1 1 0 0,0 0-1 0 0,0 0 1 0 0,0-1-1 0 0,0 0 0 0 0,0 0 1 0 0,0 0-1 0 0,0-1 1 0 0,0 0-1 0 0,0 0 0 0 0,-1-1 1 0 0,1 0-1 0 0,-1 0 1 0 0,0-1-1 0 0,0 1 1 0 0,4-5-12 0 0,-6 6-2 0 0,-1-1 1 0 0,1 0 0 0 0,-1-1-1 0 0,0 1 1 0 0,0 0 0 0 0,0-1 0 0 0,0 1-1 0 0,-1-1 1 0 0,1 0 0 0 0,-1 0-1 0 0,0 0 1 0 0,0 0 0 0 0,-1-1 0 0 0,1 1-1 0 0,-1 0 1 0 0,0-1 0 0 0,0 1-1 0 0,0-1 1 0 0,-1 1 0 0 0,0-1 0 0 0,0 1-1 0 0,0-1 1 0 0,0 1 0 0 0,-1-1-1 0 0,1 1 1 0 0,-1-1 0 0 0,0 1 0 0 0,-1-1-1 0 0,0-2 2 0 0,-1 0-13 0 0,0 0 0 0 0,0 1 1 0 0,-1 0-1 0 0,0 0 0 0 0,0 0 0 0 0,0 0 0 0 0,-1 1 0 0 0,1 0 0 0 0,-1 0 0 0 0,-1 0 1 0 0,-2-2 12 0 0,0 1-55 0 0,-1 0 1 0 0,0 0-1 0 0,-1 1 1 0 0,1 0-1 0 0,-1 1 1 0 0,0 0 0 0 0,-3 0 54 0 0,-37-12-64 0 0,48 16 51 0 0,-5-3-41 0 0,20-5-34 0 0,2 0-12 0 0,0 2 1 0 0,1 0-1 0 0,0 1 1 0 0,0 1-1 0 0,2 0 100 0 0,32-10-113 0 0,51-12-58 0 0,-18 5 166 0 0,-76 19 5 0 0,-1 0 0 0 0,1 0 0 0 0,0 1 0 0 0,0 0 0 0 0,0 1 0 0 0,0-1 0 0 0,0 2 0 0 0,6 1 0 0 0,-10 2 0 0 0,-3-3 0 0 0,1 0-2 0 0,0-1-1 0 0,-1 1 0 0 0,1 0 0 0 0,0-1 1 0 0,-1 1-1 0 0,1 0 0 0 0,-1 0 1 0 0,1 0-1 0 0,-1-1 0 0 0,1 1 1 0 0,-1 0-1 0 0,0 0 0 0 0,1 0 0 0 0,-1 0 1 0 0,0 0-1 0 0,0-1 0 0 0,0 1 1 0 0,1 0-1 0 0,-1 0 0 0 0,0 0 1 0 0,0 0-1 0 0,0 0 0 0 0,-1 0 0 0 0,1 0 1 0 0,0 0-1 0 0,0 0 0 0 0,0 0 1 0 0,-1 0-1 0 0,1-1 3 0 0,-1 2-7 0 0,-4 21-15 0 0,-1 0 0 0 0,-2 0 1 0 0,0-1-1 0 0,-2 1 22 0 0,-8 22 68 0 0,16-40-68 0 0,1 1 0 0 0,0 0 0 0 0,0 0 0 0 0,0-1 0 0 0,1 1 0 0 0,0 0 0 0 0,0 0 0 0 0,0-1 0 0 0,1 1 0 0 0,1 4 0 0 0,-2-9 2 0 0,0 0 0 0 0,1 0 0 0 0,-1 1 0 0 0,1-1 0 0 0,-1 0 0 0 0,1 0 0 0 0,-1 0 0 0 0,1 0-1 0 0,0 1 1 0 0,0-1 0 0 0,-1 0 0 0 0,1 0 0 0 0,0 0 0 0 0,0-1 0 0 0,0 1 0 0 0,0 0 0 0 0,0 0 0 0 0,0 0-1 0 0,1-1 1 0 0,-1 1 0 0 0,0-1 0 0 0,0 1 0 0 0,0-1 0 0 0,1 1 0 0 0,-1-1 0 0 0,0 0 0 0 0,0 1 0 0 0,2-1-2 0 0,4 0 21 0 0,1-1 1 0 0,0 0-1 0 0,0 0 1 0 0,0-1-1 0 0,-1 0 1 0 0,1 0-1 0 0,-1 0 1 0 0,1-1-1 0 0,-1-1 1 0 0,0 1-1 0 0,0-1 1 0 0,-1 0-1 0 0,1 0 1 0 0,-1-1-1 0 0,0 0 1 0 0,1-2-22 0 0,7-7 38 0 0,-1-1 1 0 0,10-16-39 0 0,-18 23 8 0 0,-1 1-1 0 0,1-1 1 0 0,-2 0 0 0 0,1 0-1 0 0,-1 0 1 0 0,0 0 0 0 0,-1-1-1 0 0,1 0-7 0 0,30-118 0 0 0,-33 121 0 0 0,0 1-14 0 0,0 4-56 0 0,-2-4-51 0 0,-1 3 100 0 0,2 1-22 0 0,-4-3 34 0 0,4 4 9 0 0,0-1 0 0 0,0 0 0 0 0,0 1 0 0 0,0 0 0 0 0,0-1 0 0 0,0 1-1 0 0,0-1 1 0 0,0 1 0 0 0,0 0 0 0 0,0 0 0 0 0,0 0 0 0 0,0-1 0 0 0,0 1 0 0 0,0 0 0 0 0,0 0 0 0 0,0 0-1 0 0,0 1 1 0 0,0-1 0 0 0,0 0 0 0 0,-22-4-55 0 0,19 3 54 0 0,0 0-1 0 0,0 1 1 0 0,0-1-1 0 0,0 0 1 0 0,0 1-1 0 0,-2 0 2 0 0,-18-1 1 0 0,17 0 0 0 0,1 1 1 0 0,-1 0-1 0 0,1 0 1 0 0,-1 0-1 0 0,1 1 0 0 0,0 0 1 0 0,-5 1-2 0 0,-5 2 57 0 0,-14 3-71 0 0,27-6-29 0 0,-2-1 33 0 0,-2 1 62 0 0,-9 6-219 0 0,11-2 283 0 0,1-1-1395 0 0,2-3-4133 0 0,2-1-1546 0 0</inkml:trace>
  <inkml:trace contextRef="#ctx0" brushRef="#br0" timeOffset="-2820.029">0 183 15288 0 0,'4'-57'1679'0'0,"-4"45"-1679"0"0,1 0 0 0 0,1 0 0 0 0,0-1 0 0 0,2-13 0 0 0,-3 16 23 0 0,-1 8 35 0 0,0 0 1 0 0,0 1-1 0 0,0-1 1 0 0,0 0-1 0 0,1 1 1 0 0,-1-1-1 0 0,1 0 0 0 0,-1 1 1 0 0,1-1-1 0 0,-1 1 1 0 0,1-1-59 0 0,0 1 294 0 0,-1 1 12 0 0,0 0 36 0 0,0 0 12 0 0,0 0 4 0 0,0 1-35 0 0,1 11-184 0 0,0 0 0 0 0,1-1-1 0 0,2 7-138 0 0,3 28 13 0 0,0 62-17 0 0,5-1 0 0 0,16 61 4 0 0,-21-134 0 0 0,-5-20 0 0 0,1-1 0 0 0,0 0 0 0 0,1 1 0 0 0,0-2 0 0 0,2 4 0 0 0,2 4 3 0 0,-7-16-18 0 0,0-1 0 0 0,0 1 0 0 0,1-1 1 0 0,-1 1-1 0 0,1-1 0 0 0,0 1 0 0 0,0-1 1 0 0,0 0-1 0 0,0 0 0 0 0,0 0 1 0 0,1 0-1 0 0,-1-1 0 0 0,3 3 15 0 0,-4-5 12 0 0,-1 0-1 0 0,1 0 1 0 0,0 1-1 0 0,0-1 1 0 0,-1 0-1 0 0,1 0 1 0 0,0 0-1 0 0,0 0 1 0 0,0 0-1 0 0,-1 0 1 0 0,1 0-1 0 0,0 0 1 0 0,0 0-1 0 0,0 0 1 0 0,-1-1-1 0 0,1 1 1 0 0,0 0-1 0 0,0 0 1 0 0,-1-1-1 0 0,1 1 1 0 0,0-1-1 0 0,-1 1 1 0 0,1 0-1 0 0,0-1 1 0 0,-1 1-1 0 0,1-1-11 0 0,16-15 177 0 0,-15 13-134 0 0,4-6 15 0 0,-1 0 0 0 0,1 0 1 0 0,-1 0-1 0 0,-1-1 0 0 0,0 0 1 0 0,0 0-1 0 0,-1 0 0 0 0,1-4-58 0 0,-3 10 12 0 0,22-85 36 0 0,0-20-48 0 0,-12 56-64 0 0,-4 21 48 0 0,10-28 16 0 0,-14 45 1 0 0,-2 13-3 0 0,-1-1 1 0 0,1 1 0 0 0,-1-1 0 0 0,1 1 0 0 0,0-1 0 0 0,0 1 0 0 0,0 0 0 0 0,0-1 0 0 0,1 1 0 0 0,-1-1 1 0 0,0 4-10 0 0,0-1 1 0 0,0 0 0 0 0,0 1 0 0 0,0-1 0 0 0,0 1-1 0 0,0-1 1 0 0,0 1 0 0 0,0-1 0 0 0,-1 1-1 0 0,1-1 1 0 0,0 1 0 0 0,0 0 0 0 0,0 0 9 0 0,1 3-15 0 0,1-1 1 0 0,0 1-1 0 0,-1 0 0 0 0,0-1 1 0 0,0 1-1 0 0,0 0 1 0 0,-1 0-1 0 0,1 1 1 0 0,0 2 14 0 0,7 43-49 0 0,-4-20 55 0 0,19 114-6 0 0,-21-106 0 0 0,-2-31 0 0 0,-1 0 0 0 0,1 1 0 0 0,0-1 0 0 0,0 0 0 0 0,1 1 0 0 0,0-1 0 0 0,1 2 0 0 0,0-2 27 0 0,16 33-85 0 0,-18-38 81 0 0,0 0 0 0 0,0 0 1 0 0,1 0-1 0 0,-1 0 1 0 0,1 0-1 0 0,-1-1 1 0 0,1 1-1 0 0,-1 0 1 0 0,1-1-1 0 0,0 0 1 0 0,0 1-1 0 0,0-1 1 0 0,0 0-1 0 0,0 0 1 0 0,0 0-1 0 0,1 0-23 0 0,-2 0 160 0 0,12-9 308 0 0,-9 4-367 0 0,0 1-1 0 0,0-1 0 0 0,0 0 0 0 0,-1 0 1 0 0,1-1-1 0 0,-1 1 0 0 0,0-1 0 0 0,0 1 0 0 0,-1-1 1 0 0,1 0-1 0 0,-1 0 0 0 0,0 0 0 0 0,1-4-100 0 0,3-13 662 0 0,0 0-1 0 0,1-16-661 0 0,-6 30 18 0 0,8-59 155 0 0,-2-16-173 0 0,-3 28 114 0 0,3-1-1 0 0,4-11-113 0 0,-5 37-488 0 0,-4 17-693 0 0,0 1 0 0 0,2-1 0 0 0,-1 1 0 0 0,1 0 0 0 0,1 0 0 0 0,1-1 1181 0 0,-1 6-7289 0 0</inkml:trace>
  <inkml:trace contextRef="#ctx0" brushRef="#br0" timeOffset="-1954.269">677 491 16008 0 0,'0'0'362'0'0,"0"0"47"0"0,0 0 30 0 0,0 0-46 0 0,0 0-214 0 0,0 0 36 0 0,10-10 603 0 0,-3 0-375 0 0,0 1-1 0 0,-1-1 0 0 0,0-1 0 0 0,0 1 1 0 0,0-4-443 0 0,17-30 231 0 0,-19 38-217 0 0,-1 0-1 0 0,-1 1 1 0 0,1-1-1 0 0,-1-1 1 0 0,0 1-1 0 0,0 0 1 0 0,-1 0 0 0 0,1-1-1 0 0,-1 1 1 0 0,-1-1-1 0 0,1-6-13 0 0,-1 13 0 0 0,0 0 0 0 0,0 0 0 0 0,0-1 0 0 0,0 1 0 0 0,0 0 0 0 0,0 0 0 0 0,0-1 0 0 0,0 1 0 0 0,0 0 0 0 0,0 0 0 0 0,-1-1 0 0 0,1 1 0 0 0,0 0 0 0 0,0 0 0 0 0,0 0 0 0 0,0-1 0 0 0,0 1 0 0 0,0 0 0 0 0,0 0 0 0 0,0 0 0 0 0,-1 0 0 0 0,1-1 0 0 0,0 1 0 0 0,0 0 0 0 0,0 0 0 0 0,0 0 0 0 0,-1 0 0 0 0,1-1 0 0 0,0 1 0 0 0,0 0 0 0 0,0 0 0 0 0,-1 0 0 0 0,1 0 0 0 0,0 0 0 0 0,0 0 0 0 0,-1 0 0 0 0,1 0 0 0 0,0 0 0 0 0,0 0 0 0 0,0 0 0 0 0,-1 0 0 0 0,1 0 0 0 0,0 0 0 0 0,0 0 0 0 0,-9 3 0 0 0,8-3 0 0 0,-4 2-19 0 0,1 1-1 0 0,-1-1 1 0 0,1 1-1 0 0,-1 0 0 0 0,1 0 1 0 0,0 0-1 0 0,0 0 1 0 0,0 1-1 0 0,0 0 20 0 0,-28 37-149 0 0,14-18 88 0 0,11-12 52 0 0,-1 1 0 0 0,2 0 0 0 0,0 1 0 0 0,0-1 0 0 0,1 1 0 0 0,-1 6 9 0 0,4-13 8 0 0,0 0 0 0 0,0 1 0 0 0,1-1-1 0 0,0 0 1 0 0,0 1 0 0 0,1-1-1 0 0,0 1 1 0 0,0-1 0 0 0,1 0 0 0 0,-1 1-1 0 0,1-1 1 0 0,1 3-8 0 0,-1-6 28 0 0,0 0-1 0 0,0 0 1 0 0,1 0-1 0 0,-1 0 1 0 0,0 0-1 0 0,1-1 1 0 0,0 1-1 0 0,0 0 1 0 0,0-1-1 0 0,0 0 1 0 0,0 1-1 0 0,0-1 1 0 0,0 0-1 0 0,1 0 1 0 0,-1 0-1 0 0,1 0 1 0 0,0-1-1 0 0,-1 1 1 0 0,1-1-1 0 0,0 0 1 0 0,0 1-1 0 0,0-1 1 0 0,0-1-1 0 0,0 1 1 0 0,0 0-1 0 0,1-1-27 0 0,6 1 49 0 0,0 0 0 0 0,0-1 0 0 0,0-1 0 0 0,0 0 0 0 0,0 0 0 0 0,0-1 0 0 0,-1 0 0 0 0,1-1 0 0 0,-1 0 0 0 0,1 0 0 0 0,-1-1 0 0 0,0 0 0 0 0,0-1-1 0 0,-1 0 1 0 0,1 0 0 0 0,-1-1 0 0 0,4-4-49 0 0,-7 7 16 0 0,6-6 28 0 0,0-1 0 0 0,-1 0 0 0 0,0 0 0 0 0,9-12-44 0 0,-5 2 28 0 0,0-2-1 0 0,-1 1 0 0 0,-2-2 1 0 0,0 1-1 0 0,-1-2 0 0 0,-1-1-27 0 0,4-14 47 0 0,-3 0 0 0 0,-1-1-1 0 0,1-16-46 0 0,-7 38 1 0 0,2-20 1 0 0,-4 36-4 0 0,-1-1 1 0 0,0 0 0 0 0,0 0-1 0 0,-1 0 1 0 0,1 0 0 0 0,-1 0 0 0 0,1 0-1 0 0,-1 0 1 0 0,0 0 0 0 0,-1-1 1 0 0,-1-1-54 0 0,3 4-12 0 0,0 3 53 0 0,-1-1 1 0 0,1 0-1 0 0,0 0 1 0 0,-1 0 0 0 0,1 0-1 0 0,-1 0 1 0 0,1 0-1 0 0,-1 0 1 0 0,1 0-1 0 0,-1 0 1 0 0,0-1 0 0 0,1 1 12 0 0,-7 11-5 0 0,-5 44-91 0 0,3 1-1 0 0,2 0 0 0 0,3 0 0 0 0,2 1 0 0 0,3 18 97 0 0,2-46 0 0 0,7 29 0 0 0,-8-49 0 0 0,-2-6 8 0 0,1-1 0 0 0,0 0 0 0 0,0 1 0 0 0,1-1 0 0 0,-1 0 0 0 0,1 0 0 0 0,-1 0 0 0 0,1 0-1 0 0,0 0 1 0 0,0 0 0 0 0,1-1 0 0 0,-1 1 0 0 0,2 1-8 0 0,-4-4 6 0 0,1 0 0 0 0,0 0-1 0 0,-1 1 1 0 0,1-1 0 0 0,-1 0 0 0 0,1 0-1 0 0,0 0 1 0 0,-1 0 0 0 0,1 0 0 0 0,0 0 0 0 0,-1 0-1 0 0,1 0 1 0 0,0 0 0 0 0,-1 0 0 0 0,1 0 0 0 0,0 0-1 0 0,-1-1 1 0 0,1 1 0 0 0,-1 0 0 0 0,1 0-1 0 0,0-1-5 0 0,12-6 57 0 0,-11 7-50 0 0,4-5 13 0 0,0 1-1 0 0,0-1 0 0 0,0 0 0 0 0,0-1 1 0 0,-1 1-1 0 0,0-1 0 0 0,0 0 0 0 0,0 0 1 0 0,-1-1-1 0 0,0 0 0 0 0,3-6-19 0 0,5-12 94 0 0,-1-2 0 0 0,4-15-94 0 0,0-8-239 0 0,1-13 239 0 0,6-27-230 0 0,15-56-381 0 0,-30 118 462 0 0,4-16 201 0 0,-10 43 25 0 0,-1 1 17 0 0,0 0 8 0 0,-1 13 89 0 0,-1 37-173 0 0,0-15 64 0 0,-3 14-82 0 0,-29 219 117 0 0,30-229-117 0 0,1-21 0 0 0,1 1 0 0 0,1-1 0 0 0,1 1 0 0 0,0 0 0 0 0,2-1 0 0 0,0 5 0 0 0,3 1-1490 0 0,2-1-3297 0 0,-4-11-2199 0 0</inkml:trace>
  <inkml:trace contextRef="#ctx0" brushRef="#br0" timeOffset="732.099">3073 231 12872 0 0,'0'0'289'0'0,"0"0"-252"0"0,0-1 1 0 0,0 1-1 0 0,0 0 1 0 0,0 0-1 0 0,0 0 1 0 0,0-1-1 0 0,0 1 1 0 0,0 0-1 0 0,0 0 0 0 0,0 0 1 0 0,0-1-1 0 0,0 1 1 0 0,0 0-1 0 0,0 0 1 0 0,0 0-1 0 0,0-1 1 0 0,0 1-1 0 0,0 0 1 0 0,0 0-1 0 0,0 0 1 0 0,0 0-1 0 0,0-1 0 0 0,0 1 1 0 0,0 0-1 0 0,1 0 1 0 0,-1 0-1 0 0,0 0 1 0 0,0-1-1 0 0,0 1 1 0 0,0 0-1 0 0,0 0 1 0 0,1 0-38 0 0,0 0 120 0 0,0 0 1 0 0,1 0-1 0 0,-1 0 1 0 0,0 1-1 0 0,0-1 1 0 0,1 0-1 0 0,-1 1 1 0 0,0-1-1 0 0,0 1 1 0 0,1 0-1 0 0,-1-1 1 0 0,0 1-1 0 0,0 0 1 0 0,0 0-1 0 0,0-1 1 0 0,0 1-1 0 0,0 0 0 0 0,0 0 1 0 0,0 0-1 0 0,-1 0 1 0 0,1 0-1 0 0,0 0 1 0 0,0 1-1 0 0,-1-1 1 0 0,1 0-1 0 0,-1 0 1 0 0,1 0-1 0 0,-1 1 1 0 0,1-1-1 0 0,-1 0 1 0 0,0 1-1 0 0,0 0-120 0 0,8 22 797 0 0,-5-18-640 0 0,-1 0 0 0 0,0 0 1 0 0,-1 0-1 0 0,0 1 0 0 0,0-1 0 0 0,0 0 1 0 0,0 2-158 0 0,-1 61 456 0 0,2 9 510 0 0,-2-75-868 0 0,1 1-1 0 0,-1 0 1 0 0,1-1-1 0 0,0 1 0 0 0,0-1 1 0 0,1 4-98 0 0,1 2 94 0 0,-3-8-29 0 0,10 9 191 0 0,-8-10-226 0 0,-1 1-1 0 0,1-1 0 0 0,-1 1 0 0 0,1-1 0 0 0,-1 0 1 0 0,1 1-1 0 0,-1-1 0 0 0,1 0 0 0 0,-1 0 1 0 0,1 0-1 0 0,-1 0 0 0 0,1 0 0 0 0,-1 0 0 0 0,0-1 1 0 0,1 1-1 0 0,-1 0 0 0 0,1-1 0 0 0,-1 1 1 0 0,1-1-1 0 0,-1 0 0 0 0,0 1 0 0 0,1-1 0 0 0,-1 0 1 0 0,0 0-1 0 0,0 0 0 0 0,0 0 0 0 0,1 0 1 0 0,-1 0-1 0 0,0 0 0 0 0,0-1-29 0 0,3-2 91 0 0,1-1 0 0 0,-2 0 0 0 0,1 0 0 0 0,0 0 0 0 0,-1 0 0 0 0,0 0 0 0 0,0-1-91 0 0,-2 4 2 0 0,14-31 12 0 0,-1 0 0 0 0,6-26-14 0 0,-18 53 1 0 0,0-3 10 0 0,1-1-1 0 0,0 1 1 0 0,0 0-1 0 0,1 0 1 0 0,0 0-1 0 0,2-2-10 0 0,13-22-165 0 0,-18 32 76 0 0,-1 1 7 0 0,3-1-27 0 0,0 1 79 0 0,8 6-84 0 0,3 4 16 0 0,0 0-1 0 0,-1 1 1 0 0,11 12 98 0 0,-12-11-14 0 0,0-1-1 0 0,1 0 0 0 0,11 6 15 0 0,-20-15 0 0 0,1 0 0 0 0,-1-1 0 0 0,1 1 0 0 0,0-1 0 0 0,-1 0 0 0 0,1-1 0 0 0,0 1 0 0 0,-1-1 0 0 0,1 0 0 0 0,0 0 0 0 0,0-1 0 0 0,-1 1 0 0 0,1-1 0 0 0,0 0 0 0 0,0-1 0 0 0,1 0 11 0 0,0 0-1 0 0,-1-1 1 0 0,0 0-1 0 0,1 0 1 0 0,-1-1-1 0 0,0 1 1 0 0,-1-1-1 0 0,1 0 0 0 0,-1-1 1 0 0,0 1-1 0 0,0-1 1 0 0,0 1-1 0 0,2-5-10 0 0,-4 6-6 0 0,0 0 1 0 0,0 0-1 0 0,0-1 0 0 0,0 1 0 0 0,-1-1 0 0 0,1 1 0 0 0,-1-1 0 0 0,0 0 0 0 0,0 1 0 0 0,0-1 1 0 0,-1 0-1 0 0,1 0 0 0 0,-1 0 0 0 0,0 0 0 0 0,0 0 0 0 0,0 1 0 0 0,-1-1 0 0 0,1 0 1 0 0,-1 0-1 0 0,0 0 0 0 0,0 1 0 0 0,-1-1 0 0 0,1 0 0 0 0,-1 1 0 0 0,1-1 0 0 0,-1 1 0 0 0,0 0 1 0 0,0-1-1 0 0,-1 1 0 0 0,1 0 0 0 0,-1 0 0 0 0,1 1 0 0 0,-1-1 0 0 0,-2-1 6 0 0,4 3-4 0 0,0 1 0 0 0,0-1 0 0 0,0 1 0 0 0,-1-1-1 0 0,1 1 1 0 0,0 0 0 0 0,0-1 0 0 0,0 1 0 0 0,-1 0-1 0 0,1 0 1 0 0,0 0 0 0 0,0 0 0 0 0,-1 0 0 0 0,1 0-1 0 0,0 0 1 0 0,0 0 0 0 0,0 1 0 0 0,-1-1 0 0 0,1 0-1 0 0,0 1 1 0 0,0-1 0 0 0,0 1 0 0 0,0-1 0 0 0,0 1-1 0 0,0 0 1 0 0,0-1 0 0 0,0 1 0 0 0,0 0 0 0 0,0 0-1 0 0,0 0 1 0 0,0 0 0 0 0,0-1 0 0 0,0 2 4 0 0,-3 2-13 0 0,1 0 0 0 0,-1 1 0 0 0,1-1 0 0 0,0 1 0 0 0,0 0 0 0 0,-1 4 13 0 0,0 0-4 0 0,1 1 0 0 0,0-1-1 0 0,0 1 1 0 0,1 0-1 0 0,0 0 1 0 0,1 0 0 0 0,0 0-1 0 0,1 0 1 0 0,0 0-1 0 0,1 0 1 0 0,0 5 4 0 0,0-9-5 0 0,0 0 1 0 0,0 0-1 0 0,0 0 1 0 0,1 0-1 0 0,0 0 0 0 0,0 0 1 0 0,1-1-1 0 0,0 1 0 0 0,0-1 1 0 0,0 1-1 0 0,0-1 1 0 0,1 0-1 0 0,0 0 0 0 0,0-1 1 0 0,0 1-1 0 0,1-1 1 0 0,-1 0-1 0 0,1 0 0 0 0,1 0 5 0 0,0 0 53 0 0,1-1-1 0 0,0 0 1 0 0,0-1-1 0 0,0 1 1 0 0,0-1 0 0 0,0-1-1 0 0,0 1 1 0 0,0-1-1 0 0,1-1 1 0 0,-1 1-1 0 0,7-2-52 0 0,1 1-562 0 0,-1-1 0 0 0,1-1 0 0 0,0-1 562 0 0,21-6-5417 0 0,-23 6-1585 0 0</inkml:trace>
  <inkml:trace contextRef="#ctx0" brushRef="#br0" timeOffset="1212.259">1442 430 13760 0 0,'0'0'314'0'0,"0"0"46"0"0,0 0 22 0 0,0 0-50 0 0,0 0-220 0 0,5-7 2664 0 0,-4 4-2182 0 0,1 2-416 0 0,-1 0 0 0 0,1 0 0 0 0,0 0 0 0 0,0 0 0 0 0,0 0 0 0 0,-1 1 0 0 0,1-1 0 0 0,0 0 0 0 0,0 1 0 0 0,0 0 0 0 0,0-1 0 0 0,0 1 0 0 0,0 0 0 0 0,0 0 0 0 0,1 0-178 0 0,4 1 5 0 0,-1-1-1 0 0,0 1 1 0 0,0 0 0 0 0,4 2-5 0 0,7 1-125 0 0,1-1 0 0 0,0 0 0 0 0,0-2 0 0 0,4 0 125 0 0,18 0-5797 0 0,-17-1-657 0 0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4:06.0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47 11600 0 0,'0'0'264'0'0,"0"0"34"0"0,0 0 21 0 0,0 0-36 0 0,1-3 5870 0 0,2 2-6495 0 0,45-7 1922 0 0,-14 1-793 0 0,12 1-787 0 0,25-2 395 0 0,43-3-282 0 0,-66 9-329 0 0,1 2 0 0 0,8 3 216 0 0,-35-2-2793 0 0,-13 2 1159 0 0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4:06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12120 0 0,'0'0'273'0'0,"0"0"40"0"0,0 0 22 0 0,0 0-39 0 0,0 0-137 0 0,2 0 155 0 0,6 1 253 0 0,1 0 0 0 0,0-1-1 0 0,0 0 1 0 0,-1 0 0 0 0,3-1-567 0 0,19 0 1442 0 0,21 0-80 0 0,118 3 125 0 0,-90 3-3061 0 0,14 5 1574 0 0,-72-7-962 0 0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4:04.7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5 192 11200 0 0,'-3'-14'764'0'0,"2"11"-665"0"0,1-1 1 0 0,0 0-1 0 0,-1 1 1 0 0,1-1 0 0 0,0 0-1 0 0,1 0 1 0 0,-1 1 0 0 0,1-1-1 0 0,-1 0 1 0 0,1 1-1 0 0,0-1 1 0 0,1 1-100 0 0,2-7 954 0 0,0 1 0 0 0,0 1 0 0 0,5-6-954 0 0,-6 9 273 0 0,-3 4 176 0 0,17-4 1087 0 0,-12 6-1511 0 0,1 1 0 0 0,-1 1-1 0 0,0-1 1 0 0,0 1 0 0 0,0 0-1 0 0,0 0 1 0 0,-1 0-1 0 0,1 1 1 0 0,-1-1 0 0 0,0 1-1 0 0,0 0 1 0 0,0 1-1 0 0,2 2-24 0 0,10 17-10 0 0,0 0 0 0 0,-2 1 0 0 0,-1 1-1 0 0,-1 1 1 0 0,-2 0 0 0 0,0 0-1 0 0,5 25 11 0 0,-8-14-1 0 0,0 9 1 0 0,1 6 13 0 0,-9-39 45 0 0,-1-5 28 0 0,2-8-12 0 0,0-1 20 0 0,0 0 22 0 0,0 0 4 0 0,0 0 0 0 0,6-15 787 0 0,16-56 834 0 0,22-82-421 0 0,-17 53-840 0 0,-19 61-353 0 0,13-83 226 0 0,-19 103-2566 0 0,-1 20-222 0 0,2 6-4772 0 0</inkml:trace>
  <inkml:trace contextRef="#ctx0" brushRef="#br0" timeOffset="775.9">482 386 7224 0 0,'0'0'165'0'0,"7"-3"387"0"0,34-19 2783 0 0,-10 12 691 0 0,-29 9-3519 0 0,0 1 4 0 0,24 0 1891 0 0,-25 0-2292 0 0,1 0 0 0 0,-1 1 0 0 0,1-1 0 0 0,-1 1 0 0 0,0-1 0 0 0,0 1 0 0 0,1 0-1 0 0,-1-1 1 0 0,0 1 0 0 0,0 0 0 0 0,0 0 0 0 0,0 0 0 0 0,0 0 0 0 0,0 0-110 0 0,5 5 226 0 0,-2 0-132 0 0,-1 0-1 0 0,1 0 0 0 0,-1 1 1 0 0,0 2-94 0 0,-2-8 0 0 0,-1 1 1 0 0,1-1-1 0 0,-1 1 1 0 0,1-1-1 0 0,-1 1 1 0 0,0-1-1 0 0,0 1 1 0 0,0 0-1 0 0,0-1 1 0 0,0 1 0 0 0,0-1-1 0 0,0 1 0 0 0,0 25 68 0 0,0-18-53 0 0,-1 0 0 0 0,1 0-1 0 0,-2 0 1 0 0,1-1 0 0 0,-1 1-1 0 0,0 0 1 0 0,-1-1 0 0 0,-1 5-15 0 0,-2 5 11 0 0,-1 4-12 0 0,-31 66 73 0 0,20-55-8 0 0,17-32-52 0 0,0 1-1 0 0,1-1 0 0 0,0 0 0 0 0,-1 0 0 0 0,1 0 0 0 0,0 0 1 0 0,-1 0-1 0 0,1 0 0 0 0,0 1 0 0 0,0-1 0 0 0,0 0 1 0 0,0 0-1 0 0,0 0 0 0 0,0 1 0 0 0,0-1 0 0 0,1 0 1 0 0,-1 0-1 0 0,0 0 0 0 0,1 0 0 0 0,-1 1-11 0 0,1 0-5 0 0,-1-1-98 0 0,11 4 93 0 0,-7-4 99 0 0,0-1 0 0 0,-1 0 0 0 0,1-1 0 0 0,0 1 0 0 0,0-1 0 0 0,-1 1 0 0 0,1-1 0 0 0,0 0 0 0 0,-1 0 0 0 0,1-1 0 0 0,-1 1 0 0 0,3-2-89 0 0,18-6 282 0 0,24-2-74 0 0,0 3 0 0 0,49-3-208 0 0,-84 10-93 0 0,0 1-1 0 0,10 2 94 0 0,9 0-6254 0 0,-12-2-896 0 0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4:17.6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1 14976 0 0,'0'0'340'0'0,"0"0"50"0"0,0 0 24 0 0,0 0-55 0 0,0 1-236 0 0,-10 219 3562 0 0,-5-103-2014 0 0,-4 36-1566 0 0,19-105-187 0 0,0-47-110 0 0,0-1-950 0 0,0 0-3899 0 0,0 0-1669 0 0</inkml:trace>
  <inkml:trace contextRef="#ctx0" brushRef="#br0" timeOffset="325.594">332 64 16208 0 0,'0'0'365'0'0,"0"0"56"0"0,0 0 26 0 0,0 0-53 0 0,0 2-254 0 0,3 7-115 0 0,-1 1-1 0 0,-1 0 0 0 0,1-1 0 0 0,-2 1 0 0 0,1 0 1 0 0,-2 0-1 0 0,1 0 0 0 0,-2 9-24 0 0,-1 24 582 0 0,1 11 756 0 0,-3 0 0 0 0,-6 26-1338 0 0,-3 12 100 0 0,11-81 98 0 0,0-1-1012 0 0,3-3-6159 0 0,0-7 955 0 0</inkml:trace>
  <inkml:trace contextRef="#ctx0" brushRef="#br0" timeOffset="637.944">120 267 15696 0 0,'0'0'356'0'0,"0"0"49"0"0,-4-5 405 0 0,-1 2-655 0 0,10 5 3 0 0,0-1 0 0 0,1 0 0 0 0,-1 0 0 0 0,0-1 1 0 0,4 1-159 0 0,18 2 594 0 0,104 22 626 0 0,-78-15-2605 0 0,-38-7 597 0 0,-2 0-11 0 0</inkml:trace>
  <inkml:trace contextRef="#ctx0" brushRef="#br0" timeOffset="817.723">547 194 13216 0 0,'0'0'298'0'0,"7"-2"730"0"0,10-3-805 0 0,-1 1 0 0 0,1 1 0 0 0,0 1-223 0 0,-3-1 357 0 0,-11 3-180 0 0,30-5 2034 0 0,0 1 0 0 0,5 1-2211 0 0,-28 3 343 0 0,1 0-1 0 0,-1 1 1 0 0,0 0 0 0 0,1 1-1 0 0,-1 0 1 0 0,0 0 0 0 0,0 1 0 0 0,10 4-343 0 0,-19-6 3 0 0,0-1 0 0 0,0 1 0 0 0,0-1 0 0 0,0 1 0 0 0,0 0 0 0 0,0 0 0 0 0,0 0 0 0 0,0-1-1 0 0,0 1 1 0 0,0 0 0 0 0,0 0 0 0 0,0 0 0 0 0,0 0 0 0 0,-1 0 0 0 0,1 1 0 0 0,0-1 0 0 0,-1 0 0 0 0,1 0 0 0 0,-1 0 0 0 0,1 2-3 0 0,-1-1 6 0 0,0 0 0 0 0,1 1 0 0 0,-1-1-1 0 0,0 1 1 0 0,0-1 0 0 0,-1 1 0 0 0,1-1 0 0 0,0 0-1 0 0,-1 1 1 0 0,1-1 0 0 0,-1 0-6 0 0,-2 5 10 0 0,1 0 0 0 0,-1 0 1 0 0,-1-1-1 0 0,1 1 0 0 0,-1-1 0 0 0,0 0 0 0 0,-2 2-10 0 0,-39 44 16 0 0,-41 37-16 0 0,79-83 41 0 0,1 0 0 0 0,0 1 0 0 0,0-1 0 0 0,1 1 0 0 0,-1 0 0 0 0,2 1 0 0 0,-1-1-1 0 0,1 1 1 0 0,-2 4-41 0 0,6-11 0 0 0,0-1 0 0 0,-1 1 0 0 0,1 0 0 0 0,0-1 0 0 0,0 1 0 0 0,0 0 0 0 0,0-1 0 0 0,0 1 0 0 0,0 0 0 0 0,0-1 0 0 0,0 1 0 0 0,0 0 0 0 0,0-1-1 0 0,0 1 1 0 0,1 0 0 0 0,-1-1 0 0 0,0 1 0 0 0,0 0 0 0 0,1-1 0 0 0,-1 1 0 0 0,0-1 0 0 0,1 1 0 0 0,-1 0 0 0 0,0-1 0 0 0,1 1 0 0 0,-1-1 0 0 0,1 1 0 0 0,-1-1 0 0 0,1 1 0 0 0,-1-1 0 0 0,1 0-1 0 0,0 1 1 0 0,-1-1 0 0 0,1 0 0 0 0,0 1 0 0 0,17 4 27 0 0,-18-5-26 0 0,32 2 403 0 0,22-1-404 0 0,3 1 202 0 0,-46-2-836 0 0,-1-1-1 0 0,0 0 1 0 0,0 0-1 0 0,0-1 1 0 0,6-1 634 0 0,12-3-3462 0 0,-10 4-4047 0 0</inkml:trace>
  <inkml:trace contextRef="#ctx0" brushRef="#br0" timeOffset="1053.902">610 378 17887 0 0,'0'0'528'0'0,"0"0"-16"0"0,13-8-292 0 0,4 3-68 0 0,0 0-1 0 0,0 2 0 0 0,1 0 0 0 0,-1 1 0 0 0,12 0-151 0 0,-20 2 57 0 0,41 0 614 0 0,40 6-671 0 0,-67-4-17 0 0,1-2-70 0 0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4:16.6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17 567 15344 0 0,'0'0'348'0'0,"2"8"467"0"0,1 2-635 0 0,-1-1-1 0 0,0 1 0 0 0,1 9-179 0 0,2 14 216 0 0,-3-23-27 0 0,-1 0-1 0 0,0 0 1 0 0,-1 5-189 0 0,3 22 591 0 0,1-6 22 0 0,-3-19-356 0 0,1 0 0 0 0,0-1 0 0 0,0 1 1 0 0,1-1-1 0 0,1 0 0 0 0,0 0 0 0 0,3 5-257 0 0,-7-14 42 0 0,2 0 1 0 0,-1 0-1 0 0,0 0 0 0 0,0-1 0 0 0,1 1 0 0 0,-1 0 0 0 0,1 0 0 0 0,-1-1 1 0 0,1 1-1 0 0,-1-1 0 0 0,1 1 0 0 0,0-1 0 0 0,0 0 0 0 0,0 0 0 0 0,0 0 1 0 0,0 0-1 0 0,0 0 0 0 0,0 0 0 0 0,0 0 0 0 0,1-1 0 0 0,-1 1 0 0 0,0-1 0 0 0,0 0 1 0 0,1 1-1 0 0,-1-1 0 0 0,0 0 0 0 0,0 0 0 0 0,1-1 0 0 0,-1 1 0 0 0,0 0 1 0 0,0-1-1 0 0,0 1 0 0 0,1-1 0 0 0,-1 0 0 0 0,0 0 0 0 0,0 0 0 0 0,0 0 1 0 0,1 0-43 0 0,1-2 54 0 0,1 0 1 0 0,-1 0 0 0 0,1 0 0 0 0,-1 0-1 0 0,0-1 1 0 0,0 0 0 0 0,0 0 0 0 0,-1 0-1 0 0,1 0 1 0 0,-1 0 0 0 0,0-1 0 0 0,0 1-1 0 0,-1-1 1 0 0,1 0 0 0 0,0-3-55 0 0,0-2-10 0 0,0 1 0 0 0,-1 0 0 0 0,0-1 0 0 0,0 1 0 0 0,-1-1 0 0 0,0 0 1 0 0,-1 1-1 0 0,0-1 0 0 0,-1 0 0 0 0,0 0 0 0 0,-1 1 0 0 0,0-1 0 0 0,0 1 0 0 0,-1 0 0 0 0,0-1 0 0 0,0 1 0 0 0,-1 0 1 0 0,0 1-1 0 0,-1-1 0 0 0,0 1 0 0 0,0 0 0 0 0,-1 0 0 0 0,-2-2 10 0 0,0 2-127 0 0,0-1 0 0 0,-1 1 0 0 0,0 0 1 0 0,-1 1-1 0 0,1 0 0 0 0,-1 1 0 0 0,-8-4 127 0 0,8 5-675 0 0,-1 0 0 0 0,1 1-1 0 0,-1 1 1 0 0,0 0 0 0 0,-1 0 675 0 0,2 0-1252 0 0,4 0-10 0 0</inkml:trace>
  <inkml:trace contextRef="#ctx0" brushRef="#br0" timeOffset="488.348">116 1 12464 0 0,'0'0'281'0'0,"0"0"40"0"0,0 0 22 0 0,0 0-39 0 0,0 0-165 0 0,-1 12 457 0 0,-2-1 164 0 0,-2 0 0 0 0,1-1-1 0 0,-6 10-759 0 0,5-9 260 0 0,0 1-1 0 0,1 0 1 0 0,1 0-1 0 0,0 1 1 0 0,0-1-1 0 0,1 1 0 0 0,1 1-259 0 0,1-10 52 0 0,-1 0-1 0 0,2 0 0 0 0,-1-1 0 0 0,0 1 0 0 0,1 0 0 0 0,-1 0 0 0 0,1 0 1 0 0,0-1-1 0 0,1 1-51 0 0,-2-2 33 0 0,1 0 0 0 0,0 0 0 0 0,-1-1 0 0 0,1 1 0 0 0,0 0 0 0 0,0 0 0 0 0,0-1 0 0 0,0 1 1 0 0,0-1-1 0 0,1 1 0 0 0,-1-1 0 0 0,0 1 0 0 0,1-1 0 0 0,-1 0 0 0 0,1 0 0 0 0,-1 0 0 0 0,1 0 0 0 0,1 1-33 0 0,4 0 157 0 0,1 0-1 0 0,0 0 1 0 0,0-1 0 0 0,0 0-1 0 0,0 0 1 0 0,1-1-1 0 0,1 0-156 0 0,9-1 336 0 0,-1 0 0 0 0,15-4-336 0 0,-21 2 65 0 0,0 0 0 0 0,0-1 0 0 0,-1 0 0 0 0,1 0 0 0 0,-1-1 0 0 0,0-1 0 0 0,4-3-65 0 0,-11 7-112 0 0,0-1 0 0 0,-1 1 0 0 0,0-1 0 0 0,1 0-1 0 0,-1 0 1 0 0,0-1 0 0 0,-1 1 0 0 0,1-1 0 0 0,-1 1 0 0 0,1-1 0 0 0,-1 0 0 0 0,0-1 112 0 0,-1 4-105 0 0,-1 0 1 0 0,0 0-1 0 0,1 0 1 0 0,-1 0-1 0 0,0 0 0 0 0,0 0 1 0 0,0 0-1 0 0,0 0 1 0 0,0 0-1 0 0,0 0 1 0 0,-1 0-1 0 0,1 0 1 0 0,0 0-1 0 0,0 0 0 0 0,-1 0 1 0 0,1 0-1 0 0,0 0 1 0 0,-1 0-1 0 0,1 0 1 0 0,-1 0-1 0 0,1 0 1 0 0,-1 0-1 0 0,0 0 105 0 0,0-1-409 0 0,-13-6-937 0 0,10 7 1239 0 0,3 1 130 0 0,0 0 0 0 0,0 1-1 0 0,1-1 1 0 0,-1 0 0 0 0,0 1-1 0 0,0-1 1 0 0,1 0 0 0 0,-1 1-1 0 0,0-1 1 0 0,1 1 0 0 0,-1-1 0 0 0,1 1-1 0 0,-1-1 1 0 0,1 1 0 0 0,-1-1-1 0 0,1 1 1 0 0,-1-1 0 0 0,1 1-1 0 0,-1 0 1 0 0,1-1 0 0 0,0 1 0 0 0,-1 0-1 0 0,1 0 1 0 0,0-1 0 0 0,-1 1-1 0 0,1 0 1 0 0,0 0 0 0 0,0-1-1 0 0,0 1 1 0 0,0 0 0 0 0,0 0-1 0 0,0 0 1 0 0,0 0-23 0 0,0 36 1284 0 0,1-24-856 0 0,-1 25 165 0 0,1-14-335 0 0,-1 1 0 0 0,-1-1-1 0 0,-1 1 1 0 0,-5 22-258 0 0,5-38-94 0 0,0 1-1 0 0,1 0 0 0 0,0 9 95 0 0,1 1-5429 0 0,0-11-841 0 0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4:15.6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522 43 13472 0 0,'-1'-2'39'0'0,"1"0"-1"0"0,0 0 1 0 0,-1 0 0 0 0,0 0 0 0 0,1 0 0 0 0,-1 0 0 0 0,0 0 0 0 0,0 0 0 0 0,0 1 0 0 0,0-1 0 0 0,0 0 0 0 0,0 1 0 0 0,0-1 0 0 0,-1 1 0 0 0,1-1 0 0 0,-1 1 0 0 0,1-1 0 0 0,-1 1 0 0 0,0 0 0 0 0,1 0-1 0 0,-1 0 1 0 0,0 0 0 0 0,0 0 0 0 0,0 0 0 0 0,1 0 0 0 0,-1 1 0 0 0,0-1 0 0 0,0 1 0 0 0,0-1 0 0 0,0 1 0 0 0,0 0 0 0 0,0 0 0 0 0,0 0 0 0 0,0 0 0 0 0,0 0 0 0 0,-1 0 0 0 0,1 0 0 0 0,0 1-39 0 0,-12 0-6 0 0,1 0 61 0 0,0 0 0 0 0,0 0-1 0 0,0 1 1 0 0,1 1 0 0 0,-1 0-1 0 0,1 1 1 0 0,0 1 0 0 0,-1 0-55 0 0,-54 27 921 0 0,48-24-534 0 0,1 1-1 0 0,0 0 0 0 0,0 1 1 0 0,1 1-1 0 0,0 1 0 0 0,-11 10-386 0 0,14-8 228 0 0,0 0 0 0 0,1 0 0 0 0,1 1 0 0 0,0 1 0 0 0,1 0 0 0 0,0 1 0 0 0,2 0 0 0 0,0 1 0 0 0,1-1 0 0 0,-3 10-228 0 0,9-17 60 0 0,-1-1 0 0 0,1 1 0 0 0,1 0 0 0 0,0 0 0 0 0,1 0 0 0 0,0 0 0 0 0,0-1 0 0 0,1 1 0 0 0,0 0 0 0 0,0 0 0 0 0,1 0 0 0 0,2 1-60 0 0,-2-4 44 0 0,0-1 0 0 0,0 0 0 0 0,1 0 0 0 0,0 0 0 0 0,0 0 0 0 0,0-1 0 0 0,1 1 0 0 0,4 4-44 0 0,-5-7-14 0 0,0 0-1 0 0,0 0 1 0 0,1 0-1 0 0,-1 0 1 0 0,1-1-1 0 0,0 1 0 0 0,0-1 1 0 0,-1 0-1 0 0,1 0 1 0 0,0-1-1 0 0,1 1 1 0 0,-1-1-1 0 0,3 1 15 0 0,4 0 36 0 0,0 0 0 0 0,0-1 0 0 0,0 0 0 0 0,0-1 0 0 0,1 0 0 0 0,-1 0 0 0 0,0-2 0 0 0,0 1 0 0 0,0-1 0 0 0,0-1 0 0 0,0 0 0 0 0,-1-1 0 0 0,1 0 0 0 0,3-2-36 0 0,3-2 35 0 0,24-14 56 0 0,-38 20-78 0 0,1-1 1 0 0,-1 1-1 0 0,0-1 0 0 0,0 0 0 0 0,0 0 1 0 0,0 0-1 0 0,0 0 0 0 0,-1 0 0 0 0,2-3-13 0 0,-3 5 8 0 0,-1 0-1 0 0,1 0 1 0 0,-1 0-1 0 0,1 0 1 0 0,-1 0-1 0 0,0 0 1 0 0,0 0 0 0 0,0 0-1 0 0,1 0 1 0 0,-1 0-1 0 0,0 0 1 0 0,0 0-1 0 0,0 0 1 0 0,0 0-1 0 0,-1 0 1 0 0,1 0-1 0 0,0 0 1 0 0,0 0-1 0 0,-1 0 1 0 0,1 0-1 0 0,-1 0 1 0 0,1 0-1 0 0,0 0 1 0 0,-1 0 0 0 0,0 0-1 0 0,1 0 1 0 0,-1 1-1 0 0,0-1 1 0 0,1 0-1 0 0,-1 0 1 0 0,0 0-8 0 0,-1-1 2 0 0,-1 0 1 0 0,1 0-1 0 0,-1 0 1 0 0,0 1-1 0 0,0-1 1 0 0,1 1-1 0 0,-1-1 1 0 0,0 1-1 0 0,-1 0-2 0 0,-9-3-2 0 0,1 1 0 0 0,-1 1 0 0 0,0 0 0 0 0,0 1 0 0 0,0 1 0 0 0,0 0 0 0 0,0 0 0 0 0,-11 3 2 0 0,5 0-927 0 0,1 0 0 0 0,-8 4 927 0 0,-35 14-7717 0 0,50-15 2009 0 0</inkml:trace>
  <inkml:trace contextRef="#ctx0" brushRef="#br0" timeOffset="260.97">973 110 16471 0 0,'10'-4'452'0'0,"-12"7"298"0"0,-18 11 291 0 0,15-10-1260 0 0,1-1 264 0 0,-25 17 518 0 0,-23 13-563 0 0,-39 23 272 0 0,19-7-181 0 0,41-30-57 0 0,10-5-764 0 0,0-2-1 0 0,-8 3 731 0 0,12-9-4417 0 0,-4-3-1445 0 0</inkml:trace>
  <inkml:trace contextRef="#ctx0" brushRef="#br0" timeOffset="575.165">624 143 14368 0 0,'0'0'330'0'0,"16"1"782"0"0,3 4-631 0 0,0 1-1 0 0,-1 1 0 0 0,1 1 1 0 0,-2 1-1 0 0,1 1 1 0 0,-1 0-481 0 0,-9-5 318 0 0,-1 1 0 0 0,1 0 0 0 0,-1 0 0 0 0,4 5-318 0 0,8 7 405 0 0,-9-8-226 0 0,-1 0-1 0 0,0 1 1 0 0,0 0-1 0 0,-1 0 1 0 0,-1 1 0 0 0,1 2-179 0 0,-3-7 21 0 0,3 11 116 0 0,-7-15-103 0 0,0 0-1 0 0,0-1 1 0 0,0 1-1 0 0,1-1 1 0 0,-1 1-1 0 0,1-1 1 0 0,-1 0-1 0 0,1 1 1 0 0,0-1-1 0 0,1 1-33 0 0,13 15-1525 0 0,-10-15 578 0 0</inkml:trace>
  <inkml:trace contextRef="#ctx0" brushRef="#br0" timeOffset="840.183">1142 49 17191 0 0,'0'0'388'0'0,"0"0"52"0"0,0 0 31 0 0,1 1-51 0 0,3 2-401 0 0,-1 0-1 0 0,0 1 1 0 0,0 0 0 0 0,-1-1-1 0 0,1 1 1 0 0,-1 0-1 0 0,0 0 1 0 0,0 1 0 0 0,1 0-19 0 0,3 8 64 0 0,-1-1 127 0 0,1 0 0 0 0,-2 0 0 0 0,3 12-191 0 0,3 5 718 0 0,-6-16-457 0 0,-1 0 1 0 0,0 0 0 0 0,0 1 0 0 0,-2-1 0 0 0,1 0-1 0 0,-2 13-261 0 0,1-23 6 0 0,-1 0 0 0 0,0 0-1 0 0,1 0 1 0 0,0 0-1 0 0,0 0 1 0 0,0 1 0 0 0,0-2-1 0 0,0 1 1 0 0,1 0-1 0 0,-1 0 1 0 0,1 0 0 0 0,0 0-1 0 0,0-1 1 0 0,0 1-1 0 0,0 0-5 0 0,-1-2-51 0 0,0 0 0 0 0,0 0-1 0 0,-1 0 1 0 0,1 0 0 0 0,0-1-1 0 0,0 1 1 0 0,0 0 0 0 0,0 0-1 0 0,0-1 1 0 0,0 1 0 0 0,1 0-1 0 0,-1-1 1 0 0,0 1 0 0 0,0-1-1 0 0,0 1 1 0 0,0-1 0 0 0,1 0-1 0 0,-1 0 1 0 0,0 1-1 0 0,1-1 52 0 0,5-2-3049 0 0,-2-1-3594 0 0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4:28.4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 86 13912 0 0,'-46'-38'1186'0'0,"45"38"-1159"0"0,1-1-1 0 0,0 1 1 0 0,0-1-1 0 0,0 1 1 0 0,0-1 0 0 0,-1 1-1 0 0,1-1 1 0 0,0 1-1 0 0,0-1 1 0 0,0 1-1 0 0,0-1 1 0 0,0 1 0 0 0,0-1-1 0 0,0 1 1 0 0,0-1-1 0 0,0 1 1 0 0,1-1-1 0 0,-1 1 1 0 0,0-1-1 0 0,0 1 1 0 0,0 0 0 0 0,0-1-1 0 0,1 1 1 0 0,-1-1-1 0 0,0 1 1 0 0,0-1-1 0 0,1 1 1 0 0,-1 0 0 0 0,0-1-1 0 0,1 1 1 0 0,-1 0-1 0 0,0-1 1 0 0,1 1-1 0 0,-1 0 1 0 0,1 0-1 0 0,-1-1 1 0 0,1 1 0 0 0,-1 0-1 0 0,0 0 1 0 0,1 0-1 0 0,-1-1 1 0 0,1 1-27 0 0,21-9 729 0 0,-21 9-735 0 0,18-6 199 0 0,0 2 1 0 0,0 0-1 0 0,0 1 1 0 0,0 1 0 0 0,1 0-1 0 0,-1 2 1 0 0,4 1-194 0 0,17 1 226 0 0,-1 3-1 0 0,39 9-225 0 0,-71-12 45 0 0,0 0 0 0 0,-1 0 0 0 0,1 1-1 0 0,-1 0 1 0 0,0 1 0 0 0,0-1 0 0 0,0 1-1 0 0,0 0 1 0 0,3 4-45 0 0,-8-7 19 0 0,-1 0-1 0 0,1 1 0 0 0,0-1 1 0 0,0 0-1 0 0,-1 1 1 0 0,1-1-1 0 0,0 0 0 0 0,-1 1 1 0 0,0-1-1 0 0,1 1 1 0 0,-1-1-1 0 0,0 1 1 0 0,1-1-1 0 0,-1 1 0 0 0,0-1 1 0 0,0 1-1 0 0,0-1 1 0 0,-1 1-1 0 0,1-1 0 0 0,0 1 1 0 0,-1-1-1 0 0,1 1 1 0 0,0-1-1 0 0,-1 1 1 0 0,0-1-19 0 0,0 2 33 0 0,0-1 0 0 0,0 0 0 0 0,0 1 1 0 0,-1-1-1 0 0,1 0 0 0 0,-1 0 1 0 0,1 0-1 0 0,-1 0 0 0 0,0 0 1 0 0,0 0-1 0 0,0-1 0 0 0,0 1 0 0 0,-1 0-33 0 0,-23 15 280 0 0,18-11-176 0 0,-1-1 0 0 0,0 1 0 0 0,0-2 0 0 0,-5 2-104 0 0,-92 39 176 0 0,100-43-176 0 0,3-2 1 0 0,1 0 1 0 0,0 1-1 0 0,0-1 0 0 0,-1 1 0 0 0,1 0 0 0 0,0 0 1 0 0,0 0-1 0 0,0 0 0 0 0,-1 0-1 0 0,3-1 1 0 0,-1 0 0 0 0,1 0 1 0 0,0 0-1 0 0,0 0 0 0 0,0 0 0 0 0,-1 0 0 0 0,1 0 1 0 0,0 0-1 0 0,0 0 0 0 0,0 1 0 0 0,-1-1 0 0 0,1 0 1 0 0,0 0-1 0 0,0 0 0 0 0,0 0 0 0 0,0 0 1 0 0,-1 0-1 0 0,1 0 0 0 0,0 0 0 0 0,0 1 0 0 0,0-1 1 0 0,0 0-1 0 0,0 0 0 0 0,0 0 0 0 0,-1 0 0 0 0,1 0 1 0 0,0 1-1 0 0,0-1 0 0 0,0 0 0 0 0,0 0 0 0 0,0 0 1 0 0,0 1-1 0 0,0-1 0 0 0,0 0 0 0 0,0 0 0 0 0,0 0 1 0 0,0 0-1 0 0,0 1 0 0 0,0-1 0 0 0,0 0 0 0 0,0 0 1 0 0,0 0-1 0 0,0 1-1 0 0,9 2-21 0 0,17-1-42 0 0,2 0-4 0 0,1 0 0 0 0,24 7 67 0 0,-29-5-9 0 0,4 2 37 0 0,0 1 0 0 0,0 2 0 0 0,-1 0-1 0 0,-1 2 1 0 0,18 10-28 0 0,-39-18 108 0 0,0 0 0 0 0,0 1 1 0 0,0 0-1 0 0,-1-1 0 0 0,4 5-108 0 0,4 3 332 0 0,-11-10-321 0 0,-1 0 0 0 0,1 0 0 0 0,0 0-1 0 0,0 0 1 0 0,0 0 0 0 0,-1 0-1 0 0,1 0 1 0 0,0 0 0 0 0,-1 0 0 0 0,1 0-1 0 0,-1 0 1 0 0,0 0 0 0 0,1 1 0 0 0,-1-1-1 0 0,0 0 1 0 0,0 0 0 0 0,0 1-1 0 0,1-1 1 0 0,-1 0 0 0 0,-1 0 0 0 0,1 1-1 0 0,0-1 1 0 0,0 0 0 0 0,0 0 0 0 0,-1 1-1 0 0,1-1 1 0 0,0 0 0 0 0,-1 0 0 0 0,1 0-1 0 0,-1 0 1 0 0,0 0 0 0 0,1 0-1 0 0,-1 1-10 0 0,-1 1 29 0 0,0 0-1 0 0,-1 0 0 0 0,1 1 0 0 0,-1-1 0 0 0,0-1 1 0 0,1 1-1 0 0,-1 0 0 0 0,-1-1 0 0 0,-1 2-28 0 0,-12 7-83 0 0,0-2 0 0 0,-1 0 0 0 0,0-1 0 0 0,-19 5 83 0 0,-12-1-6949 0 0,30-10 455 0 0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4:29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67 472 11200 0 0,'0'0'330'0'0,"0"0"-8"0"0,-1 0-210 0 0,-4 0-12 0 0,-1-15 2278 0 0,5 14-2197 0 0,0 0 0 0 0,1 0 0 0 0,-1 0 0 0 0,1 0 0 0 0,-1 0 0 0 0,1 0 0 0 0,0 0 0 0 0,-1 0 0 0 0,1 0-1 0 0,0 0 1 0 0,0 0 0 0 0,0 0 0 0 0,0 0 0 0 0,0 0 0 0 0,0 0 0 0 0,0-1-181 0 0,-1-12 1394 0 0,-1 8-1056 0 0,1 1 0 0 0,0-1 0 0 0,1 0 0 0 0,-1 1-1 0 0,1-4-337 0 0,-2-16 355 0 0,2 1-208 0 0,0 19-147 0 0,0-1-1 0 0,-1 1 1 0 0,1-1-1 0 0,-1 1 0 0 0,0-2 1 0 0,-5-20 36 0 0,-3-10 52 0 0,-1-3-75 0 0,4 11-14 0 0,4 24 1 0 0,1-1 0 0 0,-1 0 0 0 0,1 0 0 0 0,0 0 0 0 0,1 0 0 0 0,-1 0 0 0 0,1 0 0 0 0,1-5 0 0 0,0 0 0 0 0,-1 9-2 0 0,0 0 1 0 0,0-1-1 0 0,0 1 0 0 0,1-1 0 0 0,-1 1 1 0 0,1 0-1 0 0,0-1 0 0 0,0 1 0 0 0,0-1 2 0 0,-1 3-5 0 0,1-1-1 0 0,-1 1 1 0 0,0-1-1 0 0,1 1 1 0 0,-1 0-1 0 0,1-1 0 0 0,-1 1 1 0 0,1 0-1 0 0,-1 0 1 0 0,1-1-1 0 0,-1 1 1 0 0,1 0-1 0 0,-1 0 1 0 0,1 0-1 0 0,-1 0 1 0 0,1 0-1 0 0,-1-1 0 0 0,1 1 1 0 0,-1 0-1 0 0,1 0 1 0 0,0 0-1 0 0,-1 1 1 0 0,1-1-1 0 0,-1 0 1 0 0,1 0-1 0 0,-1 0 0 0 0,1 0 1 0 0,-1 0-1 0 0,1 1 1 0 0,-1-1-1 0 0,1 0 1 0 0,-1 1 5 0 0,16 6-80 0 0,-11-4 67 0 0,-1 0 0 0 0,0 0 1 0 0,0 1-1 0 0,0-1 0 0 0,0 1 0 0 0,-1 0 0 0 0,0 1 0 0 0,2 1 13 0 0,23 41 15 0 0,-14-21-22 0 0,-2-8 23 0 0,0 3-33 0 0,1-1 0 0 0,12 13 17 0 0,-22-28 16 0 0,1 0-1 0 0,1-1 1 0 0,-1 1 0 0 0,1-1-1 0 0,-1-1 1 0 0,1 1-1 0 0,0-1 1 0 0,1 1-1 0 0,-1-1 1 0 0,0-1-1 0 0,1 1 1 0 0,0-1-1 0 0,0 0-15 0 0,-4-2 22 0 0,0 1 0 0 0,0-1 0 0 0,0 1 0 0 0,0-1 0 0 0,0 0 0 0 0,0 0 0 0 0,0 0 0 0 0,1-1 0 0 0,-1 1 0 0 0,0 0 0 0 0,0-1 0 0 0,0 1-1 0 0,0-1 1 0 0,0 0 0 0 0,0 0 0 0 0,0 1 0 0 0,1-2-22 0 0,0 0 26 0 0,0-1 1 0 0,0 1-1 0 0,0-1 0 0 0,0 1 1 0 0,0-1-1 0 0,-1 0 0 0 0,1 0 1 0 0,-1 0-1 0 0,1-2-26 0 0,4-6 97 0 0,-1-1 0 0 0,-1 1 1 0 0,0-1-1 0 0,0-1 0 0 0,0-3-97 0 0,18-67-302 0 0,11-32 140 0 0,-22 91 396 0 0,-11 23-74 0 0,-1 1 0 0 0,17 3 314 0 0,-13 0-405 0 0,0 0-1 0 0,0 0 1 0 0,0 0-1 0 0,0 0 1 0 0,0 1-1 0 0,-1-1 1 0 0,0 1-1 0 0,0 0 1 0 0,0 0 0 0 0,0 1-1 0 0,0-1 1 0 0,-1 0-1 0 0,0 1 1 0 0,1 2-69 0 0,5 11 313 0 0,-2 0 1 0 0,0 0-1 0 0,1 6-313 0 0,-1 6 180 0 0,-1 0 0 0 0,-1 1 0 0 0,-2-1 0 0 0,-1 16-180 0 0,-2-24-3 0 0,0-18-3 0 0,1 0 0 0 0,-1 0 0 0 0,1 0 0 0 0,0 0-1 0 0,0 0 1 0 0,1 0 0 0 0,-1 0 0 0 0,1 0 0 0 0,-1 0-1 0 0,1 0 1 0 0,1 0 0 0 0,-1 1 6 0 0,2-1-917 0 0,-3-4 614 0 0,1 0 0 0 0,-1 0 0 0 0,0 0 0 0 0,0 0 0 0 0,1 0-1 0 0,-1 1 1 0 0,0-1 0 0 0,0 0 0 0 0,1 0 0 0 0,-1 0 0 0 0,0 0 0 0 0,0 0 0 0 0,1 0-1 0 0,-1 0 1 0 0,0 0 0 0 0,1 0 0 0 0,-1 0 0 0 0,0 0 0 0 0,0 0 0 0 0,1 0 0 0 0,-1 0-1 0 0,0 0 1 0 0,0 0 0 0 0,1 0 0 0 0,-1 0 0 0 0,0 0 0 0 0,1-1 303 0 0,7-2-6901 0 0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4:29.4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26 16527 0 0,'1'24'2178'0'0,"5"21"-1577"0"0,-2-13 574 0 0,-2 0 0 0 0,-1 0 1 0 0,-2 3-1176 0 0,1-2 625 0 0,0 9-48 0 0,1 7-124 0 0,-5 29-453 0 0,3-72-7 0 0,1 0 1 0 0,0 0-1 0 0,0 0 0 0 0,0-1 0 0 0,1 1 1 0 0,0 0-1 0 0,0 0 0 0 0,1 0 0 0 0,-1-1 0 0 0,1 1 1 0 0,3 4 6 0 0,-5-9-712 0 0,0-1-216 0 0,0 0-862 0 0,0 0-3495 0 0,0 0-1493 0 0</inkml:trace>
  <inkml:trace contextRef="#ctx0" brushRef="#br0" timeOffset="277.524">235 1 17071 0 0,'0'0'388'0'0,"0"0"52"0"0,0 0 30 0 0,0 0-56 0 0,3 6-215 0 0,-1 3 34 0 0,-1-1 1 0 0,0 0-1 0 0,0 1 1 0 0,-1-1-1 0 0,0 1 1 0 0,0-1-1 0 0,-1 1-233 0 0,0 17 841 0 0,4 238 2101 0 0,-4-240-5552 0 0,-1 1-3373 0 0,2-25-831 0 0</inkml:trace>
  <inkml:trace contextRef="#ctx0" brushRef="#br0" timeOffset="512.505">10 276 16272 0 0,'-9'-9'786'0'0,"9"9"-339"0"0,0 0-53 0 0,7-2-192 0 0,21-8 607 0 0,-16 6-147 0 0,0 0-1 0 0,0 1 1 0 0,12-2-662 0 0,31 0 1591 0 0,19 2-1591 0 0,-14 1 85 0 0,14 2-208 0 0,-42 0-6051 0 0,-14 0-820 0 0</inkml:trace>
  <inkml:trace contextRef="#ctx0" brushRef="#br0" timeOffset="786.355">563 85 14600 0 0,'0'0'330'0'0,"0"0"45"0"0,13-1 505 0 0,120-24 4294 0 0,-97 21-4034 0 0,1 1 0 0 0,12 2-1140 0 0,-47 1 13 0 0,0 0-1 0 0,0 0 0 0 0,0 1 1 0 0,0-1-1 0 0,-1 0 0 0 0,1 1 1 0 0,0-1-1 0 0,0 1 1 0 0,0-1-1 0 0,-1 1 0 0 0,1 0 1 0 0,0 0-1 0 0,0 0 0 0 0,-1 0 1 0 0,1 0-1 0 0,-1 0 0 0 0,1 1 1 0 0,-1-1-1 0 0,1 1-12 0 0,-1-1 10 0 0,-1 0-1 0 0,1 0 1 0 0,0 1 0 0 0,-1-1-1 0 0,1 0 1 0 0,-1 1 0 0 0,1-1-1 0 0,-1 0 1 0 0,0 1 0 0 0,0-1-1 0 0,1 0 1 0 0,-1 1 0 0 0,0-1 0 0 0,0 1-1 0 0,0-1 1 0 0,0 0 0 0 0,-1 1-1 0 0,1-1 1 0 0,0 1 0 0 0,-1-1-1 0 0,1 0 1 0 0,-1 0 0 0 0,1 1-1 0 0,-1-1 1 0 0,1 0 0 0 0,-1 0-1 0 0,0 1-9 0 0,-14 19 49 0 0,0-1 0 0 0,-1 0-1 0 0,-1-2 1 0 0,0 0 0 0 0,-7 4-49 0 0,6-4 12 0 0,-22 19-12 0 0,-2 3 0 0 0,-8 13 0 0 0,47-50 0 0 0,-1 1 0 0 0,1 0 0 0 0,0 1 0 0 0,0-1 0 0 0,1 0 0 0 0,-1 1 0 0 0,1 0 0 0 0,0-1 0 0 0,0 2 0 0 0,2-5 0 0 0,0 0 0 0 0,-1-1 0 0 0,1 1 0 0 0,0-1 0 0 0,0 1 0 0 0,0 0 0 0 0,0-1 0 0 0,0 1 0 0 0,0 0 0 0 0,0-1 0 0 0,0 1 0 0 0,0-1 0 0 0,1 1 0 0 0,-1 0 0 0 0,0-1 0 0 0,0 1 0 0 0,0-1 0 0 0,1 1 0 0 0,-1-1 0 0 0,0 1 0 0 0,1-1 0 0 0,-1 1 0 0 0,0-1 0 0 0,1 1 0 0 0,-1-1 0 0 0,1 1 0 0 0,-1-1 0 0 0,0 1 0 0 0,1-1 0 0 0,-1 0 0 0 0,1 1 0 0 0,0-1 0 0 0,-1 0 0 0 0,1 0 0 0 0,-1 1 0 0 0,1-1 0 0 0,-1 0 0 0 0,1 0 0 0 0,0 0 0 0 0,-1 0 0 0 0,2 1 0 0 0,6 2 0 0 0,0 0 0 0 0,0-1 0 0 0,0 1 0 0 0,0-2 0 0 0,1 1 0 0 0,-1-1 0 0 0,1-1 0 0 0,1 1 0 0 0,21-2 0 0 0,19-2 0 0 0,-34 2 0 0 0,31-2 73 0 0,11-1-2635 0 0,5-3 2562 0 0,-46 4-7894 0 0</inkml:trace>
  <inkml:trace contextRef="#ctx0" brushRef="#br0" timeOffset="1100.207">557 284 18887 0 0,'0'0'430'0'0,"0"0"55"0"0,1 0 30 0 0,20-7-104 0 0,1 1 1 0 0,-1 1-1 0 0,1 1 0 0 0,15-1-411 0 0,93-3 2006 0 0,-116 8-1903 0 0,29 0-45 0 0,0 2 1 0 0,0 1-1 0 0,15 5-58 0 0,-9 5-791 0 0,-26-7 375 0 0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4:35.3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13536 0 0,'0'0'306'0'0,"0"0"46"0"0,0 0 22 0 0,0 0-49 0 0,0 0-154 0 0,0 0 150 0 0,0 0 88 0 0,0 0 21 0 0,2 1 15 0 0,17 3 400 0 0,0-1-1 0 0,-1 0 1 0 0,1-1 0 0 0,18-1-845 0 0,77-6 721 0 0,-5-1-627 0 0,-78 5-18 0 0,-5-1-1714 0 0,-8 3-2534 0 0,4 1-2325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28:33.3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221 419 16208 0 0,'1'0'54'0'0,"-1"0"1"0"0,1 0-1 0 0,-1 0 1 0 0,0 0-1 0 0,1 0 1 0 0,-1 0 0 0 0,1 0-1 0 0,-1 1 1 0 0,1-1-1 0 0,-1 0 1 0 0,1 0 0 0 0,-1 0-1 0 0,0 1 1 0 0,1-1-1 0 0,-1 0 1 0 0,0 0 0 0 0,1 1-1 0 0,-1-1 1 0 0,0 0-1 0 0,1 1 1 0 0,-1-1-1 0 0,0 0 1 0 0,1 1 0 0 0,-1-1-1 0 0,0 1 1 0 0,0-1-1 0 0,0 0 1 0 0,1 1 0 0 0,-1-1-1 0 0,0 1 1 0 0,0-1-1 0 0,0 1 1 0 0,0-1 0 0 0,0 1-1 0 0,0-1-54 0 0,0 21-146 0 0,-1-8 357 0 0,2-5-72 0 0,-1 0-1 0 0,0 0 0 0 0,-1 0 0 0 0,0 5-138 0 0,-1 28 807 0 0,2 17 15 0 0,0-37-497 0 0,0 0 0 0 0,2 7-325 0 0,3 35 602 0 0,0 6-180 0 0,-2-36-422 0 0,-1 0 0 0 0,-2 12 0 0 0,-2-31-3 0 0,1-13-68 0 0,1 0 0 0 0,0-1 0 0 0,-1 1 0 0 0,1 0 0 0 0,0 0 0 0 0,0 0 0 0 0,0 0 0 0 0,-1 0 0 0 0,1 0 0 0 0,0 0 0 0 0,0 0 0 0 0,1 0 0 0 0,-1 0-1 0 0,0 0 1 0 0,0 0 0 0 0,0 0 0 0 0,1 0 0 0 0,-1-1 0 0 0,1 2 71 0 0,-2 0-5041 0 0,-5 0-1684 0 0</inkml:trace>
  <inkml:trace contextRef="#ctx0" brushRef="#br0" timeOffset="291.085">9 621 16527 0 0,'-8'-2'1462'0'0,"12"3"-931"0"0,2 1-477 0 0,1 0 0 0 0,-1 0-1 0 0,1 0 1 0 0,3 2-54 0 0,-5 0 74 0 0,0-1 0 0 0,0-1 0 0 0,1 1 0 0 0,-1-1-1 0 0,1 0 1 0 0,2 1-74 0 0,11 3 189 0 0,1 1-54 0 0,2 0-1 0 0,-1-2 0 0 0,0 0 1 0 0,1-2-1 0 0,0 0 0 0 0,0-2 1 0 0,0 0-1 0 0,21-3-134 0 0,-29 1-96 0 0,0-1 0 0 0,1 0 0 0 0,-1-1 0 0 0,11-4 96 0 0,-11 2-1235 0 0,-1 0 1 0 0,-1-1-1 0 0,1 0 1235 0 0,8-4-6074 0 0</inkml:trace>
  <inkml:trace contextRef="#ctx0" brushRef="#br0" timeOffset="562.03">549 419 14368 0 0,'0'0'330'0'0,"0"0"45"0"0,0 0 17 0 0,1 1-47 0 0,0-1-342 0 0,-1 0 0 0 0,1 1 0 0 0,-1-1 0 0 0,1 0 0 0 0,-1 1 0 0 0,1-1 0 0 0,-1 0 0 0 0,0 1 0 0 0,1-1 0 0 0,-1 0 1 0 0,1 1-1 0 0,-1-1 0 0 0,0 1 0 0 0,1-1 0 0 0,-1 1 0 0 0,0-1 0 0 0,0 1 0 0 0,1-1 0 0 0,-1 1 0 0 0,0-1 0 0 0,0 1 0 0 0,0-1 0 0 0,0 1 0 0 0,1-1 0 0 0,-1 1 0 0 0,0 0 0 0 0,0-1 0 0 0,0 1 0 0 0,0-1 0 0 0,0 1 0 0 0,-1-1 0 0 0,1 1 0 0 0,0 0 0 0 0,0-1 0 0 0,0 1 0 0 0,0-1 0 0 0,-1 1 0 0 0,1-1 0 0 0,0 1 0 0 0,0-1 0 0 0,-1 1 0 0 0,1-1 0 0 0,0 0 1 0 0,-1 1-4 0 0,1 0 6 0 0,0-1 0 0 0,-1 1 0 0 0,1 0 1 0 0,0-1-1 0 0,0 1 0 0 0,0 0 0 0 0,0 0 1 0 0,0-1-1 0 0,0 1 0 0 0,0 0 1 0 0,0-1-1 0 0,0 1 0 0 0,0 0 0 0 0,0 0 1 0 0,0-1-1 0 0,0 1 0 0 0,1 0 0 0 0,-1-1 1 0 0,0 1-1 0 0,1 0 0 0 0,-1-1 1 0 0,0 1-1 0 0,1 0-6 0 0,-1 0 17 0 0,1 0 0 0 0,-1 0 0 0 0,1 0 0 0 0,-1 0 1 0 0,0 0-1 0 0,1 0 0 0 0,-1 0 0 0 0,0 0 0 0 0,0 0 0 0 0,0 0 0 0 0,0 0 0 0 0,0 0 1 0 0,0 0-1 0 0,0 1 0 0 0,0-1-17 0 0,-6 17 250 0 0,5-15-173 0 0,-1 1 0 0 0,1 0-1 0 0,0 0 1 0 0,0-1-1 0 0,0 1 1 0 0,1 0-1 0 0,-1 1-76 0 0,3 16 439 0 0,-2-16-301 0 0,1 1 0 0 0,-1-1 1 0 0,0 1-1 0 0,-1-1 0 0 0,0 6-138 0 0,-2 0 165 0 0,2-7-98 0 0,0 0 0 0 0,0 0 0 0 0,1 1 0 0 0,-1-1 0 0 0,1 0 0 0 0,0 0 0 0 0,0 3-67 0 0,1 3 127 0 0,0 0 0 0 0,-1-1-1 0 0,0 1 1 0 0,-1 0 0 0 0,0-1-1 0 0,-1 1 1 0 0,0 1-127 0 0,0-2 132 0 0,1 0 0 0 0,0 1 1 0 0,1-1-1 0 0,0 0 0 0 0,0 0 0 0 0,2 9-132 0 0,0 4 255 0 0,-4-2-22 0 0,1-18-199 0 0,1 0 0 0 0,-1 0-1 0 0,1 0 1 0 0,0 0 0 0 0,0 0-1 0 0,0 1 1 0 0,0-1-1 0 0,0 0 1 0 0,0 0 0 0 0,1 0-1 0 0,-1 0 1 0 0,1 0 0 0 0,0 1-34 0 0,1 1 64 0 0,-2-3-50 0 0,1-1 0 0 0,-1 1-1 0 0,1-1 1 0 0,-1 1 0 0 0,0 0-1 0 0,1-1 1 0 0,-1 1-1 0 0,0-1 1 0 0,1 1 0 0 0,-1-1-1 0 0,0 1 1 0 0,0 0 0 0 0,0-1-1 0 0,0 1 1 0 0,1 0 0 0 0,-1-1-1 0 0,0 1 1 0 0,0 0 0 0 0,0-1-1 0 0,0 1 1 0 0,0 0 0 0 0,-1-1-1 0 0,1 1 1 0 0,0 0 0 0 0,0-1-1 0 0,0 1 1 0 0,-1-1-1 0 0,1 1 1 0 0,0 0 0 0 0,0-1-1 0 0,-1 1 1 0 0,1-1 0 0 0,-1 1-1 0 0,1-1 1 0 0,0 1 0 0 0,-1-1-1 0 0,1 1 1 0 0,-1-1 0 0 0,1 1-1 0 0,-1-1-13 0 0,0 1 11 0 0,1-1 0 0 0,0 0 0 0 0,0 0 0 0 0,0 0 0 0 0,-1 1 0 0 0,1-1 0 0 0,0 0 0 0 0,0 0 0 0 0,0 1 0 0 0,0-1 0 0 0,0 0 0 0 0,0 0 0 0 0,-1 1 0 0 0,1-1 0 0 0,0 0 0 0 0,0 0 0 0 0,0 1 0 0 0,0-1 0 0 0,0 0 0 0 0,0 1 0 0 0,0-1 0 0 0,0 0 0 0 0,0 0 0 0 0,0 1 0 0 0,0-1 0 0 0,1 0 0 0 0,-1 1 0 0 0,0-1 0 0 0,0 0 0 0 0,0 0 0 0 0,0 1 0 0 0,0-1 0 0 0,1 0-11 0 0,-1 1 159 0 0,-3-3-55 0 0,2 2-99 0 0,1 0 1 0 0,0 0 0 0 0,0 0 0 0 0,-1-1 0 0 0,1 1-1 0 0,0 0 1 0 0,0 0 0 0 0,0 0 0 0 0,0-1-1 0 0,-1 1 1 0 0,1 0 0 0 0,0 0 0 0 0,0-1 0 0 0,0 1-1 0 0,0 0 1 0 0,0 0 0 0 0,0-1 0 0 0,0 1-1 0 0,0 0 1 0 0,0-1 0 0 0,0 1 0 0 0,0 0-1 0 0,0 0 1 0 0,0-1 0 0 0,0 1 0 0 0,0 0 0 0 0,0-1-1 0 0,0 1 1 0 0,0 0 0 0 0,0 0 0 0 0,0-1-1 0 0,0 1 1 0 0,0 0 0 0 0,1 0-6 0 0,-1-1 6 0 0,0 1 0 0 0,0-1 0 0 0,0 1 0 0 0,0-1 0 0 0,1 0 0 0 0,-1 1 0 0 0,0-1 0 0 0,0 1 0 0 0,0-1 0 0 0,0 1 0 0 0,0-1 0 0 0,0 1 0 0 0,-1-1 0 0 0,1 1 0 0 0,0-1 0 0 0,0 1 0 0 0,0-1 0 0 0,0 1 0 0 0,-1-1 0 0 0,1 0-6 0 0,-4-4 10 0 0,4 4-7 0 0,-1 0 0 0 0,0 0 0 0 0,1 0 0 0 0,-1 1 0 0 0,0-1 0 0 0,1 0 1 0 0,-1 0-1 0 0,1 0 0 0 0,0 0 0 0 0,-1 0 0 0 0,1 0 0 0 0,0 0 0 0 0,0-1 1 0 0,-1 1-1 0 0,1 0 0 0 0,0 0 0 0 0,0 0 0 0 0,0 0 0 0 0,0 0 1 0 0,0 0-1 0 0,1 0 0 0 0,-1 0 0 0 0,0 0 0 0 0,0 0 0 0 0,1 0 0 0 0,-1 0 1 0 0,1 0-1 0 0,-1 0 0 0 0,1 0-3 0 0,0-4-8 0 0,0 1 0 0 0,0-1 0 0 0,0 0 0 0 0,0 1 0 0 0,-1-1 0 0 0,0-4 8 0 0,0 4-47 0 0,1-1 0 0 0,-1 0 0 0 0,1 0 0 0 0,0 1 0 0 0,1-2 47 0 0,10-16-146 0 0,-10 21 122 0 0,0-1 0 0 0,0 0 1 0 0,0 0-1 0 0,-1 0 0 0 0,0 0 1 0 0,1 0-1 0 0,-1 0 0 0 0,0-1 24 0 0,0-1-52 0 0,-1 3 43 0 0,0 1-1 0 0,1-1 1 0 0,-1 1 0 0 0,0-1-1 0 0,1 1 1 0 0,-1-1 0 0 0,1 1-1 0 0,0-1 1 0 0,-1 1 0 0 0,1 0-1 0 0,0-1 1 0 0,0 1 0 0 0,0 0 9 0 0,3-3-42 0 0,1 0 0 0 0,0 1 0 0 0,-1 0-1 0 0,1 0 1 0 0,5-2 42 0 0,-9 5-6 0 0,-1 0 0 0 0,1-1 0 0 0,0 1-1 0 0,0 0 1 0 0,-1 0 0 0 0,1-1 0 0 0,0 1-1 0 0,0 0 1 0 0,0 0 0 0 0,0 0 0 0 0,-1 0-1 0 0,1 0 1 0 0,0 0 0 0 0,0 0 0 0 0,0 1-1 0 0,-1-1 1 0 0,1 0 0 0 0,0 0 0 0 0,0 1-1 0 0,0-1 1 0 0,-1 0 0 0 0,1 1 0 0 0,0-1-1 0 0,-1 1 1 0 0,1-1 0 0 0,0 1 0 0 0,-1-1 6 0 0,18 19-49 0 0,-12-11 58 0 0,-4-6-9 0 0,-1 0 0 0 0,0 0 0 0 0,0 0 0 0 0,0 0 0 0 0,0 0 0 0 0,0 0 0 0 0,0 0 0 0 0,0 0 0 0 0,0 2 0 0 0,5 13 0 0 0,16 29 107 0 0,-17-32 60 0 0,2 0 1 0 0,5 9-168 0 0,-5-9 130 0 0,-5-11-102 0 0,0 1-1 0 0,0-1 1 0 0,0 0-1 0 0,0 0 1 0 0,0 0-1 0 0,1 0 0 0 0,-1 0 1 0 0,1 0-1 0 0,0 0 1 0 0,0-1-1 0 0,0 0 1 0 0,2 2-28 0 0,-4-3 11 0 0,0 0 0 0 0,1-1 1 0 0,-1 1-1 0 0,1 0 1 0 0,-1 0-1 0 0,1-1 0 0 0,-1 1 1 0 0,1-1-1 0 0,-1 0 0 0 0,1 1 1 0 0,-1-1-1 0 0,1 0 1 0 0,0 0-1 0 0,-1 0 0 0 0,1 0 1 0 0,0 0-12 0 0,2-1-390 0 0,1 0 1 0 0,-1 0-1 0 0,0 0 1 0 0,0-1-1 0 0,2 0 390 0 0,7-5-7559 0 0</inkml:trace>
  <inkml:trace contextRef="#ctx0" brushRef="#br0" timeOffset="1148.388">911 527 8232 0 0,'21'0'182'0'0,"-17"0"29"0"0,-4 0 14 0 0,-2 9 830 0 0,7 5 212 0 0,-4-13-1120 0 0,-1 1 0 0 0,1-1 0 0 0,0 0 0 0 0,-1 1 0 0 0,1-1 0 0 0,-1 1 0 0 0,0-1 0 0 0,1 1 0 0 0,-1-1 0 0 0,0 1-147 0 0,0 6 611 0 0,0-4-367 0 0,0-1 0 0 0,0 1 1 0 0,0-1-1 0 0,0 0 1 0 0,1 1-1 0 0,-1-1 0 0 0,1 1 1 0 0,0-1-1 0 0,0 0 0 0 0,0 0 1 0 0,2 3-245 0 0,0 0 168 0 0,-1 1 1 0 0,1-1-1 0 0,-1 1 0 0 0,0 0 1 0 0,0 0-1 0 0,-1 0 0 0 0,0 0-168 0 0,0-2 96 0 0,0 0-1 0 0,1 0 0 0 0,-1 0 0 0 0,1 0 0 0 0,1 0-95 0 0,-1-1 85 0 0,-1 0 0 0 0,1 0-1 0 0,-1 1 1 0 0,0-1 0 0 0,0 0-1 0 0,0 3-84 0 0,0 8 235 0 0,0 12 184 0 0,1-17-206 0 0,-1 1-1 0 0,0 0 1 0 0,-1 0 0 0 0,0 0 0 0 0,-1 0-1 0 0,-1 4-212 0 0,1-11 41 0 0,3 11 30 0 0,-1-15-65 0 0,-1 1-1 0 0,0-1 1 0 0,0 0-1 0 0,0 1 1 0 0,0-1-1 0 0,1 0 1 0 0,-1 1-1 0 0,0-1 1 0 0,0 0-1 0 0,0 0 1 0 0,0 1-1 0 0,0-1 0 0 0,0 1 1 0 0,0-1-1 0 0,0 0 1 0 0,0 1-1 0 0,0-1 1 0 0,0 0-1 0 0,0 1 1 0 0,0-1-1 0 0,0 0 1 0 0,0 1-1 0 0,0-1 1 0 0,-1 0-1 0 0,1 0 1 0 0,0 1-1 0 0,0-1 1 0 0,0 0-1 0 0,0 1 1 0 0,-1-1-1 0 0,1 0 0 0 0,0 0 1 0 0,0 1-1 0 0,-1-1 1 0 0,1 0-1 0 0,0 0 1 0 0,0 1-1 0 0,-1-1 1 0 0,1 0-1 0 0,0 0 1 0 0,-1 0-1 0 0,1 0 1 0 0,0 0-1 0 0,-1 1 1 0 0,1-1-1 0 0,0 0 1 0 0,-1 0-1 0 0,1 0 0 0 0,0 0 1 0 0,-1 0-1 0 0,1 0 1 0 0,0 0-1 0 0,-1 0-5 0 0,1 0 14 0 0,1 0 1 0 0,-1 0-1 0 0,0 0 0 0 0,0 0 0 0 0,0 0 0 0 0,0 0 0 0 0,1 0 0 0 0,-1 0 0 0 0,0 0 0 0 0,0 0 1 0 0,0 0-1 0 0,0 0 0 0 0,0 0 0 0 0,1 0 0 0 0,-1 0 0 0 0,0 0 0 0 0,0 0 0 0 0,0 0 0 0 0,0 1 1 0 0,0-1-1 0 0,0 0 0 0 0,1 0 0 0 0,-1 0 0 0 0,0 0 0 0 0,0 0 0 0 0,0 0 0 0 0,0 0 0 0 0,0 1 1 0 0,0-1-1 0 0,0 0 0 0 0,0 0 0 0 0,0 0 0 0 0,0 0 0 0 0,0 0 0 0 0,1 1 0 0 0,-1-1 0 0 0,0 0 1 0 0,0 0-1 0 0,0 0 0 0 0,0 0 0 0 0,0 1 0 0 0,0-1 0 0 0,0 0 0 0 0,0 0 0 0 0,-1 0 0 0 0,1 0 1 0 0,0 1-1 0 0,0-1 0 0 0,0 0-14 0 0,-2 1 271 0 0,-1-7-86 0 0,2 3-117 0 0,1 1-1 0 0,0-1 1 0 0,-1 0-1 0 0,1 0 1 0 0,1 0-1 0 0,-1 0 1 0 0,0 0-1 0 0,1 0 1 0 0,0-1-68 0 0,1-14 112 0 0,-2 17-108 0 0,0-1-1 0 0,0 0 0 0 0,1 0 0 0 0,-1 0 0 0 0,1 0 1 0 0,-1 0-1 0 0,1 0 0 0 0,0 1 0 0 0,-1-1 1 0 0,1 0-1 0 0,1 0-3 0 0,-1 0-11 0 0,0 0-1 0 0,0 1 1 0 0,-1-1-1 0 0,1 0 1 0 0,0 0 0 0 0,-1 0-1 0 0,1 0 1 0 0,-1 0 0 0 0,0 0-1 0 0,1 0 1 0 0,-1 0 11 0 0,0-13-178 0 0,1 0 0 0 0,1 1 0 0 0,0-1 0 0 0,1 1 178 0 0,-2-20-535 0 0,-1 21 362 0 0,0 11 155 0 0,0 1 0 0 0,0 0-1 0 0,1-1 1 0 0,-1 1 0 0 0,0 0 0 0 0,1-1-1 0 0,-1 1 1 0 0,1 0 0 0 0,0 0 0 0 0,-1-1 0 0 0,1 1-1 0 0,0 0 19 0 0,0 0-10 0 0,-1 1 0 0 0,1-1 0 0 0,-1 1 0 0 0,0-1 0 0 0,1 1 0 0 0,-1-1 0 0 0,0 0 0 0 0,1 1 0 0 0,-1-1 0 0 0,0 1 0 0 0,0-1 0 0 0,1 0 0 0 0,-1 1 0 0 0,0-1 0 0 0,0 0 0 0 0,0 1 0 0 0,0-1 0 0 0,0 0 0 0 0,0 0-1 0 0,0 1 1 0 0,0-1 0 0 0,0 0 0 0 0,0 1 0 0 0,-1-1 0 0 0,1 0 0 0 0,0 1 0 0 0,0-1 0 0 0,-1 1 0 0 0,1-1 0 0 0,0 0 10 0 0,0 1-11 0 0,1-1 0 0 0,0 1 1 0 0,-1-1-1 0 0,1 1 0 0 0,0 0 0 0 0,-1-1 0 0 0,1 1 0 0 0,0 0 1 0 0,0-1-1 0 0,-1 1 0 0 0,1 0 0 0 0,0 0 0 0 0,0 0 1 0 0,-1 0-1 0 0,1 0 0 0 0,0 0 0 0 0,0 0 11 0 0,12 5-8 0 0,-4-2 7 0 0,-1 0 1 0 0,0 0 0 0 0,0 1-1 0 0,-1 0 1 0 0,1 0-1 0 0,1 3 1 0 0,9 6 6 0 0,3 3 68 0 0,1-1 0 0 0,5 1-74 0 0,-22-13 117 0 0,0 0 0 0 0,1-1 1 0 0,0 0-1 0 0,-1-1 0 0 0,1 1 0 0 0,0-1 1 0 0,0 0-1 0 0,0 0 0 0 0,0-1 0 0 0,0 0 1 0 0,0 0-1 0 0,0 0 0 0 0,0-1 0 0 0,0 0 1 0 0,-1 0-1 0 0,1 0 0 0 0,0-1 1 0 0,0 0-1 0 0,-1 0 0 0 0,1 0 0 0 0,-1-1 1 0 0,3-1-118 0 0,-7 3 12 0 0,10-5 47 0 0,0-1 0 0 0,-1 0 1 0 0,0-1-1 0 0,0 0 0 0 0,0-1 0 0 0,-1 0 0 0 0,3-5-59 0 0,7-9 127 0 0,-1 0-1445 0 0,-6 8-4989 0 0,-9 7-466 0 0</inkml:trace>
  <inkml:trace contextRef="#ctx0" brushRef="#br0" timeOffset="1960.464">1394 632 6192 0 0,'0'0'133'0'0,"0"0"23"0"0,0 0 13 0 0,0 0 35 0 0,4-15 3574 0 0,-3 12-3530 0 0,1 0 0 0 0,-1 0 0 0 0,0 0 0 0 0,0-1 0 0 0,-1 1 0 0 0,1 0 1 0 0,0-1-1 0 0,-1 1 0 0 0,0 0 0 0 0,0-1 0 0 0,0-1-248 0 0,-1 2 170 0 0,1 1-1 0 0,-1 0 1 0 0,0 0-1 0 0,1 1 1 0 0,-1-1-1 0 0,0 0 1 0 0,0 0-1 0 0,0 0 1 0 0,-1 0-1 0 0,1 1 1 0 0,0-1-1 0 0,-1 1 1 0 0,1-1-1 0 0,-1 1 1 0 0,1-1-1 0 0,-1 1 1 0 0,0 0-1 0 0,0 0 1 0 0,1 0-1 0 0,-3-1-169 0 0,2 1 80 0 0,1 0-1 0 0,-1 0 0 0 0,0 0 0 0 0,0 0 0 0 0,0 0 0 0 0,0 0 0 0 0,-1 0 0 0 0,1 1 0 0 0,0-1 1 0 0,0 1-1 0 0,0 0 0 0 0,0 0 0 0 0,-1-1 0 0 0,1 1 0 0 0,0 1 0 0 0,0-1 0 0 0,0 0 0 0 0,-1 0 1 0 0,1 1-1 0 0,0 0 0 0 0,0-1 0 0 0,0 1 0 0 0,0 0 0 0 0,0 0 0 0 0,0 0 0 0 0,0 0 0 0 0,0 0 1 0 0,0 0-1 0 0,1 1 0 0 0,-1-1 0 0 0,0 1 0 0 0,1-1 0 0 0,-2 2-79 0 0,-3 4 47 0 0,1-2 7 0 0,1-1 1 0 0,-1 1 0 0 0,1 0-1 0 0,1 0 1 0 0,-1 1 0 0 0,1-1-1 0 0,-3 6-54 0 0,1 2 53 0 0,1 0-1 0 0,0 0 1 0 0,1 0-1 0 0,0 1 1 0 0,1-1-1 0 0,0 10-52 0 0,2-15 79 0 0,-1 0-1 0 0,2 0 0 0 0,-1 0 0 0 0,1 1 1 0 0,0-1-1 0 0,1 0 0 0 0,-1-1 1 0 0,2 1-1 0 0,-1 0 0 0 0,1 0 0 0 0,4 6-78 0 0,-5-10 44 0 0,0-1 0 0 0,1 0 0 0 0,-1-1 0 0 0,1 1-1 0 0,-1 0 1 0 0,1-1 0 0 0,0 1 0 0 0,0-1 0 0 0,0 0 0 0 0,1 0-1 0 0,-1 0 1 0 0,0 0 0 0 0,1-1 0 0 0,-1 0 0 0 0,1 1-1 0 0,-1-1 1 0 0,1 0 0 0 0,0-1 0 0 0,0 1 0 0 0,-1-1 0 0 0,1 1-1 0 0,0-1 1 0 0,0 0 0 0 0,-1-1 0 0 0,3 1-44 0 0,7-2 65 0 0,0 0 1 0 0,0 0-1 0 0,0-1 1 0 0,-1-1-1 0 0,1 0 0 0 0,8-5-65 0 0,-9 3-164 0 0,0-1-1 0 0,0-1 0 0 0,-1 0 0 0 0,0-1 0 0 0,0 0 1 0 0,-1 0-1 0 0,0-1 0 0 0,0-1 0 0 0,-1 1 0 0 0,4-9 165 0 0,3-3-835 0 0,-7 10-167 0 0,0-1 0 0 0,0-1 1 0 0,-2 1-1 0 0,3-7 1002 0 0,2-3-5260 0 0,-8 14 627 0 0</inkml:trace>
  <inkml:trace contextRef="#ctx0" brushRef="#br0" timeOffset="3055.489">1774 514 13496 0 0,'-1'0'397'0'0,"-11"3"-152"0"0,1 1-1 0 0,0 0 1 0 0,0 1-1 0 0,0 1 1 0 0,1-1 0 0 0,0 1-1 0 0,0 1 1 0 0,0 0-1 0 0,1 1 1 0 0,0-1 0 0 0,-6 9-246 0 0,13-15 51 0 0,-1 2 95 0 0,1 0 1 0 0,-1 0-1 0 0,0 1 0 0 0,1-1 0 0 0,-1 1 0 0 0,1-1 0 0 0,-1 3-145 0 0,3-5 32 0 0,-1 0 0 0 0,1 1 0 0 0,0-1 0 0 0,0 1 0 0 0,-1-1-1 0 0,1 0 1 0 0,0 1 0 0 0,0-1 0 0 0,1 1 0 0 0,-1-1 0 0 0,0 0 0 0 0,0 1-1 0 0,1-1 1 0 0,-1 1 0 0 0,1-1 0 0 0,-1 0 0 0 0,1 1 0 0 0,-1-1 0 0 0,1 0 0 0 0,0 0-1 0 0,0 0 1 0 0,-1 1 0 0 0,2-1-32 0 0,3 4 71 0 0,-1 0 1 0 0,1-1-1 0 0,0 0 0 0 0,1 0 1 0 0,-1-1-1 0 0,1 1 0 0 0,-1-1 1 0 0,1 0-1 0 0,0-1 0 0 0,0 1 1 0 0,2-1-72 0 0,21 11 160 0 0,-17-7 74 0 0,1-1 0 0 0,9 4-234 0 0,-21-9 160 0 0,1 7 438 0 0,-2-6-576 0 0,0-1 0 0 0,0 0 0 0 0,1 1 0 0 0,-1-1 0 0 0,0 1-1 0 0,0-1 1 0 0,0 0 0 0 0,0 1 0 0 0,0-1 0 0 0,0 1 0 0 0,0-1-1 0 0,0 0 1 0 0,0 1 0 0 0,0-1 0 0 0,0 1 0 0 0,0-1 0 0 0,0 0-1 0 0,0 1 1 0 0,0-1 0 0 0,0 1 0 0 0,-1-1 0 0 0,1 0 0 0 0,0 1-1 0 0,0-1 1 0 0,0 0 0 0 0,-1 1 0 0 0,1-1 0 0 0,0 0 0 0 0,0 1 0 0 0,-1-1-1 0 0,1 0 1 0 0,0 0 0 0 0,-1 1-22 0 0,-1 2 97 0 0,-1-1 0 0 0,0 1-1 0 0,0-1 1 0 0,0 1 0 0 0,0-1 0 0 0,-1 0-1 0 0,1 0 1 0 0,0 0 0 0 0,-1-1 0 0 0,-3 2-97 0 0,-39 10 174 0 0,31-9-192 0 0,3-1-369 0 0,-21 5-98 0 0,31-8 83 0 0,0 1 1 0 0,0-1 0 0 0,0 0 0 0 0,-1 0 0 0 0,1 0-1 0 0,0 0 1 0 0,0-1 0 0 0,0 1 0 0 0,-1-1 0 0 0,1 1 0 0 0,0-1-1 0 0,-1 0 402 0 0,2 0-1567 0 0</inkml:trace>
  <inkml:trace contextRef="#ctx0" brushRef="#br0" timeOffset="3619.12">2050 216 14600 0 0,'0'0'330'0'0,"0"0"45"0"0,0 0 20 0 0,0 0-38 0 0,-1 0-229 0 0,-1 0-51 0 0,-2 12 671 0 0,4 0-302 0 0,0 0-1 0 0,0 0 1 0 0,1 0 0 0 0,0-1-1 0 0,1 1 1 0 0,1 0-1 0 0,1 4-445 0 0,1 3 332 0 0,-2 0 0 0 0,0 5-332 0 0,5 27 683 0 0,-4-29 3 0 0,0 21-686 0 0,0 7 209 0 0,1 22-117 0 0,-5-48-68 0 0,-1 0-1 0 0,-1 1 0 0 0,-1-1 1 0 0,-4 12-24 0 0,7-36 6 0 0,0 1 1 0 0,0 0 0 0 0,0-1 0 0 0,0 1 0 0 0,-1-1-1 0 0,1 1 1 0 0,0-1 0 0 0,0 1 0 0 0,0-1 0 0 0,-1 1 0 0 0,1-1-1 0 0,0 1 1 0 0,-1-1 0 0 0,1 0 0 0 0,0 1 0 0 0,-1-1-1 0 0,1 1 1 0 0,0-1 0 0 0,-1 0 0 0 0,0 1-7 0 0,1-1 8 0 0,0 0 0 0 0,-1 0 1 0 0,1 0-1 0 0,0 0 0 0 0,0 0 1 0 0,-1 0-1 0 0,1-1 0 0 0,0 1 1 0 0,-1 0-1 0 0,1 0 0 0 0,0 0 0 0 0,0 0 1 0 0,0-1-1 0 0,-1 1 0 0 0,1 0 1 0 0,0 0-1 0 0,0 0 0 0 0,-1-1 1 0 0,1 1-1 0 0,0 0 0 0 0,0 0 1 0 0,0-1-1 0 0,0 1 0 0 0,0 0 0 0 0,-1-1-8 0 0,0-1 9 0 0,0 0-1 0 0,0-1 0 0 0,1 1 0 0 0,-1-1 0 0 0,0 1 0 0 0,1-1 0 0 0,-1 1 0 0 0,1-1-8 0 0,1-6-115 0 0,0 0 0 0 0,0 0 0 0 0,1-1 0 0 0,0 1 0 0 0,2-4 115 0 0,3-17-135 0 0,-5 24 66 0 0,1-1 0 0 0,-1 1 0 0 0,1-1-1 0 0,0 1 1 0 0,3-5 69 0 0,7-15-510 0 0,-12 24 443 0 0,-1 1 59 0 0,1-1-1 0 0,-1 1 0 0 0,1-1 1 0 0,0 1-1 0 0,0-1 1 0 0,-1 1-1 0 0,1 0 1 0 0,0-1-1 0 0,0 1 0 0 0,0 0 1 0 0,0 0-1 0 0,1 0 1 0 0,-1 0-1 0 0,0 0 0 0 0,0 0 1 0 0,1 0-1 0 0,-1 0 1 0 0,0 0-1 0 0,1 1 1 0 0,-1-1-1 0 0,1 1 0 0 0,0-1 9 0 0,6 2 0 0 0,-5 1 2 0 0,1 0 1 0 0,-1 0-1 0 0,0 0 0 0 0,0 1 0 0 0,-1-1 0 0 0,1 1 0 0 0,0 0 0 0 0,-1 0 0 0 0,0 0 0 0 0,0 0 1 0 0,1 0-1 0 0,0 3-2 0 0,20 44 606 0 0,-23-49-590 0 0,9 22 22 0 0,-4-9 34 0 0,1 1 0 0 0,1-1 0 0 0,0 0 0 0 0,1 0 0 0 0,1 1-72 0 0,-6-11-68 0 0,-1-1 0 0 0,1 0 0 0 0,0 0 0 0 0,0 0 0 0 0,0 0-1 0 0,0-1 1 0 0,0 1 0 0 0,1-1 0 0 0,-1 1 0 0 0,1-1 0 0 0,0 0-1 0 0,-1-1 1 0 0,1 1 0 0 0,0-1 0 0 0,0 1 0 0 0,0-1 0 0 0,0 0 0 0 0,0-1-1 0 0,1 1 1 0 0,-1-1 0 0 0,2 0 68 0 0,28-3-3080 0 0,-18-2 1482 0 0</inkml:trace>
  <inkml:trace contextRef="#ctx0" brushRef="#br0" timeOffset="4174.231">2573 538 16439 0 0,'-6'6'802'0'0,"1"-2"-715"0"0,-1 1 0 0 0,1 0 1 0 0,0 0-1 0 0,0 1 0 0 0,1 0 0 0 0,0 0 1 0 0,0 0-1 0 0,0 0 0 0 0,1 0 1 0 0,0 1-1 0 0,0 0 0 0 0,0-1 0 0 0,1 2-87 0 0,-5 16 115 0 0,2-7 1 0 0,0 1 0 0 0,2 0 0 0 0,-2 13-116 0 0,5-27 44 0 0,-1 1 0 0 0,1-1 0 0 0,0 0 0 0 0,0 1 0 0 0,1-1 0 0 0,-1 0 0 0 0,1 0 0 0 0,0 1 0 0 0,0-1 1 0 0,1 0-1 0 0,-1 0 0 0 0,1 0 0 0 0,0 0 0 0 0,0 0 0 0 0,0-1 0 0 0,1 1 0 0 0,-1-1 0 0 0,1 1-44 0 0,-2-2 33 0 0,1-1 0 0 0,0 1-1 0 0,0 0 1 0 0,0-1 0 0 0,0 1-1 0 0,0-1 1 0 0,0 0 0 0 0,0 1-1 0 0,0-1 1 0 0,1 0 0 0 0,-1 0-1 0 0,0-1 1 0 0,1 1 0 0 0,-1 0 0 0 0,0-1-1 0 0,1 0 1 0 0,-1 1 0 0 0,1-1-1 0 0,-1 0 1 0 0,1 0 0 0 0,-1 0-1 0 0,1-1 1 0 0,-1 1 0 0 0,1-1-1 0 0,-1 1 1 0 0,0-1 0 0 0,1 0-1 0 0,-1 0 1 0 0,0 0 0 0 0,0 0-1 0 0,1 0 1 0 0,-1 0 0 0 0,0-1-1 0 0,0 1 1 0 0,1-2-33 0 0,1 0 17 0 0,0 0 0 0 0,0-1 0 0 0,-1 1 0 0 0,1-1 0 0 0,-1 0 0 0 0,0 0 0 0 0,0 0 0 0 0,0 0 0 0 0,-1-1 0 0 0,0 1 0 0 0,1-1 0 0 0,-1 1 0 0 0,-1-1-1 0 0,1 0 1 0 0,-1 0 0 0 0,0 0 0 0 0,0 0-17 0 0,0-7-34 0 0,-1 0 0 0 0,0 0-1 0 0,0 1 1 0 0,-2-1-1 0 0,0-3 35 0 0,2 12-9 0 0,-1-1 0 0 0,0 0 0 0 0,0 1 1 0 0,0 0-1 0 0,0-1 0 0 0,-1 1 0 0 0,1 0 0 0 0,-1-1 0 0 0,0 1 0 0 0,0 0 0 0 0,0 0 0 0 0,0 0 0 0 0,0 1 0 0 0,-1-1 0 0 0,1 1 0 0 0,-1-1 0 0 0,0 1 0 0 0,-2-2 9 0 0,4 4 2 0 0,1 0 0 0 0,0-1 0 0 0,-1 1-1 0 0,1 0 1 0 0,-1 0 0 0 0,1 0 0 0 0,-1 0 0 0 0,1 0 0 0 0,0 0-1 0 0,-1 0 1 0 0,1 0 0 0 0,-1 0 0 0 0,1 0 0 0 0,-1 0 0 0 0,1 0-1 0 0,0 0 1 0 0,-1 0 0 0 0,1 0 0 0 0,-1 1 0 0 0,1-1 0 0 0,0 0 0 0 0,-1 0-1 0 0,1 0 1 0 0,0 1 0 0 0,-1-1 0 0 0,1 0 0 0 0,-1 0 0 0 0,1 1-1 0 0,0-1-1 0 0,-3 2-10 0 0,2-1 8 0 0,1-1 0 0 0,0 1 0 0 0,0-1 0 0 0,0 0 0 0 0,0 1-1 0 0,0-1 1 0 0,0 1 0 0 0,0-1 0 0 0,1 1 0 0 0,-1-1 0 0 0,0 0 0 0 0,0 1 0 0 0,0-1 0 0 0,0 1 0 0 0,0-1 0 0 0,1 0 0 0 0,-1 1 0 0 0,0-1 0 0 0,0 1 0 0 0,1-1 0 0 0,-1 0 0 0 0,0 0 0 0 0,1 1 0 0 0,-1-1 0 0 0,0 0 0 0 0,1 1 0 0 0,-1-1 0 0 0,0 0 2 0 0,11 9-7 0 0,-9-8 9 0 0,1 0 1 0 0,-1 0-1 0 0,1 0 1 0 0,-1-1 0 0 0,1 1-1 0 0,0-1 1 0 0,-1 1-1 0 0,1-1 1 0 0,0 0-1 0 0,0 0 1 0 0,-1 0-1 0 0,1 0 1 0 0,0-1 0 0 0,1 1-3 0 0,35-11 142 0 0,-25 6-88 0 0,-1-1 0 0 0,0-1-1 0 0,-1 0 1 0 0,1 0-1 0 0,-2-2 1 0 0,1 1 0 0 0,-1-1-1 0 0,0-1 1 0 0,-1 0-1 0 0,5-6-53 0 0,-8 7-11 0 0,0 0-1 0 0,0-1 1 0 0,-1 0 0 0 0,0 0-1 0 0,-1 0 1 0 0,0-1-1 0 0,1-3 12 0 0,6-22-520 0 0,5-22 520 0 0,-13 40-63 0 0,-1 0 0 0 0,-1 0-1 0 0,0-1 1 0 0,-1 1 0 0 0,-1-1-1 0 0,-2-9 64 0 0,-6-3 1372 0 0,-1 51-1140 0 0,5-7-232 0 0,1 1 0 0 0,0-1 0 0 0,1 1 0 0 0,0 8 0 0 0,-2 15 0 0 0,-2 18 0 0 0,3 1 0 0 0,2-1 0 0 0,2 1 0 0 0,5 16 0 0 0,-5-63-3 0 0,0-1-1 0 0,0 1 0 0 0,1-1 0 0 0,0 1 1 0 0,1-1-1 0 0,0 0 0 0 0,0 0 0 0 0,1 0 1 0 0,0 0-1 0 0,1 0 4 0 0,-3-4-18 0 0,1 0-1 0 0,0 0 1 0 0,0 0-1 0 0,1 0 1 0 0,-1-1 0 0 0,1 1-1 0 0,0-1 1 0 0,0 0 0 0 0,0 0-1 0 0,0-1 1 0 0,0 1 0 0 0,0-1-1 0 0,1 0 1 0 0,0 0-1 0 0,-1 0 1 0 0,1-1 0 0 0,0 0-1 0 0,2 1 19 0 0,-1-1-571 0 0,1 0-1 0 0,-1 0 0 0 0,0-1 1 0 0,6 0 571 0 0,7-3-7025 0 0</inkml:trace>
  <inkml:trace contextRef="#ctx0" brushRef="#br0" timeOffset="4692.337">3367 510 16272 0 0,'-7'0'137'0'0,"0"-1"1"0"0,1 2-1 0 0,-1-1 1 0 0,1 1 0 0 0,-1 0-1 0 0,1 0 1 0 0,-1 1 0 0 0,1-1-1 0 0,0 2 1 0 0,0-1-1 0 0,0 1 1 0 0,0-1 0 0 0,0 2-1 0 0,0-1 1 0 0,1 1 0 0 0,-3 1-138 0 0,-3 4 149 0 0,0 0 0 0 0,1 0 1 0 0,0 1-1 0 0,0 1 1 0 0,1 0-1 0 0,1 0 0 0 0,-3 4-149 0 0,4-3 174 0 0,0 0 0 0 0,0 1 0 0 0,1 0 0 0 0,1 0 0 0 0,-4 13-174 0 0,9-25 14 0 0,-1 1 1 0 0,1 0 0 0 0,-1-1 0 0 0,1 1-1 0 0,0-1 1 0 0,-1 1 0 0 0,1 0 0 0 0,0-1-1 0 0,0 1 1 0 0,0 0 0 0 0,0-1 0 0 0,1 1 0 0 0,-1-1-1 0 0,0 1 1 0 0,1 0 0 0 0,-1-1 0 0 0,1 1-1 0 0,0-1 1 0 0,-1 1 0 0 0,1-1 0 0 0,0 1-1 0 0,0-1 1 0 0,0 0 0 0 0,0 1 0 0 0,0-1-1 0 0,0 0 1 0 0,0 0 0 0 0,0 0 0 0 0,1 0-1 0 0,-1 0 1 0 0,0 0 0 0 0,2 1-15 0 0,-1-1 39 0 0,1 0-1 0 0,0 0 1 0 0,0 0 0 0 0,0 0 0 0 0,0-1 0 0 0,1 1 0 0 0,-1-1-1 0 0,0 0 1 0 0,0 0 0 0 0,0 0 0 0 0,0 0 0 0 0,0 0-1 0 0,0-1 1 0 0,0 1 0 0 0,1-1 0 0 0,-1 0 0 0 0,0 0-39 0 0,7-3 52 0 0,0 0 1 0 0,-1 0-1 0 0,1-1 1 0 0,-1 0 0 0 0,0-1-1 0 0,-1 0 1 0 0,1 0-1 0 0,-1-1 1 0 0,6-6-53 0 0,-3 2 31 0 0,-2-1 0 0 0,0 0 0 0 0,0 0 0 0 0,-1 0 0 0 0,-1-1 0 0 0,4-8-31 0 0,6-21-220 0 0,-1-1 0 0 0,-3-1 0 0 0,-1 0 0 0 0,-1-6 220 0 0,-3 12-382 0 0,1 1-64 0 0,-3-1 1 0 0,0 0-1 0 0,-3 0 1 0 0,-1-1-1 0 0,-2 1 1 0 0,-4-36 445 0 0,3 70 124 0 0,0 0 1 0 0,0 0-1 0 0,0 0 1 0 0,-1 0-1 0 0,1 0 1 0 0,-1-1-125 0 0,1 4 100 0 0,1-1 0 0 0,-1 1 0 0 0,0-1 0 0 0,0 1 0 0 0,0 0 0 0 0,0-1 0 0 0,0 1 0 0 0,0 0 0 0 0,0 0 0 0 0,0 0 0 0 0,0 0-1 0 0,-1 0 1 0 0,1 0 0 0 0,0 0 0 0 0,-1 0 0 0 0,0 0-100 0 0,2 1 30 0 0,-1 0 0 0 0,1 0 0 0 0,-1 0 0 0 0,1 0 0 0 0,-1 0 0 0 0,1 0-1 0 0,-1 0 1 0 0,1 1 0 0 0,-1-1 0 0 0,0 0 0 0 0,1 0 0 0 0,0 0 0 0 0,-1 1 0 0 0,1-1-1 0 0,-1 0 1 0 0,1 1 0 0 0,-1-1 0 0 0,1 0 0 0 0,-1 1 0 0 0,1-1 0 0 0,0 1-1 0 0,-1-1 1 0 0,1 1 0 0 0,0-1 0 0 0,-1 1 0 0 0,1-1 0 0 0,0 1 0 0 0,0-1-1 0 0,0 1-29 0 0,-8 15 302 0 0,-3 26-349 0 0,2 0 0 0 0,2 1 0 0 0,1 0 0 0 0,2 4 47 0 0,2-18 52 0 0,-7 63-88 0 0,4 0 0 0 0,4 23 36 0 0,4-84 86 0 0,1 0-1 0 0,1 0 0 0 0,4 10-85 0 0,-6-32 59 0 0,0 0 0 0 0,0 1-1 0 0,1-1 1 0 0,1-1 0 0 0,-1 1-1 0 0,2-1 1 0 0,-1 0 0 0 0,1 0-1 0 0,2 2-58 0 0,-8-9 5 0 0,1 0-1 0 0,0 0 1 0 0,0 0 0 0 0,0 0-1 0 0,0 0 1 0 0,0 0-1 0 0,0 0 1 0 0,0 0-1 0 0,0-1 1 0 0,0 1-1 0 0,0 0 1 0 0,0-1 0 0 0,1 1-1 0 0,-1-1 1 0 0,0 1-1 0 0,0-1 1 0 0,1 0-1 0 0,-1 1 1 0 0,0-1-1 0 0,1 0-4 0 0,4 1 56 0 0,-4 0-170 0 0,-1-1-65 0 0,0 1 0 0 0,1-1 0 0 0,-1 1 0 0 0,0-1 0 0 0,1 0 0 0 0,-1 1-1 0 0,1-1 1 0 0,-1 0 0 0 0,0 0 0 0 0,1 0 0 0 0,0 0 179 0 0,3-2-783 0 0</inkml:trace>
  <inkml:trace contextRef="#ctx0" brushRef="#br0" timeOffset="6469.342">3981 743 18975 0 0,'0'0'432'0'0,"-11"-2"1042"0"0,8 4-1461 0 0,0-1 1 0 0,-1 1-1 0 0,1 0 1 0 0,0 0 0 0 0,0 0-1 0 0,0 1 1 0 0,1-1-1 0 0,-1 1 1 0 0,0 0 0 0 0,1-1-1 0 0,0 1 1 0 0,-2 2-14 0 0,-3 4 22 0 0,-147 171 679 0 0,66-76-575 0 0,51-57-6219 0 0,16-20-691 0 0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4:35.7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15320 0 0,'0'0'348'0'0,"0"0"49"0"0,0 0 20 0 0,0 0-45 0 0,6 6-169 0 0,-3-4-68 0 0,1 0-1 0 0,-1 0 1 0 0,1 0 0 0 0,-1 0-1 0 0,1-1 1 0 0,0 0 0 0 0,0 0 0 0 0,-1 0-1 0 0,1 0 1 0 0,0 0-135 0 0,43 3 708 0 0,-34-4-597 0 0,236 2-748 0 0,-215-2-5989 0 0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4:35.9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19079 0 0,'11'-2'204'0'0,"-9"1"-103"0"0,0 1 0 0 0,1-1 0 0 0,-1 1 0 0 0,0-1 0 0 0,0 0 0 0 0,1 0 0 0 0,-1 0-1 0 0,0 0 1 0 0,1-1-101 0 0,9 13 310 0 0,-1 17-54 0 0,-10-27-237 0 0,0 0 1 0 0,0 1 0 0 0,0-1-1 0 0,0 0 1 0 0,-1 1-1 0 0,1 0 1 0 0,0-1 0 0 0,-1 1-1 0 0,1-1 1 0 0,-1 1 0 0 0,1 0-1 0 0,-1-1 1 0 0,0 1-1 0 0,0 0 1 0 0,0-1 0 0 0,0 1-1 0 0,0 0 1 0 0,0-1 0 0 0,0 1-1 0 0,0 0 1 0 0,-1-1-1 0 0,1 1 1 0 0,-1 0 0 0 0,1-1-1 0 0,-1 2-19 0 0,0 1 85 0 0,0 0 0 0 0,1 0 0 0 0,-1 0-1 0 0,1 0 1 0 0,0 0 0 0 0,1 1 0 0 0,-1-1-1 0 0,1 0-84 0 0,-1 1 122 0 0,1-1 0 0 0,-1 1-1 0 0,0 0 1 0 0,0-1 0 0 0,-1 1-1 0 0,1 0-121 0 0,-8 18 458 0 0,6-19-394 0 0,1-1 0 0 0,0 1-1 0 0,0-1 1 0 0,0 1 0 0 0,0-1-1 0 0,0 1 1 0 0,1 0-1 0 0,-1-1 1 0 0,1 4-64 0 0,1 5 145 0 0,0-8-96 0 0,0-1 1 0 0,-1 1-1 0 0,0 0 0 0 0,0 0 1 0 0,0 0-1 0 0,-1 0 1 0 0,1 0-1 0 0,-1 0-49 0 0,0-1 21 0 0,-1 3 19 0 0,1 0 0 0 0,-1 0 0 0 0,1 1 0 0 0,0-1 0 0 0,1 0 0 0 0,0 0 0 0 0,0 1 0 0 0,0-1 0 0 0,1 0 0 0 0,0 2-40 0 0,0 1 47 0 0,0 0-1 0 0,-1-1 1 0 0,0 1-1 0 0,-1 3-46 0 0,1-5 18 0 0,-1 0 0 0 0,1-1-1 0 0,1 1 1 0 0,-1-1 0 0 0,1 1 0 0 0,0 0-1 0 0,1-1 1 0 0,0 4-18 0 0,14 39-64 0 0,-15-47 53 0 0,0 0-1 0 0,0 1 1 0 0,-1-1-1 0 0,2-1 1 0 0,-1 1-1 0 0,0 0 1 0 0,0 0-1 0 0,1 0 1 0 0,-1-1-1 0 0,1 1 1 0 0,-1 0-1 0 0,3 0 12 0 0,-3 0-25 0 0,1 0-1 0 0,0 0 1 0 0,0-1-1 0 0,-1 1 0 0 0,1 0 1 0 0,-1 0-1 0 0,1 1 1 0 0,-1-1-1 0 0,1 1 26 0 0,-2-1-227 0 0,1-1 1 0 0,0 1-1 0 0,0 0 0 0 0,0 0 0 0 0,0-1 0 0 0,1 1 0 0 0,-1-1 0 0 0,0 1 1 0 0,1-1-1 0 0,-1 1 0 0 0,1-1 0 0 0,-1 0 0 0 0,1 0 0 0 0,0 0 0 0 0,-1 0 0 0 0,1 0 1 0 0,0 0-1 0 0,0 0 0 0 0,0 0 0 0 0,1-1 227 0 0,6 3-1599 0 0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4:36.5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1 311 16903 0 0,'0'0'382'0'0,"0"8"512"0"0,9 44 627 0 0,-3 1-1 0 0,0 41-1520 0 0,4 50 2782 0 0,-8-129-2483 0 0,1 0 0 0 0,4 12-299 0 0,-6-23 27 0 0,1 0 0 0 0,-1 0-1 0 0,1 0 1 0 0,0 0 0 0 0,0 0-1 0 0,0 0 1 0 0,0-1 0 0 0,1 1 0 0 0,-1-1-1 0 0,1 1 1 0 0,2 1-27 0 0,-4-4 69 0 0,0 0-55 0 0,0-1 0 0 0,0 1 0 0 0,0-1 0 0 0,0 0 0 0 0,0 1 0 0 0,-1-1 0 0 0,1 0 0 0 0,0 0-1 0 0,0 0 1 0 0,0 0 0 0 0,0 0 0 0 0,0 0 0 0 0,0 0 0 0 0,0 0 0 0 0,0 0 0 0 0,0 0-14 0 0,1-1 60 0 0,0 0 1 0 0,0 0-1 0 0,0 0 0 0 0,0 0 0 0 0,0-1 1 0 0,0 1-1 0 0,0 0 0 0 0,-1-1 1 0 0,1 0-1 0 0,0 1 0 0 0,-1-1 1 0 0,0 0-1 0 0,1 0 0 0 0,0-1-60 0 0,15-29 113 0 0,7-28-142 0 0,22-54 91 0 0,-34 91-204 0 0,0-1 1 0 0,1 1-1 0 0,11-12 142 0 0,-3 15 272 0 0,-20 20-188 0 0,0-1-128 0 0,0 1 0 0 0,1 0 1 0 0,-1 1-1 0 0,1-1 0 0 0,-1 0 0 0 0,1 0 0 0 0,-1 1 0 0 0,1-1 0 0 0,-1 1 0 0 0,0-1 1 0 0,2 1 43 0 0,2 4-25 0 0,0 0 1 0 0,0 0 0 0 0,0 0 0 0 0,0 0 0 0 0,-1 1-1 0 0,0 0 1 0 0,0 0 0 0 0,-1 0 0 0 0,1 1 24 0 0,8 19-195 0 0,6 18 195 0 0,-13-32-13 0 0,14 36 90 0 0,2 0 0 0 0,11 13-77 0 0,-26-53 84 0 0,-5-7-39 0 0,0 0 1 0 0,0 0-1 0 0,0-1 1 0 0,0 1 0 0 0,-1 0-1 0 0,1 0 1 0 0,-1 0-1 0 0,1 0 1 0 0,0 0-1 0 0,-1 0 1 0 0,0 0-1 0 0,1 1-45 0 0,8-3 330 0 0,-7 0-289 0 0,-1 0 0 0 0,1 0 0 0 0,-1-1 0 0 0,1 1 0 0 0,-1 0 0 0 0,1-1 0 0 0,-1 1 0 0 0,0-1 0 0 0,1 0 1 0 0,-1 1-1 0 0,0-1 0 0 0,0 0 0 0 0,0 0 0 0 0,0 0-41 0 0,10-28 608 0 0,8-36-409 0 0,3 1-1 0 0,3 0 0 0 0,3 2 0 0 0,2 1 0 0 0,18-24-198 0 0,80-132 0 0 0,-122 207-28 0 0,0 0 0 0 0,2 1 0 0 0,7-9 28 0 0,-8 15-27 0 0,-6 4-2694 0 0,-6 10 1265 0 0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4:33.8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90 8496 0 0,'0'0'190'0'0,"0"0"28"0"0,-3-8 212 0 0,0-5-440 0 0,-3-4 1447 0 0,5 17-693 0 0,1 0 15 0 0,0 0 33 0 0,0 0 9 0 0,0 0 6 0 0,0 0-69 0 0,0 0-290 0 0,0 0-126 0 0,0 0-30 0 0,4 24 394 0 0,4 60 367 0 0,-1-4 214 0 0,-3 17-1267 0 0,4 121 569 0 0,-8-215-569 0 0,6 135-10 0 0,-6-137-374 0 0,0-1-118 0 0,0-8-5200 0 0,0-3-91 0 0</inkml:trace>
  <inkml:trace contextRef="#ctx0" brushRef="#br0" timeOffset="335.277">13 188 10880 0 0,'3'-38'571'0'0,"-2"12"-191"0"0,2 0-1 0 0,2-7-379 0 0,-5 30 231 0 0,1 0-1 0 0,0 0 0 0 0,0-1 0 0 0,1 1 1 0 0,-1 0-1 0 0,1 0 0 0 0,-1 0 0 0 0,1 0 1 0 0,0 1-1 0 0,0-1 0 0 0,0 0 1 0 0,0 1-1 0 0,1 0 0 0 0,-1-1 0 0 0,1 1 1 0 0,0 0-1 0 0,-1 0 0 0 0,1 0 0 0 0,0 1 1 0 0,0-1-1 0 0,0 1 0 0 0,0-1-230 0 0,2 0 87 0 0,0 1-1 0 0,0 0 1 0 0,0-1 0 0 0,0 1-1 0 0,1 1 1 0 0,-1-1 0 0 0,0 1-1 0 0,0 0 1 0 0,0 0-1 0 0,0 1 1 0 0,1-1 0 0 0,-1 1-1 0 0,0 0 1 0 0,0 1-87 0 0,7 2 88 0 0,-1 0 0 0 0,-1 0 0 0 0,1 1 0 0 0,-1 1 0 0 0,0 0 0 0 0,0 0 0 0 0,-1 1 0 0 0,1 0 0 0 0,7 8-88 0 0,-10-8 50 0 0,-1-1-1 0 0,0 1 1 0 0,-1 0-1 0 0,1 0 1 0 0,-1 1 0 0 0,0 0-1 0 0,-1 0 1 0 0,0 0 0 0 0,0 0-1 0 0,-1 1 1 0 0,0-1-1 0 0,-1 1 1 0 0,1 1-50 0 0,-3-6 31 0 0,1 1-1 0 0,-1-1 1 0 0,1 1-1 0 0,-1-1 1 0 0,-1 1-1 0 0,1-1 1 0 0,-1 1-1 0 0,1-1 0 0 0,-1 1 1 0 0,-1-1-1 0 0,1 0 1 0 0,0 0-1 0 0,-1 1 1 0 0,-2 2-31 0 0,0 0 48 0 0,0-1 1 0 0,0-1-1 0 0,0 1 0 0 0,-1-1 1 0 0,0 1-1 0 0,0-1 0 0 0,-1-1 1 0 0,1 1-1 0 0,-1-1-48 0 0,-11 7-88 0 0,-1 0 1 0 0,1-2-1 0 0,-2 0 0 0 0,1-1 1 0 0,-1-1-1 0 0,-8 1 88 0 0,-6 3-602 0 0,16-4-1487 0 0,0-2 0 0 0,-13 3 2089 0 0,8-6-5786 0 0</inkml:trace>
  <inkml:trace contextRef="#ctx0" brushRef="#br0" timeOffset="1076.115">343 484 10960 0 0,'0'0'322'0'0,"0"0"-7"0"0,0 0-135 0 0,0-3 321 0 0,0-9 6780 0 0,1 12-7238 0 0,-1 0-1 0 0,0-1 0 0 0,1 1 0 0 0,-1 0 0 0 0,1 0 0 0 0,-1-1 1 0 0,1 1-1 0 0,-1 0 0 0 0,1 0 0 0 0,-1 0 0 0 0,1-1 1 0 0,-1 1-1 0 0,1 0 0 0 0,0 0 0 0 0,-1 0 0 0 0,1 0 0 0 0,-1 0 1 0 0,1 0-1 0 0,-1 0 0 0 0,1 0 0 0 0,-1 0 0 0 0,1 1-42 0 0,-1-1 91 0 0,1 1-45 0 0,1 1-4 0 0,-1 1 0 0 0,0-1 1 0 0,0 0-1 0 0,0 0 0 0 0,0 1 0 0 0,-1-1 1 0 0,1 0-1 0 0,0 1-42 0 0,2 53 344 0 0,-9 80 40 0 0,-3-78-207 0 0,9-54-143 0 0,0 0 0 0 0,-1 1 0 0 0,0-1 0 0 0,1 0 0 0 0,-2 3-34 0 0,0 0 50 0 0,0 0-1 0 0,1 1 0 0 0,0-1 0 0 0,1 0 0 0 0,0 6-49 0 0,0-12 62 0 0,12 7 95 0 0,-4-7-76 0 0,-1-1 0 0 0,1 1 0 0 0,-1-1 1 0 0,0 0-1 0 0,1-1 0 0 0,-1 0 0 0 0,0 0 0 0 0,1-1 0 0 0,0 0-81 0 0,27-4 157 0 0,41-1-559 0 0,0 4 1 0 0,43 4 401 0 0,-69 0-3208 0 0,-25 1-3914 0 0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4:20.9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154 68 12552 0 0,'0'-9'602'0'0,"0"7"-547"0"0,0 1-1 0 0,0-1 0 0 0,0 0 1 0 0,0 0-1 0 0,0 0 1 0 0,-1 1-1 0 0,1-1 0 0 0,-1 0 1 0 0,1 1-1 0 0,-1-1 0 0 0,1 0 1 0 0,-1 1-1 0 0,0-1 1 0 0,-1-1-55 0 0,-1-1-43 0 0,-6-6 378 0 0,9 10-318 0 0,0 0 1 0 0,-1 0 0 0 0,1 0 0 0 0,-1 0-1 0 0,1 0 1 0 0,0 0 0 0 0,-1 0 0 0 0,1 0-1 0 0,-1 0 1 0 0,1 0 0 0 0,0 1 0 0 0,-1-1-1 0 0,1 0 1 0 0,0 0 0 0 0,-1 0 0 0 0,1 1-1 0 0,0-1 1 0 0,-1 0 0 0 0,1 0 0 0 0,0 1-1 0 0,-1-1 1 0 0,1 0 0 0 0,0 1 0 0 0,0-1-1 0 0,-1 0 1 0 0,1 1 0 0 0,0-1 0 0 0,0 0-1 0 0,0 1 1 0 0,0-1 0 0 0,-1 0 0 0 0,1 1-1 0 0,0-1 1 0 0,0 1 0 0 0,0-1-18 0 0,-4 9 159 0 0,0 0 1 0 0,1 0-1 0 0,-1 0 0 0 0,2 0 1 0 0,0 0-1 0 0,-1 4-159 0 0,-7 47 684 0 0,0-7 680 0 0,-2 47-1364 0 0,0-20 400 0 0,10-65-352 0 0,0 0 0 0 0,-5 14-48 0 0,4-17 25 0 0,0 1 0 0 0,1 0 0 0 0,0 0 0 0 0,1 5-25 0 0,0 7 76 0 0,0-23-144 0 0,1-16-140 0 0,1-2-442 0 0,1 0 0 0 0,0 1 0 0 0,1-1 0 0 0,2-4 650 0 0,3-15-1119 0 0,16-70-2573 0 0,8-9 3692 0 0,-17 64 2559 0 0,14-28-2559 0 0,-29 78 47 0 0,0 0 0 0 0,0-1 0 0 0,1 1 0 0 0,-1 0 1 0 0,0-1-1 0 0,0 1 0 0 0,0 0 0 0 0,0 0 0 0 0,0-1 0 0 0,1 1 0 0 0,-1 0 1 0 0,0 0-1 0 0,0-1 0 0 0,0 1 0 0 0,1 0 0 0 0,-1 0 0 0 0,0-1 0 0 0,0 1 1 0 0,1 0-1 0 0,-1 0 0 0 0,0 0 0 0 0,1 0 0 0 0,-1 0 0 0 0,0-1 0 0 0,0 1 1 0 0,1 0-1 0 0,-1 0 0 0 0,0 0 0 0 0,1 0 0 0 0,-1 0 0 0 0,0 0 0 0 0,1 0 0 0 0,-1 0 1 0 0,0 0-1 0 0,1 0 0 0 0,-1 0 0 0 0,0 0 0 0 0,1 0-47 0 0,0 1 48 0 0,0 0 0 0 0,0-1 0 0 0,0 1 0 0 0,0 0 0 0 0,0-1 0 0 0,0 1 0 0 0,0 0 0 0 0,0 0 1 0 0,-1 0-1 0 0,1 0 0 0 0,0 0-48 0 0,2 4 22 0 0,0-1 0 0 0,0 0 0 0 0,-1 1 0 0 0,0 0 1 0 0,1 2-23 0 0,48 142 647 0 0,-43-127-608 0 0,2 1 0 0 0,1-2 0 0 0,4 7-39 0 0,-10-19 25 0 0,3 4 15 0 0,0 0 0 0 0,1-1 0 0 0,0 0 0 0 0,1 0 0 0 0,0-1 0 0 0,11 10-40 0 0,-16-17 65 0 0,-3-3-51 0 0,-1 0 0 0 0,1 0-1 0 0,-1 0 1 0 0,0 1 0 0 0,0-1-1 0 0,1 1 1 0 0,-1-1-1 0 0,0 0 1 0 0,0 1 0 0 0,0 0-1 0 0,-1-1 1 0 0,1 1-1 0 0,0 1-13 0 0,-1-3 15 0 0,1 1-1 0 0,-1 0 0 0 0,0 0 0 0 0,0 0 0 0 0,0 0 0 0 0,0-1 1 0 0,0 1-1 0 0,0 0 0 0 0,0 0 0 0 0,0 0 0 0 0,-1 0 0 0 0,1-1 1 0 0,0 1-1 0 0,0 0 0 0 0,-1 0 0 0 0,1-1 0 0 0,0 1 0 0 0,-1 0 0 0 0,1 0 1 0 0,-1-1-1 0 0,1 1 0 0 0,-1 0 0 0 0,1-1 0 0 0,-1 1 0 0 0,0-1 1 0 0,1 1-1 0 0,-1-1 0 0 0,0 1 0 0 0,1-1 0 0 0,-1 1 0 0 0,0-1 0 0 0,0 1-14 0 0,-2 1 121 0 0,0 0 0 0 0,-1 0 0 0 0,1 0-1 0 0,-1-1 1 0 0,0 1 0 0 0,0-1-121 0 0,-227 54 1812 0 0,203-49-1778 0 0,10-2-320 0 0,0-2 0 0 0,0 0 0 0 0,-17 0 286 0 0,31-5-2110 0 0,3 2-4105 0 0</inkml:trace>
  <inkml:trace contextRef="#ctx0" brushRef="#br0" timeOffset="420.768">527 228 13016 0 0,'0'0'381'0'0,"0"0"-5"0"0,1 1-237 0 0,3 4-48 0 0,-1 0 1 0 0,-1 0 0 0 0,1 0 0 0 0,-1 1-1 0 0,0-1 1 0 0,0 0 0 0 0,0 1 0 0 0,0 2-92 0 0,6 49 2024 0 0,-1-9-673 0 0,3 5-1114 0 0,-8-40-162 0 0,-2-10-60 0 0,0-1 0 0 0,1 1 1 0 0,-1-1-1 0 0,1 0 1 0 0,-1 1-1 0 0,1-1 1 0 0,0 1-1 0 0,0-1 0 0 0,1 1-15 0 0,7 14 211 0 0,-8-15-158 0 0,1 0-1 0 0,0-1 1 0 0,0 1-1 0 0,0-1 1 0 0,0 1-1 0 0,0-1 1 0 0,0 0-1 0 0,1 0 1 0 0,-1 0-1 0 0,0 0 1 0 0,1-1-53 0 0,-3 1 18 0 0,1-1 1 0 0,0 0-1 0 0,0 0 1 0 0,0 0-1 0 0,0 0 1 0 0,0 0-1 0 0,0 0 1 0 0,0 0-1 0 0,0 0 1 0 0,0 0-1 0 0,0 0 1 0 0,0-1-1 0 0,0 1 0 0 0,0 0 1 0 0,0-1-1 0 0,0 1 1 0 0,0-1-1 0 0,0 1 1 0 0,-1-1-1 0 0,1 1 1 0 0,0-1-1 0 0,0 1 1 0 0,0-1-1 0 0,-1 0 1 0 0,1 0-1 0 0,0 1 0 0 0,-1-1 1 0 0,1 0-1 0 0,-1 0-18 0 0,12-16 406 0 0,-7 11-191 0 0,0-1 0 0 0,-1 0 0 0 0,0 0-1 0 0,0 0 1 0 0,-1-1 0 0 0,1-1-215 0 0,13-45 963 0 0,-3-1-1 0 0,5-36-962 0 0,-12 43 211 0 0,-1 1 0 0 0,-1-47-211 0 0,-11 55-1467 0 0,6 39 258 0 0,0 0-1193 0 0,0 0-4549 0 0</inkml:trace>
  <inkml:trace contextRef="#ctx0" brushRef="#br0" timeOffset="1251.473">1392 228 17047 0 0,'0'-2'84'0'0,"0"1"-1"0"0,0-1 1 0 0,0 1-1 0 0,0-1 0 0 0,0 1 1 0 0,1 0-1 0 0,-1-1 0 0 0,0 1 1 0 0,1-1-1 0 0,-1 1 1 0 0,1-1-1 0 0,0 1 0 0 0,-1 0 1 0 0,1-1-1 0 0,0 1 0 0 0,0 0 1 0 0,0 0-1 0 0,0 0 0 0 0,0-1-83 0 0,8-3 332 0 0,0 0 0 0 0,0 0 0 0 0,0 1 0 0 0,1 0 0 0 0,0 1 0 0 0,2-1-332 0 0,63-13 696 0 0,-50 12-368 0 0,28-6-135 0 0,0 3-1 0 0,1 2 0 0 0,-1 3 0 0 0,1 2 1 0 0,43 5-193 0 0,-79-3-184 0 0,7 2-703 0 0,-9 0-4510 0 0,-6 2-1544 0 0</inkml:trace>
  <inkml:trace contextRef="#ctx0" brushRef="#br0" timeOffset="1505.422">1354 372 14712 0 0,'0'0'332'0'0,"13"-4"816"0"0,78-15 725 0 0,-10 7 234 0 0,0 4 0 0 0,59 2-2107 0 0,-54 8 9 0 0,-51-1-6105 0 0,-16 1-856 0 0</inkml:trace>
  <inkml:trace contextRef="#ctx0" brushRef="#br0" timeOffset="23669.084">1036 531 7224 0 0,'0'0'165'0'0,"0"0"22"0"0,0 0 7 0 0,0-1-23 0 0,0-1 4 0 0,0 0-1 0 0,0-1 0 0 0,0 1 1 0 0,1 0-1 0 0,-1 0 1 0 0,1-1-1 0 0,0 1 1 0 0,0 0-1 0 0,-1 0 1 0 0,2-2-175 0 0,-1 3 153 0 0,0 0 1 0 0,-1 0-1 0 0,1 0 1 0 0,-1 0 0 0 0,1 0-1 0 0,-1-1 1 0 0,0 1-1 0 0,0 0 1 0 0,1 0-1 0 0,-1 0 1 0 0,0-1 0 0 0,0 1-1 0 0,0 0 1 0 0,0 0-1 0 0,0 0 1 0 0,0-1-1 0 0,-1 1 1 0 0,1 0 0 0 0,0-1-154 0 0,-2-2 702 0 0,2 3-545 0 0,0 0-1 0 0,0-1 0 0 0,-1 1 1 0 0,1-1-1 0 0,0 1 0 0 0,-1 0 1 0 0,0 0-1 0 0,1-1 0 0 0,-1 1 0 0 0,0 0 1 0 0,1 0-1 0 0,-1 0 0 0 0,0 0 1 0 0,0-1-1 0 0,0 1 0 0 0,0 1 1 0 0,0-1-1 0 0,0 0 0 0 0,0 0 1 0 0,0 0-1 0 0,-1 0-156 0 0,-5-3 733 0 0,0 0-494 0 0,-1 3-55 0 0,1 1-1 0 0,-1 0 1 0 0,0 0 0 0 0,1 1-1 0 0,-1 0 1 0 0,0 0 0 0 0,-5 3-184 0 0,-9 2 301 0 0,1 2 0 0 0,0 1-301 0 0,0-1 166 0 0,8-1 2 0 0,0 0 0 0 0,0 0-1 0 0,0 1 1 0 0,-1 2-168 0 0,-11 7 292 0 0,11-6-89 0 0,0 0-1 0 0,1 1 0 0 0,0 0 1 0 0,1 1-1 0 0,-5 7-202 0 0,3-4 265 0 0,12-15-201 0 0,0 1 0 0 0,1 0 0 0 0,-1 1 0 0 0,1-1 0 0 0,0 0-1 0 0,-1 0 1 0 0,1 1 0 0 0,0-1 0 0 0,0 1 0 0 0,0-1 0 0 0,1 1-1 0 0,-1-1 1 0 0,1 1 0 0 0,-1-1 0 0 0,1 1 0 0 0,0-1 0 0 0,0 3-64 0 0,0-4 45 0 0,0 1 1 0 0,1-1-1 0 0,-1 1 0 0 0,1 0 1 0 0,-1-1-1 0 0,1 1 1 0 0,0-1-1 0 0,-1 1 1 0 0,1-1-1 0 0,0 1 0 0 0,0-1 1 0 0,0 0-1 0 0,0 0 1 0 0,0 1-1 0 0,1-1 1 0 0,-1 0-1 0 0,0 0 0 0 0,0 0 1 0 0,1 0-1 0 0,-1 0 1 0 0,1 0-1 0 0,-1-1 1 0 0,1 1-1 0 0,-1 0 0 0 0,1-1 1 0 0,-1 1-1 0 0,1-1-45 0 0,20 6 297 0 0,-1-1 1 0 0,1-1-1 0 0,0-1 0 0 0,1-1-297 0 0,88 2 163 0 0,-83-4-436 0 0,35 0 117 0 0,-22 2-6436 0 0,-13 1-1346 0 0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2:48.8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1 244 14480 0 0,'0'-9'705'0'0,"0"5"-530"0"0,0-1 0 0 0,0 0 0 0 0,1 0 0 0 0,0 0 0 0 0,0 0 0 0 0,0 1 0 0 0,2-4-175 0 0,-2 5 137 0 0,0 1 0 0 0,0 0 0 0 0,0 0-1 0 0,0 0 1 0 0,1 0 0 0 0,-1 0 0 0 0,1 0-1 0 0,0 0 1 0 0,-1 0 0 0 0,1 1-1 0 0,0-1 1 0 0,0 0 0 0 0,0 1 0 0 0,0 0-1 0 0,0 0 1 0 0,1-1-137 0 0,0 1 95 0 0,0 0-1 0 0,1 0 1 0 0,-1 0 0 0 0,0 0-1 0 0,1 1 1 0 0,-1-1 0 0 0,1 1-1 0 0,-1 0 1 0 0,1 0 0 0 0,-1 0-1 0 0,0 1 1 0 0,1-1 0 0 0,-1 1-1 0 0,0 0 1 0 0,1 0 0 0 0,-1 0-1 0 0,0 0 1 0 0,0 0-1 0 0,0 1 1 0 0,3 1-95 0 0,8 5 202 0 0,-1 1-1 0 0,0 0 1 0 0,12 10-202 0 0,-22-16 39 0 0,13 11 47 0 0,-1 1-1 0 0,-1 1 0 0 0,-1 0 0 0 0,0 1 0 0 0,-1 0 1 0 0,0 1-1 0 0,-2 1 0 0 0,0-1 0 0 0,-1 2 0 0 0,-1-1 1 0 0,3 13-86 0 0,3 26 95 0 0,-6-25 208 0 0,-8-33-299 0 0,0 1-1 0 0,0-1 0 0 0,0 0 0 0 0,0 1 0 0 0,0-1 1 0 0,0 1-1 0 0,0-1 0 0 0,0 0 0 0 0,0 1 1 0 0,1-1-1 0 0,-1 1 0 0 0,0-1 0 0 0,0 0 0 0 0,1 1 1 0 0,-1-1-1 0 0,0 0 0 0 0,0 1 0 0 0,1-1 1 0 0,-1 0-1 0 0,0 0 0 0 0,1 1 0 0 0,-1-1 0 0 0,0 0 1 0 0,1 0-1 0 0,-1 0 0 0 0,0 1 0 0 0,1-1 1 0 0,-1 0-1 0 0,1 0 0 0 0,-1 0 0 0 0,0 0 1 0 0,1 0-1 0 0,-1 0 0 0 0,1 0 0 0 0,-1 0 0 0 0,0 0 1 0 0,1 0-1 0 0,-1 0 0 0 0,1 0 0 0 0,-1 0 1 0 0,0 0-1 0 0,1 0 0 0 0,-1 0 0 0 0,1-1-3 0 0,15-9 144 0 0,-13 7-76 0 0,11-8 59 0 0,0-1 1 0 0,-1-1 0 0 0,-1 0-1 0 0,3-4-127 0 0,-5 5 99 0 0,-1 0-1 0 0,-1-1 1 0 0,0 0-1 0 0,-1 0 0 0 0,0-1 1 0 0,3-8-99 0 0,3-17 640 0 0,9-32-640 0 0,-17 51 206 0 0,-1 0 0 0 0,-1-1 0 0 0,-1 1 0 0 0,-1-1-1 0 0,0 0 1 0 0,-2 1 0 0 0,-2-17-206 0 0,2 33 50 0 0,1 0 1 0 0,-1 0-1 0 0,0-1 0 0 0,-1 1 0 0 0,1 0 0 0 0,-1 0 0 0 0,0 1 1 0 0,0-1-1 0 0,0 0 0 0 0,0 0 0 0 0,-3-2-50 0 0,-3-6 412 0 0,5 6-6398 0 0,10 11 4200 0 0</inkml:trace>
  <inkml:trace contextRef="#ctx0" brushRef="#br0" timeOffset="347.784">1093 170 16208 0 0,'0'0'365'0'0,"0"0"56"0"0,0 0 26 0 0,0 0-53 0 0,13 0-238 0 0,16-2 2875 0 0,18-3-3031 0 0,13 0 1381 0 0,23-2-425 0 0,-32 3-322 0 0,10 1-634 0 0,-36 3 13 0 0,-8-1-73 0 0,0 1 0 0 0,0 1 1 0 0,-1 1-1 0 0,12 2 60 0 0,-16 1-865 0 0,-11-5 664 0 0,-1 0 0 0 0,1 0-1 0 0,-1 1 1 0 0,1-1 0 0 0,-1 0 0 0 0,0 1 0 0 0,1-1-1 0 0,-1 0 1 0 0,0 1 0 0 0,1-1 0 0 0,-1 1 0 0 0,0-1-1 0 0,1 0 1 0 0,-1 1 0 0 0,0-1 0 0 0,0 1-1 0 0,0-1 1 0 0,1 1 0 0 0,-1-1 0 0 0,0 1 0 0 0,0-1-1 0 0,0 1 202 0 0,-2 7-6883 0 0</inkml:trace>
  <inkml:trace contextRef="#ctx0" brushRef="#br0" timeOffset="599.06">1100 366 16471 0 0,'0'0'374'0'0,"0"0"54"0"0,0 0 21 0 0,0 0-49 0 0,1 0-259 0 0,190-6 3684 0 0,3 1-2495 0 0,-85 5-1405 0 0,-36 0-3046 0 0,-49 0 1506 0 0</inkml:trace>
  <inkml:trace contextRef="#ctx0" brushRef="#br0" timeOffset="117779.759">513 616 9416 0 0,'0'0'208'0'0,"0"0"33"0"0,12-8 286 0 0,10-18-6 0 0,-4 5 1940 0 0,-17 20-1682 0 0,1-7 1846 0 0,-1 6-1009 0 0,-1 8-1099 0 0,-3 10-460 0 0,-4 18 283 0 0,-1 0 1 0 0,-12 31-341 0 0,8-27 307 0 0,1 0 0 0 0,0 5-307 0 0,11-42 26 0 0,0 0-1 0 0,0 0 1 0 0,0 0 0 0 0,-1 0-1 0 0,1 0 1 0 0,0 0-1 0 0,0 0 1 0 0,0 0-1 0 0,1 0 1 0 0,-1 0-1 0 0,0 0 1 0 0,0 0-1 0 0,0 0 1 0 0,1 0-1 0 0,-1-1 1 0 0,0 1-1 0 0,1 0 1 0 0,-1 0 0 0 0,1 0-1 0 0,-1 0 1 0 0,1 0-1 0 0,0-1 1 0 0,-1 1-1 0 0,1 0-25 0 0,1 0 68 0 0,-1 0 1 0 0,1 0-1 0 0,0 0 0 0 0,-1 0 0 0 0,1 0 0 0 0,0 0 1 0 0,0 0-1 0 0,0 0 0 0 0,0-1 0 0 0,0 1 1 0 0,0-1-1 0 0,0 0-68 0 0,5 1 169 0 0,1 0 1 0 0,0-1 0 0 0,0 0 0 0 0,0 0-1 0 0,7-2-169 0 0,61-11 535 0 0,-25 3-258 0 0,0 3 1 0 0,14 1-278 0 0,-39 5 84 0 0,1-1-269 0 0,1 2 1 0 0,-1 0 0 0 0,1 2-1 0 0,25 5 185 0 0,-19 1-652 0 0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4:48.1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309 11 10712 0 0,'0'0'241'0'0,"0"0"38"0"0,-9 5 366 0 0,2 3-602 0 0,-1-1 1 0 0,1 1-1 0 0,1 1 0 0 0,-1 0 0 0 0,-3 7-43 0 0,-25 49 530 0 0,31-56-425 0 0,-13 27 1199 0 0,-5 20-1304 0 0,-1 4 410 0 0,13-31 48 0 0,1 1-1 0 0,1 0 0 0 0,2 0 1 0 0,0 4-458 0 0,6-34 46 0 0,0 0 1 0 0,0-1 0 0 0,0 1 0 0 0,0 0 0 0 0,0 0-1 0 0,0 0 1 0 0,-1 0 0 0 0,1 0 0 0 0,0 0 0 0 0,0 0 0 0 0,0 0-1 0 0,0 0 1 0 0,0 0 0 0 0,0 0 0 0 0,0 0 0 0 0,0 0 0 0 0,-1 0-1 0 0,1 0 1 0 0,0 0 0 0 0,0 0 0 0 0,0 0 0 0 0,0 0-1 0 0,0 0 1 0 0,0 0 0 0 0,0 0 0 0 0,-1 0 0 0 0,1 0 0 0 0,0 0-1 0 0,0 0 1 0 0,0 0 0 0 0,0 0 0 0 0,0 0 0 0 0,0 0 0 0 0,0 0-1 0 0,-1 0 1 0 0,1 0 0 0 0,0 0 0 0 0,0 1 0 0 0,0-1-1 0 0,0 0 1 0 0,0 0 0 0 0,0 0 0 0 0,0 0 0 0 0,0 0 0 0 0,0 0-1 0 0,0 0 1 0 0,0 0 0 0 0,0 1 0 0 0,0-1 0 0 0,0 0 0 0 0,0 0-1 0 0,0 0 1 0 0,0 0-47 0 0,-4-11 94 0 0,7-26 282 0 0,0 0-1 0 0,3 0 1 0 0,4-17-376 0 0,8-45 57 0 0,-15 78 21 0 0,1 1-1 0 0,1 0 0 0 0,0 0 1 0 0,2 0-1 0 0,0 1 0 0 0,9-15-77 0 0,-14 29 43 0 0,-1 3-2 0 0,-1 1 1 0 0,1-1 0 0 0,0 0 0 0 0,0 1 0 0 0,0-1 0 0 0,0 1-1 0 0,0-1 1 0 0,1 1 0 0 0,-1-1-42 0 0,0 2 3 0 0,-1-1 1 0 0,1 1-1 0 0,0 0 0 0 0,-1 0 1 0 0,1-1-1 0 0,-1 1 0 0 0,1 0 1 0 0,0 0-1 0 0,-1 0 0 0 0,1 0 0 0 0,0 0 1 0 0,-1 0-1 0 0,1 0 0 0 0,-1 0 1 0 0,1 0-1 0 0,0 0 0 0 0,-1 0 1 0 0,1 0-1 0 0,0 0 0 0 0,-1 1 1 0 0,1-1-1 0 0,-1 0 0 0 0,1 0 1 0 0,-1 1-1 0 0,1-1 0 0 0,-1 1 0 0 0,1-1 1 0 0,-1 0-1 0 0,1 1 0 0 0,-1-1 1 0 0,1 1-4 0 0,2 2-12 0 0,-1 0 0 0 0,1 0 0 0 0,-1 0 0 0 0,0 0 0 0 0,1 0-1 0 0,-2 1 1 0 0,3 2 12 0 0,3 8-49 0 0,33 52-4 0 0,-21-32 38 0 0,2-1-1 0 0,22 27 16 0 0,113 115 0 0 0,-153-170 0 0 0,1 0 0 0 0,-1 0 0 0 0,0 1 0 0 0,0-1 0 0 0,2 5 0 0 0,-5-10 1 0 0,0 1 0 0 0,0 0 0 0 0,0-1 0 0 0,0 1 0 0 0,0-1 0 0 0,0 1 0 0 0,0 0 0 0 0,0-1 0 0 0,0 1 0 0 0,-1 0 0 0 0,1-1 0 0 0,0 1-1 0 0,0-1 1 0 0,0 1 0 0 0,-1 0 0 0 0,1-1 0 0 0,0 1 0 0 0,-1-1 0 0 0,1 1 0 0 0,0-1 0 0 0,-1 1 0 0 0,1-1 0 0 0,-1 1 0 0 0,1-1 0 0 0,-1 0 0 0 0,1 1 0 0 0,-1-1-1 0 0,1 1 1 0 0,-1-1 0 0 0,1 0 0 0 0,-1 0 0 0 0,0 1 0 0 0,1-1-1 0 0,-22 8 71 0 0,-21-2 64 0 0,-1-1 0 0 0,-38-1-135 0 0,-90-8 26 0 0,161 4-32 0 0,-143-6-2887 0 0,140 6 1706 0 0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4:49.0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1 219 11376 0 0,'0'0'256'0'0,"0"0"34"0"0,0-6 297 0 0,0 4-413 0 0,0-1-1 0 0,0 1 1 0 0,0-1 0 0 0,1 1 0 0 0,-1 0-1 0 0,1-1 1 0 0,-1 1 0 0 0,1 0 0 0 0,0 0-1 0 0,0 0 1 0 0,0-1 0 0 0,0 1 0 0 0,0 0-1 0 0,0 0 1 0 0,1 0 0 0 0,-1 0 0 0 0,0 1-1 0 0,1-1 1 0 0,0 0 0 0 0,0 1-1 0 0,-1-1 1 0 0,1 1 0 0 0,0-1 0 0 0,0 1-1 0 0,0 0 1 0 0,0 0 0 0 0,0 0 0 0 0,1 0-1 0 0,-1 0 1 0 0,0 0 0 0 0,0 1 0 0 0,2-1-174 0 0,-1 0 83 0 0,1 1 1 0 0,-1-1 0 0 0,1 1 0 0 0,-1 0-1 0 0,1 0 1 0 0,-1 0 0 0 0,1 1 0 0 0,-1-1-1 0 0,1 1 1 0 0,-1 0 0 0 0,1 0-1 0 0,-1 0 1 0 0,1 0 0 0 0,-1 1 0 0 0,0-1-1 0 0,0 1 1 0 0,0 0 0 0 0,0 0 0 0 0,0 0-1 0 0,0 1-83 0 0,8 7-33 0 0,-1 1 0 0 0,-1 0-1 0 0,0 1 1 0 0,-1 0-1 0 0,0 0 1 0 0,-1 1 0 0 0,0 0-1 0 0,-1 0 1 0 0,0 1 0 0 0,-1 0-1 0 0,-1 0 1 0 0,0 0-1 0 0,-1 0 1 0 0,-1 0 0 0 0,1 4 33 0 0,-2-3 27 0 0,0 1 0 0 0,-1-1 0 0 0,-1 0 0 0 0,0 0 1 0 0,-1 1-1 0 0,0-1 0 0 0,-2 0 0 0 0,1-1 0 0 0,-2 1 1 0 0,0-1-1 0 0,-1 1 0 0 0,0-1 0 0 0,-1-1 0 0 0,-4 7-27 0 0,5-9 80 0 0,5-11 30 0 0,1 0-4 0 0,0 0-2 0 0,1-4 21 0 0,0-1 0 0 0,0 1-1 0 0,1 0 1 0 0,0 0-1 0 0,-1 0 1 0 0,1 0-1 0 0,1 0 1 0 0,-1 0-1 0 0,1 0 1 0 0,-1 1 0 0 0,2-2-125 0 0,3-5 164 0 0,74-106 950 0 0,-35 51-788 0 0,-3-1 1 0 0,12-27-327 0 0,-39 63 48 0 0,-9 18 22 0 0,0-1 1 0 0,-1 0 0 0 0,-1 0-1 0 0,3-9-70 0 0,-5 11 46 0 0,1-1 32 0 0,-1-1 0 0 0,1-11-78 0 0,-3 20-10 0 0,-1 1 0 0 0,0-1 0 0 0,0 1 0 0 0,0-1 0 0 0,0 1 0 0 0,-1 0-1 0 0,1-1 1 0 0,-1 1 0 0 0,0-1 0 0 0,0 1 0 0 0,0 0 0 0 0,-1 0 0 0 0,1-1 10 0 0,-7-5-442 0 0,3 7-6410 0 0,-1 4-220 0 0</inkml:trace>
  <inkml:trace contextRef="#ctx0" brushRef="#br0" timeOffset="1024.185">471 552 6416 0 0,'0'0'184'0'0,"8"-9"63"0"0,-6 5 2426 0 0,1 0-1958 0 0,-2 1 75 0 0,1 0 1 0 0,0 0-1 0 0,0 1 1 0 0,0-1 0 0 0,0 0-1 0 0,0 1 1 0 0,1-1-791 0 0,-3 3 352 0 0,1-3-32 0 0,-2 8 1582 0 0,-2 37-1678 0 0,1-19 22 0 0,2-17-181 0 0,0-1-1 0 0,-1 1 1 0 0,0-1-1 0 0,-1 5-64 0 0,0-3 17 0 0,1-1 0 0 0,0 0 0 0 0,1 1 0 0 0,-1 5-17 0 0,1-6 38 0 0,0-1 0 0 0,0 1 0 0 0,-1 0 0 0 0,0-1 0 0 0,0 1 0 0 0,-1 0-38 0 0,-1 2 5 0 0,1 0-1 0 0,0 0 0 0 0,0 0 0 0 0,1 1 1 0 0,0 0-5 0 0,0-2 102 0 0,1-5-76 0 0,0-1 0 0 0,0 1 1 0 0,-1 0-1 0 0,1-1 0 0 0,0 1 0 0 0,-1 0 1 0 0,1 0-1 0 0,-1-1 0 0 0,0 1 0 0 0,1-1 0 0 0,-1 1 1 0 0,0-1-1 0 0,0 1 0 0 0,0-1 0 0 0,0 1 1 0 0,0-1-1 0 0,-1 0 0 0 0,1 0 0 0 0,0 1 0 0 0,-1-1-26 0 0,-2 5 8 0 0,3-5 10 0 0,0 0 0 0 0,1 1 0 0 0,-1-1 1 0 0,0 0-1 0 0,0 0 0 0 0,0 0 0 0 0,0 0 1 0 0,-1 0-1 0 0,1 0 0 0 0,0 0 0 0 0,-1 0-18 0 0,1 0 79 0 0,1-1 9 0 0,-1 0-8 0 0,1 0 0 0 0,-1 0 0 0 0,1 1 0 0 0,0-1 0 0 0,-1 0 0 0 0,1 1 0 0 0,0-1 0 0 0,0 0-1 0 0,-1 1 1 0 0,1-1 0 0 0,0 0 0 0 0,0 1 0 0 0,-1-1 0 0 0,1 1 0 0 0,0-1 0 0 0,0 0 0 0 0,0 1 0 0 0,0-1 0 0 0,0 1 0 0 0,-1-1 0 0 0,1 1-80 0 0,10 0 94 0 0,0 0 1 0 0,0 0 0 0 0,0-1-1 0 0,-1-1 1 0 0,1 0 0 0 0,8-2-95 0 0,32-1 66 0 0,-7 5-2 0 0,19 3-64 0 0,-17 2-6422 0 0,-26-3-603 0 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4:51.4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41 7920 0 0,'-13'-4'593'0'0,"5"2"-320"0"0,-7-2-3 0 0,8 2 7170 0 0,56 0-5588 0 0,-1-2 0 0 0,5-3-1852 0 0,-4 0 48 0 0,0 2-1 0 0,5 3-47 0 0,-38 2-86 0 0,10-1-249 0 0,0 1 0 0 0,1 2 0 0 0,-1 1 0 0 0,0 1 0 0 0,1 1 335 0 0,-11-1-4560 0 0,-3-2-1454 0 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4:51.7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12728 0 0,'0'0'289'0'0,"23"6"4069"0"0,75-8-2180 0 0,-13 1-1781 0 0,75 8-397 0 0,-98-1-1303 0 0,-44-2 791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28:45.5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1 652 16559 0 0,'0'0'374'0'0,"0"0"54"0"0,3-3 428 0 0,24-7-410 0 0,24-13-446 0 0,-17 5 920 0 0,0-1-1 0 0,-2-2 1 0 0,1-2-920 0 0,9-8 193 0 0,-3-2 0 0 0,0-2 0 0 0,-2-1 0 0 0,-2-2 1 0 0,-1-1-1 0 0,9-17-193 0 0,-30 33 102 0 0,11-22-102 0 0,-18 35 4 0 0,-2 1-15 0 0,1-1 0 0 0,-1 0 0 0 0,-1 0 0 0 0,1-1 0 0 0,-2 1 0 0 0,0-1 0 0 0,0 1 0 0 0,-1-1 0 0 0,0 0 0 0 0,0 1-1 0 0,-2-1 1 0 0,1 0 0 0 0,-2-7 11 0 0,1 16-1 0 0,1 0-1 0 0,-1 0 1 0 0,1 1-1 0 0,-1-1 1 0 0,0 0-1 0 0,0 0 1 0 0,0 0-1 0 0,0 0 1 0 0,0 1 0 0 0,-1-1-1 0 0,1 0 1 0 0,0 1-1 0 0,-1-1 1 0 0,1 1-1 0 0,-1 0 1 0 0,1-1-1 0 0,-1 1 1 0 0,-1 0 1 0 0,2 0-3 0 0,-1 0 0 0 0,1 1 0 0 0,-1-1 0 0 0,1 1 0 0 0,-1 0 0 0 0,1-1 0 0 0,-1 1 0 0 0,1 0 0 0 0,-1 0 0 0 0,1 0 0 0 0,-1 0 0 0 0,0 0 0 0 0,1 0 0 0 0,-1 1 0 0 0,1-1 0 0 0,-1 0 0 0 0,1 1 0 0 0,-1-1 0 0 0,1 1 0 0 0,0 0 0 0 0,-1-1 0 0 0,1 1 0 0 0,-1 0 0 0 0,1 0 0 0 0,-1 1 3 0 0,-16 12-38 0 0,0 1-1 0 0,1 2 1 0 0,1-1-1 0 0,0 2 1 0 0,-8 12 38 0 0,-13 24-55 0 0,-11 22 55 0 0,20-23 269 0 0,2 0 1 0 0,-15 50-270 0 0,27-68 107 0 0,1-2 102 0 0,2 1 0 0 0,1 1 0 0 0,2 0 0 0 0,1 0 0 0 0,2 1 0 0 0,0 12-209 0 0,5-39 0 0 0,1 0 0 0 0,-1 1 0 0 0,2-1 0 0 0,-1 0 0 0 0,1 1 0 0 0,1-1 0 0 0,0 1 0 0 0,-1-6 3 0 0,0 0-1 0 0,0 0 1 0 0,1 0-1 0 0,-1 0 1 0 0,1 0-1 0 0,0-1 0 0 0,0 1 1 0 0,1-1-1 0 0,-1 0 1 0 0,0 1-1 0 0,1-2 1 0 0,0 1-1 0 0,0 0 1 0 0,0-1-1 0 0,0 0 1 0 0,0 0-1 0 0,0 0 1 0 0,1 0-1 0 0,-1-1 0 0 0,1 1 1 0 0,-1-1-1 0 0,1 0 1 0 0,-1-1-1 0 0,1 1 1 0 0,0-1-1 0 0,4 0-2 0 0,17-3-28 0 0,-1-1 0 0 0,1-2 0 0 0,-1 0 0 0 0,0-1 0 0 0,2-3 28 0 0,-9 3-147 0 0,-1-1-1 0 0,1 0 1 0 0,-2-1-1 0 0,1-1 0 0 0,0-2 148 0 0,26-20-1128 0 0,5-6 1128 0 0,-27 18-532 0 0,-1 0 1 0 0,0-2-1 0 0,8-13 532 0 0,-15 19-448 0 0,-1-1 0 0 0,7-13 448 0 0,-14 23-92 0 0,-1-1 0 0 0,-1 0 0 0 0,0 1-1 0 0,0-2 1 0 0,0 1 0 0 0,-1 0 0 0 0,1-7 92 0 0,-3 13 1 0 0,1 0 1 0 0,-1 1-1 0 0,0-1 0 0 0,0 1 1 0 0,0-1-1 0 0,0 1 1 0 0,0-1-1 0 0,0 1 1 0 0,0-1-1 0 0,0 1 0 0 0,-1-1 1 0 0,1 1-1 0 0,-1-1 1 0 0,1 1-1 0 0,-1-1 1 0 0,0 1-1 0 0,1-1 0 0 0,-1 1 1 0 0,0 0-1 0 0,0 0 1 0 0,0-1-1 0 0,0 1 0 0 0,0 0 1 0 0,0 0-1 0 0,0 0 1 0 0,0 0-1 0 0,-1 0 1 0 0,1 0-1 0 0,0 0 0 0 0,-1 0 1 0 0,1 1-1 0 0,0-1 1 0 0,-1 1-1 0 0,1-1 1 0 0,-1 1-1 0 0,1-1 0 0 0,-1 1-1 0 0,-3-1 58 0 0,1 1 0 0 0,-1-1-1 0 0,0 1 1 0 0,1 1 0 0 0,-1-1-1 0 0,0 0 1 0 0,1 1-1 0 0,-1 0 1 0 0,1 0 0 0 0,-1 1-1 0 0,-3 1-57 0 0,-9 4 174 0 0,1 1 0 0 0,0 1-1 0 0,1 0 1 0 0,0 2-1 0 0,0-1 1 0 0,1 2 0 0 0,1 0-1 0 0,0 0 1 0 0,0 1-1 0 0,-5 8-173 0 0,7-5 288 0 0,0 0 0 0 0,-1 6-288 0 0,8-15 102 0 0,0 0-1 0 0,1 0 1 0 0,0 0-1 0 0,1 0 1 0 0,0 1-1 0 0,0-1 1 0 0,0 2-102 0 0,2-6 32 0 0,-1 0 0 0 0,1 0 0 0 0,0-1 0 0 0,0 1 1 0 0,0 0-1 0 0,0 0 0 0 0,1 0 0 0 0,-1 0 0 0 0,1-1 0 0 0,0 1 0 0 0,0 0 0 0 0,0 0 1 0 0,0-1-1 0 0,0 1 0 0 0,0-1 0 0 0,1 1 0 0 0,-1-1 0 0 0,1 1 0 0 0,0-1 0 0 0,0 0 1 0 0,0 1-33 0 0,1-1 22 0 0,-1-1 1 0 0,0 1 0 0 0,1 0-1 0 0,0-1 1 0 0,-1 0 0 0 0,1 0 0 0 0,0 1-1 0 0,0-2 1 0 0,0 1 0 0 0,0 0 0 0 0,0 0-1 0 0,0-1 1 0 0,0 0 0 0 0,0 0 0 0 0,0 1-1 0 0,0-2 1 0 0,0 1 0 0 0,0 0 0 0 0,0-1-1 0 0,1 0-22 0 0,5-1 29 0 0,-1 0 1 0 0,1-1-1 0 0,-1 0 0 0 0,1 0 0 0 0,-1-1 0 0 0,0-1 0 0 0,0 1 0 0 0,-1-1 1 0 0,0 0-1 0 0,1-1 0 0 0,-2 0 0 0 0,1 0 0 0 0,-1 0 0 0 0,2-3-29 0 0,-3 3-28 0 0,-2 1-1 0 0,1-1 1 0 0,0 0-1 0 0,-1 0 0 0 0,0 0 1 0 0,-1-1-1 0 0,1 1 1 0 0,-1-1-1 0 0,0 1 1 0 0,-1-1-1 0 0,0 0 0 0 0,0 0 1 0 0,0 0-1 0 0,-1-4 29 0 0,0 6-10 0 0,-1 4 7 0 0,1 1 1 0 0,0 0-1 0 0,0-1 1 0 0,0 1-1 0 0,-1 0 1 0 0,1-1-1 0 0,0 1 1 0 0,0 0-1 0 0,-1 0 1 0 0,1-1 0 0 0,0 1-1 0 0,0 0 1 0 0,-1 0-1 0 0,1 0 1 0 0,0-1-1 0 0,-1 1 1 0 0,1 0-1 0 0,0 0 1 0 0,-1 0-1 0 0,1 0 1 0 0,0 0-1 0 0,-1 0 1 0 0,1 0 0 0 0,0 0-1 0 0,-1 0 1 0 0,1 0-1 0 0,0 0 1 0 0,-1 0-1 0 0,1 0 1 0 0,0 0-1 0 0,-1 0 1 0 0,1 0-1 0 0,-1 0 1 0 0,1 0-1 0 0,0 0 1 0 0,-1 0-1 0 0,1 0 1 0 0,0 1 0 0 0,0-1-1 0 0,-1 0 1 0 0,1 0-1 0 0,0 0 1 0 0,-1 1-1 0 0,1-1 1 0 0,0 0-1 0 0,0 1 3 0 0,-5 3 3 0 0,0 1-1 0 0,1 0 1 0 0,0 0 0 0 0,0 0-1 0 0,1 1 1 0 0,-1-1-1 0 0,1 1 1 0 0,0 0-1 0 0,1 0 1 0 0,-1 0-1 0 0,1 0 1 0 0,0 1 0 0 0,1-1-3 0 0,0-2 6 0 0,0 0 0 0 0,0 0 0 0 0,1 0 0 0 0,0 1 0 0 0,0-1 0 0 0,0 0 0 0 0,0 0 0 0 0,0 0 0 0 0,1 0 1 0 0,0 0-1 0 0,0 0 0 0 0,0 0 0 0 0,0 0 0 0 0,1 0 0 0 0,-1 0 0 0 0,1 0 0 0 0,0-1 0 0 0,0 1 0 0 0,0-1 1 0 0,1 1-1 0 0,0 0-6 0 0,0-2-10 0 0,-1 0 1 0 0,0 0-1 0 0,1 0 1 0 0,0-1-1 0 0,-1 1 1 0 0,1-1-1 0 0,0 0 1 0 0,0 1-1 0 0,0-1 0 0 0,0-1 1 0 0,0 1-1 0 0,0 0 1 0 0,0-1-1 0 0,0 1 1 0 0,0-1-1 0 0,0 0 1 0 0,0 0-1 0 0,0 0 1 0 0,1-1 9 0 0,4 1-307 0 0,0-1 0 0 0,-1-1 0 0 0,1 0 0 0 0,0 0 0 0 0,0 0 0 0 0,6-4 307 0 0,-5 2-1269 0 0,-1-1-1 0 0,0 0 1 0 0,4-3 1269 0 0,7-6-6734 0 0</inkml:trace>
  <inkml:trace contextRef="#ctx0" brushRef="#br0" timeOffset="673.676">912 450 15088 0 0,'6'-3'1641'0'0,"12"38"-1201"0"0,7 10 589 0 0,-16-29-674 0 0,0 0 0 0 0,-2 0-1 0 0,0 1 1 0 0,-1 0 0 0 0,0 0 0 0 0,-1 1-355 0 0,2 7 536 0 0,-5-19-449 0 0,-1 0 0 0 0,0 1 0 0 0,-1-1 0 0 0,1 0 0 0 0,-1 1-1 0 0,-1-1 1 0 0,1 0 0 0 0,-1 1 0 0 0,0-1 0 0 0,0 0 0 0 0,-1 0 0 0 0,0 0-1 0 0,0 0 1 0 0,-3 6-87 0 0,3-9 5 0 0,0 0 0 0 0,0 0 0 0 0,0 0 0 0 0,-1 0 0 0 0,1-1 0 0 0,-1 1 0 0 0,0-1 0 0 0,0 1 0 0 0,0-1-1 0 0,0 0-4 0 0,-5 4 42 0 0,0-1-1 0 0,-1 0 1 0 0,-3 1-42 0 0,1-3 13 0 0,1 1 0 0 0,-1-1 0 0 0,0-1 0 0 0,0 0 1 0 0,0 0-1 0 0,0-1 0 0 0,0-1 0 0 0,0 0 0 0 0,0 0 1 0 0,-4-1-14 0 0,12 0-25 0 0,0 0 1 0 0,0 0 0 0 0,0 0-1 0 0,0 0 1 0 0,0 0 0 0 0,0 0-1 0 0,0-1 1 0 0,1 1 0 0 0,-3-3 24 0 0,4 4-2 0 0,0-1-1 0 0,1 1 1 0 0,-1-1 0 0 0,1 1-1 0 0,-1 0 1 0 0,1-1 0 0 0,-1 1 0 0 0,1-1-1 0 0,0 1 1 0 0,-1-1 0 0 0,1 0 0 0 0,-1 1-1 0 0,1-1 1 0 0,0 1 0 0 0,0-1 0 0 0,-1 0-1 0 0,1 1 1 0 0,0-1 0 0 0,0 0 0 0 0,0 1-1 0 0,0-1 1 0 0,0 0 0 0 0,0 1-1 0 0,0-1 1 0 0,0 0 0 0 0,0 1 0 0 0,0-1-1 0 0,0 0 1 0 0,0 1 0 0 0,0-1 0 0 0,0 1-1 0 0,1-1 1 0 0,-1 0 0 0 0,0 1 0 0 0,0-1-1 0 0,1 0 1 0 0,-1 1 0 0 0,0-1 0 0 0,1 1-1 0 0,-1-1 1 0 0,1 1 0 0 0,-1-1-1 0 0,1 1 1 0 0,-1-1 0 0 0,1 1 0 0 0,-1 0-1 0 0,1-1 1 0 0,-1 1 0 0 0,1 0 0 0 0,0-1 2 0 0,7-3-13 0 0,0-1 1 0 0,0 2-1 0 0,1-1 1 0 0,0 1-1 0 0,-1 0 0 0 0,1 1 1 0 0,5-1 12 0 0,11-3-30 0 0,17-4 50 0 0,5 0-20 0 0,-17 5 87 0 0,-1-1-1 0 0,0-2 1 0 0,10-5-87 0 0,-13 3 89 0 0,-10 5-77 0 0,1-2 0 0 0,-1 0 0 0 0,-1-1 0 0 0,4-2-12 0 0,-15 8 13 0 0,-1-1-1 0 0,1 1 1 0 0,-1-1 0 0 0,1 0-1 0 0,-1 0 1 0 0,0-1-1 0 0,0 1 1 0 0,0-1-1 0 0,0 1 1 0 0,-1-1-1 0 0,1 0 1 0 0,-1 0-1 0 0,0 0 1 0 0,0 0-1 0 0,-1 0 1 0 0,1 0-1 0 0,-1-1 1 0 0,0-1-13 0 0,0 5 4 0 0,-1-1-1 0 0,0 1 1 0 0,0-1-1 0 0,0 1 1 0 0,0-1-1 0 0,0 1 1 0 0,0 0-1 0 0,0-1 1 0 0,-1 1-1 0 0,1-1 1 0 0,-1 1-1 0 0,1 0 1 0 0,-1-1-1 0 0,1 1 1 0 0,-1 0-1 0 0,0 0 1 0 0,1-1-1 0 0,-1 1 1 0 0,0 0-1 0 0,0 0 1 0 0,0 0-1 0 0,0 0 1 0 0,0 0-1 0 0,0 0 1 0 0,0 0-1 0 0,0 0 1 0 0,0 1-1 0 0,-1-1 1 0 0,1 0-1 0 0,0 1 1 0 0,0-1-1 0 0,-1 1 1 0 0,1-1-1 0 0,-1 1-3 0 0,-2-1-4 0 0,1 0 0 0 0,0 0-1 0 0,0 1 1 0 0,-1-1 0 0 0,1 1-1 0 0,0 0 1 0 0,-1 0 0 0 0,1 0-1 0 0,0 0 1 0 0,-1 1 0 0 0,1-1-1 0 0,0 1 1 0 0,0 0 0 0 0,-2 0 4 0 0,-2 3-19 0 0,0-1 0 0 0,-1 1 0 0 0,1 1 0 0 0,1-1 0 0 0,-1 1 1 0 0,1 0-1 0 0,-1 1 0 0 0,-3 5 19 0 0,7-9 8 0 0,1 1 1 0 0,-1 0-1 0 0,1 0 1 0 0,0 0-1 0 0,0 0 0 0 0,0 1 1 0 0,1-1-1 0 0,-1 0 1 0 0,1 1-1 0 0,-1 0 0 0 0,1-1 1 0 0,1 1-1 0 0,-1-1 1 0 0,0 1-1 0 0,1 0 0 0 0,0-1 1 0 0,0 1-1 0 0,0 0 1 0 0,0 0-1 0 0,1 2-8 0 0,-1-4 4 0 0,0 0 1 0 0,1 0-1 0 0,0 0 0 0 0,-1 0 1 0 0,1 0-1 0 0,0 0 0 0 0,0-1 0 0 0,0 1 1 0 0,0 0-1 0 0,1 0 0 0 0,-1-1 1 0 0,0 1-1 0 0,1-1 0 0 0,-1 1 1 0 0,1-1-1 0 0,0 1 0 0 0,-1-1 1 0 0,1 0-5 0 0,1 1 20 0 0,0 0 0 0 0,1-1 0 0 0,-1 0-1 0 0,1 1 1 0 0,-1-1 0 0 0,1-1 0 0 0,-1 1 0 0 0,1 0 0 0 0,-1-1 0 0 0,2 1-20 0 0,6-1 57 0 0,0-1 0 0 0,0 1-1 0 0,0-2 1 0 0,0 1 0 0 0,-1-2-1 0 0,8-1-56 0 0,5-4 0 0 0,-1-1-1 0 0,17-9 1 0 0,-24 10-98 0 0,0 1-1 0 0,0 0 1 0 0,1 1-1 0 0,0 1 1 0 0,0 1-1 0 0,9-2 99 0 0,-21 6-20 0 0,0 0-1 0 0,0 0 1 0 0,0 1-1 0 0,0-1 1 0 0,0 1-1 0 0,0 0 1 0 0,0 0-1 0 0,0 0 1 0 0,0 0-1 0 0,1 1 21 0 0,3 5-69 0 0,-4-4 40 0 0,-1 1 0 0 0,-1 0 0 0 0,1 1 0 0 0,-1-1-1 0 0,1 0 1 0 0,-1 1 0 0 0,-1-1 0 0 0,1 1 0 0 0,0 0 0 0 0,0 3 29 0 0,0 6-43 0 0,-1-1-1 0 0,0 1 0 0 0,0 2 44 0 0,-1-1-8 0 0,1 0 0 0 0,2 9 8 0 0,-2 4 680 0 0,-1-29-638 0 0,0-1 0 0 0,1 1 0 0 0,-1-1 0 0 0,1 1 0 0 0,-1 0 0 0 0,1 0-1 0 0,0-1 1 0 0,-1 1 0 0 0,1 0 0 0 0,0-1-42 0 0,5-8 77 0 0,5-15-17 0 0,2-1 0 0 0,13-18-60 0 0,-14 23-90 0 0,-2 4-1128 0 0,2 1-4043 0 0,0-1-1913 0 0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4:52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46 13440 0 0,'2'-4'169'0'0,"-1"0"1"0"0,0 0 0 0 0,0 0 0 0 0,0 0-1 0 0,0 0 1 0 0,-1 0 0 0 0,0 0 0 0 0,0 0 0 0 0,0 0-170 0 0,4-1 2306 0 0,-3 4-1598 0 0,-3 3-435 0 0,1-2 105 0 0,1 0-62 0 0,0 2-27 0 0,-4 16 478 0 0,-2 0-1 0 0,-1 3-766 0 0,1-5 340 0 0,1 0 0 0 0,1 0 0 0 0,-1 5-340 0 0,-8 42 475 0 0,8-44-415 0 0,1 0 0 0 0,0 0 0 0 0,2 0 0 0 0,-1 11-60 0 0,3-16-52 0 0,0-5 116 0 0,0 0-1 0 0,0 0 1 0 0,1-1-1 0 0,1 6-63 0 0,-1-11-72 0 0,0 0 0 0 0,0 0 0 0 0,0 0 0 0 0,0 0 0 0 0,1 0-1 0 0,-1 0 1 0 0,1-1 0 0 0,-1 1 0 0 0,1 0 0 0 0,0-1 0 0 0,0 1-1 0 0,0-1 1 0 0,1 0 0 0 0,1 2 72 0 0,-2-3-197 0 0,0 0 1 0 0,0 0-1 0 0,-1 0 0 0 0,1 0 0 0 0,0 0 1 0 0,0-1-1 0 0,0 1 0 0 0,0-1 1 0 0,0 1-1 0 0,0-1 0 0 0,2 0 197 0 0,10 1-1119 0 0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4:52.6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51 621 15464 0 0,'0'0'348'0'0,"0"0"49"0"0,0 0 23 0 0,-5 14 110 0 0,-4 19-377 0 0,-1 15-153 0 0,0 1 409 0 0,4-24 147 0 0,1 1 0 0 0,0 10-556 0 0,4-27 118 0 0,1-1 0 0 0,0 1 0 0 0,0-1 0 0 0,1 1 0 0 0,0-1 0 0 0,1 1 0 0 0,-1-1 0 0 0,2 0 0 0 0,0 3-118 0 0,-2-9 29 0 0,-1-1 0 0 0,1 1 0 0 0,0-1 0 0 0,-1 0 0 0 0,1 0 0 0 0,0 1 0 0 0,0-1 0 0 0,0 0 0 0 0,0 0-1 0 0,0 0 1 0 0,0 0 0 0 0,0 0 0 0 0,0 0 0 0 0,0 0 0 0 0,1 0 0 0 0,-1-1 0 0 0,0 1 0 0 0,1 0 0 0 0,-1-1 0 0 0,1 1-29 0 0,0-1 42 0 0,1 1 0 0 0,-1-1 1 0 0,1 0-1 0 0,-1 1 1 0 0,1-1-1 0 0,-1-1 1 0 0,1 1-1 0 0,-1 0 1 0 0,0-1-1 0 0,1 1 0 0 0,-1-1 1 0 0,1 1-43 0 0,3-3 79 0 0,1 0 0 0 0,0 0 0 0 0,-1 0-1 0 0,0 0 1 0 0,1-1 0 0 0,-2 0 0 0 0,1-1 0 0 0,3-2-79 0 0,0-2 61 0 0,-2 4-17 0 0,0-2-1 0 0,0 1 1 0 0,0-1-1 0 0,-1 0 1 0 0,0-1-1 0 0,-1 1 1 0 0,0-1-1 0 0,4-8-43 0 0,0-4 78 0 0,-1 0-1 0 0,-1 0 1 0 0,-1-1-1 0 0,3-17-77 0 0,-8 30-10 0 0,0 0 0 0 0,0 0 0 0 0,-1 0 0 0 0,0 1 0 0 0,0-1 0 0 0,0 0 0 0 0,-1 0 1 0 0,-1 0-1 0 0,1 1 0 0 0,-1-1 0 0 0,0 0 0 0 0,-1 1 0 0 0,0 0 0 0 0,-3-6 10 0 0,4 10-181 0 0,-1 0 0 0 0,0 0 0 0 0,1 0 0 0 0,-1 0 0 0 0,0 1 0 0 0,0-1 0 0 0,0 1 0 0 0,0 0 0 0 0,-1 0 0 0 0,1 0 0 0 0,-1 1 0 0 0,1-1 0 0 0,-1 1 0 0 0,0 0 0 0 0,1-1 0 0 0,-1 2 0 0 0,-4-2 181 0 0,-1 2-6933 0 0</inkml:trace>
  <inkml:trace contextRef="#ctx0" brushRef="#br0" timeOffset="325.844">79 238 15232 0 0,'0'-1'30'0'0,"0"-2"106"0"0,0 0-1 0 0,0 1 0 0 0,0-1 0 0 0,0 0 0 0 0,1 0 0 0 0,-1 1 0 0 0,1-1 0 0 0,-1 0 0 0 0,1 0 0 0 0,0 1 0 0 0,0-1 1 0 0,0 1-1 0 0,1-1 0 0 0,-1 1 0 0 0,2-2-135 0 0,-1 2 163 0 0,1 1 1 0 0,0-1-1 0 0,0 0 1 0 0,1 1-1 0 0,-1 0 0 0 0,0 0 1 0 0,0 0-1 0 0,1 0 1 0 0,1 0-164 0 0,31-5 879 0 0,-12 5-799 0 0,0 1 0 0 0,-1 2 0 0 0,1 0 0 0 0,-1 1 0 0 0,0 1 0 0 0,5 3-80 0 0,16 1-2705 0 0,3-1 2705 0 0,-26-6-958 0 0</inkml:trace>
  <inkml:trace contextRef="#ctx0" brushRef="#br0" timeOffset="669.651">735 5 13312 0 0,'-1'0'51'0'0,"-1"-1"0"0"0,0 0 0 0 0,1 1 0 0 0,-1-1 1 0 0,0 1-1 0 0,0-1 0 0 0,0 1 0 0 0,1 0 0 0 0,-1 0 1 0 0,0 0-1 0 0,0 0 0 0 0,0 0 0 0 0,1 0 0 0 0,-1 0 1 0 0,0 1-1 0 0,0-1 0 0 0,1 1 0 0 0,-1-1 1 0 0,0 1-1 0 0,1 0 0 0 0,-1 0 0 0 0,0-1 0 0 0,1 1 1 0 0,-2 1-52 0 0,0 0 105 0 0,1 0 0 0 0,-1 0 0 0 0,0 0 0 0 0,1 0 0 0 0,-1 1 0 0 0,1-1 0 0 0,0 1 0 0 0,0 0 0 0 0,0-1 0 0 0,0 1 0 0 0,0 0 0 0 0,-1 3-105 0 0,3-3 97 0 0,-1-1 1 0 0,0 1-1 0 0,1 0 1 0 0,0 1 0 0 0,0-1-1 0 0,0 0 1 0 0,0 0-1 0 0,0 0 1 0 0,1 0-1 0 0,-1 0 1 0 0,1 0-1 0 0,0-1 1 0 0,0 1-1 0 0,0 0 1 0 0,0 0-1 0 0,1 0 1 0 0,0 1-98 0 0,5 9 602 0 0,1 0 0 0 0,9 12-602 0 0,-16-24 32 0 0,10 12 302 0 0,0 0-1 0 0,0 0 0 0 0,8 6-333 0 0,3 2 306 0 0,16 13 252 0 0,25 24 254 0 0,-62-57-785 0 0,0 0-1 0 0,0 0 0 0 0,0 0 1 0 0,0 0-1 0 0,0 0 0 0 0,0 0 0 0 0,0 0 1 0 0,0 0-1 0 0,0 0 0 0 0,-1 0 1 0 0,1 0-1 0 0,0 1 0 0 0,-1-1 0 0 0,1 0 1 0 0,-1 0-1 0 0,0 1 0 0 0,1-1 1 0 0,-1 1-1 0 0,0-1 0 0 0,0 0 1 0 0,1 2-27 0 0,-2-2 19 0 0,1 1 0 0 0,-1-1 0 0 0,1 1 0 0 0,-1-1 0 0 0,1 1 0 0 0,-1-1 0 0 0,0 0 0 0 0,1 0 0 0 0,-1 1 0 0 0,0-1 0 0 0,0 0 0 0 0,0 0 0 0 0,0 0 0 0 0,0 0 1 0 0,0 0-1 0 0,0 0 0 0 0,-1 0-19 0 0,-3 3 21 0 0,-1 0 0 0 0,0-1 1 0 0,0 0-1 0 0,0 0 0 0 0,0-1 0 0 0,0 0 1 0 0,-1 0-1 0 0,-2 1-21 0 0,-6 0-869 0 0,-2 0-1 0 0,1-1 1 0 0,0 0 0 0 0,-1-1 869 0 0,-4-1-6933 0 0</inkml:trace>
  <inkml:trace contextRef="#ctx0" brushRef="#br0" timeOffset="967.28">673 57 16903 0 0,'1'0'382'0'0,"23"-4"91"0"0,-1 0 0 0 0,1 2 0 0 0,4 1-473 0 0,5-1 26 0 0,-19 1-22 0 0,0 1-1 0 0,0 0 1 0 0,0 1-1 0 0,0 0 1 0 0,0 1-1 0 0,0 1 1 0 0,-1 0-1 0 0,1 1 0 0 0,-1 1 1 0 0,0 0-1 0 0,0 0 1 0 0,0 1-1 0 0,8 6-3 0 0,-3-2-96 0 0</inkml:trace>
  <inkml:trace contextRef="#ctx0" brushRef="#br0" timeOffset="1232.87">1266 513 17711 0 0,'0'-15'399'0'0,"0"15"-362"0"0,0 0 0 0 0,0-1 0 0 0,0 1 1 0 0,0 0-1 0 0,-1-1 0 0 0,1 1 0 0 0,0 0 0 0 0,0-1 0 0 0,0 1 0 0 0,0 0 0 0 0,0 0 0 0 0,0-1 0 0 0,0 1 1 0 0,-1 0-1 0 0,1 0 0 0 0,0-1 0 0 0,0 1 0 0 0,0 0 0 0 0,-1 0 0 0 0,1-1 0 0 0,0 1 0 0 0,0 0 1 0 0,-1 0-1 0 0,1 0 0 0 0,0 0 0 0 0,0-1 0 0 0,-1 1 0 0 0,1 0 0 0 0,0 0 0 0 0,-1 0 0 0 0,1 0-37 0 0,-12-9 417 0 0,11 8-268 0 0,-17 19 600 0 0,10-5-533 0 0,1-1-1 0 0,1 1 0 0 0,0 1 0 0 0,1-1 1 0 0,0 1-1 0 0,1 0 0 0 0,1 0 0 0 0,0 1-215 0 0,-11 37 454 0 0,6-20-358 0 0,0 0-1 0 0,3 1 0 0 0,0 0 0 0 0,2 0 0 0 0,2 0 1 0 0,1 1-1 0 0,3 22-95 0 0,-2-51 8 0 0,0-1 0 0 0,-1 1 0 0 0,1 0 0 0 0,1-1 0 0 0,-1 1 0 0 0,1-1 1 0 0,0 0-1 0 0,0 1 0 0 0,1 1-8 0 0,-1-3-337 0 0,0 0 0 0 0,0-1 0 0 0,0 1 0 0 0,0-1 0 0 0,0 0 0 0 0,2 2 337 0 0,-2-3-670 0 0,0 1 0 0 0,-1-1-1 0 0,1 0 1 0 0,0 0 0 0 0,0 0 0 0 0,0 0-1 0 0,0 0 1 0 0,0-1 0 0 0,0 1-1 0 0,1-1 671 0 0,6 1-6374 0 0</inkml:trace>
  <inkml:trace contextRef="#ctx0" brushRef="#br0" timeOffset="1434.336">1505 446 15696 0 0,'0'0'356'0'0,"0"0"49"0"0,0 0 21 0 0,0 0-42 0 0,1 1-250 0 0,1 7-131 0 0,-1-1-1 0 0,0 1 1 0 0,0 0 0 0 0,-1-1-1 0 0,1 1 1 0 0,-2 0 0 0 0,0 7-3 0 0,0 9 81 0 0,-6 239 2392 0 0,6-241-2270 0 0,-2 31 89 0 0,-7 47-292 0 0,10-99-145 0 0,0-1 0 0 0,0 1 1 0 0,-1 0-1 0 0,1-1 1 0 0,0 1-1 0 0,0 0 0 0 0,0-1 1 0 0,0 1-1 0 0,-1-1 0 0 0,1 1 1 0 0,0 0-1 0 0,0-1 0 0 0,-1 1 1 0 0,1-1-1 0 0,-1 1 1 0 0,1-1-1 0 0,0 1 0 0 0,-1-1 1 0 0,1 1-1 0 0,-1-1 0 0 0,1 1 1 0 0,-1-1-1 0 0,0 1 145 0 0,-5 2-1278 0 0</inkml:trace>
  <inkml:trace contextRef="#ctx0" brushRef="#br0" timeOffset="1614.748">1271 856 16096 0 0,'0'0'365'0'0,"0"0"56"0"0,0 0 24 0 0,13-3 91 0 0,1 0-144 0 0,1 1 1 0 0,0 0-1 0 0,-1 1 0 0 0,1 1 0 0 0,11 1-392 0 0,-3-1 215 0 0,53 5 221 0 0,0 0-2145 0 0,-59-5 1054 0 0</inkml:trace>
  <inkml:trace contextRef="#ctx0" brushRef="#br0" timeOffset="1882.537">1703 659 14280 0 0,'2'-2'130'0'0,"0"0"0"0"0,0-1 0 0 0,0 1 1 0 0,1 0-1 0 0,-1 1 0 0 0,1-1 1 0 0,-1 0-1 0 0,1 1 0 0 0,0-1 1 0 0,0 1-1 0 0,0 0 0 0 0,0 0 0 0 0,0 0 1 0 0,2 0-131 0 0,10-2 516 0 0,1 0 1 0 0,8 1-517 0 0,4-1 1197 0 0,8-4 323 0 0,44-5 679 0 0,-69 10-2100 0 0,0 2 1 0 0,0 0 0 0 0,1 0 0 0 0,-1 1-1 0 0,10 2-99 0 0,2 5 96 0 0,-23-8-93 0 0,1 0-1 0 0,0 1 1 0 0,0-1 0 0 0,0 0-1 0 0,0 1 1 0 0,0-1-1 0 0,0 1 1 0 0,0-1-1 0 0,0 1 1 0 0,-1 0-1 0 0,1-1 1 0 0,0 1-1 0 0,-1 0 1 0 0,1-1 0 0 0,0 1-1 0 0,-1 0 1 0 0,1 0-1 0 0,-1 0 1 0 0,1 0-1 0 0,-1 0 1 0 0,1-1-1 0 0,-1 1 1 0 0,0 0 0 0 0,1 0-1 0 0,-1 0 1 0 0,0 0-1 0 0,0 0 1 0 0,0 0-1 0 0,0 1-2 0 0,1 1 6 0 0,0 1-6 0 0,-1 0 0 0 0,1 0 0 0 0,-1 0 0 0 0,0 1 0 0 0,0-1 0 0 0,-1 0 0 0 0,1 0 0 0 0,-1 0 0 0 0,0 0 0 0 0,0-1 0 0 0,0 1 0 0 0,-1 0 0 0 0,1 0 0 0 0,-2 1 0 0 0,-4 10 0 0 0,-1-1 0 0 0,-9 12 0 0 0,13-20 0 0 0,-23 33 0 0 0,-16 24 0 0 0,-4 10 0 0 0,37-56 0 0 0,6-12 0 0 0,0 1 0 0 0,1 1 0 0 0,0-1 0 0 0,0 0 0 0 0,0 1 0 0 0,1-1 0 0 0,0 3 0 0 0,1-9 1 0 0,1 1-1 0 0,0 0 0 0 0,0 0 0 0 0,0 0 1 0 0,0 0-1 0 0,0 0 0 0 0,0 0 1 0 0,0 0-1 0 0,0 0 0 0 0,1 0 0 0 0,-1 0 1 0 0,0 0-1 0 0,0-1 0 0 0,1 1 1 0 0,-1 0-1 0 0,1 0 0 0 0,-1 0 0 0 0,1 0 1 0 0,-1-1-1 0 0,1 1 0 0 0,-1 0 1 0 0,1-1-1 0 0,0 1 0 0 0,0 0 0 0 0,1 1 13 0 0,-1-1 0 0 0,1 0 0 0 0,0 0 0 0 0,0 0 0 0 0,0 0 0 0 0,1-1 0 0 0,-1 1 0 0 0,0 0-1 0 0,0-1 1 0 0,2 1-13 0 0,5 0 84 0 0,1-1 0 0 0,0 0 0 0 0,-1 0 0 0 0,6-1-84 0 0,28-3 173 0 0,-21 3-124 0 0,-1-1 1 0 0,1-1-1 0 0,0-1 1 0 0,-1-1-1 0 0,2-1-49 0 0,-2-1-208 0 0,11-4-1306 0 0,-19 4 520 0 0</inkml:trace>
  <inkml:trace contextRef="#ctx0" brushRef="#br0" timeOffset="2165.958">1780 809 18599 0 0,'0'0'408'0'0,"7"0"80"0"0,2-2 24 0 0,4-2 16 0 0,2 4-424 0 0,3-2-104 0 0,4-4 0 0 0,0 4 0 0 0,7-2 272 0 0,-2 0 32 0 0,5-2 8 0 0,2 3 0 0 0,3 0-88 0 0,3 1-24 0 0,4-2 0 0 0,3 4 0 0 0,0 4-200 0 0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1T08:55:38.90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1,'0'0,"0"0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5:40.45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286 832 13536 0 0,'-4'-1'144'0'0,"1"1"1"0"0,-1-1 0 0 0,1 1 0 0 0,-1-1 0 0 0,1 0 0 0 0,0 0 0 0 0,-1-1 0 0 0,1 1 0 0 0,0-1-1 0 0,0 1 1 0 0,0-1 0 0 0,0 0 0 0 0,0 0 0 0 0,0-1 0 0 0,0 1 0 0 0,1 0 0 0 0,-1-1 0 0 0,1 0-1 0 0,0 1 1 0 0,0-1 0 0 0,0 0 0 0 0,0 0 0 0 0,0 0 0 0 0,1-1 0 0 0,-1 1 0 0 0,1 0-1 0 0,0-1 1 0 0,0 1 0 0 0,0-1 0 0 0,0 1 0 0 0,1-1 0 0 0,-1 1 0 0 0,1-1 0 0 0,0 1 0 0 0,0-1-1 0 0,0 1 1 0 0,1-1 0 0 0,-1 1 0 0 0,2-4-145 0 0,0-2 248 0 0,1 0-1 0 0,-1 0 1 0 0,2 1-1 0 0,0-1 1 0 0,0 1-1 0 0,0 0 1 0 0,1 0-1 0 0,0 0 1 0 0,0 1-1 0 0,2-2-247 0 0,3-2 126 0 0,1 1-1 0 0,-1 0 1 0 0,2 1 0 0 0,-1 0 0 0 0,1 1-1 0 0,1 0-125 0 0,-6 4 12 0 0,0 0 0 0 0,0 1 0 0 0,0 1 0 0 0,0-1 0 0 0,1 1 0 0 0,-1 0 0 0 0,1 1 0 0 0,-1-1 0 0 0,1 2 0 0 0,-1-1 0 0 0,1 1 0 0 0,0 0 0 0 0,-1 0 0 0 0,1 1 0 0 0,0 0 0 0 0,-1 1 0 0 0,5 1-12 0 0,-8-1 7 0 0,1 0-1 0 0,-1 0 0 0 0,0 1 1 0 0,0 0-1 0 0,0 0 1 0 0,0 0-1 0 0,0 0 0 0 0,0 0 1 0 0,-1 1-1 0 0,0 0 0 0 0,0-1 1 0 0,0 1-1 0 0,0 1 1 0 0,2 3-7 0 0,-2-2 8 0 0,0 0 0 0 0,0 0 0 0 0,-1 0 1 0 0,1 1-1 0 0,-1-1 0 0 0,-1 1 1 0 0,1 0-1 0 0,-1-1 0 0 0,-1 1 0 0 0,1 4-8 0 0,-1 2 26 0 0,0 0 1 0 0,-1 0-1 0 0,-1 0 0 0 0,0-1 0 0 0,-1 1 0 0 0,0 0 1 0 0,-1-1-1 0 0,0 0 0 0 0,-1 0 0 0 0,-1 0 0 0 0,-2 3-26 0 0,-5 7 20 0 0,-1-2-1 0 0,-1 1 1 0 0,-1-2-1 0 0,-3 2-19 0 0,-16 20-10 0 0,13-15-22 0 0,-1-1 1 0 0,-2-1-1 0 0,0-1 0 0 0,-28 20 32 0 0,31-28-11 0 0,0-1-1 0 0,-1-1 1 0 0,0 0-1 0 0,-1-2 1 0 0,-1-1-1 0 0,-19 6 12 0 0,-20-3 91 0 0,63-12-18 0 0,-1-2 112 0 0,0 0-18 0 0,6-2-171 0 0,1 1 4 0 0,-1 0 0 0 0,1 0 0 0 0,0 1 0 0 0,0 0 0 0 0,0 0 0 0 0,0 0 0 0 0,0 0 0 0 0,4 1 0 0 0,45 1 5 0 0,-37 0 5 0 0,60 6 363 0 0,-1 2-1 0 0,8 6-372 0 0,-35-6-8 0 0,51 10 672 0 0,-78-17-2534 0 0,1 0 0 0 0,-1-2 1870 0 0,-20 0-7707 0 0</inkml:trace>
  <inkml:trace contextRef="#ctx0" brushRef="#br0" timeOffset="494.784">703 405 14912 0 0,'-6'-33'1626'0'0,"4"27"-1742"0"0,-1 0 716 0 0,3 5 3424 0 0,3 7-3918 0 0,0-1 0 0 0,0 1 0 0 0,0 0 0 0 0,0 0 0 0 0,-1 1 0 0 0,0-1 0 0 0,-1 0 0 0 0,1 1 0 0 0,-1-1 0 0 0,-1 2-106 0 0,8 24 259 0 0,-3-12-229 0 0,0 0-1 0 0,-1 0 1 0 0,-1 0 0 0 0,-1 1 0 0 0,0 2-30 0 0,-2-11 44 0 0,1 0-1 0 0,1 0 1 0 0,2 12-44 0 0,-2-18 66 0 0,-1-4 13 0 0,-1-2-6 0 0,0 0-1 0 0,0 0 0 0 0,0 0-1 0 0,0-4-45 0 0,-1-1 0 0 0,1 1 0 0 0,0 0 0 0 0,0 0 0 0 0,1 0 0 0 0,0 0 0 0 0,-1-1-26 0 0,2-6 33 0 0,1-8-52 0 0,0 1 0 0 0,2-1 1 0 0,0 1-1 0 0,1 0 0 0 0,1 1 1 0 0,0-1-1 0 0,1 1 0 0 0,8-10 19 0 0,-13 21-1 0 0,1 0 0 0 0,1 0 0 0 0,-1 1-1 0 0,1-1 1 0 0,1 0 1 0 0,-5 4 5 0 0,1 1 0 0 0,0-1-1 0 0,0 1 1 0 0,0-1 0 0 0,0 1-1 0 0,0-1 1 0 0,0 1 0 0 0,0 0 0 0 0,0 0-1 0 0,1 0 1 0 0,-1 1 0 0 0,0-1-1 0 0,0 0 1 0 0,1 1 0 0 0,-1-1 0 0 0,1 1-5 0 0,1 1 18 0 0,1 0 1 0 0,-1 0 0 0 0,0 1 0 0 0,0-1 0 0 0,0 1 0 0 0,1 0 0 0 0,-2 0-1 0 0,1 0 1 0 0,0 1 0 0 0,0 0 0 0 0,-1-1 0 0 0,0 1 0 0 0,1 0-1 0 0,-1 1 1 0 0,3 2-19 0 0,0 5-2 0 0,0 0 0 0 0,-1 0 0 0 0,0 0 0 0 0,0 1-1 0 0,-1 0 1 0 0,-1 0 0 0 0,0 0 0 0 0,0 0 0 0 0,-1 0 2 0 0,6 25-203 0 0,-6-24-28 0 0,-2-11-280 0 0,1 1-1 0 0,-1 0 1 0 0,1 0-1 0 0,0-1 1 0 0,-1 1-1 0 0,1-1 1 0 0,0 1-1 0 0,1 1 512 0 0,4 2-6982 0 0</inkml:trace>
  <inkml:trace contextRef="#ctx0" brushRef="#br0" timeOffset="1122.263">1263 336 13224 0 0,'0'0'389'0'0,"-11"-6"150"0"0,8 6-284 0 0,-1 0 0 0 0,0 0 0 0 0,0 0 0 0 0,0 0 1 0 0,1 0-1 0 0,-1 1 0 0 0,0-1 0 0 0,1 1 0 0 0,-1 0 0 0 0,0 1 1 0 0,1-1-1 0 0,-1 0 0 0 0,-1 2-255 0 0,-7 4 751 0 0,0 0-1 0 0,1 0 1 0 0,-1 2-751 0 0,0-1 301 0 0,4-2-139 0 0,1 1 1 0 0,-1 0-1 0 0,1 0 0 0 0,0 0 1 0 0,0 1-1 0 0,1 0 1 0 0,0 0-1 0 0,1 0 0 0 0,-1 1 1 0 0,2 0-1 0 0,-2 3-162 0 0,4-7 26 0 0,0 0-1 0 0,0 1 1 0 0,0-1 0 0 0,0 1 0 0 0,1-1-1 0 0,0 1 1 0 0,1 0 0 0 0,-1-1-1 0 0,1 1 1 0 0,0 0 0 0 0,0 0-1 0 0,1-1 1 0 0,0 1 0 0 0,0-1-1 0 0,0 1 1 0 0,0 0 0 0 0,1-1 0 0 0,0 0-1 0 0,0 1 1 0 0,3 2-26 0 0,-4-5 7 0 0,0-1-1 0 0,1 0 1 0 0,-1 0 0 0 0,1 1-1 0 0,0-1 1 0 0,0 0 0 0 0,-1-1-1 0 0,1 1 1 0 0,1 0 0 0 0,-1 0-1 0 0,0-1 1 0 0,0 1 0 0 0,1-1-1 0 0,-1 0 1 0 0,0 0 0 0 0,1 0-1 0 0,0 0 1 0 0,1 1-7 0 0,-1-2 11 0 0,1 0 0 0 0,-1 1 0 0 0,1-1-1 0 0,-1 0 1 0 0,1-1 0 0 0,-1 1 0 0 0,0-1-1 0 0,1 1 1 0 0,-1-1 0 0 0,0 0 0 0 0,1 0 0 0 0,-1 0-1 0 0,1-1-10 0 0,4-2 22 0 0,0-1-1 0 0,-1 0 0 0 0,0 0 0 0 0,0 0 0 0 0,0-1 0 0 0,0 0 1 0 0,-1 0-1 0 0,0 0 0 0 0,0-1 0 0 0,-1 0 0 0 0,1-1-21 0 0,5-10-10 0 0,-1-1-1 0 0,-1-1 0 0 0,0 0 1 0 0,-2 0-1 0 0,0 0 1 0 0,2-11 10 0 0,1-17-247 0 0,-2 1 0 0 0,-1-18 247 0 0,-3 7-133 0 0,-4-31 133 0 0,0 42 2 0 0,-4 1 190 0 0,4 45 0 0 0,0 1 0 0 0,0 11 11 0 0,1 55-148 0 0,-1 57 7 0 0,-4 56 2 0 0,5-146-19 0 0,5 27-45 0 0,0-9 19 0 0,4 38-20 0 0,-5-52-6492 0 0,-2-23-668 0 0</inkml:trace>
  <inkml:trace contextRef="#ctx0" brushRef="#br0" timeOffset="1858.687">2117 630 13760 0 0,'3'-14'1056'0'0,"-3"14"-915"0"0,0-1 0 0 0,1 1 1 0 0,-1-1-1 0 0,0 1 1 0 0,0-1-1 0 0,0 1 1 0 0,1-1-1 0 0,-1 1 1 0 0,0-1-1 0 0,1 1 1 0 0,-1-1-1 0 0,1 1 0 0 0,-1-1 1 0 0,0 1-1 0 0,1 0 1 0 0,-1-1-1 0 0,1 1 1 0 0,-1 0-1 0 0,1-1 1 0 0,-1 1-1 0 0,1 0 1 0 0,-1 0-1 0 0,1-1 0 0 0,-1 1 1 0 0,1 0-142 0 0,0 0 56 0 0,-1 0 0 0 0,1 0 0 0 0,0 1 0 0 0,-1-1 0 0 0,1 0 0 0 0,-1 0 0 0 0,1 1 0 0 0,-1-1 0 0 0,1 0 0 0 0,-1 1 0 0 0,1-1 0 0 0,-1 0 0 0 0,1 1 0 0 0,-1-1 0 0 0,1 1 0 0 0,-1-1 0 0 0,1 1 0 0 0,-1-1 0 0 0,0 1-56 0 0,3 2 92 0 0,-1 0 0 0 0,0 1 0 0 0,0 0 0 0 0,-1-1 0 0 0,1 1-1 0 0,-1 0-91 0 0,13 49 1707 0 0,5 40-1707 0 0,-4-14 501 0 0,-10-53-373 0 0,1 0-26 0 0,0 0 0 0 0,5 10-102 0 0,-9-29 31 0 0,1 0 1 0 0,0 0-1 0 0,1 0 0 0 0,0 0 0 0 0,0 0 0 0 0,0-1 1 0 0,1 0-1 0 0,0 0 0 0 0,0 0 0 0 0,2 1-31 0 0,-4-4 49 0 0,0-1-1 0 0,0 1 1 0 0,0-1-1 0 0,0 0 1 0 0,0 0 0 0 0,0-1-1 0 0,0 1 1 0 0,1-1-1 0 0,-1 1 1 0 0,1-1-1 0 0,-1 0 1 0 0,1-1-1 0 0,-1 1 1 0 0,1 0-1 0 0,-1-1 1 0 0,1 0-1 0 0,0 0 1 0 0,-1 0-1 0 0,1 0 1 0 0,0-1 0 0 0,-1 1-1 0 0,3-1-48 0 0,-1-1 75 0 0,0 0 0 0 0,1 0 0 0 0,-1-1 0 0 0,0 1-1 0 0,-1-1 1 0 0,1 0 0 0 0,0-1 0 0 0,-1 1 0 0 0,0-1 0 0 0,1 0 0 0 0,-1 0-1 0 0,-1 0 1 0 0,1 0 0 0 0,-1-1-75 0 0,5-4 88 0 0,0-1-1 0 0,-1 0 0 0 0,-1-1 1 0 0,0 0-1 0 0,0 0 1 0 0,-1 0-1 0 0,0 0 0 0 0,-1-1 1 0 0,0 0-1 0 0,-1 0 1 0 0,1-9-88 0 0,3-58 235 0 0,-4-1 0 0 0,-3-17-235 0 0,-1 32 0 0 0,-2-100 51 0 0,3 165-64 0 0,0 0 0 0 0,0 0 1 0 0,0 0-1 0 0,0 0 0 0 0,0 0 1 0 0,0-1-1 0 0,0 1 0 0 0,0 0 1 0 0,0 0-1 0 0,0 0 0 0 0,0 0 1 0 0,0 0-1 0 0,0 0 0 0 0,0-1 0 0 0,0 1 1 0 0,0 0-1 0 0,0 0 0 0 0,0 0 1 0 0,0 0-1 0 0,1 0 0 0 0,-1 0 1 0 0,0 0-1 0 0,0-1 0 0 0,0 1 0 0 0,0 0 1 0 0,0 0-1 0 0,0 0 0 0 0,0 0 1 0 0,0 0-1 0 0,1 0 0 0 0,-1 0 1 0 0,0 0-1 0 0,0 0 0 0 0,0 0 0 0 0,0 0 1 0 0,0 0-1 0 0,0 0 0 0 0,1 0 1 0 0,-1 0-1 0 0,0 0 0 0 0,0 0 1 0 0,0 0-1 0 0,0 0 0 0 0,0 0 1 0 0,0 0-1 0 0,1 0 0 0 0,-1 0 0 0 0,0 0 1 0 0,0 0-1 0 0,0 0 0 0 0,0 0 1 0 0,0 0-1 0 0,0 0 0 0 0,1 0 13 0 0,9 7-291 0 0,9 12-815 0 0,-4 1-924 0 0,-1-1-4337 0 0,-2-5-515 0 0</inkml:trace>
  <inkml:trace contextRef="#ctx0" brushRef="#br0" timeOffset="2238.58">2816 774 14336 0 0,'-6'3'705'0'0,"-9"11"-436"0"0,1 1 0 0 0,0 0 0 0 0,2 1 0 0 0,0 0 0 0 0,0 1 0 0 0,0 4-269 0 0,4-7 454 0 0,0 1-1 0 0,1 1 0 0 0,1-1 1 0 0,1 1-1 0 0,0 1-453 0 0,4-15 64 0 0,1 0-1 0 0,-1 0 1 0 0,1 1-1 0 0,0-1 1 0 0,0 0-1 0 0,0 0 1 0 0,0 0 0 0 0,0 0-1 0 0,0 0 1 0 0,1 0-1 0 0,-1 0 1 0 0,1 0-1 0 0,0 0 1 0 0,-1 0-1 0 0,1 0 1 0 0,0 0-1 0 0,0 0 1 0 0,0 0 0 0 0,0-1-1 0 0,0 1 1 0 0,1 0-1 0 0,-1-1 1 0 0,1 1-1 0 0,-1-1 1 0 0,1 1-1 0 0,-1-1 1 0 0,1 0 0 0 0,0 0-1 0 0,-1 0 1 0 0,1 0-1 0 0,0 0 1 0 0,0 0-1 0 0,0 0 1 0 0,0 0-1 0 0,0-1 1 0 0,0 1 0 0 0,0-1-1 0 0,0 1 1 0 0,0-1-1 0 0,0 0 1 0 0,0 0-1 0 0,0 0 1 0 0,0 0-1 0 0,1 0 1 0 0,-1-1 0 0 0,0 1-1 0 0,0-1 1 0 0,1 1-64 0 0,7-3 51 0 0,0-1 0 0 0,0 0 0 0 0,0 0 0 0 0,0-1 0 0 0,-1 0 1 0 0,1-1-1 0 0,-1 0 0 0 0,-1-1 0 0 0,1 1 0 0 0,-1-2 0 0 0,0 1 1 0 0,-1-1-1 0 0,0 0 0 0 0,0-1 0 0 0,-1 1 0 0 0,0-1 0 0 0,0-1 0 0 0,-1 1 1 0 0,1-4-52 0 0,-5 10 27 0 0,0 0 1 0 0,0 0-1 0 0,0 0 1 0 0,-1 0-1 0 0,0 0 1 0 0,1 0 0 0 0,-1 0-1 0 0,0 0 1 0 0,0 0-1 0 0,-1-1 1 0 0,1 1-1 0 0,-1 0 1 0 0,1 0-1 0 0,-1 0 1 0 0,0 1 0 0 0,0-1-1 0 0,0 0 1 0 0,-1 0-1 0 0,1 0 1 0 0,-1 0-28 0 0,-2-2 51 0 0,1 0 1 0 0,-1 0-1 0 0,0 0 1 0 0,0 0-1 0 0,0 1 1 0 0,-1 0-1 0 0,1 0 1 0 0,-1 0-1 0 0,-4-2-51 0 0,5 4-3 0 0,0 0 0 0 0,0 1 0 0 0,0-1 0 0 0,0 1 0 0 0,-1 0 0 0 0,-1 0 3 0 0,-10-3-182 0 0,13 3 130 0 0,0 0-1 0 0,0 1 1 0 0,0 0-1 0 0,-1 0 1 0 0,1 0-1 0 0,0 0 1 0 0,-2 1 52 0 0,-7 0-387 0 0,5 3-3595 0 0,7-4-3017 0 0</inkml:trace>
  <inkml:trace contextRef="#ctx0" brushRef="#br0" timeOffset="3147.397">3159 391 13912 0 0,'0'0'406'0'0,"0"0"-4"0"0,-3-3-130 0 0,3 3 406 0 0,0 0 207 0 0,0 0 41 0 0,0 0-37 0 0,0 0-189 0 0,-2 1-479 0 0,1 1 0 0 0,0 0 0 0 0,0 0-1 0 0,0 0 1 0 0,0 0 0 0 0,0 0 0 0 0,0 0 0 0 0,0 0-221 0 0,-1 9 261 0 0,0-1 0 0 0,0 0 0 0 0,1 1 0 0 0,0-1 1 0 0,1 1-1 0 0,0-1 0 0 0,2 10-261 0 0,-1 12 236 0 0,-4 70 236 0 0,1 31-276 0 0,3-102-132 0 0,2 1 1 0 0,0-1-1 0 0,4 6-64 0 0,-7-35 14 0 0,0-1 0 0 0,0 0 0 0 0,0 1 0 0 0,1-1 0 0 0,-1 1-1 0 0,1-1 1 0 0,-1 0 0 0 0,1 1 0 0 0,-1-1 0 0 0,1 0 0 0 0,0 0 0 0 0,0 1 0 0 0,-1-1 0 0 0,1 0 0 0 0,0 0 0 0 0,0 0-1 0 0,0 0 1 0 0,0 0 0 0 0,0 0 0 0 0,1 0 0 0 0,-1 0 0 0 0,0-1 0 0 0,0 1 0 0 0,1 0 0 0 0,-1-1 0 0 0,0 1 0 0 0,1-1 0 0 0,-1 1-1 0 0,0-1 1 0 0,1 0 0 0 0,-1 1 0 0 0,1-1 0 0 0,-1 0 0 0 0,0 0 0 0 0,1 0 0 0 0,-1 0 0 0 0,1 0 0 0 0,-1-1 0 0 0,1 1-1 0 0,-1 0 1 0 0,0-1 0 0 0,1 1 0 0 0,-1-1 0 0 0,0 1 0 0 0,1-1 0 0 0,0 0-14 0 0,1 0 9 0 0,0-1-1 0 0,0 0 1 0 0,0 0 0 0 0,0-1-1 0 0,0 1 1 0 0,0-1 0 0 0,-1 1 0 0 0,1-1-1 0 0,-1 0 1 0 0,0 0 0 0 0,1 0-1 0 0,-1 0 1 0 0,0 0-9 0 0,5-10-22 0 0,-1 0-1 0 0,4-11 23 0 0,-2 3-39 0 0,-2 6-11 0 0,0 0 0 0 0,-1 0 0 0 0,-1-1 0 0 0,0-2 50 0 0,3-10-221 0 0,-8 28 216 0 0,1 0 1 0 0,0 0-1 0 0,-1 0 0 0 0,1 0 1 0 0,0 0-1 0 0,-1 1 0 0 0,1-1 1 0 0,0 0-1 0 0,-1 0 0 0 0,1 1 1 0 0,0-1-1 0 0,-1 0 1 0 0,1 0-1 0 0,0 1 0 0 0,0-1 1 0 0,-1 0-1 0 0,1 1 0 0 0,0-1 1 0 0,0 0-1 0 0,0 1 0 0 0,0-1 1 0 0,-1 0-1 0 0,1 1 0 0 0,0-1 1 0 0,0 1-1 0 0,0-1 1 0 0,0 0-1 0 0,0 1 0 0 0,0-1 1 0 0,0 1-1 0 0,0-1 5 0 0,-1 21-70 0 0,1 19 20 0 0,3-14 53 0 0,-1-5 29 0 0,2 0 1 0 0,1 5-33 0 0,-3-19 50 0 0,0 0 0 0 0,0-1 1 0 0,0 1-1 0 0,1-1 0 0 0,0 0 0 0 0,1 0 0 0 0,-1 0 0 0 0,5 5-50 0 0,-6-9 88 0 0,1-1 35 0 0,1 1-81 0 0,0 0 1 0 0,0 0-1 0 0,0-1 1 0 0,0 1-1 0 0,1-1 0 0 0,-1 0 1 0 0,1 0-1 0 0,-1-1 1 0 0,1 1-1 0 0,-1-1 1 0 0,1 0-1 0 0,-1 0 0 0 0,0 0 1 0 0,1-1-1 0 0,-1 0 1 0 0,1 0-1 0 0,-1 0 1 0 0,0 0-1 0 0,1-1 0 0 0,-1 1 1 0 0,0-1-1 0 0,1 0-42 0 0,2-3 17 0 0,0 0-1 0 0,0 0 1 0 0,0 0 0 0 0,-1-1-1 0 0,0 1 1 0 0,0-2-1 0 0,0 1 1 0 0,-1-1 0 0 0,4-5-17 0 0,0-2-328 0 0,-1 0 0 0 0,-1-1 1 0 0,0 0-1 0 0,2-10 328 0 0,-2 7-440 0 0,0 0-567 0 0,0-1 1 0 0,-1 0-1 0 0,-1 0 0 0 0,-1 0 1 0 0,-1 0-1 0 0,1-19 1007 0 0,-4 37-92 0 0,0 1 41 0 0,0 0 197 0 0,0 0-107 0 0,0 0 1 0 0,0 0-1 0 0,-1 0 1 0 0,1-1-1 0 0,0 1 1 0 0,0 0-1 0 0,0 0 1 0 0,-1 0 0 0 0,1 0-1 0 0,0 0 1 0 0,0 0-1 0 0,-1 0 1 0 0,1 0-1 0 0,0 0 1 0 0,0 0-1 0 0,-1 0 1 0 0,1 0-1 0 0,0 0 1 0 0,0 0-1 0 0,0 0 1 0 0,-1 0-1 0 0,1 0 1 0 0,0 0-1 0 0,0 0 1 0 0,-1 1-1 0 0,1-1 1 0 0,0 0-1 0 0,0 0 1 0 0,0 0 0 0 0,-1 0-1 0 0,1 0 1 0 0,0 1-1 0 0,0-1 1 0 0,0 0-1 0 0,0 0 1 0 0,-1 0-1 0 0,1 0 1 0 0,0 1-1 0 0,0-1 1 0 0,0 0-1 0 0,0 0 1 0 0,0 1-1 0 0,0-1 1 0 0,0 0-1 0 0,0 0 1 0 0,0 0-1 0 0,0 1 1 0 0,0-1-1 0 0,0 0 1 0 0,0 0 0 0 0,0 1-1 0 0,0-1 1 0 0,0 0-1 0 0,0 0 1 0 0,0 1-1 0 0,0-1-39 0 0,1 19 1362 0 0,0-11-1179 0 0,0 5 256 0 0,-1 3 73 0 0,0-15-469 0 0,0-1 1 0 0,0 1-1 0 0,0 0 1 0 0,0 0-1 0 0,0 0 1 0 0,0 0-1 0 0,0 0 0 0 0,0 0 1 0 0,0-1-1 0 0,0 1 1 0 0,1 0-1 0 0,-1 0 1 0 0,0 0-1 0 0,1-1 1 0 0,-1 2-44 0 0,3 6 256 0 0,-3 5 92 0 0,0-10-246 0 0,0 0-1 0 0,0 0 0 0 0,1 0 0 0 0,-1 0 1 0 0,0-1-1 0 0,1 1 0 0 0,0 1-101 0 0,6 26 818 0 0,1-8-522 0 0,-8-21-259 0 0,1 1 1 0 0,0 0-1 0 0,-1-1 0 0 0,1 1 1 0 0,-1-1-1 0 0,0 1 1 0 0,1 0-1 0 0,-1-1 1 0 0,0 1-1 0 0,0 1-37 0 0,1 5 111 0 0,11 81 249 0 0,-7-75-298 0 0,0 1 1 0 0,6 11-63 0 0,-5-10 12 0 0,-4-15 36 0 0,2 1-22 0 0,3 4 51 0 0,-6-6-76 0 0,-1 1 0 0 0,0-1 1 0 0,1 0-1 0 0,-1 1 0 0 0,0-1 0 0 0,1 0 1 0 0,-1 1-1 0 0,0-1 0 0 0,1 0 1 0 0,-1 0-1 0 0,1 1 0 0 0,-1-1 0 0 0,1 0 1 0 0,-1 0-1 0 0,1 0 0 0 0,-1 0 0 0 0,1 0 1 0 0,-1 1-1 0 0,0-1 0 0 0,1 0 1 0 0,-1 0-1 0 0,1 0 0 0 0,-1 0 0 0 0,1-1 1 0 0,-1 1-1 0 0,1 0 0 0 0,-1 0 0 0 0,1 0 1 0 0,-1 0-1 0 0,1 0 0 0 0,-1 0 1 0 0,0-1-1 0 0,1 1 0 0 0,-1 0 0 0 0,1 0 1 0 0,-1-1-1 0 0,0 1 0 0 0,1 0 0 0 0,-1-1 1 0 0,1 1-2 0 0,0-1 2 0 0,1 0-152 0 0,0-1 0 0 0,1 1-1 0 0,-1 0 1 0 0,0-1 0 0 0,0 1-1 0 0,0-1 1 0 0,0 0 0 0 0,0 0 0 0 0,-1 0-1 0 0,1 0 1 0 0,0 0 0 0 0,0-1 150 0 0,13-30-4107 0 0,-12 27 3328 0 0,3-10-6651 0 0</inkml:trace>
  <inkml:trace contextRef="#ctx0" brushRef="#br0" timeOffset="4097.76">3808 674 13040 0 0,'1'0'24'0'0,"-1"0"1"0"0,0 0-1 0 0,1 0 1 0 0,-1 0 0 0 0,0 0-1 0 0,1 0 1 0 0,-1 0 0 0 0,0 0-1 0 0,1 0 1 0 0,-1 0-1 0 0,0 0 1 0 0,1 1 0 0 0,-1-1-1 0 0,0 0 1 0 0,0 0 0 0 0,1 0-1 0 0,-1 1 1 0 0,0-1-1 0 0,0 0 1 0 0,1 0 0 0 0,-1 1-1 0 0,0-1 1 0 0,0 0 0 0 0,0 0-1 0 0,1 1 1 0 0,-1-1-1 0 0,0 0 1 0 0,0 1 0 0 0,0-1-1 0 0,0 0 1 0 0,0 1 0 0 0,0-1-25 0 0,7 14 644 0 0,21 49 1490 0 0,-18-43-553 0 0,-1 1 1 0 0,5 15-1582 0 0,10 47 2666 0 0,-23-81-2610 0 0,-1 1-1 0 0,1-1 1 0 0,0 1-1 0 0,-1-1 1 0 0,0 1-1 0 0,1-1 0 0 0,-1 1 1 0 0,0-1-1 0 0,0 1 1 0 0,-1 0-1 0 0,1-1 1 0 0,0 1-1 0 0,-1-1 1 0 0,0 1-1 0 0,1-1 1 0 0,-1 0-1 0 0,0 1 0 0 0,0-1 1 0 0,0 0-1 0 0,-1 1 1 0 0,1-1-1 0 0,-2 1-55 0 0,3-2 14 0 0,-1-1 0 0 0,1 0-1 0 0,-1 0 1 0 0,1 0 0 0 0,0 0 0 0 0,-1 0-1 0 0,1 0 1 0 0,-1 0 0 0 0,1 0-1 0 0,-1 0 1 0 0,1 0 0 0 0,-1 0 0 0 0,1 0-1 0 0,-1 0 1 0 0,1-1 0 0 0,-1 1-1 0 0,1 0 1 0 0,-1 0 0 0 0,1 0 0 0 0,-1-1-1 0 0,1 1 1 0 0,0 0 0 0 0,-1 0-1 0 0,1-1 1 0 0,-1 1 0 0 0,1 0 0 0 0,0-1-1 0 0,-1 1 1 0 0,1-1-14 0 0,0 1 1 0 0,-2-2 17 0 0,0 0 1 0 0,0-1-1 0 0,1 0 1 0 0,-1 1-1 0 0,1-1 0 0 0,-1 0 1 0 0,1 0-1 0 0,0 0 1 0 0,0 0-1 0 0,0-2-18 0 0,-6-33-255 0 0,7 30 194 0 0,-2-1-31 0 0,1 0-1 0 0,1-1 1 0 0,0 1-1 0 0,0 0 1 0 0,1-1 0 0 0,0 1-1 0 0,0 0 1 0 0,1 0-1 0 0,1 0 1 0 0,1-6 92 0 0,3-3-219 0 0,-2 7 40 0 0,-1 1 0 0 0,1-1 0 0 0,6-8 179 0 0,-9 16-24 0 0,0 0 1 0 0,0 0-1 0 0,1 1 0 0 0,-1-1 1 0 0,0 1-1 0 0,1-1 0 0 0,0 1 1 0 0,-1 0-1 0 0,1 0 0 0 0,0 0 1 0 0,0 1-1 0 0,0-1 1 0 0,0 1-1 0 0,1-1 0 0 0,0 1 24 0 0,-2 1-2 0 0,0-1-1 0 0,-1 1 0 0 0,1 0 1 0 0,0 0-1 0 0,0 0 1 0 0,0 0-1 0 0,0 0 0 0 0,0 0 1 0 0,-1 1-1 0 0,1-1 0 0 0,0 1 1 0 0,0-1-1 0 0,-1 1 1 0 0,1 0-1 0 0,0 0 0 0 0,-1-1 1 0 0,1 1-1 0 0,0 0 0 0 0,-1 0 1 0 0,0 1-1 0 0,1-1 1 0 0,-1 0-1 0 0,0 0 0 0 0,1 1 1 0 0,-1-1-1 0 0,1 2 3 0 0,4 6 50 0 0,0 0-1 0 0,0 0 1 0 0,-1 0-1 0 0,2 4-49 0 0,2 4 49 0 0,-4-6 83 0 0,0 1-1 0 0,0 0 1 0 0,-1 0-1 0 0,0 1 1 0 0,-1-1 0 0 0,0 1-132 0 0,11 42 647 0 0,-11-32-320 0 0,-3-21-285 0 0,0 1-1 0 0,0-1 1 0 0,0 0 0 0 0,1 0 0 0 0,-1 0-1 0 0,0 0 1 0 0,1 1 0 0 0,0-1 0 0 0,-1 0-1 0 0,1 0-41 0 0,0-1 128 0 0,-1-1 0 0 0,0 0-1 0 0,0 0-6 0 0,-3-8 117 0 0,2 0-192 0 0,0 0 1 0 0,0 1-1 0 0,1-1 0 0 0,0 0 1 0 0,1 0-1 0 0,0 0 1 0 0,0-1-47 0 0,14-56-465 0 0,-12 53 399 0 0,1 2-8 0 0,0 1 0 0 0,0-1-1 0 0,0 1 1 0 0,1 0 0 0 0,1 1-1 0 0,-1-1 1 0 0,2 1 0 0 0,5-7 74 0 0,-9 13-25 0 0,0-1 1 0 0,0 1-1 0 0,0-1 1 0 0,0 1 0 0 0,0 0-1 0 0,0 0 1 0 0,3-1 24 0 0,6 0-12 0 0,-9 5 14 0 0,-2-1-3 0 0,3 2 32 0 0,0 0 0 0 0,-1-1-1 0 0,1 1 1 0 0,-1 0 0 0 0,0 1 0 0 0,0-1-1 0 0,0 1 1 0 0,0-1 0 0 0,0 1 0 0 0,-1 0-31 0 0,12 15 107 0 0,-12-16-85 0 0,0 0 0 0 0,0 0 0 0 0,0 0 0 0 0,0 0 1 0 0,-1 0-1 0 0,1 1 0 0 0,-1-1-22 0 0,0 0 19 0 0,0 0-1 0 0,0 0 1 0 0,1 0-1 0 0,-1 0 1 0 0,1 0 0 0 0,0-1-1 0 0,0 1 1 0 0,0-1 0 0 0,1 2-19 0 0,4 3 36 0 0,-4-5-17 0 0,0 1 0 0 0,0-1-1 0 0,-1 1 1 0 0,1 0 0 0 0,-1 0 0 0 0,0 0 0 0 0,0 0 0 0 0,0 0 0 0 0,0 0-1 0 0,0 0 1 0 0,-1 1 0 0 0,1 0-19 0 0,-1 0 28 0 0,1 0-1 0 0,0-1 1 0 0,0 1 0 0 0,0-1-1 0 0,0 1 1 0 0,2 1-28 0 0,-2-2 28 0 0,0 0 0 0 0,0 0 1 0 0,0 0-1 0 0,0 0 0 0 0,0 1 1 0 0,-1-1-1 0 0,0 0 0 0 0,0 1-28 0 0,-1-4 1 0 0,7 15 99 0 0,13 4-81 0 0,-20-18-12 0 0,1-1-1 0 0,-1 0 1 0 0,1 1-1 0 0,-1-1 0 0 0,1 0 1 0 0,0 0-1 0 0,-1 0 1 0 0,1 1-1 0 0,-1-1 0 0 0,1 0 1 0 0,0 0-1 0 0,-1 0 1 0 0,1 0-1 0 0,-1 0 1 0 0,1 0-1 0 0,0 0 0 0 0,-1 0 1 0 0,1 0-1 0 0,-1-1 1 0 0,1 1-7 0 0,3 0 22 0 0,5-2-3 0 0,1 1 0 0 0,0-2 0 0 0,-1 1 0 0 0,0-1 0 0 0,1-1 0 0 0,-1 0 0 0 0,3-1-19 0 0,-8 3-4 0 0,4-3-57 0 0,0 1 1 0 0,0-1-1 0 0,-1 0 0 0 0,1 0 0 0 0,-1-1 0 0 0,0-1 61 0 0,38-38-799 0 0,-44 44 781 0 0,3-4-127 0 0,0 0 0 0 0,0-1 0 0 0,-1 1 0 0 0,1-1 0 0 0,0-2 145 0 0,12-20-563 0 0,-7 17 249 0 0,-1-1 1 0 0,0 0-1 0 0,-1-1 0 0 0,0 0 1 0 0,-1 0-1 0 0,1-5 314 0 0,-3 8-279 0 0,0 0-1 0 0,1 1 0 0 0,5-7 280 0 0,-6 9-137 0 0,-4 5 102 0 0,1 0 0 0 0,0 0-1 0 0,0 0 1 0 0,-1 0-1 0 0,1-1 1 0 0,-1 1-1 0 0,0 0 1 0 0,0 0-1 0 0,0 0 1 0 0,0 0 0 0 0,0 0-1 0 0,0-1 36 0 0,0 1-17 0 0,0 0 1 0 0,0-1-1 0 0,0 1 0 0 0,0 0 0 0 0,0-1 1 0 0,1 1-1 0 0,-1 0 0 0 0,1-1 0 0 0,0-1 17 0 0,0 4 11 0 0,-1-1-1 0 0,0 0 1 0 0,1 0 0 0 0,-1 0-1 0 0,0 0 1 0 0,0 0-1 0 0,0 0 1 0 0,0 0-1 0 0,1 0 1 0 0,-1 0-1 0 0,-1 0 1 0 0,1 0-1 0 0,0 0 1 0 0,0 0 0 0 0,0 0-11 0 0,-1-6 771 0 0,-15 13 67 0 0,-2 12 18 0 0,-25 8 170 0 0,26-11-401 0 0,14-13-525 0 0,0 0 1 0 0,0 1-1 0 0,0-1 1 0 0,0 1-1 0 0,1-1 1 0 0,-1 1-1 0 0,1 0 1 0 0,0 0-1 0 0,0 0 0 0 0,0 0 1 0 0,-1 2-101 0 0,-7 9 388 0 0,0 14 59 0 0,7-23-397 0 0,0 1 0 0 0,1 0 1 0 0,0-1-1 0 0,0 1 0 0 0,0 0 1 0 0,1 0-1 0 0,0 1 0 0 0,0-1 1 0 0,1 0-1 0 0,-1 0 0 0 0,1 4-50 0 0,1-4 35 0 0,0 0 0 0 0,0 0 0 0 0,0 0 0 0 0,0 0 0 0 0,1-1 0 0 0,0 1 0 0 0,1 0 0 0 0,-1-1 0 0 0,1 1 0 0 0,0-1-1 0 0,0 0 1 0 0,0 0 0 0 0,1 0 0 0 0,0 0 0 0 0,0-1 0 0 0,0 1 0 0 0,1-1 0 0 0,-1 0 0 0 0,1-1 0 0 0,0 1 0 0 0,0-1 0 0 0,1 0 0 0 0,-1 0 0 0 0,0 0 0 0 0,1-1-36 0 0,15 6 119 0 0,1-1-1 0 0,0 0 0 0 0,0-2 0 0 0,0-1 0 0 0,0-1 1 0 0,1-1-1 0 0,-1 0 0 0 0,1-2 0 0 0,3-1-117 0 0,21-3 105 0 0,31-6-105 0 0,-48 7-181 0 0,-24 3-102 0 0,1 0 1 0 0,-1-1-1 0 0,0 1 0 0 0,0-2 1 0 0,4 0 282 0 0,-7 1-509 0 0,-1 1 0 0 0,1-1-1 0 0,0 1 1 0 0,0-1 0 0 0,0 1 0 0 0,-1 0 0 0 0,1 0 0 0 0,1 1 509 0 0,10 1-8493 0 0</inkml:trace>
  <inkml:trace contextRef="#ctx0" brushRef="#br0" timeOffset="4486.502">398 1534 6504 0 0,'-26'0'136'0'0,"17"0"32"0"0,-4 2 8 0 0,-1-2 16 0 0,-5 4-192 0 0</inkml:trace>
  <inkml:trace contextRef="#ctx0" brushRef="#br0" timeOffset="4855.607">80 1550 12464 0 0,'0'0'281'0'0,"0"0"40"0"0,5 4 897 0 0,14 2-680 0 0,1-1 1 0 0,0 0 0 0 0,0-2 0 0 0,0 0 0 0 0,0-2 0 0 0,10 0-539 0 0,40-2 1090 0 0,16-5-1090 0 0,-25 2 352 0 0,209-15 650 0 0,84-4-266 0 0,360-21 713 0 0,194-14-517 0 0,91 8 925 0 0,89 49-393 0 0,-845 9-1418 0 0,139 7 44 0 0,-301-11-82 0 0,201 14 48 0 0,134 9-2141 0 0,-364-24-396 0 0,-4 1-5600 0 0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5:49.609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73 347 10712 0 0,'0'0'241'0'0,"0"0"38"0"0,0 0 11 0 0,0 0-28 0 0,-1 1-169 0 0,-1 2 205 0 0,0-1 1 0 0,0 1-1 0 0,1 0 1 0 0,-1 0-1 0 0,1-1 0 0 0,0 1 1 0 0,0 0-1 0 0,0 0 1 0 0,0 0-1 0 0,0 0 1 0 0,1 1-299 0 0,0-3 482 0 0,0-1 81 0 0,0 0 39 0 0,10 0 1165 0 0,-6-1-1568 0 0,0 1 1 0 0,-1-1-1 0 0,1 0 1 0 0,0 0-1 0 0,-1 0 0 0 0,1-1 1 0 0,-1 0-1 0 0,1 1 0 0 0,-1-1 1 0 0,0 0-1 0 0,0 0 0 0 0,2-2-199 0 0,4-3 407 0 0,0-1-1 0 0,0 0 1 0 0,3-5-407 0 0,194-217 1869 0 0,-183 202-1865 0 0,6-6 264 0 0,4-1-268 0 0,-33 38 9 0 0,1 0 1 0 0,-1 0-1 0 0,0 1 0 0 0,0-1 0 0 0,0 0 0 0 0,0 0 0 0 0,-1 3-9 0 0,-13 62 89 0 0,6-23 142 0 0,-11 28-231 0 0,11-42 17 0 0,-1 14-17 0 0,-5 20-1 0 0,-1-1 54 0 0,-2 8 28 0 0,5-26 120 0 0,-6 47-201 0 0,12-56 109 0 0,2-4 21 0 0,1 1-1 0 0,2 0 1 0 0,2 16-130 0 0,0-5 199 0 0,-1-40-102 0 0,0-3-70 0 0,0 0 0 0 0,0 0 0 0 0,0 0 0 0 0,0 0 0 0 0,1 0-1 0 0,-1 0 1 0 0,1 0 0 0 0,1 1-27 0 0,-1 2 56 0 0,0-3-97 0 0,1 2 280 0 0,-8-6-10 0 0,6 2-308 0 0,-24 1-1209 0 0,20-1 1177 0 0,-23 0-1224 0 0,0-1 1 0 0,-10-2 1334 0 0,25 2-199 0 0,0 1 0 0 0,0 0 0 0 0,1 0-1 0 0,-12 3 200 0 0,-22 0-75 0 0,-20-5 795 0 0,64 2-568 0 0,1 0 0 0 0,0 0-9 0 0,0 0-38 0 0,0 0-10 0 0,0 0-6 0 0,12-1-1 0 0,40-4-46 0 0,-31 3-4 0 0,0 0 0 0 0,1-2-38 0 0,3 1 23 0 0,0 0-1 0 0,1 2 1 0 0,-1 1 0 0 0,2 1-23 0 0,11-1-25 0 0,9 3 193 0 0,1 1-1 0 0,-1 3 0 0 0,18 5-167 0 0,-56-10-12 0 0,6 0 111 0 0,-10-1-65 0 0,1 0 0 0 0,-1 0-1 0 0,1 1 1 0 0,-1 0 0 0 0,1 0 0 0 0,0 0-34 0 0,-5-1 78 0 0,-1-1 3 0 0,0 0-8 0 0,-1 0-36 0 0,0 1 0 0 0,-1-1-1 0 0,1 0 1 0 0,0 1-1 0 0,0-1 1 0 0,-1 0 0 0 0,1 0-1 0 0,0 0 1 0 0,-1 0-1 0 0,1 0 1 0 0,0 0-37 0 0,1 0 13 0 0,-234-7 1417 0 0,54 0-1692 0 0,179 7 101 0 0,1 0-56 0 0,0 0-214 0 0,0 0-90 0 0,6 1-6691 0 0,1 2-253 0 0</inkml:trace>
  <inkml:trace contextRef="#ctx0" brushRef="#br0" timeOffset="615.549">768 763 14544 0 0,'-12'-8'1100'0'0,"10"7"-1043"0"0,0 1 1 0 0,1-1-1 0 0,0 0 1 0 0,-1 1 0 0 0,1-1-1 0 0,-1 0 1 0 0,1 0-1 0 0,0 0 1 0 0,0 0 0 0 0,-1 0-1 0 0,1 0 1 0 0,0-1 0 0 0,0 1-1 0 0,0 0 1 0 0,0-1-1 0 0,1 1 1 0 0,-1 0 0 0 0,0-1-1 0 0,0 1 1 0 0,1-1 0 0 0,-1 1-1 0 0,1-1 1 0 0,0 0-1 0 0,-1 1 1 0 0,1-1-58 0 0,0 1 49 0 0,0 0-1 0 0,0-1 1 0 0,0 1 0 0 0,0 0 0 0 0,0 0 0 0 0,1-1-1 0 0,-1 1 1 0 0,0 0 0 0 0,1 0 0 0 0,-1 0-1 0 0,1 0 1 0 0,-1-1 0 0 0,1 1 0 0 0,0 0-1 0 0,-1 0 1 0 0,1 0 0 0 0,0 0 0 0 0,0 0-1 0 0,0 1 1 0 0,0-1 0 0 0,0 0 0 0 0,0 0-1 0 0,0 0 1 0 0,0 1 0 0 0,0-1 0 0 0,0 1-1 0 0,0-1 1 0 0,0 0 0 0 0,0 1 0 0 0,0 0-1 0 0,2-1-48 0 0,3 0 102 0 0,-1-1-1 0 0,1 1 0 0 0,0 0 0 0 0,0 1 0 0 0,0 0 0 0 0,0 0 0 0 0,0 0 0 0 0,0 0 1 0 0,0 1-1 0 0,5 1-101 0 0,-7-1 71 0 0,0 0 0 0 0,0 1 0 0 0,0-1 0 0 0,-1 1 0 0 0,1 0 0 0 0,0 0 0 0 0,-1 0 0 0 0,1 0 0 0 0,-1 0 0 0 0,0 1 0 0 0,0 0 0 0 0,0-1 0 0 0,0 1 0 0 0,0 0 0 0 0,-1 1 0 0 0,1-1-71 0 0,-2-1 28 0 0,-1-1 0 0 0,1 1-1 0 0,-1-1 1 0 0,0 1 0 0 0,1-1-1 0 0,-1 1 1 0 0,0-1 0 0 0,0 1-1 0 0,0-1 1 0 0,0 1-1 0 0,0-1 1 0 0,0 1 0 0 0,-1-1-1 0 0,1 1 1 0 0,0-1 0 0 0,-1 1-1 0 0,1-1 1 0 0,-1 0 0 0 0,0 1-1 0 0,1-1 1 0 0,-1 0 0 0 0,0 1-1 0 0,0-1 1 0 0,0 0-1 0 0,0 0 1 0 0,0 0 0 0 0,0 0-1 0 0,-1 1-27 0 0,-1 2 60 0 0,-1-1-1 0 0,1 1 0 0 0,-1-1 0 0 0,0 0 1 0 0,0 0-1 0 0,0-1 0 0 0,0 1 0 0 0,-3 0-59 0 0,-4 2 90 0 0,0 0 38 0 0,-1-1-1 0 0,0 0 1 0 0,-1 0-1 0 0,-11 1-127 0 0,20-4 8 0 0,1-1-1 0 0,-1 0 0 0 0,1 0 1 0 0,-1 0-1 0 0,1 0 0 0 0,-1-1 1 0 0,1 1-1 0 0,-1-1 1 0 0,1 0-1 0 0,-1 0 0 0 0,1 0 1 0 0,0 0-1 0 0,-1-1 0 0 0,1 1 1 0 0,0-1-1 0 0,0 0 1 0 0,0 0-1 0 0,0 0 0 0 0,-2-3-7 0 0,3 4 10 0 0,1-1 0 0 0,0 1 0 0 0,-1-1 0 0 0,1 0 1 0 0,0 0-1 0 0,0 1 0 0 0,0-1 0 0 0,0 0 0 0 0,0 0 0 0 0,1 0 0 0 0,-1 0 0 0 0,0 0 0 0 0,1 0 0 0 0,0 0 0 0 0,-1-1 0 0 0,1 1 0 0 0,0 0 0 0 0,0 0 0 0 0,0 0 0 0 0,0 0 0 0 0,1-2-10 0 0,-1 1 10 0 0,1 0-1 0 0,0 0 1 0 0,0-1-1 0 0,0 1 1 0 0,0 0-1 0 0,1 0 1 0 0,-1 0-1 0 0,1 0 1 0 0,0 1-1 0 0,-1-1 1 0 0,1 0-1 0 0,0 1 1 0 0,1-1-10 0 0,0-1-5 0 0,1 1 0 0 0,-1 0 0 0 0,1 1 1 0 0,-1-1-1 0 0,1 1 0 0 0,0-1 0 0 0,0 1 0 0 0,0 0 0 0 0,0 0 1 0 0,1 1-1 0 0,-1-1 0 0 0,0 1 0 0 0,1 0 0 0 0,-1 0 0 0 0,3 0 5 0 0,-1 1 1 0 0,-1 0-1 0 0,1 1 1 0 0,-1-1-1 0 0,1 1 1 0 0,-1 0-1 0 0,1 0 1 0 0,-1 1-1 0 0,0 0 1 0 0,1 0-1 0 0,-1 0 1 0 0,0 0-1 0 0,2 2 0 0 0,-5-3 24 0 0,0 0-1 0 0,0 0 1 0 0,1 1-1 0 0,-1-1 1 0 0,0 1-1 0 0,0-1 1 0 0,0 1-1 0 0,0-1 1 0 0,0 1-1 0 0,-1 0 1 0 0,1 0-1 0 0,-1 0 1 0 0,1 0-1 0 0,-1 1 1 0 0,1-1-1 0 0,-1 0 1 0 0,0 0-1 0 0,0 1 1 0 0,0-1-1 0 0,-1 1 1 0 0,1-1-1 0 0,-1 1 1 0 0,1-1-1 0 0,-1 1 1 0 0,0-1-1 0 0,1 1 1 0 0,-2 1-24 0 0,1 0 52 0 0,0-1 0 0 0,-1 0 0 0 0,0 1 0 0 0,0-1 0 0 0,0 0 0 0 0,0 1 0 0 0,0-1 0 0 0,-1 0 0 0 0,1 0 0 0 0,-1 0 0 0 0,0 0 0 0 0,0-1 0 0 0,0 1 0 0 0,0 0 0 0 0,0-1 0 0 0,-1 1 0 0 0,1-1 0 0 0,-1 0 0 0 0,0 0-1 0 0,0 0 1 0 0,1 0 0 0 0,-1 0 0 0 0,0-1 0 0 0,-1 1 0 0 0,-1 0-52 0 0,-1 1 25 0 0,-1-1 0 0 0,0 0 0 0 0,1 0 0 0 0,-1 0 0 0 0,0-1 0 0 0,0 0 0 0 0,0 0 0 0 0,0 0 0 0 0,0-1 0 0 0,0 0 0 0 0,0-1 0 0 0,-2 0-25 0 0,8 1 19 0 0,-1 0 1 0 0,0-1-1 0 0,0 0 0 0 0,0 1 1 0 0,1-1-1 0 0,-1 0 1 0 0,0 0-1 0 0,0 0 1 0 0,1 0-1 0 0,-1 0 1 0 0,1 0-1 0 0,-1 0 1 0 0,1-1-1 0 0,0 1 1 0 0,-1 0-1 0 0,1-1 1 0 0,0 0-1 0 0,0 1 1 0 0,0-1-1 0 0,0 1 1 0 0,0-1-1 0 0,0 0 1 0 0,1 0-1 0 0,-1 1 1 0 0,1-1-1 0 0,-1 0 1 0 0,1 0-1 0 0,-1 0 0 0 0,1 0 1 0 0,0 0-1 0 0,0 0 1 0 0,0 1-1 0 0,0-1 1 0 0,0 0-1 0 0,1 0 1 0 0,-1 0-1 0 0,0 0 1 0 0,1 0-1 0 0,0 0 1 0 0,-1 1-1 0 0,2-2-19 0 0,0-2-9 0 0,0 1 0 0 0,0 0-1 0 0,1 0 1 0 0,-1 0 0 0 0,1 0-1 0 0,0 0 1 0 0,0 0 0 0 0,1 1-1 0 0,-1 0 1 0 0,1 0 0 0 0,0 0 0 0 0,0-1 9 0 0,2 0-25 0 0,-1 0 17 0 0,1 0 0 0 0,-1 1 0 0 0,1 0 0 0 0,0 0 0 0 0,0 0 0 0 0,1 1 0 0 0,-1-1 0 0 0,0 2 0 0 0,1-1 0 0 0,-1 1-1 0 0,1 0 1 0 0,0 0 0 0 0,-1 1 0 0 0,1 0 0 0 0,0 0 0 0 0,-1 0 0 0 0,1 1 0 0 0,0 0 0 0 0,0 1 8 0 0,-5-2-14 0 0,0 1 0 0 0,1 0 0 0 0,-1 0 0 0 0,0 0 0 0 0,0 0 1 0 0,-1 1-1 0 0,1-1 0 0 0,0 0 0 0 0,0 1 0 0 0,-1 0 0 0 0,1-1 0 0 0,0 2 14 0 0,-1-3 2 0 0,0 1-1 0 0,-1 0 0 0 0,1 0 1 0 0,0 0-1 0 0,-1 0 0 0 0,1 0 1 0 0,-1 0-1 0 0,1 0 0 0 0,-1 0 1 0 0,0 0-1 0 0,1 0 0 0 0,-1 0 1 0 0,0 0-1 0 0,0 0 0 0 0,0 0 1 0 0,1 0-1 0 0,-1 0 0 0 0,0 0 1 0 0,0 0-1 0 0,-1 0 0 0 0,1 0 1 0 0,0 0-1 0 0,0 0 0 0 0,0 0 1 0 0,-1 0-1 0 0,1 0 0 0 0,0 0 1 0 0,-1 0-1 0 0,1 0 0 0 0,-1 0 1 0 0,0 0-1 0 0,1 0 0 0 0,-1 0 1 0 0,0 0-1 0 0,1-1 0 0 0,-1 1 1 0 0,0 0-1 0 0,0 0 0 0 0,1-1 1 0 0,-2 1-2 0 0,-1 1 55 0 0,1 0 0 0 0,-1 0 1 0 0,0-1-1 0 0,1 1 1 0 0,-1-1-1 0 0,0 0 1 0 0,0 0-1 0 0,-2 1-55 0 0,-11-1-1762 0 0,14-1 979 0 0,1 0 1 0 0,-1 0 0 0 0,1-1-1 0 0,0 1 1 0 0,-1 0 0 0 0,1-1-1 0 0,0 1 1 0 0,-1-1 0 0 0,1 0-1 0 0,-1 0 783 0 0,-4-4-7102 0 0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5:55.16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16631 0 0,'0'0'490'0'0,"0"0"-9"0"0,0 6-292 0 0,10 199 3325 0 0,-1-94-1100 0 0,-7-64-1596 0 0,2-1-1 0 0,2 0 0 0 0,11 40-817 0 0,-10-63 263 0 0,0-1 0 0 0,1 0-1 0 0,10 19-262 0 0,-11-31 74 0 0,2 1-49 0 0,3-3 18 0 0,-9-7-41 0 0,0 0 1 0 0,1 0-1 0 0,-1 0 1 0 0,0 0-1 0 0,1 0 1 0 0,-1-1-1 0 0,1 1 1 0 0,-1-1-1 0 0,1 0 1 0 0,-1 0-1 0 0,1-1 1 0 0,-1 1-1 0 0,1-1 1 0 0,-1 1-1 0 0,0-1 1 0 0,1 0-1 0 0,-1 0 1 0 0,3-2-3 0 0,1 0 4 0 0,-1-1-1 0 0,0 0 1 0 0,1-1 0 0 0,-2 1-1 0 0,1-1 1 0 0,0 0-1 0 0,-1-1 1 0 0,1 0-4 0 0,-4 3 24 0 0,1-1 0 0 0,-1 1 0 0 0,1-1 0 0 0,-1 0 0 0 0,0 0 0 0 0,-1 0 0 0 0,1 0-24 0 0,8-17 160 0 0,-1 6-47 0 0,1 0 5 0 0,0-1 0 0 0,-2-1-1 0 0,0 0 1 0 0,6-16-118 0 0,-4 5 43 0 0,-7 21-39 0 0,0 1 1 0 0,-1-1 0 0 0,1 0-1 0 0,-2 0 1 0 0,1 0 0 0 0,-1 0-1 0 0,0 0 1 0 0,0-1-5 0 0,-1-1-8 0 0,0 3-43 0 0,0 1 0 0 0,0-1 1 0 0,-1 0-1 0 0,0 0 0 0 0,0-2 51 0 0,0 6-20 0 0,0 0-1 0 0,0-1 1 0 0,0 1-1 0 0,0 0 1 0 0,0-1-1 0 0,-1 1 0 0 0,1 0 1 0 0,-1 0-1 0 0,1 0 1 0 0,-1 0-1 0 0,0 0 0 0 0,0 1 1 0 0,-1-2 20 0 0,1 2-6 0 0,0-1 1 0 0,0 1-1 0 0,1 0 0 0 0,-1-1 1 0 0,-1 1-1 0 0,1 0 0 0 0,0 0 1 0 0,0 1-1 0 0,0-1 1 0 0,0 0-1 0 0,-1 1 0 0 0,1-1 1 0 0,0 1-1 0 0,-1 0 0 0 0,1 0 1 0 0,0 0-1 0 0,-1 0 1 0 0,1 0-1 0 0,-1 0 6 0 0,-2 1-15 0 0,1 0 0 0 0,0 1 0 0 0,0-1 0 0 0,1 1 0 0 0,-1 0 0 0 0,0 0 0 0 0,0 0 0 0 0,1 0 0 0 0,0 1 0 0 0,-3 1 16 0 0,-2 4-29 0 0,-1 0 1 0 0,2 0 0 0 0,-1 1 0 0 0,1 0 0 0 0,1 0-1 0 0,-1 0 1 0 0,-3 10 27 0 0,3-5 9 0 0,0 0 1 0 0,1 0-1 0 0,1 0 1 0 0,1 1-1 0 0,-2 8-9 0 0,5-19 3 0 0,0 1 0 0 0,1 0 0 0 0,-1-1 0 0 0,1 1 0 0 0,0 0 1 0 0,0-1-1 0 0,1 1 0 0 0,0 0 0 0 0,0-1 0 0 0,0 1 0 0 0,0-1 0 0 0,0 1 1 0 0,1-1-1 0 0,0 0 0 0 0,0 0 0 0 0,0 0 0 0 0,1 0 0 0 0,-1 0 0 0 0,1 0 0 0 0,1 1-3 0 0,-1-3-2 0 0,0 1 0 0 0,0 0 0 0 0,0-1 0 0 0,0 0 0 0 0,1 0 0 0 0,0 0 0 0 0,-1 0 0 0 0,1-1-1 0 0,0 1 1 0 0,0-1 0 0 0,-1 0 0 0 0,1 0 0 0 0,0 0 0 0 0,2 0 2 0 0,5 0 150 0 0,0 0 0 0 0,1 0 0 0 0,-1-1 0 0 0,8-1-150 0 0,-13 0 64 0 0,7 0-97 0 0,1 0 1 0 0,-1-1-1 0 0,1-1 0 0 0,-1 0 0 0 0,0-1 0 0 0,4-1 33 0 0,-15 4-14 0 0,4-1-27 0 0,-1 0 0 0 0,1 0 0 0 0,-1-1 1 0 0,1 1-1 0 0,-1-1 0 0 0,0 0 0 0 0,0-1 1 0 0,0 1-1 0 0,0-1 0 0 0,-1 0 0 0 0,2-2 41 0 0,0-1-266 0 0,1 0 1 0 0,-1-1-1 0 0,-1 0 0 0 0,0 0 0 0 0,0-1 1 0 0,0 1-1 0 0,-1-1 0 0 0,0 0 0 0 0,2-9 266 0 0,-2 8-512 0 0,-1 0 1 0 0,2 0-1 0 0,0-1 512 0 0,0 2-665 0 0,-1 0 1 0 0,0-1-1 0 0,2-7 665 0 0,-3 4-745 0 0,-2 9 376 0 0,0-1 0 0 0,0 0 0 0 0,0 1 1 0 0,1-1-1 0 0,0 1 0 0 0,0-1 0 0 0,1 0 369 0 0,-1-5-226 0 0,-2 9 465 0 0,3 3 0 0 0,-2 0-192 0 0,-1-1 0 0 0,0 1 0 0 0,1 0 0 0 0,-1-1 0 0 0,0 1 0 0 0,0 0 0 0 0,0-1 0 0 0,0 1 0 0 0,0 0 0 0 0,0-1 0 0 0,0 1 0 0 0,-1-1 0 0 0,1 1 0 0 0,-1 0-47 0 0,0 4 109 0 0,2-3-68 0 0,-1 0 0 0 0,0 0 1 0 0,1 0-1 0 0,0 0 0 0 0,0 0 0 0 0,0 0 0 0 0,0 0 1 0 0,0 0-42 0 0,6 18 230 0 0,-5-5-64 0 0,-2-8-39 0 0,1-1-1 0 0,1 1 1 0 0,-1-1 0 0 0,3 8-127 0 0,7 17 1267 0 0,3 19-1267 0 0,1 4 1029 0 0,-14-52-945 0 0,0 3 130 0 0,1-1 0 0 0,0 1 0 0 0,1-1 0 0 0,-1 1 0 0 0,2 2-214 0 0,-3-7 68 0 0,0 0-1 0 0,-1 0 1 0 0,1 0 0 0 0,-1 0 0 0 0,0 0 0 0 0,1 0 0 0 0,-1 0 0 0 0,0 0 0 0 0,1 1-1 0 0,-1-1 1 0 0,0 0 0 0 0,0 1-68 0 0,0-1 392 0 0,0-1-68 0 0,0 0-32 0 0,0 0-4 0 0,0 0-13 0 0,0 0-56 0 0,0-1-26 0 0,1-4-55 0 0,0-1 0 0 0,0 1-1 0 0,-1 0 1 0 0,0-5-138 0 0,3-21 298 0 0,8-37-76 0 0,-9 44-214 0 0,2-1-1 0 0,3-5-7 0 0,-5 23-6 0 0,0 0-1 0 0,0 0 1 0 0,1 0-1 0 0,0 0 1 0 0,1 1-1 0 0,-1-1 1 0 0,1 1-1 0 0,1 0 1 0 0,2-3 6 0 0,4-4-18 0 0,-6 6-40 0 0,0 1 0 0 0,0 0-1 0 0,1 1 1 0 0,0-1 0 0 0,0 1 0 0 0,0 0 0 0 0,1 1 0 0 0,0-1 58 0 0,-6 4 6 0 0,3-1-120 0 0,-1 0 1 0 0,1 0-1 0 0,0 0 0 0 0,0 1 1 0 0,0 0-1 0 0,0-1 0 0 0,0 1 1 0 0,0 0-1 0 0,0 1 1 0 0,3-1 113 0 0,14 1-1392 0 0,2 2-4724 0 0,-7 2-1813 0 0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5:55.45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42 18511 0 0,'7'-5'422'0'0,"-5"4"56"0"0,-2 1 32 0 0,7-1-288 0 0,0 0 0 0 0,0 0 1 0 0,0 0-1 0 0,0-1 0 0 0,1-1-222 0 0,27-5 1303 0 0,89-2 2364 0 0,19 6-3667 0 0,-108 4 20 0 0,10 0-3241 0 0,17-3 3221 0 0,-37 1-8273 0 0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6:04.2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377 8 17823 0 0,'-2'-2'108'0'0,"-1"1"0"0"0,0 0 0 0 0,0 0 0 0 0,0 0-1 0 0,0 1 1 0 0,0-1 0 0 0,0 1 0 0 0,0 0 0 0 0,0 0-1 0 0,0 0 1 0 0,0 0 0 0 0,0 0 0 0 0,-3 1-108 0 0,-17 4 372 0 0,0 2-1 0 0,0 0 1 0 0,1 1 0 0 0,0 1 0 0 0,0 2 0 0 0,1 0 0 0 0,1 1-1 0 0,-18 13-371 0 0,27-15 178 0 0,-1 1 0 0 0,2 0 0 0 0,-1 0-1 0 0,1 1 1 0 0,1 1 0 0 0,0 0 0 0 0,1 0 0 0 0,1 1-1 0 0,0-1 1 0 0,1 2 0 0 0,0-1 0 0 0,-3 13-178 0 0,8-24 14 0 0,0 1 0 0 0,0 0 0 0 0,1 0 0 0 0,0-1 0 0 0,-1 1 0 0 0,1 0 0 0 0,0 0 0 0 0,1 0 0 0 0,-1 0 0 0 0,1-1 0 0 0,0 1 0 0 0,0 0 0 0 0,0 0 0 0 0,0-1 0 0 0,0 1 0 0 0,1-1 0 0 0,0 1 0 0 0,0-1 0 0 0,0 1-14 0 0,0-3 14 0 0,-1 0 1 0 0,0 0-1 0 0,1 0 0 0 0,-1 0 0 0 0,0-1 0 0 0,1 1 0 0 0,-1-1 1 0 0,1 1-1 0 0,-1-1 0 0 0,1 1 0 0 0,-1-1 0 0 0,1 0 0 0 0,-1 0 1 0 0,1 0-1 0 0,-1 0 0 0 0,1 0 0 0 0,0 0 0 0 0,-1 0 0 0 0,2-1-14 0 0,32-7 194 0 0,-28 7-165 0 0,3-2-9 0 0,0-1 1 0 0,0 0-1 0 0,0 0 0 0 0,-1-1 0 0 0,0 0 1 0 0,0-1-1 0 0,0 0 0 0 0,0 0 0 0 0,-1-1 1 0 0,0 0-1 0 0,0 0 0 0 0,-1-1 0 0 0,0 0 1 0 0,-1 0-1 0 0,1-1 0 0 0,3-8-20 0 0,-1 1 11 0 0,19-37 50 0 0,-24 43-41 0 0,5-10 11 0 0,-6 31-164 0 0,-2 20 112 0 0,-1-23 2 0 0,0 0 0 0 0,1 0 0 0 0,1 6 19 0 0,4 49 0 0 0,-1-52 0 0 0,-5-10 4 0 0,1 0 1 0 0,0 0-1 0 0,0 0 0 0 0,1 0 0 0 0,-1 0 0 0 0,0 0 0 0 0,0 0 1 0 0,0-1-1 0 0,1 1 0 0 0,-1 0 0 0 0,0-1 0 0 0,1 1 0 0 0,-1-1 1 0 0,0 1-1 0 0,1-1 0 0 0,-1 0 0 0 0,1 1 0 0 0,-1-1 0 0 0,1 0 1 0 0,-1 0-1 0 0,0 0 0 0 0,1 0 0 0 0,0 0-4 0 0,0-1 10 0 0,0 0-1 0 0,1 0 0 0 0,-1 0 1 0 0,0 0-1 0 0,0 0 0 0 0,0 0 1 0 0,0-1-1 0 0,0 1 1 0 0,0 0-1 0 0,0-1 0 0 0,-1 0 1 0 0,1 1-1 0 0,0-2-9 0 0,5-6 16 0 0,0 0-1 0 0,-1 0 1 0 0,0-1 0 0 0,-1 0-1 0 0,2-5-15 0 0,32-69 0 0 0,-38 82 0 0 0,0-1 0 0 0,0 1 0 0 0,1-1 0 0 0,-1 1 0 0 0,1 0 0 0 0,0-1 0 0 0,-1 1 0 0 0,1 0 0 0 0,0 0 0 0 0,0 0 0 0 0,1 1 0 0 0,-1-1 0 0 0,0 0 0 0 0,1 1 0 0 0,-1-1 0 0 0,1 1 0 0 0,1-1 0 0 0,2 2-12 0 0,-5 0 5 0 0,-1 1 0 0 0,1-1 0 0 0,-1 1-1 0 0,1-1 1 0 0,-1 1 0 0 0,1-1 0 0 0,-1 1 0 0 0,1 0-1 0 0,-1-1 1 0 0,0 1 0 0 0,1 0 0 0 0,-1 0 0 0 0,0-1-1 0 0,1 1 8 0 0,-1 1-12 0 0,10 21 1 0 0,-9-20 9 0 0,0 0 1 0 0,0 0-1 0 0,1 0 0 0 0,-1 0 0 0 0,1 0 1 0 0,0 2 1 0 0,-1-4-7 0 0,0 0 1 0 0,0 1 0 0 0,0-1 0 0 0,-1 0 0 0 0,1 1-1 0 0,0-1 1 0 0,-1 1 0 0 0,1-1 0 0 0,-1 2 6 0 0,4 8 2 0 0,8 10-11 0 0,-10-17 14 0 0,-1-1 0 0 0,1 0 1 0 0,0 1-1 0 0,0-1 0 0 0,1 0 1 0 0,-1 0-1 0 0,2 0-5 0 0,0 0 8 0 0,0 0 0 0 0,0 0 0 0 0,1-1 0 0 0,-1 0 0 0 0,1 0 0 0 0,4 2-8 0 0,-8-4 5 0 0,0 0-1 0 0,0 1 0 0 0,0-1 1 0 0,0 0-1 0 0,0 1 0 0 0,0-1 1 0 0,0 0-1 0 0,0 0 1 0 0,0 0-1 0 0,0 0 0 0 0,0 0 1 0 0,0 0-1 0 0,0 0 0 0 0,0 0 1 0 0,0 0-1 0 0,-1 0 1 0 0,1-1-1 0 0,0 1 0 0 0,0 0 1 0 0,0-1-1 0 0,0 1 0 0 0,0 0 1 0 0,0-1-1 0 0,0 1 1 0 0,0-1-1 0 0,-1 0 0 0 0,1 1 1 0 0,0-1-1 0 0,0 0-4 0 0,1-2 28 0 0,0 0-1 0 0,0 0 1 0 0,-1 0 0 0 0,1 0-1 0 0,-1 0 1 0 0,0-1 0 0 0,1-1-28 0 0,7-15 67 0 0,-7 17-279 0 0,1-1 0 0 0,0 1 0 0 0,0 0 0 0 0,0 0 1 0 0,1 0-1 0 0,-1 0 0 0 0,1 1 0 0 0,-1-1 0 0 0,1 1 0 0 0,0 0 0 0 0,0 0 0 0 0,0 0 0 0 0,0 1 0 0 0,0-1 0 0 0,0 1 0 0 0,1 0 0 0 0,-1 0 0 0 0,0 1 0 0 0,1-1 1 0 0,-1 1-1 0 0,0 0 0 0 0,3 0 212 0 0,8 0-1506 0 0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6:04.8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242 512 17335 0 0,'0'0'396'0'0,"0"0"52"0"0,-5-1 444 0 0,-2 1-762 0 0,0-1-1 0 0,0 1 0 0 0,0 0 0 0 0,0 1 0 0 0,0 0 0 0 0,0 0 0 0 0,0 0 0 0 0,0 1 0 0 0,0 0 0 0 0,0 0 1 0 0,1 1-1 0 0,-5 2-129 0 0,-1 1 281 0 0,1 0 0 0 0,0 0 0 0 0,1 1 0 0 0,0 1 0 0 0,0 0 0 0 0,-8 8-281 0 0,10-7 68 0 0,1 1 0 0 0,0-1 0 0 0,1 2 0 0 0,0-1-1 0 0,1 1 1 0 0,0 0 0 0 0,0 0 0 0 0,-2 11-68 0 0,6-17 6 0 0,0-1 0 0 0,0 1-1 0 0,0-1 1 0 0,1 1 0 0 0,-1-1 0 0 0,1 1-1 0 0,0-1 1 0 0,1 1 0 0 0,-1 0 0 0 0,1 2-6 0 0,0-5 8 0 0,-1-1 0 0 0,0 1 0 0 0,1 0 0 0 0,-1-1 0 0 0,1 1 0 0 0,-1-1 1 0 0,1 1-1 0 0,0-1 0 0 0,0 1 0 0 0,0-1 0 0 0,0 1 0 0 0,0-1 0 0 0,0 0 0 0 0,0 1 1 0 0,0-1-1 0 0,1 0 0 0 0,-1 0 0 0 0,0 0 0 0 0,1 0 0 0 0,-1 0 0 0 0,1 0 0 0 0,-1 0 1 0 0,1-1-1 0 0,-1 1 0 0 0,1-1 0 0 0,-1 1 0 0 0,1-1 0 0 0,0 1 0 0 0,0-1-8 0 0,8 1 41 0 0,0-1 0 0 0,0 0 0 0 0,0-1 0 0 0,1 0 0 0 0,-1 0-1 0 0,-1-1 1 0 0,1 0 0 0 0,0-1 0 0 0,0 0 0 0 0,-1-1 0 0 0,0 0-1 0 0,0 0 1 0 0,0-1 0 0 0,0 0 0 0 0,-1-1 0 0 0,1 0 0 0 0,-1 0 0 0 0,-1 0-1 0 0,1-1 1 0 0,-1-1 0 0 0,-1 1 0 0 0,2-2-41 0 0,3-6 28 0 0,-1 0 1 0 0,0-1-1 0 0,-1 0 1 0 0,-1-1-1 0 0,-1 0 0 0 0,0 0 1 0 0,4-16-29 0 0,0-9-98 0 0,-2 0 0 0 0,3-35 98 0 0,-6 28-151 0 0,-3 1 1 0 0,-2-1 150 0 0,-1 22-46 0 0,-2 1 1 0 0,0 0-1 0 0,-2 0 1 0 0,-4-12 45 0 0,5 26 76 0 0,-1 0 0 0 0,0 1-1 0 0,-2-5-75 0 0,4 13 48 0 0,1 0 0 0 0,-1 0-1 0 0,1 0 1 0 0,-1 0-1 0 0,0 1 1 0 0,0-1-1 0 0,0 0 1 0 0,0 1-1 0 0,-1-1 1 0 0,1 1 0 0 0,-1 0-1 0 0,1 0 1 0 0,-1 0-1 0 0,0 0-47 0 0,2 2 8 0 0,0-1 0 0 0,0 1 0 0 0,0 0 0 0 0,0 0 0 0 0,0 0 0 0 0,0 0 0 0 0,1 0 0 0 0,-1 0 0 0 0,0 0 0 0 0,0 0-1 0 0,0 0 1 0 0,0 1 0 0 0,0-1 0 0 0,0 0 0 0 0,1 0 0 0 0,-1 1 0 0 0,0-1 0 0 0,0 1 0 0 0,0-1 0 0 0,1 0 0 0 0,-1 1 0 0 0,0 0 0 0 0,0-1 0 0 0,1 1 0 0 0,-1-1-1 0 0,1 1 1 0 0,-1 0 0 0 0,0 0 0 0 0,1-1 0 0 0,-1 1 0 0 0,1 0 0 0 0,0 0 0 0 0,-1-1 0 0 0,1 1 0 0 0,0 0 0 0 0,-1 0 0 0 0,1 0-8 0 0,-3 5 0 0 0,1 1 1 0 0,0-1 0 0 0,0 1-1 0 0,0 2 0 0 0,-2 20 0 0 0,1-1-1 0 0,1 1 1 0 0,2 0-1 0 0,0 0 1 0 0,3 5 0 0 0,0 49 98 0 0,-2-22 40 0 0,-1 51 182 0 0,0-63 99 0 0,2 9-419 0 0,1 22 331 0 0,4 41 78 0 0,-7-117-402 0 0,2 14 33 0 0,1 1 0 0 0,2 7-40 0 0,-5-26-37 0 0,0 0 0 0 0,0 0-1 0 0,0 0 1 0 0,0 1 0 0 0,0-1-1 0 0,0 0 1 0 0,0 0 0 0 0,0 0-1 0 0,0 1 1 0 0,0-1 0 0 0,0 0-1 0 0,0 0 1 0 0,0 0 0 0 0,0 0-1 0 0,0 1 1 0 0,0-1 0 0 0,0 0-1 0 0,0 0 1 0 0,1 0 0 0 0,-1 0-1 0 0,0 1 1 0 0,0-1 0 0 0,0 0-1 0 0,0 0 1 0 0,0 0 0 0 0,1 0-1 0 0,-1 0 1 0 0,0 0 0 0 0,0 0-1 0 0,0 1 1 0 0,0-1 0 0 0,1 0-1 0 0,-1 0 1 0 0,0 0 0 0 0,0 0-1 0 0,0 0 1 0 0,1 0 0 0 0,-1 0-1 0 0,0 0 1 0 0,0 0 0 0 0,0 0-1 0 0,0 0 1 0 0,1 0 0 0 0,-1 0-1 0 0,0 0 1 0 0,0 0 0 0 0,0 0-1 0 0,1 0 1 0 0,-1-1 0 0 0,0 1-1 0 0,0 0 1 0 0,0 0 0 0 0,0 0-1 0 0,1 0 1 0 0,-1 0 0 0 0,0 0-1 0 0,0 0 1 0 0,0-1 0 0 0,0 1-1 0 0,0 0 1 0 0,0 0 0 0 0,1 0-1 0 0,-1 0 1 0 0,0-1 37 0 0,4-7-1179 0 0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6:00.09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36 635 10768 0 0,'-1'9'520'0'0,"-26"70"201"0"0,25-72-406 0 0,1 0 1 0 0,-1 0 0 0 0,1 0-1 0 0,1 0 1 0 0,-1 0-1 0 0,1 0 1 0 0,0 0-1 0 0,1 0-315 0 0,-1 7 1243 0 0,0-13-749 0 0,0-1-22 0 0,13-6 1185 0 0,-11 4-1429 0 0,1 0 0 0 0,-1 0-1 0 0,0 0 1 0 0,1 0-1 0 0,-1-1 1 0 0,0 1-1 0 0,-1-1 1 0 0,1 1-1 0 0,0-1 1 0 0,0-1-228 0 0,14-30 1068 0 0,95-271 291 0 0,-16 40-462 0 0,-84 235-826 0 0,-5 12 52 0 0,0 1 0 0 0,1 0 0 0 0,1 0 0 0 0,1 1 0 0 0,0 0 1 0 0,1 0-124 0 0,-9 14 12 0 0,0 1 0 0 0,0 0 0 0 0,0 0 0 0 0,0 0 1 0 0,0 0-1 0 0,0 0 0 0 0,0 0 0 0 0,0 0 1 0 0,0 0-1 0 0,0 1 0 0 0,1-1 0 0 0,-1 0 0 0 0,0 1 1 0 0,1-1-1 0 0,-1 0 0 0 0,0 1 0 0 0,1 0 0 0 0,-1-1 1 0 0,0 1-1 0 0,1 0 0 0 0,-1 0 0 0 0,1 0 1 0 0,-1 0-1 0 0,0 0 0 0 0,1 0 0 0 0,-1 0 0 0 0,1 0 1 0 0,-1 1-1 0 0,1-1 0 0 0,-1 0 0 0 0,0 1 0 0 0,1-1 1 0 0,-1 1-1 0 0,0 0 0 0 0,0-1 0 0 0,1 1 1 0 0,-1 0-1 0 0,0 0 0 0 0,0 0 0 0 0,0 0 0 0 0,1 1-12 0 0,5 5 90 0 0,0 0-1 0 0,0 0 0 0 0,-1 1 0 0 0,0 0 1 0 0,2 5-90 0 0,-5-9 3 0 0,12 21 24 0 0,0 2 1 0 0,-2 0-1 0 0,0 0 0 0 0,-2 1 0 0 0,-1 1-27 0 0,8 30 136 0 0,9 58-136 0 0,-24-100 1 0 0,7 31 20 0 0,-2-1 0 0 0,-2 1 0 0 0,-2 22-21 0 0,-3-55-28 0 0,0-11-80 0 0,-1 0-1 0 0,0 0 0 0 0,0-1 0 0 0,0 1 1 0 0,0 3 108 0 0,-1-6-241 0 0,1 0 1 0 0,0 0-1 0 0,-1 0 1 0 0,1 0-1 0 0,0 0 1 0 0,-1 0-1 0 0,1 0 1 0 0,-1 0-1 0 0,1 0 1 0 0,-1 0-1 0 0,0-1 1 0 0,1 1-1 0 0,-1 0 1 0 0,0 0 240 0 0,-2 2-8093 0 0</inkml:trace>
  <inkml:trace contextRef="#ctx0" brushRef="#br0" timeOffset="317.663">220 387 17015 0 0,'8'4'1712'0'0,"71"-3"-1024"0"0,55 0 780 0 0,-104-3-1282 0 0,0-1 0 0 0,18-5-186 0 0,-2-4-5962 0 0,-21 1-619 0 0</inkml:trace>
  <inkml:trace contextRef="#ctx0" brushRef="#br0" timeOffset="654.085">832 14 15840 0 0,'0'0'362'0'0,"0"-2"255"0"0,0 2 125 0 0,10 25-669 0 0,-8-21-1 0 0,0 0 0 0 0,-1 0-1 0 0,1 1 1 0 0,-1-1 0 0 0,0 0-1 0 0,0 1 1 0 0,0-1 0 0 0,0 1-1 0 0,-1 0-71 0 0,1 26 839 0 0,2 1 0 0 0,3 7-839 0 0,3 41 1170 0 0,-6-7 74 0 0,-2-1 0 0 0,-5 9-1244 0 0,2-56 183 0 0,2-13-110 0 0,-1 1 0 0 0,0-1 1 0 0,-1 0-1 0 0,-1 2-73 0 0,2-12 115 0 0,3-3-86 0 0,-1 1 1 0 0,0 0 0 0 0,0 0-1 0 0,1-1 1 0 0,-1 1-1 0 0,0-1 1 0 0,0 1-1 0 0,1-1 1 0 0,-1 0-1 0 0,0 0 1 0 0,0 1-1 0 0,0-1 1 0 0,0 0-1 0 0,0 0 1 0 0,0 0-1 0 0,0 0 1 0 0,0 0-30 0 0,18-25-94 0 0,-6 8-31 0 0,-3 6 66 0 0,0 1 0 0 0,0 1 0 0 0,1-1 0 0 0,0 2 1 0 0,1-1-1 0 0,0 2 0 0 0,1 0 0 0 0,0 0 1 0 0,0 1-1 0 0,0 1 0 0 0,1 0 0 0 0,12-4 59 0 0,-22 9 0 0 0,1 1-1 0 0,-1-1 1 0 0,0 0-1 0 0,0 1 1 0 0,0 0-1 0 0,1 0 1 0 0,-1 0 0 0 0,0 1-1 0 0,0-1 1 0 0,0 1-1 0 0,1 0 1 0 0,-1 0-1 0 0,0 0 1 0 0,0 1-1 0 0,-1 0 1 0 0,1 0-1 0 0,0 0 1 0 0,0 0-1 0 0,-1 0 1 0 0,1 0-1 0 0,-1 1 1 0 0,0 0-1 0 0,0 0 1 0 0,0 0 0 0 0,0 0-1 0 0,0 0 1 0 0,-1 1-1 0 0,0-1 1 0 0,1 1-1 0 0,-1-1 1 0 0,0 1-1 0 0,-1 0 1 0 0,1 0-1 0 0,-1 0 1 0 0,1 0-1 0 0,-1 0 1 0 0,0 2 0 0 0,0 1 70 0 0,0 0 0 0 0,0-1 0 0 0,-1 1 0 0 0,0 0 0 0 0,0 0 0 0 0,0 0 0 0 0,-1-1 0 0 0,0 1 0 0 0,0 0 0 0 0,-1 0 0 0 0,0-1 0 0 0,0 1 0 0 0,-1-1 0 0 0,1 0 0 0 0,-1 0 1 0 0,-1 0-1 0 0,0 1-70 0 0,-1 2 24 0 0,-1 0 1 0 0,-1 0-1 0 0,0-1 1 0 0,0 0-1 0 0,0-1 1 0 0,-1 1-1 0 0,0-1 1 0 0,-1-1-1 0 0,1 0 1 0 0,-1 0-1 0 0,-1 0 1 0 0,1-1-1 0 0,-1-1 1 0 0,0 0 0 0 0,0 0-25 0 0,0-1-143 0 0,-7 2-1620 0 0,6-3-3709 0 0,-1-2-2243 0 0</inkml:trace>
  <inkml:trace contextRef="#ctx0" brushRef="#br0" timeOffset="935.216">1606 296 18599 0 0,'-40'0'1083'0'0,"40"0"-1069"0"0,-1 1 0 0 0,0-1 1 0 0,0 1-1 0 0,1-1 0 0 0,-1 1 0 0 0,0-1 0 0 0,1 1 1 0 0,-1-1-1 0 0,0 1 0 0 0,1 0 0 0 0,-1-1 0 0 0,1 1 0 0 0,-1 0 1 0 0,1-1-1 0 0,0 1-14 0 0,-2 2 46 0 0,-16 12 629 0 0,0 0 1 0 0,-7 4-676 0 0,11-8 221 0 0,0-1 1 0 0,1 1-1 0 0,0 1 0 0 0,1 1 0 0 0,0-1-221 0 0,10-9 8 0 0,0 0 1 0 0,-1 0 0 0 0,2 0-1 0 0,-1 0 1 0 0,0 0-1 0 0,1 1 1 0 0,-1-1-1 0 0,1 0 1 0 0,0 1-1 0 0,0-1 1 0 0,0 1-1 0 0,1-1 1 0 0,-1 1-1 0 0,1 0 1 0 0,0-1-1 0 0,0 1 1 0 0,0-1-1 0 0,0 1 1 0 0,1 0-1 0 0,-1-1 1 0 0,1 1-1 0 0,0-1 1 0 0,0 1-1 0 0,0-1 1 0 0,1 0-1 0 0,-1 0 1 0 0,1 1-1 0 0,0-1 1 0 0,0 0-1 0 0,0 0-8 0 0,4 5 12 0 0,1 1 0 0 0,0-1 0 0 0,1-1 0 0 0,-1 1 0 0 0,2-1 0 0 0,-1-1 0 0 0,1 0 0 0 0,0 0 0 0 0,6 3-12 0 0,4 3 54 0 0,-10-6 42 0 0,-1-1-1 0 0,1 0 1 0 0,8 3-96 0 0,-13-7 89 0 0,-1 0 1 0 0,1 1 0 0 0,0 0-1 0 0,-1 0 1 0 0,0 0-1 0 0,1 0 1 0 0,1 2-90 0 0,-4-3 230 0 0,-1-1 12 0 0,-1 1-190 0 0,1 0 0 0 0,0 0 0 0 0,-1 0 0 0 0,1-1 0 0 0,-1 1 0 0 0,1 0 1 0 0,-1 0-1 0 0,1 0 0 0 0,-1-1 0 0 0,0 1 0 0 0,1 0 0 0 0,-1-1 0 0 0,0 1 1 0 0,1 0-1 0 0,-1-1 0 0 0,0 1 0 0 0,0-1 0 0 0,0 1 0 0 0,0-1-52 0 0,-19 10 366 0 0,-2-2-230 0 0,-2-2 1 0 0,1 0 0 0 0,-1-2-1 0 0,1 0 1 0 0,-3-2-137 0 0,17-1-1 0 0,-8 1-331 0 0,0 0 0 0 0,0-2 0 0 0,0 0 0 0 0,-4-2 332 0 0,20 2-84 0 0,1 0-1 0 0,0 0 0 0 0,0 0 0 0 0,0 0 1 0 0,-1 0-1 0 0,1 0 0 0 0,0 0 1 0 0,0 0-1 0 0,0 0 0 0 0,-1 0 1 0 0,1 0-1 0 0,0 0 0 0 0,0 0 1 0 0,0-1-1 0 0,-1 1 0 0 0,1 0 0 0 0,0 0 1 0 0,0 0-1 0 0,0 0 0 0 0,0 0 1 0 0,-1-1-1 0 0,1 1 0 0 0,0 0 1 0 0,0 0-1 0 0,0 0 0 0 0,0 0 1 0 0,0-1-1 0 0,0 1 0 0 0,0 0 1 0 0,0 0-1 0 0,0 0 0 0 0,-1-1 0 0 0,1 1 1 0 0,0 0-1 0 0,0 0 0 0 0,0-1 1 0 0,0 1-1 0 0,0 0 0 0 0,0 0 1 0 0,0 0-1 0 0,1-1 0 0 0,-1 1 1 0 0,0 0 84 0 0,0-1-159 0 0,0-5-1681 0 0</inkml:trace>
  <inkml:trace contextRef="#ctx0" brushRef="#br0" timeOffset="1506.65">1973 405 17231 0 0,'-15'-2'506'0'0,"12"1"-10"0"0,2 2-318 0 0,-46 27 710 0 0,28-18-527 0 0,1 1 1 0 0,0 1-1 0 0,-9 9-361 0 0,15-9 174 0 0,1 0 0 0 0,0 1-1 0 0,1 0 1 0 0,-2 6-174 0 0,-4 4 144 0 0,13-20-128 0 0,1 1 0 0 0,0 0 0 0 0,-1 0 0 0 0,2 0 0 0 0,-1 1 0 0 0,0-1 0 0 0,1 0-1 0 0,0 1 1 0 0,0-1 0 0 0,0 0 0 0 0,1 3-16 0 0,-1-5 12 0 0,1 0-1 0 0,0 1 1 0 0,0-1-1 0 0,0 0 0 0 0,0 0 1 0 0,1 0-1 0 0,-1 0 1 0 0,1 0-1 0 0,-1 0 0 0 0,1 0 1 0 0,0 0-1 0 0,-1 0 1 0 0,1 0-1 0 0,0 0 1 0 0,0 0-1 0 0,1-1 0 0 0,-1 1 1 0 0,0 0-1 0 0,1-1 1 0 0,-1 1-1 0 0,1-1 0 0 0,-1 1 1 0 0,1-1-1 0 0,0 1-11 0 0,1-1 55 0 0,0 1-1 0 0,1-1 0 0 0,-1 0 1 0 0,1 0-1 0 0,-1 0 1 0 0,0 0-1 0 0,1-1 0 0 0,0 1 1 0 0,-1-1-1 0 0,1 0 0 0 0,-1 0 1 0 0,1 0-1 0 0,-1-1 1 0 0,1 1-1 0 0,0-1-54 0 0,17-1 272 0 0,-15 2-201 0 0,1-1 0 0 0,-1 1-1 0 0,0-1 1 0 0,0-1 0 0 0,0 1 0 0 0,0-1-1 0 0,0 0 1 0 0,0-1 0 0 0,0 0-71 0 0,12-6 133 0 0,-1-1 0 0 0,3-3-133 0 0,-15 10 7 0 0,0 0 8 0 0,-1-1 0 0 0,0 0 0 0 0,0 0 0 0 0,0 0 0 0 0,0-1 0 0 0,-1 1 0 0 0,1-1 0 0 0,-1 0 0 0 0,2-5-15 0 0,0 2 7 0 0,0 0 1 0 0,0 1-1 0 0,5-7-7 0 0,7-6 42 0 0,11-11-20 0 0,-26 29-33 0 0,1 0 0 0 0,-1 0 0 0 0,1 0 0 0 0,0 0 0 0 0,0 1 0 0 0,0-1 0 0 0,0 1 0 0 0,0 0 0 0 0,0 0 0 0 0,0 0 0 0 0,2 0 11 0 0,-2 0-8 0 0,-1 1 1 0 0,1 0-1 0 0,0 0 1 0 0,-1 0-1 0 0,1 1 1 0 0,0-1-1 0 0,-1 0 1 0 0,1 1-1 0 0,0 0 1 0 0,-1 0-1 0 0,1 0 1 0 0,-1 0-1 0 0,1 0 1 0 0,-1 0-1 0 0,0 1 1 0 0,1-1 7 0 0,3 3-20 0 0,-1 1 1 0 0,0-1-1 0 0,0 0 1 0 0,0 1-1 0 0,3 4 20 0 0,-4-3 16 0 0,0 0 0 0 0,-1 0-1 0 0,0 0 1 0 0,-1 0 0 0 0,1 0 0 0 0,-1 1-1 0 0,0-1 1 0 0,-1 1 0 0 0,1 0 0 0 0,-1-1-1 0 0,-1 3-15 0 0,10 35 126 0 0,-8-38-2 0 0,0 1 0 0 0,0-1-1 0 0,0 1 1 0 0,-1-1 0 0 0,0 1 0 0 0,0 0 0 0 0,-1 0 0 0 0,0-1 0 0 0,0 4-124 0 0,0-10 13 0 0,0 0 0 0 0,0 0 1 0 0,0 1-1 0 0,0-1 1 0 0,0 0-1 0 0,0 0 1 0 0,0 0-1 0 0,0 0 0 0 0,0 0 1 0 0,0 0-1 0 0,0 0 1 0 0,0 0-1 0 0,0 0 1 0 0,0 0-1 0 0,0 0 1 0 0,0 0-1 0 0,0 0 0 0 0,0 0 1 0 0,0 0-1 0 0,0 0 1 0 0,0 0-1 0 0,0 1 1 0 0,0-1-1 0 0,0 0 0 0 0,0 0 1 0 0,0 0-1 0 0,0 0 1 0 0,0 0-1 0 0,0 0 1 0 0,-1 0-1 0 0,1 0 0 0 0,0 0 1 0 0,0 0-1 0 0,0 0 1 0 0,0 0-1 0 0,0 0 1 0 0,0 0-1 0 0,0 0 1 0 0,0 0-1 0 0,0 0 0 0 0,0 0 1 0 0,0 0-1 0 0,0 0 1 0 0,0 0-1 0 0,0 0 1 0 0,0 0-1 0 0,0 0 0 0 0,-1 0 1 0 0,1 0-1 0 0,0 0 1 0 0,0 0-1 0 0,0 0 1 0 0,0 0-1 0 0,0 0 1 0 0,0 0-1 0 0,0 0 0 0 0,0 0 1 0 0,0 0-1 0 0,0 0 1 0 0,0 0-1 0 0,0 0 1 0 0,0-1-1 0 0,0 1 0 0 0,0 0 1 0 0,0 0-1 0 0,0 0 1 0 0,0 0-1 0 0,0 0-13 0 0,-4-6 251 0 0,3 4-235 0 0,0 0 0 0 0,1 1-1 0 0,-1-1 1 0 0,1 1 0 0 0,0-1 0 0 0,-1 0 0 0 0,1 0 0 0 0,0 1-1 0 0,0-1 1 0 0,0-1-16 0 0,3-17 120 0 0,-2 11-96 0 0,0 0-1 0 0,1 1 1 0 0,0-1-1 0 0,1 1 1 0 0,1-4-24 0 0,8-13-2 0 0,0-1 0 0 0,2 2 0 0 0,4-5 2 0 0,-10 19-37 0 0,1 1 1 0 0,-1-1-1 0 0,2 1 0 0 0,-1 1 1 0 0,1 0-1 0 0,0 0 0 0 0,1 1 0 0 0,0 1 1 0 0,4-3 36 0 0,-7 5-14 0 0,2-1-65 0 0,1 0 1 0 0,0 1-1 0 0,0 0 0 0 0,1 1 0 0 0,-1 0 0 0 0,1 1 0 0 0,0 0 1 0 0,4 1 78 0 0,12 2-1280 0 0,-10 3-3510 0 0,-16-4 3357 0 0,9 3-6329 0 0</inkml:trace>
  <inkml:trace contextRef="#ctx0" brushRef="#br0" timeOffset="1786.159">2672 454 16040 0 0,'0'0'362'0'0,"0"0"47"0"0,0 0 30 0 0,0 0-46 0 0,4 14-157 0 0,8 31 1868 0 0,-5-17-911 0 0,-1-1 0 0 0,-1 2-1 0 0,1 22-1192 0 0,-5-45 126 0 0,6 98 1810 0 0,-5 55-1936 0 0,-2-123 75 0 0,0-1-40 0 0,2-1-1 0 0,2 8-34 0 0,-3-32-24 0 0,-1-8-94 0 0,0-2-20 0 0,0-1 83 0 0,1 1 1 0 0,-1 0-1 0 0,1-1 0 0 0,-1 1 0 0 0,0-1 0 0 0,1 1 0 0 0,-1-1 1 0 0,0 1-1 0 0,1 0 0 0 0,-1-1 0 0 0,0 1 0 0 0,1-1 0 0 0,-1 1 1 0 0,0-1-1 0 0,0 0 0 0 0,0 1 0 0 0,1-1 0 0 0,-1 1 1 0 0,0-1-1 0 0,0 1 0 0 0,0-1 0 0 0,0 0 55 0 0,2-13-1063 0 0,-5-22-6247 0 0,3 17 442 0 0</inkml:trace>
  <inkml:trace contextRef="#ctx0" brushRef="#br0" timeOffset="2066.462">2782 541 12960 0 0,'0'-3'72'0'0,"1"0"0"0"0,0 1 1 0 0,0-1-1 0 0,1 1 1 0 0,-1-1-1 0 0,0 1 1 0 0,1-1-1 0 0,-1 1 0 0 0,1 0 1 0 0,0 0-1 0 0,0 0 1 0 0,0 0-1 0 0,0 0 1 0 0,0 0-1 0 0,0 0 0 0 0,1 1 1 0 0,-1-1-1 0 0,0 1 1 0 0,1 0-73 0 0,0-1 225 0 0,0 0 1 0 0,1 1 0 0 0,-1 0 0 0 0,0 0 0 0 0,1 0 0 0 0,-1 0 0 0 0,1 0-1 0 0,-1 1 1 0 0,1 0 0 0 0,0-1 0 0 0,-1 1 0 0 0,1 1 0 0 0,-1-1 0 0 0,1 0-1 0 0,0 1-225 0 0,1 0 131 0 0,0 1-1 0 0,0-1 0 0 0,0 1 0 0 0,0 0 1 0 0,0 0-1 0 0,0 1 0 0 0,-1 0 0 0 0,1-1 0 0 0,-1 2 1 0 0,1-1-1 0 0,-1 0 0 0 0,0 1 0 0 0,-1 0 1 0 0,1 0-1 0 0,-1 0 0 0 0,1 0 0 0 0,-1 0 0 0 0,1 3-130 0 0,-4-6 25 0 0,6 9 183 0 0,0 0 0 0 0,-1 0 0 0 0,0 0 0 0 0,-1 1 0 0 0,0 0 0 0 0,-1 0-1 0 0,0 1-207 0 0,-1-5 239 0 0,-1 1-1 0 0,0-1 1 0 0,-1 1-1 0 0,1 0 1 0 0,-2-1 0 0 0,1 1-1 0 0,-2 7-238 0 0,1-11 103 0 0,0 0-1 0 0,-1 0 1 0 0,1 0 0 0 0,-1 0-1 0 0,0-1 1 0 0,0 1-1 0 0,0 0 1 0 0,0-1 0 0 0,-1 1-1 0 0,1-1 1 0 0,-1 0 0 0 0,0 0-1 0 0,0 0 1 0 0,0 0 0 0 0,-2 0-103 0 0,-3 4 142 0 0,0-2 1 0 0,-1 1 0 0 0,0-1-1 0 0,0-1 1 0 0,0 0 0 0 0,-9 3-143 0 0,-11 1 332 0 0,-20 4-332 0 0,38-10-100 0 0,1-1 0 0 0,-1 0 0 0 0,1-1 1 0 0,-1 0-1 0 0,1 0 0 0 0,-1-1 1 0 0,-5-1 99 0 0,5 0-1073 0 0,1-1-1 0 0,0 0 1 0 0,0 0 0 0 0,-5-3 1073 0 0,-1-2-7722 0 0</inkml:trace>
  <inkml:trace contextRef="#ctx0" brushRef="#br0" timeOffset="2368.873">3115 310 17135 0 0,'0'0'388'0'0,"0"8"522"0"0,2 56 2257 0 0,7 28-3167 0 0,1 30 2953 0 0,-8-92-2460 0 0,0 15 240 0 0,-1 0-1 0 0,-5 22-732 0 0,2-8-10 0 0,1-59-54 0 0,0 1 0 0 0,0-1 0 0 0,0 0 0 0 0,0 1 0 0 0,0-1 1 0 0,1 0-1 0 0,-1 0 0 0 0,0 1 0 0 0,0-1 0 0 0,0 0 0 0 0,0 0 1 0 0,0 0-1 0 0,0 0 0 0 0,0 0 0 0 0,0 0 0 0 0,-1-1 64 0 0,-1-25-3809 0 0,1 15 1906 0 0</inkml:trace>
  <inkml:trace contextRef="#ctx0" brushRef="#br0" timeOffset="2645.321">3122 430 14280 0 0,'23'-2'170'0'0,"38"-2"1214"0"0,-38 5-1365 0 0,-17 1 15 0 0,-1 1 45 0 0,0-2 160 0 0,0 1-1 0 0,-1 0 1 0 0,0 0-1 0 0,1 0 1 0 0,-1 0-1 0 0,0 1 1 0 0,0 0-1 0 0,0 0 1 0 0,0 0-1 0 0,-1 0 1 0 0,1 1 0 0 0,-1-1-1 0 0,0 1 1 0 0,0 0-1 0 0,0 0 1 0 0,-1 0-1 0 0,1 0 1 0 0,-1 1-1 0 0,0-1 1 0 0,1 3-239 0 0,1 4 567 0 0,-1 0 0 0 0,0 1 0 0 0,0-1 0 0 0,-1 1 0 0 0,-1 0 0 0 0,0 0 0 0 0,0 9-567 0 0,-1-9 383 0 0,0-8-221 0 0,0-1 0 0 0,0 1-1 0 0,0 0 1 0 0,0 0 0 0 0,-1-1-1 0 0,1 2-161 0 0,-4 14 435 0 0,-5 13 282 0 0,9-30-626 0 0,0-2-10 0 0,-1 0-2 0 0,0 2-35 0 0,1-2-128 0 0,-1-4-1763 0 0,1-3-4117 0 0,1 0-2463 0 0</inkml:trace>
  <inkml:trace contextRef="#ctx0" brushRef="#br0" timeOffset="3156.867">3811 471 16208 0 0,'0'0'365'0'0,"0"0"56"0"0,0 0 26 0 0,0 0-53 0 0,-8 15-166 0 0,-1-6 334 0 0,-1-1-1 0 0,-1 0 1 0 0,1 0 0 0 0,-1-1-1 0 0,-1-1 1 0 0,-5 3-562 0 0,-1 1 707 0 0,1 0 0 0 0,-3 3-707 0 0,2 1 296 0 0,0 1 0 0 0,1 0-1 0 0,1 1 1 0 0,-12 15-296 0 0,21-22 24 0 0,1 0 0 0 0,0 0 0 0 0,0 0 0 0 0,1 1 1 0 0,0 0-1 0 0,0 0 0 0 0,1 0 0 0 0,1 0 0 0 0,0 1 0 0 0,0-1 0 0 0,1 2-24 0 0,1-9 13 0 0,1-1 0 0 0,-1 0 0 0 0,1 0 0 0 0,0 0 0 0 0,0 1 0 0 0,0-1 0 0 0,0 0 0 0 0,0 0 0 0 0,1 1 0 0 0,-1-1 0 0 0,1 0 0 0 0,-1 0 0 0 0,1 0 0 0 0,0 0 0 0 0,0 0 0 0 0,0 0 0 0 0,0 0 0 0 0,0 0 0 0 0,0 0 0 0 0,0 0 0 0 0,1 0 0 0 0,-1-1 0 0 0,1 1 0 0 0,-1 0 0 0 0,1-1 0 0 0,0 1 0 0 0,0-1 0 0 0,-1 0 0 0 0,1 0 0 0 0,0 0 0 0 0,0 0 0 0 0,0 0 0 0 0,0 0 0 0 0,1 0 0 0 0,-1-1 0 0 0,0 1 0 0 0,0-1 0 0 0,0 1 0 0 0,1-1 0 0 0,-1 0 0 0 0,0 0 0 0 0,0 0 0 0 0,0 0 0 0 0,1 0 0 0 0,-1 0 0 0 0,1-1-13 0 0,8-1 50 0 0,-1-1 0 0 0,1 0 0 0 0,-1 0 0 0 0,1-1 0 0 0,-1-1 1 0 0,0 1-1 0 0,-1-2 0 0 0,2 0-50 0 0,5-3-15 0 0,-4 1-16 0 0,-1-1 0 0 0,0 0 0 0 0,-1 0 0 0 0,0-1 0 0 0,0 0-1 0 0,2-4 32 0 0,-4 4-30 0 0,24-27-180 0 0,-17 18 12 0 0,1 1-1 0 0,18-16 199 0 0,-18 25-134 0 0,-10 7 107 0 0,-5 1-53 0 0,10 13-44 0 0,-8-5 125 0 0,0 0 0 0 0,0-1 0 0 0,0 1 0 0 0,-1 0 1 0 0,0 0-1 0 0,-1 1 0 0 0,0-1 0 0 0,0 0 0 0 0,0 0 0 0 0,-1 5-1 0 0,0 12 266 0 0,-2 0 0 0 0,-3 14-266 0 0,0 8 329 0 0,-1-15 345 0 0,6-31-661 0 0,0 0 0 0 0,0 0 0 0 0,0 0 0 0 0,0 0 0 0 0,0 0 0 0 0,0 0 0 0 0,0 0 0 0 0,0 0 0 0 0,0 0 0 0 0,-1 0 0 0 0,1 0 0 0 0,0 0 0 0 0,0 0 0 0 0,0 0 0 0 0,0 0 0 0 0,0 0 0 0 0,0 0 0 0 0,0 0 0 0 0,0 0 0 0 0,0 0 0 0 0,0 0 0 0 0,0 0 0 0 0,0 0 0 0 0,0 0 0 0 0,-1 0 0 0 0,1 0 0 0 0,0 0 0 0 0,0 0 0 0 0,0 0 1 0 0,0 0-1 0 0,0 0 0 0 0,0 0 0 0 0,0 0 0 0 0,0 0 0 0 0,0 0 0 0 0,0 0 0 0 0,0 0 0 0 0,0 0 0 0 0,0 0 0 0 0,0 0 0 0 0,0 0 0 0 0,0 0 0 0 0,-1 0 0 0 0,1 0 0 0 0,0 0 0 0 0,0 1 0 0 0,0-1 0 0 0,0 0 0 0 0,0 0 0 0 0,0 0 0 0 0,0 0 0 0 0,0 0 0 0 0,0 0 0 0 0,0 0 0 0 0,0 0 0 0 0,0 0 0 0 0,0 0 0 0 0,0 0 0 0 0,0 0-12 0 0,-1-17 313 0 0,1 9-300 0 0,1-1 0 0 0,0 1 0 0 0,1-1 0 0 0,0 1 0 0 0,0 0 0 0 0,3-8-14 0 0,23-48-411 0 0,-16 39 178 0 0,-3 6 68 0 0,0 0 0 0 0,1 0 1 0 0,1 1-1 0 0,1 0 0 0 0,0 1 0 0 0,2-1 165 0 0,-12 16-5 0 0,0 0 0 0 0,0 0 0 0 0,0 1 1 0 0,0-1-1 0 0,0 1 0 0 0,0-1 0 0 0,0 1 0 0 0,1 0 0 0 0,-1 0 0 0 0,0 0 1 0 0,1 0-1 0 0,-1 1 0 0 0,1-1 0 0 0,-1 0 0 0 0,1 1 0 0 0,-1 0 1 0 0,1 0-1 0 0,-1 0 0 0 0,1 0 0 0 0,-1 0 0 0 0,1 0 0 0 0,-1 0 1 0 0,1 1 4 0 0,1 0-7 0 0,0 0 0 0 0,0 0-1 0 0,0 1 1 0 0,-1 0 0 0 0,1-1 0 0 0,0 1 0 0 0,-1 0 0 0 0,1 1 0 0 0,-1-1 0 0 0,0 1 0 0 0,0-1 0 0 0,0 1 0 0 0,2 2 7 0 0,16 17 77 0 0,-14-16-22 0 0,-1 1 0 0 0,0-1-1 0 0,-1 1 1 0 0,5 6-55 0 0,5 11 304 0 0,-2 0 0 0 0,0 1 0 0 0,-2 0 0 0 0,0 1 0 0 0,-1 4-304 0 0,-8-23 125 0 0,-1-2 15 0 0,1 0 1 0 0,-1 0-1 0 0,1 0 1 0 0,0 0-1 0 0,0 0 0 0 0,1-1 1 0 0,-1 1-1 0 0,2 0-140 0 0,9-4 292 0 0,-11 0-283 0 0,0-1 1 0 0,0 0-1 0 0,0 0 0 0 0,0 1 1 0 0,1-2-1 0 0,-1 1 0 0 0,0 0 1 0 0,0 0-1 0 0,0 0 0 0 0,0-1 1 0 0,0 0-1 0 0,0 1 0 0 0,0-1 1 0 0,0 0-1 0 0,1 0-9 0 0,1-1-352 0 0,-1 0-1 0 0,0 1 1 0 0,1 0 0 0 0,0 0-1 0 0,-1 0 1 0 0,1 0 0 0 0,0 0-1 0 0,2 1 353 0 0,-1-1-1654 0 0,5-2-7088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07:43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38 18391 0 0,'0'0'540'0'0,"0"0"-5"0"0,0 0-307 0 0,0 0-24 0 0,6 14 551 0 0,0 9 379 0 0,-1 0 0 0 0,-1 0 1 0 0,0 12-1135 0 0,5 33 1119 0 0,13 81-407 0 0,-10-79-712 0 0,-2-12-36 0 0,5 15-1898 0 0,-15-73 1797 0 0,0 1 1 0 0,0-1 0 0 0,0 1 0 0 0,1-1-1 0 0,-1 1 1 0 0,0-1 0 0 0,0 1 0 0 0,1-1 0 0 0,-1 1-1 0 0,0-1 1 0 0,1 1 0 0 0,-1-1 0 0 0,1 0-1 0 0,-1 1 1 0 0,0-1 0 0 0,1 0 0 0 0,-1 1 0 0 0,1-1-1 0 0,-1 0 1 0 0,1 1 136 0 0,0-1-931 0 0,0 2-6554 0 0</inkml:trace>
  <inkml:trace contextRef="#ctx0" brushRef="#br0" timeOffset="290.51">482 44 16615 0 0,'6'-9'1254'0'0,"0"5"-1195"0"0,-1 0 0 0 0,0 1 0 0 0,1-1 0 0 0,0 2 1 0 0,0-1-1 0 0,0 0 0 0 0,0 1 0 0 0,0 0 0 0 0,0 1 0 0 0,0 0 0 0 0,2-1-59 0 0,4 1 46 0 0,-6 0 61 0 0,1 0 1 0 0,-1 1-1 0 0,0-1 1 0 0,1 1-1 0 0,-1 0 1 0 0,0 1-1 0 0,1 0 0 0 0,-1 0 1 0 0,0 0-1 0 0,0 1 1 0 0,0 0-1 0 0,2 0-107 0 0,-1 2 153 0 0,0-1-1 0 0,-1 1 1 0 0,1-1-1 0 0,-1 2 1 0 0,1 0-153 0 0,-5-3 62 0 0,0 0 1 0 0,1 0-1 0 0,-1 0 0 0 0,-1 0 1 0 0,1 1-1 0 0,0-1 0 0 0,0 1 1 0 0,-1-1-1 0 0,0 1 1 0 0,1-1-1 0 0,-1 1 0 0 0,0 0 1 0 0,0 0-1 0 0,0 1-62 0 0,2 11 218 0 0,0-8-141 0 0,-1 0 1 0 0,-1 0-1 0 0,0 1 1 0 0,0-1-1 0 0,0 0 1 0 0,-1 1-1 0 0,1-1 1 0 0,-2 0-1 0 0,1 1 1 0 0,-1-1-1 0 0,-1 1 1 0 0,1 0-78 0 0,-10 19 146 0 0,-1-1-1 0 0,-1 0 1 0 0,-1-1-1 0 0,-1-1 1 0 0,-3 3-146 0 0,-23 38 213 0 0,30-48-193 0 0,7-10-3 0 0,0 0-1 0 0,0 0 1 0 0,0 1 0 0 0,0 2-17 0 0,-3 6 42 0 0,5-13-36 0 0,1 0 0 0 0,0 1 0 0 0,0-1 0 0 0,0 0 0 0 0,0 0 0 0 0,0 1 0 0 0,0-1-1 0 0,1 1 1 0 0,0-1 0 0 0,0 0 0 0 0,0 1 0 0 0,0 1-6 0 0,0-2 8 0 0,1 0 0 0 0,-1-1 0 0 0,1 1 0 0 0,-1 0 0 0 0,1-1 0 0 0,0 1 0 0 0,0 0 0 0 0,0-1 0 0 0,1 1 0 0 0,-1-1 0 0 0,1 0 0 0 0,-1 1 0 0 0,1-1 0 0 0,0 0-1 0 0,0 0 1 0 0,-1 0 0 0 0,2 0 0 0 0,-1-1 0 0 0,0 1 0 0 0,0 0 0 0 0,1-1 0 0 0,-1 1 0 0 0,0-1 0 0 0,3 1-8 0 0,1 0 20 0 0,-1 0 1 0 0,1 0-1 0 0,0 0 1 0 0,-1-1-1 0 0,1 0 1 0 0,0 0-1 0 0,0 0 1 0 0,0-1-1 0 0,-1 0 1 0 0,1 0-1 0 0,0-1 1 0 0,4 0-21 0 0,-1-1 45 0 0,0 0 1 0 0,0 0 0 0 0,0 0-1 0 0,-1-2 1 0 0,1 1 0 0 0,-1-1-1 0 0,5-3-45 0 0,-9 5 49 0 0,-1 0-1 0 0,1-1 1 0 0,-1 1-1 0 0,0-1 1 0 0,0 0-1 0 0,0 0 1 0 0,-1 0-1 0 0,1 0 1 0 0,-1 0-1 0 0,1-1 0 0 0,-1 1 1 0 0,0-1-1 0 0,-1 0 1 0 0,1 1-1 0 0,0-1 1 0 0,-1 0-1 0 0,0 0 1 0 0,0 0-1 0 0,0 0 1 0 0,-1 0-1 0 0,1 0 1 0 0,-1 0-1 0 0,0-1-48 0 0,0-2 77 0 0,0 0 0 0 0,-1 0 0 0 0,0 0 0 0 0,0-1 1 0 0,-1 2-1 0 0,0-1 0 0 0,0 0 0 0 0,-1 0 0 0 0,0 1 0 0 0,0-1 0 0 0,0 1 0 0 0,-3-5-77 0 0,-3 0 35 0 0,0 0 0 0 0,0 0-1 0 0,-1 1 1 0 0,0 1 0 0 0,-1-1 0 0 0,0 1-1 0 0,0 1 1 0 0,-11-6-35 0 0,-19-9-138 0 0,0 3 0 0 0,-2 0 138 0 0,39 19-16 0 0,-28-13-164 0 0,-6-2-519 0 0,14 4-6545 0 0,14 6-690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28:47.8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72 358 12840 0 0,'-16'-8'1408'0'0,"11"8"-1344"0"0,4 1 124 0 0,-1 1 0 0 0,1-1 0 0 0,-1 0 0 0 0,1 1 0 0 0,0-1 0 0 0,-1 1 0 0 0,1 0 0 0 0,0-1 0 0 0,-1 2-188 0 0,-5 15 1061 0 0,0 1 0 0 0,1-1 0 0 0,1 1 1 0 0,1 0-1 0 0,1 0 0 0 0,-1 13-1061 0 0,3-22 110 0 0,1 0 0 0 0,0 0 0 0 0,1 0 0 0 0,0 0-110 0 0,1 24 180 0 0,-3-31-167 0 0,1-2-11 0 0,0 0 0 0 0,0 0 0 0 0,0 0-1 0 0,0 0 1 0 0,0 0 0 0 0,0 0 0 0 0,0 0 0 0 0,0 0 0 0 0,0 0 0 0 0,0 0-1 0 0,1-1 1 0 0,-1 1 0 0 0,0 0 0 0 0,1 0 0 0 0,-1 0 0 0 0,1 0 0 0 0,-1 0-1 0 0,1 0 1 0 0,-1 0-2 0 0,5 5 63 0 0,-4-6-6753 0 0,-1 0 6672 0 0,0 0-7032 0 0</inkml:trace>
  <inkml:trace contextRef="#ctx0" brushRef="#br0" timeOffset="320.037">150 141 17015 0 0,'0'0'376'0'0,"0"0"72"0"0,0 0 24 0 0,0 0 8 0 0,0 0-384 0 0,0 0-96 0 0,0 0 0 0 0,3 10 0 0 0,-3-2 0 0 0,3 2 0 0 0,1-1-96 0 0,-4 2 96 0 0,3 2-160 0 0,-1 1 32 0 0,2 4 8 0 0,2 1-4799 0 0,0-3-961 0 0</inkml:trace>
  <inkml:trace contextRef="#ctx0" brushRef="#br0" timeOffset="636.516">237 547 12728 0 0,'-3'14'968'0'0,"-4"-1"-569"0"0,6-10-216 0 0,-1 0 1 0 0,1-1-1 0 0,0 0 0 0 0,-1 1 1 0 0,1-1-1 0 0,-1 0 0 0 0,0 0 1 0 0,0 0-1 0 0,-1 2-183 0 0,2-4 613 0 0,1 0 131 0 0,0 0 59 0 0,0 0 11 0 0,0-1-699 0 0,1 0-1 0 0,-1 0 0 0 0,0 0 0 0 0,0 0 0 0 0,0 0 0 0 0,0 0 0 0 0,0 0 0 0 0,0 0 0 0 0,0 0 0 0 0,0 0 0 0 0,0 1 0 0 0,0-1 0 0 0,0 0 0 0 0,-1 0 1 0 0,1 0-1 0 0,-1-1-114 0 0,1 1 38 0 0,-1 0 1 0 0,1 0-1 0 0,0-1 1 0 0,0 1-1 0 0,-1 0 1 0 0,1-1 0 0 0,0 1-1 0 0,0 0 1 0 0,0 0-1 0 0,0-1 1 0 0,0 1-1 0 0,1-1-38 0 0,3-14 12 0 0,2 1-1 0 0,0-1 0 0 0,0 1 0 0 0,1 1 0 0 0,1-1 1 0 0,1 1-1 0 0,0 1 0 0 0,1 0 0 0 0,0 0 0 0 0,11-10-11 0 0,-18 20-11 0 0,-1 1 0 0 0,1 0-1 0 0,0 0 1 0 0,0 0 0 0 0,0 0 0 0 0,0 1-1 0 0,1-1 1 0 0,-1 1 0 0 0,0 0-1 0 0,1 0 1 0 0,-1 0 0 0 0,0 0-1 0 0,1 0 1 0 0,-1 1 0 0 0,1 0-1 0 0,-1 0 1 0 0,1 0 0 0 0,0 0 0 0 0,-1 0-1 0 0,1 1 1 0 0,-1-1 0 0 0,0 1-1 0 0,1 0 1 0 0,-1 0 0 0 0,3 1 11 0 0,-2 0-2 0 0,0 0 0 0 0,-1 0 0 0 0,1 1 0 0 0,0-1 0 0 0,-1 1 0 0 0,1 0 1 0 0,-1 0-1 0 0,0 0 0 0 0,0 0 0 0 0,0 0 0 0 0,0 1 0 0 0,-1-1 0 0 0,1 1 1 0 0,-1 0-1 0 0,0 0 0 0 0,0 0 0 0 0,-1 0 0 0 0,1 0 0 0 0,-1 0 0 0 0,1 3 2 0 0,2 7 78 0 0,-3-7-29 0 0,1 0-1 0 0,-1-1 1 0 0,0 1-1 0 0,0 0 0 0 0,-1 3-48 0 0,0 73 526 0 0,0-47-3380 0 0,0-36-3969 0 0</inkml:trace>
  <inkml:trace contextRef="#ctx0" brushRef="#br0" timeOffset="882.464">696 131 17407 0 0,'-3'-1'1016'0'0,"4"3"-932"0"0,0 0 0 0 0,0 0 0 0 0,0 0-1 0 0,0-1 1 0 0,0 1 0 0 0,-1 0 0 0 0,1 0 0 0 0,-1 0-1 0 0,1 0 1 0 0,-1 0 0 0 0,0 0-84 0 0,4 28 769 0 0,-2-16-420 0 0,2 16 417 0 0,-1 0 0 0 0,-2 1 0 0 0,-1 18-766 0 0,-3-22 79 0 0,0 1 0 0 0,-3 7-79 0 0,1-1-691 0 0,4-27 86 0 0,1-1 0 0 0,-1 0 0 0 0,0 1-1 0 0,0-1 1 0 0,-1 0 0 0 0,0 0-1 0 0,0 0 1 0 0,-1 0 0 0 0,1 0 0 0 0,-4 3 605 0 0,0-3-6960 0 0</inkml:trace>
  <inkml:trace contextRef="#ctx0" brushRef="#br0" timeOffset="1321.82">668 394 11200 0 0,'17'-3'423'0'0,"0"1"1"0"0,1 1-1 0 0,2 1-423 0 0,-15 0 49 0 0,101-3 1675 0 0,-86 2-1187 0 0,1-2 0 0 0,-1-1 0 0 0,0 0 1 0 0,3-3-538 0 0,-7 2 304 0 0,1-1 1 0 0,-2 0-1 0 0,1-1 1 0 0,0-1-305 0 0,-12 6 4 0 0,0-1 1 0 0,0 1-1 0 0,-1 0 0 0 0,1-1 1 0 0,-1 0-1 0 0,0 1 1 0 0,0-1-1 0 0,0-1 0 0 0,0 1 1 0 0,0 0-1 0 0,-1-1 0 0 0,0 1 1 0 0,1-1-1 0 0,-1 0 0 0 0,-1 0 1 0 0,1 0-1 0 0,0 0 0 0 0,-1 0 1 0 0,0 0-5 0 0,0 2-41 0 0,-1 0 0 0 0,0 1 0 0 0,0-1 0 0 0,0 0 0 0 0,0 0 0 0 0,0 1 0 0 0,0-1 0 0 0,0 0 0 0 0,0 0 0 0 0,-1 1 0 0 0,1-1 0 0 0,-1 0 0 0 0,1 1 0 0 0,-1-1 0 0 0,0 0 0 0 0,0 1 0 0 0,0-1 0 0 0,1 1 0 0 0,-2-2 41 0 0,0 1-53 0 0,0 1 1 0 0,0-1 0 0 0,0 1-1 0 0,0-1 1 0 0,0 1 0 0 0,0 0 0 0 0,0-1-1 0 0,0 1 1 0 0,-1 0 0 0 0,1 0 0 0 0,0 1-1 0 0,-1-1 1 0 0,1 0 52 0 0,-5 0-18 0 0,1 0-1 0 0,0 1 1 0 0,0-1-1 0 0,-1 1 0 0 0,1 0 1 0 0,0 1-1 0 0,-1-1 1 0 0,1 1-1 0 0,0 0 1 0 0,-5 2 18 0 0,7-1 76 0 0,-1 0-1 0 0,0 1 1 0 0,1-1 0 0 0,0 1 0 0 0,0 0 0 0 0,-1 0-1 0 0,2 0 1 0 0,-1 1 0 0 0,0-1 0 0 0,1 1 0 0 0,-1 0-1 0 0,-1 3-75 0 0,1-2 90 0 0,1 0 0 0 0,-1 1 0 0 0,1 0 0 0 0,0 0 0 0 0,1 0 0 0 0,-1 0 0 0 0,1 1 0 0 0,0-1-1 0 0,0 3-89 0 0,-1 9 146 0 0,1-13-123 0 0,1 0 0 0 0,0 0 0 0 0,1 0 0 0 0,-1 0 1 0 0,1 0-1 0 0,0 0 0 0 0,0 0 0 0 0,0 0 1 0 0,1 0-1 0 0,0 4-23 0 0,0-5 71 0 0,1 1 0 0 0,-1-1 0 0 0,1 1 0 0 0,0-1 0 0 0,0 0 1 0 0,0 0-1 0 0,0 0 0 0 0,1 0 0 0 0,0 1-71 0 0,-2-4 43 0 0,0 0 1 0 0,1 0-1 0 0,-1 0 0 0 0,0 0 1 0 0,1 0-1 0 0,-1 0 0 0 0,1 0 1 0 0,-1 0-1 0 0,1 0 0 0 0,0-1 1 0 0,-1 1-1 0 0,1-1 0 0 0,0 1 1 0 0,-1-1-1 0 0,1 0 0 0 0,0 1 0 0 0,-1-1 1 0 0,1 0-1 0 0,0 0 0 0 0,0 0 1 0 0,-1-1-1 0 0,1 1 0 0 0,0 0 1 0 0,-1-1-1 0 0,1 1 0 0 0,0-1-43 0 0,7-2 63 0 0,0 0-1 0 0,0-1 0 0 0,0 0 0 0 0,-1 0 0 0 0,0-1 1 0 0,0-1-1 0 0,0 1 0 0 0,-1-1 0 0 0,1 0 1 0 0,-1-1-1 0 0,-1 1 0 0 0,1-2-62 0 0,52-47-117 0 0,-36 37-89 0 0,-22 18 199 0 0,-1 0-1 0 0,1 0 1 0 0,-1 0-1 0 0,1 0 0 0 0,-1 0 1 0 0,1-1-1 0 0,-1 1 1 0 0,1 1-1 0 0,-1-1 1 0 0,1 0-1 0 0,-1 0 0 0 0,1 0 1 0 0,-1 0-1 0 0,1 0 1 0 0,-1 0-1 0 0,1 1 1 0 0,-1-1-1 0 0,1 0 0 0 0,0 0 8 0 0,-1 1-17 0 0,1-1 15 0 0,-1 0-1 0 0,1 0 1 0 0,-1 0 0 0 0,1 0-1 0 0,-1 0 1 0 0,1 0-1 0 0,-1 1 1 0 0,1-1 0 0 0,-1 0-1 0 0,1 0 1 0 0,-1 1 0 0 0,1-1-1 0 0,-1 0 1 0 0,1 0 0 0 0,-1 1-1 0 0,0-1 1 0 0,1 1-1 0 0,-1-1 1 0 0,1 0 0 0 0,-1 1-1 0 0,0-1 1 0 0,0 1 0 0 0,1-1-1 0 0,-1 1 1 0 0,0-1-1 0 0,0 1 1 0 0,1-1 0 0 0,-1 1 2 0 0,0 1-5 0 0,7 7 82 0 0,-2 0 0 0 0,1 1 0 0 0,-1-1 0 0 0,-1 1-1 0 0,0 0 1 0 0,0 0 0 0 0,-1 1 0 0 0,0-1 0 0 0,-1 1-1 0 0,0 1-76 0 0,-1-6 90 0 0,0 1-1 0 0,1-1 0 0 0,0 0 1 0 0,2 3-90 0 0,5 22 397 0 0,-9-31-384 0 0,0 0 1 0 0,0 1-1 0 0,0-1 1 0 0,0 0-1 0 0,0 0 1 0 0,0 0-1 0 0,0 0 1 0 0,0 0-1 0 0,0 0 0 0 0,1 0 1 0 0,-1 1-1 0 0,0-1 1 0 0,0 0-1 0 0,0 0 1 0 0,0 0-1 0 0,0 0 0 0 0,0 0 1 0 0,0 0-1 0 0,0 0 1 0 0,0 0-1 0 0,1 0 1 0 0,-1 1-1 0 0,0-1 1 0 0,0 0-1 0 0,0 0 0 0 0,0 0 1 0 0,0 0-1 0 0,0 0 1 0 0,1 0-1 0 0,-1 0 1 0 0,0 0-1 0 0,0 0 1 0 0,0 0-1 0 0,0 0 0 0 0,0 0 1 0 0,0 0-1 0 0,1 0 1 0 0,-1 0-1 0 0,0 0 1 0 0,0 0-1 0 0,0 0 0 0 0,0 0 1 0 0,0 0-1 0 0,0-1 1 0 0,0 1-1 0 0,1 0 1 0 0,-1 0-1 0 0,0 0 1 0 0,0 0-1 0 0,0 0 0 0 0,0 0 1 0 0,0 0-1 0 0,0 0 1 0 0,0 0-1 0 0,0 0 1 0 0,0-1-14 0 0,11-8 252 0 0,6-15-180 0 0,0-10-251 0 0,-5 10-172 0 0,13-21 351 0 0,-21 38-39 0 0,0 1-1 0 0,1 0 1 0 0,0 0 0 0 0,1 0 0 0 0,-1 1 0 0 0,1-1 0 0 0,0 1-1 0 0,5-3 40 0 0,-10 7-5 0 0,0 1 0 0 0,0-1-1 0 0,0 0 1 0 0,0 1 0 0 0,0-1 0 0 0,0 1-1 0 0,0 0 1 0 0,0-1 0 0 0,1 1-1 0 0,-1 0 1 0 0,0-1 0 0 0,0 1-1 0 0,0 0 1 0 0,1 0 0 0 0,-1 0 0 0 0,0 0-1 0 0,0 0 1 0 0,0 1 0 0 0,1-1-1 0 0,-1 0 1 0 0,0 0 0 0 0,0 1-1 0 0,0-1 1 0 0,0 1 0 0 0,0-1 0 0 0,1 1 5 0 0,1 1 1 0 0,-1 0 1 0 0,0 0 0 0 0,1 0 0 0 0,-1 0 0 0 0,0 1 0 0 0,0-1-1 0 0,1 3-1 0 0,0-1-7 0 0,38 57-181 0 0,-26-44-206 0 0,-4-6-5415 0 0,-3-5-791 0 0</inkml:trace>
  <inkml:trace contextRef="#ctx0" brushRef="#br0" timeOffset="1694.54">1713 151 14600 0 0,'-1'-1'330'0'0,"-2"-1"-248"0"0,0 0-1 0 0,1 0 1 0 0,-1 0-1 0 0,0 1 1 0 0,0-1-1 0 0,0 1 1 0 0,0 0-1 0 0,-1 0 1 0 0,1 0-1 0 0,0 0 1 0 0,0 1 0 0 0,-1-1-1 0 0,1 1 1 0 0,0 0-1 0 0,-3 0-81 0 0,0 0 106 0 0,1 0-1 0 0,0 1 1 0 0,0-1-1 0 0,0 1 1 0 0,0 0 0 0 0,0 0-1 0 0,0 1 1 0 0,0 0-1 0 0,0 0 1 0 0,1 0-106 0 0,0 1 133 0 0,0 1 0 0 0,0-1 0 0 0,0 1 0 0 0,1 0 0 0 0,-1 0 0 0 0,1 0 0 0 0,0 0 0 0 0,1 1 0 0 0,-1-1 0 0 0,1 1 0 0 0,0 0 0 0 0,0 0 0 0 0,0 0 0 0 0,0 3-133 0 0,1-3 19 0 0,0 0-1 0 0,1 0 0 0 0,-1 0 0 0 0,1 0 0 0 0,0 0 0 0 0,1 0 0 0 0,0 2-18 0 0,0 5 41 0 0,0-6-26 0 0,0 0-1 0 0,0 0 1 0 0,1 0-1 0 0,0 0 0 0 0,0 0 1 0 0,1 0-1 0 0,-1 0 0 0 0,2 0-14 0 0,6 16 56 0 0,-4-8 14 0 0,2-1-1 0 0,0 0 1 0 0,0 0 0 0 0,2-1-1 0 0,-1 0 1 0 0,1 0 0 0 0,1-1-1 0 0,11 9-69 0 0,25 17 887 0 0,-46-36-612 0 0,-1-1 21 0 0,-8 11 466 0 0,1-8-699 0 0,1 1-1 0 0,-1-2 0 0 0,0 1 1 0 0,1-1-1 0 0,-1 0 0 0 0,0 0 1 0 0,-1-1-1 0 0,-3 1-62 0 0,-19 1 42 0 0,-13-1-42 0 0,19-1 15 0 0,19-1-6 0 0,-9 1-337 0 0,0-1-1 0 0,0 0 1 0 0,0 0-1 0 0,0-2 1 0 0,-12-2 328 0 0,25 4-304 0 0,0-1 1 0 0,-1 1-1 0 0,1-1 1 0 0,0 0-1 0 0,0 1 1 0 0,-1-1-1 0 0,1 0 1 0 0,0 0-1 0 0,0 0 1 0 0,0 0-1 0 0,0 0 0 0 0,0 0 1 0 0,0 0-1 0 0,0 0 1 0 0,0-1 303 0 0,-2-7-1677 0 0</inkml:trace>
  <inkml:trace contextRef="#ctx0" brushRef="#br0" timeOffset="2017.091">1816 230 16871 0 0,'0'0'382'0'0,"0"0"54"0"0,0 0 22 0 0,0 0-46 0 0,1 2-268 0 0,2 2 74 0 0,0 1-1 0 0,-1 0 0 0 0,1 0 0 0 0,-1 0 1 0 0,0 0-1 0 0,-1 0 0 0 0,1 0 0 0 0,-1 1 0 0 0,0-1 1 0 0,0 1-1 0 0,-1-1 0 0 0,0 0 0 0 0,0 3-217 0 0,-1 15 879 0 0,-1 0 0 0 0,-1-1-1 0 0,-3 9-878 0 0,1-8 180 0 0,1-1 0 0 0,2 1 0 0 0,0 8-180 0 0,1-29 0 0 0,5 10 7 0 0,-4-10-274 0 0,0-2-117 0 0,1-2-1018 0 0,1-6-4166 0 0,1-2-1785 0 0</inkml:trace>
  <inkml:trace contextRef="#ctx0" brushRef="#br0" timeOffset="2018.091">1879 34 18023 0 0,'0'0'407'0'0,"-3"-14"990"0"0,2 9-1169 0 0,1 5 167 0 0,0 0 100 0 0,0 0 17 0 0,0 0-54 0 0,0 0-251 0 0,0 0-116 0 0,2 0-87 0 0,0 1 1 0 0,-1 0-1 0 0,1 0 0 0 0,0 0 1 0 0,-1 0-1 0 0,1 0 1 0 0,-1 0-1 0 0,1 0 1 0 0,-1 0-1 0 0,0 1 0 0 0,0-1 1 0 0,1 1-1 0 0,-1-1 1 0 0,0 1-5 0 0,0-1-61 0 0,6 6-535 0 0,3 5-1392 0 0,-9-11 997 0 0</inkml:trace>
  <inkml:trace contextRef="#ctx0" brushRef="#br0" timeOffset="2310.279">2078 6 13440 0 0,'0'0'396'0'0,"0"2"-12"0"0,-2 5-296 0 0,1 0 1 0 0,0-1 0 0 0,1 1 0 0 0,-1 0 0 0 0,1 0 0 0 0,1-1-1 0 0,0 1 1 0 0,-1 0 0 0 0,2 3-89 0 0,3 31 1114 0 0,-4 26 921 0 0,1-24 308 0 0,-3 15-2343 0 0,-5 120 1559 0 0,7-165-1587 0 0,0-1 1 0 0,1 1-1 0 0,0 0 0 0 0,4 10 28 0 0,-6-22-12 0 0,1 8-135 0 0,-1-7-6244 0 0,0-2-242 0 0</inkml:trace>
  <inkml:trace contextRef="#ctx0" brushRef="#br0" timeOffset="2870.956">1947 285 7920 0 0,'0'0'174'0'0,"0"0"29"0"0,0 0 13 0 0,0 2-31 0 0,1 0 31 0 0,-1 0 0 0 0,1 0 0 0 0,0 1 0 0 0,0-1 0 0 0,0 0 0 0 0,0-1 0 0 0,0 1 0 0 0,1 0 0 0 0,-1 0 0 0 0,0 0 0 0 0,1-1-1 0 0,-1 1 1 0 0,1 0 0 0 0,0-1 0 0 0,0 0 0 0 0,-1 1 0 0 0,1-1 0 0 0,0 0 0 0 0,0 0 0 0 0,0 0 0 0 0,0 0 0 0 0,0 0 0 0 0,1-1 0 0 0,-1 1-1 0 0,2 0-215 0 0,2-1 540 0 0,-1 0-1 0 0,1-1 0 0 0,0 1 0 0 0,0-1 1 0 0,0 0-1 0 0,-1-1 0 0 0,1 0 0 0 0,1 0-539 0 0,26-6 725 0 0,3 3 112 0 0,9-4-837 0 0,18-3 113 0 0,-36 7-49 0 0,17-7-64 0 0,-34 9 3 0 0,-1-1 0 0 0,1 0 0 0 0,-1-1 1 0 0,8-5-4 0 0,7-4-84 0 0,-24 14 81 0 0,1 0 1 0 0,-1 0-1 0 0,0 0 0 0 0,0 0 1 0 0,0 0-1 0 0,0 0 0 0 0,0 0 1 0 0,0 0-1 0 0,0 0 1 0 0,0 0-1 0 0,1 0 0 0 0,-1 0 1 0 0,0 0-1 0 0,0 0 0 0 0,0 0 1 0 0,0 0-1 0 0,0 0 0 0 0,0 0 1 0 0,0 0-1 0 0,0 0 0 0 0,1 0 1 0 0,-1 0-1 0 0,0 0 0 0 0,0 0 1 0 0,0 0-1 0 0,0 0 0 0 0,0 0 1 0 0,0 1-1 0 0,0-1 0 0 0,0 0 1 0 0,0 0-1 0 0,0 0 0 0 0,0 0 1 0 0,0 0-1 0 0,1 0 0 0 0,-1 0 1 0 0,0 0-1 0 0,0 0 1 0 0,0 0-1 0 0,0 0 0 0 0,0 1 1 0 0,0-1-1 0 0,0 0 0 0 0,0 0 1 0 0,0 0-1 0 0,0 0 0 0 0,0 0 1 0 0,0 0-1 0 0,0 0 0 0 0,0 0 1 0 0,0 1-1 0 0,0-1 0 0 0,0 0 3 0 0,-1 10 25 0 0,-5 16 144 0 0,5-24-165 0 0,-8 28 126 0 0,4-15-49 0 0,0 1 0 0 0,-1 9-81 0 0,5-21 13 0 0,1 0 0 0 0,-1 0 0 0 0,1 1 0 0 0,0-1 0 0 0,0 0 0 0 0,1 1 0 0 0,-1-1 0 0 0,1 0 0 0 0,0 0 0 0 0,0 0 0 0 0,1 4-13 0 0,2-2 56 0 0,-3-6-43 0 0,0 1-1 0 0,0 0 1 0 0,1 0 0 0 0,-1-1-1 0 0,0 1 1 0 0,0-1 0 0 0,1 1-1 0 0,-1-1 1 0 0,0 0 0 0 0,0 1-1 0 0,1-1 1 0 0,-1 0 0 0 0,0 0-1 0 0,1 0 1 0 0,-1 0 0 0 0,1 0-1 0 0,-1 0 1 0 0,0 0 0 0 0,1 0-1 0 0,-1 0 1 0 0,0-1 0 0 0,0 1-1 0 0,1-1 1 0 0,-1 1-13 0 0,30-15 36 0 0,-30 15-57 0 0,19-13-770 0 0,0-1 1 0 0,14-13 790 0 0,-13 10-2029 0 0,21-14 2029 0 0,3 4-879 0 0,-44 26 872 0 0,-1 1 0 0 0,0 0 0 0 0,1 0 0 0 0,-1 0 0 0 0,1-1 1 0 0,-1 1-1 0 0,0 0 0 0 0,1 0 0 0 0,-1 0 0 0 0,1 0 0 0 0,-1 0 1 0 0,1 0-1 0 0,-1 0 0 0 0,0 0 0 0 0,1 0 0 0 0,-1 0 0 0 0,1 0 1 0 0,-1 0-1 0 0,1 0 7 0 0,1 1-7 0 0,0-1 35 0 0,-1 0 0 0 0,1 0 0 0 0,0 0 0 0 0,-1 1 0 0 0,1-1 0 0 0,-1 0 0 0 0,1 1 0 0 0,0-1-1 0 0,-1 1 1 0 0,1 0 0 0 0,-1 0 0 0 0,1-1 0 0 0,-1 1 0 0 0,0 0 0 0 0,1 0 0 0 0,-1 1-1 0 0,0-1 1 0 0,0 0 0 0 0,0 0 0 0 0,0 0 0 0 0,0 1 0 0 0,0-1 0 0 0,0 1 0 0 0,0-1-1 0 0,0 0 1 0 0,-1 1 0 0 0,1 0 0 0 0,0-1 0 0 0,-1 1 0 0 0,0-1 0 0 0,1 1 0 0 0,-1 0 0 0 0,0 0-28 0 0,3 5 143 0 0,2 9 200 0 0,-1 0-1 0 0,0 0 0 0 0,-1 0 0 0 0,0 0 0 0 0,-2 1 1 0 0,0-1-1 0 0,-1 10-342 0 0,-1 10 892 0 0,-2 0 0 0 0,-8 32-892 0 0,4-30 351 0 0,-3 0 0 0 0,-1-1 0 0 0,-1 0 0 0 0,-2-1 0 0 0,-2 0 0 0 0,-7 11-351 0 0,11-27 166 0 0,0 0 1 0 0,-2-2 0 0 0,0 1-1 0 0,-7 6-166 0 0,15-18-164 0 0,-1 0 0 0 0,0-1-1 0 0,-1 1 1 0 0,1-2 0 0 0,-1 1 0 0 0,0-1 0 0 0,0 0-1 0 0,-1 0 1 0 0,0-1 0 0 0,0 0 0 0 0,-6 1 164 0 0,1-4-5515 0 0,-1-1-1803 0 0</inkml:trace>
  <inkml:trace contextRef="#ctx0" brushRef="#br0" timeOffset="3279.245">3029 1 17407 0 0,'0'0'514'0'0,"2"1"-12"0"0,-1-1-487 0 0,0 1 0 0 0,0 0 0 0 0,-1 0 0 0 0,1 0 0 0 0,0 0 0 0 0,0 0 0 0 0,-1 0 0 0 0,1 0 0 0 0,0 0 0 0 0,-1 0 0 0 0,1 0 0 0 0,-1 0-1 0 0,0 0 1 0 0,1 1-15 0 0,-1 0-1 0 0,1 0 0 0 0,0 0 0 0 0,0-1 0 0 0,0 1 0 0 0,-1 0 0 0 0,2-1 0 0 0,-1 1 0 0 0,0-1 0 0 0,0 1 1 0 0,4 2 0 0 0,-3-2 0 0 0,-1 0 0 0 0,1-1 0 0 0,0 1 0 0 0,-1 0 0 0 0,1 0 0 0 0,-1 0 0 0 0,0 0 0 0 0,1 0 0 0 0,-1 0 0 0 0,0 0 0 0 0,0 1 0 0 0,0-1 0 0 0,-1 0 0 0 0,1 2 0 0 0,1 0 32 0 0,-1 1 0 0 0,1-1 0 0 0,0 0 0 0 0,1 1 0 0 0,-1-1-1 0 0,3 3-31 0 0,-1-2 87 0 0,-1 0-1 0 0,0 0 0 0 0,-1 0 0 0 0,3 5-86 0 0,-3-3 68 0 0,-1-2 29 0 0,1-1-1 0 0,-1 0 1 0 0,1 1-1 0 0,0-1 0 0 0,0 0 1 0 0,0 0-1 0 0,1 0 1 0 0,-1-1-1 0 0,1 1 0 0 0,2 1-96 0 0,7 7 318 0 0,152 139 1884 0 0,-124-121-2020 0 0,-30-24-157 0 0,-1 1 0 0 0,0 0 0 0 0,0 0 0 0 0,0 1 0 0 0,-1 0 0 0 0,0 0 1 0 0,0 3-26 0 0,-7-10 14 0 0,0 1 0 0 0,0 0-1 0 0,0-1 1 0 0,-1 1 0 0 0,1 0 0 0 0,-1 0 0 0 0,0-1 0 0 0,1 1 0 0 0,-1 0 0 0 0,0 0 0 0 0,0 0 0 0 0,0 0 0 0 0,0-1 0 0 0,0 1 0 0 0,-1 0 0 0 0,1 0 0 0 0,0 0 0 0 0,-1-1 0 0 0,0 1 0 0 0,1 0 0 0 0,-1 0 0 0 0,0-1-1 0 0,0 1 1 0 0,0-1 0 0 0,0 1 0 0 0,0-1 0 0 0,0 1 0 0 0,0-1 0 0 0,-1 1-14 0 0,-2 3 62 0 0,0 0-1 0 0,-1-1 1 0 0,0 0 0 0 0,0 1-1 0 0,0-2 1 0 0,0 1 0 0 0,-3 1-62 0 0,-26 14 263 0 0,-1-2 0 0 0,-2-1-263 0 0,-23 9 14 0 0,17-7 11 0 0,0-2 0 0 0,-10 1-25 0 0,6-4-128 0 0,22-5-102 0 0,0-2 0 0 0,0 0 0 0 0,-6-1 230 0 0,30-5-91 0 0,0 1 0 0 0,0-1 0 0 0,1 0 0 0 0,-1 0 0 0 0,0 0 0 0 0,1 0 0 0 0,-1 0 0 0 0,0 0 0 0 0,1 0 0 0 0,-1 0 0 0 0,0 0 0 0 0,0 0 1 0 0,1 0-1 0 0,-1-1 0 0 0,0 1 0 0 0,1 0 0 0 0,-1-1 0 0 0,0 1 0 0 0,1 0 91 0 0,0-1-189 0 0,0 0 1 0 0,0 1-1 0 0,0-1 1 0 0,0 0-1 0 0,0 1 1 0 0,0-1-1 0 0,0 0 0 0 0,0 1 1 0 0,0-1-1 0 0,0 1 1 0 0,1-1-1 0 0,-1 0 1 0 0,0 1-1 0 0,1-1 0 0 0,-1 1 1 0 0,0-1-1 0 0,1 1 1 0 0,-1-1-1 0 0,1 0 189 0 0,5-10-6790 0 0</inkml:trace>
  <inkml:trace contextRef="#ctx0" brushRef="#br0" timeOffset="3613.68">3547 72 14512 0 0,'0'0'429'0'0,"0"0"-13"0"0,0 2-269 0 0,-9 13-132 0 0,7-13-10 0 0,1-1 1 0 0,0 1-1 0 0,0 0 1 0 0,0-1-1 0 0,0 1 1 0 0,0 0-1 0 0,0 0 1 0 0,0 0-1 0 0,0 0 1 0 0,1 0-1 0 0,-1 0 1 0 0,1 0-1 0 0,0 0-5 0 0,-9 27 123 0 0,7-26-47 0 0,1 1-1 0 0,-1 0 0 0 0,1 0 1 0 0,0 0-1 0 0,0 0 0 0 0,0 0 0 0 0,1 0 1 0 0,-1 0-1 0 0,1 0 0 0 0,0 1-75 0 0,2 12 355 0 0,-2-11-151 0 0,0-1 1 0 0,1 1-1 0 0,0 0 1 0 0,0 0 0 0 0,0-1-1 0 0,1 1 1 0 0,0-1 0 0 0,0 1-1 0 0,0-1 1 0 0,1 0-1 0 0,2 4-204 0 0,9 18 807 0 0,-12-22-695 0 0,1 0-1 0 0,-1 0 1 0 0,1 0 0 0 0,0 0 0 0 0,1 1-112 0 0,17 17 390 0 0,0 0 0 0 0,2-1 0 0 0,0-1 0 0 0,16 10-390 0 0,-28-22 113 0 0,0 0 1 0 0,0 0 0 0 0,-1 1-1 0 0,3 5-113 0 0,-8-9 126 0 0,0 0 0 0 0,-1 0 0 0 0,0 0-1 0 0,0 1 1 0 0,-1-1 0 0 0,0 1 0 0 0,0 0 0 0 0,-1 0-1 0 0,1 0-125 0 0,-3-4 30 0 0,0-1 0 0 0,0 0 0 0 0,0 1-1 0 0,0-1 1 0 0,0 0 0 0 0,0 1 0 0 0,-1-1-1 0 0,1 0 1 0 0,-1 0 0 0 0,1 0 0 0 0,-1 1 0 0 0,0-1-1 0 0,0 0 1 0 0,0 0 0 0 0,0 0 0 0 0,0 0-1 0 0,-1 0 1 0 0,1 0 0 0 0,-1-1 0 0 0,0 2-30 0 0,-1 0-1 0 0,0 1 0 0 0,0-1 0 0 0,-1 0 0 0 0,1 0 1 0 0,-1 0-1 0 0,0-1 0 0 0,0 1 0 0 0,0-1 0 0 0,-4 2 1 0 0,-224 91-1800 0 0,195-79-3689 0 0,4-2-1777 0 0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5:56.17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1 155 14112 0 0,'1'-25'1038'0'0,"2"1"0"0"0,0-1-1 0 0,2 1 1 0 0,4-13-1038 0 0,-8 18 2306 0 0,-1 18-1524 0 0,0 1 2 0 0,0 0 0 0 0,0 0-45 0 0,0 0-190 0 0,0 0-79 0 0,0 0-20 0 0,0 0-50 0 0,0 6-89 0 0,1 20-94 0 0,-1-16-110 0 0,1 1-1 0 0,-2 0 1 0 0,0 8-107 0 0,-4 20 307 0 0,1 21-307 0 0,0 5 199 0 0,2-36-23 0 0,0 1 0 0 0,3 0 0 0 0,0-1 0 0 0,1 1 0 0 0,3 2-176 0 0,-1-11 102 0 0,1 0 0 0 0,0-1 0 0 0,2 1 0 0 0,0-1 0 0 0,2-1 0 0 0,0 0 0 0 0,6 9-102 0 0,16 10 87 0 0,-14-17-31 0 0,-8-16-60 0 0,0-2 16 0 0,-7-1-1 0 0,1-1 0 0 0,0 1 0 0 0,-1-1 0 0 0,1 0 1 0 0,0 0-1 0 0,0 0 0 0 0,0 0 0 0 0,0 0 0 0 0,0-1 1 0 0,0 0-1 0 0,1 1 0 0 0,-1-1 0 0 0,0 0 0 0 0,0 0 0 0 0,0-1 1 0 0,2 1-12 0 0,-2-1-7 0 0,-1 0 1 0 0,0 0 0 0 0,0 0-1 0 0,0 0 1 0 0,0-1 0 0 0,0 1-1 0 0,0 0 1 0 0,0-1 0 0 0,0 1-1 0 0,0-1 1 0 0,-1 0 0 0 0,1 0-1 0 0,-1 1 1 0 0,1-1 0 0 0,-1 0-1 0 0,1-2 7 0 0,3-5-91 0 0,-1-1 0 0 0,-1 1-1 0 0,0-1 1 0 0,0 0 0 0 0,0 0-1 0 0,-2 0 1 0 0,1-6 91 0 0,-1 13-41 0 0,3-27-241 0 0,1-7-259 0 0,2-1 0 0 0,5-12 541 0 0,-11 50-4 0 0,-1-1-1 0 0,0 1 0 0 0,0-1 1 0 0,0 1-1 0 0,1-1 1 0 0,-1 1-1 0 0,0-1 0 0 0,1 1 1 0 0,-1-1-1 0 0,0 1 0 0 0,1 0 1 0 0,-1-1-1 0 0,1 1 1 0 0,-1 0-1 0 0,1-1 0 0 0,-1 1 1 0 0,1 0-1 0 0,-1 0 1 0 0,1-1-1 0 0,-1 1 0 0 0,1 0 1 0 0,-1 0-1 0 0,1 0 1 0 0,-1 0-1 0 0,1 0 0 0 0,-1 0 1 0 0,1 0-1 0 0,-1 0 1 0 0,1 0-1 0 0,-1 0 0 0 0,1 0 1 0 0,-1 0-1 0 0,1 0 0 0 0,-1 0 1 0 0,1 0-1 0 0,0 0 1 0 0,-1 1-1 0 0,1-1 0 0 0,-1 0 1 0 0,0 0-1 0 0,1 1 1 0 0,-1-1-1 0 0,1 0 0 0 0,-1 1 1 0 0,1-1-1 0 0,-1 0 5 0 0,2 1 2 0 0,-1 0 1 0 0,1 0-1 0 0,-1 0 0 0 0,1 0 0 0 0,-1 0 0 0 0,0 1 1 0 0,1-1-1 0 0,-1 0 0 0 0,0 1 0 0 0,0-1 0 0 0,0 1 1 0 0,0-1-1 0 0,0 1 0 0 0,0-1 0 0 0,-1 1 0 0 0,1 0-2 0 0,2 4 29 0 0,12 23 371 0 0,9 24-400 0 0,-11-23 170 0 0,6 12 230 0 0,1-2 1 0 0,13 19-401 0 0,-20-45 80 0 0,-13-13-98 0 0,1 0-1 0 0,-1-1 1 0 0,1 1 0 0 0,-1-1 0 0 0,1 1 0 0 0,-1-1 0 0 0,1 1-1 0 0,-1-1 1 0 0,1 1 0 0 0,0-1 0 0 0,-1 1 0 0 0,1-1 0 0 0,0 0-1 0 0,-1 0 1 0 0,1 1 0 0 0,0-1 0 0 0,-1 0 0 0 0,1 0 0 0 0,0 0-1 0 0,0 0 1 0 0,-1 1 0 0 0,1-1 0 0 0,0 0 0 0 0,-1 0 0 0 0,1-1-1 0 0,0 1 1 0 0,0 0 0 0 0,-1 0 0 0 0,1 0 0 0 0,0 0 0 0 0,-1-1-1 0 0,1 1 1 0 0,0 0 0 0 0,0-1 0 0 0,-1 1 0 0 0,1 0 0 0 0,-1-1-1 0 0,1 1 1 0 0,0-1 0 0 0,-1 1 0 0 0,1-1 0 0 0,-1 1 0 0 0,1-1-1 0 0,-1 1 1 0 0,0-1 0 0 0,1 0 0 0 0,-1 1 0 0 0,1-1 0 0 0,-1 0-1 0 0,0 1 1 0 0,1-2 18 0 0,3-22-2620 0 0,1 10 1076 0 0</inkml:trace>
  <inkml:trace contextRef="#ctx0" brushRef="#br0" timeOffset="311.099">422 303 17711 0 0,'0'0'399'0'0,"0"0"60"0"0,0 0 23 0 0,0 0-50 0 0,1 0-284 0 0,11 8-143 0 0,-1-1 0 0 0,0 1-1 0 0,0 1 1 0 0,-1 0 0 0 0,8 10-5 0 0,9 12-5425 0 0,-19-20-685 0 0</inkml:trace>
  <inkml:trace contextRef="#ctx0" brushRef="#br0" timeOffset="716.934">678 569 13936 0 0,'4'5'674'0'0,"3"6"-41"0"0,0 0 0 0 0,-1 0-1 0 0,0 1 1 0 0,-1 0 0 0 0,0 0 0 0 0,-1 0-1 0 0,2 9-632 0 0,-5-29 5219 0 0,11-55-4622 0 0,-7 40-695 0 0,1 0 0 0 0,2-3 98 0 0,-6 18-48 0 0,1 1-1 0 0,1 0 1 0 0,-1 0-1 0 0,1 0 1 0 0,0 0-1 0 0,1 1 1 0 0,-1 0-1 0 0,3-3 49 0 0,-5 7-14 0 0,0 1 0 0 0,0-1 0 0 0,0 0 0 0 0,0 1-1 0 0,1-1 1 0 0,-1 1 0 0 0,0 0 0 0 0,1 0 0 0 0,-1 0-1 0 0,0 0 1 0 0,1 0 0 0 0,-1 0 0 0 0,1 1 0 0 0,-1-1 0 0 0,1 1-1 0 0,0 0 1 0 0,-1 0 0 0 0,1 0 0 0 0,-1 0 0 0 0,1 0-1 0 0,0 0 1 0 0,-1 1 14 0 0,14 9-116 0 0,-7-3 72 0 0,-4-4 37 0 0,0 1 0 0 0,0-1-1 0 0,0 1 1 0 0,0 0 0 0 0,-1 0 0 0 0,1 0-1 0 0,-1 1 1 0 0,0 0 0 0 0,-1 0 0 0 0,1 0-1 0 0,0 1 8 0 0,16 20 0 0 0,-18-23 0 0 0,1 0 0 0 0,0 0 0 0 0,-1 0 0 0 0,0 0 0 0 0,0 0 0 0 0,0 1 0 0 0,0-1 0 0 0,0 1 0 0 0,-1-1 0 0 0,1 1 0 0 0,-1-1 0 0 0,0 3 0 0 0,1 1 8 0 0,0-1 1 0 0,0 0-1 0 0,0 0 0 0 0,2 2-8 0 0,-2-5 23 0 0,-1 0 1 0 0,1 0-1 0 0,-1 0 1 0 0,0 0-1 0 0,0 0 1 0 0,0 0-1 0 0,0 0 1 0 0,-1 1-1 0 0,1-1 1 0 0,-1 0-1 0 0,0 0 1 0 0,0 0-1 0 0,0 1 1 0 0,-1 1-24 0 0,1-3 110 0 0,0-2 2 0 0,0 0-8 0 0,0 0-32 0 0,0 0-2 0 0,0 0 20 0 0,0 0 6 0 0,2 1 181 0 0,-2-1-277 0 0,0 0 1 0 0,0 0-1 0 0,0 0 0 0 0,1 0 0 0 0,-1-1 1 0 0,0 1-1 0 0,0 0 0 0 0,0 0 0 0 0,0 0 1 0 0,0 0-1 0 0,0 0 0 0 0,0 0 0 0 0,0 0 0 0 0,1-1 1 0 0,-1 1-1 0 0,0 0 0 0 0,0 0 0 0 0,0 0 1 0 0,0 0-1 0 0,0-1 0 0 0,0 1 0 0 0,0 0 1 0 0,0 0-1 0 0,0 0 0 0 0,0 0 0 0 0,0 0 1 0 0,0-1-1 0 0,0 1 0 0 0,0 0 0 0 0,0 0 1 0 0,0 0-1 0 0,0 0 0 0 0,0-1 0 0 0,0 1 1 0 0,0 0-1 0 0,0 0 0 0 0,-1 0 0 0 0,1 0 1 0 0,0 0-1 0 0,0-1 0 0 0,0 1 0 0 0,0 0 1 0 0,0 0-1 0 0,0 0 0 0 0,0 0 0 0 0,-1 0 0 0 0,0-8-82 0 0,-1 1 0 0 0,1 0 0 0 0,0-1 0 0 0,1 1 0 0 0,-1-1 0 0 0,2 0 0 0 0,-1-1 82 0 0,1-6-152 0 0,-2 7 41 0 0,2 0 0 0 0,-1 0 1 0 0,1 0-1 0 0,0 0 0 0 0,2-4 111 0 0,0-12-297 0 0,-3 21 253 0 0,1-1 0 0 0,-1 1 1 0 0,0 0-1 0 0,1 0 0 0 0,0 0 0 0 0,-1 0 0 0 0,1 0 0 0 0,1-1 44 0 0,2-5-105 0 0,4-9 9 0 0,-7 18 99 0 0,-1-1 1 0 0,1 1-1 0 0,-1-1 1 0 0,1 1-1 0 0,-1-1 1 0 0,1 1-1 0 0,-1 0 1 0 0,1-1-1 0 0,-1 1 1 0 0,1 0-1 0 0,0-1 1 0 0,-1 1-1 0 0,1 0 1 0 0,0 0-1 0 0,-1 0 1 0 0,1-1-1 0 0,0 1 1 0 0,-1 0-1 0 0,1 0 1 0 0,0 0 0 0 0,-1 0-1 0 0,1 0 1 0 0,0 0-1 0 0,-1 0 1 0 0,1 1-1 0 0,0-1 1 0 0,-1 0-4 0 0,3 1 29 0 0,-1 1 1 0 0,0-1 0 0 0,0 1-1 0 0,0 0 1 0 0,0 0 0 0 0,0 0-1 0 0,-1 0 1 0 0,1 0-30 0 0,2 2 45 0 0,8 10 209 0 0,0 1-1 0 0,-1 0 1 0 0,-1 0 0 0 0,0 1-1 0 0,6 16-253 0 0,-1-5 463 0 0,-12-22-311 0 0,-2-2-106 0 0,1 0 0 0 0,0-1 0 0 0,0 1 0 0 0,0-1-1 0 0,0 1 1 0 0,0-1 0 0 0,2 2-46 0 0,3 4 136 0 0,-1-4-107 0 0,-1 1 0 0 0,1-1 0 0 0,-1 0-1 0 0,1 0 1 0 0,5 2-29 0 0,-10-5-36 0 0,-1-1 0 0 0,1 1 0 0 0,0-1 0 0 0,-1 0 0 0 0,1 1 0 0 0,0-1 0 0 0,-1 0 0 0 0,1 0 0 0 0,0 1 0 0 0,-1-1 0 0 0,1 0 0 0 0,0 0 0 0 0,0 0 0 0 0,-1 0 0 0 0,1 0 0 0 0,0 0 1 0 0,0 0-1 0 0,-1 0 0 0 0,1 0 0 0 0,0 0 0 0 0,0 0 0 0 0,-1-1 0 0 0,1 1 0 0 0,0 0 0 0 0,-1 0 0 0 0,1-1 0 0 0,0 1 36 0 0,1-1-370 0 0,-1 1 222 0 0,-1-1-1 0 0,1 1 1 0 0,-1 0 0 0 0,1 0-1 0 0,0-1 1 0 0,-1 1 0 0 0,1-1-1 0 0,-1 1 1 0 0,1 0 0 0 0,-1-1 0 0 0,1 1-1 0 0,-1-1 1 0 0,1 1 0 0 0,-1-1-1 0 0,1 1 1 0 0,-1-1 0 0 0,1 0 148 0 0,-1 0-183 0 0,7-6-1216 0 0</inkml:trace>
  <inkml:trace contextRef="#ctx0" brushRef="#br0" timeOffset="999.814">1414 518 16871 0 0,'0'0'382'0'0,"0"0"54"0"0,1 2 22 0 0,6 12-110 0 0,0 1-1 0 0,1-1 1 0 0,3 4-348 0 0,18 33 1763 0 0,-17-24-279 0 0,-7-13-801 0 0,1-1 0 0 0,0 0 0 0 0,1 0 0 0 0,1-1 0 0 0,0 0 0 0 0,3 3-683 0 0,-6-10 104 0 0,-4-4-48 0 0,-1-1-80 0 0,0 0 1 0 0,1 0-1 0 0,-1 0 0 0 0,0 0 0 0 0,0 0 1 0 0,1 0-1 0 0,-1 0 0 0 0,0 0 1 0 0,0 0-1 0 0,1 0 0 0 0,-1 0 0 0 0,0 0 1 0 0,0 0-1 0 0,1 0 0 0 0,-1 0 0 0 0,0 0 1 0 0,0 0-1 0 0,0 0 0 0 0,1 0 0 0 0,-1 0 1 0 0,0-1-1 0 0,0 1 0 0 0,1 0 0 0 0,-1 0 1 0 0,0 0-1 0 0,0 0 0 0 0,0 0 0 0 0,0-1 1 0 0,1 1-1 0 0,-1 0 0 0 0,0 0 1 0 0,0 0-1 0 0,0-1 24 0 0,8-4-1738 0 0,-5-2-4215 0 0,-3-2-1892 0 0</inkml:trace>
  <inkml:trace contextRef="#ctx0" brushRef="#br0" timeOffset="1298.858">1480 267 18799 0 0,'0'-2'13'0'0,"-1"-1"180"0"0,0-1 0 0 0,0 1 0 0 0,-1 0 0 0 0,1 0 0 0 0,-1 0 0 0 0,1 0-1 0 0,-1 0 1 0 0,0 0 0 0 0,0 0 0 0 0,0 1 0 0 0,-3-3-193 0 0,-2-2-1037 0 0,7 7-6236 0 0</inkml:trace>
  <inkml:trace contextRef="#ctx0" brushRef="#br0" timeOffset="1494.648">1639 220 15408 0 0,'6'5'745'0'0,"-2"0"-604"0"0,1 0-1 0 0,-2 1 1 0 0,1-1 0 0 0,-1 1 0 0 0,0 0 0 0 0,0 0 0 0 0,-1 0-1 0 0,2 6-140 0 0,3 11 1250 0 0,2 20-1250 0 0,1 3 1398 0 0,-2-6 161 0 0,-1 2-1 0 0,-1 9-1558 0 0,8 43 1217 0 0,-8-54-909 0 0,-2-13-205 0 0,2 0 0 0 0,5 18-103 0 0,-9-41 24 0 0,-1-3-4041 0 0,-1-1-3597 0 0</inkml:trace>
  <inkml:trace contextRef="#ctx0" brushRef="#br0" timeOffset="1801.869">1564 466 16727 0 0,'0'0'382'0'0,"5"-4"1060"0"0,2 2-1087 0 0,-1 0 0 0 0,1 0 0 0 0,0 0 0 0 0,1 1 0 0 0,-1 0 0 0 0,0 0 0 0 0,0 1 0 0 0,3 0-355 0 0,19-1 794 0 0,90-3 699 0 0,-54 0-1081 0 0,0 2-412 0 0,42-2-3547 0 0,-85 3-3932 0 0</inkml:trace>
  <inkml:trace contextRef="#ctx0" brushRef="#br0" timeOffset="2212.221">2011 527 13704 0 0,'0'0'306'0'0,"0"0"46"0"0,1 1 24 0 0,7 3-27 0 0,-5-1-325 0 0,1-2 0 0 0,-1 1 0 0 0,1 0 0 0 0,0-1 1 0 0,3 1-25 0 0,9 2 258 0 0,-10-2-12 0 0,1 0 0 0 0,0-1 1 0 0,0 0-1 0 0,-1 0 0 0 0,1-1 1 0 0,0 1-1 0 0,0-1 0 0 0,0-1 0 0 0,0 0 1 0 0,6-1-247 0 0,11-4 732 0 0,-13 4-353 0 0,0 0-1 0 0,-1-1 1 0 0,0-1-1 0 0,9-3-378 0 0,20-7 685 0 0,-34 13-623 0 0,0 0-1 0 0,0-1 1 0 0,0 1-1 0 0,0-1 1 0 0,-1 0-1 0 0,1-1 1 0 0,-1 1 0 0 0,1-1-1 0 0,-1 0 1 0 0,0 0-1 0 0,0 0 1 0 0,0 0-1 0 0,0-1 1 0 0,0 1-1 0 0,0-3-61 0 0,-1 2 57 0 0,0 0 1 0 0,0-1-1 0 0,0 1 0 0 0,-1-1 0 0 0,0 0 0 0 0,0 1 0 0 0,0-1 0 0 0,-1-1-57 0 0,-1 4 18 0 0,1 1-1 0 0,-1-1 1 0 0,0 0-1 0 0,0 0 1 0 0,0 1-1 0 0,0-1 1 0 0,-1 0-1 0 0,1 0 1 0 0,0 1-1 0 0,-1-1 1 0 0,1 0-1 0 0,-1 1 1 0 0,0-1-1 0 0,1 1 1 0 0,-1-1-1 0 0,0 0 1 0 0,0 1-1 0 0,0 0 1 0 0,0-1-1 0 0,0 1 1 0 0,0 0-1 0 0,-1-1 1 0 0,1 1-1 0 0,0 0 1 0 0,-1 0-1 0 0,1 0-17 0 0,-2-1 15 0 0,1 0-1 0 0,-1 0 1 0 0,0 0-1 0 0,0 0 0 0 0,0 0 1 0 0,0 1-1 0 0,0-1 1 0 0,0 1-1 0 0,0 0 0 0 0,0 0 1 0 0,-1 0-1 0 0,1 1 1 0 0,0-1-1 0 0,-1 1 0 0 0,1-1 1 0 0,0 1-1 0 0,-1 0 1 0 0,1 1-1 0 0,-1-1 0 0 0,1 0 1 0 0,0 1-1 0 0,-1 0 1 0 0,1 0-1 0 0,0 0 0 0 0,-2 1-14 0 0,-3 2-14 0 0,1 1-1 0 0,0 0 1 0 0,0 1 0 0 0,1-1-1 0 0,0 1 1 0 0,0 1-1 0 0,0-1 1 0 0,1 1 0 0 0,-1 0-1 0 0,1 2 15 0 0,-9 12-72 0 0,2 1 0 0 0,-8 21 72 0 0,16-35 2 0 0,2 0-1 0 0,-1 0 0 0 0,1 0 1 0 0,0 0-1 0 0,1 1 0 0 0,0-1 1 0 0,0 1-1 0 0,1 2-1 0 0,0-9 7 0 0,-1-1-1 0 0,1 1 1 0 0,0 0 0 0 0,0-1-1 0 0,0 1 1 0 0,0-1-1 0 0,0 1 1 0 0,1 0 0 0 0,-1-1-1 0 0,1 1 1 0 0,-1-1 0 0 0,1 1-1 0 0,-1-1 1 0 0,1 1 0 0 0,0-1-1 0 0,-1 1 1 0 0,2 0-7 0 0,1 3 23 0 0,0-2 4 0 0,-1 0 0 0 0,0 0 0 0 0,1 0 0 0 0,0 0 1 0 0,0-1-1 0 0,0 1 0 0 0,0-1 0 0 0,0 0 0 0 0,0 0 0 0 0,0 0 0 0 0,1 0 0 0 0,-1 0 1 0 0,1-1-1 0 0,-1 1 0 0 0,1-1 0 0 0,0 0 0 0 0,0 0 0 0 0,2 0-27 0 0,11 1 180 0 0,0 0 0 0 0,0-1 0 0 0,11-1-180 0 0,-20 0 9 0 0,28-1-1683 0 0,17-3 1674 0 0,-23 0-2574 0 0,-1-1 0 0 0,1-1 2574 0 0,-2-2-7361 0 0</inkml:trace>
  <inkml:trace contextRef="#ctx0" brushRef="#br0" timeOffset="2725.082">2863 352 16687 0 0,'-29'10'314'0'0,"1"1"0"0"0,1 1 0 0 0,0 2 0 0 0,0 1-1 0 0,1 1 1 0 0,1 0 0 0 0,1 2 0 0 0,1 2-1 0 0,0 0-313 0 0,8-6 413 0 0,0 0 0 0 0,2 1 0 0 0,-9 11-413 0 0,16-18 172 0 0,1 0 0 0 0,0 0-1 0 0,0 1 1 0 0,1-1 0 0 0,0 1 0 0 0,0 0 0 0 0,1 0 0 0 0,-2 8-172 0 0,4-14 42 0 0,1 0-1 0 0,0 0 1 0 0,-1 0 0 0 0,1-1 0 0 0,0 2 0 0 0,0-2 0 0 0,1 1-1 0 0,-1 0 1 0 0,1 0 0 0 0,-1 0 0 0 0,1 0 0 0 0,0 0 0 0 0,0 0 0 0 0,0 0-1 0 0,0-1 1 0 0,1 1 0 0 0,-1 0 0 0 0,1-1 0 0 0,0 1 0 0 0,0-1 0 0 0,0 0-1 0 0,0 0-41 0 0,0 1 43 0 0,1 0-1 0 0,0-1 1 0 0,0 0-1 0 0,0 0 1 0 0,1 0-1 0 0,-1 0 1 0 0,0 0-1 0 0,1-1 1 0 0,-1 0-1 0 0,1 1 0 0 0,0-1 1 0 0,-1 0-1 0 0,1-1 1 0 0,0 1-1 0 0,0-1 1 0 0,-1 0-1 0 0,2 0-42 0 0,6 0 90 0 0,0-1-1 0 0,0 0 1 0 0,1-1 0 0 0,-2 0-1 0 0,1 0 1 0 0,0-2-1 0 0,0 1 1 0 0,-1-1-1 0 0,0-1 1 0 0,0 0 0 0 0,0 0-1 0 0,0-1 1 0 0,8-6-90 0 0,-7 2 7 0 0,0 1-1 0 0,0-1 1 0 0,-1-1 0 0 0,-1 0 0 0 0,0-1-1 0 0,0 1 1 0 0,-1-2 0 0 0,0 1 0 0 0,-1-1-1 0 0,2-7-6 0 0,13-36-354 0 0,-3 0 1 0 0,-3-2-1 0 0,4-26 354 0 0,-18 76-59 0 0,5-30-177 0 0,-2-1 0 0 0,-1 0 0 0 0,-2 0 0 0 0,-2-5 236 0 0,-8-23 648 0 0,8 66-480 0 0,0 1-34 0 0,0 0-20 0 0,-1 2-86 0 0,-1-1 0 0 0,1 1 0 0 0,0 0 0 0 0,0 0 0 0 0,0 0 0 0 0,0 0 0 0 0,1 0 0 0 0,-1 1-28 0 0,-3 11 0 0 0,1 1 0 0 0,1-1 0 0 0,0 1 0 0 0,0 12 0 0 0,-2 18 0 0 0,-3 53 21 0 0,2-25 22 0 0,-29 215 944 0 0,33-277-931 0 0,1 1 0 0 0,0-1 1 0 0,0 0-1 0 0,1 1 0 0 0,2 6-56 0 0,0-10 48 0 0,0-3-25 0 0,-2-4-6 0 0,-1-1-139 0 0,0 0-64 0 0,0 0-7 0 0,0 0-162 0 0,0 0-655 0 0,0 0-286 0 0,0 0-58 0 0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5:52.31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179 156 16527 0 0,'-22'-92'1816'0'0,"20"80"-1191"0"0,0 1 0 0 0,1-1 0 0 0,0 0 0 0 0,1-4-625 0 0,0 15 604 0 0,0 1 4 0 0,0 0-42 0 0,-3 9 138 0 0,-6 22-233 0 0,1 2 0 0 0,1-1 1 0 0,-1 23-472 0 0,3 5 428 0 0,2 36-428 0 0,3 62 80 0 0,3-95-16 0 0,6 28-64 0 0,-8-80-94 0 0,1 0 1 0 0,0 0-1 0 0,1 0 0 0 0,1-1 0 0 0,0 1 0 0 0,0-1 0 0 0,1 0 1 0 0,0 1 93 0 0,-5-10-63 0 0,1-1-1 0 0,-1 0 1 0 0,0 1 0 0 0,1-1 0 0 0,-1 1 0 0 0,1-1 0 0 0,-1 1 0 0 0,0-1 0 0 0,1 0 0 0 0,-1 1 0 0 0,1-1 0 0 0,-1 0-1 0 0,1 1 1 0 0,-1-1 0 0 0,1 0 0 0 0,-1 0 0 0 0,1 0 0 0 0,0 1 63 0 0,4-2-6808 0 0,1-2-353 0 0</inkml:trace>
  <inkml:trace contextRef="#ctx0" brushRef="#br0" timeOffset="344.385">8 162 16008 0 0,'-6'-14'1210'0'0,"6"12"-1156"0"0,-1 0 0 0 0,1 1 0 0 0,0-1-1 0 0,0 0 1 0 0,0 0 0 0 0,0 0 0 0 0,0 0 0 0 0,0 0-1 0 0,1 0 1 0 0,-1 0 0 0 0,1 0 0 0 0,-1 1 0 0 0,1-1 0 0 0,0 0-1 0 0,-1 0 1 0 0,1 1 0 0 0,0-1 0 0 0,0 0 0 0 0,0 1-1 0 0,1-1 1 0 0,-1 1 0 0 0,0-1 0 0 0,1 1 0 0 0,-1 0 0 0 0,1-1-54 0 0,2 0 102 0 0,-1 0 1 0 0,0 0 0 0 0,1 0 0 0 0,0 1-1 0 0,-1-1 1 0 0,1 1 0 0 0,0 0 0 0 0,0 0 0 0 0,0 0-1 0 0,0 1 1 0 0,4-1-103 0 0,24 0 246 0 0,1 2-1 0 0,0 0 1 0 0,-1 3-1 0 0,1 0 1 0 0,-1 2-1 0 0,0 2 1 0 0,-1 1-1 0 0,0 1 1 0 0,0 1-1 0 0,-1 2 1 0 0,0 1-1 0 0,-2 2 1 0 0,22 15-246 0 0,-36-22 48 0 0,0 1 0 0 0,-1 1 0 0 0,0 0 0 0 0,-1 0 1 0 0,-1 2-1 0 0,1-1 0 0 0,-2 1 0 0 0,0 1 0 0 0,-1 0 0 0 0,6 12-48 0 0,-12-19 30 0 0,0 0-1 0 0,-1 0 1 0 0,0 1-1 0 0,0-1 1 0 0,-1 1 0 0 0,0-1-1 0 0,0 1 1 0 0,-1-1-1 0 0,0 1 1 0 0,0 0-1 0 0,0-1 1 0 0,-1 1-1 0 0,-1-1 1 0 0,1 1-1 0 0,-1-1 1 0 0,-1 0 0 0 0,-1 5-30 0 0,-2 4 34 0 0,-1-1-1 0 0,-1 1 1 0 0,-1-1 0 0 0,0-1 0 0 0,-1 1 0 0 0,0-1 0 0 0,-3 0-34 0 0,0 0 36 0 0,0 0 0 0 0,-2-2 0 0 0,1 0 0 0 0,-2 0 0 0 0,1-1 0 0 0,-1-1 0 0 0,-1-1 0 0 0,0 0 0 0 0,0-1 0 0 0,-1-1 0 0 0,0-1 0 0 0,0 0 0 0 0,0-2 0 0 0,-1 0 0 0 0,-5 0-36 0 0,10-2 21 0 0,1-1-1 0 0,0 0 0 0 0,-1-1 0 0 0,-9-1-20 0 0,18 1-81 0 0,0-1 0 0 0,0 1 0 0 0,1-1-1 0 0,-1 0 1 0 0,1 0 0 0 0,-1-1 0 0 0,1 0 0 0 0,-1 1-1 0 0,1-1 1 0 0,0-1 0 0 0,0 1 0 0 0,0-1-1 0 0,0 1 1 0 0,-3-4 81 0 0,6 5-143 0 0,0 0-1 0 0,0 1 1 0 0,0-1-1 0 0,1 0 1 0 0,-1 0-1 0 0,0 0 0 0 0,1 0 1 0 0,-1 0-1 0 0,1 0 1 0 0,-1 0-1 0 0,1 0 1 0 0,-1 0-1 0 0,1 0 1 0 0,0 0-1 0 0,-1 0 0 0 0,1 0 1 0 0,0-1-1 0 0,0 1 1 0 0,0 0-1 0 0,0 0 1 0 0,0 0 143 0 0,3-8-1474 0 0</inkml:trace>
  <inkml:trace contextRef="#ctx0" brushRef="#br0" timeOffset="674.248">722 671 12264 0 0,'-1'2'273'0'0,"-4"5"-57"0"0,0 0 0 0 0,1 1 1 0 0,0 0-1 0 0,0 0 0 0 0,-1 6-216 0 0,-7 13-10 0 0,9-20 163 0 0,0-1 1 0 0,1 1-1 0 0,0 0 1 0 0,0 0-1 0 0,0 0 1 0 0,1 0-1 0 0,0 0 1 0 0,1 0-1 0 0,-1 5-153 0 0,1-7 140 0 0,1 0-1 0 0,-1 0 1 0 0,1 0-1 0 0,0 0 1 0 0,0-1-1 0 0,0 1 1 0 0,0 0-1 0 0,1 0 1 0 0,0-1-1 0 0,0 1 1 0 0,0-1-1 0 0,1 0 1 0 0,-1 0-1 0 0,2 2-139 0 0,-1-4 97 0 0,0 1 0 0 0,0 0 1 0 0,0-1-1 0 0,0 0 0 0 0,1 0 0 0 0,-1 0 0 0 0,0 0 0 0 0,1 0 0 0 0,0-1 1 0 0,-1 0-1 0 0,1 0 0 0 0,0 0 0 0 0,0 0 0 0 0,0 0 0 0 0,0-1-97 0 0,5 2 247 0 0,0-2-1 0 0,1 1 1 0 0,-1-1-1 0 0,1-1 1 0 0,-1 1-1 0 0,1-2-246 0 0,10-3 102 0 0,0 0 0 0 0,0-2 1 0 0,-1 0-1 0 0,0-1 0 0 0,0-2 0 0 0,-1 1 0 0 0,0-2 0 0 0,9-7-102 0 0,-21 14 37 0 0,0-1-1 0 0,0 0 0 0 0,0 0 1 0 0,0 0-1 0 0,-1-1 0 0 0,0 0 1 0 0,0 0-1 0 0,0 0 0 0 0,-1-1 1 0 0,0 0-1 0 0,0 0 0 0 0,-1 0 0 0 0,0 0 1 0 0,3-7-37 0 0,-5 9 21 0 0,0 1 1 0 0,0-1 0 0 0,-1 0-1 0 0,1 0 1 0 0,-1 0 0 0 0,0 0-1 0 0,0 0 1 0 0,0 1 0 0 0,-1-1-1 0 0,0 0 1 0 0,0 0 0 0 0,0 0-1 0 0,-1 1 1 0 0,1-1-1 0 0,-1 1 1 0 0,0-1 0 0 0,0 1-1 0 0,-1 0 1 0 0,1 0 0 0 0,-1 0-1 0 0,0 0 1 0 0,0 0 0 0 0,-1 0-1 0 0,0 0-21 0 0,-6-4-40 0 0,0 0 1 0 0,0 0-1 0 0,-1 2 0 0 0,0-1 0 0 0,0 1 0 0 0,0 1 0 0 0,-1 0 0 0 0,0 0 0 0 0,0 1 1 0 0,0 1-1 0 0,0 0 0 0 0,-1 1 0 0 0,1 0 0 0 0,-1 1 0 0 0,0 0 0 0 0,1 1 0 0 0,-1 1 0 0 0,1 0 1 0 0,-1 0-1 0 0,1 1 0 0 0,-1 1 0 0 0,1 0 0 0 0,-2 1 40 0 0,0 3-1617 0 0,6-2-2815 0 0,2 0-1925 0 0</inkml:trace>
  <inkml:trace contextRef="#ctx0" brushRef="#br0" timeOffset="1156.17">1212 399 11544 0 0,'0'0'264'0'0,"4"7"629"0"0,-3-6-885 0 0,0 0 1 0 0,0-1-1 0 0,0 1 0 0 0,0 0 1 0 0,0 0-1 0 0,0 0 0 0 0,0 0 1 0 0,-1 0-1 0 0,1 0 1 0 0,0 1-1 0 0,-1-1 0 0 0,1 0 1 0 0,-1 0-1 0 0,1 1-8 0 0,2 4 123 0 0,0 0 379 0 0,1 1-1 0 0,-1 0 1 0 0,0-1-1 0 0,0 1 1 0 0,-1 0 0 0 0,0 1-1 0 0,-1-1 1 0 0,1 0-1 0 0,-1 5-501 0 0,5 19 856 0 0,-3-14-300 0 0,-1 1-1 0 0,0-1 1 0 0,-2 0-1 0 0,0 11-555 0 0,0-8 406 0 0,0 38-98 0 0,1 28 1548 0 0,-11 85-1856 0 0,6-127 101 0 0,3-29-19 0 0,0 0 1 0 0,-1 0-1 0 0,0 0 1 0 0,-2-1 0 0 0,-1 7-83 0 0,-3 9 321 0 0,-1 6-589 0 0,9-36 216 0 0,0 1-1 0 0,0-1 1 0 0,0 0 0 0 0,0 0 0 0 0,0 1-1 0 0,-1-1 1 0 0,1 0 0 0 0,0 0-1 0 0,0 1 1 0 0,0-1 0 0 0,0 0 0 0 0,0 0-1 0 0,-1 0 1 0 0,1 1 0 0 0,0-1 0 0 0,0 0-1 0 0,0 0 1 0 0,-1 0 0 0 0,1 0 0 0 0,0 0-1 0 0,0 1 1 0 0,-1-1 0 0 0,1 0-1 0 0,0 0 1 0 0,0 0 0 0 0,-1 0 0 0 0,1 0-1 0 0,0 0 1 0 0,0 0 0 0 0,-1 0 0 0 0,1 0-1 0 0,0 0 1 0 0,0 0 0 0 0,-1 0-1 0 0,1 0 1 0 0,0 0 0 0 0,0 0 0 0 0,-1 0 52 0 0,-2-7-6014 0 0,3-1-728 0 0</inkml:trace>
  <inkml:trace contextRef="#ctx0" brushRef="#br0" timeOffset="1449.984">1308 428 13552 0 0,'0'0'398'0'0,"0"0"-3"0"0,2-1-252 0 0,2 0-65 0 0,0 0 1 0 0,1 0 0 0 0,-1 0 0 0 0,1 0 0 0 0,-1 0 0 0 0,1 1 0 0 0,-1 0 0 0 0,1 0-1 0 0,-1 0 1 0 0,1 1 0 0 0,-1-1 0 0 0,1 1 0 0 0,1 1-79 0 0,5 1 299 0 0,0 1 0 0 0,-1 0 0 0 0,1 0-1 0 0,-1 1 1 0 0,0 1 0 0 0,0 0 0 0 0,0 0 0 0 0,-1 1 0 0 0,0 0 0 0 0,-1 0 0 0 0,1 1 0 0 0,-1 0 0 0 0,-1 1 0 0 0,0 0-1 0 0,0 0 1 0 0,5 9-299 0 0,-11-15 93 0 0,1 0-1 0 0,0 0 0 0 0,-1 1 0 0 0,1-1 0 0 0,-1 1 0 0 0,0 0 1 0 0,-1-1-1 0 0,1 1 0 0 0,0 0 0 0 0,-1-1 0 0 0,0 1 1 0 0,0 0-1 0 0,0-1 0 0 0,0 1 0 0 0,-1 0 0 0 0,1 0 0 0 0,-1-1 1 0 0,0 1-1 0 0,0-1 0 0 0,0 1 0 0 0,-1-1 0 0 0,1 1 0 0 0,-1-1 1 0 0,0 0-1 0 0,0 0 0 0 0,0 0 0 0 0,0 0 0 0 0,-1 0 1 0 0,-1 2-94 0 0,-3 2 56 0 0,0-1-1 0 0,0 0 0 0 0,0 0 1 0 0,-1 0-1 0 0,1-1 0 0 0,-1-1 1 0 0,-1 1-1 0 0,1-1 0 0 0,-1 0 1 0 0,1-1-1 0 0,-6 1-54 0 0,-9 2-97 0 0,0-2 0 0 0,-1 0 0 0 0,1-1-1 0 0,-1-2 1 0 0,0 0 0 0 0,0-2 0 0 0,-1-1 97 0 0,21 2-200 0 0,0-1 0 0 0,0 1-1 0 0,0-1 1 0 0,0-1 0 0 0,0 1 0 0 0,0 0 0 0 0,0-1 0 0 0,-3-2 200 0 0,-7-5-5820 0 0,5 3-837 0 0</inkml:trace>
  <inkml:trace contextRef="#ctx0" brushRef="#br0" timeOffset="1709.665">1639 458 14112 0 0,'0'0'322'0'0,"0"8"429"0"0,-2 10-429 0 0,1 0-1 0 0,0 1 1 0 0,3 15-322 0 0,0-2 911 0 0,5 95 5362 0 0,-8 63-6273 0 0,-8-15 1044 0 0,8-157-1031 0 0,-2 1 0 0 0,-2 11-13 0 0,4-25-13 0 0,-1 0 0 0 0,1 0 1 0 0,-1 0-1 0 0,0 0 0 0 0,0 0 1 0 0,-1 0-1 0 0,1 0 0 0 0,-1-1 1 0 0,0 1-1 0 0,0-1 1 0 0,-1 1 12 0 0,3-4-53 0 0,1-1 0 0 0,-1 1 0 0 0,1 0 0 0 0,-1-1 0 0 0,0 1 0 0 0,1-1 0 0 0,-1 1 0 0 0,0-1 0 0 0,1 1 0 0 0,-1-1 0 0 0,0 0 0 0 0,1 1 0 0 0,-1-1 0 0 0,0 0 0 0 0,0 0 0 0 0,0 1 1 0 0,1-1-1 0 0,-1 0 0 0 0,0 0 0 0 0,0 0 0 0 0,0 0 0 0 0,1 0 0 0 0,-1 0 0 0 0,0 0 0 0 0,0 0 53 0 0,0-1-223 0 0,-1 0-1 0 0,1 0 1 0 0,0 1 0 0 0,0-1 0 0 0,0 0-1 0 0,-1 0 1 0 0,1-1 0 0 0,0 1 0 0 0,0 0-1 0 0,1 0 1 0 0,-1 0 0 0 0,0-1 0 0 0,0 1-1 0 0,0-1 224 0 0,-5-11-1648 0 0</inkml:trace>
  <inkml:trace contextRef="#ctx0" brushRef="#br0" timeOffset="1990.389">1637 483 12728 0 0,'1'-1'289'0'0,"-1"1"-280"0"0,1-3 60 0 0,1 1-1 0 0,0 0 0 0 0,-1 0 1 0 0,1 0-1 0 0,0 0 0 0 0,0 0 1 0 0,0 0-1 0 0,0 0 0 0 0,1 1 1 0 0,-1-1-1 0 0,0 1 0 0 0,1-1 1 0 0,-1 1-1 0 0,1 0 0 0 0,-1 0 1 0 0,2 0-69 0 0,1-1 240 0 0,0 1 0 0 0,0 0 0 0 0,0 0 1 0 0,0 1-1 0 0,0-1 0 0 0,0 1 1 0 0,0 0-1 0 0,0 0 0 0 0,0 1 0 0 0,1-1 1 0 0,-1 1-1 0 0,-1 1 0 0 0,1-1 0 0 0,1 1-240 0 0,11 4 903 0 0,0 1-1 0 0,0 1 1 0 0,4 3-903 0 0,-15-8 95 0 0,3 2 153 0 0,-2 0-1 0 0,1 1 1 0 0,-1 0-1 0 0,0 0 1 0 0,0 1-1 0 0,0 0 1 0 0,-1 0-1 0 0,0 0 1 0 0,0 1-1 0 0,-1 0 1 0 0,0 0-1 0 0,-1 0 1 0 0,0 1-1 0 0,1 2-247 0 0,-4-8 43 0 0,0 0-1 0 0,0 0 1 0 0,0 0-1 0 0,0 0 1 0 0,-1 0-1 0 0,0 0 1 0 0,1 0-1 0 0,-1 0 0 0 0,0 0 1 0 0,-1 1-1 0 0,1-1 1 0 0,0 0-1 0 0,-1 0 1 0 0,0 0-1 0 0,0 0 1 0 0,-1 2-43 0 0,0-1 28 0 0,0 1 0 0 0,0-1 1 0 0,-1 0-1 0 0,0 0 0 0 0,0-1 1 0 0,0 1-1 0 0,0 0 0 0 0,0-1 1 0 0,-1 0-1 0 0,-1 1-28 0 0,-6 4 26 0 0,-1 0-1 0 0,0-1 1 0 0,0 0-1 0 0,0-1 1 0 0,-1-1-1 0 0,0 0 1 0 0,-2 0-26 0 0,-11 3-5 0 0,-1-1 0 0 0,0-1 1 0 0,-5-1 4 0 0,21-4-218 0 0,-1 0 0 0 0,0 0 0 0 0,1-1 0 0 0,-1-1 0 0 0,0 0 0 0 0,1 0 0 0 0,-1-1 0 0 0,-8-3 218 0 0,18 4-248 0 0,0 0-1 0 0,0 0 1 0 0,0 0 0 0 0,0 0-1 0 0,0 0 1 0 0,0 0-1 0 0,1 0 1 0 0,-1-1-1 0 0,0 1 1 0 0,1-1-1 0 0,-1 1 1 0 0,0-2 248 0 0,-2-2-1371 0 0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6:05.48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705 104 11376 0 0,'22'-22'852'0'0,"-21"20"-808"0"0,1 1 0 0 0,-1-1 0 0 0,0 0 1 0 0,0 0-1 0 0,0 0 0 0 0,0 1 0 0 0,0-1 0 0 0,0 0 1 0 0,-1 0-1 0 0,1-1 0 0 0,-1 1 0 0 0,1 0 0 0 0,-1-1-44 0 0,1-7 2709 0 0,-1 9-2581 0 0,1 0-1 0 0,-1 1 1 0 0,0-1 0 0 0,0 0 0 0 0,0 1 0 0 0,0-1 0 0 0,0 0 0 0 0,0 1 0 0 0,0-1 0 0 0,0 0 0 0 0,0 1-1 0 0,0-1 1 0 0,0 0 0 0 0,0 1 0 0 0,0-1 0 0 0,-1 1 0 0 0,1-1 0 0 0,0 0 0 0 0,0 1 0 0 0,-1-1 0 0 0,1 1-1 0 0,0-1 1 0 0,-1 0 0 0 0,1 1 0 0 0,-1-1 0 0 0,1 1 0 0 0,-1 0 0 0 0,1-1 0 0 0,-1 1 0 0 0,1-1-1 0 0,-1 1 1 0 0,0-1-128 0 0,-8-3 422 0 0,-1 0 0 0 0,0 1 0 0 0,0-1 0 0 0,0 2 0 0 0,0 0 0 0 0,0 0-1 0 0,0 1 1 0 0,-1 0 0 0 0,1 0 0 0 0,-3 1-422 0 0,0 0 138 0 0,0 1-1 0 0,0 1 1 0 0,0-1-1 0 0,1 2 1 0 0,-1 0 0 0 0,0 0-1 0 0,-3 3-137 0 0,8-3 63 0 0,0 0 1 0 0,0 1-1 0 0,1 0 0 0 0,0 1 0 0 0,0-1 0 0 0,0 1 0 0 0,0 1 0 0 0,1-1 0 0 0,0 1 0 0 0,0 0 0 0 0,-4 7-63 0 0,3-4 45 0 0,1 1 0 0 0,0 0 0 0 0,0 0 0 0 0,1 1 0 0 0,1-1 0 0 0,0 1 0 0 0,0 0 0 0 0,1 1 0 0 0,0 4-45 0 0,-1 6 49 0 0,2 0 1 0 0,0 0-1 0 0,2 1 1 0 0,1 9-50 0 0,15 151 211 0 0,-6-92 59 0 0,-3 49-270 0 0,-6-101 34 0 0,0-18-9 0 0,-1 0 0 0 0,-2 10-25 0 0,0-4 8 0 0,0-9 11 0 0,0 0 1 0 0,-3 13-20 0 0,4-27-1 0 0,0 1 0 0 0,0-1 1 0 0,-1 0-1 0 0,1 0 0 0 0,-1 0 0 0 0,0 0 1 0 0,0 0-1 0 0,-1 0 0 0 0,1 0 1 0 0,-1-1-1 0 0,0 1 0 0 0,0-1 1 0 0,-1 1 0 0 0,3-3-33 0 0,0 0 1 0 0,0-1-1 0 0,-1 1 1 0 0,1 0 0 0 0,0-1-1 0 0,0 1 1 0 0,-1-1-1 0 0,1 0 1 0 0,0 1 0 0 0,-1-1-1 0 0,1 0 1 0 0,0 0-1 0 0,-1 0 1 0 0,1 0 0 0 0,0 0-1 0 0,-1 0 1 0 0,1 0 0 0 0,0 0-1 0 0,-1-1 1 0 0,1 1-1 0 0,0 0 1 0 0,-1-1 0 0 0,1 1-1 0 0,0-1 1 0 0,0 0-1 0 0,-1 1 1 0 0,1-1 0 0 0,-1 0 32 0 0,-5-4-1118 0 0,0 0 1 0 0,1-1 0 0 0,-1 1 0 0 0,-1-3 1117 0 0,1 1-3796 0 0,-9-7-3749 0 0</inkml:trace>
  <inkml:trace contextRef="#ctx0" brushRef="#br0" timeOffset="282.724">37 668 12672 0 0,'-3'-2'121'0'0,"1"0"0"0"0,0-1 0 0 0,0 1 0 0 0,-1-1 0 0 0,1 0 0 0 0,1 0 0 0 0,-1 0 0 0 0,0-1-121 0 0,-3-2 307 0 0,-7-4-48 0 0,11 9 523 0 0,1 1 267 0 0,0 0 51 0 0,2 1-74 0 0,8 2-513 0 0,0 0-1 0 0,0 0 0 0 0,0-1 0 0 0,0-1 1 0 0,5 1-513 0 0,31 6 842 0 0,13 4 130 0 0,1-2-1 0 0,11-2-971 0 0,-24-5 184 0 0,1-1 1 0 0,0-3 0 0 0,-1-2-1 0 0,1-2 1 0 0,30-7-185 0 0,-31-1-643 0 0,-17 3-5616 0 0,-5 1-1272 0 0</inkml:trace>
  <inkml:trace contextRef="#ctx0" brushRef="#br0" timeOffset="920.418">970 201 16599 0 0,'0'0'490'0'0,"0"0"-9"0"0,-10 9 230 0 0,4-1-255 0 0,1 0 0 0 0,0 1 0 0 0,0 0 1 0 0,0-1-1 0 0,1 1 0 0 0,1 1 0 0 0,0-1 0 0 0,0 0 1 0 0,0 5-457 0 0,-7 18 895 0 0,-1 5 84 0 0,2 0 1 0 0,-2 24-980 0 0,7-33 237 0 0,-3 10 45 0 0,3-1 0 0 0,0 25-282 0 0,4-40 122 0 0,1-1-1 0 0,0 1 0 0 0,2-1 0 0 0,1 1 1 0 0,2 6-122 0 0,-5-25 31 0 0,0 1 1 0 0,0-1-1 0 0,1 0 1 0 0,-1 1-1 0 0,1-1 1 0 0,0 0-1 0 0,0 0 1 0 0,0 0-1 0 0,0 0 1 0 0,1 0-1 0 0,-1-1 1 0 0,1 1-32 0 0,-2-2 10 0 0,0 0 0 0 0,0 0 0 0 0,1 0 1 0 0,-1 0-1 0 0,0 0 0 0 0,1-1 0 0 0,-1 1 1 0 0,0 0-1 0 0,1-1 0 0 0,-1 1 0 0 0,1-1 1 0 0,-1 1-1 0 0,1-1 0 0 0,-1 0 0 0 0,1 0 0 0 0,-1 0 1 0 0,1 1-1 0 0,0-2 0 0 0,-1 1 0 0 0,1 0 1 0 0,-1 0-1 0 0,1 0 0 0 0,-1-1 0 0 0,1 1 1 0 0,-1-1-1 0 0,1 1 0 0 0,0-1-10 0 0,11-5 77 0 0,-9 4-56 0 0,0 0-1 0 0,0 0 1 0 0,-1 0 0 0 0,1 0-1 0 0,0-1 1 0 0,-1 1 0 0 0,0-1-1 0 0,1 0 1 0 0,-1 0 0 0 0,0 0-1 0 0,2-4-20 0 0,9-13 35 0 0,-1-2 1 0 0,0 0-1 0 0,-2 0 0 0 0,-1-1 0 0 0,7-23-35 0 0,1-26 0 0 0,-17 65-12 0 0,-4 79-128 0 0,3-56 151 0 0,2 0 0 0 0,0 1 0 0 0,0-1 0 0 0,2 0-1 0 0,0 0 1 0 0,1-1 0 0 0,3 8-11 0 0,-5-17 23 0 0,0 0 1 0 0,0 0-1 0 0,0-1 0 0 0,1 1 0 0 0,0-1 0 0 0,0 0 1 0 0,0 0-1 0 0,1 0 0 0 0,0 0 0 0 0,2 1-23 0 0,-3-3 35 0 0,-1 0 1 0 0,1 0-1 0 0,0-1 0 0 0,1 0 0 0 0,-1 0 0 0 0,0 0 0 0 0,1 0 0 0 0,-1 0 0 0 0,1-1 1 0 0,-1 0-1 0 0,1 0 0 0 0,-1 0 0 0 0,1-1 0 0 0,3 1-35 0 0,-5-2 14 0 0,1 1 0 0 0,0-1-1 0 0,-1 0 1 0 0,1 0 0 0 0,-1 0-1 0 0,1 0 1 0 0,-1 0 0 0 0,0-1 0 0 0,1 0-1 0 0,-1 0 1 0 0,0 0 0 0 0,0 0 0 0 0,0 0-1 0 0,0 0 1 0 0,-1-1 0 0 0,1 1-1 0 0,0-1 1 0 0,-1 0 0 0 0,0 0 0 0 0,0 0-1 0 0,0 0 1 0 0,1-2-14 0 0,3-6 53 0 0,0 0 1 0 0,-1-1-1 0 0,0 0 0 0 0,0 0 0 0 0,1-12-53 0 0,-4 17 0 0 0,3-9-2 0 0,-1-1-1 0 0,-1 0 1 0 0,-1-1 0 0 0,0 1-1 0 0,-1-6 3 0 0,-1 22-64 0 0,1 17-109 0 0,2 9 78 0 0,-2-18 79 0 0,0 0 0 0 0,0-1 0 0 0,1 1 0 0 0,2 5 16 0 0,8 35 0 0 0,-11-45 0 0 0,1 4 0 0 0,1 0 0 0 0,-1-1 0 0 0,1 0 0 0 0,0 1 0 0 0,3 1 0 0 0,-5-5 0 0 0,0 0 0 0 0,1-1 0 0 0,0 1 0 0 0,-1-1 0 0 0,1 0 0 0 0,0 0 0 0 0,0 1 0 0 0,-1-1 0 0 0,1 0 0 0 0,0-1 0 0 0,0 1 0 0 0,0 0 0 0 0,0 0 0 0 0,1-1 0 0 0,-1 0 0 0 0,0 1 0 0 0,1-1 0 0 0,6 1 92 0 0,0 0-1 0 0,0-1 0 0 0,0 0 1 0 0,0-1-1 0 0,1 0 1 0 0,6-1-92 0 0,-11 0-351 0 0,0 1-1 0 0,0-1 1 0 0,0 0 0 0 0,0 0 0 0 0,3-2 351 0 0,-5 2-1018 0 0,1 0-1 0 0,-1 0 1 0 0,0-1 0 0 0,0 1 0 0 0,0-1 0 0 0,-1 1-1 0 0,1-1 1 0 0,0-1 1018 0 0,6-9-8286 0 0</inkml:trace>
  <inkml:trace contextRef="#ctx0" brushRef="#br0" timeOffset="1282.89">1650 426 14600 0 0,'0'0'330'0'0,"0"0"45"0"0,0 0 20 0 0,0 0-38 0 0,1 8-214 0 0,9 34 3066 0 0,12 29-3209 0 0,5 22 2725 0 0,-2-12-948 0 0,-7-27-1033 0 0,-14-43-64 0 0,-7-25 510 0 0,-1-4-1076 0 0,4 16-106 0 0,-3-13 76 0 0,1 0 0 0 0,1 0 0 0 0,0-1 0 0 0,2-13-84 0 0,0 17-7 0 0,1 0 0 0 0,0 0 0 0 0,1 0 0 0 0,0 0 0 0 0,1 1 0 0 0,1-2 7 0 0,-2 6-48 0 0,1 0 0 0 0,-1 0 0 0 0,1 1 0 0 0,1-1 1 0 0,-1 1-1 0 0,1 0 0 0 0,0 0 0 0 0,1 1 0 0 0,0-1 0 0 0,1 0 48 0 0,-2 2-137 0 0,1 0 1 0 0,0 1 0 0 0,0 0-1 0 0,0 0 1 0 0,0 0 0 0 0,1 1-1 0 0,-1 0 1 0 0,1 0 0 0 0,-1 0-1 0 0,2 1 137 0 0,32-3-1891 0 0,-2 5-3573 0 0,-27 1 785 0 0,-4 1-1001 0 0</inkml:trace>
  <inkml:trace contextRef="#ctx0" brushRef="#br0" timeOffset="1597.636">1999 499 11488 0 0,'-9'10'880'0'0,"-6"5"-486"0"0,11-12-363 0 0,0 1 0 0 0,0 0-1 0 0,0 1 1 0 0,-2 3-31 0 0,-5 9 2216 0 0,0 1 0 0 0,-4 11-2216 0 0,12-22 355 0 0,1 0-1 0 0,-1 0 0 0 0,1 0 0 0 0,0 0 1 0 0,1 0-1 0 0,0 1 0 0 0,0-1 0 0 0,0 6-354 0 0,1-10 107 0 0,0 0-1 0 0,0 0 1 0 0,1 0-1 0 0,-1 1 1 0 0,1-1-1 0 0,-1 0 1 0 0,1 0-1 0 0,0 0 1 0 0,0 0-1 0 0,1 0 1 0 0,-1 0-1 0 0,1 0 1 0 0,-1 0-1 0 0,1-1 1 0 0,0 1-1 0 0,0 0 1 0 0,0-1-1 0 0,0 0 1 0 0,0 1-1 0 0,1-1 1 0 0,-1 0-1 0 0,1 0 1 0 0,-1 0-1 0 0,1-1 1 0 0,0 1-1 0 0,0-1 1 0 0,0 1-1 0 0,0-1 1 0 0,0 0-1 0 0,0 0 1 0 0,0 0-1 0 0,0-1 1 0 0,0 1-1 0 0,1-1 1 0 0,-1 1-1 0 0,0-1 0 0 0,0 0 1 0 0,2-1-107 0 0,5 1 160 0 0,0-1 0 0 0,1 0 1 0 0,-1 0-1 0 0,0-1 0 0 0,0-1 0 0 0,6-2-160 0 0,-15 5 64 0 0,0-1 0 0 0,0-1 6 0 0,0 1 15 0 0,-1 1-14 0 0,0 0-2 0 0,0-1-14 0 0,0-2-55 0 0,0 2-68 0 0,0 1-71 0 0,0 0-21 0 0,-1 0 84 0 0,1 0 1 0 0,0 0-1 0 0,0-1 0 0 0,0 1 1 0 0,0 0-1 0 0,-1-1 1 0 0,1 1-1 0 0,0 0 0 0 0,0 0 1 0 0,-1-1-1 0 0,1 1 0 0 0,0 0 1 0 0,-1 0-1 0 0,1-1 1 0 0,0 1-1 0 0,0 0 0 0 0,-1 0 1 0 0,1 0-1 0 0,0 0 0 0 0,-1 0 1 0 0,1 0-1 0 0,-1-1 76 0 0,-2 1-6611 0 0,3 0-704 0 0</inkml:trace>
  <inkml:trace contextRef="#ctx0" brushRef="#br0" timeOffset="3171.601">1977 663 11000 0 0,'0'0'248'0'0,"0"0"34"0"0,0 0 21 0 0,0 0-34 0 0,0 0-81 0 0,0 0 307 0 0,0 0 154 0 0,17 0 1306 0 0,1-2-1382 0 0,-1-1 0 0 0,1 0 0 0 0,-1-1 0 0 0,1-1 0 0 0,-1 0-1 0 0,-1-2 1 0 0,9-4-573 0 0,-6 3 191 0 0,45-22 344 0 0,-57 26-463 0 0,1-1 0 0 0,-1 0 0 0 0,0 0 0 0 0,-1 0 0 0 0,1-1 0 0 0,5-6-72 0 0,-11 10 41 0 0,1 0-1 0 0,-1 1 1 0 0,1-1 0 0 0,-1 0 0 0 0,0 0 0 0 0,0 0 0 0 0,0 0 0 0 0,0 0-1 0 0,0 0 1 0 0,0 0 0 0 0,-1 0 0 0 0,1-1 0 0 0,-1 1 0 0 0,1 0 0 0 0,-1 0-1 0 0,0-1 1 0 0,0 1 0 0 0,0 0 0 0 0,0 0 0 0 0,0-1 0 0 0,-1 1 0 0 0,1 0-1 0 0,-1 0 1 0 0,1 0 0 0 0,-2-3-41 0 0,1 3 63 0 0,-1-1-1 0 0,1 0 0 0 0,-1 1 1 0 0,0-1-1 0 0,0 1 1 0 0,0-1-1 0 0,-1 1 1 0 0,1 0-1 0 0,0 0 0 0 0,-1 0 1 0 0,1 0-1 0 0,-1 1 1 0 0,0-1-1 0 0,0 1 1 0 0,1-1-1 0 0,-1 1 1 0 0,0 0-1 0 0,-1 0-62 0 0,-5-3 49 0 0,0 1 0 0 0,-1 1 0 0 0,1 0 0 0 0,0 0 0 0 0,-1 0 0 0 0,0 1 0 0 0,1 1-1 0 0,-1 0 1 0 0,1 0 0 0 0,-5 1-49 0 0,-1 2 17 0 0,1 0 0 0 0,0 1 0 0 0,0 0 0 0 0,0 1 0 0 0,1 1 0 0 0,0 0 0 0 0,0 0 0 0 0,0 2 1 0 0,-11 7-18 0 0,16-8 29 0 0,-1 0 0 0 0,1 1 1 0 0,0 0-1 0 0,0 0 1 0 0,1 1-1 0 0,0 0 1 0 0,1 0-1 0 0,0 1 1 0 0,0-1-1 0 0,1 2 0 0 0,1-1 1 0 0,-1 0-1 0 0,1 2-29 0 0,2-2 78 0 0,0 0 0 0 0,1 1 0 0 0,0-1 0 0 0,0 0-1 0 0,1 1 1 0 0,1-1 0 0 0,0 0 0 0 0,0 1 0 0 0,1-1-1 0 0,0 0 1 0 0,2 4-78 0 0,15 19 552 0 0,-19-32-519 0 0,1 1-1 0 0,0-1 1 0 0,0 1-1 0 0,1-1 0 0 0,-1 0 1 0 0,0 1-1 0 0,0-1 1 0 0,1 0-1 0 0,-1 0 1 0 0,0 0-1 0 0,1 0 1 0 0,-1 0-1 0 0,1 0 0 0 0,0-1 1 0 0,0 1-33 0 0,29 10 344 0 0,-22-8-237 0 0,9 1-31 0 0,1 0 1 0 0,0-1 0 0 0,0-1 0 0 0,0-1 0 0 0,0-1 0 0 0,6-1-77 0 0,-5 1 1 0 0,-15 0-68 0 0,-1-1 0 0 0,1 1 0 0 0,0-1 0 0 0,-1 0-1 0 0,5-2 69 0 0,13-2-1734 0 0,-4 2-4256 0 0,-1-2-1953 0 0</inkml:trace>
  <inkml:trace contextRef="#ctx0" brushRef="#br0" timeOffset="3533.979">2634 416 11224 0 0,'-6'-3'122'0'0,"0"1"43"0"0,1-1 1 0 0,0 1-1 0 0,-1 0 1 0 0,-5-1-166 0 0,7 2 365 0 0,-1 0-1 0 0,0 1 1 0 0,0-1 0 0 0,0 1 0 0 0,0 0 0 0 0,0 0 0 0 0,0 0 0 0 0,0 1 0 0 0,0 0 0 0 0,-5 1-365 0 0,6-1 174 0 0,0 0 0 0 0,1 0 0 0 0,-1 1 0 0 0,0-1 0 0 0,1 1 0 0 0,-1 0 0 0 0,1 0 0 0 0,-1 1 0 0 0,1-1 0 0 0,0 1 0 0 0,0-1 1 0 0,0 1-1 0 0,0 0 0 0 0,-1 3-174 0 0,2-4 26 0 0,1 0 1 0 0,0 0 0 0 0,0 0-1 0 0,0 0 1 0 0,0 0 0 0 0,1 0-1 0 0,-1 0 1 0 0,1 1 0 0 0,-1-1-1 0 0,1 0 1 0 0,0 0 0 0 0,-1 1 0 0 0,1-1-1 0 0,0 0 1 0 0,1 1 0 0 0,-1-1-1 0 0,0 0 1 0 0,1 1 0 0 0,-1-1-1 0 0,1 0 1 0 0,0 0 0 0 0,-1 0-1 0 0,1 1 1 0 0,0-1 0 0 0,1 0-1 0 0,-1 1-26 0 0,1-1 5 0 0,3 7 66 0 0,0 0-1 0 0,0-1 1 0 0,1 0-1 0 0,1 0 1 0 0,-1 0-1 0 0,3 1-70 0 0,60 59 778 0 0,-31-28 86 0 0,-35-38-708 0 0,-1 0 1 0 0,0 1-1 0 0,0-1 1 0 0,0 1-1 0 0,0-1 1 0 0,0 1-1 0 0,-1 0 1 0 0,1 0-1 0 0,-1 0 1 0 0,0 0-1 0 0,0 0 1 0 0,0 0-1 0 0,1 3-156 0 0,-2-5 53 0 0,0 0 0 0 0,0 1 1 0 0,0-1-1 0 0,-1 1 0 0 0,1-1 0 0 0,0 0 0 0 0,-1 1 0 0 0,1-1 0 0 0,0 0 0 0 0,-1 1 1 0 0,0-1-1 0 0,1 0 0 0 0,-1 0 0 0 0,0 0 0 0 0,1 1 0 0 0,-1-1 0 0 0,0 0 0 0 0,0 0 1 0 0,0 0-1 0 0,0 0 0 0 0,0 0 0 0 0,0-1 0 0 0,0 1 0 0 0,0 0 0 0 0,-1 0 0 0 0,1-1 1 0 0,0 1-1 0 0,0 0 0 0 0,-1-1 0 0 0,1 0 0 0 0,0 1 0 0 0,-1-1-53 0 0,-20 7 300 0 0,-1-1-1 0 0,-21 3-299 0 0,-4 0 177 0 0,-10 1-1209 0 0,47-9 727 0 0,-5-1-2799 0 0,10 0 1289 0 0</inkml:trace>
  <inkml:trace contextRef="#ctx0" brushRef="#br0" timeOffset="4081.09">2824 574 16471 0 0,'0'0'374'0'0,"0"0"54"0"0,0 0 21 0 0,0 0-49 0 0,1 1-259 0 0,9 13 431 0 0,-10-14-538 0 0,0 1-1 0 0,0-1 1 0 0,0 0 0 0 0,0 1 0 0 0,1-1-1 0 0,-1 1 1 0 0,0-1 0 0 0,0 0-1 0 0,1 0 1 0 0,-1 1 0 0 0,0-1 0 0 0,0 0-1 0 0,1 1 1 0 0,-1-1 0 0 0,0 0-1 0 0,1 0 1 0 0,-1 1 0 0 0,0-1-1 0 0,1 0 1 0 0,-1 0 0 0 0,1 0 0 0 0,-1 0-1 0 0,0 0 1 0 0,1 1 0 0 0,-1-1-1 0 0,1 0-33 0 0,3 1 302 0 0,1 0-1 0 0,0 1 0 0 0,0-2 0 0 0,0 1 0 0 0,0-1 0 0 0,0 1 0 0 0,1-1 0 0 0,-1-1 0 0 0,0 1 0 0 0,0-1 1 0 0,0 0-1 0 0,0 0-301 0 0,7-2 282 0 0,4 0-51 0 0,-1-1 0 0 0,0 0-1 0 0,7-4-230 0 0,-18 6 15 0 0,1 0 0 0 0,0-1 0 0 0,-1 0-1 0 0,1 0 1 0 0,-1 0 0 0 0,0 0 0 0 0,0 0 0 0 0,0-1-1 0 0,-1 0 1 0 0,1 0 0 0 0,-1 0 0 0 0,2-2-15 0 0,-3 3 15 0 0,0-1 1 0 0,0 1-1 0 0,0-1 1 0 0,-1 0-1 0 0,1 0 1 0 0,-1 0 0 0 0,0 1-1 0 0,0-1 1 0 0,0 0-1 0 0,0 0 1 0 0,-1-1-1 0 0,1-2-15 0 0,-1 4 4 0 0,-1 1 0 0 0,1 0-1 0 0,0 0 1 0 0,-1-1 0 0 0,0 1-1 0 0,1 0 1 0 0,-1 0 0 0 0,0 0-1 0 0,0 0 1 0 0,0 0 0 0 0,0 0-1 0 0,0 0 1 0 0,-1 0 0 0 0,1 0-1 0 0,-1 0 1 0 0,1 1 0 0 0,-1-1-1 0 0,1 0 1 0 0,-1 1 0 0 0,0 0-1 0 0,0-1 1 0 0,0 1 0 0 0,0 0-1 0 0,-2-1-3 0 0,-1 0 0 0 0,-7 1-31 0 0,9 3-15 0 0,2-1 49 0 0,0-1-57 0 0,1 0-16 0 0,0 0-24 0 0,0 0 12 0 0,0 0-18 0 0,0 0-111 0 0,0 0-49 0 0,0 0-11 0 0,0 0-5 0 0,0 0-17 0 0,0 0-10 0 0,0 0-1 0 0,0 0-34 0 0,11-2-1268 0 0,-2 1 290 0 0,-1 0-1 0 0,1 0 0 0 0,6-3 1317 0 0,8-1-3431 0 0,-14 5 58 0 0,0-2-816 0 0</inkml:trace>
  <inkml:trace contextRef="#ctx0" brushRef="#br0" timeOffset="4450.405">3210 402 10224 0 0,'0'0'230'0'0,"0"0"30"0"0,0 0 19 0 0,0 0-30 0 0,0 0-27 0 0,0 0 466 0 0,0 0 221 0 0,0 0 47 0 0,0 0-17 0 0,-15-9 2114 0 0,9 8-2723 0 0,1 0 0 0 0,-1 0 0 0 0,0 1 1 0 0,0 0-1 0 0,1 0 0 0 0,-1 0 0 0 0,0 1 1 0 0,1-1-1 0 0,-1 1 0 0 0,-5 2-330 0 0,-8 3 723 0 0,-1 1 0 0 0,-7 5-723 0 0,11-5 370 0 0,4-2-199 0 0,2 0-1 0 0,-1 1 1 0 0,1 1-1 0 0,-1 0 1 0 0,2 0-1 0 0,-1 1 1 0 0,1 0-1 0 0,0 0 1 0 0,1 1-1 0 0,0 1 1 0 0,1-1-1 0 0,0 1 1 0 0,0 0-1 0 0,1 1 1 0 0,0 0-1 0 0,-4 11-170 0 0,7-15 92 0 0,0 0-1 0 0,0 1 1 0 0,1 0-1 0 0,-1-1 1 0 0,2 1-1 0 0,-1 0 0 0 0,1 0 1 0 0,1 0-1 0 0,-1 6-91 0 0,2-11 40 0 0,-1 0 0 0 0,0 0 0 0 0,0 0-1 0 0,1 0 1 0 0,0 0 0 0 0,0 0-1 0 0,0 0 1 0 0,0 0 0 0 0,0 0 0 0 0,0-1-1 0 0,1 1 1 0 0,-1 0 0 0 0,1-1-1 0 0,0 1 1 0 0,0-1 0 0 0,0 1 0 0 0,0-1-1 0 0,0 0 1 0 0,1 0 0 0 0,-1 0 0 0 0,0 0-1 0 0,1 0 1 0 0,0-1 0 0 0,-1 1-1 0 0,1-1 1 0 0,0 0-40 0 0,17 6 98 0 0,-1 0 1 0 0,1-2-1 0 0,0-1 0 0 0,0 0 0 0 0,1-1 0 0 0,0-2-98 0 0,7 3-619 0 0,-4-1 1145 0 0,0-1 0 0 0,11 0-526 0 0,-25-3-848 0 0,-1 1 0 0 0,0-1 0 0 0,5-2 848 0 0,-7 2-1592 0 0,0-1-1 0 0,-1-1 1 0 0,1 1 0 0 0,-1-1-1 0 0,1 0 1593 0 0,9-6-7859 0 0</inkml:trace>
  <inkml:trace contextRef="#ctx0" brushRef="#br0" timeOffset="5215.132">3307 629 14944 0 0,'0'0'340'0'0,"0"0"50"0"0,0 0 24 0 0,-9 16 81 0 0,8-14-360 0 0,0-1 0 0 0,0 1-1 0 0,0 0 1 0 0,1-1 0 0 0,-1 1-1 0 0,0 0 1 0 0,1-1-1 0 0,0 1 1 0 0,-1 0 0 0 0,1 0-1 0 0,0 0 1 0 0,0-1-1 0 0,0 1 1 0 0,0 0 0 0 0,0 0-1 0 0,0 0 1 0 0,1-1-1 0 0,-1 1 1 0 0,1 0 0 0 0,-1 0-1 0 0,1-1 1 0 0,0 1 0 0 0,-1 0-1 0 0,2 0-134 0 0,-1 0 168 0 0,0 0 0 0 0,1 0 0 0 0,-1 0 0 0 0,1 0 0 0 0,0-1 1 0 0,0 1-1 0 0,0 0 0 0 0,0-1 0 0 0,0 1 0 0 0,0-1 0 0 0,0 0 0 0 0,0 0 0 0 0,1 0 0 0 0,-1 0 0 0 0,0 0 0 0 0,3 1-168 0 0,4 0 239 0 0,0-1 0 0 0,1 0-1 0 0,-1 0 1 0 0,1-1-1 0 0,-1 0 1 0 0,0 0 0 0 0,9-2-239 0 0,4-2 255 0 0,0-1 1 0 0,16-6-256 0 0,-29 9 18 0 0,-1-1 0 0 0,1-1 0 0 0,-1 1-1 0 0,0-1 1 0 0,0-1 0 0 0,-1 0 0 0 0,1 0 0 0 0,-1 0 0 0 0,0-1 0 0 0,0 0-18 0 0,-3 2 1 0 0,0 0 0 0 0,-1 0 0 0 0,0-1 0 0 0,0 1 0 0 0,0-1 0 0 0,-1 0 0 0 0,1 1 0 0 0,-1-1 0 0 0,0 0 0 0 0,0 0 0 0 0,-1 0 0 0 0,0-1 0 0 0,0 1 0 0 0,0 0 0 0 0,0 0 0 0 0,-1-1 0 0 0,0-2-1 0 0,0 5-22 0 0,0 0-1 0 0,0 0 1 0 0,-1 0 0 0 0,1 0 0 0 0,-1-1 0 0 0,0 1 0 0 0,0 0 0 0 0,0 0 0 0 0,0 1 0 0 0,-1-1 0 0 0,1 0 0 0 0,-1 0 0 0 0,0 1 0 0 0,1-1 0 0 0,-1 0 0 0 0,0 1 0 0 0,-1 0 0 0 0,1 0 0 0 0,0-1 0 0 0,-1 1 0 0 0,1 1 0 0 0,-1-1-1 0 0,-2-1 23 0 0,1 1-12 0 0,0 0-1 0 0,0 0 0 0 0,0 0 0 0 0,-1 1 0 0 0,1 0 0 0 0,0 0 0 0 0,-1 0 0 0 0,1 1 0 0 0,0-1 0 0 0,-1 1 0 0 0,1 0 0 0 0,-1 0 1 0 0,1 1-1 0 0,0-1 0 0 0,-1 1 0 0 0,1 0 0 0 0,0 0 13 0 0,-4 2-3 0 0,0 0-1 0 0,0 0 1 0 0,0 1 0 0 0,1 0 0 0 0,0 1-1 0 0,0 0 1 0 0,0 0 0 0 0,0 0 0 0 0,1 1 0 0 0,0 0-1 0 0,0 0 1 0 0,0 0 0 0 0,1 1 0 0 0,-3 5 3 0 0,3-4-3 0 0,0 0 1 0 0,0 1-1 0 0,0 0 1 0 0,2 0-1 0 0,-1 1 1 0 0,1-1-1 0 0,0 1 1 0 0,1-1 0 0 0,0 1-1 0 0,1 0 1 0 0,0 0-1 0 0,0 4 3 0 0,1-10 15 0 0,0-1-1 0 0,0 1 0 0 0,0-1 0 0 0,1 1 1 0 0,0-1-1 0 0,0 1 0 0 0,0-1 0 0 0,0 1 1 0 0,0-1-1 0 0,0 0 0 0 0,1 0 0 0 0,0 1 1 0 0,0-1-1 0 0,0 0 0 0 0,0 0 0 0 0,0-1 1 0 0,1 2-15 0 0,1-1 48 0 0,0 1 1 0 0,0-1-1 0 0,0-1 1 0 0,0 1-1 0 0,1 0 1 0 0,-1-1-1 0 0,1 0 1 0 0,-1 0-1 0 0,1-1 1 0 0,0 1-1 0 0,2 0-48 0 0,12 1 155 0 0,1-1 1 0 0,-1 0-1 0 0,1-1 0 0 0,0-1 0 0 0,14-2-155 0 0,-28 1-241 0 0,1 0-1 0 0,-1-1 0 0 0,1 1 1 0 0,-1-1-1 0 0,0 0 1 0 0,0-1-1 0 0,0 0 1 0 0,0 0-1 0 0,0 0 0 0 0,0 0 1 0 0,-1-1-1 0 0,0 0 1 0 0,1 0-1 0 0,-2-1 0 0 0,1 1 1 0 0,0-1-1 0 0,-1-1 242 0 0,13-15-2148 0 0,-1 0 0 0 0,-1-1 0 0 0,8-17 2148 0 0,-5 9-1070 0 0,30-55-7939 0 0,-41 72 9083 0 0,-7 12 841 0 0,0 1 357 0 0,0 0 68 0 0,0 0-32 0 0,1 1-204 0 0,2 11-44 0 0,0-1-1 0 0,0 1 1 0 0,-1-1-1 0 0,-1 1 1 0 0,0 12-1060 0 0,1-5 841 0 0,0 6-10 0 0,5 45 1474 0 0,-4-51-1476 0 0,-2-12-432 0 0,0-1-1 0 0,0 0 1 0 0,0 0-1 0 0,1 1 1 0 0,-1-1-1 0 0,2 0 0 0 0,-1 0 1 0 0,2 1-397 0 0,-4-6 400 0 0,0-1-44 0 0,0 0-11 0 0,0 0-21 0 0,19 2 590 0 0,-18-2-901 0 0,0-1 0 0 0,1 1 0 0 0,-1-1 1 0 0,0 1-1 0 0,0-1 0 0 0,0 0 0 0 0,0 1 1 0 0,0-1-1 0 0,0 0 0 0 0,0 0 0 0 0,0 0 1 0 0,0 0-1 0 0,0 0 0 0 0,0 0 0 0 0,0 0 1 0 0,0 0-1 0 0,0-1-13 0 0,11-24 84 0 0,-5 12-12 0 0,5-8-83 0 0,4-10-250 0 0,2 1 0 0 0,2 0-1 0 0,3-2 262 0 0,-21 31-17 0 0,1-1 0 0 0,-1 0 0 0 0,1 0 0 0 0,-1 1 0 0 0,1 0 0 0 0,0-1 0 0 0,0 1 0 0 0,0 0 0 0 0,0 0 0 0 0,1 1 0 0 0,-1-1 0 0 0,0 1-1 0 0,1 0 1 0 0,1-1 17 0 0,-3 2-3 0 0,-1-1 0 0 0,1 1 0 0 0,-1 0 0 0 0,1 0-1 0 0,0 0 1 0 0,-1 0 0 0 0,1 1 0 0 0,-1-1 0 0 0,1 0 0 0 0,-1 1-1 0 0,1-1 1 0 0,-1 1 0 0 0,1-1 0 0 0,-1 1 0 0 0,0 0-1 0 0,1-1 1 0 0,-1 1 0 0 0,0 0 0 0 0,1 0 0 0 0,-1 0-1 0 0,0 0 1 0 0,0 0 0 0 0,0 0 0 0 0,0 1 0 0 0,0-1 0 0 0,0 0-1 0 0,0 0 1 0 0,0 1 0 0 0,-1-1 0 0 0,1 1 0 0 0,0-1-1 0 0,-1 0 1 0 0,1 1 3 0 0,10 29 240 0 0,-2-1-1 0 0,0 2 0 0 0,-1 6-239 0 0,-1-6 290 0 0,9 24 154 0 0,-15-52-445 0 0,2-1 1 0 0,-1 1-1 0 0,0 0 0 0 0,1 0 0 0 0,1 1 1 0 0,-3-4-11 0 0,-1-1-36 0 0,1 1-1 0 0,0 0 0 0 0,0-1 0 0 0,0 1 0 0 0,0 0 0 0 0,1-1 0 0 0,-1 1 0 0 0,0-1 0 0 0,0 0 1 0 0,0 1-1 0 0,0-1 0 0 0,0 0 0 0 0,1 0 0 0 0,-1 0 0 0 0,0 0 0 0 0,0 0 0 0 0,0 0 0 0 0,2 0 48 0 0,0 0-578 0 0,0-1-1 0 0,0 1 1 0 0,0-1-1 0 0,0 0 1 0 0,0 0-1 0 0,2-1 579 0 0,6-4-1408 0 0</inkml:trace>
  <inkml:trace contextRef="#ctx0" brushRef="#br0" timeOffset="5721.942">4571 379 18127 0 0,'0'0'531'0'0,"-1"0"-485"0"0,0 0 0 0 0,1 0 0 0 0,-1 0-1 0 0,1 0 1 0 0,-1 0 0 0 0,0 0 0 0 0,1 0 0 0 0,-1 0 0 0 0,1 0-1 0 0,-1 0 1 0 0,0 0 0 0 0,1 0 0 0 0,-1 0 0 0 0,1 1 0 0 0,-1-1-1 0 0,0 0-45 0 0,-1 2 2 0 0,0 0 16 0 0,0-1 0 0 0,0 1 0 0 0,0-1 0 0 0,-1 0 0 0 0,1 0 0 0 0,-1 0 0 0 0,1 0 0 0 0,-3 1-18 0 0,-1 0 88 0 0,0 0-1 0 0,1 1 1 0 0,-1 0 0 0 0,1 0 0 0 0,-1 1-88 0 0,-12 7 417 0 0,14-9-293 0 0,1 0-1 0 0,-1 1 1 0 0,1 0 0 0 0,0 0 0 0 0,0 0 0 0 0,0 0 0 0 0,-2 4-124 0 0,-11 10 466 0 0,4-6-160 0 0,0 0-1 0 0,1 1 1 0 0,1 0-1 0 0,0 1 1 0 0,0 1 0 0 0,1-1-1 0 0,-4 10-305 0 0,7-10 153 0 0,0 1 1 0 0,0 0-1 0 0,2 1 0 0 0,0-1 0 0 0,-1 4-153 0 0,5-14 22 0 0,-1 0-1 0 0,1-1 1 0 0,-1 1 0 0 0,1 0-1 0 0,0 0 1 0 0,0-1-1 0 0,1 1 1 0 0,-1 0 0 0 0,1-1-1 0 0,-1 1 1 0 0,1 0 0 0 0,1-1-1 0 0,-1 1 1 0 0,0-1-1 0 0,1 1 1 0 0,1 1-22 0 0,0-1 48 0 0,0 0 1 0 0,0 0-1 0 0,0 0 0 0 0,1 0 1 0 0,0-1-1 0 0,0 1 0 0 0,0-1 0 0 0,0 0 1 0 0,0 0-1 0 0,1-1 0 0 0,0 2-48 0 0,8 1 102 0 0,0 0-1 0 0,0 0 0 0 0,0-1 1 0 0,0 0-1 0 0,1-2 1 0 0,-1 1-1 0 0,1-2 0 0 0,8 1-101 0 0,10-1 70 0 0,0-2-1 0 0,0-1 0 0 0,25-6-69 0 0,-43 5 25 0 0,0-1-1 0 0,-1-1 1 0 0,1 0-1 0 0,5-4-24 0 0,4 0 28 0 0,2-3-5 0 0,-1-1 0 0 0,0-1 1 0 0,6-5-24 0 0,-8 5 4 0 0,-13 8-3 0 0,0-1 0 0 0,0 0 0 0 0,0 0-1 0 0,-1-1 1 0 0,0 0 0 0 0,-1-1 0 0 0,1 0 0 0 0,-2 0 0 0 0,1 0-1 0 0,-1-1 1 0 0,-1 0 0 0 0,0 0 0 0 0,1-3-1 0 0,-5 10 3 0 0,-1 1 1 0 0,1-1-1 0 0,-1 0 0 0 0,1 0 1 0 0,-1 0-1 0 0,0 0 0 0 0,0 0 1 0 0,0 0-1 0 0,0 0 0 0 0,-1 0 1 0 0,1 1-1 0 0,-1-1 0 0 0,0 0 1 0 0,1 0-1 0 0,-1 0 0 0 0,-1 1 1 0 0,1-1-1 0 0,0 0 0 0 0,-1 1 1 0 0,0-1-4 0 0,1 1 1 0 0,0 1 1 0 0,0-1-1 0 0,0 1 1 0 0,0 0-1 0 0,-1-1 1 0 0,1 1 0 0 0,-1 0-1 0 0,1 0 1 0 0,-1 0-1 0 0,1 0 1 0 0,-1 0 0 0 0,1 0-1 0 0,-1 0 1 0 0,0 1-1 0 0,0-1 1 0 0,1 1-1 0 0,-1-1 1 0 0,0 1 0 0 0,0 0-1 0 0,0-1 1 0 0,1 1-1 0 0,-1 0 1 0 0,0 0 0 0 0,0 0-1 0 0,0 1 1 0 0,0-1-1 0 0,1 0 1 0 0,-1 1-1 0 0,0-1 1 0 0,0 1 0 0 0,0-1-1 0 0,0 1-1 0 0,-28 9 0 0 0,23-9 0 0 0,1 1 0 0 0,0 0 0 0 0,0 0 0 0 0,1 0 0 0 0,-1 1 0 0 0,0-1 0 0 0,1 2 0 0 0,-2 0 31 0 0,1 0 0 0 0,0 1 0 0 0,0 0-1 0 0,1 0 1 0 0,-1 1 0 0 0,1 0 0 0 0,0 0 0 0 0,1 0-1 0 0,-1 0 1 0 0,0 3-31 0 0,1 0 50 0 0,0 0 0 0 0,0 1-1 0 0,1-1 1 0 0,0 1 0 0 0,1 0-1 0 0,0 0 1 0 0,0 5-50 0 0,2-11 41 0 0,1 0 1 0 0,0-1-1 0 0,0 1 0 0 0,0 0 0 0 0,0-1 1 0 0,0 1-1 0 0,1-1 0 0 0,-1 1 0 0 0,1-1 1 0 0,0 0-1 0 0,2 3-41 0 0,4 7 189 0 0,-6-10-132 0 0,0 1 0 0 0,1 0 0 0 0,0 0 0 0 0,0-1 0 0 0,0 0-1 0 0,0 0 1 0 0,0 0 0 0 0,1 0 0 0 0,-1 0 0 0 0,4 2-57 0 0,7 3 170 0 0,0-1 0 0 0,8 3-170 0 0,4 2 112 0 0,-15-7-77 0 0,-1-1 1 0 0,1 0-1 0 0,0-1 0 0 0,0-1 0 0 0,8 2-35 0 0,34-3-599 0 0,-34-2 178 0 0,-18 1 132 0 0,0 0 0 0 0,0 0 0 0 0,0 0 0 0 0,0-1 0 0 0,0 1 0 0 0,0 0 0 0 0,-1-1-1 0 0,1 1 1 0 0,0-1 0 0 0,0 1 0 0 0,0-1 0 0 0,-1 1 0 0 0,1-1 0 0 0,0 0 289 0 0,3-2-5018 0 0,3-1-3280 0 0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6:13.23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430 34 13968 0 0,'0'0'408'0'0,"3"-10"160"0"0,-3 5-475 0 0,-1 4 131 0 0,0-1 0 0 0,0 1 0 0 0,0 0 0 0 0,0 0 0 0 0,-1 0 1 0 0,1 0-1 0 0,0 0 0 0 0,-1 0 0 0 0,1 1 0 0 0,-1-1 0 0 0,0 0-224 0 0,-6-1 384 0 0,1 0-1 0 0,0 1 1 0 0,-1 0-1 0 0,1 1 1 0 0,0-1-1 0 0,-1 1 1 0 0,1 1-1 0 0,-1 0 1 0 0,1 0-1 0 0,0 0 1 0 0,-1 1-1 0 0,1 0 1 0 0,-2 1-384 0 0,-6 2 385 0 0,0 1 1 0 0,0 0-1 0 0,1 1 1 0 0,0 1-1 0 0,-9 6-385 0 0,20-12 64 0 0,0 0 1 0 0,0 1-1 0 0,0-1 0 0 0,0 1 0 0 0,0 0 1 0 0,1 0-1 0 0,-1 0 0 0 0,0 2-64 0 0,2-4 3 0 0,0 0 0 0 0,1 0 1 0 0,-1 0-1 0 0,1-1 0 0 0,0 1 0 0 0,-1 0 0 0 0,1 1 1 0 0,0-1-1 0 0,0 0 0 0 0,0 0 0 0 0,-1 0 0 0 0,1 0 1 0 0,0 0-1 0 0,0 0 0 0 0,0 0 0 0 0,1 0 0 0 0,-1 0 1 0 0,0 0-1 0 0,0 0 0 0 0,1 0 0 0 0,-1 0 0 0 0,0 0 0 0 0,1 0 1 0 0,-1 0-1 0 0,1 0 0 0 0,-1 0 0 0 0,1 0 0 0 0,0-1 1 0 0,-1 1-1 0 0,1 0 0 0 0,0 0 0 0 0,0 0-3 0 0,11 10-5 0 0,0 0 1 0 0,1 0-1 0 0,1-1 0 0 0,-1-1 0 0 0,6 2 5 0 0,7 5-13 0 0,-2 0 0 0 0,11 10 13 0 0,-23-17 66 0 0,-1 0 0 0 0,-1 1 1 0 0,0 1-1 0 0,0 0 1 0 0,7 12-67 0 0,-15-20 24 0 0,0 1 1 0 0,0-1-1 0 0,0 1 1 0 0,0 0-1 0 0,0 0 1 0 0,-1-1 0 0 0,0 1-1 0 0,0 0 1 0 0,0 0-1 0 0,-1 1 1 0 0,1-1-1 0 0,-1 0 1 0 0,0 0-1 0 0,0 0 1 0 0,0 0 0 0 0,0 0-25 0 0,-1 0 31 0 0,0-1 1 0 0,0 1 0 0 0,0-1 0 0 0,0 0 0 0 0,0 0 0 0 0,-1 1 0 0 0,0-1 0 0 0,1 0-1 0 0,-1 0 1 0 0,0-1 0 0 0,0 1 0 0 0,-1 0 0 0 0,1-1 0 0 0,-1 1 0 0 0,1-1 0 0 0,-1 0-1 0 0,0 0 1 0 0,0 0 0 0 0,0 0-32 0 0,-11 6 69 0 0,0 0 0 0 0,-1-2 0 0 0,0 0 1 0 0,0-1-1 0 0,-1 0 0 0 0,1-1 0 0 0,-1-1 0 0 0,-6 1-69 0 0,-12 0 16 0 0,0-2-1 0 0,-1-1 1 0 0,-14-2-16 0 0,33 0-96 0 0,1-1 1 0 0,0 0-1 0 0,0-1 0 0 0,1-1 1 0 0,-1-1 95 0 0,13 5-79 0 0,1-1 0 0 0,0 1 1 0 0,-1-1-1 0 0,1 1 1 0 0,-1-1-1 0 0,1 0 1 0 0,0 0-1 0 0,0 0 1 0 0,0 0-1 0 0,-1 0 1 0 0,1 0-1 0 0,0 0 0 0 0,0 0 1 0 0,0 0-1 0 0,1 0 1 0 0,-1-1-1 0 0,0 1 1 0 0,0 0-1 0 0,1-1 1 0 0,-1 1-1 0 0,0-1 1 0 0,1 1-1 0 0,0-1 79 0 0,-1 1-377 0 0,1-1 0 0 0,0 0-1 0 0,0 0 1 0 0,0 0 0 0 0,0 1 0 0 0,0-1 0 0 0,0 0-1 0 0,0 0 1 0 0,0 0 0 0 0,1 1 0 0 0,-1-1-1 0 0,1-1 378 0 0,5-10-7475 0 0</inkml:trace>
  <inkml:trace contextRef="#ctx0" brushRef="#br0" timeOffset="289.802">517 113 16783 0 0,'0'0'382'0'0,"0"0"54"0"0,0 0 22 0 0,0 0-46 0 0,1 0-268 0 0,3 4-9 0 0,0-1-1 0 0,-1 1 0 0 0,0 0 1 0 0,1 0-1 0 0,-2 0 0 0 0,1 0 1 0 0,0 0-1 0 0,-1 1 0 0 0,0-1 1 0 0,0 1-1 0 0,0 0 0 0 0,0-1 1 0 0,-1 1-1 0 0,0 0 0 0 0,0 0 0 0 0,0 0 1 0 0,-1 2-135 0 0,4 9 348 0 0,20 125 1330 0 0,3 21-401 0 0,-26-156-1265 0 0,2 26 144 0 0,-2 0 0 0 0,-1 0 1 0 0,-1 0-1 0 0,-2 0 0 0 0,-3 13-156 0 0,4-28 36 0 0,2 0-11 0 0,0-16-54 0 0,1 1 1 0 0,-1 0 0 0 0,0 0 0 0 0,0 0 0 0 0,0 0-1 0 0,0-1 1 0 0,0 1 0 0 0,-1 0 0 0 0,1 0 0 0 0,-1 0 28 0 0,1-2-29 0 0,0 1 0 0 0,-1-1 0 0 0,1 1 0 0 0,-1-1 0 0 0,1 1 0 0 0,-1-1 0 0 0,1 0 0 0 0,-1 1 0 0 0,1-1 0 0 0,-1 0 0 0 0,1 1 0 0 0,-1-1 0 0 0,0 0 0 0 0,1 1 0 0 0,-1-1 0 0 0,0 0 0 0 0,1 0 0 0 0,-1 0 0 0 0,0 0 0 0 0,1 0 0 0 0,-1 0 0 0 0,0 0 0 0 0,1 0 0 0 0,-1 0 0 0 0,0 0 0 0 0,1 0 0 0 0,-1 0 0 0 0,1 0 0 0 0,-1 0 0 0 0,0-1 0 0 0,0 1 29 0 0,1 0-70 0 0,-2 0-181 0 0,1 0 1 0 0,0-1-1 0 0,0 1 0 0 0,-1 0 0 0 0,1-1 1 0 0,0 1-1 0 0,0-1 0 0 0,0 1 1 0 0,-1-1-1 0 0,1 0 0 0 0,-1 0 251 0 0,-3-6-1656 0 0</inkml:trace>
  <inkml:trace contextRef="#ctx0" brushRef="#br0" timeOffset="616.339">580 326 12416 0 0,'2'-4'116'0'0,"1"0"1"0"0,0 1-1 0 0,1 0 0 0 0,-1-1 1 0 0,1 1-1 0 0,-1 0 1 0 0,1 1-1 0 0,0-1 1 0 0,0 1-1 0 0,0-1 1 0 0,0 1-1 0 0,1 0 1 0 0,-1 1-1 0 0,0-1 0 0 0,1 1 1 0 0,-1 0-1 0 0,1 0 1 0 0,2 0-117 0 0,5-1 564 0 0,0 1 0 0 0,0 0 0 0 0,0 1 0 0 0,0 1 0 0 0,1-1-1 0 0,7 3-563 0 0,-14-2 267 0 0,1 0 0 0 0,-1 0 0 0 0,1 1-1 0 0,-1 0 1 0 0,1 0 0 0 0,-1 1 0 0 0,0-1-1 0 0,0 1 1 0 0,0 1 0 0 0,-1-1 0 0 0,1 1-1 0 0,-1 0 1 0 0,0 0 0 0 0,0 0 0 0 0,0 1-1 0 0,0 0 1 0 0,-1 0-267 0 0,0 1 183 0 0,0 0 0 0 0,0 0 0 0 0,-1 0 0 0 0,1 1 0 0 0,-1-1 0 0 0,-1 1 1 0 0,0 0-1 0 0,1 3-183 0 0,-2-7 41 0 0,0 0-1 0 0,-1 0 1 0 0,1 0 0 0 0,-1 0 0 0 0,0 0 0 0 0,0 0 0 0 0,0 0 0 0 0,-1 0 0 0 0,1 0 0 0 0,-1 0 0 0 0,1 0 0 0 0,-1 0 0 0 0,0 0-1 0 0,0 0 1 0 0,0-1 0 0 0,-1 1 0 0 0,1 0 0 0 0,-1-1 0 0 0,1 1 0 0 0,-1-1 0 0 0,-2 3-41 0 0,-1-1 44 0 0,0 1 1 0 0,-1-1-1 0 0,1 0 0 0 0,-1 0 1 0 0,0 0-1 0 0,0-1 0 0 0,0 0 1 0 0,-1 0-1 0 0,1-1 0 0 0,-1 0 1 0 0,0 0-1 0 0,1 0 0 0 0,-1-1 1 0 0,-6 0-45 0 0,-1 1-272 0 0,0-2 1 0 0,-1 0-1 0 0,1 0 1 0 0,0-1-1 0 0,0-1 1 0 0,-11-3 271 0 0,9 2-977 0 0,9 2 757 0 0,-1-1-1 0 0,1 1 1 0 0,0-2-1 0 0,-2 0 221 0 0,7 2-834 0 0,-1 0 0 0 0,1 0 0 0 0,0-1 0 0 0,0 1 0 0 0,0 0 0 0 0,0-1 0 0 0,0 0 0 0 0,0 1 0 0 0,0-2 834 0 0,-1-1-6205 0 0</inkml:trace>
  <inkml:trace contextRef="#ctx0" brushRef="#br0" timeOffset="1010.105">1042 393 16615 0 0,'1'-2'148'0'0,"1"0"-1"0"0,-1 0 0 0 0,1 0 0 0 0,0 0 0 0 0,-1 0 1 0 0,1 0-1 0 0,0 1 0 0 0,0-1 0 0 0,0 1 0 0 0,0-1 1 0 0,0 1-1 0 0,2-1-147 0 0,32-13 83 0 0,-17 8 343 0 0,44-15 1566 0 0,-34 10-1258 0 0,-16 7-326 0 0,0-1-1 0 0,0 0 0 0 0,7-4-407 0 0,5-14 440 0 0,-24 23-414 0 0,0-1 0 0 0,0 1 1 0 0,1-1-1 0 0,-1 1 0 0 0,0 0 0 0 0,-1-1 0 0 0,1 0 0 0 0,0 1 0 0 0,0-1 0 0 0,-1 0 0 0 0,1 1 0 0 0,-1-1 0 0 0,1 0 0 0 0,-1 0 1 0 0,0 1-1 0 0,1-1 0 0 0,-1-1-26 0 0,0 2 22 0 0,0 0-1 0 0,0-1 1 0 0,0 1 0 0 0,0 0 0 0 0,0 0 0 0 0,0 0-1 0 0,0 0 1 0 0,0 0 0 0 0,-1 0 0 0 0,1 0 0 0 0,0-1-1 0 0,-1 1 1 0 0,1 0 0 0 0,-1 0 0 0 0,1 0-1 0 0,-1 0 1 0 0,1 0 0 0 0,-1 1 0 0 0,0-1 0 0 0,1 0-1 0 0,-1 0 1 0 0,0 0 0 0 0,0 0 0 0 0,0 1 0 0 0,1-1-1 0 0,-1 0 1 0 0,-1 0-22 0 0,-10-4 178 0 0,11 4-160 0 0,0 0 0 0 0,-1 1 0 0 0,1-1 0 0 0,0 0 0 0 0,0 1 1 0 0,-1-1-1 0 0,1 1 0 0 0,0 0 0 0 0,-1 0 0 0 0,1-1 0 0 0,-1 1 0 0 0,1 0 1 0 0,0 0-1 0 0,-1 0 0 0 0,1 0 0 0 0,-1 1 0 0 0,1-1 0 0 0,-2 0-18 0 0,-17 1 127 0 0,16-1-123 0 0,1 0-1 0 0,-1 0 0 0 0,0 1 0 0 0,1-1 1 0 0,-1 1-1 0 0,0 0-3 0 0,-11 3 10 0 0,4-2-4 0 0,1 1 0 0 0,0 0 1 0 0,0 1-1 0 0,0 0 0 0 0,0 1 0 0 0,1 0 0 0 0,-6 3-6 0 0,10-4 1 0 0,-10 7 39 0 0,0 1-1 0 0,1 1 1 0 0,-5 4-40 0 0,15-12 11 0 0,0 0 0 0 0,0 1 1 0 0,0-1-1 0 0,1 1 0 0 0,-1-1 1 0 0,1 1-1 0 0,1 0 0 0 0,-1 0 1 0 0,1 1-1 0 0,0-1 0 0 0,-1 4-11 0 0,3-6 11 0 0,-1 0 0 0 0,1 0 0 0 0,0 0 0 0 0,0 0-1 0 0,0 0 1 0 0,0 0 0 0 0,1 0 0 0 0,-1 0 0 0 0,1 0-1 0 0,0 0 1 0 0,0 0 0 0 0,1 0 0 0 0,-1-1 0 0 0,1 1 0 0 0,0 0-1 0 0,0-1 1 0 0,0 0 0 0 0,0 1 0 0 0,1-1-11 0 0,0 1 19 0 0,1 0 1 0 0,0 0-1 0 0,-1 0 0 0 0,1-1 0 0 0,0 0 1 0 0,1 0-1 0 0,-1 0 0 0 0,1 0 1 0 0,-1-1-1 0 0,1 0 0 0 0,0 0 1 0 0,0 0-1 0 0,0 0 0 0 0,4 0-19 0 0,18 4-41 0 0,1-2 1 0 0,0-1-1 0 0,22 0 41 0 0,-36-3-2492 0 0,0-1 0 0 0,0-1 0 0 0,0 0 2492 0 0,6-3-7801 0 0</inkml:trace>
  <inkml:trace contextRef="#ctx0" brushRef="#br0" timeOffset="1328.842">1693 220 19583 0 0,'0'-1'35'0'0,"0"1"-1"0"0,0-1 0 0 0,-1 1 0 0 0,1 0 0 0 0,0-1 0 0 0,0 1 1 0 0,-1-1-1 0 0,1 1 0 0 0,-1 0 0 0 0,1-1 0 0 0,0 1 0 0 0,-1 0 1 0 0,1 0-1 0 0,-1-1 0 0 0,1 1 0 0 0,0 0 0 0 0,-1 0 0 0 0,1 0 1 0 0,-1-1-1 0 0,1 1 0 0 0,-1 0 0 0 0,1 0 0 0 0,-1 0 0 0 0,1 0 1 0 0,-1 0-1 0 0,1 0 0 0 0,-1 0 0 0 0,1 0 0 0 0,-1 0 0 0 0,1 0 1 0 0,-1 0-1 0 0,1 0 0 0 0,-1 0 0 0 0,1 1 0 0 0,-1-1 0 0 0,1 0 1 0 0,-1 0-1 0 0,1 1 0 0 0,0-1 0 0 0,-1 0 0 0 0,1 0 0 0 0,-1 1 1 0 0,1-1-1 0 0,0 0 0 0 0,-1 1 0 0 0,1-1-34 0 0,-12 6 395 0 0,1-3-350 0 0,1 2 0 0 0,0-1 0 0 0,0 2 0 0 0,-5 3-45 0 0,-18 9 323 0 0,20-12-78 0 0,1 1 1 0 0,0 1 0 0 0,0 0 0 0 0,1 0 0 0 0,0 1-1 0 0,1 1 1 0 0,0-1 0 0 0,0 2 0 0 0,1 0-1 0 0,0 0 1 0 0,1 0 0 0 0,1 1 0 0 0,-1 0-1 0 0,2 1 1 0 0,-5 12-246 0 0,9-22 33 0 0,1 0-1 0 0,1 1 1 0 0,-1-1-1 0 0,0 0 1 0 0,1 1 0 0 0,0-1-1 0 0,-1 1 1 0 0,1-1-1 0 0,1 1 1 0 0,-1-1-1 0 0,0 0 1 0 0,1 1 0 0 0,0 0-33 0 0,0-2 10 0 0,0 0 0 0 0,0 0 1 0 0,0 0-1 0 0,0 0 0 0 0,0 0 1 0 0,0 0-1 0 0,0-1 1 0 0,1 1-1 0 0,-1 0 0 0 0,1-1 1 0 0,-1 1-1 0 0,1-1 0 0 0,0 0 1 0 0,-1 1-1 0 0,1-1 1 0 0,0 0-1 0 0,0 0 0 0 0,0 0 1 0 0,0 0-1 0 0,0-1 1 0 0,1 1-11 0 0,8 2 52 0 0,0 0 1 0 0,0-1 0 0 0,0-1 0 0 0,0 0 0 0 0,1 0 0 0 0,-1-1 0 0 0,0-1-1 0 0,7 0-52 0 0,9-3-123 0 0,0-1 0 0 0,26-8 123 0 0,-43 9-403 0 0,0 0 1 0 0,0-1-1 0 0,0 0 1 0 0,-1-1-1 0 0,1 0 1 0 0,0-1 402 0 0,-7 5-269 0 0,16-12-1037 0 0</inkml:trace>
  <inkml:trace contextRef="#ctx0" brushRef="#br0" timeOffset="1992.878">1944 60 16527 0 0,'0'0'374'0'0,"-3"8"504"0"0,0 9-653 0 0,2 0-1 0 0,0 0 1 0 0,1 0-1 0 0,1 0 0 0 0,2 16-224 0 0,1 10 917 0 0,3 33 669 0 0,-3-41-528 0 0,-2 1-1 0 0,-1 26-1057 0 0,-1-52 82 0 0,0 0 1 0 0,-1 0-1 0 0,-1 0 0 0 0,1-1 0 0 0,-2 1 0 0 0,1 0 1 0 0,-1-1-1 0 0,-1 0 0 0 0,0 0 0 0 0,0 0 0 0 0,-2 3-82 0 0,5-11 3 0 0,1 0-1 0 0,-1 1 1 0 0,0-1 0 0 0,0 0-1 0 0,0 0 1 0 0,0 0-1 0 0,0 0 1 0 0,0 0-1 0 0,0 0 1 0 0,0 0-1 0 0,-1 0 1 0 0,1 0 0 0 0,0 0-1 0 0,0 0 1 0 0,-1-1-3 0 0,1 0-18 0 0,0 0 1 0 0,0 0-1 0 0,1 0 1 0 0,-1 0-1 0 0,0 0 1 0 0,0-1-1 0 0,0 1 1 0 0,0 0-1 0 0,1-1 1 0 0,-1 1-1 0 0,0 0 1 0 0,0-1 0 0 0,1 1-1 0 0,-1-1 1 0 0,0 1-1 0 0,1-1 1 0 0,-1 0-1 0 0,0 1 1 0 0,1-1-1 0 0,-1 1 1 0 0,1-1-1 0 0,-1 0 1 0 0,1 0-1 0 0,-1 1 1 0 0,1-1-1 0 0,-1-1 18 0 0,0 0-61 0 0,0 0-1 0 0,0 0 0 0 0,0-1 0 0 0,0 1 1 0 0,0-1-1 0 0,1 1 0 0 0,-1-1 1 0 0,1 1-1 0 0,-1-1 0 0 0,1 1 0 0 0,0-1 1 0 0,0-1 61 0 0,4-33-704 0 0,-2 25 451 0 0,0 0 44 0 0,1 1 1 0 0,0 0-1 0 0,0-1 0 0 0,1 1 1 0 0,1 1-1 0 0,0-1 0 0 0,0 1 0 0 0,7-9 209 0 0,-8 12-21 0 0,1 0-1 0 0,0 1 0 0 0,0 0 1 0 0,1 0-1 0 0,-1 1 0 0 0,1-1 0 0 0,1 1 1 0 0,-1 0-1 0 0,1 1 0 0 0,-1 0 1 0 0,1 0-1 0 0,1 0 0 0 0,1 0 22 0 0,-3 2 37 0 0,-1 0 0 0 0,1 1 0 0 0,-1-1 0 0 0,1 1 0 0 0,-1 1 0 0 0,1-1 0 0 0,0 1 0 0 0,-1 0 0 0 0,1 0-1 0 0,0 1 1 0 0,-1-1 0 0 0,1 1 0 0 0,-1 1 0 0 0,1-1 0 0 0,-1 1 0 0 0,1 0 0 0 0,-1 0 0 0 0,0 0 0 0 0,0 1 0 0 0,0 0 0 0 0,0 0 0 0 0,0 0 0 0 0,-1 0 0 0 0,0 1 0 0 0,1 0 0 0 0,-1 0 0 0 0,0 0-1 0 0,-1 0 1 0 0,1 1 0 0 0,-1-1 0 0 0,1 2-37 0 0,2 5 119 0 0,-1 0-1 0 0,0 0 0 0 0,0 0 0 0 0,-1 0 0 0 0,0 1 0 0 0,-1 0 1 0 0,0 0-1 0 0,-1 0 0 0 0,-1 0 0 0 0,0 0 0 0 0,0 3-118 0 0,-8 23 499 0 0,7-37-434 0 0,0-1-1 0 0,0 0 3 0 0,0 0 10 0 0,-2-11-221 0 0,2 8 86 0 0,1 0 0 0 0,-1 0 0 0 0,1 0 1 0 0,0 0-1 0 0,0 0 0 0 0,0 0 0 0 0,1 0 0 0 0,-1 1 0 0 0,1-1 0 0 0,-1 0 0 0 0,1 1 0 0 0,0-1 58 0 0,8-12-265 0 0,-5 5 8 0 0,2 0-1 0 0,-1 0 0 0 0,1 1 0 0 0,1 0 0 0 0,0 0 1 0 0,2-1 257 0 0,10-12-790 0 0,-10 13 544 0 0,-1 1 0 0 0,1 0-1 0 0,0 1 1 0 0,1 0 0 0 0,-1 0-1 0 0,1 1 1 0 0,1 1 0 0 0,-1 0-1 0 0,1 0 1 0 0,0 1 0 0 0,0 1-1 0 0,5-1 247 0 0,-16 3 39 0 0,2 1 58 0 0,0-1 0 0 0,0 0 0 0 0,0 1 1 0 0,0 0-1 0 0,0-1 0 0 0,0 1 0 0 0,0 1 1 0 0,-1-1-1 0 0,2 0-97 0 0,-4 14 754 0 0,-1-8-604 0 0,-1 0 0 0 0,1-1-1 0 0,-1 1 1 0 0,0-1 0 0 0,0 1 0 0 0,0-1-1 0 0,-1 0 1 0 0,-2 4-150 0 0,-30 39 914 0 0,6-8-340 0 0,1 5-44 0 0,27-43-444 0 0,1-2-20 0 0,0 0-2 0 0,2 2-29 0 0,-1 0 0 0 0,1 0-1 0 0,-1 0 1 0 0,1 0 0 0 0,0 0-1 0 0,0-1 1 0 0,0 1 0 0 0,0-1-1 0 0,2 2-34 0 0,0-1 52 0 0,0 0-1 0 0,0 0 1 0 0,1 0-1 0 0,-1-1 0 0 0,0 0 1 0 0,0 0-1 0 0,1 0 1 0 0,-1 0-1 0 0,1-1 0 0 0,-1 0 1 0 0,1 1-1 0 0,-1-2 1 0 0,1 1-1 0 0,-1 0 1 0 0,4-2-52 0 0,11-2 188 0 0,-1 0 1 0 0,1-2 0 0 0,0-1-189 0 0,-16 6 14 0 0,7-2 18 0 0,-1-1 1 0 0,1 0-1 0 0,-1 0 0 0 0,0-1 0 0 0,-1-1 1 0 0,0 1-1 0 0,1-1 0 0 0,-2-1 0 0 0,1 0-32 0 0,-3 2 25 0 0,0 0 1 0 0,0-1-1 0 0,0 0 0 0 0,-1 0 0 0 0,0 0 0 0 0,-1 0 0 0 0,1-1 1 0 0,-1 1-1 0 0,0-1 0 0 0,-1 0 0 0 0,0 0 0 0 0,2-6-25 0 0,-4 9-4 0 0,1 0-1 0 0,-1 0 0 0 0,0 0 1 0 0,0 1-1 0 0,0-1 0 0 0,0 0 1 0 0,-1 0-1 0 0,1 0 0 0 0,-1 1 1 0 0,0-1-1 0 0,0 0 0 0 0,0 0 1 0 0,-1 1-1 0 0,0-1 0 0 0,1 1 1 0 0,-1 0-1 0 0,0-1 0 0 0,0 1 1 0 0,-1 0-1 0 0,1 0 0 0 0,-1 0 1 0 0,0 1-1 0 0,1-1 0 0 0,-1 1 1 0 0,0-1-1 0 0,-1 1 0 0 0,1 0 1 0 0,-1-1 4 0 0,-6-2-350 0 0,-1-1 0 0 0,1 1 0 0 0,-1 1 0 0 0,0 0 0 0 0,0 0 0 0 0,0 1 0 0 0,-1 1 0 0 0,-9-2 350 0 0,9 5-3160 0 0,7 0-157 0 0,-4-1-3203 0 0</inkml:trace>
  <inkml:trace contextRef="#ctx0" brushRef="#br0" timeOffset="2508.423">2964 156 14600 0 0,'0'0'330'0'0,"-13"3"797"0"0,4 0-779 0 0,1 0 0 0 0,-1 1-1 0 0,1 0 1 0 0,0 0 0 0 0,0 0 0 0 0,0 1 0 0 0,1 1 0 0 0,0-1 0 0 0,0 1 0 0 0,0 0 0 0 0,1 1-1 0 0,-6 6-347 0 0,8-6 256 0 0,0 0 0 0 0,0 0-1 0 0,1 0 1 0 0,-1 1-1 0 0,-1 6-255 0 0,0 2 320 0 0,4-14-282 0 0,0 0 0 0 0,1 1 0 0 0,-1-1 0 0 0,1 0 0 0 0,0 1 0 0 0,0-1 0 0 0,0 0 0 0 0,0 1 0 0 0,0-1 0 0 0,0 0 1 0 0,1 1-1 0 0,-1-1 0 0 0,1 0 0 0 0,0 0 0 0 0,-1 1 0 0 0,1-1 0 0 0,0 0 0 0 0,0 0 0 0 0,0 0 0 0 0,1 0 0 0 0,-1 0 0 0 0,1 0 0 0 0,-1 0 1 0 0,1 0-39 0 0,1 1 52 0 0,0 0 0 0 0,0 0 1 0 0,0 0-1 0 0,0-1 0 0 0,1 1 1 0 0,-1-1-1 0 0,1 0 0 0 0,0 0 1 0 0,-1 0-1 0 0,1 0 1 0 0,0-1-1 0 0,0 1 0 0 0,1-1-52 0 0,5 2 92 0 0,0 1-1 0 0,0 0 1 0 0,0 0-1 0 0,5 4-91 0 0,1-1 66 0 0,-12-4-30 0 0,1 0-1 0 0,-1 1 1 0 0,0-1-1 0 0,0 1 0 0 0,0 0 1 0 0,0 0-1 0 0,-1 0 1 0 0,0 0-1 0 0,1 1 1 0 0,-2-1-1 0 0,1 1 0 0 0,0 0 1 0 0,-1 0-1 0 0,0 0 1 0 0,0 0-1 0 0,-1 0 1 0 0,1 0-1 0 0,-1 1 0 0 0,0-1 1 0 0,0 1-1 0 0,-1 1-35 0 0,0-5 30 0 0,0 1 0 0 0,-1-1 0 0 0,1 0 0 0 0,-1 1 1 0 0,0-1-1 0 0,0 0 0 0 0,0 1 0 0 0,0-1 0 0 0,0 0 0 0 0,0 0 0 0 0,0 0 0 0 0,-1 0 0 0 0,1 0 0 0 0,-1 0 0 0 0,1 0 0 0 0,-1 0 0 0 0,0-1 0 0 0,0 1 0 0 0,0-1 0 0 0,0 1 0 0 0,0-1 0 0 0,0 0 0 0 0,0 0 0 0 0,0 0 1 0 0,0 0-1 0 0,-2 0-30 0 0,-3 2 43 0 0,0 0 1 0 0,-1-1 0 0 0,1 0 0 0 0,-1-1 0 0 0,1 0-1 0 0,-1 0 1 0 0,-7 0-44 0 0,4-1 24 0 0,3 0-124 0 0,-1 1-1 0 0,0-2 1 0 0,1 1-1 0 0,-1-1 1 0 0,1-1 0 0 0,-1 1-1 0 0,1-1 1 0 0,-1-1-1 0 0,-2-1 101 0 0,8 3-757 0 0,-7-2 780 0 0,7 0-7406 0 0,3 3 197 0 0</inkml:trace>
  <inkml:trace contextRef="#ctx0" brushRef="#br0" timeOffset="4213.113">3438 196 15696 0 0,'0'0'356'0'0,"-13"2"859"0"0,-22 9-985 0 0,24-5 264 0 0,1 0 1 0 0,0 1 0 0 0,0 0-1 0 0,1 1 1 0 0,0 0 0 0 0,0 0-1 0 0,1 1 1 0 0,-2 2-495 0 0,3-4 219 0 0,1 1-1 0 0,-1 0 1 0 0,2 0-1 0 0,-1 1 1 0 0,1 0-1 0 0,0-1 1 0 0,1 2-1 0 0,0-1 1 0 0,0 3-219 0 0,1 0 169 0 0,0-4-52 0 0,1 1 0 0 0,0 0 0 0 0,1 0 0 0 0,0 0 0 0 0,0 2-117 0 0,1-8 19 0 0,0-1-1 0 0,1 0 1 0 0,-1 0 0 0 0,0 1-1 0 0,1-1 1 0 0,-1 0 0 0 0,1 0-1 0 0,0 1 1 0 0,-1-1 0 0 0,1 0-1 0 0,0 0 1 0 0,0 0 0 0 0,1 0-1 0 0,-1 0 1 0 0,0 0 0 0 0,1-1-1 0 0,-1 1 1 0 0,1 0 0 0 0,-1-1 0 0 0,1 1-1 0 0,0-1 1 0 0,0 1 0 0 0,0-1-19 0 0,2 1 23 0 0,0 0 0 0 0,0-1 0 0 0,0 1 0 0 0,0-1 0 0 0,0 0 0 0 0,0 0 0 0 0,1 0 0 0 0,-1-1 0 0 0,0 1 0 0 0,2-1-23 0 0,43-1 95 0 0,-45 0-90 0 0,49-4-1560 0 0,11-4 1555 0 0,-22 2-3451 0 0,-27 5 1657 0 0</inkml:trace>
  <inkml:trace contextRef="#ctx0" brushRef="#br0" timeOffset="5481.942">3632 367 15720 0 0,'0'0'356'0'0,"-13"1"861"0"0,3 2-880 0 0,0 1 0 0 0,0 0 1 0 0,1 0-1 0 0,0 1 0 0 0,0 0 0 0 0,0 1 1 0 0,-4 4-338 0 0,2-2 687 0 0,4-4-310 0 0,1 1 0 0 0,-1 1-1 0 0,1-1 1 0 0,1 1 0 0 0,-1 0 0 0 0,-3 6-377 0 0,6-9 54 0 0,1 0-1 0 0,0 0 1 0 0,0 1 0 0 0,1-1 0 0 0,-1 0-1 0 0,1 1 1 0 0,-1-1 0 0 0,1 1-1 0 0,0-1 1 0 0,0 1 0 0 0,1-1-1 0 0,-1 1 1 0 0,1 0 0 0 0,0-1-1 0 0,0 5-53 0 0,0-7 12 0 0,0 0-1 0 0,0 1 0 0 0,1-1 1 0 0,-1 1-1 0 0,1-1 0 0 0,-1 0 1 0 0,1 1-1 0 0,-1-1 0 0 0,1 0 1 0 0,0 1-1 0 0,0-1 0 0 0,0 0 1 0 0,-1 0-1 0 0,1 0 0 0 0,0 0 1 0 0,1 0-1 0 0,-1 0 0 0 0,0 0 1 0 0,0 0-1 0 0,1 0-11 0 0,1 0 26 0 0,-1 0-1 0 0,0 0 1 0 0,1 0 0 0 0,-1 0-1 0 0,1 0 1 0 0,0-1 0 0 0,-1 0-1 0 0,1 1 1 0 0,-1-1 0 0 0,1 0-1 0 0,1 0-25 0 0,2-1 52 0 0,0 1-1 0 0,0-1 0 0 0,0-1 1 0 0,0 1-1 0 0,0-1 0 0 0,0 0 0 0 0,0 0 1 0 0,-1 0-1 0 0,5-4-51 0 0,-6 3 8 0 0,0 0 0 0 0,-1 0-1 0 0,1 0 1 0 0,-1-1 0 0 0,0 0 0 0 0,0 0 0 0 0,0 0-1 0 0,-1 0 1 0 0,1 0 0 0 0,-1 0 0 0 0,0-1 0 0 0,0 1-1 0 0,-1-1 1 0 0,1 1 0 0 0,-1-1 0 0 0,0 0 0 0 0,0-2-8 0 0,1-6-143 0 0,0-1 1 0 0,-1 1 0 0 0,-1 0 0 0 0,0-1-1 0 0,-2-12 143 0 0,1 18-65 0 0,-1 1 0 0 0,0-1-1 0 0,0 1 1 0 0,0 0 0 0 0,-1 0-1 0 0,0-1 66 0 0,2 7-64 0 0,1 0 46 0 0,0 0 1 0 0,0 0-1 0 0,1 1 0 0 0,-1-1 0 0 0,0 0 0 0 0,0 0 0 0 0,1 0 0 0 0,-1 0 0 0 0,0 1 0 0 0,1-1 1 0 0,-1 0-1 0 0,1 0 0 0 0,-1 1 0 0 0,1-1 0 0 0,-1 0 0 0 0,1 1 0 0 0,0-1 18 0 0,8-4-50 0 0,0 1 0 0 0,1 0 0 0 0,0 1 0 0 0,0 0 0 0 0,0 0 0 0 0,0 1 0 0 0,0 1 0 0 0,1-1 0 0 0,-1 2 0 0 0,7 0 50 0 0,8 5-14 0 0,-3 0 30 0 0,-20-3 28 0 0,0-1 1 0 0,0 1 0 0 0,0 0 0 0 0,0 0 0 0 0,-1 0 0 0 0,1 0-1 0 0,-1 1 1 0 0,1-1-45 0 0,-1 0 15 0 0,2 2 29 0 0,0 0 1 0 0,-1 0-1 0 0,0 1 1 0 0,1-1-1 0 0,-1 1 0 0 0,-1 0 1 0 0,1 0-1 0 0,-1-1 0 0 0,0 1 1 0 0,0 0-1 0 0,0 3-44 0 0,1 12 259 0 0,-1 0 1 0 0,-1 5-260 0 0,0-21 40 0 0,-1 18 149 0 0,-2-1 1 0 0,0 1 0 0 0,-2-1 0 0 0,0 0-1 0 0,-2 0 1 0 0,-7 17-190 0 0,-10 35 170 0 0,22-63-165 0 0,-2 1 21 0 0,1 1 0 0 0,1 0 0 0 0,0 0 0 0 0,0 0 1 0 0,1 4-27 0 0,1-9 21 0 0,0-5 6 0 0,0-2-114 0 0,0 0-93 0 0,0 0 156 0 0,1 0 1 0 0,-1-1-1 0 0,1 1 1 0 0,-1 0-1 0 0,1 0 1 0 0,-1 0-1 0 0,1 0 1 0 0,-1 0-1 0 0,0 0 1 0 0,1-1-1 0 0,-1 1 0 0 0,1 0 1 0 0,-1 0-1 0 0,0 0 1 0 0,1-1-1 0 0,-1 1 1 0 0,0 0-1 0 0,1-1 1 0 0,-1 1-1 0 0,0 0 1 0 0,1-1-1 0 0,-1 1 1 0 0,0-1 23 0 0,4-8-159 0 0,-1 1 1 0 0,-1-1 0 0 0,0 0 0 0 0,0 0-1 0 0,-1-1 1 0 0,1-5 158 0 0,-1 5-80 0 0,9-106-1712 0 0,7-10 1792 0 0,-13 102-145 0 0,-1 2-61 0 0,2 1-1 0 0,2-10 207 0 0,4-6-165 0 0,-9 26 173 0 0,1 1 1 0 0,0-1-1 0 0,0 1 1 0 0,1 0-1 0 0,1 0 1 0 0,0 1 0 0 0,0-1-1 0 0,1 1 1 0 0,1-2-9 0 0,0 2 53 0 0,1 0 0 0 0,0 1 1 0 0,1 0-1 0 0,-1 1 0 0 0,1-1 0 0 0,6-2-53 0 0,-11 7 9 0 0,1 1 0 0 0,-1 0 0 0 0,1 0 0 0 0,-1 0 0 0 0,1 0 0 0 0,0 1 0 0 0,-1 0 0 0 0,1 0 0 0 0,0 0 0 0 0,0 0 0 0 0,0 1 0 0 0,0 0 0 0 0,0 0-1 0 0,0 0 1 0 0,-1 1 0 0 0,5 0-9 0 0,-5 0 49 0 0,-1 0 0 0 0,1 0 0 0 0,-1 0 0 0 0,1 1-1 0 0,-1-1 1 0 0,0 1 0 0 0,0 0 0 0 0,0 0 0 0 0,0 0 0 0 0,0 1-1 0 0,0-1 1 0 0,0 1 0 0 0,-1-1 0 0 0,1 1 0 0 0,-1 0-1 0 0,1 0 1 0 0,-1 0 0 0 0,0 0 0 0 0,-1 0 0 0 0,1 0 0 0 0,0 1-1 0 0,-1-1 1 0 0,0 1 0 0 0,0-1 0 0 0,0 1 0 0 0,0 0-1 0 0,0-1 1 0 0,-1 1 0 0 0,0 0 0 0 0,0-1 0 0 0,0 1 0 0 0,0 0-1 0 0,0-1 1 0 0,-1 1 0 0 0,1 0 0 0 0,-1-1 0 0 0,0 1-1 0 0,0-1 1 0 0,-1 1 0 0 0,1-1 0 0 0,-1 1 0 0 0,0-1 0 0 0,1 0-1 0 0,-1 0 1 0 0,-1 0 0 0 0,1 0 0 0 0,0 0 0 0 0,-1 0-1 0 0,1-1 1 0 0,-1 1 0 0 0,0-1 0 0 0,0 0-49 0 0,-7 5 108 0 0,1-2-1 0 0,-1 1 1 0 0,-1-1 0 0 0,1-1-1 0 0,-1 0 1 0 0,-7 2-108 0 0,-6 2 133 0 0,-7 4 9 0 0,12-4-73 0 0,-1-1-1 0 0,0 0 0 0 0,-1-2 1 0 0,-4 0-69 0 0,8-3 63 0 0,17-2-62 0 0,0 0 0 0 0,0 0 0 0 0,0 0 0 0 0,0 0 0 0 0,0 0 0 0 0,0 0 0 0 0,0 0 0 0 0,0 0 0 0 0,0 0 0 0 0,0 0 0 0 0,0 0 0 0 0,0 0 0 0 0,0 0 0 0 0,0 0 0 0 0,0-1 0 0 0,0 1 0 0 0,0 0 0 0 0,0 0 1 0 0,0 0-1 0 0,0 0 0 0 0,0 0 0 0 0,1 0 0 0 0,-1 0 0 0 0,0 0 0 0 0,0 0 0 0 0,0 0 0 0 0,0 0 0 0 0,0 0 0 0 0,0 0 0 0 0,0 0 0 0 0,0 0 0 0 0,0 0 0 0 0,0-1 0 0 0,0 1 0 0 0,0 0 0 0 0,0 0 0 0 0,-1 0 0 0 0,1 0 0 0 0,0 0 0 0 0,0 0 0 0 0,0 0 0 0 0,0 0 0 0 0,0 0 1 0 0,0 0-1 0 0,0 0 0 0 0,0 0 0 0 0,0 0 0 0 0,0 0-1 0 0,27-10 0 0 0,-13 6-97 0 0,27-10-162 0 0,1 3 1 0 0,2 0 258 0 0,-12 4-148 0 0,0-1 0 0 0,0-2 1 0 0,-1-1-1 0 0,1-2 148 0 0,171-78-646 0 0,-197 88 645 0 0,-23 21 73 0 0,10-9-31 0 0,-6 6 48 0 0,0 0 0 0 0,-7 13-89 0 0,16-22 33 0 0,0 1 1 0 0,1 0 0 0 0,0 0 0 0 0,0 0 0 0 0,0 0 0 0 0,1 0-1 0 0,0 1 1 0 0,-1 3-34 0 0,3-10 15 0 0,0 0-1 0 0,0 1 1 0 0,0-1-1 0 0,0 1 1 0 0,0-1-1 0 0,0 0 1 0 0,0 1-1 0 0,0-1 1 0 0,1 1 0 0 0,-1-1-1 0 0,0 0 1 0 0,1 1-1 0 0,-1-1 1 0 0,1 0-1 0 0,0 1 1 0 0,-1-1-1 0 0,1 0 1 0 0,0 0-1 0 0,0 0 1 0 0,0 0-1 0 0,0 1 1 0 0,0-1-1 0 0,0-1 1 0 0,0 1-1 0 0,0 0 1 0 0,0 0-1 0 0,0 0 1 0 0,1 0-1 0 0,-1-1 1 0 0,0 1 0 0 0,0-1-1 0 0,1 1 1 0 0,0 0-15 0 0,2 0 35 0 0,0 0 0 0 0,0-1 0 0 0,0 1 0 0 0,-1 0 0 0 0,1-1 0 0 0,0 0 0 0 0,0 0 0 0 0,0 0 0 0 0,0-1 0 0 0,0 1 0 0 0,0-1 0 0 0,2-1-35 0 0,19-4 147 0 0,-17 5-108 0 0,0-1 1 0 0,-1 0-1 0 0,1-1 1 0 0,-1 0-1 0 0,4-1-39 0 0,-4 1 7 0 0,-1-1-1 0 0,1 1 1 0 0,-1-1-1 0 0,0 0 1 0 0,0 0-1 0 0,0-1 1 0 0,0 0 0 0 0,-1 0-1 0 0,0 0 1 0 0,0-1-1 0 0,2-2-6 0 0,27-44-424 0 0,1-7 424 0 0,-25 42-53 0 0,-3 4-10 0 0,0 1 0 0 0,0 0 0 0 0,1 0 0 0 0,1 1 0 0 0,8-9 63 0 0,-17 20 0 0 0,1-1-1 0 0,0 0 1 0 0,0 0-1 0 0,0 0 1 0 0,0 1 0 0 0,0-1-1 0 0,0 0 1 0 0,0 1-1 0 0,0-1 1 0 0,0 1-1 0 0,0-1 1 0 0,0 1-1 0 0,1-1 1 0 0,-1 1 0 0 0,0 0-1 0 0,0 0 1 0 0,0 0-1 0 0,1-1 1 0 0,-1 1-1 0 0,0 0 1 0 0,0 1 0 0 0,0-1-1 0 0,0 0-1 0 0,0 1 1 0 0,0-1 0 0 0,0 1-1 0 0,0-1 1 0 0,0 1 0 0 0,0 0 0 0 0,0-1-1 0 0,0 1 1 0 0,-1 0 0 0 0,1-1 0 0 0,0 1-1 0 0,0 0 1 0 0,-1 0 0 0 0,1 0-1 0 0,-1 0 1 0 0,1 0 0 0 0,0 0 1 0 0,1 4-7 0 0,0 0 0 0 0,-1-1 1 0 0,1 1-1 0 0,-1 0 0 0 0,0 0 0 0 0,0 0 0 0 0,-1 0 1 0 0,1 5 6 0 0,-11 208 850 0 0,8-192-692 0 0,-5 190 3008 0 0,7-213-3074 0 0,0 0 1 0 0,0 0-1 0 0,0 0 1 0 0,-1 0-1 0 0,1 0 0 0 0,-1 0 1 0 0,0-1-1 0 0,0 1 0 0 0,0 0 1 0 0,0-1-1 0 0,-1 1 0 0 0,1 0 1 0 0,-1-1-1 0 0,1 0 0 0 0,-3 3-92 0 0,1-2 74 0 0,0 0-1 0 0,0 0 1 0 0,-1-1-1 0 0,1 1 1 0 0,-1-1 0 0 0,1 0-1 0 0,-1 1 1 0 0,0-2-1 0 0,0 1 1 0 0,-1 0-74 0 0,-11 3 78 0 0,0-1 1 0 0,0-1-1 0 0,-1 0 0 0 0,0-1 1 0 0,-2 0-79 0 0,7-1 15 0 0,-163 12 192 0 0,-28 2-2837 0 0,160-10 1405 0 0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8:25.28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80 89 7920 0 0,'0'0'174'0'0,"0"0"29"0"0,-3-8 236 0 0,4 4-296 0 0,1 1 0 0 0,-1-1 0 0 0,1 1 0 0 0,0-1 0 0 0,0 1 0 0 0,1 0 0 0 0,-1-1-1 0 0,1 1 1 0 0,-1 0 0 0 0,1 1 0 0 0,0-1 0 0 0,0 0 0 0 0,2 0-143 0 0,3-2 419 0 0,-2 1-61 0 0,0 0-1 0 0,0 0 0 0 0,0 1 1 0 0,1 0-1 0 0,0 0 0 0 0,-1 1 0 0 0,1 0 1 0 0,3-1-358 0 0,-4 2 328 0 0,-1 0 0 0 0,1 1 0 0 0,0-1 0 0 0,0 1 0 0 0,-1 1 0 0 0,1-1 0 0 0,0 1-1 0 0,-1 0 1 0 0,1 0 0 0 0,0 0-328 0 0,-4 0 108 0 0,0 0-1 0 0,-1 0 0 0 0,1-1 1 0 0,0 1-1 0 0,-1 0 0 0 0,1 1 0 0 0,-1-1 1 0 0,1 0-1 0 0,-1 0 0 0 0,0 1 0 0 0,1-1 1 0 0,-1 0-1 0 0,0 1 0 0 0,0-1 0 0 0,0 1 1 0 0,0 0-1 0 0,0-1 0 0 0,0 1 0 0 0,-1 0 1 0 0,1 0-1 0 0,0-1 0 0 0,-1 1 1 0 0,1 0-1 0 0,-1 0 0 0 0,0 0 0 0 0,0 0 1 0 0,0 0-1 0 0,0 0 0 0 0,0-1 0 0 0,0 1 1 0 0,0 0-1 0 0,0 0 0 0 0,-1 0-107 0 0,0 4 113 0 0,0-1-1 0 0,-1 0 0 0 0,0 0 1 0 0,1 0-1 0 0,-2 0 1 0 0,1 0-1 0 0,-1-1 0 0 0,1 1 1 0 0,-1 0-1 0 0,-4 3-112 0 0,0 0 139 0 0,0 1-91 0 0,0-1 0 0 0,0 0 1 0 0,-1-1-1 0 0,0 0 0 0 0,-1 0 0 0 0,-3 2-48 0 0,12-9 0 0 0,-13 8 40 0 0,0 0 1 0 0,-1-1-1 0 0,-9 4-40 0 0,19-9 14 0 0,-1-1 1 0 0,0 1-1 0 0,0-1 0 0 0,0 0 1 0 0,1-1-1 0 0,-1 1 1 0 0,0-1-1 0 0,0 0 1 0 0,0 0-1 0 0,0 0 0 0 0,0-1 1 0 0,0 0-1 0 0,-2 0-14 0 0,5 0 8 0 0,1 1 0 0 0,0 0-1 0 0,-1-1 1 0 0,1 1-1 0 0,0-1 1 0 0,0 1 0 0 0,0-1-1 0 0,0 0 1 0 0,-1 1 0 0 0,1-1-1 0 0,0 0 1 0 0,0 0-1 0 0,0 0 1 0 0,0 0 0 0 0,1 0-1 0 0,-1 0 1 0 0,0 0 0 0 0,0 0-1 0 0,0 0 1 0 0,1 0-1 0 0,-1-1 1 0 0,1 1-8 0 0,-1-1 5 0 0,1 0 0 0 0,-1-1 0 0 0,1 1 0 0 0,0 0 0 0 0,0 0-1 0 0,0-1 1 0 0,0 1 0 0 0,0 0 0 0 0,0 0 0 0 0,0 0 0 0 0,1-1 0 0 0,0 0-5 0 0,1-5 2 0 0,1 1 0 0 0,0 0 0 0 0,0 0 0 0 0,1 1-1 0 0,0-1 1 0 0,0 1 0 0 0,3-3-2 0 0,-2 3 1 0 0,1 0 0 0 0,0 1 1 0 0,0-1-1 0 0,1 1 0 0 0,-1 1 0 0 0,1-1 0 0 0,0 1 0 0 0,1 0 0 0 0,-1 1 0 0 0,1 0 0 0 0,-1 0 0 0 0,1 0 0 0 0,0 1 0 0 0,0 1 0 0 0,0-1 0 0 0,0 1 0 0 0,1 0 1 0 0,-1 1-1 0 0,0 0 0 0 0,5 1-1 0 0,-10-1 39 0 0,-1 0 0 0 0,1 1 0 0 0,-1-1-1 0 0,1 1 1 0 0,-1-1 0 0 0,0 1 0 0 0,1 0 0 0 0,-1 0 0 0 0,0 0 0 0 0,1 0 0 0 0,-1 1 0 0 0,0-1 0 0 0,0 0 0 0 0,0 1 0 0 0,0 0 0 0 0,0-1 0 0 0,0 1 0 0 0,-1 0 0 0 0,1 0 0 0 0,-1 0 0 0 0,1 0 0 0 0,-1 0 0 0 0,0 0 0 0 0,1 1 0 0 0,-1-1 0 0 0,0 0 0 0 0,-1 1 0 0 0,1-1 0 0 0,0 1-1 0 0,-1-1 1 0 0,1 1 0 0 0,-1-1 0 0 0,0 1 0 0 0,0-1 0 0 0,0 1 0 0 0,0 1-39 0 0,-1 1 36 0 0,-1 1 0 0 0,0-1 0 0 0,0 0 0 0 0,0 0 0 0 0,-1 0 0 0 0,0 0 0 0 0,0 0 0 0 0,0-1 0 0 0,0 1 0 0 0,-1-1-1 0 0,1 0 1 0 0,-1 0 0 0 0,0 0 0 0 0,-1 0 0 0 0,1-1 0 0 0,-1 1 0 0 0,1-1 0 0 0,-1-1 0 0 0,-3 2-36 0 0,2 0 9 0 0,-2 0 1 0 0,1-1-1 0 0,0 0 1 0 0,0-1-1 0 0,-1 0 1 0 0,0 0 0 0 0,1 0-1 0 0,-1-1 1 0 0,0 0-1 0 0,0-1 1 0 0,0 0-1 0 0,0 0 1 0 0,1 0-1 0 0,-2-1-9 0 0,7 0-6 0 0,-1 1 0 0 0,1-1-1 0 0,-1 1 1 0 0,1-1 0 0 0,0 0-1 0 0,-1 0 1 0 0,1 0 0 0 0,0-1-1 0 0,0 1 1 0 0,0 0 0 0 0,0-1-1 0 0,0 1 1 0 0,0-1 0 0 0,0 0-1 0 0,0 0 1 0 0,1 1 0 0 0,-1-1-1 0 0,1 0 1 0 0,-1 0 0 0 0,1-1-1 0 0,0 1 1 0 0,0 0 0 0 0,0 0-1 0 0,0-1 1 0 0,0 1 0 0 0,0-3 6 0 0,0 1-31 0 0,1 1 1 0 0,-1-1 0 0 0,1 0 0 0 0,0 0-1 0 0,0 0 1 0 0,1 1 0 0 0,-1-1 0 0 0,1 0 0 0 0,0 0-1 0 0,0 1 1 0 0,0-1 0 0 0,0 0 0 0 0,0 1-1 0 0,1-1 1 0 0,0 1 0 0 0,0 0 0 0 0,1-3 30 0 0,2 0-62 0 0,-1 0 0 0 0,1 1 0 0 0,1-1 1 0 0,-1 1-1 0 0,1 0 0 0 0,0 0 0 0 0,0 1 0 0 0,1 0 1 0 0,-1 0-1 0 0,3-1 62 0 0,-5 3-34 0 0,0 0 0 0 0,1 0 0 0 0,-1 0 1 0 0,0 1-1 0 0,1 0 0 0 0,-1 0 0 0 0,1 0 0 0 0,-1 0 0 0 0,1 1 0 0 0,-1 0 0 0 0,1 0 1 0 0,0 0-1 0 0,-1 0 0 0 0,1 1 0 0 0,-1 0 0 0 0,1 0 0 0 0,3 1 34 0 0,-6-1 28 0 0,0 0 0 0 0,0 0-1 0 0,0 0 1 0 0,-1 0 0 0 0,1 0-1 0 0,0 0 1 0 0,-1 1 0 0 0,1-1-1 0 0,0 0 1 0 0,-1 1 0 0 0,0 0-1 0 0,1-1 1 0 0,-1 1 0 0 0,0 0-1 0 0,0 0 1 0 0,0 0 0 0 0,0-1-1 0 0,0 1 1 0 0,0 0 0 0 0,-1 0-1 0 0,1 0 1 0 0,-1 1 0 0 0,1-1-1 0 0,-1 0 1 0 0,0 0 0 0 0,1 0-1 0 0,-1 0 1 0 0,-1 0 0 0 0,1 0-1 0 0,0 0 1 0 0,0 1 0 0 0,-1-1-1 0 0,1 0 1 0 0,-1 1-28 0 0,-1 3 97 0 0,0 0 0 0 0,0 0 0 0 0,0 0-1 0 0,-1 0 1 0 0,0 0 0 0 0,0 0 0 0 0,0 0 0 0 0,-1-1 0 0 0,0 0 0 0 0,-3 4-97 0 0,0-2 76 0 0,-1-1 0 0 0,1 1 0 0 0,-1-1 0 0 0,-1-1 1 0 0,1 1-1 0 0,-1-2 0 0 0,0 1 0 0 0,0-1 0 0 0,0 0 0 0 0,0-1 1 0 0,-1 0-1 0 0,1-1 0 0 0,-1 0 0 0 0,-7 1-76 0 0,14-3 0 0 0,-1 0 0 0 0,1 0 0 0 0,-1 0 0 0 0,1-1 0 0 0,-1 1 0 0 0,1-1 0 0 0,-1 0 0 0 0,1 1 0 0 0,-3-2 0 0 0,5 1-3 0 0,1 1-1 0 0,-1 0 0 0 0,0-1 0 0 0,0 1 1 0 0,0 0-1 0 0,0-1 0 0 0,1 1 1 0 0,-1-1-1 0 0,0 1 0 0 0,0-1 1 0 0,1 1-1 0 0,-1-1 0 0 0,0 0 1 0 0,1 1-1 0 0,-1-1 0 0 0,0 0 1 0 0,1 0-1 0 0,-1 0 0 0 0,1 1 1 0 0,0-1-1 0 0,-1 0 0 0 0,1 0 0 0 0,0 0 1 0 0,-1 0-1 0 0,1 0 0 0 0,0 1 1 0 0,0-1-1 0 0,0 0 0 0 0,0 0 1 0 0,0 0-1 0 0,0 0 0 0 0,0 0 1 0 0,0 0-1 0 0,0 0 0 0 0,0 0 4 0 0,0-1-44 0 0,1-3 4 0 0,-1-1 0 0 0,1 1 1 0 0,0 0-1 0 0,0-1 0 0 0,1 1 0 0 0,0 0 0 0 0,-1 0 1 0 0,2 0-1 0 0,-1 0 0 0 0,1 1 0 0 0,-1-1 1 0 0,1 0-1 0 0,1 1 0 0 0,-1 0 0 0 0,1 0 0 0 0,-1 0 1 0 0,1 0-1 0 0,0 1 0 0 0,0-1 0 0 0,1 1 1 0 0,0 0 39 0 0,2-2-62 0 0,1 0 1 0 0,-1 1 0 0 0,1 0-1 0 0,0 0 1 0 0,0 1 0 0 0,1 0 0 0 0,-1 1-1 0 0,0 0 1 0 0,1 0 0 0 0,0 0 0 0 0,-1 1-1 0 0,6 1 62 0 0,-11 0 6 0 0,1 0 1 0 0,-1 1-1 0 0,0-1 0 0 0,0 1 0 0 0,0 0 1 0 0,0 0-1 0 0,0 0 0 0 0,0 0 0 0 0,0 1 0 0 0,0-1 1 0 0,0 1-1 0 0,0 0-6 0 0,-2-1 53 0 0,1 10 141 0 0,-1-10-185 0 0,-1 0-1 0 0,0 0 1 0 0,1 0 0 0 0,-1 0 0 0 0,0 0 0 0 0,0 0 0 0 0,0 0-1 0 0,0 0 1 0 0,0 0 0 0 0,0-1 0 0 0,0 1 0 0 0,0 0 0 0 0,0 0-1 0 0,0 0 1 0 0,0 0 0 0 0,-1 0 0 0 0,1 0 0 0 0,0 0 0 0 0,-1 0-9 0 0,-2 4 34 0 0,0 1 0 0 0,0-1 0 0 0,0 0 0 0 0,-1 0 0 0 0,0 0 0 0 0,0-1 0 0 0,0 0 1 0 0,-1 1-1 0 0,0-2 0 0 0,1 1 0 0 0,-1 0 0 0 0,0-1 0 0 0,-1 0 0 0 0,1 0 0 0 0,-1 0 0 0 0,1-1 1 0 0,-5 1-35 0 0,-3 2-117 0 0,9-3 162 0 0,1-1 1 0 0,-1 1-1 0 0,1-1 1 0 0,-1 0 0 0 0,1 0-1 0 0,-1-1 1 0 0,0 1-1 0 0,1-1 1 0 0,-1 1-1 0 0,0-1 1 0 0,0 0 0 0 0,1-1-1 0 0,-1 1 1 0 0,0-1-1 0 0,-2 0-45 0 0,5 1-30 0 0,1-1 12 0 0,0 0 0 0 0,0 1 1 0 0,0-1-1 0 0,0 0 0 0 0,0 0 1 0 0,0 1-1 0 0,0-1 0 0 0,0 0 1 0 0,0 1-1 0 0,0-1 1 0 0,-1 0-1 0 0,1 1 0 0 0,0-1 1 0 0,-1 0-1 0 0,1 1 0 0 0,0-1 1 0 0,-1 0-1 0 0,1 1 0 0 0,-1-1 18 0 0,1 1-11 0 0,-1-1 0 0 0,1 0 0 0 0,-1 0 0 0 0,1 1-1 0 0,-1-1 1 0 0,1 0 0 0 0,0 0 0 0 0,-1 1 0 0 0,1-1 0 0 0,0 0-1 0 0,0 0 1 0 0,0 0 0 0 0,0 0 0 0 0,0 0 0 0 0,0 1-1 0 0,0-1 1 0 0,0-1 11 0 0,1-2-39 0 0,0 0-1 0 0,0 0 1 0 0,1 0 0 0 0,0 1-1 0 0,0-1 1 0 0,0 0 0 0 0,0 1-1 0 0,0-1 1 0 0,1 1-1 0 0,0 0 1 0 0,-1-1 0 0 0,1 1-1 0 0,1 1 1 0 0,0-2 39 0 0,1 0-44 0 0,1 0 0 0 0,-1 0 1 0 0,1 0-1 0 0,0 1 0 0 0,-1 0 0 0 0,2 0 1 0 0,-1 1-1 0 0,6-3 44 0 0,-8 4 0 0 0,0 0 0 0 0,-1 0 0 0 0,1 1 0 0 0,0-1 0 0 0,0 1 0 0 0,0 0 0 0 0,0 0 1 0 0,0 0-1 0 0,-1 0 0 0 0,1 1 0 0 0,0-1 0 0 0,0 1 0 0 0,0 0 0 0 0,-1 0 0 0 0,1 1 0 0 0,0-1 0 0 0,-1 1 0 0 0,3 1 0 0 0,-5-2 102 0 0,-1 18 266 0 0,0-17-328 0 0,0 0 0 0 0,-1 1 0 0 0,1-1 0 0 0,-1 0 0 0 0,1 0 0 0 0,-1 0 0 0 0,0 0 0 0 0,0 0 0 0 0,0 0 0 0 0,0 0 1 0 0,0 0-1 0 0,-1 0 0 0 0,1 0 0 0 0,-1 1-40 0 0,-25 23 346 0 0,21-21-261 0 0,-2 0-50 0 0,1 0 0 0 0,-1 0 0 0 0,0-1 0 0 0,0 0 0 0 0,-1-1 0 0 0,1 0 0 0 0,-1 0 0 0 0,1-1 0 0 0,-1 0 0 0 0,0 0 0 0 0,-8 0-35 0 0,16-2 7 0 0,-1 0 0 0 0,0 0 0 0 0,1 0 0 0 0,-1 0 0 0 0,0-1 0 0 0,1 1 0 0 0,-1 0 0 0 0,0-1 0 0 0,1 1 0 0 0,-1-1 0 0 0,1 0 0 0 0,-1 1 0 0 0,1-1 0 0 0,-1 0 0 0 0,1 0 0 0 0,-1 0 0 0 0,1 0-7 0 0,0 0 0 0 0,1 0 0 0 0,-1 0 0 0 0,1 0 0 0 0,-1 0 0 0 0,1 0 0 0 0,-1 0 0 0 0,1 0 0 0 0,0 0 0 0 0,0 0-1 0 0,-1 0 1 0 0,1 0 0 0 0,0 0 0 0 0,0 0 0 0 0,0 0 0 0 0,0 0 0 0 0,0 0 0 0 0,0 0 0 0 0,0 0 0 0 0,1 0 0 0 0,-1 0 0 0 0,0 0 0 0 0,0 0 0 0 0,1 0-1 0 0,-1 0 1 0 0,1 1 0 0 0,-1-1 0 0 0,1 0 0 0 0,-1 0 0 0 0,3-4-17 0 0,0 1 1 0 0,0-1-1 0 0,0 1 0 0 0,0 0 0 0 0,1 0 1 0 0,0 1-1 0 0,0-1 0 0 0,0 1 1 0 0,0 0-1 0 0,1-1 17 0 0,11-6-118 0 0,0 0 0 0 0,3 0 118 0 0,-10 6-21 0 0,-1 1 23 0 0,0 1 0 0 0,0 0 0 0 0,0 0-1 0 0,0 0 1 0 0,0 1 0 0 0,0 1 0 0 0,0 0-1 0 0,1 0 1 0 0,1 0-2 0 0,-3 6 64 0 0,-6-5-59 0 0,-1-1-1 0 0,1 1 0 0 0,-1-1 1 0 0,1 1-1 0 0,-1-1 1 0 0,1 1-1 0 0,-1-1 0 0 0,1 1 1 0 0,-1 0-1 0 0,0-1 1 0 0,1 1-1 0 0,-1 0 1 0 0,0-1-1 0 0,1 1 0 0 0,-1 0 1 0 0,0-1-1 0 0,0 1 1 0 0,0 0-1 0 0,0-1 0 0 0,1 1 1 0 0,-1 0-1 0 0,0 0 1 0 0,0-1-1 0 0,0 1 1 0 0,-1 0-1 0 0,1-1 0 0 0,0 1 1 0 0,0 0-1 0 0,0 0 1 0 0,-1-1-1 0 0,1 1 0 0 0,0 0 1 0 0,0-1-1 0 0,-1 1 1 0 0,1-1-1 0 0,-1 1-4 0 0,1 0 35 0 0,-5 6 47 0 0,1-2 0 0 0,-1 1 1 0 0,0 0-1 0 0,-1-1 1 0 0,1 0-1 0 0,-1 0 1 0 0,-6 3-83 0 0,8-5 19 0 0,-1 0 0 0 0,0-1 0 0 0,1 0 0 0 0,-1 0 0 0 0,-1 0-19 0 0,-5 3 22 0 0,8-4-30 0 0,1 0 0 0 0,-1 0 0 0 0,0 0 0 0 0,0-1 0 0 0,0 1 0 0 0,0-1 0 0 0,0 0 0 0 0,0 1 0 0 0,0-1 0 0 0,0-1 0 0 0,0 1 8 0 0,-9-2 194 0 0,-3-1-3040 0 0,15-1-4719 0 0,0 4 319 0 0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8:31.53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100 16 12728 0 0,'0'0'289'0'0,"0"0"40"0"0,0 0 21 0 0,0-1-45 0 0,0-3-198 0 0,0 4 147 0 0,0-1 0 0 0,0 1 1 0 0,0-1-1 0 0,0 1 1 0 0,0 0-1 0 0,0-1 0 0 0,0 1 1 0 0,0-1-1 0 0,0 1 0 0 0,0-1 1 0 0,0 1-1 0 0,0 0 1 0 0,0-1-1 0 0,-1 1 0 0 0,1-1 1 0 0,0 1-1 0 0,0-1 1 0 0,0 1-1 0 0,-1 0 0 0 0,1-1 1 0 0,0 1-1 0 0,-1 0 1 0 0,1-1-1 0 0,0 1 0 0 0,-1 0 1 0 0,1-1-255 0 0,-1 1 95 0 0,1 0 1 0 0,-1 0-1 0 0,1 0 0 0 0,-1 0 1 0 0,1 0-1 0 0,-1 0 0 0 0,1 1 1 0 0,-1-1-1 0 0,1 0 1 0 0,-1 0-1 0 0,1 0 0 0 0,0 0 1 0 0,-1 1-1 0 0,1-1 0 0 0,-1 0 1 0 0,1 0-1 0 0,0 1 1 0 0,-1-1-1 0 0,1 1-95 0 0,-15 15 705 0 0,2 8 37 0 0,7-14-516 0 0,0 1 0 0 0,1 0 0 0 0,-2 7-226 0 0,-1 4 128 0 0,1 1-1 0 0,2-1 0 0 0,0 1 1 0 0,1 0-1 0 0,1 0 0 0 0,1 10-127 0 0,1-15 31 0 0,2 0 0 0 0,0-1 0 0 0,0 1 0 0 0,2-1 0 0 0,4 17-31 0 0,-4-25 20 0 0,0 1 0 0 0,1-1 1 0 0,0 1-1 0 0,1-1 0 0 0,0-1 1 0 0,0 1-1 0 0,6 7-20 0 0,-9-13 19 0 0,1 0 0 0 0,0-1-1 0 0,-1 1 1 0 0,1-1 0 0 0,0 1 0 0 0,0-1 0 0 0,0 0 0 0 0,0 0 0 0 0,1 0 0 0 0,-1 0-1 0 0,1-1 1 0 0,-1 1 0 0 0,1-1 0 0 0,-1 0 0 0 0,1 0 0 0 0,0 0 0 0 0,-1-1 0 0 0,1 1 0 0 0,0-1-1 0 0,0 0 1 0 0,-1 0 0 0 0,4 0-19 0 0,3-2 37 0 0,0 1 0 0 0,0-1 0 0 0,0-1 0 0 0,-1 0 0 0 0,1 0 0 0 0,-1-1 0 0 0,1 0 0 0 0,-1-1 0 0 0,-1 0 0 0 0,1 0 0 0 0,-1-1 0 0 0,1 0-37 0 0,3-5 35 0 0,0 0 0 0 0,-1-1 0 0 0,0 0 0 0 0,-1-1-1 0 0,0 0 1 0 0,-1-1 0 0 0,1-1-35 0 0,-3 3 41 0 0,12-19 81 0 0,-18 30-121 0 0,0-1 1 0 0,0 0 0 0 0,-1 0 0 0 0,1 0 0 0 0,0 0 0 0 0,-1 0 0 0 0,0 0 0 0 0,1 0 0 0 0,-1 0 0 0 0,0 0 0 0 0,0 0 0 0 0,0 0 0 0 0,0 0 0 0 0,0 0 0 0 0,-1-1-2 0 0,1 3 1 0 0,0-1-1 0 0,0 1 0 0 0,0 0 0 0 0,0-1 1 0 0,-1 1-1 0 0,1 0 0 0 0,0-1 1 0 0,0 1-1 0 0,0-1 0 0 0,-1 1 1 0 0,1 0-1 0 0,0-1 0 0 0,-1 1 0 0 0,1 0 1 0 0,0 0-1 0 0,0-1 0 0 0,-1 1 1 0 0,1 0-1 0 0,0 0 0 0 0,-1-1 1 0 0,1 1-1 0 0,-1 0 0 0 0,1 0 1 0 0,0 0-1 0 0,-1 0 0 0 0,1 0 0 0 0,-1-1 1 0 0,1 1-1 0 0,-1 0 0 0 0,-12 5 45 0 0,8-2-23 0 0,1 0 0 0 0,0 0-1 0 0,0 0 1 0 0,1 1 0 0 0,-2 0-22 0 0,-5 10 15 0 0,0-1 1 0 0,1 2 0 0 0,0-1-1 0 0,2 1 1 0 0,-1 0-1 0 0,-2 10-15 0 0,7-16 0 0 0,1 0-1 0 0,-1-1 0 0 0,1 1 0 0 0,1 0 1 0 0,0 1 0 0 0,0-5 2 0 0,1-1 0 0 0,0 1-1 0 0,0 0 1 0 0,0 0 0 0 0,1 0 0 0 0,0 0 0 0 0,0-1 0 0 0,0 1-1 0 0,2 4 0 0 0,-2-7 12 0 0,0 0 0 0 0,0 0 0 0 0,0 0 0 0 0,1 0 0 0 0,-1-1 0 0 0,1 1 0 0 0,-1-1 0 0 0,1 1 0 0 0,0-1 0 0 0,0 1 0 0 0,0-1 0 0 0,-1 0 0 0 0,1 0 0 0 0,0 0 0 0 0,0 0 0 0 0,1 0 0 0 0,-1 0 0 0 0,0-1 0 0 0,0 1 0 0 0,0-1 0 0 0,0 1 0 0 0,1-1 1 0 0,-1 0-1 0 0,0 0 0 0 0,0 0 0 0 0,1 0 0 0 0,-1 0 0 0 0,2-1-13 0 0,2 0 46 0 0,0 0 0 0 0,-1 0 0 0 0,1 0 0 0 0,0-1 0 0 0,-1 0 0 0 0,1 0 0 0 0,-1 0 0 0 0,0-1 0 0 0,0 0 0 0 0,2-1-46 0 0,-2 0 20 0 0,0-1 0 0 0,0 1 0 0 0,-1-1-1 0 0,1 0 1 0 0,-1 0 0 0 0,-1 0 0 0 0,1-1 0 0 0,-1 1 0 0 0,0-1 0 0 0,0 0 0 0 0,0 0 0 0 0,-1 0 0 0 0,0 0 0 0 0,0 0 0 0 0,0-7-20 0 0,2-10 90 0 0,-2 1 0 0 0,0-1 0 0 0,-2-19-90 0 0,0 40 0 0 0,0-1 0 0 0,0 0 0 0 0,-1 0 0 0 0,1 0 0 0 0,-1 1 0 0 0,0-1 0 0 0,0 0 0 0 0,-1-2 0 0 0,2 5 0 0 0,0 0-1 0 0,0 0 1 0 0,0 0-1 0 0,-1 0 1 0 0,1 0-1 0 0,0 0 1 0 0,0 0-1 0 0,0 0 1 0 0,0 0 0 0 0,0 0-1 0 0,0 0 1 0 0,0 0-1 0 0,-1 0 1 0 0,1 0-1 0 0,0 0 1 0 0,0 0-1 0 0,0 0 1 0 0,0 0-1 0 0,0 0 1 0 0,0 0 0 0 0,-1 0-1 0 0,1 0 1 0 0,0 0-1 0 0,0 0 1 0 0,0 0-1 0 0,0 0 1 0 0,0 0-1 0 0,0 0 1 0 0,0 0-1 0 0,-1 0 1 0 0,1 0 0 0 0,0 0-1 0 0,0 0 1 0 0,0 0-1 0 0,0 0 1 0 0,0 0-1 0 0,0 0 1 0 0,0 1-1 0 0,0-1 1 0 0,0 0-1 0 0,-1 0 1 0 0,0 2-34 0 0,0 0 24 0 0,0 0 1 0 0,0 0-1 0 0,0 0 1 0 0,0 0-1 0 0,1 0 1 0 0,-1 0-1 0 0,1 0 1 0 0,-1 0-1 0 0,1 0 1 0 0,0 0-1 0 0,0 1 1 0 0,0-1-1 0 0,0 0 1 0 0,0 0-1 0 0,1 0 1 0 0,-1 0-1 0 0,0 0 1 0 0,1 0-1 0 0,0 0 1 0 0,0 1 9 0 0,2 16-53 0 0,-4-14 48 0 0,1-3-1 0 0,0 0 0 0 0,1 0 0 0 0,-1 0 0 0 0,0 0 0 0 0,1 0 0 0 0,-1 0 0 0 0,1 0 0 0 0,0 0 0 0 0,-1-1 0 0 0,1 1 0 0 0,0 0 0 0 0,1 0 6 0 0,0 4-36 0 0,-1-3 32 0 0,0 0 0 0 0,0 0 0 0 0,0-1 0 0 0,0 1 1 0 0,1-1-1 0 0,-1 1 0 0 0,1-1 0 0 0,1 2 4 0 0,4 4 11 0 0,-6-6-8 0 0,0 0 1 0 0,1-1 0 0 0,-1 0-1 0 0,0 1 1 0 0,1-1-1 0 0,-1 0 1 0 0,1 0-1 0 0,0 1 1 0 0,-1-1 0 0 0,1 0-1 0 0,0-1 1 0 0,0 1-1 0 0,0 0 1 0 0,1 0-4 0 0,3 0 3 0 0,-2 1 0 0 0,1-1 0 0 0,-1 0 0 0 0,1-1 0 0 0,0 1 0 0 0,0-1 0 0 0,-1 0 0 0 0,1 0 0 0 0,0-1 0 0 0,-1 1 0 0 0,1-1 0 0 0,0 0 0 0 0,-1 0 0 0 0,1-1 0 0 0,2 0-3 0 0,3-3-243 0 0,0 1 1 0 0,1-1 0 0 0,-2-1 0 0 0,1 1 0 0 0,4-5 242 0 0,-9 6-998 0 0,0-1 0 0 0,0 1 0 0 0,-1-1 0 0 0,3-4 998 0 0,8-8-6576 0 0,-2 5-590 0 0</inkml:trace>
  <inkml:trace contextRef="#ctx0" brushRef="#br0" timeOffset="773.875">787 247 16423 0 0,'0'0'482'0'0,"0"0"-8"0"0,0 16 109 0 0,2-9-268 0 0,1 0 0 0 0,-1 0 0 0 0,1 0 0 0 0,0 0 0 0 0,1 0 0 0 0,-1-1 0 0 0,1 1 0 0 0,0-1 0 0 0,1 0 0 0 0,0-1 0 0 0,1 2-315 0 0,1 2 407 0 0,0 0 0 0 0,-1 0 0 0 0,0 0 0 0 0,1 3-407 0 0,-4-5 244 0 0,0-1 0 0 0,0 1 0 0 0,-1 0 0 0 0,0-1 0 0 0,0 4-244 0 0,-1-7 53 0 0,-1 0 0 0 0,0 0 0 0 0,0 0 0 0 0,0 0 0 0 0,0 0-1 0 0,-1 0 1 0 0,1 0 0 0 0,-1 0 0 0 0,1-1 0 0 0,-1 1 0 0 0,0 0 0 0 0,0 0-1 0 0,0-1 1 0 0,-1 2-53 0 0,-1 1 45 0 0,-1 0-1 0 0,1 0 0 0 0,-1-1 1 0 0,0 1-1 0 0,0-1 0 0 0,0 0 0 0 0,-1 0 1 0 0,1 0-1 0 0,-1-1 0 0 0,-4 3-44 0 0,-8 4 104 0 0,-1-1 0 0 0,-9 3-104 0 0,22-9 1 0 0,-5 2 21 0 0,0-1-1 0 0,-1 0 1 0 0,1 0-1 0 0,-1-1 1 0 0,0-1-1 0 0,0 0 1 0 0,-5 1-22 0 0,16-3 1 0 0,0 0 0 0 0,-1 0-1 0 0,1 0 1 0 0,0 0 0 0 0,0 0 0 0 0,0 0 0 0 0,-1 0 0 0 0,1 0 0 0 0,0 0 0 0 0,0 0-1 0 0,0 0 1 0 0,0 0 0 0 0,-1 0 0 0 0,1 0 0 0 0,0 0 0 0 0,0 0 0 0 0,0 0-1 0 0,-1 0 1 0 0,1 0 0 0 0,0 0 0 0 0,0 0 0 0 0,0 0 0 0 0,-1 0 0 0 0,1 0 0 0 0,0 0-1 0 0,0-1 1 0 0,0 1 0 0 0,0 0 0 0 0,-1 0 0 0 0,1 0 0 0 0,0 0 0 0 0,0 0-1 0 0,0-1 1 0 0,0 1 0 0 0,0 0 0 0 0,0 0 0 0 0,0 0 0 0 0,-1 0 0 0 0,1-1-1 0 0,0 1 1 0 0,0 0 0 0 0,0 0 0 0 0,0 0 0 0 0,0-1 0 0 0,0 1 0 0 0,0 0 0 0 0,0 0-1 0 0,0 0 1 0 0,0-1 0 0 0,0 1 0 0 0,0 0 0 0 0,0 0 0 0 0,0 0 0 0 0,0-1-1 0 0,0 1 1 0 0,0 0 0 0 0,1 0 0 0 0,-1 0 0 0 0,0 0 0 0 0,0-1 0 0 0,0 1 0 0 0,0 0-1 0 0,0 0 1 0 0,0 0 0 0 0,0 0 0 0 0,1-1 0 0 0,-1 1-1 0 0,8-8-5 0 0,4 1 12 0 0,-2 2-28 0 0,0-1 1 0 0,0 1-1 0 0,1 1 0 0 0,0 0 1 0 0,0 0-1 0 0,2 0 21 0 0,28-7-41 0 0,10-1 7 0 0,-4 3 152 0 0,40-14-118 0 0,-61 16-41 0 0,0-2 1 0 0,-1 0-1 0 0,-1-2 1 0 0,3-2 40 0 0,-18 9 1 0 0,-1-1 0 0 0,0 0 0 0 0,0-1 0 0 0,0 0 0 0 0,-1 0 0 0 0,0-1 0 0 0,0 1 0 0 0,0-2 0 0 0,-1 1 0 0 0,0-1 0 0 0,-1 0 0 0 0,5-8-1 0 0,-6 8-3 0 0,0 0 1 0 0,0 0-1 0 0,-1-1 0 0 0,-1 1 0 0 0,2-5 3 0 0,-4 12-5 0 0,0-1 0 0 0,1 1 1 0 0,-1-1-1 0 0,0 1 0 0 0,0-1 0 0 0,0 1 1 0 0,0-1-1 0 0,0 1 0 0 0,0-1 0 0 0,0 1 0 0 0,0-1 1 0 0,-1 1-1 0 0,1-1 0 0 0,-1 1 0 0 0,1 0 1 0 0,-1-1-1 0 0,1 1 0 0 0,-1 0 0 0 0,0-1 1 0 0,0 1-1 0 0,1 0 0 0 0,-1 0 0 0 0,0-1 0 0 0,0 1 1 0 0,0 0-1 0 0,-1 0 0 0 0,1 0 0 0 0,0 0 1 0 0,0 1-1 0 0,0-1 0 0 0,-1 0 0 0 0,1 0 0 0 0,0 1 1 0 0,-1-1-1 0 0,-1 0 5 0 0,-1 0-4 0 0,-1 0 0 0 0,1 0 0 0 0,-1 1-1 0 0,1 0 1 0 0,-1-1 0 0 0,1 1 0 0 0,-1 1 0 0 0,0-1 0 0 0,1 1 0 0 0,-1 0 0 0 0,1 0 0 0 0,-1 0 0 0 0,1 0 0 0 0,0 1-1 0 0,0 0 1 0 0,-1 0 0 0 0,1 0 0 0 0,0 0 0 0 0,0 1 0 0 0,1-1 0 0 0,-1 1 4 0 0,-6 5 12 0 0,0 1 0 0 0,0 0 0 0 0,1 1-1 0 0,0 0 1 0 0,1 0 0 0 0,-5 9-12 0 0,11-17 0 0 0,1 1 0 0 0,-1-1 1 0 0,1 1-1 0 0,-1-1 0 0 0,1 1 0 0 0,0 0 0 0 0,0-1 0 0 0,0 1 0 0 0,1 0 0 0 0,-1 0 0 0 0,0 0 1 0 0,1 0-1 0 0,0 0 0 0 0,0 0 0 0 0,0 0 0 0 0,0-1 0 0 0,0 1 0 0 0,1 0 0 0 0,-1 0 0 0 0,1 0 1 0 0,0 0-1 0 0,0 0 0 0 0,0-1 0 0 0,0 1 0 0 0,0 0 0 0 0,1 0 6 0 0,0 0 1 0 0,0-1-1 0 0,0 1 0 0 0,1 0 1 0 0,-1-1-1 0 0,1 1 0 0 0,-1-1 1 0 0,1 0-1 0 0,0 0 0 0 0,0 0 1 0 0,0-1-1 0 0,0 1 0 0 0,0 0 1 0 0,0-1-1 0 0,1 0 0 0 0,-1 0 1 0 0,0 0-1 0 0,1 0 0 0 0,-1-1 1 0 0,4 1-7 0 0,6 0 22 0 0,0-1 1 0 0,0 0 0 0 0,-1-1-1 0 0,1-1 1 0 0,0 0 0 0 0,0 0-1 0 0,-1-1 1 0 0,11-5-23 0 0,8-3 83 0 0,-1-2-1 0 0,24-14-82 0 0,-43 21-17 0 0,0 1 0 0 0,1 1 1 0 0,0 0-1 0 0,0 1 0 0 0,0 0 0 0 0,0 0 0 0 0,0 2 0 0 0,1-1 0 0 0,4 1 17 0 0,-14 2-6 0 0,0-1 1 0 0,0 1-1 0 0,0-1 0 0 0,1 1 0 0 0,-1 0 0 0 0,0 0 0 0 0,0 0 0 0 0,-1 0 1 0 0,1 1-1 0 0,0-1 0 0 0,0 1 0 0 0,-1 0 0 0 0,1 0 0 0 0,-1 0 0 0 0,1 0 1 0 0,-1 0-1 0 0,0 0 0 0 0,0 1 0 0 0,0-1 0 0 0,0 1 0 0 0,0 0 1 0 0,0-1-1 0 0,-1 1 0 0 0,1 0 0 0 0,-1 0 0 0 0,0 1 6 0 0,4 8 29 0 0,-1 0 0 0 0,0 1 0 0 0,0 0-1 0 0,-2 0 1 0 0,1 8-29 0 0,1 36 487 0 0,-4-56-363 0 0,4 4 761 0 0,15-21-475 0 0,0-1 0 0 0,-1-1 0 0 0,-1-1 0 0 0,4-5-410 0 0,0-1 62 0 0,1 1 0 0 0,2 1 0 0 0,21-16-62 0 0,-5 3-2 0 0,-9 9-568 0 0,2 1 1 0 0,17-10 569 0 0,3 3-8095 0 0,-23 16-454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8:30.38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73 506 18599 0 0,'0'0'422'0'0,"-6"0"567"0"0,2 1-891 0 0,1-1 1 0 0,0 1-1 0 0,0 0 0 0 0,-1 1 0 0 0,1-1 1 0 0,0 0-1 0 0,0 1 0 0 0,0 0 0 0 0,0-1 1 0 0,1 1-1 0 0,-1 0 0 0 0,0 1 1 0 0,1-1-1 0 0,0 0 0 0 0,-1 1 0 0 0,1-1 1 0 0,0 1-1 0 0,0 0 0 0 0,0 0 0 0 0,1 0 1 0 0,-1 0-1 0 0,1 0 0 0 0,-1 0 1 0 0,1 0-1 0 0,0 0 0 0 0,0 1 0 0 0,0 0-98 0 0,1-2 45 0 0,0-1-1 0 0,-1 0 0 0 0,1 1 1 0 0,0-1-1 0 0,0 1 0 0 0,0-1 0 0 0,0 1 1 0 0,0-1-1 0 0,0 1 0 0 0,1-1 1 0 0,-1 1-1 0 0,0-1 0 0 0,1 1 0 0 0,-1-1 1 0 0,1 0-1 0 0,-1 1 0 0 0,1-1 1 0 0,0 0-1 0 0,0 1 0 0 0,-1-1 1 0 0,2 1-45 0 0,0 0 34 0 0,0-1 0 0 0,0 1 1 0 0,0-1-1 0 0,0 1 0 0 0,0-1 1 0 0,0 0-1 0 0,1 0 0 0 0,-1 0 1 0 0,0 0-1 0 0,1 0 0 0 0,-1-1 1 0 0,1 1-35 0 0,7 1 46 0 0,0-1 1 0 0,-1 0 0 0 0,1 0 0 0 0,0-1 0 0 0,0-1 0 0 0,1 0-47 0 0,3-1 40 0 0,-1 0 0 0 0,1-1 0 0 0,-1-1 0 0 0,1 0 0 0 0,-1-1 0 0 0,-1-1 0 0 0,1 0 0 0 0,-1 0 0 0 0,0-1 0 0 0,0-1 0 0 0,0 0-40 0 0,-7 3 33 0 0,-1 0 0 0 0,1 0 0 0 0,-1-1 0 0 0,0 1 0 0 0,-1-1 0 0 0,1 0-1 0 0,-1 0 1 0 0,0 0 0 0 0,1-5-33 0 0,-4 8 23 0 0,1 1 0 0 0,-1-1 0 0 0,1 0 0 0 0,-1 0 0 0 0,0 1 0 0 0,0-1 0 0 0,0 0-1 0 0,0 0 1 0 0,-1 0 0 0 0,1 1 0 0 0,-1-2-23 0 0,0 2 14 0 0,1 0-1 0 0,0 0 1 0 0,-1 1 0 0 0,0-1-1 0 0,1 0 1 0 0,-1 0-1 0 0,0 1 1 0 0,0-1 0 0 0,0 0-1 0 0,0 1 1 0 0,0-1-1 0 0,0 1 1 0 0,-1-1 0 0 0,1 1-1 0 0,-2-1-13 0 0,0 0 21 0 0,-1 0-1 0 0,1 1 1 0 0,-1-1-1 0 0,0 1 1 0 0,1 0-1 0 0,-1 0 1 0 0,0 1-1 0 0,0-1 1 0 0,0 1-1 0 0,1 0 1 0 0,-1 0-1 0 0,0 0 1 0 0,0 0-1 0 0,0 1 1 0 0,-2 0-21 0 0,-6 2 73 0 0,1 0 0 0 0,-1 1 0 0 0,1 1 0 0 0,-2 1-73 0 0,11-5 0 0 0,-2 0 0 0 0,-5 4 0 0 0,8-4 0 0 0,1 0 0 0 0,-1 0 0 0 0,1 0 0 0 0,-1 0 0 0 0,1 0 0 0 0,-1 1 0 0 0,1-1 0 0 0,0 0 0 0 0,0 0 0 0 0,0 0 0 0 0,0 0 0 0 0,-1 1 0 0 0,2-1 0 0 0,-1 0 0 0 0,0 9 0 0 0,0-10 0 0 0,0 1 0 0 0,0-1 0 0 0,0 1 0 0 0,0-1 0 0 0,0 1 0 0 0,0-1 0 0 0,0 1 0 0 0,0-1 0 0 0,0 0 0 0 0,0 1 0 0 0,0-1 0 0 0,0 1 0 0 0,1-1 0 0 0,-1 1 0 0 0,0-1 0 0 0,0 0 0 0 0,1 1 0 0 0,-1-1 0 0 0,0 1 0 0 0,0-1 0 0 0,1 0 0 0 0,1 4-5 0 0,3 0-17 0 0,19 5-4 0 0,-17-7 25 0 0,-1-1 0 0 0,1 1 0 0 0,-1-1 0 0 0,1 0 0 0 0,-1-1 0 0 0,1 0 0 0 0,-1 0 0 0 0,1 0 0 0 0,-1-1 0 0 0,1 0 0 0 0,-1 0 0 0 0,1-1 0 0 0,-1 1 1 0 0,13-5 5 0 0,0-1 0 0 0,-1-1-1 0 0,13-6-4 0 0,-19 7 20 0 0,0 0-1 0 0,-1-1 0 0 0,0-1 0 0 0,0 1 1 0 0,-1-2-1 0 0,7-6-19 0 0,-1-1 24 0 0,-1-1 0 0 0,-1-1 0 0 0,6-11-24 0 0,-12 17 6 0 0,-1 0 0 0 0,0-1 1 0 0,-1 0-1 0 0,-1 0 0 0 0,0 0 0 0 0,-1-1 0 0 0,0-2-6 0 0,1-7-52 0 0,-2-1 1 0 0,-1 0-1 0 0,-1-22 52 0 0,-1 41-8 0 0,-1-1 0 0 0,0 0 0 0 0,0 1 0 0 0,-1-1 0 0 0,1 1-1 0 0,-1-1 1 0 0,-1 1 0 0 0,1 0 0 0 0,-1 0 0 0 0,-3-5 8 0 0,6 10 7 0 0,-1 1 0 0 0,1-1 0 0 0,-1 0 0 0 0,1 0 1 0 0,-1 0-1 0 0,1 0 0 0 0,-1 1 0 0 0,1-1 0 0 0,-1 0 0 0 0,0 0 1 0 0,1 1-1 0 0,-1-1 0 0 0,0 1 0 0 0,0-1 0 0 0,0 1 0 0 0,1-1 0 0 0,-1 1 1 0 0,0-1-1 0 0,0 1 0 0 0,0 0 0 0 0,0-1 0 0 0,0 1 0 0 0,0 0 0 0 0,0 0 1 0 0,0 0-1 0 0,0-1 0 0 0,0 1 0 0 0,1 0 0 0 0,-1 0 0 0 0,0 1 1 0 0,0-1-1 0 0,0 0 0 0 0,0 0 0 0 0,0 0 0 0 0,0 1 0 0 0,0-1 0 0 0,0 0 1 0 0,0 1-1 0 0,0-1 0 0 0,1 1 0 0 0,-1-1 0 0 0,0 1 0 0 0,0 0-7 0 0,-2 1 10 0 0,0 1-1 0 0,0 0 1 0 0,0-1-1 0 0,0 1 1 0 0,1 1 0 0 0,-1-1-1 0 0,1 0 1 0 0,0 1-1 0 0,-2 2-9 0 0,0 5-11 0 0,0 0-1 0 0,0 1 0 0 0,1-1 1 0 0,0 1-1 0 0,1 0 0 0 0,0-1 1 0 0,1 3 11 0 0,-1 28-57 0 0,2 17 57 0 0,1-24 10 0 0,3 52 2 0 0,3-1 0 0 0,7 17-12 0 0,1 10 239 0 0,-8-66 53 0 0,5 19-292 0 0,-6-34-383 0 0,-6-31-301 0 0,0-1-216 0 0,0 0-968 0 0,-1 0-3901 0 0,-3 0-1669 0 0</inkml:trace>
  <inkml:trace contextRef="#ctx0" brushRef="#br0" timeOffset="291.062">307 686 17535 0 0,'0'0'399'0'0,"0"0"60"0"0,11 8 603 0 0,-8-5-863 0 0,1-1 0 0 0,1 0 0 0 0,-1-1 0 0 0,0 1 0 0 0,0-1 0 0 0,1 0 0 0 0,-1 0 0 0 0,0 0 0 0 0,1 0 0 0 0,-1-1 0 0 0,1 0 0 0 0,1 0-199 0 0,14 0 627 0 0,-1-1 0 0 0,7-3-627 0 0,-4 2 173 0 0,35-6 81 0 0,0-3-1 0 0,35-11-253 0 0,-5-2-5110 0 0,-71 19 3210 0 0,29-8-5307 0 0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8:26.90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100 452 12696 0 0,'0'0'289'0'0,"0"0"40"0"0,-7 15 433 0 0,1-5-189 0 0,1 0 0 0 0,0 0-1 0 0,1 0 1 0 0,0 0 0 0 0,-1 5-573 0 0,4-9 427 0 0,-15 37 3411 0 0,-4 3-3838 0 0,2-6 673 0 0,17-37-839 0 0,-5 11 1112 0 0,4-16-26 0 0,3-9-428 0 0,0 2-351 0 0,1 0 0 0 0,1 1 0 0 0,-1 0-1 0 0,2-3-140 0 0,6-19 244 0 0,10-37 87 0 0,14-27-331 0 0,-11 32 102 0 0,41-91 78 0 0,-26 64-287 0 0,-36 86 85 0 0,9-25 101 0 0,2 1-1 0 0,0 0 1 0 0,5-5-79 0 0,-4 19 101 0 0,-12 13-30 0 0,-2 0-1 0 0,0 0 2 0 0,13 1 75 0 0,-9 0-137 0 0,0 1 0 0 0,0 0 0 0 0,-1 0 0 0 0,1 0 1 0 0,0 0-1 0 0,-1 1 0 0 0,0-1 0 0 0,1 1 0 0 0,-1 0 0 0 0,0 0 1 0 0,0 0-1 0 0,-1 1 0 0 0,1-1 0 0 0,-1 1 0 0 0,0-1 0 0 0,1 2-10 0 0,5 11 58 0 0,0 0-1 0 0,-1 1 1 0 0,1 5-58 0 0,0-2 14 0 0,3 12 49 0 0,-2-1-1 0 0,0 10-62 0 0,8 23 78 0 0,-4-7-41 0 0,3 9 3 0 0,-7-33 13 0 0,-2 0 0 0 0,1 11-53 0 0,-8-43-76 0 0,0 0 1 0 0,1-1-1 0 0,-1 1 1 0 0,0 0-1 0 0,0 0 1 0 0,0 0-1 0 0,0 0 1 0 0,0 0-1 0 0,0 0 1 0 0,0 0 0 0 0,0-1-1 0 0,0 1 1 0 0,0 0-1 0 0,-1 0 1 0 0,1 0-1 0 0,0 0 1 0 0,0 0-1 0 0,-1-1 1 0 0,1 1 0 0 0,-1 0-1 0 0,1 0 1 0 0,-1 0-1 0 0,1-1 1 0 0,-1 1-1 0 0,1 0 1 0 0,-1-1-1 0 0,0 1 1 0 0,1-1 0 0 0,-1 1-1 0 0,0-1 1 0 0,0 1-1 0 0,1-1 1 0 0,-1 1-1 0 0,0-1 1 0 0,0 1-1 0 0,0-1 1 0 0,1 0 0 0 0,-1 0-1 0 0,0 1 1 0 0,0-1-1 0 0,0 0 1 0 0,0 0-1 0 0,0 0 1 0 0,0 0-1 0 0,1 0 1 0 0,-2 0 75 0 0,-7 0-1467 0 0</inkml:trace>
  <inkml:trace contextRef="#ctx0" brushRef="#br0" timeOffset="250.418">125 433 17823 0 0,'12'0'1509'0'0,"103"-2"741"0"0,81-6-1197 0 0,-112 8-6007 0 0,-70 0 3342 0 0,11 0-5297 0 0</inkml:trace>
  <inkml:trace contextRef="#ctx0" brushRef="#br0" timeOffset="676.71">796 383 15704 0 0,'1'0'155'0'0,"-11"-7"895"0"0,7 6-776 0 0,0 0 1 0 0,0-1 0 0 0,0 1-1 0 0,-1 1 1 0 0,1-1 0 0 0,-1 0-1 0 0,1 1 1 0 0,-2 0-275 0 0,-4-1 673 0 0,6 0-488 0 0,1 1 0 0 0,-1 0 0 0 0,0 0 0 0 0,0 1 0 0 0,0-1 0 0 0,0 1 0 0 0,0-1 0 0 0,0 1 0 0 0,0 0 0 0 0,1 0-1 0 0,-2 1-184 0 0,-7 1 553 0 0,5-1-380 0 0,-1 1 0 0 0,1-1 0 0 0,0 1 0 0 0,0 0-1 0 0,1 1 1 0 0,-1 0 0 0 0,0-1 0 0 0,1 2 0 0 0,0-1 0 0 0,0 0 0 0 0,1 1 0 0 0,-1 0-1 0 0,1 0 1 0 0,0 1 0 0 0,-3 3-173 0 0,-2 9 85 0 0,4-11-65 0 0,1 1 0 0 0,0 0 0 0 0,0 0 0 0 0,1 0 0 0 0,0 0-1 0 0,0 1 1 0 0,1 0-20 0 0,0-2 5 0 0,1-1 1 0 0,0 1-1 0 0,1-1 0 0 0,0 1 0 0 0,-1-1 0 0 0,2 1 0 0 0,-1 0 0 0 0,1-1 1 0 0,0 1-1 0 0,1-1 0 0 0,-1 1 0 0 0,1-1 0 0 0,1 0 0 0 0,1 5-5 0 0,-3-9 0 0 0,0-1 0 0 0,0 0 0 0 0,1 1 0 0 0,-1-1 0 0 0,0 0 0 0 0,0 0 0 0 0,1 0 0 0 0,-1 0 0 0 0,0 0 0 0 0,1 0 0 0 0,-1 0 0 0 0,1 0 0 0 0,0-1 0 0 0,-1 1 0 0 0,1 0 0 0 0,0-1 0 0 0,-1 0 0 0 0,1 1 0 0 0,0-1 0 0 0,34 3 0 0 0,-30-4 14 0 0,-1 0 0 0 0,1 0-1 0 0,-1 0 1 0 0,0 0 0 0 0,1-1 0 0 0,-1 0-1 0 0,0 0 1 0 0,0 0 0 0 0,0-1 0 0 0,0 0-1 0 0,-1 0 1 0 0,4-3-14 0 0,3-2 76 0 0,0-1-1 0 0,-1-1 0 0 0,0 0 1 0 0,5-7-76 0 0,-2 1 5 0 0,-1-1 1 0 0,-1-1-1 0 0,-1 0 1 0 0,-1 0-1 0 0,0 0 1 0 0,-1-1-1 0 0,4-19-5 0 0,-3 6-116 0 0,-1 0 0 0 0,-2-1-1 0 0,-2 0 1 0 0,1-17 116 0 0,-5 47-6 0 0,2-64-103 0 0,-3 57 144 0 0,0 0-1 0 0,0 1 1 0 0,0-1-1 0 0,-1 1 1 0 0,-3-9-35 0 0,4 16 36 0 0,1 0 1 0 0,-1 1 0 0 0,0-1-1 0 0,1 0 1 0 0,-1 1 0 0 0,0-1 0 0 0,0 0-1 0 0,0 1 1 0 0,-1-1 0 0 0,1 1-1 0 0,0 0 1 0 0,0-1 0 0 0,-1 1 0 0 0,1 0-1 0 0,-2-1-36 0 0,2 2 192 0 0,1 0-16 0 0,-3 8 8 0 0,1 0-165 0 0,0 1 0 0 0,0-1 0 0 0,1 0 1 0 0,0 1-1 0 0,1-1 0 0 0,0 1 0 0 0,0-1 0 0 0,1 1 0 0 0,1 3-19 0 0,-1 9 36 0 0,2 10-36 0 0,1 0 0 0 0,1 0 0 0 0,1 0 0 0 0,2-1 0 0 0,4 9 0 0 0,-6-22 38 0 0,-2 0 0 0 0,1 9-38 0 0,9 31 167 0 0,-8-38-128 0 0,0 0-1 0 0,-1 6-38 0 0,-5-24-104 0 0,0 0-1 0 0,1 0 1 0 0,-1 0-1 0 0,0 0 1 0 0,0 0-1 0 0,1 0 1 0 0,-1 0-1 0 0,0 0 1 0 0,1 0-1 0 0,-1 0 1 0 0,1 0-1 0 0,-1 0 1 0 0,1 0-1 0 0,-1-1 1 0 0,1 1-1 0 0,0 0 1 0 0,0 0-1 0 0,-1-1 1 0 0,2 2 104 0 0,-1-1-6119 0 0,-1-1-2008 0 0</inkml:trace>
  <inkml:trace contextRef="#ctx0" brushRef="#br0" timeOffset="1911.361">1148 425 16096 0 0,'0'0'365'0'0,"0"0"56"0"0,0 0 24 0 0,0 0-57 0 0,0 0-158 0 0,0 0 282 0 0,-2 8 854 0 0,1 1-661 0 0,1-1 0 0 0,1 1 0 0 0,-1 0-1 0 0,3 6-704 0 0,-1 0 536 0 0,-1 0-113 0 0,3 17 436 0 0,0 0 0 0 0,9 29-859 0 0,-12-58 45 0 0,1 0 0 0 0,-1 0 0 0 0,0 0-1 0 0,1 0 1 0 0,-1-1 0 0 0,1 1 0 0 0,0 0-1 0 0,0-1 1 0 0,0 1 0 0 0,0-1 0 0 0,1 0 0 0 0,-1 1-1 0 0,1-1 1 0 0,-1 0 0 0 0,1-1 0 0 0,0 2-45 0 0,-1-2 23 0 0,1 0 0 0 0,-1 0 0 0 0,0 0 0 0 0,0-1 0 0 0,0 1 0 0 0,1-1 0 0 0,-1 1 1 0 0,0-1-1 0 0,1 1 0 0 0,-1-1 0 0 0,0 0 0 0 0,1 0 0 0 0,-1-1 0 0 0,0 1 0 0 0,0 0 0 0 0,1-1 1 0 0,-1 1-1 0 0,0-1 0 0 0,1 0 0 0 0,-1 1 0 0 0,0-1 0 0 0,0 0 0 0 0,1-1-23 0 0,6-4 44 0 0,0 0 0 0 0,0-1 0 0 0,0 0 0 0 0,-1-1 0 0 0,0 0 0 0 0,0 0 0 0 0,-1-1 0 0 0,0 0 0 0 0,-1 0 0 0 0,4-6-44 0 0,1-5-86 0 0,-1 0 0 0 0,-1-1 0 0 0,-1 0 0 0 0,5-18 86 0 0,-12 35-26 0 0,0-1-1 0 0,0 1 1 0 0,0-1-1 0 0,-1 1 1 0 0,0 0-1 0 0,0-1 1 0 0,0 1 0 0 0,0-1-1 0 0,-1 1 1 0 0,0-1-1 0 0,0 1 1 0 0,0 0-1 0 0,-1-4 27 0 0,1 8-14 0 0,1-1 1 0 0,0 1-1 0 0,-1-1 0 0 0,1 1 1 0 0,0-1-1 0 0,-1 1 0 0 0,1-1 0 0 0,-1 1 1 0 0,1 0-1 0 0,-1-1 0 0 0,1 1 1 0 0,-1 0-1 0 0,1-1 0 0 0,-1 1 0 0 0,0 0 1 0 0,1-1-1 0 0,-1 1 0 0 0,1 0 1 0 0,-1 0-1 0 0,0 0 0 0 0,1 0 0 0 0,-1 0 1 0 0,1 0-1 0 0,-1 0 0 0 0,0 0 1 0 0,1 0-1 0 0,-1 0 0 0 0,0 0 14 0 0,4 0-36 0 0,-1 1 0 0 0,0 0 0 0 0,1 0-1 0 0,-1 0 1 0 0,0 0 0 0 0,0 0 0 0 0,1 0 0 0 0,-1 0 0 0 0,0 1-1 0 0,0 0 37 0 0,14 7-230 0 0,-5-6-305 0 0,0 0 1 0 0,0-1-1 0 0,0 0 0 0 0,1-1 0 0 0,-1 0 0 0 0,0 0 0 0 0,1-1 0 0 0,-1-1 1 0 0,0 0-1 0 0,1-1 0 0 0,-1 0 0 0 0,0 0 0 0 0,2-2 535 0 0,75-18-4216 0 0,1-6 374 0 0,-88 27 3852 0 0,0 1 1 0 0,0-1-1 0 0,0 1 1 0 0,0-1-1 0 0,0 1 1 0 0,0-1-1 0 0,0 0 1 0 0,0 1-1 0 0,-1-1 1 0 0,1 0 0 0 0,0 0-1 0 0,0 1 1 0 0,-1-1-1 0 0,1 0 1 0 0,0 0-1 0 0,-1 0 1 0 0,1 0-1 0 0,-1 0 1 0 0,1 0-1 0 0,-1-1-10 0 0,0 2 727 0 0,-8 0 153 0 0,0 1 1 0 0,0 0-1 0 0,0 1 0 0 0,0 0 1 0 0,0 0-1 0 0,0 0 1 0 0,1 1-1 0 0,-1 0 0 0 0,1 1-880 0 0,-18 9 1611 0 0,-23 16-1611 0 0,37-22 532 0 0,-2 1-229 0 0,1 1-1 0 0,0 0 0 0 0,0 1 0 0 0,1 0 1 0 0,1 1-1 0 0,0 0 0 0 0,0 1 0 0 0,1 0 1 0 0,0 1-1 0 0,-1 4-302 0 0,8-14 36 0 0,0 1 1 0 0,0-1 0 0 0,1 1-1 0 0,-1-1 1 0 0,1 1-1 0 0,0-1 1 0 0,0 1-1 0 0,0 0 1 0 0,1 0-1 0 0,-1 0 1 0 0,1-1-1 0 0,0 1 1 0 0,0 0-1 0 0,0 0 1 0 0,1 1-37 0 0,-1-5 3 0 0,1 1 0 0 0,0 0 0 0 0,-1-1 0 0 0,1 1 1 0 0,-1 0-1 0 0,1-1 0 0 0,0 1 0 0 0,0-1 0 0 0,-1 1 0 0 0,1-1 0 0 0,0 1 1 0 0,0-1-1 0 0,0 0 0 0 0,0 1 0 0 0,-1-1 0 0 0,1 0 0 0 0,0 1-3 0 0,1-1 12 0 0,1 1-5 0 0,0-1-1 0 0,0 1 1 0 0,0-1-1 0 0,-1 0 0 0 0,1 0 1 0 0,0 0-1 0 0,0 0 1 0 0,0-1-1 0 0,-1 1 1 0 0,1-1-1 0 0,0 0 0 0 0,-1 0 1 0 0,1 0-1 0 0,0 0 1 0 0,-1 0-1 0 0,2-1-6 0 0,6-3 29 0 0,1-1-1 0 0,-1 0 0 0 0,2-2-28 0 0,1 0-1 0 0,-1-1 0 0 0,-1 0-1 0 0,0-1 1 0 0,0 0 0 0 0,-1-1-1 0 0,0 0 1 0 0,-1 0 0 0 0,0-1-1 0 0,2-5 2 0 0,-5 8-38 0 0,0 1-1 0 0,1-1 1 0 0,0 1-1 0 0,0 1 0 0 0,4-3 39 0 0,7-8-179 0 0,0 1-11 0 0,-8 9 170 0 0,-6 7 17 0 0,-2 2-6 0 0,-2-1 5 0 0,0-1 1 0 0,1 1-1 0 0,-1 0 1 0 0,0 0-1 0 0,1 0 1 0 0,-1 0-1 0 0,0 0 1 0 0,1 0-1 0 0,-1 0 1 0 0,0 0-1 0 0,1 0 1 0 0,-1 0-1 0 0,0 1 1 0 0,1-1 0 0 0,-1 0-1 0 0,0 0 1 0 0,1 0-1 0 0,-1 0 1 0 0,0 0-1 0 0,1 1 1 0 0,-1-1-1 0 0,0 0 1 0 0,0 0-1 0 0,1 1 1 0 0,-1-1-1 0 0,0 0 1 0 0,0 0-1 0 0,1 1 1 0 0,-1-1-1 0 0,0 0 1 0 0,0 0 0 0 0,0 1-1 0 0,0-1 1 0 0,1 0-1 0 0,-1 1 1 0 0,0-1-1 0 0,0 0 1 0 0,0 1-1 0 0,0-1 1 0 0,0 0-1 0 0,0 1 4 0 0,0-1-11 0 0,5 9 17 0 0,-1 0 1 0 0,0 0-1 0 0,-1 0 0 0 0,0 0 0 0 0,0 1 1 0 0,0 5-7 0 0,-1-5 7 0 0,11 38 40 0 0,-12-43-43 0 0,1-1-1 0 0,0 1 0 0 0,0-1 0 0 0,0 0 0 0 0,1 0 0 0 0,-1 0 0 0 0,1 0 0 0 0,0 0 0 0 0,1 0-3 0 0,-2-2 14 0 0,1 1-1 0 0,0-1 1 0 0,-1 1 0 0 0,1-1-1 0 0,0 0 1 0 0,0 0-1 0 0,1 0 1 0 0,2 1-14 0 0,-4-3 6 0 0,-1 1 1 0 0,1-1-1 0 0,-1 0 1 0 0,1 0-1 0 0,0 1 1 0 0,-1-1-1 0 0,1 0 0 0 0,0 0 1 0 0,-1 0-1 0 0,1-1 1 0 0,0 1-1 0 0,-1 0 1 0 0,1-1-1 0 0,0 1 0 0 0,-1-1 1 0 0,1 1-1 0 0,-1-1 1 0 0,1 0-1 0 0,-1 0 1 0 0,2 0-7 0 0,4-4 28 0 0,-1 0 0 0 0,1 0 0 0 0,-1-1 0 0 0,0 0 0 0 0,-1 0 0 0 0,1 0 0 0 0,-1-1 1 0 0,0 0-29 0 0,9-14-356 0 0,10-22 356 0 0,-3 6-820 0 0,-20 34 751 0 0,0 1 1 0 0,1 0-1 0 0,-1 0 0 0 0,1 0 0 0 0,-1 1 1 0 0,1-1-1 0 0,0 0 0 0 0,0 0 1 0 0,1 0 68 0 0,-3 2 2 0 0,1-1 0 0 0,0 1 0 0 0,-1 0 0 0 0,1-1 1 0 0,0 1-1 0 0,-1 0 0 0 0,1 0 0 0 0,0-1 0 0 0,0 1 1 0 0,-1 0-1 0 0,1 0 0 0 0,0 0 0 0 0,-1 0 0 0 0,1 0 0 0 0,0 0 1 0 0,0 0-1 0 0,-1 0 0 0 0,1 0 0 0 0,0 0 0 0 0,0 1 1 0 0,-1-1-1 0 0,1 0 0 0 0,0 0 0 0 0,-1 1 0 0 0,1-1 0 0 0,0 0 1 0 0,-1 1-1 0 0,1-1 0 0 0,-1 1 0 0 0,1-1 0 0 0,0 1-2 0 0,11 11 128 0 0,-1 1-1 0 0,0 0 1 0 0,0 1-1 0 0,-2 0 0 0 0,1 0 1 0 0,-2 1-1 0 0,0 0 1 0 0,-1 0-1 0 0,0 4-127 0 0,-6-18 13 0 0,-1-1 0 0 0,1 1 1 0 0,-1 0-1 0 0,1 0 0 0 0,-1-1 0 0 0,1 1 0 0 0,-1-1 1 0 0,1 1-1 0 0,-1 0 0 0 0,1-1 0 0 0,0 1 0 0 0,-1-1 1 0 0,1 1-1 0 0,0-1 0 0 0,0 0 0 0 0,-1 1 1 0 0,1-1-1 0 0,0 0 0 0 0,0 1 0 0 0,0-1 0 0 0,-1 0 1 0 0,1 0-1 0 0,0 0 0 0 0,0 0 0 0 0,0 0 0 0 0,0 0 1 0 0,0 0-1 0 0,-1 0 0 0 0,1 0 0 0 0,0 0 1 0 0,0 0-1 0 0,0 0 0 0 0,0-1 0 0 0,-1 1 0 0 0,1 0 1 0 0,0-1-1 0 0,0 1 0 0 0,-1 0 0 0 0,1-1 0 0 0,0 1 1 0 0,-1-1-1 0 0,1 1 0 0 0,0-1 0 0 0,0 0-13 0 0,4-4 33 0 0,0-1-1 0 0,0 1 1 0 0,0-1 0 0 0,0 0-1 0 0,-1-1 1 0 0,0 1-1 0 0,3-7-32 0 0,0 1 4 0 0,17-23-341 0 0,-23 34 318 0 0,0 0 0 0 0,-1 1 0 0 0,1-1 0 0 0,-1 0 0 0 0,1 1 0 0 0,0-1 0 0 0,0 0 1 0 0,-1 1-1 0 0,1-1 0 0 0,0 1 0 0 0,0 0 0 0 0,0-1 0 0 0,0 1 19 0 0,1-1-58 0 0,-2 0 51 0 0,1 1-1 0 0,0 0 1 0 0,0 0 0 0 0,-1-1-1 0 0,1 1 1 0 0,0 0 0 0 0,0 0-1 0 0,0 0 1 0 0,-1 0 0 0 0,1 0 0 0 0,0 0-1 0 0,0 0 1 0 0,0 0 0 0 0,-1 0-1 0 0,1 0 1 0 0,0 1 0 0 0,0-1-1 0 0,-1 0 1 0 0,1 0 0 0 0,0 1-1 0 0,0-1 1 0 0,-1 0 0 0 0,1 1-1 0 0,0-1 1 0 0,-1 1 0 0 0,1-1 0 0 0,0 1-1 0 0,-1 0 8 0 0,4 1-23 0 0,9 5 20 0 0,1 2 1 0 0,-1-1-1 0 0,0 2 0 0 0,-1-1 1 0 0,0 2-1 0 0,1 1 3 0 0,0 1 42 0 0,4 5 23 0 0,0-2-1 0 0,4 2-64 0 0,-15-14 12 0 0,-1 0-1 0 0,1 0 1 0 0,1 0-1 0 0,-1-1 1 0 0,0 0-1 0 0,1 0 1 0 0,0 0-1 0 0,-1-1 1 0 0,4 1-12 0 0,-6-3-22 0 0,0 1 0 0 0,0-1 0 0 0,0 0 0 0 0,-1 0 0 0 0,1 0 0 0 0,0-1 0 0 0,0 0 0 0 0,0 1 0 0 0,-1-1 0 0 0,1 0 0 0 0,0-1 0 0 0,-1 1 1 0 0,1-1-1 0 0,-1 1 0 0 0,2-2 22 0 0,22-15-2272 0 0,-3-3-4252 0 0,-8 5-164 0 0</inkml:trace>
  <inkml:trace contextRef="#ctx0" brushRef="#br0" timeOffset="2728.067">2802 273 17479 0 0,'0'0'396'0'0,"-11"-9"1104"0"0,9 9-1441 0 0,0-1 0 0 0,0 1 0 0 0,0 0 0 0 0,0 0 0 0 0,0 0 0 0 0,0 0 0 0 0,0 1 0 0 0,0-1-1 0 0,0 1 1 0 0,0-1 0 0 0,0 1 0 0 0,0 0 0 0 0,0-1 0 0 0,0 1 0 0 0,1 0 0 0 0,-1 0 0 0 0,0 0 0 0 0,-1 2-59 0 0,-33 25 2057 0 0,34-26-2005 0 0,-4 3 105 0 0,0 1-1 0 0,0 1 1 0 0,1-1 0 0 0,0 1 0 0 0,1 0 0 0 0,-4 6-157 0 0,-21 49 512 0 0,16-35-388 0 0,13-26-74 0 0,-1-1 1 0 0,1 1 0 0 0,0 0-1 0 0,-1 0 1 0 0,1 0-1 0 0,0 0 1 0 0,-1 0-1 0 0,1 0 1 0 0,0 0-1 0 0,0 0 1 0 0,0 0-1 0 0,0-1 1 0 0,0 1-1 0 0,0 0 1 0 0,0 0-1 0 0,0 1-50 0 0,0-2 15 0 0,1 1 1 0 0,-1-1-1 0 0,0 0 0 0 0,1 1 0 0 0,-1-1 0 0 0,1 0 0 0 0,-1 1 1 0 0,0-1-1 0 0,1 0 0 0 0,-1 0 0 0 0,1 1 0 0 0,-1-1 0 0 0,1 0 0 0 0,-1 0 1 0 0,1 0-1 0 0,-1 0 0 0 0,1 0 0 0 0,-1 0 0 0 0,1 0 0 0 0,-1 0 0 0 0,1 0 1 0 0,-1 0-1 0 0,1 0 0 0 0,-1 0-15 0 0,2 0 73 0 0,-2 0-1 0 0,20-3 118 0 0,-18 2-179 0 0,13-3-12 0 0,-7 3 1 0 0,-1 1 0 0 0,5 4 0 0 0,-9-4 15 0 0,0 1 45 0 0,1 0 0 0 0,-1 0-1 0 0,1 0 1 0 0,-1 0 0 0 0,1 0 0 0 0,0 1-60 0 0,2 3 21 0 0,-5-4-18 0 0,0 0 0 0 0,0 1 0 0 0,0-1 0 0 0,0 0 0 0 0,0 0 0 0 0,0 0 1 0 0,0 1-1 0 0,0-1 0 0 0,-1 0 0 0 0,1 1 0 0 0,-1-1 0 0 0,1 0 0 0 0,-1 1 0 0 0,1-1 0 0 0,-1 1 0 0 0,0-1 0 0 0,0 2-3 0 0,2 6 1 0 0,-1-6-1 0 0,0 0 0 0 0,-1 1 0 0 0,1-1-1 0 0,-1 1 1 0 0,0-1 0 0 0,0 1 0 0 0,0-1 0 0 0,0 1-1 0 0,-1-1 1 0 0,0 2 0 0 0,0 15 56 0 0,1 4-32 0 0,1 1 1 0 0,1-1 0 0 0,4 19-25 0 0,1 0 0 0 0,4 16 0 0 0,-2-13 0 0 0,-6-34 0 0 0,0 0 0 0 0,0 11 0 0 0,-1-11 0 0 0,-2-9 10 0 0,0-1-1 0 0,0 1 0 0 0,-1-1 0 0 0,1 1 1 0 0,0 0-1 0 0,-1-1 0 0 0,1 1 1 0 0,-2 1-10 0 0,-1 10 59 0 0,1-9-42 0 0,1 0 0 0 0,-1 0 0 0 0,1-1 0 0 0,-2 1 0 0 0,1-1 0 0 0,0 1 0 0 0,-1-1 0 0 0,0 0 0 0 0,0 1 0 0 0,0-1 0 0 0,0-1 0 0 0,-1 1 0 0 0,-1 0-17 0 0,-1 1 30 0 0,0-1 0 0 0,0 0 0 0 0,-1 0 0 0 0,1 0 0 0 0,-1-1 0 0 0,0 0 0 0 0,0-1 0 0 0,-1 0-1 0 0,1 0 1 0 0,0 0 0 0 0,-1-1 0 0 0,1 0 0 0 0,-1 0 0 0 0,1-1 0 0 0,-1 0 0 0 0,1 0 0 0 0,-8-2-30 0 0,12 2 6 0 0,1-1 1 0 0,-1 0-1 0 0,0 1 0 0 0,1-1 0 0 0,-1-1 1 0 0,0 1-1 0 0,1 0 0 0 0,0 0 0 0 0,-1-1 0 0 0,1 1 1 0 0,0-1-1 0 0,0 0 0 0 0,-1 0 0 0 0,2 0 1 0 0,-1 0-1 0 0,0 0 0 0 0,0 0 0 0 0,1-1 1 0 0,-1 1-1 0 0,1 0 0 0 0,-1-1-6 0 0,1-1-14 0 0,0 1 1 0 0,0-1-1 0 0,0 1 0 0 0,0-1 1 0 0,0 0-1 0 0,1 1 0 0 0,0-1 1 0 0,0 0-1 0 0,0 1 0 0 0,0-1 1 0 0,0 0-1 0 0,1 0 0 0 0,0 1 1 0 0,-1-1-1 0 0,1 1 0 0 0,1-2 14 0 0,4-11-96 0 0,1 0-1 0 0,1 0 1 0 0,0 0 0 0 0,1 1-1 0 0,1 0 1 0 0,0 1 0 0 0,1 0-1 0 0,0 1 1 0 0,13-12 96 0 0,21-15-291 0 0,1 2 1 0 0,16-9 290 0 0,7-5-234 0 0,-50 37 178 0 0,-1 2 0 0 0,2 0 1 0 0,10-4 55 0 0,-14 8-35 0 0,-1-1-1 0 0,10-9 36 0 0,17-10-10 0 0,-15 14-35 0 0,-14 8 67 0 0,1-1 1 0 0,7-6-23 0 0,-17 11 29 0 0,0 1 0 0 0,0-1 0 0 0,0 1 0 0 0,0 0 0 0 0,2 0-29 0 0,-1-2 219 0 0,-10 1 144 0 0,-12 2-16 0 0,11 2-319 0 0,0 1-1 0 0,-1 0 1 0 0,1 0-1 0 0,0 0 1 0 0,0 0 0 0 0,0 1-1 0 0,1 0 1 0 0,-1 1-1 0 0,-3 2-27 0 0,-25 13-10 0 0,27-15 5 0 0,0-1-1 0 0,0 1 1 0 0,0 1 0 0 0,1-1-1 0 0,-1 1 1 0 0,1 0-1 0 0,0 1 1 0 0,1 0 5 0 0,0-2-3 0 0,2 1-1 0 0,-1 0 1 0 0,1 0 0 0 0,-1 0-1 0 0,1 0 1 0 0,1 1 0 0 0,-1-1-1 0 0,1 1 4 0 0,1-3-2 0 0,1-1-1 0 0,-1 0 0 0 0,1 1 0 0 0,-1-1 0 0 0,1 1 0 0 0,0-1 0 0 0,0 1 0 0 0,0-1 0 0 0,0 1 0 0 0,0-1 0 0 0,1 1 0 0 0,-1-1 0 0 0,1 1 0 0 0,-1-1 0 0 0,1 1 0 0 0,0-1 0 0 0,0 0 0 0 0,0 1 0 0 0,1-1 1 0 0,-1 0 2 0 0,2 2-1 0 0,0-1 1 0 0,0 1 0 0 0,1-1-1 0 0,-1 0 1 0 0,1 0 0 0 0,-1-1 0 0 0,1 1-1 0 0,0-1 1 0 0,0 1 0 0 0,0-1-1 0 0,0-1 1 0 0,1 1 0 0 0,-1-1 0 0 0,0 1-1 0 0,1-1 1 0 0,-1 0 0 0 0,1-1-1 0 0,-1 1 1 0 0,4-1 0 0 0,7 1 51 0 0,1-1 0 0 0,0 0-1 0 0,0-1 1 0 0,0-1 0 0 0,0-1-51 0 0,165-34-56 0 0,-145 29-78 0 0,-19 5-617 0 0,0-1 0 0 0,0-1 0 0 0,-1-1 1 0 0,1 0-1 0 0,8-5 751 0 0,-4-1-1326 0 0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8:47.76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176 125 14336 0 0,'0'0'330'0'0,"0"0"45"0"0,0 0 17 0 0,0 0-47 0 0,0 0-197 0 0,0 0 10 0 0,-3-22 2087 0 0,4 20-2169 0 0,0 0 0 0 0,0 0 0 0 0,0 0 0 0 0,0 0-1 0 0,1 1 1 0 0,-1-1 0 0 0,1 0 0 0 0,-1 1 0 0 0,1-1 0 0 0,0 1 0 0 0,-1 0 0 0 0,1 0 0 0 0,0-1 0 0 0,0 1 0 0 0,0 0 0 0 0,0 1 0 0 0,0-1 0 0 0,0 0 0 0 0,0 0-1 0 0,0 1 1 0 0,0-1 0 0 0,2 1-76 0 0,1-1 69 0 0,-1 0 0 0 0,1 1 0 0 0,-1-1 0 0 0,1 1-1 0 0,-1 0 1 0 0,1 0 0 0 0,0 1 0 0 0,-1-1 0 0 0,1 1-1 0 0,1 1-68 0 0,-4-2 34 0 0,-1 1-1 0 0,1 0 0 0 0,-1 0 0 0 0,1 0 0 0 0,-1 0 0 0 0,0 0 0 0 0,1 0 1 0 0,-1 0-1 0 0,0 0 0 0 0,0 0 0 0 0,0 1 0 0 0,0-1 0 0 0,0 0 1 0 0,0 1-1 0 0,0-1 0 0 0,0 1 0 0 0,0-1 0 0 0,-1 1 0 0 0,1-1 0 0 0,0 1 1 0 0,-1-1-1 0 0,0 1 0 0 0,1 0 0 0 0,-1-1 0 0 0,0 1 0 0 0,0 0 1 0 0,0 0-34 0 0,0 0 36 0 0,0 1 0 0 0,0 0 0 0 0,0 0 1 0 0,-1 0-1 0 0,1-1 0 0 0,-1 1 1 0 0,0 0-1 0 0,1-1 0 0 0,-1 1 1 0 0,0-1-1 0 0,-1 1 0 0 0,1-1 0 0 0,0 1 1 0 0,-1-1-1 0 0,0 0 0 0 0,1 1-36 0 0,-8 6 84 0 0,0 0-1 0 0,0 0 0 0 0,-1-1 0 0 0,0 0 1 0 0,0-1-1 0 0,-8 5-83 0 0,12-9 16 0 0,-1 0 1 0 0,1 0-1 0 0,-1 0 1 0 0,1-1-1 0 0,-1 0 0 0 0,0-1 1 0 0,0 1-1 0 0,0-1 1 0 0,1-1-1 0 0,-1 1 1 0 0,0-1-1 0 0,0 0 1 0 0,-1-1-17 0 0,4 1 0 0 0,0-1 1 0 0,0 0-1 0 0,0 0 0 0 0,0 0 1 0 0,0-1-1 0 0,0 0 1 0 0,1 1-1 0 0,-1-1 1 0 0,0 0-1 0 0,1-1 1 0 0,-1 1-1 0 0,1-1 0 0 0,0 1 1 0 0,0-1-1 0 0,0 0 1 0 0,0 0-1 0 0,1 0 1 0 0,-1-1-1 0 0,1 1 1 0 0,0-1-1 0 0,0 1 0 0 0,0-1 1 0 0,0 0-1 0 0,1 1 1 0 0,-1-1-1 0 0,1-1 0 0 0,-1 0 0 0 0,1 0 0 0 0,0 0 0 0 0,0 0 0 0 0,0 0 0 0 0,1 0 0 0 0,0 0 0 0 0,0-1 0 0 0,0 1 0 0 0,0 0 0 0 0,1 0 0 0 0,0 0 0 0 0,0 0 0 0 0,0 0 0 0 0,1 0 0 0 0,-1 0-1 0 0,1 0 1 0 0,1 0 0 0 0,-1 1 0 0 0,1-1 0 0 0,2-2 0 0 0,-1 1 9 0 0,0 1-1 0 0,1 0 0 0 0,0 1 1 0 0,0-1-1 0 0,0 1 0 0 0,1 0 1 0 0,0 0-1 0 0,-1 1 0 0 0,1-1 1 0 0,0 1-1 0 0,1 1 0 0 0,-1-1 1 0 0,0 1-1 0 0,1 0 0 0 0,0 1 1 0 0,5-2-9 0 0,-6 3 23 0 0,0-1 0 0 0,-1 1 0 0 0,1 0 0 0 0,-1 0 0 0 0,1 1 0 0 0,0 0 0 0 0,-1 0 1 0 0,1 0-1 0 0,-1 1 0 0 0,0-1 0 0 0,1 1 0 0 0,-1 1 0 0 0,0-1 0 0 0,0 1 1 0 0,0 0-1 0 0,0 0 0 0 0,-1 0 0 0 0,1 0 0 0 0,-1 1 0 0 0,1 1-23 0 0,-3-3 27 0 0,0 0-1 0 0,0 0 1 0 0,-1 1 0 0 0,1-1-1 0 0,0 1 1 0 0,-1-1 0 0 0,0 1-1 0 0,1-1 1 0 0,-1 1-1 0 0,0 0 1 0 0,0 0 0 0 0,-1-1-1 0 0,1 1 1 0 0,-1 0-1 0 0,1 0 1 0 0,-1 0 0 0 0,0 0-27 0 0,0 2 38 0 0,0 0 1 0 0,-1 0 0 0 0,0 0 0 0 0,0-1 0 0 0,0 1 0 0 0,0 0 0 0 0,-1-1 0 0 0,0 1 0 0 0,0-1 0 0 0,-1 1-39 0 0,-1 3 50 0 0,0-1-1 0 0,0 0 1 0 0,-1-1-1 0 0,-1 1 1 0 0,1-1-1 0 0,-1 0 1 0 0,0 0-1 0 0,0-1 1 0 0,0 0-1 0 0,-1 0 1 0 0,0 0-1 0 0,-3 1-49 0 0,3-3 19 0 0,0 0-1 0 0,-1 0 1 0 0,0-1-1 0 0,0 1 0 0 0,0-2 1 0 0,0 1-1 0 0,0-1 1 0 0,0-1-1 0 0,0 1 1 0 0,-4-1-20 0 0,9 0 10 0 0,0-1-1 0 0,0 1 0 0 0,-1 0 0 0 0,1-1 0 0 0,0 1 0 0 0,0-1 0 0 0,0 0 0 0 0,0 0 0 0 0,0-1 0 0 0,0 1 0 0 0,1 0 0 0 0,-1-1 0 0 0,0 0 0 0 0,1 1 0 0 0,-1-1 0 0 0,1 0 0 0 0,-1-1 0 0 0,1 1 0 0 0,0 0 0 0 0,0-1 0 0 0,0 1 0 0 0,0-1 0 0 0,1 1 0 0 0,-1-1 0 0 0,1 0 1 0 0,-1 0-1 0 0,1 0 0 0 0,0-1-8 0 0,0 0 9 0 0,0-1 0 0 0,0 1 0 0 0,1-1 0 0 0,0 0 0 0 0,0 1 0 0 0,0-1 1 0 0,1 0-1 0 0,-1 1 0 0 0,1-1 0 0 0,0 1 0 0 0,1-1 0 0 0,-1 1 0 0 0,2-3-9 0 0,0-1-51 0 0,0 1-1 0 0,1-1 0 0 0,0 0 0 0 0,1 1 0 0 0,-1 0 1 0 0,6-6 51 0 0,-2 5-61 0 0,-1 0 1 0 0,1 1-1 0 0,8-7 61 0 0,-12 12-14 0 0,0-1 0 0 0,0 0-1 0 0,0 1 1 0 0,1 0-1 0 0,-1 0 1 0 0,0 0 0 0 0,1 1-1 0 0,-1-1 1 0 0,6 0 14 0 0,0 2-11 0 0,3 3 11 0 0,7 5 0 0 0,-17-5 0 0 0,-2 0 0 0 0,1-1 8 0 0,-1 0-1 0 0,1 0 1 0 0,-1 0-1 0 0,1 0 1 0 0,-1 0-1 0 0,0 1 1 0 0,1-1-1 0 0,-1 0 1 0 0,-1 1-1 0 0,1-1 1 0 0,0 1-1 0 0,0-1 1 0 0,-1 1-1 0 0,0 0 1 0 0,1-1-1 0 0,-1 1 1 0 0,0 0-8 0 0,-1 2 28 0 0,1-1 1 0 0,-1 0-1 0 0,0 0 1 0 0,0 0-1 0 0,0 0 1 0 0,0 0-1 0 0,-1-1 0 0 0,0 1 1 0 0,0 0-1 0 0,-1 2-28 0 0,-1 0 37 0 0,0 0 0 0 0,-1 0 0 0 0,0-1 0 0 0,0 1 0 0 0,0-1 0 0 0,0 0 0 0 0,-1 0 0 0 0,0-1 0 0 0,0 0 0 0 0,0 0 0 0 0,0 0 0 0 0,-5 1-37 0 0,1-1 66 0 0,0 0 0 0 0,0-1 0 0 0,-1 0 0 0 0,-10 1-66 0 0,18-4-13 0 0,0 1 0 0 0,0-1 0 0 0,0 0 0 0 0,0 0 0 0 0,0 0 1 0 0,0-1-1 0 0,1 1 0 0 0,-1-1 0 0 0,0 1 0 0 0,0-1 0 0 0,0 0 1 0 0,0 0-1 0 0,0 0 0 0 0,1-1 0 0 0,-1 1 0 0 0,1-1 0 0 0,-1 1 1 0 0,1-1-1 0 0,-1 0 0 0 0,0-1 13 0 0,3 2-34 0 0,-1 1 1 0 0,1-1-1 0 0,-1 0 0 0 0,1 0 1 0 0,0-1-1 0 0,-1 1 0 0 0,1 0 1 0 0,0 0-1 0 0,0 0 0 0 0,0 0 1 0 0,0 0-1 0 0,0 0 0 0 0,0 0 1 0 0,0 0-1 0 0,0 0 0 0 0,0 0 1 0 0,0 0-1 0 0,1 0 0 0 0,-1-1 1 0 0,0 1 33 0 0,10-26-406 0 0,-8 21 278 0 0,0 2-239 0 0,1-1 0 0 0,-1 1 0 0 0,1-1-1 0 0,0 1 1 0 0,1 0 0 0 0,-1 0 0 0 0,4-3 367 0 0,2-3-1134 0 0,5-7-762 0 0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8:49.64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0 18543 0 0,'0'0'547'0'0,"0"0"-11"0"0,1 2-287 0 0,4 23 540 0 0,-1 1 0 0 0,-1 1 0 0 0,-1-1 0 0 0,-1 12-789 0 0,1 13 487 0 0,5 177 984 0 0,-8-225-1459 0 0,1-2-3 0 0,0 0-1 0 0,-1 0 0 0 0,1 0 1 0 0,0 0-1 0 0,0 0 0 0 0,0 0 1 0 0,0 0-1 0 0,0 0 0 0 0,0 0 0 0 0,1 0 1 0 0,-1 0-1 0 0,0 0 0 0 0,0 0 1 0 0,1 0-1 0 0,-1 0 0 0 0,1 0 1 0 0,-1-1-1 0 0,1 1 0 0 0,0 1-8 0 0,6-15 114 0 0,14-42-509 0 0,5-7-288 0 0,-23 54 582 0 0,1 0-1 0 0,1 1 1 0 0,-1 0-1 0 0,2 0 0 0 0,-1 0 1 0 0,4-3 101 0 0,-7 7-10 0 0,1 1 0 0 0,-1 0 0 0 0,0 0 0 0 0,1 1 1 0 0,-1-1-1 0 0,1 0 0 0 0,0 1 0 0 0,0 0 0 0 0,-1 0 0 0 0,2-1 10 0 0,-4 2 5 0 0,1 0-1 0 0,0-1 0 0 0,-1 1 0 0 0,1 0 1 0 0,-1 0-1 0 0,1-1 0 0 0,0 1 1 0 0,-1 0-1 0 0,1 0 0 0 0,0 0 0 0 0,-1 0 1 0 0,1 0-1 0 0,0 0 0 0 0,-1 0 1 0 0,1 0-1 0 0,-1 0 0 0 0,1 0 0 0 0,0 1 1 0 0,-1-1-1 0 0,1 0 0 0 0,0 0 0 0 0,-1 0 1 0 0,1 1-1 0 0,-1-1 0 0 0,1 0 1 0 0,-1 1-1 0 0,1-1-4 0 0,1 2 32 0 0,3 1 61 0 0,0 0 0 0 0,0 0 0 0 0,0 1-1 0 0,-1 0 1 0 0,1 0 0 0 0,-1 0 0 0 0,0 1-1 0 0,0-1 1 0 0,0 1 0 0 0,-1 0 0 0 0,0 0 0 0 0,0 0-1 0 0,2 5-92 0 0,5 12 696 0 0,0 1-1 0 0,4 19-695 0 0,-9-25 262 0 0,19 68 987 0 0,-23-78-1128 0 0,0-5-96 0 0,-1-1 1 0 0,0 1-1 0 0,1 0 0 0 0,-1 0 0 0 0,1-1 1 0 0,0 1-1 0 0,-1-1 0 0 0,1 1 0 0 0,1 1-25 0 0,-1-2-515 0 0,-1-1-160 0 0,0 0-1089 0 0,1 0-4466 0 0,7 0-1909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28:53.4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284 138 10680 0 0,'40'-27'1165'0'0,"-35"24"1567"0"0,-6 2-1021 0 0,-11 3-415 0 0,-18 9-679 0 0,-28 16-52 0 0,21-10 636 0 0,-16 10-1201 0 0,50-25 44 0 0,-1 0-1 0 0,2 0 1 0 0,-1 0 0 0 0,0 0-1 0 0,0 1 1 0 0,0-1-1 0 0,1 1 1 0 0,0-1-1 0 0,-1 1 1 0 0,0 2-44 0 0,3-4 10 0 0,-1 0-1 0 0,0 0 1 0 0,1 0 0 0 0,0 1 0 0 0,-1-1 0 0 0,1 0-1 0 0,0 0 1 0 0,-1 1 0 0 0,1-1 0 0 0,0 0 0 0 0,0 0 0 0 0,0 1-1 0 0,0-1 1 0 0,0 0 0 0 0,1 0 0 0 0,-1 1 0 0 0,0-1-1 0 0,1 0 1 0 0,-1 0 0 0 0,0 1 0 0 0,1-1 0 0 0,-1 0-1 0 0,1 0 1 0 0,0 0 0 0 0,-1 0 0 0 0,1 0 0 0 0,0 0 0 0 0,0 0-1 0 0,1 1-9 0 0,6 5 2 0 0,0 1 1 0 0,0-2-1 0 0,1 1 0 0 0,0-2 0 0 0,1 1 0 0 0,-1-1 0 0 0,7 2-2 0 0,9 6 1 0 0,-1 0 48 0 0,3 1-39 0 0,-2 1 0 0 0,3 2-10 0 0,-21-12 37 0 0,0 1 0 0 0,0-1 0 0 0,-1 1-1 0 0,0 1 1 0 0,0-1 0 0 0,0 1 0 0 0,-1 0 0 0 0,0 0-1 0 0,1 3-36 0 0,-4-8 38 0 0,-1 0 0 0 0,0 1 0 0 0,0-1 0 0 0,0 1 0 0 0,0-1 0 0 0,-1 1-1 0 0,1-1 1 0 0,-1 1 0 0 0,1-1 0 0 0,-1 1 0 0 0,0 0 0 0 0,0-1 0 0 0,0 1 0 0 0,0-1-1 0 0,-1 1 1 0 0,1 0 0 0 0,-1-1 0 0 0,0 2-38 0 0,0-1 36 0 0,-1 1-1 0 0,1 0 1 0 0,-1-1-1 0 0,0 0 1 0 0,-1 1-1 0 0,1-1 1 0 0,-1 0-1 0 0,1 0 1 0 0,-1 0 0 0 0,0-1-1 0 0,-2 2-35 0 0,-5 4 32 0 0,0-1-1 0 0,-1 0 1 0 0,0-1-1 0 0,0-1 1 0 0,-1 1-1 0 0,0-2 1 0 0,-3 1-32 0 0,-29 11 30 0 0,6-3-287 0 0,-12 2 257 0 0,37-12-176 0 0,0-1-1 0 0,0 0 1 0 0,0 0-1 0 0,0-1 1 0 0,0-1-1 0 0,-1-1 177 0 0,12 1-71 0 0,0 0 0 0 0,0 0 1 0 0,0 0-1 0 0,0 0 0 0 0,1-1 0 0 0,-1 1 0 0 0,0-1 0 0 0,0 1 0 0 0,0-1 0 0 0,1 0 0 0 0,-1 0 0 0 0,0 0 0 0 0,1 0 0 0 0,-1 0 0 0 0,1 0 1 0 0,-1 0-1 0 0,1 0 0 0 0,-1-1 0 0 0,1 0 71 0 0,0 1-587 0 0,0 0-1 0 0,0-1 1 0 0,1 1 0 0 0,-1-1 0 0 0,0 1-1 0 0,1 0 1 0 0,0-1 0 0 0,-1 0 0 0 0,1 1 0 0 0,0-2 587 0 0,-1-8-5988 0 0</inkml:trace>
  <inkml:trace contextRef="#ctx0" brushRef="#br0" timeOffset="321.479">430 156 14544 0 0,'4'-2'193'0'0,"0"0"0"0"0,0 0 0 0 0,0 1 0 0 0,1-1 1 0 0,-1 1-1 0 0,0 0 0 0 0,5 0-193 0 0,-7 1 55 0 0,-1 0-1 0 0,1 1 1 0 0,0-1-1 0 0,0 0 1 0 0,-1 1-1 0 0,1-1 1 0 0,0 1 0 0 0,-1-1-1 0 0,1 1 1 0 0,0 0-1 0 0,-1 0 1 0 0,1-1-1 0 0,-1 1 1 0 0,1 1 0 0 0,-1-1-1 0 0,0 0 1 0 0,1 0-1 0 0,-1 0 1 0 0,0 1 0 0 0,0-1-1 0 0,0 1-54 0 0,5 5 387 0 0,-1 0 1 0 0,0 1-1 0 0,0 0 0 0 0,-1 0 0 0 0,0 0 0 0 0,-1 0 1 0 0,3 9-388 0 0,1 8 553 0 0,-2 0 1 0 0,0 3-554 0 0,0 0 294 0 0,0 3 58 0 0,-2 0 0 0 0,-2 2-352 0 0,3 22 300 0 0,27 233 397 0 0,-29-263-599 0 0,-1 23-98 0 0,-1-30 20 0 0,-3 8-628 0 0,-9-36-919 0 0,10 7 1070 0 0,0 0 0 0 0,0 0 0 0 0,1 0 0 0 0,-1 0 0 0 0,1 0 0 0 0,0 0 0 0 0,0 0 0 0 0,0-1 0 0 0,0-2 457 0 0,-1 2-896 0 0,-1-15-5053 0 0</inkml:trace>
  <inkml:trace contextRef="#ctx0" brushRef="#br0" timeOffset="620.25">599 363 9760 0 0,'2'-6'154'0'0,"2"1"-1"0"0,-1-1 1 0 0,1 1 0 0 0,0-1 0 0 0,0 1 0 0 0,0 0 0 0 0,1 1 0 0 0,-1-1 0 0 0,1 1 0 0 0,1 0 0 0 0,-1 0-1 0 0,0 0 1 0 0,1 1 0 0 0,0 0 0 0 0,0 0 0 0 0,0 0 0 0 0,0 1 0 0 0,0 0 0 0 0,4-1-154 0 0,-3 1 244 0 0,1 1 1 0 0,-1 0 0 0 0,0 1 0 0 0,1-1 0 0 0,-1 1 0 0 0,0 1 0 0 0,1-1-1 0 0,-1 1 1 0 0,0 0 0 0 0,0 1 0 0 0,1 0 0 0 0,-1 0 0 0 0,0 1 0 0 0,-1-1-1 0 0,1 2 1 0 0,0-1 0 0 0,1 2-245 0 0,-2-1 171 0 0,-1-1 1 0 0,0 1-1 0 0,1 1 0 0 0,-1-1 0 0 0,-1 1 0 0 0,1 0 1 0 0,-1 0-1 0 0,0 0 0 0 0,0 1 0 0 0,-1 0 1 0 0,1-1-1 0 0,-1 1 0 0 0,2 5-171 0 0,-4-7 103 0 0,0 0 0 0 0,0 0 0 0 0,0 0-1 0 0,0 0 1 0 0,0 0 0 0 0,-1 1 0 0 0,0-1 0 0 0,0 0 0 0 0,0 0 0 0 0,0 1 0 0 0,-1-1 0 0 0,0 0-1 0 0,0 0 1 0 0,0 0 0 0 0,0 0 0 0 0,0 0 0 0 0,-1 0 0 0 0,0 0 0 0 0,0-1 0 0 0,0 1-1 0 0,0 0 1 0 0,-2 1-103 0 0,-2 3 59 0 0,-2 0-1 0 0,1-1 0 0 0,-1 1 0 0 0,0-1 1 0 0,0-1-1 0 0,-1 1 0 0 0,0-2 0 0 0,0 1 1 0 0,-1-1-1 0 0,1 0 0 0 0,-1-1 0 0 0,-5 1-58 0 0,-7 2-295 0 0,0-1-1 0 0,0-1 1 0 0,-1 0-1 0 0,0-2 1 0 0,-7-1 295 0 0,-10-3-1377 0 0,14-3-3907 0 0,7-2-708 0 0</inkml:trace>
  <inkml:trace contextRef="#ctx0" brushRef="#br0" timeOffset="1084.658">1151 282 14808 0 0,'-2'1'432'0'0,"-56"32"168"0"0,22-9-767 0 0,7-7 701 0 0,1 2 0 0 0,0 1 0 0 0,2 1 0 0 0,0 2 0 0 0,-3 6-534 0 0,25-26 157 0 0,1 1 0 0 0,1-1 0 0 0,-1 1 0 0 0,0 0 0 0 0,1 0 0 0 0,0 0 0 0 0,0 0 0 0 0,-1 4-157 0 0,2-6 28 0 0,1-1 0 0 0,0 0-1 0 0,-1 1 1 0 0,1-1-1 0 0,0 1 1 0 0,0-1-1 0 0,0 0 1 0 0,0 1-1 0 0,0-1 1 0 0,0 0-1 0 0,1 1 1 0 0,-1-1-1 0 0,0 1 1 0 0,1-1 0 0 0,-1 0-1 0 0,1 0 1 0 0,-1 1-1 0 0,1-1 1 0 0,-1 0-1 0 0,1 0 1 0 0,0 0-1 0 0,0 1 1 0 0,0-1-1 0 0,0 0 1 0 0,-1 0-1 0 0,1 0 1 0 0,1-1 0 0 0,-1 1-1 0 0,0 0 1 0 0,0 0-1 0 0,0 0 1 0 0,1 0-28 0 0,2 0 37 0 0,0 1 1 0 0,0 0-1 0 0,0-1 1 0 0,0 0-1 0 0,0 0 0 0 0,0 0 1 0 0,0 0-1 0 0,1-1 1 0 0,-1 0-1 0 0,0 0 1 0 0,0 0-1 0 0,1 0 1 0 0,-1 0-38 0 0,14-3 149 0 0,0 0 1 0 0,10-4-150 0 0,-4 1 102 0 0,-7 3-69 0 0,0-2 1 0 0,0 0 0 0 0,-1-2-1 0 0,1 1 1 0 0,-1-2 0 0 0,11-7-34 0 0,-16 8 2 0 0,0 0 0 0 0,-1-1 1 0 0,0-1-1 0 0,0 0 0 0 0,0 0 0 0 0,-2-1 1 0 0,1 0-1 0 0,-1-1 0 0 0,2-4-2 0 0,62-104-244 0 0,-71 117 239 0 0,1 0-1 0 0,-1 0 0 0 0,0 1 0 0 0,1-1 1 0 0,-1 0-1 0 0,1 1 0 0 0,0-1 0 0 0,0 1 1 0 0,-1 0-1 0 0,1 0 0 0 0,0 0 1 0 0,0 0-1 0 0,0 0 0 0 0,0 0 0 0 0,1 0 6 0 0,-1 1-1 0 0,-1-1-1 0 0,0 1 1 0 0,0 0-1 0 0,0 0 1 0 0,1 0-1 0 0,-1 1 1 0 0,0-1-1 0 0,0 0 1 0 0,0 0-1 0 0,0 1 0 0 0,1-1 1 0 0,-1 0-1 0 0,0 1 1 0 0,0-1-1 0 0,0 1 1 0 0,0 0-1 0 0,0-1 1 0 0,0 1-1 0 0,0 0 1 0 0,0 0-1 0 0,0-1 1 0 0,-1 1-1 0 0,1 0 1 0 0,0 0-1 0 0,0 0 0 0 0,-1 0 1 0 0,1 0-1 0 0,0 0 1 0 0,-1 0-1 0 0,1 1 2 0 0,5 11 16 0 0,1 0 0 0 0,-2 1-1 0 0,0 0 1 0 0,0 0-1 0 0,1 12-15 0 0,1 8 346 0 0,2 33-346 0 0,-9-51 141 0 0,0-1-1 0 0,-1 1 0 0 0,0-1 1 0 0,-3 9-141 0 0,3-15 102 0 0,1-8-87 0 0,0 0-1 0 0,0-1 1 0 0,0 1-1 0 0,0 0 0 0 0,-1-1 1 0 0,1 1-1 0 0,0 0 1 0 0,0-1-1 0 0,0 1 0 0 0,-1 0 1 0 0,1-1-1 0 0,0 1 1 0 0,-1-1-1 0 0,1 1 1 0 0,0-1-1 0 0,-1 1 0 0 0,1-1 1 0 0,-1 1-1 0 0,1-1 1 0 0,-1 1-1 0 0,1-1 0 0 0,-1 1 1 0 0,0-1-15 0 0,1 0 9 0 0,-1 0 1 0 0,1 0 0 0 0,-1 0-1 0 0,0 0 1 0 0,1 0-1 0 0,-1 0 1 0 0,0 0-1 0 0,1 0 1 0 0,-1 0-1 0 0,1 0 1 0 0,-1 0 0 0 0,0 0-1 0 0,1-1 1 0 0,-1 1-1 0 0,1 0 1 0 0,-1 0-1 0 0,1-1 1 0 0,-1 1 0 0 0,1 0-1 0 0,-1-1-9 0 0,-1-1 0 0 0,0 1-1 0 0,0-1 1 0 0,0 0-1 0 0,0 0 1 0 0,1 0-1 0 0,-1 0 1 0 0,0 0-1 0 0,1 0 1 0 0,0-1-1 0 0,-1 1 1 0 0,1-1 0 0 0,-1-4-190 0 0,0-1 1 0 0,1 1 0 0 0,-1-1 0 0 0,2 1 0 0 0,-1-1 0 0 0,1 0-1 0 0,0 1 1 0 0,1-7 189 0 0,1 0-335 0 0,1-1 0 0 0,0 1 0 0 0,1-1 0 0 0,0 0 335 0 0,0 5-184 0 0,0 0-1 0 0,0 0 1 0 0,1 0-1 0 0,5-7 185 0 0,-8 14-8 0 0,0-1-1 0 0,0 1 1 0 0,1 0-1 0 0,-1 0 1 0 0,1 0-1 0 0,0 0 1 0 0,0 1-1 0 0,0-1 1 0 0,1 1-1 0 0,-1 0 1 0 0,0-1-1 0 0,1 2 1 0 0,0-1-1 0 0,1 0 9 0 0,-2 1 62 0 0,1 0 0 0 0,0 0 0 0 0,0 1 0 0 0,0 0 0 0 0,0 0 0 0 0,0 0 0 0 0,0 0 0 0 0,0 1-1 0 0,0-1 1 0 0,0 1 0 0 0,0 0 0 0 0,0 0 0 0 0,-1 0 0 0 0,1 1 0 0 0,0 0 0 0 0,-1-1 0 0 0,1 1 0 0 0,2 3-62 0 0,6 3 249 0 0,0 0 1 0 0,-1 1 0 0 0,0 0-1 0 0,4 7-249 0 0,42 48 874 0 0,-39-43-626 0 0,7 14 417 0 0,-6-6-1488 0 0,-4-13-4832 0 0,-11-13-1445 0 0</inkml:trace>
  <inkml:trace contextRef="#ctx0" brushRef="#br0" timeOffset="1378.12">1928 0 17535 0 0,'0'0'399'0'0,"0"0"60"0"0,0 0 21 0 0,1 2-59 0 0,7 22-197 0 0,2-1 0 0 0,4 9-224 0 0,-3-11 419 0 0,-2 0 0 0 0,-1 1 0 0 0,3 11-419 0 0,-2 4 597 0 0,-2-15-401 0 0,-1 0 1 0 0,-2 1-1 0 0,0 0 1 0 0,-2 0-1 0 0,0 1-196 0 0,-1 24-217 0 0,1-18 533 0 0,-3 15-316 0 0,0-34-2137 0 0,-1 1 0 0 0,1-1 0 0 0,-3 4 2137 0 0,1-4-6994 0 0</inkml:trace>
  <inkml:trace contextRef="#ctx0" brushRef="#br0" timeOffset="1623.325">1840 247 14712 0 0,'0'0'332'0'0,"0"0"50"0"0,16 0 506 0 0,35 3-49 0 0,251 5 2391 0 0,-212-12-7012 0 0,-68 3-2347 0 0</inkml:trace>
  <inkml:trace contextRef="#ctx0" brushRef="#br0" timeOffset="2080.96">2462 148 9848 0 0,'0'0'222'0'0,"0"0"30"0"0,0 0 19 0 0,0 0 60 0 0,0 0 219 0 0,0 0 98 0 0,0 0 22 0 0,0 0-13 0 0,0 0-60 0 0,0 0-21 0 0,0 0-6 0 0,0 0-49 0 0,0 0-197 0 0,0 0-89 0 0,0 0-13 0 0,-10 7 467 0 0,4-3-444 0 0,1 0 0 0 0,-1-1-1 0 0,0 0 1 0 0,0 0-1 0 0,-5 1-244 0 0,-14 9 605 0 0,-16 7 419 0 0,20-8-579 0 0,12-7-239 0 0,-1 0-1 0 0,2 1 1 0 0,-1 0 0 0 0,1 1-206 0 0,-7 5 161 0 0,1 1-1 0 0,1 0 1 0 0,1 1 0 0 0,0 0-1 0 0,0 1 1 0 0,1 1-1 0 0,-7 14-160 0 0,16-26 20 0 0,0 0 0 0 0,0 0-1 0 0,1 0 1 0 0,-1 0 0 0 0,1 0-1 0 0,0 1 1 0 0,0-1-1 0 0,1 0 1 0 0,-1 1 0 0 0,1 0-20 0 0,0-4 10 0 0,0 0 1 0 0,1 1 0 0 0,-1-1-1 0 0,0 1 1 0 0,1-1-1 0 0,-1 0 1 0 0,1 1-1 0 0,-1-1 1 0 0,1 0 0 0 0,-1 0-1 0 0,1 1 1 0 0,0-1-1 0 0,0 0 1 0 0,0 0-1 0 0,0 0 1 0 0,0 0 0 0 0,0 0-1 0 0,0 0 1 0 0,0 0-1 0 0,0 0 1 0 0,0 0-1 0 0,0-1 1 0 0,1 1 0 0 0,-1 0-1 0 0,0-1 1 0 0,1 1-1 0 0,-1-1 1 0 0,0 1-1 0 0,1-1 1 0 0,-1 0 0 0 0,0 1-1 0 0,1-1 1 0 0,-1 0-1 0 0,1 0-10 0 0,2 0 18 0 0,0 0 1 0 0,0 0-1 0 0,0 0 0 0 0,-1-1 0 0 0,1 1 0 0 0,0-1 0 0 0,0 0 1 0 0,0 0-1 0 0,0-1 0 0 0,-1 1 0 0 0,2-1-18 0 0,38-21 105 0 0,-41 22-102 0 0,10-7-81 0 0,-1-1 1 0 0,0 0-1 0 0,0-1 0 0 0,-1 0 0 0 0,0-1 0 0 0,-1 0 0 0 0,0 0 0 0 0,0-2 78 0 0,24-29-133 0 0,-27 36 99 0 0,-1 0-1 0 0,1 1 0 0 0,0 0 1 0 0,1 0-1 0 0,-1 0 0 0 0,1 1 1 0 0,0 0-1 0 0,0 0 0 0 0,4-1 35 0 0,-10 4 1 0 0,0 1-1 0 0,0 0 1 0 0,0 0-1 0 0,0 0 1 0 0,0 0-1 0 0,1 0 1 0 0,-1 0-1 0 0,0 0 1 0 0,0 1-1 0 0,0-1 1 0 0,0 0-1 0 0,0 0 1 0 0,0 1-1 0 0,0-1 1 0 0,0 1-1 0 0,0-1 1 0 0,-1 1-1 0 0,1-1 1 0 0,0 1-1 0 0,0-1 1 0 0,0 1-1 0 0,0 0 1 0 0,-1 0 0 0 0,1-1-1 0 0,0 1 1 0 0,-1 0-1 0 0,1 0 1 0 0,-1 0-1 0 0,1 0 1 0 0,0 0-1 0 0,3 6 64 0 0,-1-1 1 0 0,1 1 0 0 0,2 7-65 0 0,-3-6 78 0 0,12 28 130 0 0,-13-27-184 0 0,2 0 0 0 0,-1 0 0 0 0,1-1 0 0 0,1 1 0 0 0,-1-1 0 0 0,1 0 0 0 0,6 7-24 0 0,-5-8 4 0 0,-1-2 16 0 0,-1 0-1 0 0,1 0 1 0 0,0-1 0 0 0,4 3-20 0 0,-7-5 4 0 0,0-1 1 0 0,1 1 0 0 0,-1-1 0 0 0,1 0-1 0 0,-1 0 1 0 0,1 0 0 0 0,0 0 0 0 0,-1-1-1 0 0,1 1 1 0 0,0-1 0 0 0,0 0 0 0 0,-1 1-1 0 0,2-1-4 0 0,-1 0-258 0 0,0 0-1 0 0,0-1 0 0 0,0 1 1 0 0,-1 0-1 0 0,1-1 0 0 0,0 1 1 0 0,0-1-1 0 0,-1 0 0 0 0,1 0 1 0 0,0 0-1 0 0,-1-1 0 0 0,1 1 1 0 0,-1 0-1 0 0,1-1 259 0 0,3-6-7106 0 0</inkml:trace>
  <inkml:trace contextRef="#ctx0" brushRef="#br0" timeOffset="2694.811">2758 97 13016 0 0,'0'0'297'0'0,"0"0"39"0"0,1 2 17 0 0,2 5-241 0 0,-1-1-1 0 0,0 1 0 0 0,0 0 1 0 0,-1 3-112 0 0,7 21 53 0 0,0-2 1020 0 0,-1 2-1 0 0,-2 1-1072 0 0,9 33 1847 0 0,-10-47-1049 0 0,0 0 1 0 0,-1 1 0 0 0,-1-1-1 0 0,0 2-798 0 0,-2-18 291 0 0,1-1-192 0 0,1 5-75 0 0,-1-4 46 0 0,-14-11 205 0 0,11 7-338 0 0,0 0-1 0 0,1 0 1 0 0,-1 0-1 0 0,1 0 1 0 0,-1-1-1 0 0,1 1 1 0 0,0 0 0 0 0,0-1-1 0 0,0 1 1 0 0,0-1-1 0 0,0 1 1 0 0,0-2 63 0 0,-4-31-1343 0 0,4 23 820 0 0,1 1-1 0 0,1 0 0 0 0,0-1 1 0 0,1 1-1 0 0,0 0 1 0 0,1 0-1 0 0,0 0 1 0 0,1 1-1 0 0,3-9 524 0 0,-5 15-133 0 0,0 0 0 0 0,0 0-1 0 0,1 0 1 0 0,-1 1 0 0 0,1-1-1 0 0,0 1 1 0 0,0 0 0 0 0,0-1-1 0 0,0 1 1 0 0,1 0 133 0 0,-2 2 49 0 0,-1 0-1 0 0,0 0 1 0 0,1 0 0 0 0,-1 0-1 0 0,1 1 1 0 0,-1-1 0 0 0,1 0-1 0 0,-1 1 1 0 0,1-1-1 0 0,-1 1 1 0 0,1 0 0 0 0,0-1-1 0 0,-1 1 1 0 0,1 0 0 0 0,0 0-1 0 0,-1 0 1 0 0,1 0 0 0 0,-1 0-1 0 0,1 1 1 0 0,0-1-1 0 0,-1 0 1 0 0,1 1 0 0 0,-1-1-1 0 0,1 1 1 0 0,-1 0 0 0 0,1-1-1 0 0,0 1-48 0 0,6 4 364 0 0,1 1 0 0 0,-1 0 0 0 0,0 0 0 0 0,0 0 0 0 0,-1 1 0 0 0,0 0 0 0 0,0 0 0 0 0,-1 1 0 0 0,0 0 0 0 0,0 0 0 0 0,3 7-364 0 0,0 0 426 0 0,0-1-1 0 0,1-1 1 0 0,0 1-1 0 0,1-2 1 0 0,0 1-1 0 0,7 4-425 0 0,-13-13 91 0 0,0-1-1 0 0,1 1 0 0 0,-1-1 1 0 0,1 0-1 0 0,0 0 0 0 0,-1 0 0 0 0,1-1 1 0 0,1 0-1 0 0,-1 0 0 0 0,0-1 1 0 0,0 1-1 0 0,1-1 0 0 0,-1-1 1 0 0,1 1-1 0 0,-1-1 0 0 0,0 0 0 0 0,3-1-90 0 0,-2 1 6 0 0,0-1 1 0 0,-1 0-1 0 0,1-1 0 0 0,-1 0 0 0 0,1 0 0 0 0,-1 0 0 0 0,0 0 0 0 0,1-1 0 0 0,-1 0 0 0 0,0-1 0 0 0,-1 1 0 0 0,1-1 0 0 0,-1 0 0 0 0,0-1 0 0 0,0 1 0 0 0,3-4-6 0 0,1-2-156 0 0,-1-1 0 0 0,0 0-1 0 0,0 0 1 0 0,-1-1-1 0 0,0 0 1 0 0,-1-1 0 0 0,0-2 156 0 0,-3 7-125 0 0,0-1 1 0 0,-1 1-1 0 0,1-1 1 0 0,-2 0-1 0 0,0 0 0 0 0,0 0 1 0 0,0 0-1 0 0,-1-3 125 0 0,0 10-19 0 0,0-1 1 0 0,0 1-1 0 0,0-1 0 0 0,-1 1 0 0 0,1-1 0 0 0,-1 1 0 0 0,1 0 0 0 0,-1-1 0 0 0,0 1 0 0 0,0 0 0 0 0,0-1 0 0 0,0 1 1 0 0,0 0-1 0 0,-1 0 0 0 0,1 0 0 0 0,-1 0 0 0 0,1 0 0 0 0,-1 0 0 0 0,0 1 0 0 0,1-1 0 0 0,-1 0 0 0 0,0 1 1 0 0,0-1-1 0 0,0 1 0 0 0,-1 0 0 0 0,1 0 0 0 0,0 0 0 0 0,0 0 0 0 0,-1 0 0 0 0,1 0 0 0 0,0 1 0 0 0,-1-1 19 0 0,1 1 11 0 0,-1 0 0 0 0,1 0-1 0 0,-1 0 1 0 0,1 0-1 0 0,0 1 1 0 0,-1-1 0 0 0,1 1-1 0 0,-1 0 1 0 0,1-1 0 0 0,0 1-1 0 0,0 0 1 0 0,-1 0-1 0 0,1 0 1 0 0,0 1 0 0 0,0-1-1 0 0,0 1 1 0 0,0-1 0 0 0,0 1-1 0 0,1-1 1 0 0,-1 1-1 0 0,-1 2-10 0 0,0-1 18 0 0,0 0-1 0 0,0 1 1 0 0,1 0-1 0 0,-1 0 1 0 0,1 0-1 0 0,0 0 0 0 0,0 0 1 0 0,0 0-1 0 0,1 0 1 0 0,-1 1-1 0 0,1-1-17 0 0,-2 10 38 0 0,0 4 31 0 0,0 1 0 0 0,0 11-69 0 0,3-24 4 0 0,0 1 1 0 0,1 0-1 0 0,-1-1 1 0 0,1 1 0 0 0,1-1-1 0 0,-1 1 1 0 0,1-1 0 0 0,0 1-1 0 0,1 0-4 0 0,-1-3 7 0 0,0 0 0 0 0,0 0 0 0 0,0 0 0 0 0,0 0 0 0 0,1 0 0 0 0,0-1 0 0 0,-1 1 0 0 0,1-1 0 0 0,1 0 0 0 0,-1 0 0 0 0,0 0 0 0 0,1 0 0 0 0,0 0 0 0 0,-1-1 0 0 0,5 2-7 0 0,-2-1-225 0 0,0-1 1 0 0,0 0-1 0 0,0-1 1 0 0,0 1-1 0 0,0-1 1 0 0,0 0-1 0 0,0-1 1 0 0,1 1-1 0 0,-1-1 1 0 0,0-1-1 0 0,2 1 225 0 0,36-6-3261 0 0,-20 1 1584 0 0</inkml:trace>
  <inkml:trace contextRef="#ctx0" brushRef="#br0" timeOffset="3778.187">3762 114 15232 0 0,'-6'5'745'0'0,"-31"10"167"0"0,13-2-899 0 0,-6 4 54 0 0,16-7 519 0 0,1 2 1 0 0,0-1-1 0 0,-10 12-586 0 0,18-17 142 0 0,1-1-1 0 0,-1 1 0 0 0,1 1 1 0 0,0-1-1 0 0,1 1 1 0 0,0-1-1 0 0,0 1 0 0 0,0 0 1 0 0,1 0-1 0 0,-1 3-141 0 0,1-4 112 0 0,1 1 0 0 0,0 0 0 0 0,0 0 0 0 0,0-1 0 0 0,1 1 0 0 0,0 0 0 0 0,1 0-1 0 0,0 1-111 0 0,-1-6 35 0 0,1 0 0 0 0,-1 0 0 0 0,1 0 0 0 0,-1 0-1 0 0,1 0 1 0 0,0 0 0 0 0,0 0 0 0 0,0 0-1 0 0,0-1 1 0 0,0 1 0 0 0,0 0 0 0 0,1-1 0 0 0,-1 1-1 0 0,0-1 1 0 0,1 1 0 0 0,0-1 0 0 0,-1 0-1 0 0,1 1 1 0 0,0-1 0 0 0,-1 0 0 0 0,1 0 0 0 0,0 0-1 0 0,0-1 1 0 0,0 1 0 0 0,0 0 0 0 0,0-1-1 0 0,0 1 1 0 0,0-1 0 0 0,1 1-35 0 0,3 0 28 0 0,0-1 0 0 0,0 1 0 0 0,0-1 0 0 0,0 0 0 0 0,0-1 1 0 0,0 0-1 0 0,0 0 0 0 0,0 0 0 0 0,3-1-28 0 0,-6 1-6 0 0,0 0-1 0 0,1 0 1 0 0,-1-1 0 0 0,0 1 0 0 0,-1-1 0 0 0,1 1-1 0 0,0-1 1 0 0,0 0 0 0 0,-1 0 0 0 0,1-1 0 0 0,-1 1-1 0 0,0 0 1 0 0,1-1 0 0 0,-1 1 0 0 0,0-1 0 0 0,-1 0 0 0 0,1 0-1 0 0,1-1 7 0 0,2-10-148 0 0,0 0 0 0 0,-1 0 0 0 0,-1-1 0 0 0,0 1 0 0 0,-1-1 0 0 0,0 1 0 0 0,-2-1 0 0 0,1 0 0 0 0,-2-5 148 0 0,-1 6-61 0 0,-10 28 114 0 0,11-11-57 0 0,0 0-1 0 0,1 0 1 0 0,-1-1-1 0 0,1 1 0 0 0,0 0 1 0 0,0 0-1 0 0,0 0 1 0 0,0 0-1 0 0,0 0 1 0 0,1 0-1 0 0,0 0 0 0 0,-1 0 1 0 0,1 0-1 0 0,0-1 1 0 0,0 1-1 0 0,0 0 1 0 0,2 2 4 0 0,0 0 13 0 0,0-1 0 0 0,1 1 1 0 0,0 0-1 0 0,-1-1 1 0 0,2 0-1 0 0,-1 0 0 0 0,0 0 1 0 0,3 1-14 0 0,-4-3 42 0 0,1 0 0 0 0,0 0 0 0 0,-1-1 0 0 0,1 1 0 0 0,0-1 0 0 0,0 0 0 0 0,0 0 0 0 0,0 0 0 0 0,0 0 0 0 0,0-1 0 0 0,0 1 0 0 0,0-1 0 0 0,1 0 0 0 0,-1 0 0 0 0,0-1 0 0 0,0 1 0 0 0,4-2-42 0 0,8-2 116 0 0,0 0 0 0 0,-1-1 0 0 0,12-6-116 0 0,-24 9-53 0 0,0 0 1 0 0,0 0-1 0 0,0-1 0 0 0,0 1 0 0 0,0-1 0 0 0,0 0 0 0 0,-1 0 0 0 0,1 0 1 0 0,-1 0-1 0 0,1-2 53 0 0,6-7-252 0 0,-8 11 222 0 0,0 0 1 0 0,0 0-1 0 0,0 0 0 0 0,-1 0 0 0 0,1 0 0 0 0,0 0 0 0 0,-1 0 1 0 0,1-1-1 0 0,-1 1 0 0 0,1 0 0 0 0,-1 0 0 0 0,0-1 0 0 0,0 0 30 0 0,1 0-55 0 0,0-1-1 0 0,-1 1 1 0 0,1-1 0 0 0,0 1-1 0 0,0-1 1 0 0,0 1-1 0 0,2-2 56 0 0,-2 7-8 0 0,0 0 0 0 0,0 0 0 0 0,0 0 0 0 0,-1 0 0 0 0,1 0 0 0 0,-1 0 0 0 0,1 0 0 0 0,-1 2 8 0 0,0 8 18 0 0,0-1 0 0 0,1 1 0 0 0,2 7-18 0 0,-2-17 21 0 0,-1 0 0 0 0,1 0-1 0 0,0 1 1 0 0,0-1-1 0 0,1 0 1 0 0,-1 0-1 0 0,0 0 1 0 0,1 0 0 0 0,0-1-1 0 0,0 1 1 0 0,0 0-1 0 0,0-1 1 0 0,0 1-1 0 0,1-1 1 0 0,1 2-21 0 0,6 4 216 0 0,-9-6-156 0 0,1 0 1 0 0,0 0-1 0 0,0 0 0 0 0,0-1 0 0 0,0 1 0 0 0,0-1 0 0 0,0 0 0 0 0,1 1 1 0 0,-1-1-1 0 0,0 0 0 0 0,1 0 0 0 0,-1-1 0 0 0,1 1 0 0 0,-1 0 1 0 0,1-1-1 0 0,1 1-60 0 0,8-1 150 0 0,0-1 0 0 0,0 0 0 0 0,0-1 1 0 0,6-1-151 0 0,-14 2 12 0 0,0 0 1 0 0,0 0-1 0 0,1-1 1 0 0,-1 0 0 0 0,0 1-1 0 0,0-1 1 0 0,-1-1-1 0 0,1 1 1 0 0,0-1 0 0 0,-1 1-1 0 0,1-1 1 0 0,-1 0-1 0 0,0 0 1 0 0,3-4-13 0 0,2-4-110 0 0,-1 0 0 0 0,0-1 0 0 0,-1 0 0 0 0,0 0 0 0 0,-1-1 0 0 0,0 1 0 0 0,-1-1 0 0 0,1-6 110 0 0,6-7-161 0 0,-2 8 62 0 0,-9 16 93 0 0,1 0-1 0 0,0 0 1 0 0,0 1-1 0 0,0-1 1 0 0,0 1-1 0 0,0-1 1 0 0,0 0 0 0 0,1 1-1 0 0,-1 0 1 0 0,0-1-1 0 0,1 1 1 0 0,-1 0-1 0 0,1 0 1 0 0,0 0 0 0 0,-1 0-1 0 0,1 0 1 0 0,0 0-1 0 0,-1 0 1 0 0,1 0-1 0 0,0 1 1 0 0,0-1 0 0 0,1 1 6 0 0,1-1-12 0 0,-1 0 0 0 0,0 1 0 0 0,0 0 0 0 0,1 0 1 0 0,-1 0-1 0 0,0 0 0 0 0,1 0 0 0 0,-1 0 1 0 0,0 1-1 0 0,1 0 0 0 0,-1 0 0 0 0,1 0 12 0 0,1 2 32 0 0,1 0 0 0 0,-1 0-1 0 0,1 0 1 0 0,3 4-32 0 0,-4-3 72 0 0,-1-1 0 0 0,1 1 1 0 0,0-1-1 0 0,1-1 0 0 0,1 2-72 0 0,-2-3 70 0 0,-2 1 1 0 0,-2-2-13 0 0,0 1 0 0 0,0-1 0 0 0,-1 0 0 0 0,1 1 0 0 0,0-1 1 0 0,0 0-1 0 0,0 1 0 0 0,-1-1 0 0 0,1 0 0 0 0,0 0 0 0 0,0 0 1 0 0,0 0-1 0 0,0 0 0 0 0,0 0 0 0 0,0 0 0 0 0,-1 0 0 0 0,1 0 1 0 0,0 0-1 0 0,0 0 0 0 0,0-1 0 0 0,0 1 0 0 0,0 0 0 0 0,-1-1 1 0 0,1 1-1 0 0,0 0 0 0 0,0-1 0 0 0,-1 1 0 0 0,1-1 0 0 0,0 1 0 0 0,-1-1 1 0 0,1 0-1 0 0,0 1 0 0 0,-1-1 0 0 0,1 0 0 0 0,0 0-58 0 0,-1-3 11 0 0,0-14 42 0 0,0 17-52 0 0,0 1-1 0 0,0 0 0 0 0,0 0 0 0 0,0 0 0 0 0,0 0-1 0 0,0 0 1 0 0,0-1 0 0 0,0 1 0 0 0,0 0 0 0 0,0 0 0 0 0,0 0 0 0 0,0 0 0 0 0,0 0 0 0 0,0 0 0 0 0,0-1 0 0 0,0 1 0 0 0,0 0 0 0 0,0 0 0 0 0,0 0 0 0 0,0 0 0 0 0,1 0 0 0 0,-1 0 0 0 0,0 0 0 0 0,0-1 0 0 0,0 1 0 0 0,0 0 0 0 0,0 0 0 0 0,0 0 0 0 0,0 0 0 0 0,0 0 0 0 0,0 0 0 0 0,0 0 0 0 0,1 0 0 0 0,-1 0 0 0 0,0 0 0 0 0,0 0-1 0 0,0-1 1 0 0,0 1 0 0 0,0 0 0 0 0,0 0 0 0 0,0 0 0 0 0,1 0 0 0 0,-1 0 0 0 0,10-5 12 0 0,-8 4-10 0 0,-1 0 1 0 0,1 1-1 0 0,0-1 1 0 0,-1 0-1 0 0,1 1 1 0 0,-1 0-1 0 0,1-1 1 0 0,0 1-1 0 0,-1 0 1 0 0,1 0-1 0 0,0 0 0 0 0,-1 0 1 0 0,1 0-1 0 0,1 0-2 0 0,9 0 134 0 0,-13 0-113 0 0,1 0-119 0 0,0 0-44 0 0,0 0-2 0 0,-3 0-1073 0 0,1 0-1506 0 0,1 0-3424 0 0,1 0 243 0 0</inkml:trace>
  <inkml:trace contextRef="#ctx0" brushRef="#br0" timeOffset="4307.452">4424 86 9760 0 0,'-15'7'1016'0'0,"12"-6"-780"0"0,1 1 0 0 0,-1 0 0 0 0,1-1 1 0 0,-1 1-1 0 0,1 0 0 0 0,0 0 0 0 0,0 0 0 0 0,0 0 1 0 0,0 1-1 0 0,0-1 0 0 0,0 1 0 0 0,1-1 1 0 0,-1 1-1 0 0,1-1 0 0 0,-1 1 0 0 0,1 0 0 0 0,0 0 1 0 0,0 0-1 0 0,0 2-236 0 0,0 1 512 0 0,0-1-1 0 0,1 1 1 0 0,-1 0 0 0 0,1 0 0 0 0,1 0 0 0 0,-1-1-1 0 0,1 1 1 0 0,0 0 0 0 0,1 4-512 0 0,0-6 107 0 0,0 0 0 0 0,1 1-1 0 0,-1-1 1 0 0,1 0 0 0 0,0 0 0 0 0,0 0-1 0 0,1 0 1 0 0,-1-1 0 0 0,3 3-107 0 0,4 3 220 0 0,-9-7-188 0 0,1 0 0 0 0,-1-1 0 0 0,1 0 0 0 0,0 1-1 0 0,-1-1 1 0 0,1 0 0 0 0,0 0 0 0 0,0 0 0 0 0,0 0-1 0 0,0 0 1 0 0,0 0 0 0 0,0-1 0 0 0,0 1-32 0 0,22 9 190 0 0,-8-5-78 0 0,-1-1 0 0 0,1-1 0 0 0,0 0 0 0 0,0-1 0 0 0,11 0-112 0 0,-21-1 5 0 0,0-1-1 0 0,-1 0 1 0 0,1 0-1 0 0,0-1 0 0 0,0 0 1 0 0,-1 0-1 0 0,1 0 1 0 0,-1-1-1 0 0,1 0 1 0 0,-1 0-1 0 0,1 0 0 0 0,-1-1 1 0 0,0 1-1 0 0,4-4-4 0 0,1-2-53 0 0,0 0 0 0 0,-1 0 0 0 0,0-1 0 0 0,0 0 0 0 0,-1-1 0 0 0,1-2 53 0 0,26-30-977 0 0,26-24 977 0 0,-55 60-17 0 0,-3 2 17 0 0,0 1-1 0 0,0 0 0 0 0,0 1 1 0 0,0-1-1 0 0,1 0 0 0 0,-1 1 1 0 0,1 0-1 0 0,0 0 0 0 0,1-1 1 0 0,0 1 0 0 0,-1 1-1 0 0,2-1 1 0 0,-1 1-1 0 0,0 0 1 0 0,0 0-1 0 0,0 0 1 0 0,0 0-1 0 0,1 1 1 0 0,4 0 0 0 0,-8 1 2 0 0,1-1 1 0 0,-1 0 0 0 0,1 1-1 0 0,-1 0 1 0 0,0-1-1 0 0,1 1 1 0 0,-1 0 0 0 0,0 0-1 0 0,1 1 1 0 0,-1-1 0 0 0,0 0-1 0 0,0 1 1 0 0,0-1 0 0 0,0 1-1 0 0,0-1 1 0 0,-1 1 0 0 0,1 0-1 0 0,0 0 1 0 0,-1 0-1 0 0,1 0 1 0 0,-1 0 0 0 0,0 1-3 0 0,10 15 44 0 0,-5-7 57 0 0,0 0 0 0 0,0 0-1 0 0,0 4-100 0 0,1 4 228 0 0,0 1 0 0 0,-1 0 0 0 0,-2 1 0 0 0,2 12-228 0 0,-5-21 107 0 0,-1-1 0 0 0,-1 1 0 0 0,0-1 0 0 0,-1 2-107 0 0,1-1 148 0 0,1-11-112 0 0,0 1-1 0 0,0-1 0 0 0,0 0 0 0 0,-1 0 1 0 0,1 0-1 0 0,0 0 0 0 0,0 0 0 0 0,-1 0 1 0 0,1 0-1 0 0,0 0 0 0 0,-1 0 0 0 0,1 0 1 0 0,-1 0-1 0 0,1 0 0 0 0,-1 0 0 0 0,0 0 1 0 0,1 0-1 0 0,-1 0 0 0 0,0-1 0 0 0,0 1 1 0 0,1 0-1 0 0,-1-1 0 0 0,0 1 1 0 0,0 0-1 0 0,0-1 0 0 0,0 1 0 0 0,-1 0-35 0 0,1-1 258 0 0,0 0-129 0 0,-9 2-140 0 0,0 0 1 0 0,0-1-1 0 0,1 0 1 0 0,-1-1-1 0 0,0 0 0 0 0,0 0 1 0 0,-6-2 10 0 0,11 1-870 0 0,0 0 0 0 0,0 0 1 0 0,0-1-1 0 0,0 1 0 0 0,-4-3 870 0 0,1-2-7299 0 0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8:48.18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 4 19895 0 0,'-2'-4'2182'0'0,"23"59"-1392"0"0,-10-19 127 0 0,-1 1-1 0 0,-2 1 1 0 0,-2 0-1 0 0,2 34-916 0 0,2 11 657 0 0,-4-4-27 0 0,-2-30-300 0 0,0 4-316 0 0,-3 0-1 0 0,-1 1 1 0 0,-8 49-14 0 0,7-73-1685 0 0,1-29-254 0 0,0-1-4206 0 0,0 0-1805 0 0</inkml:trace>
  <inkml:trace contextRef="#ctx0" brushRef="#br0" timeOffset="292.765">281 63 19839 0 0,'0'0'455'0'0,"0"0"61"0"0,0 0 27 0 0,1 1-66 0 0,3 5-436 0 0,-1 0 0 0 0,0 0 0 0 0,0 1 0 0 0,0-1 0 0 0,0 1-41 0 0,5 12 143 0 0,-4-10-17 0 0,-1 1-1 0 0,0 0 1 0 0,0-1-1 0 0,0 8-125 0 0,4 11 505 0 0,7 35 1110 0 0,-2 0 0 0 0,2 47-1615 0 0,0 23 163 0 0,-12-114-259 0 0,0-1 229 0 0,-2 0 0 0 0,0 6-133 0 0,0-20-172 0 0,0 1-1 0 0,-1-1 0 0 0,1 0 0 0 0,-1 0 1 0 0,0 1-1 0 0,0-1 0 0 0,-1 0 0 0 0,1 0 1 0 0,-1 0-1 0 0,0 0 0 0 0,0 0 0 0 0,-1 0 173 0 0,3-4-356 0 0,-1 1 0 0 0,1 0 0 0 0,-1-1 0 0 0,0 1-1 0 0,0 0 1 0 0,1-1 0 0 0,-1 1 0 0 0,0-1 0 0 0,0 1-1 0 0,1-1 1 0 0,-1 1 0 0 0,0-1 0 0 0,0 0 0 0 0,0 1 356 0 0,-3 0-2624 0 0,-5 4-4737 0 0</inkml:trace>
  <inkml:trace contextRef="#ctx0" brushRef="#br0" timeOffset="521.456">193 537 18575 0 0,'0'0'422'0'0,"0"0"56"0"0,0 0 32 0 0,0 0-61 0 0,13 5-12 0 0,8-1 28 0 0,0-1-1 0 0,-1-1 0 0 0,18 0-464 0 0,64-5 237 0 0,-86 2-287 0 0,41-5-910 0 0,-2-6-3766 0 0,-36 6-1591 0 0</inkml:trace>
  <inkml:trace contextRef="#ctx0" brushRef="#br0" timeOffset="798.766">634 437 17247 0 0,'0'0'396'0'0,"0"9"528"0"0,-3 18-331 0 0,2 9 140 0 0,1 18 2320 0 0,-1-43-2668 0 0,1-1-1 0 0,0 1 1 0 0,0 0 0 0 0,1-1 0 0 0,1 1-1 0 0,-1-1 1 0 0,3 6-385 0 0,1-1 286 0 0,1 0 1 0 0,0-1-1 0 0,2 1-286 0 0,-7-13-4 0 0,0 0 0 0 0,1 0 0 0 0,-1-1 0 0 0,0 1 0 0 0,1 0 1 0 0,-1-1-1 0 0,1 1 0 0 0,0-1 0 0 0,-1 0 0 0 0,1 1 0 0 0,0-1 0 0 0,2 1 4 0 0,-3-2-231 0 0,1-1-1 0 0,0 1 0 0 0,0-1 1 0 0,-1 0-1 0 0,1 0 1 0 0,0 0-1 0 0,-1 1 1 0 0,1-2-1 0 0,-1 1 1 0 0,1 0-1 0 0,-1 0 0 0 0,0 0 1 0 0,1 0-1 0 0,-1-1 1 0 0,0 1-1 0 0,0-1 1 0 0,0 1-1 0 0,0-1 0 0 0,0 1 1 0 0,0-1-1 0 0,0 0 1 0 0,-1 0 231 0 0,7-11-1758 0 0</inkml:trace>
  <inkml:trace contextRef="#ctx0" brushRef="#br0" timeOffset="1085.625">798 302 18599 0 0,'0'0'422'0'0,"0"0"56"0"0,0 0 33 0 0,0 0-56 0 0,2 0-298 0 0,1 2-154 0 0,1-1-1 0 0,0 1 1 0 0,-1 0-1 0 0,1 0 1 0 0,-1 0-1 0 0,1 0 0 0 0,-1 1-2 0 0,9 5 0 0 0,19 11-1 0 0,-25-14-54 0 0,1 0 1 0 0,0-1 0 0 0,0 0-1 0 0,1-1 1 0 0,-1 1-1 0 0,4 0 55 0 0,-2-1-464 0 0,-1-1-1 0 0,1 0 0 0 0,-1 0 0 0 0,1-1 0 0 0,0 0 0 0 0,-1-1 1 0 0,1 1-1 0 0,0-2 0 0 0,0 1 0 0 0,-1-1 0 0 0,7-2 465 0 0,3-1-845 0 0,1-1 1 0 0,-1-1-1 0 0,0-1 0 0 0,0 0 0 0 0,16-10 845 0 0,-25 13 1032 0 0,-6 3 39 0 0,-4 0 3387 0 0,-12 13-1010 0 0,-6 3-2598 0 0,1 0-1 0 0,1 1 1 0 0,0 1-1 0 0,-11 16-849 0 0,-7 6 370 0 0,23-26-232 0 0,1 1-1 0 0,-9 14-137 0 0,15-21 24 0 0,2-1 1 0 0,-1 1-1 0 0,1 0 0 0 0,0-1 1 0 0,0 1-1 0 0,1 1 0 0 0,0-1 1 0 0,-1 3-25 0 0,3-7 16 0 0,-1-1 2 0 0,1 0 0 0 0,-1 0 0 0 0,1 0 0 0 0,0 0 0 0 0,0 0 1 0 0,0 0-1 0 0,0 0 0 0 0,0 0 0 0 0,1 0 0 0 0,-1 0 0 0 0,1-1 1 0 0,-1 1-1 0 0,1 0 0 0 0,-1 0 0 0 0,1 0 0 0 0,0 0-18 0 0,0-2 1 0 0,-1 1-1 0 0,1 0 1 0 0,-1 0-1 0 0,1-1 1 0 0,-1 1 0 0 0,1 0-1 0 0,0-1 1 0 0,-1 1-1 0 0,1 0 1 0 0,0-1-1 0 0,0 1 1 0 0,0-1 0 0 0,-1 1-1 0 0,1-1 1 0 0,0 0-1 0 0,0 1 1 0 0,0-1-1 0 0,0 0 1 0 0,0 0-1 0 0,0 1 1 0 0,0-1 0 0 0,0 0-1 0 0,0 0 1 0 0,0 0-1 0 0,-1 0 1 0 0,1 0-1 0 0,0 0 1 0 0,0 0-1 0 0,0-1 1 0 0,0 1 0 0 0,1 0-1 0 0,4-2-1 0 0,1 0 0 0 0,-1-1 1 0 0,0 0-1 0 0,3-1 1 0 0,7-3 1 0 0,-7 4-17 0 0,-1 1-1 0 0,0 0 1 0 0,1 0-1 0 0,-1 1 0 0 0,1 0 1 0 0,-1 1-1 0 0,1 0 1 0 0,-1 0-1 0 0,3 1 17 0 0,-8-1 0 0 0,0 1 0 0 0,1 0 1 0 0,-1 0-1 0 0,0 0 0 0 0,0 0 0 0 0,0 0 0 0 0,0 0 0 0 0,0 1 1 0 0,0 0-1 0 0,0-1 0 0 0,0 1 0 0 0,0 0 0 0 0,-1 0 0 0 0,1 1 1 0 0,-1-1-1 0 0,0 0 0 0 0,0 1 0 0 0,0 0 0 0 0,0-1 0 0 0,0 1 0 0 0,0 0 1 0 0,-1 0-1 0 0,1 0 0 0 0,0 3 0 0 0,-1-4 23 0 0,8 21 316 0 0,-1 2 0 0 0,-1 2-339 0 0,-5-20 27 0 0,-1 1 1 0 0,0 0-1 0 0,0-1 1 0 0,0 1-1 0 0,-1 0 0 0 0,-1 0 1 0 0,1-1-1 0 0,-1 1 1 0 0,-1 1-28 0 0,-1 9 91 0 0,0-2-29 0 0,-1 0 1 0 0,0 0 0 0 0,-1 0 0 0 0,0-1 0 0 0,-2 1 0 0 0,0-1 0 0 0,-5 7-63 0 0,5-9-5 0 0,-10 11 151 0 0,16-23-166 0 0,0 0-1 0 0,0 0 0 0 0,0-1 1 0 0,0 1-1 0 0,0 0 1 0 0,0 0-1 0 0,-1 0 0 0 0,1-1 1 0 0,0 1-1 0 0,-1-1 0 0 0,1 1 1 0 0,0-1-1 0 0,-1 1 1 0 0,1-1-1 0 0,-1 0 0 0 0,1 0 1 0 0,-1 0-1 0 0,1 0 21 0 0,1 0-18 0 0,-1 0 0 0 0,1 0-1 0 0,0 0 1 0 0,-1 0 0 0 0,1-1 0 0 0,0 1-1 0 0,-1 0 1 0 0,1 0 0 0 0,0 0 0 0 0,-1-1-1 0 0,1 1 1 0 0,0 0 0 0 0,0 0-1 0 0,0-1 1 0 0,-1 1 0 0 0,1 0 0 0 0,0-1-1 0 0,0 1 1 0 0,0 0 0 0 0,-1-1 0 0 0,1 1-1 0 0,0 0 1 0 0,0-1 0 0 0,0 1 0 0 0,0 0-1 0 0,0-1 1 0 0,0 1 0 0 0,0 0 0 0 0,0-1 18 0 0,-1-10-325 0 0,1 10 299 0 0,1-11-651 0 0,0 0 0 0 0,0 0 0 0 0,2 0 0 0 0,-1 1 0 0 0,1-1 0 0 0,1 0 677 0 0,5-18-1786 0 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8:50.24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244 296 16152 0 0,'0'0'365'0'0,"0"0"56"0"0,0 0 24 0 0,0 0-55 0 0,-1 0-252 0 0,0 0-112 0 0,0 0 0 0 0,0 0-1 0 0,0 0 1 0 0,0 1-1 0 0,1-1 1 0 0,-1 0-1 0 0,0 0 1 0 0,0 0-1 0 0,0 1 1 0 0,0-1 0 0 0,0 0-1 0 0,1 1 1 0 0,-1-1-1 0 0,0 1 1 0 0,0-1-26 0 0,-2 2 292 0 0,-1 0 13 0 0,1-1 0 0 0,0 1 0 0 0,-1 0 0 0 0,1 0 0 0 0,0 0 0 0 0,0 0 0 0 0,0 1 0 0 0,0-1 0 0 0,1 1 0 0 0,-1 0-305 0 0,-22 28 1596 0 0,23-29-1549 0 0,-4 6 233 0 0,0 1 0 0 0,0 0 0 0 0,1 0 1 0 0,0 1-1 0 0,-2 5-280 0 0,6-12 19 0 0,0 0-1 0 0,0 0 1 0 0,0 0 0 0 0,1 0 0 0 0,-1 0 0 0 0,1 0 0 0 0,0 0 0 0 0,0 0-1 0 0,0 0 1 0 0,0 0 0 0 0,1 0 0 0 0,-1 0 0 0 0,1 0 0 0 0,0 0-1 0 0,0 0 1 0 0,0 0 0 0 0,0 0 0 0 0,0-1 0 0 0,1 1 0 0 0,-1 0 0 0 0,2 1-19 0 0,4 4 1 0 0,0 0 1 0 0,1-1-1 0 0,0 0 0 0 0,0-1 1 0 0,0 0-1 0 0,1 0 1 0 0,0-1-1 0 0,6 3-1 0 0,9 6-1 0 0,-2 0 7 0 0,-10-7 15 0 0,0 0 1 0 0,-1 1 0 0 0,10 8-22 0 0,-20-15 8 0 0,-1-1 1 0 0,1 1-1 0 0,-1-1 1 0 0,1 1-1 0 0,-1 0 0 0 0,1-1 1 0 0,-1 1-1 0 0,1 0 1 0 0,-1-1-1 0 0,1 1 0 0 0,-1 0 1 0 0,0 0-1 0 0,1-1 1 0 0,-1 1-1 0 0,0 0 1 0 0,0 0-1 0 0,0-1 0 0 0,0 1 1 0 0,0 0-1 0 0,1 0 1 0 0,-1 0-1 0 0,-1-1 0 0 0,1 1 1 0 0,0 0-1 0 0,0 0 1 0 0,0 0-1 0 0,0 0-8 0 0,-1 0 23 0 0,0 1 0 0 0,0 0-1 0 0,0-1 1 0 0,0 1 0 0 0,0-1 0 0 0,0 1-1 0 0,0-1 1 0 0,-1 1 0 0 0,1-1 0 0 0,0 0-1 0 0,-2 1-22 0 0,-4 3 96 0 0,-1 0-1 0 0,1-1 0 0 0,-1 0 1 0 0,-7 3-96 0 0,0 0-86 0 0,-1-1 1 0 0,0-1 0 0 0,0-1-1 0 0,0 0 1 0 0,0-1 0 0 0,-1-1-1 0 0,1 0 1 0 0,-1-1 0 0 0,-13-1 85 0 0,6-1-506 0 0,20 2 143 0 0,-1-1 0 0 0,1 0 0 0 0,0 0 1 0 0,-1 0-1 0 0,1-1 0 0 0,0 1 1 0 0,0-1-1 0 0,0 0 0 0 0,-1 0 1 0 0,1-1-1 0 0,0 1 0 0 0,0-1 0 0 0,0 0 363 0 0,-2-5-5091 0 0,4-3-1365 0 0</inkml:trace>
  <inkml:trace contextRef="#ctx0" brushRef="#br0" timeOffset="730.459">363 563 13536 0 0,'40'-1'1455'0'0,"1"-1"1"0"0,6-3-1456 0 0,-27 2 767 0 0,1-1 0 0 0,-1 0 1 0 0,-1-2-1 0 0,1-1 0 0 0,5-3-767 0 0,-16 7 156 0 0,-1-1 0 0 0,0 0 0 0 0,0-1 0 0 0,0 0 0 0 0,-1 0 0 0 0,1-1 0 0 0,-1 0 0 0 0,-1 0 0 0 0,1-1 0 0 0,-1 0 0 0 0,0 0 0 0 0,0 0 0 0 0,-1-1 0 0 0,0 1 0 0 0,-1-1 0 0 0,3-5-156 0 0,-6 8 31 0 0,3-4 16 0 0,0 0-1 0 0,-1 0 1 0 0,-1 0-1 0 0,0 0 1 0 0,0-1-1 0 0,0 1 1 0 0,-1-1-1 0 0,-1 0-46 0 0,0 5 42 0 0,0 0 1 0 0,0 0-1 0 0,-1 0 1 0 0,0-1-1 0 0,0 1 0 0 0,0 0 1 0 0,0 0-1 0 0,-2-2-42 0 0,3 6 21 0 0,-1 0-1 0 0,1 0 1 0 0,-1 0 0 0 0,0 0-1 0 0,1 0 1 0 0,-1 0 0 0 0,0 0-1 0 0,0 0 1 0 0,0 0 0 0 0,1 0-1 0 0,-1 1 1 0 0,0-1 0 0 0,0 0-1 0 0,0 1 1 0 0,0-1 0 0 0,0 1-1 0 0,0-1 1 0 0,-1 1 0 0 0,1-1 0 0 0,0 1-1 0 0,0 0 1 0 0,0-1 0 0 0,0 1-1 0 0,0 0 1 0 0,-1 0 0 0 0,1 0-1 0 0,0 0 1 0 0,0 0 0 0 0,0 0-1 0 0,-1 0 1 0 0,1 1 0 0 0,0-1-1 0 0,0 0 1 0 0,0 0 0 0 0,0 1-1 0 0,0-1 1 0 0,0 1 0 0 0,0-1-1 0 0,-1 2-20 0 0,-3 0 58 0 0,1 1 0 0 0,-1 0-1 0 0,1 0 1 0 0,0 1 0 0 0,0-1 0 0 0,0 1-1 0 0,-1 2-57 0 0,-2 2 50 0 0,-3 3-23 0 0,0 1 0 0 0,1 1 1 0 0,1 0-1 0 0,-7 13-27 0 0,8-13 27 0 0,2-4-8 0 0,1 1 1 0 0,0 0-1 0 0,1 0 1 0 0,0 1-1 0 0,0-1 1 0 0,1 1-1 0 0,1-1 1 0 0,0 1 0 0 0,0 10-20 0 0,9 24 146 0 0,-8-43-137 0 0,0 0-1 0 0,0 0 1 0 0,1 0-1 0 0,-1 0 1 0 0,1-1-1 0 0,-1 1 1 0 0,1 0-1 0 0,0-1 1 0 0,-1 1-1 0 0,1 0 1 0 0,0-1-1 0 0,0 1 1 0 0,0-1-1 0 0,0 1 0 0 0,1-1 1 0 0,-1 0-1 0 0,0 1 1 0 0,1-1-9 0 0,9 12 71 0 0,-10-11-63 0 0,0-1 0 0 0,0 0 1 0 0,1 0-1 0 0,-1 1 0 0 0,0-1 0 0 0,1 0 0 0 0,-1 0 0 0 0,1 0 0 0 0,0 0 1 0 0,-1 0-1 0 0,1-1 0 0 0,0 1 0 0 0,-1 0 0 0 0,1-1 0 0 0,0 1 0 0 0,0-1 0 0 0,-1 0 1 0 0,1 0-1 0 0,0 1 0 0 0,0-1 0 0 0,0 0 0 0 0,0-1 0 0 0,-1 1 0 0 0,1 0 1 0 0,0 0-1 0 0,0-1 0 0 0,0 1 0 0 0,-1-1 0 0 0,1 0 0 0 0,1 0-8 0 0,1 0 22 0 0,1-1 0 0 0,0-1 0 0 0,-1 1 0 0 0,0 0 0 0 0,1-1 0 0 0,-1 0 0 0 0,0 0 0 0 0,0 0 0 0 0,0-1 0 0 0,1-1-22 0 0,26-27 4 0 0,-21 22-23 0 0,0 1 0 0 0,-1-1 0 0 0,4-6 19 0 0,-8 9-50 0 0,1 0 1 0 0,0 1 0 0 0,0 0-1 0 0,1 0 1 0 0,4-2 49 0 0,-5 3-55 0 0,0 0-1 0 0,0 0 1 0 0,-1-1 0 0 0,0 1 0 0 0,0-1-1 0 0,4-5 56 0 0,-8 9-16 0 0,1-1 0 0 0,0 1 0 0 0,1 0 0 0 0,-1 0 0 0 0,0 0 1 0 0,1 0-1 0 0,-1 1 0 0 0,1-1 16 0 0,-1 1-7 0 0,0 0 0 0 0,-1-1 0 0 0,1 1 0 0 0,0 0 0 0 0,-1-1 1 0 0,1 1-1 0 0,-1-1 0 0 0,1 0 0 0 0,-1 1 0 0 0,0-1 1 0 0,1-1 6 0 0,-2 3-10 0 0,0-1 8 0 0,0 1 1 0 0,0 0 0 0 0,0 0 0 0 0,0 0 0 0 0,0 0-1 0 0,0 0 1 0 0,0 0 0 0 0,0 0 0 0 0,0 0 0 0 0,0-1-1 0 0,0 1 1 0 0,0 0 0 0 0,0 0 0 0 0,1 0 0 0 0,-1 0-1 0 0,0 0 1 0 0,0 0 0 0 0,0 0 0 0 0,0 0 0 0 0,0 0-1 0 0,0 0 1 0 0,0 0 0 0 0,0 0 0 0 0,0-1 0 0 0,0 1-1 0 0,0 0 1 0 0,1 0 0 0 0,-1 0 0 0 0,0 0 0 0 0,0 0-1 0 0,0 0 1 0 0,0 0 0 0 0,0 0 0 0 0,0 0 0 0 0,0 0-1 0 0,0 0 1 0 0,1 0 0 0 0,-1 0 0 0 0,0 0 0 0 0,0 0-1 0 0,0 0 1 0 0,0 0 0 0 0,0 0 0 0 0,0 0 0 0 0,0 0 1 0 0,1 12-43 0 0,0-10 51 0 0,-1 0-1 0 0,1 1 1 0 0,0-1 0 0 0,-1 0-1 0 0,1 0 1 0 0,0 0 0 0 0,0 0 0 0 0,0 0-1 0 0,1 1-7 0 0,0-1 12 0 0,-1 0-1 0 0,0 0 0 0 0,0 0 1 0 0,0 0-1 0 0,-1 0 0 0 0,1 0 1 0 0,0 0-1 0 0,-1 0 0 0 0,1 0 1 0 0,-1 0-1 0 0,0 0 0 0 0,0 2-11 0 0,1 0 22 0 0,-1 0 0 0 0,1 0 0 0 0,0-1 0 0 0,0 1 0 0 0,0 0 0 0 0,0 0 0 0 0,1-1 0 0 0,1 4-22 0 0,-1-3 35 0 0,0 1 1 0 0,0-1-1 0 0,0 1 0 0 0,-1 0 0 0 0,1 4-35 0 0,-2-6 29 0 0,1 0-1 0 0,0 1 1 0 0,-1-1 0 0 0,1 0-1 0 0,1 0 1 0 0,-1 0-1 0 0,0 1 1 0 0,1-1 0 0 0,1 2-29 0 0,-3-5 8 0 0,0 1 1 0 0,0-1 0 0 0,1 1-1 0 0,-1-1 1 0 0,0 1 0 0 0,0-1 0 0 0,0 1-1 0 0,0-1 1 0 0,0 1 0 0 0,0-1 0 0 0,0 1-1 0 0,0-1 1 0 0,0 1 0 0 0,0-1-1 0 0,0 1 1 0 0,-1-1 0 0 0,1 1 0 0 0,0-1-1 0 0,0 1 1 0 0,-1-1-9 0 0,1 2 32 0 0,0 0-18 0 0,0-1 23 0 0,0 1 0 0 0,0 0 0 0 0,0 0 0 0 0,0-1 0 0 0,-1 1 0 0 0,1 0 1 0 0,0 0-1 0 0,-1-1 0 0 0,1 1 0 0 0,-1 0 0 0 0,0-1 0 0 0,1 1 0 0 0,-1 0-37 0 0,0-5 135 0 0,1 2-124 0 0,0 0 1 0 0,-1 0-1 0 0,1-1 1 0 0,0 1-1 0 0,0 0 1 0 0,0 0-1 0 0,0 0 0 0 0,0 0 1 0 0,0 0-1 0 0,0 0 1 0 0,1-1-1 0 0,-1 1-11 0 0,8-19-104 0 0,0-1 0 0 0,2 2-1 0 0,0-1 1 0 0,5-4 104 0 0,-4 3-216 0 0,-10 17 168 0 0,1 0 0 0 0,0 0-1 0 0,0 1 1 0 0,0-1 0 0 0,0 1 0 0 0,0 0 0 0 0,1-1 0 0 0,0 1 48 0 0,11-12-142 0 0,-9 9 98 0 0,1 0 1 0 0,0 1-1 0 0,0-1 0 0 0,0 1 1 0 0,0 0-1 0 0,1 1 0 0 0,-1 0 1 0 0,1 0-1 0 0,5-2 44 0 0,-11 6 5 0 0,-1 0 1 0 0,1 0 0 0 0,-1 0-1 0 0,1 0 1 0 0,-1 0-1 0 0,1 0 1 0 0,-1 0-1 0 0,1 0 1 0 0,-1 0-1 0 0,1 1 1 0 0,-1-1-1 0 0,1 0 1 0 0,-1 0-1 0 0,0 1 1 0 0,1-1-1 0 0,-1 0 1 0 0,1 0-1 0 0,-1 1 1 0 0,1-1-6 0 0,1 2 26 0 0,10 4 136 0 0,0 2 1 0 0,0 0 0 0 0,-1 0 0 0 0,1 1 0 0 0,-2 1 0 0 0,1-1-1 0 0,-2 2 1 0 0,4 4-163 0 0,5 0 182 0 0,-16-14-161 0 0,0 1 1 0 0,0-1-1 0 0,1 1 0 0 0,-1 0 0 0 0,0 0 0 0 0,-1 0 0 0 0,1 0 0 0 0,0 0 0 0 0,-1 0 0 0 0,1 0 1 0 0,-1 0-1 0 0,1 1 0 0 0,-1-1 0 0 0,0 1 0 0 0,0-1 0 0 0,0 2-21 0 0,0 2 15 0 0,0 0-1 0 0,0-1 0 0 0,1 1 1 0 0,-1 0-1 0 0,1-1 1 0 0,0 1-1 0 0,1-1 1 0 0,-1 1-1 0 0,1-1 0 0 0,0 0 1 0 0,4 4-15 0 0,-7-8-212 0 0,1-1 1 0 0,-1 1-1 0 0,1-1 1 0 0,-1 1-1 0 0,0-1 0 0 0,1 1 1 0 0,-1-1-1 0 0,1 0 1 0 0,-1 1-1 0 0,1-1 1 0 0,0 1-1 0 0,-1-1 0 0 0,1 0 1 0 0,-1 0-1 0 0,1 1 1 0 0,-1-1-1 0 0,1 0 1 0 0,0 0-1 0 0,-1 0 0 0 0,1 0 1 0 0,0 0-1 0 0,0 0 212 0 0,6-1-8319 0 0</inkml:trace>
  <inkml:trace contextRef="#ctx0" brushRef="#br0" timeOffset="1037.204">1723 227 18863 0 0,'0'0'430'0'0,"0"0"55"0"0,-13 1 647 0 0,-7 9-548 0 0,0 0 0 0 0,1 1 1 0 0,0 1-1 0 0,1 1 0 0 0,0 0 0 0 0,-5 6-584 0 0,15-12 116 0 0,1 0 0 0 0,-1 0 0 0 0,1 1 0 0 0,1 0 0 0 0,-1 0 0 0 0,1 0 0 0 0,0 2-116 0 0,5-7 5 0 0,-1 0 1 0 0,1 0-1 0 0,0 0 0 0 0,-1 0 1 0 0,1 0-1 0 0,1 0 0 0 0,-1 0 1 0 0,0 0-1 0 0,1 1 0 0 0,0-1 0 0 0,0 1-5 0 0,0-2 0 0 0,0 0 0 0 0,0 0-1 0 0,1 0 1 0 0,-1 0 0 0 0,1 0 0 0 0,-1 0-1 0 0,1 0 1 0 0,0 0 0 0 0,0 0-1 0 0,0-1 1 0 0,0 1 0 0 0,0 0-1 0 0,0-1 1 0 0,1 1 0 0 0,-1 0-1 0 0,0-1 1 0 0,1 0 0 0 0,-1 1-1 0 0,1-1 1 0 0,11 8-15 0 0,0-1 0 0 0,1 0-1 0 0,0-1 1 0 0,1 0 0 0 0,-1-1-1 0 0,1-1 1 0 0,3 0 15 0 0,40 17-37 0 0,-30-11 239 0 0,-19-8-30 0 0,0 1-1 0 0,0 0 1 0 0,-1 0-1 0 0,5 3-171 0 0,-13-6 270 0 0,-13 7 500 0 0,-6 2-556 0 0,-1 0-1 0 0,-1-2 1 0 0,0 0-1 0 0,-12 2-213 0 0,32-10-2 0 0,-8 3-376 0 0,-1-1-1 0 0,0 0 1 0 0,0-1-1 0 0,0 0 1 0 0,1 0-1 0 0,-1-1 1 0 0,-8-1 378 0 0,17 1-218 0 0,0 0 1 0 0,0-1-1 0 0,1 1 1 0 0,-1 0-1 0 0,0 0 1 0 0,1 0-1 0 0,-1-1 1 0 0,0 1-1 0 0,1 0 1 0 0,-1-1-1 0 0,0 1 0 0 0,1-1 1 0 0,-1 1-1 0 0,1-1 1 0 0,-1 1-1 0 0,1-1 1 0 0,-1 1-1 0 0,1-1 1 0 0,-1 0 217 0 0,0-5-7837 0 0</inkml:trace>
  <inkml:trace contextRef="#ctx0" brushRef="#br0" timeOffset="1347.078">1932 419 20735 0 0,'0'0'472'0'0,"1"1"68"0"0,6 7 4 0 0,-1 0 0 0 0,1 0 0 0 0,-1 1 0 0 0,-1-1 0 0 0,0 1 0 0 0,0 1 0 0 0,-1-1 0 0 0,3 9-544 0 0,-2-2 700 0 0,-2-9-649 0 0,-1-1 1 0 0,-1 1 0 0 0,1 0-1 0 0,-1 0 1 0 0,0 0 0 0 0,0 3-52 0 0,-5-14-3731 0 0,1-1-4847 0 0</inkml:trace>
  <inkml:trace contextRef="#ctx0" brushRef="#br0" timeOffset="1848.111">2237 20 19871 0 0,'0'0'455'0'0,"0"0"61"0"0,0 0 27 0 0,0 0-66 0 0,13 8-182 0 0,-6 2 546 0 0,1 0 0 0 0,-2 1 0 0 0,1 0 1 0 0,-2 1-1 0 0,1-1 0 0 0,-1 3-841 0 0,1 4 529 0 0,0 0-1 0 0,-2 1 0 0 0,3 16-528 0 0,-2 17-382 0 0,-2 0 0 0 0,-3 31 382 0 0,0-43 127 0 0,-1-30-434 0 0,0-1-1 0 0,0 1 0 0 0,-1-1 0 0 0,0 1 0 0 0,-1 0 308 0 0,0 2-958 0 0,3-12 852 0 0,0 0 0 0 0,0 1 0 0 0,0-1 0 0 0,-1 1 0 0 0,1-1-1 0 0,0 0 1 0 0,0 1 0 0 0,-1-1 0 0 0,1 0 0 0 0,0 1 0 0 0,0-1 0 0 0,-1 0 0 0 0,1 0 0 0 0,0 1-1 0 0,-1-1 1 0 0,1 0 0 0 0,0 0 0 0 0,-1 0 0 0 0,1 1 0 0 0,0-1 0 0 0,-1 0 0 0 0,1 0-1 0 0,-1 0 1 0 0,1 0 0 0 0,0 0 0 0 0,-1 0 0 0 0,1 0 0 0 0,-1 0 0 0 0,1 0 0 0 0,-1 0-1 0 0,1 0 1 0 0,0 0 0 0 0,-1 0 0 0 0,1 0 0 0 0,-1 0 0 0 0,1 0 0 0 0,0 0 0 0 0,-1 0-1 0 0,1-1 1 0 0,0 1 0 0 0,-1 0 0 0 0,1 0 0 0 0,-1 0 0 0 0,1-1 0 0 0,0 1 0 0 0,0 0 0 0 0,-1-1-1 0 0,1 1 107 0 0,-19-14-4042 0 0,18 13 3409 0 0,-4-3-279 0 0,1-1-1 0 0,0 1 1 0 0,0-1-1 0 0,0 0 1 0 0,1 0 0 0 0,-1-2 912 0 0,-18-34-1754 0 0,5 6 1985 0 0,16 34 189 0 0,1 0 0 0 0,-1-1-1 0 0,0 1 1 0 0,0 0 0 0 0,1-1 0 0 0,-1 1-1 0 0,1-1 1 0 0,-1 1 0 0 0,1-1 0 0 0,0 1-1 0 0,0-1 1 0 0,0 1 0 0 0,-1-1-1 0 0,2 0 1 0 0,-1 1 0 0 0,0-1 0 0 0,0 0-420 0 0,0 1 293 0 0,1 0 0 0 0,-1 1 0 0 0,0-1 0 0 0,1 0 0 0 0,-1 1 0 0 0,1-1 0 0 0,-1 0 0 0 0,1 1 0 0 0,-1-1 0 0 0,1 1 0 0 0,-1-1 0 0 0,1 1 0 0 0,0-1 0 0 0,-1 1 0 0 0,1-1 0 0 0,0 1 0 0 0,0-1-293 0 0,12-2 425 0 0,4 1 708 0 0,-1 1-1 0 0,1 1 1 0 0,4 1-1133 0 0,-4 0 384 0 0,0 0 0 0 0,-1-2 0 0 0,5-1-384 0 0,13-2 289 0 0,-1-2 1 0 0,0-1 0 0 0,0-2-1 0 0,0-1-289 0 0,-31 9 5 0 0,54-17 94 0 0,-50 16-96 0 0,1 1 0 0 0,-1 0 0 0 0,1 0 0 0 0,-1 0 0 0 0,1 1-1 0 0,0 0 1 0 0,4 1-3 0 0,-4 1 0 0 0,-6-2 0 0 0,-1 1 0 0 0,1-1 0 0 0,0 0 0 0 0,0 1 0 0 0,-1-1 0 0 0,1 1 0 0 0,-1-1 0 0 0,1 1 0 0 0,0 0 0 0 0,-1-1 0 0 0,1 1 0 0 0,-1 0 0 0 0,1-1 0 0 0,-1 1 0 0 0,1 0 0 0 0,-1 0 0 0 0,0-1 0 0 0,1 1 0 0 0,-1 0 0 0 0,0 0 0 0 0,0 0 0 0 0,0 0 0 0 0,1-1 0 0 0,-1 1 0 0 0,0 0 0 0 0,0 0 0 0 0,0 1 0 0 0,2 14 2 0 0,-1 0 1 0 0,-1 0-1 0 0,0 0 0 0 0,-3 13-2 0 0,2-15 37 0 0,0 0 0 0 0,0 0 1 0 0,1 0-1 0 0,1 0 0 0 0,1-1 0 0 0,2 12-37 0 0,-3-10 55 0 0,-1-13-38 0 0,1 0 1 0 0,-1 1 0 0 0,0-1-1 0 0,1 0 1 0 0,-1 0-1 0 0,1 1 1 0 0,-1-1-1 0 0,1 0 1 0 0,0 0-1 0 0,0 0 1 0 0,0 0-1 0 0,1 0 1 0 0,-1 0-1 0 0,0 0 1 0 0,1 0-1 0 0,-1 0 1 0 0,1 0-1 0 0,0-1 1 0 0,-1 1-1 0 0,2 0-17 0 0,-1-1 56 0 0,-1 0-92 0 0,0-1-1 0 0,0 0 0 0 0,0 0 1 0 0,0 1-1 0 0,0-1 0 0 0,0 0 1 0 0,0 0-1 0 0,0 0 0 0 0,0 0 1 0 0,0 0-1 0 0,1 0 0 0 0,-1 0 1 0 0,0-1-1 0 0,0 1 0 0 0,0 0 1 0 0,0-1-1 0 0,-1 1 0 0 0,1 0 1 0 0,0-1-1 0 0,0 1 0 0 0,0-1 1 0 0,0 0-1 0 0,0 1 0 0 0,0-1 1 0 0,-1 0-1 0 0,1 1 0 0 0,0-1 1 0 0,-1 0-1 0 0,1 0 0 0 0,0 0 1 0 0,-1 1-1 0 0,1-2 37 0 0,1-1-371 0 0,-1 1 0 0 0,0-1 1 0 0,0 0-1 0 0,0 0 0 0 0,0 1 0 0 0,0-1 1 0 0,-1 0-1 0 0,1 0 0 0 0,-1-1 371 0 0,1-11-1911 0 0</inkml:trace>
  <inkml:trace contextRef="#ctx0" brushRef="#br0" timeOffset="2131.497">2746 61 19551 0 0,'0'0'447'0'0,"-2"-4"2633"0"0,12 18-3548 0 0,-1 1-1 0 0,0 0 1 0 0,5 14 468 0 0,-10-18-994 0 0</inkml:trace>
  <inkml:trace contextRef="#ctx0" brushRef="#br0" timeOffset="2436.687">2924 427 17767 0 0,'3'8'858'0'0,"0"-2"-702"0"0,0 0-1 0 0,0 0 1 0 0,1-1 0 0 0,-1 0 0 0 0,1 1 0 0 0,1-1 0 0 0,-1 0-156 0 0,10 12 102 0 0,-10-12 356 0 0,0 0 1 0 0,1 0-1 0 0,-1 0 1 0 0,1 0-1 0 0,0-1 0 0 0,0 0 1 0 0,0 0-1 0 0,1-1 0 0 0,4 3-458 0 0,-8-5 125 0 0,1 1 0 0 0,-1-1 0 0 0,1-1-1 0 0,-1 1 1 0 0,1 0 0 0 0,-1 0 0 0 0,1-1-1 0 0,0 0 1 0 0,-1 1 0 0 0,1-1 0 0 0,0 0-1 0 0,-1 0 1 0 0,1-1 0 0 0,0 1-1 0 0,-1-1 1 0 0,1 1 0 0 0,-1-1 0 0 0,1 0-1 0 0,-1 1 1 0 0,1-2 0 0 0,-1 1 0 0 0,1 0-1 0 0,-1 0 1 0 0,0-1 0 0 0,1 0-125 0 0,4-4 76 0 0,0 0-1 0 0,-1 0 1 0 0,1-1 0 0 0,-2 0 0 0 0,1 0-1 0 0,-1 0 1 0 0,0-1 0 0 0,0 1-1 0 0,-1-1 1 0 0,0 0 0 0 0,-1-1-76 0 0,8-19 9 0 0,-2-1 0 0 0,4-19-9 0 0,-1 2-98 0 0,-5 13-460 0 0,-6 23 760 0 0,1 0 1 0 0,0 0-1 0 0,3-6-202 0 0,5-3-3047 0 0,-8 17 2200 0 0,-1 0 0 0 0,1 1 1 0 0,-1 0-1 0 0,1-1 0 0 0,-1 1 0 0 0,1 0 0 0 0,0 0 0 0 0,-1 0 0 0 0,2-1 847 0 0,3 0-7419 0 0</inkml:trace>
  <inkml:trace contextRef="#ctx0" brushRef="#br0" timeOffset="2637.749">3426 283 15136 0 0,'1'1'441'0'0,"4"6"-227"0"0,0-1 0 0 0,-1 1 0 0 0,0 0 0 0 0,-1 1 0 0 0,1-1 0 0 0,1 6-214 0 0,14 49 4274 0 0,-19-61-4151 0 0,18 56 3223 0 0,-12-42-2773 0 0,0 0 0 0 0,-2 1-1 0 0,0-1 1 0 0,-1 1 0 0 0,0 0 0 0 0,-1 0 0 0 0,-1 1-573 0 0,-2-14 26 0 0,1-2-18 0 0,0 0-1 0 0,0-1 1 0 0,0 1-1 0 0,0 0 1 0 0,0 0-1 0 0,0 0 1 0 0,0-1-1 0 0,0 1 1 0 0,0 0-1 0 0,1 0 1 0 0,-1 0-1 0 0,0-1 1 0 0,0 1-1 0 0,1 0 1 0 0,-1 0-1 0 0,1-1 1 0 0,-1 1-1 0 0,1 0-7 0 0,-1 0 80 0 0,0-1-40 0 0,0 0-167 0 0,0 0-69 0 0,0 0-17 0 0,-12-15-2593 0 0,8 5 1380 0 0</inkml:trace>
  <inkml:trace contextRef="#ctx0" brushRef="#br0" timeOffset="2941.06">3629 0 20391 0 0,'0'0'598'0'0,"0"0"-9"0"0,0 0-341 0 0,0 0-48 0 0,0 0 21 0 0,7 6 242 0 0,-4-3-296 0 0,1 1 0 0 0,-1 0 0 0 0,0 1 0 0 0,0-1 0 0 0,0 0 1 0 0,-1 1-1 0 0,1 0 0 0 0,-1-1 0 0 0,1 5-167 0 0,11 21 217 0 0,-1-9-6 0 0,-10-15-361 0 0,0 0-1 0 0,1 0 1 0 0,0 0 0 0 0,0-1 0 0 0,1 1-1 0 0,0 0 151 0 0,-3-5-169 0 0,-1 1 1 0 0,1-1-1 0 0,0 0 0 0 0,-1 0 0 0 0,1 0 0 0 0,0 0 0 0 0,0 0 0 0 0,0 0 0 0 0,-1-1 0 0 0,1 1 0 0 0,0-1 0 0 0,0 1 1 0 0,0-1-1 0 0,0 0 0 0 0,0 1 0 0 0,0-1 0 0 0,0 0 0 0 0,0-1 0 0 0,0 1 0 0 0,0 0 0 0 0,0 0 0 0 0,0-1 0 0 0,1 0 169 0 0,16 4-1606 0 0,-18-3 1443 0 0,10 12 996 0 0,-7-6-449 0 0,-1 1 0 0 0,-1 0-1 0 0,1 0 1 0 0,-1 0-1 0 0,0 0 1 0 0,-1 0 0 0 0,1 7-384 0 0,-1-10 134 0 0,4 40 3037 0 0,1 41-3171 0 0,-2-10 1296 0 0,2-29-571 0 0,-3-21 95 0 0,1 25-820 0 0,-4-48 69 0 0,0-2 22 0 0,0 0-35 0 0,0 0-168 0 0,-2-1-57 0 0,0 1 0 0 0,1 0 1 0 0,-1-1-1 0 0,1 0 0 0 0,-1 1 0 0 0,1-1 0 0 0,-1 0 0 0 0,1 0 1 0 0,-1 0-1 0 0,1 0 0 0 0,0 0 0 0 0,-1 0 0 0 0,1 0 0 0 0,0 0 1 0 0,0 0-1 0 0,0-1 0 0 0,0 1 169 0 0,-3-3-1100 0 0,-8-6-778 0 0</inkml:trace>
  <inkml:trace contextRef="#ctx0" brushRef="#br0" timeOffset="3589.667">3742 366 17015 0 0,'0'0'388'0'0,"0"0"52"0"0,1 0 30 0 0,13 1-170 0 0,-1 0 0 0 0,0 2 1 0 0,4 0-301 0 0,9 3 1148 0 0,95 10 3044 0 0,-105-16-3896 0 0,-1 0 0 0 0,1-2 0 0 0,-1 0 1 0 0,0 0-1 0 0,0-1 0 0 0,0-1 0 0 0,0-1 0 0 0,4-2-296 0 0,-1 0 108 0 0,-1-1-1 0 0,-1-1 1 0 0,1-1 0 0 0,13-11-108 0 0,-6 5 189 0 0,16-7-189 0 0,-21 11 0 0 0,-16 9 0 0 0,1 0 0 0 0,0 1 0 0 0,0-1 0 0 0,1 1 0 0 0,1-1 0 0 0,-6 3 0 0 0,0 0 0 0 0,1 0 0 0 0,-1 0 0 0 0,0 0 0 0 0,1 0 0 0 0,-1-1 0 0 0,0 1 0 0 0,1 0 0 0 0,-1 0 0 0 0,0 0 0 0 0,1 0 0 0 0,-1 0 0 0 0,0 0 0 0 0,1 0 0 0 0,-1 0 0 0 0,1 0 0 0 0,-1 1 0 0 0,0-1 0 0 0,1 0 0 0 0,-1 0 0 0 0,0 0 0 0 0,1 0 0 0 0,-1 0 0 0 0,0 1 0 0 0,1-1 0 0 0,-1 0 0 0 0,0 0 0 0 0,0 1 0 0 0,1-1 0 0 0,-1 0 0 0 0,0 0 0 0 0,0 1 0 0 0,1-1 0 0 0,-1 0 0 0 0,0 1 0 0 0,0-1 0 0 0,0 0 0 0 0,0 0 0 0 0,1 1 0 0 0,-1-1 0 0 0,0 1 0 0 0,0-1 0 0 0,0 0 0 0 0,0 1 0 0 0,0-1 0 0 0,0 0 0 0 0,0 1 0 0 0,0-1 0 0 0,0 0 0 0 0,0 1 0 0 0,0-1 0 0 0,0 0 0 0 0,0 1 0 0 0,0-1 0 0 0,-1 1 0 0 0,1-1 0 0 0,0 0 0 0 0,0 1 0 0 0,0-1 0 0 0,0 0 0 0 0,1 30 0 0 0,-2 23 0 0 0,1-47 16 0 0,0 1 1 0 0,1-1-1 0 0,0 0 0 0 0,0 0 0 0 0,1 5-16 0 0,3 14 63 0 0,-4-17 13 0 0,1 1 0 0 0,0-1 0 0 0,0 0 0 0 0,1 0 0 0 0,0 0 0 0 0,4 6-76 0 0,-7-13 10 0 0,0 0 0 0 0,1 0 0 0 0,0-1 0 0 0,-1 1-1 0 0,1 0 1 0 0,0 0 0 0 0,-1-1 0 0 0,1 1 0 0 0,0 0 0 0 0,0-1 0 0 0,-1 1-1 0 0,1-1 1 0 0,0 1 0 0 0,0-1 0 0 0,0 1 0 0 0,0-1 0 0 0,0 1 0 0 0,0-1 0 0 0,0 0-1 0 0,0 0 1 0 0,0 0 0 0 0,0 1 0 0 0,0-1 0 0 0,0 0 0 0 0,0 0 0 0 0,0 0-1 0 0,0 0 1 0 0,0-1 0 0 0,0 1 0 0 0,0 0 0 0 0,0 0 0 0 0,0-1 0 0 0,0 1-1 0 0,0 0 1 0 0,0-1 0 0 0,-1 1 0 0 0,1-1-10 0 0,3-1 22 0 0,0 0-1 0 0,0 0 1 0 0,-1 0 0 0 0,1 0 0 0 0,-1-1-1 0 0,0 0 1 0 0,0 1 0 0 0,2-3-22 0 0,14-13 53 0 0,-16 15-50 0 0,1 0 0 0 0,-1 0 0 0 0,1-1 0 0 0,-1 1 0 0 0,0-1 0 0 0,0 0 0 0 0,0 0 0 0 0,1-3-3 0 0,55-108-805 0 0,-57 111 766 0 0,0 0 0 0 0,1 0 0 0 0,-1 0 0 0 0,1 0 0 0 0,1-1 39 0 0,14-20-228 0 0,-18 25 227 0 0,0 0 0 0 0,0 0 0 0 0,1 0-1 0 0,-1 0 1 0 0,0 0 0 0 0,0 0 0 0 0,0-1 0 0 0,1 1 0 0 0,-1 0-1 0 0,0 0 1 0 0,0 0 0 0 0,1 0 0 0 0,-1 0 0 0 0,0 1-1 0 0,0-1 1 0 0,1 0 0 0 0,-1 0 0 0 0,0 0 0 0 0,0 0 0 0 0,0 0-1 0 0,1 0 1 0 0,-1 0 0 0 0,0 0 0 0 0,0 0 0 0 0,1 1-1 0 0,-1-1 1 0 0,0 0 0 0 0,0 0 0 0 0,0 0 0 0 0,0 0 0 0 0,1 1-1 0 0,-1-1 1 0 0,0 0 1 0 0,6 6-21 0 0,-4-3 21 0 0,1 1 0 0 0,-1 0 0 0 0,0-1 0 0 0,0 1 0 0 0,0 0 0 0 0,-1 0 0 0 0,1 1 0 0 0,-1-1 0 0 0,0 0 0 0 0,7 44 0 0 0,-3-19 0 0 0,-2-9 33 0 0,-1-1 1 0 0,-1 4-34 0 0,2 23 57 0 0,1-1 176 0 0,-2 36-233 0 0,-2-41 129 0 0,1 0 1 0 0,5 20-130 0 0,28 112 304 0 0,-31-158-252 0 0,0 0 0 0 0,-1 0 0 0 0,0 0 0 0 0,-1 0 0 0 0,-1 1 0 0 0,-1 5-52 0 0,0-8 56 0 0,1-10-37 0 0,0 1 0 0 0,0 0 0 0 0,0 0 0 0 0,-1-1 1 0 0,1 1-1 0 0,-1 0 0 0 0,0-1 0 0 0,1 1 0 0 0,-1-1 0 0 0,0 1 0 0 0,-1 0 0 0 0,1-1 0 0 0,0 0 0 0 0,-1 1 0 0 0,1-1 0 0 0,-1 0 0 0 0,0 0 0 0 0,0 0 0 0 0,0 0 0 0 0,0 0 0 0 0,-1 0-19 0 0,-1 2 63 0 0,-2-1-1 0 0,1 0 1 0 0,0 0-1 0 0,0-1 1 0 0,-1 1-1 0 0,0-1 1 0 0,1 0-1 0 0,-1 0 1 0 0,0-1-1 0 0,0 0 1 0 0,0 0-1 0 0,0 0 1 0 0,0-1-1 0 0,0 0 1 0 0,0 0-1 0 0,0-1-62 0 0,-17 1 153 0 0,0-1-1 0 0,0-1 1 0 0,0-1 0 0 0,-4-2-153 0 0,-17-2 58 0 0,29 6-39 0 0,0-1 1 0 0,0-1 0 0 0,-2-1-20 0 0,8-1-116 0 0,8 5-76 0 0,1 0-4 0 0,0 0 4 0 0,0 0-85 0 0,0 0-359 0 0,-5-3-3293 0 0,-1 1-1474 0 0,-1 1-3191 0 0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8:57.23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218 336 18799 0 0,'0'0'430'0'0,"0"0"55"0"0,0 0 28 0 0,0 0-53 0 0,-13 6-284 0 0,-9 5 470 0 0,1 1 0 0 0,0 1 0 0 0,-12 10-646 0 0,22-14 171 0 0,1 1 0 0 0,-1-1 0 0 0,2 2 1 0 0,0-1-1 0 0,0 1 0 0 0,1 1 0 0 0,-1 1-171 0 0,2-3 128 0 0,1 1 1 0 0,-4 11-129 0 0,8-18 4 0 0,1 0 1 0 0,-1 0 0 0 0,1 0 0 0 0,0 1-1 0 0,1-1 1 0 0,-1 0 0 0 0,1 0 0 0 0,0 1 0 0 0,0-1-1 0 0,0 2-4 0 0,1-3 5 0 0,-1 0 0 0 0,1-1 0 0 0,0 1 0 0 0,0-1-1 0 0,1 1 1 0 0,-1-1 0 0 0,0 1 0 0 0,1-1 0 0 0,0 0 0 0 0,-1 0-1 0 0,1 1 1 0 0,0-1 0 0 0,0 0 0 0 0,0-1 0 0 0,1 1 0 0 0,-1 0-1 0 0,0-1 1 0 0,1 1 0 0 0,-1-1 0 0 0,0 0 0 0 0,1 0-1 0 0,0 0 1 0 0,-1 0 0 0 0,1 0 0 0 0,0 0 0 0 0,-1-1 0 0 0,1 1-1 0 0,0-1 1 0 0,2 0-5 0 0,0 0 6 0 0,0 0-1 0 0,1-1 1 0 0,-1 1-1 0 0,0-1 1 0 0,1 0-1 0 0,-1-1 1 0 0,0 0 0 0 0,0 1-1 0 0,0-1 1 0 0,0-1-1 0 0,-1 1 1 0 0,1-1-1 0 0,2-1-5 0 0,-1-1 17 0 0,-1 0 0 0 0,1 0 0 0 0,-1-1 0 0 0,0 1 0 0 0,0-1-1 0 0,0 0 1 0 0,-1-1 0 0 0,4-5-17 0 0,2-9 38 0 0,-1 0 0 0 0,-1 0 0 0 0,0-1-1 0 0,-2 0 1 0 0,3-19-38 0 0,18-112-344 0 0,-20 114 25 0 0,1-39 319 0 0,-8 65 61 0 0,0-1 0 0 0,0 1-1 0 0,-1 0 1 0 0,-1-1 0 0 0,0 1 0 0 0,-1 0 0 0 0,-4-10-61 0 0,7 23 7 0 0,0-1 0 0 0,0 0 0 0 0,-1 0 0 0 0,1 0 0 0 0,0 0 0 0 0,-1 1 0 0 0,1-1 0 0 0,-1 0 0 0 0,1 0 0 0 0,-1 1 0 0 0,1-1 0 0 0,-1 0 0 0 0,1 1 0 0 0,-1-1 0 0 0,0 1 0 0 0,1-1 0 0 0,-1 0 0 0 0,0 1 0 0 0,0-1-7 0 0,0 1 8 0 0,1 0 1 0 0,-1 0-1 0 0,1 0 1 0 0,-1 0-1 0 0,1 0 0 0 0,-1 0 1 0 0,1 0-1 0 0,-1 1 1 0 0,1-1-1 0 0,-1 0 1 0 0,1 0-1 0 0,-1 0 0 0 0,1 1 1 0 0,-1-1-1 0 0,1 0 1 0 0,0 0-1 0 0,-1 1 0 0 0,1-1 1 0 0,-1 0-1 0 0,1 1 1 0 0,0-1-1 0 0,-1 0 1 0 0,1 1-1 0 0,0-1-8 0 0,-4 5 60 0 0,1 0-1 0 0,0 0 1 0 0,0 0 0 0 0,1 0-1 0 0,-1 2-59 0 0,2-5 4 0 0,-8 18-12 0 0,2-1-1 0 0,1 1 0 0 0,0 1 1 0 0,1-1-1 0 0,2 1 0 0 0,-1 10 9 0 0,1 9-9 0 0,2-1 0 0 0,1 1-1 0 0,3 0 10 0 0,-2-15 27 0 0,1-1 253 0 0,0 0 0 0 0,3 9-280 0 0,-4-25 115 0 0,1-1 0 0 0,1 1 0 0 0,-1 0 0 0 0,1-1 0 0 0,0 1 0 0 0,1-1 0 0 0,0 0 0 0 0,0 0 0 0 0,1 0-115 0 0,-2-3 35 0 0,0-1 1 0 0,0 0 0 0 0,0 0 0 0 0,1-1 0 0 0,-1 1 0 0 0,1 0 0 0 0,0-1 0 0 0,-1 0 0 0 0,1 0 0 0 0,0 0 0 0 0,0-1 0 0 0,0 1 0 0 0,1-1-1 0 0,-1 0 1 0 0,0 0 0 0 0,0 0 0 0 0,1-1 0 0 0,-1 1 0 0 0,0-1 0 0 0,1 0 0 0 0,3-1-36 0 0,12-1 10 0 0,0 0 0 0 0,0-2 0 0 0,-1-1 0 0 0,6-2-10 0 0,-5 2-58 0 0,-9 2-241 0 0,-1-1 1 0 0,0 0 0 0 0,0 0 0 0 0,0-1 0 0 0,0-1 0 0 0,-1 0 0 0 0,0 0-1 0 0,3-3 299 0 0,14-12-1824 0 0,-2-2-1 0 0,1-2 1825 0 0,-15 16-177 0 0,17-22-1564 0 0,-1 0 1 0 0,-2-2 0 0 0,-1 0 0 0 0,18-36 1740 0 0,-35 60 90 0 0,0 0 0 0 0,1 1 0 0 0,0-1 0 0 0,3-2-90 0 0,-7 9 31 0 0,-1 0 0 0 0,1 1 1 0 0,0-1-1 0 0,0 1 0 0 0,-1 0 1 0 0,1 0-1 0 0,0 0 1 0 0,0 0-1 0 0,0 0 0 0 0,0 0 1 0 0,1 1-1 0 0,-1 0 0 0 0,0 0 1 0 0,2 0-32 0 0,0-1-305 0 0,0 1 1 0 0,0-1 0 0 0,0 0-1 0 0,0 0 1 0 0,1-1 304 0 0,2-1-3363 0 0,2-3-1055 0 0</inkml:trace>
  <inkml:trace contextRef="#ctx0" brushRef="#br0" timeOffset="295.484">1107 156 15696 0 0,'0'0'356'0'0,"0"0"49"0"0,0 0 21 0 0,0 0-42 0 0,-9-5 620 0 0,-1 6-426 0 0,-1 1 0 0 0,1 1-1 0 0,0-1 1 0 0,0 1-1 0 0,0 1 1 0 0,0 0-1 0 0,1 0 1 0 0,-3 3-578 0 0,-5 1 399 0 0,4-3-216 0 0,1 2 0 0 0,0 0 1 0 0,0 0-1 0 0,1 1 0 0 0,0 0 0 0 0,-5 6-183 0 0,11-9 34 0 0,0 0 0 0 0,0 0 0 0 0,0 1 0 0 0,1-1 0 0 0,0 1 0 0 0,0 1 0 0 0,0-1-1 0 0,1 0 1 0 0,-1 1 0 0 0,2 0 0 0 0,-1 0 0 0 0,1 0 0 0 0,0 0-34 0 0,2-2 2 0 0,-1-1-1 0 0,1 1 1 0 0,0-1 0 0 0,1 1-1 0 0,-1-1 1 0 0,1 1-1 0 0,0-1 1 0 0,0 1 0 0 0,0-1-1 0 0,1 1 1 0 0,0-1-1 0 0,-1 0 1 0 0,1 0 0 0 0,1 0-1 0 0,-1 0 1 0 0,1 0-1 0 0,-1-1 1 0 0,1 1 0 0 0,0-1-1 0 0,1 2-1 0 0,8 7 8 0 0,0-1 0 0 0,1 0 0 0 0,0 0 0 0 0,14 8-8 0 0,119 77 488 0 0,-145-96-453 0 0,0 1-1 0 0,0 0 1 0 0,1 0-1 0 0,-1 0 1 0 0,0 0 0 0 0,0 0-1 0 0,0 1 1 0 0,0-1-1 0 0,0 0 1 0 0,-1 0-1 0 0,1 1 1 0 0,0 0-35 0 0,1 2 195 0 0,-1-3 67 0 0,-1-1-226 0 0,1 0-1 0 0,-1 1 1 0 0,0-1 0 0 0,0 0-1 0 0,0 1 1 0 0,1-1-1 0 0,-1 1 1 0 0,0-1 0 0 0,0 1-1 0 0,0-1 1 0 0,0 0 0 0 0,0 1-1 0 0,0-1 1 0 0,0 1-1 0 0,0-1 1 0 0,0 1 0 0 0,0-1-1 0 0,0 0 1 0 0,0 1-1 0 0,0-1 1 0 0,0 1 0 0 0,0-1-1 0 0,0 1 1 0 0,-1-1 0 0 0,1 0-1 0 0,0 1 1 0 0,0-1-1 0 0,0 1 1 0 0,-1-1 0 0 0,1 0-1 0 0,0 1-35 0 0,-3 1 76 0 0,0 0-1 0 0,1-1 1 0 0,-1 1 0 0 0,0-1-1 0 0,0 1 1 0 0,0-1 0 0 0,0 0-1 0 0,-1 0 1 0 0,1 0 0 0 0,0-1-1 0 0,0 1 1 0 0,-2-1-76 0 0,-41 2 323 0 0,32-2-266 0 0,-30-1 433 0 0,-6-2-490 0 0,4-3-1972 0 0,1-7-6706 0 0,35 8 703 0 0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8:55.53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1 265 17623 0 0,'0'-1'144'0'0,"0"1"0"0"0,1-1 0 0 0,-1 1 0 0 0,1-1-1 0 0,-1 1 1 0 0,1 0 0 0 0,-1-1 0 0 0,1 1-1 0 0,-1 0 1 0 0,1 0 0 0 0,-1-1 0 0 0,1 1-1 0 0,0 0 1 0 0,-1 0 0 0 0,1 0 0 0 0,-1-1-1 0 0,1 1-143 0 0,1 1 114 0 0,-1-1-1 0 0,1 1 1 0 0,-1 0-1 0 0,0-1 1 0 0,1 1-1 0 0,-1 0 1 0 0,1 0-1 0 0,-1 0 0 0 0,0 0 1 0 0,0 0-1 0 0,0 0 1 0 0,1 0-1 0 0,-1 1 1 0 0,0-1-1 0 0,-1 0 1 0 0,1 1-1 0 0,0-1 1 0 0,0 0-1 0 0,0 1 1 0 0,-1-1-1 0 0,1 2-113 0 0,2 5 379 0 0,0 0 0 0 0,-1 1-1 0 0,1 4-378 0 0,-1-4 268 0 0,4 23 114 0 0,-2 1 0 0 0,-2 0 0 0 0,0 1 0 0 0,-4 24-382 0 0,1-5 204 0 0,1-44-163 0 0,0-7 60 0 0,0-3 33 0 0,4-22 177 0 0,9-9-556 0 0,1 0 0 0 0,7-10 245 0 0,-14 30-40 0 0,0-1-1 0 0,1 1 1 0 0,1 1 0 0 0,0 0 0 0 0,1 0 0 0 0,0 0 0 0 0,1 1 40 0 0,-9 8-4 0 0,1-1 1 0 0,0 1-1 0 0,0 0 1 0 0,0 0-1 0 0,0 1 1 0 0,1-1-1 0 0,-1 1 1 0 0,0-1-1 0 0,1 1 1 0 0,-1 0-1 0 0,1 0 1 0 0,-1 0-1 0 0,1 1 1 0 0,0 0-1 0 0,-1-1 1 0 0,1 1-1 0 0,1 0 4 0 0,-1 1 0 0 0,1 0 0 0 0,-1 0-1 0 0,1 0 1 0 0,-1 0 0 0 0,0 1-1 0 0,0-1 1 0 0,0 1 0 0 0,0 0-1 0 0,0 0 1 0 0,0 1 0 0 0,0-1 0 0 0,-1 1-1 0 0,1 0 1 0 0,-1 0 0 0 0,3 3 35 0 0,0 0 0 0 0,-1 0 1 0 0,1 1-1 0 0,-2 0 0 0 0,1 0 0 0 0,-1 0 1 0 0,0 0-1 0 0,0 1 0 0 0,-1-1 0 0 0,0 1 1 0 0,0 0-1 0 0,-1 0 0 0 0,0 0 0 0 0,0 6-35 0 0,-2-12 12 0 0,1 0 0 0 0,-1 0 0 0 0,0 0 0 0 0,0 0 0 0 0,0 0 0 0 0,0 0 0 0 0,-1 0 0 0 0,1 0 0 0 0,-1 0 0 0 0,1 0 0 0 0,-1 0-1 0 0,1 0 1 0 0,-1 0 0 0 0,0 0 0 0 0,0 0-12 0 0,0-1 16 0 0,0 0 1 0 0,1 0-1 0 0,-1 0 0 0 0,0-1 0 0 0,0 1 0 0 0,0 0 1 0 0,0 0-1 0 0,1-1 0 0 0,-1 1 0 0 0,0 0 0 0 0,0-1 0 0 0,0 1 1 0 0,0-1-1 0 0,0 0 0 0 0,-1 1 0 0 0,1-1 0 0 0,0 0 1 0 0,0 1-1 0 0,0-1 0 0 0,0 0 0 0 0,0 0 0 0 0,0 0 0 0 0,0 0 1 0 0,-1 0-1 0 0,1 0 0 0 0,0 0 0 0 0,-1-1-16 0 0,1 1 12 0 0,0-1-1 0 0,-1 0 1 0 0,1 0-1 0 0,0 1 1 0 0,0-1-1 0 0,0 0 1 0 0,0 0-1 0 0,0 0 1 0 0,0 0-1 0 0,0 0 1 0 0,0 0-1 0 0,0-1 1 0 0,0 1-1 0 0,1 0 1 0 0,-1 0-1 0 0,0-1 1 0 0,1 1-1 0 0,-1 0 1 0 0,1-1-12 0 0,-2-1-3 0 0,1-1 0 0 0,0 1 1 0 0,0-1-1 0 0,0 1 0 0 0,1-1 1 0 0,-1 0-1 0 0,1 1 3 0 0,0-5-41 0 0,0 0 0 0 0,1 0 0 0 0,0 0-1 0 0,2-7 42 0 0,-2 12-11 0 0,0 0 0 0 0,0 0 0 0 0,0 0 0 0 0,1 0 0 0 0,-1 0 0 0 0,1 0 0 0 0,-1 0 0 0 0,1 0 0 0 0,0 1 0 0 0,0-1 0 0 0,0 0 0 0 0,1 1 0 0 0,-1 0 11 0 0,0 0-7 0 0,1 1 1 0 0,-1 0-1 0 0,0 0 0 0 0,0 1 0 0 0,0-1 0 0 0,1 0 1 0 0,-1 1-1 0 0,0-1 0 0 0,1 1 0 0 0,-1 0 0 0 0,0 0 1 0 0,1 0-1 0 0,-1 0 0 0 0,1 0 0 0 0,-1 0 0 0 0,0 0 1 0 0,1 1-1 0 0,-1 0 0 0 0,0-1 0 0 0,1 1 0 0 0,-1 0 0 0 0,0 0 1 0 0,2 1 6 0 0,8 4 23 0 0,-1 0 0 0 0,0 1 1 0 0,8 5-24 0 0,13 8 153 0 0,1-1 0 0 0,1-2 0 0 0,25 8-153 0 0,-56-23 15 0 0,6 1 26 0 0,0 1 0 0 0,1-1-1 0 0,0-1 1 0 0,-1 0 0 0 0,1 0 0 0 0,0-1-1 0 0,0 0 1 0 0,0-1 0 0 0,0 0 0 0 0,0 0-1 0 0,0-1 1 0 0,-1-1 0 0 0,9-1-41 0 0,-12 1 14 0 0,0 0-1 0 0,0 0 1 0 0,0 0 0 0 0,-1-1 0 0 0,1 1-1 0 0,-1-1 1 0 0,1-1 0 0 0,-1 1 0 0 0,0-1-1 0 0,-1 0 1 0 0,1 0 0 0 0,-1 0-1 0 0,1-1 1 0 0,-1 1 0 0 0,-1-1 0 0 0,1 0-1 0 0,-1 0 1 0 0,1-1 0 0 0,-1 1 0 0 0,-1-1-1 0 0,1 1 1 0 0,0-5-14 0 0,0 0-6 0 0,0 1 0 0 0,-1-1 0 0 0,0 0 0 0 0,-1 0 0 0 0,0 0 0 0 0,-1 0 0 0 0,0-1 6 0 0,0 6-16 0 0,0 0 1 0 0,-1 0-1 0 0,0 0 0 0 0,0 0 0 0 0,0 1 0 0 0,-1-1 0 0 0,1 0 0 0 0,-1 1 0 0 0,0-1 1 0 0,0 1-1 0 0,-1-1 0 0 0,1 1 0 0 0,-1 0 0 0 0,0 0 0 0 0,-1-1 16 0 0,2 3 1 0 0,1 1-1 0 0,-1 0 1 0 0,1-1 0 0 0,-1 1-1 0 0,1 0 1 0 0,-1 0 0 0 0,0 0-1 0 0,0 0 1 0 0,1 0 0 0 0,-1 0-1 0 0,0 1 1 0 0,0-1 0 0 0,0 1-1 0 0,0-1 1 0 0,0 1 0 0 0,0 0-1 0 0,0-1 1 0 0,-1 1-1 0 0,0 0 7 0 0,0 1-1 0 0,0-1 1 0 0,0 1 0 0 0,0 0 0 0 0,-1-1-1 0 0,1 1 1 0 0,0 1 0 0 0,0-1 0 0 0,1 0 0 0 0,-1 1-1 0 0,0 0-6 0 0,-3 1 13 0 0,1 0-1 0 0,1 1 1 0 0,-1 0-1 0 0,0 0 1 0 0,1 0 0 0 0,0 1-1 0 0,0-1 1 0 0,0 1-1 0 0,1 0 1 0 0,-1 0-1 0 0,-1 5-12 0 0,0 1 19 0 0,1 0-1 0 0,0 1 0 0 0,1 0 1 0 0,0 0-1 0 0,0 0 1 0 0,2 0-1 0 0,-1 1-18 0 0,2-8 7 0 0,-1 0 0 0 0,1 0 0 0 0,1 1 0 0 0,-1-1-1 0 0,1 0 1 0 0,0 0 0 0 0,0 0 0 0 0,0 0 0 0 0,1 0 0 0 0,-1 0-1 0 0,1-1 1 0 0,0 1 0 0 0,1-1 0 0 0,-1 1 0 0 0,1-1 0 0 0,0 0-1 0 0,3 4-6 0 0,-2-4 2 0 0,0-1-1 0 0,0 0 0 0 0,0 0 0 0 0,1 0 0 0 0,-1 0 0 0 0,1-1 0 0 0,-1 0 0 0 0,1 0 0 0 0,0 0 0 0 0,0-1 0 0 0,0 1 0 0 0,0-1 0 0 0,0 0 0 0 0,0 0 0 0 0,1-1 0 0 0,-1 0 0 0 0,0 0 0 0 0,0 0 0 0 0,0 0 0 0 0,3-1-1 0 0,3-1-163 0 0,0 0 0 0 0,0-1 0 0 0,-1 0 0 0 0,1 0 1 0 0,0-1-1 0 0,-1 0 0 0 0,0-1 0 0 0,0 0 0 0 0,0-1 163 0 0,3-3-1423 0 0,-1-1-1 0 0,0 0 0 0 0,-1 0 1 0 0,4-5 1423 0 0,5-6-7689 0 0</inkml:trace>
  <inkml:trace contextRef="#ctx0" brushRef="#br0" timeOffset="360.251">1167 1 19351 0 0,'0'0'94'0'0,"-1"0"-1"0"0,0 0 1 0 0,1 0-1 0 0,-1 1 1 0 0,0-1-1 0 0,0 0 1 0 0,1 1-1 0 0,-1-1 0 0 0,0 1 1 0 0,1-1-1 0 0,-1 0 1 0 0,1 1-1 0 0,-1 0 1 0 0,1-1-1 0 0,-1 1 1 0 0,1-1-1 0 0,-1 1 0 0 0,1-1 1 0 0,-1 1-1 0 0,1 0 1 0 0,0-1-1 0 0,-1 1 1 0 0,1 0-94 0 0,-8 19-100 0 0,8-17 170 0 0,-3 13 202 0 0,0-1 0 0 0,2 1 0 0 0,0 0 0 0 0,1 0 0 0 0,0 0 0 0 0,1-1 0 0 0,2 8-272 0 0,20 113 1967 0 0,-5-26-655 0 0,-8-64-994 0 0,-7-35-342 0 0,0 1 1 0 0,-1 0-1 0 0,0-1 1 0 0,-1 10 23 0 0,-1-20-361 0 0,0-1-1134 0 0,0 0-4645 0 0,0 0-1990 0 0</inkml:trace>
  <inkml:trace contextRef="#ctx0" brushRef="#br0" timeOffset="361.251">1018 292 16783 0 0,'22'1'1906'0'0,"19"4"-1906"0"0,6-1 261 0 0,0 0 566 0 0,-16-1-202 0 0,0-2-1 0 0,28-2-624 0 0,-36 0 70 0 0,-7 0-53 0 0,1-1 0 0 0,7-2-17 0 0,11-3-1616 0 0,-19 0-5378 0 0</inkml:trace>
  <inkml:trace contextRef="#ctx0" brushRef="#br0" timeOffset="697.581">1502 87 16296 0 0,'0'0'365'0'0,"0"0"56"0"0,-1 1 27 0 0,-1 5-372 0 0,0 0 0 0 0,1 1 0 0 0,-1-1 0 0 0,1 0 0 0 0,1 0 0 0 0,-1 1 0 0 0,1-1 0 0 0,0 0 0 0 0,0 3-76 0 0,3 17 397 0 0,4 18-397 0 0,-1-11 502 0 0,6 32 2996 0 0,12 34-3498 0 0,-4-20 1700 0 0,-5-15-188 0 0,-8-75-1485 0 0,-6 6-162 0 0,0-1 0 0 0,-1 1 1 0 0,1-1-1 0 0,-1 0 0 0 0,0 1 0 0 0,-1-5 135 0 0,0 4-155 0 0,1 0 0 0 0,0-1 0 0 0,0 1 0 0 0,1 0 0 0 0,0-2 155 0 0,1-1-176 0 0,3-12-808 0 0,0 1 1 0 0,4-10 983 0 0,-6 23-126 0 0,0 0 0 0 0,1 1-1 0 0,-1-1 1 0 0,1 1 0 0 0,0 0-1 0 0,1 0 1 0 0,0 0 0 0 0,4-4 126 0 0,-8 9 217 0 0,-1 1 86 0 0,12 6 341 0 0,-3 1-384 0 0,0 0 1 0 0,-1 1-1 0 0,1 0 1 0 0,-1 0-1 0 0,-1 1 1 0 0,6 8-261 0 0,-2-3 255 0 0,0 0 0 0 0,5 2-255 0 0,3 3 154 0 0,-10-10 42 0 0,0 0-1 0 0,1 0 1 0 0,9 6-196 0 0,-15-12-75 0 0,0-1 0 0 0,0 0 0 0 0,0 0 0 0 0,1 0 0 0 0,-1 0 0 0 0,1-1 0 0 0,-1 0 0 0 0,1 1 0 0 0,0-2 0 0 0,-1 1 0 0 0,1 0 0 0 0,4-1 75 0 0,9-2-2116 0 0,0-5-4029 0 0,-5 0-729 0 0</inkml:trace>
  <inkml:trace contextRef="#ctx0" brushRef="#br0" timeOffset="1028.555">1985 279 18887 0 0,'0'0'430'0'0,"-10"11"1035"0"0,7-6-1385 0 0,0 0 0 0 0,1 1-1 0 0,-1-1 1 0 0,1 1 0 0 0,0-1 0 0 0,0 1 0 0 0,1 0 0 0 0,0 0-1 0 0,0 0 1 0 0,0 6-80 0 0,-2 6 595 0 0,1-8-339 0 0,0 0-1 0 0,1 1 1 0 0,1-1-1 0 0,0 1 1 0 0,0 3-256 0 0,1-9 70 0 0,-1 0 0 0 0,1 0 0 0 0,0 0 0 0 0,0-1 0 0 0,1 1 0 0 0,-1-1 0 0 0,1 1 0 0 0,0-1 0 0 0,0 1 0 0 0,1-1 0 0 0,-1 0 0 0 0,4 4-70 0 0,-3-5 24 0 0,1 1 0 0 0,0-1 1 0 0,0 0-1 0 0,0 0 0 0 0,0-1 1 0 0,0 1-1 0 0,1-1 0 0 0,-1 0 1 0 0,1 0-1 0 0,-1 0 0 0 0,1-1 0 0 0,0 1 1 0 0,0-1-1 0 0,-1 0 0 0 0,1-1 1 0 0,0 1-1 0 0,0-1 0 0 0,0 0 1 0 0,0 0-1 0 0,0 0 0 0 0,0-1 1 0 0,0 0-1 0 0,0 0 0 0 0,-1 0 1 0 0,1-1-1 0 0,0 1-24 0 0,0-1-5 0 0,0 0-1 0 0,0 1 1 0 0,0-1 0 0 0,0-1 0 0 0,-1 1-1 0 0,1-1 1 0 0,-1 0 0 0 0,1 0-1 0 0,-1 0 1 0 0,0-1 0 0 0,0 1-1 0 0,-1-1 1 0 0,1 0 0 0 0,-1 0 0 0 0,1 0-1 0 0,-1-1 1 0 0,-1 1 0 0 0,1-1-1 0 0,-1 0 1 0 0,0 1 0 0 0,0-1 0 0 0,0 0-1 0 0,0 0 1 0 0,-1-1 5 0 0,0-3-15 0 0,0 1 0 0 0,0-1 1 0 0,-1 0-1 0 0,0 1 0 0 0,-1-1 0 0 0,0 0 1 0 0,0 1-1 0 0,-1-1 0 0 0,0 1 0 0 0,0-1 1 0 0,-1 1 14 0 0,0 1-8 0 0,0 1 0 0 0,0 1 0 0 0,0-1 1 0 0,-1 0-1 0 0,1 1 0 0 0,-2 0 0 0 0,1 0 1 0 0,0 0-1 0 0,-1 0 0 0 0,0 1 0 0 0,0 0 1 0 0,0 0-1 0 0,-1 0 0 0 0,1 1 0 0 0,-1-1 8 0 0,0 1-36 0 0,-1 0 0 0 0,1 0 0 0 0,-1 0 0 0 0,0 1 0 0 0,0 0 0 0 0,0 0 0 0 0,0 1 0 0 0,0 0 0 0 0,0 0 0 0 0,-6 0 36 0 0,12 1-53 0 0,0 0 0 0 0,1 0-1 0 0,-1 1 1 0 0,0-1 0 0 0,0 0-1 0 0,1 0 1 0 0,-1 0 0 0 0,0 1-1 0 0,1-1 1 0 0,-1 0 0 0 0,0 1-1 0 0,1-1 1 0 0,-1 0 0 0 0,0 1 0 0 0,0 0 53 0 0,-4 2-1197 0 0,7 5-5773 0 0,4-2 409 0 0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9:03.47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1 22215 0 0,'0'0'655'0'0,"0"0"-12"0"0,0 0-394 0 0,0 0-125 0 0,0 0-11 0 0,13 0 338 0 0,-6 1-281 0 0,-1 0 0 0 0,0 0 0 0 0,0 1 0 0 0,1-1-1 0 0,-1 2 1 0 0,0-1 0 0 0,-1 1 0 0 0,1 0 0 0 0,0 0 0 0 0,0 1-170 0 0,29 13-3274 0 0,-27-14-2430 0 0,0 0-1699 0 0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9:03.73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394 32 18943 0 0,'-4'-3'134'0'0,"1"0"-1"0"0,-1 0 1 0 0,1 0-1 0 0,-1 1 1 0 0,0-1-1 0 0,0 1 1 0 0,0 0-1 0 0,0 0 1 0 0,0 0-1 0 0,-1 1 1 0 0,1 0-1 0 0,0 0 1 0 0,-1 0-1 0 0,1 0 1 0 0,-5 0-134 0 0,-4 0 82 0 0,-1 1 0 0 0,1 1 1 0 0,-1 0-1 0 0,-11 2-82 0 0,4 0 266 0 0,0 2 0 0 0,0 0 0 0 0,0 2-1 0 0,-14 5-265 0 0,24-6 98 0 0,-1-1-1 0 0,1 1 1 0 0,0 1-1 0 0,0 0 1 0 0,1 0-1 0 0,0 1 0 0 0,0 0 1 0 0,-6 8-98 0 0,14-14 7 0 0,0 0-1 0 0,0 0 1 0 0,0 1 0 0 0,0 0-1 0 0,0-1 1 0 0,0 1 0 0 0,0 0 0 0 0,1 0-1 0 0,0-1 1 0 0,-1 1 0 0 0,1 0-1 0 0,0 1 1 0 0,0-1 0 0 0,1 0 0 0 0,-1 0-1 0 0,1 0 1 0 0,-1 0 0 0 0,1 1-1 0 0,0-1 1 0 0,0 0 0 0 0,1 0-1 0 0,-1 1 1 0 0,1-1 0 0 0,-1 0 0 0 0,1 0-1 0 0,0 0 1 0 0,0 0 0 0 0,1 0-1 0 0,-1 0 1 0 0,0 0 0 0 0,1 0-1 0 0,0-1 1 0 0,0 1 0 0 0,0 0 0 0 0,0-1-1 0 0,2 2-6 0 0,5 6 0 0 0,0 0 0 0 0,1-1 0 0 0,1-1 0 0 0,-1 0 0 0 0,4 1 0 0 0,58 34 0 0 0,-24-15 0 0 0,-18-11 18 0 0,-14-8 12 0 0,0 0 0 0 0,-1 1 0 0 0,-1 0 0 0 0,10 10-30 0 0,-17-14-26 0 0,-3-2 182 0 0,1 0 1 0 0,-1 0 0 0 0,0 0-1 0 0,-1 1 1 0 0,1-1-1 0 0,-1 1 1 0 0,1 1-157 0 0,-3-5 46 0 0,-1 1 1 0 0,1-1-1 0 0,-1 0 0 0 0,0 0 1 0 0,1 1-1 0 0,-1-1 0 0 0,0 0 1 0 0,0 0-1 0 0,0 1 1 0 0,0-1-1 0 0,0 0 0 0 0,0 1 1 0 0,0-1-1 0 0,0 0 0 0 0,0 0 1 0 0,-1 1-1 0 0,1-1 1 0 0,-1 0-1 0 0,1 0 0 0 0,-1 1 1 0 0,1-1-1 0 0,-1 0 0 0 0,0 0 1 0 0,1 0-1 0 0,-1 0 1 0 0,0 0-1 0 0,0 0 0 0 0,0 0 1 0 0,0 0-1 0 0,0 0 0 0 0,0-1 1 0 0,0 1-1 0 0,0 0 1 0 0,0 0-1 0 0,-1-1-46 0 0,-4 4 60 0 0,0 0 1 0 0,-1-1-1 0 0,0 1 1 0 0,0-2-1 0 0,0 1 0 0 0,0-1 1 0 0,-8 1-61 0 0,-55 8 429 0 0,53-9-400 0 0,-16 2-505 0 0,-8 1-7396 0 0,-34 0 7872 0 0,63-5-8051 0 0</inkml:trace>
  <inkml:trace contextRef="#ctx0" brushRef="#br0" timeOffset="236.526">580 512 22815 0 0,'0'0'671'0'0,"0"0"-14"0"0,6 5-393 0 0,15 15 686 0 0,-17-14-722 0 0,2-1 1 0 0,-1 0-1 0 0,0 0 0 0 0,1-1 0 0 0,0 1 0 0 0,0-1 0 0 0,1 0 0 0 0,-1-1 0 0 0,1 1 0 0 0,5 1-228 0 0,-3-2-1941 0 0,-3-1-7261 0 0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9:02.89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63 16991 0 0,'3'-11'286'0'0,"-1"6"27"0"0,-1 1-1 0 0,0-1 1 0 0,0 0-1 0 0,0 0 0 0 0,0-3-312 0 0,-2 6 14 0 0,1 1-10 0 0,0 1-1 0 0,0-1 1 0 0,0 1-1 0 0,0-1 1 0 0,0 1-1 0 0,0-1 1 0 0,0 1-1 0 0,0-1 1 0 0,0 1-1 0 0,0-1 1 0 0,0 1-1 0 0,0-1 1 0 0,1 1-1 0 0,-1-1 1 0 0,0 1-1 0 0,0-1 1 0 0,1 1-1 0 0,-1 0 1 0 0,0-1 0 0 0,0 1-1 0 0,1-1 1 0 0,-1 1-1 0 0,0 0-3 0 0,1-1 80 0 0,-1 1-1 0 0,0 0 1 0 0,0-1-1 0 0,0 1 1 0 0,1-1-1 0 0,-1 1 1 0 0,0 0-1 0 0,1-1 1 0 0,-1 1-1 0 0,0 0 1 0 0,1 0-1 0 0,-1-1 1 0 0,0 1-1 0 0,1 0 1 0 0,-1 0-1 0 0,0-1 1 0 0,1 1 0 0 0,-1 0-1 0 0,1 0 1 0 0,-1 0-1 0 0,0 0 1 0 0,1-1-1 0 0,-1 1 1 0 0,1 0-1 0 0,-1 0 1 0 0,1 0-1 0 0,-1 0 1 0 0,0 0-1 0 0,1 0-79 0 0,0 1 51 0 0,0-1 0 0 0,0 1 1 0 0,0-1-1 0 0,0 0 0 0 0,0 1 0 0 0,0 0 0 0 0,-1-1 0 0 0,1 1 0 0 0,0 0 0 0 0,0-1 0 0 0,-1 1 0 0 0,1 0 0 0 0,0 0-51 0 0,14 23 297 0 0,-15-23-259 0 0,6 13 232 0 0,0 0-1 0 0,-1 1 1 0 0,-1-1-1 0 0,-1 1 0 0 0,0 0 1 0 0,0 0-1 0 0,-2 1 1 0 0,0 8-270 0 0,0 30 1554 0 0,-7 43-1554 0 0,1-33 230 0 0,-14 160 52 0 0,18-219-255 0 0,1-3-16 0 0,0 0 0 0 0,0-1-1 0 0,-1 1 1 0 0,1 0 0 0 0,-1 0-1 0 0,1 0 1 0 0,-1-1 0 0 0,0 1-1 0 0,1 0 1 0 0,-1-1 0 0 0,0 1 0 0 0,0-1-11 0 0,0 0 90 0 0,-2-7 30 0 0,-1-10-287 0 0,1 1 1 0 0,0-1-1 0 0,2 1 0 0 0,-1-1 1 0 0,2-6 166 0 0,0 12-91 0 0,0-52-626 0 0,4 1-1 0 0,10-56 718 0 0,-7 55-121 0 0,-1 27 109 0 0,-3 20 46 0 0,-1 0-1 0 0,-1 0 0 0 0,0-2-33 0 0,-1 9 77 0 0,0 1-1 0 0,1 0 0 0 0,-1-1 1 0 0,2 1-1 0 0,-1 0 1 0 0,1 0-1 0 0,0 0 0 0 0,0 0 1 0 0,1 0-1 0 0,2-4-76 0 0,-4 10 127 0 0,0 1-115 0 0,0 0 0 0 0,1 0 1 0 0,-1 0-1 0 0,0 0 0 0 0,1 0 0 0 0,-1 0 0 0 0,0 0 1 0 0,1 1-1 0 0,-1-1 0 0 0,0 1 0 0 0,0-1 0 0 0,1 1 1 0 0,-1-1-1 0 0,0 1 0 0 0,0 0 0 0 0,0-1 1 0 0,0 1-1 0 0,0 0 0 0 0,0 0 0 0 0,0 0 0 0 0,0 0 1 0 0,0 0-13 0 0,19 25 92 0 0,0 7 30 0 0,-3-3 53 0 0,1-2 1 0 0,2 0-1 0 0,7 7-175 0 0,145 180 946 0 0,-129-158-849 0 0,-19-20-35 0 0,3 3-7 0 0,-16-24-235 0 0,0 0-1 0 0,1 2 181 0 0,-12-17-45 0 0,0-1 1 0 0,0 0-1 0 0,0 0 0 0 0,0 1 1 0 0,0-1-1 0 0,0 0 0 0 0,0 1 1 0 0,0-1-1 0 0,0 0 0 0 0,0 0 1 0 0,0 1-1 0 0,-1-1 1 0 0,1 0-1 0 0,0 0 0 0 0,0 1 1 0 0,0-1-1 0 0,0 0 0 0 0,0 0 1 0 0,-1 1-1 0 0,1-1 0 0 0,0 0 1 0 0,0 0-1 0 0,0 1 0 0 0,0-1 1 0 0,-1 0-1 0 0,1 0 1 0 0,0 0-1 0 0,0 0 0 0 0,-1 0 1 0 0,1 1-1 0 0,0-1 0 0 0,0 0 1 0 0,-1 0-1 0 0,1 0 0 0 0,0 0 1 0 0,-1 0-1 0 0,1 0 0 0 0,0 0 1 0 0,0 0-1 0 0,-1 0 45 0 0,-11 3-2539 0 0,-1-5-3203 0 0,-4-3-1621 0 0</inkml:trace>
  <inkml:trace contextRef="#ctx0" brushRef="#br0" timeOffset="280.232">50 408 18743 0 0,'-6'-14'1427'0'0,"-2"4"-751"0"0,8 10-652 0 0,0-1 1 0 0,0 1-1 0 0,0 0 1 0 0,0 0-1 0 0,0 0 1 0 0,0-1-1 0 0,0 1 0 0 0,0 0 1 0 0,1 0-1 0 0,-1 0 1 0 0,0-1-1 0 0,0 1 1 0 0,0 0-1 0 0,0 0 0 0 0,0 0 1 0 0,1 0-1 0 0,-1 0 1 0 0,0 0-1 0 0,0-1 1 0 0,0 1-1 0 0,1 0 0 0 0,-1 0 1 0 0,0 0-1 0 0,0 0 1 0 0,0 0-1 0 0,1 0 1 0 0,-1 0-1 0 0,0 0 0 0 0,0 0 1 0 0,1 0-1 0 0,-1 0 1 0 0,0 0-1 0 0,0 0 1 0 0,0 0-1 0 0,1 0-24 0 0,8-1 362 0 0,16 3 261 0 0,1 1-1 0 0,-1 2 0 0 0,0 0 0 0 0,15 6-622 0 0,6 0 206 0 0,91 13 45 0 0,-57-11-2243 0 0,-57-8 910 0 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9:02.01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219 326 12496 0 0,'0'-14'945'0'0,"0"13"-894"0"0,0-1 0 0 0,0 1 0 0 0,0-1 0 0 0,0 1 1 0 0,0 0-1 0 0,-1-1 0 0 0,1 1 0 0 0,0-1 0 0 0,-1 1 0 0 0,1 0 0 0 0,-1-1 0 0 0,0 1 0 0 0,1 0 1 0 0,-1 0-1 0 0,0 0 0 0 0,0-1 0 0 0,0 1 0 0 0,0 0 0 0 0,0 0 0 0 0,0 0 0 0 0,0 0 0 0 0,0 1 1 0 0,0-1-1 0 0,-1 0 0 0 0,1 0 0 0 0,0 1 0 0 0,0-1 0 0 0,-1 0 0 0 0,1 1 0 0 0,0 0 1 0 0,-1-1-1 0 0,1 1 0 0 0,-1 0 0 0 0,1-1 0 0 0,0 1 0 0 0,-1 0 0 0 0,1 0 0 0 0,-1 0 0 0 0,0 1-51 0 0,-5-1 377 0 0,1 0 0 0 0,-1 1 0 0 0,1 0 0 0 0,-1 1-1 0 0,1-1 1 0 0,-1 1 0 0 0,1 1 0 0 0,-2 0-377 0 0,0 1 205 0 0,-1 1-1 0 0,1 0 1 0 0,0 0 0 0 0,0 1 0 0 0,0 0 0 0 0,1 1 0 0 0,0 0-1 0 0,0 0 1 0 0,1 0 0 0 0,0 0 0 0 0,0 2-205 0 0,1-3 55 0 0,2 0 0 0 0,-1 0 0 0 0,0 0 0 0 0,1 1 0 0 0,1-1 0 0 0,-1 1-1 0 0,1 0 1 0 0,0 0 0 0 0,0 0 0 0 0,1 0 0 0 0,0 0 0 0 0,0 0 0 0 0,1 0 0 0 0,0 1 0 0 0,0 0-55 0 0,0-4 12 0 0,1 0-1 0 0,0 0 1 0 0,0 0 0 0 0,0 0 0 0 0,1-1-1 0 0,-1 1 1 0 0,1 0 0 0 0,0-1 0 0 0,0 1-1 0 0,0-1 1 0 0,0 0 0 0 0,0 1 0 0 0,1-1-1 0 0,0 0 1 0 0,0-1 0 0 0,-1 1 0 0 0,2 0-1 0 0,-1-1 1 0 0,0 0 0 0 0,0 0-1 0 0,1 0 1 0 0,-1 0 0 0 0,1 0 0 0 0,0-1-1 0 0,2 2-11 0 0,4 0 34 0 0,0 0-1 0 0,0-1 0 0 0,1 0 1 0 0,-1 0-1 0 0,1-1 0 0 0,-1-1 1 0 0,1 0-1 0 0,0 0 0 0 0,-1-1-33 0 0,15-1 56 0 0,-1-1-1 0 0,0-1 0 0 0,0-1 0 0 0,0-1 1 0 0,-1-1-1 0 0,0-1 0 0 0,0-1-55 0 0,-14 4 33 0 0,-1 1 1 0 0,0-1-1 0 0,5-4-33 0 0,-11 8 15 0 0,1-1 0 0 0,-1 0 0 0 0,0 0 0 0 0,0 0 0 0 0,-1 0 0 0 0,1 0 0 0 0,0 0 0 0 0,-1 0 0 0 0,1-1 0 0 0,-1 1 0 0 0,0 0-1 0 0,1-1 1 0 0,-1 1 0 0 0,0-3-15 0 0,0 3 13 0 0,0-1 0 0 0,-1 0 0 0 0,1 0 0 0 0,-1 0 0 0 0,0 0-1 0 0,0 1 1 0 0,0-1 0 0 0,0 0 0 0 0,0 0 0 0 0,-1 0 0 0 0,1 0 0 0 0,-1 1-1 0 0,0-1 1 0 0,0 0 0 0 0,0 0 0 0 0,0 1 0 0 0,0-1 0 0 0,-1 1 0 0 0,1-1-1 0 0,-1 1 1 0 0,0 0 0 0 0,1-1 0 0 0,-1 1 0 0 0,0 0 0 0 0,0 0 0 0 0,0 0-1 0 0,-1 1 1 0 0,1-1-13 0 0,-5-4 10 0 0,0 1 1 0 0,0 0-1 0 0,-1 1 0 0 0,1 0 0 0 0,-1 0 0 0 0,0 1 0 0 0,0 0 0 0 0,-3-1-10 0 0,-4 0 19 0 0,-1 0-1 0 0,0 1 0 0 0,-15-1-18 0 0,26 4 21 0 0,-16-3-8 0 0,22 3-13 0 0,-1 0-1 0 0,0 0 0 0 0,0 0 1 0 0,0 0-1 0 0,0 0 0 0 0,0 0 1 0 0,0 0-1 0 0,0 0 0 0 0,0 0 0 0 0,0 0 1 0 0,0 0-1 0 0,0 0 0 0 0,0 0 1 0 0,0 0-1 0 0,0 0 0 0 0,0 0 1 0 0,0 0-1 0 0,0 0 0 0 0,0 0 0 0 0,0 0 1 0 0,0 0-1 0 0,0 0 0 0 0,0 0 1 0 0,0 0-1 0 0,0 0 0 0 0,0 0 0 0 0,0 0 1 0 0,0 0-1 0 0,0-1 0 0 0,0 1 1 0 0,0 0-1 0 0,0 0 0 0 0,0 0 1 0 0,0 0-1 0 0,0 0 0 0 0,0 0 0 0 0,0 0 1 0 0,0 0-1 0 0,0 0 0 0 0,0 0 1 0 0,0 0-1 0 0,0 0 0 0 0,0 0 0 0 0,0 0 1 0 0,11-2-39 0 0,27-3-44 0 0,0-2-1 0 0,16-6 84 0 0,-18 4-21 0 0,13-5-73 0 0,-1-3 0 0 0,0-1-1 0 0,24-15 95 0 0,-23 11-43 0 0,-16 5 38 0 0,-1 0 1 0 0,0-3 0 0 0,-2 0-1 0 0,23-20 5 0 0,-47 34-3 0 0,1 1 0 0 0,-1-1 0 0 0,0 0 0 0 0,-1 0 0 0 0,4-5 3 0 0,-9 10 8 0 0,1 0 0 0 0,0 0 0 0 0,0 0 0 0 0,-1-1 0 0 0,1 1 0 0 0,-1 0-1 0 0,1 0 1 0 0,-1 0 0 0 0,0-1 0 0 0,1 1 0 0 0,-1 0 0 0 0,0-1 0 0 0,0 1 0 0 0,0 0 0 0 0,0-1-1 0 0,0 1 1 0 0,0 0-8 0 0,-1 0 21 0 0,1 0-1 0 0,-1 0 0 0 0,1 0 1 0 0,-1 0-1 0 0,1 0 1 0 0,-1 0-1 0 0,0 0 0 0 0,1 1 1 0 0,-1-1-1 0 0,0 0 0 0 0,0 0 1 0 0,0 1-1 0 0,0-1 1 0 0,1 1-1 0 0,-1-1 0 0 0,0 1 1 0 0,0-1-1 0 0,0 1 0 0 0,0-1 1 0 0,0 1-1 0 0,0 0 1 0 0,0-1-1 0 0,-1 1 0 0 0,1 0-20 0 0,-4-1 52 0 0,0 1 0 0 0,0-1-1 0 0,0 1 1 0 0,0 0-1 0 0,-1 1 1 0 0,1-1 0 0 0,0 1-1 0 0,0 0 1 0 0,0 0-1 0 0,0 1 1 0 0,0-1 0 0 0,-1 2-52 0 0,-6 1 85 0 0,0 2 0 0 0,0 0 0 0 0,1 0 0 0 0,-4 4-85 0 0,3-1 39 0 0,0 2 1 0 0,1-1-1 0 0,0 2 0 0 0,1-1 0 0 0,-2 5-39 0 0,8-11 10 0 0,-1 2-1 0 0,0 0 0 0 0,0 1 0 0 0,1 0 0 0 0,0 0 0 0 0,1 0 0 0 0,0 0 0 0 0,0 1 0 0 0,-1 3-9 0 0,-1 9-3 0 0,1 1 0 0 0,-1 17 3 0 0,4-5 3 0 0,0-1 0 0 0,3 0-1 0 0,0 0 1 0 0,6 21-3 0 0,2-7 305 0 0,2 0 1 0 0,17 41-306 0 0,6 21 542 0 0,-21-57-78 0 0,3 30-464 0 0,-14-63 25 0 0,-1 1 0 0 0,0-1-1 0 0,-2 1 1 0 0,0-1 0 0 0,-1 1-1 0 0,-1 0-24 0 0,0-15-126 0 0,1 1 1 0 0,0 0-1 0 0,-1-1 0 0 0,0 1 1 0 0,0-1-1 0 0,-3 5 126 0 0,-13 14-3686 0 0,7-15-4353 0 0</inkml:trace>
  <inkml:trace contextRef="#ctx0" brushRef="#br0" timeOffset="299.294">512 656 20615 0 0,'-8'-7'666'0'0,"8"6"-633"0"0,0 1 0 0 0,0 0 0 0 0,0 0-1 0 0,0 0 1 0 0,0 0 0 0 0,0-1 0 0 0,0 1 0 0 0,0 0 0 0 0,0 0 0 0 0,0 0 0 0 0,0 0 0 0 0,0 0 0 0 0,0-1 0 0 0,0 1 0 0 0,0 0 0 0 0,1 0 0 0 0,-1 0 0 0 0,0 0-1 0 0,0-1 1 0 0,0 1 0 0 0,0 0 0 0 0,0 0 0 0 0,0 0 0 0 0,0 0 0 0 0,0 0 0 0 0,1 0 0 0 0,-1 0 0 0 0,0-1 0 0 0,0 1 0 0 0,0 0 0 0 0,0 0 0 0 0,0 0 0 0 0,1 0 0 0 0,-1 0-34 0 0,22-4 491 0 0,35 0-127 0 0,1 3 1 0 0,-1 3-1 0 0,6 2-363 0 0,52 3-7 0 0,-84-6-467 0 0,27 0-5763 0 0,-15-3-1185 0 0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9:07.385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75 131 11488 0 0,'1'-5'105'0'0,"1"1"0"0"0,-1 0 1 0 0,1 0-1 0 0,0 0 0 0 0,0 0 1 0 0,0 0-1 0 0,1 0 0 0 0,-1 1 1 0 0,1-1-1 0 0,0 1 0 0 0,0-1 1 0 0,3-1-106 0 0,4-2 30 0 0,11-6 893 0 0,-5 6 132 0 0,-14 5-903 0 0,0 1 1 0 0,1 0-1 0 0,-1-1 1 0 0,0 1-1 0 0,1 0 1 0 0,-1 1-1 0 0,1-1 1 0 0,0 0-1 0 0,-1 1 1 0 0,1-1-1 0 0,-1 1 1 0 0,1 0-1 0 0,0 0 1 0 0,-1 0-1 0 0,3 1-152 0 0,-4-1 99 0 0,-1 12 32 0 0,-3-7-116 0 0,0 0 1 0 0,0-1-1 0 0,-1 1 0 0 0,0-1 1 0 0,0 0-1 0 0,0 0 1 0 0,0 0-1 0 0,-1 0 0 0 0,1-1 1 0 0,-1 0-1 0 0,0 0 1 0 0,-1 0-16 0 0,-5 3 15 0 0,-1 0 0 0 0,0-1 0 0 0,0-1 0 0 0,-10 3-15 0 0,20-6 18 0 0,1-1 1 0 0,-1 0-1 0 0,1 0 0 0 0,-1 0 0 0 0,1 1 0 0 0,-1-2 1 0 0,1 1-1 0 0,0 0 0 0 0,-1 0 0 0 0,1 0 1 0 0,-1 0-1 0 0,1-1 0 0 0,0 1 0 0 0,-1-1 1 0 0,1 1-1 0 0,-1-1 0 0 0,1 0 0 0 0,0 1 0 0 0,0-1 1 0 0,0 0-1 0 0,-1 0-18 0 0,2 0-4 0 0,-1 1 0 0 0,1-1 0 0 0,-1 1-1 0 0,1-1 1 0 0,-1 0 0 0 0,1 1 0 0 0,-1-1 0 0 0,1 0 0 0 0,0 0 0 0 0,-1 1 0 0 0,1-1-1 0 0,0 0 1 0 0,-1 0 0 0 0,1 0 0 0 0,0 1 0 0 0,0-1 0 0 0,0 0 0 0 0,0 0 0 0 0,0 0 0 0 0,0 0-1 0 0,0 1 1 0 0,0-1 0 0 0,0 0 0 0 0,1 0 0 0 0,-1 0 0 0 0,0 1 0 0 0,0-1 0 0 0,1 0-1 0 0,-1 0 1 0 0,0 1 0 0 0,1-1 0 0 0,-1 0 0 0 0,1 1 0 0 0,-1-1 0 0 0,1 0 4 0 0,6-8 5 0 0,1 1 1 0 0,-1 0 0 0 0,1 0 0 0 0,1 1-1 0 0,-1 0 1 0 0,1 0 0 0 0,1 1-1 0 0,-1 0 1 0 0,1 1 0 0 0,0 0 0 0 0,0 0-1 0 0,0 1 1 0 0,1 1 0 0 0,0 0-1 0 0,-1 0 1 0 0,1 1 0 0 0,0 0-1 0 0,1 1-5 0 0,-8 1 27 0 0,1 0 0 0 0,-1 0-1 0 0,0 0 1 0 0,1 1-1 0 0,-1 0 1 0 0,0 0 0 0 0,1 0-1 0 0,-1 0 1 0 0,0 1-1 0 0,0-1 1 0 0,0 1-1 0 0,0 0 1 0 0,0 1 0 0 0,0-1-1 0 0,-1 1 1 0 0,1-1-1 0 0,-1 1 1 0 0,1 0-1 0 0,1 2-26 0 0,-3-2 53 0 0,0-1 0 0 0,0 1 0 0 0,0-1 0 0 0,0 1-1 0 0,0-1 1 0 0,0 1 0 0 0,-1 0 0 0 0,0 0-1 0 0,1 0 1 0 0,-1 0 0 0 0,0 0 0 0 0,0 0 0 0 0,-1 0-1 0 0,1 1 1 0 0,-1-1 0 0 0,1 0 0 0 0,-1 0 0 0 0,0 0-1 0 0,0 1 1 0 0,0-1 0 0 0,-1 0 0 0 0,1 0-1 0 0,-1 0 1 0 0,0 1 0 0 0,0-1 0 0 0,-1 2-53 0 0,-1 1 78 0 0,0 0 0 0 0,-1-1 0 0 0,0 1 1 0 0,0-1-1 0 0,0 0 0 0 0,-1 0 0 0 0,0 0 0 0 0,0-1 1 0 0,0 0-1 0 0,0 0 0 0 0,-1 0 0 0 0,0 0 1 0 0,1-1-1 0 0,-2 0-78 0 0,-5 3 128 0 0,-1-1 1 0 0,1 0 0 0 0,-1-1-1 0 0,0 0 1 0 0,0-1-1 0 0,-8 0-128 0 0,10-1 67 0 0,0-2-1 0 0,0 1 1 0 0,1-1 0 0 0,-1-1-1 0 0,0 0 1 0 0,-6-2-67 0 0,12 2 9 0 0,1 1 0 0 0,0-1 0 0 0,1 0 0 0 0,-1-1 0 0 0,0 1 1 0 0,0-1-1 0 0,0 0 0 0 0,1 1 0 0 0,-1-2 0 0 0,1 1 0 0 0,-1 0 0 0 0,1-1 1 0 0,0 1-1 0 0,0-1 0 0 0,0 0 0 0 0,1 0 0 0 0,-1 0 0 0 0,-2-4-9 0 0,5 5 4 0 0,-1-1 1 0 0,0 1-1 0 0,1-1 0 0 0,-1 1 0 0 0,1 0 0 0 0,0-1 0 0 0,0 1 1 0 0,0-1-1 0 0,0 1 0 0 0,0-1 0 0 0,0 1 0 0 0,1-1 0 0 0,-1 1 1 0 0,1-1-1 0 0,0 1 0 0 0,0-1 0 0 0,0 1 0 0 0,0 0 0 0 0,0 0 0 0 0,0 0 1 0 0,1-2-5 0 0,2-2-353 0 0,0 0 1 0 0,1 0 0 0 0,-1 0-1 0 0,1 1 1 0 0,0-1 0 0 0,5-3 352 0 0,8-3-7249 0 0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9:11.51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154 42 14896 0 0,'3'-30'866'0'0,"-2"24"-710"0"0,3 1-28 0 0,-3 4 443 0 0,-1 1 185 0 0,16 1 1308 0 0,-15-1-2018 0 0,-1 1 0 0 0,1-1 0 0 0,0 1 0 0 0,0-1 0 0 0,0 1 0 0 0,-1-1 0 0 0,1 1-1 0 0,0-1 1 0 0,-1 1 0 0 0,1 0 0 0 0,0-1 0 0 0,-1 1 0 0 0,1 0 0 0 0,-1 0 0 0 0,1 0 0 0 0,-1-1 0 0 0,1 1 0 0 0,-1 0 0 0 0,0 0 0 0 0,1 0 0 0 0,-1 0 0 0 0,0 0 0 0 0,0 0 0 0 0,0 0 0 0 0,0 0 0 0 0,0-1 0 0 0,0 2-46 0 0,3 7 237 0 0,1 3-54 0 0,-1 1-1 0 0,-1 0 0 0 0,0 0 0 0 0,0-1 0 0 0,-2 1 0 0 0,1 7-182 0 0,0 9 223 0 0,-1-11-53 0 0,0-1 0 0 0,-2 5-170 0 0,1-6 89 0 0,0 0 1 0 0,1 0-1 0 0,1 0-89 0 0,3 38 109 0 0,-1-13 54 0 0,5 26-163 0 0,-4-37 19 0 0,-4-23-8 0 0,1 0 0 0 0,-1 0 0 0 0,2 0 0 0 0,-1 0-1 0 0,1 0 1 0 0,2 3-11 0 0,0 7 50 0 0,-3-14-40 0 0,-1 0 1 0 0,1 0-1 0 0,0 1 1 0 0,1-1-1 0 0,-1 0 1 0 0,0 0-1 0 0,1 0 1 0 0,-1 0-1 0 0,3 1-10 0 0,-4-3 62 0 0,0-1 16 0 0,0-5-11 0 0,0-2-141 0 0,-1 0 0 0 0,-1 1 0 0 0,1-1 0 0 0,-1 0 0 0 0,0 1 0 0 0,0 0 0 0 0,-1-1 0 0 0,0 1 0 0 0,0 0-1 0 0,0 0 1 0 0,-1 0 0 0 0,0 1 0 0 0,-1-2 74 0 0,2 3-12 0 0,-1 0 0 0 0,0 0 0 0 0,1 0 0 0 0,-1 1 0 0 0,-1-1 0 0 0,1 1 0 0 0,0 0 0 0 0,-1 0 0 0 0,0 1 0 0 0,0-1 0 0 0,1 1 0 0 0,-1 0 0 0 0,-1 0 0 0 0,1 1 0 0 0,0-1 0 0 0,-2 1 12 0 0,0 0-1 0 0,0 1 0 0 0,0 0 0 0 0,0 1-1 0 0,0 0 1 0 0,0 0 0 0 0,0 0 0 0 0,0 1-1 0 0,0 0 1 0 0,0 0 0 0 0,0 1 0 0 0,1 0-1 0 0,0 0 1 0 0,-1 0 0 0 0,1 1 0 0 0,-3 2 1 0 0,7-5 5 0 0,1 1 0 0 0,-1-1 0 0 0,0 1 0 0 0,1-1 0 0 0,-1 1 0 0 0,1 0 0 0 0,-1 0 0 0 0,1 0 0 0 0,0-1 0 0 0,0 1 0 0 0,0 0 0 0 0,0 0 0 0 0,0 1 0 0 0,0-1 0 0 0,0 0 0 0 0,1 0 0 0 0,-1 0 0 0 0,1 1 0 0 0,0-1 0 0 0,0 0 0 0 0,-1 0 0 0 0,2 2-5 0 0,-5 18 42 0 0,3-20-36 0 0,1-1 0 0 0,-1 0 0 0 0,1 1-1 0 0,0-1 1 0 0,-1 0 0 0 0,1 1 0 0 0,0-1 0 0 0,0 0 0 0 0,0 1 0 0 0,0-1 0 0 0,0 1 0 0 0,0-1 0 0 0,1 0 0 0 0,-1 1 0 0 0,0-1 0 0 0,1 0 0 0 0,-1 1 0 0 0,1-1 0 0 0,-1 0 0 0 0,1 0 0 0 0,0 0 0 0 0,-1 1 0 0 0,1-1 0 0 0,0 0-1 0 0,0 0 1 0 0,0 0 0 0 0,0 0 0 0 0,0 0-6 0 0,11 19 143 0 0,-11-18-128 0 0,-1 0-1 0 0,1 0 1 0 0,0 0 0 0 0,0 0-1 0 0,0-1 1 0 0,1 1 0 0 0,-1 0-1 0 0,0-1 1 0 0,0 1 0 0 0,1-1-1 0 0,-1 1 1 0 0,1-1 0 0 0,1 1-15 0 0,5 4 54 0 0,1-1 0 0 0,0-1 0 0 0,0 1 1 0 0,0-1-1 0 0,0-1 0 0 0,0 0 0 0 0,1 0 1 0 0,0-1-1 0 0,-1 0 0 0 0,1-1 0 0 0,0 0 1 0 0,0 0-1 0 0,0-1 0 0 0,0-1 0 0 0,0 0 1 0 0,8-1-55 0 0,27-7 170 0 0,36-12-170 0 0,-32 7 0 0 0,-38 10-5 0 0,0 0-1 0 0,-1-1 1 0 0,0 0-1 0 0,2-1 6 0 0,10-5-127 0 0,-18 8-17 0 0,0 0-1 0 0,1-1 1 0 0,-2 1 0 0 0,1-1 0 0 0,0 0-1 0 0,-1 0 1 0 0,0 0 0 0 0,1 0 0 0 0,-2-1 0 0 0,1 1-1 0 0,2-6 145 0 0,4-5-937 0 0,-9 15 889 0 0,1-1-1 0 0,-1 0 1 0 0,0 1-1 0 0,1-1 1 0 0,-1 0-1 0 0,0 1 1 0 0,0-1-1 0 0,1 0 1 0 0,-1 1-1 0 0,0-1 1 0 0,0 0-1 0 0,0 0 1 0 0,0 1-1 0 0,0-1 1 0 0,0 0-1 0 0,0 1 1 0 0,0-1-1 0 0,-1 0 1 0 0,1 0-1 0 0,0 1 1 0 0,0-1 48 0 0,0 0-62 0 0,-1 0 0 0 0,1 1-1 0 0,0-1 1 0 0,0 0 0 0 0,0 0 0 0 0,0 1 0 0 0,0-1 0 0 0,0 0-1 0 0,0 0 1 0 0,0 0 0 0 0,0 1 0 0 0,0-1 0 0 0,0 0 0 0 0,1 0-1 0 0,-1 0 63 0 0,2-3-222 0 0,-2 4 173 0 0,0-1 0 0 0,1 1 0 0 0,-1 0 0 0 0,0-1 0 0 0,0 1 0 0 0,0 0 0 0 0,1-1 0 0 0,-1 1 0 0 0,0 0 0 0 0,0-1 0 0 0,0 1 0 0 0,0-1 0 0 0,0 1 0 0 0,0-1 0 0 0,0 1 0 0 0,0 0 0 0 0,0-1 0 0 0,0 1 0 0 0,0-1 0 0 0,0 1 0 0 0,0-1 0 0 0,0 1 0 0 0,0 0 0 0 0,0-1 0 0 0,0 1 0 0 0,0-1 0 0 0,-1 1 0 0 0,1 0 0 0 0,0-1 0 0 0,0 1 0 0 0,-1 0 0 0 0,1-1 0 0 0,0 1 0 0 0,0 0 0 0 0,-1-1 0 0 0,1 1 0 0 0,0 0 0 0 0,-1-1 49 0 0,1 1-48 0 0,0 0-1 0 0,0 0 0 0 0,0 0 0 0 0,-1-1 1 0 0,1 1-1 0 0,0 0 0 0 0,0 0 1 0 0,0-1-1 0 0,0 1 0 0 0,0 0 0 0 0,0 0 1 0 0,0-1-1 0 0,0 1 0 0 0,0 0 0 0 0,0 0 1 0 0,0-1-1 0 0,0 1 0 0 0,0 0 0 0 0,0 0 1 0 0,0 0-1 0 0,0-1 0 0 0,1 1 0 0 0,-1 0 1 0 0,0 0-1 0 0,0-1 0 0 0,0 1 0 0 0,0 0 1 0 0,0 0-1 0 0,0 0 0 0 0,1-1 0 0 0,-1 1 1 0 0,0 0-1 0 0,0 0 0 0 0,0 0 0 0 0,0 0 1 0 0,1-1 48 0 0,-1 1-36 0 0,0 0 1 0 0,0 0 0 0 0,1 0 0 0 0,-1 0-1 0 0,0 0 1 0 0,0-1 0 0 0,0 1 0 0 0,0 0 0 0 0,1 0-1 0 0,-1 0 1 0 0,0-1 0 0 0,0 1 0 0 0,0 0-1 0 0,0 0 1 0 0,0 0 0 0 0,0-1 0 0 0,0 1-1 0 0,0 0 1 0 0,1 0 0 0 0,-1-1 0 0 0,0 1 0 0 0,0 0-1 0 0,0 0 1 0 0,0 0 0 0 0,0-1 0 0 0,0 1-1 0 0,0 0 1 0 0,0 0 0 0 0,-1-1 0 0 0,1 1-1 0 0,0 0 1 0 0,0 0 0 0 0,0-1 0 0 0,0 1 0 0 0,0 0-1 0 0,0 0 1 0 0,0 0 0 0 0,0-1 0 0 0,-1 1-1 0 0,1 0 1 0 0,0 0 0 0 0,0 0 35 0 0,1-2-181 0 0,4-2 145 0 0,-7 4 54 0 0,1 0 73 0 0,1 0 8 0 0,0 0 11 0 0,0 0 61 0 0,6-1 227 0 0,1 0 0 0 0,-1-1 0 0 0,0 0 0 0 0,1 0 0 0 0,-1 0 0 0 0,0 0 0 0 0,0-1 0 0 0,-1 0 0 0 0,1 0 0 0 0,5-4-398 0 0,-7 4 250 0 0,-3 2-171 0 0,0 0 0 0 0,0 0 0 0 0,0 1-1 0 0,-1-1 1 0 0,1 0 0 0 0,0 0-1 0 0,0 0 1 0 0,-1 0 0 0 0,1 0-1 0 0,-1-1 1 0 0,1 1 0 0 0,-1 0 0 0 0,0 0-1 0 0,1 0 1 0 0,-1 0 0 0 0,0-1-1 0 0,0 1 1 0 0,1 0 0 0 0,-1 0-1 0 0,0-1 1 0 0,0 1 0 0 0,-1 0 0 0 0,1 0-1 0 0,0-2-78 0 0,0-6 695 0 0,0 8-679 0 0,0 1 1 0 0,0-1-1 0 0,0 1 0 0 0,0-1 0 0 0,0 1 0 0 0,0-1 0 0 0,0 1 0 0 0,0-1 0 0 0,-1 1 0 0 0,1-1 1 0 0,0 1-1 0 0,0-1 0 0 0,0 1 0 0 0,-1-1 0 0 0,1 1 0 0 0,0 0 0 0 0,0-1 0 0 0,-1 1 0 0 0,1-1 1 0 0,0 1-1 0 0,-1 0 0 0 0,1-1-16 0 0,-1 1 35 0 0,1-1-1 0 0,0 1 1 0 0,-1-1 0 0 0,1 1 0 0 0,-1-1 0 0 0,1 1 0 0 0,0-1-1 0 0,-1 1 1 0 0,1-1 0 0 0,0 0 0 0 0,0 1 0 0 0,0-1 0 0 0,-1 1-1 0 0,1-1 1 0 0,0 0 0 0 0,0 1 0 0 0,0-1-35 0 0,-1-8 251 0 0,0 8-228 0 0,1 1-1 0 0,0-1 1 0 0,0 0 0 0 0,0 1 0 0 0,0-1 0 0 0,0 1-1 0 0,-1-1 1 0 0,1 0 0 0 0,0 1 0 0 0,0-1 0 0 0,1 1-1 0 0,-1-1 1 0 0,0 0 0 0 0,0 1 0 0 0,0-1 0 0 0,0 1-1 0 0,0-1 1 0 0,1 0 0 0 0,-1 1-23 0 0,0-1 20 0 0,0 0 0 0 0,0 0-1 0 0,0 0 1 0 0,-1 1 0 0 0,1-1 0 0 0,0 0 0 0 0,-1 0 0 0 0,1 1-1 0 0,0-1 1 0 0,-1 0 0 0 0,1 1 0 0 0,-1-1 0 0 0,1 0-1 0 0,-1 1 1 0 0,1-1 0 0 0,-1 1 0 0 0,1-1 0 0 0,-1 1-1 0 0,0-1 1 0 0,1 1 0 0 0,-1-1 0 0 0,0 1 0 0 0,0-1-20 0 0,0 0 50 0 0,-1 0-1 0 0,1 0 1 0 0,-1 0 0 0 0,0 0 0 0 0,1 0-1 0 0,-1 0 1 0 0,0 0 0 0 0,0 1 0 0 0,0-1-1 0 0,-1 0-49 0 0,-35 4 336 0 0,37-3-336 0 0,0 0 0 0 0,0 0 0 0 0,0 0 0 0 0,0 0 0 0 0,0 0 0 0 0,0 1 0 0 0,0-1 0 0 0,0 0 0 0 0,0 0 0 0 0,0 1 0 0 0,0-1 0 0 0,0 1 0 0 0,0-1 0 0 0,0 1 0 0 0,1-1 0 0 0,-1 1 0 0 0,0 0 0 0 0,0 0 0 0 0,-2 1 0 0 0,1-1 0 0 0,0 0 0 0 0,-1 1 0 0 0,1-1 0 0 0,-1 0 0 0 0,1 1 0 0 0,0 0 0 0 0,-1-1 0 0 0,1 1 0 0 0,0 0 0 0 0,0 0 0 0 0,0 0 0 0 0,1 0 0 0 0,-1 0 0 0 0,0 1 0 0 0,1-1 0 0 0,0 1 0 0 0,-1-1 0 0 0,1 2 0 0 0,-4 5 10 0 0,-5 12 24 0 0,9-20-33 0 0,1 0 0 0 0,-1 0 0 0 0,1 0 0 0 0,0 0 1 0 0,0 0-1 0 0,0 0 0 0 0,-1 0 0 0 0,1 0 1 0 0,0 0-1 0 0,0 0 0 0 0,0 0 0 0 0,0 0 0 0 0,1 0 1 0 0,-1 0-1 0 0,0 1 0 0 0,0-1 0 0 0,1 0-1 0 0,2 5-3 0 0,-2-4 7 0 0,0 0 0 0 0,0 0 1 0 0,0 0-1 0 0,0 0 0 0 0,0 0 0 0 0,-1 0 0 0 0,1 0 1 0 0,-1 0-1 0 0,1 0 0 0 0,-1 0 0 0 0,0 0 0 0 0,0 0 1 0 0,0 0-1 0 0,0 0 0 0 0,0 0 0 0 0,0 0-4 0 0,0 0 2 0 0,0 0 0 0 0,0 0 0 0 0,0 0 0 0 0,0 0 0 0 0,1 0 0 0 0,-1 0 0 0 0,1 0 0 0 0,-1 0 0 0 0,1 0 0 0 0,0 0 0 0 0,0 0 0 0 0,0-1 0 0 0,0 2-2 0 0,7 17 57 0 0,-7-15-59 0 0,0 0 1 0 0,1-1-1 0 0,0 1 1 0 0,-1 0 0 0 0,2-1-1 0 0,-1 0 1 0 0,0 1-1 0 0,1-1 1 0 0,1 1 1 0 0,-2-2-3 0 0,0-1 1 0 0,0 1 0 0 0,0 0 0 0 0,0-1-1 0 0,1 0 1 0 0,0 1 0 0 0,-1-1 0 0 0,1 0-1 0 0,0 0 1 0 0,0-1 0 0 0,0 1 0 0 0,0 0-1 0 0,3 0 3 0 0,4 1 9 0 0,0-1 0 0 0,0 0-1 0 0,-1-1 1 0 0,1 0 0 0 0,0 0 0 0 0,0-1-1 0 0,1 0 1 0 0,-1-1 0 0 0,-1 0-1 0 0,1-1 1 0 0,0 0 0 0 0,0 0 0 0 0,1-2-9 0 0,3-1-242 0 0,0 0 1 0 0,-1-1-1 0 0,0-1 1 0 0,0 0-1 0 0,-1-1 1 0 0,2-2 241 0 0,-6 4-754 0 0,0 0-1 0 0,-1-1 1 0 0,0 0 0 0 0,0 0-1 0 0,-1 0 1 0 0,1-2 754 0 0,6-10-6834 0 0</inkml:trace>
  <inkml:trace contextRef="#ctx0" brushRef="#br0" timeOffset="301.743">947 87 16903 0 0,'1'0'-14'0'0,"5"0"526"0"0,-9 2 266 0 0,1-2-366 0 0,2 6-252 0 0,0-4-153 0 0,0 0-1 0 0,0 0 0 0 0,-1-1 0 0 0,1 1 0 0 0,-1 0 0 0 0,1-1 0 0 0,-1 1 0 0 0,0 0 0 0 0,0-1 0 0 0,0 1 1 0 0,0-1-1 0 0,0 1 0 0 0,0-1 0 0 0,0 0-6 0 0,0 1 30 0 0,0-1 0 0 0,0 0-1 0 0,0 0 1 0 0,0 1 0 0 0,1-1 0 0 0,-1 0 0 0 0,0 1 0 0 0,1-1 0 0 0,-1 1 0 0 0,1-1-1 0 0,-1 0 1 0 0,1 1 0 0 0,0-1 0 0 0,-1 1 0 0 0,1 0 0 0 0,0-1 0 0 0,0 1-30 0 0,2 8 209 0 0,-1-7-163 0 0,0-1 1 0 0,-1 0-1 0 0,0 0 1 0 0,1 1 0 0 0,-1-1-1 0 0,0 0 1 0 0,0 0-1 0 0,0 1 1 0 0,-1 0-47 0 0,0 7 124 0 0,0-1 1 0 0,0 1-1 0 0,0 0 1 0 0,2 0-1 0 0,-1 0 1 0 0,1 0-1 0 0,1 0 1 0 0,0 1-125 0 0,1 29 519 0 0,-2-32-385 0 0,-1 0-1 0 0,1 1 1 0 0,0-1 0 0 0,1 0 0 0 0,0 3-134 0 0,4 2 92 0 0,-5-10-82 0 0,1-1 0 0 0,-1 0 0 0 0,0 1 0 0 0,0-1 0 0 0,-1 1 0 0 0,1 0 0 0 0,0-1 0 0 0,-1 1 0 0 0,0 0 0 0 0,1-1 0 0 0,-1 2-10 0 0,-3 10 37 0 0,2-11-33 0 0,0 0-1 0 0,1-1 1 0 0,-1 1 0 0 0,1 0 0 0 0,0-1 0 0 0,0 1-1 0 0,0 0 1 0 0,0-1 0 0 0,0 1 0 0 0,0 1-4 0 0,3 6 24 0 0,-2-6-22 0 0,0-1 0 0 0,0 1 0 0 0,0 0 0 0 0,0 0 0 0 0,-1-1 0 0 0,0 1 0 0 0,0 0 0 0 0,0 0 0 0 0,0 0 0 0 0,0-1 0 0 0,-1 1-1 0 0,0 0 1 0 0,1 0 0 0 0,-2-1 0 0 0,0 4-2 0 0,-3 6-21 0 0,-8 12-66 0 0,12-24-43 0 0,-1 1 0 0 0,1-1 0 0 0,0 0 1 0 0,-1 0-1 0 0,1 0 0 0 0,0 0 0 0 0,-1 0 1 0 0,1 0-1 0 0,-1 0 0 0 0,0 0 0 0 0,1 0 1 0 0,-1-1-1 0 0,0 1 0 0 0,-1 0 130 0 0,2-1-1027 0 0</inkml:trace>
  <inkml:trace contextRef="#ctx0" brushRef="#br0" timeOffset="653.641">944 377 13736 0 0,'26'-3'342'0'0,"0"0"1"0"0,1 2 0 0 0,11 1-343 0 0,-10 0 471 0 0,1-1 0 0 0,23-5-471 0 0,-43 5 113 0 0,89-19 1902 0 0,-79 15-1355 0 0,-1 0 1 0 0,-1-1-1 0 0,1-1 0 0 0,4-4-660 0 0,-16 8 115 0 0,0 0-1 0 0,0-1 0 0 0,0 1 0 0 0,-1-1 1 0 0,1-1-1 0 0,-1 1 0 0 0,0-1 1 0 0,1-2-115 0 0,-5 6 11 0 0,0-1 1 0 0,0 1 0 0 0,0 0 0 0 0,-1-1 0 0 0,1 1 0 0 0,0 0 0 0 0,-1-1 0 0 0,1 1 0 0 0,-1-1 0 0 0,1 1 0 0 0,-1-1 0 0 0,0 1 0 0 0,0-1 0 0 0,0 1 0 0 0,1-1 0 0 0,-2-1-12 0 0,1 2 0 0 0,0-1-1 0 0,-1 0 1 0 0,0 1 0 0 0,1-1-1 0 0,-1 0 1 0 0,0 1 0 0 0,0-1-1 0 0,0 1 1 0 0,0-1 0 0 0,0 1-1 0 0,0-1 1 0 0,0 1 0 0 0,-1 0-1 0 0,1 0 1 0 0,0-1 0 0 0,-1 1-1 0 0,0 0 1 0 0,-2-1-16 0 0,1 0 0 0 0,-1 0 0 0 0,0 0 0 0 0,0 1 0 0 0,1 0 0 0 0,-1 0 0 0 0,0 0 0 0 0,0 0 0 0 0,0 0 0 0 0,0 1 0 0 0,0 0 0 0 0,-3 0 16 0 0,2 0-12 0 0,0 0 0 0 0,0 0 1 0 0,0 1-1 0 0,0 0 0 0 0,0 0 1 0 0,0 0-1 0 0,1 0 0 0 0,-1 1 1 0 0,0 0-1 0 0,0 0 12 0 0,1 0-18 0 0,-5 3-2 0 0,1-1-1 0 0,0 1 0 0 0,0 0 0 0 0,0 1 0 0 0,1-1 1 0 0,0 2-1 0 0,0-1 0 0 0,-4 6 21 0 0,6-5 1 0 0,-4 6-23 0 0,0-1 0 0 0,1 2-1 0 0,-3 8 23 0 0,9-18 4 0 0,0 0 0 0 0,1 0-1 0 0,-1 0 1 0 0,1 0 0 0 0,0 0-1 0 0,1 0 1 0 0,-1 0 0 0 0,1 1-1 0 0,0-1 1 0 0,0 0 0 0 0,0 1-1 0 0,0-1 1 0 0,1 0 0 0 0,-1 0-1 0 0,2 2-3 0 0,-2-3 19 0 0,1-1-1 0 0,0 0 1 0 0,0 1-1 0 0,1-1 1 0 0,-1 0-1 0 0,0 1 1 0 0,1-1-1 0 0,-1 0 1 0 0,1 0-1 0 0,0 0 1 0 0,-1-1-1 0 0,1 1 1 0 0,0 0-1 0 0,0 0 1 0 0,1-1-1 0 0,-1 0 1 0 0,0 1-1 0 0,0-1 1 0 0,1 0-1 0 0,-1 0 1 0 0,0 0-1 0 0,1 0 1 0 0,-1 0-1 0 0,1-1 1 0 0,-1 1-1 0 0,1-1 1 0 0,0 0-1 0 0,-1 0 1 0 0,1 0-1 0 0,-1 0 1 0 0,3 0-19 0 0,9-1 93 0 0,0-1 0 0 0,-1-1 0 0 0,1 0 0 0 0,-1 0 0 0 0,6-4-93 0 0,-13 6-55 0 0,14-7 54 0 0,0-1 1 0 0,0 0-1 0 0,10-7 1 0 0,13-7 69 0 0,-17 9-65 0 0,-5 3-108 0 0,1 1 0 0 0,4 0 104 0 0,-20 7-19 0 0,0 1 0 0 0,0 1 0 0 0,0-1 1 0 0,1 1-1 0 0,-1 0 0 0 0,0 1 0 0 0,1-1 1 0 0,-1 1-1 0 0,0 0 0 0 0,3 1 19 0 0,-5 0-11 0 0,1 1 1 0 0,-1-1-1 0 0,0 1 1 0 0,0 0-1 0 0,0 0 1 0 0,0 0-1 0 0,0 0 1 0 0,0 1-1 0 0,-1-1 1 0 0,1 1-1 0 0,-1 0 1 0 0,1 0-1 0 0,-1 1 1 0 0,0-1-1 0 0,-1 0 0 0 0,1 1 1 0 0,0 0-1 0 0,-1 0 1 0 0,0 0-1 0 0,1 3 11 0 0,34 64 471 0 0,-37-70-334 0 0,0-1-3 0 0,3 6-1384 0 0,-3-6 350 0 0</inkml:trace>
  <inkml:trace contextRef="#ctx0" brushRef="#br0" timeOffset="1274.066">1608 352 13016 0 0,'0'0'381'0'0,"0"0"-5"0"0,9 6-152 0 0,-2 1 242 0 0,0 0 1 0 0,0 1-1 0 0,0 0 1 0 0,-1 0-1 0 0,0 0 1 0 0,-1 1-1 0 0,1-1 1 0 0,-2 2-1 0 0,1-1 1 0 0,-1 0-1 0 0,-1 1 0 0 0,0-1 1 0 0,0 1-1 0 0,-1 1-466 0 0,1 1 142 0 0,1 1 0 0 0,0-1 0 0 0,1 0 0 0 0,4 7-142 0 0,-8-18-6 0 0,-1-1 0 0 0,0 0 0 0 0,1 0-1 0 0,-1 0 1 0 0,0 0 0 0 0,1 0 0 0 0,-1 0 0 0 0,1 0-1 0 0,-1 0 1 0 0,0 0 0 0 0,1 0 0 0 0,-1 0-1 0 0,0 0 1 0 0,1 0 0 0 0,-1 0 0 0 0,1 0 0 0 0,-1 0-1 0 0,0 0 1 0 0,1 0 0 0 0,-1 0 0 0 0,0 0-1 0 0,1-1 1 0 0,-1 1 0 0 0,0 0 0 0 0,1 0 0 0 0,-1 0-1 0 0,0-1 1 0 0,1 1 0 0 0,-1 0 0 0 0,0 0-1 0 0,0-1 1 0 0,1 1 6 0 0,9-8-337 0 0,-9 6 155 0 0,0 1-1 0 0,0-1 0 0 0,1 0 1 0 0,-1 0-1 0 0,0 0 0 0 0,-1 0 0 0 0,1 0 1 0 0,0 0-1 0 0,0 0 0 0 0,-1-1 183 0 0,3-7-1157 0 0,3-3-362 0 0</inkml:trace>
  <inkml:trace contextRef="#ctx0" brushRef="#br0" timeOffset="2002.321">1926 192 14272 0 0,'0'0'421'0'0,"1"0"-12"0"0,4 0-166 0 0,0 0-1 0 0,1 1 0 0 0,-1 0 1 0 0,0 0-1 0 0,0 0 1 0 0,0 1-1 0 0,0-1 1 0 0,-1 1-1 0 0,1 0 0 0 0,0 1 1 0 0,-1-1-1 0 0,0 1 1 0 0,1 0-1 0 0,-1 0 1 0 0,0 0-1 0 0,0 1 0 0 0,2 2-242 0 0,1 1 255 0 0,-1 1 0 0 0,0 1 0 0 0,0-1 0 0 0,0 1 0 0 0,-1 0 0 0 0,0 0-1 0 0,2 7-254 0 0,-2-3 354 0 0,-1-6-278 0 0,-1 0 1 0 0,-1 0-1 0 0,1 0 0 0 0,-1 0 0 0 0,-1 0 1 0 0,1 1-1 0 0,-1-1 0 0 0,0 1 0 0 0,-1 7-76 0 0,0 10 0 0 0,-1 1 0 0 0,-3 11 0 0 0,1-9 28 0 0,-4 18 156 0 0,4-40-160 0 0,2-4 40 0 0,-1 3 28 0 0,1-3-1 0 0,1-2-22 0 0,0 0-5 0 0,0 0 0 0 0,1-13-28 0 0,-1 0-1 0 0,2 1 1 0 0,0-1-1 0 0,0 1 1 0 0,1-1-1 0 0,1 1 1 0 0,0 0-1 0 0,1 0 1 0 0,0 1-1 0 0,0-1 1 0 0,6-6-36 0 0,-2 3-34 0 0,-5 7-5 0 0,0 0-1 0 0,1 1 1 0 0,0 0 0 0 0,5-6 39 0 0,-5 8-20 0 0,-1 0 0 0 0,1 1 0 0 0,0 0 0 0 0,0 0 0 0 0,1 1 0 0 0,-1-1 0 0 0,1 1 0 0 0,-1 0 0 0 0,4-1 20 0 0,-6 3-7 0 0,-1 0 0 0 0,1 1 0 0 0,-1-1 0 0 0,1 1 0 0 0,0-1 0 0 0,-1 1 0 0 0,1 0 0 0 0,0 0-1 0 0,0 0 1 0 0,-1 0 0 0 0,1 1 0 0 0,0-1 0 0 0,-1 1 0 0 0,1-1 0 0 0,0 1 0 0 0,-1 0 0 0 0,1 0 0 0 0,-1 0 0 0 0,1 0-1 0 0,-1 1 1 0 0,0-1 0 0 0,2 2 7 0 0,2 2 15 0 0,-1-1 0 0 0,0 1-1 0 0,0 0 1 0 0,-1 1 0 0 0,1-1 0 0 0,-1 1-1 0 0,0 0 1 0 0,-1 0 0 0 0,3 5-15 0 0,0 2 44 0 0,-1 0 1 0 0,-1 0-1 0 0,0 0 1 0 0,1 8-45 0 0,-5-20 25 0 0,0-1 0 0 0,0 1 1 0 0,0-1-1 0 0,0 1 0 0 0,0-1 0 0 0,0 0 1 0 0,0 1-1 0 0,1-1 0 0 0,-1 1 0 0 0,0-1 0 0 0,0 1 1 0 0,0-1-1 0 0,0 0 0 0 0,1 1 0 0 0,-1-1 1 0 0,0 1-1 0 0,0-1 0 0 0,1 0 0 0 0,-1 1 0 0 0,0-1 1 0 0,1 0-1 0 0,-1 1 0 0 0,1-1-25 0 0,4-10 370 0 0,-1 4-457 0 0,30-57-527 0 0,-30 57 566 0 0,0-1 0 0 0,1 1-1 0 0,0 0 1 0 0,0 0 0 0 0,1 1-1 0 0,-1-1 1 0 0,1 1 0 0 0,1 1-1 0 0,-1-1 1 0 0,0 1 0 0 0,1 0-1 0 0,2-1 49 0 0,-7 4-6 0 0,1 0-1 0 0,-1 0 0 0 0,1 0 1 0 0,0 1-1 0 0,-1-1 0 0 0,1 1 1 0 0,0-1-1 0 0,-1 1 0 0 0,3 0 7 0 0,-4 0 7 0 0,0 0 0 0 0,1 0 0 0 0,-1 0 0 0 0,1 0 0 0 0,-1 0 0 0 0,0 0 0 0 0,1 0-1 0 0,-1 1 1 0 0,0-1 0 0 0,1 0 0 0 0,-1 1 0 0 0,0-1 0 0 0,1 1 0 0 0,-1 0 0 0 0,0-1 0 0 0,0 1-1 0 0,0 0 1 0 0,1 0-7 0 0,4 3 70 0 0,0-1-6 0 0,-1 0 0 0 0,-1 0 0 0 0,1 1 0 0 0,0-1 0 0 0,-1 1 0 0 0,0 0 0 0 0,0 0 0 0 0,3 4-64 0 0,27 40 686 0 0,-19-26-394 0 0,30 46-414 0 0,-45-68 20 0 0,1 1 0 0 0,-1-1-1 0 0,0 1 1 0 0,1-1 0 0 0,-1 1 0 0 0,1-1 0 0 0,-1 1 0 0 0,0-1 0 0 0,1 1 0 0 0,-1-1 0 0 0,1 0 0 0 0,0 1 0 0 0,-1-1 0 0 0,1 0 0 0 0,-1 0 0 0 0,1 1 0 0 0,-1-1 0 0 0,1 0 0 0 0,0 0 0 0 0,-1 0 0 0 0,1 0 0 0 0,-1 0 0 0 0,1 0 0 0 0,0 0 0 0 0,-1 0 0 0 0,1 0 0 0 0,-1 0 0 0 0,1 0 0 0 0,0 0-1 0 0,-1 0 1 0 0,1 0 0 0 0,0 0 102 0 0,5-3-1448 0 0</inkml:trace>
  <inkml:trace contextRef="#ctx0" brushRef="#br0" timeOffset="2297.454">2756 336 17135 0 0,'0'0'388'0'0,"0"0"52"0"0,8 3 588 0 0,1 4-641 0 0,0 0 0 0 0,0 1 0 0 0,-1-1-1 0 0,1 2 1 0 0,-2-1 0 0 0,2 2-387 0 0,7 8 903 0 0,31 41 465 0 0,-44-54-1069 0 0,-3-4-7077 0 0,0-1 6765 0 0,0 0-7334 0 0</inkml:trace>
  <inkml:trace contextRef="#ctx0" brushRef="#br0" timeOffset="2558.747">2978 273 14112 0 0,'8'5'220'0'0,"-1"0"1"0"0,1 1-1 0 0,-1-1 1 0 0,0 2-1 0 0,0-1 1 0 0,0 1 0 0 0,2 4-221 0 0,-4-5-73 0 0,2 2 501 0 0,0 1-1 0 0,-1-1 1 0 0,0 2-1 0 0,0-1 1 0 0,-1 2-428 0 0,17 30 2430 0 0,13 34 106 0 0,-32-66-2444 0 0,0-2 0 0 0,-2-6 4 0 0,-1-1 2 0 0,0-3-56 0 0,1-1 1 0 0,-1 1 0 0 0,0-1 0 0 0,0 1-1 0 0,0-1 1 0 0,-1-2-43 0 0,1 0-72 0 0,0-2-139 0 0,0 0-1 0 0,1 0 1 0 0,0 0 0 0 0,0 0 0 0 0,1 1 0 0 0,0-1 0 0 0,0 0 0 0 0,1 0 0 0 0,2-4 211 0 0,-3 10-33 0 0,-1-1 0 0 0,1 0 0 0 0,-1 1 0 0 0,1-1 0 0 0,0 1 0 0 0,0-1 0 0 0,0 1 0 0 0,1 0 0 0 0,-1 0 0 0 0,0 0 0 0 0,1 0 0 0 0,-1 0 0 0 0,1 0 0 0 0,0 1 0 0 0,-1-1 0 0 0,1 1 0 0 0,0 0 0 0 0,0 0 0 0 0,0 0 0 0 0,0 0 1 0 0,0 1-1 0 0,0-1 0 0 0,0 1 0 0 0,0-1 0 0 0,2 1 33 0 0,0 1 59 0 0,1-1 1 0 0,-1 1-1 0 0,0 0 1 0 0,0 0-1 0 0,0 0 1 0 0,0 1-1 0 0,0 0 1 0 0,0 0-1 0 0,0 0 1 0 0,0 0-1 0 0,-1 1 1 0 0,1 0-1 0 0,-1 0 1 0 0,4 3-60 0 0,6 6 243 0 0,0 2 0 0 0,-1 0 0 0 0,6 8-243 0 0,-5-5 309 0 0,1-1 1 0 0,1 0-310 0 0,-10-10 71 0 0,1 0 0 0 0,0-1 1 0 0,0 0-1 0 0,1 0 0 0 0,0-1 0 0 0,0 0 1 0 0,0 0-1 0 0,3 0-71 0 0,-5-2-226 0 0,-1-1 0 0 0,1 1 0 0 0,0-1 0 0 0,0 0 0 0 0,5-1 226 0 0,-5 0-1046 0 0,-1 0 0 0 0,0 0-1 0 0,0-1 1 0 0,1 0 0 0 0,-1 0 0 0 0,5-2 1046 0 0,6-4-6829 0 0</inkml:trace>
  <inkml:trace contextRef="#ctx0" brushRef="#br0" timeOffset="2938.298">3733 233 16815 0 0,'0'0'382'0'0,"-2"0"54"0"0,-2 1-357 0 0,0-1 0 0 0,0 1 0 0 0,0 0 0 0 0,0 1 0 0 0,0-1 0 0 0,0 0 0 0 0,0 1 1 0 0,0 0-1 0 0,1 0 0 0 0,-1 0 0 0 0,1 1 0 0 0,-1-1 0 0 0,1 1 0 0 0,0-1 0 0 0,0 1 0 0 0,-3 3-79 0 0,-2 3 167 0 0,1 1 0 0 0,-1-1 0 0 0,2 1 0 0 0,-1 0 0 0 0,-1 6-167 0 0,3-7 253 0 0,2 0 0 0 0,-1 0 0 0 0,1 1 1 0 0,1-1-1 0 0,0 1 0 0 0,0-1 0 0 0,1 1 0 0 0,0 0 1 0 0,1 0-1 0 0,0 0 0 0 0,0 4-253 0 0,0-12 16 0 0,0-1 1 0 0,1 1-1 0 0,-1 0 1 0 0,0-1-1 0 0,1 1 1 0 0,-1 0-1 0 0,1-1 1 0 0,-1 1-1 0 0,1 0 0 0 0,0-1 1 0 0,0 1-1 0 0,-1-1 1 0 0,1 1-1 0 0,0-1 1 0 0,0 0-1 0 0,1 1 1 0 0,-1-1-1 0 0,0 0 0 0 0,2 1-16 0 0,-1-1 11 0 0,-1 0 0 0 0,1 0 0 0 0,0-1 0 0 0,1 1 0 0 0,-1 0 0 0 0,0-1 0 0 0,0 0 0 0 0,0 1 0 0 0,0-1 0 0 0,0 0 0 0 0,0 0 0 0 0,0 0 0 0 0,1-1 0 0 0,-1 1 0 0 0,1-1-11 0 0,1 0-35 0 0,0 0-1 0 0,0 0 0 0 0,0 0 1 0 0,-1-1-1 0 0,1 1 0 0 0,0-1 1 0 0,-1 0-1 0 0,1 0 0 0 0,-1-1 1 0 0,1 0 35 0 0,32-31-1101 0 0,-11 10 26 0 0,-8 9 425 0 0,-13 11 478 0 0,0 0 0 0 0,0 0 0 0 0,0 0 0 0 0,1 0 0 0 0,0 1-1 0 0,-1-1 1 0 0,1 1 0 0 0,0 1 0 0 0,1-1 0 0 0,-1 1 0 0 0,0 0 0 0 0,1 0-1 0 0,0 0 173 0 0,-4 2 18 0 0,0 0-1 0 0,-1 0 1 0 0,1 0-1 0 0,0 0 1 0 0,0 0-1 0 0,0 1 1 0 0,-1-1-1 0 0,1 1 1 0 0,0-1-1 0 0,0 1 1 0 0,-1 0-1 0 0,1-1 1 0 0,0 1-1 0 0,-1 0 0 0 0,1 0 1 0 0,-1 0-1 0 0,1 0 1 0 0,-1 0-1 0 0,1 1 1 0 0,-1-1-1 0 0,1 1-17 0 0,4 5 282 0 0,0 0-1 0 0,-1 1 0 0 0,0 0 0 0 0,0 0-281 0 0,9 14 676 0 0,-9-15-474 0 0,0-1 0 0 0,1 0 0 0 0,-1 0 0 0 0,1-1 0 0 0,0 0 0 0 0,2 2-202 0 0,-6-6 64 0 0,1 1 0 0 0,-1-1 0 0 0,1 1 0 0 0,0-1 0 0 0,-1 0 0 0 0,1 0 0 0 0,0 0 0 0 0,0 0 0 0 0,-1-1 0 0 0,1 1 0 0 0,0-1 0 0 0,0 1-1 0 0,0-1 1 0 0,0 0 0 0 0,0 0 0 0 0,0-1 0 0 0,0 1 0 0 0,-1-1 0 0 0,2 1-64 0 0,0-1 11 0 0,-1 0-1 0 0,1 0 1 0 0,-1-1 0 0 0,1 1 0 0 0,-1-1-1 0 0,0 0 1 0 0,1 0 0 0 0,-1 0 0 0 0,0 0-1 0 0,0 0 1 0 0,-1-1 0 0 0,1 1 0 0 0,1-2-11 0 0,-2 2-1051 0 0,0-1 1 0 0,-1 0 0 0 0,1 1-1 0 0,0-1 1 0 0,-1 0 0 0 0,1-2 1050 0 0,2-8-6880 0 0</inkml:trace>
  <inkml:trace contextRef="#ctx0" brushRef="#br0" timeOffset="3225.546">4126 123 16783 0 0,'0'0'382'0'0,"0"0"54"0"0,0 0 22 0 0,0 0-46 0 0,3 8-234 0 0,4 16 482 0 0,-1 0 0 0 0,3 22-660 0 0,-3-13 613 0 0,14 100 993 0 0,-11-66 581 0 0,12 44-2187 0 0,-20-103 11 0 0,4 15 56 0 0,-4-23-108 0 0,-1 1 0 0 0,0 0 0 0 0,0-1 1 0 0,1 1-1 0 0,-1 0 0 0 0,0 0 1 0 0,0-1-1 0 0,0 1 0 0 0,0 0 1 0 0,0-1-1 0 0,0 1 0 0 0,0 0 0 0 0,0 0 1 0 0,0-1-1 0 0,0 2 41 0 0,-1-2-276 0 0,1 0 0 0 0,0 0 0 0 0,-1 0 0 0 0,1 0-1 0 0,0 0 1 0 0,-1 0 0 0 0,1 0 0 0 0,-1 0 0 0 0,1 0 0 0 0,0 0 0 0 0,-1 0 0 0 0,1 0-1 0 0,0 0 1 0 0,-1 0 0 0 0,1 0 0 0 0,0-1 0 0 0,-1 1 0 0 0,1 0 0 0 0,0 0 0 0 0,0 0-1 0 0,-1 0 1 0 0,1-1 0 0 0,0 1 0 0 0,-1 0 0 0 0,1 0 0 0 0,0-1 0 0 0,0 1 0 0 0,-1 0 0 0 0,1 0-1 0 0,0-1 1 0 0,0 1 0 0 0,0 0 276 0 0,-4-6-6478 0 0</inkml:trace>
  <inkml:trace contextRef="#ctx0" brushRef="#br0" timeOffset="3478.642">4166 403 15408 0 0,'0'0'348'0'0,"0"0"49"0"0,19-8 545 0 0,-16 6-764 0 0,-1 1 0 0 0,1 1 0 0 0,0-1-1 0 0,0 0 1 0 0,0 1 0 0 0,0-1 0 0 0,0 1-1 0 0,0 0 1 0 0,0 0 0 0 0,0 0 0 0 0,0 1-1 0 0,0-1 1 0 0,2 1-178 0 0,5 2 933 0 0,0 0 1 0 0,0 0-1 0 0,3 3-933 0 0,6 1 785 0 0,-13-4-539 0 0,-1 0-1 0 0,0-1 1 0 0,-1 2-1 0 0,1-1 1 0 0,0 0-1 0 0,1 3-245 0 0,11 8 511 0 0,0-4-181 0 0,-2 0-74 0 0,0 0 0 0 0,-1 0 0 0 0,-1 2 0 0 0,5 4-256 0 0,-4-3 102 0 0,9 13 80 0 0,-16-17-161 0 0,-2-2 16 0 0,0-1-1 0 0,0 1 1 0 0,-1 1 0 0 0,1-1 0 0 0,-2 1 0 0 0,3 6-37 0 0,13 26 43 0 0,-18-38-154 0 0,-1-2-37 0 0,0 0-4 0 0,0 0-48 0 0,0 0-201 0 0,-13-8-7508 0 0,10 2 172 0 0</inkml:trace>
  <inkml:trace contextRef="#ctx0" brushRef="#br0" timeOffset="3693.552">4554 145 17247 0 0,'0'0'396'0'0,"0"0"52"0"0,0 0 28 0 0,0 0-60 0 0,1-2-272 0 0,2-3-112 0 0,-2 4 48 0 0,-1 1-18 0 0,17 13-318 0 0,-10 3-1211 0 0,-3-7-2371 0 0,0 0-2070 0 0</inkml:trace>
  <inkml:trace contextRef="#ctx0" brushRef="#br0" timeOffset="4210.425">4921 292 15632 0 0,'0'0'356'0'0,"0"0"49"0"0,0 0 21 0 0,0 0-42 0 0,-6 3-236 0 0,-14 8 165 0 0,1 1 0 0 0,0 0 0 0 0,1 2 0 0 0,1 0 0 0 0,0 1 0 0 0,1 1 0 0 0,0 0 0 0 0,-10 15-313 0 0,7 1 385 0 0,10-15-139 0 0,9-16-181 0 0,0-1-1 0 0,0 0 8 0 0,1 1-42 0 0,1 0-1 0 0,-1 0 1 0 0,1 0-1 0 0,0 0 0 0 0,0 0 1 0 0,0 0-1 0 0,0 0 1 0 0,-1-1-1 0 0,1 1 1 0 0,0-1-1 0 0,0 1 0 0 0,0-1 1 0 0,0 0-1 0 0,0 0 1 0 0,0 0-1 0 0,0 0 1 0 0,0 0-1 0 0,0 0 0 0 0,0-1 1 0 0,0 1-1 0 0,0-1 1 0 0,0 1-1 0 0,1-1-29 0 0,3-1-25 0 0,1-1 0 0 0,-1 1 0 0 0,1-1 0 0 0,-1 0 0 0 0,0-1 0 0 0,0 0 25 0 0,120-71-1944 0 0,-113 66 1567 0 0,1 1 0 0 0,0 0-1 0 0,11-3 378 0 0,-20 9-8 0 0,-1 0 0 0 0,1 0 0 0 0,0 1-1 0 0,0-1 1 0 0,0 1 0 0 0,0 1 0 0 0,0-1 0 0 0,0 1-1 0 0,0 0 1 0 0,0 0 0 0 0,0 0 0 0 0,0 1-1 0 0,5 0 9 0 0,-9 0 4 0 0,1 0 0 0 0,0 0 0 0 0,-1-1 0 0 0,1 1-1 0 0,0 0 1 0 0,-1 1 0 0 0,1-1 0 0 0,-1 0 0 0 0,0 0-1 0 0,1 1 1 0 0,-1-1 0 0 0,0 0 0 0 0,0 1 0 0 0,0-1-1 0 0,0 1 1 0 0,0 0 0 0 0,1 1-4 0 0,11 35 386 0 0,-5-13 65 0 0,-3-13-154 0 0,0 1 1 0 0,-1 0-1 0 0,-1 0 1 0 0,0 0-1 0 0,-1 0 1 0 0,0 0-1 0 0,-1 9-297 0 0,-1-20 123 0 0,0-2 77 0 0,0 0 31 0 0,0 0 7 0 0,4-20-388 0 0,-2 16 14 0 0,-1 0 0 0 0,1 0 0 0 0,0 0 0 0 0,0 0 0 0 0,0 0 0 0 0,1 0 0 0 0,0 1 0 0 0,-1-1 0 0 0,4-2 136 0 0,5-8-463 0 0,-5 4 324 0 0,1 2 0 0 0,0-1 0 0 0,1 1-1 0 0,0 0 1 0 0,0 1 0 0 0,1-1 0 0 0,1 1 139 0 0,-5 3 38 0 0,0 1 1 0 0,1-1 0 0 0,0 1-1 0 0,-1 1 1 0 0,1-1 0 0 0,0 1-1 0 0,0 0 1 0 0,1 0 0 0 0,-1 1-1 0 0,0 0 1 0 0,0 0-1 0 0,1 0 1 0 0,-1 1-39 0 0,-2 0 43 0 0,-1 0-1 0 0,0 1 1 0 0,0-1 0 0 0,0 1 0 0 0,0 0-1 0 0,0 0 1 0 0,0 0 0 0 0,0 0-1 0 0,0 0 1 0 0,-1 1 0 0 0,1-1-1 0 0,0 1 1 0 0,-1 0 0 0 0,1-1-1 0 0,-1 1 1 0 0,1 1 0 0 0,-1-1 0 0 0,0 0-1 0 0,0 0 1 0 0,0 1 0 0 0,0-1-43 0 0,4 9 120 0 0,1-1 0 0 0,-1 1 0 0 0,-1 0 0 0 0,3 9-120 0 0,2 1 242 0 0,-8-17-294 0 0,-1 0 0 0 0,1-1 0 0 0,0 1 0 0 0,-1 0 0 0 0,0 0 0 0 0,0 0 0 0 0,0 0 0 0 0,0 0 0 0 0,-1 1 0 0 0,0-1 0 0 0,0 0 0 0 0,0 0 1 0 0,0 0-1 0 0,0 0 0 0 0,-1 1 0 0 0,0-1 0 0 0,0 0 0 0 0,0 0 0 0 0,0 0 0 0 0,-1-1 0 0 0,0 2 52 0 0,0-4-4886 0 0,-6 4-1622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29:07.9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184 159 16903 0 0,'0'0'382'0'0,"0"0"54"0"0,0 0 22 0 0,0 0-46 0 0,12 11 326 0 0,-10-9-599 0 0,0 1 0 0 0,0-1 0 0 0,-1 1 1 0 0,1 0-1 0 0,-1 0 0 0 0,1 0 0 0 0,-1 0 1 0 0,0 0-1 0 0,-1 0 0 0 0,1 0 0 0 0,0 1-139 0 0,3 39 1242 0 0,-1-5-481 0 0,4 6-55 0 0,-5-25-469 0 0,1-1 0 0 0,1 0-1 0 0,1 3-236 0 0,10 34 0 0 0,-10-32 0 0 0,7 17 0 0 0,-3-23 255 0 0,-3-5-1048 0 0,-3-3-2865 0 0,-3-9-3705 0 0</inkml:trace>
  <inkml:trace contextRef="#ctx0" brushRef="#br0" timeOffset="264.789">203 43 17407 0 0,'1'-12'580'0'0,"-1"10"-481"0"0,0 0 1 0 0,0 0-1 0 0,1 0 1 0 0,-1 0-1 0 0,0 1 1 0 0,1-1 0 0 0,-1 0-1 0 0,1 0 1 0 0,0 0-1 0 0,0 0-99 0 0,0 1 388 0 0,-1 1 17 0 0,0 0-42 0 0,0 0-190 0 0,0 0-79 0 0,0 0-20 0 0,7 12-2 0 0,-2-7-72 0 0,8 25-146 0 0,-8-15-1412 0 0,-1-2-5201 0 0</inkml:trace>
  <inkml:trace contextRef="#ctx0" brushRef="#br0" timeOffset="624.665">200 43 14712 0 0,'0'0'332'0'0,"2"-1"50"0"0,17-17 472 0 0,-16 14-760 0 0,1 0-1 0 0,0 1 1 0 0,0-1-1 0 0,4-2-93 0 0,-8 6 71 0 0,1-1 1 0 0,-1 1-1 0 0,1 0 0 0 0,-1-1 1 0 0,1 1-1 0 0,-1 0 0 0 0,1 0 1 0 0,-1 0-1 0 0,1 0 0 0 0,-1-1 1 0 0,1 1-1 0 0,-1 0 0 0 0,1 0 0 0 0,-1 0 1 0 0,1 0-1 0 0,-1 0 0 0 0,1 0 1 0 0,0 0-1 0 0,-1 0 0 0 0,1 0 1 0 0,-1 1-1 0 0,1-1 0 0 0,-1 0 0 0 0,1 0 1 0 0,-1 0-72 0 0,1 1 50 0 0,0 0 1 0 0,-1-1 0 0 0,1 1-1 0 0,0 0 1 0 0,-1-1 0 0 0,1 1-1 0 0,-1 0 1 0 0,1 0 0 0 0,-1 0-1 0 0,1-1 1 0 0,-1 1 0 0 0,0 0-1 0 0,1 0 1 0 0,-1 0 0 0 0,0 0-1 0 0,0 0 1 0 0,0 0-51 0 0,2 13 205 0 0,0 0 0 0 0,-2 0 0 0 0,0 0 1 0 0,0 0-1 0 0,-1 1-205 0 0,-1 26 299 0 0,0 22 108 0 0,0-28-35 0 0,3 28-372 0 0,3-25 7 0 0,1-1-1 0 0,4 7-6 0 0,-7-36 34 0 0,1 0-1 0 0,0 0 1 0 0,0 0-1 0 0,1-1 1 0 0,0 0-1 0 0,0 0 1 0 0,1 1-34 0 0,16 30-1252 0 0,-20-37-3709 0 0,-1-1-1676 0 0</inkml:trace>
  <inkml:trace contextRef="#ctx0" brushRef="#br0" timeOffset="852.519">1 250 15520 0 0,'0'0'356'0'0,"0"0"49"0"0,0 0 19 0 0,1 0-51 0 0,72-5 174 0 0,-3 3-196 0 0,0-2 1 0 0,0-3-1 0 0,28-9-351 0 0,-85 14-1002 0 0,0-1-1 0 0,-1 0 1 0 0,10-5 1002 0 0,-9 1-1640 0 0</inkml:trace>
  <inkml:trace contextRef="#ctx0" brushRef="#br0" timeOffset="1222.896">502 73 11976 0 0,'0'0'266'0'0,"0"0"44"0"0,-6 6 415 0 0,4-1-516 0 0,0 0 0 0 0,0 0 0 0 0,0 0 0 0 0,1 0 0 0 0,-1 0 0 0 0,1 0-1 0 0,0 1 1 0 0,1-1 0 0 0,-1 5-209 0 0,2 8 1140 0 0,0 0 0 0 0,1 6-1140 0 0,2 26 960 0 0,-4-19-406 0 0,2 0-1 0 0,1 0 1 0 0,4 16-554 0 0,-4-32 83 0 0,1 7-144 0 0,-2-17 427 0 0,-1-7 555 0 0,-2-20-1335 0 0,0 7-299 0 0,1-1 1 0 0,1 1 0 0 0,0-1 712 0 0,0 12-123 0 0,-1 1 0 0 0,1 0 1 0 0,0-1-1 0 0,-1 1 1 0 0,2 0-1 0 0,-1 0 0 0 0,0 0 1 0 0,0 0-1 0 0,1 0 1 0 0,0 0-1 0 0,-1 0 0 0 0,1 0 1 0 0,0 1-1 0 0,1-1 1 0 0,-1 1-1 0 0,1-1 123 0 0,-1 2-4 0 0,-1 0 1 0 0,1 0-1 0 0,-1 0 0 0 0,1 0 0 0 0,0 1 1 0 0,0-1-1 0 0,-1 0 0 0 0,1 1 0 0 0,0-1 1 0 0,0 1-1 0 0,0 0 0 0 0,0 0 1 0 0,-1 0-1 0 0,1 0 0 0 0,0 0 0 0 0,0 0 1 0 0,0 0-1 0 0,0 1 0 0 0,0-1 0 0 0,-1 0 1 0 0,1 1-1 0 0,0 0 0 0 0,0-1 0 0 0,-1 1 1 0 0,1 0-1 0 0,0 0 0 0 0,-1 0 0 0 0,2 1 4 0 0,6 5 308 0 0,0-1 0 0 0,-1 1-1 0 0,0 1 1 0 0,5 5-308 0 0,-5-5 209 0 0,13 15 238 0 0,-12-12-131 0 0,0-2 0 0 0,1 0-1 0 0,8 7-315 0 0,7 5 504 0 0,14 10 26 0 0,-37-29-543 0 0,1 0 0 0 0,0 0 0 0 0,0-1 0 0 0,0 1 0 0 0,0-1 0 0 0,1 0 0 0 0,-1 0 1 0 0,0 0-1 0 0,1 0 0 0 0,-1-1 0 0 0,0 1 0 0 0,1-1 13 0 0,-1 0-1483 0 0,6-2-5328 0 0</inkml:trace>
  <inkml:trace contextRef="#ctx0" brushRef="#br0" timeOffset="1600.215">921 268 15736 0 0,'0'0'464'0'0,"0"0"-10"0"0,0 1-294 0 0,1 24 810 0 0,1-1 0 0 0,0 0 0 0 0,2 0 0 0 0,5 16-970 0 0,-5-24 419 0 0,0 1-121 0 0,1 1 0 0 0,1-1 0 0 0,0 0 0 0 0,6 10-298 0 0,-12-26-47 0 0,0-1-997 0 0,0 0-4102 0 0,0 0-1762 0 0</inkml:trace>
  <inkml:trace contextRef="#ctx0" brushRef="#br0" timeOffset="1847.816">967 118 14712 0 0,'0'0'320'0'0,"0"0"72"0"0,0 0 16 0 0,0 0 8 0 0,0 0-336 0 0,0 0-80 0 0,0 0 0 0 0,0 0 0 0 0,0 0 0 0 0,0 0 0 0 0,0 0-96 0 0,3 10-4248 0 0,1-1-840 0 0</inkml:trace>
  <inkml:trace contextRef="#ctx0" brushRef="#br0" timeOffset="2070.441">1258 170 15256 0 0,'0'0'448'0'0,"-1"0"-7"0"0,-24 13-213 0 0,21-10-80 0 0,-1-1 0 0 0,1 1-1 0 0,0-1 1 0 0,0 1 0 0 0,0 0 0 0 0,0 1-1 0 0,0 0-147 0 0,-1 0 124 0 0,0 1-1 0 0,1 1 1 0 0,0-1-1 0 0,0 1 1 0 0,0-1-1 0 0,1 1 0 0 0,-2 4-123 0 0,4-7 6 0 0,-1 1 0 0 0,1-1 0 0 0,0 1 0 0 0,0-1 0 0 0,1 1 0 0 0,-1-1 0 0 0,1 1-1 0 0,0-1 1 0 0,-1 1 0 0 0,2 0 0 0 0,-1-1 0 0 0,0 1 0 0 0,1-1 0 0 0,0 1-1 0 0,0 0-5 0 0,2 8 91 0 0,1 0 0 0 0,1-1-1 0 0,0 0 1 0 0,1 0 0 0 0,0 0-1 0 0,6 7-90 0 0,18 12 536 0 0,-20-17-482 0 0,-6-9 212 0 0,-1 0 0 0 0,0 0 0 0 0,0 1 1 0 0,0-1-1 0 0,0 1 0 0 0,0 0-266 0 0,-3-3 88 0 0,1-1 0 0 0,-1 0 0 0 0,0 1 0 0 0,1-1 0 0 0,-1 0 0 0 0,0 1 0 0 0,0-1 0 0 0,0 1 0 0 0,0-1 0 0 0,0 0 0 0 0,0 1 0 0 0,0-1 0 0 0,0 1 0 0 0,-1-1 0 0 0,1 0 0 0 0,-1 1 0 0 0,1-1 0 0 0,-1 0 0 0 0,1 0 0 0 0,-1 1 0 0 0,0-1 0 0 0,1 0 0 0 0,-1 0 0 0 0,0 0 0 0 0,0 1-88 0 0,-4 3 119 0 0,1-1 0 0 0,-1 0 0 0 0,0 0 0 0 0,0 0 0 0 0,0 0 0 0 0,-1-1 0 0 0,1 0 0 0 0,-1 0 1 0 0,-3 1-120 0 0,-12 5-853 0 0,0-2-1 0 0,-3 0 854 0 0,16-5-520 0 0,-17 4-752 0 0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9:08.31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374 429 9168 0 0,'0'0'266'0'0,"0"0"1"0"0,9-4-160 0 0,-3 2-107 0 0,1-1-11 0 0,-7 2 142 0 0,1 1 0 0 0,0-1-1 0 0,0 1 1 0 0,0-1 0 0 0,0 1 0 0 0,-1-1 0 0 0,1 0-1 0 0,0 1 1 0 0,-1-1 0 0 0,1 0 0 0 0,0 1 0 0 0,-1-1-1 0 0,1 0 1 0 0,-1 0 0 0 0,1 0 0 0 0,-1 0 0 0 0,0 1-1 0 0,1-1 1 0 0,-1 0 0 0 0,0 0 0 0 0,1 0 0 0 0,-1 0-1 0 0,0 0 1 0 0,0 0 0 0 0,0 0 0 0 0,0 0 0 0 0,0 0-1 0 0,0 0 1 0 0,0 0 0 0 0,0 0 0 0 0,0 0 0 0 0,-1 0-1 0 0,1 0 1 0 0,0 1 0 0 0,-1-1 0 0 0,1 0 0 0 0,0 0-131 0 0,-1-1 241 0 0,-1 0 1 0 0,1 0-1 0 0,0 0 0 0 0,-1 0 1 0 0,1 0-1 0 0,-1 0 1 0 0,1 0-1 0 0,-1 1 1 0 0,0-1-1 0 0,0 1 1 0 0,0-1-1 0 0,0 1 0 0 0,-1-1-241 0 0,-4-1 147 0 0,-1-1-1 0 0,0 1 0 0 0,-1 1 0 0 0,1 0 0 0 0,0 0 0 0 0,-1 0 0 0 0,1 1 0 0 0,-1 1 0 0 0,1-1 1 0 0,-1 1-1 0 0,0 1 0 0 0,-3 0-146 0 0,-2 0 22 0 0,0 1-1 0 0,1 0 1 0 0,-1 1 0 0 0,1 1 0 0 0,-1 0-1 0 0,1 1 1 0 0,0 0 0 0 0,1 1 0 0 0,-1 0 0 0 0,1 1-1 0 0,1 1 1 0 0,-1 0 0 0 0,1 0 0 0 0,1 1-1 0 0,-1 1-21 0 0,1 0 128 0 0,1 1 0 0 0,1 0 0 0 0,-1 0 0 0 0,-3 9-128 0 0,8-14 29 0 0,1 0 1 0 0,0 0-1 0 0,1 0 0 0 0,0 1 1 0 0,0-1-1 0 0,0 1 1 0 0,0-1-1 0 0,1 1 0 0 0,0 0 1 0 0,1 4-30 0 0,0-7 12 0 0,0-1 0 0 0,0 0 0 0 0,0 1 0 0 0,1-1 0 0 0,-1 1 0 0 0,1-1 0 0 0,0 0 0 0 0,0 1 0 0 0,1-1 0 0 0,-1 0 0 0 0,1 0 0 0 0,-1 0 0 0 0,1 0 0 0 0,0 0 0 0 0,0 0 0 0 0,0-1 0 0 0,0 1 0 0 0,1-1 0 0 0,-1 1 0 0 0,1-1 0 0 0,0 0 0 0 0,-1 0 0 0 0,1 0 0 0 0,2 1-12 0 0,0-1 23 0 0,0 1 1 0 0,0-2 0 0 0,1 1-1 0 0,-1 0 1 0 0,0-1 0 0 0,0 0-1 0 0,1 0 1 0 0,-1-1 0 0 0,1 0-1 0 0,-1 1 1 0 0,1-2-1 0 0,-1 1 1 0 0,0-1 0 0 0,1 0-1 0 0,-1 0-23 0 0,8-1 39 0 0,0-2 1 0 0,0 1-1 0 0,0-2 0 0 0,-1 1 0 0 0,0-2 0 0 0,0 0 0 0 0,-1 0 0 0 0,1-1 0 0 0,5-5-39 0 0,21-18 98 0 0,-25 22-69 0 0,-1-2-1 0 0,0 0 1 0 0,-1 0-1 0 0,0-1 0 0 0,8-10-28 0 0,-9 7 39 0 0,-1-1 0 0 0,-1 0 0 0 0,0 0 0 0 0,-1-1 0 0 0,0 0 0 0 0,-2 0 0 0 0,4-14-39 0 0,-3 4 4 0 0,-1 0 0 0 0,-2 0-1 0 0,0-1 1 0 0,-1-19-4 0 0,-3 25 1 0 0,0 0 0 0 0,-1 1 0 0 0,0-1 0 0 0,-2 1 0 0 0,-1 0 0 0 0,0 0 0 0 0,-5-8-1 0 0,10 27 45 0 0,0 0 0 0 0,-1 0-1 0 0,1 0 1 0 0,-1 0 0 0 0,1 0 0 0 0,-1 0 0 0 0,1 0 0 0 0,-1 1-1 0 0,1-1 1 0 0,-1 0 0 0 0,0 0 0 0 0,0 1 0 0 0,1-1 0 0 0,-1 0-1 0 0,0 1 1 0 0,0-1 0 0 0,-1 0-45 0 0,2 1 12 0 0,-1 0 1 0 0,1 0-1 0 0,-1 0 0 0 0,1 0 1 0 0,-1 0-1 0 0,1 0 1 0 0,-1 0-1 0 0,0 0 0 0 0,1 0 1 0 0,-1 0-1 0 0,1 0 0 0 0,-1 0 1 0 0,1 1-1 0 0,-1-1 1 0 0,1 0-1 0 0,0 0 0 0 0,-1 1 1 0 0,1-1-1 0 0,-1 0 0 0 0,1 0 1 0 0,-1 1-1 0 0,1-1 0 0 0,0 1 1 0 0,-1-1-13 0 0,-1 2 4 0 0,1 0 0 0 0,-1 1-1 0 0,1-1 1 0 0,-1 0 0 0 0,1 1 0 0 0,0-1 0 0 0,0 1 0 0 0,0 0 0 0 0,0-1 0 0 0,0 1-1 0 0,1 0 1 0 0,-1 0-4 0 0,0 10-21 0 0,0 1 0 0 0,1-1 0 0 0,0 1 0 0 0,1 0 0 0 0,2 4 21 0 0,14 71 12 0 0,-8-48 77 0 0,0-4 179 0 0,1-1-1 0 0,2-1 1 0 0,9 20-268 0 0,-9-31 173 0 0,1-1 1 0 0,7 11-174 0 0,14 21 337 0 0,5 8-525 0 0,-38-62 28 0 0,-1-1-95 0 0,0 0-370 0 0,0 0-160 0 0,1-1-1370 0 0,5-4-5367 0 0</inkml:trace>
  <inkml:trace contextRef="#ctx0" brushRef="#br0" timeOffset="299.379">702 323 17407 0 0,'0'0'514'0'0,"0"-1"-12"0"0,1 0-471 0 0,0 0 0 0 0,-1 1-1 0 0,1-1 1 0 0,0 1 0 0 0,-1-1-1 0 0,1 1 1 0 0,0 0 0 0 0,0-1-1 0 0,0 1 1 0 0,-1 0 0 0 0,1 0-1 0 0,0-1 1 0 0,0 1 0 0 0,0 0-1 0 0,0 0 1 0 0,0 0-1 0 0,-1 0 1 0 0,1 0 0 0 0,0 0-1 0 0,0 0 1 0 0,0 0 0 0 0,0 0-1 0 0,0 1 1 0 0,-1-1 0 0 0,1 0-1 0 0,0 0 1 0 0,0 1 0 0 0,0-1-1 0 0,-1 1 1 0 0,2 0-31 0 0,-1-1 123 0 0,3 3 86 0 0,0-1 0 0 0,-1 1 0 0 0,1 0 0 0 0,-1 0 0 0 0,0 1-1 0 0,1-1 1 0 0,-1 1 0 0 0,-1-1 0 0 0,1 1 0 0 0,-1 0 0 0 0,2 3-209 0 0,-1-3 199 0 0,8 16 328 0 0,0 0 0 0 0,-2 0 0 0 0,0 3-527 0 0,6 11 182 0 0,-10-22-144 0 0,-1 0 1 0 0,0 0-1 0 0,-1 0 0 0 0,-1 1-38 0 0,-2-12-76 0 0,1 0 1 0 0,-1-1-1 0 0,0 1 0 0 0,0 0 0 0 0,0-1 0 0 0,0 1 0 0 0,0 0 1 0 0,0 0-1 0 0,0-1 0 0 0,0 1 0 0 0,0 0 0 0 0,-1-1 1 0 0,1 1-1 0 0,0 0 0 0 0,0-1 0 0 0,0 1 0 0 0,-1-1 0 0 0,1 1 1 0 0,0 0-1 0 0,-1-1 0 0 0,1 1 0 0 0,-1-1 0 0 0,1 1 0 0 0,-1-1 1 0 0,1 1-1 0 0,-1-1 0 0 0,1 1 0 0 0,-1-1 0 0 0,1 0 0 0 0,-1 1 1 0 0,1-1 75 0 0,-2 1-1600 0 0,2-1-66 0 0</inkml:trace>
  <inkml:trace contextRef="#ctx0" brushRef="#br0" timeOffset="524.374">811 168 14424 0 0,'1'-13'1098'0'0,"-1"12"-857"0"0,0 0 1 0 0,0 1-1 0 0,0-1 0 0 0,0 1 0 0 0,0-1 1 0 0,0 1-1 0 0,0-1 0 0 0,0 1 0 0 0,0-1 1 0 0,1 1-1 0 0,-1-1 0 0 0,0 1 0 0 0,0-1 1 0 0,1 1-1 0 0,-1-1 0 0 0,0 1 0 0 0,1-1 1 0 0,-1 1-1 0 0,1-1 0 0 0,-1 1 0 0 0,0 0 1 0 0,1-1-1 0 0,-1 1 0 0 0,1 0 0 0 0,-1-1 1 0 0,1 1-1 0 0,-1 0-241 0 0,6-4-377 0 0,-5 3 312 0 0,-1 1-54 0 0,0 0-90 0 0,0 0-42 0 0,0 0-5 0 0,0 0-53 0 0,7 3-1526 0 0,-7-3 1171 0 0</inkml:trace>
  <inkml:trace contextRef="#ctx0" brushRef="#br0" timeOffset="1185.951">1098 248 14112 0 0,'0'0'322'0'0,"0"0"45"0"0,3 14 474 0 0,-1-9-813 0 0,-1 1-1 0 0,1-1 0 0 0,0 0 1 0 0,3 4-28 0 0,-3-4 141 0 0,0-1 0 0 0,0 1 1 0 0,0 0-1 0 0,-1 0 0 0 0,1 0 0 0 0,-1 2-141 0 0,2 10 393 0 0,1 25 558 0 0,-3-18-510 0 0,-2 18 62 0 0,0-25-312 0 0,1-10-126 0 0,-1-1 0 0 0,1 0 0 0 0,-1 0 0 0 0,0 0 0 0 0,-1 0 0 0 0,1 0 0 0 0,-1 0-1 0 0,0 0 1 0 0,-1 0 0 0 0,-1 2-65 0 0,3-6 43 0 0,-1 0-1 0 0,1 0 0 0 0,0 0 0 0 0,-1 0 0 0 0,0-1 0 0 0,1 1 1 0 0,-1-1-1 0 0,0 1 0 0 0,-1 0-42 0 0,2-1 18 0 0,0-1-1 0 0,0 1 1 0 0,0-1 0 0 0,0 0 0 0 0,0 0-1 0 0,1 1 1 0 0,-1-1 0 0 0,0 0-1 0 0,0 0 1 0 0,0 0 0 0 0,0 0-1 0 0,0 0 1 0 0,0 0 0 0 0,0 0 0 0 0,0 0-1 0 0,1 0 1 0 0,-1-1 0 0 0,0 1-1 0 0,0 0 1 0 0,0-1 0 0 0,0 1 0 0 0,0 0-1 0 0,1-1 1 0 0,-1 1 0 0 0,0-1-1 0 0,0 0-17 0 0,-1 0-12 0 0,0-1-1 0 0,0 0 1 0 0,1 0-1 0 0,-1 0 1 0 0,0 0-1 0 0,1 0 1 0 0,-1 0 0 0 0,1-1-1 0 0,0 1 1 0 0,0 0-1 0 0,0-1 1 0 0,0 1-1 0 0,0-1 1 0 0,1 1-1 0 0,-1-1 1 0 0,1 1-1 0 0,-1-1 1 0 0,1 1-1 0 0,0-1 1 0 0,0 0-1 0 0,0 1 1 0 0,1-1 12 0 0,-1-6-233 0 0,1 1 0 0 0,1-1 0 0 0,0 1 1 0 0,0-1-1 0 0,3-7 233 0 0,-2 10-48 0 0,0 0-1 0 0,0 0 1 0 0,1 1 0 0 0,0 0 0 0 0,0-1 0 0 0,0 1 0 0 0,0 1-1 0 0,1-1 1 0 0,0 1 0 0 0,0-1 0 0 0,0 1 0 0 0,0 1 0 0 0,1-1 0 0 0,0 1-1 0 0,-1 0 1 0 0,1 0 0 0 0,0 1 0 0 0,1-1 0 0 0,-1 2 0 0 0,0-1-1 0 0,0 0 1 0 0,1 1 0 0 0,-1 1 0 0 0,1-1 0 0 0,1 1 48 0 0,8-1 171 0 0,1 1 0 0 0,-1 1 0 0 0,0 1 0 0 0,1 0 0 0 0,-1 2 0 0 0,8 2-171 0 0,-3 0 132 0 0,0 0 0 0 0,1-1 0 0 0,-1-1 0 0 0,1-1 0 0 0,0-1 0 0 0,3-1-132 0 0,-18-1 87 0 0,0-1 0 0 0,0 0 0 0 0,1 0 0 0 0,-1 0 0 0 0,0-1-1 0 0,0 0 1 0 0,1-1-87 0 0,-5 2 17 0 0,0 0 0 0 0,-1-1 0 0 0,1 1 0 0 0,0 0 0 0 0,-1-1 0 0 0,1 0 0 0 0,-1 1-1 0 0,1-1 1 0 0,-1 0 0 0 0,0 0 0 0 0,0 0 0 0 0,0-1 0 0 0,0 1 0 0 0,0-1 0 0 0,0 1 0 0 0,-1-1-1 0 0,1 1 1 0 0,0-3-17 0 0,-1 3 5 0 0,-1 0 0 0 0,1-1 0 0 0,-1 1 0 0 0,0-1 0 0 0,0 1-1 0 0,0 0 1 0 0,0-1 0 0 0,0 1 0 0 0,0-1 0 0 0,-1 1 0 0 0,1-1 0 0 0,-1 1-1 0 0,0 0 1 0 0,1-1 0 0 0,-1 1 0 0 0,0 0 0 0 0,0 0 0 0 0,-1 0 0 0 0,1 0-1 0 0,0-1 1 0 0,-1 2 0 0 0,1-1 0 0 0,-1 0 0 0 0,-1-1-5 0 0,0 0-6 0 0,0 0 0 0 0,0 0 0 0 0,-1 1 0 0 0,1 0 0 0 0,-1-1 1 0 0,1 1-1 0 0,-1 0 0 0 0,0 0 0 0 0,0 1 0 0 0,0-1 0 0 0,0 1 0 0 0,0 0 0 0 0,-4 0 6 0 0,5 0 8 0 0,-1 1-1 0 0,0 0 1 0 0,0 0-1 0 0,0 1 1 0 0,0-1-1 0 0,0 1 1 0 0,0 0-1 0 0,0 0 1 0 0,0 0 0 0 0,1 0-1 0 0,-1 1 1 0 0,0-1-1 0 0,1 1 1 0 0,-1 0-1 0 0,1 0 1 0 0,0 1-1 0 0,0-1 1 0 0,0 1-1 0 0,0-1 1 0 0,0 1-1 0 0,0 0 1 0 0,1 0-1 0 0,-1 0 1 0 0,1 1-1 0 0,0-1 1 0 0,0 0-1 0 0,0 1 1 0 0,0 1-8 0 0,-1 1 69 0 0,0 0 1 0 0,1 0 0 0 0,0 0-1 0 0,0 1 1 0 0,1-1 0 0 0,-1 0 0 0 0,1 1-1 0 0,1-1 1 0 0,-1 1 0 0 0,1-1-1 0 0,0 1 1 0 0,1-1 0 0 0,0 1-1 0 0,0-1 1 0 0,0 1 0 0 0,2 5-70 0 0,-1-7 18 0 0,0 0 0 0 0,1 1 0 0 0,-1-1 0 0 0,1 0 0 0 0,0 0 0 0 0,0 0 0 0 0,1-1 0 0 0,-1 1 0 0 0,1-1 0 0 0,0 0 0 0 0,0 0 0 0 0,1 0 0 0 0,-1 0 0 0 0,1-1 0 0 0,-1 0 0 0 0,1 0 0 0 0,0 0 0 0 0,1 0 0 0 0,-1-1 0 0 0,0 0 0 0 0,1 0 0 0 0,-1-1 0 0 0,1 1 0 0 0,0-1 0 0 0,0 0-18 0 0,15 1-301 0 0,0 0 0 0 0,21-1 301 0 0,-32-2-750 0 0,0 0 1 0 0,0 0-1 0 0,0-1 1 0 0,0 0-1 0 0,-1-1 1 0 0,1 0-1 0 0,2-1 750 0 0,4-4-1654 0 0</inkml:trace>
  <inkml:trace contextRef="#ctx0" brushRef="#br0" timeOffset="1544.243">1900 279 16439 0 0,'0'0'374'0'0,"0"0"54"0"0,0 0 21 0 0,0 0-49 0 0,-1 0-259 0 0,-1 0-110 0 0,1 0 0 0 0,-1 0 0 0 0,0 1 0 0 0,1-1 0 0 0,-1 1 0 0 0,1-1 0 0 0,0 1 0 0 0,-1 0 0 0 0,1 0 0 0 0,-1-1 0 0 0,1 1-1 0 0,0 0 1 0 0,0 0 0 0 0,-1 0 0 0 0,1 0 0 0 0,0 0 0 0 0,0 1 0 0 0,0-1 0 0 0,0 0 0 0 0,0 2-31 0 0,-5 3 175 0 0,0 0 97 0 0,1 0 1 0 0,0 0-1 0 0,0 0 0 0 0,1 0 1 0 0,-1 1-1 0 0,1 0 1 0 0,1 0-1 0 0,-1 2-272 0 0,1-4 104 0 0,1 1 0 0 0,0-1 0 0 0,1 1 1 0 0,0-1-1 0 0,-1 1 0 0 0,2 0 0 0 0,-1-1 0 0 0,1 1 1 0 0,0 0-1 0 0,0 0 0 0 0,1 3-104 0 0,0-5 65 0 0,0-1-1 0 0,0 1 1 0 0,1-1 0 0 0,-1 0 0 0 0,1 1 0 0 0,0-1-1 0 0,0 0 1 0 0,0 0 0 0 0,0 0 0 0 0,1-1-1 0 0,-1 1 1 0 0,1 0 0 0 0,0-1 0 0 0,0 0-1 0 0,0 1 1 0 0,0-1 0 0 0,0 0 0 0 0,0-1-1 0 0,0 1 1 0 0,1-1 0 0 0,-1 1 0 0 0,1-1-1 0 0,1 1-64 0 0,5-1 29 0 0,0 1 0 0 0,0-2 0 0 0,0 1 0 0 0,-1-1 0 0 0,1-1 0 0 0,0 1 0 0 0,0-2 0 0 0,0 1 0 0 0,-1-1 0 0 0,2-1-29 0 0,5-2-32 0 0,-1-1-1 0 0,1 0 1 0 0,-1 0 0 0 0,-1-2-1 0 0,11-6 33 0 0,-18 10-780 0 0,0-2-1 0 0,0 1 1 0 0,-1-1-1 0 0,1 0 1 0 0,2-4 780 0 0,3-6-7369 0 0</inkml:trace>
  <inkml:trace contextRef="#ctx0" brushRef="#br0" timeOffset="1804.659">2143 1 15840 0 0,'7'12'1207'0'0,"5"30"-355"0"0,-1 5-852 0 0,9 29 1155 0 0,-11-43-261 0 0,-1 0-1 0 0,-1 0 1 0 0,-2 1 0 0 0,0 11-894 0 0,-4-21 137 0 0,-1-1 0 0 0,-1 10-137 0 0,0-31-60 0 0,1 0-1 0 0,-1 1 1 0 0,1-1-1 0 0,-1 0 1 0 0,0 1-1 0 0,0-1 1 0 0,0 0-1 0 0,0 0 0 0 0,-1 0 1 0 0,1 0-1 0 0,-1 0 1 0 0,1 0-1 0 0,-2 2 61 0 0,-9 3-5988 0 0,0-4-948 0 0</inkml:trace>
  <inkml:trace contextRef="#ctx0" brushRef="#br0" timeOffset="1805.659">2013 265 17287 0 0,'1'-2'72'0'0,"0"0"0"0"0,0 0 0 0 0,1 0 0 0 0,-1 0 0 0 0,1 0 0 0 0,-1 0 0 0 0,1 0 0 0 0,0 1 0 0 0,0-1-1 0 0,0 1 1 0 0,0-1 0 0 0,0 1 0 0 0,0 0 0 0 0,0 0 0 0 0,0 0 0 0 0,0 0 0 0 0,1 0 0 0 0,-1 0-1 0 0,1 1-71 0 0,8-3 203 0 0,1 0 0 0 0,0 1 0 0 0,6 0-203 0 0,4-1 656 0 0,16-1-727 0 0,1 2-1 0 0,0 1 1 0 0,0 2 0 0 0,12 3 71 0 0,-3-1-4653 0 0,-28-1-1783 0 0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9:17.94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220 292 14544 0 0,'-2'-3'129'0'0,"1"0"1"0"0,-1 0 0 0 0,0 1-1 0 0,0-1 1 0 0,0 0 0 0 0,0 1-1 0 0,0-1 1 0 0,-1 1 0 0 0,1 0 0 0 0,-1 0-1 0 0,0 0 1 0 0,1 0 0 0 0,-1 0-1 0 0,0 0 1 0 0,0 1 0 0 0,0 0-1 0 0,0-1 1 0 0,-1 1 0 0 0,1 0 0 0 0,0 0-1 0 0,0 1 1 0 0,-1-1 0 0 0,1 1-1 0 0,0 0 1 0 0,-1-1 0 0 0,1 1-1 0 0,0 1 1 0 0,-1-1 0 0 0,-1 1-130 0 0,1 0 170 0 0,-1 0 0 0 0,1 0 0 0 0,0 0 0 0 0,0 1 0 0 0,0 0 0 0 0,0 0 0 0 0,0 0 0 0 0,0 0 0 0 0,1 0 0 0 0,-1 1 0 0 0,1 0 0 0 0,-2 2-170 0 0,-6 4 406 0 0,1 2 0 0 0,0 0 0 0 0,0 2-406 0 0,4-6 128 0 0,1 1 0 0 0,0 0-1 0 0,1 0 1 0 0,0 0-1 0 0,0 1 1 0 0,1-1 0 0 0,0 1-1 0 0,0 0 1 0 0,1 0-1 0 0,0 1-127 0 0,2-6 31 0 0,0 1-1 0 0,0 0 0 0 0,0 0 1 0 0,0-1-1 0 0,1 1 0 0 0,0 0 0 0 0,0-1 1 0 0,0 1-1 0 0,1-1 0 0 0,-1 1 1 0 0,1-1-1 0 0,0 1 0 0 0,1 1-30 0 0,-1-4 13 0 0,-1 1-1 0 0,1-1 1 0 0,0 1-1 0 0,0-1 1 0 0,0 1 0 0 0,0-1-1 0 0,0 0 1 0 0,1 0-1 0 0,-1 0 1 0 0,1-1-1 0 0,-1 1 1 0 0,1 0-1 0 0,0-1 1 0 0,-1 0-1 0 0,1 1 1 0 0,0-1-1 0 0,0 0 1 0 0,0-1 0 0 0,0 1-1 0 0,0 0 1 0 0,1-1-13 0 0,2 1 20 0 0,0-1 0 0 0,1-1 0 0 0,-1 1 1 0 0,0-1-1 0 0,0 0 0 0 0,0 0 0 0 0,0-1 0 0 0,0 0 1 0 0,0 0-1 0 0,-1 0 0 0 0,1-1 0 0 0,-1 0 1 0 0,1 0-1 0 0,-1 0 0 0 0,0-1 0 0 0,0 1 0 0 0,0-1 1 0 0,0-1-21 0 0,59-51 274 0 0,-59 51-275 0 0,4-5-17 0 0,0 1 1 0 0,9-7 17 0 0,-16 15-2 0 0,0-1 1 0 0,0 1-1 0 0,0-1 1 0 0,0 1-1 0 0,0 0 0 0 0,1 0 1 0 0,-1 0-1 0 0,0 0 0 0 0,1 0 1 0 0,-1 0-1 0 0,0 1 0 0 0,1-1 1 0 0,-1 1-1 0 0,1-1 1 0 0,-1 1-1 0 0,1 0 0 0 0,1 0 2 0 0,-3 1 11 0 0,0-1 0 0 0,0 0 0 0 0,0 1 0 0 0,0-1 0 0 0,0 0 0 0 0,0 1 0 0 0,0-1 0 0 0,0 1 0 0 0,0 0-1 0 0,0-1 1 0 0,0 1 0 0 0,-1 0 0 0 0,1 0 0 0 0,0-1 0 0 0,0 1 0 0 0,-1 0 0 0 0,1 0 0 0 0,0 0 0 0 0,-1 0 0 0 0,1 0 0 0 0,-1 0-1 0 0,1 1-10 0 0,1 1 50 0 0,0 1 7 0 0,0 1 1 0 0,0 0-1 0 0,0-1 1 0 0,0 1 0 0 0,0 4-58 0 0,4 11 118 0 0,4 6-118 0 0,-8-18 0 0 0,1 0 0 0 0,0-1 0 0 0,0 0 0 0 0,0 0 0 0 0,2 2 0 0 0,5 7 0 0 0,-4-10 0 0 0,-4-5-265 0 0,1 1 0 0 0,-1-1 0 0 0,0 0 0 0 0,1 0 0 0 0,-1 0 0 0 0,0 0 0 0 0,1 0 0 0 0,0 0 265 0 0,-1-1-430 0 0,0 0 0 0 0,-1 1 0 0 0,1-1 0 0 0,0 0 0 0 0,-1 0 0 0 0,1 0 0 0 0,0 0 0 0 0,-1-1 0 0 0,1 1 0 0 0,0 0 0 0 0,-1-1 0 0 0,1 1 0 0 0,0-1 430 0 0,7-4-7337 0 0</inkml:trace>
  <inkml:trace contextRef="#ctx0" brushRef="#br0" timeOffset="415.829">571 65 18239 0 0,'10'7'1536'0'0,"-2"5"-1506"0"0,0 1-1 0 0,-1 1 0 0 0,0-1 0 0 0,4 14-29 0 0,17 60 548 0 0,-25-80-415 0 0,22 99 1297 0 0,-1-4-711 0 0,-20-85-674 0 0,-4-12-36 0 0,1-1 0 0 0,0 0 0 0 0,0 1 0 0 0,0-1 0 0 0,1 0 0 0 0,-1 0 0 0 0,1 0 0 0 0,1 1-9 0 0,-2 0-12 0 0,-1-4-56 0 0,10-16-333 0 0,-5 5 141 0 0,0 0 1 0 0,1 0-1 0 0,1 0 1 0 0,0 1-1 0 0,0 0 0 0 0,1 0 1 0 0,0 1-1 0 0,0 0 1 0 0,1 0-1 0 0,0 1 1 0 0,0 0-1 0 0,1 1 0 0 0,6-4 260 0 0,-10 7 47 0 0,-1 1-1 0 0,1 0 0 0 0,0 0 1 0 0,0 0-1 0 0,0 0 0 0 0,0 1 1 0 0,0 0-1 0 0,0 0 1 0 0,0 1-1 0 0,0 0 0 0 0,0 0 1 0 0,0 0-1 0 0,0 1 0 0 0,1 0 1 0 0,0 0-47 0 0,-4 0 80 0 0,0-1 0 0 0,0 1 0 0 0,0 0 0 0 0,0 1 0 0 0,-1-1 0 0 0,1 0 1 0 0,0 1-1 0 0,-1-1 0 0 0,1 1 0 0 0,-1 0 0 0 0,0 0 0 0 0,0 0 1 0 0,1 0-1 0 0,-1 0 0 0 0,0 0 0 0 0,-1 1 0 0 0,1-1 0 0 0,0 1 0 0 0,-1-1 1 0 0,1 1-1 0 0,-1 0 0 0 0,0-1 0 0 0,0 1 0 0 0,0 0 0 0 0,0 0 1 0 0,-1 0-1 0 0,1 0 0 0 0,-1 0 0 0 0,1 0 0 0 0,-1 0 0 0 0,0 2-80 0 0,-1 0 125 0 0,1 0 0 0 0,-1 1 0 0 0,0-1 0 0 0,-1 0-1 0 0,1 0 1 0 0,-1 0 0 0 0,0 0 0 0 0,0-1 0 0 0,0 1-1 0 0,-1 0 1 0 0,1-1 0 0 0,-1 0 0 0 0,0 0 0 0 0,-1 1-1 0 0,1-2 1 0 0,-1 1 0 0 0,0 0 0 0 0,0-1 0 0 0,-3 3-125 0 0,-11 7 119 0 0,-1 0 1 0 0,0-2-1 0 0,-22 10-119 0 0,21-10-44 0 0,5-3-616 0 0,14-8-738 0 0,1 0-4200 0 0,0 0-1795 0 0</inkml:trace>
  <inkml:trace contextRef="#ctx0" brushRef="#br0" timeOffset="804.632">1433 310 16815 0 0,'-1'-2'59'0'0,"0"1"-1"0"0,0 0 0 0 0,1 0 0 0 0,-1 0 1 0 0,0 0-1 0 0,0 0 0 0 0,0 0 0 0 0,0 0 1 0 0,0 0-1 0 0,0 0 0 0 0,-1 1 0 0 0,1-1 0 0 0,0 0 1 0 0,0 1-1 0 0,-1-1 0 0 0,1 1 0 0 0,0-1-58 0 0,-2 1 145 0 0,-1 0-1 0 0,1-1 0 0 0,0 1 0 0 0,0 1 0 0 0,-1-1 1 0 0,-2 1-145 0 0,4-1-24 0 0,-13 2 74 0 0,0 1-1 0 0,0 1 0 0 0,0 0 1 0 0,1 0-1 0 0,-6 4-49 0 0,13-5 55 0 0,0 0 0 0 0,0 1-1 0 0,0 0 1 0 0,1 0 0 0 0,-1 0 0 0 0,1 1 0 0 0,0 0-1 0 0,1 0 1 0 0,-1 1 0 0 0,1 0 0 0 0,-4 4-55 0 0,8-7 25 0 0,-1-1 0 0 0,0 1 0 0 0,1 0 0 0 0,0 0 0 0 0,-1 0 0 0 0,1 0 0 0 0,0 0 1 0 0,1 0-1 0 0,-1 0 0 0 0,0 0 0 0 0,1 0 0 0 0,0 0 0 0 0,0 0 0 0 0,0 0 0 0 0,0 0 0 0 0,0 1 1 0 0,0-1-1 0 0,1 0 0 0 0,0 0 0 0 0,-1 0 0 0 0,1 0 0 0 0,0 0 0 0 0,1 0 0 0 0,-1 0 0 0 0,0-1 1 0 0,1 1-1 0 0,0 0 0 0 0,-1-1 0 0 0,1 1 0 0 0,0-1 0 0 0,2 3-25 0 0,8 6 59 0 0,0 1-1 0 0,1-2 1 0 0,0 1-1 0 0,0-2 1 0 0,10 6-59 0 0,-13-9 29 0 0,35 20 92 0 0,-28-16 55 0 0,1 0 0 0 0,14 13-176 0 0,-25-18 119 0 0,-4-3 30 0 0,0 0 0 0 0,0 1 0 0 0,0-1 1 0 0,-1 0-1 0 0,1 1 0 0 0,-1 0 0 0 0,1 0-149 0 0,-3-2 22 0 0,0-1 0 0 0,1 1 0 0 0,-1-1 0 0 0,0 1 0 0 0,0 0 0 0 0,1-1 0 0 0,-1 1 0 0 0,0 0 0 0 0,0-1 0 0 0,0 1 0 0 0,0 0 0 0 0,0-1 0 0 0,0 1 0 0 0,0 0 0 0 0,0-1 0 0 0,0 1 0 0 0,0-1-1 0 0,0 1 1 0 0,-1 0 0 0 0,1-1 0 0 0,0 1 0 0 0,0 0 0 0 0,-1-1 0 0 0,1 1 0 0 0,0-1 0 0 0,-1 1 0 0 0,1-1 0 0 0,-1 1 0 0 0,1-1 0 0 0,0 1 0 0 0,-1-1 0 0 0,1 1 0 0 0,-1-1 0 0 0,1 1 0 0 0,-1-1 0 0 0,0 0-1 0 0,1 1 1 0 0,-1-1 0 0 0,1 0 0 0 0,-1 1-22 0 0,-6 2 168 0 0,-1 1 0 0 0,1-1 0 0 0,0 0 0 0 0,-1 0 0 0 0,0-1 0 0 0,1 0-1 0 0,-1 0 1 0 0,-1-1-168 0 0,-20 3 277 0 0,-16-1-277 0 0,31-2-95 0 0,0 0-174 0 0,1 0 1 0 0,-1-1-1 0 0,0-1 0 0 0,0 0 1 0 0,-12-3 268 0 0,16 1-5666 0 0,1-3-1905 0 0</inkml:trace>
  <inkml:trace contextRef="#ctx0" brushRef="#br0" timeOffset="1491.799">1764 268 18631 0 0,'0'-14'422'0'0,"-1"13"-346"0"0,1 0 0 0 0,-1 0 1 0 0,0 1-1 0 0,1-1 0 0 0,-1 0 0 0 0,1 1 1 0 0,-1-1-1 0 0,0 0 0 0 0,1 1 0 0 0,-1-1 1 0 0,0 1-1 0 0,0-1 0 0 0,0 1 0 0 0,1-1 1 0 0,-1 1-1 0 0,0 0 0 0 0,0 0 0 0 0,0-1 1 0 0,0 1-1 0 0,0 0 0 0 0,0 0-76 0 0,-4 0 22 0 0,0 1-1 0 0,0 0 1 0 0,0 0 0 0 0,0 1-1 0 0,0-1 1 0 0,0 1 0 0 0,0 0-1 0 0,1 1 1 0 0,-1-1 0 0 0,1 1-1 0 0,0 0 1 0 0,-1 0-1 0 0,0 1-21 0 0,-5 4 30 0 0,0 1 0 0 0,1 0 0 0 0,0 0 0 0 0,-6 9-30 0 0,4-4 166 0 0,0 0-1 0 0,2 1 0 0 0,-1 0 1 0 0,2 1-1 0 0,0 0 0 0 0,-1 4-165 0 0,8-16 12 0 0,0-1 0 0 0,0 1 0 0 0,1 0 0 0 0,-1 0 0 0 0,1-1 0 0 0,0 1 0 0 0,0 0 0 0 0,0 0 0 0 0,0 0 1 0 0,0-1-1 0 0,1 1 0 0 0,0 0 0 0 0,0 0 0 0 0,0 0-12 0 0,0-1 12 0 0,0-1 1 0 0,0 0 0 0 0,0 1 0 0 0,0-1 0 0 0,1 0-1 0 0,-1 1 1 0 0,0-1 0 0 0,1 0 0 0 0,0 0-1 0 0,0 0 1 0 0,-1 0 0 0 0,1 0 0 0 0,0-1 0 0 0,0 1-1 0 0,1-1 1 0 0,-1 1 0 0 0,0-1 0 0 0,0 0 0 0 0,1 1-1 0 0,1-1-12 0 0,0 0 9 0 0,1 0-1 0 0,0 0 1 0 0,0-1-1 0 0,-1 1 1 0 0,1-1 0 0 0,0 0-1 0 0,0-1 1 0 0,0 1-1 0 0,-1-1 1 0 0,1 0-1 0 0,0 0 1 0 0,0 0-1 0 0,-1-1 1 0 0,1 0-1 0 0,1-1-8 0 0,12-6-156 0 0,0-1 0 0 0,-1 0 0 0 0,4-5 156 0 0,14-8-150 0 0,-15 11-109 0 0,1 1 0 0 0,0 1 0 0 0,17-6 259 0 0,-28 13-35 0 0,0 0 1 0 0,0 1 0 0 0,0 0 0 0 0,1 1-1 0 0,-1-1 1 0 0,1 2 0 0 0,-1 0 0 0 0,1 0-1 0 0,5 2 35 0 0,-10-1 0 0 0,1 1 0 0 0,-1 0 0 0 0,0 1 0 0 0,0 0 0 0 0,0 0 0 0 0,0 0 0 0 0,0 1 0 0 0,-1-1 0 0 0,0 1 0 0 0,1 1 0 0 0,-1-1 0 0 0,1 2 0 0 0,-2-1 78 0 0,1-1-1 0 0,-1 1 1 0 0,1 0-1 0 0,-2 0 1 0 0,1 1-1 0 0,0-1 1 0 0,-1 1-1 0 0,0 0 1 0 0,0 0-1 0 0,-1 0 1 0 0,0 0-1 0 0,0 0 1 0 0,0 0-1 0 0,-1 1 0 0 0,0-1 1 0 0,0 1-1 0 0,0-1 1 0 0,-1 1-1 0 0,0-1-77 0 0,0-5 12 0 0,0-1 0 0 0,-1 1 0 0 0,1-1 0 0 0,0 1 0 0 0,0-1 0 0 0,0 1 0 0 0,0-1 0 0 0,-1 1 0 0 0,1-1 0 0 0,0 0 0 0 0,-1 1 0 0 0,1-1 0 0 0,0 1 0 0 0,-1-1 0 0 0,1 0 0 0 0,0 1 0 0 0,-1-1 0 0 0,1 0 0 0 0,-1 1 0 0 0,1-1 0 0 0,0 0 0 0 0,-1 0 0 0 0,1 1 0 0 0,-1-1 0 0 0,1 0 0 0 0,-1 0 0 0 0,1 0 0 0 0,-1 0 0 0 0,1 0 0 0 0,-1 0 0 0 0,1 0 0 0 0,-1 0 0 0 0,1 0 0 0 0,-1 0 0 0 0,1 0 0 0 0,-1 0 0 0 0,1 0 0 0 0,-1 0 0 0 0,1 0 0 0 0,-1 0 0 0 0,1-1-1 0 0,-1 1 1 0 0,1 0-12 0 0,-21-8 165 0 0,19 7-162 0 0,0-1 0 0 0,0 0-1 0 0,0 0 1 0 0,0 1 0 0 0,0-2-1 0 0,0 1 1 0 0,1 0 0 0 0,-1 0-1 0 0,0 0 1 0 0,1-1 0 0 0,0 1-1 0 0,0-1 1 0 0,0 1 0 0 0,0-1-1 0 0,0 1 1 0 0,0-1 0 0 0,1 0-1 0 0,-1 0-2 0 0,1-2 2 0 0,0 1-1 0 0,0-1 1 0 0,1 1-1 0 0,-1 0 1 0 0,1-1-1 0 0,0 1 0 0 0,0 0 1 0 0,1 0-1 0 0,-1 0 1 0 0,1 0-1 0 0,1-1-1 0 0,3-8-61 0 0,0 0-1 0 0,1 0 1 0 0,1 1 0 0 0,0 0-1 0 0,1 0 1 0 0,0 1-1 0 0,1 0 1 0 0,0 1-1 0 0,1 0 1 0 0,0 0-1 0 0,1 1 1 0 0,12-7 61 0 0,-6 5-687 0 0,0 1 1 0 0,0 1-1 0 0,1 1 0 0 0,1 0 1 0 0,0 2-1 0 0,12-3 687 0 0,-12 4-1167 0 0</inkml:trace>
  <inkml:trace contextRef="#ctx0" brushRef="#br0" timeOffset="2546.563">2556 71 7880 0 0,'0'-28'496'0'0,"1"14"1083"0"0,-1 13-1406 0 0,1 0 0 0 0,-1 0 0 0 0,0 0 0 0 0,0 0 1 0 0,0 0-1 0 0,0 0 0 0 0,0 0 0 0 0,0 0 0 0 0,0 0 0 0 0,0 0 0 0 0,0 0 0 0 0,0 0 0 0 0,0 0 0 0 0,-1 0 0 0 0,1 0 0 0 0,0 0 0 0 0,-1 0-173 0 0,3-9 2523 0 0,-2 9 2066 0 0,-1 7-4466 0 0,1 1 0 0 0,-1-1 0 0 0,1 0 0 0 0,0 0 0 0 0,0 1 0 0 0,2 3-123 0 0,-1 16 336 0 0,0-8-6 0 0,1-1 0 0 0,0 1 0 0 0,3 5-330 0 0,-1-1 382 0 0,1 19-382 0 0,-3-22 136 0 0,1 0 0 0 0,2 5-136 0 0,-1-6 116 0 0,-1 0 0 0 0,1 14-116 0 0,1 21 75 0 0,0 14 2 0 0,-5-22-1 0 0,0-38-28 0 0,3-2-52 0 0,-3-4-84 0 0,-2-5-270 0 0,2 3 346 0 0,0 1 0 0 0,0 0 0 0 0,0 0 0 0 0,-1 0 0 0 0,1-1 0 0 0,0 1 0 0 0,0 0 0 0 0,0-1 0 0 0,0 1 0 0 0,-1 0 0 0 0,1 0 0 0 0,0-1 0 0 0,0 1 0 0 0,0 0 0 0 0,0-1 0 0 0,0 1 0 0 0,0 0 0 0 0,0-1 0 0 0,0 1 0 0 0,0 0 0 0 0,0 0 0 0 0,0-1 0 0 0,0 1 0 0 0,0 0 0 0 0,0-1 0 0 0,0 1 0 0 0,1 0 0 0 0,-1-1 0 0 0,0 1 12 0 0,3-16-423 0 0,-2 13 325 0 0,-1 1 1 0 0,0-1 0 0 0,1 0-1 0 0,0 0 1 0 0,0 1 0 0 0,0-1 0 0 0,0 0-1 0 0,0 1 1 0 0,0-1 0 0 0,1 1-1 0 0,-1-1 1 0 0,2-1 97 0 0,8-7-328 0 0,0 1 0 0 0,1-1-1 0 0,0 2 1 0 0,0 0 0 0 0,1 0 0 0 0,5-1 328 0 0,-12 7-2 0 0,0 1 1 0 0,1 0-1 0 0,-1 0 0 0 0,1 1 1 0 0,-1-1-1 0 0,1 1 1 0 0,-1 1-1 0 0,1-1 1 0 0,0 1-1 0 0,-1 1 1 0 0,1-1-1 0 0,0 1 0 0 0,-1 0 1 0 0,1 1-1 0 0,-1-1 1 0 0,1 1-1 0 0,3 2 2 0 0,-7-2 42 0 0,0 0 1 0 0,1 0-1 0 0,-1 1 1 0 0,0-1-1 0 0,-1 1 0 0 0,1-1 1 0 0,0 1-1 0 0,-1 0 0 0 0,0 0 1 0 0,1 0-1 0 0,-1 1-42 0 0,-1-2 40 0 0,0 0 0 0 0,1 0-1 0 0,-1 0 1 0 0,0 0 0 0 0,0 0 0 0 0,0 0-1 0 0,0 1 1 0 0,-1-1 0 0 0,1 0-1 0 0,-1 1 1 0 0,1-1 0 0 0,-1 1 0 0 0,0-1-1 0 0,0 0 1 0 0,0 1 0 0 0,0-1-1 0 0,0 2-39 0 0,-7 29 744 0 0,7-31-703 0 0,-1 0-1 0 0,1 0 1 0 0,-1 0-1 0 0,0-1 0 0 0,0 1 1 0 0,0 0-1 0 0,0-1 1 0 0,-1 1-1 0 0,1 0 0 0 0,0-1 1 0 0,0 1-1 0 0,-1-1 1 0 0,1 0-1 0 0,-1 1 1 0 0,0-1-1 0 0,1 0-40 0 0,-17 17 529 0 0,17-16-490 0 0,-1 0 0 0 0,0 0 0 0 0,0 0 0 0 0,0 0-1 0 0,0 0 1 0 0,0 0 0 0 0,-1 0 0 0 0,1-1 0 0 0,0 1 0 0 0,-1-1-1 0 0,1 0 1 0 0,-2 1-39 0 0,-34 10 133 0 0,9-3-26 0 0,1 0-63 0 0,-1 0 1 0 0,0-2-1 0 0,-7 0-44 0 0,16-3-125 0 0,17-4-45 0 0,0 0 1 0 0,-1 1-1 0 0,1-1 1 0 0,0 0-1 0 0,-1-1 0 0 0,1 1 1 0 0,0-1-1 0 0,-1 1 1 0 0,0-1 169 0 0,-10-2-5974 0 0,5 3-543 0 0</inkml:trace>
  <inkml:trace contextRef="#ctx0" brushRef="#br0" timeOffset="2882.094">3108 470 16783 0 0,'7'0'818'0'0,"50"5"289"0"0,-42-3-747 0 0,-1-1 1 0 0,0 0 0 0 0,1-1 0 0 0,6 0-361 0 0,-3-2 708 0 0,-9 1-541 0 0,-1 1 0 0 0,1-1 1 0 0,-1 0-1 0 0,0-1 0 0 0,1 0 1 0 0,-1-1-1 0 0,0 1 0 0 0,0-2 1 0 0,0 1-1 0 0,-1-1 0 0 0,5-2-167 0 0,-10 4 9 0 0,0 1 0 0 0,-1-1 0 0 0,1 0 0 0 0,0 1 0 0 0,0-1 0 0 0,-1 0 0 0 0,1 0 0 0 0,-1 0 0 0 0,0 0 0 0 0,0 0 1 0 0,1 0-1 0 0,-1 0 0 0 0,0-1 0 0 0,-1 1 0 0 0,1 0 0 0 0,0-1 0 0 0,-1 1 0 0 0,1-1-9 0 0,-1-1-18 0 0,0 0 1 0 0,0 1 0 0 0,0-1 0 0 0,0 0 0 0 0,-1 1 0 0 0,1-1 0 0 0,-1 0 0 0 0,0 1-1 0 0,0-1 1 0 0,-1 1 0 0 0,0-3 17 0 0,0 1-25 0 0,0 1 0 0 0,-1-1-1 0 0,1 1 1 0 0,-1 0 0 0 0,0 0 0 0 0,-1 0 0 0 0,1 0-1 0 0,0 0 1 0 0,-1 1 0 0 0,0-1 0 0 0,0 1 0 0 0,0 0-1 0 0,0 0 1 0 0,-1 1 0 0 0,1-1 0 0 0,-1 1 0 0 0,-2-1 25 0 0,0 1 5 0 0,0 0 0 0 0,0 1-1 0 0,0 0 1 0 0,0 1 0 0 0,0-1 0 0 0,0 1 0 0 0,0 1 0 0 0,0-1 0 0 0,0 1 0 0 0,-6 2-5 0 0,9-2 15 0 0,0 0-1 0 0,0 1 1 0 0,0-1-1 0 0,0 1 1 0 0,0 0-1 0 0,0 0 1 0 0,1 0-1 0 0,-1 1 1 0 0,1-1-1 0 0,-1 1 1 0 0,1 0-1 0 0,0 0 1 0 0,0 0-1 0 0,0 1 1 0 0,1-1-1 0 0,-1 0 1 0 0,1 1-1 0 0,-1 0-14 0 0,0 3 30 0 0,-1-1 1 0 0,1 1-1 0 0,0 0 0 0 0,1 0 0 0 0,0 0 0 0 0,0 0 0 0 0,0 1 0 0 0,1-1 0 0 0,0 4-30 0 0,1-7 12 0 0,0-1 0 0 0,0 1 0 0 0,0-1 0 0 0,1 1 1 0 0,0-1-1 0 0,-1 0 0 0 0,1 1 0 0 0,1-1 0 0 0,-1 0 0 0 0,0 0 0 0 0,1 0 0 0 0,-1 0 0 0 0,1 0 0 0 0,0 0 0 0 0,0 0 0 0 0,0-1 0 0 0,1 1 0 0 0,-1-1 0 0 0,1 1 0 0 0,-1-1 0 0 0,3 2-12 0 0,1 0 0 0 0,0-1 0 0 0,0 1 0 0 0,0-1 0 0 0,0 0 0 0 0,1 0 0 0 0,-1-1 0 0 0,7 2 0 0 0,51 8 0 0 0,-38-8 0 0 0,-5 0-1111 0 0,0-2 0 0 0,0 0 0 0 0,0-1-1 0 0,0-1 1 0 0,0-1 0 0 0,0-1 0 0 0,7-2 1111 0 0,-7-2-6589 0 0</inkml:trace>
  <inkml:trace contextRef="#ctx0" brushRef="#br0" timeOffset="3423.908">3832 393 14368 0 0,'-13'-9'1097'0'0,"10"7"-1035"0"0,0 1-1 0 0,0 0 1 0 0,0 0-1 0 0,-1 0 1 0 0,1 0 0 0 0,0 0-1 0 0,-1 0 1 0 0,1 1 0 0 0,-1 0-1 0 0,1 0 1 0 0,-1 0 0 0 0,1 0-1 0 0,0 0 1 0 0,-1 1 0 0 0,1-1-1 0 0,-1 1 1 0 0,1 0 0 0 0,0 0-1 0 0,-4 1-61 0 0,-2 2 373 0 0,0 0-1 0 0,0 1 1 0 0,0 0-1 0 0,0 0 1 0 0,1 1-1 0 0,-2 2-372 0 0,3-2 146 0 0,1 1 0 0 0,0-1 0 0 0,1 1 0 0 0,0 1 0 0 0,0-1 0 0 0,0 1 0 0 0,1 0 0 0 0,0 0 0 0 0,0 0 0 0 0,1 0 0 0 0,0 1 0 0 0,1-1 0 0 0,-2 7-146 0 0,2-5 153 0 0,1-1 0 0 0,-1 1 1 0 0,2 0-1 0 0,-1 0 0 0 0,1 0 1 0 0,1 6-154 0 0,-1-14 29 0 0,1 0 0 0 0,-1 0 0 0 0,0 0 0 0 0,1 0 0 0 0,-1 0 0 0 0,1 0 0 0 0,0 0 0 0 0,-1 0 0 0 0,1 0 0 0 0,0 0 0 0 0,0 0 0 0 0,0-1 0 0 0,0 1 0 0 0,1 0 0 0 0,-1-1 0 0 0,0 1 0 0 0,1-1 0 0 0,-1 1 0 0 0,1-1 0 0 0,0 0 0 0 0,-1 0 0 0 0,1 1 0 0 0,0-1 0 0 0,0 0 0 0 0,-1-1 0 0 0,1 1 0 0 0,0 0 0 0 0,0 0 0 0 0,0-1 1 0 0,0 1-1 0 0,0-1 0 0 0,0 0 0 0 0,0 0 0 0 0,0 0 0 0 0,1 0-29 0 0,7 0 4 0 0,0 0 0 0 0,0-1 1 0 0,0-1-1 0 0,0 0 1 0 0,-1 0-1 0 0,1-1 0 0 0,-1 0 1 0 0,1 0-1 0 0,-1-1 0 0 0,0-1 1 0 0,-1 1-1 0 0,1-1 1 0 0,-1-1-1 0 0,0 0 0 0 0,0 0 1 0 0,-1 0-1 0 0,1-1 1 0 0,-2 0-1 0 0,1-1 0 0 0,-1 0 1 0 0,0 0-5 0 0,2-5-290 0 0,-1 0 0 0 0,-1 0 0 0 0,0-1 0 0 0,-1 0 0 0 0,0 0 0 0 0,2-15 290 0 0,3-22-1701 0 0,0-19 1701 0 0,-3 16-573 0 0,2-19 178 0 0,8-43 1924 0 0,-13 108 96 0 0,-3 20-1126 0 0,0 32-626 0 0,-2-37 300 0 0,23 468 2090 0 0,-20-458-2190 0 0,1 0-1 0 0,4 16-72 0 0,-6-27-49 0 0,-1-4-214 0 0,0-2-117 0 0,-4-1-6524 0 0,-5-2-371 0 0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9:17.20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355 203 13856 0 0,'-13'-9'952'0'0,"9"8"-880"0"0,1 0 1 0 0,-1 0 0 0 0,1 0-1 0 0,-1 0 1 0 0,0 1 0 0 0,1 0 0 0 0,-1 0-1 0 0,0 0 1 0 0,0 0 0 0 0,1 0-1 0 0,-1 1 1 0 0,1-1 0 0 0,-1 1-1 0 0,0 0 1 0 0,1 0 0 0 0,-3 2-73 0 0,-11 3 1100 0 0,1 2-1 0 0,-15 8-1099 0 0,22-11 132 0 0,-8 4 158 0 0,0 2 0 0 0,1 0 0 0 0,0 0 1 0 0,0 2-1 0 0,1 0 0 0 0,1 1 0 0 0,1 0 0 0 0,0 1 0 0 0,0 1 0 0 0,-9 15-290 0 0,16-20 190 0 0,0-1 1 0 0,1 1-1 0 0,-3 8-190 0 0,6-14 29 0 0,0 1 1 0 0,1-1-1 0 0,0 0 1 0 0,0 0-1 0 0,1 0 1 0 0,0 1-1 0 0,0-1 1 0 0,0 0-1 0 0,1 5-29 0 0,-1-9-8 0 0,0 0 0 0 0,1 0 0 0 0,-1 0 0 0 0,1 0 0 0 0,0-1 0 0 0,-1 1 0 0 0,1 0 1 0 0,-1 0-1 0 0,1-1 0 0 0,0 1 0 0 0,0 0 0 0 0,-1-1 0 0 0,1 1 0 0 0,0-1 0 0 0,0 1 0 0 0,0-1 0 0 0,0 1 0 0 0,0-1 0 0 0,0 0 0 0 0,0 0 0 0 0,0 1 0 0 0,0-1 0 0 0,0 0 0 0 0,0 0 0 0 0,0 0 8 0 0,4 1 58 0 0,0 0-1 0 0,0-1 1 0 0,0 0 0 0 0,1 0 0 0 0,-1 0-58 0 0,3-1-36 0 0,-1-1 1 0 0,1 0 0 0 0,-1 0 0 0 0,1-1 0 0 0,-1 1-1 0 0,0-2 1 0 0,0 1 0 0 0,-1-1 0 0 0,1 0 0 0 0,-1-1-1 0 0,1 1 1 0 0,-1-1 0 0 0,-1 0 0 0 0,1-1 0 0 0,-1 1-1 0 0,0-1 1 0 0,0 0 0 0 0,0-1 0 0 0,-1 1 0 0 0,1-3 35 0 0,-5 9-3 0 0,4-7-22 0 0,0 0-1 0 0,-1 0 1 0 0,1 0 0 0 0,-1-1-1 0 0,-1 1 1 0 0,1-1 0 0 0,-1 0-1 0 0,-1 1 1 0 0,1-4 25 0 0,-2 10 5 0 0,0 0-1 0 0,0 1 0 0 0,0-1 1 0 0,0 0-1 0 0,0 0 1 0 0,-1 1-1 0 0,1-1 1 0 0,0 0-1 0 0,0 1 1 0 0,0-1-1 0 0,-1 0 1 0 0,1 1-1 0 0,0-1 1 0 0,-1 0-1 0 0,1 1 1 0 0,-1-1-1 0 0,1 1 1 0 0,-1-1-1 0 0,1 1 0 0 0,-1-1 1 0 0,1 1-1 0 0,-1-1 1 0 0,1 1-1 0 0,-1-1 1 0 0,1 1-1 0 0,-1 0 1 0 0,0-1-1 0 0,1 1 1 0 0,-1 0-1 0 0,0 0 1 0 0,1-1-1 0 0,-1 1 1 0 0,0 0-1 0 0,0 0 1 0 0,1 0-1 0 0,-1 0 1 0 0,0 0-1 0 0,1 0 0 0 0,-1 0 1 0 0,0 0-1 0 0,0 0 1 0 0,1 0-1 0 0,-1 0 1 0 0,0 1-1 0 0,1-1 1 0 0,-1 0-1 0 0,0 0 1 0 0,1 1-1 0 0,-1-1 1 0 0,0 0-1 0 0,1 1 1 0 0,-1-1-1 0 0,1 1 1 0 0,-1-1-1 0 0,1 1 0 0 0,-1-1 1 0 0,1 1-1 0 0,-1-1 1 0 0,1 1-1 0 0,-1 0 1 0 0,1-1-1 0 0,-1 1-4 0 0,0 1 8 0 0,0 0 0 0 0,0-1-1 0 0,-1 1 1 0 0,1 0-1 0 0,0 0 1 0 0,0 0 0 0 0,0 3-8 0 0,2-4 18 0 0,-1 1 1 0 0,1 0 0 0 0,0 0-1 0 0,0 0 1 0 0,0-1 0 0 0,0 1 0 0 0,0 0-1 0 0,1-1 1 0 0,-1 1 0 0 0,0-1-1 0 0,1 1 1 0 0,-1-1 0 0 0,1 0-1 0 0,-1 0 1 0 0,1 0 0 0 0,0 0 0 0 0,-1 0-1 0 0,1 0 1 0 0,0 0 0 0 0,0 0-1 0 0,0-1 1 0 0,0 1 0 0 0,0-1-1 0 0,0 1 1 0 0,0-1 0 0 0,0 0-1 0 0,0 0 1 0 0,0 0 0 0 0,1 0-19 0 0,5 0 1 0 0,0 0-1 0 0,1 0 1 0 0,-1-1 0 0 0,0-1 0 0 0,1 0-1 0 0,3-1 0 0 0,-6 2-1 0 0,19-6-10 0 0,0-1 1 0 0,0-1 0 0 0,0-1-1 0 0,-1-2 1 0 0,2-1 10 0 0,16-12-180 0 0,-15 9-81 0 0,-1 0 1 0 0,-1-3 260 0 0,-16 13-43 0 0,-1-1 0 0 0,0-1 1 0 0,-1 1-1 0 0,1-1 0 0 0,-2-1 1 0 0,1 1-1 0 0,3-8 43 0 0,-5 9 0 0 0,-1-1-1 0 0,0 0 1 0 0,-1 1 0 0 0,0-1-1 0 0,0 0 1 0 0,-1-1 0 0 0,0 1 0 0 0,0 0-1 0 0,-1-1 1 0 0,0-7 0 0 0,-1 13 27 0 0,0 0 1 0 0,0 0-1 0 0,0 0 1 0 0,-1 0-1 0 0,0-1 0 0 0,1 1 1 0 0,-1 1-1 0 0,0-1 1 0 0,0 0-1 0 0,-1 0 0 0 0,1 0 1 0 0,-1 0-1 0 0,1 1 1 0 0,-1-1-1 0 0,0 1 0 0 0,0-1 1 0 0,0 1-1 0 0,0 0 1 0 0,0 0-1 0 0,-1 0 1 0 0,1 0-1 0 0,-1 0 0 0 0,1 0 1 0 0,-1 1-1 0 0,0-1 1 0 0,0 1-1 0 0,1 0 0 0 0,-1 0 1 0 0,0 0-1 0 0,0 0 1 0 0,-1 0-28 0 0,0 0 45 0 0,1 0 0 0 0,-1 1 1 0 0,0-1-1 0 0,1 1 1 0 0,-1-1-1 0 0,1 1 0 0 0,-1 0 1 0 0,0 1-1 0 0,1-1 0 0 0,-1 1 1 0 0,0-1-1 0 0,1 1 1 0 0,-1 0-1 0 0,1 0 0 0 0,0 1 1 0 0,-1-1-1 0 0,1 1 0 0 0,0 0 1 0 0,0 0-1 0 0,-2 1-45 0 0,1 0 24 0 0,0 1-1 0 0,1-1 0 0 0,-1 1 1 0 0,1-1-1 0 0,0 1 1 0 0,0 0-1 0 0,1 1 0 0 0,-1-1 1 0 0,1 0-1 0 0,0 1 1 0 0,0-1-1 0 0,0 1 0 0 0,1-1 1 0 0,-1 1-1 0 0,1 1-23 0 0,-3 20 34 0 0,1 0 0 0 0,1 0-1 0 0,1 0 1 0 0,1 1 0 0 0,1-1-1 0 0,2 0 1 0 0,1 6-34 0 0,10 42 660 0 0,22 64-660 0 0,9 7 76 0 0,-19-67-320 0 0,-4 1-1 0 0,10 64 245 0 0,-30-125-1345 0 0,-2-1-3953 0 0,0-1-1993 0 0</inkml:trace>
  <inkml:trace contextRef="#ctx0" brushRef="#br0" timeOffset="324.108">274 658 17479 0 0,'2'-3'113'0'0,"-1"1"0"0"0,1-1-1 0 0,0 1 1 0 0,0-1-1 0 0,0 1 1 0 0,0 0 0 0 0,0 0-1 0 0,0 0 1 0 0,1 0-1 0 0,-1 1 1 0 0,1-1 0 0 0,-1 1-1 0 0,1-1 1 0 0,-1 1-1 0 0,1 0 1 0 0,0 0 0 0 0,0 0-1 0 0,2 0-112 0 0,6-2 70 0 0,0 1-1 0 0,0 0 1 0 0,0 0 0 0 0,6 1-70 0 0,135-2 2149 0 0,48 8-2149 0 0,-197-5-48 0 0,61 3-2869 0 0,7-3 2917 0 0,-26-1-6913 0 0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9:23.09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9 190 17135 0 0,'-1'-4'174'0'0,"-1"-12"1246"0"0,-1 25-964 0 0,3-9-454 0 0,0 1 0 0 0,-1 0 0 0 0,1-1 1 0 0,0 1-1 0 0,-1 0 0 0 0,1-1 0 0 0,0 1 0 0 0,0 0 1 0 0,0 0-1 0 0,0-1 0 0 0,0 1 0 0 0,0 0 1 0 0,0-1-1 0 0,0 1 0 0 0,0 1-2 0 0,26 139 1117 0 0,28 99-34 0 0,-33-113-1102 0 0,-20-116-1698 0 0,-1-8 698 0 0</inkml:trace>
  <inkml:trace contextRef="#ctx0" brushRef="#br0" timeOffset="309.367">35 218 16008 0 0,'6'-6'771'0'0,"-3"2"-697"0"0,0 1-1 0 0,0 0 1 0 0,0 0-1 0 0,1 0 1 0 0,0 1-1 0 0,-1-1 1 0 0,1 1-1 0 0,0 0 0 0 0,0 0 1 0 0,0 0-1 0 0,1 1 1 0 0,-1 0-1 0 0,0-1 1 0 0,1 1-1 0 0,-1 1 0 0 0,0-1 1 0 0,1 1-1 0 0,-1-1 1 0 0,1 1-1 0 0,-1 1 1 0 0,1-1-1 0 0,-1 0 0 0 0,1 1 1 0 0,-1 0-1 0 0,0 0 1 0 0,1 1-74 0 0,18 4 321 0 0,-13-4-145 0 0,0 0-1 0 0,-1 1 1 0 0,1 1-1 0 0,-1 0 0 0 0,6 2-175 0 0,1 4 333 0 0,0 0-1 0 0,-1 1 0 0 0,0 0 1 0 0,10 10-333 0 0,-20-16 87 0 0,0 1 0 0 0,0 0-1 0 0,0 0 1 0 0,0 0 0 0 0,-1 0 0 0 0,0 1 0 0 0,0-1 0 0 0,-1 1 0 0 0,0 0 0 0 0,0 0 0 0 0,-1 0 0 0 0,0 1 0 0 0,0 0-87 0 0,-1-5 16 0 0,-1 0 0 0 0,0 0 0 0 0,0 0 0 0 0,0 0 0 0 0,-1 0 0 0 0,1 0 0 0 0,-1-1 0 0 0,0 1 0 0 0,1 0 0 0 0,-1 0 0 0 0,0 0 0 0 0,-1 0 0 0 0,1-1 0 0 0,0 1 0 0 0,-1-1 0 0 0,0 1 0 0 0,1-1 0 0 0,-1 1 0 0 0,-2 0-16 0 0,-1 3 28 0 0,0-1-1 0 0,-1 0 1 0 0,0 0 0 0 0,0 0-1 0 0,0-1 1 0 0,-1 1 0 0 0,0-1-28 0 0,-14 6-267 0 0,0-1 0 0 0,-1 0 1 0 0,0-2-1 0 0,0 0 0 0 0,0-2 1 0 0,-1 0-1 0 0,0-2 0 0 0,-1 0 267 0 0,18-3-618 0 0,0 0 0 0 0,0 0 0 0 0,0 0 0 0 0,0-1 0 0 0,1 0-1 0 0,-1 0 1 0 0,0-1 0 0 0,-3-1 618 0 0,-7-2-1814 0 0</inkml:trace>
  <inkml:trace contextRef="#ctx0" brushRef="#br0" timeOffset="719.654">375 12 15520 0 0,'5'-2'164'0'0,"0"0"0"0"0,0 0 0 0 0,0 1 0 0 0,0 0 0 0 0,0-1 0 0 0,1 2 0 0 0,-1-1 0 0 0,0 0 0 0 0,4 1-164 0 0,-6 1 47 0 0,0-1 1 0 0,1 0-1 0 0,-1 1 0 0 0,0 0 0 0 0,0 0 1 0 0,0 0-1 0 0,0 0 0 0 0,0 1 1 0 0,0-1-1 0 0,0 1 0 0 0,0-1 1 0 0,0 1-1 0 0,-1 0 0 0 0,1 0 0 0 0,-1 1 1 0 0,1 0-48 0 0,5 6 320 0 0,-1 1 0 0 0,0 0-1 0 0,0 1 1 0 0,-1-1 0 0 0,-1 1 0 0 0,0 0 0 0 0,-1 1 0 0 0,2 5-320 0 0,-2-7 241 0 0,0 1-4 0 0,-1 0 1 0 0,0 1 0 0 0,-1-1-1 0 0,0 0 1 0 0,-1 1-1 0 0,-1 0-237 0 0,1 28 451 0 0,-2 4-451 0 0,-1 7 108 0 0,3-41-68 0 0,-2 1 0 0 0,0 0 0 0 0,0 0 1 0 0,-1-1-1 0 0,0 1 0 0 0,-1 0-40 0 0,3-11-1 0 0,0 0-1 0 0,0 0 1 0 0,0 0-1 0 0,0 0 1 0 0,0 0-1 0 0,0 0 1 0 0,0 0-1 0 0,0 0 1 0 0,0 0-1 0 0,0 0 1 0 0,0 0-1 0 0,0 0 1 0 0,0 0 0 0 0,0 0-1 0 0,0 0 1 0 0,0 0-1 0 0,0 0 1 0 0,0 0-1 0 0,0 0 1 0 0,0 0-1 0 0,0 1 1 0 0,1-1-1 0 0,-1 0 1 0 0,0 0 0 0 0,0 0-1 0 0,0 0 1 0 0,0 0-1 0 0,0 0 1 0 0,0 0-1 0 0,0 0 1 0 0,0 0-1 0 0,0 0 1 0 0,0 0-1 0 0,0 0 1 0 0,0 0 0 0 0,0 0-1 0 0,0 0 1 0 0,0 0-1 0 0,0 0 1 0 0,0 0-1 0 0,0 0 1 0 0,0 0-1 0 0,0 0 1 0 0,0 0-1 0 0,0 0 1 0 0,0 0-1 0 0,0 0 1 0 0,0 0 0 0 0,0 0-1 0 0,0 1 2 0 0,5-7-96 0 0,4-5-50 0 0,0-1-155 0 0,1 0-1 0 0,-1 1 1 0 0,2 0-1 0 0,3-3 302 0 0,3-2-203 0 0,-7 7 169 0 0,0 0-1 0 0,1 0 1 0 0,0 1-1 0 0,0 1 1 0 0,1 0-1 0 0,10-5 35 0 0,-17 10-9 0 0,1 0 0 0 0,0-1 0 0 0,0 2 0 0 0,0-1 0 0 0,0 1 0 0 0,0 0 0 0 0,0 0 0 0 0,0 0 0 0 0,2 1 9 0 0,-5 0 18 0 0,0 1 0 0 0,1-1 1 0 0,-1 1-1 0 0,0-1 0 0 0,0 1 0 0 0,1 0 1 0 0,-1 0-1 0 0,0 1 0 0 0,0-1 1 0 0,0 0-1 0 0,0 1 0 0 0,-1 0 1 0 0,1 0-1 0 0,0 0 0 0 0,-1 0 0 0 0,1 0 1 0 0,1 2-19 0 0,1 2 130 0 0,-1 0 1 0 0,1 1 0 0 0,-1-1-1 0 0,-1 1 1 0 0,1 0 0 0 0,-1 0-1 0 0,0 0 1 0 0,0 2-131 0 0,4 13 347 0 0,-1 1-1 0 0,-1 1-346 0 0,-4-21 7 0 0,-1-1 0 0 0,1 1-1 0 0,0 0 1 0 0,0-1 0 0 0,0 1-1 0 0,0 0 1 0 0,1-1 0 0 0,-1 1-1 0 0,1-1 1 0 0,-1 0-1 0 0,3 2-6 0 0,-1 2-1 0 0,-1-5-18 0 0,-1 1 0 0 0,1 0 0 0 0,0-1 0 0 0,0 1 0 0 0,-1-1-1 0 0,1 1 1 0 0,0-1 0 0 0,0 0 0 0 0,0 0 0 0 0,1 0 0 0 0,-1 0 0 0 0,0 0-1 0 0,0 0 1 0 0,1 0 0 0 0,-1-1 0 0 0,2 1 19 0 0,1 0-442 0 0,0-1 0 0 0,0 1 0 0 0,0-1-1 0 0,0 0 1 0 0,-1-1 0 0 0,1 1 0 0 0,4-1 442 0 0,5-2-1183 0 0</inkml:trace>
  <inkml:trace contextRef="#ctx0" brushRef="#br0" timeOffset="991.702">1164 279 15632 0 0,'-2'-1'356'0'0,"-1"1"-286"0"0,0-1 1 0 0,0 1 0 0 0,0-1 0 0 0,0 1 0 0 0,0 0 0 0 0,0 0 0 0 0,0 0 0 0 0,0 1 0 0 0,0-1 0 0 0,1 1 0 0 0,-1-1 0 0 0,0 1 0 0 0,0 0 0 0 0,0 0 0 0 0,0 1 0 0 0,1-1 0 0 0,-1 0 0 0 0,1 1 0 0 0,-1 0 0 0 0,1-1 0 0 0,0 1 0 0 0,-1 0 0 0 0,1 0 0 0 0,0 1 0 0 0,0-1-71 0 0,-2 2 89 0 0,1-1 0 0 0,0 1-1 0 0,0 0 1 0 0,0 0 0 0 0,0 0 0 0 0,1 0 0 0 0,0 1 0 0 0,0-1 0 0 0,0 0 0 0 0,0 1 0 0 0,1 0 0 0 0,-1-1 0 0 0,1 1-1 0 0,0 0 1 0 0,0 3-89 0 0,2-4 50 0 0,-1 0 0 0 0,0 0 0 0 0,1 0 0 0 0,0 0-1 0 0,0 0 1 0 0,0 0 0 0 0,1 0 0 0 0,-1 0 0 0 0,1-1-1 0 0,0 1 1 0 0,0-1 0 0 0,0 1 0 0 0,0-1-1 0 0,1 0 1 0 0,-1 1 0 0 0,1-1 0 0 0,0-1 0 0 0,0 1-1 0 0,0 0 1 0 0,0-1 0 0 0,0 1 0 0 0,1-1 0 0 0,-1 0-1 0 0,1 0 1 0 0,0 0 0 0 0,-1-1 0 0 0,1 1 0 0 0,0-1-1 0 0,2 0-49 0 0,6 2 108 0 0,0 0 0 0 0,1-2 0 0 0,-1 1 0 0 0,1-2 0 0 0,-1 1 0 0 0,8-2-108 0 0,-16 1 38 0 0,0-1 1 0 0,-1 1 0 0 0,1-1-1 0 0,0 0 1 0 0,0 0 0 0 0,0 0-1 0 0,-1-1 1 0 0,1 1-1 0 0,0-1 1 0 0,-1 0 0 0 0,0 0-1 0 0,1 0 1 0 0,-1 0 0 0 0,0-1-1 0 0,0 1 1 0 0,0-1 0 0 0,-1 0-1 0 0,1 0 1 0 0,0 0-1 0 0,-1 0 1 0 0,0 0 0 0 0,2-4-39 0 0,-3 5 0 0 0,0-1 1 0 0,-1 1-1 0 0,1-1 1 0 0,-1 1-1 0 0,1-1 1 0 0,-1 0 0 0 0,0 1-1 0 0,0-1 1 0 0,0 0-1 0 0,0 1 1 0 0,0-1-1 0 0,-1 0 1 0 0,1 1-1 0 0,-1-1 1 0 0,0 1 0 0 0,0-1-1 0 0,0 1 1 0 0,0-1-1 0 0,0 1 1 0 0,0 0-1 0 0,-2-3 0 0 0,-2-3 0 0 0,-1-1 0 0 0,0 1 0 0 0,-1 1-1 0 0,-7-8 1 0 0,-65-56-11 0 0,52 47-184 0 0,24 22-80 0 0,0-1 0 0 0,-1 0 0 0 0,1-1 0 0 0,0 1 0 0 0,1 0 0 0 0,-1-1 0 0 0,0 0 0 0 0,1 1 0 0 0,0-1 0 0 0,-1-2 275 0 0,2-2-1100 0 0</inkml:trace>
  <inkml:trace contextRef="#ctx0" brushRef="#br0" timeOffset="1268.287">1485 56 14600 0 0,'0'7'705'0'0,"1"13"-229"0"0,1 0 0 0 0,2 6-476 0 0,2 27 568 0 0,1 17 838 0 0,-3-34 824 0 0,0 26-2230 0 0,-2-2 756 0 0,0-35-610 0 0,-2-1 0 0 0,0 1 0 0 0,-4 17-146 0 0,4-30 13 0 0,0-10-171 0 0,0 0-1 0 0,-1 0 0 0 0,1 0 0 0 0,0 0 1 0 0,-1 0-1 0 0,1 0 0 0 0,-1 0 0 0 0,1 0 1 0 0,-1 0-1 0 0,0 0 159 0 0,0-1-2054 0 0,1-1-4565 0 0</inkml:trace>
  <inkml:trace contextRef="#ctx0" brushRef="#br0" timeOffset="1879.259">1551 326 9936 0 0,'42'-5'504'0'0,"0"2"0"0"0,0 1 1 0 0,0 2-1 0 0,22 4-504 0 0,-4 0 3044 0 0,41-5-3044 0 0,22 0 3401 0 0,-70 2-1986 0 0,-51-1-1277 0 0,-3 1 4 0 0,-7 5 15 0 0,0-1 1 0 0,-1 0 0 0 0,1 0 0 0 0,-1 0-1 0 0,-8 2-157 0 0,-50 17 402 0 0,22-9-184 0 0,-21 8-97 0 0,7-2-138 0 0,0 2 1 0 0,-8 8 16 0 0,65-31 104 0 0,31 1 227 0 0,-16 0-288 0 0,-1-1 0 0 0,1 0 0 0 0,4-1-43 0 0,11-5 22 0 0,0 0 1 0 0,0-1 0 0 0,-1-2-1 0 0,0-1 1 0 0,-1-1 0 0 0,0-2-1 0 0,9-5-22 0 0,-12 5-17 0 0,1 1-1 0 0,1 1 0 0 0,-1 2 0 0 0,11-3 18 0 0,-25 10 0 0 0,0-1 0 0 0,0 1 0 0 0,1 1 0 0 0,-1 0 0 0 0,1 0 0 0 0,-1 1 0 0 0,0 1 0 0 0,1 0 0 0 0,-1 0 0 0 0,0 1-1 0 0,0 0 1 0 0,6 2 0 0 0,-11-2 1 0 0,0 0 1 0 0,-1 0-1 0 0,1 1 0 0 0,-1 0 0 0 0,0-1 0 0 0,0 1 0 0 0,0 1 0 0 0,0-1 0 0 0,0 0 0 0 0,-1 1 0 0 0,1 0 0 0 0,-1 0 1 0 0,0 0-1 0 0,-1 0 0 0 0,1 1 0 0 0,0-1 0 0 0,-1 1 0 0 0,0-1 0 0 0,0 1 0 0 0,-1 0 0 0 0,2 4-1 0 0,-2-3 21 0 0,1 1 0 0 0,-1-1 1 0 0,0 1-1 0 0,-1-1 0 0 0,0 1 0 0 0,0 0 0 0 0,0-1 0 0 0,-1 1 0 0 0,0-1 0 0 0,0 1 0 0 0,0-1 0 0 0,-1 1 0 0 0,0-1 0 0 0,-1 0 0 0 0,1 0 0 0 0,-2 3-21 0 0,3-7 18 0 0,-1 0 0 0 0,1 0 0 0 0,-1 0-1 0 0,1 0 1 0 0,-1-1 0 0 0,1 1 0 0 0,-1 0 0 0 0,0-1-1 0 0,0 1 1 0 0,0-1 0 0 0,0 1 0 0 0,0-1 0 0 0,0 0-1 0 0,0 0 1 0 0,0 0 0 0 0,-3 0-18 0 0,4 0 4 0 0,-1-1-1 0 0,1 0 1 0 0,-1 0 0 0 0,1 1 0 0 0,-1-1-1 0 0,1-1 1 0 0,-1 1 0 0 0,1 0-1 0 0,-1 0 1 0 0,1 0 0 0 0,-1-1 0 0 0,1 1-1 0 0,-1-1 1 0 0,1 1 0 0 0,-1-1-1 0 0,1 0 1 0 0,0 0 0 0 0,-1 1 0 0 0,1-1-1 0 0,0 0 1 0 0,0 0 0 0 0,0 0 0 0 0,-1 0-1 0 0,1-1 1 0 0,0 1 0 0 0,0-1-4 0 0,0 0-37 0 0,0 1 1 0 0,0-1-1 0 0,0 0 1 0 0,1 0-1 0 0,-1 0 1 0 0,1 0-1 0 0,-1 0 1 0 0,1 0 0 0 0,0 0-1 0 0,0 0 1 0 0,0 0-1 0 0,0 0 1 0 0,0 0-1 0 0,0 0 1 0 0,0 1-1 0 0,1-1 1 0 0,-1 0-1 0 0,1 0 1 0 0,-1 0 0 0 0,1 0-1 0 0,0 0 1 0 0,0-1 36 0 0,2-2-175 0 0,-1 0 1 0 0,1 0 0 0 0,0 0 0 0 0,0 0 0 0 0,1 0 0 0 0,-1 0-1 0 0,3-1 175 0 0,4-5-138 0 0,1 2-1 0 0,0-1 0 0 0,0 1 1 0 0,1 1-1 0 0,0 0 0 0 0,0 0 1 0 0,12-4 138 0 0,-19 10 102 0 0,0 0 1 0 0,0 0-1 0 0,0 1 1 0 0,0 0-1 0 0,1 0 1 0 0,-1 0 0 0 0,0 0-1 0 0,1 1 1 0 0,-1 0-1 0 0,0 0 1 0 0,1 1-1 0 0,-1-1 1 0 0,0 1-1 0 0,1 0 1 0 0,-1 1-1 0 0,0-1 1 0 0,0 1 0 0 0,0 0-1 0 0,0 0 1 0 0,0 1-1 0 0,0-1 1 0 0,2 3-103 0 0,8 5 143 0 0,0 1 0 0 0,-1 0 0 0 0,0 1 0 0 0,-1 1 0 0 0,-1 0 0 0 0,4 6-143 0 0,1 3-864 0 0,13 22 864 0 0,-29-43-998 0 0,-1-1-61 0 0,0 0-12 0 0</inkml:trace>
  <inkml:trace contextRef="#ctx0" brushRef="#br0" timeOffset="2158.103">2985 285 18599 0 0,'0'0'547'0'0,"0"0"-11"0"0,-3 3-323 0 0,-3 5-165 0 0,0 1 0 0 0,0 0 0 0 0,1 0 0 0 0,1 0 0 0 0,-1 1 0 0 0,1-1 0 0 0,1 1-1 0 0,0 0 1 0 0,0 0 0 0 0,1 0 0 0 0,0 5-48 0 0,2-12 16 0 0,0 1-1 0 0,0-1 1 0 0,0 1 0 0 0,0-1-1 0 0,1 0 1 0 0,-1 1 0 0 0,1-1 0 0 0,0 0-1 0 0,0 1 1 0 0,0-1 0 0 0,1 0-1 0 0,-1 0 1 0 0,1 0 0 0 0,0 0-1 0 0,0 0 1 0 0,0 0 0 0 0,0-1-1 0 0,0 1 1 0 0,0-1 0 0 0,1 1-1 0 0,0-1 1 0 0,-1 0 0 0 0,1 0-16 0 0,7 6 56 0 0,0-2 0 0 0,0 1 0 0 0,1-2 0 0 0,0 1 0 0 0,10 3-56 0 0,82 29 360 0 0,-100-37-261 0 0,0 0 0 0 0,0 0-1 0 0,-1 1 1 0 0,1-1 0 0 0,0 0-1 0 0,-1 1 1 0 0,1 0 0 0 0,-1 0-1 0 0,0 0 1 0 0,0 0 0 0 0,2 2-99 0 0,-3-3 52 0 0,-1-1 1 0 0,1 1 0 0 0,-1 0 0 0 0,1-1 0 0 0,-1 1 0 0 0,0 0 0 0 0,1-1 0 0 0,-1 1 0 0 0,0 0 0 0 0,0 0 0 0 0,0 0 0 0 0,1-1 0 0 0,-1 1 0 0 0,0 0 0 0 0,0 0 0 0 0,0 0 0 0 0,0 0 0 0 0,0-1 0 0 0,0 1 0 0 0,-1 0 0 0 0,1 0 0 0 0,0 0 0 0 0,0-1 0 0 0,-1 1 0 0 0,1 0 0 0 0,0 0 0 0 0,-1-1-1 0 0,1 1 1 0 0,-1 0 0 0 0,1-1 0 0 0,-1 1 0 0 0,1 0 0 0 0,-1-1 0 0 0,1 1 0 0 0,-1-1 0 0 0,1 1 0 0 0,-1-1 0 0 0,0 1 0 0 0,0-1 0 0 0,1 0 0 0 0,-1 1 0 0 0,0-1 0 0 0,0 1-53 0 0,-7 2 154 0 0,1 1-1 0 0,-1-1 1 0 0,0 0 0 0 0,0-1 0 0 0,-1 0-1 0 0,1 0 1 0 0,0-1 0 0 0,-4 1-154 0 0,-29 5 114 0 0,-28 14 300 0 0,40-11-2090 0 0,-1-2-4803 0 0,10-2-1430 0 0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9:33.23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129 110 13448 0 0,'0'0'298'0'0,"0"0"46"0"0,0 0 24 0 0,-1-1-37 0 0,0 0-305 0 0,0 1 0 0 0,0-1 0 0 0,0 0 0 0 0,0 1 1 0 0,1-1-1 0 0,-1 0 0 0 0,0 0 0 0 0,1 0 0 0 0,-1 0 0 0 0,0 0 0 0 0,1 0 1 0 0,-1 0-1 0 0,1 0 0 0 0,0 0 0 0 0,-1 0 0 0 0,1 0 0 0 0,0 0 0 0 0,-1 0 0 0 0,1 0 1 0 0,0 0-1 0 0,0 0 0 0 0,0 0 0 0 0,0 0 0 0 0,0 0 0 0 0,0 0 0 0 0,0 0 1 0 0,1-1-1 0 0,-1 1 0 0 0,0 0 0 0 0,0 0 0 0 0,1-1-26 0 0,1-1 34 0 0,0 0 0 0 0,0-1 1 0 0,1 1-1 0 0,-1 0 0 0 0,1 0 0 0 0,-1 1 0 0 0,3-3-34 0 0,3-3 103 0 0,-4 4 55 0 0,0-1 0 0 0,0 1 0 0 0,1 0 0 0 0,-1 1 0 0 0,1-1 0 0 0,0 1 1 0 0,0 0-1 0 0,2-1-158 0 0,-4 3 77 0 0,-1-1-1 0 0,0 1 1 0 0,1 0 0 0 0,-1 0 0 0 0,0 1 0 0 0,1-1 0 0 0,-1 0 0 0 0,1 1 0 0 0,-1-1 0 0 0,1 1-1 0 0,0 0 1 0 0,-1 0 0 0 0,1 0 0 0 0,-1 0 0 0 0,1 1 0 0 0,-1-1 0 0 0,1 1 0 0 0,-1-1 0 0 0,1 1-1 0 0,1 0-76 0 0,-3 0 21 0 0,0 0-1 0 0,1 0 0 0 0,-1 1 1 0 0,0-1-1 0 0,0 0 0 0 0,0 0 1 0 0,0 1-1 0 0,0-1 0 0 0,0 0 1 0 0,0 1-1 0 0,0-1 0 0 0,0 1 1 0 0,0-1-1 0 0,-1 1 0 0 0,1-1 1 0 0,-1 1-1 0 0,1 0 0 0 0,-1-1 1 0 0,0 1-1 0 0,0 0 1 0 0,0-1-1 0 0,0 1 0 0 0,0 0 1 0 0,0-1-1 0 0,0 1 0 0 0,0 0 1 0 0,0-1-1 0 0,-1 1 0 0 0,1 0 1 0 0,-1 1-21 0 0,-1 2 77 0 0,0 1 1 0 0,0-1 0 0 0,0 0-1 0 0,0 0 1 0 0,-1 1 0 0 0,0-1 0 0 0,0-1-1 0 0,-3 4-77 0 0,-8 7 65 0 0,0 0-1 0 0,-1 0 1 0 0,-1-2-1 0 0,0 0 1 0 0,-1-1-1 0 0,0 0 0 0 0,-1-2 1 0 0,0 0-1 0 0,-2 0-64 0 0,14-8 23 0 0,1 0-1 0 0,-1 1 1 0 0,0-2-1 0 0,0 1 1 0 0,-6 0-23 0 0,11-2 6 0 0,0 0 1 0 0,0 1 0 0 0,0-1 0 0 0,0 0-1 0 0,0 0 1 0 0,1 0 0 0 0,-1 0-1 0 0,0 0 1 0 0,0 0 0 0 0,0 0 0 0 0,0-1-1 0 0,0 1 1 0 0,0 0 0 0 0,0 0-1 0 0,1-1 1 0 0,-1 1 0 0 0,0 0 0 0 0,0-1-1 0 0,0 1 1 0 0,1-1 0 0 0,-1 1 0 0 0,0-1-1 0 0,1 0 1 0 0,-1 1 0 0 0,0-1-1 0 0,1 1 1 0 0,-1-1 0 0 0,1 0 0 0 0,-1 0-1 0 0,1 1 1 0 0,-1-1 0 0 0,1 0-1 0 0,-1 0 1 0 0,1 0 0 0 0,0 0 0 0 0,-1 1-1 0 0,1-1 1 0 0,0 0 0 0 0,0 0 0 0 0,0 0-1 0 0,0 0 1 0 0,0 0 0 0 0,0-1-7 0 0,0-2 8 0 0,1-1 0 0 0,0 0 1 0 0,-1 1-1 0 0,2-1 1 0 0,-1 1-1 0 0,0-1 0 0 0,1 1 1 0 0,0 0-1 0 0,0 0 1 0 0,1 0-1 0 0,-1 0 0 0 0,1 0 1 0 0,-1 0-1 0 0,1 0 1 0 0,0 1-1 0 0,4-3-8 0 0,0-1 2 0 0,0 1-1 0 0,0 0 1 0 0,1 1-1 0 0,-1 0 1 0 0,1 0-1 0 0,1 0 1 0 0,-1 1-1 0 0,1 0-1 0 0,9-3 0 0 0,0 1 0 0 0,3 0 0 0 0,-15 4 0 0 0,1 1 0 0 0,-1 0 0 0 0,0 0 0 0 0,0 1 0 0 0,0 0 0 0 0,1 0 0 0 0,-1 0 0 0 0,3 1 0 0 0,-7 0-6 0 0,6 0 36 0 0,-1 0-1 0 0,1 1 1 0 0,-1 0 0 0 0,0 0 0 0 0,6 3-30 0 0,-11-4 25 0 0,0 0 1 0 0,-1 0 0 0 0,1 0 0 0 0,-1 0-1 0 0,1 0 1 0 0,-1 1 0 0 0,1-1 0 0 0,-1 0-1 0 0,0 1 1 0 0,0-1 0 0 0,0 0 0 0 0,1 1-1 0 0,-1 0 1 0 0,-1-1 0 0 0,1 1 0 0 0,0 0 0 0 0,0-1-1 0 0,-1 1 1 0 0,1 0 0 0 0,-1 0 0 0 0,1 0-1 0 0,-1-1 1 0 0,0 1 0 0 0,0 0 0 0 0,1 0-1 0 0,-2 0-25 0 0,1 2 59 0 0,0-1-1 0 0,0 1 0 0 0,-1-1 1 0 0,0 1-1 0 0,0-1 0 0 0,0 1 1 0 0,0-1-1 0 0,0 1 0 0 0,-1-1 0 0 0,1 0 1 0 0,-1 0-1 0 0,0 0 0 0 0,0 0 1 0 0,0 0-1 0 0,-1 0 0 0 0,1 0 1 0 0,0-1-1 0 0,-1 1 0 0 0,0-1 1 0 0,0 0-1 0 0,0 0 0 0 0,0 1-58 0 0,-10 4 119 0 0,0 0 0 0 0,0-1 1 0 0,0 0-1 0 0,-13 4-119 0 0,10-5 94 0 0,8-2-74 0 0,0-1 0 0 0,0 0 0 0 0,0 0 0 0 0,0-1 0 0 0,-2 0-20 0 0,6-1 5 0 0,1 1 0 0 0,-1-1 0 0 0,0 0-1 0 0,1-1 1 0 0,-1 1 0 0 0,1-1 0 0 0,-1 1 0 0 0,0-1 0 0 0,1 0 0 0 0,-1 0-1 0 0,1-1 1 0 0,-2 0-5 0 0,4 1-44 0 0,0 1 1 0 0,0-1-1 0 0,0 0 0 0 0,0 0 0 0 0,0 0 0 0 0,0 0 0 0 0,1 1 0 0 0,-1-1 0 0 0,0 0 1 0 0,1 0-1 0 0,-1 0 0 0 0,1-1 0 0 0,-1 1 0 0 0,1 0 0 0 0,-1 0 0 0 0,1 0 1 0 0,0 0-1 0 0,-1 0 0 0 0,1-1 0 0 0,0 1 0 0 0,0 0 0 0 0,0 0 0 0 0,0 0 1 0 0,0 0-1 0 0,0-1 0 0 0,1 1 0 0 0,-1 0 0 0 0,0 0 0 0 0,0 0 0 0 0,1 0 0 0 0,-1 0 1 0 0,1-1-1 0 0,-1 1 0 0 0,1 0 0 0 0,-1 0 0 0 0,1 0 0 0 0,0 0 44 0 0,3-5-654 0 0,-1 1 0 0 0,1 0 0 0 0,0 0 0 0 0,0 0 0 0 0,1 1-1 0 0,1-2 655 0 0,12-9-6819 0 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9:42.81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71 42 9152 0 0,'0'0'208'0'0,"0"0"33"0"0,0 0 14 0 0,12-1 34 0 0,-9 0-137 0 0,0 1 1 0 0,0-1-1 0 0,0 1 1 0 0,0-1-1 0 0,-1 1 1 0 0,1 0-1 0 0,0 0 0 0 0,0 0 1 0 0,0 1-1 0 0,0-1 1 0 0,0 1-1 0 0,0-1 1 0 0,0 1-1 0 0,-1 0 0 0 0,1 0 1 0 0,0 1-1 0 0,0-1 1 0 0,-1 0-1 0 0,1 1 1 0 0,-1-1-1 0 0,0 1 0 0 0,1 0 1 0 0,-1 0-1 0 0,0 0 1 0 0,0 0-1 0 0,0 0 1 0 0,0 1-1 0 0,0-1 0 0 0,-1 1 1 0 0,1-1-1 0 0,-1 1 1 0 0,0-1-1 0 0,1 1 1 0 0,-1 0-153 0 0,1 4 317 0 0,0-2 10 0 0,0-1-1 0 0,-1 1 1 0 0,0 0-1 0 0,0-1 0 0 0,1 6-326 0 0,-2-9 97 0 0,0 1-1 0 0,0 0 1 0 0,0 0-1 0 0,-1 0 1 0 0,1-1-1 0 0,-1 1 1 0 0,1 0-1 0 0,-1 0 1 0 0,1-1-1 0 0,-1 1 1 0 0,0 0-1 0 0,0-1 1 0 0,0 1-1 0 0,0-1 1 0 0,0 1-1 0 0,0-1 1 0 0,0 1-1 0 0,0-1-96 0 0,-3 3 136 0 0,0-1-1 0 0,-1 1 1 0 0,1-1-1 0 0,0 0 1 0 0,-1-1-1 0 0,0 1 1 0 0,1-1-1 0 0,-1 0 1 0 0,0 0-1 0 0,0 0 1 0 0,0-1-1 0 0,-1 0 1 0 0,1 0-1 0 0,0 0 1 0 0,-3 0-136 0 0,4-1-8 0 0,0 1 0 0 0,0-1 1 0 0,1 0-1 0 0,-1-1 1 0 0,0 1-1 0 0,0-1 0 0 0,0 1 1 0 0,0-1-1 0 0,1 0 1 0 0,-1 0-1 0 0,0-1 1 0 0,1 1-1 0 0,-1-1 0 0 0,1 0 1 0 0,0 0-1 0 0,-1 0 1 0 0,1 0-1 0 0,0-1 1 0 0,0 1-1 0 0,0-1 0 0 0,0-1 8 0 0,2 2-21 0 0,-1 1 0 0 0,1-1-1 0 0,1 0 1 0 0,-1 0 0 0 0,0 0 0 0 0,0-1-1 0 0,1 1 1 0 0,-1 0 0 0 0,1 0-1 0 0,0 0 1 0 0,0 0 0 0 0,-1 0 0 0 0,1-1-1 0 0,1 1 1 0 0,-1 0 0 0 0,0 0-1 0 0,1 0 1 0 0,-1-1 0 0 0,1 1 0 0 0,-1 0-1 0 0,1 0 1 0 0,0 0 0 0 0,0 0 21 0 0,2-5-106 0 0,0 0 1 0 0,1 0-1 0 0,0 1 1 0 0,0-1-1 0 0,4-3 106 0 0,-3 5-56 0 0,-1 0 0 0 0,1 1 0 0 0,0 0 1 0 0,1 0-1 0 0,-1 0 0 0 0,1 1 0 0 0,-1-1 0 0 0,1 1 0 0 0,0 1 0 0 0,0-1 1 0 0,4 0 55 0 0,9-3-72 0 0,1 1-1 0 0,-1 1 1 0 0,5 0 72 0 0,-15 2-18 0 0,1 2 0 0 0,0-1 0 0 0,-1 1 0 0 0,1 1 0 0 0,0 0 0 0 0,-1 0 0 0 0,1 1 0 0 0,-1 0-1 0 0,1 1 19 0 0,-5-2 33 0 0,0 1 0 0 0,0 0 0 0 0,0 0 0 0 0,0 0 0 0 0,-1 0 0 0 0,1 1-1 0 0,-1 0 1 0 0,1 0 0 0 0,-1 0 0 0 0,0 1 0 0 0,0 0 0 0 0,0-1 0 0 0,-1 1-1 0 0,1 0 1 0 0,-1 1 0 0 0,3 4-33 0 0,-5-8 65 0 0,0 1 0 0 0,0 0 0 0 0,0 0 0 0 0,0 0 0 0 0,-1 0 0 0 0,1 0 0 0 0,0 1 0 0 0,-1-1 0 0 0,0 0 0 0 0,1 0 0 0 0,-1 0 0 0 0,0 0 0 0 0,0 0 0 0 0,0 1 0 0 0,-1-1 0 0 0,1 0 0 0 0,0 0 0 0 0,-1 0 0 0 0,0 0 0 0 0,1 0 0 0 0,-1 1-65 0 0,-1-1 78 0 0,1 1 0 0 0,-1-1 0 0 0,0 0 0 0 0,0 1 0 0 0,0-1-1 0 0,0 0 1 0 0,0 0 0 0 0,0 0 0 0 0,0 0 0 0 0,-1-1 0 0 0,1 1 0 0 0,-1-1-1 0 0,0 1 1 0 0,1-1-78 0 0,-7 3 114 0 0,1-1 0 0 0,-1 0-1 0 0,1-1 1 0 0,-1 0 0 0 0,0 0 0 0 0,0-1-1 0 0,0 0 1 0 0,0 0 0 0 0,-6-1-114 0 0,0-1 8 0 0,0-1 0 0 0,0 0 1 0 0,1-1-1 0 0,-2-1-8 0 0,12 3-14 0 0,0 0 0 0 0,-1 0 1 0 0,1-1-1 0 0,0 1 0 0 0,0-1 0 0 0,0 0 0 0 0,1-1 1 0 0,-1 1-1 0 0,0-1 0 0 0,1 1 0 0 0,0-1 1 0 0,-1 0-1 0 0,1 0 0 0 0,0-1 0 0 0,-2-2 14 0 0,4 4-46 0 0,0-1 0 0 0,0 1 0 0 0,0 0 0 0 0,0 0 0 0 0,1 0 0 0 0,-1-1 0 0 0,0 1 0 0 0,1 0-1 0 0,0-1 1 0 0,0 1 0 0 0,-1 0 0 0 0,1-1 0 0 0,1 1 0 0 0,-1 0 0 0 0,0-1 0 0 0,1 1 0 0 0,-1 0 0 0 0,1-1 0 0 0,-1 1-1 0 0,1 0 1 0 0,0 0 0 0 0,0-1 0 0 0,0 1 0 0 0,0 0 0 0 0,1 0 0 0 0,-1 0 0 0 0,1 1 0 0 0,-1-1 0 0 0,1 0-1 0 0,-1 0 1 0 0,1 1 0 0 0,0-1 0 0 0,0 1 0 0 0,0-1 0 0 0,1 0 46 0 0,9-4-352 0 0,-8 4 163 0 0,-1 0 0 0 0,1 1-1 0 0,-1-1 1 0 0,1 1 0 0 0,0-1 0 0 0,0 1 0 0 0,0 0 0 0 0,2 0 189 0 0,9 0-986 0 0,-2-2-34 0 0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9:37.70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392 78 16671 0 0,'-35'2'406'0'0,"0"2"-1"0"0,0 1 0 0 0,0 2 0 0 0,1 2 1 0 0,-3 2-406 0 0,-8 1 600 0 0,34-9-371 0 0,0 0 0 0 0,0 1-1 0 0,1 0 1 0 0,-1 0 0 0 0,1 1-1 0 0,0 1 1 0 0,0 0 0 0 0,1 0 0 0 0,-1 1-1 0 0,1 0 1 0 0,-7 8-229 0 0,15-14 13 0 0,1 0-1 0 0,-1 0 1 0 0,0 1 0 0 0,0-1-1 0 0,1 0 1 0 0,-1 1 0 0 0,1-1-1 0 0,-1 1 1 0 0,1-1-1 0 0,-1 1 1 0 0,1-1 0 0 0,0 1-1 0 0,0-1 1 0 0,0 1 0 0 0,0-1-1 0 0,0 1 1 0 0,0-1 0 0 0,0 1-1 0 0,0-1 1 0 0,1 1 0 0 0,-1-1-1 0 0,0 0 1 0 0,1 1 0 0 0,0-1-1 0 0,-1 1 1 0 0,1-1-1 0 0,0 0 1 0 0,-1 1 0 0 0,1-1-1 0 0,0 0 1 0 0,1 1-13 0 0,1 3 9 0 0,1-1 1 0 0,0 1-1 0 0,0-1 0 0 0,0 0 1 0 0,0 0-1 0 0,1-1 0 0 0,3 3-9 0 0,26 13 44 0 0,1-1 1 0 0,20 7-45 0 0,-23-11 141 0 0,0 1 1 0 0,-1 1 0 0 0,12 10-142 0 0,-26-15 171 0 0,-5-3 95 0 0,0 0 0 0 0,6 6-266 0 0,-15-12 89 0 0,0 1-1 0 0,-1 0 1 0 0,1 0-1 0 0,0 0 0 0 0,-1 0 1 0 0,0 0-1 0 0,0 1 0 0 0,0-1 1 0 0,0 1-1 0 0,0-1 1 0 0,0 3-89 0 0,-2-4 34 0 0,1-1 0 0 0,-1 1 0 0 0,0 0 1 0 0,1-1-1 0 0,-1 1 0 0 0,0 0 0 0 0,0-1 1 0 0,-1 1-1 0 0,1 0 0 0 0,0-1 0 0 0,0 1 1 0 0,-1-1-1 0 0,1 1 0 0 0,-1 0 0 0 0,1-1 1 0 0,-1 1-1 0 0,0-1 0 0 0,0 1 0 0 0,0-1 0 0 0,0 1 1 0 0,0-1-1 0 0,0 0 0 0 0,0 0 0 0 0,0 1 1 0 0,0-1-1 0 0,0 0 0 0 0,-1 0 0 0 0,1 0 1 0 0,0 0-1 0 0,-1 0 0 0 0,1-1 0 0 0,-1 1-34 0 0,-7 4 129 0 0,-1 0 0 0 0,1-1 0 0 0,-1-1 0 0 0,-10 3-129 0 0,3 0-27 0 0,2-2-160 0 0,0 0 0 0 0,0-1 0 0 0,0-1 1 0 0,0 0-1 0 0,0-1 0 0 0,-12 0 187 0 0,-22-5-7446 0 0,30 1-80 0 0</inkml:trace>
  <inkml:trace contextRef="#ctx0" brushRef="#br0" timeOffset="327.919">582 162 16615 0 0,'4'14'1254'0'0,"9"45"-586"0"0,-8-38-407 0 0,0 0-1 0 0,0 11-260 0 0,4 72 723 0 0,9 124 2567 0 0,-11-150-2594 0 0,-6-46-570 0 0,0-23-101 0 0,0 1 0 0 0,-1-1 1 0 0,0 0-1 0 0,-1 1 0 0 0,-1 5-25 0 0,1-1 60 0 0,1-13-71 0 0,0-1-1 0 0,-1 1 0 0 0,1-1 1 0 0,0 1-1 0 0,0-1 0 0 0,-1 1 0 0 0,1-1 1 0 0,0 1-1 0 0,-1-1 0 0 0,1 0 1 0 0,-1 1-1 0 0,1-1 0 0 0,-1 1 1 0 0,1-1-1 0 0,-1 0 0 0 0,1 0 1 0 0,-1 1-1 0 0,1-1 0 0 0,-1 0 1 0 0,1 0-1 0 0,-1 1 0 0 0,1-1 1 0 0,-1 0-1 0 0,1 0 0 0 0,-1 0 1 0 0,1 0-1 0 0,-1 0 0 0 0,0 0 1 0 0,1 0-1 0 0,-1 0 0 0 0,1 0 0 0 0,-1 0 1 0 0,1 0-1 0 0,-1 0 0 0 0,0-1 1 0 0,1 1-1 0 0,-1 0 0 0 0,1 0 1 0 0,-1 0-1 0 0,1-1 0 0 0,-1 1 1 0 0,1 0-1 0 0,-1-1 0 0 0,1 1 1 0 0,0-1-1 0 0,-1 1 12 0 0,-4-5-817 0 0,0 0 0 0 0,1 0 0 0 0,0-1 0 0 0,0 1 1 0 0,0-1-1 0 0,0-1 817 0 0,-3-8-6905 0 0</inkml:trace>
  <inkml:trace contextRef="#ctx0" brushRef="#br0" timeOffset="588.621">604 311 13072 0 0,'3'-4'88'0'0,"0"0"0"0"0,1 0 0 0 0,0 0 0 0 0,0 1 0 0 0,0 0 0 0 0,0 0 0 0 0,0 0 0 0 0,1 0 0 0 0,-1 0 0 0 0,1 1 0 0 0,-1 0 1 0 0,1 0-1 0 0,0 1 0 0 0,0-1 0 0 0,0 1 0 0 0,0 0 0 0 0,1 0-88 0 0,3 0 296 0 0,1 1 1 0 0,-1 0 0 0 0,0 0-1 0 0,1 1 1 0 0,-1 0-1 0 0,0 0 1 0 0,0 1-1 0 0,0 1 1 0 0,0 0-1 0 0,0 0 1 0 0,-1 0-1 0 0,4 3-296 0 0,0 1 513 0 0,0 0 0 0 0,0 1 0 0 0,0 1-1 0 0,-1 0 1 0 0,5 6-513 0 0,-13-13 116 0 0,0 1-1 0 0,0 0 1 0 0,-1 0-1 0 0,1 0 0 0 0,-1 0 1 0 0,0 0-1 0 0,0 1 1 0 0,0-1-1 0 0,-1 0 1 0 0,1 1-1 0 0,-1 0 1 0 0,1-1-1 0 0,-1 1 1 0 0,0 0-1 0 0,-1-1 1 0 0,1 1-1 0 0,-1 0 0 0 0,1 0 1 0 0,-1 0-1 0 0,0 0 1 0 0,-1 0-1 0 0,0 2-115 0 0,1-3 63 0 0,-1 1 0 0 0,0-1 0 0 0,0 0 0 0 0,-1 1 0 0 0,1-1-1 0 0,-1 0 1 0 0,1 0 0 0 0,-1 0 0 0 0,0 0 0 0 0,0 0 0 0 0,-1-1 0 0 0,1 1-1 0 0,0 0 1 0 0,-1-1 0 0 0,1 0 0 0 0,-1 0 0 0 0,0 0 0 0 0,0 0 0 0 0,0 0-1 0 0,0 0 1 0 0,-2 0-63 0 0,-12 6 60 0 0,0 0-1 0 0,-1-1 1 0 0,1-1-1 0 0,-2-1 0 0 0,-6 1-59 0 0,-12 0-442 0 0,0-1-1 0 0,-9-1 443 0 0,31-4-820 0 0,-1-1 0 0 0,1 0 0 0 0,0-1 0 0 0,-14-5 820 0 0,19 4-1690 0 0,1-5-64 0 0</inkml:trace>
  <inkml:trace contextRef="#ctx0" brushRef="#br0" timeOffset="1004.701">1096 344 16559 0 0,'58'-12'1466'0'0,"109"-26"1435"0"0,-159 35-2789 0 0,1 0 1 0 0,-1 0-1 0 0,0-1 0 0 0,0 0 0 0 0,0-1 1 0 0,-1 0-1 0 0,1 0 0 0 0,-1 0 0 0 0,0-2-112 0 0,-2 3 26 0 0,0-1 0 0 0,-1 1 0 0 0,1-1 0 0 0,-1-1-1 0 0,-1 1 1 0 0,1 0 0 0 0,-1-1 0 0 0,0 0 0 0 0,0 0-1 0 0,0 0 1 0 0,-1 0 0 0 0,1-4-26 0 0,-2 9 21 0 0,-1-1 0 0 0,0 1 1 0 0,1-1-1 0 0,-1 0 0 0 0,0 1 0 0 0,0-1 1 0 0,0 1-1 0 0,0-1 0 0 0,0 1 0 0 0,0-1 0 0 0,-1 1 1 0 0,1-1-1 0 0,0 1 0 0 0,-1-1 0 0 0,1 1 1 0 0,-1-1-1 0 0,0 1 0 0 0,1-1 0 0 0,-1 1 1 0 0,0 0-1 0 0,0-1-21 0 0,-1 0 36 0 0,0 1 0 0 0,1-1 0 0 0,-1 1 0 0 0,0-1 0 0 0,0 1 0 0 0,0 0 0 0 0,0 0 1 0 0,0 0-1 0 0,0 0 0 0 0,-1 0 0 0 0,1 0 0 0 0,0 1 0 0 0,-1-1-36 0 0,-4 0 56 0 0,0 0 1 0 0,0 0-1 0 0,0 1 0 0 0,0 0 0 0 0,0 0 1 0 0,0 0-1 0 0,0 1 0 0 0,-6 2-56 0 0,-3 1 29 0 0,5-2 0 0 0,0 1 1 0 0,1 0-1 0 0,-1 1 0 0 0,1 0 0 0 0,0 1 0 0 0,-8 4-29 0 0,8-3 47 0 0,1 0 0 0 0,0 0 0 0 0,0 1 0 0 0,0 0 0 0 0,1 1-1 0 0,0 0 1 0 0,-1 2-47 0 0,7-7 19 0 0,-7 7 40 0 0,2 0 0 0 0,-1 1 0 0 0,1-1 0 0 0,1 2 0 0 0,0-1-59 0 0,4-7 16 0 0,1-1 0 0 0,0 1 0 0 0,0-1 0 0 0,0 1 0 0 0,0 0 0 0 0,1-1-1 0 0,-1 1 1 0 0,1 0 0 0 0,0-1 0 0 0,0 1 0 0 0,0 0 0 0 0,1 0 0 0 0,-1-1 0 0 0,1 1 0 0 0,0 0 0 0 0,0-1-1 0 0,0 1 1 0 0,0-1 0 0 0,1 2-16 0 0,1 0 16 0 0,0 0-1 0 0,0 0 0 0 0,1 0 0 0 0,0-1 1 0 0,-1 1-1 0 0,1-1 0 0 0,1 0 1 0 0,-1 0-1 0 0,1 0 0 0 0,-1-1 0 0 0,1 0 1 0 0,0 1-1 0 0,0-2 0 0 0,1 1 1 0 0,-1-1-1 0 0,0 1 0 0 0,1-2 1 0 0,0 1-1 0 0,-1 0 0 0 0,3-1-15 0 0,15 3-294 0 0,1-1 0 0 0,0-1 0 0 0,0-1 0 0 0,9-1 294 0 0,-24 0-242 0 0,8 0-369 0 0,0-2 0 0 0,-1 1 0 0 0,3-3 611 0 0,28-7-6970 0 0,-22 4 566 0 0</inkml:trace>
  <inkml:trace contextRef="#ctx0" brushRef="#br0" timeOffset="1254.125">1780 253 14896 0 0,'0'0'433'0'0,"-6"-3"156"0"0,2 2-483 0 0,1-1-1 0 0,-1 1 0 0 0,1 0 1 0 0,-1 0-1 0 0,1 1 0 0 0,-1-1 1 0 0,1 1-1 0 0,-1 0 0 0 0,0 0 1 0 0,1 0-1 0 0,-1 0 0 0 0,1 1 1 0 0,-1-1-1 0 0,-1 1-105 0 0,-11 3 1390 0 0,1 0 0 0 0,-11 6-1390 0 0,19-8 50 0 0,-9 5 339 0 0,0 0-1 0 0,0 0 0 0 0,0 2 0 0 0,1 0 0 0 0,0 0 0 0 0,0 2 0 0 0,2 0 0 0 0,-1 0 1 0 0,-2 4-389 0 0,11-9 174 0 0,0 0 0 0 0,0 1 0 0 0,1-1 0 0 0,0 1 0 0 0,0 0 0 0 0,0 0 0 0 0,-2 7-174 0 0,6-12 18 0 0,-1 0-1 0 0,0 0 0 0 0,0 1 0 0 0,1-1 1 0 0,-1 0-1 0 0,1 0 0 0 0,0 1 1 0 0,-1-1-1 0 0,1 0 0 0 0,0 1 0 0 0,1-1 1 0 0,-1 0-1 0 0,0 1 0 0 0,1-1 1 0 0,-1 0-1 0 0,1 1 0 0 0,0-1 0 0 0,-1 0 1 0 0,1 0-1 0 0,0 0 0 0 0,0 0 0 0 0,1 0 1 0 0,-1 0-1 0 0,0 0 0 0 0,1 0 1 0 0,-1 0-1 0 0,2 1-17 0 0,1 0 53 0 0,0 0 0 0 0,1 0 0 0 0,-1-1 1 0 0,1 0-1 0 0,-1 1 0 0 0,1-2 0 0 0,0 1 0 0 0,0 0 0 0 0,0-1 0 0 0,0 0 1 0 0,0 0-1 0 0,0 0 0 0 0,3-1-53 0 0,11 1-134 0 0,0-2 0 0 0,0 0 0 0 0,1-1 134 0 0,11 0-225 0 0,22-3-1150 0 0,-19-2-4714 0 0,-5 0-1657 0 0</inkml:trace>
  <inkml:trace contextRef="#ctx0" brushRef="#br0" timeOffset="1993.32">2039 0 13288 0 0,'6'15'912'0'0,"-2"2"-902"0"0,9 29 1340 0 0,7 5 920 0 0,-8-24-1170 0 0,-2 1 1 0 0,0 0-1 0 0,-2 1 0 0 0,-1 3-1100 0 0,-5-21 194 0 0,0 0 0 0 0,-1 0-1 0 0,-1 0 1 0 0,0 1-1 0 0,-1 3-193 0 0,0 11 234 0 0,-3 20-39 0 0,4-43-179 0 0,-1 1-1 0 0,0-1 1 0 0,0 0 0 0 0,0 0 0 0 0,0 1 0 0 0,-1-1 0 0 0,1 0-1 0 0,-1 0 1 0 0,0-1 0 0 0,0 1 0 0 0,-1 2-16 0 0,1-3 23 0 0,0 0-1 0 0,0-1 1 0 0,-1 1 0 0 0,1-1-1 0 0,0 1 1 0 0,-1-1 0 0 0,1 0 0 0 0,0 0-1 0 0,-1 0 1 0 0,1 0 0 0 0,-1 0-1 0 0,0-1 1 0 0,1 1 0 0 0,-1-1 0 0 0,0 0-1 0 0,1 0 1 0 0,-1 0 0 0 0,0 0-1 0 0,-1 0-22 0 0,2 0 3 0 0,1 0 0 0 0,-1-1-1 0 0,1 1 1 0 0,-1 0 0 0 0,1-1-1 0 0,0 1 1 0 0,-1-1 0 0 0,1 1-1 0 0,-1-1 1 0 0,1 0 0 0 0,0 0 0 0 0,-1 1-1 0 0,1-1 1 0 0,0 0 0 0 0,0 0-1 0 0,0 0 1 0 0,0 0 0 0 0,0-1-1 0 0,0 1 1 0 0,0 0 0 0 0,0 0-1 0 0,0-1 1 0 0,1 1 0 0 0,-1 0-1 0 0,0-1 1 0 0,1 1 0 0 0,-1-1-1 0 0,1 1 1 0 0,-1 0 0 0 0,1-1 0 0 0,0 1-1 0 0,0-1 1 0 0,0 0 0 0 0,0 0-3 0 0,0-5-60 0 0,1 1 0 0 0,0-1 1 0 0,1 1-1 0 0,-1 0 1 0 0,1-1-1 0 0,1 1 0 0 0,-1 0 1 0 0,1 0-1 0 0,0 0 1 0 0,0 1-1 0 0,1-1 0 0 0,-1 1 1 0 0,1 0-1 0 0,1 0 1 0 0,-1 0-1 0 0,3-2 60 0 0,6-5-90 0 0,1-1-1 0 0,0 2 1 0 0,1 0 0 0 0,1 0-1 0 0,4-1 91 0 0,-7 5-18 0 0,1 0 0 0 0,-1 1-1 0 0,1 0 1 0 0,0 1 0 0 0,0 1 0 0 0,1 0-1 0 0,-1 1 1 0 0,1 0 0 0 0,0 2-1 0 0,0 0 1 0 0,-1 0 0 0 0,1 1 0 0 0,0 1-1 0 0,3 1 19 0 0,-11-1 29 0 0,1 1 0 0 0,-1 1 0 0 0,0-1 0 0 0,0 1 0 0 0,0 1 0 0 0,0-1 0 0 0,-1 1 0 0 0,1 0 0 0 0,-1 1 0 0 0,0-1 0 0 0,0 1 0 0 0,0 0 0 0 0,-1 1 0 0 0,0-1 1 0 0,0 1-1 0 0,0 0 0 0 0,-1 1 0 0 0,0-1 0 0 0,0 1 0 0 0,-1 0 0 0 0,1 0 0 0 0,-1 0 0 0 0,-1 0 0 0 0,0 0 0 0 0,1 6-29 0 0,-2-9 67 0 0,-1 0 0 0 0,0 0 1 0 0,0 0-1 0 0,-1 0 0 0 0,1 0 1 0 0,-1 0-1 0 0,0 0 1 0 0,0 0-1 0 0,-1-1 0 0 0,1 1 1 0 0,-1 0-1 0 0,1-1 0 0 0,-1 1 1 0 0,0 0-1 0 0,-1 0-67 0 0,1-2 84 0 0,-13 3 83 0 0,15-5-169 0 0,0 0 1 0 0,-1 0-1 0 0,1 0 0 0 0,0 0 0 0 0,0 0 0 0 0,0 0 1 0 0,0-1-1 0 0,0 1 0 0 0,-1 0 0 0 0,1 0 0 0 0,0 0 1 0 0,0 0-1 0 0,0 0 0 0 0,0 0 0 0 0,0-1 0 0 0,0 1 1 0 0,0 0-1 0 0,0 0 0 0 0,-1 0 0 0 0,1 0 0 0 0,0 0 1 0 0,0-1-1 0 0,0 1 0 0 0,0 0 0 0 0,0 0 0 0 0,0 0 0 0 0,0 0 1 0 0,0-1-1 0 0,0 1 0 0 0,0 0 0 0 0,0 0 0 0 0,0 0 1 0 0,0 0-1 0 0,0-1 0 0 0,0 1 0 0 0,0 0 0 0 0,0 0 1 0 0,0 0-1 0 0,1 0 0 0 0,-1-1 0 0 0,0 1 0 0 0,0 0 1 0 0,0 0 1 0 0,1-3-96 0 0,0 1 1 0 0,0 0-1 0 0,0-1 1 0 0,0 1 0 0 0,0 0-1 0 0,1-1 1 0 0,-1 1 0 0 0,1 0-1 0 0,-1 0 1 0 0,1 0 0 0 0,0 0-1 0 0,2-1 96 0 0,28-22-985 0 0,-20 17 624 0 0,98-69-1824 0 0,-92 66 1835 0 0,0 0 0 0 0,1 2 0 0 0,7-2 350 0 0,-24 10 114 0 0,1 0 0 0 0,-1 0 0 0 0,0 0 0 0 0,1 1 0 0 0,-1-1 0 0 0,0 1 0 0 0,1-1 0 0 0,-1 1 0 0 0,0 0 0 0 0,2 0-114 0 0,-4 0 39 0 0,1 0 0 0 0,-1 1-1 0 0,0-1 1 0 0,1 0 0 0 0,-1 0-1 0 0,0 1 1 0 0,1-1 0 0 0,-1 0-1 0 0,0 1 1 0 0,0-1 0 0 0,1 0-1 0 0,-1 1 1 0 0,0-1 0 0 0,0 0-1 0 0,0 1 1 0 0,1-1 0 0 0,-1 0-1 0 0,0 1 1 0 0,0-1 0 0 0,0 1-1 0 0,0-1 1 0 0,0 0 0 0 0,0 1-1 0 0,0-1 1 0 0,0 1 0 0 0,0-1-1 0 0,0 1 1 0 0,0-1 0 0 0,0 0-1 0 0,0 1 1 0 0,0-1-39 0 0,-2 13 505 0 0,-1-4-283 0 0,-1 0 0 0 0,0-1 1 0 0,-1 0-1 0 0,0 0 0 0 0,0 0 0 0 0,-5 4-222 0 0,2-2 144 0 0,1 1 1 0 0,0-1 0 0 0,-2 6-145 0 0,3-2 13 0 0,1 1-1 0 0,0-1 1 0 0,1 3-13 0 0,-2 3 63 0 0,6-19-58 0 0,0 0-1 0 0,0 0 0 0 0,0 0 1 0 0,0 0-1 0 0,0 1 0 0 0,0-1 0 0 0,0 0 1 0 0,0 0-1 0 0,0 0 0 0 0,0 0 1 0 0,1 0-1 0 0,-1 0 0 0 0,0 0 1 0 0,1 0-1 0 0,-1 1 0 0 0,1-1 0 0 0,-1 0 1 0 0,1-1-1 0 0,0 1 0 0 0,-1 0 1 0 0,1 0-1 0 0,0 0 0 0 0,0 0 1 0 0,-1 0-1 0 0,1-1 0 0 0,0 1 1 0 0,0 0-1 0 0,0-1 0 0 0,0 1 0 0 0,0-1 1 0 0,0 1-1 0 0,0-1 0 0 0,0 1 1 0 0,0-1-1 0 0,1 0-4 0 0,3 2 28 0 0,0 0-1 0 0,1-1 1 0 0,-1 0-1 0 0,0 0 1 0 0,0 0 0 0 0,1-1-1 0 0,0 1-27 0 0,5-2-12 0 0,1 0-1 0 0,-1 0 0 0 0,0-1 1 0 0,0 0-1 0 0,-1-1 0 0 0,1 0 0 0 0,-1-1 1 0 0,1 0-1 0 0,-1-1 0 0 0,0 0 1 0 0,0-1-1 0 0,6-4 13 0 0,-5 2-48 0 0,-1 0 0 0 0,0-1 0 0 0,-1 1 0 0 0,0-2 0 0 0,0 1-1 0 0,-1-2 1 0 0,0 1 0 0 0,-1-1 0 0 0,0 0 0 0 0,4-9 48 0 0,-9 15-55 0 0,0-1-1 0 0,0 0 1 0 0,0 0 0 0 0,-1 1-1 0 0,0-1 1 0 0,0 0-1 0 0,-1 0 1 0 0,1-1 0 0 0,-1 1-1 0 0,-1 0 1 0 0,1 0 0 0 0,-1 0-1 0 0,0 0 1 0 0,-2-5 55 0 0,2 6-635 0 0,-1 0-1 0 0,0-1 1 0 0,0 1-1 0 0,-1 0 1 0 0,1 0-1 0 0,-1 0 636 0 0,-3-3-6866 0 0</inkml:trace>
  <inkml:trace contextRef="#ctx0" brushRef="#br0" timeOffset="2365.143">3415 40 15632 0 0,'-2'0'356'0'0,"-4"0"-129"0"0,-1 2 1 0 0,0-1 0 0 0,1 1 0 0 0,-1 0 0 0 0,1 0 0 0 0,-4 2-228 0 0,-8 3-4 0 0,-222 80 756 0 0,230-82-550 0 0,0 0 0 0 0,0 0-1 0 0,0 1 1 0 0,-4 3-202 0 0,10-5 141 0 0,-1-1 1 0 0,1 1-1 0 0,0 0 1 0 0,0 0-1 0 0,0 0 1 0 0,1 0-1 0 0,0 1 1 0 0,-1 0-1 0 0,-1 3-141 0 0,5-7 12 0 0,0 0 0 0 0,0 1-1 0 0,-1-1 1 0 0,1 0-1 0 0,0 0 1 0 0,0 0 0 0 0,0 0-1 0 0,0 1 1 0 0,0-1-1 0 0,1 0 1 0 0,-1 0 0 0 0,0 0-1 0 0,0 0 1 0 0,1 0-1 0 0,-1 1 1 0 0,1-1 0 0 0,-1 0-1 0 0,1 0 1 0 0,-1 0-1 0 0,1 0 1 0 0,0 0 0 0 0,-1 0-1 0 0,1-1 1 0 0,0 1 0 0 0,0 0-1 0 0,0 0 1 0 0,0 0-1 0 0,-1-1 1 0 0,2 2-12 0 0,4 2 14 0 0,0 0 0 0 0,0 0 0 0 0,1 0-1 0 0,1 1-13 0 0,83 35 46 0 0,-65-30-65 0 0,-1 1 1 0 0,0 1 0 0 0,0 2 0 0 0,-2 0 0 0 0,7 6 18 0 0,-28-19 54 0 0,-1 0 0 0 0,1 0 1 0 0,-1 0-1 0 0,1 0 0 0 0,-1 0 0 0 0,0 1 0 0 0,0-1 1 0 0,0 0-1 0 0,0 1 0 0 0,0-1 0 0 0,0 1 0 0 0,0-1 1 0 0,0 1-1 0 0,0-1 0 0 0,-1 1 0 0 0,1 0 0 0 0,-1 0-54 0 0,-13 13 996 0 0,11-13-916 0 0,0 0 0 0 0,-1 0-1 0 0,1 0 1 0 0,-1 0 0 0 0,0 0-1 0 0,1-1 1 0 0,-1 0-1 0 0,0 1 1 0 0,0-1 0 0 0,0 0-1 0 0,0 0-79 0 0,-38 9 607 0 0,17-5-618 0 0,7-1-820 0 0,0 0-1 0 0,0-1 0 0 0,-1 0 1 0 0,-11-1 831 0 0,13-2-1426 0 0</inkml:trace>
  <inkml:trace contextRef="#ctx0" brushRef="#br0" timeOffset="4011.149">3746 48 18223 0 0,'0'0'414'0'0,"0"0"56"0"0,0 0 32 0 0,-1 1-60 0 0,-11 7-306 0 0,0-1 0 0 0,0 0 0 0 0,0-1-1 0 0,-1 0 1 0 0,1-1 0 0 0,-1 0-1 0 0,-1-1-135 0 0,-4 2 301 0 0,0 1 0 0 0,1 1-1 0 0,-10 5-300 0 0,16-6 161 0 0,0 1-1 0 0,1-1 1 0 0,0 2-1 0 0,0-1 1 0 0,1 1-1 0 0,0 1 1 0 0,0 0-1 0 0,1 0 1 0 0,1 1-1 0 0,0 0 1 0 0,0 0-1 0 0,1 0 1 0 0,-2 5-161 0 0,7-14 12 0 0,1 0 0 0 0,-1 0 0 0 0,0 0 1 0 0,1 1-1 0 0,-1-1 0 0 0,1 0 0 0 0,0 0 0 0 0,0 0 0 0 0,0 0 1 0 0,0 1-1 0 0,0-1 0 0 0,0 0 0 0 0,0 0 0 0 0,1 0 0 0 0,-1 0 1 0 0,1 0-1 0 0,0 0 0 0 0,-1 0 0 0 0,1 0 0 0 0,0 0 0 0 0,0 0 1 0 0,0 0-1 0 0,1 0 0 0 0,-1 0 0 0 0,0-1 0 0 0,1 1 0 0 0,-1 0 1 0 0,1-1-1 0 0,0 1-12 0 0,3 2-4 0 0,-1-1 0 0 0,1 0 0 0 0,0 0 0 0 0,0 0 0 0 0,0 0 0 0 0,0-1 0 0 0,0 0 0 0 0,1 0 0 0 0,-1-1 0 0 0,1 1 0 0 0,0-1 4 0 0,25 4-377 0 0,1-1 0 0 0,0-1 0 0 0,-1-2 0 0 0,1-1-1 0 0,0-2 1 0 0,0-1 0 0 0,0-1 0 0 0,-1-2 0 0 0,0-1-1 0 0,17-6 378 0 0,-24 2-1036 0 0,-1 0 0 0 0,0-1 0 0 0,0-2-1 0 0,-1 0 1 0 0,-1-1 1036 0 0,-18 13-51 0 0,0 0 0 0 0,-1-1-1 0 0,1 1 1 0 0,-1 0 0 0 0,1-1 0 0 0,-1 1-1 0 0,0-1 1 0 0,0 0 0 0 0,0 0-1 0 0,0 0 1 0 0,0-2 51 0 0,-2 5 36 0 0,1 0-1 0 0,-1-1 1 0 0,0 1 0 0 0,0 0-1 0 0,0 0 1 0 0,-1-1 0 0 0,1 1-1 0 0,0 0 1 0 0,0 0 0 0 0,0-1-1 0 0,0 1 1 0 0,0 0-1 0 0,0 0 1 0 0,0-1 0 0 0,0 1-1 0 0,0 0 1 0 0,-1 0 0 0 0,1-1-1 0 0,0 1 1 0 0,0 0-1 0 0,0 0 1 0 0,-1 0 0 0 0,1-1-1 0 0,0 1 1 0 0,0 0 0 0 0,0 0-1 0 0,-1 0 1 0 0,1 0-1 0 0,0 0 1 0 0,0-1 0 0 0,-1 1-1 0 0,1 0 1 0 0,0 0 0 0 0,0 0-1 0 0,-1 0 1 0 0,1 0 0 0 0,0 0-1 0 0,-1 0 1 0 0,1 0-1 0 0,0 0 1 0 0,0 0 0 0 0,-1 0-1 0 0,1 0 1 0 0,0 0 0 0 0,0 0-1 0 0,-1 0 1 0 0,1 0-36 0 0,-13 1 776 0 0,5 1-398 0 0,-1 0 0 0 0,1 0 0 0 0,0 1-1 0 0,0 0 1 0 0,0 0 0 0 0,-6 4-378 0 0,-44 29 850 0 0,51-31-717 0 0,-11 8 145 0 0,1 0-1 0 0,1 1 0 0 0,0 1 1 0 0,1 0-1 0 0,0 1 0 0 0,-9 15-277 0 0,23-30 25 0 0,0 1-1 0 0,0 0 0 0 0,0-1 0 0 0,0 1 1 0 0,0 0-1 0 0,0 0 0 0 0,0 0 0 0 0,1 0 0 0 0,-1 0 1 0 0,1 0-1 0 0,-1 0 0 0 0,1 0 0 0 0,0 0 1 0 0,0 0-1 0 0,0 0 0 0 0,0 0 0 0 0,0 1-24 0 0,1-2 96 0 0,-1 0-84 0 0,0 0 0 0 0,0-1 0 0 0,1 1 0 0 0,-1-1 0 0 0,0 1 0 0 0,1 0 0 0 0,-1-1 0 0 0,0 1 0 0 0,1-1 0 0 0,-1 1 0 0 0,1-1 0 0 0,-1 1 0 0 0,1-1 0 0 0,-1 1 0 0 0,1-1 0 0 0,-1 0 0 0 0,1 1 0 0 0,0-1 0 0 0,-1 0 0 0 0,1 1 0 0 0,-1-1 0 0 0,1 0-1 0 0,0 0 1 0 0,-1 0 0 0 0,1 0 0 0 0,0 1 0 0 0,0-1-12 0 0,19 2 141 0 0,-7-3-133 0 0,0 0-1 0 0,0 0 1 0 0,0-2 0 0 0,0 0-1 0 0,-1 0 1 0 0,1-1-1 0 0,-1-1 1 0 0,0 0 0 0 0,4-2-8 0 0,1-2-130 0 0,0-1 1 0 0,-1 0 0 0 0,0-2 0 0 0,-1 1 0 0 0,13-14 129 0 0,-17 13-137 0 0,0 1-1 0 0,-1-2 1 0 0,0 1 0 0 0,-1-1-1 0 0,-1-2 138 0 0,-6 12 18 0 0,0 0-1 0 0,-1-1 1 0 0,0 1-1 0 0,0-1 1 0 0,0 0-1 0 0,0 1 1 0 0,0-1-1 0 0,-1 0 0 0 0,0 1 1 0 0,0-1-1 0 0,0-2-17 0 0,0 4 168 0 0,-7 1 83 0 0,6 1-237 0 0,1-1-1 0 0,-1 1 1 0 0,0 0 0 0 0,1-1 0 0 0,-1 1-1 0 0,0 0 1 0 0,1 0 0 0 0,-1 0-1 0 0,0 0 1 0 0,1 0 0 0 0,-1 0 0 0 0,0 0-1 0 0,0 0 1 0 0,1 0 0 0 0,-1 0 0 0 0,0 0-1 0 0,0 0-13 0 0,-31 16 20 0 0,31-15-20 0 0,1-1 0 0 0,-1 0 0 0 0,1 0 0 0 0,0 0 0 0 0,-1 0 0 0 0,1 0 0 0 0,-1 0 0 0 0,1 1 0 0 0,-1-1 0 0 0,1 0 0 0 0,0 0 0 0 0,-1 1 0 0 0,1-1 0 0 0,0 0 0 0 0,-1 0 0 0 0,1 1 0 0 0,0-1 0 0 0,-1 0 0 0 0,1 1 0 0 0,0-1 0 0 0,0 1 0 0 0,-1-1 0 0 0,1 0 0 0 0,0 1 0 0 0,0-1 0 0 0,0 1 0 0 0,-1-1 0 0 0,1 1 0 0 0,0-1 0 0 0,0 2 0 0 0,0-1-1 0 0,-1-1 0 0 0,1 1 0 0 0,0 0 0 0 0,0-1 0 0 0,0 1 0 0 0,0 0 0 0 0,-1-1 0 0 0,1 1 0 0 0,0 0 0 0 0,0-1 0 0 0,0 1 0 0 0,0 0-1 0 0,0-1 1 0 0,1 1 0 0 0,-1 0 0 0 0,0-1 0 0 0,0 1 0 0 0,0 0 0 0 0,0-1 0 0 0,1 1 0 0 0,-1-1 0 0 0,0 1 0 0 0,1 0 0 0 0,-1-1 0 0 0,0 1 0 0 0,1-1 0 0 0,-1 1 0 0 0,1-1-1 0 0,-1 1 1 0 0,1-1 0 0 0,-1 1 0 0 0,1-1 0 0 0,-1 0 0 0 0,1 1 1 0 0,17 6-43 0 0,-16-7 42 0 0,7 2-74 0 0,0 0 0 0 0,0-1 0 0 0,1 0 0 0 0,-1-1 0 0 0,0 0 0 0 0,1 0 0 0 0,1-2 75 0 0,19-2-809 0 0,16-5 809 0 0,-22 4-132 0 0,-2-1-216 0 0,0 0-1 0 0,0-2 1 0 0,14-7 348 0 0,-16 6-117 0 0,2 0-1 0 0,-1 2 0 0 0,11-2 118 0 0,-27 8 18 0 0,-1 0 0 0 0,1 1-1 0 0,-1-1 1 0 0,1 1 0 0 0,0 0-1 0 0,-1 0 1 0 0,1 1 0 0 0,-1-1-1 0 0,2 1-17 0 0,-4 0 17 0 0,0-1 0 0 0,-1 1 0 0 0,1 0-1 0 0,0-1 1 0 0,0 1 0 0 0,-1 0 0 0 0,1 0 0 0 0,0 0-1 0 0,-1 1 1 0 0,1-1 0 0 0,-1 0 0 0 0,1 0-1 0 0,-1 1 1 0 0,0-1 0 0 0,0 1 0 0 0,1-1 0 0 0,-1 1-1 0 0,0 0 1 0 0,0 0 0 0 0,-1-1 0 0 0,1 1-1 0 0,0 0-16 0 0,3 9 157 0 0,-1 1 1 0 0,-1-1-1 0 0,1 0 0 0 0,-2 1 0 0 0,1 0 0 0 0,-2-1 0 0 0,0 1 0 0 0,0 0 0 0 0,-1 0-157 0 0,-3 27 391 0 0,-3-1 1 0 0,-1 4-392 0 0,-1 2 299 0 0,0 10-299 0 0,-6 62 568 0 0,11-89-414 0 0,-1 10 36 0 0,-2 17 18 0 0,7-53-202 0 0,0-1 0 0 0,0 0-1 0 0,0 1 1 0 0,0-1-1 0 0,-1 0 1 0 0,1 0 0 0 0,0 1-1 0 0,0-1 1 0 0,0 0 0 0 0,-1 0-1 0 0,1 0 1 0 0,0 1 0 0 0,0-1-1 0 0,-1 0 1 0 0,1 0 0 0 0,0 0-1 0 0,0 0 1 0 0,-1 1-1 0 0,1-1 1 0 0,0 0 0 0 0,0 0-1 0 0,-1 0 1 0 0,1 0 0 0 0,0 0-1 0 0,-1 0 1 0 0,1 0 0 0 0,0 0-1 0 0,0 0 1 0 0,-1 0-1 0 0,1 0 1 0 0,0 0 0 0 0,-1 0-1 0 0,1 0 1 0 0,0 0 0 0 0,-1 0-1 0 0,1 0 1 0 0,0 0 0 0 0,0 0-1 0 0,-1-1-5 0 0,-10-2 188 0 0,8-1-236 0 0,0 0 0 0 0,0-1 0 0 0,0 1 0 0 0,0-1 0 0 0,1 0 0 0 0,0 0 0 0 0,0 1 0 0 0,0-1 0 0 0,1-1 0 0 0,-1-3 48 0 0,0 2-48 0 0,-4-19-235 0 0,2 0 0 0 0,0 0 0 0 0,2 0 0 0 0,1 0-1 0 0,1-5 284 0 0,2-6-274 0 0,1 0 0 0 0,1 1-1 0 0,2-1 1 0 0,2 1 0 0 0,1 0 0 0 0,2 1-1 0 0,12-27 275 0 0,-11 37-21 0 0,1 2-1 0 0,1 0 0 0 0,1 0 0 0 0,7-5 22 0 0,-19 23 3 0 0,2-2 54 0 0,1 1 1 0 0,-1 0-1 0 0,1 0 0 0 0,0 0 0 0 0,1 1 0 0 0,0 0 0 0 0,-1 0 0 0 0,1 0 0 0 0,1 1 0 0 0,-1 0 0 0 0,1 1 1 0 0,0-1-58 0 0,-5 3 30 0 0,0 0 0 0 0,0 0 0 0 0,0 0 0 0 0,0 1 0 0 0,0-1 1 0 0,0 1-1 0 0,0 0 0 0 0,0-1 0 0 0,0 1 0 0 0,0 1 1 0 0,1-1-1 0 0,-1 0 0 0 0,0 1 0 0 0,0-1 0 0 0,0 1 1 0 0,0 0-1 0 0,0 0 0 0 0,-1 0 0 0 0,1 1 0 0 0,0-1 0 0 0,0 1 1 0 0,-1-1-1 0 0,1 1 0 0 0,-1 0 0 0 0,1 0 0 0 0,-1 0 1 0 0,0 0-1 0 0,0 1 0 0 0,0-1 0 0 0,0 0 0 0 0,0 1 1 0 0,-1 0-1 0 0,2 1-30 0 0,1 4 49 0 0,1 0 1 0 0,-1 1 0 0 0,-1 0-1 0 0,1 0 1 0 0,-1 0 0 0 0,-1 0-1 0 0,0 1 1 0 0,1 7-50 0 0,-3-12 38 0 0,1 0 0 0 0,-1 0 0 0 0,0 0 0 0 0,-1 0 1 0 0,1 0-1 0 0,-1 0 0 0 0,0 0 0 0 0,0 0 0 0 0,-1 0 0 0 0,1 0 0 0 0,-1 0 0 0 0,0-1 1 0 0,0 1-1 0 0,-1-1 0 0 0,0 1 0 0 0,1-1 0 0 0,-3 3-38 0 0,1-3 39 0 0,0 0-1 0 0,-1 0 1 0 0,1-1-1 0 0,-1 1 1 0 0,0-1-1 0 0,0 0 1 0 0,0 0-1 0 0,0-1 1 0 0,0 1-1 0 0,-1-1-38 0 0,-9 3 54 0 0,1-1 0 0 0,-1 0 0 0 0,-3 0-54 0 0,8-2-16 0 0,0 0 1 0 0,-1 0 0 0 0,1-1-1 0 0,-1-1 1 0 0,1 0 0 0 0,-9-1 15 0 0,-9-2-418 0 0,37-5-67 0 0,2 3 261 0 0,-1 0 0 0 0,1 1-1 0 0,0 0 1 0 0,1 1 0 0 0,-1 0 0 0 0,1 0 0 0 0,7 1 224 0 0,18-6-212 0 0,1 0 148 0 0,-1-3 1 0 0,0-1 0 0 0,0-2-1 0 0,30-16 64 0 0,4-5 0 0 0,33-18 0 0 0,-65 35 96 0 0,-38 17-1 0 0,-1 1 6 0 0,0 6 155 0 0,1-3-173 0 0,-1 1 0 0 0,0-1-1 0 0,-1 0 1 0 0,1 0 0 0 0,-1 0-1 0 0,1 1 1 0 0,-1-1 0 0 0,0 1-83 0 0,-5 10 124 0 0,1 0-1 0 0,1 0 1 0 0,0 1 0 0 0,1 0 0 0 0,1-1 0 0 0,0 1 0 0 0,1 0-1 0 0,0 0 1 0 0,2 5-124 0 0,-1-17 22 0 0,0-1 0 0 0,0 1 0 0 0,1-1 0 0 0,-1 0 0 0 0,1 1 0 0 0,0-1 0 0 0,0 0 0 0 0,0 0 0 0 0,0 0 0 0 0,0 1 0 0 0,0-1 0 0 0,0 0 0 0 0,1 0 0 0 0,-1-1 0 0 0,1 1 0 0 0,0 0 0 0 0,-1 0 0 0 0,1-1 0 0 0,0 1 0 0 0,0-1-1 0 0,0 0 1 0 0,0 1 0 0 0,0-1 0 0 0,0 0 0 0 0,0 0 0 0 0,1 0 0 0 0,-1 0 0 0 0,0-1 0 0 0,0 1 0 0 0,1-1 0 0 0,-1 1 0 0 0,0-1 0 0 0,1 0 0 0 0,0 0-22 0 0,9-1 14 0 0,0 0 0 0 0,1-1 1 0 0,-1 0-1 0 0,0-1 0 0 0,0 0 0 0 0,0-1 0 0 0,-1-1 0 0 0,0 0 1 0 0,2-1-15 0 0,23-13 36 0 0,-1-2 1 0 0,1-2-37 0 0,-29 19-2 0 0,6-5-36 0 0,0 0 1 0 0,1 1 0 0 0,0 1-1 0 0,0 1 1 0 0,5-2 37 0 0,-16 7-3 0 0,-1 0 0 0 0,1 0 0 0 0,0 1-1 0 0,0-1 1 0 0,0 1 0 0 0,0 0 0 0 0,0 0 0 0 0,0 0 0 0 0,0 0 0 0 0,-1 1 0 0 0,1-1 0 0 0,1 1 3 0 0,-2 0-7 0 0,0-1 1 0 0,0 1 0 0 0,0 0 0 0 0,0 0 0 0 0,0 1 0 0 0,-1-1 0 0 0,1 0 0 0 0,0 1 0 0 0,-1-1 0 0 0,1 1 0 0 0,-1-1 0 0 0,0 1 0 0 0,1-1-1 0 0,-1 1 1 0 0,0 0 0 0 0,1 1 6 0 0,2 6-1 0 0,0-1-1 0 0,0 1 0 0 0,-1 0 0 0 0,0 1 1 0 0,-1-1-1 0 0,0 0 0 0 0,0 1 0 0 0,0 8 2 0 0,0 15 72 0 0,-3 32-72 0 0,-1-15 88 0 0,2-32 67 0 0,-1 1 1 0 0,0-1 0 0 0,-2 0 0 0 0,0 1 0 0 0,-1-1 0 0 0,-1-1 0 0 0,-1 1-1 0 0,0-1 1 0 0,-9 17-156 0 0,12-29 36 0 0,-1 1 1 0 0,0-1-1 0 0,0-1 0 0 0,0 1 0 0 0,0 0 0 0 0,-1-1 0 0 0,0 0 1 0 0,0 0-1 0 0,0-1 0 0 0,0 1 0 0 0,-1-1 0 0 0,1 0 0 0 0,-1 0 0 0 0,0-1 1 0 0,-3 2-37 0 0,-4 0 29 0 0,0-1 1 0 0,0 0-1 0 0,0 0 1 0 0,-1-1 0 0 0,1-1-1 0 0,-12 0-29 0 0,-41-4-2330 0 0,39 3-6123 0 0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9:33.55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360 0 19343 0 0,'-2'14'1330'0'0,"0"-4"-1269"0"0,1 0 1 0 0,1 0 0 0 0,0-1 0 0 0,0 1 0 0 0,1 0-1 0 0,2 6-61 0 0,-1 5 110 0 0,2 63 355 0 0,-3-38 315 0 0,6 30-780 0 0,0-16 617 0 0,-3 5-617 0 0,-3-35 112 0 0,5 44 0 0 0,1 60-182 0 0,-10-107-1498 0 0,0-16 606 0 0</inkml:trace>
  <inkml:trace contextRef="#ctx0" brushRef="#br0" timeOffset="368.78">51 535 18079 0 0,'0'0'414'0'0,"0"0"56"0"0,4-3 466 0 0,-2 2-923 0 0,1 1-1 0 0,-1-1 1 0 0,0 1-1 0 0,1-1 0 0 0,-1 1 1 0 0,0 0-1 0 0,1 0 1 0 0,-1 0-1 0 0,0 0 0 0 0,1 0 1 0 0,-1 0-1 0 0,0 0 0 0 0,1 1-12 0 0,10 1 3 0 0,93 1 325 0 0,5-7-857 0 0,45-11 529 0 0,-147 15-315 0 0,13-3-6696 0 0</inkml:trace>
  <inkml:trace contextRef="#ctx0" brushRef="#br0" timeOffset="616.319">29 117 18599 0 0,'-2'-8'392'0'0,"-1"-1"0"0"0,0 2 0 0 0,-1-1 0 0 0,-1-1-392 0 0,-5-11 472 0 0,10 19-454 0 0,-1 1 0 0 0,1-1 1 0 0,0 1-1 0 0,0-1 0 0 0,-1 1 0 0 0,1-1 0 0 0,0 0 0 0 0,0 1 0 0 0,0-1 0 0 0,0 1 0 0 0,0-1 0 0 0,0 0 0 0 0,0 1 0 0 0,0-1 0 0 0,0 0 0 0 0,0 1 0 0 0,1-1 0 0 0,-1 1 0 0 0,0-1 0 0 0,0 1 0 0 0,1-1 0 0 0,-1 0 0 0 0,0 1 0 0 0,1-1-18 0 0,0 0 33 0 0,0 0 0 0 0,0-1-1 0 0,0 1 1 0 0,0 0 0 0 0,1 0-1 0 0,-1 0 1 0 0,0 0 0 0 0,1 0-1 0 0,0 0-32 0 0,4-2 147 0 0,1 0-1 0 0,-1 1 0 0 0,0 0 0 0 0,5-1-146 0 0,14-2 164 0 0,0 1 0 0 0,0 1 0 0 0,1 2 0 0 0,-1 0 0 0 0,9 2-164 0 0,129 15-958 0 0,-125-11 83 0 0,-6 0-4257 0 0,-1 1-1666 0 0</inkml:trace>
  <inkml:trace contextRef="#ctx0" brushRef="#br0" timeOffset="1098.148">775 243 16208 0 0,'-10'5'189'0'0,"1"0"0"0"0,-1 1 1 0 0,0 0-1 0 0,1 0 1 0 0,1 1-1 0 0,-4 2-189 0 0,-7 6 62 0 0,-5 5 570 0 0,2 1-1 0 0,0 1 1 0 0,2 1 0 0 0,-2 3-632 0 0,18-21 74 0 0,0 0 26 0 0,1-1 0 0 0,0 1-1 0 0,0 0 1 0 0,0 0 0 0 0,1 0 0 0 0,-1 0-1 0 0,1 0 1 0 0,1 1 0 0 0,-1-1-1 0 0,1 1 1 0 0,0-1 0 0 0,0 2-100 0 0,0-4 31 0 0,1-1 0 0 0,0 0 0 0 0,0 0 0 0 0,0 1 0 0 0,0-1 0 0 0,1 0 0 0 0,-1 0 0 0 0,0 1 0 0 0,1-1 1 0 0,0 0-1 0 0,-1 0 0 0 0,1 0 0 0 0,0 1 0 0 0,0-1 0 0 0,0 0 0 0 0,0 0 0 0 0,1-1 0 0 0,-1 1 0 0 0,0 0 0 0 0,1 0 0 0 0,0-1 1 0 0,-1 1-1 0 0,1 0 0 0 0,0-1 0 0 0,0 0 0 0 0,-1 1 0 0 0,1-1 0 0 0,0 0 0 0 0,0 0 0 0 0,1 0 0 0 0,-1 0-31 0 0,6 1 51 0 0,0 0 0 0 0,0 0 0 0 0,0-1 0 0 0,0 0-1 0 0,0 0 1 0 0,0-1 0 0 0,0 0 0 0 0,0 0 0 0 0,0-1-1 0 0,0 0 1 0 0,0 0 0 0 0,4-2-51 0 0,5-2 75 0 0,0 0 0 0 0,-1-1 0 0 0,0-1-1 0 0,0-1 1 0 0,5-3-75 0 0,-13 6 68 0 0,-1 1-1 0 0,1-2 0 0 0,-1 1 1 0 0,-1-1-1 0 0,1 0 0 0 0,-1 0 1 0 0,0-1-1 0 0,0 0 0 0 0,2-4-67 0 0,-6 8 23 0 0,0 0 0 0 0,0 0 0 0 0,0 0-1 0 0,-1 0 1 0 0,0 0 0 0 0,1 0 0 0 0,-1-1 0 0 0,0 1-1 0 0,0 0 1 0 0,-1-1 0 0 0,1 1 0 0 0,-1-1 0 0 0,0 1-1 0 0,0-1 1 0 0,0 1 0 0 0,0-1 0 0 0,0 1 0 0 0,-1-1-1 0 0,0 1 1 0 0,1 0 0 0 0,-1-1 0 0 0,-1 1 0 0 0,1 0-1 0 0,0 0 1 0 0,-1-2-23 0 0,-5-6 44 0 0,-1 0 0 0 0,0 1 0 0 0,-6-7-44 0 0,7 9 8 0 0,-18-23 60 0 0,25 30-68 0 0,0 1 0 0 0,-1-1 0 0 0,1 1-1 0 0,0-1 1 0 0,0 1 0 0 0,-1-1 0 0 0,1 0-1 0 0,0 1 1 0 0,0-1 0 0 0,0 0 0 0 0,0 1 0 0 0,-1-1-1 0 0,1 1 1 0 0,0-1 0 0 0,0 0 0 0 0,1 1-1 0 0,-1-1 1 0 0,0 0 0 0 0,0 1 0 0 0,0-1 0 0 0,0 0-1 0 0,0 1 1 0 0,1-1 0 0 0,-1 1 0 0 0,0-1-1 0 0,0 1 1 0 0,1-1 0 0 0,-1 1 0 0 0,1-1 0 0 0,-1 0 0 0 0,14-9-71 0 0,-10 8 43 0 0,3-1-2 0 0,-1 0 1 0 0,1 0 0 0 0,-1 0-1 0 0,1 1 1 0 0,0 0-1 0 0,0 1 1 0 0,0 0-1 0 0,0 0 1 0 0,0 0-1 0 0,0 1 1 0 0,1 0 29 0 0,9-2 5 0 0,-6 3 1 0 0,0-1 0 0 0,0 1 0 0 0,1 1 0 0 0,-2 0 0 0 0,1 1 0 0 0,0 0 0 0 0,0 0 0 0 0,-1 1 0 0 0,0 1 0 0 0,10 5-6 0 0,-9-5 35 0 0,-1 1 0 0 0,1 0 0 0 0,-1 1 0 0 0,0 0 0 0 0,-1 0 0 0 0,0 1 0 0 0,0 1 0 0 0,0-1 0 0 0,-1 1 0 0 0,-1 1 0 0 0,1-1 0 0 0,-2 1 0 0 0,2 2-35 0 0,-3-2 71 0 0,0-1 1 0 0,-1 1-1 0 0,0 0 1 0 0,0 0-1 0 0,-1 1 1 0 0,1 8-72 0 0,-3-15 21 0 0,0 1 0 0 0,-1-1 0 0 0,0 0 0 0 0,0 1 0 0 0,0-1 0 0 0,0 1 1 0 0,-1-1-1 0 0,0 0 0 0 0,0 1 0 0 0,0-1 0 0 0,0 0 0 0 0,-1 0 0 0 0,0 0 0 0 0,1 0 1 0 0,-1 0-1 0 0,-1 0 0 0 0,-1 2-21 0 0,3-4 2 0 0,0 0 1 0 0,-1-1-1 0 0,1 1 1 0 0,-1-1-1 0 0,1 1 1 0 0,-1-1-1 0 0,0 0 1 0 0,1 1-1 0 0,-1-1 1 0 0,0 0-1 0 0,0 0 1 0 0,0 0-1 0 0,0-1 1 0 0,0 1-1 0 0,0 0 1 0 0,0-1-1 0 0,0 1 1 0 0,0-1-1 0 0,0 0 1 0 0,0 1-1 0 0,-1-1 1 0 0,1 0-1 0 0,0-1 1 0 0,0 1-1 0 0,0 0 1 0 0,0 0-1 0 0,0-1 1 0 0,0 0-1 0 0,-1 1-2 0 0,1-1-45 0 0,0 0 1 0 0,-1 0-1 0 0,1 0 0 0 0,0-1 0 0 0,0 1 0 0 0,-1-1 0 0 0,1 1 0 0 0,0-1 0 0 0,1 1 0 0 0,-1-1 1 0 0,0 0-1 0 0,0 0 0 0 0,1 0 0 0 0,-1 0 0 0 0,1 0 0 0 0,0-1 0 0 0,-1 1 0 0 0,1 0 0 0 0,0-1 1 0 0,0 1-1 0 0,1-1 0 0 0,-1 1 0 0 0,0-2 45 0 0,0-3-123 0 0,1 1 0 0 0,0-1 0 0 0,0 1 0 0 0,1-1 0 0 0,-1 1 0 0 0,1-1 0 0 0,1 1 0 0 0,-1-1 0 0 0,1 1 0 0 0,1-1 123 0 0,3-10-519 0 0,2 0 0 0 0,9-16 519 0 0,-13 26-72 0 0,0 1-1 0 0,1-1 1 0 0,-1 1 0 0 0,1 0-1 0 0,1 0 1 0 0,-1 0-1 0 0,1 1 1 0 0,0 0 0 0 0,1 0-1 0 0,-1 1 1 0 0,1-1 0 0 0,0 1-1 0 0,0 1 1 0 0,5-3 72 0 0,-7 4 38 0 0,0 0-1 0 0,1 1 1 0 0,-1-1 0 0 0,0 1 0 0 0,1 1-1 0 0,-1-1 1 0 0,0 1 0 0 0,1 0 0 0 0,-1 0 0 0 0,1 0-1 0 0,-1 1 1 0 0,0 0 0 0 0,1 0 0 0 0,-1 0-1 0 0,0 0 1 0 0,0 1 0 0 0,0 0 0 0 0,0 0-1 0 0,0 1 1 0 0,0-1 0 0 0,3 4-38 0 0,4 3 161 0 0,-1 2-1 0 0,0-1 1 0 0,0 1 0 0 0,-1 1-1 0 0,0 0 1 0 0,-1 1 0 0 0,0 1-161 0 0,7 9 251 0 0,24 33 436 0 0,-9-10-541 0 0,-30-45-224 0 0,6 1-18 0 0,-7-2-118 0 0,1 0 1 0 0,-1 0 0 0 0,0 0 0 0 0,0 0-1 0 0,1 0 1 0 0,-1 0 0 0 0,0 0 0 0 0,0 0 0 0 0,1 1-1 0 0,-1-1 1 0 0,0 0 0 0 0,1 0 0 0 0,-1 0-1 0 0,0-1 1 0 0,0 1 0 0 0,1 0 0 0 0,-1 0-1 0 0,0 0 1 0 0,1 0 0 0 0,-1 0 0 0 0,0 0 0 0 0,0 0-1 0 0,1 0 1 0 0,-1 0 0 0 0,0-1 0 0 0,0 1-1 0 0,1 0 1 0 0,-1 0 0 0 0,0 0 0 0 0,0-1-1 0 0,0 1 1 0 0,1 0 0 0 0,-1 0 0 0 0,0 0 0 0 0,0-1-1 0 0,0 1 1 0 0,0 0 0 0 0,0 0 0 0 0,1-1-1 0 0,-1 1 1 0 0,0 0 0 0 0,0-1 213 0 0,5-6-6501 0 0</inkml:trace>
  <inkml:trace contextRef="#ctx0" brushRef="#br0" timeOffset="1378.815">1602 297 14712 0 0,'0'0'332'0'0,"0"0"50"0"0,9-3 384 0 0,-9 2-761 0 0,1 1 0 0 0,-1 0 1 0 0,0 0-1 0 0,1 0 1 0 0,-1 0-1 0 0,1 0 0 0 0,-1 0 1 0 0,0 0-1 0 0,1 0 1 0 0,-1-1-1 0 0,0 1 1 0 0,1 0-1 0 0,-1 1 0 0 0,1-1 1 0 0,-1 0-1 0 0,0 0 1 0 0,1 0-1 0 0,-1 0 1 0 0,0 0-1 0 0,1 0 0 0 0,-1 0 1 0 0,1 1-1 0 0,-1-1 1 0 0,0 0-1 0 0,1 0 1 0 0,-1 0-1 0 0,0 1 0 0 0,0-1 1 0 0,1 0-1 0 0,-1 0 1 0 0,0 1-1 0 0,0-1 0 0 0,1 0 1 0 0,-1 1-1 0 0,0-1 1 0 0,0 0-1 0 0,0 1 1 0 0,1-1-1 0 0,-1 0 0 0 0,0 1-5 0 0,0-1 53 0 0,10 16 1012 0 0,0 0 0 0 0,-2 0 0 0 0,0 1 0 0 0,0 0 0 0 0,-2 0 1 0 0,0 2-1066 0 0,13 30 1406 0 0,-10-24-989 0 0,-7-18-336 0 0,1 0-1 0 0,-1 0 1 0 0,1 0 0 0 0,1 0 0 0 0,-1-1 0 0 0,1 0 0 0 0,0 1 0 0 0,1-2 0 0 0,3 5-81 0 0,-5-6-2136 0 0,0-9 1028 0 0</inkml:trace>
  <inkml:trace contextRef="#ctx0" brushRef="#br0" timeOffset="1782.707">1596 141 20391 0 0,'0'0'598'0'0,"0"0"-9"0"0,0 0-376 0 0,-2 0-178 0 0,10 11 18 0 0,-4-7-100 0 0,1 0 0 0 0,0-1-1 0 0,-1 1 1 0 0,1-1 0 0 0,0 0 0 0 0,1-1-1 0 0,-1 1 1 0 0,0-1 0 0 0,1 0-1 0 0,-1 0 1 0 0,1-1 0 0 0,0 0-1 0 0,-1 0 1 0 0,1 0 0 0 0,0-1 0 0 0,0 1-1 0 0,0-1 48 0 0,17-1-1322 0 0,-1-1 0 0 0,0-1 0 0 0,20-6 1322 0 0,3 1-2012 0 0,3 0 682 0 0,2 0 1917 0 0,9 1-587 0 0,-42 6 1070 0 0,0 1 1 0 0,0 0 0 0 0,0 1 0 0 0,0 1-1 0 0,8 3-1070 0 0,-20-4 229 0 0,-1 0-1 0 0,0 1 1 0 0,1 0-1 0 0,-1 0 0 0 0,0 0 1 0 0,0 0-1 0 0,-1 1 0 0 0,1 0 1 0 0,0-1-1 0 0,-1 1 1 0 0,0 1-1 0 0,1-1 0 0 0,-1 0 1 0 0,0 2-229 0 0,-1-3 36 0 0,-1 1 1 0 0,0-1-1 0 0,0 0 1 0 0,0 1-1 0 0,0-1 1 0 0,0 0-1 0 0,-1 1 1 0 0,1-1-1 0 0,-1 1 1 0 0,1-1-1 0 0,-1 1 1 0 0,0 0-1 0 0,0-1 1 0 0,0 1-1 0 0,0-1 1 0 0,-1 1-1 0 0,1-1 1 0 0,-1 1-1 0 0,1-1 0 0 0,-1 1 1 0 0,0-1-1 0 0,0 0 1 0 0,0 1-1 0 0,0-1 1 0 0,-1 0-1 0 0,1 0 1 0 0,-1 0-1 0 0,1 0 1 0 0,-1 1-37 0 0,-6 6 90 0 0,0 0 1 0 0,0 0-1 0 0,-1 0 1 0 0,0-1-1 0 0,-6 4-90 0 0,-51 33 201 0 0,9-7-90 0 0,37-24-111 0 0,14-6 0 0 0,6-7 0 0 0,-1 0 1 0 0,1 0-1 0 0,0 0 0 0 0,0-1 0 0 0,-1 1 1 0 0,1 0-1 0 0,0 0 0 0 0,0 0 0 0 0,0 0 0 0 0,0 0 1 0 0,0 0-1 0 0,0 0 0 0 0,1 0 0 0 0,-1 0 1 0 0,0 0-1 0 0,0 0 0 0 0,1 0 0 0 0,-1-1 0 0 0,0 1 1 0 0,1 0-1 0 0,-1 0 0 0 0,1 0 0 0 0,-1-1 1 0 0,1 1-1 0 0,-1 0 0 0 0,1 0 0 0 0,0-1 0 0 0,-1 1 1 0 0,1 0-1 0 0,0-1 0 0 0,-1 1 0 0 0,1-1 1 0 0,0 1-1 0 0,0-1 0 0 0,0 1 0 0 0,0-1 0 0 0,-1 0 1 0 0,1 1-1 0 0,0-1 0 0 0,0 0 0 0 0,0 0 1 0 0,0 0-1 0 0,0 1 0 0 0,0-1 0 0 0,8 1 47 0 0,-1 0-1 0 0,1 0 1 0 0,-1-1 0 0 0,9 0-47 0 0,-7-1 78 0 0,18 0 150 0 0,1-2 0 0 0,20-4-228 0 0,2-1 75 0 0,86-8-402 0 0,-75 7-938 0 0,-21 3-2787 0 0,-23 1-3317 0 0</inkml:trace>
  <inkml:trace contextRef="#ctx0" brushRef="#br0" timeOffset="2615.679">2666 247 18367 0 0,'0'0'422'0'0,"0"0"56"0"0,-7 0 473 0 0,1 0-884 0 0,0 1 0 0 0,0 0-1 0 0,0 0 1 0 0,0 1 0 0 0,0-1 0 0 0,1 1-1 0 0,-3 1-66 0 0,-41 21 1094 0 0,42-20-892 0 0,-9 6 174 0 0,0 0 1 0 0,1 1-1 0 0,0 1 1 0 0,1 1-1 0 0,-7 8-376 0 0,17-16 100 0 0,0 0-1 0 0,0 1 0 0 0,0-1 0 0 0,-2 7-99 0 0,0-3 67 0 0,6-8-50 0 0,-1-1-16 0 0,1 0 0 0 0,-1 1 0 0 0,1-1 0 0 0,0 1 1 0 0,0-1-1 0 0,-1 1 0 0 0,1-1 0 0 0,0 1 1 0 0,0-1-1 0 0,-1 1 0 0 0,1-1 0 0 0,0 1 0 0 0,0-1 1 0 0,0 1-1 0 0,0-1 0 0 0,0 1 0 0 0,0-1 1 0 0,0 1-1 0 0,0-1 0 0 0,0 1 0 0 0,0-1 0 0 0,0 1 1 0 0,0-1-1 0 0,0 1 0 0 0,0 0 0 0 0,0-1 1 0 0,1 1-1 0 0,-1-1 0 0 0,0 1 0 0 0,0-1 0 0 0,1 0 1 0 0,-1 1-1 0 0,0-1 0 0 0,1 1 0 0 0,-1-1 1 0 0,0 1-1 0 0,1-1 0 0 0,-1 0 0 0 0,1 1-1 0 0,7 6 15 0 0,2-5 44 0 0,-4-2-67 0 0,0-1 0 0 0,0 0 1 0 0,1 0-1 0 0,-1 0 0 0 0,0-1 1 0 0,0 1-1 0 0,-1-2 0 0 0,1 1 0 0 0,0-1 1 0 0,1 0 7 0 0,11-8-80 0 0,0 0 0 0 0,6-8 80 0 0,17-10-53 0 0,-37 27 49 0 0,0 0 0 0 0,0-1 0 0 0,1 1 0 0 0,-1 1 0 0 0,1-1 0 0 0,-1 1 0 0 0,1-1 0 0 0,1 1 4 0 0,-4 1-1 0 0,0 0-1 0 0,0-1 0 0 0,0 1 1 0 0,1 0-1 0 0,-1 1 0 0 0,0-1 0 0 0,0 0 1 0 0,0 0-1 0 0,0 1 0 0 0,0 0 1 0 0,0-1-1 0 0,0 1 0 0 0,0 0 1 0 0,0 0-1 0 0,0 0 0 0 0,0 0 1 0 0,0 0-1 0 0,0 0 0 0 0,0 1 2 0 0,12 11 161 0 0,-1 1 0 0 0,5 7-161 0 0,26 27 374 0 0,-39-43-334 0 0,0-1 0 0 0,1 0 0 0 0,-1 1 0 0 0,1-2 0 0 0,0 1 0 0 0,0-1 0 0 0,7 3-40 0 0,5 2 123 0 0,-14-6-90 0 0,-1 0-1 0 0,1-1 1 0 0,0 1 0 0 0,0-1 0 0 0,-1 1 0 0 0,1-1-1 0 0,0 0 1 0 0,0-1 0 0 0,0 1 0 0 0,0-1-1 0 0,0 0 1 0 0,0 0 0 0 0,0 0 0 0 0,0 0 0 0 0,0-1-1 0 0,0 1 1 0 0,1-1-33 0 0,2-2 22 0 0,1 0 0 0 0,-1 0 0 0 0,0 0 0 0 0,0-1-1 0 0,0 0 1 0 0,-1-1 0 0 0,1 1 0 0 0,-1-1 0 0 0,0-1 0 0 0,0 1-1 0 0,-1-1 1 0 0,0 0 0 0 0,0 0 0 0 0,0 0 0 0 0,-1-1 0 0 0,1 0-22 0 0,8-19-438 0 0,0 0 0 0 0,-2 0 1 0 0,-1-1-1 0 0,4-16 438 0 0,-10 31-151 0 0,4-19-365 0 0,0 0 1 0 0,-3-1 515 0 0,5-18-281 0 0,3-20 605 0 0,-12 106 554 0 0,2 0 0 0 0,2 8-878 0 0,4 4 177 0 0,-4-15 510 0 0,10 30-687 0 0,-1-19 320 0 0,5 15-384 0 0,-18-52 51 0 0,-1-5-56 0 0,0-2-26 0 0,0 0-8 0 0,0 0-5 0 0,0 0-17 0 0,0 0-10 0 0,3-23-513 0 0,-1 15 470 0 0,0 0-1 0 0,1 0 1 0 0,0 1-1 0 0,2-3 179 0 0,8-23-339 0 0,-12 31 323 0 0,0 0-1 0 0,1-1 1 0 0,-1 1 0 0 0,1 0 0 0 0,-1 0-1 0 0,1 0 1 0 0,0 0 0 0 0,-1 0 0 0 0,1 1 0 0 0,0-1-1 0 0,0 1 1 0 0,1-1 16 0 0,2-2 9 0 0,-1 2-1 0 0,1-1 1 0 0,-1 0-1 0 0,1 1 1 0 0,3-1-9 0 0,-1 1 90 0 0,0 0 1 0 0,0 1-1 0 0,0-1 1 0 0,0 2-1 0 0,0-1 1 0 0,0 1-1 0 0,0 0 0 0 0,0 1 1 0 0,0-1-1 0 0,0 1 1 0 0,0 1-1 0 0,4 1-90 0 0,-9-3 42 0 0,-1 1 1 0 0,1 0-1 0 0,0 1 0 0 0,0-1 0 0 0,0 0 0 0 0,-1 0 0 0 0,1 1 0 0 0,-1-1 1 0 0,1 1-43 0 0,5 4 100 0 0,-3-2-19 0 0,-1 0 0 0 0,1 0 0 0 0,-1 0 0 0 0,0 0 0 0 0,0 1-1 0 0,0-1 1 0 0,-1 1 0 0 0,2 3-81 0 0,4 7 217 0 0,6 14 241 0 0,-12-23-345 0 0,1 0 1 0 0,-1 0-1 0 0,1 0 0 0 0,1-1 0 0 0,0 1-113 0 0,9 13 317 0 0,-8-12-212 0 0,0 1-1 0 0,1-1 0 0 0,0-1 1 0 0,5 6-105 0 0,24 20 182 0 0,-32-29-198 0 0,-1-3-3163 0 0,-2 0 1801 0 0</inkml:trace>
  <inkml:trace contextRef="#ctx0" brushRef="#br0" timeOffset="2895.351">2947 125 20071 0 0,'5'-9'2182'0'0,"-1"6"-2180"0"0,1 1 0 0 0,-1 0-1 0 0,1 0 1 0 0,0 1 0 0 0,0-1 0 0 0,0 1 0 0 0,0 0 0 0 0,3 0-2 0 0,46-2 45 0 0,-15 1 249 0 0,51-7-71 0 0,73-4 978 0 0,-129 12-5061 0 0,0 2-1 0 0,7 2 3861 0 0,-14 0-7022 0 0</inkml:trace>
  <inkml:trace contextRef="#ctx0" brushRef="#br0" timeOffset="3732.265">3793 202 18223 0 0,'-7'6'884'0'0,"-19"11"195"0"0,23-16-1076 0 0,0 1 1 0 0,0 0 0 0 0,0 0 0 0 0,0 0-1 0 0,0 0 1 0 0,1 0 0 0 0,-1 0 0 0 0,0 1 0 0 0,1 0-1 0 0,-1 0-3 0 0,-16 19 183 0 0,16-19-100 0 0,0-1-1 0 0,1 1 0 0 0,-1 0 0 0 0,1 0 1 0 0,-1 0-1 0 0,1 0 0 0 0,0 1 1 0 0,0-1-1 0 0,1 1 0 0 0,-1-1 0 0 0,0 2-82 0 0,1-1 40 0 0,-5 23 283 0 0,6-26-307 0 0,0 1 1 0 0,0-1-1 0 0,0 1 0 0 0,0-1 1 0 0,0 1-1 0 0,0-1 0 0 0,1 1 1 0 0,-1-1-1 0 0,1 1 0 0 0,-1-1 1 0 0,1 0-1 0 0,-1 1 0 0 0,1-1 1 0 0,0 0-1 0 0,0 0 0 0 0,0 1-16 0 0,4 11 156 0 0,-5-12-142 0 0,0 0 1 0 0,1 0 0 0 0,-1 0 0 0 0,0 0 0 0 0,1-1 0 0 0,-1 1-1 0 0,0 0 1 0 0,1 0 0 0 0,-1 0 0 0 0,1 0 0 0 0,0 0 0 0 0,-1-1-1 0 0,1 1-14 0 0,2 2 72 0 0,0-1-1 0 0,0 1 1 0 0,1-1-1 0 0,-1 0 1 0 0,0 0-1 0 0,1 0 1 0 0,0 0-1 0 0,-1-1 1 0 0,1 0-1 0 0,0 0 1 0 0,0 0-1 0 0,1 1-71 0 0,0-2 42 0 0,0 0 0 0 0,0 0 0 0 0,0 0 0 0 0,0-1 0 0 0,0 0 0 0 0,0 1 0 0 0,0-2 0 0 0,0 1 0 0 0,0-1 0 0 0,1 0-42 0 0,2-1 11 0 0,-5 2 6 0 0,0 0-1 0 0,0 0 1 0 0,0 0-1 0 0,0-1 0 0 0,0 1 1 0 0,0-1-1 0 0,0 1 0 0 0,-1-1 1 0 0,1 0-1 0 0,-1-1 1 0 0,2 0-17 0 0,4-5 65 0 0,1 0 1 0 0,0 1 0 0 0,1 0 0 0 0,0 0-66 0 0,0 0-86 0 0,0 0 1 0 0,0-1-1 0 0,7-7 86 0 0,-5 4-15 0 0,0 1 0 0 0,1 1 0 0 0,0 0 0 0 0,0 0 0 0 0,1 2 0 0 0,0-1 0 0 0,0 2 0 0 0,8-3 15 0 0,-20 8-6 0 0,0 1 0 0 0,0-1 0 0 0,1 0 0 0 0,-1 1 0 0 0,0-1-1 0 0,0 1 1 0 0,1 0 0 0 0,-1 0 0 0 0,0 0 0 0 0,0 0 0 0 0,1 0-1 0 0,-1 0 1 0 0,0 1 0 0 0,0-1 0 0 0,0 1 0 0 0,1 0 0 0 0,-1-1 0 0 0,0 1-1 0 0,0 0 1 0 0,0 0 0 0 0,0 0 0 0 0,0 1 0 0 0,0-1 0 0 0,0 0-1 0 0,-1 1 1 0 0,2 0 6 0 0,11 12-3 0 0,-12-13 4 0 0,0 0 1 0 0,-1 1 0 0 0,1 0-1 0 0,0-1 1 0 0,-1 1 0 0 0,1 0-1 0 0,-1 0 1 0 0,1 0-1 0 0,-1 0 1 0 0,0 0 0 0 0,0 0-1 0 0,1 2-1 0 0,1 3 45 0 0,0 0 0 0 0,1-1-1 0 0,0 1 1 0 0,3 2-45 0 0,-3-3 68 0 0,0 0 1 0 0,0 0-1 0 0,-1 1 0 0 0,0-1 0 0 0,2 5-68 0 0,6 8 179 0 0,-10-18-159 0 0,0 0 0 0 0,0 1 0 0 0,0-1-1 0 0,0 0 1 0 0,0 1 0 0 0,-1-1 0 0 0,1 1 0 0 0,0 0-1 0 0,-1-1 1 0 0,1 1 0 0 0,-1-1 0 0 0,1 1 0 0 0,-1 0 0 0 0,0-1-1 0 0,0 1 1 0 0,1 1-20 0 0,1 10 242 0 0,-1-8 52 0 0,-5-6-64 0 0,3 0-225 0 0,1 0 0 0 0,-1 0 0 0 0,1 0 0 0 0,-1-1 1 0 0,1 1-1 0 0,0 0 0 0 0,-1 0 0 0 0,1-1 1 0 0,0 1-1 0 0,0 0 0 0 0,0-1 0 0 0,0 1 0 0 0,0 0 1 0 0,0-1-1 0 0,1 1 0 0 0,-1 0 0 0 0,0 0 0 0 0,1-1-5 0 0,-1-2-129 0 0,1-1 0 0 0,0 1 0 0 0,0 0 0 0 0,1 0-1 0 0,-1 1 1 0 0,2-5 129 0 0,-2 8-12 0 0,3-6-194 0 0,-1 0-1 0 0,0 0 1 0 0,0 0 0 0 0,0 0-1 0 0,1-5 207 0 0,-2 6-112 0 0,0 0 0 0 0,1 1 0 0 0,-1-1 0 0 0,1 1 0 0 0,0 0 0 0 0,0 0 0 0 0,1 0 0 0 0,2-2 112 0 0,10-14-480 0 0,-13 15 375 0 0,1 1-1 0 0,1-1 0 0 0,-1 1 0 0 0,1-1 0 0 0,0 1 1 0 0,0 1-1 0 0,0-1 0 0 0,0 1 0 0 0,5-3 106 0 0,-8 5 55 0 0,10 0 174 0 0,-10 1-160 0 0,1 0 0 0 0,-1-1 1 0 0,0 1-1 0 0,0 0 1 0 0,0 0-1 0 0,1 1 0 0 0,-1-1 1 0 0,0 0-1 0 0,0 1 1 0 0,1-1-70 0 0,1 2 80 0 0,0-1-1 0 0,0 1 1 0 0,0 0 0 0 0,-1 0 0 0 0,1 0 0 0 0,0 0 0 0 0,-1 1 0 0 0,0 0 0 0 0,0-1 0 0 0,0 1-1 0 0,0 0 1 0 0,2 3-80 0 0,9 11 129 0 0,-8-10-159 0 0,0 0 1 0 0,-1 0-1 0 0,4 8 30 0 0,-6-11-7 0 0,7 15-110 0 0,8 19 117 0 0,-8-16-1714 0 0,-4-11-5935 0 0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9:49.76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286 16 20471 0 0,'-6'-3'167'0'0,"0"0"0"0"0,0 1 0 0 0,0 0 0 0 0,-1 1 0 0 0,1-1 0 0 0,0 1 0 0 0,-1 0 0 0 0,1 1 0 0 0,0 0 0 0 0,-1 0 0 0 0,1 0 0 0 0,-1 1 0 0 0,1-1 0 0 0,0 2 0 0 0,-4 0-167 0 0,6-1 1 0 0,0 0-1 0 0,0 1 0 0 0,0-1 1 0 0,0 1-1 0 0,1 0 0 0 0,-1 0 0 0 0,1 0 1 0 0,-1 1-1 0 0,1-1 0 0 0,0 1 1 0 0,0 0-1 0 0,0 0 0 0 0,0 0 0 0 0,0 0 1 0 0,1 0-1 0 0,-1 1 0 0 0,1-1 1 0 0,0 1-1 0 0,0-1 0 0 0,1 1 0 0 0,-1 0 1 0 0,1 0-1 0 0,-1 0 0 0 0,1 3 0 0 0,0-1 5 0 0,1 0-1 0 0,-1 0 0 0 0,2 0 0 0 0,-1 0 0 0 0,1 0 1 0 0,0 0-1 0 0,0-1 0 0 0,0 1 0 0 0,1 0 0 0 0,0-1 1 0 0,0 1-1 0 0,0-1 0 0 0,1 1 0 0 0,0-1 1 0 0,3 5-5 0 0,6 7 25 0 0,0 0 1 0 0,1 0-1 0 0,13 11-25 0 0,7 4 156 0 0,1-2-1 0 0,36 24-155 0 0,-48-38 19 0 0,-17-12-13 0 0,0-1-4 0 0,0 1-1 0 0,-1 0 1 0 0,1 0 0 0 0,-1 0-1 0 0,1 0 1 0 0,-1 0 0 0 0,-1 1-1 0 0,1 0 1 0 0,1 2-2 0 0,-5-6 3 0 0,0 0 1 0 0,0 0-1 0 0,1 0 0 0 0,-1 0 1 0 0,0 0-1 0 0,0 0 0 0 0,0 0 1 0 0,0 0-1 0 0,-1 0 0 0 0,1 0 1 0 0,0 0-1 0 0,0 0 1 0 0,-1 0-1 0 0,1 0 0 0 0,0 0 1 0 0,-1 0-1 0 0,1 0 0 0 0,-1 0 1 0 0,1 0-1 0 0,-1-1 0 0 0,0 1 1 0 0,1 0-1 0 0,-1 0 0 0 0,0-1 1 0 0,1 1-1 0 0,-1 0 0 0 0,0 0-3 0 0,-25 16 206 0 0,21-15-145 0 0,-17 9-22 0 0,-1-1 0 0 0,0-2-1 0 0,-1 0 1 0 0,1-1 0 0 0,-12 1-39 0 0,-16 1-873 0 0,-28 1 873 0 0,76-9-34 0 0,-2-1-142 0 0,-34 3-141 0 0,37-3 113 0 0,0 0 1 0 0,0 0 0 0 0,-1-1-1 0 0,1 1 1 0 0,0 0 0 0 0,0-1-1 0 0,0 1 1 0 0,0-1 0 0 0,0 0-1 0 0,0 1 1 0 0,1-1 0 0 0,-1 0-1 0 0,0 0 1 0 0,0 0 0 0 0,0-1-1 0 0,0 0 204 0 0,-2-3-7035 0 0</inkml:trace>
  <inkml:trace contextRef="#ctx0" brushRef="#br0" timeOffset="719.103">414 268 14864 0 0,'10'0'1022'0'0,"-8"0"-886"0"0,0 0 0 0 0,-1 0 0 0 0,1 1-1 0 0,0-1 1 0 0,-1 0 0 0 0,1 1 0 0 0,0-1 0 0 0,-1 1-1 0 0,1-1 1 0 0,-1 1 0 0 0,1 0 0 0 0,-1 0-1 0 0,0 0 1 0 0,1 0 0 0 0,-1 0 0 0 0,0 0 0 0 0,1 0-1 0 0,-1 0 1 0 0,0 0 0 0 0,0 1 0 0 0,0-1 0 0 0,0 0-1 0 0,0 1 1 0 0,-1-1 0 0 0,1 1 0 0 0,0 0-136 0 0,4 9 983 0 0,-4-9-877 0 0,-1-1 0 0 0,1 1 1 0 0,0-1-1 0 0,-1 1 0 0 0,1-1 0 0 0,-1 1 0 0 0,1 0 0 0 0,-1-1 0 0 0,0 1 0 0 0,0-1 0 0 0,0 1 0 0 0,0 0 0 0 0,0-1 0 0 0,0 1 0 0 0,0 1-106 0 0,1 15 795 0 0,0-12-212 0 0,0-13 739 0 0,-1 2-1298 0 0,1 1-1 0 0,0-1 1 0 0,0 0-1 0 0,0 1 0 0 0,1-1 1 0 0,-1 0-1 0 0,1 1 1 0 0,1-1-24 0 0,3-9 110 0 0,7 30-164 0 0,-11-12 54 0 0,0 0 0 0 0,-1 0 0 0 0,1 1 0 0 0,-1-1 0 0 0,0 0 0 0 0,0 1 0 0 0,0-1 0 0 0,0 0 0 0 0,-1 1 0 0 0,0 1 0 0 0,4 19 0 0 0,43 189 64 0 0,-35-151-136 0 0,12 35 72 0 0,-11-48 0 0 0,-8-27 18 0 0,2 0-1 0 0,0 0 0 0 0,5 9-17 0 0,-11-31-66 0 0,-1-1-41 0 0,-16-20-950 0 0,-10-30-1055 0 0,4 10-2170 0 0,2-2 0 0 0,2 0-1 0 0,-9-35 4283 0 0,25 68-148 0 0,-7-18 35 0 0,2 0 1 0 0,1 0-1 0 0,2-1 1 0 0,-2-26 112 0 0,6 34 184 0 0,-1 12 102 0 0,1 0 1 0 0,0 0-1 0 0,1 0 1 0 0,0 0-1 0 0,0 0 1 0 0,0 0-1 0 0,3-5-286 0 0,-4 11 236 0 0,1-1 0 0 0,0 1 0 0 0,-1-1 0 0 0,1 1 1 0 0,0-1-1 0 0,1 1 0 0 0,-1-1 0 0 0,0 1 0 0 0,1 0 0 0 0,-1-1 0 0 0,1 1 0 0 0,0 0 0 0 0,-1 0 1 0 0,1 0-1 0 0,0 1 0 0 0,1-1 0 0 0,-1 0 0 0 0,0 1 0 0 0,0-1 0 0 0,1 1 0 0 0,-1 0 1 0 0,1-1-237 0 0,5 1 275 0 0,-1-1 1 0 0,0 1-1 0 0,1 0 1 0 0,-1 1 0 0 0,0 0-1 0 0,1 0 1 0 0,-1 1 0 0 0,0-1-1 0 0,1 2 1 0 0,-1-1-1 0 0,0 1 1 0 0,0 0 0 0 0,0 1-1 0 0,5 2-275 0 0,5 2 296 0 0,0 2-1 0 0,-1 1 1 0 0,-1 0-1 0 0,0 0 0 0 0,5 6-295 0 0,-14-11 123 0 0,0 0 0 0 0,0 1 0 0 0,-1-1 0 0 0,0 1 0 0 0,0 1-1 0 0,0-1 1 0 0,-1 1 0 0 0,0-1 0 0 0,0 1 0 0 0,1 5-123 0 0,-4-9 42 0 0,0-1 1 0 0,0 1-1 0 0,0 0 1 0 0,-1-1-1 0 0,1 1 1 0 0,-1 0-1 0 0,1-1 1 0 0,-1 1-1 0 0,0 0 1 0 0,0-1-1 0 0,0 1 1 0 0,-1 0-1 0 0,1-1 1 0 0,0 1-1 0 0,-1 0 1 0 0,0-1-1 0 0,0 1 0 0 0,0-1 1 0 0,0 1-1 0 0,0-1 1 0 0,0 1-1 0 0,-1-1 1 0 0,1 0-1 0 0,-1 1 1 0 0,1-1-1 0 0,-1 0 1 0 0,0 0-1 0 0,0 0 1 0 0,0-1-1 0 0,0 1 1 0 0,-2 1-43 0 0,-11 7 168 0 0,0-1-1 0 0,-1-1 1 0 0,0 0 0 0 0,0-1 0 0 0,0-1 0 0 0,-1-1-168 0 0,-14 4-164 0 0,0-2-1 0 0,-28 4 165 0 0,49-10-225 0 0,1-1 0 0 0,-1 0 0 0 0,-4 0 225 0 0,10 0-432 0 0,0-1 1 0 0,0 1-1 0 0,0-1 1 0 0,0 0 0 0 0,0 0-1 0 0,0 0 1 0 0,0 0-1 0 0,0-1 1 0 0,-1-1 431 0 0,-1-1-2534 0 0,3-1-3861 0 0</inkml:trace>
  <inkml:trace contextRef="#ctx0" brushRef="#br0" timeOffset="1076.897">816 503 13104 0 0,'237'8'7158'0'0,"-236"-8"-7123"0"0,7 1 246 0 0,0-1 0 0 0,1-1 0 0 0,-1 0 0 0 0,1 0 0 0 0,-1 0-1 0 0,0-1 1 0 0,1-1-281 0 0,5-2 263 0 0,-7 3-154 0 0,1-1 0 0 0,-1 0 1 0 0,0 0-1 0 0,0-1 0 0 0,3-2-109 0 0,-8 5 27 0 0,1-1 0 0 0,-1 0-1 0 0,0-1 1 0 0,0 1-1 0 0,0 0 1 0 0,0-1-1 0 0,0 1 1 0 0,0-1 0 0 0,-1 0-1 0 0,1 1 1 0 0,-1-1-1 0 0,1 0 1 0 0,-1 0 0 0 0,0 0-1 0 0,0-3-26 0 0,0 1-16 0 0,0 0 0 0 0,-1-1-1 0 0,1 1 1 0 0,-1 0 0 0 0,0 0-1 0 0,-1-1 1 0 0,1 1 0 0 0,-1 0 0 0 0,0 0-1 0 0,0-1 1 0 0,-1 1 0 0 0,0 0-1 0 0,1 0 1 0 0,-2 1 0 0 0,1-1-1 0 0,-1 0 1 0 0,1 1 0 0 0,-1-1 0 0 0,-3-2 16 0 0,4 4 0 0 0,0 1 0 0 0,0 0 0 0 0,-1-1 0 0 0,1 1 0 0 0,0 0 0 0 0,-1 0 0 0 0,0 0 0 0 0,1 1 0 0 0,-1-1 0 0 0,0 1 0 0 0,0-1 0 0 0,0 1 0 0 0,0 0 0 0 0,0 0 0 0 0,0 0 0 0 0,0 1 0 0 0,-1-1 0 0 0,1 1 0 0 0,0 0 0 0 0,0 0 0 0 0,0 0 0 0 0,-1 0 0 0 0,1 0 0 0 0,0 1 0 0 0,0-1 0 0 0,0 1 0 0 0,0 0 0 0 0,0 0 0 0 0,0 0 0 0 0,0 0 0 0 0,0 1 0 0 0,-2 0 0 0 0,-2 3-1 0 0,0-1 1 0 0,0 2-1 0 0,1-1 0 0 0,0 1 1 0 0,0-1-1 0 0,0 2 1 0 0,1-1-1 0 0,-1 1 0 0 0,2-1 1 0 0,-1 1-1 0 0,1 1 0 0 0,0-1 1 0 0,0 1-1 0 0,1-1 1 0 0,0 1-1 0 0,1 0 0 0 0,-1 2 1 0 0,-3 7 3 0 0,5-14 1 0 0,0 0-1 0 0,0 0 0 0 0,0 0 0 0 0,0 0 0 0 0,0 0 0 0 0,0 1 0 0 0,1-1 1 0 0,0 0-1 0 0,-1 1 0 0 0,1-1 0 0 0,0 0 0 0 0,1 0 0 0 0,-1 1 0 0 0,1-1 1 0 0,-1 0-1 0 0,1 1-3 0 0,1 2 3 0 0,1-1 1 0 0,-1 1 0 0 0,1 0 0 0 0,0-1 0 0 0,1 0-1 0 0,2 4-3 0 0,-3-6 51 0 0,-1 0 0 0 0,1-1 0 0 0,0 1 0 0 0,0-1 0 0 0,0 0 0 0 0,0 0 0 0 0,0 0 0 0 0,0 0 0 0 0,1-1 0 0 0,-1 1 0 0 0,0-1 0 0 0,3 1-51 0 0,12 2-115 0 0,0 0 0 0 0,1 0 0 0 0,-1-2 0 0 0,1 0 0 0 0,14-2 115 0 0,-12 0-1870 0 0,1-2-1 0 0,19-4 1871 0 0,-13 1-7163 0 0</inkml:trace>
  <inkml:trace contextRef="#ctx0" brushRef="#br0" timeOffset="1300.708">1624 312 15464 0 0,'-18'1'294'0'0,"-1"0"0"0"0,1 1 1 0 0,0 2-1 0 0,-1 0 0 0 0,1 0 1 0 0,-13 7-295 0 0,1 0 649 0 0,1 2 1 0 0,0 1-1 0 0,-13 10-649 0 0,35-19 229 0 0,0 0 0 0 0,0 0-1 0 0,0 0 1 0 0,1 1 0 0 0,0 0 0 0 0,-2 3-229 0 0,5-6 146 0 0,1 0 0 0 0,0 0 0 0 0,-1 0 0 0 0,1 0 0 0 0,0 1 0 0 0,1-1 1 0 0,-1 1-1 0 0,0 0 0 0 0,1 0 0 0 0,0-1 0 0 0,0 1 0 0 0,0 0 0 0 0,0 0 1 0 0,1 3-147 0 0,0-5 26 0 0,0 0 1 0 0,1 0-1 0 0,-1 0 1 0 0,1 0 0 0 0,-1 0-1 0 0,1 0 1 0 0,0 0 0 0 0,0 0-1 0 0,-1 0 1 0 0,2 0-1 0 0,-1 0 1 0 0,0-1 0 0 0,0 1-1 0 0,0 0 1 0 0,1-1-1 0 0,-1 1 1 0 0,1-1 0 0 0,-1 0-1 0 0,1 1 1 0 0,0-1-1 0 0,0 0 1 0 0,-1 0 0 0 0,1 0-1 0 0,0 0 1 0 0,0 0-1 0 0,0 0-26 0 0,9 3 161 0 0,-1-1 0 0 0,1 0 0 0 0,0 0 0 0 0,5 0-161 0 0,-10-2 78 0 0,28 4-156 0 0,0-2 0 0 0,0-2 0 0 0,0-1 1 0 0,16-3 77 0 0,-46 3-60 0 0,14-1-832 0 0,-1-2-1 0 0,1 0 1 0 0,3-1 892 0 0,-2-1-1307 0 0</inkml:trace>
  <inkml:trace contextRef="#ctx0" brushRef="#br0" timeOffset="2102.772">1846 146 13072 0 0,'0'0'297'0'0,"1"1"39"0"0,3 7-176 0 0,1 1-1 0 0,-1 0 1 0 0,-1-1-1 0 0,1 1 1 0 0,1 9-160 0 0,6 16 254 0 0,7 6 374 0 0,-8-19 299 0 0,-2 1 0 0 0,3 7-927 0 0,-5-9 1204 0 0,-1 1-1 0 0,2 20-1203 0 0,-6-31 302 0 0,0-1-1 0 0,-1 0 1 0 0,0 0 0 0 0,-1 0-1 0 0,0 0 1 0 0,0 0 0 0 0,-1 0-1 0 0,-1 2-301 0 0,0 11 771 0 0,-13-16-403 0 0,13-6-342 0 0,0 0 1 0 0,0 0-1 0 0,1 0 1 0 0,-1 0-1 0 0,0 0 1 0 0,1-1-1 0 0,-1 1 1 0 0,0-1-1 0 0,1 1 1 0 0,-1-1-1 0 0,1 0 1 0 0,-1 0-1 0 0,1 0 0 0 0,-1-1 1 0 0,1 1-1 0 0,0-1 1 0 0,0 1-1 0 0,-1-1 1 0 0,1 0-1 0 0,0 1 1 0 0,0-1-1 0 0,0-1-26 0 0,0 1 4 0 0,0-1 0 0 0,0 1 0 0 0,0 0 0 0 0,1-1 0 0 0,-1 1 0 0 0,1-1-1 0 0,-1 0 1 0 0,1 1 0 0 0,0-1 0 0 0,0 0 0 0 0,0 0 0 0 0,1 0 0 0 0,-1 1 0 0 0,0-1-1 0 0,1 0 1 0 0,0 0 0 0 0,0 0 0 0 0,0 0 0 0 0,0 0 0 0 0,1-2-4 0 0,0-1-65 0 0,1 1-1 0 0,0-1 1 0 0,0 0 0 0 0,1 1 0 0 0,0-1-1 0 0,0 1 1 0 0,0 0 0 0 0,0 0 0 0 0,1 0-1 0 0,0 1 1 0 0,0-1 0 0 0,0 1 0 0 0,1 0-1 0 0,-1 0 1 0 0,1 0 0 0 0,0 1 0 0 0,0-1-1 0 0,2 0 66 0 0,-1 1-28 0 0,0 0-1 0 0,0 1 1 0 0,0-1-1 0 0,1 1 1 0 0,-1 0-1 0 0,1 1 1 0 0,-1 0-1 0 0,1 0 1 0 0,0 0-1 0 0,0 1 1 0 0,-1-1-1 0 0,1 2 1 0 0,0-1-1 0 0,-1 1 1 0 0,1 0-1 0 0,2 1 29 0 0,0 0-4 0 0,-1 1-1 0 0,1 0 0 0 0,-1 1 1 0 0,0 0-1 0 0,0 0 0 0 0,0 1 1 0 0,-1 0-1 0 0,1 0 0 0 0,-1 0 1 0 0,-1 1-1 0 0,1 0 0 0 0,-1 1 1 0 0,0-1-1 0 0,0 1 0 0 0,-1 1 1 0 0,0-1-1 0 0,0 1 0 0 0,0 0 5 0 0,11 21-9 0 0,-8-16 93 0 0,-1 1 1 0 0,-1 0-1 0 0,0 0 0 0 0,1 4-84 0 0,-6-17 28 0 0,-1 0 0 0 0,0 0-1 0 0,1 0 1 0 0,-1 1 0 0 0,0-1 0 0 0,0 0-1 0 0,0 0 1 0 0,0 0 0 0 0,0 0-1 0 0,0 0 1 0 0,0 0 0 0 0,0 1-28 0 0,0-2 10 0 0,-1 1 1 0 0,1-1-1 0 0,0 0 1 0 0,-1 0-1 0 0,1 1 1 0 0,-1-1-1 0 0,1 0 1 0 0,0 0-1 0 0,-1 0 0 0 0,1 0 1 0 0,-1 0-1 0 0,1 1 1 0 0,-1-1-1 0 0,1 0 1 0 0,-1 0-1 0 0,1 0 1 0 0,0 0-1 0 0,-1 0 1 0 0,1 0-1 0 0,-1 0 0 0 0,1-1 1 0 0,-1 1-1 0 0,1 0 1 0 0,0 0-1 0 0,-1 0 1 0 0,1 0-1 0 0,-1 0 1 0 0,1-1-1 0 0,0 1 1 0 0,-1 0-1 0 0,1 0 0 0 0,-1-1 1 0 0,1 1-1 0 0,0-1-10 0 0,-2 1 3 0 0,1-1 0 0 0,-1 0-1 0 0,1-1 1 0 0,0 1-1 0 0,-1 0 1 0 0,1 0 0 0 0,0 0-1 0 0,0-1 1 0 0,0 1 0 0 0,0-1-1 0 0,0 1 1 0 0,0-1-1 0 0,0 1 1 0 0,1-1 0 0 0,-1 0-1 0 0,1 1 1 0 0,-1-1 0 0 0,1 0-1 0 0,-1 1 1 0 0,1-1-1 0 0,0-1-2 0 0,-1-2-7 0 0,1 0-1 0 0,0-1 1 0 0,0 1-1 0 0,0 0 0 0 0,1 0 1 0 0,0-4 7 0 0,1 1-112 0 0,1-1 1 0 0,0 1 0 0 0,0 0 0 0 0,1 0 0 0 0,0 1-1 0 0,1-1 1 0 0,-1 1 0 0 0,1 0 0 0 0,5-6 111 0 0,0 2-249 0 0,1 0 0 0 0,0 1 0 0 0,0 0 0 0 0,1 0 0 0 0,3-1 249 0 0,1 1-378 0 0,1 0 0 0 0,1 1 0 0 0,-1 1 0 0 0,1 0 0 0 0,1 2 0 0 0,5-2 378 0 0,33-6-2437 0 0,25-2 2437 0 0,-46 10-640 0 0,-32 5 665 0 0,-1 1 1 0 0,0 0-1 0 0,0 0 0 0 0,0 0 0 0 0,0 0 0 0 0,0 1 0 0 0,0-1 0 0 0,0 1 1 0 0,0-1-1 0 0,0 1 0 0 0,0 0 0 0 0,-1 1 0 0 0,3 0-25 0 0,-2-1 135 0 0,-3 0-3 0 0,-1 0 1 0 0,1 1 0 0 0,0-1 0 0 0,0 0-1 0 0,-1 1 1 0 0,1-1 0 0 0,0 0 0 0 0,-1 0-1 0 0,0 0 1 0 0,1 1 0 0 0,-1-1 0 0 0,0 0-133 0 0,-4 5 361 0 0,0-1 0 0 0,0 0 0 0 0,-1 0 0 0 0,0 0 1 0 0,0-1-1 0 0,0 0 0 0 0,-2 1-361 0 0,-4 3 418 0 0,3-2-165 0 0,-23 16 302 0 0,1 1 0 0 0,-4 6-555 0 0,26-21 9 0 0,0 1-1 0 0,1 0 0 0 0,0 1 1 0 0,0-1-1 0 0,1 1 0 0 0,1 1 0 0 0,-1-1 1 0 0,-4 12-9 0 0,8-3 14 0 0,3-18-6 0 0,0 0 0 0 0,0 0 1 0 0,0 0-1 0 0,0-1 0 0 0,0 1 0 0 0,1 0 0 0 0,-1 0 0 0 0,0-1 0 0 0,1 1 0 0 0,-1 0 0 0 0,1-1 0 0 0,-1 1 0 0 0,0 0 0 0 0,1-1 0 0 0,0 1 0 0 0,-1 0 1 0 0,1-1-1 0 0,-1 1 0 0 0,1-1 0 0 0,0 1 0 0 0,-1-1 0 0 0,1 0 0 0 0,0 1 0 0 0,-1-1 0 0 0,2 1-8 0 0,14 4 105 0 0,1-4-64 0 0,0-1 1 0 0,0 0-1 0 0,0-1 0 0 0,0-1 1 0 0,-1 0-1 0 0,14-4-41 0 0,-20 3 11 0 0,0 1 0 0 0,0-1 0 0 0,0-1 0 0 0,-1 0 0 0 0,1 0 0 0 0,7-6-11 0 0,-11 7-12 0 0,-1-1 0 0 0,1 0 0 0 0,-1-1 1 0 0,1 1-1 0 0,-1-1 0 0 0,-1 0 0 0 0,1 0 0 0 0,-1-1 1 0 0,0 1-1 0 0,3-6 12 0 0,-2 4-123 0 0,-1-1 1 0 0,0 0-1 0 0,-1 1 1 0 0,1-1-1 0 0,-2 0 1 0 0,1-1-1 0 0,-1 1 0 0 0,0 0 1 0 0,-1-1-1 0 0,0 1 1 0 0,0-1-1 0 0,-1 1 0 0 0,0-1 1 0 0,-1 0-1 0 0,1 1 1 0 0,-2-2 122 0 0,-5-12-2406 0 0,2 14-4201 0 0</inkml:trace>
  <inkml:trace contextRef="#ctx0" brushRef="#br0" timeOffset="2467.061">3106 138 14832 0 0,'0'0'332'0'0,"0"0"50"0"0,-13 5 513 0 0,-9 5-584 0 0,0 0-1 0 0,1 2 1 0 0,0 0 0 0 0,1 1 0 0 0,1 1 0 0 0,0 1 0 0 0,1 1-1 0 0,-6 7-310 0 0,22-21 21 0 0,-1 1-1 0 0,1-1 1 0 0,0 1-1 0 0,0-1 1 0 0,1 1-1 0 0,-1 0 1 0 0,0 0-1 0 0,1 0 1 0 0,0 0-1 0 0,0 0 1 0 0,-1 0-1 0 0,2 1-20 0 0,-1-2 6 0 0,1 0-1 0 0,0 0 1 0 0,-1 0-1 0 0,1 1 1 0 0,0-1-1 0 0,1 0 1 0 0,-1 0-1 0 0,0 0 0 0 0,1 1 1 0 0,-1-1-1 0 0,1 0 1 0 0,0 0-1 0 0,-1 0 1 0 0,1 0-1 0 0,0 0 1 0 0,0 0-1 0 0,0 0 0 0 0,1 0-5 0 0,6 9 46 0 0,1 0-1 0 0,0-1 0 0 0,0-1 1 0 0,1 1-1 0 0,0-2 0 0 0,4 3-45 0 0,0 0 106 0 0,-7-6-1 0 0,0 0 0 0 0,0 1 0 0 0,0-1 0 0 0,-1 2 0 0 0,0-1 0 0 0,0 1 0 0 0,-1 0 0 0 0,1 0-105 0 0,-6-6 52 0 0,1 0-1 0 0,-1 0 1 0 0,1 0 0 0 0,-1 0 0 0 0,1 0 0 0 0,-1 0-1 0 0,0 0 1 0 0,1 0 0 0 0,-1 1 0 0 0,0-1 0 0 0,0 0-1 0 0,0 0 1 0 0,0 0 0 0 0,0 0 0 0 0,0 0 0 0 0,0 0-1 0 0,0 0 1 0 0,0 1 0 0 0,-1-1 0 0 0,1 0-1 0 0,0 0 1 0 0,-1 0-52 0 0,0 0 73 0 0,0 1-1 0 0,0-1 1 0 0,0 1 0 0 0,0-1-1 0 0,0 0 1 0 0,0 1-1 0 0,-1-1 1 0 0,1 0 0 0 0,-1 0-1 0 0,1 0 1 0 0,-1 0-1 0 0,1 0 1 0 0,-1 0-73 0 0,-5 2 228 0 0,0 0 0 0 0,-1 0 0 0 0,0-1-1 0 0,0 0 1 0 0,-4 1-228 0 0,-183 31-588 0 0,184-31-161 0 0,9-3-5796 0 0,2 0-276 0 0</inkml:trace>
  <inkml:trace contextRef="#ctx0" brushRef="#br0" timeOffset="3916.771">3545 229 15616 0 0,'0'0'462'0'0,"-1"0"-13"0"0,-9 1-371 0 0,-1 1-1 0 0,1 0 0 0 0,1 1 0 0 0,-1 0 1 0 0,0 0-1 0 0,1 1 0 0 0,-1 1 0 0 0,0 0-77 0 0,-15 6 382 0 0,0 0-231 0 0,1 0 0 0 0,1 1 0 0 0,0 2 0 0 0,0 0 0 0 0,2 1 0 0 0,0 1 0 0 0,0 2 0 0 0,-16 17-151 0 0,34-31 43 0 0,-1 0-1 0 0,1 0 0 0 0,0 0 1 0 0,1 1-1 0 0,-1-1 0 0 0,1 0 1 0 0,0 1-1 0 0,-1 2-42 0 0,2-5 14 0 0,1-1 1 0 0,-1 1-1 0 0,1-1 0 0 0,0 1 1 0 0,0-1-1 0 0,-1 1 1 0 0,1-1-1 0 0,0 1 0 0 0,0-1 1 0 0,0 1-1 0 0,1-1 0 0 0,-1 1 1 0 0,0-1-1 0 0,1 1 0 0 0,-1-1 1 0 0,0 1-1 0 0,1-1 0 0 0,0 0 1 0 0,-1 1-1 0 0,1-1 1 0 0,0 0-1 0 0,0 1 0 0 0,0-1 1 0 0,-1 0-1 0 0,1 0 0 0 0,1 0 1 0 0,-1 0-1 0 0,0 0 0 0 0,0 0 1 0 0,1 1-15 0 0,4 1 49 0 0,0 1 0 0 0,1-1 0 0 0,0 0 1 0 0,-1-1-1 0 0,1 1 0 0 0,0-1 0 0 0,0-1 1 0 0,0 1-1 0 0,1-1 0 0 0,4 0-49 0 0,17 0 50 0 0,0-1 1 0 0,3-2-51 0 0,-5 1 5 0 0,3 0-199 0 0,1-1 0 0 0,-1-1 0 0 0,0-1-1 0 0,0-2 1 0 0,0-1 0 0 0,-1-2-1 0 0,15-6 195 0 0,-34 10-160 0 0,0 0 0 0 0,0 0 0 0 0,-1-1 0 0 0,0 0 0 0 0,8-7 160 0 0,-16 12 7 0 0,0 0 0 0 0,0 0-1 0 0,0 0 1 0 0,0 0-1 0 0,0 0 1 0 0,0-1-1 0 0,0 1 1 0 0,-1 0-1 0 0,1-1 1 0 0,0 1 0 0 0,-1 0-1 0 0,1-1 1 0 0,-1 1-1 0 0,1-1 1 0 0,-1 1-1 0 0,0-1-6 0 0,0 2 17 0 0,0 0 1 0 0,0-1-1 0 0,0 1 0 0 0,0 0 0 0 0,0-1 0 0 0,0 1 0 0 0,0 0 1 0 0,0 0-1 0 0,0-1 0 0 0,0 1 0 0 0,0 0 0 0 0,0-1 1 0 0,0 1-1 0 0,-1 0 0 0 0,1 0 0 0 0,0-1 0 0 0,0 1 0 0 0,0 0 1 0 0,0 0-1 0 0,-1-1 0 0 0,1 1 0 0 0,0 0 0 0 0,0 0 1 0 0,0 0-1 0 0,-1-1 0 0 0,1 1 0 0 0,0 0-17 0 0,-1 0 38 0 0,0 0-1 0 0,0 0 1 0 0,0 0-1 0 0,1 0 1 0 0,-1 0-1 0 0,0 0 1 0 0,0 0-1 0 0,1 0 1 0 0,-1 0-1 0 0,0 0 1 0 0,0 0 0 0 0,1 0-1 0 0,-1 1 1 0 0,0-1-1 0 0,0 0 1 0 0,0 1-38 0 0,-18 9 155 0 0,0 2 1 0 0,1 0-1 0 0,0 1 1 0 0,1 0-1 0 0,0 2 1 0 0,1 0-156 0 0,-4 3 1 0 0,-7 15 10 0 0,28-32-5 0 0,0 0 1 0 0,0-1-1 0 0,0 1 1 0 0,0 0-1 0 0,0 0 0 0 0,0 0 1 0 0,0-1-1 0 0,0 1 1 0 0,1-1-1 0 0,0 1-6 0 0,1 0 23 0 0,1 0 0 0 0,-1 0 0 0 0,1-1 0 0 0,0 0 1 0 0,0 1-1 0 0,-1-1 0 0 0,1-1 0 0 0,0 1 0 0 0,0 0 0 0 0,0-1-23 0 0,40-10 126 0 0,-24 6-99 0 0,-14 3-14 0 0,1-1 1 0 0,-1 0-1 0 0,1 0 1 0 0,-1 0-1 0 0,6-5-13 0 0,6-3 40 0 0,-3 3-16 0 0,-1-1 1 0 0,-1 0 0 0 0,0-1 0 0 0,0 0-1 0 0,-1-1 1 0 0,0-1 0 0 0,-1 0 0 0 0,0 0-1 0 0,-1-1 1 0 0,-1-1 0 0 0,8-12-25 0 0,-15 23 27 0 0,0 0 0 0 0,-1 0 0 0 0,1-1 0 0 0,-1 1 0 0 0,0-1-1 0 0,0 1 1 0 0,0-1 0 0 0,0 1 0 0 0,0-3-27 0 0,-1 6 7 0 0,0-1-1 0 0,0 1 0 0 0,0 0 0 0 0,0 0 0 0 0,0-1 0 0 0,0 1 1 0 0,0 0-1 0 0,0 0 0 0 0,-1-1 0 0 0,1 1 0 0 0,0 0 0 0 0,0 0 1 0 0,0-1-1 0 0,0 1 0 0 0,0 0 0 0 0,-1 0 0 0 0,1-1 0 0 0,0 1 1 0 0,0 0-1 0 0,0 0 0 0 0,-1 0 0 0 0,1 0 0 0 0,0-1 0 0 0,0 1 1 0 0,-1 0-1 0 0,1 0 0 0 0,0 0 0 0 0,0 0 0 0 0,-1 0 0 0 0,1 0 1 0 0,0 0-1 0 0,-1 0 0 0 0,1 0 0 0 0,0 0 0 0 0,0 0 0 0 0,-1 0 1 0 0,1 0-1 0 0,0 0 0 0 0,-1 0 0 0 0,1 0 0 0 0,0 0 0 0 0,-1 0-6 0 0,0 0-1 0 0,0 1 0 0 0,0-1 0 0 0,0 1 0 0 0,0-1 0 0 0,0 1 0 0 0,0-1 0 0 0,0 1-1 0 0,0 0 1 0 0,0-1 0 0 0,0 1 0 0 0,0 0 0 0 0,0 0 0 0 0,1 0 0 0 0,-1 0 0 0 0,0 0-1 0 0,0 0 1 0 0,1 0 1 0 0,-1 0-4 0 0,1-1 0 0 0,-1 1 0 0 0,1 0 0 0 0,-1-1 0 0 0,1 1-1 0 0,0 0 1 0 0,-1 0 0 0 0,1-1 0 0 0,0 1 0 0 0,0 0 0 0 0,0 0-1 0 0,-1-1 1 0 0,1 1 0 0 0,0 0 0 0 0,0 0 0 0 0,0 0 0 0 0,0 0-1 0 0,0-1 1 0 0,1 1 0 0 0,-1 0 0 0 0,0 0 0 0 0,0 0 0 0 0,0-1-1 0 0,1 1 1 0 0,-1 0 0 0 0,0 0 0 0 0,1-1 0 0 0,-1 1 0 0 0,1 0-1 0 0,-1-1 1 0 0,1 1 0 0 0,0 0 4 0 0,1 1-7 0 0,0 0 1 0 0,0-1-1 0 0,0 1 0 0 0,0-1 0 0 0,0 1 1 0 0,1-1-1 0 0,1 1 7 0 0,-2-1 12 0 0,0 0-10 0 0,2 1 1 0 0,1 0 0 0 0,-1 0 0 0 0,1-1 0 0 0,0 1 0 0 0,0-1 0 0 0,3 1-3 0 0,-2-1 12 0 0,47 7 630 0 0,-42-7-557 0 0,1 0 0 0 0,-1 1 0 0 0,0 0 0 0 0,0 1 0 0 0,0 0 0 0 0,9 4-85 0 0,-14-3 34 0 0,1-1-1 0 0,-1 0 0 0 0,0 1 1 0 0,0 0-1 0 0,0 1 0 0 0,0-1 1 0 0,-1 1-1 0 0,1 0 0 0 0,-2 1 1 0 0,1-1-1 0 0,0 1 0 0 0,-1 0 1 0 0,0 0-1 0 0,0 0 0 0 0,-1 1 1 0 0,0-1-1 0 0,0 1 0 0 0,1 5-33 0 0,4 10 85 0 0,-2 0 0 0 0,0 0 0 0 0,-2 1 0 0 0,0 0-1 0 0,-1 6-84 0 0,0 41 94 0 0,-2 5-94 0 0,-1-68-6 0 0,1 16 73 0 0,1 0 0 0 0,1 3-67 0 0,1-1 330 0 0,-2-17-196 0 0,-2-7-133 0 0,0-1 1 0 0,1 0 0 0 0,-1 0-1 0 0,0 1 1 0 0,0-1 0 0 0,0 0 0 0 0,0 0-1 0 0,0 1 1 0 0,0-1 0 0 0,1 0 0 0 0,-1 0-1 0 0,0 1 1 0 0,0-1 0 0 0,0 0-1 0 0,1 0 1 0 0,-1 0 0 0 0,0 0 0 0 0,0 1-1 0 0,1-1 1 0 0,-1 0 0 0 0,0 0-1 0 0,0 0 1 0 0,1 0 0 0 0,-1 0 0 0 0,0 0-1 0 0,0 0 1 0 0,1 0 0 0 0,-1 0 0 0 0,0 0-1 0 0,1 0 1 0 0,-1 0 0 0 0,0 0-1 0 0,0 0 1 0 0,1 0 0 0 0,-1 0 0 0 0,0 0-2 0 0,2-2 18 0 0,-1 0-10 0 0,0 0 1 0 0,0 0-1 0 0,-1 0 1 0 0,1 0 0 0 0,-1 0-1 0 0,1 0 1 0 0,-1 0 0 0 0,1-1-1 0 0,-1 1 1 0 0,0 0-1 0 0,0 0 1 0 0,0 0 0 0 0,-1-2-9 0 0,-4-31 124 0 0,4 29-118 0 0,-7-23-148 0 0,0 1 0 0 0,-2 0 0 0 0,-3-4 142 0 0,9 22-22 0 0,-7-18-157 0 0,1 0-1 0 0,1-1 0 0 0,1-1 0 0 0,2 1 1 0 0,-1-12 179 0 0,6 30-23 0 0,0 0 1 0 0,1 0 0 0 0,0 0 0 0 0,0 1 0 0 0,1-1 0 0 0,1 0-1 0 0,0 0 1 0 0,0 1 0 0 0,1-1 0 0 0,1 1 0 0 0,0 0 0 0 0,0 0-1 0 0,0 0 1 0 0,2 0 0 0 0,-1 1 0 0 0,4-5 22 0 0,-5 9-9 0 0,1 1 1 0 0,0-1-1 0 0,-1 1 0 0 0,1-1 0 0 0,1 1 1 0 0,-1 1-1 0 0,1-1 0 0 0,-1 1 1 0 0,1 0-1 0 0,0 0 0 0 0,5-1 9 0 0,1 0-25 0 0,0 0 1 0 0,1 2-1 0 0,-1-1 0 0 0,0 1 0 0 0,9 0 25 0 0,-14 2-5 0 0,0 0-1 0 0,-1 0 1 0 0,1 0 0 0 0,0 1 0 0 0,0 0 0 0 0,-1 0-1 0 0,1 1 1 0 0,-1-1 0 0 0,1 2 0 0 0,-1-1-1 0 0,0 1 1 0 0,0 0 0 0 0,0 0 0 0 0,0 0-1 0 0,0 1 6 0 0,-3-1 9 0 0,1-1-1 0 0,-1 1 0 0 0,1 0 1 0 0,-1 1-1 0 0,0-1 0 0 0,-1 0 1 0 0,1 1-1 0 0,-1-1 0 0 0,1 1 1 0 0,-1 0-1 0 0,0 0 0 0 0,0 0 1 0 0,-1 0-1 0 0,1 0 1 0 0,-1 1-1 0 0,0-1 0 0 0,0 0 1 0 0,0 1-1 0 0,-1-1 0 0 0,1 0 1 0 0,-1 1-1 0 0,0-1 0 0 0,-1 4-8 0 0,1-3 13 0 0,-1 0-1 0 0,0 0 1 0 0,0 0-1 0 0,0-1 1 0 0,-1 1-1 0 0,1 0 0 0 0,-1-1 1 0 0,-1 1-1 0 0,1-1 1 0 0,0 0-1 0 0,-1 1 1 0 0,-1 0-13 0 0,-1 1 43 0 0,0 0 1 0 0,0 0-1 0 0,-1-1 1 0 0,0 0-1 0 0,0 0 1 0 0,-1 0-1 0 0,-2 1-43 0 0,-9 4 140 0 0,0-1 0 0 0,-1 0-1 0 0,0-2 1 0 0,0 0-1 0 0,-11 2-139 0 0,-6 0 383 0 0,-16 2-383 0 0,38-9-88 0 0,0 0 0 0 0,0-1-1 0 0,-1-1 1 0 0,1 0 0 0 0,-5-1 88 0 0,18 1-46 0 0,0 0 30 0 0,0 0 1 0 0,1 0-1 0 0,-1 0 1 0 0,0 0-1 0 0,1 0 1 0 0,-1 0-1 0 0,0 0 1 0 0,0-1 0 0 0,1 1-1 0 0,-1 0 1 0 0,0 0-1 0 0,1 0 1 0 0,-1-1-1 0 0,0 1 1 0 0,1 0-1 0 0,-1-1 1 0 0,1 1 0 0 0,-1-1-1 0 0,0 1 1 0 0,1-1-1 0 0,-1 1 1 0 0,1-1-1 0 0,-1 1 1 0 0,1-1 0 0 0,0 1-1 0 0,-1-1 1 0 0,1 0-1 0 0,0 1 1 0 0,-1-1-1 0 0,1 0 16 0 0,0 1-3 0 0,0-1 0 0 0,1 0 0 0 0,-1 1 0 0 0,0-1 0 0 0,1 0 0 0 0,-1 0 1 0 0,0 1-1 0 0,1-1 0 0 0,-1 1 0 0 0,1-1 0 0 0,-1 0 0 0 0,1 1 0 0 0,-1-1 0 0 0,1 1 0 0 0,0-1 0 0 0,-1 1 0 0 0,1-1 0 0 0,0 1 0 0 0,-1 0 0 0 0,1-1 0 0 0,0 1 0 0 0,-1 0 3 0 0,21-11-205 0 0,125-46-191 0 0,-38 16 62 0 0,8-10 334 0 0,-46 24-64 0 0,-41 17 64 0 0,52-13-130 0 0,-74 20 139 0 0,-1 1 1 0 0,1 0 0 0 0,-1 1-1 0 0,1 0 1 0 0,0 0 0 0 0,0 0 0 0 0,-1 1-1 0 0,1-1 1 0 0,0 2 0 0 0,0-1-1 0 0,0 1-9 0 0,-6 1 22 0 0,0-1 0 0 0,0 1 0 0 0,-1-1-1 0 0,1 1 1 0 0,-1-1 0 0 0,1 1 0 0 0,-1 0-1 0 0,1-1 1 0 0,-1 1 0 0 0,0 0 0 0 0,0-1-1 0 0,0 1 1 0 0,0 0-22 0 0,-1 10 63 0 0,-1-1 0 0 0,0 0 0 0 0,-1 1-1 0 0,0-1 1 0 0,-1 0 0 0 0,0-1 0 0 0,-1 1 0 0 0,-1 0-63 0 0,-3 11 94 0 0,3-8-20 0 0,3-9-65 0 0,1 0 0 0 0,-1 1 0 0 0,2-1-1 0 0,-1 0 1 0 0,0 1 0 0 0,1-1 0 0 0,0 1-1 0 0,0 5-8 0 0,1-10 80 0 0,8 5 216 0 0,-4-5-292 0 0,1 0-1 0 0,-1-1 1 0 0,1 1 0 0 0,-1-1-1 0 0,1 0 1 0 0,-1 0-1 0 0,1-1 1 0 0,-1 0 0 0 0,1 1-1 0 0,-1-1 1 0 0,1-1-1 0 0,-1 1 1 0 0,0-1 0 0 0,0 0-1 0 0,2 0-3 0 0,10-6-2 0 0,0-1 0 0 0,-1 0 0 0 0,5-4 2 0 0,123-88-200 0 0,-107 80 80 0 0,-33 19 114 0 0,0 1 0 0 0,-1 0 0 0 0,1 0 0 0 0,0 0 0 0 0,-1 1 0 0 0,1-1 0 0 0,0 1 0 0 0,0-1 0 0 0,0 1 0 0 0,0 0 0 0 0,-1 0 0 0 0,4 1 6 0 0,-5-1 2 0 0,0 1-1 0 0,0-1 1 0 0,1 1 0 0 0,-1-1-1 0 0,0 1 1 0 0,0 0-1 0 0,0-1 1 0 0,0 1 0 0 0,0 0-1 0 0,0 0 1 0 0,0 0-1 0 0,0 0 1 0 0,-1 0 0 0 0,1 0-1 0 0,0 0 1 0 0,0 0-1 0 0,-1 0 1 0 0,1 0 0 0 0,-1 0-1 0 0,1 1 1 0 0,-1-1-2 0 0,8 29 44 0 0,-7-24-42 0 0,2 10-14 0 0,-1 1 0 0 0,-1 0 0 0 0,-1-1 0 0 0,0 1 0 0 0,-1 0 1 0 0,-2 12 11 0 0,-2-2 22 0 0,-1 0 1 0 0,0-1-1 0 0,-9 20-22 0 0,9-30 119 0 0,-1 0-1 0 0,0-1 0 0 0,-1 0 0 0 0,-3 3-118 0 0,7-12 60 0 0,-1 1 1 0 0,0-1-1 0 0,0 0 0 0 0,-1 0 0 0 0,1-1 0 0 0,-1 1 0 0 0,0-1 1 0 0,-1-1-1 0 0,1 1 0 0 0,-2-1-60 0 0,-5 3 59 0 0,-1-1 0 0 0,0 0-1 0 0,0-1 1 0 0,0 0 0 0 0,-7 0-59 0 0,-23 3-9 0 0,-8 0 9 0 0,25-4-117 0 0,-7-1-1309 0 0,1-2-4015 0 0,-7-1-2130 0 0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59:46.558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1852 331 14808 0 0,'-2'-1'82'0'0,"0"0"0"0"0,0-1 0 0 0,0 1 0 0 0,0 0 0 0 0,0 0 0 0 0,0 0 0 0 0,-1 1 0 0 0,1-1 0 0 0,0 0 0 0 0,0 1 1 0 0,-1-1-1 0 0,1 1 0 0 0,-1 0 0 0 0,1 0 0 0 0,0 0 0 0 0,-1 0 0 0 0,1 0 0 0 0,0 1 0 0 0,-1-1 0 0 0,1 1 0 0 0,0-1 0 0 0,0 1 1 0 0,-1 0-1 0 0,-1 1-82 0 0,-7 3 526 0 0,-1 0 1 0 0,1 1 0 0 0,0 0 0 0 0,-2 2-527 0 0,-3 2 568 0 0,-3 1-15 0 0,1 1-1 0 0,0 1 1 0 0,1 1-1 0 0,-3 3-552 0 0,20-16 11 0 0,-12 10 171 0 0,1 0 1 0 0,1 1-1 0 0,0 1 1 0 0,0 0-183 0 0,8-9 13 0 0,0 0 0 0 0,0 0 0 0 0,0 0 0 0 0,0 0 0 0 0,0 0 0 0 0,1 0 0 0 0,0 1 0 0 0,0-1 0 0 0,0 0 0 0 0,0 1 0 0 0,1-1 0 0 0,-1 1 1 0 0,1-1-1 0 0,1 1 0 0 0,-1-1 0 0 0,1 3-13 0 0,-1-7 4 0 0,0 1 0 0 0,0 0 1 0 0,0 0-1 0 0,0 0 1 0 0,1 0-1 0 0,-1-1 0 0 0,0 1 1 0 0,1 0-1 0 0,-1 0 1 0 0,0 0-1 0 0,1-1 0 0 0,-1 1 1 0 0,1 0-1 0 0,-1-1 0 0 0,1 1 1 0 0,-1 0-1 0 0,1-1 1 0 0,0 1-1 0 0,-1-1 0 0 0,1 1 1 0 0,0-1-1 0 0,-1 1 1 0 0,1-1-1 0 0,0 1 0 0 0,0-1 1 0 0,0 0-1 0 0,-1 0 1 0 0,1 1-1 0 0,1-1-4 0 0,1 1 27 0 0,0 0-15 0 0,0 0 0 0 0,0 0 0 0 0,0 0 0 0 0,1-1 0 0 0,-1 1-1 0 0,0-1 1 0 0,1 0 0 0 0,-1 0 0 0 0,0 0 0 0 0,1 0 0 0 0,-1-1 0 0 0,0 1-1 0 0,0-1 1 0 0,1 0 0 0 0,-1 0 0 0 0,0 0 0 0 0,0 0 0 0 0,0-1-1 0 0,0 1 1 0 0,1-2-12 0 0,10-5-145 0 0,0 0-1 0 0,-1-1 1 0 0,8-8 145 0 0,-14 12-137 0 0,7-8-104 0 0,-1-1-1 0 0,0 0 0 0 0,-1 0 1 0 0,-1-1-1 0 0,-1 0 0 0 0,9-16 242 0 0,-1 2 2 0 0,-16 26-2 0 0,0 1 0 0 0,0-1 0 0 0,0 1 0 0 0,0 0 0 0 0,1-1 0 0 0,-1 1 0 0 0,1 0 0 0 0,1-1 0 0 0,5 0 14 0 0,-7 3-1 0 0,0 0 1 0 0,0 0 0 0 0,-1 1-1 0 0,1-1 1 0 0,0 0 0 0 0,0 1-1 0 0,-1-1 1 0 0,1 1-1 0 0,0 0 1 0 0,-1 0 0 0 0,1-1-1 0 0,-1 1 1 0 0,1 0 0 0 0,-1 0-1 0 0,1 0 1 0 0,-1 1 0 0 0,0-1-1 0 0,1 0 1 0 0,0 2-14 0 0,25 30 198 0 0,-22-26-189 0 0,7 12 87 0 0,0-1 0 0 0,-2 2 0 0 0,0-1 0 0 0,-1 1 0 0 0,1 5-96 0 0,0 3 18 0 0,0 0 1 0 0,-2 1-1 0 0,-1 0 0 0 0,-2 1 0 0 0,0 0-18 0 0,-4-17 29 0 0,0 1 0 0 0,0-1 1 0 0,-1 0-1 0 0,-1 0 0 0 0,0 0 0 0 0,-1 0 0 0 0,-1 0 1 0 0,0 0-1 0 0,0 0 0 0 0,-1 0 0 0 0,-1-1 1 0 0,-3 7-30 0 0,3-12 46 0 0,0 0 0 0 0,0 0 0 0 0,-1 0 0 0 0,1-1 0 0 0,-1 0 0 0 0,-1 0 1 0 0,1 0-1 0 0,-1-1 0 0 0,0 0 0 0 0,0 0 0 0 0,-1-1 0 0 0,-4 3-46 0 0,-5 1 58 0 0,0-1 0 0 0,0 0 0 0 0,-1-1-1 0 0,0-1 1 0 0,-5 0-58 0 0,2-1 9 0 0,1-1 0 0 0,-1-2-1 0 0,0 0 1 0 0,0-1 0 0 0,0-1-1 0 0,0 0 1 0 0,0-2 0 0 0,1-1-1 0 0,-1 0 1 0 0,1-2-9 0 0,12 4 40 0 0,0-1 0 0 0,0 0-1 0 0,1-1 1 0 0,-1 0 0 0 0,1 0 0 0 0,0-1-1 0 0,0 1 1 0 0,0-2-40 0 0,4 4-158 0 0,1 0-1 0 0,0 0 0 0 0,0-1 1 0 0,0 0-1 0 0,0 1 0 0 0,0-1 1 0 0,0 0-1 0 0,0 0 0 0 0,0-3 159 0 0,1 4-457 0 0,0 0-1 0 0,0-1 1 0 0,1 1 0 0 0,-1-1-1 0 0,1 1 1 0 0,0-1 0 0 0,0 1-1 0 0,0-1 1 0 0,0 1-1 0 0,0-1 1 0 0,0 1 0 0 0,1-1-1 0 0,-1 1 1 0 0,1-1 457 0 0,5-15-6801 0 0</inkml:trace>
  <inkml:trace contextRef="#ctx0" brushRef="#br0" timeOffset="507.085">2340 342 16128 0 0,'0'0'365'0'0,"0"0"56"0"0,0 0 24 0 0,0 0-57 0 0,-7 3-240 0 0,-90 40 988 0 0,81-34-686 0 0,-1 0-1 0 0,2 1 0 0 0,-11 8-449 0 0,22-15 30 0 0,0 1 1 0 0,0-1-1 0 0,0 0 0 0 0,1 1 0 0 0,0 0 1 0 0,-1 0-1 0 0,1 0 0 0 0,1 0 1 0 0,-1 1-1 0 0,1-1 0 0 0,-1 1 0 0 0,1-1 1 0 0,1 1-1 0 0,-1 0 0 0 0,1 0 0 0 0,-1 0-30 0 0,2-3 5 0 0,0 0-1 0 0,-1 0 1 0 0,1 0-1 0 0,0 0 1 0 0,0 0-1 0 0,0-1 1 0 0,1 1-1 0 0,-1 0 1 0 0,0 0-1 0 0,1 0 0 0 0,-1 0 1 0 0,1-1-1 0 0,-1 1 1 0 0,1 0-1 0 0,0 0 1 0 0,0-1-5 0 0,0 1 7 0 0,2 5 75 0 0,1-1-1 0 0,0 0 1 0 0,0-1-1 0 0,1 1 1 0 0,0-1 0 0 0,0 0-1 0 0,0 1-81 0 0,-1-3 166 0 0,-2-2-131 0 0,-1 0-1 0 0,1-1 0 0 0,0 1 1 0 0,-1-1-1 0 0,1 0 0 0 0,0 1 1 0 0,-1-1-1 0 0,1 0 0 0 0,0 0-34 0 0,1 0 11 0 0,-1 0-16 0 0,-1 0-1 0 0,1 0 0 0 0,0 0 1 0 0,0 0-1 0 0,-1 0 0 0 0,1-1 0 0 0,0 1 1 0 0,-1 0-1 0 0,1-1 0 0 0,0 0 1 0 0,-1 1-1 0 0,1-1 0 0 0,-1 0 1 0 0,1 0-1 0 0,0-1 6 0 0,22-16 9 0 0,-22 16-13 0 0,1-1 18 0 0,0 0-1 0 0,0 0 1 0 0,0-1-1 0 0,0 1 0 0 0,-1-1 1 0 0,0 0-1 0 0,0 1 1 0 0,0-1-1 0 0,0 0 1 0 0,0-1-1 0 0,-1 1 1 0 0,0 0-1 0 0,1-3-13 0 0,1-9 36 0 0,-1 0 1 0 0,0-1-1 0 0,-2 0-36 0 0,3-14 52 0 0,-2 9-52 0 0,-1 18 0 0 0,0-1 0 0 0,0 0 0 0 0,1 1 0 0 0,-1-1 0 0 0,1 1 0 0 0,0-1 0 0 0,1 1 0 0 0,-1-1 0 0 0,1 1 0 0 0,1-3 0 0 0,-1-1 25 0 0,-2 8-27 0 0,0-1 1 0 0,0 0-1 0 0,0 1 0 0 0,1-1 0 0 0,-1 0 1 0 0,0 1-1 0 0,0-1 0 0 0,0 0 0 0 0,1 1 1 0 0,-1-1-1 0 0,0 1 0 0 0,1-1 0 0 0,-1 0 1 0 0,0 1-1 0 0,1-1 0 0 0,-1 1 0 0 0,1-1 1 0 0,-1 1-1 0 0,1 0 0 0 0,-1-1 1 0 0,1 1-1 0 0,-1-1 0 0 0,1 1 0 0 0,-1 0 1 0 0,1-1-1 0 0,0 1 0 0 0,-1 0 0 0 0,1 0 2 0 0,0 0 2 0 0,0 0 1 0 0,0 0-1 0 0,-1 0 0 0 0,1 0 0 0 0,0 0 0 0 0,0 0 0 0 0,0 0 0 0 0,0 0 0 0 0,-1 1 1 0 0,1-1-1 0 0,0 0 0 0 0,0 1 0 0 0,-1-1 0 0 0,1 1 0 0 0,0-1 0 0 0,-1 1 0 0 0,1-1 1 0 0,0 1-1 0 0,-1-1 0 0 0,1 1 0 0 0,-1-1 0 0 0,1 1 0 0 0,-1 0 0 0 0,1-1 0 0 0,-1 1 1 0 0,1 0-1 0 0,-1 0 0 0 0,0-1 0 0 0,1 1 0 0 0,-1 1-2 0 0,11 25 87 0 0,14 65 586 0 0,-11-30 589 0 0,16 39-1262 0 0,-27-93-263 0 0,0-1 1 0 0,1 1-1 0 0,0-1 1 0 0,0 0 0 0 0,2 2 262 0 0,-5-8-5591 0 0,-1-1-1887 0 0</inkml:trace>
  <inkml:trace contextRef="#ctx0" brushRef="#br0" timeOffset="1007.544">2536 0 15056 0 0,'0'0'340'0'0,"0"0"50"0"0,0 0 25 0 0,0 0-49 0 0,0 0-159 0 0,0 0 208 0 0,0 0 117 0 0,5 14 1113 0 0,0 13-152 0 0,-3-12-736 0 0,0-1 1 0 0,0 14-758 0 0,4 75 713 0 0,-4-67-511 0 0,1 1-1 0 0,2-1 1 0 0,2 0 0 0 0,1 0-1 0 0,3 6-201 0 0,-8-33 0 0 0,0 0 0 0 0,0 0 0 0 0,1-1 0 0 0,0 1 0 0 0,1-1 0 0 0,0 0 0 0 0,0 0 0 0 0,1-1 0 0 0,1 2 0 0 0,9 2-1805 0 0,2-5-3458 0 0,-11-6-2060 0 0</inkml:trace>
  <inkml:trace contextRef="#ctx0" brushRef="#br0" timeOffset="1339.248">2810 233 17647 0 0,'0'0'522'0'0,"0"0"-13"0"0,4 12-308 0 0,17 26 695 0 0,13 36-896 0 0,10 18 1227 0 0,-27-58-607 0 0,-13-24-453 0 0,0 0 0 0 0,2 0 0 0 0,-1-1 0 0 0,1 0-1 0 0,0 0 1 0 0,2 2-167 0 0,-4-8 61 0 0,-1 0-1 0 0,0 0 1 0 0,1 0-1 0 0,-1 0 1 0 0,1 0-1 0 0,0-1 1 0 0,0 0-1 0 0,0 0 1 0 0,4 2-61 0 0,-6-4 40 0 0,0 1 1 0 0,0 0 0 0 0,-1-1 0 0 0,1 0-1 0 0,0 0 1 0 0,0 1 0 0 0,0-1 0 0 0,0 0 0 0 0,0 0-1 0 0,0-1 1 0 0,0 1 0 0 0,0 0 0 0 0,0-1 0 0 0,0 1-1 0 0,0-1 1 0 0,0 0 0 0 0,-1 1 0 0 0,1-1 0 0 0,0 0-1 0 0,0 0 1 0 0,-1 0 0 0 0,1 0 0 0 0,-1-1-1 0 0,1 1 1 0 0,0-1-41 0 0,11-7 97 0 0,-12 7-89 0 0,1 1 1 0 0,0 0-1 0 0,0 0 1 0 0,0-1-1 0 0,-1 1 1 0 0,1-1-1 0 0,-1 0 0 0 0,1 1 1 0 0,-1-1-1 0 0,0 0 1 0 0,1 0-1 0 0,-1 0 1 0 0,0 0-1 0 0,1-1-8 0 0,6-18 42 0 0,-5 15-27 0 0,0 0 0 0 0,-1 0 0 0 0,0 0 0 0 0,0-1 0 0 0,0-2-15 0 0,3-29 0 0 0,-2 0 0 0 0,-2-24 0 0 0,-1 48-25 0 0,1-1 0 0 0,1 1-1 0 0,0-1 1 0 0,1 1 0 0 0,0 0-1 0 0,3-6 26 0 0,-6 19-22 0 0,1 0 0 0 0,0 0-1 0 0,-1 1 1 0 0,1-1 0 0 0,0 0 0 0 0,0 0-1 0 0,0 0 1 0 0,0 0 0 0 0,0 1 0 0 0,0-1-1 0 0,0 0 1 0 0,0 1 0 0 0,0-1 0 0 0,0 1-1 0 0,0-1 1 0 0,0 1 0 0 0,0 0 0 0 0,0-1-1 0 0,0 1 1 0 0,1 0 22 0 0,26-5-1217 0 0,-21 4 950 0 0,16-1-1867 0 0,0 0-1 0 0,14 2 2135 0 0,-16 1-4057 0 0,6-1-2031 0 0</inkml:trace>
  <inkml:trace contextRef="#ctx0" brushRef="#br0" timeOffset="2090.075">3699 189 13040 0 0,'-8'2'314'0'0,"0"-1"0"0"0,1 1-1 0 0,-1 0 1 0 0,0 0 0 0 0,1 1 0 0 0,-1 0 0 0 0,1 0 0 0 0,-5 4-314 0 0,-20 7 1362 0 0,7-4-905 0 0,1 0 0 0 0,0 2 0 0 0,1 0 0 0 0,0 2 0 0 0,1 0 0 0 0,-6 6-457 0 0,-14 9 637 0 0,29-20-411 0 0,0 0 0 0 0,-10 10-226 0 0,18-15 53 0 0,0 1 0 0 0,1 0 0 0 0,0 0 0 0 0,0 0 1 0 0,1 1-1 0 0,-1-1 0 0 0,1 1 0 0 0,0 0 0 0 0,0 0-53 0 0,3-5 11 0 0,0 0-1 0 0,-1 0 0 0 0,1 0 1 0 0,-1 0-1 0 0,1 0 1 0 0,0 0-1 0 0,0 0 1 0 0,0 0-1 0 0,0 0 1 0 0,0 0-1 0 0,0 0 1 0 0,0 0-1 0 0,0 0 1 0 0,0 0-1 0 0,0 0 1 0 0,0 0-1 0 0,1 0 1 0 0,-1 0-1 0 0,0 0 1 0 0,1 0-1 0 0,-1 0 1 0 0,1 0-1 0 0,-1 0 1 0 0,1 0-1 0 0,-1 0 1 0 0,1 0-1 0 0,0 0 1 0 0,0-1-1 0 0,-1 1 1 0 0,2 0-11 0 0,-2 0 13 0 0,0-1-1 0 0,0 1 1 0 0,0-1 0 0 0,1 1 0 0 0,-1-1 0 0 0,0 1 0 0 0,0-1 0 0 0,0 1 0 0 0,0-1 0 0 0,0 1-1 0 0,0-1 1 0 0,0 1 0 0 0,0-1 0 0 0,0 1 0 0 0,0-1 0 0 0,0 1 0 0 0,-1-1 0 0 0,1 1-13 0 0,0 1 234 0 0,3 0-215 0 0,-2-1-17 0 0,0-1-1 0 0,1 1 1 0 0,-1 0-1 0 0,0-1 1 0 0,1 1-1 0 0,-1-1 1 0 0,0 1-1 0 0,1-1 1 0 0,-1 0-1 0 0,0 0 1 0 0,1 1-1 0 0,-1-1 1 0 0,2 0-2 0 0,2 0 4 0 0,0 0-1 0 0,0 0 1 0 0,0 0 0 0 0,0-1 0 0 0,0 1-1 0 0,0-1 1 0 0,0 0 0 0 0,0-1-1 0 0,0 1 1 0 0,1-2-4 0 0,49-21-468 0 0,-42 17 256 0 0,-1 0 67 0 0,0 0-1 0 0,0-1 1 0 0,0-1 145 0 0,18-12-105 0 0,-15 11 84 0 0,-8 5 1 0 0,-1 1 1 0 0,1 0-1 0 0,0 0 1 0 0,0 1-1 0 0,1 0 0 0 0,0 0 20 0 0,9-2 0 0 0,-14 6 0 0 0,-1 1 0 0 0,-2-2 1 0 0,1 0 0 0 0,-1 0 0 0 0,1 0 0 0 0,-1 0 0 0 0,1 0 0 0 0,-1 1 0 0 0,0-1 0 0 0,1 0 0 0 0,-1 0 0 0 0,1 1 0 0 0,-1-1 0 0 0,0 0-1 0 0,1 1 1 0 0,-1-1 0 0 0,1 0 0 0 0,-1 1 0 0 0,0-1 0 0 0,1 0 0 0 0,-1 1 0 0 0,0-1 0 0 0,0 1 0 0 0,1-1 0 0 0,-1 1 0 0 0,0-1 0 0 0,0 0 0 0 0,0 1 0 0 0,0-1-1 0 0,0 1 1 0 0,1-1 0 0 0,-1 1 0 0 0,0-1 0 0 0,0 1 0 0 0,0-1 0 0 0,0 1 0 0 0,0-1 0 0 0,0 1 0 0 0,-1-1 0 0 0,1 1 0 0 0,0-1 0 0 0,0 1 0 0 0,0-1-1 0 0,0 1 1 0 0,-1-1-1 0 0,1 3 32 0 0,4 10 115 0 0,-4-11-129 0 0,1-1-1 0 0,-1 0 1 0 0,1 0-1 0 0,-1 0 0 0 0,1 0 1 0 0,-1 1-1 0 0,0-1 1 0 0,0 0-1 0 0,1 0 0 0 0,-1 1 1 0 0,0-1-1 0 0,0 0 1 0 0,0 1-18 0 0,-1 3 68 0 0,0 1-1 0 0,1 0 1 0 0,0-1 0 0 0,0 1 0 0 0,1 0 0 0 0,0-1 0 0 0,0 1 0 0 0,0 0 0 0 0,0-1 0 0 0,1 1 0 0 0,0-1-1 0 0,0 0 1 0 0,2 3-68 0 0,-3-6 8 0 0,1 1-1 0 0,0 0 1 0 0,1-1-1 0 0,-1 1 1 0 0,0-1-1 0 0,1 0 1 0 0,-1 1-1 0 0,1-1 1 0 0,-1-1-1 0 0,1 1 1 0 0,0 0-1 0 0,0-1 1 0 0,0 1-1 0 0,0-1 1 0 0,0 0-1 0 0,0 0 1 0 0,1 0-1 0 0,-1 0 1 0 0,0-1-1 0 0,0 1 1 0 0,1-1-1 0 0,-1 0 1 0 0,3 0-8 0 0,4-1 11 0 0,0 0 1 0 0,0-1-1 0 0,0 0 1 0 0,0-1-1 0 0,0 0 1 0 0,-1-1 0 0 0,2 0-12 0 0,-1-1-117 0 0,-1 0 0 0 0,0 0 0 0 0,4-4 117 0 0,6-3-239 0 0,23-19-458 0 0,-22 15 394 0 0,12-12-81 0 0,-24 20 322 0 0,0 1 0 0 0,1 0 0 0 0,0 0 0 0 0,9-4 62 0 0,-15 9 0 0 0,-1 1 0 0 0,0 0 0 0 0,0-1 0 0 0,0 1 0 0 0,0 0 0 0 0,0 0 0 0 0,0 1 0 0 0,0-1 0 0 0,0 0 0 0 0,1 1 0 0 0,-1-1 0 0 0,0 1 0 0 0,1 0 0 0 0,-1 0 0 0 0,0 0 0 0 0,1 0 0 0 0,-1 0 0 0 0,-1 0 3 0 0,0 0-1 0 0,0 0 0 0 0,-1 0 1 0 0,1 0-1 0 0,0 0 0 0 0,0 1 0 0 0,0-1 1 0 0,0 0-1 0 0,0 0 0 0 0,-1 1 1 0 0,1-1-1 0 0,0 0 0 0 0,0 1 1 0 0,0-1-1 0 0,-1 1 0 0 0,1-1 0 0 0,0 1 1 0 0,-1-1-1 0 0,1 1 0 0 0,0 0 1 0 0,-1-1-1 0 0,1 1 0 0 0,-1 0 1 0 0,1-1-1 0 0,-1 1 0 0 0,1 0 0 0 0,-1 0 1 0 0,0-1-1 0 0,1 1 0 0 0,-1 1-2 0 0,1 0 33 0 0,3 7 266 0 0,-1 1 1 0 0,0-1-1 0 0,0 1 1 0 0,-1 0-1 0 0,0 0 1 0 0,0 7-300 0 0,-1-9 115 0 0,0-2-56 0 0,0 0 0 0 0,0 0 0 0 0,0 0 0 0 0,1 0 0 0 0,-1-1 0 0 0,1 1-59 0 0,4 11 55 0 0,-6-15-40 0 0,1 0-1 0 0,-1 0 0 0 0,1 0 1 0 0,0 0-1 0 0,0 0 1 0 0,-1 0-1 0 0,1 0 0 0 0,1 0 1 0 0,-1-1-1 0 0,0 1 0 0 0,0 0 1 0 0,1-1-1 0 0,-1 1 0 0 0,1-1-14 0 0,-1 0 12 0 0,-1 0 11 0 0,1 0-1 0 0,0 0 1 0 0,0-1 0 0 0,0 1 0 0 0,0 0-1 0 0,0-1 1 0 0,0 1 0 0 0,0-1 0 0 0,0 1 0 0 0,0-1-1 0 0,0 0 1 0 0,0 1 0 0 0,0-1 0 0 0,0 0 0 0 0,0 0-1 0 0,1 1-22 0 0,-1-1 80 0 0,6-4 0 0 0,-5 3-85 0 0,1 0 4 0 0,0-1 0 0 0,-1 1-1 0 0,1 0 1 0 0,-1-1 0 0 0,1 0 0 0 0,-1 1-1 0 0,1-1 1 0 0,-1 0 0 0 0,0-1 0 0 0,0 1-1 0 0,0 0 1 0 0,0 0 0 0 0,0-2 1 0 0,0 2-20 0 0,-1 0 0 0 0,1 1-1 0 0,0-1 1 0 0,-1 0 0 0 0,1 0 0 0 0,0 1-1 0 0,0-1 1 0 0,0 1 0 0 0,0 0 0 0 0,0-1 0 0 0,2 1 20 0 0,-2-1-30 0 0,1 1 1 0 0,-1 0 0 0 0,0-1 0 0 0,0 1 0 0 0,0-1 0 0 0,0 0 0 0 0,0 0 0 0 0,0 0 0 0 0,0 0-1 0 0,0 0 1 0 0,0-1 29 0 0,2-1-75 0 0,-1-1-1 0 0,1 1 1 0 0,1-1 0 0 0,-1 1-1 0 0,0 1 1 0 0,1-1-1 0 0,0 1 1 0 0,5-3 75 0 0,11-9-182 0 0,-5 2-70 0 0,1 0 1 0 0,1 2-1 0 0,7-4 252 0 0,-24 15-9 0 0,0-1 0 0 0,1 0 0 0 0,-1 1-1 0 0,1 0 1 0 0,-1-1 0 0 0,1 1 0 0 0,-1 0 0 0 0,1 0-1 0 0,0 0 1 0 0,-1 0 0 0 0,1 0 0 0 0,-1 0-1 0 0,1 0 10 0 0,18 5 13 0 0,-15 0 85 0 0,-2-1 34 0 0,8 7 186 0 0,0 1-1 0 0,-1 0 1 0 0,-1 0 0 0 0,2 4-318 0 0,-1-1 166 0 0,-7-11-155 0 0,14 20 441 0 0,1-1 0 0 0,7 6-452 0 0,-19-22 87 0 0,0-1 0 0 0,1 0-1 0 0,0 0 1 0 0,1-1 0 0 0,-1 0 0 0 0,1 0 0 0 0,0 0-1 0 0,0-1 1 0 0,5 1-87 0 0,-9-4-133 0 0,-1 0 0 0 0,1 0 0 0 0,0 0 0 0 0,-1-1 0 0 0,1 0 0 0 0,0 0 0 0 0,-1 0 0 0 0,1 0 0 0 0,0 0 0 0 0,-1-1 0 0 0,1 0 0 0 0,0 1 0 0 0,-1-1 0 0 0,1-1 0 0 0,-1 1 0 0 0,1 0 0 0 0,-1-1 0 0 0,0 0 0 0 0,0 0 0 0 0,1 0 0 0 0,-1 0 0 0 0,-1 0 0 0 0,1-1 0 0 0,0 1 0 0 0,-1-1 0 0 0,1 0 0 0 0,-1 0 0 0 0,0 0 0 0 0,2-3 133 0 0,1-5-5184 0 0,0 1-1446 0 0</inkml:trace>
  <inkml:trace contextRef="#ctx0" brushRef="#br0" timeOffset="2407.17">4782 347 14600 0 0,'0'0'330'0'0,"0"0"45"0"0,0 0 20 0 0,0 0-38 0 0,1 1-229 0 0,8 4 400 0 0,-2 0 1 0 0,1 1 0 0 0,0 0-1 0 0,-1 0 1 0 0,0 0 0 0 0,-1 1-1 0 0,1 0 1 0 0,2 6-529 0 0,36 42 2540 0 0,-31-39-1903 0 0,-9-9-374 0 0,3 3-92 0 0,0-1 1 0 0,1 0-1 0 0,0 0 1 0 0,0-1-1 0 0,9 7-171 0 0,-14-13 17 0 0,-3-1-22 0 0,0 0 0 0 0,1-1 0 0 0,-1 1 0 0 0,1 0 0 0 0,0-1 0 0 0,-1 1 0 0 0,1-1 0 0 0,-1 1 0 0 0,1-1 0 0 0,0 0 0 0 0,-1 0 0 0 0,1 0-1 0 0,0 0 1 0 0,-1 0 0 0 0,1 0 0 0 0,0 0 5 0 0,0 0-53 0 0,-2 0-143 0 0,1 0 1 0 0,-1 0-1 0 0,1 0 0 0 0,0 0 1 0 0,-1 0-1 0 0,1 0 0 0 0,-1 0 1 0 0,1 0-1 0 0,-1 0 1 0 0,1 0-1 0 0,-1-1 0 0 0,1 1 1 0 0,-1 0-1 0 0,1 0 0 0 0,-1 0 1 0 0,1-1-1 0 0,-1 1 0 0 0,1 0 1 0 0,-1-1 195 0 0,4-4-7637 0 0</inkml:trace>
  <inkml:trace contextRef="#ctx0" brushRef="#br0" timeOffset="2587.779">4829 128 18271 0 0,'0'0'512'0'0,"0"0"128"0"0,0 0-512 0 0,-3-2-128 0 0,3 2 0 0 0,-3-3 0 0 0,3 3 264 0 0,0 0 32 0 0,0 0 8 0 0,0 0 0 0 0,0 0-184 0 0,0 0-40 0 0,0 0-8 0 0,0 0 0 0 0,0 0-136 0 0,0 0-32 0 0,10 8-8 0 0,-5 1-8231 0 0</inkml:trace>
  <inkml:trace contextRef="#ctx0" brushRef="#br0" timeOffset="2835.355">5338 209 17391 0 0,'0'0'396'0'0,"-13"9"951"0"0,-41 30-882 0 0,40-31-88 0 0,1 1 1 0 0,0 0-1 0 0,0 1 1 0 0,1 1-1 0 0,1 0 0 0 0,-5 5-377 0 0,9-7 118 0 0,1 0 0 0 0,-1 0 0 0 0,2 0 0 0 0,-1 1 0 0 0,1-1-1 0 0,0 4-117 0 0,4-11 15 0 0,0 0 0 0 0,1 1 0 0 0,-1-1-1 0 0,1 1 1 0 0,-1-1 0 0 0,1 1-1 0 0,0 0 1 0 0,0-1 0 0 0,0 1-1 0 0,0-1 1 0 0,0 1 0 0 0,1-1 0 0 0,0 1-15 0 0,-1-1 23 0 0,1 0 1 0 0,0 0 0 0 0,0-1 0 0 0,0 1 0 0 0,0 0 0 0 0,0-1 0 0 0,0 1 0 0 0,0-1 0 0 0,0 1-1 0 0,1-1 1 0 0,-1 0 0 0 0,1 0 0 0 0,-1 1 0 0 0,1-1 0 0 0,-1 0 0 0 0,1 0 0 0 0,0-1-1 0 0,0 1 1 0 0,1 0-24 0 0,11 5 159 0 0,1-1-1 0 0,1-1 1 0 0,-1 0 0 0 0,1-1-1 0 0,9 0-158 0 0,28 2 181 0 0,1-4-181 0 0,3 1-303 0 0,-42-1 161 0 0,35 1-6480 0 0,-19-2-740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29:05.6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22 234 14896 0 0,'-10'6'1040'0'0,"9"-4"-978"0"0,-1 0 0 0 0,1 0 0 0 0,0 0 0 0 0,0 1 0 0 0,0-1 0 0 0,0 0 0 0 0,0 0 0 0 0,1 1 0 0 0,-1-1 0 0 0,0 0 0 0 0,1 1 1 0 0,0-1-1 0 0,0 1 0 0 0,0-1 0 0 0,0 2-62 0 0,0 8 547 0 0,2 0 0 0 0,1 10-547 0 0,2 7 728 0 0,3 42 749 0 0,-4-41-736 0 0,0-1-1 0 0,-2 11-740 0 0,-1-17 442 0 0,-1-14-390 0 0,1 1 1 0 0,-1-1-1 0 0,-1 0 1 0 0,1 0-1 0 0,-2 1-52 0 0,2-10 1 0 0,0 0 0 0 0,0 0 0 0 0,0 0 0 0 0,0 1 0 0 0,0-1 0 0 0,0 0 0 0 0,0 0 0 0 0,0 0 0 0 0,0 0 0 0 0,0 0 0 0 0,0 0 0 0 0,1 0 0 0 0,-1 0 0 0 0,0 0 0 0 0,0 0 0 0 0,0 0 0 0 0,0 1-1 0 0,0-1 1 0 0,-1 0 0 0 0,1 0 0 0 0,0 0 0 0 0,0 0 0 0 0,0 0 0 0 0,0 0 0 0 0,0 0 0 0 0,0 0 0 0 0,0 0 0 0 0,0 0 0 0 0,0 0 0 0 0,0 1 0 0 0,0-1 0 0 0,0 0 0 0 0,0 0 0 0 0,0 0 0 0 0,0 0 0 0 0,0 0 0 0 0,0 0 0 0 0,0 0-1 0 0,0 0 1 0 0,-1 0 0 0 0,1 0 0 0 0,0 0 0 0 0,0 0 0 0 0,0 0 0 0 0,0 0 0 0 0,0 0 0 0 0,0 0 0 0 0,0 0 0 0 0,0 0 0 0 0,0 0 0 0 0,0 0 0 0 0,0 0 0 0 0,-1 0 0 0 0,1 0 0 0 0,0 0 0 0 0,0 0 0 0 0,0 0 0 0 0,0 0 0 0 0,0 0 0 0 0,0 0-1 0 0,0 0 1 0 0,0 0 0 0 0,0 0-1 0 0,-2-7 132 0 0,0-13 60 0 0,8-12-349 0 0,2 0-1 0 0,0 0 0 0 0,4-4 158 0 0,-2 4-71 0 0,-6 19 57 0 0,1 0 0 0 0,0 0-1 0 0,4-7 15 0 0,-6 15-41 0 0,0 0 0 0 0,0 1-1 0 0,0-1 1 0 0,1 1 0 0 0,-1-1 0 0 0,1 1-1 0 0,0 0 1 0 0,0 1 0 0 0,1-1-1 0 0,1-1 42 0 0,-4 4-13 0 0,-1 1 1 0 0,0-1-1 0 0,0 1 0 0 0,0-1 0 0 0,1 1 0 0 0,-1-1 0 0 0,0 1 0 0 0,1 0 0 0 0,-1 0 0 0 0,0 0 0 0 0,1-1 1 0 0,-1 1-1 0 0,0 1 0 0 0,0-1 0 0 0,1 0 0 0 0,-1 0 0 0 0,0 0 0 0 0,1 1 0 0 0,-1-1 0 0 0,0 1 0 0 0,0-1 1 0 0,1 1-1 0 0,-1-1 0 0 0,0 1 0 0 0,0 0 0 0 0,0-1 0 0 0,0 1 0 0 0,0 0 13 0 0,5 4-10 0 0,-1-1 0 0 0,-1 1 0 0 0,1 0-1 0 0,-1 0 1 0 0,1 0 10 0 0,-1 1 4 0 0,4 4-4 0 0,-1 1 0 0 0,0-1 0 0 0,-1 1 0 0 0,-1 1 0 0 0,18 27 0 0 0,18 34 54 0 0,-40-70-40 0 0,0 0 0 0 0,1-1 0 0 0,-1 0 0 0 0,1 1 0 0 0,0-1 0 0 0,0 0 1 0 0,0 0-1 0 0,0 0 0 0 0,0 0 0 0 0,0 0 0 0 0,1-1 0 0 0,-1 1 0 0 0,1-1 1 0 0,-1 1-1 0 0,1-1 0 0 0,-1 0 0 0 0,1 0 0 0 0,0 0 0 0 0,0 0 0 0 0,0-1-14 0 0,2 1 36 0 0,0 0-1 0 0,-1-1 0 0 0,1 0 1 0 0,0 0-1 0 0,0 0 1 0 0,-1-1-1 0 0,1 1 0 0 0,-1-1 1 0 0,1 0-1 0 0,0 0 0 0 0,-1-1 1 0 0,0 0-1 0 0,1 1 0 0 0,-1-1 1 0 0,0-1-1 0 0,0 1 0 0 0,0-1 1 0 0,1 0-36 0 0,2-3 13 0 0,0 1 0 0 0,0-1 0 0 0,-1 0 0 0 0,0-1 0 0 0,0 0 1 0 0,-1 0-1 0 0,0 0 0 0 0,0 0 0 0 0,1-4-13 0 0,-2 4-51 0 0,-1 0 0 0 0,-1 1 0 0 0,1-2 0 0 0,-1 1 0 0 0,0 0 0 0 0,-1 0 0 0 0,0-1 0 0 0,0 1-1 0 0,-1-1 1 0 0,0 1 0 0 0,0-1 0 0 0,0 1 0 0 0,-1-1 0 0 0,0 1 0 0 0,-1 0 0 0 0,0 0 0 0 0,-1-5 51 0 0,2 9-29 0 0,0 0 0 0 0,0 1 0 0 0,0-1 0 0 0,-1 0-1 0 0,1 1 1 0 0,-1-1 0 0 0,1 0 0 0 0,-1 1 0 0 0,0 0 0 0 0,0 0 0 0 0,0-1 0 0 0,0 1 0 0 0,0 0-1 0 0,-1 0 1 0 0,1 1 0 0 0,-1-1 0 0 0,1 1 0 0 0,-1-1 0 0 0,0 1 0 0 0,1 0 0 0 0,-1 0-1 0 0,0 0 1 0 0,0 0 0 0 0,0 0 0 0 0,0 0 0 0 0,1 1 0 0 0,-4 0 29 0 0,2-1 34 0 0,0 1 1 0 0,0 0-1 0 0,0 1 0 0 0,0-1 1 0 0,0 1-1 0 0,0 0 1 0 0,0 0-1 0 0,0 0 0 0 0,0 0 1 0 0,0 1-1 0 0,1 0 0 0 0,-1-1 1 0 0,1 1-1 0 0,-1 1 0 0 0,1-1 1 0 0,0 0-1 0 0,0 1 1 0 0,0 0-1 0 0,0-1 0 0 0,0 2-34 0 0,-2 1 23 0 0,2 1 0 0 0,-1-1-1 0 0,1 1 1 0 0,-1 0 0 0 0,2 0-1 0 0,-1 0 1 0 0,1 0 0 0 0,0 1-1 0 0,0-1 1 0 0,0 1 0 0 0,1-1-1 0 0,0 1 1 0 0,1 0 0 0 0,-1-1-1 0 0,1 1 1 0 0,0 0 0 0 0,1-1-1 0 0,0 1 1 0 0,0 0 0 0 0,0-1-23 0 0,1 2 10 0 0,0-1 0 0 0,0 0 0 0 0,1 0 0 0 0,0-1 0 0 0,0 1 1 0 0,0 0-1 0 0,1-1 0 0 0,0 0 0 0 0,0 0 0 0 0,1 0 0 0 0,0 0 0 0 0,0-1 1 0 0,0 0-1 0 0,0 0 0 0 0,1 0 0 0 0,0-1 0 0 0,0 1 0 0 0,1-1-10 0 0,1 0-67 0 0,1 0-1 0 0,-1-1 0 0 0,1 0 1 0 0,0-1-1 0 0,0 1 0 0 0,0-2 0 0 0,1 1 1 0 0,-1-1-1 0 0,0-1 0 0 0,1 0 1 0 0,-1 0-1 0 0,8-1 68 0 0,5-2-1704 0 0,0-1 1 0 0,0-1-1 0 0,-1-1 1 0 0,20-7 1703 0 0,-13 2-1997 0 0</inkml:trace>
  <inkml:trace contextRef="#ctx0" brushRef="#br0" timeOffset="402.837">903 273 14032 0 0,'-1'-1'43'0'0,"0"-1"0"0"0,0 1 0 0 0,0 0 0 0 0,0 0 0 0 0,0 0 0 0 0,0 0 0 0 0,0 0 0 0 0,0 0 0 0 0,0 0 0 0 0,0 0 0 0 0,-1 0 0 0 0,1 1 0 0 0,0-1 0 0 0,-1 0 0 0 0,1 1 0 0 0,-1-1 0 0 0,1 1 0 0 0,0 0 0 0 0,-2-1-43 0 0,1 1 224 0 0,-1 0-1 0 0,0 0 1 0 0,0 0 0 0 0,0 0-1 0 0,0 0 1 0 0,0 1 0 0 0,0-1-1 0 0,0 1 1 0 0,-3 1-224 0 0,0 0 485 0 0,-1 1-1 0 0,0 0 0 0 0,1 0 1 0 0,-1 1-1 0 0,1 0 0 0 0,0 0 1 0 0,-5 5-485 0 0,3-1 191 0 0,0 0 1 0 0,1 1-1 0 0,0-1 1 0 0,0 1-1 0 0,1 1 1 0 0,0-1 0 0 0,1 1-1 0 0,0 0 1 0 0,1 1-192 0 0,0-4 29 0 0,-1 5-44 0 0,0 0 0 0 0,0 1-1 0 0,-1 9 16 0 0,5-19 20 0 0,0 0 0 0 0,1 1 0 0 0,-1-1 0 0 0,1 0 0 0 0,0 1 0 0 0,0-1 0 0 0,0 1 0 0 0,0-1 0 0 0,1 0 0 0 0,-1 1 0 0 0,1-1 0 0 0,0 0 0 0 0,0 1-1 0 0,0-1 1 0 0,1 0 0 0 0,0 2-20 0 0,-1-4 1 0 0,0-1 1 0 0,-1 1-1 0 0,1 0 0 0 0,0-1 0 0 0,-1 1 0 0 0,1-1 0 0 0,0 0 1 0 0,0 1-1 0 0,0-1 0 0 0,-1 1 0 0 0,1-1 0 0 0,0 0 0 0 0,0 0 0 0 0,0 0 1 0 0,0 1-1 0 0,0-1 0 0 0,-1 0 0 0 0,1 0 0 0 0,0 0 0 0 0,0 0 0 0 0,0-1 1 0 0,0 1-1 0 0,0 0 0 0 0,0 0-1 0 0,19-5-160 0 0,-13 2 40 0 0,1-1-1 0 0,-1 0 0 0 0,0-1 0 0 0,0 1 0 0 0,5-6 121 0 0,-10 9-113 0 0,0 1-6 0 0,4-2 49 0 0,0 2 0 0 0,0-1 0 0 0,0 1-1 0 0,0-1 1 0 0,0 2 0 0 0,0-1 0 0 0,4 1 70 0 0,-7 0-21 0 0,1 0 1 0 0,-1 0 0 0 0,1 0 0 0 0,-1 1-1 0 0,1-1 1 0 0,-1 1 0 0 0,0 0 0 0 0,0 0 0 0 0,0 0-1 0 0,0 0 1 0 0,0 1 0 0 0,0-1 0 0 0,1 3 20 0 0,5 5 1 0 0,-1 1 0 0 0,0 0 0 0 0,0 0-1 0 0,-1 1 1 0 0,-1 0 0 0 0,0 0 0 0 0,-1 1 0 0 0,0 0 0 0 0,-1 0 0 0 0,0 0 0 0 0,-1 0 0 0 0,0 0 0 0 0,-2 1 0 0 0,1-1 0 0 0,-1 1 0 0 0,-1-1 0 0 0,-2 12-1 0 0,-1 1 181 0 0,3-17-93 0 0,-1 0 0 0 0,0 1 0 0 0,-1-1 1 0 0,0 0-1 0 0,-1 0 0 0 0,1 0 0 0 0,-2-1 0 0 0,0 1-88 0 0,-3 5 249 0 0,1-2-34 0 0,0-2 1 0 0,-1 1 0 0 0,-1 0-216 0 0,5-7 31 0 0,0 0 0 0 0,-1 0 0 0 0,0-1 1 0 0,0 1-1 0 0,0-1 0 0 0,0 0 0 0 0,0 0 0 0 0,-1-1 0 0 0,-1 2-31 0 0,-2-1 49 0 0,-1 1 0 0 0,1-2 1 0 0,-1 1-1 0 0,0-1 0 0 0,0 0 0 0 0,0-1 0 0 0,0 0 0 0 0,0 0 0 0 0,0-1 0 0 0,0 0 0 0 0,0-1 0 0 0,0 0 0 0 0,-6-2-49 0 0,7 2-182 0 0,0-1 1 0 0,1 0-1 0 0,0 0 0 0 0,-1-1 1 0 0,1 0-1 0 0,0 0 0 0 0,0-1 1 0 0,1 0-1 0 0,-1 0 0 0 0,1-1 1 0 0,0 0-1 0 0,0 0 0 0 0,0 0 0 0 0,1-1 1 0 0,-1 1-1 0 0,0-3 182 0 0,-4-8-7366 0 0</inkml:trace>
  <inkml:trace contextRef="#ctx0" brushRef="#br0" timeOffset="1389.549">1104 90 14368 0 0,'13'-5'1097'0'0,"-11"4"-1064"0"0,0 1 0 0 0,-1-1 1 0 0,1 1-1 0 0,0 0 0 0 0,0 0 0 0 0,-1 0 0 0 0,1 0 1 0 0,0 0-1 0 0,0 0 0 0 0,0 0 0 0 0,-1 1 0 0 0,1-1 1 0 0,0 1-1 0 0,-1-1 0 0 0,1 1 0 0 0,0-1 1 0 0,-1 1-1 0 0,1 0 0 0 0,-1 0 0 0 0,1 0 0 0 0,-1 0 1 0 0,1 0-1 0 0,-1 0 0 0 0,0 0 0 0 0,0 1 1 0 0,1-1-1 0 0,0 2-33 0 0,2 2 164 0 0,0 0 1 0 0,0 0-1 0 0,0 1 0 0 0,0-1 1 0 0,-1 1-1 0 0,0 0 1 0 0,0 1-165 0 0,4 9 302 0 0,-1-1 1 0 0,-1 1-1 0 0,0 0 1 0 0,-2 1-1 0 0,0-1 1 0 0,0 1-1 0 0,-1-1 1 0 0,-1 6-303 0 0,-7 132 1594 0 0,5-128-1191 0 0,1-1 0 0 0,3 24-403 0 0,-3-44 9 0 0,0-3-5 0 0,0-1 0 0 0,0 0 0 0 0,1 1 0 0 0,-1-1 0 0 0,0 0 0 0 0,0 1 0 0 0,1-1 0 0 0,-1 0 0 0 0,1 0 0 0 0,-1 1 0 0 0,1-1 0 0 0,-1 0 0 0 0,1 0 0 0 0,0 0 0 0 0,0 0 0 0 0,0 0 0 0 0,-1 0-4 0 0,1 0 77 0 0,18-4 177 0 0,-5-2-200 0 0,-1 0-1 0 0,0 0 1 0 0,-1-2 0 0 0,11-6-54 0 0,8-4 59 0 0,-3 2-100 0 0,-1-1-1 0 0,-1-1 1 0 0,0-1-1 0 0,-1-1 0 0 0,0-2 42 0 0,-21 16-19 0 0,1 1 0 0 0,-1-1 0 0 0,0 0 0 0 0,0 0-1 0 0,0-1 1 0 0,-1 1 0 0 0,1-1 0 0 0,-1 0 0 0 0,-1 0-1 0 0,1 0 1 0 0,0-4 19 0 0,-2 7-7 0 0,0 0 0 0 0,0 0 0 0 0,-1 0 0 0 0,1 0 0 0 0,-1 0 0 0 0,0 0 0 0 0,0 0 0 0 0,0 0 0 0 0,0 0 0 0 0,0 0 0 0 0,-1 0 0 0 0,1 0 0 0 0,-1 0 0 0 0,0 0 0 0 0,0 0 0 0 0,0 0 0 0 0,0 1 0 0 0,-1-1 0 0 0,1 0 0 0 0,-1 1 0 0 0,1-1 0 0 0,-1 1 0 0 0,0-1 0 0 0,0 1 0 0 0,-2-2 7 0 0,2 3-10 0 0,-1 0 1 0 0,1 0-1 0 0,-1-1 1 0 0,0 2-1 0 0,0-1 1 0 0,1 0-1 0 0,-1 0 1 0 0,0 1 0 0 0,0 0-1 0 0,0-1 1 0 0,0 1-1 0 0,0 0 1 0 0,0 1-1 0 0,0-1 1 0 0,1 0-1 0 0,-1 1 1 0 0,0 0-1 0 0,0-1 1 0 0,0 1 0 0 0,1 0-1 0 0,-1 1 1 0 0,-2 0 9 0 0,-3 3-4 0 0,0 0-1 0 0,0 0 1 0 0,0 1 0 0 0,1 0 0 0 0,0 1 0 0 0,0 0 0 0 0,1 0 0 0 0,-1 0 0 0 0,1 1 0 0 0,1 0 0 0 0,0 0-1 0 0,0 0 1 0 0,0 2 4 0 0,3-6 7 0 0,1 0-1 0 0,0 1 1 0 0,0-1-1 0 0,1 1 1 0 0,-1-1-1 0 0,1 0 1 0 0,0 1-1 0 0,0 0 0 0 0,0-1 1 0 0,1 0-1 0 0,-1 1 1 0 0,1-1-1 0 0,0 1 1 0 0,1-1-1 0 0,-1 0 1 0 0,1 0-1 0 0,0 1 1 0 0,0-1-1 0 0,0 0 1 0 0,0-1-1 0 0,1 1 0 0 0,-1 0 1 0 0,1-1-1 0 0,0 1 1 0 0,0-1-1 0 0,3 2-6 0 0,3 1 18 0 0,1 0 0 0 0,0 0 0 0 0,0-1 0 0 0,1-1 0 0 0,-1 0 0 0 0,1 0 0 0 0,0-1 0 0 0,6 1-18 0 0,-6-3 17 0 0,1 0 0 0 0,-1 0 0 0 0,0-1-1 0 0,0-1 1 0 0,0 0 0 0 0,0 0 0 0 0,4-2-17 0 0,-2 1 10 0 0,1 0-229 0 0,1 0-1 0 0,-1-1 1 0 0,1-1-1 0 0,-1 0 0 0 0,0-1 1 0 0,0 0-1 0 0,-1-1 1 0 0,0-1-1 0 0,0 0 0 0 0,6-4 220 0 0,-9 3-474 0 0,-2 3 30 0 0,-1 0 1 0 0,0 0-1 0 0,-1-1 1 0 0,1 0 0 0 0,-1 0-1 0 0,-1-1 1 0 0,3-2 443 0 0,-2 0-568 0 0,3-4-453 0 0,0-1 0 0 0,0 1 0 0 0,-2-2 0 0 0,0 1 0 0 0,5-14 1021 0 0,-12 27 116 0 0,1 0-1 0 0,-1 0 1 0 0,0 0 0 0 0,1 0 0 0 0,-1 0 0 0 0,0-1 0 0 0,0 1 0 0 0,0 0 0 0 0,0 0 0 0 0,1-1 0 0 0,-2 1 0 0 0,1 0 0 0 0,0 0-1 0 0,0 0 1 0 0,0-1 0 0 0,-1 1 0 0 0,1 0 0 0 0,0 0 0 0 0,-1 0 0 0 0,1 0 0 0 0,-1-1 0 0 0,0 1-116 0 0,1 1 160 0 0,-1-1 0 0 0,0 0 1 0 0,0 1-1 0 0,0-1 0 0 0,0 1 1 0 0,0-1-1 0 0,1 1 0 0 0,-1-1 0 0 0,0 1 1 0 0,0 0-1 0 0,0 0 0 0 0,0-1 1 0 0,0 1-1 0 0,0 0 0 0 0,0 0 1 0 0,0 0-1 0 0,-1 0 0 0 0,1 0 0 0 0,0 0 1 0 0,0 0-161 0 0,-4 1 340 0 0,0 0-1 0 0,1 0 1 0 0,-1 1 0 0 0,0-1 0 0 0,1 1 0 0 0,-1 0-1 0 0,1 0 1 0 0,-1 0 0 0 0,-2 3-340 0 0,-3 2 188 0 0,-1 0 1 0 0,1 1-1 0 0,1 1 1 0 0,0 0-1 0 0,0 0 1 0 0,0 1-1 0 0,1-1 1 0 0,1 2-1 0 0,-5 7-188 0 0,8-12 65 0 0,1 1 0 0 0,-1 0-1 0 0,2 0 1 0 0,-1 0 0 0 0,1 1 0 0 0,-1-1 0 0 0,1 6-65 0 0,2-11 17 0 0,-1 0 0 0 0,1 1 1 0 0,0-1-1 0 0,1 0 1 0 0,-1 0-1 0 0,0 1 0 0 0,1-1 1 0 0,-1 0-1 0 0,1 0 0 0 0,-1 0 1 0 0,1 0-1 0 0,0 0 1 0 0,0 0-1 0 0,0 0 0 0 0,0 0 1 0 0,1 0-1 0 0,-1 0 0 0 0,0 0 1 0 0,1-1-1 0 0,-1 1 0 0 0,1 0 1 0 0,0-1-1 0 0,-1 0 1 0 0,1 1-1 0 0,0-1 0 0 0,0 0 1 0 0,0 0-1 0 0,1 1-17 0 0,5 2 48 0 0,1-1-1 0 0,0 1 1 0 0,1-2-1 0 0,-1 1 1 0 0,0-1-1 0 0,1 0 1 0 0,-1-1-1 0 0,1 0 1 0 0,0-1-1 0 0,-1 0 1 0 0,2 0-48 0 0,25-3-58 0 0,-1-1 0 0 0,13-4 58 0 0,-27 4-134 0 0,21-8-909 0 0,-13 2-4721 0 0,-8 1-1152 0 0</inkml:trace>
  <inkml:trace contextRef="#ctx0" brushRef="#br0" timeOffset="1681.606">2304 1 14912 0 0,'0'0'340'0'0,"0"0"50"0"0,0 1 24 0 0,6 21-99 0 0,-1 1 1 0 0,-1-1-1 0 0,-1 1 1 0 0,-1 12-316 0 0,9 81 3393 0 0,-12-59-2756 0 0,-1-17 228 0 0,3 0 1 0 0,4 24-866 0 0,1-30-3797 0 0,-6-34-3261 0 0</inkml:trace>
  <inkml:trace contextRef="#ctx0" brushRef="#br0" timeOffset="1956.901">2134 261 15896 0 0,'11'-5'1209'0'0,"-5"3"-1113"0"0,0 0-1 0 0,0 0 1 0 0,0 1 0 0 0,1 0 0 0 0,-1 0 0 0 0,0 0 0 0 0,3 1-96 0 0,48 0 691 0 0,-24 1-155 0 0,-5 1-153 0 0,-1 0-1 0 0,17 5-382 0 0,27 3-402 0 0,-47-8-362 0 0,0 1-47 0 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9:00:00.43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213 281 16783 0 0,'-5'-5'93'0'0,"4"3"-9"0"0,0 1 1 0 0,-1-1 0 0 0,1 1-1 0 0,0-1 1 0 0,0 0-1 0 0,0 0 1 0 0,0 0-1 0 0,0 0 1 0 0,0 0-1 0 0,0 1 1 0 0,1-1-1 0 0,-1-1 1 0 0,1 1-1 0 0,-1 0-84 0 0,1 1 22 0 0,0 0 0 0 0,0 0 0 0 0,0 0-1 0 0,0 0 1 0 0,0-1 0 0 0,-1 1 0 0 0,1 0-1 0 0,0 0 1 0 0,-1 0 0 0 0,1 0 0 0 0,-1 0-1 0 0,1 1 1 0 0,-1-1 0 0 0,1 0 0 0 0,-1 0-1 0 0,0 0 1 0 0,1 0 0 0 0,-1 0 0 0 0,0 1-1 0 0,0-1 1 0 0,0 0 0 0 0,0 1 0 0 0,1-1-1 0 0,-1 1 1 0 0,0-1 0 0 0,0 1 0 0 0,0-1-1 0 0,0 1 1 0 0,0-1 0 0 0,0 1 0 0 0,0 0-1 0 0,0 0 1 0 0,-1 0 0 0 0,1-1-1 0 0,0 1 1 0 0,0 0 0 0 0,-1 0-22 0 0,-1 0 60 0 0,-1 1 1 0 0,1-1-1 0 0,-1 0 1 0 0,1 1-1 0 0,-1 0 1 0 0,1-1-1 0 0,-1 1 0 0 0,1 1 1 0 0,0-1-1 0 0,-1 0 1 0 0,1 1-61 0 0,-8 5 121 0 0,1 1 1 0 0,0 0-1 0 0,0 1 1 0 0,1 0-1 0 0,0 0 1 0 0,1 1-1 0 0,0 0 1 0 0,0 0-1 0 0,1 1 1 0 0,1 0-1 0 0,0 0 1 0 0,0 1-1 0 0,1 0 1 0 0,0 0-1 0 0,1 1-121 0 0,3-9 22 0 0,0 0 0 0 0,0 0 0 0 0,1 0 1 0 0,-1 0-1 0 0,1 0 0 0 0,0 1 0 0 0,0-1 0 0 0,1 0 0 0 0,0 4-22 0 0,-1-7 9 0 0,1 0-1 0 0,-1 0 1 0 0,0 1 0 0 0,1-1 0 0 0,-1 0 0 0 0,1 0-1 0 0,-1 0 1 0 0,1 0 0 0 0,-1 1 0 0 0,1-1 0 0 0,0 0-1 0 0,0 0 1 0 0,0 0 0 0 0,-1 0 0 0 0,1-1 0 0 0,0 1-1 0 0,0 0 1 0 0,0 0 0 0 0,0 0 0 0 0,1-1 0 0 0,-1 1-1 0 0,0-1 1 0 0,0 1 0 0 0,0-1 0 0 0,0 1 0 0 0,1-1-1 0 0,-1 1 1 0 0,0-1 0 0 0,1 0 0 0 0,-1 0 0 0 0,0 0-1 0 0,1 0-8 0 0,10-1 73 0 0,-1 0 1 0 0,1-1-1 0 0,-1 0 0 0 0,1-1 0 0 0,-1 0 0 0 0,0-1 0 0 0,0 0 0 0 0,0-1 1 0 0,-1 0-1 0 0,0-1 0 0 0,0 0 0 0 0,0 0 0 0 0,0-1 0 0 0,6-7-73 0 0,-12 10 28 0 0,0 1-1 0 0,-1-1 0 0 0,0 0 1 0 0,0 0-1 0 0,0 0 0 0 0,0-1 0 0 0,0 1 1 0 0,0-3-28 0 0,-2 6 10 0 0,0-1 0 0 0,-1 0 0 0 0,1 0 1 0 0,-1 1-1 0 0,1-1 0 0 0,-1 0 0 0 0,1 0 1 0 0,-1 0-1 0 0,0 0 0 0 0,0 1 0 0 0,0-1 1 0 0,0 0-1 0 0,0 0 0 0 0,-1 0 0 0 0,1 0 0 0 0,-1 0 1 0 0,1 1-1 0 0,-1-1 0 0 0,1 0 0 0 0,-1 0 1 0 0,0 1-1 0 0,0-1 0 0 0,0 1 0 0 0,-1-2-10 0 0,2 2 9 0 0,-2-3-1 0 0,-1 1 1 0 0,0-1-1 0 0,1 1 1 0 0,-1 0-1 0 0,0 0 1 0 0,-1 0-1 0 0,1 0 1 0 0,0 0-1 0 0,-1 1 1 0 0,1 0-1 0 0,-1-1 0 0 0,0 1 1 0 0,0 1-1 0 0,0-1 1 0 0,0 0-1 0 0,-2 1-8 0 0,-5-1-90 0 0,1 1-1 0 0,-1 0 0 0 0,-3 0 91 0 0,14 1-16 0 0,-1 0-1 0 0,1 1 1 0 0,0-1-1 0 0,0 0 1 0 0,-1 0-1 0 0,1 0 1 0 0,0 0-1 0 0,0 0 1 0 0,0 0-1 0 0,-1 0 1 0 0,1 1-1 0 0,0-1 1 0 0,0 0-1 0 0,0 0 1 0 0,0 0-1 0 0,-1 1 1 0 0,1-1-1 0 0,0 0 1 0 0,0 0-1 0 0,0 0 1 0 0,0 1-1 0 0,0-1 0 0 0,0 0 1 0 0,0 0-1 0 0,0 1 1 0 0,-1-1-1 0 0,1 0 17 0 0,0 1-3575 0 0,10-2 2353 0 0,1-1-1 0 0,-1 0 1 0 0,0 0 0 0 0,0-1-1 0 0,0-1 1 0 0,0 0 0 0 0,-1 0-1 0 0,1-1 1 0 0,6-4 1222 0 0,29-13-2059 0 0,-29 15 1499 0 0,-10 4 1127 0 0,0 0 1 0 0,1 0 0 0 0,-1 1 0 0 0,1 0-1 0 0,0 0 1 0 0,-1 1 0 0 0,6-1-568 0 0,-10 2 1248 0 0,7 4 1332 0 0,-6-2-2259 0 0,0 1 1 0 0,0-1 0 0 0,0 1 0 0 0,-1 0 0 0 0,1 1 0 0 0,-1-1 0 0 0,1 0-1 0 0,-1 1 1 0 0,0-1 0 0 0,-1 1 0 0 0,1-1 0 0 0,0 3-322 0 0,3 6 429 0 0,-1 0 1 0 0,-1 0-1 0 0,1 4-429 0 0,2 24 310 0 0,-2 0 0 0 0,-1-1 0 0 0,-2 1 0 0 0,-2 0 0 0 0,-2 0-1 0 0,-1 0 1 0 0,-5 14-310 0 0,5-24 125 0 0,-1 3 52 0 0,-9 31-177 0 0,12-54 70 0 0,-1-1 0 0 0,0 0 1 0 0,-1 0-1 0 0,0-1 0 0 0,-1 1 1 0 0,0-1-1 0 0,0 0 0 0 0,-6 7-70 0 0,10-13 96 0 0,-10-7 26 0 0,9 3-163 0 0,0-1 1 0 0,1 1-1 0 0,-1-1 0 0 0,1 1 1 0 0,0-1-1 0 0,0 0 1 0 0,0 1-1 0 0,0-1 0 0 0,0 0 1 0 0,1 0-1 0 0,-1 1 1 0 0,1-1-1 0 0,0-1 41 0 0,0-40-908 0 0,1 31 630 0 0,2-15-555 0 0,1-1-1 0 0,2 2 0 0 0,6-20 834 0 0,0-2-795 0 0,-3 15-51 0 0,0 0 0 0 0,9-16 846 0 0,-12 35-172 0 0,1 0 0 0 0,0 0 0 0 0,1 0 0 0 0,1 1-1 0 0,1 0 1 0 0,3-3 172 0 0,-12 15 3 0 0,8-8 198 0 0,0 0-1 0 0,0 1 1 0 0,6-5-201 0 0,-12 12 151 0 0,0 0 0 0 0,0 0 0 0 0,1-1 0 0 0,-1 2 0 0 0,0-1 0 0 0,1 0 1 0 0,0 1-1 0 0,-1 0 0 0 0,1 0 0 0 0,0 0 0 0 0,-1 0 0 0 0,1 0 0 0 0,0 1 0 0 0,2-1-151 0 0,-3 1 122 0 0,0 0-1 0 0,0 0 1 0 0,0 0 0 0 0,0 1-1 0 0,1-1 1 0 0,-1 1 0 0 0,0 0-1 0 0,0-1 1 0 0,0 1-1 0 0,-1 1 1 0 0,1-1 0 0 0,0 0-1 0 0,0 1 1 0 0,-1-1 0 0 0,1 1-1 0 0,0 0 1 0 0,-1 0-1 0 0,0 0 1 0 0,1 0 0 0 0,-1 1-1 0 0,0-1 1 0 0,0 0 0 0 0,0 1-1 0 0,-1-1 1 0 0,1 1-1 0 0,-1 0 1 0 0,1 0-122 0 0,0 0 76 0 0,-1 0 1 0 0,0 0-1 0 0,1 0 0 0 0,-1 0 1 0 0,0 0-1 0 0,0 0 0 0 0,-1 0 0 0 0,1 0 1 0 0,-1 1-1 0 0,0-1 0 0 0,1 0 1 0 0,-1 0-1 0 0,-1 1 0 0 0,1-1 1 0 0,-1 1-77 0 0,0 1 105 0 0,0 0 0 0 0,0 0 1 0 0,-1-1-1 0 0,0 1 1 0 0,0 0-1 0 0,0-1 0 0 0,-1 0 1 0 0,0 1-1 0 0,-1 1-105 0 0,-4 3 109 0 0,0 0 1 0 0,0 0-1 0 0,-1-1 1 0 0,0 0-1 0 0,0-1 0 0 0,-1 0 1 0 0,0 0-1 0 0,-1-1-109 0 0,-4 3 76 0 0,0-2 1 0 0,0 0-1 0 0,-1 0 1 0 0,0-1-1 0 0,-2-1-76 0 0,12-3-24 0 0,0-1-1 0 0,0 0 1 0 0,0 0-1 0 0,0 0 1 0 0,0-1-1 0 0,0 0 1 0 0,0 0-1 0 0,0 0 1 0 0,0-1-1 0 0,0 0 1 0 0,0 0-1 0 0,0-1 1 0 0,0 0-1 0 0,1 0 1 0 0,-6-2 24 0 0,9 3-62 0 0,1 1 1 0 0,0-1 0 0 0,0 0-1 0 0,0 1 1 0 0,0-1 0 0 0,0 0 0 0 0,1 0-1 0 0,-1 0 1 0 0,0 0 0 0 0,0 0-1 0 0,0 0 1 0 0,1 0 0 0 0,-1 0 0 0 0,0 0-1 0 0,1 0 1 0 0,-1 0 0 0 0,1 0-1 0 0,0 0 1 0 0,-1 0 0 0 0,1-1 0 0 0,0 1 61 0 0,-1-1-453 0 0,1-1 1 0 0,0 1 0 0 0,0-1 0 0 0,1 1 0 0 0,-1-1 0 0 0,0 1 0 0 0,1-1 0 0 0,0 1 0 0 0,0-3 452 0 0,4-8-6569 0 0</inkml:trace>
  <inkml:trace contextRef="#ctx0" brushRef="#br0" timeOffset="318.043">787 1 14632 0 0,'0'0'430'0'0,"0"0"-8"0"0,-1 1-274 0 0,-2 8 99 0 0,0 0 1 0 0,0 0 0 0 0,1 1-1 0 0,1-1 1 0 0,-1 1 0 0 0,1-1-1 0 0,1 1-247 0 0,0 26 2494 0 0,1 10-2494 0 0,1 6 1047 0 0,-8 86 402 0 0,1-4-1077 0 0,-2-110-452 0 0,7-23-340 0 0,-5 2-2086 0 0,4-2-4663 0 0</inkml:trace>
  <inkml:trace contextRef="#ctx0" brushRef="#br0" timeOffset="598.608">675 245 11720 0 0,'0'0'264'0'0,"2"0"34"0"0,30 2 92 0 0,-1 1 0 0 0,0 2 0 0 0,19 5-390 0 0,-3 0 540 0 0,10-2-540 0 0,-20-4 222 0 0,1-1 0 0 0,-1-3 1 0 0,1-1-1 0 0,23-4-222 0 0,-38 4 489 0 0,-21 1-349 0 0,-2 0-10 0 0,0 0 23 0 0,0 3-46 0 0,-1-1 0 0 0,0 1-1 0 0,1-1 1 0 0,-1 1 0 0 0,-1-1 0 0 0,1 0 0 0 0,0 1 0 0 0,-1-1 0 0 0,1 0-1 0 0,-1 0 1 0 0,1 0 0 0 0,-1 0 0 0 0,0 0 0 0 0,0 0 0 0 0,0-1-1 0 0,-2 2-106 0 0,-11 13 649 0 0,11-10-450 0 0,-9 10 550 0 0,1 2 1 0 0,-8 13-750 0 0,17-25 68 0 0,0 0 0 0 0,0 1 0 0 0,1-1 0 0 0,0 1-1 0 0,0 0 1 0 0,0-1 0 0 0,1 1 0 0 0,0 0 0 0 0,0 0-1 0 0,1 3-67 0 0,0-9 27 0 0,0 0 1 0 0,0 0-1 0 0,0-1 0 0 0,0 1 0 0 0,0 0 0 0 0,1 0 0 0 0,-1 0 0 0 0,0 0 0 0 0,0 0 1 0 0,1 0-1 0 0,-1 0 0 0 0,1 0 0 0 0,-1-1 0 0 0,1 1 0 0 0,-1 0 0 0 0,1 0 0 0 0,-1 0 1 0 0,1-1-1 0 0,0 1 0 0 0,-1 0 0 0 0,1-1 0 0 0,0 1 0 0 0,0 0-27 0 0,1 0 77 0 0,0-1 1 0 0,-1 1-1 0 0,1 0 0 0 0,0-1 0 0 0,0 1 0 0 0,0-1 0 0 0,0 0 1 0 0,-1 1-1 0 0,1-1 0 0 0,0 0 0 0 0,0 0 0 0 0,0 0-77 0 0,2 0 158 0 0,0-1-1 0 0,0 1 0 0 0,0-1 0 0 0,0 0 1 0 0,-1 0-1 0 0,1 0 0 0 0,0 0 0 0 0,0-1 1 0 0,-1 0-1 0 0,1 1 0 0 0,2-3-157 0 0,1-2 293 0 0,1-1-1 0 0,-1 0 0 0 0,0 0 1 0 0,0-1-1 0 0,1-3-292 0 0,-5 8 56 0 0,-1-1 1 0 0,0 0-1 0 0,1 0 0 0 0,-2 0 0 0 0,1 0 0 0 0,0 0 0 0 0,-1-1 0 0 0,0 1 1 0 0,0 0-1 0 0,0-1 0 0 0,0 1 0 0 0,-1-1 0 0 0,0 0-56 0 0,0-3 138 0 0,0-1 0 0 0,-1 1 0 0 0,0-1 0 0 0,0 1 0 0 0,-1-1-1 0 0,0 1 1 0 0,-1 0 0 0 0,-2-5-138 0 0,3 8-171 0 0,-1 1 0 0 0,1-1-1 0 0,-1 1 1 0 0,0-1-1 0 0,0 1 1 0 0,-3-3 171 0 0,2 4-985 0 0,1 0 0 0 0,-1 0 0 0 0,0 0-1 0 0,0 0 1 0 0,0 0 0 0 0,0 1 0 0 0,-4-2 985 0 0,-13-5-8242 0 0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9:00:03.876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34 78 15976 0 0,'0'0'465'0'0,"0"-1"-4"0"0,0 0-455 0 0,0 1-1 0 0,0 0 1 0 0,0-1-1 0 0,0 1 1 0 0,1-1-1 0 0,-1 1 1 0 0,0 0-1 0 0,0-1 1 0 0,0 1-1 0 0,0-1 1 0 0,0 1-1 0 0,1 0 0 0 0,-1-1 1 0 0,0 1-1 0 0,0 0 1 0 0,1-1-1 0 0,-1 1 1 0 0,0 0-1 0 0,1-1 1 0 0,-1 1-1 0 0,0 0 1 0 0,1 0-1 0 0,-1-1 1 0 0,0 1-1 0 0,1 0 1 0 0,-1 0-1 0 0,1 0 1 0 0,-1-1-1 0 0,0 1 1 0 0,1 0-1 0 0,0 0-5 0 0,11-1-124 0 0,-11 1 113 0 0,1 1 9 0 0,0-1-1 0 0,0 1 1 0 0,0-1 0 0 0,0 1-1 0 0,0-1 1 0 0,-1 1 0 0 0,1 0 0 0 0,1 1 2 0 0,7 2 186 0 0,-8-2-53 0 0,-1 0 0 0 0,1 0 0 0 0,-1 0 1 0 0,1 0-1 0 0,-1 1 0 0 0,0-1 0 0 0,0 0 0 0 0,0 0-133 0 0,0-1 45 0 0,-1 1 3 0 0,1-1 0 0 0,-1 1 0 0 0,1-1 0 0 0,-1 1-1 0 0,0-1 1 0 0,0 1 0 0 0,0-1 0 0 0,0 1-1 0 0,0-1 1 0 0,0 1 0 0 0,0-1 0 0 0,0 1 0 0 0,0-1-1 0 0,-1 1 1 0 0,1-1 0 0 0,-1 1 0 0 0,1-1-1 0 0,-1 1 1 0 0,0-1 0 0 0,1 0 0 0 0,-1 1 0 0 0,0-1-1 0 0,0 0 1 0 0,0 0 0 0 0,0 0 0 0 0,0 1 0 0 0,0-1-1 0 0,0 0 1 0 0,0 0 0 0 0,0 0 0 0 0,-1-1-1 0 0,1 1 1 0 0,0 0 0 0 0,-1 0-48 0 0,0 0 21 0 0,-1 1 0 0 0,1-1-1 0 0,0 0 1 0 0,-1 0 0 0 0,1 0 0 0 0,0 0 0 0 0,-1-1-1 0 0,1 1 1 0 0,-1 0 0 0 0,1-1 0 0 0,-1 0 0 0 0,0 0-1 0 0,1 0 1 0 0,-1 0 0 0 0,1 0 0 0 0,-1 0 0 0 0,1 0-1 0 0,-1-1 1 0 0,1 0 0 0 0,-1 1 0 0 0,1-1-21 0 0,0 0 1 0 0,0 0-1 0 0,1 0 1 0 0,-1 0 0 0 0,1 0 0 0 0,-1 0 0 0 0,1 0-1 0 0,0 0 1 0 0,-1-1 0 0 0,1 1 0 0 0,0-1 0 0 0,0 1 0 0 0,0-1-1 0 0,0 1 1 0 0,0-1 0 0 0,0 1 0 0 0,0-1 0 0 0,1 0 0 0 0,-1 0-1 0 0,1 1 1 0 0,-1-1 0 0 0,1 0 0 0 0,0 0 0 0 0,-1 0 0 0 0,1 1-1 0 0,0-1 1 0 0,0 0 0 0 0,0 0 0 0 0,0 0 0 0 0,1 0-1 0 0,-1 0 0 0 0,1-4-83 0 0,1 0 0 0 0,0 0-1 0 0,0 0 1 0 0,0 1-1 0 0,1-1 1 0 0,0 0 0 0 0,0 1-1 0 0,2-3 84 0 0,-3 5-9 0 0,1 0-1 0 0,0 1 1 0 0,0-1-1 0 0,0 1 1 0 0,0-1-1 0 0,0 1 1 0 0,1 0 0 0 0,-1 0-1 0 0,1 1 1 0 0,-1-1-1 0 0,1 1 1 0 0,0-1-1 0 0,-1 1 1 0 0,1 0-1 0 0,0 1 1 0 0,0-1 0 0 0,0 1-1 0 0,0 0 1 0 0,-1-1-1 0 0,1 2 1 0 0,0-1-1 0 0,0 0 1 0 0,0 1-1 0 0,4 1 10 0 0,-3 0 55 0 0,0 1 1 0 0,-1 0-1 0 0,1 0 0 0 0,0 0 0 0 0,-1 1 0 0 0,0 0 0 0 0,0-1 0 0 0,0 2 0 0 0,0-1 0 0 0,0 0 0 0 0,-1 1 0 0 0,0-1 0 0 0,0 1 1 0 0,0 0-1 0 0,-1 0 0 0 0,1 2-55 0 0,-2-5 50 0 0,-1 1 0 0 0,1-1 0 0 0,-1 1 0 0 0,0-1 0 0 0,0 0 0 0 0,0 1 0 0 0,0-1 0 0 0,0 1 0 0 0,0-1 0 0 0,-1 0 0 0 0,1 1 0 0 0,-1-1 0 0 0,0 0 0 0 0,1 0 0 0 0,-1 1 0 0 0,0-1 0 0 0,0 0 0 0 0,-1 0 0 0 0,1 0 0 0 0,0 0 0 0 0,-1 0 0 0 0,-1 2-50 0 0,-1 1 129 0 0,0-1 1 0 0,-1 1-1 0 0,1-1 1 0 0,-1 1-1 0 0,0-1 1 0 0,0-1-1 0 0,-6 4-129 0 0,5-4 96 0 0,-1 0-1 0 0,1 0 1 0 0,-1-1-1 0 0,0 0 0 0 0,0-1 1 0 0,0 1-1 0 0,-3-1-95 0 0,8-1 34 0 0,-1 1 0 0 0,1-1 0 0 0,-1 0 1 0 0,1-1-1 0 0,-1 1 0 0 0,1 0 0 0 0,-1-1 0 0 0,1 1 0 0 0,0-1 0 0 0,-3-1-34 0 0,4 2 18 0 0,0-1 0 0 0,0 1 0 0 0,0-1 0 0 0,0 0 0 0 0,1 1 0 0 0,-1-1 0 0 0,0 0 0 0 0,0 0 0 0 0,0 0 1 0 0,1 1-1 0 0,-1-1 0 0 0,0 0 0 0 0,1 0 0 0 0,-1 0 0 0 0,1 0 0 0 0,-1 0 0 0 0,1 0 0 0 0,0 0 0 0 0,-1 0 0 0 0,1-1 0 0 0,0 1 0 0 0,0 0 0 0 0,0 0-18 0 0,-1-5 56 0 0,2 0-1 0 0,-1 0 1 0 0,0 0 0 0 0,1 0-1 0 0,0 0 1 0 0,1 0-1 0 0,-1 1 1 0 0,1-1 0 0 0,0 0-1 0 0,1 1 1 0 0,-1 0-1 0 0,1-1 1 0 0,3-3-56 0 0,1-1-9 0 0,0 0 0 0 0,0 0 0 0 0,1 1 0 0 0,0 0 0 0 0,1 1 1 0 0,4-4 8 0 0,-10 10-20 0 0,1-1 0 0 0,0 1 0 0 0,0 0 1 0 0,0 0-1 0 0,0 0 0 0 0,4-1 20 0 0,-7 2-8 0 0,0 1-1 0 0,1 0 1 0 0,-1-1 0 0 0,0 1-1 0 0,1-1 1 0 0,-1 1 0 0 0,0 0-1 0 0,1 0 1 0 0,-1 0-1 0 0,0 0 1 0 0,1 0 0 0 0,-1 0-1 0 0,0 0 1 0 0,1 0 0 0 0,-1 1-1 0 0,0-1 1 0 0,0 0 0 0 0,1 1-1 0 0,-1-1 1 0 0,0 1 0 0 0,0-1-1 0 0,1 1 1 0 0,-1 0 8 0 0,1 1-144 0 0,0 0 1 0 0,-1 0-1 0 0,1 0 1 0 0,-1 0 0 0 0,1 0-1 0 0,-1 0 1 0 0,0 0-1 0 0,1 1 1 0 0,-1-1-1 0 0,0 1 1 0 0,-1-1-1 0 0,1 1 1 0 0,0 1 143 0 0,0 9-966 0 0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9:00:07.81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0 455 16615 0 0,'7'14'1254'0'0,"6"31"-684"0"0,5 13 792 0 0,-14-47-825 0 0,1 1-1 0 0,-2 0 1 0 0,2 8-537 0 0,-3-15 164 0 0,-1-2-88 0 0,0 0 0 0 0,0-1 0 0 0,0 1-1 0 0,0-1 1 0 0,0 1 0 0 0,1-1 0 0 0,0 1-76 0 0,-1-1 32 0 0,0-1 0 0 0,0 0 1 0 0,0 1-1 0 0,0 0 0 0 0,0-1 1 0 0,-1 1-1 0 0,1 0 0 0 0,0-1 1 0 0,-1 1-1 0 0,1 0 0 0 0,-1-1 1 0 0,0 1-1 0 0,0 1-32 0 0,0-3 6 0 0,0 1 1 0 0,0-1-1 0 0,1 1 0 0 0,-1-1 1 0 0,0 1-1 0 0,0-1 0 0 0,0 0 0 0 0,0 1 1 0 0,0-1-1 0 0,0 1 0 0 0,1-1 1 0 0,-1 0-1 0 0,0 1 0 0 0,0-1 1 0 0,1 0-1 0 0,-1 1 0 0 0,0-1 1 0 0,1 0-1 0 0,-1 1 0 0 0,0-1 0 0 0,1 0 1 0 0,-1 0-1 0 0,0 1 0 0 0,1-1 1 0 0,-1 0-1 0 0,1 0 0 0 0,-1 0 1 0 0,0 0-1 0 0,1 1 0 0 0,-1-1 1 0 0,1 0-1 0 0,-1 0-6 0 0,1 0 17 0 0,0 0 0 0 0,-1 0 0 0 0,1 1-1 0 0,-1-1 1 0 0,1 0 0 0 0,-1 0 0 0 0,1 1 0 0 0,0-1 0 0 0,-1 0 0 0 0,1 1 0 0 0,-1-1 0 0 0,1 1 0 0 0,-1-1 0 0 0,0 1-1 0 0,1-1 1 0 0,-1 1 0 0 0,1-1-17 0 0,-2-2-48 0 0,0-1-1 0 0,0 1 0 0 0,0-1 0 0 0,1 1 1 0 0,-1-1-1 0 0,1 0 0 0 0,-1 1 1 0 0,1-1-1 0 0,0 0 0 0 0,0 1 0 0 0,1-1 1 0 0,-1 0-1 0 0,1-1 49 0 0,-1 2-63 0 0,0 0 1 0 0,0 0-1 0 0,0 0 1 0 0,0 0-1 0 0,0 0 1 0 0,-1 0-1 0 0,1 1 0 0 0,-1-1 1 0 0,1 0-1 0 0,-1 0 63 0 0,0 0-51 0 0,1 1 0 0 0,-1-1 0 0 0,1 1-1 0 0,0-1 1 0 0,-1 0 0 0 0,1 1 0 0 0,0-1 0 0 0,0 1 0 0 0,0-1-1 0 0,0 1 1 0 0,0-1 0 0 0,1 0 51 0 0,1-6-312 0 0,1 0 0 0 0,0 0 0 0 0,0 0 0 0 0,2-1 312 0 0,6-17-623 0 0,-9 22 521 0 0,0-1 0 0 0,1 1 0 0 0,-1 0 0 0 0,1-1 0 0 0,0 1 0 0 0,0 0 0 0 0,1 1 0 0 0,-1-1 0 0 0,1 1 0 0 0,3-3 102 0 0,17-19-236 0 0,-21 22 261 0 0,0 0 0 0 0,0 1 0 0 0,1 0-1 0 0,0-1 1 0 0,-1 1 0 0 0,1 0 0 0 0,0 1-1 0 0,0-1 1 0 0,0 1 0 0 0,0-1 0 0 0,0 1-1 0 0,0 1 1 0 0,0-1 0 0 0,0 0 0 0 0,1 1-1 0 0,-1 0 1 0 0,0 0 0 0 0,4 1-25 0 0,-5-1 84 0 0,0 1 0 0 0,0 0 0 0 0,0 0 0 0 0,0 0 0 0 0,0 0 0 0 0,-1 1 0 0 0,1-1 0 0 0,0 1 0 0 0,-1 0 0 0 0,1 0 0 0 0,-1 0 0 0 0,0 0-1 0 0,1 0 1 0 0,-1 1-84 0 0,6 6 409 0 0,-1 0 0 0 0,0 0 0 0 0,0 4-409 0 0,9 9 640 0 0,-12-16-486 0 0,1-1 0 0 0,-1 2 0 0 0,-1-1-1 0 0,1 0 1 0 0,-1 1 0 0 0,0 0 0 0 0,0-1 0 0 0,-1 1-1 0 0,1 3-153 0 0,3 6 288 0 0,-6-14-241 0 0,1 0 1 0 0,0-1-1 0 0,0 1 1 0 0,-1 0-1 0 0,1 0 1 0 0,-1 0-1 0 0,0 0 1 0 0,0-1-1 0 0,1 1 0 0 0,-1 0 1 0 0,0 0-1 0 0,0 0 1 0 0,-1 0-1 0 0,1 0-47 0 0,2 10 250 0 0,-1-1-167 0 0,-3-11-57 0 0,-2-6 7 0 0,4 5-33 0 0,0 1 0 0 0,0-1 0 0 0,0 0 0 0 0,0 0 0 0 0,0 0 0 0 0,0 0 0 0 0,0 0 0 0 0,0 1 0 0 0,0-1 0 0 0,1 0 0 0 0,-1 0 0 0 0,0 0 0 0 0,0 0 0 0 0,1 1 0 0 0,-1-1 0 0 0,1 0 0 0 0,-1 0 0 0 0,1 1 0 0 0,-1-1 0 0 0,1 0 0 0 0,-1 1 0 0 0,1-1 0 0 0,0 0 0 0 0,3-6-69 0 0,4-12-585 0 0,-7 14 487 0 0,1 1 0 0 0,-1-1 0 0 0,1 1 0 0 0,0 0 0 0 0,1-1 0 0 0,1-1 167 0 0,10-15-335 0 0,-9 13 232 0 0,0 0 1 0 0,1 1 0 0 0,0 0-1 0 0,0 0 1 0 0,0 0 0 0 0,1 0 102 0 0,8-10-109 0 0,-14 15 101 0 0,1 0 0 0 0,-1 0 0 0 0,1 0-1 0 0,0 0 1 0 0,-1 0 0 0 0,1 0 0 0 0,0 0-1 0 0,0 0 1 0 0,1 1 8 0 0,-2 0 63 0 0,1 0 0 0 0,-1-1-1 0 0,1 1 1 0 0,0 1 0 0 0,-1-1 0 0 0,1 0 0 0 0,0 0-1 0 0,0 1 1 0 0,0-1 0 0 0,-1 1 0 0 0,1-1 0 0 0,0 1-1 0 0,0 0 1 0 0,0 0 0 0 0,0 0 0 0 0,0 0 0 0 0,0 0-1 0 0,0 0 1 0 0,0 1 0 0 0,0-1-63 0 0,9 9 400 0 0,-5-3-295 0 0,0 0-18 0 0,0-1-1 0 0,-1 1 0 0 0,1-1 1 0 0,-1 2-1 0 0,2 2-86 0 0,-5-6 22 0 0,0 0 0 0 0,0-1-1 0 0,1 1 1 0 0,0-1 0 0 0,-1 0 0 0 0,2 1-22 0 0,-2-2 12 0 0,0 1 1 0 0,0 0 0 0 0,0 0-1 0 0,0 0 1 0 0,0 0 0 0 0,-1 0 0 0 0,1 0-1 0 0,0 1-12 0 0,1 3 21 0 0,0-1-1 0 0,0 0 1 0 0,1 0 0 0 0,-1 0-1 0 0,1-1 1 0 0,0 1-1 0 0,1 0-20 0 0,14 19 75 0 0,-17-21-209 0 0,0 1 1 0 0,1 0 0 0 0,0-1 0 0 0,0 1-1 0 0,0-1 1 0 0,0 0 0 0 0,0 0 133 0 0,23 16-3440 0 0,-14-12-3805 0 0</inkml:trace>
  <inkml:trace contextRef="#ctx0" brushRef="#br0" timeOffset="728.7">1064 510 17535 0 0,'-12'6'1338'0'0,"5"-2"-1214"0"0,0 0-1 0 0,0 0 1 0 0,0 1 0 0 0,1 0 0 0 0,-1 0-1 0 0,2 1 1 0 0,-1 0 0 0 0,0 0 0 0 0,1 0-1 0 0,0 1 1 0 0,-3 5-124 0 0,2-2 192 0 0,-1 0 1 0 0,2 1-1 0 0,-1 0 0 0 0,1 1 0 0 0,0 2-192 0 0,4-11 23 0 0,0 0-1 0 0,0 0 0 0 0,0 0 0 0 0,0 0 0 0 0,1 0 0 0 0,-1 0 0 0 0,1 1 1 0 0,0-1-1 0 0,0 0 0 0 0,0 0 0 0 0,0 0 0 0 0,1 0 0 0 0,-1 0 0 0 0,1 0 1 0 0,0 0-1 0 0,0 0 0 0 0,0 0 0 0 0,0 0 0 0 0,0 0 0 0 0,1 0 0 0 0,-1 0 1 0 0,1-1-1 0 0,0 1-22 0 0,0-1 15 0 0,-1 0 1 0 0,1-1 0 0 0,0 0 0 0 0,0 1-1 0 0,-1-1 1 0 0,1 0 0 0 0,0 0-1 0 0,0 0 1 0 0,0 0 0 0 0,1-1-1 0 0,-1 1 1 0 0,0 0 0 0 0,0-1 0 0 0,0 0-1 0 0,0 1 1 0 0,1-1 0 0 0,-1 0-1 0 0,0 0 1 0 0,0 0 0 0 0,0 0 0 0 0,1-1-1 0 0,-1 1 1 0 0,0 0 0 0 0,1-1-16 0 0,7-2 56 0 0,0-1 0 0 0,-1 1 0 0 0,1-2 1 0 0,6-3-57 0 0,3-1 39 0 0,-12 5-20 0 0,-1 1 0 0 0,0-1 0 0 0,0 0 0 0 0,0 0-1 0 0,0-1 1 0 0,-1 1 0 0 0,0-1 0 0 0,3-4-19 0 0,6-7 57 0 0,-2-1 0 0 0,2-3-57 0 0,-12 18 4 0 0,4-8 23 0 0,-1 1 0 0 0,0-1 0 0 0,0 0 1 0 0,-1 0-1 0 0,0-1 0 0 0,0 1 0 0 0,-2-1 0 0 0,1 0 0 0 0,-1 0 0 0 0,0-9-27 0 0,-1 11 17 0 0,-1-1 0 0 0,0 1 0 0 0,-1 0 0 0 0,0-1 0 0 0,0 1 1 0 0,-1 0-1 0 0,0 0 0 0 0,0 0 0 0 0,-1 0 0 0 0,-1 0 0 0 0,1 1 0 0 0,-5-8-17 0 0,-6-13 66 0 0,10 22-40 0 0,1 0 0 0 0,-1 0-1 0 0,0 0 1 0 0,0 0 0 0 0,-1 1-1 0 0,0-1-25 0 0,-8-9 102 0 0,10 11-63 0 0,0 1-1 0 0,-1 0 1 0 0,0 0-1 0 0,1 0 1 0 0,-1 0 0 0 0,-4-2-39 0 0,7 5 9 0 0,-1-1 1 0 0,1 1-1 0 0,-1 0 1 0 0,1-1-1 0 0,0 1 1 0 0,-1-1-1 0 0,1 1 0 0 0,0-1 1 0 0,-1-1-10 0 0,2 2 57 0 0,-12-13 257 0 0,14 12-293 0 0,0 1-3 0 0,1-1 1 0 0,-1 0-1 0 0,0 0 0 0 0,1 1 0 0 0,-1-1 1 0 0,0-1-1 0 0,1-1-18 0 0,-3 3 32 0 0,1 2-64 0 0,4 4 30 0 0,-4-4-20 0 0,0 1-1 0 0,-1-1 1 0 0,1 0 0 0 0,0 0 0 0 0,0 0 0 0 0,0-1 0 0 0,0 1 0 0 0,0 0 0 0 0,0 0 0 0 0,1 0-1 0 0,-1-1 1 0 0,0 1 0 0 0,1 0 22 0 0,1 0-57 0 0,-2-1-15 0 0,-1 0-1 0 0,0 0-6 0 0,0 0-1 0 0,0 0 0 0 0,0 0-2 0 0,1 1-12 0 0,0 3 25 0 0,0-3 110 0 0,-1-1 14 0 0,0 0-111 0 0,0 0-19 0 0,0 0 3 0 0,0 0 0 0 0,0 0-54 0 0,0 0-230 0 0,0 0-100 0 0,2 6-1186 0 0,-1-4-5361 0 0,-1-2 1163 0 0</inkml:trace>
  <inkml:trace contextRef="#ctx0" brushRef="#br0" timeOffset="1143.158">1108 261 13072 0 0,'0'0'297'0'0,"0"0"39"0"0,0 0 19 0 0,0 0-34 0 0,-1 0-210 0 0,-6 3 497 0 0,-1 0 0 0 0,1 1 1 0 0,0-1-1 0 0,0 2 0 0 0,0-1 1 0 0,1 1-1 0 0,-3 1-608 0 0,-5 5 750 0 0,1 1 1 0 0,0 1-1 0 0,1-1 0 0 0,-10 15-750 0 0,14-17 181 0 0,-5 6 42 0 0,1 1 0 0 0,0 0 0 0 0,1 1 0 0 0,1 0 0 0 0,-6 17-223 0 0,14-31 0 0 0,-12 38 607 0 0,14-38-546 0 0,-1 0 0 0 0,1 0-1 0 0,-1 0 1 0 0,1 0 0 0 0,0 0 0 0 0,1-1 0 0 0,-1 1-1 0 0,1 0 1 0 0,-1 0 0 0 0,2 1-61 0 0,-1-3 18 0 0,0 0 1 0 0,0 0-1 0 0,0 0 1 0 0,0 0-1 0 0,0-1 1 0 0,1 1-1 0 0,-1-1 1 0 0,1 1-1 0 0,-1-1 1 0 0,1 1-1 0 0,0-1 1 0 0,-1 0-1 0 0,1 1 1 0 0,0-1-1 0 0,0 0 1 0 0,0 0-1 0 0,0-1 1 0 0,0 1-1 0 0,1 0-18 0 0,3 1 59 0 0,-1 0 0 0 0,1-1 0 0 0,0 0-1 0 0,0 0 1 0 0,-1 0 0 0 0,6 0-59 0 0,6-2 155 0 0,0 0 0 0 0,0-1 1 0 0,0 0-1 0 0,0-2 0 0 0,15-4-155 0 0,-20 4 62 0 0,-1 0 0 0 0,0-1 0 0 0,0 0 1 0 0,0-1-1 0 0,-1 0 0 0 0,0 0 0 0 0,0-1 0 0 0,8-8-62 0 0,-15 12 17 0 0,1-1-1 0 0,-1 0 0 0 0,1 0 1 0 0,-1 0-1 0 0,-1-1 0 0 0,1 1 1 0 0,0-1-1 0 0,-1 1 0 0 0,0-1 1 0 0,0 0-1 0 0,-1 0 0 0 0,1 0 1 0 0,-1 0-1 0 0,1-4-16 0 0,-2 5 12 0 0,1 0 0 0 0,-1-1-1 0 0,0 1 1 0 0,0 0 0 0 0,-1 0-1 0 0,1 0 1 0 0,-1 0 0 0 0,0 0 0 0 0,0 0-1 0 0,0 0 1 0 0,-1 0 0 0 0,1 1 0 0 0,-1-1-1 0 0,0 0 1 0 0,0 1 0 0 0,0-1-1 0 0,0 1 1 0 0,-2-1-12 0 0,-7-9 60 0 0,7 7-42 0 0,0 1 1 0 0,-1 0-1 0 0,0 0 1 0 0,0 0 0 0 0,0 1-1 0 0,-1-1 1 0 0,1 1-1 0 0,-1 0 1 0 0,0 1-19 0 0,-8-4 20 0 0,0 1 0 0 0,0 1 0 0 0,0 0 0 0 0,-12-2-20 0 0,20 6-16 0 0,1-1 0 0 0,-1 2 0 0 0,0-1 0 0 0,0 1 0 0 0,0 0 0 0 0,0 0 0 0 0,0 0 1 0 0,0 1-1 0 0,0 0 0 0 0,0 0 0 0 0,0 1 0 0 0,1-1 0 0 0,-3 2 16 0 0,7-3-42 0 0,1 0-1 0 0,-1 1 1 0 0,1-1 0 0 0,-1 0-1 0 0,1 1 1 0 0,-1-1 0 0 0,1 0-1 0 0,-1 1 1 0 0,1-1-1 0 0,-1 1 1 0 0,1-1 0 0 0,-1 1-1 0 0,1-1 1 0 0,-1 1 0 0 0,1-1-1 0 0,0 1 1 0 0,-1-1-1 0 0,1 1 1 0 0,0 0 0 0 0,0-1-1 0 0,0 1 1 0 0,-1 0 0 0 0,1-1-1 0 0,0 1 1 0 0,0-1 0 0 0,0 1-1 0 0,0 0 1 0 0,0-1-1 0 0,0 1 1 0 0,0 0 42 0 0,4 8-2478 0 0,6-1-3919 0 0,1-3-780 0 0</inkml:trace>
  <inkml:trace contextRef="#ctx0" brushRef="#br0" timeOffset="1428.974">1436 233 13880 0 0,'0'0'314'0'0,"0"0"46"0"0,0 0 22 0 0,0 0-49 0 0,13 0 422 0 0,-8-2-267 0 0,1 0 1 0 0,-1 0 0 0 0,0 1 0 0 0,1-1 0 0 0,-1 1 0 0 0,1 1 0 0 0,-1-1 0 0 0,1 1-1 0 0,3 0-488 0 0,-6 0-12 0 0,3 1 37 0 0,8 4-184 0 0,16 3-2308 0 0,-23-5 1384 0 0</inkml:trace>
  <inkml:trace contextRef="#ctx0" brushRef="#br0" timeOffset="2378.601">1869 360 13472 0 0,'-6'-3'658'0'0,"-9"-5"-238"0"0,-1 0 0 0 0,0 1 0 0 0,0 0-1 0 0,-1 2 1 0 0,1 0 0 0 0,-2 0 0 0 0,1 2 0 0 0,0 0-1 0 0,0 1 1 0 0,-1 1 0 0 0,1 0 0 0 0,-1 2 0 0 0,0 0-1 0 0,-1 1-419 0 0,11-1 150 0 0,1 1 0 0 0,0 0 1 0 0,0 1-1 0 0,0 0 0 0 0,0 0 0 0 0,0 0 0 0 0,1 1 0 0 0,-1 0 0 0 0,1 0 0 0 0,0 1 0 0 0,0-1 0 0 0,1 1 0 0 0,-1 0 0 0 0,-2 5-150 0 0,-3 2 87 0 0,1 1 0 0 0,0 1 1 0 0,1 0-1 0 0,1 0 0 0 0,0 0 0 0 0,-1 4-87 0 0,5-10 26 0 0,1 0-1 0 0,1 1 1 0 0,-1-1 0 0 0,1 1-1 0 0,0-1 1 0 0,1 1-1 0 0,0-1 1 0 0,0 1-1 0 0,1 0 1 0 0,0-1 0 0 0,1 5-26 0 0,0-10 32 0 0,-1 0 0 0 0,1 1-1 0 0,0-1 1 0 0,0 0 0 0 0,0 0 0 0 0,0 1 0 0 0,0-1 0 0 0,1 0 0 0 0,-1 0 0 0 0,1 0 0 0 0,0 0 0 0 0,0-1 0 0 0,0 1 0 0 0,0 0 0 0 0,1-1 0 0 0,-1 0 0 0 0,1 1 0 0 0,-1-1 0 0 0,1 0 0 0 0,0 0 0 0 0,0 0 0 0 0,0-1 0 0 0,0 1 0 0 0,0-1-1 0 0,0 0 1 0 0,0 0 0 0 0,0 0 0 0 0,1 0 0 0 0,2 0-32 0 0,0 0 55 0 0,0-1 1 0 0,0 0-1 0 0,0 0 0 0 0,0 0 0 0 0,0-1 1 0 0,0 0-1 0 0,-1 0 0 0 0,1 0 0 0 0,0-1 1 0 0,5-2-56 0 0,9-4 119 0 0,-1-1 1 0 0,7-5-120 0 0,-16 8-5 0 0,0 0-1 0 0,0-1 0 0 0,-1 0 0 0 0,1-1 1 0 0,-2 0-1 0 0,1 0 0 0 0,-1-1 1 0 0,0 0-1 0 0,-1 0 0 0 0,0-1 0 0 0,0 0 1 0 0,-1 0-1 0 0,-1-1 0 0 0,2-4 6 0 0,9-25-178 0 0,-2 0 1 0 0,-2-2-1 0 0,-2 1 0 0 0,-2-1 0 0 0,-1-1 0 0 0,-3 0 0 0 0,-1 1 1 0 0,-2-10 177 0 0,-1 51 161 0 0,0 1 30 0 0,0 0 7 0 0,0 12 56 0 0,-3 83-244 0 0,1-48 15 0 0,1 0 0 0 0,3 0 0 0 0,2 2-25 0 0,-3-36 59 0 0,1-1 0 0 0,1 0-1 0 0,0 1 1 0 0,0-1 0 0 0,1-1 0 0 0,1 1-1 0 0,1 3-58 0 0,-4-12 30 0 0,-1-1-1 0 0,1 1 0 0 0,0 0 0 0 0,0-1 1 0 0,-1 1-1 0 0,2-1 0 0 0,-1 0 0 0 0,0 0 0 0 0,0 1 1 0 0,1-2-1 0 0,-1 1 0 0 0,1 0 0 0 0,0 0 1 0 0,-1-1-1 0 0,1 1 0 0 0,0-1 0 0 0,0 0 0 0 0,0 0 1 0 0,0 0-1 0 0,0 0 0 0 0,0-1 0 0 0,0 1 0 0 0,0-1 1 0 0,0 0-1 0 0,1 0 0 0 0,-1 0 0 0 0,0 0 1 0 0,0 0-1 0 0,0-1 0 0 0,0 1 0 0 0,0-1-29 0 0,3-1 17 0 0,-1 0-1 0 0,1 0 0 0 0,-1 0 1 0 0,0-1-1 0 0,0 1 1 0 0,0-1-1 0 0,0 0 1 0 0,0-1-1 0 0,0 0 0 0 0,-1 1 1 0 0,0-1-1 0 0,0 0 1 0 0,0-1-1 0 0,0 0-16 0 0,8-10-178 0 0,-1-1 0 0 0,-1 0 0 0 0,5-11 178 0 0,-6 12-132 0 0,7-17-49 0 0,-16 31 176 0 0,1 0-1 0 0,-1 0 1 0 0,0 0 0 0 0,1 1 0 0 0,-1-1-1 0 0,1 0 1 0 0,0 0 0 0 0,-1 0 0 0 0,1 0-1 0 0,0 0 1 0 0,-1 0 0 0 0,1 1 0 0 0,0-1-1 0 0,0 0 1 0 0,0 1 0 0 0,0-1 5 0 0,0 1 57 0 0,-1 1 13 0 0,-6 80 188 0 0,6-73-255 0 0,0 1 1 0 0,1-1-1 0 0,0 0 0 0 0,0 1 0 0 0,1-1 0 0 0,1 5-3 0 0,-1-9 29 0 0,0 0-1 0 0,0 1 1 0 0,0-1-1 0 0,0 0 1 0 0,1 0-1 0 0,-1 0 0 0 0,1-1 1 0 0,0 1-1 0 0,0-1 1 0 0,1 1-1 0 0,3 1-28 0 0,-5-3 20 0 0,0-1 0 0 0,1 0 1 0 0,-1-1-1 0 0,1 1 0 0 0,0 0 0 0 0,-1-1 0 0 0,1 1 0 0 0,-1-1 0 0 0,1 0 0 0 0,0 0 0 0 0,-1 0 0 0 0,1 0 0 0 0,1-1-20 0 0,4 1 59 0 0,-3 0-38 0 0,1-1-1 0 0,-1 1 0 0 0,0-1 1 0 0,1 0-1 0 0,-1-1 1 0 0,0 1-1 0 0,0-1 0 0 0,0 0 1 0 0,0 0-1 0 0,0-1 1 0 0,-1 1-1 0 0,1-1 1 0 0,-1 0-1 0 0,0 0 0 0 0,1-1 1 0 0,0-1-21 0 0,8-8-155 0 0,0-1 0 0 0,-1-1 0 0 0,-1 0 1 0 0,1-1 154 0 0,20-28-345 0 0,-30 42 336 0 0,10-7-48 0 0,-8 6 56 0 0,1 1 1 0 0,2 5 0 0 0,-3 1 0 0 0,0 1 0 0 0,-1 0 0 0 0,1 0 0 0 0,-1 0 0 0 0,-1 0 0 0 0,1 0 0 0 0,1 5 0 0 0,0-1-21 0 0,0 0 0 0 0,1-1-1 0 0,0 1 1 0 0,1-1 0 0 0,0 0-1 0 0,0 0 1 0 0,1 0 0 0 0,-1-1-1 0 0,2 0 1 0 0,-1-1 0 0 0,4 3 21 0 0,2-2-1460 0 0,1-3-3960 0 0,-14-4 5352 0 0,16 4-7581 0 0</inkml:trace>
  <inkml:trace contextRef="#ctx0" brushRef="#br0" timeOffset="2692.908">2656 0 18687 0 0,'0'0'430'0'0,"0"0"55"0"0,0 0 26 0 0,2 9 94 0 0,15 55 1619 0 0,11 25-2224 0 0,-20-63 219 0 0,13 45 596 0 0,-10-30-152 0 0,11 25-663 0 0,-13-43 75 0 0,-2-5-23 0 0,1 1 0 0 0,3 3-52 0 0,-6-12 73 0 0,1 0-1 0 0,0 0 1 0 0,1 0 0 0 0,3 2-73 0 0,-7-9-25 0 0,-1 0 0 0 0,1-1 0 0 0,0 1 0 0 0,0-1 0 0 0,0 0 0 0 0,1 1 0 0 0,-1-1 0 0 0,1-1 0 0 0,-1 1 0 0 0,1 0 0 0 0,-1-1 0 0 0,1 0 0 0 0,0 0 0 0 0,3 1 25 0 0,1-1-547 0 0,1 0-1 0 0,-1 0 1 0 0,1-1-1 0 0,0 0 0 0 0,4-1 548 0 0,25-7-7336 0 0,-20 2 979 0 0</inkml:trace>
  <inkml:trace contextRef="#ctx0" brushRef="#br0" timeOffset="3058.669">3221 236 17591 0 0,'-7'-3'858'0'0,"4"2"-789"0"0,0 0 1 0 0,0 0-1 0 0,0 1 1 0 0,-1-1-1 0 0,1 1 1 0 0,0 0-1 0 0,0-1 0 0 0,-1 2 1 0 0,1-1-1 0 0,0 0 1 0 0,0 0-1 0 0,0 1 1 0 0,-1 0-1 0 0,-1 1-69 0 0,0-1 116 0 0,0 2-1 0 0,1-1 1 0 0,-1 0 0 0 0,1 1-1 0 0,-1 0 1 0 0,1 0 0 0 0,0 0-1 0 0,-3 4-115 0 0,-5 6 279 0 0,1 1 1 0 0,0 0-1 0 0,1 1 0 0 0,-8 15-279 0 0,11-17 93 0 0,0-1-1 0 0,2 2 1 0 0,-1-1 0 0 0,2 1-1 0 0,0-1 1 0 0,1 1-1 0 0,-2 10-92 0 0,5-23 17 0 0,0 1 0 0 0,-1-1-1 0 0,1 0 1 0 0,0 0-1 0 0,0 0 1 0 0,0 0 0 0 0,0 0-1 0 0,0 0 1 0 0,0 0-1 0 0,0 1 1 0 0,1-1 0 0 0,-1 0-1 0 0,0 0 1 0 0,1 0-1 0 0,-1 0 1 0 0,1 0 0 0 0,-1 0-1 0 0,1 0 1 0 0,-1 0-1 0 0,1 0 1 0 0,-1 0 0 0 0,1 0-1 0 0,0 0-16 0 0,1 0 23 0 0,-1-1 0 0 0,0 1 0 0 0,1 0 0 0 0,-1 0 0 0 0,0-1 0 0 0,1 1 0 0 0,-1-1 0 0 0,1 1-1 0 0,-1-1 1 0 0,1 0 0 0 0,-1 0 0 0 0,1 1 0 0 0,-1-1 0 0 0,1 0 0 0 0,0 0-23 0 0,4-1 0 0 0,1 0 1 0 0,-1 0-1 0 0,0 0 0 0 0,0 0 1 0 0,0-1-1 0 0,0 0 0 0 0,5-3 0 0 0,9-6-478 0 0,-2-1 1 0 0,0-1-1 0 0,0-1 0 0 0,-1 0 0 0 0,-1-1 0 0 0,15-17 478 0 0,-11 12-262 0 0,-19 19 350 0 0,-1 1 68 0 0,0 0 17 0 0,0 0 30 0 0,0 0 112 0 0,7 14 778 0 0,-5-3-759 0 0,0-1 1 0 0,0 1-1 0 0,0 7-334 0 0,-2-10 169 0 0,1 1-1 0 0,0-1 0 0 0,1 0 1 0 0,0 0-1 0 0,0 0 0 0 0,3 5-168 0 0,-4-9 77 0 0,1-1 0 0 0,-1 0 0 0 0,1 0 0 0 0,-1 1 0 0 0,1-1 0 0 0,0 0 0 0 0,1-1 0 0 0,-1 1 0 0 0,0 0-1 0 0,1-1 1 0 0,-1 1 0 0 0,1-1 0 0 0,0 0 0 0 0,0 0 0 0 0,0 0 0 0 0,3 2-77 0 0,-3-3 17 0 0,1 0 0 0 0,-1 0 0 0 0,1 0 0 0 0,0 0 0 0 0,-1 0 0 0 0,1-1 0 0 0,-1 0 0 0 0,1 1 1 0 0,0-1-1 0 0,0-1 0 0 0,-1 1 0 0 0,1 0 0 0 0,-1-1 0 0 0,1 0 0 0 0,0 0 0 0 0,0 0-17 0 0,3-2-458 0 0,1 0-1 0 0,-1 0 1 0 0,0 0-1 0 0,-1-1 1 0 0,1 0-1 0 0,0 0 1 0 0,1-3 458 0 0,7-6-1183 0 0</inkml:trace>
  <inkml:trace contextRef="#ctx0" brushRef="#br0" timeOffset="3309.845">3513 111 17479 0 0,'0'0'396'0'0,"-2"9"531"0"0,2 9-725 0 0,0 0 0 0 0,1 1 0 0 0,1-1 0 0 0,3 17-202 0 0,-1-14 269 0 0,-2 11 604 0 0,0 0 0 0 0,-2 0-1 0 0,-5 30-872 0 0,5-59 38 0 0,0 4 25 0 0,-1 0-1 0 0,0 0 0 0 0,-1 0 0 0 0,0 0 1 0 0,0-1-1 0 0,0 1-62 0 0,1-5-119 0 0,0 0 0 0 0,0 0-1 0 0,0 0 1 0 0,0 0 0 0 0,0 0 0 0 0,0 0 0 0 0,0-1 0 0 0,-1 1 0 0 0,1 0-1 0 0,-1-1 1 0 0,1 1 0 0 0,-1-1 0 0 0,1 0 0 0 0,-1 1 0 0 0,0-1 0 0 0,0 0-1 0 0,0 0 1 0 0,0 0 0 0 0,0 0 0 0 0,-1 0 119 0 0,-1-1-1896 0 0,-5 0-87 0 0</inkml:trace>
  <inkml:trace contextRef="#ctx0" brushRef="#br0" timeOffset="3514.637">3502 336 11376 0 0,'7'-5'177'0'0,"1"1"0"0"0,0-1 0 0 0,0 2 0 0 0,0-1 0 0 0,0 1 0 0 0,1 0 1 0 0,6-1-178 0 0,-8 3 334 0 0,1-1 0 0 0,-1 2 0 0 0,1-1 0 0 0,-1 1 0 0 0,0 0 0 0 0,1 1 0 0 0,-1 0 0 0 0,1 0 0 0 0,-1 0 0 0 0,0 1 0 0 0,2 0-334 0 0,-6 0 267 0 0,1-1 1 0 0,-1 1 0 0 0,1 0-1 0 0,-1 0 1 0 0,1 0-1 0 0,-1 1 1 0 0,0-1-1 0 0,0 1 1 0 0,0 0 0 0 0,0-1-1 0 0,-1 1 1 0 0,1 1-1 0 0,-1-1 1 0 0,0 0-1 0 0,1 0 1 0 0,-2 1-1 0 0,1-1 1 0 0,0 1 0 0 0,-1 0-1 0 0,1 0 1 0 0,-1 0-268 0 0,1 6 475 0 0,-1 0 1 0 0,0 0 0 0 0,0 0 0 0 0,-1 0 0 0 0,0 1-1 0 0,-1 2-475 0 0,0 13 440 0 0,0-10-227 0 0,0-14-189 0 0,1 0-1 0 0,0 0 0 0 0,-1 0 0 0 0,1 0 0 0 0,0 0 0 0 0,0 1 1 0 0,1-1-1 0 0,-1 0 0 0 0,0 0 0 0 0,1 0 0 0 0,0 1-23 0 0,-1 3 90 0 0,0-6-84 0 0,0 0 0 0 0,0 1 0 0 0,0-1 0 0 0,0 1 0 0 0,0-1 1 0 0,0 1-1 0 0,0-1 0 0 0,0 1 0 0 0,0-1 0 0 0,0 1 1 0 0,0-1-1 0 0,0 0 0 0 0,0 1 0 0 0,1-1 0 0 0,-1 1 0 0 0,0-1 1 0 0,0 0-1 0 0,0 1 0 0 0,1-1 0 0 0,-1 1 0 0 0,0-1 1 0 0,1 0-1 0 0,-1 1 0 0 0,0-1 0 0 0,1 0 0 0 0,-1 0 0 0 0,0 1 1 0 0,1-1-1 0 0,-1 0 0 0 0,1 0 0 0 0,-1 0 0 0 0,0 1 1 0 0,1-1-7 0 0,1 1-82 0 0,0-1 1 0 0,0 1 0 0 0,0-1 0 0 0,0 1 0 0 0,0-1 0 0 0,1 0 0 0 0,-1 1 0 0 0,0-1 0 0 0,0 0 0 0 0,1-1 81 0 0,1 0-280 0 0,11-4-2311 0 0,-6 0-2921 0 0,0-3-1723 0 0</inkml:trace>
  <inkml:trace contextRef="#ctx0" brushRef="#br0" timeOffset="4199.663">3916 216 16927 0 0,'-2'-7'2140'0'0,"3"10"-2137"0"0,-1 0-10 0 0,1-1-1 0 0,0 0 1 0 0,0 0-1 0 0,0-1 1 0 0,0 1-1 0 0,0 0 1 0 0,1 0-1 0 0,-1 0 1 0 0,0-1-1 0 0,1 1 8 0 0,2 2-182 0 0,0 1-1 0 0,0-1 1 0 0,0-1-1 0 0,1 1 0 0 0,-1-1 1 0 0,1 0-1 0 0,0 0 0 0 0,0 0 1 0 0,0 0-1 0 0,0-1 1 0 0,0 0-1 0 0,1 0 0 0 0,-1 0 1 0 0,4 0 182 0 0,3 0-1101 0 0,0 0 0 0 0,1 0 0 0 0,-1-1 0 0 0,1 0 0 0 0,-1-1 0 0 0,2-1 1101 0 0,-6 0-639 0 0,1-1 1 0 0,-1 1-1 0 0,0-1 0 0 0,0-1 1 0 0,0 0-1 0 0,2-1 639 0 0,3-1 769 0 0,-18 7 6194 0 0,-8 2-2008 0 0,7-1-4763 0 0,1-1-1 0 0,-1 1 1 0 0,0 0-1 0 0,1 0 1 0 0,-2 1-192 0 0,-3 4 409 0 0,0 0-1 0 0,1 0 1 0 0,-1 1 0 0 0,2 1-1 0 0,-1-1 1 0 0,-6 11-409 0 0,3-3 38 0 0,6-9 42 0 0,0 1 0 0 0,1 0 1 0 0,0 0-1 0 0,0 0 1 0 0,1 1-1 0 0,-3 8-80 0 0,1-5 84 0 0,5-12-1 0 0,6 5 170 0 0,-3-5-224 0 0,0 0 1 0 0,0-1-1 0 0,0 1 0 0 0,0 0 1 0 0,0 0-1 0 0,0-1 0 0 0,0 1 1 0 0,0-1-1 0 0,0 0 0 0 0,1 0 1 0 0,-1 0-1 0 0,0 0 0 0 0,0 0 1 0 0,0 0-1 0 0,0 0 1 0 0,1-1-1 0 0,-1 1 0 0 0,0-1 1 0 0,0 0-1 0 0,0 1 0 0 0,0-1 1 0 0,0-1-30 0 0,7-1 102 0 0,-1-1 0 0 0,1 0 0 0 0,-1 0 1 0 0,7-6-103 0 0,11-7-197 0 0,-13 9 77 0 0,-1-1 0 0 0,0 0-1 0 0,8-9 121 0 0,-6 5-30 0 0,1 0-1 0 0,0 0 1 0 0,2 1 30 0 0,-11 7-7 0 0,1 1-1 0 0,0 0 1 0 0,-1 0 0 0 0,1 1 0 0 0,0 0 0 0 0,1 0 0 0 0,-1 1-1 0 0,1 0 1 0 0,2 0 7 0 0,-8 1-4 0 0,1 1-1 0 0,0 0 0 0 0,-1 0 1 0 0,1 0-1 0 0,0 0 1 0 0,-1 1-1 0 0,1-1 0 0 0,-1 1 1 0 0,1-1-1 0 0,-1 1 1 0 0,1 0-1 0 0,-1 0 0 0 0,1 0 1 0 0,-1 1-1 0 0,0-1 0 0 0,1 0 1 0 0,-1 1-1 0 0,0-1 1 0 0,0 1-1 0 0,0 0 0 0 0,0 0 1 0 0,-1 0-1 0 0,1 0 1 0 0,0 0-1 0 0,-1 0 0 0 0,1 0 1 0 0,-1 1-1 0 0,0-1 1 0 0,0 0-1 0 0,0 1 0 0 0,0-1 5 0 0,2 7 51 0 0,0 0 0 0 0,0 0 0 0 0,-1 1 0 0 0,0-1 0 0 0,-1 0 0 0 0,0 1-1 0 0,0-1 1 0 0,-1 2-51 0 0,2 50 1458 0 0,8-73-1630 0 0,31-49-1310 0 0,-13 20 909 0 0,-21 33 507 0 0,0-1 0 0 0,0 2 1 0 0,1-1-1 0 0,0 1 0 0 0,2-2 66 0 0,-5 5-6 0 0,-2 1 6 0 0,0 0 0 0 0,0 1-1 0 0,0 0 1 0 0,1 0-1 0 0,-1 0 1 0 0,1 0 0 0 0,-1 0-1 0 0,1 0 1 0 0,-1 1 0 0 0,1 0-1 0 0,0 0 1 0 0,0 0 0 0 0,0 0-1 0 0,-1 1 1 0 0,1-1-1 0 0,0 1 1 0 0,0 0 0 0 0,0 0-1 0 0,0 0 1 0 0,0 1 0 0 0,0-1-1 0 0,0 1 1 0 0,2 1 52 0 0,0 1-1 0 0,0-1 0 0 0,-1 1 1 0 0,1 0-1 0 0,-1 0 1 0 0,1 1-1 0 0,-1-1 0 0 0,0 1 1 0 0,-1 0-1 0 0,1 1 0 0 0,-1-1 1 0 0,1 1-1 0 0,-1 1-51 0 0,27 31-316 0 0,35 40 1603 0 0,-51-61-4792 0 0,1-2 1 0 0,3 3 3504 0 0,-3-7-7377 0 0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9:00:04.403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1 261 19063 0 0,'0'1'123'0'0,"0"-1"0"0"0,0 1 0 0 0,0-1 0 0 0,0 1 0 0 0,0 0-1 0 0,0-1 1 0 0,0 1 0 0 0,1-1 0 0 0,-1 1 0 0 0,0-1-1 0 0,0 1 1 0 0,1-1 0 0 0,-1 1 0 0 0,0-1 0 0 0,1 1 0 0 0,-1-1-1 0 0,1 1-122 0 0,7 9 28 0 0,0 0 0 0 0,0 1-1 0 0,-1 0 1 0 0,0 1 0 0 0,2 5-28 0 0,25 65 780 0 0,-19-45-185 0 0,7 11-595 0 0,-17-37 132 0 0,1-1 1 0 0,0 0 0 0 0,0 0 0 0 0,1-1-1 0 0,0 0 1 0 0,1 0 0 0 0,2 1-133 0 0,-9-9 34 0 0,0 0-1 0 0,-1-1 1 0 0,1 1 0 0 0,0 0-1 0 0,0-1 1 0 0,0 1 0 0 0,0-1-1 0 0,0 1 1 0 0,0-1 0 0 0,0 1-1 0 0,0-1 1 0 0,0 0 0 0 0,0 1-1 0 0,1-1 1 0 0,-1 0 0 0 0,0 0-1 0 0,0 0 1 0 0,0 0 0 0 0,0 0-1 0 0,0 0 1 0 0,0 0 0 0 0,1-1-34 0 0,0 1 32 0 0,0-1 1 0 0,0 0 0 0 0,-1 0-1 0 0,1 0 1 0 0,-1 0 0 0 0,1 0 0 0 0,0 0-1 0 0,-1 0 1 0 0,0-1 0 0 0,1 1 0 0 0,-1 0-1 0 0,1-2-32 0 0,2-2 83 0 0,0-1 0 0 0,0 0-1 0 0,-1 0 1 0 0,0 0 0 0 0,0-1-1 0 0,1-3-82 0 0,7-25 224 0 0,-1 0 0 0 0,0-12-224 0 0,-2 17-1 0 0,2-14 21 0 0,-4 13 162 0 0,0 0-1 0 0,9-25-181 0 0,-6 27-214 0 0,-8 24 192 0 0,2-1-1 0 0,-1 0 1 0 0,1 1 0 0 0,0 0-1 0 0,0 0 1 0 0,2-3 22 0 0,-4 6-148 0 0,0 0-1 0 0,0 1 1 0 0,1-1 0 0 0,-1 0 0 0 0,1 1 0 0 0,-1-1 0 0 0,1 1 0 0 0,-1 0-1 0 0,1-1 1 0 0,0 1 0 0 0,0 0 0 0 0,0 0 0 0 0,0 0 0 0 0,0 0 0 0 0,0 0-1 0 0,0 0 1 0 0,0 1 0 0 0,0-1 0 0 0,0 1 148 0 0,-1 0-5648 0 0,-1 0-1770 0 0</inkml:trace>
  <inkml:trace contextRef="#ctx0" brushRef="#br0" timeOffset="367.077">445 383 14112 0 0,'0'0'322'0'0,"0"0"45"0"0,0 0 17 0 0,0 1-45 0 0,0 1-271 0 0,0-1 0 0 0,0 0 0 0 0,0 0 1 0 0,0 0-1 0 0,0 1 0 0 0,1-1 1 0 0,-1 0-1 0 0,0 0 0 0 0,1 0 0 0 0,-1 0 1 0 0,1 1-1 0 0,-1-1 0 0 0,1 0 1 0 0,-1 0-1 0 0,1 0 0 0 0,0 0 1 0 0,0 0-1 0 0,0 0 0 0 0,-1-1 0 0 0,1 1 1 0 0,0 0-1 0 0,0 0 0 0 0,0-1 1 0 0,0 1-1 0 0,0 0 0 0 0,0-1 0 0 0,1 1 1 0 0,-1-1-1 0 0,0 1 0 0 0,0-1-68 0 0,4 1 454 0 0,-1 0 0 0 0,0 0 0 0 0,1-1 0 0 0,-1 1-1 0 0,1-1 1 0 0,2 0-454 0 0,-3 0 251 0 0,4-1-17 0 0,0 0-1 0 0,0-1 1 0 0,0 0 0 0 0,0 0-1 0 0,0-1 1 0 0,-1 1 0 0 0,1-2-1 0 0,-1 1 1 0 0,0-1 0 0 0,0 0-1 0 0,0-1 1 0 0,5-4-234 0 0,-5 3 50 0 0,-1 1 0 0 0,1-1 0 0 0,-2 0 0 0 0,1-1 0 0 0,-1 0 0 0 0,0 1 0 0 0,0-2 0 0 0,2-4-50 0 0,-5 9 11 0 0,-1 0 1 0 0,1 0 0 0 0,-1 0-1 0 0,0-1 1 0 0,0 1 0 0 0,0 0 0 0 0,-1-1-1 0 0,1 1 1 0 0,-1-1 0 0 0,0 1-1 0 0,0-1 1 0 0,0 1 0 0 0,0-1 0 0 0,-1 1-1 0 0,1 0 1 0 0,-1-1 0 0 0,0 1-1 0 0,0 0 1 0 0,0-1 0 0 0,0 1 0 0 0,-1 0-1 0 0,0-1-11 0 0,1 2 3 0 0,0 1-1 0 0,0 0 0 0 0,0 0 0 0 0,0-1 1 0 0,0 1-1 0 0,0 0 0 0 0,-1 0 0 0 0,1 0 1 0 0,0 0-1 0 0,0 0 0 0 0,-1 1 0 0 0,1-1 1 0 0,-1 0-1 0 0,1 1 0 0 0,-1-1 0 0 0,1 1 1 0 0,-1-1-1 0 0,1 1 0 0 0,-1 0 0 0 0,1-1 1 0 0,-1 1-1 0 0,1 0 0 0 0,-1 0 0 0 0,0 0 1 0 0,1 0-1 0 0,-1 1 0 0 0,1-1 0 0 0,-1 0 1 0 0,1 1-1 0 0,-1-1 0 0 0,-1 1-2 0 0,-5 2-6 0 0,1 0 0 0 0,-1 0-1 0 0,1 1 1 0 0,0 0 0 0 0,-3 2 6 0 0,6-3 9 0 0,0 0 0 0 0,0 1 0 0 0,0-1 1 0 0,0 1-1 0 0,1 0 0 0 0,0 0 0 0 0,-1 1 0 0 0,2-1 0 0 0,-1 0 0 0 0,-2 5-9 0 0,0 2 32 0 0,-1 1-1 0 0,2 1 0 0 0,-3 9-31 0 0,5-17 5 0 0,1 1 0 0 0,0 0-1 0 0,0 0 1 0 0,1 0 0 0 0,-1 0-1 0 0,1 0 1 0 0,1 0 0 0 0,-1 0-1 0 0,1 0 1 0 0,0 0 0 0 0,0 0-1 0 0,1-1 1 0 0,0 1 0 0 0,0 0-1 0 0,0-1 1 0 0,0 1 0 0 0,3 2-5 0 0,-3-5 6 0 0,0 1 0 0 0,1 0 0 0 0,0-1 0 0 0,-1 0 1 0 0,2 1-1 0 0,-1-1 0 0 0,0 0 0 0 0,0-1 0 0 0,1 1 0 0 0,0-1 1 0 0,-1 1-1 0 0,1-1 0 0 0,0 0 0 0 0,0 0 0 0 0,0-1 0 0 0,1 1 1 0 0,-1-1-1 0 0,0 0 0 0 0,0 0 0 0 0,1 0 0 0 0,-1-1 0 0 0,1 0 1 0 0,1 1-7 0 0,0-2-70 0 0,1 1 1 0 0,-1-1-1 0 0,0 0 1 0 0,1 0-1 0 0,-1-1 1 0 0,0 0-1 0 0,2-1 70 0 0,25-11-6832 0 0,-14 5-542 0 0</inkml:trace>
  <inkml:trace contextRef="#ctx0" brushRef="#br0" timeOffset="601.91">840 1 18127 0 0,'-2'6'1054'0'0,"-1"5"-1022"0"0,1-1 0 0 0,0 1 1 0 0,1 0-1 0 0,0-1 0 0 0,1 1 0 0 0,0 0 1 0 0,1 0-1 0 0,0-1 0 0 0,2 7-32 0 0,1 28 342 0 0,6 18 530 0 0,-7-40-412 0 0,1 0 0 0 0,1-1 0 0 0,1 0 0 0 0,1 0 0 0 0,1 0 0 0 0,6 10-460 0 0,-9-20 77 0 0,-3-7-131 0 0,0 1-1 0 0,1-1 1 0 0,-1 1 0 0 0,1-1 0 0 0,0 0-1 0 0,1 0 1 0 0,-1 0 0 0 0,1-1-1 0 0,0 1 1 0 0,0-1 0 0 0,1 0 0 0 0,-1 0-1 0 0,1 0 1 0 0,1 0 54 0 0,4-2-1786 0 0,-7-4-4209 0 0,5-5-474 0 0</inkml:trace>
  <inkml:trace contextRef="#ctx0" brushRef="#br0" timeOffset="865.858">1074 267 14752 0 0,'0'0'432'0'0,"0"0"-6"0"0,-2 7-154 0 0,1-5 2 0 0,0 1 0 0 0,0 0 1 0 0,1 0-1 0 0,-1 0 0 0 0,1 0 0 0 0,0 0 0 0 0,0 0 0 0 0,0-1 0 0 0,0 1 0 0 0,0 0 0 0 0,1 3-274 0 0,8 33 1306 0 0,-6-30-1099 0 0,0 1 0 0 0,0-1 0 0 0,1 0 0 0 0,1-1 0 0 0,0 1-1 0 0,2 2-206 0 0,-6-9 55 0 0,1 1 1 0 0,0-1-1 0 0,1 1 0 0 0,-1-1 0 0 0,0 0 0 0 0,1 0 0 0 0,-1 0 0 0 0,1 0 0 0 0,-1 0 1 0 0,1 0-1 0 0,0-1 0 0 0,0 0 0 0 0,0 1 0 0 0,0-1 0 0 0,0 0 0 0 0,0 0 0 0 0,0-1 1 0 0,0 1-1 0 0,0-1 0 0 0,1 1 0 0 0,0-1-55 0 0,2 0 74 0 0,-1 0 0 0 0,0-1 0 0 0,1 0 0 0 0,-1 0 0 0 0,0 0 0 0 0,0 0 0 0 0,1-1 0 0 0,0-1-74 0 0,-4 2 22 0 0,0 1-1 0 0,0-2 0 0 0,0 1 1 0 0,0 0-1 0 0,0 0 1 0 0,0-1-1 0 0,0 1 0 0 0,0-1 1 0 0,-1 1-1 0 0,1-1 1 0 0,-1 0-1 0 0,1 1 0 0 0,-1-1 1 0 0,0 0-1 0 0,0 0 0 0 0,0 0 1 0 0,0 0-1 0 0,0 0 1 0 0,0 0-1 0 0,0-2-21 0 0,5-13 85 0 0,-5 15-72 0 0,0-1 1 0 0,0 1 0 0 0,0-1 0 0 0,0 1 0 0 0,-1-1 0 0 0,1 1 0 0 0,-1-1 0 0 0,0 1 0 0 0,1-1 0 0 0,-1 1-1 0 0,0-1 1 0 0,-1 0 0 0 0,1 0-14 0 0,-2-7-77 0 0,-1 0 0 0 0,-1 1 0 0 0,0-1 1 0 0,0 1-1 0 0,0 0 0 0 0,-1 0 0 0 0,-4-5 77 0 0,6 10-139 0 0,-1 0 1 0 0,1 0 0 0 0,-1 0-1 0 0,0 0 1 0 0,0 0-1 0 0,0 1 1 0 0,0-1 0 0 0,-1 1-1 0 0,1 0 1 0 0,-1 1-1 0 0,0-1 1 0 0,0 1-1 0 0,0 0 1 0 0,0 0 0 0 0,-1 1 138 0 0,4 0-160 0 0,0 1 1 0 0,-1-1 0 0 0,1 1-1 0 0,-1 0 1 0 0,1 0 0 0 0,-1 0-1 0 0,1 0 1 0 0,0 0 0 0 0,-1 1-1 0 0,1-1 1 0 0,-1 1-1 0 0,0 0 160 0 0,1 0-456 0 0,0-1-1 0 0,1 1 1 0 0,-1 0-1 0 0,0 0 1 0 0,1 0 0 0 0,-1 0-1 0 0,1 0 1 0 0,-1 1-1 0 0,1-1 1 0 0,-1 1 456 0 0,-1 3-5580 0 0</inkml:trace>
  <inkml:trace contextRef="#ctx0" brushRef="#br0" timeOffset="1152.626">1617 172 17047 0 0,'0'0'499'0'0,"0"0"-4"0"0,-6 1 253 0 0,-3 2-327 0 0,1 1 1 0 0,-1 0-1 0 0,1 0 1 0 0,0 1-1 0 0,0 0 1 0 0,0 0-1 0 0,-2 3-421 0 0,-3 2 263 0 0,1-2-131 0 0,1 1 0 0 0,0 1 0 0 0,0 0 0 0 0,1 0 1 0 0,-2 3-133 0 0,7-7 4 0 0,1 1 0 0 0,-1-1 0 0 0,1 1 0 0 0,0 0 0 0 0,0 0 0 0 0,1 0 0 0 0,0 1 0 0 0,1-1 0 0 0,-1 1 0 0 0,1 2-4 0 0,0 1 0 0 0,0-6 0 0 0,1 1 0 0 0,0 0 0 0 0,1 0 0 0 0,-1 0 0 0 0,1 4 0 0 0,0-8 0 0 0,1 0 0 0 0,-1 0 0 0 0,0 0 0 0 0,1 0 0 0 0,-1 0 0 0 0,1-1 0 0 0,0 1 0 0 0,0 0 0 0 0,0 0 0 0 0,0-1 0 0 0,0 1 0 0 0,0 0 0 0 0,0-1 0 0 0,0 1 0 0 0,1-1 0 0 0,-1 1 0 0 0,1-1 0 0 0,-1 0 0 0 0,1 1 0 0 0,4 2 25 0 0,0-1-1 0 0,0 0 0 0 0,0 0 1 0 0,0 0-1 0 0,0 0 1 0 0,0-1-1 0 0,1 0 0 0 0,-1-1 1 0 0,1 1-1 0 0,0-1 1 0 0,-1 0-1 0 0,1-1 0 0 0,0 0 1 0 0,-1 0-1 0 0,6-1-24 0 0,-3 0-333 0 0,-1 0 0 0 0,1-1 0 0 0,-1 0 0 0 0,0 0 0 0 0,1-1 0 0 0,-1 0 0 0 0,-1 0 0 0 0,1-1 0 0 0,0 0 0 0 0,-1-1 0 0 0,0 0 0 0 0,3-2 333 0 0,6-6-1698 0 0</inkml:trace>
  <inkml:trace contextRef="#ctx0" brushRef="#br0" timeOffset="1347.187">1808 267 13616 0 0,'0'0'398'0'0,"0"0"-3"0"0,-4 7-236 0 0,0 0 559 0 0,1 0 1 0 0,1 0-1 0 0,-1 1 1 0 0,1-1-1 0 0,1 1 1 0 0,-1 0-1 0 0,1 5-718 0 0,-1 14 3691 0 0,1 16-3691 0 0,1-27 278 0 0,0-11-55 0 0,1 1 0 0 0,-1-1 0 0 0,1 0-1 0 0,0 1 1 0 0,2 3-223 0 0,-3-8 10 0 0,1 1-1 0 0,-1-1 1 0 0,1 0-1 0 0,0 0 1 0 0,-1 1 0 0 0,1-1-1 0 0,0 0 1 0 0,0 0-1 0 0,-1 0 1 0 0,1 0-1 0 0,1 1-9 0 0,-1-2-42 0 0,-1 1 0 0 0,1-1 0 0 0,-1 0 0 0 0,1 1-1 0 0,0-1 1 0 0,-1 0 0 0 0,1 0 0 0 0,-1 0 0 0 0,1 1 0 0 0,0-1-1 0 0,-1 0 1 0 0,1 0 0 0 0,0 0 0 0 0,-1 0 0 0 0,1 0 0 0 0,-1 0 0 0 0,1 0-1 0 0,0 0 1 0 0,-1-1 0 0 0,1 1 0 0 0,0 0 0 0 0,-1 0 0 0 0,1 0-1 0 0,-1-1 1 0 0,1 1 42 0 0,5-5-2142 0 0,0-3-5711 0 0</inkml:trace>
  <inkml:trace contextRef="#ctx0" brushRef="#br0" timeOffset="1599.203">1910 28 18255 0 0,'0'0'414'0'0,"0"0"56"0"0,0 0 32 0 0,0 0-60 0 0,1 2-287 0 0,23 51-60 0 0,-13-31 1779 0 0,7 23-1874 0 0,-8-20 710 0 0,1-1-1 0 0,0-1 1 0 0,6 6-710 0 0,0 1 311 0 0,-2-3-292 0 0,-7-14 39 0 0,0 1 0 0 0,-1 0 0 0 0,-1 0 1 0 0,1 2-59 0 0,-6-12-48 0 0,0 1 1 0 0,0-1-1 0 0,0 1 1 0 0,0 0-1 0 0,0-1 1 0 0,-1 1 0 0 0,0 0-1 0 0,0-1 1 0 0,-1 1-1 0 0,1 0 1 0 0,-1-1 0 0 0,0 1-1 0 0,0-1 1 0 0,0 1-1 0 0,-2 3 48 0 0,-7 13-1801 0 0,2-9-3834 0 0,1-1-1572 0 0</inkml:trace>
  <inkml:trace contextRef="#ctx0" brushRef="#br0" timeOffset="2244.733">1908 281 16671 0 0,'0'0'382'0'0,"0"0"54"0"0,2 0 20 0 0,23 0 178 0 0,0 1 0 0 0,0 2 0 0 0,4 1-634 0 0,3 1 550 0 0,1-1-1 0 0,0-2 0 0 0,0-1 1 0 0,13-2-550 0 0,-31 0 87 0 0,0-2 0 0 0,-1 1 0 0 0,1-2 0 0 0,-1 0 0 0 0,1 0 0 0 0,10-6-87 0 0,-24 10 8 0 0,0-1 0 0 0,1 0 0 0 0,-1 1 0 0 0,0-1 0 0 0,1 0 0 0 0,-1 0 0 0 0,0 1 0 0 0,0-1 0 0 0,0 0 0 0 0,1 0 0 0 0,-1-1 0 0 0,0 1 0 0 0,-1 0 0 0 0,2-1-8 0 0,1-5-8 0 0,-1 5-11 0 0,-3 5 12 0 0,1-2-1 0 0,0 0 1 0 0,-1-1-1 0 0,1 1 1 0 0,0 0 0 0 0,0-1-1 0 0,0 1 1 0 0,1 0 0 0 0,-1 0-1 0 0,0-1 1 0 0,0 1-1 0 0,0 0 1 0 0,0 0 0 0 0,1-1-1 0 0,-1 1 1 0 0,0 0-1 0 0,1-1 1 0 0,-1 1 0 0 0,0-1-1 0 0,1 1 1 0 0,-1 0 0 0 0,1-1-1 0 0,-1 1 1 0 0,1-1 7 0 0,0 2-16 0 0,1 1 40 0 0,-1 0-1 0 0,0 0 0 0 0,1 0 0 0 0,-1 1 0 0 0,0-1 0 0 0,0 0 1 0 0,-1 1-1 0 0,1-1 0 0 0,-1 2-23 0 0,5 19 70 0 0,-3-16-54 0 0,3 7 43 0 0,1 1 0 0 0,0-1 0 0 0,6 9-59 0 0,-9-19 23 0 0,0 0 0 0 0,0-1 0 0 0,0 0 0 0 0,1 1 0 0 0,0-1 0 0 0,0 0 0 0 0,0-1 0 0 0,0 1 0 0 0,0-1 0 0 0,1 0 0 0 0,-1 0 0 0 0,5 2-23 0 0,-3-2 44 0 0,1-1 1 0 0,-1 0-1 0 0,1 0 0 0 0,-1 0 0 0 0,1-1 0 0 0,0 1 0 0 0,0-2 0 0 0,-1 1 1 0 0,1-1-1 0 0,0 0 0 0 0,0 0 0 0 0,0-1 0 0 0,-1 0 0 0 0,1 0 0 0 0,0-1 1 0 0,6-2-45 0 0,-4 1 1 0 0,1-1 0 0 0,-1-1 0 0 0,1 1 0 0 0,-1-2 0 0 0,0 1 0 0 0,-1-1 0 0 0,0 0 0 0 0,1-1 0 0 0,-2 0 1 0 0,6-6-2 0 0,-7 6-157 0 0,0 0 0 0 0,-1-1 0 0 0,0 1 1 0 0,-1-1-1 0 0,1 0 0 0 0,-1 0 1 0 0,-1-1-1 0 0,0 1 0 0 0,0-1 1 0 0,-1 1-1 0 0,0-1 0 0 0,0 0 0 0 0,-1 0 1 0 0,0 0-1 0 0,0-7 157 0 0,-1 5 184 0 0,2 17 29 0 0,2 24-1 0 0,-4-27-244 0 0,3 23 108 0 0,20 239 303 0 0,-14-162 70 0 0,-3-48 335 0 0,-3 22-784 0 0,-3-66 60 0 0,0-1-1 0 0,-1 0 0 0 0,0 0 0 0 0,-1 0 1 0 0,-1 0-1 0 0,1-1 0 0 0,-4 8-59 0 0,3-10 66 0 0,0-1 0 0 0,0-1 0 0 0,0 1 0 0 0,-1 0 1 0 0,1-1-1 0 0,-1 0 0 0 0,-1 1 0 0 0,1-2 0 0 0,-1 1 0 0 0,0 0 0 0 0,0-1 0 0 0,-2 1-66 0 0,-4 2 115 0 0,0 0 0 0 0,-1-1 0 0 0,0-1 0 0 0,-1 0 0 0 0,1 0-1 0 0,-1-1 1 0 0,0-1 0 0 0,0 0 0 0 0,0-1 0 0 0,-7 1-115 0 0,-24 0 256 0 0,-1-2-1 0 0,-21-3-255 0 0,63 2 12 0 0,-33-2 199 0 0,-16-3-211 0 0,41 3-168 0 0,1 1 1 0 0,0-2-1 0 0,0 0 0 0 0,0 0 1 0 0,0-1-1 0 0,1 0 1 0 0,-5-2 167 0 0,5-2-1067 0 0,1-1-48 0 0</inkml:trace>
  <inkml:trace contextRef="#ctx0" brushRef="#br0" timeOffset="2817.502">2952 334 15032 0 0,'0'0'340'0'0,"0"0"50"0"0,0 0 24 0 0,0 0-53 0 0,3-1-233 0 0,145-12 472 0 0,-34 7 14 0 0,-85 4-534 0 0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9:00:16.859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284 15 17391 0 0,'0'-1'69'0'0,"-1"0"-1"0"0,1 0 0 0 0,-1 0 0 0 0,0 0 1 0 0,0 0-1 0 0,0 0 0 0 0,0 0 0 0 0,1 1 1 0 0,-1-1-1 0 0,0 0 0 0 0,0 0 0 0 0,-1 1 1 0 0,1-1-1 0 0,0 1 0 0 0,0-1 0 0 0,0 1 1 0 0,0-1-1 0 0,0 1 0 0 0,-1 0 0 0 0,1 0 1 0 0,0-1-1 0 0,0 1 0 0 0,0 0 0 0 0,-1 0 1 0 0,1 0-1 0 0,0 0 0 0 0,-1 1-68 0 0,-6-1 8 0 0,0 1 0 0 0,0 1-1 0 0,0 0 1 0 0,0 0-8 0 0,-3 1 48 0 0,-3-1 72 0 0,1 2-1 0 0,0 0 1 0 0,0 0 0 0 0,0 2 0 0 0,0-1 0 0 0,1 1 0 0 0,0 1-1 0 0,-9 7-119 0 0,19-12 10 0 0,0-1-1 0 0,-1 1 1 0 0,1 0-1 0 0,0 0 1 0 0,1 0-1 0 0,-1 0 1 0 0,0 1-1 0 0,1-1 1 0 0,-1 0-1 0 0,1 1 1 0 0,0-1 0 0 0,-1 1-1 0 0,1-1 1 0 0,0 1-1 0 0,1 0 1 0 0,-1-1-1 0 0,0 1 1 0 0,1 0-1 0 0,0 0 1 0 0,0-1-1 0 0,-1 1 1 0 0,1 0-1 0 0,1 0 1 0 0,-1 0-1 0 0,0-1 1 0 0,1 1-1 0 0,0 0 1 0 0,-1-1-1 0 0,1 1-9 0 0,1 3-1 0 0,1 0-1 0 0,0-1 0 0 0,0 1 1 0 0,0-1-1 0 0,0 0 0 0 0,1 0 1 0 0,0 0-1 0 0,0 0 0 0 0,0-1 1 0 0,0 0-1 0 0,1 0 0 0 0,4 4 2 0 0,56 35 26 0 0,-29-20 284 0 0,9 9-310 0 0,-43-30 40 0 0,0-1 0 0 0,-1 1 0 0 0,1-1 0 0 0,0 1 0 0 0,0 0 0 0 0,-1 0 0 0 0,1-1 0 0 0,-1 1 0 0 0,0 0 0 0 0,1 0 0 0 0,-1 1 0 0 0,0-1 0 0 0,0 0 0 0 0,-1 0 0 0 0,1 0-40 0 0,-1-1 42 0 0,0 0 0 0 0,0 0 0 0 0,0 0 0 0 0,-1 0 0 0 0,1-1 1 0 0,0 1-1 0 0,0 0 0 0 0,-1 0 0 0 0,1-1 0 0 0,-1 1 0 0 0,1 0 0 0 0,-1-1 0 0 0,1 1 0 0 0,-1 0 0 0 0,1-1 0 0 0,-1 1 0 0 0,1-1 0 0 0,-1 1 0 0 0,0-1 0 0 0,1 1 0 0 0,-1-1 0 0 0,0 1-42 0 0,-23 9 485 0 0,10-7-256 0 0,0 0 0 0 0,-8 0-229 0 0,-46 6 219 0 0,4-1-1500 0 0,21-4-5152 0 0,28-3-387 0 0</inkml:trace>
  <inkml:trace contextRef="#ctx0" brushRef="#br0" timeOffset="1849.682">647 104 19175 0 0,'0'0'432'0'0,"0"0"66"0"0,0 0 24 0 0,-4 6 112 0 0,0-1-565 0 0,-1 0 0 0 0,1 0 1 0 0,-1-1-1 0 0,0 1 0 0 0,0-1 1 0 0,-1 0-1 0 0,-3 2-69 0 0,-23 19 645 0 0,16-11-468 0 0,11-9-120 0 0,-1 0 1 0 0,1 0 0 0 0,0 0 0 0 0,-1 3-58 0 0,-8 10 107 0 0,3-3-36 0 0,0 1 0 0 0,-1 2-71 0 0,10-14 10 0 0,-1 0 0 0 0,1 0 0 0 0,1 0 0 0 0,-1 1 0 0 0,0-1 0 0 0,1 1 0 0 0,0 0 0 0 0,0-1-1 0 0,0 1 1 0 0,0 3-10 0 0,1-5 12 0 0,0-1 0 0 0,1 1-1 0 0,-1-1 1 0 0,0 1 0 0 0,1-1 0 0 0,-1 0-1 0 0,1 1 1 0 0,0-1 0 0 0,0 0 0 0 0,0 1-1 0 0,0-1 1 0 0,0 0 0 0 0,0 0 0 0 0,1 0-1 0 0,-1 0 1 0 0,1 0 0 0 0,-1 0-1 0 0,2 1-11 0 0,0-1 40 0 0,0 0 0 0 0,0 1 0 0 0,1-1 0 0 0,-1 0 0 0 0,1-1 0 0 0,-1 1-1 0 0,1-1 1 0 0,0 1 0 0 0,-1-1 0 0 0,1 0 0 0 0,0 0-40 0 0,12 1 63 0 0,-1 0 0 0 0,1-1 0 0 0,0-1-1 0 0,-1-1 1 0 0,6 0-63 0 0,27-3-19 0 0,1-2-1 0 0,10-4 20 0 0,-38 5 7 0 0,-1 0-1 0 0,1-2 1 0 0,-1 0-1 0 0,0-1 1 0 0,0-1-1 0 0,4-4-6 0 0,29-16 216 0 0,-53 29-215 0 0,1 0 1 0 0,-1 0-1 0 0,1 0 0 0 0,-1-1 0 0 0,0 1 1 0 0,1 0-1 0 0,-1-1 0 0 0,1 1 0 0 0,-1 0 0 0 0,0-1 1 0 0,1 1-1 0 0,-1-1 0 0 0,0 1 0 0 0,1-1 1 0 0,-1 1-1 0 0,0-1 0 0 0,0 1 0 0 0,1-1 0 0 0,-1 1 1 0 0,0-1-1 0 0,0 1 0 0 0,0-1 0 0 0,0 1-1 0 0,0-1 1 0 0,0 1 0 0 0,0-1 0 0 0,0 1 0 0 0,0-1 0 0 0,-1 1 0 0 0,1 0 0 0 0,0-1 0 0 0,-1 1 0 0 0,1 0 0 0 0,0-1 0 0 0,0 1 0 0 0,-1 0 0 0 0,1-1 0 0 0,0 1 0 0 0,-1 0 0 0 0,1 0 0 0 0,-1-1 0 0 0,1 1 0 0 0,0 0 0 0 0,-1 0-1 0 0,-18-6 16 0 0,9 6-16 0 0,0 0 0 0 0,0 0 0 0 0,1 1 0 0 0,-1 1 0 0 0,1-1 0 0 0,-8 3 0 0 0,-5 1 0 0 0,-12 1 13 0 0,1 1-1 0 0,0 2 0 0 0,0 1 1 0 0,-9 6-13 0 0,38-14-29 0 0,2-2 26 0 0,0 1 0 0 0,0 0 0 0 0,0-1 0 0 0,1 1 0 0 0,-1 0 0 0 0,1 0-1 0 0,-1 0 1 0 0,1 1 0 0 0,-1-1 0 0 0,1 0 0 0 0,-1 0 0 0 0,1 1 0 0 0,0-1 0 0 0,0 1 0 0 0,0-1 0 0 0,0 1 0 0 0,0-1 0 0 0,0 1 3 0 0,4 0-7 0 0,-1-1 0 0 0,1 0 0 0 0,0 1 0 0 0,0-1 0 0 0,0 0 0 0 0,1 0 7 0 0,4-1 10 0 0,0-1-1 0 0,0 0 1 0 0,0 0-1 0 0,0 0 1 0 0,0-1-1 0 0,0 0-9 0 0,2-1 3 0 0,11-3 3 0 0,0 0-1 0 0,0-2 0 0 0,-1 0 0 0 0,6-5-5 0 0,78-45 42 0 0,-41 22-21 0 0,-57 33-17 0 0,0 0 0 0 0,0 0 0 0 0,0 1 0 0 0,1 0 0 0 0,-1 1 0 0 0,1-1 0 0 0,0 1 0 0 0,-1 0 0 0 0,1 1 0 0 0,0 0 0 0 0,-1 0 0 0 0,1 0 0 0 0,0 1 0 0 0,0 0 0 0 0,2 1-4 0 0,3 3 0 0 0,-10-3 0 0 0,0-1 0 0 0,0 1 0 0 0,0 0 0 0 0,0 0 0 0 0,0 0 0 0 0,0 0 0 0 0,-1 0 0 0 0,1 0 0 0 0,-1 0 0 0 0,1 0 0 0 0,-1 1 0 0 0,0-1 0 0 0,0 1 0 0 0,0-1 0 0 0,0 0 0 0 0,-1 1 0 0 0,1 0 0 0 0,0-1 0 0 0,-1 1 0 0 0,0-1 0 0 0,0 2 0 0 0,6 16 0 0 0,-5-18 0 0 0,-1 0 0 0 0,1 0 0 0 0,0 0 0 0 0,-1 0 0 0 0,1 0 0 0 0,-1 0 0 0 0,1 0 0 0 0,-1 0 0 0 0,0 1 0 0 0,0-1 0 0 0,0 0 0 0 0,-1 1 0 0 0,1 1 10 0 0,-1 0-1 0 0,0 0 0 0 0,1 0 1 0 0,0 0-1 0 0,0 1 0 0 0,0-1 1 0 0,1 0-1 0 0,-1 0 0 0 0,1 2-9 0 0,0-3 16 0 0,-1 1 0 0 0,-1-1 0 0 0,1 1 0 0 0,0-1 0 0 0,-1 1 0 0 0,0-1 0 0 0,0 0 0 0 0,0 1 0 0 0,0-1 0 0 0,-1 3-16 0 0,-5 15 140 0 0,0-3-22 0 0,2-2-131 0 0,3-13 292 0 0,5-3-273 0 0,10 2 120 0 0,-12-2-105 0 0,-1 0 0 0 0,0 0 0 0 0,1 0 0 0 0,-1 0 0 0 0,1-1 0 0 0,-1 1 0 0 0,0 0 0 0 0,1 0 0 0 0,-1-1 0 0 0,0 1 0 0 0,1 0 0 0 0,-1 0 0 0 0,0-1 0 0 0,1 1-1 0 0,-1 0 1 0 0,0-1 0 0 0,0 1 0 0 0,1-1 0 0 0,-1 1 0 0 0,0 0 0 0 0,0-1 0 0 0,0 1 0 0 0,1-1 0 0 0,-1 1 0 0 0,0-1 0 0 0,0 1 0 0 0,0 0 0 0 0,0-1 0 0 0,0 1-1 0 0,0-1 1 0 0,0 1 0 0 0,0-1 0 0 0,0 1 0 0 0,0-1-21 0 0,1-8-87 0 0,-1 9 78 0 0,1-1 0 0 0,-1 1 0 0 0,0-1 0 0 0,0 1 0 0 0,0 0 1 0 0,0-1-1 0 0,0 1 0 0 0,0 0 0 0 0,0-1 0 0 0,0 1 0 0 0,0-1 0 0 0,0 1 1 0 0,0 0-1 0 0,0-1 0 0 0,0 1 0 0 0,0-1 0 0 0,0 1 0 0 0,-1 0 0 0 0,1-1 0 0 0,0 1 1 0 0,0 0-1 0 0,0-1 0 0 0,-1 1 0 0 0,1 0 0 0 0,0-1 0 0 0,0 1 0 0 0,-1 0 1 0 0,1-1-1 0 0,0 1 0 0 0,0 0 0 0 0,-1 0 0 0 0,1 0 0 0 0,-1-1 9 0 0,1 1 0 0 0,0-1 0 0 0,-1 1 0 0 0,1-1-1 0 0,0 1 1 0 0,0-1 0 0 0,-1 0 0 0 0,1 1 0 0 0,0-1 0 0 0,0 1-1 0 0,0-1 1 0 0,0 0 0 0 0,-1 1 0 0 0,1-1 0 0 0,0 1-1 0 0,0-1 1 0 0,0 0 0 0 0,1 1 0 0 0,-1-1 0 0 0,0 0 0 0 0,-1-8 101 0 0,1 9-98 0 0,0 0 1 0 0,0 0-1 0 0,0 0 1 0 0,0-1-1 0 0,0 1 1 0 0,0 0-1 0 0,0 0 1 0 0,0 0 0 0 0,0 0-1 0 0,0 0 1 0 0,0-1-1 0 0,-1 1 1 0 0,1 0-1 0 0,0 0 1 0 0,0 0 0 0 0,0 0-1 0 0,0-1 1 0 0,0 1-1 0 0,1 0 1 0 0,-1 0-1 0 0,0 0 1 0 0,0 0-1 0 0,0 0 1 0 0,0-1 0 0 0,0 1-1 0 0,0 0 1 0 0,0 0-1 0 0,0 0 1 0 0,0 0-1 0 0,0 0 1 0 0,0 0 0 0 0,0-1-1 0 0,0 1 1 0 0,1 0-1 0 0,-1 0 1 0 0,0 0-1 0 0,0 0 1 0 0,0 0-1 0 0,0 0 1 0 0,0 0 0 0 0,0 0-1 0 0,1 0 1 0 0,-1-1-1 0 0,0 1 1 0 0,0 0-1 0 0,0 0 1 0 0,0 0 0 0 0,1 0-1 0 0,-1 0 1 0 0,0 0-4 0 0,0 0 6 0 0,1 0 0 0 0,-1 0-1 0 0,1 0 1 0 0,-1-1 0 0 0,1 1 0 0 0,-1 0 0 0 0,0 0 0 0 0,1-1 0 0 0,-1 1 0 0 0,1 0 0 0 0,-1-1 0 0 0,0 1 0 0 0,1 0 0 0 0,-1-1 0 0 0,0 1 0 0 0,0-1 0 0 0,1 1 0 0 0,-1-1 0 0 0,0 1-1 0 0,0 0 1 0 0,1-1 0 0 0,-1 1 0 0 0,0-1 0 0 0,0 1 0 0 0,0-1-6 0 0,0 0 0 0 0,0 1 1 0 0,0-1-1 0 0,0 1 0 0 0,0-1 0 0 0,0 1 0 0 0,0-1 0 0 0,0 1 0 0 0,0-1 1 0 0,0 1-1 0 0,0-1 0 0 0,0 1 0 0 0,1-1 0 0 0,-1 1 0 0 0,0 0 0 0 0,0-1 1 0 0,0 1-1 0 0,1-1 0 0 0,-1 1 0 0 0,0-1 0 0 0,1 1 0 0 0,-1 0 0 0 0,0-1 1 0 0,1 1-1 0 0,-1 0 0 0 0,0-1 0 0 0,1 1 0 0 0,-1 0 0 0 0,1 0 1 0 0,-1-1-2 0 0,4-1-2 0 0,-1 0-1 0 0,1 0 1 0 0,-1-1-1 0 0,0 1 0 0 0,0-1 1 0 0,2-2 3 0 0,-4 4-95 0 0,-1 1-50 0 0,-4-6-147 0 0,2 5 274 0 0,-4-3 9 0 0,6 3 9 0 0,0 0 0 0 0,-1 0 0 0 0,1 1 0 0 0,0-1 0 0 0,0 0 0 0 0,0 0 0 0 0,0 0 0 0 0,0 1 0 0 0,0-1 0 0 0,0 0 0 0 0,1 0 0 0 0,-1 0 0 0 0,0 1 0 0 0,0-1 0 0 0,1 0 0 0 0,-1 0 0 0 0,0 0 0 0 0,5-4 0 0 0,-5 4 0 0 0,1 0 0 0 0,-1 1 0 0 0,1-1 0 0 0,-1 0 0 0 0,1 1 0 0 0,0-1 0 0 0,-1 0 0 0 0,1 1 0 0 0,0-1 0 0 0,0 1 0 0 0,-1-1 0 0 0,1 1 0 0 0,0 0 0 0 0,0-1 0 0 0,0 1 0 0 0,-1 0 0 0 0,2-1 0 0 0,1 1 0 0 0,4-4 0 0 0,-8 2 0 0 0,3-3 0 0 0,-2 5 0 0 0,0 0 0 0 0,0 0 0 0 0,0 0 0 0 0,0 0 0 0 0,0 0 0 0 0,0 0 0 0 0,0 0 0 0 0,0 0 0 0 0,0 0 0 0 0,0 0 0 0 0,0 0 0 0 0,0 0 0 0 0,0 0 0 0 0,0 0 0 0 0,-1 0 0 0 0,1 0 0 0 0,0 0 0 0 0,0 0 0 0 0,0 0 0 0 0,0-1 0 0 0,0 1 0 0 0,0 0 0 0 0,0 0 0 0 0,0 0 0 0 0,0 0 0 0 0,0 0 0 0 0,0 0 0 0 0,0 0 0 0 0,0 0 0 0 0,0 0 0 0 0,0 0 0 0 0,0 0 0 0 0,0 0 0 0 0,0 0 0 0 0,0-1 0 0 0,0 1 0 0 0,0 0 0 0 0,0 0 0 0 0,0 0 0 0 0,0 0 0 0 0,0 0 0 0 0,0 0 0 0 0,0 0 0 0 0,0 0 0 0 0,0 0 0 0 0,0 0 0 0 0,0 0 0 0 0,0 0 0 0 0,0 0 0 0 0,0 0 0 0 0,0-1 0 0 0,0 1 0 0 0,0 0 0 0 0,1 0 0 0 0,-1 0 0 0 0,0 0 0 0 0,0 0 0 0 0,0 0 0 0 0,0 0 0 0 0,0 0 0 0 0,0 0 0 0 0,0 0 0 0 0,-8-1 0 0 0,4 0 0 0 0,5 0 0 0 0,4 0 0 0 0,-5 1 0 0 0,5 0 0 0 0,-6 0 0 0 0,7-1 0 0 0,-8 2-17 0 0,1-1-68 0 0,1 0-13 0 0,0 0 2 0 0,-8 1 312 0 0,5 4-200 0 0,6 0-26 0 0,3 0-36 0 0,-5-4 44 0 0,-1-1 0 0 0,1 0 0 0 0,0 1 0 0 0,-1-1 0 0 0,1 1 0 0 0,-1 0 0 0 0,1-1 0 0 0,-1 1 0 0 0,1-1 0 0 0,-1 1 0 0 0,1 0 0 0 0,-1-1 0 0 0,0 1 0 0 0,1 0 0 0 0,-1 0-1 0 0,0-1 1 0 0,1 1 0 0 0,-1 0 0 0 0,0 0 0 0 0,0-1 0 0 0,0 1 0 0 0,0 0 0 0 0,0 0 0 0 0,0 0 0 0 0,0-1 0 0 0,0 1 0 0 0,0 0 0 0 0,0 0 0 0 0,0-1 0 0 0,-1 2 2 0 0,1-2-1 0 0,0 1 1 0 0,0-1-1 0 0,0 1 1 0 0,0 0-1 0 0,0-1 0 0 0,0 1 1 0 0,0 0-1 0 0,1-1 1 0 0,-1 1-1 0 0,0-1 1 0 0,0 1-1 0 0,0 0 0 0 0,0-1 1 0 0,1 1-1 0 0,-1-1 1 0 0,0 1-1 0 0,1-1 0 0 0,-1 1 1 0 0,0-1-1 0 0,1 1 1 0 0,-1-1-1 0 0,1 1 1 0 0,0-1 0 0 0,-1 1 0 0 0,1-1 0 0 0,-1 1 0 0 0,0-1 0 0 0,1 1 0 0 0,-1-1 0 0 0,1 1 0 0 0,-1 0 1 0 0,0-1-1 0 0,1 1 0 0 0,-1-1 0 0 0,0 1 0 0 0,0 0 0 0 0,0-1 0 0 0,1 1 0 0 0,-1 0 1 0 0,0-1-1 0 0,0 1 0 0 0,0 0 0 0 0,0-1 0 0 0,0 1 0 0 0,0 0 0 0 0,-5 17 0 0 0,4-14 0 0 0,-1 1 0 0 0,1-1 0 0 0,0 1 0 0 0,1-1 0 0 0,-1 5 0 0 0,1-5 0 0 0,0-1 0 0 0,-1 0 0 0 0,1 0 0 0 0,-1 0 0 0 0,0 0 0 0 0,1 0 0 0 0,-1 0 0 0 0,-1 0 0 0 0,1 0 0 0 0,0 0 0 0 0,-1 0 0 0 0,1-1 0 0 0,-3 3 0 0 0,2-1 1 0 0,0 0-1 0 0,1 0 0 0 0,-1 0 1 0 0,1 0-1 0 0,0 0 0 0 0,0 0 1 0 0,1 0-1 0 0,-1 1 0 0 0,1-1 0 0 0,-5 22-19 0 0,4-20 0 0 0,0 0 0 0 0,1-1 0 0 0,0 1 0 0 0,0 0 0 0 0,0 0 0 0 0,0 0 0 0 0,1-1 0 0 0,0 1 0 0 0,1 3 19 0 0,-1-4 33 0 0,-1 12 102 0 0,-1-16-122 0 0,1 1 1 0 0,0-1-1 0 0,0 0 0 0 0,-1 0 0 0 0,1 1 1 0 0,0-1-1 0 0,0 0 0 0 0,1 0 1 0 0,-1 1-1 0 0,0-1 0 0 0,0 0 0 0 0,1 0 1 0 0,-1 1-1 0 0,0-1 0 0 0,1 0 1 0 0,0 1-14 0 0,2 3 44 0 0,-2-4-19 0 0,1 1 0 0 0,-1-1 1 0 0,0 1-1 0 0,-1 0 0 0 0,1 0 1 0 0,0-1-1 0 0,0 1 0 0 0,-1 0 1 0 0,1 0-1 0 0,-1 0 0 0 0,1-1 1 0 0,-1 1-1 0 0,0 0 0 0 0,0 2-25 0 0,0-4 8 0 0,0 1 0 0 0,1 0 0 0 0,-1 0 0 0 0,0-1 0 0 0,0 1 0 0 0,0 0 0 0 0,1 0 0 0 0,-1-1 0 0 0,0 1 1 0 0,1 0-1 0 0,-1-1 0 0 0,0 1 0 0 0,1-1 0 0 0,-1 1 0 0 0,1 0 0 0 0,-1-1 0 0 0,1 1 0 0 0,0-1-8 0 0,-1 1 0 0 0,0-1 0 0 0,1 0 0 0 0,-1 0 0 0 0,0 0 0 0 0,0 1 0 0 0,1-1 1 0 0,-1 0-1 0 0,0 0 0 0 0,0 1 0 0 0,1-1 0 0 0,-1 0 0 0 0,0 1 0 0 0,0-1 0 0 0,0 0 0 0 0,0 1 1 0 0,0-1-1 0 0,1 0 0 0 0,-1 1 0 0 0,0-1 0 0 0,0 0 0 0 0,0 1 0 0 0,0-1 0 0 0,0 0 1 0 0,0 1-1 0 0,0-1 0 0 0,0 0 0 0 0,0 1 0 0 0,0-1 0 0 0,0 0 0 0 0,-1 1 0 0 0,1-1 0 0 0,0 1 1 0 0,0-1-1 0 0,0 0 0 0 0,0 0 0 0 0,0 1 0 0 0,-1-1 0 0 0,1 0 0 0 0,0 1 0 0 0,0-1 0 0 0,-1 0 1 0 0,1 0-1 0 0,0 1 0 0 0,0-1 0 0 0,-1 0 0 0 0,1 0 0 0 0,0 0 0 0 0,0 1 0 0 0,-1-1 0 0 0,1 0 1 0 0,0 0-1 0 0,-1 0 0 0 0,1 0 0 0 0,-1 1 71 0 0,1-1 3 0 0,0 0-2 0 0,-1 0-12 0 0,-3-1-36 0 0,4-3 42 0 0,-3-6 44 0 0,2 7-86 0 0,0 0 1 0 0,0 0-1 0 0,1 0 1 0 0,-1 0 0 0 0,1 1-1 0 0,-1-1 1 0 0,1 0-1 0 0,0 0 1 0 0,0 0 0 0 0,1-1-25 0 0,-1 0 1 0 0,0 0 1 0 0,0 1 0 0 0,-1-1-1 0 0,1 0 1 0 0,-1 0 0 0 0,0 0 0 0 0,0 1-1 0 0,0-1 1 0 0,0 0-2 0 0,-1-1 0 0 0,1 1 0 0 0,0-1 0 0 0,0 1 0 0 0,0-1-1 0 0,1 0 1 0 0,-1 0 0 0 0,2-4 3 0 0,-1 2-13 0 0,0 0 0 0 0,0 0 0 0 0,-1 0 0 0 0,0 1 0 0 0,0-1 0 0 0,-1 0 1 0 0,0-2 9 0 0,0 2-27 0 0,1-1 0 0 0,0 0 0 0 0,0 1 0 0 0,1-1 0 0 0,0 1 0 0 0,0-1 0 0 0,0 0 0 0 0,1 1 0 0 0,2-6 27 0 0,-2 1-55 0 0,1 0 1 0 0,-2 0-1 0 0,0-4 55 0 0,0 9-19 0 0,-1 2 1 0 0,1 0 0 0 0,0 0 0 0 0,0 0 0 0 0,0 0 0 0 0,1 0 0 0 0,0 0 0 0 0,-1 0 0 0 0,2 0 0 0 0,-1 0 0 0 0,1 1 18 0 0,36-83-393 0 0,-32 75 347 0 0,1-1 1 0 0,0 1 0 0 0,1 1-1 0 0,1-1 1 0 0,-1 1-1 0 0,2 1 1 0 0,-1 0-1 0 0,1 0 1 0 0,1 1-1 0 0,0 0 1 0 0,2-1 45 0 0,-5 5-15 0 0,1-1 1 0 0,-1 1 0 0 0,1 1-1 0 0,0 0 1 0 0,0 0-1 0 0,0 1 1 0 0,0 0 0 0 0,1 0-1 0 0,-1 1 1 0 0,1 1-1 0 0,0 0 1 0 0,-1 0 0 0 0,1 0-1 0 0,0 1 1 0 0,7 1 14 0 0,-12 1-18 0 0,0-1 1 0 0,0 1 0 0 0,0-1-1 0 0,0 1 1 0 0,-1 1-1 0 0,1-1 1 0 0,-1 1 0 0 0,3 1 17 0 0,-5-2-10 0 0,1 0 1 0 0,-1 0 0 0 0,1 0 0 0 0,-1 0 0 0 0,1 0 0 0 0,-1 1-1 0 0,0 0 1 0 0,0-1 0 0 0,0 1 0 0 0,-1 0 0 0 0,1 0-1 0 0,-1 0 1 0 0,1 0 9 0 0,7 18-2 0 0,-8-18 3 0 0,1 0 0 0 0,-1 0 0 0 0,0 0 0 0 0,0-1 0 0 0,0 1 0 0 0,0 1 0 0 0,0-1 0 0 0,-1 0 0 0 0,0 0 0 0 0,1 0 0 0 0,-1 0 0 0 0,0 0 0 0 0,0 1-1 0 0,-2 22 87 0 0,2-21-65 0 0,0 1 0 0 0,-1-1 0 0 0,1 0 0 0 0,-1 1 0 0 0,0-1 0 0 0,0 0 0 0 0,-1 0 0 0 0,1 0 0 0 0,-1 0 0 0 0,0 0 0 0 0,-1 0 0 0 0,1 0 0 0 0,-3 2-22 0 0,4-5 5 0 0,-11 15 141 0 0,-1 0-1 0 0,-14 13-145 0 0,12-14 61 0 0,9-9-33 0 0,0-1 0 0 0,-1 0 0 0 0,0 0 1 0 0,-5 3-29 0 0,-1 2 55 0 0,11-9-41 0 0,0 0 1 0 0,0 0-1 0 0,-1-1 0 0 0,1 1 0 0 0,0 0 1 0 0,-1-1-1 0 0,1 1 0 0 0,-1-1 1 0 0,0 0-15 0 0,-3 0 21 0 0,5-1 32 0 0,18-8 139 0 0,12-9-129 0 0,-4 2-62 0 0,0 2-1 0 0,4-1 0 0 0,83-38 0 0 0,-32 13 0 0 0,-44 20 0 0 0,16-4 0 0 0,-47 21-11 0 0,16-7 84 0 0,1 1 1 0 0,0 2 0 0 0,6-2-74 0 0,-27 8-12 0 0,0 0 1 0 0,0 0 0 0 0,1 0 0 0 0,-1 0 0 0 0,0 0 0 0 0,0 0 0 0 0,0 0-1 0 0,1 0 1 0 0,-1 0 0 0 0,0 0 0 0 0,0 1 0 0 0,0-1 0 0 0,0 1-1 0 0,1-1 1 0 0,-1 1 0 0 0,0-1 0 0 0,0 1 0 0 0,0-1 0 0 0,0 1 0 0 0,0 0-1 0 0,0 0 12 0 0,1 1-16 0 0,-1 0 0 0 0,1-1 0 0 0,-1 1 0 0 0,0 0-1 0 0,1 1 1 0 0,-1-1 0 0 0,0 0 0 0 0,0 0 0 0 0,0 0 0 0 0,0 2 16 0 0,1 5-13 0 0,0 0 1 0 0,-1-1 0 0 0,0 1-1 0 0,0 0 1 0 0,-1 5 12 0 0,8 63 152 0 0,-8-71-144 0 0,1 0 0 0 0,0-1 0 0 0,0 1 0 0 0,1-1 0 0 0,-1 1 0 0 0,1-1 0 0 0,0 0 0 0 0,1 1 0 0 0,2 3-8 0 0,-4-7 6 0 0,1-1 0 0 0,0 1-1 0 0,-1 0 1 0 0,1 0 0 0 0,0-1-1 0 0,0 1 1 0 0,0-1 0 0 0,0 0-1 0 0,1 0 1 0 0,-1 1 0 0 0,0-1-1 0 0,0-1 1 0 0,1 1 0 0 0,-1 0-1 0 0,1-1 1 0 0,-1 1 0 0 0,0-1 0 0 0,1 1-1 0 0,1-1-5 0 0,2 0 16 0 0,0 1-1 0 0,0-1 0 0 0,1 0 1 0 0,-1-1-1 0 0,0 0 1 0 0,0 0-1 0 0,3 0-15 0 0,3-3-82 0 0,-1 0-1 0 0,1-1 0 0 0,-1 0 1 0 0,0 0-1 0 0,0-1 0 0 0,0-1 1 0 0,-1 0-1 0 0,4-4 83 0 0,147-103-615 0 0,-148 105 609 0 0,-6 4-6 0 0,1 0 0 0 0,-1 1 0 0 0,0 0 0 0 0,1 0 0 0 0,0 0 0 0 0,0 1 1 0 0,5-1 11 0 0,-10 4-2 0 0,0-1 1 0 0,0 1-1 0 0,-1-1 1 0 0,1 1-1 0 0,0 0 1 0 0,0 0 0 0 0,-1 0-1 0 0,1 1 1 0 0,0-1-1 0 0,0 1 1 0 0,-1-1-1 0 0,1 1 1 0 0,0 0 0 0 0,-1 0-1 0 0,1 0 1 0 0,-1 1-1 0 0,1-1 1 0 0,-1 0-1 0 0,0 1 1 0 0,1 0 0 0 0,-1 0-1 0 0,0-1 1 0 0,0 1-1 0 0,2 2 2 0 0,5 8 17 0 0,0-1-1 0 0,-1 1 0 0 0,0 1 1 0 0,-1 0-1 0 0,0 0 0 0 0,-1 0 1 0 0,0 1-1 0 0,2 10-16 0 0,-1 1 56 0 0,-1 1 0 0 0,-1 0 0 0 0,-1 1 0 0 0,-1 11-56 0 0,-1-8 208 0 0,-1 0 1 0 0,-4 21-209 0 0,2-38 49 0 0,0-1 1 0 0,-2 0-1 0 0,1 0 1 0 0,-1 0-1 0 0,-1 0 1 0 0,0-1 0 0 0,-1 1-1 0 0,0-1-49 0 0,0-3 16 0 0,0-1 0 0 0,-1 0 0 0 0,1-1-1 0 0,-1 1 1 0 0,-1-1 0 0 0,1 0 0 0 0,-1 0-1 0 0,0-1 1 0 0,0 0 0 0 0,-1 0 0 0 0,0-1 0 0 0,-5 3-16 0 0,5-4 26 0 0,0 1 1 0 0,0-1-1 0 0,0 0 1 0 0,0-1 0 0 0,0 0-1 0 0,-8 0-26 0 0,-3 1 68 0 0,0-2 1 0 0,-10 0-69 0 0,-31-5 511 0 0,30 1-2089 0 0,2 2-5483 0 0,14 1-912 0 0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9:00:12.51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504 28 20359 0 0,'-5'-3'166'0'0,"1"0"0"0"0,0 0 0 0 0,-1 0 0 0 0,0 1 0 0 0,0 0 0 0 0,1 0 0 0 0,-1 0 0 0 0,0 0 0 0 0,-1 1 0 0 0,1-1 0 0 0,0 1 0 0 0,0 1 0 0 0,-5-1-166 0 0,-8 0 35 0 0,0 1 1 0 0,0 1-1 0 0,-8 1-35 0 0,3 1 227 0 0,1 1 0 0 0,-1 0 0 0 0,-9 5-227 0 0,21-6 94 0 0,-1 1-1 0 0,1 1 0 0 0,0 0 0 0 0,0 0 0 0 0,1 1 0 0 0,0 1 1 0 0,-4 2-94 0 0,11-7 10 0 0,1 0 1 0 0,-1 0 0 0 0,1 0-1 0 0,0 0 1 0 0,0 0 0 0 0,0 1-1 0 0,0-1 1 0 0,0 1 0 0 0,0-1-1 0 0,1 1 1 0 0,-1 0 0 0 0,1-1-1 0 0,0 1 1 0 0,0 0 0 0 0,0 0-1 0 0,0 0 1 0 0,0 0 0 0 0,1 0-1 0 0,-1 0 1 0 0,1 0 0 0 0,0 0-1 0 0,0 0 1 0 0,0 0 0 0 0,0 0-1 0 0,0 0 1 0 0,1 1 0 0 0,0-1-1 0 0,-1 0 1 0 0,1-1 0 0 0,0 1-1 0 0,0 0 1 0 0,1 0 0 0 0,-1 0-1 0 0,1 0 1 0 0,-1-1 0 0 0,1 1-1 0 0,0-1 1 0 0,0 1 0 0 0,0-1-1 0 0,2 2-10 0 0,8 8-9 0 0,1 0-1 0 0,1-1 0 0 0,0-1 1 0 0,1 0-1 0 0,0 0 1 0 0,0-2-1 0 0,1 0 0 0 0,0-1 1 0 0,1 0-1 0 0,10 2 10 0 0,-7-2 34 0 0,0 0-1 0 0,-1 2 1 0 0,0 0 0 0 0,0 1-1 0 0,2 3-33 0 0,-21-12 1 0 0,0-1-1 0 0,1 0 0 0 0,-1 1 0 0 0,0-1 1 0 0,0 0-1 0 0,1 1 0 0 0,-1-1 1 0 0,0 1-1 0 0,0-1 0 0 0,0 1 1 0 0,1-1-1 0 0,-1 0 0 0 0,0 1 0 0 0,0-1 1 0 0,0 1-1 0 0,0-1 0 0 0,0 1 1 0 0,0-1-1 0 0,0 1 0 0 0,0-1 1 0 0,0 0-1 0 0,0 1 0 0 0,0-1 1 0 0,0 1-1 0 0,-1-1 0 0 0,1 1 0 0 0,0-1 1 0 0,0 0-1 0 0,0 1 0 0 0,0-1 1 0 0,-1 1-1 0 0,1-1 0 0 0,0 0 1 0 0,-1 1-1 0 0,1-1 0 0 0,0 0 0 0 0,-1 1 1 0 0,1-1-1 0 0,0 0 0 0 0,-1 1 1 0 0,1-1-1 0 0,0 0 0 0 0,-1 0 0 0 0,1 0 3 0 0,-6 5 55 0 0,-1-1 0 0 0,0-1-1 0 0,1 1 1 0 0,-1-1 0 0 0,0 0 0 0 0,-1-1-1 0 0,1 0 1 0 0,0 0 0 0 0,-1-1-1 0 0,-2 1-57 0 0,-7 2 82 0 0,-207 38-56 0 0,128-30-3756 0 0,84-12-1659 0 0,1-3-1536 0 0</inkml:trace>
  <inkml:trace contextRef="#ctx0" brushRef="#br0" timeOffset="1048.852">467 109 17335 0 0,'1'1'396'0'0,"9"5"-150"0"0,-1 1 0 0 0,0 0 0 0 0,-1 1-1 0 0,1 0 1 0 0,-2 0 0 0 0,1 0 0 0 0,-1 1-1 0 0,0 0 1 0 0,-1 1 0 0 0,0 0 0 0 0,-1 0-1 0 0,1 0-245 0 0,3 11 392 0 0,-1 0-1 0 0,-1 1 1 0 0,-1 0-1 0 0,0 0 1 0 0,0 14-392 0 0,0 11 488 0 0,-2 1 1 0 0,-2-1-1 0 0,-4 43-488 0 0,2 21 299 0 0,0-110-275 0 0,-1-1-35 0 0,1 0 0 0 0,0 0 0 0 0,0 0 0 0 0,0 1 0 0 0,-1-1 0 0 0,1 0 1 0 0,0 0-1 0 0,0 0 0 0 0,-1 0 0 0 0,1 0 0 0 0,0 1 0 0 0,-1-1 0 0 0,1 0 0 0 0,0 0 0 0 0,0 0 0 0 0,-1 0 0 0 0,1 0 0 0 0,0 0 1 0 0,-1 0-1 0 0,1 0 0 0 0,0 0 0 0 0,-1 0 0 0 0,1 0 0 0 0,0 0 0 0 0,0 0 0 0 0,-1 0 0 0 0,1-1 11 0 0,-7-9-378 0 0,-2-4-961 0 0,1 0 1 0 0,1 0-1 0 0,-2-5 1339 0 0,3 6-1394 0 0,1 0 1 0 0,0-1-1 0 0,2 1 1 0 0,-1-1-1 0 0,1 0 1 0 0,1 0-1 0 0,0-14 1394 0 0,1-32-4370 0 0,6-36 4370 0 0,-1 54-79 0 0,6-25 79 0 0,-8 58 1225 0 0,1 0 0 0 0,-1 0 0 0 0,1 0 1 0 0,3-6-1226 0 0,-4 12 365 0 0,-1 1 0 0 0,0-1 1 0 0,1 0-1 0 0,0 1 0 0 0,-1-1 1 0 0,1 1-1 0 0,0 0 1 0 0,0 0-1 0 0,0 0 0 0 0,0 0 1 0 0,1 0-1 0 0,-1 0 0 0 0,1 0 1 0 0,-1 1-1 0 0,1-1 1 0 0,1 0-366 0 0,-1 1 194 0 0,0 1 0 0 0,0-1 0 0 0,0 1 0 0 0,0 0 0 0 0,0 0 0 0 0,-1 0 0 0 0,1 0 1 0 0,0 0-1 0 0,0 1 0 0 0,0-1 0 0 0,0 1 0 0 0,-1 0 0 0 0,1 0 0 0 0,0 0 0 0 0,0 0 1 0 0,-1 1-1 0 0,1-1 0 0 0,-1 0 0 0 0,0 1 0 0 0,1 0-194 0 0,3 2 181 0 0,-1 0-1 0 0,1 1 1 0 0,-1 0-1 0 0,-1-1 1 0 0,1 2-1 0 0,-1-1 1 0 0,4 5-181 0 0,4 7 316 0 0,-9-12-193 0 0,0-1 0 0 0,0 1 0 0 0,0 0 0 0 0,0 0-1 0 0,-1 1 1 0 0,2 3-123 0 0,-3-6 80 0 0,0 1-1 0 0,0-1 1 0 0,0 1-1 0 0,0-1 1 0 0,-1 1-1 0 0,1 0 0 0 0,-1-1 1 0 0,0 1-1 0 0,0-1 1 0 0,-1 1-1 0 0,1 0 1 0 0,-1-1-1 0 0,0 1 1 0 0,0 1-80 0 0,-1-1 65 0 0,0 0 1 0 0,0 0 0 0 0,0 0 0 0 0,0-1 0 0 0,-1 1 0 0 0,1-1 0 0 0,-1 0-1 0 0,0 0 1 0 0,0 0 0 0 0,0 0 0 0 0,-1 0 0 0 0,-1 0-66 0 0,-2 2 67 0 0,0 0 0 0 0,-1-1 0 0 0,0 0 0 0 0,0-1 0 0 0,0 1 0 0 0,0-2 0 0 0,0 1 0 0 0,-1-1 0 0 0,1 0 0 0 0,-1-1 0 0 0,-2 0-67 0 0,-1 0 2 0 0,0 0 1 0 0,0-1 0 0 0,0-1 0 0 0,0 0-1 0 0,0 0 1 0 0,0-1 0 0 0,-10-4-3 0 0,14 4-63 0 0,0-1-1 0 0,1 0 1 0 0,0 0 0 0 0,-1-1-1 0 0,1 0 1 0 0,0 0 0 0 0,1 0-1 0 0,-4-4 64 0 0,10 8-76 0 0,0 0-16 0 0,0 0-4 0 0,11-5-97 0 0,1 2 119 0 0,0 1 1 0 0,-1 0 0 0 0,1 0-1 0 0,1 2 1 0 0,-1-1-1 0 0,0 2 1 0 0,0-1-1 0 0,8 3 74 0 0,31 0-43 0 0,7-3 43 0 0,11 1 0 0 0,1-3 0 0 0,44-8 0 0 0,-86 6 20 0 0,0-2-1 0 0,0 0 1 0 0,5-4-20 0 0,-25 7 11 0 0,0 0 0 0 0,0 0 0 0 0,0-1 0 0 0,0 0 0 0 0,-1 0 1 0 0,1-1-1 0 0,-1 0 0 0 0,0-1 0 0 0,-1 1 0 0 0,1-1 0 0 0,-1 0 0 0 0,4-6-11 0 0,-9 11 7 0 0,0-1 0 0 0,0 0 0 0 0,0 1 0 0 0,0-1 0 0 0,0 0 0 0 0,0 0 0 0 0,0 1 0 0 0,-1-1 0 0 0,1 0 0 0 0,0 0 0 0 0,-1 0 0 0 0,0 0 0 0 0,1 0 0 0 0,-1 0 0 0 0,0 0 0 0 0,0 0 0 0 0,0 0 0 0 0,-1 0 0 0 0,1 0 0 0 0,0 0 0 0 0,-1 0 0 0 0,1 0 0 0 0,-1 1 0 0 0,1-1 0 0 0,-1 0 0 0 0,0 0 0 0 0,0 0 0 0 0,-1-1-7 0 0,0 1 11 0 0,1 0 0 0 0,-1 0 0 0 0,-1-1 0 0 0,1 1 0 0 0,0 1 0 0 0,0-1-1 0 0,-1 0 1 0 0,1 0 0 0 0,-1 1 0 0 0,1 0 0 0 0,-1-1 0 0 0,0 1 0 0 0,0 0 0 0 0,1 0 0 0 0,-1 0-1 0 0,0 1 1 0 0,0-1 0 0 0,-2 1-11 0 0,0-1 0 0 0,0 1 0 0 0,-1 0 0 0 0,1 1 0 0 0,0 0 0 0 0,0-1 0 0 0,0 1 0 0 0,-1 1 0 0 0,1-1 0 0 0,0 1 0 0 0,1 0 0 0 0,-1 0 0 0 0,0 1 0 0 0,0-1 0 0 0,1 1 0 0 0,0 0 0 0 0,-3 3 0 0 0,2-2 0 0 0,0 0 0 0 0,0 0 0 0 0,1 1 0 0 0,0 0 0 0 0,0 0 0 0 0,0 0 0 0 0,1 0 0 0 0,-1 1 0 0 0,1-1 0 0 0,1 1 0 0 0,-1 0 0 0 0,1 0 0 0 0,-1 4 0 0 0,-2 3 0 0 0,4-11 0 0 0,0-1 0 0 0,1 1 0 0 0,-1 0 0 0 0,1-1 0 0 0,-1 1 0 0 0,1 0 0 0 0,-1 0 0 0 0,1-1 0 0 0,0 1 0 0 0,0 0 0 0 0,0 2 0 0 0,1 2 19 0 0,0 0 0 0 0,0 0 0 0 0,0 0 0 0 0,1 0-1 0 0,0 0 1 0 0,1 2-19 0 0,-2-6 12 0 0,1 1 0 0 0,-1-1 0 0 0,1 0 0 0 0,0 1 0 0 0,0-1 0 0 0,-1 0 0 0 0,1 0 0 0 0,0 0 0 0 0,1-1 0 0 0,-1 1 0 0 0,0 0-1 0 0,1-1 1 0 0,-1 1 0 0 0,0-1 0 0 0,2 1-12 0 0,4 2 56 0 0,1-1 0 0 0,-1 0 0 0 0,0 0-1 0 0,1-1 1 0 0,0 0 0 0 0,2 0-56 0 0,6 0-160 0 0,-1 0 1 0 0,1-2-1 0 0,-1 0 0 0 0,5-1 160 0 0,27-5-1826 0 0,0-2-1 0 0,-1-2 1 0 0,1-2 1826 0 0,-28 6-888 0 0,0-1-1 0 0,-1-1 0 0 0,0 0 1 0 0,-1-2-1 0 0,0 0 1 0 0,0-1-1 0 0,-1 0 1 0 0,5-6 888 0 0,1-1-824 0 0,-15 12 1090 0 0,-1 1-1 0 0,1-1 1 0 0,-1-1-1 0 0,-1 1 0 0 0,1-1 1 0 0,2-4-266 0 0,-9 11 113 0 0,0-1 0 0 0,1 1 1 0 0,-1 0-1 0 0,0-1 0 0 0,1 1 0 0 0,-1-1 1 0 0,0 1-1 0 0,0 0 0 0 0,1-1 0 0 0,-1 1 0 0 0,0-1 1 0 0,0 1-1 0 0,0-1 0 0 0,1 1 0 0 0,-1-1 1 0 0,0 1-1 0 0,0-1 0 0 0,0 1 0 0 0,0-1 1 0 0,0 1-1 0 0,0 0 0 0 0,0-1 0 0 0,0 1 0 0 0,0-1 1 0 0,0 1-1 0 0,-1-1 0 0 0,1 1 0 0 0,0-1 1 0 0,0 1-1 0 0,0-1 0 0 0,-1 1 0 0 0,1-1 1 0 0,0 1-114 0 0,-1 0 211 0 0,0-1 1 0 0,0 1 0 0 0,0-1 0 0 0,0 1 0 0 0,0 0 0 0 0,0 0-1 0 0,0-1 1 0 0,1 1 0 0 0,-1 0 0 0 0,0 0 0 0 0,0 0 0 0 0,0 0 0 0 0,0 0-1 0 0,0 0 1 0 0,-1 0-212 0 0,-5 1 746 0 0,0 0 0 0 0,1 1 0 0 0,-1 0 0 0 0,-2 0-746 0 0,-14 9 473 0 0,1 0-1 0 0,0 2 0 0 0,-20 14-472 0 0,30-19 147 0 0,-3 2 13 0 0,0 2 0 0 0,0-1-1 0 0,2 2 1 0 0,-1-1 0 0 0,-3 7-160 0 0,11-12 80 0 0,0 0 0 0 0,1 1 0 0 0,-1 0 0 0 0,2 0 0 0 0,-1 0 0 0 0,1 0 1 0 0,0 1-1 0 0,1 0 0 0 0,0 0 0 0 0,0 0 0 0 0,0 4-80 0 0,3-11 15 0 0,-1-1 0 0 0,1 1 0 0 0,0 0 0 0 0,0-1-1 0 0,0 1 1 0 0,0-1 0 0 0,0 1 0 0 0,0 0 0 0 0,0-1 0 0 0,1 1 0 0 0,-1-1-1 0 0,0 1 1 0 0,1-1 0 0 0,0 1 0 0 0,-1-1 0 0 0,1 1 0 0 0,0-1 0 0 0,-1 1-1 0 0,1-1 1 0 0,0 0 0 0 0,0 0 0 0 0,0 1 0 0 0,0-1 0 0 0,0 0 0 0 0,1 0-1 0 0,-1 0 1 0 0,1 0-15 0 0,1 1 22 0 0,1 0-1 0 0,0 0 1 0 0,0-1-1 0 0,0 0 1 0 0,0 0-1 0 0,0 0 1 0 0,0 0-1 0 0,0-1 1 0 0,0 1-1 0 0,3-1-21 0 0,17 1-19 0 0,0-1-1 0 0,0-1 0 0 0,0-1 0 0 0,17-4 20 0 0,-24 2-1193 0 0,0 0 0 0 0,0-1 0 0 0,0-1-1 0 0,4-3 1194 0 0,8-4-7835 0 0</inkml:trace>
  <inkml:trace contextRef="#ctx0" brushRef="#br0" timeOffset="1479.07">1740 62 13880 0 0,'0'0'314'0'0,"0"0"46"0"0,0 0 22 0 0,0-1-49 0 0,0 0-327 0 0,1 1 0 0 0,-1-1 0 0 0,1 0 0 0 0,-1 1 0 0 0,1-1 1 0 0,-1 1-1 0 0,1-1 0 0 0,-1 0 0 0 0,1 1 0 0 0,0 0 0 0 0,-1-1 0 0 0,1 1 0 0 0,0-1 1 0 0,-1 1-1 0 0,1 0 0 0 0,0-1 0 0 0,0 1 0 0 0,-1 0 0 0 0,1 0 0 0 0,0 0 0 0 0,0 0 1 0 0,0-1-7 0 0,2 1 102 0 0,15-6 2734 0 0,-17 6-1985 0 0,15 1 2623 0 0,-12 0-3378 0 0,-1 1 0 0 0,1 0-1 0 0,-1 0 1 0 0,1 1-1 0 0,-1-1 1 0 0,0 1 0 0 0,0-1-1 0 0,0 1 1 0 0,0 0 0 0 0,0 0-1 0 0,-1 1 1 0 0,1-1 0 0 0,-1 0-1 0 0,0 1 1 0 0,0-1-1 0 0,0 1 1 0 0,-1 0 0 0 0,1 0-1 0 0,-1 0 1 0 0,0 0 0 0 0,0 1-96 0 0,3 10 56 0 0,-2 0 0 0 0,0 1 0 0 0,0-1 0 0 0,-2 0 1 0 0,0 3-57 0 0,10 248 490 0 0,-12-259-1040 0 0,2-8 477 0 0,0 1 1 0 0,0 0-1 0 0,0 0 1 0 0,0 0-1 0 0,0 0 1 0 0,0 0-1 0 0,0 0 0 0 0,0 0 1 0 0,0 0-1 0 0,0 0 1 0 0,0 0-1 0 0,0 0 0 0 0,0 0 1 0 0,0 0-1 0 0,0 0 1 0 0,0-1-1 0 0,0 1 1 0 0,0 0-1 0 0,0 0 0 0 0,0 0 1 0 0,0 0-1 0 0,0 0 1 0 0,0 0-1 0 0,0 0 1 0 0,0 0-1 0 0,0 0 0 0 0,0 0 1 0 0,0 0-1 0 0,0 0 1 0 0,0 0-1 0 0,0-1 1 0 0,0 1-1 0 0,0 0 0 0 0,0 0 1 0 0,0 0-1 0 0,0 0 1 0 0,0 0-1 0 0,0 0 1 0 0,0 0-1 0 0,0 0 0 0 0,0 0 1 0 0,0 0-1 0 0,0 0 1 0 0,0 0-1 0 0,-1 0 0 0 0,1 0 1 0 0,0 0-1 0 0,0 0 1 0 0,0 0-1 0 0,0 0 1 0 0,0 0-1 0 0,0 0 0 0 0,0 0 1 0 0,0 0-1 0 0,0 0 1 0 0,0 0-1 0 0,0 0 1 0 0,0 0-1 0 0,0 0 0 0 0,-1 0 1 0 0,1 0-1 0 0,0 0 1 0 0,0 0 72 0 0,0-6-7509 0 0</inkml:trace>
  <inkml:trace contextRef="#ctx0" brushRef="#br0" timeOffset="3294.531">1692 236 12416 0 0,'0'0'365'0'0,"-1"0"-4"0"0,-13-8 218 0 0,14 8-521 0 0,0-1-1 0 0,0 1 0 0 0,0 0 0 0 0,0 0 0 0 0,-1 0 1 0 0,1 0-1 0 0,0-1 0 0 0,0 1 0 0 0,0 0 0 0 0,0 0 1 0 0,0 0-1 0 0,0-1 0 0 0,0 1 0 0 0,0 0 0 0 0,0 0 1 0 0,0 0-1 0 0,-1-1 0 0 0,1 1 0 0 0,0 0 0 0 0,0 0 1 0 0,0 0-1 0 0,0-1 0 0 0,0 1 0 0 0,1 0 1 0 0,-1 0-1 0 0,0 0 0 0 0,0-1 0 0 0,0 1 0 0 0,0 0 1 0 0,0 0-1 0 0,0 0 0 0 0,0-1 0 0 0,0 1-57 0 0,2-1 402 0 0,-1-1 1 0 0,1 1-1 0 0,0 0 0 0 0,0 0 0 0 0,0 0 0 0 0,0 0 0 0 0,-1 0 1 0 0,1 0-1 0 0,2 0-402 0 0,6-3-124 0 0,7-4 549 0 0,1 2 0 0 0,0 0 0 0 0,0 0 1 0 0,6 1-426 0 0,76-12 287 0 0,-84 15-221 0 0,18-2-732 0 0,1 2 0 0 0,0 2 0 0 0,11 1 666 0 0,-24 1-1154 0 0</inkml:trace>
  <inkml:trace contextRef="#ctx0" brushRef="#br0" timeOffset="3955.98">2232 220 12840 0 0,'0'0'289'0'0,"-1"1"40"0"0,-1 4-248 0 0,0 0-1 0 0,0 0 0 0 0,0 0 1 0 0,1 0-1 0 0,0 0 0 0 0,0 0 1 0 0,0 1-1 0 0,1-1 0 0 0,0 0 1 0 0,0 0-1 0 0,0 1-80 0 0,-3 27 810 0 0,3-27-416 0 0,-1 0 1 0 0,1 0 0 0 0,0 0-1 0 0,1 3-394 0 0,0 7 1111 0 0,-1-15-794 0 0,-1 5 948 0 0,0-6-1255 0 0,1 0 0 0 0,0 0 0 0 0,-1 0 0 0 0,1 0 0 0 0,-1 0 0 0 0,1 0 0 0 0,0 0 0 0 0,-1-1 0 0 0,1 1 0 0 0,-1 0 0 0 0,1 0 0 0 0,0 0 0 0 0,-1 0-1 0 0,1-1 1 0 0,0 1 0 0 0,-1 0 0 0 0,1 0 0 0 0,0-1 0 0 0,0 1 0 0 0,-1 0 0 0 0,1-1 0 0 0,0 1 0 0 0,0 0 0 0 0,-1-1 0 0 0,1 1 0 0 0,0 0 0 0 0,0-1-1 0 0,0 1 1 0 0,-1 0 0 0 0,1-1 0 0 0,0 1 0 0 0,0-1-10 0 0,1-17 124 0 0,0 13-102 0 0,0 0-1 0 0,1 0 1 0 0,0 0-1 0 0,0 0 1 0 0,0 0-1 0 0,1 0-21 0 0,7-9 19 0 0,0 1 0 0 0,0 0-1 0 0,1 0 1 0 0,1 1 0 0 0,0 1 0 0 0,1 0 0 0 0,0 1-1 0 0,1 0-18 0 0,6-3-48 0 0,0 1-1 0 0,0 1 0 0 0,1 1 0 0 0,1 1 1 0 0,11-3 48 0 0,-14 6-5 0 0,0 1 1 0 0,1 0-1 0 0,2 2 5 0 0,-9 3-24 0 0,-12 0 21 0 0,-1 0 0 0 0,1 0 0 0 0,-1 0 0 0 0,1 0-1 0 0,-1 0 1 0 0,1 0 0 0 0,-1 1 0 0 0,1-1 0 0 0,-1 0 0 0 0,1 0 0 0 0,-1 0 0 0 0,1 0 0 0 0,-1 1 0 0 0,0-1 0 0 0,1 0-1 0 0,-1 1 1 0 0,1-1 0 0 0,-1 0 0 0 0,0 1 0 0 0,1-1 0 0 0,-1 0 0 0 0,0 1 0 0 0,1-1 0 0 0,-1 1 0 0 0,0-1-1 0 0,0 0 1 0 0,1 1 0 0 0,-1-1 0 0 0,0 1 0 0 0,0 0 3 0 0,0 5 25 0 0,-1 0 0 0 0,0 0-1 0 0,0 0 1 0 0,-1 0 0 0 0,0 0-1 0 0,0 0 1 0 0,0 0 0 0 0,-1-1 0 0 0,0 1-1 0 0,0-1 1 0 0,-2 2-25 0 0,-10 23 75 0 0,-27 54 71 0 0,39-78-146 0 0,2-3 0 0 0,0 0 0 0 0,-1 0 0 0 0,2 0 0 0 0,-1-1 0 0 0,0 1 0 0 0,0 0 0 0 0,1 0 0 0 0,0 0 0 0 0,0 0 0 0 0,-1 0 0 0 0,2 3 0 0 0,-1-5 5 0 0,0 1 0 0 0,0-1 0 0 0,1 1-1 0 0,-1-1 1 0 0,0 1 0 0 0,1-1 0 0 0,-1 0-1 0 0,1 1 1 0 0,0-1 0 0 0,-1 0 0 0 0,1 1 0 0 0,0-1-1 0 0,0 0 1 0 0,0 0 0 0 0,0 0 0 0 0,0 0-1 0 0,0 0 1 0 0,0 0 0 0 0,0 0 0 0 0,0 0-1 0 0,1 0 1 0 0,-1 0 0 0 0,0-1 0 0 0,0 1-1 0 0,1 0 1 0 0,-1-1 0 0 0,1 1 0 0 0,-1-1-1 0 0,1 1-4 0 0,2 0 8 0 0,0-1 0 0 0,0 1-1 0 0,0 0 1 0 0,-1-1-1 0 0,1 0 1 0 0,0 0-1 0 0,0 0 1 0 0,0 0-1 0 0,0-1 1 0 0,3 0-8 0 0,2-1 23 0 0,0-1 1 0 0,0 0-1 0 0,0-1 1 0 0,-1 0 0 0 0,0 0-1 0 0,0-1 1 0 0,3-2-24 0 0,-7 4 15 0 0,0 0-1 0 0,0 0 1 0 0,-1-1 0 0 0,1 1 0 0 0,-1-1 0 0 0,0 0 0 0 0,0 0 0 0 0,0 0 0 0 0,0 0-1 0 0,-1 0 1 0 0,0-1 0 0 0,0 1 0 0 0,0-1 0 0 0,1-3-15 0 0,0-2 26 0 0,-2 6-18 0 0,1-1-1 0 0,-1 0 0 0 0,0 1 0 0 0,0-1 1 0 0,0 0-1 0 0,-1 1 0 0 0,0-1 0 0 0,1 0 1 0 0,-2 0-1 0 0,1 0 0 0 0,-1 1 0 0 0,1-1 1 0 0,-1 0-1 0 0,-1 0-7 0 0,-3-10 46 0 0,4 12-35 0 0,1 1 0 0 0,-1-1 0 0 0,-1 0 0 0 0,1 0 0 0 0,0 0 1 0 0,0 1-1 0 0,-1-1 0 0 0,0 1 0 0 0,1-1 0 0 0,-1 1 0 0 0,0 0 0 0 0,0 0 0 0 0,0 0 0 0 0,-1 0 0 0 0,1 0 1 0 0,0 0-1 0 0,-1 0-11 0 0,-5-3 26 0 0,5 3-19 0 0,-1-1 0 0 0,1 1 0 0 0,-1 0 0 0 0,0 0 0 0 0,0 0-1 0 0,0 1 1 0 0,-5-2-7 0 0,2 2 562 0 0,1-1-1684 0 0,4 2-4632 0 0,2 0-683 0 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9:00:20.69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119 137 9280 0 0,'0'0'268'0'0,"-12"-8"112"0"0,-6-9 1588 0 0,17 17-1840 0 0,1 0 0 0 0,-1-1 0 0 0,0 1 0 0 0,1 0 0 0 0,-1-1 0 0 0,1 1 0 0 0,-1-1 0 0 0,0 1 0 0 0,1-1-1 0 0,0 1 1 0 0,-1-1 0 0 0,1 1 0 0 0,-1-1 0 0 0,1 0 0 0 0,0 1 0 0 0,-1-1 0 0 0,1 0 0 0 0,0 1 0 0 0,0-1 0 0 0,-1 0 0 0 0,1 1 0 0 0,0-1-1 0 0,0 0 1 0 0,0 0 0 0 0,0 1 0 0 0,0-1-128 0 0,0 0 696 0 0,0 1-7 0 0,0 0-47 0 0,12-2 1284 0 0,-12 1-1895 0 0,1 1 0 0 0,0 0 0 0 0,0 0 0 0 0,0-1 1 0 0,-1 1-1 0 0,1 0 0 0 0,0 0 0 0 0,0 0 0 0 0,0 0 0 0 0,-1 0 0 0 0,1 0 0 0 0,0 0 0 0 0,0 0 0 0 0,0 0 0 0 0,-1 1 0 0 0,1-1 0 0 0,0 0 0 0 0,0 0 0 0 0,-1 1 0 0 0,1-1 0 0 0,0 1 0 0 0,0-1 0 0 0,-1 0 0 0 0,1 1 0 0 0,-1-1 0 0 0,1 1-31 0 0,0 0 103 0 0,-1 1-83 0 0,0 0 0 0 0,0 0 1 0 0,0 0-1 0 0,0 1 1 0 0,-1-1-1 0 0,1 0 0 0 0,-1 0 1 0 0,0 0-1 0 0,0 0 0 0 0,1-1 1 0 0,-1 1-1 0 0,0 0 1 0 0,-1 0-1 0 0,1 0 0 0 0,0-1 1 0 0,0 1-1 0 0,-1 0 0 0 0,1-1 1 0 0,-1 0-1 0 0,1 1 1 0 0,-1-1-1 0 0,0 0 0 0 0,1 0 1 0 0,-1 1-1 0 0,-2-1-20 0 0,2 1 7 0 0,-1-1 0 0 0,1 0 0 0 0,-1 1 1 0 0,1-1-1 0 0,-1 0 0 0 0,1-1 0 0 0,-1 1 0 0 0,0 0 0 0 0,1-1 0 0 0,-1 0 1 0 0,0 1-1 0 0,0-1 0 0 0,1 0 0 0 0,-1 0 0 0 0,0-1 0 0 0,0 1 0 0 0,1 0 1 0 0,-1-1-1 0 0,0 0 0 0 0,1 0-7 0 0,0 0 10 0 0,0 1 0 0 0,0-1 1 0 0,1 0-1 0 0,-1-1 0 0 0,0 1 0 0 0,1 0 0 0 0,-1 0 1 0 0,1-1-1 0 0,-1 1 0 0 0,1-1 0 0 0,0 1 0 0 0,0-1 1 0 0,0 0-1 0 0,-1 1 0 0 0,2-1 0 0 0,-1 0 1 0 0,0 0-1 0 0,0 0 0 0 0,0 1 0 0 0,1-1 0 0 0,-1 0 1 0 0,1 0-1 0 0,0 0 0 0 0,0 0 0 0 0,-1 0 0 0 0,1 0 1 0 0,0-2-11 0 0,1 0 5 0 0,-1 0 0 0 0,1 0 0 0 0,-1 0 0 0 0,1 0-1 0 0,0 0 1 0 0,0 0 0 0 0,1 1 0 0 0,-1-1 0 0 0,1 0 0 0 0,0 1 0 0 0,0-1 0 0 0,0 1 0 0 0,0-1 0 0 0,1 1 0 0 0,-1 0 0 0 0,1 0 0 0 0,2-2-5 0 0,0 1-15 0 0,-1 0 1 0 0,1 0-1 0 0,0 1 0 0 0,0 0 0 0 0,0 0 1 0 0,1 0-1 0 0,-1 1 0 0 0,1-1 1 0 0,0 1-1 0 0,-1 0 0 0 0,5 0 15 0 0,-6 1 7 0 0,0 1 1 0 0,1 0-1 0 0,-1 0 0 0 0,0 0 0 0 0,1 0 0 0 0,-1 1 0 0 0,0-1 0 0 0,0 1 1 0 0,1 0-1 0 0,-1 0 0 0 0,0 1 0 0 0,0-1 0 0 0,0 1 0 0 0,0 0 0 0 0,0 0 0 0 0,-1 0 1 0 0,1 1-1 0 0,-1-1 0 0 0,1 1 0 0 0,-1 0 0 0 0,0 0 0 0 0,0 0 0 0 0,0 0 0 0 0,0 1 1 0 0,-1-1-1 0 0,1 1 0 0 0,-1-1 0 0 0,0 1 0 0 0,1 4-7 0 0,-1-5 47 0 0,-1 1-1 0 0,1-1 1 0 0,-1 1 0 0 0,0-1-1 0 0,0 1 1 0 0,-1-1 0 0 0,1 1-1 0 0,-1 0 1 0 0,0-1 0 0 0,0 1-1 0 0,0 0 1 0 0,0-1 0 0 0,-1 1-1 0 0,1 0 1 0 0,-1-1 0 0 0,0 1-1 0 0,0-1 1 0 0,0 1 0 0 0,-1-1-1 0 0,1 1 1 0 0,-1-1 0 0 0,0 0-47 0 0,-1 2 81 0 0,-1-1 0 0 0,1 1 1 0 0,-1-1-1 0 0,0 0 1 0 0,0-1-1 0 0,0 1 0 0 0,0-1 1 0 0,-1 0-1 0 0,0 0 1 0 0,1 0-1 0 0,-5 2-81 0 0,-2 0 93 0 0,1-1-1 0 0,-1 0 1 0 0,0-1 0 0 0,0 0-1 0 0,-4 0-92 0 0,-22 1 132 0 0,35-4-138 0 0,0 0 0 0 0,0 0-1 0 0,-1 0 1 0 0,1 0 0 0 0,0-1-1 0 0,0 1 1 0 0,0-1 0 0 0,0 1-1 0 0,0-1 1 0 0,0 0 0 0 0,0 1 0 0 0,1-1-1 0 0,-1 0 1 0 0,0-1 0 0 0,-1 0 6 0 0,3 1-36 0 0,0 0-1 0 0,1 0 1 0 0,-1 0 0 0 0,1 0 0 0 0,-1 0 0 0 0,1 0 0 0 0,-1 0 0 0 0,1 0 0 0 0,0 0-1 0 0,-1 1 1 0 0,1-1 0 0 0,0 0 0 0 0,0 0 0 0 0,0 1 0 0 0,0-1 36 0 0,0 0-173 0 0,3-5-350 0 0,-3 5 272 0 0,0-1 1 0 0,0 1-1 0 0,0-1 0 0 0,0 1 0 0 0,1-1 0 0 0,-1 1 1 0 0,1 0-1 0 0,-1-1 0 0 0,1 1 251 0 0,16-10-1647 0 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9:00:26.79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1 103 17423 0 0,'0'0'396'0'0,"0"0"52"0"0,1 1 30 0 0,8 12-238 0 0,-1 0 0 0 0,0 1 0 0 0,-1 0 0 0 0,-1 0 0 0 0,5 14-240 0 0,-2 1 685 0 0,-1 1 1 0 0,-1 1 0 0 0,-1-1-1 0 0,1 30-685 0 0,-7-57 43 0 0,0 0-1 0 0,-1 0 0 0 0,1 1 0 0 0,-1-1 1 0 0,1 0-1 0 0,-1 0 0 0 0,-1 2-42 0 0,1-4 64 0 0,-6-13 0 0 0,5 9-87 0 0,1-1-1 0 0,0 1 0 0 0,-1-1 1 0 0,1 0-1 0 0,0 0 0 0 0,1 0 1 0 0,-1 1-1 0 0,1-1 0 0 0,-1 0 1 0 0,1 0-1 0 0,0 0 0 0 0,1-3 24 0 0,0-4-91 0 0,1 0 0 0 0,0 0 0 0 0,0 0 0 0 0,1-1 91 0 0,0 3-140 0 0,0 0-1 0 0,1 0 1 0 0,-1 1-1 0 0,2-1 1 0 0,-1 1-1 0 0,1 0 1 0 0,5-6 140 0 0,-7 10-6 0 0,1 0 0 0 0,0 0 0 0 0,1 0 0 0 0,-1 0 0 0 0,0 1-1 0 0,1 0 1 0 0,0 0 0 0 0,0 0 0 0 0,0 0 0 0 0,0 1 0 0 0,0 0 0 0 0,1 0 0 0 0,3-1 6 0 0,1 1 13 0 0,0 0 0 0 0,0 1 1 0 0,0 0-1 0 0,0 1 0 0 0,0 0 0 0 0,6 1-13 0 0,17 2 545 0 0,11 5-545 0 0,-29-6 180 0 0,11 4 427 0 0,18 6-607 0 0,-19-5 749 0 0,21 4-749 0 0,-38-10 100 0 0,19 4 270 0 0,0-1 1 0 0,24-1-371 0 0,-51-3 3 0 0,1 0 1 0 0,0 1 0 0 0,0-1-1 0 0,0-1 1 0 0,0 1-1 0 0,-1 0 1 0 0,1 0-1 0 0,0 0 1 0 0,0 0-1 0 0,0 0 1 0 0,-1-1 0 0 0,1 1-1 0 0,0 0 1 0 0,0-1-1 0 0,-1 1 1 0 0,1-1-1 0 0,0 1 1 0 0,-1-1-1 0 0,1 1 1 0 0,0-1 0 0 0,-1 1-1 0 0,1-1 1 0 0,-1 1-1 0 0,1-1 1 0 0,-1 0-1 0 0,1 1 1 0 0,-1-1-1 0 0,0 0 1 0 0,1 0 0 0 0,-1 1-1 0 0,0-1 1 0 0,1 0-1 0 0,-1 0-3 0 0,0 0-11 0 0,0-1-1 0 0,0 1 1 0 0,0 0-1 0 0,0 0 1 0 0,0-1-1 0 0,0 1 1 0 0,-1 0 0 0 0,1-1-1 0 0,0 1 1 0 0,-1 0-1 0 0,1 0 1 0 0,-1 0-1 0 0,1-1 1 0 0,-1 1-1 0 0,0 0 1 0 0,1 0-1 0 0,-1 0 1 0 0,0 0-1 0 0,0 0 1 0 0,0 0 0 0 0,0 0-1 0 0,0 0 12 0 0,-28-21-447 0 0,18 14 305 0 0,3 2 112 0 0,0 1 0 0 0,-1 0 1 0 0,1 0-1 0 0,-1 1 0 0 0,0 0 0 0 0,-1 1 0 0 0,1 0 0 0 0,-1 0 1 0 0,1 1-1 0 0,-1 0 0 0 0,0 1 0 0 0,0 0 0 0 0,0 0 1 0 0,1 1-1 0 0,-1 1 0 0 0,0 0 0 0 0,0 0 0 0 0,0 1 0 0 0,1 0 1 0 0,-1 0-1 0 0,1 1 0 0 0,-1 0 0 0 0,1 1 0 0 0,0 0 1 0 0,-5 4 29 0 0,10-5 45 0 0,-1 0 1 0 0,1 0 0 0 0,1 0-1 0 0,-1 1 1 0 0,0 0 0 0 0,1 0-1 0 0,0 0 1 0 0,0 0 0 0 0,0 0-1 0 0,1 0 1 0 0,-1 1 0 0 0,1-1 0 0 0,0 1-1 0 0,0 0 1 0 0,0 0 0 0 0,1 0-1 0 0,0 0 1 0 0,0 0 0 0 0,0 4-46 0 0,1-6 12 0 0,0 1 0 0 0,0-1 0 0 0,0 0 0 0 0,1 0 0 0 0,-1 0 0 0 0,1 0 0 0 0,0 1 0 0 0,0-1 0 0 0,0 0 0 0 0,0 0 0 0 0,1-1 0 0 0,-1 1 0 0 0,1 0 0 0 0,0 1-12 0 0,1-1 23 0 0,0 0-1 0 0,1 0 0 0 0,-1 0 0 0 0,0 0 0 0 0,1 0 1 0 0,0-1-1 0 0,-1 0 0 0 0,1 1 0 0 0,0-2 0 0 0,1 2-22 0 0,10 3 97 0 0,0 0 0 0 0,1-1-1 0 0,0-1 1 0 0,0-1 0 0 0,0 0-1 0 0,0 0-96 0 0,42 1-1241 0 0,-2-3-5243 0 0,-31-1-850 0 0</inkml:trace>
  <inkml:trace contextRef="#ctx0" brushRef="#br0" timeOffset="292.763">1008 26 18167 0 0,'-6'2'884'0'0,"0"0"-746"0"0,0 1-1 0 0,0 0 0 0 0,1 0 0 0 0,-1 0 1 0 0,1 0-1 0 0,-1 1 0 0 0,1 0 0 0 0,1 0 1 0 0,-5 4-138 0 0,7-6 16 0 0,1 0 0 0 0,-1 1 0 0 0,0-1 0 0 0,1 0 0 0 0,0 1 0 0 0,-1-1 0 0 0,1 1 0 0 0,0-1 0 0 0,0 1 0 0 0,1-1 0 0 0,-1 1 0 0 0,0 0 0 0 0,1 0 0 0 0,0-1 0 0 0,-1 1 0 0 0,1 0 0 0 0,0 0 0 0 0,1-1 0 0 0,-1 1 0 0 0,0 0 0 0 0,1 0 0 0 0,-1-1 0 0 0,1 1 0 0 0,0 0-16 0 0,2 4 58 0 0,0-1-1 0 0,0 0 1 0 0,0 0 0 0 0,0-1-1 0 0,1 1 1 0 0,0-1-1 0 0,0 1 1 0 0,1-1-1 0 0,-1 0 1 0 0,1-1-1 0 0,2 2-57 0 0,11 8 412 0 0,1 0 0 0 0,14 6-412 0 0,-17-9 281 0 0,-1-2-71 0 0,-1 2 0 0 0,0 0 0 0 0,8 9-210 0 0,-21-19 112 0 0,-2 7 196 0 0,0-6-279 0 0,0 0-1 0 0,0 0 0 0 0,0 0 0 0 0,0 0 0 0 0,0-1 1 0 0,0 1-1 0 0,-1 0 0 0 0,1-1 0 0 0,0 1 1 0 0,-1-1-1 0 0,0 1 0 0 0,1-1 0 0 0,-1 0 0 0 0,0 1 1 0 0,0-1-1 0 0,1 0 0 0 0,-1 0 0 0 0,0-1 1 0 0,0 1-1 0 0,0 0 0 0 0,0-1 0 0 0,0 1 0 0 0,0-1 1 0 0,-1 1-29 0 0,-9 1-20 0 0,0 0 0 0 0,-1 0 1 0 0,-7-1 19 0 0,-37 2-372 0 0,-57 2-3349 0 0,92-5-3552 0 0</inkml:trace>
  <inkml:trace contextRef="#ctx0" brushRef="#br0" timeOffset="928.601">1458 0 17591 0 0,'0'0'399'0'0,"0"0"60"0"0,0 0 22 0 0,0 0-54 0 0,-6 6-265 0 0,-1 0-41 0 0,0-1 0 0 0,0-1-1 0 0,0 1 1 0 0,-4 0-121 0 0,-16 11 411 0 0,26-15-391 0 0,-35 24 1569 0 0,-15 15-1589 0 0,40-31 183 0 0,2 0 0 0 0,-1 1 0 0 0,1 0 0 0 0,0 0-1 0 0,1 1 1 0 0,-6 12-183 0 0,12-20 58 0 0,0 1-1 0 0,1-1 0 0 0,-1 1 1 0 0,1 0-1 0 0,0 0 0 0 0,0-1 1 0 0,0 1-1 0 0,0 0 0 0 0,1 0 1 0 0,0 0-1 0 0,0 1-57 0 0,0-4 12 0 0,0 1 0 0 0,0-1 0 0 0,0 1 0 0 0,0-1 0 0 0,1 1 0 0 0,-1-1 0 0 0,1 1 0 0 0,-1-1 0 0 0,1 0 0 0 0,-1 1 0 0 0,1-1 0 0 0,0 0 1 0 0,0 1-1 0 0,-1-1 0 0 0,1 0 0 0 0,0 0 0 0 0,0 0 0 0 0,1 0 0 0 0,-1 0 0 0 0,0 0 0 0 0,0 0 0 0 0,0 0 0 0 0,1 0 0 0 0,-1-1 0 0 0,0 1 0 0 0,1 0 0 0 0,-1-1 0 0 0,0 1 0 0 0,1-1 0 0 0,0 1-12 0 0,5 0 0 0 0,1 0-1 0 0,-1 0 1 0 0,1 0-1 0 0,-1-1 1 0 0,1 0-1 0 0,-1 0 1 0 0,1-1-1 0 0,-1 0 1 0 0,1-1-1 0 0,-1 1 1 0 0,0-2-1 0 0,0 1 1 0 0,0-1-1 0 0,0 0 1 0 0,0 0 0 0 0,0 0-1 0 0,-1-1 1 0 0,2-2 0 0 0,14-10-350 0 0,0 0 0 0 0,-2-2 0 0 0,0-1 0 0 0,7-9 350 0 0,-14 15-104 0 0,-1 1-1 0 0,2 1 1 0 0,-1 0 0 0 0,2 0-1 0 0,-1 2 1 0 0,14-8 104 0 0,-22 15-23 0 0,-1 0 0 0 0,0-1 0 0 0,1 2 1 0 0,0-1-1 0 0,-1 1 0 0 0,1 0 0 0 0,0 0 1 0 0,0 0-1 0 0,0 1 0 0 0,2 0 23 0 0,-4 0 14 0 0,0 1 0 0 0,0-1 0 0 0,0 1-1 0 0,-1 0 1 0 0,1 0 0 0 0,0 1 0 0 0,-1-1 0 0 0,1 1-1 0 0,-1 0 1 0 0,1 0 0 0 0,-1 0 0 0 0,0 0 0 0 0,0 0-1 0 0,0 1 1 0 0,0-1 0 0 0,2 3-14 0 0,-1 1 87 0 0,0-1 0 0 0,-1 0 0 0 0,1 1 0 0 0,-1 0 0 0 0,0 0 1 0 0,0 0-1 0 0,-1 0 0 0 0,0 0 0 0 0,0 1-87 0 0,2 7 255 0 0,-1 0-1 0 0,0 0 1 0 0,0 9-255 0 0,-3-13 139 0 0,0-1 0 0 0,0 1 1 0 0,-1 0-1 0 0,-2 5-139 0 0,0 12 212 0 0,2-24-194 0 0,1 0 0 0 0,-1 0 0 0 0,0 0 0 0 0,0 0 0 0 0,-1 0 0 0 0,1 0 0 0 0,-1-1 0 0 0,1 1 0 0 0,-1 0-18 0 0,1-2 16 0 0,0 1 1 0 0,0-1-1 0 0,0 0 1 0 0,1 0-1 0 0,-1 1 0 0 0,-1-1 1 0 0,1 0-1 0 0,0 0 1 0 0,0 0-1 0 0,0 0 0 0 0,0 0 1 0 0,-1-1-1 0 0,1 1 1 0 0,-1 0-1 0 0,1-1 0 0 0,0 1 1 0 0,-1 0-1 0 0,1-1 1 0 0,-1 0-17 0 0,1 0-12 0 0,0 0 0 0 0,0 0 0 0 0,0 0 1 0 0,0-1-1 0 0,0 1 0 0 0,1 0 1 0 0,-1-1-1 0 0,0 1 0 0 0,0 0 1 0 0,0-1-1 0 0,0 1 0 0 0,1-1 0 0 0,-1 0 1 0 0,0 1-1 0 0,1-1 0 0 0,-1 0 1 0 0,0 1-1 0 0,1-1 0 0 0,-1 0 1 0 0,1 0-1 0 0,-1 1 0 0 0,1-1 0 0 0,-1 0 1 0 0,1 0-1 0 0,-1 0 0 0 0,1 0 1 0 0,0 0-1 0 0,0 0 0 0 0,-1 0 1 0 0,1 1-1 0 0,0-1 0 0 0,0 0 0 0 0,0 0 1 0 0,0 0-1 0 0,0 0 0 0 0,0 0 1 0 0,0 0-1 0 0,1 0 12 0 0,-1-4-225 0 0,0-1-1 0 0,1 1 1 0 0,0 0-1 0 0,0 0 1 0 0,0 0-1 0 0,1-3 226 0 0,3-4-372 0 0,1-1 0 0 0,0 1 0 0 0,0 0 0 0 0,1 1 0 0 0,1 0 0 0 0,0 0 372 0 0,-3 4-91 0 0,1 0 0 0 0,0 1 0 0 0,0 0 0 0 0,0 0 0 0 0,1 1 0 0 0,-1-1 0 0 0,2 2 0 0 0,-1-1 0 0 0,0 1 0 0 0,1-1 91 0 0,-1 3 49 0 0,0-1 0 0 0,-1 1 0 0 0,1 0 0 0 0,0 0 0 0 0,0 1 0 0 0,0 0 0 0 0,0 0 0 0 0,0 1 0 0 0,0-1-1 0 0,2 2-48 0 0,-5-1 142 0 0,0 1 0 0 0,1-1 0 0 0,-1 1 0 0 0,0 0 0 0 0,0 0 0 0 0,0 1-1 0 0,0-1 1 0 0,-1 1 0 0 0,1 0 0 0 0,0 0 0 0 0,-1 0 0 0 0,1 1 0 0 0,-1-1-1 0 0,1 1 1 0 0,-1 0 0 0 0,0 0 0 0 0,1 1-142 0 0,4 8 383 0 0,-1-1 0 0 0,0 1 0 0 0,-1 0 0 0 0,0 0 1 0 0,-1 1-1 0 0,-1-1 0 0 0,0 1 0 0 0,3 12-383 0 0,-1-2 544 0 0,-4-17-502 0 0,0 0 1 0 0,0 0-1 0 0,1-1 0 0 0,-1 1 0 0 0,1-1 0 0 0,3 4-42 0 0,-5-7-133 0 0,1 0 0 0 0,-1 0 0 0 0,1-1 0 0 0,-1 1 0 0 0,1-1 0 0 0,-1 1 0 0 0,1-1 0 0 0,0 0 0 0 0,0 1 0 0 0,-1-1 0 0 0,1 0 0 0 0,0 0 0 0 0,0 0 0 0 0,0-1 0 0 0,0 1 0 0 0,0 0 0 0 0,1-1 0 0 0,-1 1 0 0 0,0-1 0 0 0,0 0 0 0 0,0 0 133 0 0,10 0-5905 0 0,-2 0-1841 0 0</inkml:trace>
  <inkml:trace contextRef="#ctx0" brushRef="#br0" timeOffset="1474.985">2519 45 17583 0 0,'0'0'515'0'0,"-1"0"-450"0"0,0-1 1 0 0,0 1-1 0 0,0-1 0 0 0,0 1 0 0 0,0 0 0 0 0,0 0 1 0 0,0-1-1 0 0,0 1 0 0 0,-1 0 0 0 0,1 0 0 0 0,0 0-65 0 0,-7 3 202 0 0,1-1 0 0 0,0 2 0 0 0,0-1-1 0 0,1 1 1 0 0,-1 0 0 0 0,1 0 0 0 0,0 0 0 0 0,-5 6-202 0 0,-18 10 857 0 0,17-12-520 0 0,1 1 0 0 0,0 0-1 0 0,0 0 1 0 0,1 1-1 0 0,0 1 1 0 0,1 0-1 0 0,0 0 1 0 0,1 0 0 0 0,-3 5-337 0 0,9-11 49 0 0,-1 0 1 0 0,1 1 0 0 0,0-1 0 0 0,0 0-1 0 0,1 0 1 0 0,0 1 0 0 0,0-1 0 0 0,0 1 0 0 0,0 5-50 0 0,1-10 0 0 0,0-1 1 0 0,1 1-1 0 0,-1 0 1 0 0,0-1-1 0 0,1 1 0 0 0,-1 0 1 0 0,1-1-1 0 0,-1 1 1 0 0,1-1-1 0 0,-1 1 1 0 0,1-1-1 0 0,-1 1 1 0 0,1-1-1 0 0,0 1 1 0 0,-1-1-1 0 0,1 0 1 0 0,0 1-1 0 0,-1-1 1 0 0,1 0-1 0 0,0 0 1 0 0,-1 1-1 0 0,1-1 1 0 0,0 0-1 0 0,-1 0 1 0 0,1 0-1 0 0,0 0 1 0 0,0 0-1 0 0,-1 0 1 0 0,1 0-1 0 0,0 0 1 0 0,0 0-1 0 0,27-1-89 0 0,-28 1 80 0 0,7-1-119 0 0,-1 0 0 0 0,1-1-1 0 0,-1 1 1 0 0,0-2 0 0 0,0 1 0 0 0,0-1 0 0 0,0 0 0 0 0,0 0 0 0 0,2-1 128 0 0,11-9-1702 0 0,18-15 1702 0 0,-28 21-220 0 0,-4 3 98 0 0,9-8-255 0 0,1 1 0 0 0,7-3 377 0 0,-18 12 25 0 0,1-1 0 0 0,-1 1 0 0 0,1 0 0 0 0,0 0 0 0 0,-1 0 0 0 0,1 1 0 0 0,0 0 0 0 0,0 0 0 0 0,0 0 0 0 0,5 0-25 0 0,-8 2 114 0 0,0 0 1 0 0,0 0 0 0 0,-1 0-1 0 0,1 0 1 0 0,-1 0 0 0 0,1 1 0 0 0,-1-1-1 0 0,2 1-114 0 0,-2-1 99 0 0,1 2-36 0 0,0-1 0 0 0,0 1 0 0 0,0-1 0 0 0,-1 1 0 0 0,1 0 0 0 0,-1 0 1 0 0,0 0-1 0 0,0 0 0 0 0,0 0 0 0 0,0 0 0 0 0,0 0 0 0 0,0 3-63 0 0,6 18 615 0 0,3 7 155 0 0,-7-22-489 0 0,-1-1-1 0 0,1 1 0 0 0,1 0 1 0 0,1 1-281 0 0,-4-7 61 0 0,0-1 1 0 0,1 0 0 0 0,-1 0 0 0 0,1 0-1 0 0,0 0 1 0 0,-1 0 0 0 0,1 0-1 0 0,0 0 1 0 0,0 0 0 0 0,0-1 0 0 0,1 1-1 0 0,-1-1 1 0 0,0 0 0 0 0,0 1-1 0 0,1-1 1 0 0,-1 0 0 0 0,1 0-62 0 0,2 0 12 0 0,0 0 1 0 0,1 0-1 0 0,-1-1 0 0 0,0 1 1 0 0,0-1-1 0 0,0 0 1 0 0,1-1-1 0 0,-1 1 1 0 0,0-1-1 0 0,0 0 0 0 0,0 0 1 0 0,3-2-13 0 0,3 0-23 0 0,0-2 1 0 0,-1 1-1 0 0,0-1 0 0 0,0-1 1 0 0,2-1 22 0 0,0-2-162 0 0,1 0-1 0 0,-1-1 1 0 0,1-3 162 0 0,-5 5-124 0 0,1 0 0 0 0,1 0 0 0 0,-1 1 0 0 0,1 0 0 0 0,7-2 124 0 0,-11 7 0 0 0,3 4 0 0 0,-5 2 91 0 0,-1-1 0 0 0,0 1-1 0 0,0 0 1 0 0,0 0 0 0 0,-1 0-1 0 0,1 0 1 0 0,-1 0 0 0 0,0 0-1 0 0,0 1 1 0 0,0 3-91 0 0,4 5 148 0 0,-3-7-167 0 0,0-1 0 0 0,0 0 0 0 0,1 0 0 0 0,0 0 0 0 0,0 0 0 0 0,0 0-1 0 0,1-1 1 0 0,-1 1 0 0 0,1-1 0 0 0,0-1 0 0 0,0 1 0 0 0,0-1 0 0 0,1 0 0 0 0,-1 0 0 0 0,1 0 0 0 0,0-1 0 0 0,0 1 0 0 0,0-2 0 0 0,0 1 0 0 0,0-1 0 0 0,0 1 0 0 0,0-2 0 0 0,0 1 0 0 0,3-1 19 0 0,11 1-1642 0 0,0 0-4130 0 0,-1-3-2155 0 0</inkml:trace>
  <inkml:trace contextRef="#ctx0" brushRef="#br0" timeOffset="1933.139">3480 28 18687 0 0,'0'0'548'0'0,"-13"0"208"0"0,10 0-720 0 0,0 0-1 0 0,0 1 0 0 0,0 0 0 0 0,0-1 0 0 0,0 1 1 0 0,0 0-1 0 0,0 1 0 0 0,0-1 0 0 0,0 0 0 0 0,0 1 1 0 0,1-1-1 0 0,-1 1-35 0 0,-31 25 762 0 0,20-14-361 0 0,5-6-140 0 0,1 0-1 0 0,1 0 1 0 0,0 1 0 0 0,0 0 0 0 0,0 0 0 0 0,1 1-1 0 0,0 0 1 0 0,1 0 0 0 0,0 1 0 0 0,0-1 0 0 0,1 1-1 0 0,0 0 1 0 0,-1 7-261 0 0,4-15 23 0 0,1 0-1 0 0,-1 0 1 0 0,1 1-1 0 0,0-1 1 0 0,0 0-1 0 0,0 0 1 0 0,0 0-1 0 0,0 1 1 0 0,0-1-1 0 0,1 0 1 0 0,-1 0-1 0 0,1 0 1 0 0,-1 0-1 0 0,1 1 1 0 0,0-1-1 0 0,0 0 1 0 0,0 0 0 0 0,1 1-23 0 0,1 0 41 0 0,-1 0 0 0 0,0 0 0 0 0,1-1 0 0 0,0 1 0 0 0,0-1 0 0 0,0 0 0 0 0,0 0 0 0 0,0 0 0 0 0,0 0 0 0 0,0 0 0 0 0,1 0-41 0 0,5 1 43 0 0,1 1 0 0 0,-1-1 0 0 0,1-1 0 0 0,-1 0 0 0 0,1 0-1 0 0,0-1 1 0 0,0 0 0 0 0,3 0-43 0 0,7-1-36 0 0,-12 1-70 0 0,0-1 0 0 0,0 0 0 0 0,0-1 0 0 0,0 0 0 0 0,0 0 0 0 0,1-1 106 0 0,5-2-161 0 0,0-1-1 0 0,0 0 0 0 0,-1-1 1 0 0,0 0-1 0 0,3-3 162 0 0,-7 4-151 0 0,-1-1 0 0 0,0 0 0 0 0,0-1 0 0 0,-1 1 0 0 0,0-2 0 0 0,0 1 0 0 0,-1-1 0 0 0,1-1 151 0 0,-2 2-129 0 0,7-9-244 0 0,0-1 1 0 0,5-11 372 0 0,-15 23-34 0 0,1 1-1 0 0,-1-1 0 0 0,-1 0 1 0 0,1 0-1 0 0,0 0 1 0 0,-1 0-1 0 0,0 0 0 0 0,0 0 1 0 0,-1 0-1 0 0,1 0 1 0 0,-1 0-1 0 0,0 0 0 0 0,-1 0 35 0 0,1 4 13 0 0,0 0-1 0 0,0 1 0 0 0,0-1 1 0 0,0 0-1 0 0,0 1 0 0 0,-1-1 1 0 0,1 1-1 0 0,0-1 1 0 0,0 0-1 0 0,-1 1 0 0 0,1-1 1 0 0,-1 1-1 0 0,1-1 0 0 0,0 1 1 0 0,-1-1-1 0 0,1 1 0 0 0,-1-1 1 0 0,1 1-1 0 0,-1-1 0 0 0,1 1 1 0 0,-1-1-1 0 0,1 1 1 0 0,-1 0-1 0 0,0 0 0 0 0,1-1 1 0 0,-1 1-13 0 0,-1 0 25 0 0,1-1 1 0 0,-1 1-1 0 0,1 0 1 0 0,-1 0-1 0 0,1 0 1 0 0,-1 0-1 0 0,1 0 1 0 0,-1 0-1 0 0,1 1 1 0 0,-1-1-1 0 0,-1 1-25 0 0,-1 0 73 0 0,-1 1-1 0 0,1 0 0 0 0,-1 0 0 0 0,1 0 1 0 0,0 0-1 0 0,0 1 0 0 0,-1 0-72 0 0,-8 8 195 0 0,1 0 0 0 0,1 1 1 0 0,0 0-1 0 0,0 0 0 0 0,1 1 0 0 0,0 1 0 0 0,2 0 0 0 0,-1 0 0 0 0,2 1 0 0 0,0 0 0 0 0,0 0 0 0 0,2 0 0 0 0,-4 15-195 0 0,8-26 72 0 0,0 1 0 0 0,0-1-1 0 0,1 0 1 0 0,0 1 0 0 0,0-1-1 0 0,0 1 1 0 0,0-1 0 0 0,0 1 0 0 0,1-1-1 0 0,0 0 1 0 0,0 1 0 0 0,0-1-1 0 0,1 0-71 0 0,-1 0 49 0 0,1-1-1 0 0,0 0 1 0 0,0 0-1 0 0,0 0 1 0 0,0 0-1 0 0,0 0 1 0 0,1-1-1 0 0,-1 1 1 0 0,1-1-1 0 0,0 1 1 0 0,0-1-1 0 0,0 0 1 0 0,0 0-1 0 0,0 0 1 0 0,0-1-1 0 0,2 2-48 0 0,9 2 86 0 0,1 1-1 0 0,-1-2 1 0 0,1 0-1 0 0,0 0 1 0 0,0-2-1 0 0,3 0-85 0 0,35 3 531 0 0,7-3-531 0 0,-18 0 64 0 0,-7-3-742 0 0,-1-1 0 0 0,1-2-1 0 0,-1-1 1 0 0,0-2 0 0 0,8-3 678 0 0,-12 3-418 0 0,14-2-925 0 0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9:00:23.08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27 280 17999 0 0,'-5'-4'141'0'0,"4"3"-85"0"0,0 1 1 0 0,0-1-1 0 0,0 0 0 0 0,0 1 1 0 0,0-1-1 0 0,0 0 1 0 0,-1 1-1 0 0,1-1 0 0 0,0 1 1 0 0,0 0-1 0 0,0-1 0 0 0,0 1 1 0 0,-2 0-57 0 0,3 0 490 0 0,0 0-51 0 0,-1 0-290 0 0,1 0-147 0 0,-1 0 0 0 0,1 1 0 0 0,0-1 0 0 0,0 0 0 0 0,0 0 0 0 0,-1 0 0 0 0,1 1 0 0 0,0-1-1 0 0,0 0 1 0 0,0 0 0 0 0,0 0 0 0 0,-1 1 0 0 0,1-1 0 0 0,0 0 0 0 0,0 0 0 0 0,0 1 0 0 0,0-1-1 0 0,0 0 1 0 0,0 1 0 0 0,0-1 0 0 0,0 0 0 0 0,0 0 0 0 0,0 1 0 0 0,0-1 0 0 0,0 0 0 0 0,0 0-1 0 0,0 1 1 0 0,0-1 0 0 0,0 0 0 0 0,0 1 0 0 0,0-1 0 0 0,0 0 0 0 0,0 0 0 0 0,1 1 0 0 0,-1-1 0 0 0,0 0-1 0 0,0 0 1 0 0,0 0 0 0 0,0 1 0 0 0,0-1 0 0 0,1 0 0 0 0,-1 0 0 0 0,0 0 0 0 0,0 1 0 0 0,1-1-1 0 0,-1 0 1 0 0,0 0 0 0 0,0 0-2 0 0,1 1 12 0 0,2 4 46 0 0,-1 0-1 0 0,0 1 1 0 0,0-1 0 0 0,0 1 0 0 0,-1-1-1 0 0,1 3-57 0 0,8 24 706 0 0,0-5 36 0 0,-9-22-549 0 0,1 1 0 0 0,0-1 1 0 0,0 0-1 0 0,1 1 0 0 0,-1-1 0 0 0,3 2-193 0 0,0 0 170 0 0,-3-4-87 0 0,1 0 1 0 0,-1 0-1 0 0,0 0 1 0 0,0 0-1 0 0,-1 0 1 0 0,1 1-1 0 0,-1-1 1 0 0,0 0 0 0 0,1 1-1 0 0,-2-1 1 0 0,1 1-1 0 0,0 3-83 0 0,0-4 23 0 0,1 1 0 0 0,-1 0 0 0 0,0 0 0 0 0,1-1 0 0 0,0 1 0 0 0,0-1 0 0 0,0 1 0 0 0,0-1 0 0 0,3 3-23 0 0,8 14 109 0 0,-8-8-34 0 0,-5-10-66 0 0,1-1 0 0 0,-1 0 0 0 0,1 1-1 0 0,0-1 1 0 0,-1 1 0 0 0,1-1-1 0 0,0 0 1 0 0,0 1 0 0 0,0-1 0 0 0,0 0-1 0 0,0 0 1 0 0,0 0 0 0 0,0 0-1 0 0,0 0 1 0 0,0 0 0 0 0,0 0 0 0 0,1 0-1 0 0,0 0-8 0 0,-2-1 4 0 0,0 0-1 0 0,0 1 1 0 0,0-1-1 0 0,0 0 1 0 0,0 0-1 0 0,0 0 1 0 0,0 1-1 0 0,0-1 1 0 0,0 0-1 0 0,0 0 1 0 0,0 0-1 0 0,0 1 0 0 0,0-1 1 0 0,0 0-1 0 0,0 0 1 0 0,0 0-1 0 0,0 0 1 0 0,-1 1-1 0 0,1-1 1 0 0,0 0-1 0 0,0 0 1 0 0,0 0-1 0 0,0 0 1 0 0,0 1-1 0 0,0-1 1 0 0,0 0-1 0 0,-1 0 1 0 0,1 0-1 0 0,0 0 1 0 0,0 0-1 0 0,0 0 1 0 0,0 0-1 0 0,-1 1 1 0 0,1-1-1 0 0,0 0 0 0 0,0 0 1 0 0,0 0-1 0 0,0 0 1 0 0,-1 0-1 0 0,1 0 1 0 0,0 0-1 0 0,0 0 1 0 0,0 0-1 0 0,-1 0 1 0 0,1 0-1 0 0,0 0-3 0 0,-3-4-107 0 0,-1-1 1 0 0,1 0-1 0 0,1 1 0 0 0,-1-1 0 0 0,1 0 1 0 0,0 0-1 0 0,0 0 0 0 0,0-1 0 0 0,1 1 1 0 0,-1-3 106 0 0,1 5-79 0 0,1 2 25 0 0,0-1 1 0 0,0 1-1 0 0,0-1 1 0 0,0 1-1 0 0,1-1 1 0 0,-1 1-1 0 0,0-1 0 0 0,1 1 1 0 0,-1-1-1 0 0,1 1 1 0 0,-1 0-1 0 0,1-1 1 0 0,0 1-1 0 0,-1 0 1 0 0,1-1-1 0 0,0 1 1 0 0,0 0-1 0 0,0 0 1 0 0,0 0-1 0 0,1-1 54 0 0,6-10-484 0 0,-2-4-166 0 0,-4 11 406 0 0,0 0 0 0 0,0-1-1 0 0,1 2 1 0 0,-1-1 0 0 0,1 0 0 0 0,0 0-1 0 0,1 1 1 0 0,1-3 244 0 0,5-4-263 0 0,0 1 1 0 0,1 0-1 0 0,0 1 0 0 0,1 0 0 0 0,5-2 263 0 0,-13 8-27 0 0,0 1 0 0 0,0 0 0 0 0,0 0 1 0 0,1 1-1 0 0,-1-1 0 0 0,1 1 0 0 0,-1 0 0 0 0,5 0 27 0 0,-7 0 24 0 0,1 1 1 0 0,0 0-1 0 0,0 0 0 0 0,-1 1 1 0 0,1-1-1 0 0,0 0 0 0 0,-1 1 1 0 0,1 0-1 0 0,0 0 0 0 0,-1 0 1 0 0,1 0-1 0 0,-1 0 0 0 0,1 0 1 0 0,-1 0-1 0 0,1 2-24 0 0,1-1 142 0 0,0 1 0 0 0,-1 0-1 0 0,0 0 1 0 0,0 1 0 0 0,0-1 0 0 0,0 1-1 0 0,0-1 1 0 0,-1 1 0 0 0,1 0 0 0 0,-1 0-1 0 0,0 0 1 0 0,-1 0 0 0 0,1 2-142 0 0,1-2 117 0 0,-1 0-1 0 0,1 0 1 0 0,-1 1 0 0 0,1-2 0 0 0,1 3-117 0 0,13 19 662 0 0,-10-8-139 0 0,8 14 605 0 0,-9-15-471 0 0,-6-14-592 0 0,1 0-1 0 0,-1-1 1 0 0,1 1 0 0 0,-1 0 0 0 0,1-1 0 0 0,-1 1-1 0 0,1-1 1 0 0,0 1 0 0 0,0 0-65 0 0,1 2 83 0 0,-3-4 116 0 0,1 0-199 0 0,0 0 1 0 0,-1 0-1 0 0,1-1 1 0 0,0 1-1 0 0,0 0 1 0 0,-1 0-1 0 0,1-1 1 0 0,0 1-1 0 0,0 0 1 0 0,0 0-1 0 0,-1-1 0 0 0,1 1 1 0 0,0 0-1 0 0,0-1 1 0 0,0 1-1 0 0,0 0 1 0 0,0-1-1 0 0,0 1 1 0 0,0 0-1 0 0,0-1 1 0 0,0 1-1 0 0,0 0 1 0 0,0-1-1 0 0,0 1 0 0 0,0-7-13 0 0,-1 5-74 0 0,1-1 0 0 0,0 0 0 0 0,0 1 0 0 0,0-1 0 0 0,0 1 0 0 0,1-1 0 0 0,-1 1 1 0 0,1-1-1 0 0,0 1 0 0 0,-1-1 0 0 0,1 1 0 0 0,0 0 0 0 0,0-1 0 0 0,1 1 0 0 0,0-1 87 0 0,2-4-247 0 0,0 1-1 0 0,0-1 1 0 0,-1 0-1 0 0,0 0 1 0 0,0-2 247 0 0,2-3-282 0 0,-3 9 228 0 0,-1 0 1 0 0,1 1-1 0 0,0-1 0 0 0,0 0 0 0 0,0 1 0 0 0,0-1 0 0 0,0 1 0 0 0,1-1 1 0 0,1 0 53 0 0,12-15-172 0 0,-12 13 171 0 0,-1 1 0 0 0,1-1-1 0 0,0 1 1 0 0,1 0 0 0 0,-1 0-1 0 0,0 0 1 0 0,1 1 0 0 0,0 0-1 0 0,0 0 1 0 0,0 0 0 0 0,0 0-1 0 0,1 1 1 0 0,-1 0 0 0 0,1 0-1 0 0,-1 0 1 0 0,3 0 1 0 0,-5 2 85 0 0,1 0 0 0 0,0 0 1 0 0,-1 0-1 0 0,1 1 0 0 0,-1-1 0 0 0,1 1 0 0 0,-1 0 0 0 0,0 0 1 0 0,1 0-1 0 0,-1 1 0 0 0,0-1 0 0 0,0 1 0 0 0,1 0 0 0 0,-1-1 1 0 0,2 3-86 0 0,9 7 444 0 0,0 0 0 0 0,9 10-444 0 0,-8-6 415 0 0,-14-15-409 0 0,28 26 384 0 0,2-1-1 0 0,18 11-389 0 0,-38-29-94 0 0,0 0 0 0 0,0-1 1 0 0,1-1-1 0 0,0 0 0 0 0,0 0 0 0 0,0-1 0 0 0,0-1 0 0 0,1 0 0 0 0,10 1 94 0 0,27-2-3233 0 0,-25-2-4273 0 0</inkml:trace>
  <inkml:trace contextRef="#ctx0" brushRef="#br0" timeOffset="436.729">1256 261 17623 0 0,'-3'-2'118'0'0,"1"1"-1"0"0,-1 0 0 0 0,0 0 0 0 0,0 0 1 0 0,0 1-1 0 0,0-1 0 0 0,0 1 0 0 0,0 0 1 0 0,0-1-1 0 0,0 1 0 0 0,0 1 0 0 0,1-1 0 0 0,-1 0 1 0 0,-1 1-118 0 0,-2 0 58 0 0,1 1 1 0 0,0 0 0 0 0,0-1-1 0 0,0 2 1 0 0,0-1-1 0 0,0 1 1 0 0,-3 2-59 0 0,-5 4 323 0 0,1 0 1 0 0,1 1 0 0 0,-1 1-1 0 0,2 0 1 0 0,-4 4-324 0 0,9-8 172 0 0,0 0 0 0 0,0 0 0 0 0,0 0 0 0 0,1 0 0 0 0,0 1 0 0 0,1 0 0 0 0,0 0 0 0 0,-1 2-172 0 0,3-7 49 0 0,1 0 0 0 0,-1-1-1 0 0,1 1 1 0 0,-1 0 0 0 0,1 0 0 0 0,0-1-1 0 0,0 1 1 0 0,0 0 0 0 0,0 0 0 0 0,1-1-1 0 0,-1 1 1 0 0,1 1-49 0 0,0-2 20 0 0,0 0-1 0 0,0-1 0 0 0,0 1 1 0 0,0-1-1 0 0,0 1 1 0 0,0-1-1 0 0,0 1 0 0 0,0-1 1 0 0,0 1-1 0 0,1-1 0 0 0,-1 0 1 0 0,0 0-1 0 0,1 0 1 0 0,-1 0-1 0 0,1 0 0 0 0,0 0 1 0 0,-1 0-1 0 0,1 0 1 0 0,0-1-1 0 0,0 1-19 0 0,4 1 54 0 0,0-1-1 0 0,1 0 1 0 0,-1 0 0 0 0,0 0 0 0 0,1-1-1 0 0,-1 0 1 0 0,1 0 0 0 0,-1 0-1 0 0,1-1 1 0 0,4-1-54 0 0,5-2-216 0 0,-1 0 0 0 0,0 0 0 0 0,13-6 216 0 0,-19 5-198 0 0,0 1 1 0 0,-1-1-1 0 0,1-1 0 0 0,-1 1 0 0 0,0-1 0 0 0,0-1 0 0 0,-1 1 0 0 0,1-1 0 0 0,-1-1 198 0 0,10-13-471 0 0,0 0-1 0 0,8-16 472 0 0,-22 32 36 0 0,-3 4 162 0 0,-1 1-142 0 0,1 0 0 0 0,-1 0 1 0 0,1 0-1 0 0,-1 0 0 0 0,0 1 0 0 0,1-1 1 0 0,-1 0-1 0 0,1 0 0 0 0,-1 1 0 0 0,0-1 1 0 0,1 1-1 0 0,-1-1 0 0 0,1 0 1 0 0,-1 1-1 0 0,1-1 0 0 0,0 1 0 0 0,-1-1 1 0 0,1 1-1 0 0,-1-1 0 0 0,1 1 0 0 0,0-1 1 0 0,-1 1-57 0 0,-6 16 41 0 0,2-6 102 0 0,0-1-70 0 0,0 0 0 0 0,1 1 0 0 0,1-1 0 0 0,0 1 0 0 0,0 0 0 0 0,1 0 0 0 0,0 0 0 0 0,1 4-73 0 0,0-11 12 0 0,1 1 0 0 0,0 0 0 0 0,0-1 0 0 0,0 1 0 0 0,1-1 0 0 0,0 1-1 0 0,0-1 1 0 0,0 1 0 0 0,0-1 0 0 0,0 0 0 0 0,1 1 0 0 0,0-1 0 0 0,0 0 0 0 0,2 3-12 0 0,-2-4-55 0 0,0-1 0 0 0,0 1 0 0 0,0-1 1 0 0,0 0-1 0 0,0 0 0 0 0,0 0 0 0 0,1 0 0 0 0,-1 0 1 0 0,0 0-1 0 0,1 0 0 0 0,0-1 0 0 0,-1 0 1 0 0,1 1-1 0 0,0-1 0 0 0,0 0 0 0 0,0 0 1 0 0,0 0-1 0 0,0-1 0 0 0,0 1 0 0 0,0-1 0 0 0,0 0 1 0 0,1 0 54 0 0,11 0-5350 0 0,-2 0-1813 0 0</inkml:trace>
  <inkml:trace contextRef="#ctx0" brushRef="#br0" timeOffset="1802.007">1752 264 16208 0 0,'0'0'365'0'0,"-13"-5"897"0"0,10 5-1212 0 0,-1 0-1 0 0,1 1 1 0 0,0 0-1 0 0,-1-1 1 0 0,1 2-1 0 0,0-1 1 0 0,0 0-1 0 0,0 0 1 0 0,0 1-1 0 0,0 0 1 0 0,0 0-1 0 0,-1 0-49 0 0,-7 4 598 0 0,-13 6 262 0 0,-44 24 943 0 0,58-30-1674 0 0,1 0-1 0 0,0 1 1 0 0,1 0-1 0 0,-1 0 1 0 0,-6 9-129 0 0,-4 8 122 0 0,18-21-58 0 0,-1 2-36 0 0,2-4-24 0 0,1-1 0 0 0,-1 1 0 0 0,0-1 0 0 0,0 0 0 0 0,0 1 0 0 0,0-1 0 0 0,1 1 0 0 0,-1-1 0 0 0,0 1 0 0 0,0-1 0 0 0,1 0-1 0 0,-1 1 1 0 0,0-1 0 0 0,1 1 0 0 0,-1-1 0 0 0,0 0 0 0 0,1 1 0 0 0,-1-1 0 0 0,0 0 0 0 0,1 0 0 0 0,-1 1 0 0 0,1-1 0 0 0,-1 0-4 0 0,11 6 43 0 0,-11-6-39 0 0,2 1 4 0 0,-1 0 0 0 0,0-1 0 0 0,0 1 0 0 0,1-1 0 0 0,-1 1 0 0 0,1-1 0 0 0,-1 0 0 0 0,0 0 0 0 0,1 1 0 0 0,-1-1 0 0 0,0 0 1 0 0,1 0-1 0 0,-1 0 0 0 0,1-1 0 0 0,-1 1 0 0 0,0 0 0 0 0,1 0 0 0 0,-1-1 0 0 0,1 0-8 0 0,5 0 17 0 0,9-1 41 0 0,6 0-47 0 0,1-1 0 0 0,9-4-11 0 0,-24 5 8 0 0,1-1-28 0 0,-1 1 1 0 0,0 0-1 0 0,1 0 1 0 0,0 1-1 0 0,-1 0 1 0 0,1 1-1 0 0,0-1 1 0 0,-1 2-1 0 0,7 0 20 0 0,-11 0-9 0 0,1 0 0 0 0,-1 0 0 0 0,1 0 0 0 0,-1 1 0 0 0,1-1-1 0 0,-1 1 1 0 0,0 0 0 0 0,0 1 0 0 0,0-1 0 0 0,0 1 0 0 0,0 0 0 0 0,-1-1-1 0 0,1 2 1 0 0,-1-1 0 0 0,0 0 0 0 0,0 1 0 0 0,0-1 0 0 0,0 1 0 0 0,-1 0-1 0 0,1 0 1 0 0,0 2 9 0 0,10 24 151 0 0,-1 1 0 0 0,-1 0 0 0 0,-2 0 0 0 0,-1 1 0 0 0,-2 0-1 0 0,-1 0 1 0 0,-1 9-151 0 0,-3-29 95 0 0,-1 1 1 0 0,0-1-1 0 0,-1 0 0 0 0,-1 0 0 0 0,1 0 0 0 0,-2 0 1 0 0,0 0-1 0 0,0 0 0 0 0,-1 0 0 0 0,-3 5-95 0 0,6-16 11 0 0,1 0 0 0 0,-1-1-1 0 0,0 1 1 0 0,1 0 0 0 0,-1 0 0 0 0,1-1-1 0 0,-1 1 1 0 0,0 0 0 0 0,0-1 0 0 0,0 1-1 0 0,1-1 1 0 0,-1 1 0 0 0,0-1-1 0 0,0 1 1 0 0,0-1 0 0 0,0 1 0 0 0,0-1-1 0 0,0 0 1 0 0,0 0 0 0 0,0 1 0 0 0,0-1-1 0 0,0 0 1 0 0,0 0 0 0 0,0 0-1 0 0,0 0 1 0 0,1 0 0 0 0,-1 0 0 0 0,0 0-1 0 0,0-1 1 0 0,0 1 0 0 0,0 0 0 0 0,0 0-1 0 0,0-1 1 0 0,0 1 0 0 0,0-1-1 0 0,0 1 1 0 0,0-1 0 0 0,0 1 0 0 0,1-1-11 0 0,-6-2 44 0 0,0 0 0 0 0,1-1 1 0 0,0 0-1 0 0,-1 0 0 0 0,2-1-44 0 0,-5-4 4 0 0,0 0 1 0 0,1-1-1 0 0,0 0 0 0 0,1 0 1 0 0,0-1-1 0 0,1 0 0 0 0,0 0 0 0 0,1-1 1 0 0,0 0-1 0 0,1 0 0 0 0,0 0 0 0 0,1 0 1 0 0,1 0-1 0 0,-1-1 0 0 0,1-4-4 0 0,2 5-2 0 0,0 1 1 0 0,0 0-1 0 0,1 0 0 0 0,0-1 1 0 0,1 1-1 0 0,0 0 0 0 0,1 0 0 0 0,1 0 1 0 0,-1 0-1 0 0,2 1 0 0 0,-1 0 0 0 0,1 0 1 0 0,1 0-1 0 0,0 0 0 0 0,0 1 1 0 0,1 0-1 0 0,0 0 0 0 0,1 0 0 0 0,0 1 1 0 0,7-6 1 0 0,4-2-28 0 0,1 1 1 0 0,0 1 0 0 0,0 1 0 0 0,1 0-1 0 0,1 2 1 0 0,0 0 0 0 0,1 2-1 0 0,0 0 1 0 0,6 0 27 0 0,-20 7-4 0 0,-1 0-1 0 0,0 1 1 0 0,1 0-1 0 0,-1 0 0 0 0,1 1 1 0 0,-1 0-1 0 0,2 1 5 0 0,-7-1-1 0 0,0 0-1 0 0,0 0 1 0 0,0 1-1 0 0,0 0 1 0 0,-1-1-1 0 0,1 1 1 0 0,0 0-1 0 0,0 1 1 0 0,-1-1-1 0 0,1 0 0 0 0,-1 1 1 0 0,1-1-1 0 0,-1 1 1 0 0,1 0-1 0 0,-1 0 1 0 0,0 0-1 0 0,0 0 1 0 0,0 0-1 0 0,0 0 1 0 0,0 1-1 0 0,1 2 2 0 0,0 2 18 0 0,1 1 1 0 0,-2 0-1 0 0,1 0 0 0 0,-1 0 0 0 0,0 0 0 0 0,-1 0 1 0 0,1 0-1 0 0,-2 1 0 0 0,1-1 0 0 0,-1 0 0 0 0,-1 5-18 0 0,0 2 38 0 0,-1-1-1 0 0,-1 0 0 0 0,0 0 1 0 0,-1-1-1 0 0,-1 1 0 0 0,-2 5-37 0 0,1-10 137 0 0,6-9-128 0 0,0 0-1 0 0,-1 0 1 0 0,1 0-1 0 0,0 0 1 0 0,0 0-1 0 0,0 0 1 0 0,0-1-1 0 0,-1 1 1 0 0,1 0-1 0 0,0 0 1 0 0,0 0-1 0 0,0 0 0 0 0,0 0 1 0 0,-1 0-1 0 0,1 0 1 0 0,0 0-1 0 0,0-1 1 0 0,0 1-1 0 0,0 0 1 0 0,0 0-1 0 0,0 0 1 0 0,0 0-1 0 0,-1 0 1 0 0,1-1-1 0 0,0 1 0 0 0,0 0 1 0 0,0 0-1 0 0,0 0 1 0 0,0-1-1 0 0,0 1 1 0 0,0 0-1 0 0,0 0-8 0 0,0-2 35 0 0,-1 1 0 0 0,1-1 0 0 0,0 1 0 0 0,0-1 0 0 0,0 0 0 0 0,0 1 0 0 0,0-1-1 0 0,0 0 1 0 0,0 1 0 0 0,0-1 0 0 0,1 0-35 0 0,5-15-196 0 0,1 0 0 0 0,0 0 0 0 0,2 1 0 0 0,0 1 0 0 0,0-1 0 0 0,2 2 0 0 0,0-1 0 0 0,1 0 196 0 0,-12 15 0 0 0,6-7-38 0 0,0 1-1 0 0,0-1 1 0 0,1 1 0 0 0,0 1 0 0 0,0-1 0 0 0,4-1 38 0 0,-10 6-6 0 0,1 0 0 0 0,0 0 1 0 0,-1 1-1 0 0,1-1 0 0 0,0 0 0 0 0,0 1 0 0 0,0-1 0 0 0,0 1 1 0 0,-1 0-1 0 0,1 0 0 0 0,0 0 0 0 0,0 0 0 0 0,0 0 0 0 0,0 0 1 0 0,0 0-1 0 0,0 0 0 0 0,-1 1 0 0 0,1-1 0 0 0,0 1 0 0 0,0-1 1 0 0,0 1-1 0 0,-1 0 0 0 0,1 0 0 0 0,0 0 0 0 0,-1 0 0 0 0,1 0 0 0 0,-1 0 1 0 0,1 0-1 0 0,-1 0 0 0 0,1 1 0 0 0,-1-1 0 0 0,1 2 6 0 0,11 12 58 0 0,-1 0 1 0 0,0 3-59 0 0,-6-9 37 0 0,0-1 1 0 0,0 1 0 0 0,1-1 0 0 0,0 0-1 0 0,1-1 1 0 0,0 1 0 0 0,0-1 0 0 0,0-1-1 0 0,6 4-37 0 0,-8-7 34 0 0,0 1 0 0 0,1-1 0 0 0,-1 0 0 0 0,1 0 0 0 0,0-1 0 0 0,0 0 0 0 0,0 0-1 0 0,0-1 1 0 0,0 0 0 0 0,0 0 0 0 0,0 0 0 0 0,1-1 0 0 0,-1 0 0 0 0,6-1-34 0 0,-5-1 7 0 0,0 0 0 0 0,0 0 0 0 0,-1 0 0 0 0,1-1 0 0 0,-1 0 0 0 0,0 0 0 0 0,0-1 0 0 0,0 0 0 0 0,0 0-1 0 0,-1-1 1 0 0,0 1 0 0 0,3-4-7 0 0,-5 4-18 0 0,0 0-1 0 0,0-1 0 0 0,-1 1 0 0 0,0-1 0 0 0,0 0 0 0 0,0 0 0 0 0,0 0 0 0 0,-1 0 1 0 0,0-1-1 0 0,0 1 0 0 0,0-1 0 0 0,-1 1 0 0 0,0-1 0 0 0,0 1 0 0 0,0-1 0 0 0,-1 0 1 0 0,0-4 18 0 0,0-3-43 0 0,1-1-55 0 0,-2-1 1 0 0,1 1-1 0 0,-2-1 1 0 0,0-1 97 0 0,1 13-13 0 0,1 0 1 0 0,-1 0-1 0 0,0 0 1 0 0,0 0 0 0 0,0 0-1 0 0,-1 0 1 0 0,1 0-1 0 0,0 0 1 0 0,-1 1 0 0 0,0-1-1 0 0,0 0 1 0 0,0 1-1 0 0,0-1 1 0 0,0 1 0 0 0,0 0-1 0 0,-1 0 1 0 0,1 0-1 0 0,-1 0 1 0 0,1 0 0 0 0,-1 0-1 0 0,-1 0 13 0 0,3 2 0 0 0,0-1 0 0 0,0 1 0 0 0,0 0 0 0 0,-1-1 0 0 0,1 1 0 0 0,0 0 0 0 0,0 0 0 0 0,-1 0 0 0 0,1 0 0 0 0,0 0 0 0 0,-1 0 0 0 0,1 0 0 0 0,0 0 0 0 0,0 0 0 0 0,-1 1 0 0 0,1-1 0 0 0,0 1 0 0 0,0-1 0 0 0,-1 1 0 0 0,0 0 0 0 0,-1 1 0 0 0,1-1 0 0 0,0 1 0 0 0,0-1 0 0 0,0 1 0 0 0,0 0 0 0 0,0 0 0 0 0,0 0 0 0 0,0 1 0 0 0,-2 3 0 0 0,0 1 0 0 0,0-1 0 0 0,1 1 0 0 0,0 0 0 0 0,0-1 0 0 0,-1 5 0 0 0,2-2 20 0 0,-1 1 0 0 0,2-1 0 0 0,-1 1 0 0 0,1 0-1 0 0,1-1 1 0 0,0 7-20 0 0,0-11 13 0 0,0 0 0 0 0,1 0-1 0 0,-1 0 1 0 0,1 0 0 0 0,0 0-1 0 0,1-1 1 0 0,-1 1 0 0 0,1 0-1 0 0,0-1 1 0 0,0 1 0 0 0,1-1 0 0 0,-1 1-1 0 0,3 1-12 0 0,0-1 47 0 0,0 0 0 0 0,0 0-1 0 0,0-1 1 0 0,1 0 0 0 0,0 0 0 0 0,0 0-1 0 0,0-1 1 0 0,0 0 0 0 0,0 0 0 0 0,1 0-1 0 0,-1-1 1 0 0,1 0 0 0 0,0 0 0 0 0,0-1-1 0 0,-1 0 1 0 0,1 0 0 0 0,0 0-1 0 0,0-1 1 0 0,7-1-47 0 0,2 0 114 0 0,1 0 0 0 0,0-2-1 0 0,-1 0 1 0 0,0-1 0 0 0,0 0-1 0 0,0-1 1 0 0,13-7-114 0 0,-21 8-8 0 0,-1 0-1 0 0,1 0 0 0 0,-1-1 1 0 0,0 0-1 0 0,0-1 1 0 0,-1 1-1 0 0,0-1 0 0 0,0-1 1 0 0,0 1-1 0 0,-1-1 1 0 0,0 0-1 0 0,0 0 0 0 0,0-1 1 0 0,-1 1-1 0 0,-1-1 1 0 0,1 0-1 0 0,-1 0 0 0 0,0 0 1 0 0,-1 0-1 0 0,1-4 9 0 0,8-31-517 0 0,-2 5-203 0 0,4-30 720 0 0,-7 36-1165 0 0,8-28 1165 0 0,0 2-300 0 0,-10 44 282 0 0,-4 23 403 0 0,-3 22 72 0 0,-3 73-305 0 0,3-29 48 0 0,1-18 119 0 0,3 1 0 0 0,3 12-319 0 0,5 4 936 0 0,-4-60-844 0 0,-4-9-129 0 0,-1-5 15 0 0,-1 1 1 0 0,1-1-1 0 0,0 0 1 0 0,0 0-1 0 0,0 1 1 0 0,-1-1-1 0 0,1 0 1 0 0,0 0-1 0 0,0 0 1 0 0,-1 0-1 0 0,1 0 1 0 0,0 1-1 0 0,0-1 1 0 0,-1 0-1 0 0,1 0 1 0 0,0 0-1 0 0,0 0 1 0 0,-1 0-1 0 0,1 0 1 0 0,0 0-1 0 0,-1 0 1 0 0,1 0-1 0 0,0 0 1 0 0,0 0-1 0 0,-1 0 0 0 0,1 0 1 0 0,0 0-1 0 0,-1 0 1 0 0,1 0-1 0 0,0 0 1 0 0,-1-1 21 0 0,-9-1-721 0 0,7 0-122 0 0,-1 1 0 0 0,1-1 0 0 0,0-1 0 0 0,0 1 0 0 0,1 0 0 0 0,-1-1 0 0 0,0 0 843 0 0,-4-5-7065 0 0</inkml:trace>
  <inkml:trace contextRef="#ctx0" brushRef="#br0" timeOffset="2096.892">3019 274 13416 0 0,'1'0'298'0'0,"12"-1"241"0"0,-11 0-483 0 0,-1 1 1 0 0,1-1-1 0 0,0 1 1 0 0,0 0-1 0 0,0 0 1 0 0,0 0-1 0 0,0 0 1 0 0,-1 0-1 0 0,1 0 1 0 0,0 0-1 0 0,0 1-56 0 0,52 15 1995 0 0,-51-15-1695 0 0,26 11 2846 0 0,-1 1 0 0 0,18 12-3146 0 0,-38-20 176 0 0,0 0-1 0 0,-1 1 0 0 0,0-1 1 0 0,0 2-1 0 0,0-1 1 0 0,0 1-1 0 0,-1 0 1 0 0,0 1-1 0 0,-1-1 1 0 0,1 1-1 0 0,-1 1-175 0 0,9 14 308 0 0,-9-17-214 0 0,-2 0 0 0 0,1 1-1 0 0,0-1 1 0 0,-1 1-1 0 0,0 2-93 0 0,14 16 198 0 0,-15-21-248 0 0,-1-3-260 0 0,-1-1-106 0 0,0 0-1076 0 0,-1 0-4432 0 0,-2 0-1897 0 0</inkml:trace>
  <inkml:trace contextRef="#ctx0" brushRef="#br0" timeOffset="2366.467">2723 122 19079 0 0,'0'0'563'0'0,"0"0"-14"0"0,6-3-251 0 0,8-4 340 0 0,1 1 0 0 0,0 0 0 0 0,0 1 1 0 0,1 1-1 0 0,11-2-638 0 0,25-3 1093 0 0,5 2-1093 0 0,6 0 649 0 0,132-11-78 0 0,-132 14-1447 0 0,-22 3-3607 0 0,-31-2-3119 0 0</inkml:trace>
  <inkml:trace contextRef="#ctx0" brushRef="#br0" timeOffset="2595.883">3493 136 20791 0 0,'0'-1'213'0'0,"0"1"0"0"0,0-1-1 0 0,0 1 1 0 0,0-1 0 0 0,1 1 0 0 0,-1 0-1 0 0,0-1 1 0 0,0 1 0 0 0,1-1-1 0 0,-1 1 1 0 0,0-1 0 0 0,1 1-1 0 0,-1 0 1 0 0,0-1 0 0 0,1 1 0 0 0,-1 0-1 0 0,1-1-212 0 0,2 1-61 0 0,1 1-1 0 0,-1 0 1 0 0,1 0 0 0 0,-1 0-1 0 0,1 1 1 0 0,1 0 61 0 0,5 4-6280 0 0,-2 0-1343 0 0</inkml:trace>
  <inkml:trace contextRef="#ctx0" brushRef="#br0" timeOffset="2837.406">3793 211 14888 0 0,'-9'0'714'0'0,"-1"-1"-510"0"0,1 1-1 0 0,0 0 1 0 0,0 0 0 0 0,-1 1-1 0 0,1 1 1 0 0,0-1-1 0 0,0 2 1 0 0,0-1 0 0 0,0 1-1 0 0,-1 1-203 0 0,-8 3 669 0 0,2 1-1 0 0,-1 1 0 0 0,1 0 0 0 0,-9 7-668 0 0,18-11 200 0 0,0 0 0 0 0,1 1 0 0 0,-1 0 0 0 0,1 0 0 0 0,1 1 0 0 0,-1-1 0 0 0,1 1 0 0 0,0 0 0 0 0,0 1 0 0 0,-1 3-200 0 0,5-9 35 0 0,0 0 0 0 0,0 0 0 0 0,0 1 0 0 0,1-1 0 0 0,-1 0 0 0 0,0 0 1 0 0,1 1-1 0 0,0-1 0 0 0,-1 0 0 0 0,1 1 0 0 0,0-1 0 0 0,0 0 0 0 0,1 1 0 0 0,-1-1 1 0 0,0 0-1 0 0,1 1 0 0 0,-1-1 0 0 0,1 0 0 0 0,0 1 0 0 0,0-1 0 0 0,0 0 0 0 0,0 0 1 0 0,0 0-1 0 0,0 0 0 0 0,0 0 0 0 0,1 0 0 0 0,-1 0 0 0 0,1-1 0 0 0,0 1 0 0 0,-1 0 1 0 0,1-1-1 0 0,0 1 0 0 0,0-1 0 0 0,0 0 0 0 0,0 1 0 0 0,0-1 0 0 0,0 0 1 0 0,0 0-1 0 0,2 0-35 0 0,13 6 162 0 0,1 0 0 0 0,1-1 0 0 0,-1-1 0 0 0,1 0 0 0 0,0-2 0 0 0,0 0 1 0 0,6-1-163 0 0,40 1-659 0 0,33-4 659 0 0,-27 0-2446 0 0,-39 1-5433 0 0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9:00:21.43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12 1 17527 0 0,'0'0'515'0'0,"0"0"-7"0"0,2 6-307 0 0,0 1-136 0 0,0-1 0 0 0,-1 1 0 0 0,0 0 0 0 0,-1 0 0 0 0,0 0 0 0 0,0 0 0 0 0,0 0 0 0 0,-1 4-65 0 0,0 14 626 0 0,-1 13 1413 0 0,-4 21-2039 0 0,-1 22 1282 0 0,5-52-1040 0 0,2 0 0 0 0,1 0 0 0 0,1 0 0 0 0,1 0-1 0 0,2-1 1 0 0,1 1 0 0 0,6 18-242 0 0,-10-42 25 0 0,0 1-1 0 0,1-1 0 0 0,-1 0 0 0 0,1-1 1 0 0,0 1-1 0 0,0 0 0 0 0,0-1 0 0 0,1 0 1 0 0,0 1-1 0 0,-1-1 0 0 0,2-1 1 0 0,-1 1-1 0 0,0-1 0 0 0,2 1-24 0 0,1 1 8 0 0,0-1 1 0 0,1-1-1 0 0,0 1 1 0 0,-1-1-1 0 0,1-1 0 0 0,0 1 1 0 0,1-1-1 0 0,-1-1 0 0 0,0 0-8 0 0,16 1-45 0 0,-1-1 0 0 0,1-1 0 0 0,0-1 0 0 0,-1-1-1 0 0,1-1 1 0 0,5-2 45 0 0,12-3-712 0 0,-1-1 0 0 0,32-13 712 0 0,-54 15-503 0 0,0-1 0 0 0,-1 0 0 0 0,0-1 0 0 0,0-1 0 0 0,-1 0 0 0 0,-1-1 0 0 0,3-4 503 0 0,3-2-722 0 0,33-31-1457 0 0,-48 42 1970 0 0,0 0 1 0 0,-1 0-1 0 0,0-1 1 0 0,0 1-1 0 0,-1-1 0 0 0,0 0 1 0 0,2-4 208 0 0,-6 10 28 0 0,1 1 1 0 0,-1-1-1 0 0,0 0 1 0 0,1 1 0 0 0,-1-1-1 0 0,0 0 1 0 0,0 0-1 0 0,0 1 1 0 0,0-1-1 0 0,1 0 1 0 0,-1 0-1 0 0,0 1 1 0 0,0-1-1 0 0,0 0 1 0 0,-1 0 0 0 0,1 1-1 0 0,0-1 1 0 0,0 0-1 0 0,0 0 1 0 0,0 1-1 0 0,-1-1 1 0 0,1 0-29 0 0,-1 0 52 0 0,1 1 0 0 0,-1-1 0 0 0,1 1 0 0 0,-1-1 0 0 0,0 1 0 0 0,1 0 0 0 0,-1-1 0 0 0,1 1 0 0 0,-1 0 0 0 0,0 0 0 0 0,1-1 0 0 0,-1 1 0 0 0,0 0 0 0 0,0 0 0 0 0,1 0 0 0 0,-1 0 0 0 0,0 0 0 0 0,1 0 1 0 0,-1 0-54 0 0,-6 0 409 0 0,1 1 1 0 0,0 0-1 0 0,0 0 0 0 0,0 0 0 0 0,-1 1-408 0 0,1 0 312 0 0,-10 2-26 0 0,1 1 0 0 0,0 1 0 0 0,0 1 1 0 0,0 0-1 0 0,-3 3-286 0 0,-19 13 1152 0 0,-12 10-1152 0 0,25-14 412 0 0,1 1 0 0 0,1 1 1 0 0,-14 18-413 0 0,27-29 69 0 0,3-3-19 0 0,1-1 0 0 0,-1 2 0 0 0,1-1 0 0 0,1 0 0 0 0,-1 1 0 0 0,1 0 0 0 0,1 0 0 0 0,-1 2-50 0 0,3-10 6 0 0,1 1 1 0 0,0 0-1 0 0,0-1 0 0 0,-1 1 0 0 0,1-1 0 0 0,0 1 1 0 0,0 0-1 0 0,0-1 0 0 0,0 1 0 0 0,0 0 0 0 0,0-1 0 0 0,0 1 1 0 0,0-1-1 0 0,0 1 0 0 0,0 0 0 0 0,0-1 0 0 0,1 1 0 0 0,-1 0 1 0 0,0-1-1 0 0,0 1 0 0 0,0-1 0 0 0,1 1 0 0 0,-1-1 1 0 0,0 1-1 0 0,1 0 0 0 0,-1-1 0 0 0,1 1 0 0 0,-1-1-6 0 0,1 1 7 0 0,0-1-1 0 0,0 1 1 0 0,0-1-1 0 0,0 0 0 0 0,0 1 1 0 0,-1-1-1 0 0,1 0 1 0 0,0 0-1 0 0,0 1 0 0 0,0-1 1 0 0,0 0-1 0 0,0 0 1 0 0,0 0-1 0 0,0 0 1 0 0,0-1-1 0 0,0 1 0 0 0,0 0 1 0 0,-1 0-1 0 0,1 0 1 0 0,1-1-7 0 0,13-5 40 0 0,1-1 0 0 0,-1 0 1 0 0,0-1-1 0 0,0-1 1 0 0,-1 0-1 0 0,5-5-40 0 0,-13 9 0 0 0,7-4-15 0 0,-1-1 0 0 0,0 0 0 0 0,0 0 0 0 0,4-7 15 0 0,-4 5-2 0 0,0 1-1 0 0,0 0 1 0 0,1 1 0 0 0,0 1-1 0 0,3-1 3 0 0,-7 5 0 0 0,-2 5 0 0 0,-1 8 16 0 0,-3 2 57 0 0,0-1 0 0 0,0 1 0 0 0,-1 0 0 0 0,0 0-73 0 0,1 1 74 0 0,-1 0 0 0 0,1 0 0 0 0,1-1 0 0 0,1 3-74 0 0,-4-10 8 0 0,0 0 1 0 0,1 0-1 0 0,-1-1 0 0 0,1 1 0 0 0,0-1 1 0 0,0 1-1 0 0,0-1 0 0 0,0 0 0 0 0,0 0 1 0 0,1 0-1 0 0,-1 0 0 0 0,0 0 0 0 0,1-1 1 0 0,0 1-1 0 0,-1-1 0 0 0,1 1 0 0 0,1 0-8 0 0,3 0 1 0 0,0-1 0 0 0,1 1 0 0 0,-1-1 1 0 0,0 0-1 0 0,0-1 0 0 0,1 0 0 0 0,-1 0 0 0 0,0 0 0 0 0,1-1 0 0 0,-1 0 0 0 0,0-1 0 0 0,0 0 0 0 0,0 0 0 0 0,0 0-1 0 0,13-5-730 0 0,0-1-1 0 0,-1-1 0 0 0,0-1 0 0 0,4-3 731 0 0,-5 1-1676 0 0,-2-1-68 0 0</inkml:trace>
  <inkml:trace contextRef="#ctx0" brushRef="#br0" timeOffset="648.213">1060 300 14808 0 0,'-5'3'1014'0'0,"4"-1"-968"0"0,1 0-1 0 0,0-1 0 0 0,0 1 1 0 0,0-1-1 0 0,0 1 1 0 0,0 0-1 0 0,1-1 0 0 0,-1 1 1 0 0,0-1-1 0 0,1 1 1 0 0,-1 0-1 0 0,1-1 0 0 0,0 1 1 0 0,0 0-46 0 0,14 24 767 0 0,-7-12-383 0 0,17 29 741 0 0,-16-30-733 0 0,-1 1 0 0 0,0 0 1 0 0,-1 0-1 0 0,-1 1 0 0 0,0 0 0 0 0,-1 0 0 0 0,2 10-392 0 0,-6-19 163 0 0,0 1 0 0 0,0-1 1 0 0,-1 1-1 0 0,1-1 0 0 0,-2 1 0 0 0,1-1 0 0 0,-1 3-163 0 0,1-6 22 0 0,-1-1 1 0 0,0 0-1 0 0,0 0 0 0 0,0 1 1 0 0,0-1-1 0 0,0 0 1 0 0,0 0-1 0 0,0 0 0 0 0,0 0 1 0 0,-1 0-1 0 0,1 0 1 0 0,-1-1-1 0 0,0 1 0 0 0,0 0 1 0 0,1-1-1 0 0,-1 0 1 0 0,0 1-1 0 0,0-1 0 0 0,0 0 1 0 0,0 0-1 0 0,-3 1-22 0 0,-9 3 57 0 0,-1 0 1 0 0,0-1-1 0 0,-1-1 0 0 0,1 0 0 0 0,-1-1 0 0 0,1-1 1 0 0,-1 0-1 0 0,0-2 0 0 0,1 1 0 0 0,-14-4-57 0 0,1-1-240 0 0,26 5 152 0 0,2 0-2 0 0,0 0-5 0 0,1-1 86 0 0,-1 1 1 0 0,0-1-1 0 0,1 0 1 0 0,-1 1-1 0 0,1-1 1 0 0,-1 0-1 0 0,1 1 0 0 0,-1-1 1 0 0,1 1-1 0 0,0-1 1 0 0,-1 1-1 0 0,1-1 1 0 0,0 1-1 0 0,-1 0 0 0 0,1-1 1 0 0,0 1-1 0 0,0 0 1 0 0,-1-1 8 0 0,16-5-99 0 0,39-13-30 0 0,1 3 0 0 0,13 0 129 0 0,-28 7 0 0 0,1-3 0 0 0,2-2 0 0 0,19-6 0 0 0,-41 13 0 0 0,0-1 0 0 0,-1-1 0 0 0,0 0 0 0 0,0-2 0 0 0,-1 0 0 0 0,5-6 0 0 0,-20 14-33 0 0,-1-1-1 0 0,1 1 0 0 0,-1-1 1 0 0,0 0-1 0 0,0 0 1 0 0,-1-1-1 0 0,1 1 0 0 0,-1-1 1 0 0,1-2 33 0 0,-3 5-21 0 0,1-1 1 0 0,-1 1 0 0 0,0-1-1 0 0,0 1 1 0 0,0-1 0 0 0,-1 0-1 0 0,1 0 1 0 0,-1 1 0 0 0,1-1-1 0 0,-1 0 1 0 0,0 0 0 0 0,0 1-1 0 0,0-1 1 0 0,-1 0 0 0 0,1 0-1 0 0,0 0 1 0 0,-1 1 0 0 0,0-1-1 0 0,0 0 1 0 0,0 0 20 0 0,0 2-33 0 0,1 0 1 0 0,-1 0-1 0 0,0 0 1 0 0,0 0-1 0 0,0-1 0 0 0,0 1 1 0 0,0 0-1 0 0,0 1 1 0 0,-1-1-1 0 0,1 0 1 0 0,0 0-1 0 0,0 0 0 0 0,-1 1 1 0 0,1-1-1 0 0,0 1 1 0 0,-1-1-1 0 0,1 1 0 0 0,-1-1 1 0 0,1 1-1 0 0,0 0 1 0 0,-1 0-1 0 0,1-1 0 0 0,-1 1 1 0 0,1 0-1 0 0,-2 1 33 0 0,-1-1-29 0 0,1 0 0 0 0,-1 0 1 0 0,0 1-1 0 0,0-1 0 0 0,0 1 0 0 0,1 0 0 0 0,-1 0 0 0 0,0 1 0 0 0,-1 0 29 0 0,2 0-3 0 0,0 0 0 0 0,0 0 0 0 0,0 0-1 0 0,0 0 1 0 0,0 0 0 0 0,1 1 0 0 0,-1-1-1 0 0,1 1 1 0 0,-1 0 0 0 0,1 0 0 0 0,0 0-1 0 0,0 0 1 0 0,1 0 0 0 0,-1 0 0 0 0,1 0-1 0 0,-1 1 1 0 0,1-1 0 0 0,0 0 0 0 0,0 3 3 0 0,0-1 20 0 0,0-1 1 0 0,1 1-1 0 0,0-1 1 0 0,0 1-1 0 0,0-1 1 0 0,1 1 0 0 0,-1-1-1 0 0,1 0 1 0 0,0 1-1 0 0,0-1 1 0 0,1 0-1 0 0,-1 1 1 0 0,1-1-1 0 0,0 0 1 0 0,2 3-21 0 0,1-1 48 0 0,0 0 0 0 0,1 0 0 0 0,-1-1 0 0 0,1 0 0 0 0,1 0 0 0 0,-1 0 0 0 0,1-1 0 0 0,-1 0 0 0 0,6 2-48 0 0,-2 0 89 0 0,-3-2-48 0 0,0-1-1 0 0,1 0 1 0 0,-1-1 0 0 0,1 0-1 0 0,0 0 1 0 0,-1 0-1 0 0,1-1 1 0 0,0 0-1 0 0,0-1 1 0 0,0 1-1 0 0,0-2 1 0 0,0 1 0 0 0,0-1-1 0 0,0 0 1 0 0,0-1-41 0 0,9-1 34 0 0,0-2 1 0 0,0 0-1 0 0,-1 0 1 0 0,0-2 0 0 0,0 0-1 0 0,7-5-34 0 0,13-9-158 0 0,-25 14-21 0 0,1 0 1 0 0,0 0-1 0 0,0 1 1 0 0,1 0-1 0 0,0 1 1 0 0,0 1-1 0 0,0 0 1 0 0,7-1 178 0 0,-16 5 29 0 0,-1 0 1 0 0,1 0-1 0 0,0 0 0 0 0,0 0 1 0 0,0 0-1 0 0,0 1 1 0 0,-1 0-1 0 0,1 0 0 0 0,0 0 1 0 0,-1 0-1 0 0,1 0 1 0 0,0 1-1 0 0,0 0-29 0 0,7 5 329 0 0,0 0 0 0 0,-1 0 0 0 0,4 4-329 0 0,-6-5 41 0 0,9 2 170 0 0,-16-8-70 0 0,1 1 3 0 0,14 0 78 0 0,-14-1-156 0 0,-1 0-2 0 0,5 0-113 0 0,1-1 0 0 0,-1 0-1 0 0,0 0 1 0 0,0 0 0 0 0,-1-1 0 0 0,1 0-1 0 0,3-2 50 0 0,22-12-3840 0 0,-21 9-3134 0 0</inkml:trace>
  <inkml:trace contextRef="#ctx0" brushRef="#br0" timeOffset="957.619">2333 413 19663 0 0,'0'0'447'0'0,"0"0"62"0"0,0 0 33 0 0,1 0-65 0 0,53-13 329 0 0,0 3 0 0 0,0 2 0 0 0,0 2 0 0 0,29 2-806 0 0,-44 4-845 0 0,-14 0-5303 0 0,-9 0-1537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29:04.2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3 166 13304 0 0,'-2'-9'1444'0'0,"2"5"-1412"0"0,18 0 449 0 0,-12 3-379 0 0,-1 1 1 0 0,1-1-1 0 0,0 1 1 0 0,-1 0-1 0 0,1 0 0 0 0,0 1 1 0 0,-1-1-1 0 0,3 2-102 0 0,15 1 455 0 0,41 3 423 0 0,21 1-225 0 0,5-1-421 0 0,35 0-93 0 0,411-10 1381 0 0,-58 8-3743 0 0,-489-2-629 0 0,-5 1 1226 0 0</inkml:trace>
  <inkml:trace contextRef="#ctx0" brushRef="#br0" timeOffset="336.702">418 327 12384 0 0,'-30'2'1179'0'0,"-13"2"-1179"0"0,-30 1 173 0 0,66-5-32 0 0,-24 0 756 0 0,14 3 3514 0 0,37-7-4158 0 0,1 0 0 0 0,-1 2 0 0 0,9 0-253 0 0,33-3 39 0 0,6-3 228 0 0,16 3-267 0 0,-16 2 33 0 0,76-3 118 0 0,1 6-151 0 0,143 11 713 0 0,-284-11-711 0 0,171 1 78 0 0,-94-1 134 0 0,-73 1 419 0 0,-4 0-1755 0 0,0-1-5494 0 0,-4 0 446 0 0</inkml:trace>
  <inkml:trace contextRef="#ctx0" brushRef="#br0" timeOffset="653.94">1002 10 13328 0 0,'10'-7'1010'0'0,"-7"6"-980"0"0,0 1 0 0 0,-1-1-1 0 0,1 1 1 0 0,0-1 0 0 0,0 1-1 0 0,0 0 1 0 0,0 0 0 0 0,-1 0-1 0 0,1 1 1 0 0,1-1-30 0 0,30 6 151 0 0,-29-4-145 0 0,78 18 631 0 0,-2 4 0 0 0,0 4 0 0 0,70 36-637 0 0,-107-46 326 0 0,25 12 468 0 0,-57-23-626 0 0,7 2 211 0 0,0 1 1 0 0,-1 1-1 0 0,14 11-379 0 0,-30-20 16 0 0,1 0 49 0 0,0 0 1 0 0,-1 1-1 0 0,1-1 1 0 0,0 1-1 0 0,-1 0 1 0 0,1 0-1 0 0,0 1-65 0 0,-3-3 19 0 0,1 0 0 0 0,0 1 0 0 0,-1-1 0 0 0,1 0 0 0 0,-1 1 0 0 0,0-1 0 0 0,0 1 0 0 0,1-1 0 0 0,-1 0 0 0 0,0 1 0 0 0,0-1 0 0 0,0 1 0 0 0,0-1 0 0 0,-1 1 0 0 0,1-1 0 0 0,0 0 0 0 0,0 1 0 0 0,-1-1 0 0 0,1 1 0 0 0,-1-1 0 0 0,0 0 0 0 0,0 1-19 0 0,-2 4 36 0 0,0-1 0 0 0,0 0 0 0 0,-1 1 0 0 0,0-1 0 0 0,0-1 1 0 0,-1 1-1 0 0,1 0 0 0 0,-5 2-36 0 0,-42 31 155 0 0,42-33-133 0 0,-34 24-1037 0 0,-2-3-1 0 0,-2-1 1 0 0,-13 3 1015 0 0,34-17-1291 0 0,2-2-11 0 0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9:00:36.17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281 359 13128 0 0,'-5'0'119'0'0,"0"-1"0"0"0,1 0 0 0 0,-1 1 0 0 0,0 0 0 0 0,0 0 0 0 0,0 0 0 0 0,0 1 0 0 0,1 0 0 0 0,-1 0 0 0 0,0 0 0 0 0,1 0 0 0 0,-2 1-119 0 0,-16 5 9 0 0,15-5 130 0 0,0 1-1 0 0,0-1 0 0 0,0 1 0 0 0,-6 4-138 0 0,-4 2 685 0 0,12-7-498 0 0,0 0 1 0 0,1 1-1 0 0,-1 0 0 0 0,1 0 1 0 0,0 0-1 0 0,0 0 0 0 0,0 0 0 0 0,0 1 1 0 0,-1 1-188 0 0,-1 2 249 0 0,-1 0-1 0 0,0-1 1 0 0,0 0 0 0 0,0-1 0 0 0,-2 1-249 0 0,-12 9 381 0 0,19-13-314 0 0,0 1 0 0 0,0-1 0 0 0,0 0-1 0 0,1 1 1 0 0,-1-1 0 0 0,0 1 0 0 0,1 0 0 0 0,0-1-1 0 0,0 1 1 0 0,0 0 0 0 0,-1 2-67 0 0,-6 13 257 0 0,8-17-246 0 0,-1 0 0 0 0,1 0 1 0 0,0 0-1 0 0,-1 0 0 0 0,1 1 0 0 0,0-1 0 0 0,0 0 1 0 0,0 0-1 0 0,0 0 0 0 0,0 0 0 0 0,0 0 0 0 0,0 0 1 0 0,0 1-1 0 0,0-1 0 0 0,0 0 0 0 0,1 0 0 0 0,-1 0 0 0 0,0 0 1 0 0,1 0-1 0 0,-1 0 0 0 0,1 0 0 0 0,0 0 0 0 0,-1 0 1 0 0,1 0-1 0 0,-1 0 0 0 0,1 0 0 0 0,0 0 0 0 0,0-1 1 0 0,0 1-1 0 0,0 0 0 0 0,-1 0 0 0 0,1-1 0 0 0,0 1 0 0 0,0-1 1 0 0,0 1-1 0 0,1 0-11 0 0,1 1 40 0 0,1 0 0 0 0,-1-1-1 0 0,1 1 1 0 0,-1-1 0 0 0,1 1 0 0 0,0-1 0 0 0,0 0 0 0 0,-1 0 0 0 0,1-1-1 0 0,3 1-39 0 0,3-1 13 0 0,0-1-1 0 0,1 0 0 0 0,-1 0 1 0 0,1-1-1 0 0,-1-1 0 0 0,0 0 0 0 0,0 0 1 0 0,0-1-1 0 0,-1 0 0 0 0,1 0 0 0 0,-1-1 1 0 0,0-1-1 0 0,0 0 0 0 0,6-5-12 0 0,-2 1-7 0 0,-8 6 15 0 0,0 0-1 0 0,0 0 0 0 0,0 0 0 0 0,0 0 0 0 0,-1-1 0 0 0,0 0 0 0 0,0 0 0 0 0,0 0 0 0 0,0 0 0 0 0,0-3-7 0 0,2-3 6 0 0,-5 8-11 0 0,1 0-1 0 0,-1 1 1 0 0,1-1 0 0 0,-1 0 0 0 0,0 0 0 0 0,0 0 0 0 0,0-1-1 0 0,0 1 1 0 0,-1 0 0 0 0,1 0 0 0 0,-1 0 0 0 0,0 0 0 0 0,0-1 0 0 0,0 1-1 0 0,0 0 6 0 0,-3-3 0 0 0,3 6 0 0 0,0 0 0 0 0,0-1 0 0 0,-1 1 0 0 0,1 0 0 0 0,0 0 0 0 0,-1-1 0 0 0,1 1 0 0 0,0 0 0 0 0,-1 0 0 0 0,1 0 0 0 0,0-1 0 0 0,-1 1 0 0 0,1 0 0 0 0,-1 0 0 0 0,1 0 0 0 0,0 0 0 0 0,-1 0 0 0 0,1 0 0 0 0,0 0 0 0 0,-1 0 0 0 0,1 0 0 0 0,-1 0 0 0 0,1 0 0 0 0,0 0 0 0 0,-1 0 0 0 0,1 0 0 0 0,0 0 0 0 0,-1 1 0 0 0,1-1 0 0 0,-1 0 0 0 0,1 0 0 0 0,0 0 0 0 0,-1 0 0 0 0,1 1 0 0 0,0-1 0 0 0,0 0 0 0 0,-1 1 0 0 0,-7 7 0 0 0,1 28 54 0 0,7-34-48 0 0,-1 1-1 0 0,0-1 1 0 0,1 1 0 0 0,-1-1 0 0 0,1 1 0 0 0,0-1 0 0 0,0 1 0 0 0,0-1 0 0 0,0 1 0 0 0,0-1 0 0 0,1 1-1 0 0,-1-1 1 0 0,1 1 0 0 0,-1-1 0 0 0,1 1 0 0 0,0-1 0 0 0,0 0 0 0 0,0 1 0 0 0,0-1 0 0 0,1 0 0 0 0,-1 0-1 0 0,1 0 1 0 0,-1 0 0 0 0,1 0 0 0 0,-1 0 0 0 0,1 0-6 0 0,0-1 15 0 0,-1 0-1 0 0,1-1 1 0 0,-1 1-1 0 0,0 0 1 0 0,1-1-1 0 0,-1 1 1 0 0,1-1 0 0 0,0 1-1 0 0,-1-1 1 0 0,1 0-1 0 0,-1 0 1 0 0,1 0 0 0 0,-1 0-1 0 0,1 0 1 0 0,1 0-15 0 0,24-5 90 0 0,-23 4-70 0 0,14-3 48 0 0,0-1 0 0 0,0-1 0 0 0,0 0 0 0 0,9-6-68 0 0,-19 7 25 0 0,-1 0-1 0 0,1-1 0 0 0,-1 1 1 0 0,0-2-1 0 0,-1 1 0 0 0,1-1-24 0 0,12-12-2 0 0,55-55 2 0 0,-73 73 0 0 0,-1 1 0 0 0,1-1 0 0 0,0 1 0 0 0,-1 0 0 0 0,1-1 0 0 0,-1 1 0 0 0,1 0 0 0 0,0-1 0 0 0,-1 1 0 0 0,1 0 0 0 0,0 0 0 0 0,0 0 0 0 0,-1 0 0 0 0,1 0 0 0 0,0 0 0 0 0,-1 0 0 0 0,1 0 0 0 0,0 0 0 0 0,0 0 0 0 0,-1 0 0 0 0,1 0 0 0 0,0 0 0 0 0,-1 0 0 0 0,1 1 0 0 0,0-1 0 0 0,-1 0 0 0 0,1 1 0 0 0,0-1 0 0 0,11 10 0 0 0,-5 2 108 0 0,0 1 0 0 0,-1 0 0 0 0,-1 0 0 0 0,2 6-108 0 0,-2-5 103 0 0,0-1-1 0 0,1 0 1 0 0,0 0 0 0 0,4 4-103 0 0,-9-16 14 0 0,-1 0 62 0 0,1 1-1 0 0,0-1 1 0 0,0 0 0 0 0,0 0-1 0 0,0 0 1 0 0,0 1 0 0 0,0-1 0 0 0,0 0-1 0 0,0 0 1 0 0,1 0-76 0 0,-1-1 23 0 0,0 0-1 0 0,0 0 1 0 0,-1 0-1 0 0,1 0 1 0 0,0 0-1 0 0,0 0 1 0 0,-1 0 0 0 0,1 0-1 0 0,0 0 1 0 0,-1-1-1 0 0,1 1 1 0 0,0 0 0 0 0,0 0-1 0 0,-1-1 1 0 0,1 1-1 0 0,-1-1 1 0 0,1 1-1 0 0,0 0 1 0 0,-1-1 0 0 0,1 1-1 0 0,-1-1-22 0 0,12-8 73 0 0,-1-1 0 0 0,-1 0-1 0 0,8-10-72 0 0,-10 11 14 0 0,-5 7-27 0 0,0 0 0 0 0,0 0 1 0 0,0 0-1 0 0,0 0 0 0 0,0 0 0 0 0,0 1 0 0 0,0-1 0 0 0,1 1 0 0 0,-1 0 0 0 0,1 0 0 0 0,-1 0 1 0 0,0 1-1 0 0,1-1 0 0 0,-1 1 0 0 0,1 0 0 0 0,0 0 0 0 0,-1 0 0 0 0,4 0 13 0 0,-1 1-120 0 0,0 1 0 0 0,0-1 0 0 0,0 1 0 0 0,-1 0 0 0 0,1 0 0 0 0,0 1 0 0 0,-1 0 0 0 0,3 1 120 0 0,39 30-2287 0 0,-7-5-5356 0 0,-28-21 1918 0 0</inkml:trace>
  <inkml:trace contextRef="#ctx0" brushRef="#br0" timeOffset="417.717">1323 378 12296 0 0,'1'-3'83'0'0,"0"0"-1"0"0,0 0 1 0 0,0 0 0 0 0,0 0 0 0 0,-1 0 0 0 0,0 0 0 0 0,0 0 0 0 0,1 0 0 0 0,-2-1 0 0 0,1 1 0 0 0,0 0 0 0 0,-1 0-1 0 0,1 0 1 0 0,-1 0 0 0 0,0 0 0 0 0,0 0 0 0 0,0 0-83 0 0,0 2 94 0 0,1-1-1 0 0,-1 1 0 0 0,0-1 1 0 0,0 1-1 0 0,0 0 1 0 0,0-1-1 0 0,0 1 1 0 0,0 0-1 0 0,0 0 1 0 0,0 0-1 0 0,0 0 0 0 0,-1 0 1 0 0,1 0-1 0 0,-1 0 1 0 0,1 0-1 0 0,0 0 1 0 0,-1 1-1 0 0,1-1 1 0 0,-1 1-1 0 0,1-1 0 0 0,-1 1 1 0 0,0-1-1 0 0,1 1 1 0 0,-1 0-1 0 0,1 0 1 0 0,-1 0-1 0 0,0 0 1 0 0,1 0-1 0 0,-1 0 0 0 0,0 0 1 0 0,1 1-1 0 0,-1-1 1 0 0,0 1-94 0 0,-11 2 228 0 0,1 1-1 0 0,-1 1 1 0 0,1 0 0 0 0,0 1-1 0 0,1 0 1 0 0,0 1 0 0 0,-1 0-1 0 0,2 1 1 0 0,-1 0 0 0 0,1 0-1 0 0,1 1 1 0 0,0 1 0 0 0,0-1 0 0 0,1 2-1 0 0,0-1 1 0 0,0 1 0 0 0,1 0-1 0 0,-1 5-227 0 0,4-10 38 0 0,0 1-11 0 0,1 0 1 0 0,-1 1-1 0 0,1-1 1 0 0,1 1-1 0 0,-2 5-27 0 0,4-12 2 0 0,-1 1-1 0 0,1-1 0 0 0,0 0 0 0 0,0 1 1 0 0,0-1-1 0 0,0 1 0 0 0,0-1 0 0 0,0 1 1 0 0,0-1-1 0 0,0 1 0 0 0,0-1 0 0 0,1 0 1 0 0,-1 1-1 0 0,1-1 0 0 0,-1 1 0 0 0,1-1 1 0 0,-1 0-1 0 0,1 0 0 0 0,0 1 0 0 0,0-1 0 0 0,0 0 1 0 0,0 0-1 0 0,0 0 0 0 0,0 0 0 0 0,0 0 1 0 0,0 0-1 0 0,0 0 0 0 0,0 0 0 0 0,0 0 1 0 0,1 0-1 0 0,-1-1 0 0 0,0 1 0 0 0,1 0-1 0 0,1 0 41 0 0,0-1 0 0 0,1 1 0 0 0,-1-1-1 0 0,1 1 1 0 0,-1-1 0 0 0,0 0 0 0 0,1 0 0 0 0,-1 0-1 0 0,1-1 1 0 0,1 0-41 0 0,34-8 494 0 0,-19 1-541 0 0,-1 0 0 0 0,0-1 1 0 0,-1-1-1 0 0,0 0 1 0 0,-1-2-1 0 0,7-5 47 0 0,-13 8-79 0 0,0-1 1 0 0,0-1-1 0 0,-1 1 0 0 0,0-2 1 0 0,-1 1-1 0 0,0-2 0 0 0,-1 1 0 0 0,0-1 1 0 0,1-4 78 0 0,9-24-97 0 0,-1 0 1 0 0,-3-1 0 0 0,-1-1-1 0 0,5-36 97 0 0,-16 67-23 0 0,0 0 0 0 0,-1 0 0 0 0,0-6 23 0 0,-1 13 86 0 0,0 1 1 0 0,0-1-1 0 0,-1 1 0 0 0,1-1 0 0 0,-1 1 1 0 0,0 0-1 0 0,0-1 0 0 0,-1 1 0 0 0,1 0 1 0 0,-3-3-87 0 0,4 6 264 0 0,-2 2 6 0 0,0 0-242 0 0,0 1 0 0 0,0 0 0 0 0,0 0 1 0 0,1 0-1 0 0,-1 0 0 0 0,0 0 0 0 0,1 0 0 0 0,-1 0 0 0 0,1 1 0 0 0,0-1 0 0 0,0 1 0 0 0,0-1 0 0 0,-1 3-28 0 0,-9 39 40 0 0,7-27 82 0 0,-4 21 93 0 0,2 0-1 0 0,1 0 1 0 0,2 1 0 0 0,2-1-1 0 0,1 7-214 0 0,0-31 40 0 0,1-1-1 0 0,1 1 0 0 0,0-1 0 0 0,1 0 1 0 0,1 1-1 0 0,-1-1 0 0 0,2-1 0 0 0,1 4-39 0 0,-3-10 15 0 0,0 0 0 0 0,1 0 0 0 0,0-1 0 0 0,0 1 0 0 0,0-1 0 0 0,0 0 0 0 0,1 0 0 0 0,0 0 0 0 0,0-1 0 0 0,0 0 0 0 0,1 0 0 0 0,-1 0 0 0 0,1 0-1 0 0,0-1 1 0 0,0 0 0 0 0,0 0 0 0 0,2 0-15 0 0,6 1-544 0 0,-1 0-1 0 0,1 0 0 0 0,1-1 0 0 0,10 0 545 0 0,-6-1-1843 0 0,1-2 0 0 0,-1 0 1 0 0,7-2 1842 0 0,8-3-7076 0 0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9:00:36.910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405 83 16559 0 0,'-5'-3'149'0'0,"0"1"0"0"0,-1 0 0 0 0,1 0 0 0 0,-1 0 0 0 0,0 0 0 0 0,0 1 0 0 0,1 0 0 0 0,-1 0 0 0 0,0 1 0 0 0,0 0 0 0 0,0 0 0 0 0,0 0 0 0 0,-5 1-149 0 0,-13 3 131 0 0,-1 0 0 0 0,-15 6-131 0 0,25-7 372 0 0,-10 4-89 0 0,-1 1 0 0 0,1 1 1 0 0,1 1-1 0 0,0 1 0 0 0,-15 10-283 0 0,35-18 54 0 0,0 0 0 0 0,0-1-1 0 0,0 2 1 0 0,0-1 0 0 0,1 0 0 0 0,-1 1-1 0 0,1 0 1 0 0,0-1 0 0 0,0 1 0 0 0,0 0-1 0 0,1 1 1 0 0,-1-1 0 0 0,0 4-54 0 0,1-5 21 0 0,1 0 0 0 0,1 0 1 0 0,-1 0-1 0 0,0 0 0 0 0,1 0 0 0 0,-1 1 0 0 0,1-1 0 0 0,0 0 1 0 0,0 0-1 0 0,0 0 0 0 0,1 0 0 0 0,-1 1 0 0 0,1-1 1 0 0,0 0-1 0 0,0 0 0 0 0,0 0 0 0 0,0 0 0 0 0,0 0 1 0 0,0 0-1 0 0,1-1 0 0 0,1 3-21 0 0,5 4 22 0 0,0 0 1 0 0,0 0-1 0 0,1-1 1 0 0,0 0-1 0 0,0 0 1 0 0,1-1-1 0 0,0 0 0 0 0,1-1 1 0 0,0 0-23 0 0,19 13 3 0 0,33 21 21 0 0,-32-21 94 0 0,-1 1-1 0 0,-1 1 0 0 0,3 4-117 0 0,-30-23 19 0 0,0-1-1 0 0,0 1 1 0 0,-1 0-1 0 0,1 0 1 0 0,0 0-1 0 0,-1 0 1 0 0,1 1-1 0 0,-1-1 1 0 0,0 0-1 0 0,0 1 1 0 0,0-1-1 0 0,0 0 1 0 0,1 3-19 0 0,-2-4 11 0 0,0 0 0 0 0,0 1 0 0 0,0-1 0 0 0,0 0-1 0 0,0 0 1 0 0,0 0 0 0 0,-1 1 0 0 0,1-1 0 0 0,0 0 0 0 0,-1 0 0 0 0,1 0 0 0 0,-1 0 0 0 0,1 0 0 0 0,-1 0 0 0 0,1 0 0 0 0,-1 0-1 0 0,0 0 1 0 0,0 0 0 0 0,1 0 0 0 0,-1 0 0 0 0,0 0 0 0 0,0 0 0 0 0,0 0 0 0 0,0-1 0 0 0,0 1 0 0 0,0 0 0 0 0,0-1 0 0 0,0 1-1 0 0,0-1 1 0 0,-1 1-11 0 0,-5 2 47 0 0,0 0-1 0 0,0-1 1 0 0,-1 0-1 0 0,1 0 1 0 0,-1 0 0 0 0,0-1-1 0 0,0 0-46 0 0,-55 2-416 0 0,52-3 143 0 0,-19 0-5955 0 0,11-3-756 0 0</inkml:trace>
  <inkml:trace contextRef="#ctx0" brushRef="#br0" timeOffset="320.645">848 73 14896 0 0,'0'0'433'0'0,"-12"0"174"0"0,6 3-439 0 0,1 0 0 0 0,0 0 0 0 0,0 1 0 0 0,0 0 0 0 0,0 0 0 0 0,1 0 0 0 0,-1 1 0 0 0,1 0 0 0 0,0-1 0 0 0,0 1 0 0 0,1 1 0 0 0,0-1 1 0 0,-3 6-169 0 0,-5 11 1504 0 0,2 1 1 0 0,-7 22-1505 0 0,10-27 333 0 0,-9 31 323 0 0,1 1 0 0 0,3 1 0 0 0,2 0 0 0 0,-1 34-656 0 0,9-65 74 0 0,0 0-1 0 0,2 9-73 0 0,3-1-8585 0 0,-4-28 1832 0 0</inkml:trace>
  <inkml:trace contextRef="#ctx0" brushRef="#br0" timeOffset="1001.739">608 292 14032 0 0,'0'0'20'0'0,"0"0"0"0"0,0 0 0 0 0,0-1 1 0 0,0 1-1 0 0,0 0 0 0 0,0 0 1 0 0,0 0-1 0 0,0 0 0 0 0,-1-1 1 0 0,1 1-1 0 0,0 0 0 0 0,0 0 0 0 0,0 0 1 0 0,0 0-1 0 0,0 0 0 0 0,0-1 1 0 0,0 1-1 0 0,0 0 0 0 0,0 0 0 0 0,0 0 1 0 0,0 0-1 0 0,0-1 0 0 0,0 1 1 0 0,0 0-1 0 0,0 0 0 0 0,1 0 1 0 0,-1 0-1 0 0,0-1 0 0 0,0 1 0 0 0,0 0 1 0 0,0 0-1 0 0,0 0 0 0 0,0 0 1 0 0,0 0-1 0 0,0-1 0 0 0,0 1 0 0 0,1 0 1 0 0,-1 0-1 0 0,0 0 0 0 0,0 0 1 0 0,0 0-1 0 0,0 0 0 0 0,0 0 1 0 0,1 0-1 0 0,-1 0-20 0 0,11-2 154 0 0,13 6 48 0 0,16 6 505 0 0,-1-1 1 0 0,1-2-1 0 0,0-2 1 0 0,3-1-708 0 0,29-1 2059 0 0,60-7-2059 0 0,-94 4 229 0 0,-17 0-93 0 0,-1-1 0 0 0,8-2-136 0 0,-22 2 5 0 0,-1 0 1 0 0,1 0 0 0 0,0-1 0 0 0,-1 1 0 0 0,1-1-1 0 0,-1-1 1 0 0,0 1 0 0 0,1-1 0 0 0,-1 0 0 0 0,1-1-6 0 0,-4 2 21 0 0,0 1 0 0 0,0-1 1 0 0,-1 0-1 0 0,1 1 0 0 0,-1-1 1 0 0,1 0-1 0 0,-1 0 0 0 0,0 0 1 0 0,0 0-22 0 0,0 1 18 0 0,-1 0-15 0 0,0 1 1 0 0,0-1-1 0 0,0 1 0 0 0,0 0 0 0 0,0-1 0 0 0,-1 1 0 0 0,1-1 0 0 0,0 1 0 0 0,0 0 0 0 0,0-1 1 0 0,0 1-1 0 0,-1 0 0 0 0,1-1 0 0 0,0 1 0 0 0,-1 0 0 0 0,1-1 0 0 0,0 1 0 0 0,0 0 1 0 0,-1-1-1 0 0,1 1 0 0 0,0 0 0 0 0,-1 0 0 0 0,1 0 0 0 0,-1-1 0 0 0,1 1-3 0 0,-10-6-6 0 0,0 3-16 0 0,1 1 0 0 0,-1 0 0 0 0,1 0 0 0 0,-1 1 0 0 0,0 0 0 0 0,0 1-1 0 0,0 0 1 0 0,0 0 0 0 0,0 1 22 0 0,-6 1-10 0 0,0 1 1 0 0,0 0-1 0 0,1 1 0 0 0,-1 1 0 0 0,-2 2 10 0 0,9-4 16 0 0,1 1 0 0 0,0 1 0 0 0,-1-1 0 0 0,2 2 0 0 0,-1-1-1 0 0,1 1 1 0 0,-1 0 0 0 0,2 0 0 0 0,-1 1 0 0 0,1 0 0 0 0,0 0-1 0 0,0 1 1 0 0,1-1 0 0 0,0 1 0 0 0,0 0 0 0 0,1 1 0 0 0,-1 2-16 0 0,4-10 4 0 0,1 0 1 0 0,-1 1-1 0 0,1-1 0 0 0,-1 0 1 0 0,1 1-1 0 0,0-1 1 0 0,-1 1-1 0 0,1-1 1 0 0,0 1-1 0 0,0-1 1 0 0,0 0-1 0 0,0 1 0 0 0,0-1 1 0 0,1 1-1 0 0,-1-1 1 0 0,0 1-1 0 0,1-1 1 0 0,-1 0-1 0 0,1 1 0 0 0,-1-1 1 0 0,1 1-1 0 0,-1-1 1 0 0,2 1-5 0 0,-1-1 14 0 0,0 0 0 0 0,1 1 0 0 0,0-1 0 0 0,-1 0 0 0 0,1 0 0 0 0,0 0 0 0 0,-1 0 0 0 0,1 0 0 0 0,0 0 0 0 0,0 0 0 0 0,0-1 0 0 0,0 1 0 0 0,0-1 0 0 0,0 1 0 0 0,0-1-14 0 0,8 1 74 0 0,1 0 0 0 0,-1-1 0 0 0,0 0 0 0 0,0-1 0 0 0,10-1-74 0 0,-7 0 44 0 0,0-1 0 0 0,-1 1 0 0 0,1-2 0 0 0,-1 0 0 0 0,0 0 0 0 0,0-1 0 0 0,-1-1 0 0 0,11-6-44 0 0,102-69-1520 0 0,-119 78 1507 0 0,1 0 0 0 0,-1 0 0 0 0,0 1-1 0 0,1 0 1 0 0,0 0 0 0 0,0 0 0 0 0,-1 0-1 0 0,7 0 14 0 0,-11 2-2 0 0,1 0 1 0 0,0 0-1 0 0,0 0 0 0 0,0 0 0 0 0,0 0 0 0 0,0 0 0 0 0,0 0 0 0 0,-1 0 0 0 0,1 1 0 0 0,0-1 0 0 0,0 1 0 0 0,0 0 0 0 0,-1-1 0 0 0,1 1 0 0 0,0 0 0 0 0,-1 0 0 0 0,1 0 0 0 0,-1 0 0 0 0,1 0 0 0 0,-1 0 0 0 0,1 1 0 0 0,-1-1 0 0 0,0 0 1 0 0,0 1-1 0 0,0-1 0 0 0,1 1 0 0 0,-1-1 0 0 0,-1 1 0 0 0,2 1 2 0 0,2 9 145 0 0,1 1-1 0 0,-2 1 1 0 0,0-1 0 0 0,-1 0 0 0 0,0 1 0 0 0,-1-1 0 0 0,0 1-1 0 0,-1 7-144 0 0,0 2 450 0 0,1-1 0 0 0,3 10-450 0 0,-4-31 28 0 0,0 1 0 0 0,1-1 0 0 0,-1 0 0 0 0,0 0 0 0 0,0 0 0 0 0,1 1 0 0 0,-1-1 0 0 0,1 0 0 0 0,-1 0 0 0 0,1 0-1 0 0,0 0 1 0 0,0 1-28 0 0,-1-2 15 0 0,0 0 0 0 0,1 0 0 0 0,-1 0 0 0 0,1 0 0 0 0,-1 0 0 0 0,0 0 0 0 0,1 0-1 0 0,-1 0 1 0 0,0 0 0 0 0,1-1 0 0 0,-1 1 0 0 0,1 0 0 0 0,-1 0 0 0 0,0 0 0 0 0,1 0 0 0 0,-1 0-1 0 0,0-1 1 0 0,1 1 0 0 0,-1 0 0 0 0,0 0 0 0 0,0-1 0 0 0,1 1 0 0 0,-1 0 0 0 0,0 0-1 0 0,1-1 1 0 0,-1 1 0 0 0,0 0 0 0 0,0-1 0 0 0,0 1 0 0 0,0 0 0 0 0,1-1 0 0 0,-1 1 0 0 0,0 0-1 0 0,0-1 1 0 0,0 0-15 0 0,25-43 111 0 0,-17 29-298 0 0,1 0 1 0 0,8-10 186 0 0,4-4-342 0 0,2 2 0 0 0,5-4 342 0 0,-20 23-106 0 0,1 0 1 0 0,-1 1 0 0 0,1 0-1 0 0,1 1 1 0 0,-1-1 0 0 0,1 2-1 0 0,0-1 1 0 0,10-2 105 0 0,-16 6 19 0 0,0 1 1 0 0,1 0-1 0 0,-1 0 1 0 0,1 0-1 0 0,-1 1 1 0 0,1 0-1 0 0,-1-1 1 0 0,1 2-1 0 0,-1-1 1 0 0,1 0-1 0 0,-1 1 0 0 0,0 0 1 0 0,1 0-1 0 0,-1 0 1 0 0,0 1-1 0 0,1-1 1 0 0,-1 1-1 0 0,0 0 1 0 0,0 0-1 0 0,0 1 1 0 0,0-1-1 0 0,-1 1 1 0 0,1-1-1 0 0,-1 1 0 0 0,0 1 1 0 0,1-1-1 0 0,0 2-19 0 0,30 42 0 0 0,-16-19 0 0 0,7 11 0 0 0,-25-38-159 0 0,1 0 1 0 0,0 1-1 0 0,-1-1 0 0 0,1 0 0 0 0,0 0 0 0 0,0 0 0 0 0,0 1 0 0 0,0-1 1 0 0,0 0-1 0 0,0 0 0 0 0,0 0 0 0 0,0 0 0 0 0,0-1 0 0 0,1 1 0 0 0,-1 0 1 0 0,0 0-1 0 0,1-1 0 0 0,-1 1 0 0 0,0-1 0 0 0,1 1 0 0 0,-1-1 0 0 0,1 0 159 0 0,1 1-2562 0 0,4 0-4300 0 0</inkml:trace>
  <inkml:trace contextRef="#ctx0" brushRef="#br0" timeOffset="1579.406">2231 0 12752 0 0,'-18'36'854'0'0,"9"-19"-690"0"0,1 0-1 0 0,0 0 1 0 0,2 1 0 0 0,-2 5-164 0 0,-18 97 7068 0 0,-4 76-7068 0 0,25-140 839 0 0,4-33-617 0 0,1-18-201 0 0,1-7-78 0 0,5-17-1178 0 0,1 0-1 0 0,0 0 1 0 0,2 1-1 0 0,0 0 1 0 0,2-2 1235 0 0,58-85-6480 0 0,-57 89 5915 0 0,1 0 1 0 0,0 1-1 0 0,1 0 0 0 0,1 1 0 0 0,1 1 0 0 0,3-3 565 0 0,-5 6 294 0 0,0 1-1 0 0,0 1 0 0 0,7-3-293 0 0,-10 6 898 0 0,-1 0 1 0 0,1 1-1 0 0,0 1 0 0 0,0 0 1 0 0,2 0-899 0 0,-11 3 1232 0 0,-1 0-200 0 0,0 0-963 0 0,-1 0 1 0 0,1 0-1 0 0,-1 0 1 0 0,1 0-1 0 0,-1 0 1 0 0,1 1 0 0 0,-1-1-1 0 0,1 0 1 0 0,-1 0-1 0 0,1 0 1 0 0,-1 0-1 0 0,1 1 1 0 0,-1-1 0 0 0,1 0-1 0 0,-1 0 1 0 0,1 1-1 0 0,-1-1 1 0 0,0 0-1 0 0,1 1 1 0 0,-1-1 0 0 0,1 0-1 0 0,-1 1 1 0 0,0-1-1 0 0,1 1 1 0 0,-1-1 0 0 0,0 1-1 0 0,0-1 1 0 0,1 1-1 0 0,-1-1 1 0 0,0 1-1 0 0,0-1 1 0 0,0 1 0 0 0,0-1-1 0 0,0 1 1 0 0,0-1-1 0 0,1 1 1 0 0,-1-1-1 0 0,0 1 1 0 0,0-1 0 0 0,-1 1-1 0 0,1-1 1 0 0,0 1-1 0 0,0-1 1 0 0,0 1-1 0 0,0-1 1 0 0,0 1 0 0 0,0-1-1 0 0,-1 1 1 0 0,1-1-70 0 0,-2 4 256 0 0,-1-1 1 0 0,1 0-1 0 0,-1 1 1 0 0,0-1-1 0 0,0 0 0 0 0,-2 1-256 0 0,-8 6 322 0 0,-2 0 0 0 0,1 0 0 0 0,-1-2 0 0 0,-1 0 0 0 0,1 0 0 0 0,-10 1-322 0 0,-17 10 136 0 0,3-2 70 0 0,28-13-84 0 0,0 0 0 0 0,0 1-1 0 0,1 0 1 0 0,-1 0 0 0 0,2 2 0 0 0,-1-1 0 0 0,1 1-1 0 0,-4 3-121 0 0,5-2 39 0 0,6-6-15 0 0,-1 0-1 0 0,1 0 1 0 0,0 0 0 0 0,-1 1-1 0 0,1-1 1 0 0,1 1-1 0 0,-3 2-23 0 0,4-4 10 0 0,0-1-1 0 0,-1 1 1 0 0,1 0 0 0 0,0 0-1 0 0,0 0 1 0 0,-1 0-1 0 0,1 0 1 0 0,0 0 0 0 0,0 0-1 0 0,0 0 1 0 0,0 0-1 0 0,0 0 1 0 0,1 0 0 0 0,-1 0-1 0 0,0-1 1 0 0,0 1 0 0 0,1 0-1 0 0,-1 0 1 0 0,0 0-1 0 0,1 0 1 0 0,-1 0 0 0 0,1-1-1 0 0,-1 1 1 0 0,1 0-1 0 0,-1 0 1 0 0,1-1 0 0 0,0 1-1 0 0,-1 0 1 0 0,1-1-1 0 0,0 1-9 0 0,3 3 97 0 0,1-1-1 0 0,-1 1 1 0 0,1-1-1 0 0,0 0 1 0 0,0 0 0 0 0,0-1-1 0 0,0 0 1 0 0,4 2-97 0 0,46 12 726 0 0,-39-12-647 0 0,69 15 226 0 0,26-1-305 0 0,-19-3-3 0 0,8 5 62 0 0,91 13-3015 0 0,-147-28 1917 0 0</inkml:trace>
  <inkml:trace contextRef="#ctx0" brushRef="#br0" timeOffset="2611.964">3538 186 14368 0 0,'-7'-4'223'0'0,"-1"0"0"0"0,1 1 0 0 0,-1 0 0 0 0,0 1 1 0 0,0-1-1 0 0,0 1 0 0 0,-4 1-223 0 0,-11-1 5 0 0,7 0 88 0 0,-1 2 1 0 0,0-1 0 0 0,-16 3-94 0 0,8 0 153 0 0,20-2 66 0 0,0 0 0 0 0,0 0 0 0 0,0 1 0 0 0,0-1 0 0 0,1 1 0 0 0,-1 0 0 0 0,0 0 0 0 0,0 1 0 0 0,1 0 0 0 0,-1-1 0 0 0,0 2-219 0 0,5-3 30 0 0,-1 0-1 0 0,1 1 1 0 0,-1-1-1 0 0,1 0 1 0 0,0 0-1 0 0,-1 1 0 0 0,1-1 1 0 0,-1 0-1 0 0,1 1 1 0 0,0-1-1 0 0,0 1 1 0 0,-1-1-1 0 0,1 0 1 0 0,0 1-1 0 0,0-1 1 0 0,-1 1-1 0 0,1-1 1 0 0,0 1-1 0 0,0-1 1 0 0,0 1-1 0 0,0-1 1 0 0,-1 1-1 0 0,1-1 1 0 0,0 1-1 0 0,0-1 1 0 0,0 1-1 0 0,0-1 1 0 0,1 1-30 0 0,-1 0 32 0 0,0 0 0 0 0,1 0 0 0 0,-1 1 0 0 0,1-1 0 0 0,-1 0 1 0 0,1 0-1 0 0,0 0 0 0 0,0 0 0 0 0,-1-1 0 0 0,1 1 0 0 0,0 0 1 0 0,0 0-33 0 0,4 3 17 0 0,1 0 0 0 0,-1 0 0 0 0,0 0 0 0 0,2 0-17 0 0,-6-4-3 0 0,1 1 3 0 0,17 10 71 0 0,0-1 0 0 0,0-1 1 0 0,5 1-72 0 0,-11-6 1 0 0,0 2 0 0 0,0 0 0 0 0,0 0 0 0 0,-1 1 0 0 0,0 0 0 0 0,-1 1 0 0 0,1 1 0 0 0,-1 0 0 0 0,-1 0 0 0 0,8 9-1 0 0,-17-17 0 0 0,0 1-1 0 0,1-1 0 0 0,-1 1 0 0 0,0 0 0 0 0,0-1 0 0 0,0 1 0 0 0,0 0 1 0 0,-1 0-1 0 0,1 0 0 0 0,0-1 0 0 0,-1 1 0 0 0,1 0 0 0 0,-1 0 1 0 0,0 0-1 0 0,1 0 0 0 0,-1 2 1 0 0,-1-2 9 0 0,1-1 0 0 0,0 1 0 0 0,-1-1 0 0 0,1 1 0 0 0,-1 0-1 0 0,0-1 1 0 0,0 1 0 0 0,1-1 0 0 0,-1 0 0 0 0,0 1 0 0 0,0-1 0 0 0,0 1 0 0 0,0-1 0 0 0,-1 0 0 0 0,1 0 0 0 0,0 0 0 0 0,-1 0 0 0 0,1 0 0 0 0,0 0 0 0 0,-2 1-9 0 0,-9 5 128 0 0,-1-1 1 0 0,1 0 0 0 0,-1-1-1 0 0,0 0 1 0 0,-13 2-129 0 0,-21 4 412 0 0,-3-2-412 0 0,25-4 81 0 0,0-1-44 0 0,0-1 1 0 0,-13 0-38 0 0,29-3-72 0 0,0 0 0 0 0,1 0 1 0 0,-1-1-1 0 0,0 0 0 0 0,1-1 0 0 0,-1 1 1 0 0,1-2-1 0 0,-1 1 0 0 0,1-2 72 0 0,-10-8-340 0 0,17 12 266 0 0,0 0 0 0 0,1-1 0 0 0,-1 0 0 0 0,0 1 0 0 0,1-1 0 0 0,-1 1 0 0 0,1-1 0 0 0,-1 0 1 0 0,1 1-1 0 0,-1-1 0 0 0,1 0 0 0 0,-1 0 0 0 0,1 1 0 0 0,0-1 0 0 0,0 0 0 0 0,-1 0 0 0 0,1 0 0 0 0,0 1 0 0 0,0-1 1 0 0,0 0-1 0 0,0 0 0 0 0,0 0 0 0 0,0 0 0 0 0,0 1 0 0 0,0-1 74 0 0,4-9-870 0 0,1 0 0 0 0,0 1 0 0 0,1 0 1 0 0,0 0-1 0 0,0 1 0 0 0,1-1 0 0 0,0 1 0 0 0,1 0 870 0 0,-1 0-662 0 0,12-12-3491 0 0</inkml:trace>
  <inkml:trace contextRef="#ctx0" brushRef="#br0" timeOffset="2901.341">3572 117 13416 0 0,'12'-4'119'0'0,"-7"2"31"0"0,-1 1 1 0 0,1 0-1 0 0,0-1 0 0 0,0 2 1 0 0,0-1-1 0 0,0 0 0 0 0,0 1 0 0 0,0 0 1 0 0,4 1-151 0 0,-8-1 56 0 0,0 0 0 0 0,0 0 0 0 0,0 0 1 0 0,0 0-1 0 0,0 1 0 0 0,-1-1 0 0 0,1 0 1 0 0,0 1-1 0 0,0-1 0 0 0,0 1 0 0 0,0-1 1 0 0,0 1-1 0 0,-1-1 0 0 0,1 1 0 0 0,0-1 1 0 0,0 1-1 0 0,-1 0 0 0 0,1-1 0 0 0,-1 1 1 0 0,1 0-1 0 0,0 0 0 0 0,-1-1 0 0 0,1 1 1 0 0,-1 0-1 0 0,0 0 0 0 0,1 0 0 0 0,-1 0 0 0 0,0 0 1 0 0,1 0-1 0 0,-1 0-56 0 0,1 3 466 0 0,1 3-153 0 0,-1-1 1 0 0,0 1-1 0 0,0 0 0 0 0,0-1 1 0 0,-1 1-1 0 0,0 0 1 0 0,-1 0-1 0 0,1-1 0 0 0,-2 7-313 0 0,0 6 330 0 0,-11 136 942 0 0,8-78-488 0 0,3 0 0 0 0,7 46-784 0 0,-4-99 72 0 0,2 0 0 0 0,4 14-72 0 0,3-12 411 0 0,-10-24-158 0 0,0-2-66 0 0,0 0-290 0 0,0 0-121 0 0,0 0-28 0 0,0-5-2096 0 0,2-7 50 0 0,-2-2-4639 0 0</inkml:trace>
  <inkml:trace contextRef="#ctx0" brushRef="#br0" timeOffset="3174.387">3809 180 13704 0 0,'1'-2'52'0'0,"0"0"0"0"0,0 0 0 0 0,0 0 0 0 0,0 0 0 0 0,0 0 0 0 0,0 1 0 0 0,1-1 0 0 0,-1 0 0 0 0,1 1 0 0 0,-1-1 0 0 0,1 1 0 0 0,0-1 0 0 0,0 1 0 0 0,-1 0 0 0 0,1 0 0 0 0,0 0 0 0 0,0 0 0 0 0,0 0 0 0 0,0 0 0 0 0,0 0 0 0 0,0 1 1 0 0,1-1-1 0 0,-1 1 0 0 0,0 0 0 0 0,0-1 0 0 0,0 1 0 0 0,0 0 0 0 0,1 0 0 0 0,-1 0 0 0 0,0 1-52 0 0,2-1 108 0 0,0 0 1 0 0,0 1-1 0 0,0 0 1 0 0,0-1-1 0 0,0 1 1 0 0,0 1-1 0 0,-1-1 1 0 0,1 1-1 0 0,-1-1 1 0 0,1 1-1 0 0,-1 0 1 0 0,1 0-1 0 0,1 2-108 0 0,4 4 445 0 0,1 0 0 0 0,-1 1 0 0 0,3 4-445 0 0,-4-5 349 0 0,-3-3-180 0 0,-1 0 0 0 0,0 0-1 0 0,-1 0 1 0 0,1 1-1 0 0,-1 0 1 0 0,0-1-1 0 0,-1 1 1 0 0,1 0 0 0 0,-1 0-1 0 0,0 0 1 0 0,-1 1-1 0 0,1-1 1 0 0,-1 0-1 0 0,0 5-168 0 0,-1-6 79 0 0,1 0 0 0 0,-2 0-1 0 0,1-1 1 0 0,0 1-1 0 0,-1 0 1 0 0,0 0 0 0 0,0 0-1 0 0,0 0 1 0 0,-1-1-1 0 0,0 1 1 0 0,0-1 0 0 0,0 1-1 0 0,0-1 1 0 0,-1 0-1 0 0,1 1 1 0 0,-1-1-1 0 0,0-1 1 0 0,0 1 0 0 0,-3 2-79 0 0,-4 3-15 0 0,0-1 0 0 0,-1-1 0 0 0,0 0 0 0 0,0 0 1 0 0,0-1-1 0 0,-1 0 0 0 0,0-1 0 0 0,0-1 0 0 0,0 0 0 0 0,-1 0 1 0 0,1-1-1 0 0,-1-1 0 0 0,0 0 0 0 0,0-1 0 0 0,0 0 0 0 0,1-1 1 0 0,-5-1 14 0 0,14 1-48 0 0,1 0 1 0 0,0-1-1 0 0,0 1 0 0 0,0-1 1 0 0,0 0-1 0 0,0 1 1 0 0,0-1-1 0 0,0 0 1 0 0,0 0-1 0 0,1 0 0 0 0,-1-1 1 0 0,0 1-1 0 0,1 0 1 0 0,-2-1 47 0 0,-5-12-1710 0 0,8 13 1267 0 0,0 0 0 0 0,-1 0 0 0 0,1 0 0 0 0,0 0 0 0 0,0-1 0 0 0,0 1 0 0 0,0 0-1 0 0,0 0 1 0 0,0 0 0 0 0,1 0 0 0 0,-1 0 0 0 0,0 0 0 0 0,1-1 443 0 0,2-7-5961 0 0</inkml:trace>
  <inkml:trace contextRef="#ctx0" brushRef="#br0" timeOffset="3471.438">4056 336 11808 0 0,'0'0'266'0'0,"0"0"44"0"0,0 0 11 0 0,1 1-38 0 0,7 15-175 0 0,-6-12 150 0 0,0 0 1 0 0,1 0 0 0 0,-1-1 0 0 0,0 1 0 0 0,1-1 0 0 0,0 0-1 0 0,0 1 1 0 0,0-1 0 0 0,0-1 0 0 0,1 1 0 0 0,-1 0 0 0 0,1-1 0 0 0,-1 0-1 0 0,1 1 1 0 0,0-2 0 0 0,0 1 0 0 0,0 0 0 0 0,0-1 0 0 0,0 1-1 0 0,0-1 1 0 0,0-1 0 0 0,5 2-259 0 0,6-4 210 0 0,0 0 0 0 0,0 0 0 0 0,0-1 0 0 0,0-1 0 0 0,-1-1 1 0 0,1 0-1 0 0,9-6-210 0 0,-21 10 2 0 0,6-2-2 0 0,0-1 0 0 0,0-1 0 0 0,0 0 0 0 0,0 0 0 0 0,-1-1 0 0 0,1 0 0 0 0,-1 0 0 0 0,-1-1 0 0 0,0 0 0 0 0,0 0 0 0 0,0-1 0 0 0,0 1 0 0 0,-1-2 0 0 0,-1 1 0 0 0,4-7 0 0 0,-8 12 0 0 0,0-1 0 0 0,1 1 0 0 0,-2 0 0 0 0,1-1 0 0 0,0 1 0 0 0,-1-1 0 0 0,1 1 0 0 0,-1-1 0 0 0,0 1 0 0 0,0-1 0 0 0,-1 1 0 0 0,1-1 0 0 0,-1-3 0 0 0,0 5 0 0 0,0 0 0 0 0,1-1 0 0 0,-1 1 0 0 0,0 0 0 0 0,0 0 0 0 0,0 0 0 0 0,0 0 0 0 0,-1 0 0 0 0,1 0 0 0 0,0 0 0 0 0,-1 0 0 0 0,1 1 0 0 0,-1-1 0 0 0,0 1 0 0 0,0-1 0 0 0,1 1 0 0 0,-1-1 0 0 0,0 1 0 0 0,0 0 0 0 0,0 0 0 0 0,-3-1 0 0 0,1 1 40 0 0,-1-1 0 0 0,0 1 0 0 0,0 1 0 0 0,1-1 0 0 0,-1 1 0 0 0,0-1 0 0 0,0 1 0 0 0,0 1 0 0 0,0-1 0 0 0,0 1 0 0 0,0 0 0 0 0,1 0 0 0 0,-1 0 0 0 0,0 1 0 0 0,-3 1-40 0 0,0 0 96 0 0,-1 1 0 0 0,1 1 0 0 0,0 0 0 0 0,0 0-1 0 0,1 0 1 0 0,-1 1 0 0 0,-4 5-96 0 0,6-5 57 0 0,1 1 0 0 0,0 0 1 0 0,0 0-1 0 0,0 1 0 0 0,1-1 0 0 0,0 1 1 0 0,0 0-1 0 0,1 0 0 0 0,0 0 0 0 0,0 0 1 0 0,1 1-1 0 0,0-1 0 0 0,1 1 0 0 0,0 2-57 0 0,0-8-1 0 0,1 0-1 0 0,0 0 1 0 0,0 0-1 0 0,0 0 1 0 0,0 0-1 0 0,0 1 1 0 0,1-1-1 0 0,0 0 1 0 0,-1 0-1 0 0,1 0 1 0 0,0 0 0 0 0,0 0-1 0 0,1-1 1 0 0,-1 1-1 0 0,1 0 1 0 0,1 2 1 0 0,-1-2 5 0 0,1 0 1 0 0,0 0 0 0 0,0 0 0 0 0,0-1 0 0 0,0 1 0 0 0,1-1-1 0 0,-1 1 1 0 0,1-1 0 0 0,-1 0 0 0 0,1 0 0 0 0,2 0-6 0 0,7 2-3 0 0,0 0 0 0 0,0-1 1 0 0,0-1-1 0 0,0 0 0 0 0,1-1 0 0 0,-1 0 1 0 0,5-1 2 0 0,11-1-901 0 0,0 0 1 0 0,6-3 900 0 0,-16 1-3646 0 0,0-1 1 0 0,4-2 3645 0 0,-1 0-5737 0 0</inkml:trace>
  <inkml:trace contextRef="#ctx0" brushRef="#br0" timeOffset="3685.919">4698 237 15288 0 0,'0'-2'191'0'0,"-1"0"1"0"0,1 0 0 0 0,-1 0 0 0 0,0 1 0 0 0,1-1 0 0 0,-1 0-1 0 0,0 1 1 0 0,-1-2-192 0 0,0 2 17 0 0,1 0 0 0 0,-1 0 0 0 0,0 0 0 0 0,0 0 0 0 0,0 1 0 0 0,1-1 0 0 0,-1 0 0 0 0,0 1 0 0 0,0 0 0 0 0,0-1 0 0 0,0 1 0 0 0,0 0 0 0 0,0 0 0 0 0,0 0 0 0 0,-2 0-17 0 0,0 1 197 0 0,-1 0 1 0 0,1 0 0 0 0,0 1 0 0 0,-1-1 0 0 0,1 1-1 0 0,0 0 1 0 0,-1 0-198 0 0,-5 4 466 0 0,0 0 0 0 0,1 1 0 0 0,0 0 0 0 0,0 1 0 0 0,-3 3-466 0 0,6-5 149 0 0,1-1 0 0 0,0 1 0 0 0,1 0 0 0 0,-1 1 0 0 0,1-1 0 0 0,0 1 0 0 0,1 0 0 0 0,0 0 0 0 0,0 1-149 0 0,1-4 38 0 0,1 0 0 0 0,0 0 0 0 0,0 1 0 0 0,0-1 0 0 0,0 1 0 0 0,1-1-1 0 0,0 0 1 0 0,0 1 0 0 0,0-1 0 0 0,0 1 0 0 0,1-1 0 0 0,0 0-1 0 0,0 1 1 0 0,0-1 0 0 0,0 0 0 0 0,1 1-38 0 0,0-1 33 0 0,0 0 0 0 0,1 0 1 0 0,-1 0-1 0 0,1 0 0 0 0,0 0 0 0 0,0-1 0 0 0,0 1 1 0 0,1-1-1 0 0,-1 0 0 0 0,1 0 0 0 0,0 0 1 0 0,0-1-1 0 0,0 1 0 0 0,0-1 0 0 0,0 0 0 0 0,0 0 1 0 0,1-1-1 0 0,-1 1 0 0 0,0-1 0 0 0,1 0 0 0 0,0 0 1 0 0,-1 0-34 0 0,11 1 109 0 0,-1 0 1 0 0,1-1 0 0 0,-1-1 0 0 0,1-1-1 0 0,0 0 1 0 0,8-2-110 0 0,-11 1-680 0 0,-1 0 1 0 0,1-1-1 0 0,-1 0 0 0 0,0-1 0 0 0,0 0 1 0 0,0-1-1 0 0,9-6 680 0 0,-3-2-7177 0 0</inkml:trace>
  <inkml:trace contextRef="#ctx0" brushRef="#br0" timeOffset="4384.552">4979 47 14480 0 0,'0'0'330'0'0,"-6"7"440"0"0,2 0-674 0 0,0 0 1 0 0,1 0-1 0 0,-1 1 1 0 0,1-1-1 0 0,1 1 1 0 0,0 0-1 0 0,0 0 1 0 0,0 3-97 0 0,-2 17 1456 0 0,0 23-1456 0 0,1-3 1373 0 0,0 47 1021 0 0,2-70-1917 0 0,1 8-162 0 0,1-35-316 0 0,-1 0 0 0 0,1 1 0 0 0,0-1 0 0 0,0 0 0 0 0,0 1 1 0 0,0-1-1 0 0,0 1 0 0 0,0-1 0 0 0,1 1 0 0 0,-1 0 0 0 0,0-1 0 0 0,1 1 0 0 0,0-1 1 0 0,4-4-41 0 0,6-8-214 0 0,0 0 0 0 0,1 1 0 0 0,1 0-1 0 0,0 1 1 0 0,1 0 0 0 0,0 1 0 0 0,0 1 0 0 0,15-7 255 0 0,-26 15-16 0 0,0 0 1 0 0,1 1-1 0 0,0 0 1 0 0,-1-1-1 0 0,1 1 1 0 0,0 1-1 0 0,-1-1 1 0 0,1 1-1 0 0,0 0 1 0 0,0 0-1 0 0,-1 0 1 0 0,1 1-1 0 0,0-1 1 0 0,4 2 15 0 0,-6-1-13 0 0,1 1 0 0 0,0-1 0 0 0,-1 1 0 0 0,1-1 0 0 0,-1 1 0 0 0,0 0 0 0 0,0 1 0 0 0,0-1 0 0 0,0 0 0 0 0,0 1 0 0 0,0 0 0 0 0,0 0 0 0 0,-1-1 0 0 0,0 1 0 0 0,1 1 0 0 0,-1-1 0 0 0,1 3 13 0 0,4 7 151 0 0,-2 1-1 0 0,0-1 1 0 0,0 1-1 0 0,-2 0 1 0 0,1 0-1 0 0,-2 0 1 0 0,0 0 0 0 0,-1 0-1 0 0,0 12-150 0 0,-4-2 499 0 0,3-23-414 0 0,0-1-12 0 0,0 0-1 0 0,0 0 0 0 0,6-5-32 0 0,28-23-1029 0 0,16-14-1753 0 0,2 3 0 0 0,24-13 2742 0 0,-50 35-1006 0 0,-14 9 773 0 0,0 0 1 0 0,1 1-1 0 0,0 0 0 0 0,4 0 233 0 0,-17 6 61 0 0,1 1 0 0 0,-1 0 0 0 0,0 0 0 0 0,1-1 1 0 0,-1 1-1 0 0,1 0 0 0 0,-1 0 0 0 0,1 0 0 0 0,-1-1 0 0 0,1 1 0 0 0,-1 0 0 0 0,1 0 0 0 0,-1 0 1 0 0,1 0-1 0 0,-1 0 0 0 0,1 0 0 0 0,-1 0 0 0 0,1 0 0 0 0,-1 0 0 0 0,1 0 0 0 0,-1 1 0 0 0,1-1 1 0 0,-1 0-1 0 0,1 0 0 0 0,-1 0 0 0 0,1 1 0 0 0,-1-1 0 0 0,1 0 0 0 0,-1 0 0 0 0,1 1 1 0 0,-1-1-1 0 0,0 0 0 0 0,1 1 0 0 0,-1-1 0 0 0,0 1 0 0 0,1-1 0 0 0,-1 0 0 0 0,0 1 0 0 0,1-1 1 0 0,-1 1-1 0 0,0-1 0 0 0,0 1 0 0 0,0-1 0 0 0,1 1 0 0 0,-1-1 0 0 0,0 1 0 0 0,0-1 1 0 0,0 1-1 0 0,0-1 0 0 0,0 1 0 0 0,0-1 0 0 0,0 1 0 0 0,0-1 0 0 0,0 1 0 0 0,0-1 0 0 0,0 1-60 0 0,-1 4 296 0 0,0 1 0 0 0,0-1 1 0 0,0 0-1 0 0,-1 1 0 0 0,0-1-297 0 0,1-1 219 0 0,-3 6 0 0 0,-1 1-1 0 0,0-1 1 0 0,0 0 0 0 0,-1-1 0 0 0,0 0-1 0 0,-3 3-218 0 0,2-2 107 0 0,0 0-1 0 0,0 0 1 0 0,1 1-1 0 0,-1 4-106 0 0,7-14 64 0 0,0-1 0 0 0,0 1-10 0 0,0 0-54 0 0,1 0 1 0 0,0-1 0 0 0,-1 1-1 0 0,1 0 1 0 0,0 0 0 0 0,-1-1-1 0 0,1 1 1 0 0,0-1-1 0 0,0 1 1 0 0,-1-1 0 0 0,1 1-1 0 0,0-1 1 0 0,0 1 0 0 0,0-1-1 0 0,0 0 1 0 0,0 0-1 0 0,0 1 1 0 0,0-1 0 0 0,0 0-1 0 0,0 0 1 0 0,-1 0 0 0 0,1 0-1 0 0,1 0 0 0 0,0 0 7 0 0,2 1 13 0 0,1-1 0 0 0,-1 0 0 0 0,1 0 0 0 0,-1-1 0 0 0,1 1 0 0 0,0-1 0 0 0,-1 0 0 0 0,0 0 0 0 0,1 0 0 0 0,-1-1 0 0 0,0 0 0 0 0,5-1-20 0 0,2-4 2 0 0,0 1-1 0 0,0-1 1 0 0,9-9-2 0 0,21-19 0 0 0,20-22 0 0 0,-27 19 11 0 0,-31 33 5 0 0,0 1 0 0 0,-1 0 0 0 0,1-1 0 0 0,-1 0 0 0 0,0-2-16 0 0,-1 6 5 0 0,0-1-1 0 0,-1 1 1 0 0,1-1 0 0 0,-1 1-1 0 0,1-1 1 0 0,-1 1-1 0 0,0-1 1 0 0,0 1-1 0 0,0-1 1 0 0,0 0 0 0 0,0 1-1 0 0,0-1 1 0 0,0 1-1 0 0,0-1 1 0 0,-1 1 0 0 0,1-1-1 0 0,0 1 1 0 0,-2-2-5 0 0,2 2-90 0 0,-6-10-2432 0 0,6 11 1216 0 0</inkml:trace>
  <inkml:trace contextRef="#ctx0" brushRef="#br0" timeOffset="5223.051">6095 56 15632 0 0,'-6'3'761'0'0,"-32"12"-41"0"0,1 2 1 0 0,0 1-1 0 0,-15 12-720 0 0,38-21 106 0 0,2 0-1 0 0,-1 1 1 0 0,1 0 0 0 0,1 1-1 0 0,0 0 1 0 0,1 1 0 0 0,0 0-1 0 0,0 1-105 0 0,8-11 14 0 0,1-1-1 0 0,0 1 1 0 0,0 0-1 0 0,0-1 1 0 0,0 1-1 0 0,0 0 0 0 0,1-1 1 0 0,-1 1-1 0 0,0 0 1 0 0,1 0-1 0 0,-1 0 1 0 0,1 0-1 0 0,0 0 1 0 0,-1 0-1 0 0,1 0 0 0 0,0-1 1 0 0,0 1-1 0 0,1 0 1 0 0,-1 0-1 0 0,0 0 1 0 0,1 0-1 0 0,-1 0 0 0 0,1 0 1 0 0,-1 0-1 0 0,1-1 1 0 0,0 1-1 0 0,0 0 1 0 0,0 0-1 0 0,0-1 0 0 0,0 1 1 0 0,0-1-1 0 0,0 1 1 0 0,0-1-1 0 0,1 1 1 0 0,-1-1-1 0 0,1 0 1 0 0,-1 0-1 0 0,1 1 0 0 0,0-1-13 0 0,5 4 54 0 0,1-1-1 0 0,-1-1 1 0 0,1 1-1 0 0,-1-1 1 0 0,1 0-1 0 0,0-1 1 0 0,0 0-1 0 0,4 1-53 0 0,12 1-4 0 0,0-1 0 0 0,1-2-1 0 0,0 0 1 0 0,-1-1 0 0 0,1-2-1 0 0,-1 0 1 0 0,0-2-1 0 0,0 0 1 0 0,0-2 0 0 0,0-1-1 0 0,18-8 5 0 0,-37 14 0 0 0,0-1 0 0 0,-1 0 0 0 0,1 0 0 0 0,-1-1 0 0 0,0 1 0 0 0,0-1 0 0 0,2-1 0 0 0,-6 4 0 0 0,1 0 0 0 0,-1 0 0 0 0,0 0 0 0 0,0-1 0 0 0,0 1 0 0 0,0 0 0 0 0,1 0 0 0 0,-1 0 0 0 0,0 0 0 0 0,0 0 0 0 0,0 0 0 0 0,0-1 0 0 0,1 1 0 0 0,-1 0 0 0 0,0 0 0 0 0,0 0 0 0 0,0 0 0 0 0,0-1 0 0 0,0 1 0 0 0,0 0 0 0 0,0 0 0 0 0,0 0 0 0 0,1-1 0 0 0,-1 1 0 0 0,0 0 0 0 0,0 0 0 0 0,0 0 0 0 0,0-1 0 0 0,0 1 0 0 0,0 0 0 0 0,0 0 0 0 0,0 0 0 0 0,0-1 0 0 0,0 1 0 0 0,0 0 0 0 0,-1 0 0 0 0,1 0 0 0 0,0-1 0 0 0,0 1 0 0 0,0 0 0 0 0,0 0 0 0 0,0 0 0 0 0,0-1 0 0 0,0 1 0 0 0,0 0 0 0 0,-1 0 0 0 0,1 0 0 0 0,0 0 0 0 0,0-1 0 0 0,0 1 0 0 0,0 0 0 0 0,-1 0 0 0 0,1 0 0 0 0,0 0 0 0 0,0 0 0 0 0,-7-2 0 0 0,1 1 1 0 0,-1-1 0 0 0,1 1-1 0 0,-1 1 1 0 0,1-1-1 0 0,-1 1 1 0 0,0 0-1 0 0,1 1 1 0 0,-1-1 0 0 0,1 1-1 0 0,-1 1 1 0 0,1-1-1 0 0,-1 1 1 0 0,1 0-1 0 0,0 1 1 0 0,-5 2-1 0 0,1 0 21 0 0,0 0-1 0 0,-1 2 1 0 0,2-1-1 0 0,-1 1 1 0 0,1 0 0 0 0,0 1-1 0 0,1 0 1 0 0,-3 4-21 0 0,8-9 16 0 0,1 0 1 0 0,0 1-1 0 0,0-1 1 0 0,0 0 0 0 0,0 1-1 0 0,0-1 1 0 0,1 1-1 0 0,0 0 1 0 0,-1 0-17 0 0,3-2 10 0 0,-1-1 0 0 0,1 1 0 0 0,-1 0 0 0 0,1-1 0 0 0,0 1 0 0 0,0-1 0 0 0,0 1 0 0 0,0-1 0 0 0,0 1 0 0 0,0-1 0 0 0,0 0-1 0 0,0 1 1 0 0,0-1 0 0 0,1 0 0 0 0,-1 0-10 0 0,2 1 21 0 0,0 0 0 0 0,0-1 0 0 0,1 1 0 0 0,-1-1 0 0 0,0 0-1 0 0,0 0 1 0 0,1 0 0 0 0,-1 0 0 0 0,1-1 0 0 0,-1 1 0 0 0,0-1-1 0 0,1 0-20 0 0,43-1 212 0 0,-44 0-212 0 0,5 0-1 0 0,0 0 1 0 0,0-1 0 0 0,-1 0 0 0 0,1 0-1 0 0,-1-1 1 0 0,1 0 0 0 0,-1 0-1 0 0,0-1 1 0 0,0 0 0 0 0,3-2 0 0 0,12-10-268 0 0,-1 0 1 0 0,8-9 267 0 0,-20 16-66 0 0,35-35-295 0 0,-16 14 238 0 0,-27 28 115 0 0,-1 2 9 0 0,1-1-1 0 0,-1 1 0 0 0,0-1 1 0 0,1 1-1 0 0,-1 0 0 0 0,1-1 1 0 0,-1 1-1 0 0,1-1 1 0 0,-1 1-1 0 0,1 0 0 0 0,-1 0 1 0 0,1-1-1 0 0,-1 1 0 0 0,1 0 1 0 0,-1 0-1 0 0,1 0 1 0 0,-1-1-1 0 0,1 1 0 0 0,-1 0 1 0 0,1 0-1 0 0,-1 1 0 0 0,1 1 0 0 0,-1-1 0 0 0,0 0 0 0 0,0 0 0 0 0,0 1 0 0 0,0-1 0 0 0,-1 0 0 0 0,1 0 0 0 0,0 0-1 0 0,-1 0 1 0 0,1 1 0 0 0,0 0-13 0 0,-10 90 259 0 0,10-87-220 0 0,0 1 1 0 0,0 0 0 0 0,1 0 0 0 0,-1 0-1 0 0,1-1 1 0 0,1 1 0 0 0,-1 0-1 0 0,1-1 1 0 0,0 1 0 0 0,2 4-27 0 0,-3-8 65 0 0,0 1 1 0 0,1 0-1 0 0,-1-1 1 0 0,1 1-1 0 0,-1-1 1 0 0,1 1-1 0 0,0-1 1 0 0,0 0-1 0 0,0 0 1 0 0,0 0-1 0 0,0 0 1 0 0,0 0-1 0 0,1 0 1 0 0,-1 0-1 0 0,1-1 1 0 0,-1 1-1 0 0,1-1 1 0 0,0 0-1 0 0,0 0 1 0 0,-1 0-1 0 0,4 1-65 0 0,-4-2 13 0 0,0 0 0 0 0,0 0-1 0 0,0 0 1 0 0,1 0-1 0 0,-1-1 1 0 0,0 1 0 0 0,0 0-1 0 0,0-1 1 0 0,0 0-1 0 0,0 1 1 0 0,0-1-1 0 0,0 0 1 0 0,0 0 0 0 0,0 0-1 0 0,-1 0 1 0 0,1 0-1 0 0,0-1 1 0 0,-1 1 0 0 0,1 0-1 0 0,-1-1 1 0 0,1 1-1 0 0,0-2-12 0 0,3-3-287 0 0,0-1-1 0 0,0-1 0 0 0,-1 1 0 0 0,4-8 288 0 0,1-4-1111 0 0,3-2-623 0 0,-2-1-1 0 0,3-13 1735 0 0,5-8-1271 0 0,-14 35 1022 0 0,-2 2 188 0 0,0 1 0 0 0,1-1 1 0 0,0 1-1 0 0,0-1 0 0 0,1 1 0 0 0,-1 0 1 0 0,5-4 60 0 0,-7 8 186 0 0,-1 1 246 0 0,0 0 106 0 0,6 14 1248 0 0,-4-5-1592 0 0,-1 1-1 0 0,0-1 1 0 0,0 1-1 0 0,-1 0 1 0 0,0-1-1 0 0,-1 7-193 0 0,0 11 248 0 0,-9 256 2408 0 0,-2-160-1364 0 0,11-112-1246 0 0,-1 0 0 0 0,0 0 0 0 0,-1 0 0 0 0,0 0 0 0 0,-1-1 0 0 0,0 1 0 0 0,0-1 0 0 0,-1 0 0 0 0,-1 0 0 0 0,-3 5-46 0 0,6-12-116 0 0,0 1-1 0 0,0-1 0 0 0,-1 0 0 0 0,1 0 1 0 0,-1 0-1 0 0,1-1 0 0 0,-1 1 1 0 0,0-1-1 0 0,0 0 0 0 0,0 0 0 0 0,-2 1 117 0 0,-15 5-772 0 0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9:00:45.581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136 83 15032 0 0,'0'-1'50'0'0,"0"1"1"0"0,0-1 0 0 0,0 1-1 0 0,0-1 1 0 0,0 1 0 0 0,0-1-1 0 0,0 1 1 0 0,0-1-1 0 0,0 1 1 0 0,0-1 0 0 0,-1 1-1 0 0,1-1 1 0 0,0 1 0 0 0,0-1-1 0 0,0 1 1 0 0,-1-1 0 0 0,1 1-1 0 0,0 0 1 0 0,0-1 0 0 0,-1 1-1 0 0,1-1 1 0 0,0 1 0 0 0,-1 0-1 0 0,1-1 1 0 0,-1 1 0 0 0,1 0-1 0 0,0-1 1 0 0,-1 1 0 0 0,1 0-1 0 0,-1 0 1 0 0,1-1 0 0 0,-1 1-51 0 0,-15 2 106 0 0,14-2-26 0 0,2 0 0 0 0,0 0-1 0 0,-1 4 75 0 0,0-3-54 0 0,5-3-11 0 0,15-11-80 0 0,25-14-153 0 0,-40 25 130 0 0,1 0-1 0 0,-1 0 1 0 0,1 1-1 0 0,-1-1 1 0 0,1 1-1 0 0,0 0 1 0 0,-1 1-1 0 0,1-1 0 0 0,2 1 15 0 0,-5-1 5 0 0,-1 1 0 0 0,1 0 0 0 0,-1 0 0 0 0,1 0-1 0 0,0 0 1 0 0,-1 1 0 0 0,1-1 0 0 0,-1 0 0 0 0,0 1-1 0 0,1-1 1 0 0,-1 1 0 0 0,1-1 0 0 0,-1 1-1 0 0,0 0 1 0 0,1-1 0 0 0,-1 1 0 0 0,0 0 0 0 0,1 0-1 0 0,-1 0 1 0 0,0 0 0 0 0,0 0 0 0 0,0 0-1 0 0,0 0 1 0 0,0 1 0 0 0,0-1 0 0 0,-1 0 0 0 0,1 1-1 0 0,0-1 1 0 0,0 2-5 0 0,0 0 86 0 0,0 0 1 0 0,0 0-1 0 0,0 0 0 0 0,-1 1 0 0 0,1-1 0 0 0,-1 0 1 0 0,0 0-1 0 0,0 1 0 0 0,0-1 0 0 0,0 0 0 0 0,0 1 1 0 0,-1-1-1 0 0,0 0 0 0 0,0 0 0 0 0,1 0 1 0 0,-2 0-1 0 0,1 1 0 0 0,0-1 0 0 0,-1-1 0 0 0,1 1 1 0 0,-1 0-1 0 0,-2 2-86 0 0,0 2 164 0 0,-1 0 0 0 0,0 0 0 0 0,-1-1 0 0 0,0 0 0 0 0,0 0 0 0 0,0 0 0 0 0,-1-1 0 0 0,-4 4-164 0 0,-2-2 82 0 0,1 0 0 0 0,-1-1 0 0 0,0-1-1 0 0,0 1 1 0 0,0-2 0 0 0,-1 0 0 0 0,0-1 0 0 0,0 0-1 0 0,0-1-81 0 0,12-2 6 0 0,1 1 0 0 0,-1-1 0 0 0,0 0 0 0 0,1 0 0 0 0,-1 0-1 0 0,0 0 1 0 0,1 0 0 0 0,-1-1 0 0 0,0 1 0 0 0,1 0 0 0 0,-1-1-1 0 0,1 1 1 0 0,-1-1 0 0 0,1 1 0 0 0,-1-1 0 0 0,1 0 0 0 0,-1 0-1 0 0,1 0 1 0 0,-1 0 0 0 0,1 0 0 0 0,0 0 0 0 0,0 0 0 0 0,-1 0 0 0 0,1 0-1 0 0,0-1 1 0 0,0 1 0 0 0,0 0 0 0 0,0-1-6 0 0,0-1 1 0 0,0 1 0 0 0,1 0 0 0 0,-1 0 0 0 0,1 0 0 0 0,0-1 0 0 0,-1 1 0 0 0,1 0 0 0 0,0 0 0 0 0,0-1 0 0 0,1 1 0 0 0,-1 0 0 0 0,0 0 0 0 0,1 0 0 0 0,-1-1-1 0 0,1 1 1 0 0,0 0 0 0 0,0 0 0 0 0,0 0 0 0 0,0 0 0 0 0,0 0 0 0 0,0 0-1 0 0,6-10-45 0 0,0 1-1 0 0,0 0 0 0 0,1 0 1 0 0,0 0-1 0 0,1 1 0 0 0,0 1 1 0 0,1 0-1 0 0,9-8 46 0 0,1 4-76 0 0,0 1 1 0 0,1 1-1 0 0,12-4 76 0 0,-31 14 1 0 0,1 0-1 0 0,0 0 1 0 0,0 0-1 0 0,1 1 0 0 0,-1-1 1 0 0,0 1-1 0 0,0 0 1 0 0,0 0-1 0 0,0 0 1 0 0,0 0-1 0 0,0 1 0 0 0,0-1 1 0 0,2 1-1 0 0,-4-1 9 0 0,0 0 0 0 0,0 1 0 0 0,0-1 0 0 0,0 0 0 0 0,0 1 0 0 0,0-1 0 0 0,0 1 0 0 0,0-1 0 0 0,0 1 0 0 0,0-1 0 0 0,-1 1 0 0 0,1-1 0 0 0,0 1 0 0 0,0 0 0 0 0,-1 0 0 0 0,1-1 0 0 0,0 1 0 0 0,-1 0 0 0 0,1 0 0 0 0,-1 0 0 0 0,1-1 0 0 0,-1 1 0 0 0,1 0 0 0 0,-1 0 0 0 0,0 0 0 0 0,0 0 0 0 0,1 0 0 0 0,-1 0 0 0 0,0 0 0 0 0,0 0 0 0 0,0 0 0 0 0,0 0 0 0 0,0 0 0 0 0,0 0 0 0 0,0 0 0 0 0,0 0 0 0 0,0 0 0 0 0,-1 0 0 0 0,1 0 0 0 0,0 0 0 0 0,-1 0 0 0 0,1 0-9 0 0,-3 5 83 0 0,0 0-1 0 0,0 0 0 0 0,0-1 0 0 0,-1 1 0 0 0,0-1 1 0 0,0 0-1 0 0,0 0 0 0 0,0 0 0 0 0,-1 0 0 0 0,0-1 0 0 0,0 0 1 0 0,0 0-1 0 0,-3 2-82 0 0,-5 2 92 0 0,-1 0 0 0 0,0-1 0 0 0,0-1-1 0 0,-1 0 1 0 0,-1 0-92 0 0,8-3 13 0 0,-1 0 0 0 0,1-1 1 0 0,0 0-1 0 0,-1-1 0 0 0,1 1 0 0 0,-1-2 0 0 0,0 1 0 0 0,1-1 0 0 0,-1-1 0 0 0,0 0 0 0 0,-1 0-13 0 0,10 1 2 0 0,-1 0 0 0 0,0 0-1 0 0,1 0 1 0 0,-1 0 0 0 0,1 0-1 0 0,-1-1 1 0 0,0 1 0 0 0,1 0-1 0 0,-1 0 1 0 0,1-1 0 0 0,-1 1-1 0 0,1 0 1 0 0,-1-1 0 0 0,1 1-1 0 0,-1 0 1 0 0,1-1 0 0 0,-1 1 0 0 0,1-1-1 0 0,0 1 1 0 0,-1-1 0 0 0,1 1-1 0 0,0-1 1 0 0,-1 1 0 0 0,1-1-1 0 0,0 1 1 0 0,0-1 0 0 0,-1 1-1 0 0,1-1 1 0 0,0 0 0 0 0,0 1-1 0 0,0-1 1 0 0,0 1 0 0 0,0-1-1 0 0,0 0 1 0 0,0 1 0 0 0,0-1-1 0 0,0 0-1 0 0,7-13-235 0 0,-7 14 231 0 0,4-5-551 0 0,1 0 1 0 0,0 0 0 0 0,0 1-1 0 0,0 0 1 0 0,1 0-1 0 0,0 0 1 0 0,-1 0-1 0 0,4 0 555 0 0,10-7-6722 0 0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9:00:46.897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70 2 17215 0 0,'0'0'396'0'0,"0"0"52"0"0,0 0-420 0 0,0 0-1 0 0,-1 0 0 0 0,1-1 1 0 0,0 1-1 0 0,0 0 0 0 0,0 0 0 0 0,0 0 1 0 0,-1 0-1 0 0,1 0 0 0 0,0 0 0 0 0,0 0 1 0 0,0 0-1 0 0,-1 0 0 0 0,1 0 0 0 0,0 0 1 0 0,0 0-1 0 0,0 0 0 0 0,-1 0 0 0 0,1 0 1 0 0,0 0-1 0 0,0 0 0 0 0,0 0 0 0 0,0 0 1 0 0,-1 0-1 0 0,1 0 0 0 0,0 0 1 0 0,0 0-1 0 0,0 0 0 0 0,0 1 0 0 0,-1-1 1 0 0,1 0-1 0 0,0 0 0 0 0,0 0 0 0 0,0 0 1 0 0,0 0-1 0 0,0 0 0 0 0,-1 1 0 0 0,1-1-27 0 0,-1 2 2 0 0,0 0-1 0 0,0 0 0 0 0,0 0 0 0 0,0 0 1 0 0,0 0-1 0 0,1 0 0 0 0,-1 0 0 0 0,0 1 0 0 0,1-1 1 0 0,0 0-1 0 0,-1 2-1 0 0,1 31 42 0 0,0-7 278 0 0,-34 310 3392 0 0,26-282-3463 0 0,2-19-67 0 0,1 10-182 0 0,5-35 69 0 0,0-1-1 0 0,0 1 0 0 0,1 0 0 0 0,0 0 0 0 0,1-1 0 0 0,1 1-68 0 0,-3-8 10 0 0,1 0 0 0 0,0 0 0 0 0,1-1 0 0 0,-1 1 0 0 0,1-1 0 0 0,0 1 0 0 0,-1-1-1 0 0,2 0 1 0 0,-1 0 0 0 0,0 0 0 0 0,0 0 0 0 0,1 1-10 0 0,-1-3-4 0 0,0 0 0 0 0,-1 1 0 0 0,1-1 0 0 0,0 0 1 0 0,0 0-1 0 0,0 0 0 0 0,0 0 0 0 0,0-1 0 0 0,0 1 0 0 0,1 0 0 0 0,-1-1 0 0 0,0 1 1 0 0,0-1-1 0 0,0 0 0 0 0,1 0 0 0 0,-1 0 0 0 0,0 0 0 0 0,0 0 0 0 0,0 0 0 0 0,1-1 1 0 0,0 1 3 0 0,18-4-288 0 0,1-1 1 0 0,-1-1 0 0 0,0 0 0 0 0,-1-1 0 0 0,1-2 0 0 0,-1 0 0 0 0,-1-1 0 0 0,0-1 0 0 0,0-1 0 0 0,-1 0-1 0 0,-1-2 1 0 0,13-12 287 0 0,-26 22-100 0 0,13-11-387 0 0,-1-1 0 0 0,-1 0 0 0 0,0-2 0 0 0,2-4 487 0 0,3-5-549 0 0,-15 21 439 0 0,-1 0-1 0 0,1 0 1 0 0,-1 0 0 0 0,0 0-1 0 0,0 0 1 0 0,-1-1-1 0 0,0 0 1 0 0,0 0 0 0 0,0 0-1 0 0,0-5 111 0 0,-3 11 17 0 0,1 0-1 0 0,-1 0 0 0 0,0 1 1 0 0,0-1-1 0 0,0 0 1 0 0,0 0-1 0 0,0 1 1 0 0,0-1-1 0 0,0 0 0 0 0,0 0 1 0 0,0 0-1 0 0,-1 1 1 0 0,1-1-1 0 0,0 0 0 0 0,0 0 1 0 0,-1 1-1 0 0,1-1 1 0 0,0 0-1 0 0,-1 1 1 0 0,1-1-1 0 0,-1 0 0 0 0,1 1 1 0 0,-1-1-1 0 0,1 1 1 0 0,-1-1-1 0 0,1 1 0 0 0,-1-1 1 0 0,0 1-17 0 0,0-1 77 0 0,-1 0 1 0 0,1 1-1 0 0,-1 0 1 0 0,1-1-1 0 0,-1 1 1 0 0,1 0-1 0 0,-1 0 1 0 0,1 0-1 0 0,-1 0 1 0 0,0 0-1 0 0,1 0 1 0 0,-1 0-1 0 0,-1 1-77 0 0,-5 1 369 0 0,-1 1 0 0 0,1 0 0 0 0,-1 0 0 0 0,-4 3-369 0 0,-3 3 305 0 0,0 0 0 0 0,1 1 0 0 0,1 1 0 0 0,-13 11-305 0 0,-50 52 657 0 0,65-60-584 0 0,1 1-1 0 0,0-1 1 0 0,1 2 0 0 0,0-1-1 0 0,1 1 1 0 0,1 1 0 0 0,1 0-1 0 0,-2 6-72 0 0,9-23 59 0 0,0 0 12 0 0,15 6 197 0 0,-10-6-236 0 0,0-1 0 0 0,0 0 1 0 0,-1 0-1 0 0,1 0 1 0 0,0-1-1 0 0,-1 1 0 0 0,1-1 1 0 0,-1-1-1 0 0,1 1 1 0 0,-1 0-1 0 0,0-1 1 0 0,0 0-1 0 0,0 0 0 0 0,0 0 1 0 0,-1 0-1 0 0,1-1 1 0 0,-1 0-1 0 0,1-1-32 0 0,10-11-28 0 0,-2-1 0 0 0,0-1-1 0 0,5-11 29 0 0,3-13-60 0 0,-20 42 60 0 0,0 0 0 0 0,0 0 0 0 0,0-1 0 0 0,0 1 0 0 0,0 0 0 0 0,0 0 0 0 0,0 0 0 0 0,0 0 0 0 0,0 0 0 0 0,0 0 0 0 0,1-1 0 0 0,-1 1 0 0 0,0 0 0 0 0,0 0 0 0 0,0 0 0 0 0,0 0 0 0 0,0 0 0 0 0,0 0 0 0 0,1 0 0 0 0,-1 0 0 0 0,0 0 0 0 0,0 0 0 0 0,0 0 0 0 0,0-1 0 0 0,0 1 0 0 0,1 0 0 0 0,-1 0 0 0 0,0 0 0 0 0,0 0 0 0 0,0 0 0 0 0,0 0 0 0 0,0 0 0 0 0,1 0 0 0 0,-1 0 0 0 0,0 0 0 0 0,0 1 0 0 0,0-1 0 0 0,0 0 0 0 0,0 0 0 0 0,1 0 0 0 0,-1 0 0 0 0,0 0 0 0 0,0 0 0 0 0,0 0 0 0 0,0 0 0 0 0,0 0 0 0 0,0 0 0 0 0,1 0 0 0 0,-1 1 0 0 0,0-1 0 0 0,0 0 0 0 0,0 0 0 0 0,0 0 0 0 0,0 0 0 0 0,0 0 0 0 0,0 0 0 0 0,0 1 0 0 0,0-1 0 0 0,0 0 0 0 0,0 0 0 0 0,0 0 0 0 0,0 0 0 0 0,4 8 0 0 0,-4-8 0 0 0,7 19 18 0 0,2 0 0 0 0,0 0 0 0 0,3 1-18 0 0,-10-17 4 0 0,0 0 0 0 0,0 0 1 0 0,0 0-1 0 0,0 0 0 0 0,1-1 1 0 0,0 1-1 0 0,-1-1 0 0 0,1 1 1 0 0,0-1-1 0 0,0 0 0 0 0,0 0 1 0 0,0-1-1 0 0,1 1 0 0 0,1 0-4 0 0,0 0 4 0 0,0 0 0 0 0,1-1 0 0 0,-1 0 0 0 0,0 0-1 0 0,1 0 1 0 0,0-1 0 0 0,-1 0 0 0 0,1 0 0 0 0,-1 0-4 0 0,11-2-123 0 0,-1-1 1 0 0,-1 0-1 0 0,1-1 1 0 0,0 0-1 0 0,-1-1 1 0 0,7-4 122 0 0,-8 4-727 0 0,-1-2 1 0 0,0 0-1 0 0,0 0 1 0 0,-1-1 0 0 0,0 0-1 0 0,0-1 1 0 0,-1-1-1 0 0,0 1 1 0 0,0-2 0 0 0,-1 1-1 0 0,-1-1 1 0 0,0 0 0 0 0,0-1-1 0 0,-1 0 1 0 0,0 0-1 0 0,-1-2 727 0 0,36-66-2658 0 0,-41 77 2927 0 0,1 0 1 0 0,0 1 0 0 0,0-1-1 0 0,0 0 1 0 0,0 1 0 0 0,0 0-1 0 0,1-1 1 0 0,-1 1 0 0 0,1 0 0 0 0,-1 0-1 0 0,2 0-269 0 0,-4 2 142 0 0,1-1 0 0 0,0 1 1 0 0,0-1-1 0 0,-1 1 0 0 0,1 0 0 0 0,0-1 0 0 0,0 1 0 0 0,0 0 0 0 0,0 0 0 0 0,0-1 0 0 0,0 1 0 0 0,0 0 0 0 0,-1 0 1 0 0,1 0-1 0 0,0 0 0 0 0,0 0 0 0 0,0 0 0 0 0,0 1 0 0 0,0-1 0 0 0,0 0 0 0 0,0 0 0 0 0,-1 1 0 0 0,1-1 1 0 0,0 0-1 0 0,0 1 0 0 0,0-1 0 0 0,0 1 0 0 0,-1-1 0 0 0,1 1 0 0 0,0 0 0 0 0,-1-1 0 0 0,1 1 0 0 0,0-1 1 0 0,-1 1-1 0 0,1 0 0 0 0,-1 0 0 0 0,1-1 0 0 0,-1 1 0 0 0,1 0 0 0 0,-1 0-142 0 0,4 5 242 0 0,-1 0-1 0 0,0-1 1 0 0,0 1-1 0 0,-1 1 1 0 0,0-1 0 0 0,0 0-1 0 0,0 0 1 0 0,-1 1-1 0 0,0-1 1 0 0,0 1-1 0 0,0 5-241 0 0,-1-2 181 0 0,-1 0 0 0 0,0-1-1 0 0,0 1 1 0 0,-1 0-1 0 0,0-1 1 0 0,-1 0-1 0 0,0 1 1 0 0,0-1-1 0 0,-1 0 1 0 0,0 0-1 0 0,-1-1 1 0 0,-3 6-181 0 0,3-6 75 0 0,-1 1 1 0 0,0 0-1 0 0,0-1 1 0 0,-1 0-1 0 0,0-1 1 0 0,-1 1-1 0 0,1-1 1 0 0,-1-1-1 0 0,-1 0 0 0 0,1 0 1 0 0,-1 0-1 0 0,-7 2-75 0 0,8-4 50 0 0,-1-1-1 0 0,0 0 1 0 0,0-1 0 0 0,-7 2-50 0 0,13-4 13 0 0,0 1 0 0 0,0-1 0 0 0,0 1 0 0 0,-1-1 0 0 0,1 0 0 0 0,0-1-1 0 0,0 1 1 0 0,-1 0 0 0 0,1-1 0 0 0,0 0 0 0 0,0 0 0 0 0,0 0 0 0 0,0 0 0 0 0,-3-1-13 0 0,6 2 1 0 0,0 0-1 0 0,-1-1 0 0 0,1 1 1 0 0,0 0-1 0 0,0 0 0 0 0,-1 0 0 0 0,1 0 1 0 0,0 0-1 0 0,0 0 0 0 0,-1 0 1 0 0,1-1-1 0 0,0 1 0 0 0,0 0 1 0 0,-1 0-1 0 0,1 0 0 0 0,0 0 0 0 0,0-1 1 0 0,0 1-1 0 0,-1 0 0 0 0,1 0 1 0 0,0-1-1 0 0,0 1 0 0 0,0 0 1 0 0,0 0-1 0 0,0-1 0 0 0,0 1 1 0 0,-1 0-1 0 0,1 0 0 0 0,0-1 0 0 0,0 1 1 0 0,0 0-1 0 0,0-1 0 0 0,0 1 1 0 0,0 0-1 0 0,0 0 0 0 0,0-1 1 0 0,0 1-1 0 0,0 0 0 0 0,0 0 0 0 0,1-1 1 0 0,-1 1-1 0 0,0 0 0 0 0,0-1 1 0 0,0 1-1 0 0,0 0 0 0 0,0 0 1 0 0,0 0-1 0 0,1-1 0 0 0,-1 1 0 0 0,9-5-3 0 0,-8 5 3 0 0,36-14-104 0 0,2 1-1 0 0,27-4 105 0 0,-36 9-25 0 0,44-12-29 0 0,20-10 54 0 0,-74 22 0 0 0,16-5 0 0 0,12-7 0 0 0,-38 15 0 0 0,0 0 0 0 0,-1-1 0 0 0,0 1 0 0 0,0-2 0 0 0,-1 1 0 0 0,0-1 0 0 0,2-2 0 0 0,-7 5 11 0 0,-1 1 0 0 0,1 0-1 0 0,-1 0 1 0 0,0-1 0 0 0,0 1-1 0 0,0-1 1 0 0,-1 0 0 0 0,1 0-1 0 0,-1 1 1 0 0,0-1 0 0 0,0-1-11 0 0,-4-1 10 0 0,1 4-23 0 0,-1 1 0 0 0,0-1 0 0 0,0 1 0 0 0,0 0 0 0 0,0 0 0 0 0,0 0 0 0 0,0 0 0 0 0,0 1-1 0 0,0-1 1 0 0,-1 1 0 0 0,1 0 0 0 0,0 0 0 0 0,0 0 0 0 0,0 0 0 0 0,-1 0 0 0 0,1 1 0 0 0,0-1 0 0 0,0 1 0 0 0,0 0-1 0 0,0 0 1 0 0,0 0 0 0 0,-1 1 13 0 0,-2 1-28 0 0,0 0-1 0 0,-1 0 0 0 0,1 0 0 0 0,1 1 0 0 0,-1-1 1 0 0,0 2-1 0 0,1-1 0 0 0,0 1 0 0 0,0-1 0 0 0,0 2 29 0 0,1-1-5 0 0,1-1-1 0 0,0 1 1 0 0,0-1-1 0 0,1 1 0 0 0,-1 0 1 0 0,1 0-1 0 0,0 1 1 0 0,1-1-1 0 0,-1 0 0 0 0,1 1 1 0 0,0-1-1 0 0,0 1 1 0 0,1-1-1 0 0,0 4 6 0 0,0-6 0 0 0,0 0 0 0 0,0-1 1 0 0,0 1-1 0 0,1 0 0 0 0,-1-1 0 0 0,1 1 1 0 0,0 0-1 0 0,0-1 0 0 0,0 1 0 0 0,0-1 0 0 0,0 1 1 0 0,0-1-1 0 0,1 1 0 0 0,-1-1 0 0 0,1 0 1 0 0,0 0-1 0 0,0 0 0 0 0,0 0 0 0 0,0 0 0 0 0,0 0 1 0 0,0 0-1 0 0,0-1 0 0 0,0 1 0 0 0,1-1 0 0 0,-1 0 1 0 0,1 1-1 0 0,-1-1 0 0 0,1 0 0 0 0,2 0 0 0 0,5 2 12 0 0,0-1-1 0 0,1-1 1 0 0,-1 0-1 0 0,1 0 1 0 0,-1-1-1 0 0,1 0 0 0 0,-1-1 1 0 0,5-1-12 0 0,20-4 102 0 0,29-9-102 0 0,-7 2 9 0 0,-10 1 44 0 0,-37 8-53 0 0,1 1 0 0 0,-1 0 0 0 0,1 1 0 0 0,-1 1 0 0 0,1-1 0 0 0,0 1 0 0 0,-1 1 0 0 0,1 0 0 0 0,0 1 0 0 0,2 0 0 0 0,-10-1 0 0 0,-2 0 0 0 0,0 0 0 0 0,0 1 0 0 0,-1-1 0 0 0,1 0 0 0 0,0 0 0 0 0,0 0 0 0 0,0 1 0 0 0,0-1 0 0 0,0 1 0 0 0,-1-1 0 0 0,1 1 0 0 0,0-1 0 0 0,0 1 0 0 0,-1-1 0 0 0,1 1 0 0 0,0-1 0 0 0,-1 1 0 0 0,1 0 0 0 0,-1-1 0 0 0,2 2 3 0 0,0 0-1 0 0,-1 0 0 0 0,1 0 0 0 0,-1 0 0 0 0,1 0 1 0 0,-1 0-1 0 0,0 0 0 0 0,0 0 0 0 0,0 0 0 0 0,0 0 1 0 0,0 1-1 0 0,0-1 0 0 0,-1 1 0 0 0,1-1 0 0 0,-1 0 1 0 0,0 2-3 0 0,1 3 70 0 0,0 0 0 0 0,-1-1 0 0 0,0 1 0 0 0,0 0 0 0 0,-1 1-70 0 0,-4 28 600 0 0,5-35-400 0 0,0-1 6 0 0,2 0-188 0 0,0 1-1 0 0,0-1 1 0 0,0 1 0 0 0,0-1-1 0 0,0 0 1 0 0,0 0-1 0 0,0 0 1 0 0,0 0 0 0 0,1 0-1 0 0,-1-1 1 0 0,0 1-1 0 0,0-1 1 0 0,0 1 0 0 0,0-1-1 0 0,0 0 1 0 0,0 0-1 0 0,0 0 1 0 0,0 0 0 0 0,1-1-18 0 0,19-11-1282 0 0,-5 0-4884 0 0,-5 4-1048 0 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9:00:47.182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1 630 17135 0 0,'0'0'388'0'0,"0"0"52"0"0,1 0 30 0 0,23 3 130 0 0,10 0-532 0 0,85-10 3212 0 0,-62 6-3064 0 0,0 2 0 0 0,9 4-216 0 0,-29-2-145 0 0,-15-1-1333 0 0,0 0-3380 0 0,3-1-2162 0 0</inkml:trace>
  <inkml:trace contextRef="#ctx0" brushRef="#br0" timeOffset="472.404">999 370 15632 0 0,'-9'-5'374'0'0,"9"5"-365"0"0,0 0 0 0 0,0 0 0 0 0,0 0 0 0 0,0 0 0 0 0,0 0 0 0 0,0 0 0 0 0,0 0 0 0 0,0 0 0 0 0,0 0 0 0 0,0 0 0 0 0,0 0 0 0 0,0 0 0 0 0,0 0 0 0 0,0 0 0 0 0,1 0 0 0 0,-1 0 0 0 0,0 0 0 0 0,0 0 0 0 0,0 0 0 0 0,0 0 0 0 0,0 0 0 0 0,0 0 0 0 0,0 0 0 0 0,0 0 0 0 0,0 1 0 0 0,0-1 0 0 0,0 0 0 0 0,0 0 0 0 0,0 0 0 0 0,0 0 0 0 0,0 0 0 0 0,0 0 0 0 0,0 0 1 0 0,0 0-1 0 0,0 0 0 0 0,0 0 0 0 0,0 0 0 0 0,0 0 0 0 0,-1 0 0 0 0,1 0 0 0 0,0 0 0 0 0,0 0 0 0 0,0 0 0 0 0,0 0 0 0 0,0 0 0 0 0,0 0 0 0 0,0 0 0 0 0,0 0 0 0 0,0 0 0 0 0,0 0 0 0 0,0 0 0 0 0,0 0 0 0 0,0 0 0 0 0,0 0 0 0 0,0 1 0 0 0,0-1 0 0 0,0 0 0 0 0,0 0 0 0 0,0 0 0 0 0,0 0-9 0 0,13 14 1027 0 0,-2-3-864 0 0,-10-9-55 0 0,1 1 1 0 0,-1-1 0 0 0,0 0 0 0 0,0 1-1 0 0,0-1 1 0 0,0 1 0 0 0,1 1-109 0 0,5 14 571 0 0,-3-8-138 0 0,0-1 0 0 0,0 2 0 0 0,-1-1-1 0 0,0 0 1 0 0,-1 1 0 0 0,1 7-433 0 0,0-2 364 0 0,-2-6-64 0 0,0 1 0 0 0,-1 0 0 0 0,0 0 0 0 0,0 2-300 0 0,-1 11 521 0 0,-3-2-130 0 0,3-19-371 0 0,1-1 1 0 0,-1 1-1 0 0,1-1 1 0 0,-1 1 0 0 0,1-1-1 0 0,0 1 1 0 0,0 0 0 0 0,0-1-1 0 0,1 2-20 0 0,-1-2 30 0 0,0 0-5 0 0,-3 8-16 0 0,3-5 2 0 0,0-4 42 0 0,0-2 1 0 0,2-2-52 0 0,0 1 1 0 0,0-1 0 0 0,0 0-1 0 0,1 1 1 0 0,-1-1 0 0 0,2-1-3 0 0,-3 4-6 0 0,1-1 1 0 0,-1 0-1 0 0,0 0 0 0 0,0 0 1 0 0,0-1-1 0 0,0 1 0 0 0,-1 0 1 0 0,1 0-1 0 0,0 0 0 0 0,0-1 1 0 0,-1 1-1 0 0,1-1 1 0 0,-1 1-1 0 0,1-1 6 0 0,0-1-8 0 0,0 1 0 0 0,0 0 0 0 0,1 0 0 0 0,-1 0 0 0 0,0 0 0 0 0,1 0 1 0 0,0 0-1 0 0,-1 0 0 0 0,1 1 0 0 0,0-1 0 0 0,0 0 0 0 0,1 0 8 0 0,11-11-277 0 0,-13 13 276 0 0,0 0-1 0 0,0 0 1 0 0,0-1-1 0 0,0 1 1 0 0,0 0 0 0 0,0 0-1 0 0,0 0 1 0 0,0 0 0 0 0,0 0-1 0 0,0 0 1 0 0,0 0-1 0 0,0 1 1 0 0,0-1 0 0 0,0 0-1 0 0,-1 0 1 0 0,1 1 0 0 0,0-1-1 0 0,0 1 1 0 0,0-1-1 0 0,0 1 1 0 0,0-1 0 0 0,0 1-1 0 0,-1-1 1 0 0,1 1 0 0 0,0 0-1 0 0,0-1 1 0 0,-1 1-1 0 0,1 0 1 0 0,-1 0 0 0 0,1-1-1 0 0,0 1 1 0 0,-1 0 1 0 0,-2 13 97 0 0,2-13-167 0 0,1-1-1 0 0,-1 1 0 0 0,0 0 0 0 0,0-1 1 0 0,0 1-1 0 0,0 0 0 0 0,0 0 0 0 0,0-1 1 0 0,0 1-1 0 0,0 0 0 0 0,0 0 0 0 0,-1-1 1 0 0,1 1-1 0 0,0 0 0 0 0,0-1 0 0 0,-1 1 1 0 0,1 0 70 0 0,0-1-39 0 0,0 0 0 0 0,0 1 0 0 0,0-1 0 0 0,0 0 1 0 0,-1 0-1 0 0,1 0 0 0 0,0 0 0 0 0,0 1 1 0 0,0-1-1 0 0,0 0 0 0 0,0 0 0 0 0,0 0 0 0 0,0 0 1 0 0,0 1-1 0 0,0-1 0 0 0,0 0 0 0 0,0 0 0 0 0,0 0 1 0 0,0 0-1 0 0,1 1 0 0 0,-1-1 0 0 0,0 0 0 0 0,0 0 1 0 0,0 0-1 0 0,0 0 0 0 0,0 0 0 0 0,0 1 0 0 0,0-1 1 0 0,0 0-1 0 0,0 0 0 0 0,1 0 0 0 0,-1 0 0 0 0,0 0 1 0 0,0 0-1 0 0,0 0 0 0 0,0 0 0 0 0,0 1 0 0 0,1-1 1 0 0,-1 0-1 0 0,0 0 0 0 0,0 0 39 0 0,1 1-1023 0 0</inkml:trace>
  <inkml:trace contextRef="#ctx0" brushRef="#br0" timeOffset="769.123">1173 683 17591 0 0,'0'0'399'0'0,"0"0"60"0"0,0 0 22 0 0,0 0-54 0 0,-1 0-281 0 0,-10-4 94 0 0,0 1-1 0 0,-1 1 0 0 0,1 0 1 0 0,0 0-1 0 0,-1 1 0 0 0,1 1 0 0 0,-11 0-239 0 0,-18 3 1297 0 0,-24 5-1297 0 0,23-2-36 0 0,-20 3-686 0 0,1 3-1 0 0,-2 3 723 0 0,59-14-468 0 0,1-1 0 0 0,-1 1 0 0 0,0-1 0 0 0,0 0 0 0 0,1 1 0 0 0,-1-1 0 0 0,-3-1 468 0 0,0-1-1686 0 0</inkml:trace>
  <inkml:trace contextRef="#ctx0" brushRef="#br0" timeOffset="1067.433">1301 279 17167 0 0,'-5'-2'117'0'0,"-1"0"0"0"0,1 1-1 0 0,-1 0 1 0 0,1 0 0 0 0,-1 1-1 0 0,1 0 1 0 0,-1 0 0 0 0,1 0-1 0 0,-1 0 1 0 0,0 1 0 0 0,0 0-117 0 0,-14 4-1 0 0,0 0 0 0 0,-9 4 1 0 0,6-2 296 0 0,-15 7-81 0 0,2 0 1 0 0,0 3-1 0 0,-2 2-215 0 0,-14 14 73 0 0,17-11-63 0 0,31-19-14 0 0,-1 1 1 0 0,1-1-1 0 0,0 1 0 0 0,0 0 1 0 0,0 0-1 0 0,-2 3 4 0 0,-14 14-1175 0 0,10-12-3284 0 0,4-1-1487 0 0</inkml:trace>
  <inkml:trace contextRef="#ctx0" brushRef="#br0" timeOffset="1401.24">1274 464 12360 0 0,'21'7'364'0'0,"-21"-7"-353"0"0,0 0 1 0 0,0 1-1 0 0,0-1 1 0 0,0 0-1 0 0,1 0 1 0 0,-1 1-1 0 0,0-1 1 0 0,0 0-1 0 0,0 0 0 0 0,0 1 1 0 0,0-1-1 0 0,0 0 1 0 0,0 0-1 0 0,0 1 1 0 0,0-1-1 0 0,0 0 1 0 0,0 0-1 0 0,0 1 1 0 0,0-1-1 0 0,0 0 1 0 0,0 1-1 0 0,0-1 1 0 0,0 0-1 0 0,0 0 1 0 0,0 1-1 0 0,0-1 1 0 0,0 0-1 0 0,-1 0 1 0 0,1 1-1 0 0,0-1 1 0 0,0 0-1 0 0,0 0 1 0 0,0 0-1 0 0,0 1 1 0 0,-1-1-1 0 0,1 0 1 0 0,0 0-1 0 0,0 0 1 0 0,-1 0-12 0 0,1 1 37 0 0,0 1-33 0 0,0-1 0 0 0,0 1 0 0 0,1 0-1 0 0,-1 0 1 0 0,0-1 0 0 0,1 1 0 0 0,-1 0 0 0 0,1-1 0 0 0,0 1 0 0 0,-1-1-1 0 0,1 1 1 0 0,0-1 0 0 0,0 1 0 0 0,0-1 0 0 0,0 1 0 0 0,1 0-4 0 0,7 14 635 0 0,-6-11-250 0 0,-1 0-1 0 0,0 0 0 0 0,1 0 1 0 0,0-1-1 0 0,3 5-384 0 0,-4-7 239 0 0,1 2 0 0 0,-1-1 0 0 0,0 0-1 0 0,0 0 1 0 0,0 1 0 0 0,-1-1 0 0 0,1 1 0 0 0,-1 0 0 0 0,0-1 0 0 0,0 1-1 0 0,0 2-238 0 0,-1-5 71 0 0,1 0 0 0 0,-1 1 0 0 0,0-1 0 0 0,1 0 0 0 0,-1 1-1 0 0,1-1 1 0 0,0 0 0 0 0,-1 1 0 0 0,1-1 0 0 0,0 0-1 0 0,0 0 1 0 0,-1 0 0 0 0,2 0-71 0 0,-2 0 39 0 0,1 0 0 0 0,0 0 0 0 0,-1 0 0 0 0,1 0 0 0 0,0 0-1 0 0,-1 0 1 0 0,1-1 0 0 0,-1 1 0 0 0,1 0 0 0 0,-1 0 0 0 0,0 1 0 0 0,0-1 0 0 0,1 0-1 0 0,-1 0 1 0 0,0 0 0 0 0,0 0 0 0 0,0 0 0 0 0,0 0 0 0 0,0 0 0 0 0,0 0 0 0 0,0 0-1 0 0,-1 1-38 0 0,1 0 125 0 0,-3 7 608 0 0,3-9-722 0 0,0 0-1 0 0,0 0 0 0 0,0 0 1 0 0,0 0-1 0 0,0 0 1 0 0,0 1-1 0 0,0-1 0 0 0,0 0 1 0 0,0 0-1 0 0,0 0 0 0 0,-1 0 1 0 0,1 0-1 0 0,0 0 0 0 0,0 0 1 0 0,0 0-1 0 0,0 0 1 0 0,0 0-1 0 0,-1 1 0 0 0,1-1 1 0 0,0 0-1 0 0,0 0 0 0 0,0 0 1 0 0,0 0-1 0 0,0 0 1 0 0,-1 0-1 0 0,1 0 0 0 0,0 0 1 0 0,0 0-1 0 0,0 0 0 0 0,0 0 1 0 0,0 0-1 0 0,-1 0 0 0 0,1 0 1 0 0,0-1-1 0 0,0 1 1 0 0,0 0-1 0 0,0 0 0 0 0,0 0 1 0 0,-1 0-1 0 0,1 0 0 0 0,0 0 1 0 0,0 0-1 0 0,0 0 0 0 0,0 0 1 0 0,0 0-1 0 0,0-1 1 0 0,0 1-1 0 0,0 0 0 0 0,-1 0 1 0 0,1 0-1 0 0,0 0-10 0 0,6-9 301 0 0,49-48-254 0 0,-51 53-87 0 0,0-1-1 0 0,1 1 1 0 0,-1 0-1 0 0,0 1 1 0 0,1-1-1 0 0,0 1 1 0 0,0 0-1 0 0,0 0 1 0 0,1 0 0 0 0,-1 1-1 0 0,0 0 1 0 0,1 0-1 0 0,0 0 1 0 0,-1 1-1 0 0,6-1 41 0 0,-2 3 0 0 0,16 17 0 0 0,-22-16 0 0 0,-1 0 0 0 0,1 0 0 0 0,0 0 0 0 0,0 1 0 0 0,-1-1 0 0 0,2 2 0 0 0,14 13 0 0 0,-7-10-22 0 0,0-1-1 0 0,0 0 0 0 0,0-1 0 0 0,1 0 0 0 0,11 3 23 0 0,17 1-6129 0 0,-15-6-371 0 0</inkml:trace>
  <inkml:trace contextRef="#ctx0" brushRef="#br0" timeOffset="2069.922">2126 439 13792 0 0,'-3'-1'400'0'0,"-7"0"-150"0"0,0 0 0 0 0,-1 1 0 0 0,1 0 0 0 0,-1 0 0 0 0,1 1 0 0 0,0 1 1 0 0,-1 0-1 0 0,1 0 0 0 0,-8 3-250 0 0,4 0 467 0 0,0 0 0 0 0,0 1 0 0 0,1 1 1 0 0,0 0-1 0 0,0 1 0 0 0,-8 6-467 0 0,20-14 14 0 0,-16 13 427 0 0,1 0 0 0 0,0 1 0 0 0,-5 7-441 0 0,19-19 54 0 0,0 0 0 0 0,1 0-1 0 0,-1 1 1 0 0,1-1-1 0 0,0 0 1 0 0,0 1 0 0 0,0-1-1 0 0,0 1 1 0 0,-1 2-54 0 0,-7 17 284 0 0,4-15-212 0 0,4-5-49 0 0,0 0 0 0 0,-1-1 0 0 0,1 1 1 0 0,0 0-1 0 0,0 0 0 0 0,0 0 0 0 0,0 0 0 0 0,0 0 0 0 0,1 1 0 0 0,-1-1 0 0 0,1 0 0 0 0,-1 0 0 0 0,1 0 0 0 0,0 0 0 0 0,0 1 0 0 0,0-1 1 0 0,0 0-1 0 0,0 0 0 0 0,0 1-23 0 0,1-1 13 0 0,-1 0 0 0 0,0 0 0 0 0,0 0 0 0 0,0 0 0 0 0,0 1 0 0 0,0-1 0 0 0,-1 0 0 0 0,1 0 0 0 0,-1 0 0 0 0,1 0 0 0 0,-1 0-13 0 0,0-1 9 0 0,1 1 1 0 0,-1-1-1 0 0,1 0 1 0 0,-1 1-1 0 0,1-1 1 0 0,0 0-1 0 0,0 1 1 0 0,0-1-1 0 0,0 0 1 0 0,0 1-1 0 0,0-1 1 0 0,0 1-1 0 0,0-1 1 0 0,0 0-1 0 0,1 1 1 0 0,-1-1-1 0 0,0 0 0 0 0,1 1 1 0 0,-1-1-1 0 0,1 0 1 0 0,0 0-1 0 0,-1 1 1 0 0,1-1-1 0 0,1 1-9 0 0,-1-1 7 0 0,0 0-1 0 0,1 1 0 0 0,-1-1 0 0 0,1 0 1 0 0,-1 0-1 0 0,1 0 0 0 0,0 0 0 0 0,0 0 1 0 0,-1 0-1 0 0,1-1 0 0 0,0 1 0 0 0,0 0 1 0 0,0-1-1 0 0,0 0 0 0 0,-1 1 1 0 0,1-1-1 0 0,0 0 0 0 0,0 0 0 0 0,0 0 1 0 0,0 0-1 0 0,0 0 0 0 0,0-1 0 0 0,0 1 1 0 0,0-1-1 0 0,-1 1 0 0 0,2-1-6 0 0,8-3-18 0 0,0 1 0 0 0,-1-2-1 0 0,0 0 1 0 0,2-1 18 0 0,-2 1-32 0 0,9-6-370 0 0,0-1 1 0 0,-1-1 0 0 0,-1 0 0 0 0,0-1 0 0 0,-1-1-1 0 0,0 0 1 0 0,-1-1 0 0 0,-1-1 0 0 0,-1 0 0 0 0,0-1-1 0 0,-1-1 1 0 0,3-7 401 0 0,25-45-1522 0 0,25-65 1522 0 0,-57 119 133 0 0,-4 9 340 0 0,0-1 0 0 0,-1 0 1 0 0,0 0-1 0 0,0 0 0 0 0,-1 0 1 0 0,0 0-1 0 0,-1 0 0 0 0,1-6-473 0 0,-2 15 639 0 0,0 0-207 0 0,-1 1-330 0 0,0 1-1 0 0,0-1 1 0 0,0 1-1 0 0,1-1 1 0 0,-1 0-1 0 0,0 1 1 0 0,1 0-1 0 0,-1-1 1 0 0,1 2-102 0 0,0-3 38 0 0,-30 145 320 0 0,13-57-344 0 0,14-69 56 0 0,0-1 0 0 0,1 1-1 0 0,1-1 1 0 0,0 1 0 0 0,2-1 0 0 0,2 18-70 0 0,-3-33 14 0 0,1 1-1 0 0,0-1 1 0 0,-1 0 0 0 0,1 0 0 0 0,1 1 0 0 0,-1-1 0 0 0,0 0 0 0 0,1 0-1 0 0,-1 0 1 0 0,1-1 0 0 0,0 1 0 0 0,0 0 0 0 0,0-1 0 0 0,1 1 0 0 0,-1-1 0 0 0,0 1-1 0 0,1-1 1 0 0,0 0 0 0 0,-1 0 0 0 0,1-1 0 0 0,0 1 0 0 0,0 0 0 0 0,0-1-1 0 0,0 0 1 0 0,0 1 0 0 0,1-1 0 0 0,-1-1 0 0 0,0 1 0 0 0,0 0 0 0 0,1-1 0 0 0,-1 0-1 0 0,0 1 1 0 0,1-1 0 0 0,-1-1 0 0 0,0 1 0 0 0,1 0 0 0 0,-1-1 0 0 0,0 0-1 0 0,1 1 1 0 0,1-2-14 0 0,4-1 24 0 0,-1-1 1 0 0,0 1-1 0 0,0-1 0 0 0,0-1 0 0 0,-1 1 0 0 0,0-1 1 0 0,1-1-1 0 0,-2 1 0 0 0,1-1 0 0 0,-1-1 0 0 0,1 1 0 0 0,-2-1 1 0 0,1 0-1 0 0,-1 0 0 0 0,2-5-24 0 0,37-60 41 0 0,-29 42-101 0 0,-12 28 60 0 0,-1 6 0 0 0,0 7 0 0 0,-2 3 30 0 0,1 38 309 0 0,-1-48-310 0 0,1 0 0 0 0,0 1 0 0 0,0-1 0 0 0,0 0 0 0 0,0 0 0 0 0,0 1 0 0 0,1-1 0 0 0,0 0 0 0 0,2 3-29 0 0,-3-5 7 0 0,1 0 0 0 0,0 0 0 0 0,0-1 0 0 0,0 1 1 0 0,0 0-1 0 0,0-1 0 0 0,0 1 0 0 0,0-1 0 0 0,0 1 0 0 0,1-1 1 0 0,-1 0-1 0 0,1 0 0 0 0,-1 0 0 0 0,1-1 0 0 0,-1 1 1 0 0,1 0-1 0 0,-1-1 0 0 0,1 0 0 0 0,0 1 0 0 0,-1-1 1 0 0,1 0-1 0 0,0 0 0 0 0,-1-1 0 0 0,2 1-7 0 0,9-2 54 0 0,1-1-1 0 0,-1 0 0 0 0,0-1 1 0 0,5-2-54 0 0,-1 1 16 0 0,1-2-34 0 0,0 0 0 0 0,-1-2 0 0 0,0 0 1 0 0,10-7 17 0 0,-6 3-35 0 0,0 2 1 0 0,14-6 34 0 0,3-2-65 0 0,-31 19 54 0 0,14 18 11 0 0,-18-11 12 0 0,0 1-1 0 0,0 0 0 0 0,-1 0 0 0 0,0 0 1 0 0,0 0-1 0 0,-1 4-11 0 0,1-3 4 0 0,7 22-1586 0 0,-8-28 1007 0 0,1 0 0 0 0,0 0 0 0 0,-1 0-1 0 0,1 0 1 0 0,0-1 0 0 0,0 1 0 0 0,0-1 0 0 0,1 0 0 0 0,0 1 575 0 0,7 6-7617 0 0</inkml:trace>
  <inkml:trace contextRef="#ctx0" brushRef="#br0" timeOffset="2536.915">3355 395 15080 0 0,'-3'-1'80'0'0,"0"-1"0"0"0,0 1 1 0 0,0 0-1 0 0,0 0 0 0 0,0 0 1 0 0,0 0-1 0 0,0 0 1 0 0,0 1-1 0 0,0 0 0 0 0,0-1 1 0 0,-1 1-1 0 0,1 0 1 0 0,0 1-1 0 0,0-1 0 0 0,0 1 1 0 0,-3 0-81 0 0,-6 2 409 0 0,1 1 1 0 0,-1 0 0 0 0,-8 5-410 0 0,17-8 180 0 0,-43 27 1116 0 0,38-23-1091 0 0,1 0 0 0 0,0 0-1 0 0,0 1 1 0 0,1 0-1 0 0,-1 0 1 0 0,2 1-1 0 0,-1 0-204 0 0,-3 3 272 0 0,1-2 42 0 0,0 2 0 0 0,1-1 0 0 0,0 0 0 0 0,-2 6-314 0 0,7-11 80 0 0,0 0 1 0 0,0 0 0 0 0,0 0-1 0 0,1 0 1 0 0,-1 1 0 0 0,1-1-1 0 0,0 0 1 0 0,0 1 0 0 0,1-1-1 0 0,0 0 1 0 0,-1 1 0 0 0,1-1-1 0 0,1 1-80 0 0,-1-3 21 0 0,0-1-1 0 0,1 1 0 0 0,-1-1 1 0 0,1 1-1 0 0,0-1 0 0 0,-1 1 1 0 0,1-1-1 0 0,0 0 0 0 0,0 0 0 0 0,0 1 1 0 0,0-1-1 0 0,0 0 0 0 0,0 0 1 0 0,0 0-1 0 0,0 0 0 0 0,0 0 1 0 0,0 0-1 0 0,1 0 0 0 0,-1-1 1 0 0,0 1-1 0 0,1 0 0 0 0,-1-1 1 0 0,1 1-1 0 0,0 0-20 0 0,5 1 56 0 0,1 0 0 0 0,-1 0 0 0 0,0-1 0 0 0,4 0-56 0 0,-9 0 16 0 0,26 1 82 0 0,1 0-1 0 0,-1-2 0 0 0,0-1 1 0 0,0-1-1 0 0,0-2 0 0 0,19-5-97 0 0,-19 4 0 0 0,0-1 0 0 0,-1-1 0 0 0,0-2 0 0 0,0-1 0 0 0,-1-1 0 0 0,-1-1 0 0 0,18-11 0 0 0,-29 14-1 0 0,7-4-19 0 0,0-2 1 0 0,15-13 19 0 0,-30 22-3 0 0,-1 1 0 0 0,1-1-1 0 0,-1 0 1 0 0,0-1 0 0 0,0 1 0 0 0,-1-1 0 0 0,0 0 0 0 0,0 0-1 0 0,0 0 1 0 0,2-8 3 0 0,-6 14-1 0 0,1-1-1 0 0,-1 0 1 0 0,1 1 0 0 0,-1-1-1 0 0,0 0 1 0 0,1 1-1 0 0,-1-1 1 0 0,0 0-1 0 0,0 0 1 0 0,0 1-1 0 0,0-1 1 0 0,-1 0 0 0 0,1 1-1 0 0,0-1 1 0 0,-1 0-1 0 0,1 1 1 0 0,-1-1-1 0 0,0 0 1 0 0,1 1 0 0 0,-1-1-1 0 0,0 1 1 0 0,0-1-1 0 0,-1 0 2 0 0,1 1-2 0 0,0 0 0 0 0,-1 0 0 0 0,1 0 0 0 0,0 0 0 0 0,-1 0 0 0 0,1 1 0 0 0,-1-1 0 0 0,1 0 0 0 0,-1 1 0 0 0,1-1 0 0 0,-1 1 0 0 0,0 0 0 0 0,1-1 0 0 0,-1 1 0 0 0,0 0 0 0 0,1 0 0 0 0,-1 0 0 0 0,1 0 0 0 0,-1 1-1 0 0,0-1 1 0 0,1 0 0 0 0,-1 1 0 0 0,1-1 0 0 0,-1 1 0 0 0,0-1 2 0 0,-6 4-11 0 0,-1-1 0 0 0,2 1-1 0 0,-1 0 1 0 0,0 1 0 0 0,1 0-1 0 0,0 0 1 0 0,0 1 0 0 0,0-1-1 0 0,0 3 12 0 0,-15 15 108 0 0,-17 22-108 0 0,37-43 8 0 0,-11 15 38 0 0,1 1 1 0 0,1 0 0 0 0,-8 17-47 0 0,17-32 17 0 0,1 0 0 0 0,0 0 0 0 0,0 0 0 0 0,0 0 0 0 0,0 1 1 0 0,0-1-1 0 0,1 0 0 0 0,-1 0 0 0 0,1 1 0 0 0,0-1 0 0 0,0 0 0 0 0,0 1 1 0 0,0-1-1 0 0,1 0 0 0 0,0 1-17 0 0,0-3 8 0 0,0 0 1 0 0,0 0-1 0 0,0 0 0 0 0,0 0 1 0 0,1 0-1 0 0,-1 0 0 0 0,0 0 1 0 0,1 0-1 0 0,-1-1 0 0 0,0 1 1 0 0,1-1-1 0 0,-1 1 0 0 0,1-1 1 0 0,-1 1-1 0 0,1-1-8 0 0,0 0 4 0 0,8 2-4 0 0,1-1 0 0 0,0 0 0 0 0,0-1 0 0 0,0 0 0 0 0,0 0 0 0 0,0-2 0 0 0,0 1 0 0 0,6-3 0 0 0,0 2 0 0 0,24-6-1026 0 0,16-6 1026 0 0,-14 3-6543 0 0,-13 3-855 0 0</inkml:trace>
  <inkml:trace contextRef="#ctx0" brushRef="#br0" timeOffset="2906.418">4176 284 14896 0 0,'0'0'433'0'0,"-2"0"0"0"0,-1-1-360 0 0,-1 1-1 0 0,1-1 1 0 0,0 1-1 0 0,0 0 0 0 0,-1 0 1 0 0,1 1-1 0 0,0-1 1 0 0,0 0-1 0 0,0 1 1 0 0,-1 0-1 0 0,1 0 1 0 0,0 0-1 0 0,-3 1-72 0 0,-2 2 487 0 0,0 0-1 0 0,0 0 1 0 0,0 1-1 0 0,-5 4-486 0 0,-13 10 1083 0 0,0 1 1 0 0,-19 21-1084 0 0,18-12 1765 0 0,-21 29-1765 0 0,36-43 226 0 0,1 2 1 0 0,1-1-1 0 0,1 2 0 0 0,-7 14-226 0 0,15-30 9 0 0,1 0 0 0 0,-1 0 0 0 0,1 0 0 0 0,-1 0-1 0 0,1 0 1 0 0,0 0 0 0 0,0 0 0 0 0,0 0 0 0 0,0 0 0 0 0,0 0-1 0 0,0 0 1 0 0,1 1-9 0 0,-1-3 9 0 0,0 1 0 0 0,1 0 0 0 0,-1 0 0 0 0,0-1 0 0 0,0 1 0 0 0,1 0 0 0 0,-1 0 0 0 0,0-1 0 0 0,1 1 0 0 0,-1 0 0 0 0,1-1 0 0 0,-1 1 0 0 0,1-1 0 0 0,-1 1 0 0 0,1 0 0 0 0,0-1 0 0 0,-1 1 0 0 0,1-1 0 0 0,0 0 1 0 0,-1 1-1 0 0,1-1 0 0 0,0 1 0 0 0,-1-1 0 0 0,1 0 0 0 0,0 0 0 0 0,0 1 0 0 0,-1-1 0 0 0,1 0 0 0 0,0 0 0 0 0,0 0 0 0 0,0 0-9 0 0,8 0 60 0 0,0-1 0 0 0,0-1 0 0 0,-1 1 0 0 0,1-2 0 0 0,-1 1 0 0 0,1-1 0 0 0,-1 0 0 0 0,0-1 0 0 0,0 0 0 0 0,-1 0 0 0 0,7-4-60 0 0,-2-1-26 0 0,0 0 1 0 0,0 0 0 0 0,-1-1-1 0 0,0-1 1 0 0,0 0 0 0 0,3-6 25 0 0,14-25-685 0 0,-12 15 188 0 0,-9 15 135 0 0,0-1-1 0 0,-2 1 1 0 0,1-1-1 0 0,2-13 363 0 0,6-12-726 0 0,28-89-925 0 0,-20 55 1060 0 0,-14 48 733 0 0,-1-1 1 0 0,-1 0 0 0 0,2-20-143 0 0,-8 37 340 0 0,0 7 190 0 0,0 1 81 0 0,0 0 18 0 0,0 0-69 0 0,0 1-301 0 0,-17 36 84 0 0,10-22-249 0 0,-11 28 429 0 0,2 1 0 0 0,-1 9-523 0 0,-20 56 466 0 0,-23 56-155 0 0,58-159-298 0 0,-3 11-10 0 0,1 0 0 0 0,0 1 0 0 0,1-1 0 0 0,1 1-3 0 0,2-16-488 0 0,0 1 0 0 0,0-1 0 0 0,0 0 0 0 0,1 1 0 0 0,-1-1 0 0 0,1 1 0 0 0,-1-1 0 0 0,1 0 488 0 0,1 4-2837 0 0,-2 1-4757 0 0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9:00:53.404"/>
    </inkml:context>
    <inkml:brush xml:id="br0">
      <inkml:brushProperty name="width" value="0.05" units="cm"/>
      <inkml:brushProperty name="height" value="0.05" units="cm"/>
      <inkml:brushProperty name="color" value="#0000FF"/>
    </inkml:brush>
  </inkml:definitions>
  <inkml:trace contextRef="#ctx0" brushRef="#br0">319 23 13216 0 0,'0'0'298'0'0,"-7"-9"852"0"0,2 7-1090 0 0,0 0 364 0 0,0 0-117 0 0,1 0 1 0 0,-1 0-1 0 0,0 1 0 0 0,0 0 1 0 0,-1-1-308 0 0,-2 2 213 0 0,1 0 1 0 0,-1 0 0 0 0,1 1-1 0 0,-1 0 1 0 0,1 0-1 0 0,0 1 1 0 0,-6 2-214 0 0,-7 1 315 0 0,5-1-88 0 0,1 1 0 0 0,-1 0 0 0 0,1 1 0 0 0,0 1 0 0 0,1 0 0 0 0,0 1 0 0 0,0 0 0 0 0,0 1 0 0 0,1 0-1 0 0,1 1 1 0 0,-6 6-227 0 0,15-15 12 0 0,1 0 0 0 0,0 1 0 0 0,0-1 0 0 0,0 0 0 0 0,0 0 1 0 0,-1 0-1 0 0,2 1 0 0 0,-1-1 0 0 0,0 1 0 0 0,0-1 0 0 0,0 1 0 0 0,1-1 0 0 0,-1 1 0 0 0,1-1 0 0 0,-1 1 0 0 0,1-1 0 0 0,-1 1 0 0 0,1 0 0 0 0,0-1 0 0 0,0 1 0 0 0,0 0 0 0 0,0-1 0 0 0,0 1 0 0 0,0 0 0 0 0,1-1 0 0 0,-1 1 0 0 0,0-1 0 0 0,1 1 0 0 0,-1 0 0 0 0,1-1 0 0 0,0 1 0 0 0,-1-1 0 0 0,1 0 0 0 0,0 1 0 0 0,0-1 0 0 0,0 1 0 0 0,0-1 0 0 0,0 0 0 0 0,0 0 0 0 0,0 0 0 0 0,1 1-12 0 0,5 3 29 0 0,0 0 0 0 0,0 0 0 0 0,0 0 0 0 0,0-1-1 0 0,1-1 1 0 0,-1 1 0 0 0,7 1-29 0 0,44 15 485 0 0,6-2-485 0 0,-22-7 54 0 0,0 2 0 0 0,-2 1 0 0 0,11 7-54 0 0,-36-14-34 0 0,-8-4-12 0 0,0 0 0 0 0,0 1 0 0 0,0-1-1 0 0,-1 1 1 0 0,0 0 0 0 0,1 1-1 0 0,1 1 47 0 0,-8-5 0 0 0,1-1 1 0 0,-1 0-1 0 0,1 1 0 0 0,-1-1 0 0 0,1 1 0 0 0,-1-1 0 0 0,1 1 0 0 0,-1-1 0 0 0,0 1 1 0 0,1-1-1 0 0,-1 1 0 0 0,0-1 0 0 0,1 1 0 0 0,-1-1 0 0 0,0 1 0 0 0,0 0 0 0 0,0-1 0 0 0,1 1 1 0 0,-1-1-1 0 0,0 1 0 0 0,0 0 0 0 0,0-1 0 0 0,0 1 0 0 0,0 0 0 0 0,0-1 0 0 0,0 1 1 0 0,0-1-1 0 0,0 1 0 0 0,-1 0 0 0 0,1-1 0 0 0,0 1 0 0 0,0-1 0 0 0,0 1 0 0 0,-1 0 1 0 0,1 0-1 0 0,-1 0 6 0 0,0 1 4 0 0,1-1-1 0 0,-1 1 1 0 0,0-1-1 0 0,0 1 1 0 0,0-1-1 0 0,0 1 1 0 0,0-1 0 0 0,0 0-1 0 0,0 1 1 0 0,0-1-1 0 0,-1 0 1 0 0,1 0-1 0 0,0 0 1 0 0,-1 0 0 0 0,1 0-1 0 0,-1 0 1 0 0,1-1-1 0 0,-2 1-9 0 0,-3 2 46 0 0,0-1 0 0 0,-1 0-1 0 0,1-1 1 0 0,-3 1-46 0 0,-9 2 90 0 0,-15 5-57 0 0,0-3 1 0 0,0 0-1 0 0,-4-2-33 0 0,-101 5-129 0 0,122-8 110 0 0,-47 0-116 0 0,36-1-2423 0 0,28-1 1174 0 0,3-4-51 0 0</inkml:trace>
  <inkml:trace contextRef="#ctx0" brushRef="#br0" timeOffset="1470.822">602 33 16416 0 0,'0'0'373'0'0,"-12"1"897"0"0,3 4-1143 0 0,7-4 71 0 0,-1 0 1 0 0,1 0 0 0 0,0 0-1 0 0,-1 0 1 0 0,1 0 0 0 0,-1-1 0 0 0,1 1-1 0 0,-1-1 1 0 0,0 1 0 0 0,1-1-1 0 0,-3 0-198 0 0,-13 4 3724 0 0,14-2-3724 0 0,-1 1 0 0 0,2-1 11 0 0,2-1 44 0 0,1-1 17 0 0,0 0 6 0 0,0 0-30 0 0,0 0-124 0 0,0 0-14 0 0,-1 0 22 0 0,-3 0 65 0 0,2 0 58 0 0,2 0 18 0 0,0 0 11 0 0,0 0 21 0 0,-2 2 627 0 0,1-2-708 0 0,0 0 0 0 0,0 0 0 0 0,1 0-1 0 0,-1 0 1 0 0,0-1 0 0 0,1 1 0 0 0,-1 0 0 0 0,0 0 0 0 0,0 0 0 0 0,1-1 0 0 0,-1 1 0 0 0,0-1 0 0 0,1 1 0 0 0,-1 0 0 0 0,1-1 0 0 0,-1 1-24 0 0,0-1 53 0 0,1 1 11 0 0,0 1-34 0 0,0-1-5 0 0,0-1-20 0 0,0 1 0 0 0,0 0-1 0 0,0-1 1 0 0,0 1 0 0 0,0 0 0 0 0,0-1 0 0 0,-1 1 0 0 0,1 0 0 0 0,0 0 0 0 0,0-1-1 0 0,0 1 1 0 0,-1 0 0 0 0,1 0 0 0 0,0-1 0 0 0,0 1 0 0 0,-1 0 0 0 0,1 0-1 0 0,0 0 1 0 0,0-1 0 0 0,-1 1 0 0 0,1 0 0 0 0,0 0 0 0 0,-1 0 0 0 0,1 0-1 0 0,0 0 1 0 0,-1 0 0 0 0,1 0 0 0 0,0-1 0 0 0,-1 1 0 0 0,1 0 0 0 0,0 0 0 0 0,-1 0-1 0 0,1 0 1 0 0,0 1-5 0 0,-1-1 60 0 0,1 0 11 0 0,0 0-6 0 0,0 0-1 0 0,0 0-61 0 0,-1 0-1 0 0,1 0 0 0 0,-1 0 1 0 0,1 1-1 0 0,-1-1 1 0 0,1 0-1 0 0,0 0 0 0 0,-1 1 1 0 0,1-1-1 0 0,-1 0 1 0 0,1 1-1 0 0,0-1 0 0 0,-1 1 1 0 0,1-1-1 0 0,0 0 1 0 0,0 1-1 0 0,-1-1 0 0 0,1 1 1 0 0,0-1-1 0 0,0 1 1 0 0,0-1-1 0 0,0 1 0 0 0,-1-1 1 0 0,1 1-1 0 0,0-1 1 0 0,0 1-1 0 0,0-1 0 0 0,0 1 1 0 0,0-1-3 0 0,-1 17-6 0 0,2 15 34 0 0,2 1-1 0 0,3 9-27 0 0,-1-8 9 0 0,4 34-9 0 0,-4 1 0 0 0,-2 0 0 0 0,-4 0 0 0 0,1-58 1 0 0,0 16 18 0 0,-2 1 1 0 0,-1-1-1 0 0,-1 0 1 0 0,-1 0-1 0 0,-1 0 1 0 0,-3 3-20 0 0,9-28 0 0 0,-23 55-111 0 0,20-51-122 0 0,0 0 1 0 0,-1 0-1 0 0,0-1 1 0 0,0 1-1 0 0,0-1 0 0 0,-1 0 1 0 0,-4 5 232 0 0,9-10-48 0 0,0 0 0 0 0,0 0 0 0 0,0 0 0 0 0,0 0 0 0 0,0 1 0 0 0,-1-1 0 0 0,1 0 0 0 0,0 0 0 0 0,0 0 1 0 0,0 0-1 0 0,0 0 0 0 0,0 0 0 0 0,0 1 0 0 0,-1-1 0 0 0,1 0 0 0 0,0 0 0 0 0,0 0 0 0 0,0 0 0 0 0,0 0 0 0 0,-1 0 0 0 0,1 0 0 0 0,0 0 0 0 0,0 0 0 0 0,0 0 0 0 0,0 0 0 0 0,-1 0 1 0 0,1 0-1 0 0,0 0 0 0 0,0 0 0 0 0,0 0 0 0 0,-1 0 0 0 0,1 0 0 0 0,0 0 0 0 0,0 0 0 0 0,0 0 0 0 0,0 0 0 0 0,-1 0 0 0 0,1 0 0 0 0,0-1 0 0 0,0 1 0 0 0,0 0 0 0 0,0 0 0 0 0,0 0 1 0 0,0 0-1 0 0,-1 0 0 0 0,1 0 48 0 0,-1-12-911 0 0,6-18 79 0 0,-5 26 444 0 0,18-74-5407 0 0,12-28 5795 0 0,7-28-2491 0 0,-25 84 1262 0 0,6-12 1229 0 0,-12 46 475 0 0,0 0 1 0 0,1 1 0 0 0,1 0-1 0 0,0 0 1 0 0,9-12-476 0 0,-13 22 395 0 0,1 0 0 0 0,0 0 0 0 0,0 0 0 0 0,0 0 0 0 0,1 1 0 0 0,-1 0 0 0 0,1 0 0 0 0,0 0 0 0 0,1 1 0 0 0,-1 0 0 0 0,1 0-1 0 0,3-1-394 0 0,-2 1 127 0 0,1 1-1 0 0,-1 0 1 0 0,1 0-1 0 0,0 1 0 0 0,-1 0 1 0 0,1 0-1 0 0,0 1 1 0 0,0 0-1 0 0,6 2-126 0 0,-6-1 149 0 0,-1 1 1 0 0,1 0-1 0 0,-1 0 1 0 0,0 1-1 0 0,0 0 0 0 0,0 1 1 0 0,-1-1-1 0 0,1 2 0 0 0,2 1-149 0 0,-6-4 79 0 0,-1 1 0 0 0,0-1 0 0 0,0 1 0 0 0,0 0 0 0 0,0 0-1 0 0,0 0 1 0 0,0 0 0 0 0,-1 0 0 0 0,0 1 0 0 0,1-1 0 0 0,-1 1 0 0 0,0 0-1 0 0,-1-1 1 0 0,1 1 0 0 0,-1 0 0 0 0,0 0 0 0 0,0 0 0 0 0,0 0-1 0 0,0 0 1 0 0,-1 0-79 0 0,1 2 43 0 0,-1 1 0 0 0,0-1 0 0 0,-1 0 0 0 0,1 0 0 0 0,-1 0 0 0 0,0 0-1 0 0,-1 0 1 0 0,1 0 0 0 0,-1 0 0 0 0,0-1 0 0 0,-1 1 0 0 0,1 0 0 0 0,-1-1 0 0 0,-1 0 0 0 0,1 0-1 0 0,0 0 1 0 0,-1 0 0 0 0,0 0 0 0 0,0-1 0 0 0,-1 1 0 0 0,1-1 0 0 0,-1-1 0 0 0,0 1-1 0 0,0 0 1 0 0,-3 0-43 0 0,-14 9-68 0 0,-1-1-1 0 0,0-1 1 0 0,0-1 0 0 0,-1-1-1 0 0,-1-1 1 0 0,-24 4 68 0 0,48-12-12 0 0,-9 3-193 0 0,0-1 0 0 0,0 0 0 0 0,0-1 1 0 0,-1 0-1 0 0,1 0 0 0 0,0-1 0 0 0,-8-2 205 0 0,6 1-694 0 0,-17-4 491 0 0,28 5-206 0 0,0-1 0 0 0,-1 1 0 0 0,1-1 0 0 0,0 1 0 0 0,0-1 0 0 0,-1 0 1 0 0,1 0-1 0 0,0 1 0 0 0,0-1 0 0 0,0 0 0 0 0,0 0 0 0 0,0 0 0 0 0,0 0 0 0 0,0 0 0 0 0,0 0 0 0 0,0-1 0 0 0,0 0 409 0 0,-1-3-5750 0 0</inkml:trace>
  <inkml:trace contextRef="#ctx0" brushRef="#br0" timeOffset="1843.829">868 428 11056 0 0,'15'1'571'0'0,"-3"2"-245"0"0,0-2 0 0 0,0 1-1 0 0,0-2 1 0 0,0 0 0 0 0,0 0-1 0 0,0-1 1 0 0,1-1 0 0 0,-1 0-1 0 0,1 0-325 0 0,38-14 2923 0 0,2 0-1140 0 0,-1-2 0 0 0,0-2-1783 0 0,-35 11 124 0 0,0 0 0 0 0,0-2 0 0 0,-1 0 0 0 0,0 0 0 0 0,-1-1 0 0 0,9-11-124 0 0,-21 20 20 0 0,0-1 0 0 0,0 1 0 0 0,0-1 0 0 0,-1 0 0 0 0,1 0 0 0 0,-1 0 0 0 0,0 0 0 0 0,0 0 0 0 0,-1 0 0 0 0,1-1 0 0 0,-1 1 0 0 0,0 0 0 0 0,0-1 0 0 0,0 1 0 0 0,-1-2-20 0 0,1 4 8 0 0,-1-1 0 0 0,0 1-1 0 0,-1 0 1 0 0,1 0 0 0 0,0-1 0 0 0,-1 1 0 0 0,1 0-1 0 0,-1-1 1 0 0,1 1 0 0 0,-1 0 0 0 0,0 0 0 0 0,0 0-1 0 0,0 0 1 0 0,0 0 0 0 0,-1 0 0 0 0,1 0-1 0 0,-1 0 1 0 0,1 0 0 0 0,-1 1 0 0 0,1-1 0 0 0,-1 0-1 0 0,0 1 1 0 0,0 0 0 0 0,0-1 0 0 0,0 1 0 0 0,0 0-1 0 0,0 0 1 0 0,0 0 0 0 0,0 0 0 0 0,0 0-8 0 0,-3 0 23 0 0,0 0 1 0 0,0 0 0 0 0,0 0-1 0 0,0 1 1 0 0,1-1-1 0 0,-1 1 1 0 0,0 0 0 0 0,0 1-1 0 0,0-1 1 0 0,0 1 0 0 0,0 0-1 0 0,-3 1-23 0 0,-7 3 147 0 0,1 0-1 0 0,0 0 0 0 0,-7 5-146 0 0,13-6 72 0 0,0 1-1 0 0,0-1 0 0 0,1 2 1 0 0,0-1-1 0 0,0 1 1 0 0,0 0-1 0 0,1 0 0 0 0,0 1 1 0 0,0 0-1 0 0,-1 1-71 0 0,3-2 51 0 0,0-1-1 0 0,1 1 0 0 0,0 1 1 0 0,0-1-1 0 0,0 0 0 0 0,0 1 0 0 0,1 0 1 0 0,0-1-1 0 0,1 1 0 0 0,-1 0 1 0 0,1 0-1 0 0,1 0 0 0 0,-1 3-50 0 0,1-8 6 0 0,1 1 0 0 0,-1-1-1 0 0,1 0 1 0 0,-1 1-1 0 0,1-1 1 0 0,0 0 0 0 0,0 0-1 0 0,0 1 1 0 0,0-1-1 0 0,0 0 1 0 0,1 0 0 0 0,-1 0-1 0 0,1-1 1 0 0,-1 1 0 0 0,1 0-1 0 0,0 0 1 0 0,-1-1-1 0 0,1 1 1 0 0,0-1 0 0 0,0 0-1 0 0,0 1 1 0 0,0-1 0 0 0,3 1-6 0 0,5 3 36 0 0,1-1 0 0 0,0 1 1 0 0,0-2-1 0 0,3 1-36 0 0,5 1-17 0 0,-1-2-1 0 0,1 0 1 0 0,0-1 0 0 0,0-1 0 0 0,6-1 17 0 0,21-2-3709 0 0,30-5 3709 0 0,-43 1-5275 0 0,1-1-1473 0 0</inkml:trace>
  <inkml:trace contextRef="#ctx0" brushRef="#br0" timeOffset="2115.223">1775 142 17999 0 0,'-35'12'1435'0'0,"24"-8"-1346"0"0,0 0 0 0 0,-1 1 0 0 0,1 0 0 0 0,1 0 0 0 0,-1 1-1 0 0,-5 5-88 0 0,-7 6 105 0 0,4-3 186 0 0,1 0 0 0 0,0 3-291 0 0,12-12 123 0 0,1 1-1 0 0,0-1 0 0 0,1 1 0 0 0,-1 0 1 0 0,1 0-1 0 0,0 1 0 0 0,1-1 1 0 0,-2 4-123 0 0,3-5 107 0 0,0 0 1 0 0,1 0-1 0 0,-1 0 1 0 0,1 0-1 0 0,0 0 1 0 0,0 0-1 0 0,1 1 1 0 0,0-1-1 0 0,0 0 1 0 0,0 5-108 0 0,0-8 26 0 0,1 1 1 0 0,-1-1-1 0 0,1 0 0 0 0,0 0 1 0 0,0 0-1 0 0,0 1 1 0 0,0-1-1 0 0,0 0 0 0 0,0 0 1 0 0,0 0-1 0 0,0-1 0 0 0,1 1 1 0 0,-1 0-1 0 0,1 0 1 0 0,0-1-1 0 0,-1 1 0 0 0,1-1 1 0 0,0 1-1 0 0,0-1 0 0 0,0 0 1 0 0,0 0-1 0 0,0 0 1 0 0,0 0-1 0 0,0 0 0 0 0,2 0-26 0 0,12 4 122 0 0,1-1 0 0 0,-1 0 1 0 0,1-1-1 0 0,15 0-122 0 0,9-2 207 0 0,19-1-207 0 0,-38-2-129 0 0,0-1 0 0 0,0-1-1 0 0,0-1 1 0 0,-1 0 0 0 0,19-8 129 0 0,20-11-6834 0 0,-32 11-301 0 0</inkml:trace>
  <inkml:trace contextRef="#ctx0" brushRef="#br0" timeOffset="2941.099">2168 78 12416 0 0,'0'0'32'0'0,"-1"0"0"0"0,0 0 1 0 0,0 0-1 0 0,1 0 0 0 0,-1 0 1 0 0,0 1-1 0 0,1-1 1 0 0,-1 0-1 0 0,0 0 0 0 0,1 0 1 0 0,-1 1-1 0 0,0-1 0 0 0,1 0 1 0 0,-1 1-1 0 0,0-1 0 0 0,1 1 1 0 0,-1-1-1 0 0,1 0 1 0 0,-1 1-1 0 0,1-1 0 0 0,-1 1 1 0 0,1 0-1 0 0,-1-1 0 0 0,1 1 1 0 0,0-1-1 0 0,-1 1 0 0 0,1 0 1 0 0,0-1-1 0 0,-1 1 1 0 0,1 0-33 0 0,-4 7-99 0 0,2-6 152 0 0,1 1 1 0 0,0-1-1 0 0,0 0 1 0 0,0 1-1 0 0,0-1 1 0 0,0 1-1 0 0,1-1 0 0 0,-1 1 1 0 0,1 0-1 0 0,0-1 1 0 0,-1 1-1 0 0,1 0 1 0 0,0-1-1 0 0,1 3-53 0 0,0 4 540 0 0,1 0 0 0 0,0 0 0 0 0,3 5-540 0 0,3 18 1631 0 0,0 17 1171 0 0,-1 0-1 0 0,-1 42-2801 0 0,-6-81 135 0 0,0 0-1 0 0,-1 0 1 0 0,0 0 0 0 0,-1 0 0 0 0,0 0-1 0 0,-1 0 1 0 0,0-1 0 0 0,0 1 0 0 0,-1-1-1 0 0,0 0 1 0 0,0 0 0 0 0,-1 0 0 0 0,-1 0-1 0 0,1-1 1 0 0,-4 4-135 0 0,8-11 11 0 0,0 0 0 0 0,0 1 1 0 0,-1-1-1 0 0,1 0 0 0 0,0 0 0 0 0,0 0 0 0 0,-1 0 0 0 0,1-1 0 0 0,0 1 0 0 0,-1 0 1 0 0,1 0-1 0 0,-1-1 0 0 0,1 1 0 0 0,-1-1 0 0 0,1 1 0 0 0,-1-1 0 0 0,1 0 0 0 0,-1 0 0 0 0,1 1 1 0 0,-1-1-1 0 0,0 0 0 0 0,1-1 0 0 0,-1 1 0 0 0,1 0 0 0 0,-1 0 0 0 0,0-1 0 0 0,1 1 1 0 0,-1 0-1 0 0,1-1 0 0 0,-1 0 0 0 0,1 1 0 0 0,0-1 0 0 0,-1 0 0 0 0,1 0 0 0 0,-1 0-11 0 0,0-1-22 0 0,-1 0 0 0 0,1 0 0 0 0,0 0 0 0 0,0-1 0 0 0,0 1 0 0 0,0-1 0 0 0,0 1 0 0 0,0-1-1 0 0,0 0 1 0 0,1 0 0 0 0,0 0 0 0 0,-1 0 0 0 0,1 0 0 0 0,0 0 0 0 0,1 0 0 0 0,-1 0 0 0 0,0-1 22 0 0,1-6-145 0 0,0 0 0 0 0,1 0 0 0 0,0 0 0 0 0,0 0 0 0 0,1 0 0 0 0,0 1 0 0 0,1-1 0 0 0,1-3 145 0 0,1-4-188 0 0,-2 9 115 0 0,0 0 1 0 0,0 1-1 0 0,1 0 1 0 0,0 0-1 0 0,0 0 1 0 0,0 0-1 0 0,1 1 1 0 0,0 0-1 0 0,1-1 1 0 0,-1 2-1 0 0,1-1 1 0 0,0 1-1 0 0,1 0 73 0 0,0-1-40 0 0,0 1 0 0 0,1 0-1 0 0,-1 0 1 0 0,1 1 0 0 0,0 0 0 0 0,0 1-1 0 0,1 0 1 0 0,-1 0 0 0 0,1 0 0 0 0,-1 1-1 0 0,8 0 41 0 0,-8 1 6 0 0,-1 2 0 0 0,1-1 0 0 0,-1 1 0 0 0,0 0 0 0 0,1 0 0 0 0,-1 1 0 0 0,0 0 0 0 0,0 0 0 0 0,0 1 0 0 0,0 0 0 0 0,0 0 0 0 0,-1 1 0 0 0,1-1 0 0 0,-1 1 0 0 0,0 1 0 0 0,0-1 0 0 0,0 1 0 0 0,-1 0 0 0 0,0 1 0 0 0,0-1 0 0 0,0 1 0 0 0,0 1-6 0 0,-3-4 20 0 0,10 13 403 0 0,0 0 1 0 0,4 11-424 0 0,-13-21 112 0 0,0-1 0 0 0,-1 1 0 0 0,0 0 0 0 0,0 0 1 0 0,0 0-1 0 0,-1 0 0 0 0,1 0 0 0 0,-2 0 0 0 0,1 0 0 0 0,-1 3-112 0 0,0-3 67 0 0,0-1 1 0 0,-1 1-1 0 0,0 0 0 0 0,0 0 0 0 0,0 0 1 0 0,-1-1-1 0 0,0 4-67 0 0,1-9 5 0 0,1-1 0 0 0,0 1 0 0 0,0 0 0 0 0,0 0 0 0 0,0 0 0 0 0,0 0 0 0 0,0-1 0 0 0,0 1 0 0 0,0 0 0 0 0,0 0 0 0 0,0 0 0 0 0,-1 0 0 0 0,1 0 0 0 0,0 0 0 0 0,0 0-1 0 0,0-1 1 0 0,0 1 0 0 0,0 0 0 0 0,0 0 0 0 0,-1 0 0 0 0,1 0 0 0 0,0 0 0 0 0,0 0 0 0 0,0 0 0 0 0,0 0 0 0 0,-1 0 0 0 0,1 0 0 0 0,0 0 0 0 0,0 0 0 0 0,0 0 0 0 0,0 0 0 0 0,-1 0 0 0 0,1 0 0 0 0,0 0 0 0 0,0 0 0 0 0,0 0 0 0 0,0 0 0 0 0,0 0 0 0 0,-1 0 0 0 0,1 0 0 0 0,0 0 0 0 0,0 0 0 0 0,0 0 0 0 0,0 1 0 0 0,0-1 0 0 0,-1 0 0 0 0,1 0 0 0 0,0 0 0 0 0,0 0 0 0 0,0 0 0 0 0,0 0-1 0 0,0 1 1 0 0,0-1 0 0 0,0 0 0 0 0,0 0 0 0 0,-1 0-5 0 0,-1-15 182 0 0,5 7-272 0 0,0-1 1 0 0,0 0-1 0 0,1 0 1 0 0,0 1-1 0 0,1 0 1 0 0,0 0-1 0 0,0 0 1 0 0,0 1-1 0 0,4-4 90 0 0,-2 1-141 0 0,14-19-373 0 0,2 2 0 0 0,0 0 0 0 0,4-1 514 0 0,-14 16-387 0 0,1 0-1 0 0,1 1 0 0 0,-1 0 1 0 0,2 1-1 0 0,-1 1 0 0 0,1 0 0 0 0,2 1 388 0 0,1-1-704 0 0,2 1 0 0 0,-1 1 0 0 0,5 0 704 0 0,-18 5-145 0 0,0 1-1 0 0,0 0 1 0 0,1 0-1 0 0,-1 0 1 0 0,0 1 0 0 0,0 0-1 0 0,1 1 1 0 0,-1 0-1 0 0,0 0 1 0 0,0 0 0 0 0,4 2 145 0 0,-7-2-54 0 0,1 0 0 0 0,-1 1 0 0 0,0 0 0 0 0,0 0 0 0 0,0 0 0 0 0,0 1 1 0 0,0-1-1 0 0,1 2 54 0 0,-4-4-2 0 0,0 1 0 0 0,-1 0 1 0 0,1 0-1 0 0,0 0 0 0 0,-1 0 1 0 0,1 0-1 0 0,0 0 0 0 0,-1 0 0 0 0,1 0 1 0 0,-1 0-1 0 0,1 0 0 0 0,-1 0 1 0 0,0 0-1 0 0,1 0 0 0 0,-1 0 1 0 0,0 0-1 0 0,0 1 0 0 0,0-1 1 0 0,0 0-1 0 0,0 0 0 0 0,0 0 1 0 0,0 0-1 0 0,0 0 0 0 0,0 0 0 0 0,-1 1 1 0 0,1-1-1 0 0,0 0 0 0 0,-1 0 1 0 0,1 0-1 0 0,-1 0 0 0 0,1 0 1 0 0,-1 0-1 0 0,0 0 0 0 0,1 0 1 0 0,-1 0-1 0 0,0 0 0 0 0,0 0 2 0 0,-5 6 55 0 0,-1 0-1 0 0,0 0 0 0 0,-1-1 1 0 0,1 0-1 0 0,-1 0 0 0 0,0-1 1 0 0,-5 2-55 0 0,-25 19 325 0 0,-8 9 61 0 0,13-10 412 0 0,1 2-1 0 0,-4 5-797 0 0,34-29 83 0 0,0-1 0 0 0,-1 1-1 0 0,1 0 1 0 0,0 0 0 0 0,1 0 0 0 0,-1 0 0 0 0,0 0 0 0 0,1 1 0 0 0,0-1 0 0 0,0 0 0 0 0,0 1 0 0 0,0-1-1 0 0,0 1 1 0 0,1-1 0 0 0,-1 2-83 0 0,1-3 31 0 0,0-1-1 0 0,0 1 0 0 0,0-1 0 0 0,0 1 1 0 0,1-1-1 0 0,-1 1 0 0 0,0-1 0 0 0,1 0 0 0 0,-1 1 1 0 0,1-1-1 0 0,0 0 0 0 0,-1 1 0 0 0,1-1 1 0 0,0 0-1 0 0,0 1 0 0 0,0-1 0 0 0,-1 0 1 0 0,2 0-1 0 0,-1 0 0 0 0,0 0 0 0 0,0 0 1 0 0,0 0-1 0 0,0 0 0 0 0,0-1 0 0 0,1 1 1 0 0,-1 0-1 0 0,0-1 0 0 0,1 1 0 0 0,-1 0 1 0 0,1-1-1 0 0,-1 0 0 0 0,0 1 0 0 0,1-1 1 0 0,-1 0-1 0 0,1 0 0 0 0,-1 0 0 0 0,1 0-30 0 0,10 1 111 0 0,-1-1-1 0 0,0-1 0 0 0,0 0 1 0 0,0 0-1 0 0,0-1 0 0 0,0 0 1 0 0,-1-1-1 0 0,1-1 0 0 0,2 0-110 0 0,6-4 47 0 0,-1-1 0 0 0,0 0 0 0 0,-1-1-1 0 0,11-8-46 0 0,-20 11-30 0 0,0 1-1 0 0,0-1 0 0 0,-1 0 1 0 0,0-1-1 0 0,0 0 1 0 0,0 0-1 0 0,-2-1 0 0 0,4-4 31 0 0,6-14-122 0 0,-1-2 0 0 0,0-2 122 0 0,3-5-55 0 0,-17 34 41 0 0,1-1-1 0 0,0 1 1 0 0,0 0-1 0 0,0 0 0 0 0,1 1 1 0 0,-1-1-1 0 0,0 0 1 0 0,1 0-1 0 0,-1 1 0 0 0,1-1 1 0 0,-1 1-1 0 0,1-1 1 0 0,0 1-1 0 0,0-1 1 0 0,0 1-1 0 0,0 0 0 0 0,1-1 15 0 0,12 4-133 0 0,-12-1 120 0 0,-1-1 9 0 0,0 0-1 0 0,-1 0 1 0 0,1 0 0 0 0,0 1 0 0 0,-1-1 0 0 0,1 1 0 0 0,-1-1 0 0 0,1 1 0 0 0,-1-1 0 0 0,1 1 0 0 0,-1 0-1 0 0,1 0 1 0 0,-1 0 4 0 0,7 3 0 0 0,3 0 1 0 0,21 8 153 0 0,1-1 1 0 0,8 0-155 0 0,-40-11-11 0 0,35 8-1462 0 0,35 2 1473 0 0,-56-8-930 0 0</inkml:trace>
  <inkml:trace contextRef="#ctx0" brushRef="#br0" timeOffset="3773.23">3620 114 15984 0 0,'-15'6'1209'0'0,"-32"8"-155"0"0,1 2 1 0 0,1 3 0 0 0,-5 3-1055 0 0,37-15 216 0 0,1 0 0 0 0,0 1 1 0 0,0 0-1 0 0,0 1 0 0 0,1 0 1 0 0,0 1-1 0 0,1 0 0 0 0,0 1-216 0 0,7-8 5 0 0,1-1 0 0 0,0 1 0 0 0,0 0 0 0 0,1 0 0 0 0,-1 0-1 0 0,0 0 1 0 0,1 0 0 0 0,0 0 0 0 0,0 0 0 0 0,0 1 0 0 0,0-1-1 0 0,0 0 1 0 0,1 1 0 0 0,-1-1 0 0 0,1 0 0 0 0,0 1-5 0 0,0-1 11 0 0,0-1 1 0 0,1 0-1 0 0,-1 0 1 0 0,1 0-1 0 0,-1 0 1 0 0,1 0-1 0 0,0 0 1 0 0,0 0-1 0 0,0-1 1 0 0,0 1-1 0 0,0 0 1 0 0,0 0-1 0 0,0-1 1 0 0,1 1-1 0 0,-1 0 0 0 0,1-1 1 0 0,-1 1-1 0 0,1-1 1 0 0,-1 0-1 0 0,1 0 1 0 0,0 1-1 0 0,0-1 1 0 0,0 0-1 0 0,-1 0 1 0 0,1-1-1 0 0,1 1-11 0 0,24 9 111 0 0,0-2 1 0 0,18 2-112 0 0,-18-4 100 0 0,0 2 1 0 0,16 6-101 0 0,-30-9 96 0 0,-7-4 34 0 0,-1 2-1 0 0,1-1 1 0 0,-1 1 0 0 0,1 0-1 0 0,-1 0 1 0 0,2 1-130 0 0,-6-3 318 0 0,-2 7 306 0 0,1-6-567 0 0,-1-1 1 0 0,0 1-1 0 0,1 0 0 0 0,-1-1 0 0 0,0 1 1 0 0,0-1-1 0 0,0 0 0 0 0,0 1 0 0 0,-1-1 0 0 0,1 0 1 0 0,0 0-1 0 0,0 0 0 0 0,-1 0 0 0 0,1 0 0 0 0,-1 0 1 0 0,1 0-1 0 0,-1 0 0 0 0,1 0 0 0 0,-2 0-57 0 0,-36 12 417 0 0,27-9-259 0 0,-119 39-888 0 0,111-36-1163 0 0,7-2-5899 0 0,12-5 898 0 0</inkml:trace>
  <inkml:trace contextRef="#ctx0" brushRef="#br0" timeOffset="5363.506">4041 175 15256 0 0,'-14'-2'1046'0'0,"9"2"-931"0"0,-1-1 0 0 0,0 1-1 0 0,0 1 1 0 0,0-1 0 0 0,0 1 0 0 0,0 0 0 0 0,1 0-1 0 0,-1 1 1 0 0,0 0 0 0 0,1 0 0 0 0,-5 2-115 0 0,-9 6 1211 0 0,-1 0 1 0 0,-7 7-1212 0 0,24-15 75 0 0,-4 3 176 0 0,0 0-1 0 0,0 1 1 0 0,0-1-1 0 0,1 1 1 0 0,0 1-1 0 0,0-1 1 0 0,1 1-1 0 0,-3 4-250 0 0,6-8 40 0 0,-1 1-1 0 0,1-1 0 0 0,0 1 1 0 0,1 0-1 0 0,-1-1 0 0 0,1 1 1 0 0,-1 0-1 0 0,1 0 0 0 0,0 0 1 0 0,1 0-1 0 0,-1 0 0 0 0,1 0 1 0 0,0 0-1 0 0,0 1 0 0 0,0-1 1 0 0,0 0-1 0 0,1 0 0 0 0,0 3-39 0 0,0-5 15 0 0,0 0 0 0 0,0-1-1 0 0,0 1 1 0 0,0 0 0 0 0,0-1-1 0 0,0 1 1 0 0,1-1 0 0 0,-1 1-1 0 0,1-1 1 0 0,-1 0 0 0 0,1 1-1 0 0,-1-1 1 0 0,1 0-1 0 0,0 0 1 0 0,0 0 0 0 0,-1 0-1 0 0,1-1 1 0 0,0 1 0 0 0,0 0-1 0 0,0-1 1 0 0,1 1-15 0 0,7 1 47 0 0,-1 0 0 0 0,0-1 0 0 0,1 0 0 0 0,0 0-47 0 0,35-1 88 0 0,-1-1 0 0 0,1-3 0 0 0,11-3-88 0 0,-12-1-182 0 0,0-2 1 0 0,19-8 181 0 0,3-1-161 0 0,-57 17 101 0 0,-21 21-12 0 0,-28 26 459 0 0,29-34-208 0 0,0 1 0 0 0,1 0 0 0 0,0 0 0 0 0,-4 10-179 0 0,-8 13 155 0 0,22-34-86 0 0,2 1-54 0 0,0-1 0 0 0,0 0-1 0 0,0 0 1 0 0,0-1 0 0 0,0 1 0 0 0,0 0 0 0 0,0-1 0 0 0,1 1-15 0 0,3-1 7 0 0,0 0 0 0 0,0-1 0 0 0,0 1 1 0 0,0-1-1 0 0,0-1 0 0 0,0 1 0 0 0,0-1 1 0 0,0 0-1 0 0,5-3-7 0 0,4 0-72 0 0,15-10-153 0 0,-9 5 47 0 0,-10 4-25 0 0,0 0 1 0 0,-1 0-1 0 0,1-1 0 0 0,-1 0 0 0 0,-1-1 0 0 0,3-2 203 0 0,16-16-1139 0 0,8-13 1139 0 0,-21 23-192 0 0,-6 6 37 0 0,2 0 0 0 0,-1 1 0 0 0,12-8 155 0 0,-17 13-27 0 0,1 0 0 0 0,0 1-1 0 0,0-1 1 0 0,1 2 0 0 0,-1-1 0 0 0,1 0 0 0 0,-1 1 0 0 0,1 1 0 0 0,1-1 27 0 0,-6 2-4 0 0,0 0 0 0 0,0 0 0 0 0,0 0 0 0 0,0 0 0 0 0,0 1 0 0 0,0-1 0 0 0,0 1 0 0 0,0-1-1 0 0,1 1 1 0 0,-2 0 0 0 0,1 0 0 0 0,0 0 0 0 0,0 0 0 0 0,0 0 0 0 0,0 0 0 0 0,-1 0 0 0 0,1 1 0 0 0,0-1 0 0 0,-1 0 0 0 0,1 1 0 0 0,-1 0 0 0 0,1 0 4 0 0,0 1 30 0 0,1 0 0 0 0,-1 0 0 0 0,0 0 0 0 0,0 1 0 0 0,-1-1 0 0 0,1 1 0 0 0,-1-1 0 0 0,1 1 0 0 0,-1 0 0 0 0,0-1 0 0 0,0 1 0 0 0,0 2-30 0 0,0 16 250 0 0,0 0 0 0 0,-2 0 0 0 0,0 1 0 0 0,-2-1 0 0 0,0 0 0 0 0,-2-1 0 0 0,-2 10-250 0 0,-4 7 451 0 0,-3 13 858 0 0,-14 29-1309 0 0,24-63 152 0 0,4-14-116 0 0,0 0 0 0 0,0-1 1 0 0,-1 1-1 0 0,0 0 0 0 0,0-1 0 0 0,1 1 0 0 0,-1 0 0 0 0,-1-1 0 0 0,1 1 1 0 0,-1 0-37 0 0,2-1 60 0 0,0 1-38 0 0,0-2 37 0 0,0-1 6 0 0,0 0-1 0 0,0 0-25 0 0,0 0-107 0 0,0 0-48 0 0,2-3 21 0 0,0 0 0 0 0,0 0 0 0 0,0 0 0 0 0,0-1 0 0 0,-1 1-1 0 0,1-1 1 0 0,0-2 95 0 0,2-5-133 0 0,4-13-24 0 0,0-1-1 0 0,-2 0 0 0 0,2-12 158 0 0,9-35-308 0 0,-1 14 107 0 0,3 0 0 0 0,3 2 0 0 0,27-51 201 0 0,-40 90-66 0 0,0 1-1 0 0,6-6 67 0 0,-12 18-7 0 0,0 0 0 0 0,0 0 0 0 0,1 0 0 0 0,-1 1-1 0 0,1-1 1 0 0,0 1 0 0 0,0 0 0 0 0,0 0 0 0 0,0 1-1 0 0,0-1 1 0 0,5-1 7 0 0,-7 3-3 0 0,-1 1-1 0 0,1-1 1 0 0,0 1-1 0 0,0-1 1 0 0,0 1 0 0 0,0 0-1 0 0,0-1 1 0 0,0 1-1 0 0,1 0 1 0 0,-1 0-1 0 0,0 1 1 0 0,0-1-1 0 0,0 0 1 0 0,0 1-1 0 0,0-1 1 0 0,-1 1-1 0 0,1 0 1 0 0,1 0 3 0 0,0 1-5 0 0,-1-1-1 0 0,1 1 1 0 0,-1 0 0 0 0,0 0 0 0 0,0 0-1 0 0,1 0 1 0 0,-2 0 0 0 0,1 0-1 0 0,0 1 1 0 0,0-1 0 0 0,1 3 5 0 0,1 5 17 0 0,1 0 1 0 0,-1 0-1 0 0,-1 0 1 0 0,0 0-1 0 0,-1 0 0 0 0,1 7-17 0 0,-2-10 34 0 0,0 0 1 0 0,0 0-1 0 0,-1 0 0 0 0,0 0 0 0 0,-1-1 0 0 0,0 1 0 0 0,0 0 0 0 0,0 0 0 0 0,-1 0 0 0 0,0 0 0 0 0,0-1 1 0 0,-1 1-1 0 0,0-1 0 0 0,0 0 0 0 0,0 0 0 0 0,-1 0 0 0 0,0 0 0 0 0,-1 2-34 0 0,-3 1 58 0 0,0-1 1 0 0,0 0-1 0 0,0 0 0 0 0,-1 0 0 0 0,0-1 0 0 0,-1-1 1 0 0,1 1-1 0 0,-1-2 0 0 0,0 1 0 0 0,-10 2-58 0 0,15-5 36 0 0,-1-1-6 0 0,1 1 1 0 0,-1-1-1 0 0,0 0 1 0 0,1-1-1 0 0,-1 1 1 0 0,-6 0-31 0 0,11-2 55 0 0,2-1 3 0 0,6-6-56 0 0,1 1 0 0 0,0 0 0 0 0,1 0 0 0 0,-1 1 0 0 0,1 0 0 0 0,4-1-2 0 0,245-99-656 0 0,-175 69 276 0 0,-36 14-28 0 0,13-1 408 0 0,-25 8-70 0 0,-24 11 52 0 0,-11 4 18 0 0,0 1-1 0 0,0-1 1 0 0,0 0 0 0 0,1 0-1 0 0,-1 0 1 0 0,0 0-1 0 0,0 0 1 0 0,0 0-1 0 0,0 0 1 0 0,0 0-1 0 0,0 1 1 0 0,0-1 0 0 0,0 0-1 0 0,0 0 1 0 0,0 0-1 0 0,0 0 1 0 0,0 0-1 0 0,0 0 1 0 0,0 0-1 0 0,0 1 1 0 0,0-1 0 0 0,0 0-1 0 0,0 0 1 0 0,0 0-1 0 0,0 0 1 0 0,0 0-1 0 0,0 1 1 0 0,0-1-1 0 0,0 0 1 0 0,0 0 0 0 0,0 0-1 0 0,0 0 1 0 0,0 0-1 0 0,0 0 1 0 0,0 1-1 0 0,0-1 1 0 0,0 0-1 0 0,0 0 1 0 0,0 0 0 0 0,-6 10-19 0 0,0-3 21 0 0,-73 106 258 0 0,65-91-197 0 0,2 1 0 0 0,0 0 1 0 0,1 1-1 0 0,-1 7-63 0 0,10-28 13 0 0,1 1 1 0 0,0-1-1 0 0,1 1 0 0 0,-1-1 1 0 0,1 1-1 0 0,-1 0 0 0 0,1-1 1 0 0,0 1-1 0 0,1 3-13 0 0,-1-6 5 0 0,0 0 1 0 0,1 0-1 0 0,-1 1 1 0 0,0-1-1 0 0,1 0 0 0 0,-1 0 1 0 0,1 0-1 0 0,-1 0 1 0 0,1 0-1 0 0,-1 0 1 0 0,1 0-1 0 0,0 0 0 0 0,0 0 1 0 0,-1 0-1 0 0,1 0 1 0 0,0-1-1 0 0,0 1 0 0 0,0 0 1 0 0,0 0-1 0 0,0-1 1 0 0,0 1-1 0 0,0-1 1 0 0,0 1-1 0 0,0-1 0 0 0,0 1 1 0 0,0-1-1 0 0,1 0 1 0 0,-1 1-1 0 0,0-1 0 0 0,0 0 1 0 0,0 0-1 0 0,0 0-5 0 0,14 1 54 0 0,-1-1-1 0 0,0-1 1 0 0,0 0 0 0 0,13-3-54 0 0,54-15-317 0 0,-30 3-1401 0 0,0-2 0 0 0,4-5 1718 0 0,-37 14-840 0 0,1-2 1 0 0,-1 0-1 0 0,-1-1 0 0 0,0-1 1 0 0,9-9 839 0 0,-10 8-388 0 0,1 0 1 0 0,0 2-1 0 0,1 0 0 0 0,1 0 1 0 0,2 1 387 0 0,-20 10 38 0 0,0 1 1 0 0,1-1-1 0 0,-1 1 1 0 0,0-1 0 0 0,0 1-1 0 0,1 0 1 0 0,-1 0-1 0 0,0-1 1 0 0,0 1-1 0 0,1 0 1 0 0,-1 0-1 0 0,0 0 1 0 0,1 0-1 0 0,-1 0 1 0 0,0 1-1 0 0,1-1 1 0 0,-1 0-1 0 0,0 1 1 0 0,0-1-1 0 0,0 1 1 0 0,1-1-1 0 0,-1 1 1 0 0,0-1-1 0 0,0 1 1 0 0,0 0 0 0 0,0-1-1 0 0,0 1 1 0 0,0 0-1 0 0,0 0 1 0 0,0 0-1 0 0,0 0 1 0 0,0 0-1 0 0,-1 0 1 0 0,1 0-1 0 0,0 0 1 0 0,-1 0-1 0 0,1 1 1 0 0,-1-1-1 0 0,1 0 1 0 0,-1 0-1 0 0,1 1 1 0 0,-1-1-1 0 0,0 0 1 0 0,0 0-1 0 0,1 1 1 0 0,-1-1 0 0 0,0 1-39 0 0,2 29 733 0 0,0 10-171 0 0,-5-4-105 0 0,3-15-155 0 0,-2 0-1 0 0,-1-1 1 0 0,0 0-1 0 0,-5 13-301 0 0,-5 12 420 0 0,4-13 393 0 0,-7 16-813 0 0,9-30 284 0 0,-1 0 0 0 0,0 0 0 0 0,-2 0-1 0 0,0-1 1 0 0,-1-1 0 0 0,-11 15-284 0 0,16-27 78 0 0,1 0 1 0 0,-1 0-1 0 0,-1 0 0 0 0,1-1 1 0 0,0 0-1 0 0,-1 0 0 0 0,-4 1-78 0 0,-6 5 139 0 0,5-4-91 0 0,-1-1 0 0 0,1 0 0 0 0,-1 0 0 0 0,0-2 0 0 0,0 1 0 0 0,-1-2 0 0 0,1 0 0 0 0,-1 0-48 0 0,-20 1 153 0 0,0-2 0 0 0,-21-2-153 0 0,42 0-119 0 0,1 0-1 0 0,-1-1 0 0 0,1-1 1 0 0,0 0-1 0 0,-1 0 1 0 0,1-2-1 0 0,-3-1 120 0 0,-11-5-571 0 0</inkml:trace>
  <inkml:trace contextRef="#ctx0" brushRef="#br0" timeOffset="5667.904">5987 494 24663 0 0,'25'-11'704'0'0,"-15"9"144"0"0,-10 2-680 0 0,9 2-168 0 0,0 6 0 0 0,4 3-10535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29:14.2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1350 42 14896 0 0,'-10'-12'433'0'0,"8"9"0"0"0,3 2-283 0 0,-1 0 0 0 0,0 0 0 0 0,0 0 0 0 0,0 0 0 0 0,1 0 0 0 0,-1 0 0 0 0,0 0 0 0 0,0 0 0 0 0,0 0 0 0 0,0 0 0 0 0,-1 0 0 0 0,1-1 0 0 0,0 1 0 0 0,0 0 0 0 0,-1 0 0 0 0,1 0 0 0 0,0 1 0 0 0,-1-1 0 0 0,1 0 0 0 0,-1 0 0 0 0,1 0 0 0 0,-1 0 0 0 0,0 0 0 0 0,1 0 0 0 0,-1 0-150 0 0,0 1 222 0 0,1-1 514 0 0,0 1-7 0 0,0 0-90 0 0,0 0-374 0 0,7 3-35 0 0,-6-3-230 0 0,-1 0 0 0 0,1 0 1 0 0,-1 0-1 0 0,0 0 0 0 0,1 0 0 0 0,-1 0 1 0 0,1 0-1 0 0,-1 0 0 0 0,1 0 1 0 0,-1 1-1 0 0,1-1 0 0 0,-1 0 1 0 0,0 0-1 0 0,1 0 0 0 0,-1 1 0 0 0,0-1 1 0 0,1 0-1 0 0,-1 1 0 0 0,1-1 1 0 0,-1 0-1 0 0,0 1 0 0 0,0-1 1 0 0,1 0-1 0 0,-1 1 0 0 0,0-1 0 0 0,0 1 1 0 0,1-1-1 0 0,-1 0 0 0 0,0 1 1 0 0,0-1-1 0 0,0 1 0 0 0,0-1 1 0 0,0 1-1 0 0,1 0 0 0 0,28 37-14 0 0,-28-37-56 0 0,0 1-227 0 0,-1 0 0 0 0,1 0-1 0 0,-1 0 1 0 0,1 0 0 0 0,0 0-1 0 0,0 0 1 0 0,0 0 0 0 0,1 2 297 0 0,3 1-1250 0 0</inkml:trace>
  <inkml:trace contextRef="#ctx0" brushRef="#br0" timeOffset="-944.186">449 288 12656 0 0,'-2'-1'46'0'0,"1"0"1"0"0,0-1-1 0 0,-1 1 1 0 0,1 0-1 0 0,-1 0 1 0 0,0 0-1 0 0,1 0 1 0 0,-1 0-1 0 0,0 1 1 0 0,1-1-1 0 0,-1 0 1 0 0,0 1-1 0 0,0 0 1 0 0,0-1-1 0 0,1 1 1 0 0,-1 0-1 0 0,0 0 1 0 0,0 0-1 0 0,0 0 1 0 0,0 0-1 0 0,0 0-46 0 0,-43 4 179 0 0,40-3-30 0 0,-20 4 371 0 0,0 2 1 0 0,0 1 0 0 0,1 0 0 0 0,0 2 0 0 0,0 1-1 0 0,1 0 1 0 0,1 2 0 0 0,-19 14-521 0 0,29-19 210 0 0,1 1-1 0 0,0 0 1 0 0,0 0 0 0 0,1 1-1 0 0,1 0 1 0 0,0 1-1 0 0,-3 5-209 0 0,6-8 66 0 0,1 0-1 0 0,0 1 1 0 0,1-1-1 0 0,0 1 1 0 0,0 0-1 0 0,1 1 1 0 0,0-1-1 0 0,1 1 1 0 0,0-1 0 0 0,0 1-1 0 0,1 0-65 0 0,0-2 14 0 0,1-1 0 0 0,0 1 0 0 0,0 0 0 0 0,1 0 0 0 0,0-1 0 0 0,0 1 0 0 0,1 0 0 0 0,3 7-14 0 0,-4-11 11 0 0,1 1 0 0 0,0-1 1 0 0,0 0-1 0 0,1 0 0 0 0,0 1 0 0 0,-1-2 0 0 0,1 1 1 0 0,1 0-1 0 0,-1 0 0 0 0,0-1 0 0 0,1 0 0 0 0,0 0 1 0 0,0 0-1 0 0,0 0 0 0 0,0 0-11 0 0,4 1 14 0 0,0-1 1 0 0,1 1-1 0 0,-1-2 0 0 0,1 1 1 0 0,-1-1-1 0 0,1 0 0 0 0,0-1 1 0 0,0 0-1 0 0,-1 0 0 0 0,1-1 1 0 0,0 0-1 0 0,0-1 0 0 0,0 0 1 0 0,5-1-15 0 0,7-2-89 0 0,0-1 1 0 0,-1-1-1 0 0,0-1 1 0 0,0-1 0 0 0,11-6 88 0 0,-20 9-185 0 0,0-1 0 0 0,-1 0 0 0 0,0-1 0 0 0,0 0 0 0 0,0-1 0 0 0,-1 0-1 0 0,0-1 1 0 0,0 1 0 0 0,-1-2 185 0 0,-3 5-165 0 0,-4 3 86 0 0,-1 2 78 0 0,0-1-1 0 0,0 1 1 0 0,0 0-1 0 0,0-1 0 0 0,0 1 1 0 0,0 0-1 0 0,0 0 1 0 0,0-1-1 0 0,0 1 0 0 0,0 0 1 0 0,0-1-1 0 0,0 1 1 0 0,0 0-1 0 0,0-1 0 0 0,0 1 1 0 0,-1 0-1 0 0,1 0 0 0 0,0-1 1 0 0,0 1-1 0 0,0 0 1 0 0,-1 0-1 0 0,1-1 0 0 0,0 1 1 0 0,0 0-1 0 0,0 0 1 0 0,-1 0-1 0 0,1-1 0 0 0,0 1 1 0 0,-1 0-1 0 0,1 0 1 0 0,0 0-1 0 0,0 0 0 0 0,-1 0 1 0 0,1 0-1 0 0,0 0 1 0 0,-1-1-1 0 0,1 1 0 0 0,0 0 1 0 0,-1 0-1 0 0,1 0 0 0 0,0 0 1 0 0,0 0-1 0 0,-1 0 1 0 0,1 0-1 0 0,0 1 0 0 0,-1-1 1 0 0,1 0-1 0 0,0 0 2 0 0,-12 5 4 0 0,11-5-7 0 0,-1 1-4 0 0,-16 8 45 0 0,0 1 1 0 0,-1 2-39 0 0,14-9 69 0 0,-1 1 0 0 0,1 0 0 0 0,1 1 0 0 0,-1-1 0 0 0,0 1 0 0 0,1 0 0 0 0,0 0 0 0 0,-1 3-69 0 0,-2 2 112 0 0,0 0-42 0 0,2 0 0 0 0,-1 0 0 0 0,1 1-70 0 0,3-8 7 0 0,1 0 0 0 0,0 0 0 0 0,0 0-1 0 0,0 0 1 0 0,1 0 0 0 0,-1 0 0 0 0,1 0-1 0 0,0 0 1 0 0,0 0 0 0 0,0 1 0 0 0,0-1 0 0 0,0 0-1 0 0,1 1-6 0 0,-1-3 8 0 0,0-1-1 0 0,0 1 0 0 0,0 0 0 0 0,0-1 1 0 0,0 1-1 0 0,0 0 0 0 0,0-1 0 0 0,1 1 0 0 0,-1 0 1 0 0,0-1-1 0 0,1 1 0 0 0,-1-1 0 0 0,0 1 1 0 0,1 0-1 0 0,-1-1 0 0 0,1 1 0 0 0,-1-1 1 0 0,1 1-1 0 0,-1-1 0 0 0,1 1 0 0 0,-1-1 0 0 0,1 0 1 0 0,-1 1-1 0 0,1-1 0 0 0,-1 0 0 0 0,1 1 1 0 0,0-1-1 0 0,-1 0 0 0 0,1 0 0 0 0,0 1 0 0 0,-1-1 1 0 0,1 0-1 0 0,0 0 0 0 0,-1 0 0 0 0,1 0-7 0 0,2 0 51 0 0,-1 1-33 0 0,1-1-1 0 0,0 1 0 0 0,0-1 1 0 0,0 0-1 0 0,1 0 1 0 0,-1 0-1 0 0,0 0 0 0 0,0-1 1 0 0,0 1-1 0 0,-1-1 0 0 0,1 0 1 0 0,0 0-1 0 0,0 0 0 0 0,0 0 1 0 0,0 0-1 0 0,-1-1 0 0 0,1 1 1 0 0,-1-1-1 0 0,1 0 0 0 0,1-1-17 0 0,7-6 2 0 0,0-1-1 0 0,-1 0 0 0 0,8-9-1 0 0,-11 11 60 0 0,-1 1-38 0 0,-1 0-1 0 0,-1 0 1 0 0,1 0-1 0 0,0-3-21 0 0,11-16 31 0 0,7-12-31 0 0,-17 27 0 0 0,-1 1 0 0 0,2 1 0 0 0,-1-1 0 0 0,1 1 0 0 0,4-4 0 0 0,-7 9-1 0 0,1 0 0 0 0,-1 0 0 0 0,1 1 0 0 0,-1-1 0 0 0,1 1 0 0 0,4-2 1 0 0,-8 4-6 0 0,1 0-1 0 0,-1 1 0 0 0,0-1 0 0 0,0 1 1 0 0,1 0-1 0 0,-1-1 0 0 0,0 1 1 0 0,0 0-1 0 0,1 0 0 0 0,-1 0 0 0 0,0 0 1 0 0,1 0-1 0 0,-1 0 0 0 0,0 0 0 0 0,1 0 1 0 0,-1 0-1 0 0,0 1 0 0 0,0-1 1 0 0,1 0-1 0 0,-1 1 0 0 0,0 0 0 0 0,0-1 1 0 0,0 1-1 0 0,0-1 0 0 0,1 1 0 0 0,-1 0 1 0 0,0 0-1 0 0,0 0 0 0 0,0 0 1 0 0,-1 0-1 0 0,1 0 0 0 0,0 0 7 0 0,9 11-38 0 0,-1 0 0 0 0,0 1-1 0 0,0 2 39 0 0,-1-1 99 0 0,-2 1 0 0 0,0 0 0 0 0,0 2-99 0 0,12 27 7 0 0,-17-42 3 0 0,-1 1 0 0 0,1 0 0 0 0,0-1 0 0 0,-1 1 0 0 0,1 0 0 0 0,-1 0 0 0 0,0-1 0 0 0,0 1 0 0 0,0 0-1 0 0,0 1-9 0 0,-1 4 125 0 0,1-8-45 0 0,-10 3 234 0 0,9-3-300 0 0,1 0 0 0 0,-1 0 0 0 0,0 0 0 0 0,1 0 0 0 0,-1 1 0 0 0,1-1 0 0 0,-1 0 0 0 0,1 0-1 0 0,-1 0 1 0 0,1 0 0 0 0,-1 0 0 0 0,0 0 0 0 0,1 0 0 0 0,-1-1 0 0 0,1 1 0 0 0,-1 0 0 0 0,1 0 0 0 0,-1 0 0 0 0,1 0 0 0 0,-1-1 0 0 0,1 1 0 0 0,-1 0 0 0 0,1-1 0 0 0,-1 1 0 0 0,1 0 0 0 0,-1-1 0 0 0,1 1 0 0 0,0 0 0 0 0,-1-1 0 0 0,1 1-1 0 0,0-1 1 0 0,-1 1 0 0 0,1-1 0 0 0,0 1-14 0 0,-4-5 12 0 0,1 1 0 0 0,0 0 0 0 0,0-1 0 0 0,1 1 0 0 0,-1-1 0 0 0,1 0 0 0 0,0 0 0 0 0,1 0 0 0 0,-1 0-1 0 0,1 0 1 0 0,0-1 0 0 0,0 1 0 0 0,1 0 0 0 0,-1 0 0 0 0,1-1 0 0 0,0 1 0 0 0,1 0 0 0 0,-1-1 0 0 0,1 1 0 0 0,0 0-12 0 0,1-4-17 0 0,0 1 0 0 0,0-1 0 0 0,1 1 0 0 0,0 0 0 0 0,0 0 0 0 0,1 0 0 0 0,0 0 0 0 0,1 1 0 0 0,0 0 0 0 0,0-1 0 0 0,5-4 17 0 0,-8 10-10 0 0,-1 1 0 0 0,1-1 0 0 0,-1 1 0 0 0,1 0 0 0 0,0-1 0 0 0,0 1 0 0 0,0 0 0 0 0,0 0 0 0 0,0 0 0 0 0,0 0 0 0 0,0 1 0 0 0,0-1 0 0 0,0 0 0 0 0,0 1 0 0 0,0-1-1 0 0,0 1 1 0 0,0 0 0 0 0,1 0 0 0 0,-1 0 0 0 0,0 0 0 0 0,0 0 0 0 0,0 0 0 0 0,0 1 0 0 0,1-1 0 0 0,-1 1 0 0 0,0-1 0 0 0,0 1 0 0 0,0 0 0 0 0,0 0 0 0 0,1 1 10 0 0,2 0-7 0 0,-1 1 0 0 0,0 0-1 0 0,0 0 1 0 0,0 0 0 0 0,0 1 0 0 0,-1-1 0 0 0,1 1 0 0 0,-1 0 0 0 0,0 0 0 0 0,0 0 0 0 0,0 0 0 0 0,2 4 7 0 0,2 6 45 0 0,0 0 111 0 0,0 1 0 0 0,-1 0 0 0 0,0 2-156 0 0,-2-4 90 0 0,-1 0 1 0 0,-1-1-1 0 0,0 1 0 0 0,0 10-90 0 0,-8 14 92 0 0,6-34-58 0 0,0 0-1 0 0,-1 0 1 0 0,1 0-1 0 0,-1 0 1 0 0,0 0-1 0 0,0-1 1 0 0,0 1-1 0 0,0 0 1 0 0,0 0-1 0 0,-1 0-33 0 0,2-2-299 0 0,0-1-145 0 0,0 0-897 0 0,0 0-3640 0 0,0 0-1564 0 0</inkml:trace>
  <inkml:trace contextRef="#ctx0" brushRef="#br0" timeOffset="-632.516">1008 271 13760 0 0,'0'0'314'0'0,"-1"9"428"0"0,-5 4-323 0 0,1 2-382 0 0,3 0 474 0 0,2 1 1 0 0,0-1 0 0 0,1 1 0 0 0,1-1 0 0 0,0 1-1 0 0,1-1 1 0 0,2 4-512 0 0,-1 0 524 0 0,7 23 289 0 0,-4-18-566 0 0,-1 1-1 0 0,-1-1 0 0 0,1 14-246 0 0,-5-29-5 0 0,0 0-4 0 0,0 1 1 0 0,0-1 0 0 0,-1 0-1 0 0,-1 1 1 0 0,0-1-1 0 0,0 0 1 0 0,0 0 0 0 0,-1 1-1 0 0,-1-1 1 0 0,-3 8 8 0 0,5-14-308 0 0,-1-1 0 0 0,0 1 0 0 0,0 0 1 0 0,0-1-1 0 0,0 0 0 0 0,-2 2 308 0 0,-2 2-1115 0 0</inkml:trace>
  <inkml:trace contextRef="#ctx0" brushRef="#br0" timeOffset="-303.21">939 488 7712 0 0,'1'-1'174'0'0,"38"-7"473"0"0,0 0-1 0 0,0 3 0 0 0,3 1-646 0 0,-22 3 953 0 0,-1 0 0 0 0,1 1 0 0 0,-1 1 0 0 0,12 3-953 0 0,-24-3 328 0 0,1 1 1 0 0,-1 0-1 0 0,-1 1 0 0 0,1-1 0 0 0,0 1 0 0 0,-1 0 0 0 0,1 1 1 0 0,-1 0-1 0 0,0 0 0 0 0,0 0 0 0 0,-1 0 0 0 0,1 1 0 0 0,3 4-328 0 0,-4-3 176 0 0,0-1-1 0 0,-1 1 0 0 0,0 0 0 0 0,0 0 0 0 0,0 0 0 0 0,-1 0 0 0 0,0 1 0 0 0,0-1 0 0 0,-1 1 1 0 0,0 0-1 0 0,0 0 0 0 0,0 0 0 0 0,-1 0 0 0 0,0 0 0 0 0,0 0 0 0 0,-1 0 0 0 0,0 0 0 0 0,0 2-175 0 0,0-3 79 0 0,0 1 0 0 0,0 0 0 0 0,-1-1 0 0 0,0 1 0 0 0,0 0 0 0 0,0-1 0 0 0,-1 1 0 0 0,0 0-79 0 0,-5 15 192 0 0,7-19-171 0 0,0 0 1 0 0,-1-1 0 0 0,1 1 0 0 0,-1 0 0 0 0,0-1-1 0 0,0 1 1 0 0,0-1 0 0 0,0 0 0 0 0,-1 1 0 0 0,1-1-1 0 0,-1 0 1 0 0,1 1 0 0 0,-2 0-22 0 0,2-2 53 0 0,0-1 1 0 0,0 0-54 0 0,1 0 0 0 0,0 0 0 0 0,-1-1 0 0 0,1 1 0 0 0,-1 0 1 0 0,1 0-1 0 0,0 0 0 0 0,-1 0 0 0 0,1-1 0 0 0,0 1 0 0 0,0 0 1 0 0,-1 0-1 0 0,1-1 0 0 0,0 1 0 0 0,-1 0 0 0 0,1-1 0 0 0,0 1 0 0 0,0 0 1 0 0,0-1-1 0 0,-1 1 0 0 0,1 0 0 0 0,0-1 0 0 0,0 1 0 0 0,0 0 1 0 0,0-1-1 0 0,0 1 0 0 0,0-1 0 0 0,0 1 0 0 0,-1 0 0 0 0,1-1 0 0 0,-1-10-80 0 0,1 11 73 0 0,6-38-388 0 0,-2 12 19 0 0,-3 22 235 0 0,0 0 0 0 0,0 0 0 0 0,0 0 0 0 0,1 0 0 0 0,-1 1-1 0 0,1-1 1 0 0,0 0 141 0 0,5-14-1128 0 0,-3 3 92 0 0</inkml:trace>
  <inkml:trace contextRef="#ctx0" brushRef="#br0" timeOffset="1044.295">1591 30 12672 0 0,'0'0'289'0'0,"0"0"40"0"0,0 0 21 0 0,0 0-46 0 0,1 0-203 0 0,1 1-74 0 0,-1 0-1 0 0,1-1 1 0 0,-1 1 0 0 0,1 0 0 0 0,-1 0 0 0 0,0 0-1 0 0,1 0 1 0 0,-1 0 0 0 0,0 0 0 0 0,0 0-1 0 0,1 0 1 0 0,-1 0 0 0 0,0 1 0 0 0,0-1 0 0 0,-1 1-1 0 0,1-1 1 0 0,0 0 0 0 0,0 1 0 0 0,-1-1-1 0 0,1 1 1 0 0,0 0 0 0 0,-1-1 0 0 0,0 1 0 0 0,1-1-1 0 0,-1 1 1 0 0,0 0 0 0 0,0-1 0 0 0,0 1-1 0 0,0 1-26 0 0,2 13 376 0 0,0-9-198 0 0,0-1 1 0 0,-1 1 0 0 0,0 0-1 0 0,0-1 1 0 0,-1 1-1 0 0,0 0 1 0 0,0 0-1 0 0,0-1 1 0 0,-1 1-1 0 0,0 0 1 0 0,0-1-1 0 0,-1 3-178 0 0,-3 9 501 0 0,1 2-1 0 0,0 3-500 0 0,2-6 333 0 0,-2-1 0 0 0,1 1 0 0 0,-6 10-333 0 0,7-17 120 0 0,-1 0 0 0 0,1 0 0 0 0,1 0 0 0 0,-1 1-1 0 0,2 4-119 0 0,-6 33 336 0 0,0-10 53 0 0,-1 18-389 0 0,0-32-4 0 0,6-22 14 0 0,0 1-1 0 0,0-1 0 0 0,0 1 1 0 0,1-1-1 0 0,-1 1 0 0 0,1 0 1 0 0,-1-1-1 0 0,1 1 0 0 0,0-1 1 0 0,0 1-1 0 0,0 0-9 0 0,-4 10 147 0 0,2-10-45 0 0,3-7-90 0 0,0 2-24 0 0,0 1 0 0 0,0 0 1 0 0,0-1-1 0 0,0 1 0 0 0,1 0 0 0 0,-1 0 0 0 0,0 0 0 0 0,0-1 0 0 0,1 1 0 0 0,-1 1 0 0 0,1-2 12 0 0,0 1-12 0 0,0 0 0 0 0,-1 0 0 0 0,1 0 0 0 0,-1 0 0 0 0,0 0 0 0 0,1-1 0 0 0,-1 1 0 0 0,0 0-1 0 0,0-1 1 0 0,1 0 12 0 0,1-4-64 0 0,1 1 0 0 0,0-1 1 0 0,1 1-1 0 0,0 0 0 0 0,-1 1 0 0 0,2-1 0 0 0,-1 1 0 0 0,1-1 64 0 0,48-29-398 0 0,-35 23 255 0 0,-11 7 85 0 0,1 0 0 0 0,-1 1 0 0 0,0 0-1 0 0,1 0 1 0 0,0 1 0 0 0,1 0 58 0 0,9-3-131 0 0,-12 4 100 0 0,0-1 0 0 0,1 1-1 0 0,-1 0 1 0 0,1 1 0 0 0,-1 0-1 0 0,3 0 32 0 0,-7 0-4 0 0,1 1 0 0 0,-1-1-1 0 0,1 1 1 0 0,-1 0 0 0 0,1-1 0 0 0,-1 2-1 0 0,1-1 1 0 0,-1 0 0 0 0,0 1 0 0 0,0-1-1 0 0,0 1 1 0 0,0 0 0 0 0,0 0-1 0 0,1 1 5 0 0,-2 0 59 0 0,0 0-1 0 0,0 0 0 0 0,0 1 1 0 0,-1-1-1 0 0,0 0 0 0 0,1 1 1 0 0,-1-1-1 0 0,-1 0 0 0 0,1 1 1 0 0,0-1-1 0 0,-1 1 0 0 0,0-1 1 0 0,1 1-1 0 0,-1 0 0 0 0,-1-1 1 0 0,1 1-59 0 0,-3 4 172 0 0,1 0 1 0 0,-2 0-1 0 0,1 0 1 0 0,-1-1-1 0 0,0 0 0 0 0,0 0 1 0 0,-1 0-1 0 0,0 0 1 0 0,-1-1-1 0 0,1 0 1 0 0,-1 0-1 0 0,0 0 1 0 0,-3 1-173 0 0,-10 8 89 0 0,-2 0 1 0 0,1-2-1 0 0,-21 10-89 0 0,21-14-1051 0 0,1-1-1 0 0,-3 0 1052 0 0,16-6-733 0 0,-2 1-763 0 0</inkml:trace>
  <inkml:trace contextRef="#ctx0" brushRef="#br0" timeOffset="1766.025">1921 432 14368 0 0,'0'0'330'0'0,"0"0"45"0"0,0 0 17 0 0,0 0-47 0 0,1 2-225 0 0,14 33 304 0 0,-2 10 1545 0 0,-6-27-1082 0 0,-6-14-650 0 0,0 0 0 0 0,1 0 0 0 0,0 0-1 0 0,0 0 1 0 0,2 3-237 0 0,0-1 213 0 0,-1 0-36 0 0,1-1-1 0 0,0 1 1 0 0,1-1-1 0 0,-1 0 0 0 0,3 1-176 0 0,-6-4 20 0 0,1-1 0 0 0,-1 0 0 0 0,1 0 0 0 0,0 0 0 0 0,0 0 0 0 0,-1 0 0 0 0,1 0 0 0 0,0 0 0 0 0,0-1-1 0 0,0 1 1 0 0,0-1 0 0 0,0 1 0 0 0,0-1 0 0 0,0 0 0 0 0,0 0 0 0 0,0 0 0 0 0,0 0 0 0 0,0 0-1 0 0,0 0 1 0 0,1-1-20 0 0,5 0 80 0 0,-2 0-63 0 0,-1 0 1 0 0,1 0 0 0 0,-1 0 0 0 0,1-1-1 0 0,-1 0 1 0 0,0 0 0 0 0,0 0 0 0 0,0 0-1 0 0,0-1 1 0 0,-1 0 0 0 0,3-1-18 0 0,6-6-118 0 0,-10 9 43 0 0,-1 0 0 0 0,0-1-1 0 0,1 1 1 0 0,-1-1 0 0 0,0 0-1 0 0,0 0 1 0 0,0 0 0 0 0,0 0 0 0 0,-1 0-1 0 0,1 0 1 0 0,0 0 0 0 0,-1 0-1 0 0,1-1 1 0 0,-1 1 0 0 0,0-1-1 0 0,0 0 76 0 0,10-20-809 0 0,-9 20 676 0 0,0 0 0 0 0,-1 1 0 0 0,1-1 0 0 0,-1 0 0 0 0,0 0 0 0 0,0 0 0 0 0,0 0 0 0 0,0 0 0 0 0,-1 0 0 0 0,1 0 0 0 0,-1-2 133 0 0,3-28-1113 0 0,-2 24 813 0 0,0 1-1 0 0,-1-1 1 0 0,0 0 0 0 0,-1-3 300 0 0,1 10-7 0 0,2-8 27 0 0,-2 10 123 0 0,0 0 65 0 0,0 0 14 0 0,1 0-178 0 0,-1 1 0 0 0,1 0 0 0 0,-1 0 0 0 0,0-1 0 0 0,1 1 0 0 0,-1 0 0 0 0,0 0 0 0 0,1 0 0 0 0,-1 0 0 0 0,0-1 0 0 0,0 1 0 0 0,0 0 0 0 0,0 0 0 0 0,0 0 0 0 0,0 0 0 0 0,0 0 0 0 0,0 0-44 0 0,0 3 148 0 0,6 14 239 0 0,-5-15-314 0 0,0 1 0 0 0,0-1-1 0 0,0 1 1 0 0,0-1 0 0 0,0 1 0 0 0,-1-1-1 0 0,0 2-72 0 0,1 3 182 0 0,0-1-1 0 0,0 0 0 0 0,0 0 1 0 0,1 1-1 0 0,2 2-181 0 0,1 12 473 0 0,-3-16-321 0 0,0 0 0 0 0,0 0 0 0 0,1 0-1 0 0,0 0 1 0 0,0 0 0 0 0,0-1-1 0 0,1 1-151 0 0,-3-3 87 0 0,1-1 0 0 0,0 1 0 0 0,0-1-1 0 0,0 0 1 0 0,0 0 0 0 0,0 1-1 0 0,0-1 1 0 0,1-1 0 0 0,-1 1-1 0 0,1 0 1 0 0,-1-1 0 0 0,1 1 0 0 0,0-1-1 0 0,0 1 1 0 0,2-1-87 0 0,-4 0 22 0 0,0-1-1 0 0,0 0 1 0 0,0 0-1 0 0,0 0 1 0 0,0 0-1 0 0,0 0 1 0 0,0 0-1 0 0,0 0 1 0 0,0-1-1 0 0,0 1 1 0 0,0 0-1 0 0,0 0 1 0 0,0-1-1 0 0,0 1 1 0 0,0-1-1 0 0,0 1 1 0 0,0-1-1 0 0,0 1 1 0 0,-1-1-1 0 0,1 0 1 0 0,0 1-22 0 0,1-2 25 0 0,0 0 1 0 0,0 0-1 0 0,-1 0 1 0 0,1 0-1 0 0,-1-1 1 0 0,0 1-1 0 0,1 0 1 0 0,-1 0-1 0 0,0-1-25 0 0,2-5-33 0 0,-1 0 0 0 0,1-1-1 0 0,-1 1 1 0 0,0-9 33 0 0,1-10-378 0 0,3-20-2524 0 0,7-25 2902 0 0,-10 58-402 0 0,1 0 0 0 0,1 0 0 0 0,0 1 0 0 0,0 0 0 0 0,2 0 0 0 0,-1 0-1 0 0,4-2 403 0 0,37-54-755 0 0,-29 42 700 0 0,-15 20 105 0 0,1 1 1 0 0,0 0-1 0 0,1 0 1 0 0,0 1-1 0 0,-1-1 1 0 0,2 0-51 0 0,25-31 2642 0 0,-30 36-2069 0 0,-1 1 3 0 0,0 0-21 0 0,0 0-88 0 0,0 0-34 0 0,0 0-8 0 0,0 0-45 0 0,5 20 32 0 0,-5-16-344 0 0,0 0-1 0 0,0 0 0 0 0,-1 0 1 0 0,1 1-1 0 0,-1 1-67 0 0,0-1 72 0 0,0-1 0 0 0,0 0 0 0 0,1 1-1 0 0,0-1 1 0 0,0 3-72 0 0,2 120 1166 0 0,-2-31-604 0 0,1-33-241 0 0,-2-44-218 0 0,1 1 1 0 0,2 17-104 0 0,2 9 73 0 0,-4-36-65 0 0,0-1 0 0 0,1 1 0 0 0,0-1 0 0 0,0 0 0 0 0,1 1 0 0 0,1-1 1 0 0,2 6-9 0 0,-5-13-162 0 0,0-2-64 0 0,0 0-20 0 0,0 0-187 0 0,0 0-779 0 0,3-9-1967 0 0,-2-2 1547 0 0</inkml:trace>
  <inkml:trace contextRef="#ctx0" brushRef="#br0" timeOffset="2050.89">2493 344 14312 0 0,'0'0'322'0'0,"0"0"45"0"0,0 0 21 0 0,15 5 103 0 0,48 11 1447 0 0,-51-11-1518 0 0,0-2-1 0 0,0 1 1 0 0,2-1-420 0 0,-5-2 295 0 0,1 2 1 0 0,0-1-1 0 0,-1 2 1 0 0,0-1-1 0 0,9 5-295 0 0,-14-6 95 0 0,1 1 0 0 0,0 0 0 0 0,-1 0 0 0 0,0 0-1 0 0,1 0 1 0 0,-1 1 0 0 0,0 0 0 0 0,-1 0 0 0 0,1 0 0 0 0,-1 0 0 0 0,0 0 0 0 0,0 1 0 0 0,0-1-1 0 0,0 1 1 0 0,-1 0 0 0 0,0 0 0 0 0,0 0 0 0 0,0 1-95 0 0,3 16 312 0 0,-2 1 0 0 0,0 0-1 0 0,-2 0 1 0 0,-1 0 0 0 0,-1 21-312 0 0,-1 8 274 0 0,2-16-651 0 0,7-44-2572 0 0,-1 0-4628 0 0</inkml:trace>
  <inkml:trace contextRef="#ctx0" brushRef="#br0" timeOffset="2382.606">2795 196 12320 0 0,'0'0'272'0'0,"0"0"56"0"0,0 0 16 0 0,0 0 0 0 0,0 0-280 0 0,0 0-64 0 0,9 4 0 0 0,-5-2 0 0 0,1 6 0 0 0,5-2 0 0 0,-3-1 0 0 0,2 4-3688 0 0,0 2-680 0 0</inkml:trace>
  <inkml:trace contextRef="#ctx0" brushRef="#br0" timeOffset="2777.951">3207 336 14336 0 0,'-7'-1'705'0'0,"1"0"-604"0"0,0 1-1 0 0,0 0 1 0 0,-1 0 0 0 0,1 1 0 0 0,0-1 0 0 0,0 1 0 0 0,0 1-1 0 0,1-1 1 0 0,-6 2-101 0 0,-5 3 352 0 0,1 0 0 0 0,0 1-1 0 0,-1 1-351 0 0,1 1 367 0 0,0 1 0 0 0,0 0 0 0 0,1 1 0 0 0,1 0 0 0 0,0 1 0 0 0,1 0 0 0 0,0 1 0 0 0,0 1 0 0 0,2 0 0 0 0,-6 8-367 0 0,14-18 23 0 0,-1-1 1 0 0,1 1 0 0 0,0-1-1 0 0,0 1 1 0 0,0 0 0 0 0,0 0-1 0 0,1 0 1 0 0,-1 0 0 0 0,1 0-1 0 0,0 0 1 0 0,0 0 0 0 0,0 5-24 0 0,1-8 72 0 0,7 4 121 0 0,-5-4-176 0 0,1 0 0 0 0,-1-1-1 0 0,1 1 1 0 0,-1 0 0 0 0,1-1 0 0 0,-1 0 0 0 0,1 0-1 0 0,0 1 1 0 0,-1-2 0 0 0,1 1 0 0 0,-1 0 0 0 0,1 0-1 0 0,-1-1 1 0 0,1 0-17 0 0,39-11 91 0 0,-32 8-80 0 0,6-2-139 0 0,-1-1 0 0 0,0 0 1 0 0,-1-2-1 0 0,1 0 128 0 0,0 0-202 0 0,27-18-352 0 0,-12 8-271 0 0,15-7 825 0 0,-35 21-59 0 0,0 0-1 0 0,0 1 0 0 0,1 0 0 0 0,-1 1 1 0 0,1 1-1 0 0,9-2 60 0 0,-17 3 3 0 0,0 1 0 0 0,0 0 0 0 0,0-1-1 0 0,0 2 1 0 0,-1-1 0 0 0,1 0 0 0 0,0 0 0 0 0,0 1 0 0 0,0-1 0 0 0,-1 1 0 0 0,1 0 0 0 0,0 0 0 0 0,-1 0 0 0 0,1 0 0 0 0,0 1 0 0 0,-1-1-1 0 0,0 1 1 0 0,1-1 0 0 0,-1 1 0 0 0,0 0 0 0 0,0 0 0 0 0,0 0 0 0 0,0 0 0 0 0,1 1-3 0 0,0 2 112 0 0,0 1 1 0 0,0-1-1 0 0,0 1 1 0 0,-1-1-1 0 0,0 1 1 0 0,0 0-1 0 0,0 0 0 0 0,-1 0 1 0 0,1 0-1 0 0,-1 5-112 0 0,2 9 265 0 0,-1-8 168 0 0,0 0 0 0 0,0 12-433 0 0,-2-8 260 0 0,0-15-147 0 0,-4 3 535 0 0,3-6-654 0 0,0 0 0 0 0,1 0-1 0 0,0-1 1 0 0,-1 1 0 0 0,1 0 0 0 0,0 0-1 0 0,0-1 1 0 0,0 1 0 0 0,0 0 0 0 0,1-1-1 0 0,0-1 7 0 0,8-28-820 0 0,-5 19 107 0 0,2-6-425 0 0,1 1 0 0 0,1-1 0 0 0,1 0 1138 0 0,-5 11-331 0 0,0 0 0 0 0,1 1 0 0 0,0 0 0 0 0,1 0 0 0 0,-1 0 0 0 0,1 0 0 0 0,1 1 1 0 0,0 0 330 0 0,-4 3-93 0 0,6-5-216 0 0,0 1 0 0 0,1-1 0 0 0,3 0 309 0 0,-9 6 25 0 0,0 0 0 0 0,0 0 1 0 0,0 1-1 0 0,0-1 0 0 0,0 1 0 0 0,0 0 0 0 0,0 0 0 0 0,0 1 1 0 0,1-1-1 0 0,-1 1 0 0 0,1 0-25 0 0,-1 0 149 0 0,0 0 0 0 0,0 0 0 0 0,0 1-1 0 0,0 0 1 0 0,0 0 0 0 0,0 0 0 0 0,0 0 0 0 0,-1 0 0 0 0,1 1 0 0 0,0 0 0 0 0,-1 0 0 0 0,1 0 0 0 0,-1 0-1 0 0,1 0 1 0 0,-1 1 0 0 0,0 0 0 0 0,0-1 0 0 0,0 1 0 0 0,-1 0 0 0 0,1 0 0 0 0,-1 1 0 0 0,1-1 0 0 0,-1 0-1 0 0,1 4-148 0 0,5 8 656 0 0,-2 1 0 0 0,0 0 0 0 0,-1 0 0 0 0,0 0 0 0 0,0 8-656 0 0,-2-13 255 0 0,-2-5-169 0 0,0 0 1 0 0,0 0 0 0 0,-1 0-1 0 0,0 0 1 0 0,0 0 0 0 0,0 0-1 0 0,0 0 1 0 0,-1-1 0 0 0,0 1-1 0 0,-1 0 1 0 0,1 0 0 0 0,-1 0-87 0 0,-2 0-1297 0 0,0-1-3396 0 0,4-5 4516 0 0,-4 4-6709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29:28.1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18511 0 0,'0'0'408'0'0,"0"0"80"0"0,0 0 24 0 0,0 0 8 0 0,0 0-416 0 0,0 0-104 0 0,0 0 0 0 0,9 4 0 0 0,-3-2 0 0 0,-6-2 0 0 0,9 2 0 0 0,-2 2 0 0 0,-1-2 64 0 0,3 4-64 0 0,-2-4 0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29:26.2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10 427 15256 0 0,'0'0'448'0'0,"0"0"-7"0"0,0 9-266 0 0,-5 17 422 0 0,4-23-410 0 0,0 1 0 0 0,0 0 0 0 0,1 0 0 0 0,-1 0-1 0 0,1 4-186 0 0,-1-1 209 0 0,1-1-1 0 0,1 1 0 0 0,-1-1 0 0 0,1 1 1 0 0,0 0-1 0 0,1-1 0 0 0,0 1 0 0 0,0-1 1 0 0,0 0-1 0 0,1 0 0 0 0,0 0 0 0 0,0 0 1 0 0,0 0-1 0 0,1 0 0 0 0,-1-1 0 0 0,6 5-208 0 0,-5-5 65 0 0,0-1 0 0 0,0 0-1 0 0,1 0 1 0 0,0 0 0 0 0,0 0-1 0 0,0-1 1 0 0,0 0-1 0 0,1 0 1 0 0,-1 0 0 0 0,1-1-1 0 0,-1 0 1 0 0,1 0 0 0 0,0 0-1 0 0,0 0 1 0 0,0-1 0 0 0,0 0-1 0 0,0-1 1 0 0,0 1-1 0 0,0-1 1 0 0,0 0 0 0 0,1-1-1 0 0,-1 0 1 0 0,2 0-65 0 0,-3 0 16 0 0,3 0 23 0 0,0-1 0 0 0,0 0-1 0 0,0 0 1 0 0,0 0-1 0 0,0-1 1 0 0,0-1 0 0 0,3-1-39 0 0,-2 0 6 0 0,5-4 15 0 0,0 1 1 0 0,9-8-22 0 0,-19 12 2 0 0,0 1 1 0 0,0-1 0 0 0,-1 0-1 0 0,1 0 1 0 0,-1 0-1 0 0,0 0 1 0 0,0-1-1 0 0,0 1 1 0 0,-1-1-1 0 0,2-2-2 0 0,-3 4 0 0 0,2-1 0 0 0,-1 0 0 0 0,0 1 0 0 0,1-1 0 0 0,0 1 0 0 0,0 0 0 0 0,0 0 0 0 0,0 0 0 0 0,0 0 0 0 0,1 0 0 0 0,-4 3 0 0 0,1 0 0 0 0,-1-1 0 0 0,0 1 0 0 0,1 0 0 0 0,-1-1 0 0 0,0 1 0 0 0,1 0 0 0 0,-1 0 0 0 0,0-1 0 0 0,1 1 0 0 0,-1 0 0 0 0,1 0 0 0 0,-1 0 0 0 0,0 0 0 0 0,1 0 0 0 0,-1-1 0 0 0,1 1 0 0 0,-1 0 0 0 0,1 0 0 0 0,-1 0 0 0 0,0 0 0 0 0,1 0 0 0 0,-1 0 0 0 0,1 0 0 0 0,-1 0 0 0 0,1 1 0 0 0,-1-1 0 0 0,1 0 0 0 0,0 0 0 0 0,0 0 0 0 0,1 0 0 0 0,-1 0 0 0 0,0 0 0 0 0,0 0 0 0 0,0 0 0 0 0,1 1 0 0 0,-1-1 0 0 0,0 0 0 0 0,0 0 0 0 0,0 1 0 0 0,1-1 0 0 0,-1 1 0 0 0,0-1 0 0 0,0 1 0 0 0,0 0 0 0 0,0-1 0 0 0,0 1 0 0 0,0 0 0 0 0,0 0 0 0 0,0 0 0 0 0,2 2 0 0 0,4 2 6 0 0,-1 1 0 0 0,0 0 0 0 0,0 1 0 0 0,-1-1 0 0 0,1 1 0 0 0,-2 0 0 0 0,1 0-6 0 0,23 30 22 0 0,-24-33 46 0 0,1 0 0 0 0,-1 0-1 0 0,1 0 1 0 0,0-1-1 0 0,0 0 1 0 0,0 0 0 0 0,0 0-1 0 0,1 0 1 0 0,-1-1-1 0 0,1 0 1 0 0,0 0-68 0 0,-4-2 32 0 0,0 1 0 0 0,0-1 0 0 0,0 1-1 0 0,0-1 1 0 0,0 0 0 0 0,0 1 0 0 0,0-1 0 0 0,0 0 0 0 0,0-1-1 0 0,0 1 1 0 0,0 0 0 0 0,0-1 0 0 0,0 1 0 0 0,0-1 0 0 0,0 1 0 0 0,0-1-1 0 0,0 0 1 0 0,0 0 0 0 0,0 0 0 0 0,-1 0 0 0 0,1 0 0 0 0,0 0-1 0 0,-1 0 1 0 0,1-1 0 0 0,-1 1 0 0 0,1-1 0 0 0,-1 1 0 0 0,0-1 0 0 0,1 0-1 0 0,-1 1 1 0 0,0-1 0 0 0,0 0 0 0 0,1-1-32 0 0,0-3 16 0 0,0 0 1 0 0,-1 0-1 0 0,0 0 1 0 0,1 0-1 0 0,-2 0 1 0 0,1 0-1 0 0,-1-1 1 0 0,0 1-1 0 0,0 0 1 0 0,-1 0-1 0 0,1 0 1 0 0,-1 0-1 0 0,-1 0 1 0 0,1 0-1 0 0,-1-1-16 0 0,-5-15-9 0 0,-1 1-1 0 0,-1 0 1 0 0,-6-9 9 0 0,-44-99-387 0 0,55 114 238 0 0,4 14 101 0 0,0 0 0 0 0,-1 0 1 0 0,1-1-1 0 0,0 1 0 0 0,-1 0 1 0 0,1 0-1 0 0,-1-1 1 0 0,1 1-1 0 0,-1 0 0 0 0,1 0 1 0 0,-2-1 47 0 0,2 1-388 0 0,0 1-992 0 0,0 0-4096 0 0,0 0-1753 0 0</inkml:trace>
  <inkml:trace contextRef="#ctx0" brushRef="#br0" timeOffset="294.324">803 233 16208 0 0,'0'0'365'0'0,"0"0"56"0"0,0 0 26 0 0,0 8 87 0 0,8 14-513 0 0,-1-5 344 0 0,-5-10-114 0 0,1 4 275 0 0,0 0-1 0 0,-1 0 0 0 0,0 0 1 0 0,-1 1-1 0 0,0 1-525 0 0,0-4 228 0 0,0 1-1 0 0,0 0 0 0 0,1 0 0 0 0,0 0-227 0 0,1-3 134 0 0,-2 1 1 0 0,1 0-1 0 0,-1-1 0 0 0,-1 1 0 0 0,1 0 0 0 0,-1 0 0 0 0,-1 1-134 0 0,1 3-1204 0 0,-1 0-1 0 0,3 12 1205 0 0,-2-18-712 0 0,0-9-543 0 0</inkml:trace>
  <inkml:trace contextRef="#ctx0" brushRef="#br0" timeOffset="864.241">856 20 16040 0 0,'1'-4'-54'0'0,"1"-2"891"0"0,10-1 201 0 0,-11 6-910 0 0,1 1 1 0 0,-1-1 0 0 0,0 1-1 0 0,0 0 1 0 0,0 0 0 0 0,1-1-1 0 0,-1 1 1 0 0,0 0-1 0 0,0 0 1 0 0,1 0 0 0 0,-1 0-1 0 0,0 1 1 0 0,0-1-1 0 0,1 0 1 0 0,-1 0 0 0 0,0 1-1 0 0,0-1 1 0 0,0 1 0 0 0,0-1-1 0 0,1 1-128 0 0,1 1 93 0 0,0 0 0 0 0,0 0 0 0 0,0 0 0 0 0,-1 0-1 0 0,1 1 1 0 0,-1-1 0 0 0,3 3-93 0 0,3 5-22 0 0,-1 1-1 0 0,0 0 0 0 0,5 11 23 0 0,-9-17 0 0 0,0 0 0 0 0,0 0 0 0 0,0 0 0 0 0,1 0 0 0 0,-1-1 0 0 0,1 1 0 0 0,0-1 0 0 0,0 0 0 0 0,1 0 0 0 0,-1 0 0 0 0,1-1 0 0 0,0 0 0 0 0,0 0 0 0 0,0 0 0 0 0,4 1 0 0 0,19 8-60 0 0,-26-12 61 0 0,0 1-1 0 0,0 0 1 0 0,0 0-1 0 0,0 0 1 0 0,0 0 0 0 0,0 0-1 0 0,0 0 1 0 0,-1 1-1 0 0,1-1 1 0 0,0 0-1 0 0,-1 1 1 0 0,1 0-1 0 0,-1-1 1 0 0,0 1-1 0 0,1 0 1 0 0,-1-1-1 0 0,0 1 1 0 0,0 0-1 0 0,0 0 1 0 0,0 0-1 0 0,-1 0 1 0 0,2 2-1 0 0,0 4 47 0 0,1-2 46 0 0,-2 0-1 0 0,1 0 1 0 0,-1 0 0 0 0,0 0 0 0 0,0 0-1 0 0,0 1-92 0 0,0 4 261 0 0,14 140 1178 0 0,-14-143-1401 0 0,1 0 0 0 0,-1-1 0 0 0,2 1-1 0 0,-1-1 1 0 0,2 3-38 0 0,-3-7 14 0 0,0-1 1 0 0,0 1-1 0 0,0-1 0 0 0,1 1 0 0 0,-1-1 0 0 0,1 0 0 0 0,0 1 0 0 0,-1-1 1 0 0,1 0-1 0 0,0 0 0 0 0,0 0 0 0 0,0 0 0 0 0,1-1 0 0 0,-1 1 0 0 0,2 1-14 0 0,-3-3 75 0 0,9 2 410 0 0,-9-3-467 0 0,-1-1-1 0 0,1 0 1 0 0,-1 0-1 0 0,0 0 0 0 0,0 0 1 0 0,1 0-1 0 0,-1 0 1 0 0,-1 0-1 0 0,1 0 0 0 0,0 0 1 0 0,0 1-1 0 0,-1-1 1 0 0,1 0-1 0 0,-1-1-17 0 0,-9-28 111 0 0,6 22-108 0 0,-1 0 0 0 0,0 0 0 0 0,0 1 1 0 0,-7-8-4 0 0,9 12-1 0 0,-1-1 0 0 0,0 1 0 0 0,0 0 0 0 0,0 0 1 0 0,0 1-1 0 0,-1-1 0 0 0,1 1 0 0 0,-1 0 0 0 0,-2-1 1 0 0,6 4-1 0 0,0 0 0 0 0,-1-1 0 0 0,1 1 0 0 0,-1 0-1 0 0,1 0 1 0 0,-1 0 0 0 0,1 0 0 0 0,0 0 0 0 0,-1 0 0 0 0,1 1-1 0 0,-1-1 1 0 0,1 0 0 0 0,0 1 0 0 0,-1-1 0 0 0,1 1-1 0 0,0 0 1 0 0,-1-1 0 0 0,1 1 0 0 0,0 0 0 0 0,0 0 0 0 0,0-1-1 0 0,-1 1 1 0 0,1 0 0 0 0,0 0 0 0 0,0 1 1 0 0,-1 0-5 0 0,-1 0 1 0 0,1 1-1 0 0,0-1 1 0 0,0 1-1 0 0,0 0 1 0 0,0-1-1 0 0,0 1 1 0 0,1 0-1 0 0,-1 0 1 0 0,1 1 4 0 0,-5 13-54 0 0,-1 8 54 0 0,6-20-11 0 0,0 0 0 0 0,1-1 0 0 0,0 1 0 0 0,0-1 0 0 0,0 1 0 0 0,0 0 0 0 0,1-1 0 0 0,0 1 0 0 0,0-1 0 0 0,0 1-1 0 0,1 1 12 0 0,-1-4-1 0 0,1 1-1 0 0,-1 0 0 0 0,1 0 0 0 0,0-1 1 0 0,0 1-1 0 0,0-1 0 0 0,0 0 0 0 0,0 0 0 0 0,0 1 1 0 0,0-1-1 0 0,1-1 0 0 0,-1 1 0 0 0,1 0 1 0 0,0-1-1 0 0,-1 1 0 0 0,1-1 0 0 0,1 1 2 0 0,8 2-21 0 0,0 0-1 0 0,0-1 0 0 0,0-1 0 0 0,1 0 1 0 0,-1 0-1 0 0,1-1 0 0 0,-1-1 1 0 0,1 0-1 0 0,0-1 0 0 0,-1 0 0 0 0,0-1 1 0 0,1 0-1 0 0,-1-1 0 0 0,10-4 22 0 0,-14 4-700 0 0,-1 0 0 0 0,1-1 0 0 0,-1 0-1 0 0,0-1 1 0 0,0 1 0 0 0,6-6 700 0 0,0-4-1439 0 0</inkml:trace>
  <inkml:trace contextRef="#ctx0" brushRef="#br0" timeOffset="1143.201">1383 109 15088 0 0,'0'0'340'0'0,"0"0"50"0"0,3 8 391 0 0,3 10-619 0 0,-2 0-1 0 0,0 1 0 0 0,0 6-161 0 0,0-3 1407 0 0,5 20-1407 0 0,-6-28 521 0 0,-1 0 0 0 0,0 0 1 0 0,-1 0-1 0 0,-1 0 0 0 0,0 3-521 0 0,1 32 1043 0 0,0-33-895 0 0,-1 0 0 0 0,-2 9-148 0 0,0 15 82 0 0,3-34-143 0 0,-1-3-56 0 0,0-1 0 0 0,0 0 1 0 0,0 1-1 0 0,0-1 0 0 0,-1 0 0 0 0,1 0 1 0 0,0 1-1 0 0,-2 1 117 0 0,2-3-5221 0 0,0-1-1784 0 0</inkml:trace>
  <inkml:trace contextRef="#ctx0" brushRef="#br0" timeOffset="1361.13">1246 344 12960 0 0,'6'-3'633'0'0,"1"0"-483"0"0,1 0 1 0 0,0 1-1 0 0,-1-1 1 0 0,1 2-1 0 0,0-1 1 0 0,2 1-151 0 0,0-1 349 0 0,16-1 972 0 0,1 1 1 0 0,24 1-1322 0 0,10-1 670 0 0,-48 2-653 0 0,1-1 0 0 0,0-1 0 0 0,-1 0 0 0 0,1-1 0 0 0,-1-1 0 0 0,0 0 0 0 0,0 0 0 0 0,4-3-17 0 0,-3 1-127 0 0</inkml:trace>
  <inkml:trace contextRef="#ctx0" brushRef="#br0" timeOffset="1605.341">1654 12 12320 0 0,'0'0'281'0'0,"0"0"40"0"0,1 1 21 0 0,5 18 0 0 0,16 54 165 0 0,-16-45 313 0 0,-2-1 1 0 0,-1 1-1 0 0,-1 0 1 0 0,-1 0-1 0 0,-3 10-820 0 0,-4 6 1191 0 0,1-15-604 0 0,-15 79 1043 0 0,18-92-1358 0 0,2-15-192 0 0,0-1 3 0 0,0 0 10 0 0,9-3 99 0 0,-4 0-179 0 0,0-1 1 0 0,0 0-1 0 0,-1 0 0 0 0,1 0 0 0 0,-1-1 0 0 0,0 1 0 0 0,3-5-13 0 0,11-12-333 0 0,4-2-193 0 0,-4 4-91 0 0,1 1 0 0 0,15-11 617 0 0,-28 24-60 0 0,1 0 0 0 0,0 1 0 0 0,0 0 0 0 0,1 0 0 0 0,-1 0-1 0 0,1 1 1 0 0,0 1 0 0 0,0-1 0 0 0,0 1 0 0 0,5-1 60 0 0,-10 3 36 0 0,-1 0 0 0 0,1 0 1 0 0,-1 0-1 0 0,1 0 0 0 0,0 1 0 0 0,-1-1 1 0 0,1 1-1 0 0,-1-1 0 0 0,1 1 0 0 0,-1 0 1 0 0,0 0-1 0 0,1 0 0 0 0,-1 0 1 0 0,0 1-1 0 0,1-1 0 0 0,-1 1 0 0 0,0-1 1 0 0,0 1-1 0 0,0 0 0 0 0,-1-1 0 0 0,1 1 1 0 0,0 0-1 0 0,-1 0 0 0 0,1 0 1 0 0,-1 1-1 0 0,1-1 0 0 0,-1 0 0 0 0,0 1 1 0 0,0 1-37 0 0,10 23 446 0 0,-8-21-343 0 0,-1-1 0 0 0,0 1 0 0 0,0-1 0 0 0,-1 1 0 0 0,1 0 0 0 0,-1-1 0 0 0,0 1 0 0 0,0 4-103 0 0,-1 8-105 0 0,0-5-5848 0 0,0-5-916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29:25.0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1 487 13072 0 0,'0'0'382'0'0,"0"0"0"0"0,11 3 6 0 0,-7-2-273 0 0,0-1 0 0 0,0 0 1 0 0,1 0-1 0 0,-1 0 0 0 0,0 0 1 0 0,0-1-1 0 0,0 0 0 0 0,0 1 1 0 0,0-2-1 0 0,0 1 0 0 0,3-1-115 0 0,47-22 1776 0 0,-52 23-1738 0 0,16-8 384 0 0,-1-2 0 0 0,0 0 0 0 0,-1-1 0 0 0,5-5-422 0 0,60-56 506 0 0,-77 70-488 0 0,18-18 96 0 0,-1-1 0 0 0,-1-1 0 0 0,10-15-114 0 0,-24 30 16 0 0,-1 0 0 0 0,1-1 0 0 0,-2 1 0 0 0,1-1 0 0 0,-1 0 0 0 0,-1-1 0 0 0,1 1 0 0 0,-1-1 1 0 0,-1 1-1 0 0,0-1 0 0 0,-1 0 0 0 0,1-9-16 0 0,-2 15 16 0 0,0 0 0 0 0,0 0 0 0 0,-1 0 0 0 0,0 0 0 0 0,0 0 0 0 0,0 0 0 0 0,0 0 1 0 0,0 0-1 0 0,-1 0 0 0 0,0 0 0 0 0,0 1 0 0 0,0-1 0 0 0,0 1 0 0 0,0-1 0 0 0,-1 1 0 0 0,0 0 1 0 0,1 0-1 0 0,-1 0 0 0 0,0 0 0 0 0,-1 1 0 0 0,1-1 0 0 0,0 1 0 0 0,-1 0 0 0 0,-3-2-16 0 0,5 3 16 0 0,0 0-1 0 0,1 1 1 0 0,-1-1 0 0 0,0 1-1 0 0,0-1 1 0 0,0 1-1 0 0,0 0 1 0 0,0 0-1 0 0,0-1 1 0 0,0 2-1 0 0,0-1 1 0 0,0 0-1 0 0,0 0 1 0 0,0 1 0 0 0,0-1-1 0 0,0 1 1 0 0,-1 0-16 0 0,0 0 13 0 0,0 1 0 0 0,0-1 0 0 0,0 1 1 0 0,0 0-1 0 0,0 0 0 0 0,1 0 1 0 0,-1 0-1 0 0,1 1 0 0 0,-1-1 0 0 0,1 1-13 0 0,-4 5 5 0 0,1 0 0 0 0,-1 0 0 0 0,2 0 0 0 0,-1 1 0 0 0,1-1 0 0 0,0 1 0 0 0,1 1-5 0 0,-7 20 41 0 0,1 1 0 0 0,2 1-1 0 0,1 0 1 0 0,2 0-1 0 0,1 0 1 0 0,1 0 0 0 0,2 1-1 0 0,1-1 1 0 0,5 26-41 0 0,-5-50 24 0 0,1 1-1 0 0,0-1 1 0 0,0 0 0 0 0,1 0 0 0 0,0 0 0 0 0,0 0 0 0 0,3 5-24 0 0,-4-11 25 0 0,-1 1 1 0 0,1-1-1 0 0,-1 0 1 0 0,1 0-1 0 0,0 1 1 0 0,0-1-1 0 0,0 0 1 0 0,0-1-1 0 0,1 1 1 0 0,-1 0-1 0 0,0 0 1 0 0,1-1-1 0 0,-1 0 1 0 0,1 1-1 0 0,-1-1 0 0 0,1 0 1 0 0,0 0-1 0 0,0 0 1 0 0,-1-1-1 0 0,1 1 1 0 0,0-1-1 0 0,0 0 1 0 0,0 1-1 0 0,0-1-25 0 0,5-1 26 0 0,1 0-1 0 0,-1 0 1 0 0,1 0-1 0 0,-1-1 0 0 0,0-1 1 0 0,0 1-1 0 0,0-1 0 0 0,0-1 1 0 0,-1 1-1 0 0,1-1 1 0 0,-1-1-1 0 0,0 1 0 0 0,0-1 1 0 0,0-1-1 0 0,-1 1 1 0 0,1-1-1 0 0,2-3-25 0 0,9-12-444 0 0,0-1 0 0 0,-1-1 0 0 0,-2 0 0 0 0,9-17 444 0 0,-11 20-360 0 0,-7 13 172 0 0,-1-1 0 0 0,0 0-1 0 0,-1 0 1 0 0,3-7 188 0 0,-6 16 14 0 0,-1-1 0 0 0,1 0 0 0 0,0 0 1 0 0,-1 0-1 0 0,1 0 0 0 0,-1 1 0 0 0,1-1 0 0 0,-1 0 0 0 0,1 0 0 0 0,0 1 0 0 0,-1-1 1 0 0,1 0-1 0 0,-1 1 0 0 0,0-1 0 0 0,1 1 0 0 0,-1-1-14 0 0,0 0 6 0 0,6 6 145 0 0,-1 0 1 0 0,-1 1-1 0 0,1-1 1 0 0,-1 1-1 0 0,0 0 0 0 0,-1 0 1 0 0,1 0-1 0 0,-1 1 0 0 0,-1-1 1 0 0,0 1-1 0 0,1 2-151 0 0,0 1 173 0 0,1 0 0 0 0,0 0 0 0 0,0-1 1 0 0,2 1-1 0 0,1 2-173 0 0,-5-9 47 0 0,1 0 0 0 0,0 0 0 0 0,1 0 0 0 0,-1 0-1 0 0,1-1 1 0 0,0 1 0 0 0,1 0-47 0 0,-3-3 14 0 0,0 1 0 0 0,0-1 0 0 0,0 0 0 0 0,1 0 0 0 0,-1 0 0 0 0,0 0-1 0 0,1 0 1 0 0,-1 0 0 0 0,0-1 0 0 0,1 1 0 0 0,-1-1 0 0 0,1 1 0 0 0,-1-1 0 0 0,1 0-1 0 0,-1 0 1 0 0,2-1-14 0 0,23-5-161 0 0,-11-3-5983 0 0,-6 3-982 0 0</inkml:trace>
  <inkml:trace contextRef="#ctx0" brushRef="#br0" timeOffset="652.814">778 99 16815 0 0,'0'0'382'0'0,"0"0"54"0"0,0 0 22 0 0,0 0-46 0 0,3 8-252 0 0,7 9-160 0 0,1-1 0 0 0,1 0 0 0 0,0 0 0 0 0,2 0 0 0 0,-5-5 0 0 0,6 8-37 0 0,-1 1-1 0 0,-2 1 0 0 0,10 20 38 0 0,-15-29-127 0 0,-5-8 75 0 0,-1 1-1 0 0,1-1 0 0 0,-1 1 0 0 0,0-1 0 0 0,0 1 0 0 0,0-1 0 0 0,-1 1 0 0 0,1-1 0 0 0,-1 1 0 0 0,0 0 1 0 0,0-1-1 0 0,-1 2 53 0 0,1 17 34 0 0,0-22 49 0 0,0-1 26 0 0,0 0 3 0 0,-3 4 134 0 0,2-4 2394 0 0,1-7-2532 0 0,0 1 0 0 0,0-1 1 0 0,1 1-1 0 0,0-1 0 0 0,0 1 1 0 0,1 0-1 0 0,0 0 0 0 0,0 0 0 0 0,0 0 1 0 0,0 0-1 0 0,1 0 0 0 0,0 0 1 0 0,3-4-109 0 0,12-15 156 0 0,-12 16-101 0 0,1-1 1 0 0,0 1-1 0 0,5-4-55 0 0,-9 10 5 0 0,31-28 62 0 0,-31 29-63 0 0,0 0 0 0 0,0 0 0 0 0,1 0 0 0 0,-1 0 0 0 0,1 0 0 0 0,-1 1 0 0 0,1 0 0 0 0,0 0 0 0 0,-1 0 0 0 0,4-1-4 0 0,7 3 0 0 0,-10 2 0 0 0,-3-2 0 0 0,6 6 0 0 0,0 0 0 0 0,-1 1 0 0 0,1 0 0 0 0,-2 0 0 0 0,1 0 0 0 0,-1 0 0 0 0,0 1 0 0 0,-1 0 0 0 0,3 8 0 0 0,18 30 0 0 0,-22-42 12 0 0,0 0 0 0 0,0 0 0 0 0,1-1 0 0 0,-1 1 0 0 0,1-1 0 0 0,0 0 0 0 0,1 0 0 0 0,-1 0 0 0 0,3 1-12 0 0,-5-4 6 0 0,0 0-1 0 0,1 0 0 0 0,-1 0 0 0 0,0 0 1 0 0,0 0-1 0 0,1-1 0 0 0,-1 1 1 0 0,0-1-1 0 0,1 1 0 0 0,-1-1 0 0 0,1 0 1 0 0,-1 0-1 0 0,0 0 0 0 0,1 0 0 0 0,-1-1 1 0 0,0 1-1 0 0,1 0 0 0 0,-1-1 1 0 0,0 0-1 0 0,1 0 0 0 0,-1 1 0 0 0,0-1 1 0 0,0-1-1 0 0,0 1 0 0 0,1 0-5 0 0,4-3 40 0 0,0 0-1 0 0,-1-1 0 0 0,1 0 1 0 0,4-5-40 0 0,-9 8-2 0 0,1 0 1 0 0,-1 0-1 0 0,-1-1 1 0 0,1 1-1 0 0,0-1 1 0 0,-1 1-1 0 0,1-1 0 0 0,-1 0 1 0 0,0 1-1 0 0,1-1 1 0 0,-1 0-1 0 0,-1 0 1 0 0,1 0-1 0 0,0-1 2 0 0,-1-3-128 0 0,0-1 0 0 0,0 1 0 0 0,0 0 0 0 0,-1 0 0 0 0,0-1 0 0 0,-1 1 0 0 0,0 0 0 0 0,0 0 0 0 0,0 0 0 0 0,-2-2 128 0 0,2 5-29 0 0,0 1-1 0 0,0-1 1 0 0,0 1-1 0 0,0-1 1 0 0,-1 1-1 0 0,0 0 1 0 0,0 0 0 0 0,0 0-1 0 0,0 0 1 0 0,0 1-1 0 0,0-1 1 0 0,-1 1-1 0 0,1 0 1 0 0,-1 0-1 0 0,0 0 1 0 0,1 0-1 0 0,-1 1 1 0 0,0-1-1 0 0,-4 0 30 0 0,7 2 13 0 0,0 0 0 0 0,0 0 0 0 0,0 0 0 0 0,-1 0-1 0 0,1 0 1 0 0,0 0 0 0 0,0 1 0 0 0,0-1 0 0 0,0 0-1 0 0,0 1 1 0 0,0-1 0 0 0,0 1 0 0 0,0-1 0 0 0,0 1 0 0 0,0-1-1 0 0,0 1 1 0 0,0 0 0 0 0,0-1 0 0 0,1 1 0 0 0,-1 0-1 0 0,0 0 1 0 0,0 0 0 0 0,1-1 0 0 0,-1 1 0 0 0,0 0 0 0 0,1 0-1 0 0,-1 0 1 0 0,1 0 0 0 0,-1 0 0 0 0,1 0 0 0 0,-1 1-13 0 0,0 2 15 0 0,0 0 0 0 0,-1 1 0 0 0,1-1 1 0 0,1 0-1 0 0,-1 0 0 0 0,1 0 0 0 0,-1 3-15 0 0,2 2 7 0 0,-1 0-1 0 0,1 0 1 0 0,1-1-1 0 0,0 1 1 0 0,0 0-1 0 0,1 0 1 0 0,0-1-1 0 0,0 0 1 0 0,1 0-1 0 0,0 0 1 0 0,1 0-1 0 0,-1 0 1 0 0,1-1-1 0 0,1 0 1 0 0,1 2-7 0 0,0-1 26 0 0,1 0 1 0 0,0-1-1 0 0,0 1 1 0 0,1-2-1 0 0,0 1 1 0 0,0-1 0 0 0,0 0-1 0 0,1-1 1 0 0,0-1-1 0 0,0 1 1 0 0,0-1-1 0 0,4 0-26 0 0,11 2-275 0 0,0-1 1 0 0,15 0 274 0 0,-38-5-37 0 0,20 4-313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29:23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 0 15720 0 0,'0'0'356'0'0,"-2"1"49"0"0,-1 2-318 0 0,-1 0 1 0 0,1 0 0 0 0,0 0-1 0 0,0 0 1 0 0,0 0-1 0 0,0 1 1 0 0,0-1-1 0 0,1 1 1 0 0,-1 0 0 0 0,1 0-1 0 0,0 0 1 0 0,0 0-1 0 0,-1 3-87 0 0,-2 10 418 0 0,0 1-1 0 0,-3 15-417 0 0,2-1 813 0 0,1-9 211 0 0,1 2 0 0 0,1 5-1024 0 0,-4 22 952 0 0,6-40-763 0 0,0 1-1 0 0,1-1 0 0 0,1 1 0 0 0,1 10-188 0 0,1 8 382 0 0,-1-10-164 0 0,1 0 0 0 0,2 0-1 0 0,0-1 1 0 0,1 0 0 0 0,1 0 0 0 0,1 2-218 0 0,-6-18 11 0 0,0 0 1 0 0,1 0 0 0 0,0 1 0 0 0,-1-2-1 0 0,1 1 1 0 0,0 0 0 0 0,1-1 0 0 0,-1 1-1 0 0,1-1 1 0 0,-1 0 0 0 0,1 0 0 0 0,1 1-12 0 0,1 0 14 0 0,0-1 0 0 0,0 1 0 0 0,0-1 0 0 0,1 0 0 0 0,-1-1 0 0 0,1 1 0 0 0,0-1 0 0 0,1 0-14 0 0,-2-1-160 0 0,-1-1 0 0 0,0 1 1 0 0,1-1-1 0 0,-1 0 0 0 0,1-1 0 0 0,-1 1 1 0 0,0-1-1 0 0,0 0 0 0 0,1-1 0 0 0,-1 1 0 0 0,0-1 1 0 0,0 0-1 0 0,0 0 0 0 0,0-1 0 0 0,-1 1 1 0 0,4-3 159 0 0,5-4-926 0 0,-2 0 0 0 0,0-1 0 0 0,0 0-1 0 0,0-1 1 0 0,3-5 926 0 0,-3 2-672 0 0,0 0-1 0 0,-1-1 0 0 0,-1 0 0 0 0,-1-1 1 0 0,0 0-1 0 0,-1 0 0 0 0,4-11 673 0 0,-11 24 50 0 0,1 1 0 0 0,0 0 1 0 0,-1-1-1 0 0,0 1 0 0 0,1-1 0 0 0,-1 1 0 0 0,0-1 0 0 0,0 1 0 0 0,0-1 0 0 0,-1 1 0 0 0,1-1 1 0 0,0 1-1 0 0,-1-1-50 0 0,1 2 108 0 0,-1 0-1 0 0,1 0 1 0 0,-1 0 0 0 0,1 0 0 0 0,-1 0 0 0 0,1 1 0 0 0,-1-1 0 0 0,0 0 0 0 0,1 0 0 0 0,-1 0-1 0 0,0 0 1 0 0,0 1 0 0 0,1-1 0 0 0,-1 0 0 0 0,0 1 0 0 0,0-1 0 0 0,0 1 0 0 0,0-1-1 0 0,0 1 1 0 0,0-1 0 0 0,0 1 0 0 0,0 0 0 0 0,0-1 0 0 0,0 1 0 0 0,0 0 0 0 0,0 0 0 0 0,0 0-1 0 0,0 0 1 0 0,0 0 0 0 0,0 0-108 0 0,-6 0 256 0 0,0 1 1 0 0,1 0-1 0 0,-1 0 0 0 0,0 1 0 0 0,1 0 0 0 0,0 0 0 0 0,-1 1 1 0 0,1-1-1 0 0,0 1 0 0 0,0 1 0 0 0,0-1 0 0 0,1 1 1 0 0,-1 0-1 0 0,1 0 0 0 0,-1 1-256 0 0,-5 5 204 0 0,1 1 1 0 0,0 0-1 0 0,1 0 1 0 0,0 1-1 0 0,0 0 0 0 0,-3 7-204 0 0,8-11 102 0 0,0 0 0 0 0,1 0 0 0 0,-1 0 0 0 0,2 0-1 0 0,-1 1 1 0 0,0 1-102 0 0,3-6 35 0 0,-1 0 0 0 0,0-1 0 0 0,1 1 0 0 0,0-1-1 0 0,0 1 1 0 0,0 0 0 0 0,0-1 0 0 0,0 1 0 0 0,1 0-1 0 0,-1-1 1 0 0,1 1 0 0 0,0-1 0 0 0,0 1 0 0 0,1-1-1 0 0,-1 0 1 0 0,2 2-35 0 0,-3-3 23 0 0,1-1 0 0 0,0 0-1 0 0,0 0 1 0 0,0 0 0 0 0,0 0-1 0 0,1 0 1 0 0,-1 0 0 0 0,0 0-1 0 0,0 0 1 0 0,0-1 0 0 0,1 1-1 0 0,-1 0 1 0 0,0-1 0 0 0,1 1-1 0 0,-1-1 1 0 0,1 1 0 0 0,-1-1-1 0 0,2 1-22 0 0,0-1 40 0 0,0 0-1 0 0,0 0 1 0 0,1 0-1 0 0,-1 0 0 0 0,0-1 1 0 0,0 1-1 0 0,0-1 1 0 0,0 0-1 0 0,1 0-39 0 0,2-1 52 0 0,1-1-1 0 0,0 0 1 0 0,-1 0-1 0 0,0-1 1 0 0,0 0 0 0 0,0 0-1 0 0,5-4-51 0 0,0-4-144 0 0,-1 0 0 0 0,-1 0-1 0 0,1-1 1 0 0,-2 0-1 0 0,0-1 1 0 0,-1 0 0 0 0,5-12 144 0 0,-4 5-175 0 0,3-7 26 0 0,-10 27 117 0 0,-5 24 202 0 0,2 5-7 0 0,1-22-142 0 0,1 0 0 0 0,-1 0 0 0 0,1 1 0 0 0,0-1 0 0 0,1 0 0 0 0,-1 0 0 0 0,1 1 0 0 0,1 0-21 0 0,-1-5 2 0 0,1 5 67 0 0,0 0 1 0 0,0-1 0 0 0,1 1 0 0 0,0-1 0 0 0,3 5-70 0 0,-4-9 18 0 0,-1 0-1 0 0,1 0 1 0 0,-1 0 0 0 0,1-1-1 0 0,0 1 1 0 0,0-1 0 0 0,0 1-1 0 0,0-1 1 0 0,0 0 0 0 0,0 1 0 0 0,0-1-1 0 0,0 0 1 0 0,0 0 0 0 0,1-1-1 0 0,-1 1 1 0 0,0 0 0 0 0,1-1-1 0 0,1 1-17 0 0,7 0-263 0 0,0 0-1 0 0,0-1 1 0 0,0 0-1 0 0,0-1 1 0 0,0 0-1 0 0,0-1 1 0 0,0 0-1 0 0,0-1 1 0 0,0 0-1 0 0,-1 0 1 0 0,0-1-1 0 0,1-1 1 0 0,-1 0-1 0 0,1-1 264 0 0,1-1-423 0 0,0-1-1 0 0,0-1 1 0 0,-1 0-1 0 0,0 0 1 0 0,0-1-1 0 0,-2 0 1 0 0,1-1-1 0 0,-1 0 1 0 0,0-1 0 0 0,5-9 423 0 0,-14 20-16 0 0,13-20-3837 0 0,7-18 3853 0 0,-17 32 261 0 0,-1 0-1 0 0,1 1 1 0 0,-1-1-1 0 0,0 0 1 0 0,-1 0-1 0 0,0-1 1 0 0,0 1 0 0 0,0-3-261 0 0,-1 9 1141 0 0,0 1-43 0 0,0 0-215 0 0,0 0-92 0 0,0 0-21 0 0,0 0-91 0 0,-6 20-134 0 0,5-12-431 0 0,0 0 0 0 0,0 0 0 0 0,1 0 0 0 0,0 0 0 0 0,1 0 0 0 0,0 0 0 0 0,0 0 0 0 0,0 0 0 0 0,1 0 0 0 0,2 5-114 0 0,2 10 558 0 0,-3-9-385 0 0,-1-4 112 0 0,0 1 0 0 0,0-1 0 0 0,0 1 0 0 0,-2 0 0 0 0,1 0 0 0 0,-1-1 0 0 0,-1 4-285 0 0,0-12 12 0 0,1 0 0 0 0,-1 0 1 0 0,1-1-1 0 0,-1 1 0 0 0,0 0 1 0 0,0 0-1 0 0,0-1 1 0 0,0 1-1 0 0,0 0 0 0 0,0-1 1 0 0,0 1-1 0 0,0-1 0 0 0,-1 1 1 0 0,1-1-1 0 0,-1 0 1 0 0,1 1-1 0 0,-1-1 0 0 0,0 0 1 0 0,1 0-1 0 0,-1 0 0 0 0,0 0 1 0 0,0-1-1 0 0,-1 2-12 0 0,-6 1 28 0 0,0-1 1 0 0,-1 1-1 0 0,1-2 1 0 0,-5 1-29 0 0,2 0 48 0 0,-11 0 25 0 0,16-1-70 0 0,-1-1 0 0 0,1 1 0 0 0,0 1 0 0 0,0-1 0 0 0,0 1 0 0 0,-6 2-3 0 0,16-4 7 0 0,0-1 1 0 0,0 1-1 0 0,-1 0 1 0 0,1 0-1 0 0,0 0 1 0 0,0 0-1 0 0,2 1-7 0 0,6 0 1 0 0,16-1-1 0 0,-1-1 0 0 0,0-1 0 0 0,0-1 0 0 0,0-1 0 0 0,0-1 0 0 0,-1-2 0 0 0,13-5 0 0 0,5-3 0 0 0,-7 2 0 0 0,-1-1 0 0 0,0-1 0 0 0,9-8 0 0 0,7-6-169 0 0,-14 9-183 0 0,-1-1 1 0 0,-1-3-1 0 0,21-18 352 0 0,-54 38-26 0 0,-8 4-36 0 0,-7 1-58 0 0,1 3 114 0 0,0-1 1 0 0,0 2-1 0 0,1 0 0 0 0,-1 0 0 0 0,1 1 0 0 0,0 0 1 0 0,1 1-1 0 0,0 0 0 0 0,0 1 0 0 0,0 0 0 0 0,-5 6 6 0 0,1 0-25 0 0,-2 1-85 0 0,1 1 0 0 0,-2 5 110 0 0,14-18 24 0 0,0 1 0 0 0,1-1-1 0 0,-1 1 1 0 0,1 0 0 0 0,0 0 0 0 0,0 0 0 0 0,0 0-1 0 0,1 0 1 0 0,-1 0 0 0 0,1 0 0 0 0,0 1 0 0 0,0-1-1 0 0,1 1 1 0 0,-1-1-24 0 0,2-3 11 0 0,-1-1-1 0 0,0 1 1 0 0,0-1-1 0 0,0 1 0 0 0,1 0 1 0 0,-1-1-1 0 0,0 1 1 0 0,1-1-1 0 0,-1 1 0 0 0,0-1 1 0 0,1 1-1 0 0,-1-1 1 0 0,1 0-1 0 0,-1 1 1 0 0,1-1-1 0 0,-1 1 0 0 0,1-1 1 0 0,-1 0-1 0 0,1 1 1 0 0,-1-1-1 0 0,1 0 1 0 0,0 0-11 0 0,11 5 247 0 0,-12-5-236 0 0,6 2 64 0 0,-1-1-1 0 0,1 0 1 0 0,-1-1-1 0 0,1 1 1 0 0,-1-1-1 0 0,1 0 0 0 0,-1 0 1 0 0,1-1-1 0 0,-1 0 1 0 0,1 0-75 0 0,14-3 106 0 0,-1-2 1 0 0,3-1-107 0 0,0 0 42 0 0,-4 1-42 0 0,-1-2 0 0 0,1 0 0 0 0,-1-1 0 0 0,11-9 0 0 0,27-13 0 0 0,-50 28-4 0 0,11-6-19 0 0,1 2 1 0 0,-1-1 0 0 0,1 2 0 0 0,0 0-1 0 0,15-2 23 0 0,10 1-464 0 0,10 1 464 0 0,-11 5-7057 0 0,-28 1-353 0 0</inkml:trace>
  <inkml:trace contextRef="#ctx0" brushRef="#br0" timeOffset="648.177">1434 355 12528 0 0,'0'0'281'0'0,"0"0"40"0"0,0 0 22 0 0,0 0-39 0 0,6 11-185 0 0,-6-6-50 0 0,0 0-1 0 0,0 0 1 0 0,-1 0 0 0 0,1 0 0 0 0,-1 0 0 0 0,0 0 0 0 0,-1-1 0 0 0,1 1 0 0 0,-1 0 0 0 0,0-1 0 0 0,-1 2-69 0 0,-6 19 1044 0 0,3 1 55 0 0,0 0 0 0 0,2 0 0 0 0,1 1 0 0 0,1 0 0 0 0,1 4-1099 0 0,1-32 35 0 0,1 1 1 0 0,0 0-1 0 0,-1 0 0 0 0,1 0 1 0 0,0 0-1 0 0,-1 0 1 0 0,1-1-1 0 0,-1 1 1 0 0,1 0-1 0 0,-1-1 1 0 0,1 1-1 0 0,-1 0 0 0 0,1-1 1 0 0,-1 1-1 0 0,1-1 1 0 0,-1 1-1 0 0,1 0 1 0 0,-1-1-1 0 0,1 0-35 0 0,27-46 385 0 0,-18 29-212 0 0,1 0 0 0 0,0 2 0 0 0,2-1 0 0 0,0 0-173 0 0,17-15 42 0 0,1 0 0 0 0,1 2 0 0 0,9-5-42 0 0,-29 25-188 0 0,1 1 1 0 0,1 0 0 0 0,-1 1-1 0 0,1 0 1 0 0,1 1 0 0 0,0 0-1 0 0,-1 1 1 0 0,13-2 187 0 0,-11 6-5274 0 0,0 3-1734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07:42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198 154 14600 0 0,'0'0'330'0'0,"0"0"45"0"0,-4-14 520 0 0,2 11-854 0 0,1 2 42 0 0,0 1 0 0 0,0-1 1 0 0,1 1-1 0 0,-1-1 0 0 0,0 1 0 0 0,0-1 0 0 0,0 1 1 0 0,0 0-1 0 0,0-1 0 0 0,0 1 0 0 0,0 0 1 0 0,0 0-1 0 0,0 0 0 0 0,0-1 0 0 0,0 1 0 0 0,0 0 1 0 0,0 0-1 0 0,0 1 0 0 0,0-1 0 0 0,0 0 1 0 0,0 0-1 0 0,-1 1-83 0 0,-23 8 1784 0 0,16-5-1206 0 0,3-2-370 0 0,1 1-1 0 0,0 0 1 0 0,0 0-1 0 0,1 0 1 0 0,-1 1-1 0 0,0-1 1 0 0,1 1 0 0 0,0 0-1 0 0,-2 3-207 0 0,-1 1 209 0 0,0 1-1 0 0,0 1 1 0 0,0-1 0 0 0,0 4-209 0 0,-1 2 105 0 0,0-1 0 0 0,2 1 1 0 0,0 0-1 0 0,0 1 0 0 0,1-1 1 0 0,1 1-1 0 0,1 0 0 0 0,0 1-105 0 0,3-12 12 0 0,-1 1 0 0 0,1-1 0 0 0,0 1 0 0 0,0-1 0 0 0,1 1 0 0 0,-1-1 0 0 0,1 1 0 0 0,0-1 0 0 0,1 1 0 0 0,-1-1 0 0 0,1 0 0 0 0,0 0 0 0 0,1 0 0 0 0,-1 0 0 0 0,1 0 0 0 0,0 0 0 0 0,0-1 0 0 0,0 1 0 0 0,1-1 0 0 0,0 0 0 0 0,0 0 0 0 0,0 0 0 0 0,0 0 0 0 0,0-1 0 0 0,1 0-12 0 0,5 3 7 0 0,0 0 0 0 0,0-1-1 0 0,1 0 1 0 0,0-1 0 0 0,0 0-1 0 0,0-1 1 0 0,0 0 0 0 0,0-1 0 0 0,1 0-1 0 0,-1-1 1 0 0,1 0 0 0 0,-1-1-1 0 0,1 0 1 0 0,9-2-7 0 0,0 0 57 0 0,1-2 1 0 0,-1-1-1 0 0,0 0 1 0 0,0-2-1 0 0,-1 0 1 0 0,0-1-1 0 0,9-6-57 0 0,-25 13 12 0 0,0-1 0 0 0,-1 0 0 0 0,0-1 0 0 0,1 1 0 0 0,-1 0 0 0 0,0-1-1 0 0,0 0 1 0 0,0 0 0 0 0,-1 1 0 0 0,1-2 0 0 0,-1 1 0 0 0,1 0 0 0 0,-1 0 0 0 0,0-1-1 0 0,-1 1 1 0 0,1-1 0 0 0,0 0 0 0 0,-1 0 0 0 0,0 1 0 0 0,0-1 0 0 0,0 0 0 0 0,0 0-1 0 0,-1 0 1 0 0,1 0 0 0 0,-1 0 0 0 0,0 0 0 0 0,-1 0 0 0 0,1 0 0 0 0,0 0 0 0 0,-1 0-1 0 0,0 0 1 0 0,0 0 0 0 0,-1-1-12 0 0,-5-9 58 0 0,-1-1 0 0 0,-1 2 1 0 0,-1-1-1 0 0,1 1 0 0 0,-2 1 0 0 0,0 0 0 0 0,-1 0 0 0 0,0 1 0 0 0,0 0 1 0 0,-5-1-59 0 0,12 8-233 0 0,1 1 174 0 0,0 0 0 0 0,0-1 0 0 0,0 1 1 0 0,0-1-1 0 0,0 0 0 0 0,0-2 59 0 0,3 6-58 0 0,1 0-73 0 0,0 0-273 0 0,0 0-120 0 0,0 0-985 0 0,0 0-4062 0 0,0 0-1739 0 0</inkml:trace>
  <inkml:trace contextRef="#ctx0" brushRef="#br0" timeOffset="572.414">782 195 15288 0 0,'0'0'348'0'0,"0"0"49"0"0,0 0 20 0 0,0 0-45 0 0,-13 9-211 0 0,10-8-112 0 0,1 1 0 0 0,-1-1 0 0 0,1 1 0 0 0,0 0 0 0 0,0 0 0 0 0,0 0 0 0 0,0 1 0 0 0,0-1 0 0 0,0 0 0 0 0,1 1 0 0 0,-1-1 0 0 0,1 1-1 0 0,-1 1-48 0 0,-10 14 936 0 0,8-12-559 0 0,0 0-1 0 0,0 0 1 0 0,0 0-1 0 0,1 1 1 0 0,0-1-1 0 0,0 1 1 0 0,0 3-377 0 0,-12 50 1310 0 0,14-54-1268 0 0,0 0 15 0 0,0 0-1 0 0,1 1 0 0 0,-1-1 1 0 0,2 0-1 0 0,-1 1 0 0 0,1-1 0 0 0,0 0 1 0 0,0 1-1 0 0,0-1 0 0 0,1 0 1 0 0,2 5-57 0 0,-2-7 18 0 0,0 0 0 0 0,-1 0 0 0 0,1 0 0 0 0,1 0 0 0 0,-1-1 0 0 0,0 1 0 0 0,1-1 0 0 0,0 1 0 0 0,0-1 0 0 0,0 0 0 0 0,0 0 0 0 0,0 0 0 0 0,1-1 0 0 0,-1 1 0 0 0,1-1 0 0 0,0 0 0 0 0,0 0 0 0 0,0 0-18 0 0,2 1 44 0 0,0-1-1 0 0,0 0 0 0 0,1 0 0 0 0,-1 0 0 0 0,1-1 1 0 0,0 0-1 0 0,-1 0 0 0 0,1-1 0 0 0,0 0 1 0 0,-1 0-1 0 0,1 0 0 0 0,0-1 0 0 0,-1 0 1 0 0,5-1-44 0 0,6-4 33 0 0,0 0 1 0 0,0-1-1 0 0,-1-1 1 0 0,-1 0-1 0 0,1-1 1 0 0,-1-1-1 0 0,6-5-33 0 0,-8 3 6 0 0,-1 0-1 0 0,0-2 0 0 0,0 1 1 0 0,-1-1-1 0 0,-1-1 0 0 0,-1 0 1 0 0,0 0-1 0 0,0-1 0 0 0,-2 0 1 0 0,0 0-1 0 0,-1-1 0 0 0,2-10-5 0 0,-6 21 0 0 0,6-21-33 0 0,0-1 1 0 0,-2 0-1 0 0,-1 0 1 0 0,-1-11 32 0 0,-3 24-95 0 0,0 8 83 0 0,0 0 0 0 0,-1 0 0 0 0,0-1 1 0 0,0 1-1 0 0,-1 0 0 0 0,0 0 0 0 0,0 0 0 0 0,-1-1 12 0 0,0 2-51 0 0,-2-2 519 0 0,3 8-449 0 0,1 0 1 0 0,-1 0-1 0 0,0 0 1 0 0,1 0-1 0 0,-1 0 1 0 0,1 0-1 0 0,-1 1 1 0 0,0-1-1 0 0,1 0 1 0 0,-1 0-1 0 0,1 1 1 0 0,-1-1-1 0 0,1 0 1 0 0,-1 1-1 0 0,1-1 1 0 0,-1 1-1 0 0,1-1 1 0 0,-1 1-1 0 0,1-1 1 0 0,-1 1-20 0 0,0 0 11 0 0,0 1 1 0 0,-1 0-1 0 0,1 0 0 0 0,0-1 1 0 0,0 1-1 0 0,0 0 0 0 0,0 0 1 0 0,1 0-1 0 0,-1 0 1 0 0,0 0-1 0 0,1 0 0 0 0,-1 1-11 0 0,-3 27 18 0 0,4-29-19 0 0,-2 47-39 0 0,3 0 0 0 0,2 10 40 0 0,-1-24-8 0 0,-1-19 8 0 0,1 0 0 0 0,1 0 0 0 0,2 5 0 0 0,5 23 0 0 0,-7-25 18 0 0,1 0 0 0 0,1 0 0 0 0,4 12-18 0 0,-8-29-63 0 0,-1-1-49 0 0,0 0-15 0 0,0 0-119 0 0,-2 1-1115 0 0,2 0 1299 0 0,0-1-1 0 0,0 0 1 0 0,0 0-1 0 0,0 0 1 0 0,0 0-1 0 0,-1 0 1 0 0,1 1-1 0 0,0-1 1 0 0,0 0-1 0 0,0 0 1 0 0,0 0-1 0 0,0 0 1 0 0,-1 0-1 0 0,1 0 1 0 0,0 0-1 0 0,0 0 1 0 0,0 0-1 0 0,0 0 1 0 0,-1 0-1 0 0,1 0 1 0 0,0 0-1 0 0,0 0 1 0 0,0 0-1 0 0,0 0 1 0 0,-1 0-1 0 0,1 0 1 0 0,0 0-1 0 0,0 0 1 0 0,0 0-1 0 0,-1 0 1 0 0,1 0-1 0 0,0 0 1 0 0,0 0-1 0 0,0 0 1 0 0,0 0 62 0 0,-6-5-5273 0 0,-1-3-1475 0 0</inkml:trace>
  <inkml:trace contextRef="#ctx0" brushRef="#br0" timeOffset="861.295">965 215 14224 0 0,'-2'-11'1076'0'0,"1"10"-1055"0"0,1 0 1 0 0,-1 1-1 0 0,1-1 1 0 0,0 0 0 0 0,0 0-1 0 0,-1 0 1 0 0,1 0 0 0 0,0 1-1 0 0,0-1 1 0 0,0 0 0 0 0,0 0-1 0 0,0 0 1 0 0,0 0-1 0 0,0 1 1 0 0,0-1 0 0 0,1 0-1 0 0,-1 0 1 0 0,0 0 0 0 0,0 1-1 0 0,1-1 1 0 0,-1 0 0 0 0,0 0-1 0 0,1 1 1 0 0,-1-1 0 0 0,1 0-1 0 0,0 0-21 0 0,15-6 1505 0 0,-12 5-1233 0 0,1 0 0 0 0,0 0 0 0 0,0 1 0 0 0,0 0 0 0 0,1 0 0 0 0,1 0-272 0 0,12-3 462 0 0,29-3 123 0 0,-8 2-381 0 0,-27 3-190 0 0,0 1-1 0 0,0 0 0 0 0,0 1 1 0 0,8 2-14 0 0,16-1-17 0 0,-10 0-1073 0 0,0 0-3483 0 0,-2-3-1715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29:21.07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387 60 16152 0 0,'-3'1'69'0'0,"1"-1"1"0"0,-1 1-1 0 0,0-1 1 0 0,0 1 0 0 0,1 0-1 0 0,-1 0 1 0 0,1 0 0 0 0,-1 0-1 0 0,1 0 1 0 0,-1 1 0 0 0,1-1-1 0 0,-1 1 1 0 0,1 0 0 0 0,0-1-1 0 0,0 1 1 0 0,0 0-1 0 0,0 0 1 0 0,0 1-70 0 0,-6 7-5 0 0,1 0 1 0 0,0 0-1 0 0,-3 6 5 0 0,5-7 136 0 0,-13 21 759 0 0,1 0 0 0 0,-10 26-895 0 0,22-42 339 0 0,0 0-1 0 0,1 0 1 0 0,0 1 0 0 0,1-1-1 0 0,1 1 1 0 0,0-1-1 0 0,0 14-338 0 0,3-8 194 0 0,0 0 0 0 0,1 0 0 0 0,1 0 0 0 0,2 8-194 0 0,-1 2-36 0 0,-3-18-2761 0 0,-1-12 1806 0 0</inkml:trace>
  <inkml:trace contextRef="#ctx0" brushRef="#br0" timeOffset="331.296">1 205 15032 0 0,'0'0'340'0'0,"0"-1"-241"0"0,1 0 1 0 0,-1 0-1 0 0,0 1 0 0 0,1-1 1 0 0,-1 0-1 0 0,1 0 1 0 0,-1 1-1 0 0,1-1 1 0 0,0 1-1 0 0,-1-1 1 0 0,1 0-1 0 0,-1 1 1 0 0,1-1-100 0 0,158-6 614 0 0,-123 4-300 0 0,0-2 0 0 0,0-1-1 0 0,5-3-313 0 0,-21 3-2569 0 0,1-1 0 0 0,-1-1 2569 0 0,-4 2-5618 0 0</inkml:trace>
  <inkml:trace contextRef="#ctx0" brushRef="#br0" timeOffset="741.207">528 5 9880 0 0,'-7'-5'1031'0'0,"4"6"2282"0"0,-5 13-1419 0 0,-5 10-758 0 0,5 1-552 0 0,1 0-1 0 0,0 1 1 0 0,0 16-584 0 0,-20 133 1365 0 0,26-161-1166 0 0,1-10-82 0 0,0 0-1 0 0,-1 0 1 0 0,1 1 0 0 0,-1-1-1 0 0,0 0 1 0 0,-1 3-117 0 0,1-6 170 0 0,1-1-2 0 0,0 0-2 0 0,0 0-13 0 0,0 0-8 0 0,0 0-1 0 0,1-9 54 0 0,2-4-323 0 0,0 1 1 0 0,1-1 0 0 0,0 1 0 0 0,1 0 0 0 0,0 0-1 0 0,3-2 125 0 0,-7 10-63 0 0,2-2-55 0 0,0 0 0 0 0,1 0-1 0 0,0 1 1 0 0,3-5 118 0 0,-6 9-17 0 0,-1 0 0 0 0,1 0 0 0 0,0 0 0 0 0,-1 0 0 0 0,1 1 1 0 0,0-1-1 0 0,0 0 0 0 0,0 1 0 0 0,0-1 0 0 0,0 0 0 0 0,0 1 0 0 0,0-1 0 0 0,0 1 0 0 0,0-1 0 0 0,0 1 0 0 0,0 0 1 0 0,0 0-1 0 0,0-1 0 0 0,0 1 0 0 0,0 0 0 0 0,0 0 0 0 0,0 0 0 0 0,0 0 0 0 0,0 0 0 0 0,0 0 0 0 0,1 0 1 0 0,-1 1-1 0 0,0-1 0 0 0,0 0 0 0 0,0 1 0 0 0,0-1 0 0 0,0 1 17 0 0,9 5 23 0 0,0 1 1 0 0,0 1-1 0 0,-1 0 0 0 0,0 0 0 0 0,0 1 1 0 0,-1 0-1 0 0,3 5-23 0 0,-1-3 146 0 0,0 1-1 0 0,1-1 1 0 0,0-1-1 0 0,8 6-145 0 0,-10-10 105 0 0,-1-1 1 0 0,1 0-1 0 0,0 0 0 0 0,0-1 0 0 0,0 0 0 0 0,0 0 0 0 0,1-1 0 0 0,0-1 0 0 0,0 0 1 0 0,0 0-1 0 0,-1 0 0 0 0,1-1 0 0 0,1-1 0 0 0,-1 0 0 0 0,0 0 0 0 0,0-1 0 0 0,0-1 0 0 0,0 1 1 0 0,-1-1-1 0 0,1-1 0 0 0,0 0 0 0 0,-1 0 0 0 0,0-1 0 0 0,1 0 0 0 0,4-4-105 0 0,-10 6-23 0 0,-1-1-1 0 0,1 1 1 0 0,-1-1-1 0 0,0 0 1 0 0,0 0-1 0 0,0 0 1 0 0,0 0-1 0 0,0 0 1 0 0,-1 0-1 0 0,1-1 1 0 0,-1 1-1 0 0,0-1 1 0 0,0 0-1 0 0,-1 0 1 0 0,1 0 0 0 0,-1 0-1 0 0,1 0 1 0 0,-1 0-1 0 0,-1 0 1 0 0,1 0-1 0 0,0 0 1 0 0,-1 0-1 0 0,0-1 1 0 0,0 0 23 0 0,0 0-98 0 0,-1-1 0 0 0,1 1 0 0 0,-1-1 0 0 0,0 1 1 0 0,-1-1-1 0 0,1 1 0 0 0,-1 0 0 0 0,0-1 1 0 0,-1 1-1 0 0,1 0 0 0 0,-1 1 0 0 0,0-1 0 0 0,0 0 1 0 0,0 1-1 0 0,-1-1 0 0 0,0 1 0 0 0,1 0 0 0 0,-2 0 98 0 0,4 3-3 0 0,-1 0-1 0 0,1 1 1 0 0,0-1-1 0 0,-1 0 1 0 0,1 1-1 0 0,-1-1 1 0 0,1 1-1 0 0,-1-1 1 0 0,1 1-1 0 0,-1 0 1 0 0,0 0-1 0 0,1 0 1 0 0,-1-1-1 0 0,1 2 1 0 0,-1-1-1 0 0,0 0 1 0 0,1 0-1 0 0,-1 0 1 0 0,1 1-1 0 0,-1-1 1 0 0,1 1-1 0 0,-1-1 1 0 0,1 1-1 0 0,-1 0 1 0 0,1-1-1 0 0,-1 1 1 0 0,1 0-1 0 0,0 0 1 0 0,0 0-1 0 0,-1 0 1 0 0,1 0-1 0 0,-1 1 4 0 0,-1 5 10 0 0,0 0-1 0 0,1 0 0 0 0,-1 0 1 0 0,1 0-1 0 0,1 0 1 0 0,-1 1-1 0 0,1-1 0 0 0,0 1 1 0 0,1-1-1 0 0,0 1 1 0 0,0-1-1 0 0,1 1 0 0 0,0-1 1 0 0,0 0-1 0 0,0 1 0 0 0,1-1 1 0 0,1 0-1 0 0,-1 0 1 0 0,1 0-1 0 0,0 0 0 0 0,0 0 1 0 0,1-1-1 0 0,0 0 0 0 0,0 1 1 0 0,1-1-1 0 0,-1-1 1 0 0,1 1-1 0 0,2 1-9 0 0,0-2 40 0 0,1 0 0 0 0,-1 0 0 0 0,1-1 0 0 0,0 0 0 0 0,0-1-1 0 0,0 1 1 0 0,0-1 0 0 0,8 1-40 0 0,10 2 185 0 0,0-1-1 0 0,9 0-184 0 0,37 3-2463 0 0,55-2 2463 0 0,-96-6-960 0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29:20.3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319 33 17975 0 0,'0'-1'66'0'0,"0"-1"0"0"0,0 1 0 0 0,1-1 0 0 0,-1 1 0 0 0,-1 0 0 0 0,1-1 0 0 0,0 1 0 0 0,0-1 0 0 0,0 1 0 0 0,-1 0 0 0 0,1-1 0 0 0,-1 1 0 0 0,1 0 0 0 0,-1 0 0 0 0,1-1 0 0 0,-1 1 0 0 0,0 0 0 0 0,0 0 0 0 0,0 0 0 0 0,1 0 0 0 0,-1-1 0 0 0,0 1 0 0 0,0 1 0 0 0,-1-2-66 0 0,1 2 362 0 0,-4 11 700 0 0,-2 40-399 0 0,3-23-222 0 0,1 0-1 0 0,0 12-440 0 0,-6 159 728 0 0,8-175-807 0 0,-1-1 0 0 0,-1 0 0 0 0,-1 0 0 0 0,-1 3 79 0 0,1-15-1316 0 0,-2 0-3863 0 0,0-2-1889 0 0</inkml:trace>
  <inkml:trace contextRef="#ctx0" brushRef="#br0" timeOffset="387.769">1 297 14712 0 0,'3'-17'1602'0'0,"-1"15"-1578"0"0,0 0-1 0 0,0 0 1 0 0,0 0-1 0 0,1 0 1 0 0,-1 1-1 0 0,0-1 1 0 0,1 0-1 0 0,0 1 1 0 0,-1 0 0 0 0,1 0-1 0 0,0 0 1 0 0,-1 0-1 0 0,1 0 1 0 0,0 0-1 0 0,1 0-23 0 0,8-1 298 0 0,1 1-1 0 0,11-1-297 0 0,-20 2 27 0 0,74-4 616 0 0,37-1-106 0 0,93-18-537 0 0,-188 20 64 0 0,-1 1 0 0 0,17 1-64 0 0,-18 3 32 0 0,-30 18 298 0 0,-38 46 574 0 0,43-56-823 0 0,2-3-34 0 0,-1 1-1 0 0,1 0 1 0 0,0 0-1 0 0,1 0 1 0 0,0 0 0 0 0,0 1-1 0 0,1-1 1 0 0,-3 10-47 0 0,4-7 20 0 0,1-7-14 0 0,0-1 1 0 0,0 1 0 0 0,0 0 0 0 0,1 0 0 0 0,0-1 0 0 0,0 1 0 0 0,0 0-1 0 0,0 1-6 0 0,0-4 4 0 0,0-1 0 0 0,0 1-1 0 0,0-1 1 0 0,0 1 0 0 0,0-1-1 0 0,0 1 1 0 0,0-1 0 0 0,1 1-1 0 0,-1-1 1 0 0,0 1-1 0 0,0-1 1 0 0,0 0 0 0 0,1 1-1 0 0,-1-1 1 0 0,0 1 0 0 0,0-1-1 0 0,1 1 1 0 0,-1-1 0 0 0,0 0-1 0 0,1 1 1 0 0,-1-1-1 0 0,0 0 1 0 0,1 1 0 0 0,-1-1-1 0 0,1 0 1 0 0,-1 0 0 0 0,1 1-1 0 0,-1-1 1 0 0,0 0 0 0 0,1 0-4 0 0,0 1 25 0 0,1-1 3 0 0,0 1 0 0 0,0 0-1 0 0,0 0 1 0 0,0-1 0 0 0,0 1 0 0 0,0-1 0 0 0,0 1-1 0 0,0-1 1 0 0,0 0 0 0 0,0 0 0 0 0,0 0 0 0 0,0 0-1 0 0,0 0 1 0 0,0 0 0 0 0,0 0 0 0 0,0-1 0 0 0,0 1-1 0 0,1-1-27 0 0,6-2 239 0 0,1-1-1 0 0,0 0 1 0 0,1-1-239 0 0,-2 1 177 0 0,-5 2-146 0 0,0 0 0 0 0,0 0 0 0 0,0 0 0 0 0,0-1 0 0 0,0 1-1 0 0,-1-1 1 0 0,1 0 0 0 0,-1 0 0 0 0,0-1 0 0 0,0 1 0 0 0,0 0-1 0 0,0-1 1 0 0,0 0 0 0 0,-1 0 0 0 0,0 0 0 0 0,1-1-31 0 0,-1-1 19 0 0,0 0 1 0 0,0-1 0 0 0,-1 1-1 0 0,1 0 1 0 0,-2-1 0 0 0,1 1-1 0 0,-1-1 1 0 0,0 1-1 0 0,0-1 1 0 0,0 1 0 0 0,-1-2-20 0 0,-8-35 78 0 0,6 31-652 0 0,1 0-1 0 0,0 0 0 0 0,1 0 1 0 0,0-2 574 0 0,0 6-5027 0 0,-2 2-1595 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7T10:56:40.0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126 267 3224 0 0,'-20'-32'312'0'0,"0"10"1060"0"0,19 21-1467 0 0,1 1 31 0 0,-8-17 2480 0 0,4 9-1380 0 0,4 7-929 0 0,0 0 0 0 0,0 0 1 0 0,0 0-1 0 0,0 0 0 0 0,0 0 0 0 0,0 0 0 0 0,0 0 1 0 0,1 0-1 0 0,-1 0 0 0 0,0 0 0 0 0,1 0 0 0 0,-1 0 0 0 0,0 0 1 0 0,1 0-1 0 0,0 0 0 0 0,0-1-107 0 0,0 0 70 0 0,0-1-1 0 0,0 1 1 0 0,0-1-1 0 0,0 1 1 0 0,0-1 0 0 0,-1 0-1 0 0,1 1 1 0 0,-1-1-1 0 0,0-1-69 0 0,0 1 45 0 0,1 0-1 0 0,-1-1 0 0 0,1 1 0 0 0,0 0 0 0 0,-1 0 0 0 0,2-2-44 0 0,1-6 129 0 0,2-33 599 0 0,-4 38-588 0 0,-1 0 0 0 0,1 0 0 0 0,-1 0 1 0 0,0 0-1 0 0,0 0 0 0 0,-1-2-140 0 0,0-9 783 0 0,1 16-559 0 0,0 1 0 0 0,0 0-11 0 0,0 0-45 0 0,0 0-21 0 0,0 0-3 0 0,0 0 0 0 0,0 0 0 0 0,0 0 0 0 0,0 0 0 0 0,0 0 5 0 0,0 0 23 0 0,0 0 11 0 0,0 0 1 0 0,7 20 368 0 0,-4-13-467 0 0,0-1 0 0 0,-1 1 0 0 0,0 0 0 0 0,-1 0 1 0 0,0 0-1 0 0,0 0 0 0 0,0 1 0 0 0,-1-1 0 0 0,0 0 1 0 0,0 0-1 0 0,-1 6-85 0 0,-1 1 182 0 0,1 0 0 0 0,1 8-182 0 0,1-9 137 0 0,-2 0 0 0 0,-1 12-137 0 0,-3 17 214 0 0,3-26-114 0 0,0 0 1 0 0,0 0-1 0 0,-2 0 0 0 0,-1 3-100 0 0,0-1 104 0 0,1 1 1 0 0,0 5-105 0 0,-2 7 75 0 0,-1 38 78 0 0,0-30-23 0 0,6-38 93 0 0,1-4-89 0 0,2-10-53 0 0,4-18-101 0 0,-3 22 20 0 0,6-16 0 0 0,-8 21-11 0 0,0 1 0 0 0,0 0-1 0 0,1 0 1 0 0,-1-1-1 0 0,1 1 1 0 0,0 0 0 0 0,1-1 11 0 0,6-13-62 0 0,-7 13 48 0 0,-1 1 1 0 0,1-1-1 0 0,0 1 0 0 0,0 0 1 0 0,0 0-1 0 0,1-1 14 0 0,14-21-93 0 0,-15 23 86 0 0,-1 0-1 0 0,1 0 1 0 0,-1 0-1 0 0,1 0 1 0 0,0 0-1 0 0,0 1 1 0 0,0-1-1 0 0,1 0 8 0 0,11-8-24 0 0,-10 9 9 0 0,1 0 1 0 0,3-3 9 0 0,1 0-1 0 0,0 0 1 0 0,7-1 5 0 0,-12 4-5 0 0,-1 0-1 0 0,1 1 1 0 0,0-1 0 0 0,-1 1-1 0 0,1 0 1 0 0,0 0 0 0 0,-1 0-1 0 0,1 0 1 0 0,0 1 0 0 0,-1-1-1 0 0,1 1 6 0 0,2 1-5 0 0,0 0 0 0 0,0 0-1 0 0,0 0 1 0 0,-1 1 0 0 0,1 0-1 0 0,-1 0 1 0 0,0 0 0 0 0,0 0-1 0 0,0 1 1 0 0,2 2 5 0 0,-4-4-4 0 0,-1 0 0 0 0,1 0-1 0 0,-1 0 1 0 0,0 1 0 0 0,1-1-1 0 0,-1 1 1 0 0,0 0 0 0 0,-1-1 0 0 0,1 1-1 0 0,0 0 1 0 0,-1 0 0 0 0,0 0 0 0 0,1 0-1 0 0,-1 1 1 0 0,0 2 4 0 0,1 0-5 0 0,0-3 9 0 0,-1 1 0 0 0,0-1 0 0 0,-1 0 0 0 0,1 0 0 0 0,0 0 0 0 0,-1 1 0 0 0,0-1 0 0 0,0 0 0 0 0,0 1 0 0 0,0-1 0 0 0,0 0 0 0 0,-1 3-4 0 0,-3 7 15 0 0,3-8 5 0 0,0 0 0 0 0,0-1 0 0 0,-1 1 0 0 0,0-1 0 0 0,1 1 0 0 0,-2-1 0 0 0,1 0 0 0 0,0 0 0 0 0,-1 0 0 0 0,0 0 0 0 0,0 0-1 0 0,0 0 1 0 0,-3 2-20 0 0,-13 9 96 0 0,11-8-29 0 0,0 0 0 0 0,-1-1 1 0 0,1 0-1 0 0,-1-1 0 0 0,-5 2-67 0 0,-23 14 103 0 0,31-16-90 0 0,-1-1 0 0 0,0 0-1 0 0,-1 0 1 0 0,1-1-1 0 0,-1 0 1 0 0,-1 1-13 0 0,-17 5 56 0 0,20-7-44 0 0,0 0 0 0 0,0 0 0 0 0,0 0 0 0 0,0-1 0 0 0,0 0 0 0 0,-6 1-12 0 0,7-2 22 0 0,-1 1 0 0 0,1-1 0 0 0,-1 2 0 0 0,-3 0-22 0 0,3 0-116 0 0,0-1 0 0 0,0 0-1 0 0,0 0 1 0 0,-6 0 116 0 0,1-1-359 0 0,7 0-2433 0 0,4 0 1582 0 0</inkml:trace>
  <inkml:trace contextRef="#ctx0" brushRef="#br0" timeOffset="642.257">553 378 11256 0 0,'0'0'256'0'0,"0"0"34"0"0,0 0 21 0 0,-13 2 72 0 0,0 0-272 0 0,9 1-27 0 0,3-1-15 0 0,-12 5 393 0 0,11-7-315 0 0,0 1 0 0 0,1 0 0 0 0,-1 0 0 0 0,0-1 0 0 0,1 1 0 0 0,-1 0 0 0 0,1 0 0 0 0,-1 0 0 0 0,1 1 0 0 0,0-1 1 0 0,-1 1-148 0 0,-14 13 1012 0 0,12-11-799 0 0,-1 0 1 0 0,2-1 0 0 0,-1 1 0 0 0,0 1-1 0 0,1-1 1 0 0,0 0 0 0 0,0 1 0 0 0,0 0-1 0 0,1 0-213 0 0,-11 22 448 0 0,8-18-236 0 0,0 0 0 0 0,1 1 0 0 0,-1 4-212 0 0,4-11 29 0 0,0 0-1 0 0,0 0 0 0 0,1-1 1 0 0,0 1-1 0 0,-1 0 0 0 0,1 0 0 0 0,0 0 1 0 0,0 0-1 0 0,1 0 0 0 0,-1 0 1 0 0,1 0-1 0 0,-1 0 0 0 0,1 0 0 0 0,0 0-28 0 0,-1 3 102 0 0,0-2-89 0 0,8 5 40 0 0,-6-8-59 0 0,0 1 64 0 0,-1-1 0 0 0,1 1 0 0 0,0-1 0 0 0,-1 0 0 0 0,1 0 0 0 0,0 0 0 0 0,0 0 0 0 0,0 0 0 0 0,0 0 0 0 0,2 0-58 0 0,-3-1 0 0 0,1 1 0 0 0,-1 0 0 0 0,1-1 0 0 0,0 1 0 0 0,-1-1 1 0 0,1 0-1 0 0,0 0 0 0 0,-1 0 0 0 0,1 0 0 0 0,0 0 0 0 0,-1 0 1 0 0,1 0-1 0 0,0 0 0 0 0,-1 0 0 0 0,1-1 0 0 0,0 1 0 0 0,-1-1 1 0 0,1 0-1 0 0,-1 1 0 0 0,1-1 0 0 0,-1 0 0 0 0,1 0 0 0 0,-1 0 0 0 0,1 0 1 0 0,-1 0-1 0 0,1-1 0 0 0,13-10-148 0 0,-1-1 0 0 0,-1 0 0 0 0,10-14 148 0 0,-16 19-62 0 0,-1-1 1 0 0,0 1 0 0 0,-1-1-1 0 0,0-1 1 0 0,0 1 0 0 0,-1-1-1 0 0,2-7 62 0 0,2-3-201 0 0,-6 17 177 0 0,0-1-1 0 0,-1 1 1 0 0,1-1-1 0 0,-1 0 1 0 0,0 1 0 0 0,0-1-1 0 0,-1 0 1 0 0,1 0-1 0 0,-1 0 1 0 0,1-3 24 0 0,-1 6 59 0 0,0 1 34 0 0,0 0 16 0 0,0 0 3 0 0,0 0 3 0 0,0 2 10 0 0,-5 37 363 0 0,-2 7-80 0 0,4-17-206 0 0,2-24-154 0 0,0 0 0 0 0,0-1-1 0 0,1 1 1 0 0,0 0 0 0 0,0 0 0 0 0,0 0-1 0 0,1 3-47 0 0,-1-7 4 0 0,0-1 0 0 0,1 1-1 0 0,-1-1 1 0 0,0 1 0 0 0,0-1-1 0 0,0 1 1 0 0,0-1-1 0 0,0 1 1 0 0,0-1 0 0 0,0 1-1 0 0,0-1 1 0 0,0 0-1 0 0,-1 1 1 0 0,1-1 0 0 0,0 1-1 0 0,0-1 1 0 0,0 1 0 0 0,0-1-1 0 0,-1 1 1 0 0,1-1-1 0 0,0 1-2 0 0,-1 0 16 0 0,0 1 1 0 0,0-1 0 0 0,1 1 0 0 0,-1-1 0 0 0,1 1-1 0 0,-1-1 1 0 0,1 1 0 0 0,0-1 0 0 0,-1 1 0 0 0,1 0-1 0 0,0-1 1 0 0,0 1 0 0 0,0 0 0 0 0,1 0-18 0 0,-2 1 8 0 0,2 15 54 0 0,-1-18-140 0 0,1 1 1 0 0,-1 0-1 0 0,0 0 0 0 0,1-1 0 0 0,-1 1 0 0 0,0 0 0 0 0,1-1 0 0 0,-1 1 0 0 0,1-1 0 0 0,-1 1 0 0 0,1 0 0 0 0,0-1 0 0 0,-1 1 1 0 0,1-1-1 0 0,-1 0 0 0 0,1 1 0 0 0,0-1 0 0 0,-1 1 0 0 0,1-1 0 0 0,0 0 0 0 0,0 0 0 0 0,-1 1 0 0 0,1-1 0 0 0,0 0 0 0 0,0 0 1 0 0,-1 0-1 0 0,1 0 0 0 0,0 0 0 0 0,0 0 0 0 0,-1 0 0 0 0,2 0 78 0 0,7-1-5151 0 0,-8 0-694 0 0</inkml:trace>
  <inkml:trace contextRef="#ctx0" brushRef="#br0" timeOffset="986.984">927 346 9216 0 0,'0'0'706'0'0,"-13"1"-312"0"0,8 0 217 0 0,-4 2 28 0 0,0-1 0 0 0,1 1 0 0 0,-1 1 1 0 0,1 0-1 0 0,0 0 0 0 0,0 0 1 0 0,1 1-1 0 0,-1 0 0 0 0,1 1 0 0 0,-6 5-639 0 0,-10 14 2096 0 0,-18 25-2096 0 0,32-37 331 0 0,6-10-249 0 0,0 0 1 0 0,0 1-1 0 0,0-1 0 0 0,1 1 1 0 0,-1 0-1 0 0,1 0 1 0 0,0 0-1 0 0,0 0 0 0 0,1 0 1 0 0,-1 0-1 0 0,1 0 1 0 0,0 1-1 0 0,0-1 0 0 0,0 2-82 0 0,0-2 9 0 0,1-3-3 0 0,0 0-1 0 0,-1 0 1 0 0,1 0 0 0 0,0-1 0 0 0,-1 1-1 0 0,1 0 1 0 0,0 0 0 0 0,0 0-1 0 0,0 0 1 0 0,0 0 0 0 0,0 0 0 0 0,0 1-1 0 0,0-1 1 0 0,0 0 0 0 0,0 0-1 0 0,0 0-5 0 0,1 1 46 0 0,-1 0-1 0 0,1-1 0 0 0,-1 1 0 0 0,1 0 0 0 0,0 0 1 0 0,0 0-1 0 0,0 0 0 0 0,0-1 0 0 0,0 1 1 0 0,0 0-1 0 0,1 0-45 0 0,-1-1-58 0 0,1 3 66 0 0,0-1 0 0 0,0 0-1 0 0,1 0 1 0 0,0 0 0 0 0,-1-1-1 0 0,1 1 1 0 0,1 0-8 0 0,12 3 43 0 0,-7-4 24 0 0,-6-1-44 0 0,0 0 0 0 0,1-1 0 0 0,-1 1 0 0 0,0-1 0 0 0,0 0 0 0 0,1 0 0 0 0,-1 0 0 0 0,0-1 0 0 0,0 1 0 0 0,1-1 0 0 0,-1 0 0 0 0,0 0 0 0 0,0 0-23 0 0,9-3-301 0 0,-1-1-1 0 0,10-5 302 0 0,-1 0-396 0 0,-7 3-249 0 0,-2 0 1 0 0,1-1-1 0 0,2-2 645 0 0,7-13-2745 0 0,-10 13 1337 0 0</inkml:trace>
  <inkml:trace contextRef="#ctx0" brushRef="#br0" timeOffset="1590.736">1075 73 11256 0 0,'0'0'514'0'0,"0"0"-6"0"0,0 0-264 0 0,0 2 98 0 0,-1 11 135 0 0,0-8-156 0 0,1 1 0 0 0,0-1 0 0 0,0 0 0 0 0,1 5-321 0 0,-1-7 124 0 0,0 0-1 0 0,0 0 1 0 0,0 0 0 0 0,0 0 0 0 0,-1 0-1 0 0,1 0 1 0 0,-1 0 0 0 0,-1 3-124 0 0,-1 11 423 0 0,-9 118 1937 0 0,5-48-1503 0 0,1 23 242 0 0,2-85-930 0 0,2-17-101 0 0,0 0 0 0 0,1 1 0 0 0,0 4-68 0 0,-1-2 37 0 0,2-7 239 0 0,8-8-185 0 0,-1-2-206 0 0,0-1 0 0 0,-1 0 0 0 0,1 0 0 0 0,-2 0 0 0 0,1-1 0 0 0,3-6 115 0 0,4-4-458 0 0,19-27-880 0 0,3 1-1 0 0,23-22 1339 0 0,-52 59-10 0 0,-4 5 6 0 0,0 1-1 0 0,-1-1 0 0 0,1 0 1 0 0,0 0-1 0 0,0 1 1 0 0,0-1-1 0 0,1 1 0 0 0,-1-1 1 0 0,0 1-1 0 0,1 0 0 0 0,-1 0 1 0 0,1 0-1 0 0,-1 0 0 0 0,1 0 5 0 0,6-2 11 0 0,-7 2 42 0 0,-2 1 11 0 0,8 2 456 0 0,-7-1-486 0 0,-1 0 0 0 0,1 1 0 0 0,0-1 0 0 0,-1 0 0 0 0,1 1 0 0 0,-1-1 0 0 0,0 1 0 0 0,0-1-1 0 0,1 1 1 0 0,-1-1 0 0 0,0 1 0 0 0,0-1 0 0 0,0 0 0 0 0,-1 1 0 0 0,1-1 0 0 0,0 1-1 0 0,-1 0-33 0 0,0 2 66 0 0,0-1 0 0 0,0 0-1 0 0,-1 0 1 0 0,1 1 0 0 0,-1-1-1 0 0,0 0 1 0 0,-2 2-66 0 0,-4 5 221 0 0,-1 0 0 0 0,0-1 0 0 0,-9 7-221 0 0,18-16 5 0 0,-45 36 541 0 0,28-23-210 0 0,0 1 1 0 0,1 0-1 0 0,-9 11-336 0 0,22-22 75 0 0,-7 12 134 0 0,3 14-92 0 0,6-27-113 0 0,1-1-1 0 0,0 0 0 0 0,0 0 1 0 0,0 0-1 0 0,0 0 0 0 0,0 0 1 0 0,0 1-1 0 0,0-1 0 0 0,0 0 1 0 0,0 0-1 0 0,1 0 0 0 0,-1 0 1 0 0,0 0-1 0 0,1 0 1 0 0,-1 0-1 0 0,1 0 0 0 0,-1 0 1 0 0,1 0-1 0 0,-1 0 0 0 0,1 0 1 0 0,0 0-1 0 0,0 0 0 0 0,0 0-3 0 0,8 13-1 0 0,-9-13 1 0 0,0 0 0 0 0,0 0 0 0 0,1 0 0 0 0,-1 0 0 0 0,0 0 0 0 0,1-1 0 0 0,-1 1 0 0 0,1 0 0 0 0,-1 0 0 0 0,1-1 0 0 0,-1 1 0 0 0,1 0 0 0 0,-1-1 0 0 0,1 1 0 0 0,0 0 0 0 0,-1-1 0 0 0,1 1 0 0 0,0-1 0 0 0,0 1 0 0 0,-1-1 0 0 0,1 1 0 0 0,0-1 0 0 0,3 2 0 0 0,5 4 2 0 0,0 0-1 0 0,1-1 1 0 0,-1 1-1 0 0,1-2 1 0 0,3 1-2 0 0,-8-3-92 0 0,1 0 1 0 0,-1-1 0 0 0,1 1 0 0 0,0-2 0 0 0,-1 1 0 0 0,1 0 0 0 0,0-1 0 0 0,-1 0 0 0 0,1-1 0 0 0,0 1 0 0 0,0-1 91 0 0,27-4-941 0 0,-18 4-1048 0 0,-1-2 0 0 0,13-3 1989 0 0,-7-1-1454 0 0</inkml:trace>
  <inkml:trace contextRef="#ctx0" brushRef="#br0" timeOffset="2106.904">1650 422 7368 0 0,'0'0'333'0'0,"-1"-1"0"0"0,1 0-287 0 0,0 1 0 0 0,-1-1 0 0 0,1 0-1 0 0,-1 0 1 0 0,0 1 0 0 0,1-1 0 0 0,-1 0-1 0 0,0 1 1 0 0,1-1 0 0 0,-1 1-1 0 0,0-1 1 0 0,0 1 0 0 0,1-1 0 0 0,-1 1-1 0 0,0-1 1 0 0,0 1 0 0 0,0 0 0 0 0,0-1-1 0 0,1 1 1 0 0,-1 0 0 0 0,0 0-1 0 0,0 0 1 0 0,-1 0-46 0 0,-1-1 642 0 0,-1 0 7 0 0,0 0 0 0 0,-1 0 0 0 0,1 1 0 0 0,0-1 0 0 0,0 1 0 0 0,0 0 0 0 0,-1 0 0 0 0,1 0 0 0 0,0 1 0 0 0,0 0 0 0 0,-4 0-649 0 0,-4 3 534 0 0,1-1 0 0 0,-1 1 0 0 0,-5 3-534 0 0,3 1 371 0 0,0-1 1 0 0,1 2 0 0 0,0 0-1 0 0,0 0 1 0 0,1 1-1 0 0,0 1 1 0 0,-2 3-372 0 0,-15 23 361 0 0,8-9-154 0 0,1 5-24 0 0,19-32-180 0 0,0 0 0 0 0,1-1 1 0 0,-1 1-1 0 0,0-1 0 0 0,1 1 1 0 0,-1 0-1 0 0,1-1 0 0 0,-1 1 1 0 0,1 0-1 0 0,-1 0 0 0 0,1 0 1 0 0,0-1-1 0 0,-1 1 0 0 0,1 0 1 0 0,0 0-1 0 0,-1 0 0 0 0,1 0 1 0 0,0 0-4 0 0,0-1 5 0 0,1 0 1 0 0,-1 1 0 0 0,1-1 0 0 0,-1 0 0 0 0,0 0 0 0 0,1 0 0 0 0,-1 0 0 0 0,1 0 0 0 0,-1 1 0 0 0,0-1-1 0 0,1 0 1 0 0,-1 0 0 0 0,1 0 0 0 0,-1 0 0 0 0,1 0 0 0 0,-1 0 0 0 0,0 0 0 0 0,1-1 0 0 0,-1 1-1 0 0,1 0 1 0 0,-1 0 0 0 0,0 0 0 0 0,1 0 0 0 0,-1 0 0 0 0,1-1-6 0 0,32-13 67 0 0,35-30-1341 0 0,-61 39 1079 0 0,-5 4 178 0 0,0 0 0 0 0,0 0 1 0 0,0 0-1 0 0,0 0 0 0 0,0 0 1 0 0,1 1-1 0 0,-1-1 1 0 0,0 1-1 0 0,0-1 0 0 0,1 1 17 0 0,11-1-56 0 0,-11 2 52 0 0,-3-1 4 0 0,0 0 0 0 0,1 0 0 0 0,-1 0 0 0 0,1 0 0 0 0,-1 0 0 0 0,1 0 0 0 0,-1 0 0 0 0,0 1 0 0 0,1-1 0 0 0,-1 0 0 0 0,0 0 0 0 0,1 0 0 0 0,-1 1 0 0 0,1-1 0 0 0,-1 0 0 0 0,0 0 0 0 0,1 1 0 0 0,-1-1 0 0 0,0 0 0 0 0,0 1 0 0 0,1-1 0 0 0,2 7 15 0 0,0 0-1 0 0,0 0 1 0 0,0 0-1 0 0,-1 0 1 0 0,0 0-1 0 0,0 0 1 0 0,-1 3-15 0 0,3 9 234 0 0,-1-2 57 0 0,-1 0 0 0 0,0 0-1 0 0,-1 5-290 0 0,1 15 368 0 0,-1-8-327 0 0,-2 21-41 0 0,0-9 86 0 0,0-33-57 0 0,0-1 0 0 0,0 0-1 0 0,0 0 1 0 0,-1 0 0 0 0,0 0 0 0 0,0 0-29 0 0,-8 31 164 0 0,9-31-116 0 0,-1 1-1 0 0,1-1 0 0 0,-2 1 1 0 0,1-1-1 0 0,-1 0 1 0 0,0 0-1 0 0,-1 0 0 0 0,-3 5-47 0 0,0-1 114 0 0,0-1-1 0 0,-1 0 1 0 0,0 0 0 0 0,-10 7-114 0 0,7-8 119 0 0,-1-1 1 0 0,0 0-1 0 0,-1-1 1 0 0,1 0-1 0 0,-1-1 1 0 0,-1-1-1 0 0,1 0 1 0 0,-12 2-120 0 0,22-6-10 0 0,1 0 1 0 0,-1-1-1 0 0,0 1 1 0 0,0-1 0 0 0,0 0-1 0 0,0 0 1 0 0,0 0-1 0 0,0 0 1 0 0,0 0 0 0 0,1-1-1 0 0,-1 1 1 0 0,0-1 0 0 0,0 0-1 0 0,0 0 1 0 0,1 0-1 0 0,-1 0 1 0 0,0 0 0 0 0,1-1-1 0 0,-1 1 1 0 0,1-1-1 0 0,0 1 1 0 0,-1-1 0 0 0,1 0-1 0 0,-1-2 10 0 0,2 3-67 0 0,0 0 1 0 0,0-1-1 0 0,1 1 0 0 0,-1 0 0 0 0,0-1 0 0 0,1 1 0 0 0,-1-1 0 0 0,1 1 1 0 0,0-1-1 0 0,0 1 0 0 0,-1-1 0 0 0,1 1 0 0 0,0-1 0 0 0,0 0 1 0 0,0 0 66 0 0,3-25-1838 0 0,1 13 420 0 0,2-3-56 0 0</inkml:trace>
  <inkml:trace contextRef="#ctx0" brushRef="#br0" timeOffset="2841.937">1661 457 5984 0 0,'0'0'273'0'0,"0"0"-5"0"0,0 0 11 0 0,0 0 679 0 0,0 0 318 0 0,2 1 62 0 0,9 11 580 0 0,-11-11-1450 0 0,2 1-48 0 0,2 4 46 0 0,-1 1 1 0 0,1 0-1 0 0,-1 0 0 0 0,0 0 0 0 0,-1 1 1 0 0,2 3-467 0 0,5 12 581 0 0,-7-20-496 0 0,0 0 1 0 0,-1 0-1 0 0,1 1 0 0 0,-1-1 1 0 0,0 1-1 0 0,0-1 0 0 0,0 1 1 0 0,0-1-1 0 0,-1 3-85 0 0,3 15 449 0 0,-2-18-343 0 0,0 1 0 0 0,-1-1 0 0 0,0 1 0 0 0,1-1 0 0 0,-1 1 0 0 0,-1 3-106 0 0,1 1 345 0 0,-1 1-1 0 0,2-1 1 0 0,0 9-345 0 0,1 8 1135 0 0,-2-23-1016 0 0,0-2-6 0 0,0 0-1 0 0,0 0 0 0 0,0 0-8 0 0,0 0-32 0 0,0 0-2 0 0,-1 0-42 0 0,0 0 0 0 0,0 0 0 0 0,0 0 1 0 0,0 0-1 0 0,0 0 0 0 0,0 0 0 0 0,0 0 0 0 0,0-1 1 0 0,0 1-1 0 0,0 0 0 0 0,1 0 0 0 0,-1-1-28 0 0,-6-7 125 0 0,6 8-121 0 0,1-1 1 0 0,-1 1 0 0 0,1 0-1 0 0,-1-1 1 0 0,1 1-1 0 0,0 0 1 0 0,-1-1 0 0 0,1 1-1 0 0,0-1 1 0 0,-1 1 0 0 0,1-1-1 0 0,0 1 1 0 0,0 0 0 0 0,-1-1-1 0 0,1 1 1 0 0,0-1 0 0 0,0 1-1 0 0,0-1 1 0 0,0 1-1 0 0,0-1 1 0 0,-1 0 0 0 0,1 1-1 0 0,0-1 1 0 0,0 1 0 0 0,0-1-1 0 0,0 1 1 0 0,1-1 0 0 0,-1 1-1 0 0,0-1 1 0 0,0 1-1 0 0,0-1 1 0 0,0 1 0 0 0,0-1-1 0 0,1 1 1 0 0,-1-1 0 0 0,0 1-1 0 0,1-1-4 0 0,8-31 101 0 0,-8 26-94 0 0,1 0 0 0 0,-1 0 0 0 0,1 0 1 0 0,1 1-1 0 0,-1-1 0 0 0,1 0-7 0 0,7-13 14 0 0,-3 8-164 0 0,-1-1 1 0 0,1 2-1 0 0,1-1 0 0 0,5-6 150 0 0,-7 10-132 0 0,15-13-263 0 0,-14 14 160 0 0,0 0-118 0 0,16 4-199 0 0,-22 3 549 0 0,0 0-1 0 0,0-1 0 0 0,0 1 1 0 0,-1 0-1 0 0,1 0 0 0 0,-1 0 1 0 0,1 0-1 0 0,0 0 0 0 0,-1 0 1 0 0,1 0-1 0 0,-1 0 0 0 0,0 0 1 0 0,1 0-1 0 0,-1 0 0 0 0,0 1 4 0 0,1-1-5 0 0,0 4 5 0 0,0 0 0 0 0,0 0 0 0 0,0 1 0 0 0,-1-1 0 0 0,0 0 0 0 0,0 0 0 0 0,0 0 0 0 0,0 0 0 0 0,-1 0 0 0 0,0 1 0 0 0,-1 20 16 0 0,-2-1 191 0 0,3-22-179 0 0,0 1 0 0 0,0-1 0 0 0,1 1 0 0 0,-1-1 0 0 0,1 0 0 0 0,0 1 0 0 0,0-1 0 0 0,0 1 0 0 0,1-1 0 0 0,-1 1 0 0 0,1-1 0 0 0,0 0 0 0 0,0 1 0 0 0,0-1 0 0 0,1 2-28 0 0,1 5 65 0 0,2 1 20 0 0,15 8 72 0 0,-19-18-148 0 0,1 0 0 0 0,-1 0-1 0 0,0 0 1 0 0,1 0 0 0 0,-1-1 0 0 0,1 1 0 0 0,-1 0 0 0 0,1-1 0 0 0,0 1 0 0 0,-1-1 0 0 0,1 0 0 0 0,-1 1-1 0 0,1-1 1 0 0,0 0 0 0 0,-1 0 0 0 0,1 0 0 0 0,0 0 0 0 0,0 0-9 0 0,1-1 14 0 0,1 0 0 0 0,-1 0 1 0 0,0 0-1 0 0,1-1 0 0 0,-1 1 0 0 0,0-1 1 0 0,0 0-1 0 0,0 0 0 0 0,0 0 0 0 0,2-2-14 0 0,4-4 26 0 0,0-1 0 0 0,-1 0 0 0 0,0-1 0 0 0,-1 0 0 0 0,0 0 0 0 0,2-3-26 0 0,-6 7 9 0 0,0-1-1 0 0,0 1 0 0 0,-1-1 1 0 0,0 1-1 0 0,0-1 0 0 0,0 0 0 0 0,-1 0 1 0 0,0 1-1 0 0,0-4-8 0 0,-1 8 2 0 0,0-1 0 0 0,-1 1-1 0 0,1-1 1 0 0,0 1 0 0 0,-1-1 0 0 0,0 1-1 0 0,1-1 1 0 0,-1 1 0 0 0,0-1 0 0 0,0 1-1 0 0,-1 0 1 0 0,1-1 0 0 0,0 1 0 0 0,-1 0 0 0 0,0 0-1 0 0,1 0 1 0 0,-1 0 0 0 0,0 1 0 0 0,0-1-1 0 0,0 0 1 0 0,0 1 0 0 0,0-1 0 0 0,0 1-1 0 0,0-1-1 0 0,-5-1-43 0 0,0 0 0 0 0,0 0 0 0 0,0 0 0 0 0,0 1-1 0 0,-1 0 1 0 0,1 1 0 0 0,-5-1 43 0 0,5 1-58 0 0,0 1 0 0 0,-1 1-1 0 0,1-1 1 0 0,0 1 0 0 0,0 1 0 0 0,-4 0 58 0 0,-8 2-175 0 0,-16 0-829 0 0,33-4 573 0 0,2 0-66 0 0,0 0-739 0 0,0 0-3049 0 0,0 0-1312 0 0</inkml:trace>
  <inkml:trace contextRef="#ctx0" brushRef="#br0" timeOffset="3361.137">2215 426 11488 0 0,'0'0'528'0'0,"0"0"-16"0"0,-1 2-326 0 0,-8 20-43 0 0,6-18 63 0 0,1 0-1 0 0,1 1 1 0 0,-1-1 0 0 0,0 1-1 0 0,1-1 1 0 0,0 1-1 0 0,0 0 1 0 0,0-1-1 0 0,1 1 1 0 0,0 0-1 0 0,0 4-205 0 0,-1 49 2265 0 0,1-48-1812 0 0,0-1 0 0 0,1 0 0 0 0,2 9-453 0 0,-1-6 218 0 0,-2-9-108 0 0,0-1-1 0 0,1 0 0 0 0,-1 1 0 0 0,1-1 1 0 0,-1 0-1 0 0,1 0 0 0 0,0 1 0 0 0,0-1 0 0 0,1 2-109 0 0,-1-3 250 0 0,-1-1-96 0 0,1 3 8 0 0,-1-3-154 0 0,0 1 1 0 0,0-1-1 0 0,0 0 0 0 0,0 1 0 0 0,0-1 0 0 0,0 0 0 0 0,0 1 0 0 0,0-1 0 0 0,0 0 0 0 0,0 0 0 0 0,0 1 0 0 0,0-1 0 0 0,0 0 0 0 0,0 1 0 0 0,1-1 1 0 0,-1 0-1 0 0,0 0 0 0 0,0 1 0 0 0,0-1 0 0 0,0 0 0 0 0,1 0 0 0 0,-1 0 0 0 0,0 1 0 0 0,0-1 0 0 0,1 0 0 0 0,-1 0 0 0 0,0 0 0 0 0,0 1-8 0 0,2-1 12 0 0,-1 0 0 0 0,0 1-1 0 0,0-1 1 0 0,1 0 0 0 0,-1 0-1 0 0,0 0 1 0 0,1 0 0 0 0,-1 0 0 0 0,0 0-1 0 0,0 0 1 0 0,1 0 0 0 0,-1-1-1 0 0,0 1 1 0 0,0 0 0 0 0,1-1-1 0 0,-1 1 1 0 0,0-1 0 0 0,1 0-12 0 0,1 0 17 0 0,0-1 0 0 0,0 0 0 0 0,-1 0 0 0 0,1-1 0 0 0,0 1 0 0 0,-1-1 0 0 0,1 0-17 0 0,5-7 21 0 0,0 0 0 0 0,-1 0-1 0 0,4-9-20 0 0,1 1 0 0 0,-9 15-1 0 0,-1 0 0 0 0,1-1-1 0 0,-1 1 1 0 0,0-1 0 0 0,0 1-1 0 0,0-1 1 0 0,-1 0 0 0 0,1 1-1 0 0,-1-1 1 0 0,1-2 1 0 0,-2 3-22 0 0,0 0 1 0 0,1 0-1 0 0,0 1 1 0 0,0-1-1 0 0,0 0 0 0 0,0 1 1 0 0,0-1-1 0 0,0 1 1 0 0,1-1-1 0 0,-1 1 0 0 0,2-1 22 0 0,3-9-82 0 0,-5 11 114 0 0,-1 1-53 0 0,0 0 67 0 0,0 0 44 0 0,4 10 152 0 0,-2 24 11 0 0,-1-5-223 0 0,-1-26 19 0 0,2 2 225 0 0,4 9-66 0 0,-5-12-275 0 0,1 0 43 0 0,-1 0 1 0 0,1 0-1 0 0,0 0 1 0 0,0 0-1 0 0,0 0 0 0 0,0 0 1 0 0,1 0 23 0 0,0-1-131 0 0,0 1 0 0 0,0-1 0 0 0,0 0 0 0 0,0 0 0 0 0,0 0 0 0 0,0-1 0 0 0,0 1 0 0 0,0-1 0 0 0,0 1 0 0 0,0-1 0 0 0,0 0 0 0 0,0 0 0 0 0,0-1 0 0 0,0 1 0 0 0,0-1 0 0 0,0 1 0 0 0,0-1 0 0 0,0 0 0 0 0,0 0 0 0 0,0 0 0 0 0,0-1 0 0 0,0 1 0 0 0,-1-1 0 0 0,1 1 0 0 0,0-1 131 0 0,5-5-2027 0 0</inkml:trace>
  <inkml:trace contextRef="#ctx0" brushRef="#br0" timeOffset="3752.656">2573 444 7368 0 0,'0'0'333'0'0,"0"0"0"0"0,0 1 7 0 0,0 9 1124 0 0,1 3 600 0 0,-2 1 0 0 0,0 0 0 0 0,-1 6-2064 0 0,3 2 1156 0 0,1-6-319 0 0,1 21 773 0 0,-3-36-1380 0 0,0-1-7 0 0,0 0-6 0 0,0 0-13 0 0,0 0-50 0 0,0 0-24 0 0,0 0-2 0 0,0 0-9 0 0,0 0-39 0 0,0 0-9 0 0,0 0 14 0 0,0 0-12 0 0,0-8 11 0 0,0 3-89 0 0,0-1 0 0 0,1 0 0 0 0,0 1 0 0 0,0-1 0 0 0,0 1 0 0 0,0-1 0 0 0,1 1 0 0 0,0-1 0 0 0,0 1 0 0 0,0 0 0 0 0,1 0 0 0 0,1-1 5 0 0,6-11-65 0 0,-8 15 52 0 0,-1-1 0 0 0,1 0-1 0 0,0 0 1 0 0,0 1 0 0 0,0-1 0 0 0,0 1 0 0 0,1-1 13 0 0,-1 1-80 0 0,0 1 74 0 0,-1-1 1 0 0,1 1-1 0 0,-1-1 0 0 0,1 1 1 0 0,0 0-1 0 0,0 0 0 0 0,-1 0 1 0 0,1 0-1 0 0,0 0 0 0 0,0 0 1 0 0,0 0-1 0 0,0 1 0 0 0,0-1 0 0 0,2 0 6 0 0,-1 1-4 0 0,-1 0-1 0 0,1 0 1 0 0,-1 1-1 0 0,1-1 1 0 0,-1 1-1 0 0,0-1 1 0 0,1 1-1 0 0,-1 0 1 0 0,0 0-1 0 0,1 0 1 0 0,-1 0-1 0 0,0 0 1 0 0,0 0-1 0 0,1 1 5 0 0,-1-1 4 0 0,-1 0 0 0 0,0 0 0 0 0,0 0 0 0 0,0 0 0 0 0,0 0 0 0 0,0 1 0 0 0,0-1-1 0 0,0 0 1 0 0,0 0 0 0 0,0 1 0 0 0,0-1 0 0 0,-1 0 0 0 0,1 1 0 0 0,-1-1 0 0 0,1 1-1 0 0,-1-1 1 0 0,1 1 0 0 0,-1-1 0 0 0,0 1-4 0 0,7 17 298 0 0,-6-18-272 0 0,0 0 0 0 0,-1 1 0 0 0,1-1 0 0 0,-1 0 0 0 0,1 0 0 0 0,-1 1 0 0 0,0-1 0 0 0,0 0 0 0 0,1 0 0 0 0,-1 1 0 0 0,0-1 0 0 0,0 0 0 0 0,0 1 0 0 0,0-1-1 0 0,0 0 1 0 0,-1 0 0 0 0,1 1 0 0 0,0-1 0 0 0,0 0 0 0 0,-1 1 0 0 0,1-1 0 0 0,-1 0 0 0 0,1 0 0 0 0,-1 0-26 0 0,0 1-3 0 0,1-1 0 0 0,-1 0 1 0 0,1 1-1 0 0,-1-1 0 0 0,1 1 0 0 0,0-1 1 0 0,-1 0-1 0 0,1 1 0 0 0,0-1 0 0 0,0 1 1 0 0,0-1-1 0 0,0 1 0 0 0,0-1 0 0 0,1 1 1 0 0,-1 0 2 0 0,1 2-24 0 0,0-3 20 0 0,-1 0-1 0 0,1 0 0 0 0,-1 0 0 0 0,1-1 1 0 0,-1 1-1 0 0,0 0 0 0 0,0 0 0 0 0,1 0 0 0 0,-1 0 1 0 0,0 0-1 0 0,0 0 0 0 0,0 0 0 0 0,0-1 1 0 0,0 1-1 0 0,0 0 0 0 0,0 0 0 0 0,0 0 1 0 0,-1 0-1 0 0,1 0 0 0 0,0 0 0 0 0,0 0 0 0 0,-1-1 1 0 0,1 1-1 0 0,-1 0 0 0 0,1 0 0 0 0,0 0 1 0 0,-1-1-1 0 0,0 1 0 0 0,1 0 0 0 0,-1 0 0 0 0,1-1 1 0 0,-2 1 4 0 0,2 0 8 0 0,0 0 1 0 0,0-1-1 0 0,0 1 0 0 0,0 0 1 0 0,1-1-1 0 0,-1 1 1 0 0,0 0-1 0 0,0-1 1 0 0,0 1-1 0 0,0-1 0 0 0,1 1 1 0 0,-1 0-1 0 0,0-1 1 0 0,1 1-1 0 0,-1-1 1 0 0,0 1-1 0 0,1 0 1 0 0,-1-1-1 0 0,1 1 0 0 0,-1-1-8 0 0,0 0 5 0 0,5 9-533 0 0,-3-5 665 0 0,-1-1 0 0 0,1 0 0 0 0,0 1 0 0 0,0-1 0 0 0,1 0 0 0 0,0 1-137 0 0,6 0-1549 0 0,3-4-4169 0 0,2-2-723 0 0</inkml:trace>
  <inkml:trace contextRef="#ctx0" brushRef="#br0" timeOffset="4294.027">2973 409 12032 0 0,'0'0'553'0'0,"0"0"-16"0"0,-1 1-345 0 0,-26 26 2171 0 0,10-13-1378 0 0,1 2-1 0 0,1 0 1 0 0,1 1-1 0 0,-3 5-984 0 0,9-8 356 0 0,1 0-1 0 0,-3 8-355 0 0,-8 15 177 0 0,14-27-99 0 0,6-2 4 0 0,-1 0-4 0 0,-1-8-74 0 0,1 1 1 0 0,-1-1-1 0 0,1 1 1 0 0,-1-1-1 0 0,1 1 1 0 0,-1-1 0 0 0,1 0-1 0 0,0 1 1 0 0,-1-1-1 0 0,1 0 1 0 0,-1 0-1 0 0,1 1 1 0 0,0-1-1 0 0,-1 0 1 0 0,1 0-1 0 0,0 0 1 0 0,0 0-5 0 0,1 1 3 0 0,1 0 0 0 0,0 0 0 0 0,-1-1-1 0 0,1 0 1 0 0,0 1 0 0 0,-1-1 0 0 0,1 0 0 0 0,0 0 0 0 0,-1-1-1 0 0,1 1 1 0 0,-1 0 0 0 0,1-1 0 0 0,0 0 0 0 0,-1 1 0 0 0,1-1-1 0 0,-1 0 1 0 0,1 0 0 0 0,-1-1 0 0 0,0 1 0 0 0,1 0 0 0 0,-1-1-1 0 0,0 0 1 0 0,2-1-3 0 0,-1 0-7 0 0,0 1-1 0 0,0-1 0 0 0,0 0 0 0 0,-1-1 1 0 0,1 1-1 0 0,-1 0 0 0 0,0-1 0 0 0,0 1 1 0 0,0-1-1 0 0,0 0 0 0 0,-1 0 1 0 0,1 0-1 0 0,-1 0 0 0 0,0 0 0 0 0,0 0 8 0 0,5-27-63 0 0,-3 22 93 0 0,-1 0 0 0 0,-1 0 0 0 0,1 0 1 0 0,-1-7-31 0 0,0-30-75 0 0,-2-38-309 0 0,0 43 146 0 0,1 26 42 0 0,0-1-1 0 0,-3-15 197 0 0,-2-12-314 0 0,5 34 273 0 0,-1-1 0 0 0,0 1 0 0 0,-1 0 0 0 0,0-1-1 0 0,-3-6 42 0 0,4 10-3 0 0,-1 0-1 0 0,1 0 1 0 0,0 0 0 0 0,0-1-1 0 0,1-1 4 0 0,-1 1 0 0 0,0 0 1 0 0,0 1-1 0 0,0-1 0 0 0,-2-3 0 0 0,-3-16 188 0 0,11 44-157 0 0,-2 0 0 0 0,-1 0 0 0 0,1 8-31 0 0,3 28 201 0 0,-4-28 11 0 0,0 0 0 0 0,-2 1 1 0 0,-2 21-213 0 0,0 13 321 0 0,2-36-143 0 0,0 33 748 0 0,3 12-926 0 0,-1-42 128 0 0,0-7 30 0 0,0-1-1 0 0,2 5-157 0 0,-3-19-144 0 0,1 0 0 0 0,-1 0 0 0 0,2 0 0 0 0,-1 0 0 0 0,0-1 0 0 0,1 1 0 0 0,0-1 0 0 0,0 0 0 0 0,3 3 144 0 0,1 3-5073 0 0,-3 3-1720 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0:04.89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580 11 12096 0 0,'-3'-3'826'0'0,"3"-3"-679"0"0,0 5 542 0 0,0 1 230 0 0,0 0 45 0 0,0 0-51 0 0,0 0-257 0 0,0 0-117 0 0,-3 14 799 0 0,2-5-1081 0 0,0 0 0 0 0,0 0-1 0 0,1-1 1 0 0,0 1-1 0 0,1 0 1 0 0,1 7-257 0 0,1 12 379 0 0,5 94 580 0 0,2 56-275 0 0,-9-120-268 0 0,-2 0 0 0 0,-4 2-416 0 0,4-37-139 0 0,0-15 121 0 0,1 0 0 0 0,-1 0-1 0 0,-2 7 19 0 0,1-3 14 0 0,2-10 23 0 0,0 0 0 0 0,0 1 1 0 0,-1-1-1 0 0,1 0 0 0 0,0 0 1 0 0,-1 0-1 0 0,0 0 0 0 0,1-1 1 0 0,-1 1-1 0 0,0 0 0 0 0,-1 2-37 0 0,2-4 184 0 0,-1 0-177 0 0,1 0 1 0 0,-1 0-1 0 0,1-1 0 0 0,0 1 0 0 0,-1 0 0 0 0,1 0 1 0 0,-1-1-1 0 0,1 1 0 0 0,0 0 0 0 0,-1 0 0 0 0,1-1 1 0 0,0 1-1 0 0,-1 0 0 0 0,1-1 0 0 0,0 1 0 0 0,0-1 1 0 0,-1 1-1 0 0,1 0 0 0 0,0-1 0 0 0,0 1 0 0 0,0-1 1 0 0,-1 1-1 0 0,1-1 0 0 0,0 1 0 0 0,0-1 0 0 0,0 1 1 0 0,0 0-1 0 0,0-1-7 0 0,-2-14-34 0 0,3-7-94 0 0,1-1 0 0 0,1 1 0 0 0,1 0 0 0 0,0 0 0 0 0,2 1 0 0 0,1-1 0 0 0,0 1 0 0 0,1 0 0 0 0,2 1 0 0 0,0 0 0 0 0,1 1 0 0 0,1 0 0 0 0,1 0 0 0 0,4-4 128 0 0,-14 21 10 0 0,-1-1 0 0 0,1 0 0 0 0,0 1 0 0 0,0 0 0 0 0,0-1 0 0 0,0 1 0 0 0,0 0 0 0 0,1 0 0 0 0,-1 1 0 0 0,1-1 0 0 0,-1 1 0 0 0,1 0 0 0 0,-1 0-10 0 0,-1 1 8 0 0,-1 0 1 0 0,0-1 0 0 0,1 2-1 0 0,-1-1 1 0 0,0 0 0 0 0,0 0-1 0 0,1 0 1 0 0,-1 0 0 0 0,0 1-1 0 0,1-1 1 0 0,-1 1 0 0 0,0-1-1 0 0,0 1 1 0 0,0-1 0 0 0,0 1-1 0 0,0 0 1 0 0,1 0 0 0 0,-1-1-1 0 0,0 1 1 0 0,0 0 0 0 0,-1 0-1 0 0,1 0 1 0 0,0 0 0 0 0,0 0-1 0 0,0 0 1 0 0,-1 0 0 0 0,1 0-1 0 0,0 1 1 0 0,-1-1 0 0 0,1 0-1 0 0,-1 1-8 0 0,3 3 35 0 0,-1 1-1 0 0,0 0 1 0 0,0-1 0 0 0,-1 1-1 0 0,1 0 1 0 0,-1 3-35 0 0,0-1 13 0 0,-1 0 1 0 0,-1 0 0 0 0,0 6-14 0 0,-1 14 55 0 0,-3 19 96 0 0,3-34-131 0 0,0-1 0 0 0,1 1 1 0 0,1 1-21 0 0,0-10-50 0 0,0 1 0 0 0,1-1 1 0 0,-1 0-1 0 0,1 0 0 0 0,0 0 0 0 0,0 0 1 0 0,1 0-1 0 0,-1-1 0 0 0,1 1 1 0 0,-1 0-1 0 0,3 2 50 0 0,-2-4-82 0 0,-1 0 0 0 0,1 0 0 0 0,0-1 0 0 0,0 1 0 0 0,0-1 0 0 0,0 0 0 0 0,0 1 0 0 0,0-1 0 0 0,0 0 0 0 0,0 0 1 0 0,1 0-1 0 0,-1 0 0 0 0,0-1 0 0 0,1 1 0 0 0,-1-1 0 0 0,0 1 0 0 0,1-1 0 0 0,-1 0 0 0 0,1 0 0 0 0,-1 0 0 0 0,0 0 0 0 0,1 0 0 0 0,-1-1 0 0 0,1 1 82 0 0,8-2-835 0 0,-1 0 0 0 0,0 0-1 0 0,1-1 1 0 0,7-3 835 0 0,4-3-1281 0 0,0-1 0 0 0,0-1-1 0 0,-1 0 1 0 0,-1-2 0 0 0,0 0-1 0 0,0-1 1 0 0,-2-1 0 0 0,5-5 1281 0 0,-12 9-776 0 0,-5 6 930 0 0,0 0-1 0 0,0-1 1 0 0,-1 0-1 0 0,0 0 1 0 0,0 0-1 0 0,-1-1 0 0 0,1 1 1 0 0,0-3-154 0 0,-5 9 140 0 0,0 0-1 0 0,0-1 1 0 0,0 1 0 0 0,0 0-1 0 0,0 0 1 0 0,1 0 0 0 0,-1-1 0 0 0,0 1-1 0 0,0 0 1 0 0,0 0 0 0 0,0 0 0 0 0,0-1-1 0 0,0 1 1 0 0,0 0 0 0 0,0 0 0 0 0,0 0-1 0 0,0-1 1 0 0,0 1 0 0 0,0 0-1 0 0,0 0 1 0 0,0 0 0 0 0,0-1 0 0 0,0 1-1 0 0,0 0 1 0 0,0 0 0 0 0,0 0 0 0 0,0-1-1 0 0,-1 1 1 0 0,1 0 0 0 0,0 0 0 0 0,0 0-1 0 0,0 0 1 0 0,0-1 0 0 0,0 1-1 0 0,0 0 1 0 0,-1 0 0 0 0,1 0 0 0 0,0 0-1 0 0,0 0 1 0 0,0-1-140 0 0,-10 2 2558 0 0,-9 8-682 0 0,13-6-1534 0 0,1 1-1 0 0,-1 0 0 0 0,1 0 0 0 0,0 0 1 0 0,1 0-1 0 0,-5 6-341 0 0,7-8 43 0 0,0 0 0 0 0,0 1-1 0 0,0-1 1 0 0,1 1 0 0 0,-1 0 0 0 0,1 0 0 0 0,-1 0 0 0 0,1 0 0 0 0,0-1 0 0 0,0 2 0 0 0,0-1 0 0 0,1 0-1 0 0,-1 0 1 0 0,1 2-43 0 0,0-3 5 0 0,0-1-1 0 0,0 0 1 0 0,1 1-1 0 0,-1-1 1 0 0,0 0-1 0 0,1 1 1 0 0,-1-1-1 0 0,1 0 0 0 0,-1 0 1 0 0,1 0-1 0 0,0 1 1 0 0,0-1-1 0 0,-1 0 1 0 0,1 0-1 0 0,0 0 1 0 0,0 0-1 0 0,0 0 1 0 0,0 0-1 0 0,0 0 0 0 0,0-1 1 0 0,1 1-1 0 0,-1 0 1 0 0,1 0-5 0 0,1 1 13 0 0,0-1-1 0 0,1 0 1 0 0,-1 1 0 0 0,0-1-1 0 0,1 0 1 0 0,-1-1 0 0 0,1 1-1 0 0,1 0-12 0 0,6-1 43 0 0,1-1-1 0 0,-1 0 1 0 0,0 0 0 0 0,1-1-1 0 0,-1 0 1 0 0,8-4-43 0 0,12-1 64 0 0,-21 5-26 0 0,-1-1 1 0 0,0 0-1 0 0,1 0 0 0 0,-1-1 0 0 0,0 0 0 0 0,-1 0 0 0 0,1-1 0 0 0,-1 0 0 0 0,0-1 0 0 0,0 0 1 0 0,0 0-1 0 0,4-6-38 0 0,-11 11 21 0 0,0 0 1 0 0,0-1 0 0 0,0 1 0 0 0,0 0 0 0 0,-1-1-1 0 0,1 1 1 0 0,0 0 0 0 0,-1-1 0 0 0,1 1 0 0 0,-1-1-1 0 0,1 1 1 0 0,-1-1 0 0 0,0 1 0 0 0,0-1 0 0 0,0 1-1 0 0,0-1 1 0 0,0 0 0 0 0,0 1 0 0 0,0-1 0 0 0,0 1-1 0 0,0-1 1 0 0,-1 1 0 0 0,1-1 0 0 0,-1 1 0 0 0,1-1-1 0 0,-1 1 1 0 0,0 0 0 0 0,1-1 0 0 0,-1 1 0 0 0,0 0-1 0 0,0-1 1 0 0,0 1 0 0 0,0 0 0 0 0,0 0 0 0 0,0 0-1 0 0,0 0 1 0 0,-2-1-22 0 0,-3-2 30 0 0,0 1 0 0 0,0-1 0 0 0,-1 1 0 0 0,0 1 0 0 0,0-1 0 0 0,1 1-1 0 0,-1 0 1 0 0,-1 1 0 0 0,1 0 0 0 0,-2 0-30 0 0,-18-2-7 0 0,-27 2 7 0 0,53 1 0 0 0,-68 5-378 0 0,26-2-44 0 0,27-1 157 0 0,-18-1-586 0 0,12-1-277 0 0,16 2-5249 0 0,9-7 827 0 0</inkml:trace>
  <inkml:trace contextRef="#ctx0" brushRef="#br0" timeOffset="284.806">1438 98 13760 0 0,'0'0'314'0'0,"0"0"46"0"0,0 0 22 0 0,2 1-50 0 0,0 1-284 0 0,1 0 0 0 0,-1 1 0 0 0,1-1 0 0 0,-1 1 1 0 0,0-1-1 0 0,0 1 0 0 0,0 0 0 0 0,-1-1 0 0 0,1 1 1 0 0,0 0-1 0 0,-1 0 0 0 0,0 0 0 0 0,1 3-48 0 0,1 8 663 0 0,0 1-1 0 0,-1-1 1 0 0,-1 1 0 0 0,0-1-1 0 0,-1 15-662 0 0,-1 16 904 0 0,1-25-412 0 0,0 0-1 0 0,-3 11-491 0 0,-4 47 554 0 0,5-50-446 0 0,-1 0 1 0 0,-1-1-1 0 0,-2 6-108 0 0,2-10 172 0 0,1 0-1068 0 0,-3-8-4917 0 0,4-9-775 0 0</inkml:trace>
  <inkml:trace contextRef="#ctx0" brushRef="#br0" timeOffset="964.711">1491 364 10448 0 0,'0'0'301'0'0,"2"-1"4"0"0,9-2-168 0 0,0 1 0 0 0,-1 0-1 0 0,1 1 1 0 0,0 0-1 0 0,0 0 1 0 0,8 1-137 0 0,15-1 908 0 0,97-12 1782 0 0,-64 4-1475 0 0,-42 3-784 0 0,0 1-78 0 0,-24 5-215 0 0,-1 0-58 0 0,-4 7 301 0 0,-13 5 47 0 0,-1-1-1 0 0,-13 6-427 0 0,11-6 99 0 0,0 1 0 0 0,-5 5-99 0 0,-6 6 68 0 0,-6 4 7 0 0,-9 10-75 0 0,36-27 43 0 0,-1 0 0 0 0,2 0 1 0 0,-1 1-1 0 0,2 0 0 0 0,-1 1 0 0 0,0 3-43 0 0,7-13 28 0 0,1 0 0 0 0,0 1 0 0 0,0-1 0 0 0,0 1 0 0 0,0-1 0 0 0,0 1 0 0 0,0-1 0 0 0,1 1 0 0 0,-1 0 0 0 0,1-1 0 0 0,0 1 0 0 0,0 0 0 0 0,0-1 0 0 0,0 3-28 0 0,1-4 11 0 0,-1-1 0 0 0,1 1 0 0 0,0-1 0 0 0,-1 1 0 0 0,1-1 0 0 0,0 0 0 0 0,-1 1 0 0 0,1-1 0 0 0,0 0 0 0 0,0 0 0 0 0,-1 1 0 0 0,1-1 0 0 0,0 0 0 0 0,0 0 0 0 0,0 0 0 0 0,-1 0 0 0 0,1 0 0 0 0,0 0 0 0 0,0 0 0 0 0,0 0-11 0 0,0 0 14 0 0,6-1 28 0 0,-1 0 0 0 0,1 0 0 0 0,0 0 0 0 0,0-1 0 0 0,-1 0 0 0 0,1 0 0 0 0,-1-1 0 0 0,1 1 0 0 0,-1-1 0 0 0,0-1 0 0 0,0 1 0 0 0,0-2-42 0 0,16-10 52 0 0,-1-2-1 0 0,9-9-51 0 0,-23 19 7 0 0,12-12-10 0 0,13-15 3 0 0,-13 13-284 0 0,14-13 284 0 0,-27 29-30 0 0,1-1 1 0 0,0 1-1 0 0,0 0 1 0 0,0 1-1 0 0,0 0 1 0 0,1 0-1 0 0,5-2 30 0 0,-11 5 0 0 0,0 0-1 0 0,0 1 1 0 0,0-1 0 0 0,0 0-1 0 0,0 1 1 0 0,1-1-1 0 0,-1 1 1 0 0,0 0-1 0 0,0 0 1 0 0,1 0-1 0 0,-1 0 1 0 0,0 0-1 0 0,0 0 1 0 0,0 1-1 0 0,1-1 1 0 0,-1 1 0 0 0,0-1-1 0 0,0 1 1 0 0,0 0-1 0 0,0 0 1 0 0,0 0-1 0 0,0 0 1 0 0,0 0-1 0 0,0 0 1 0 0,0 1-1 0 0,-1-1 1 0 0,1 1-1 0 0,0-1 1 0 0,-1 1 0 0 0,2 1 0 0 0,1 4 31 0 0,0-1 0 0 0,0 1 0 0 0,-1 0 0 0 0,0 0 0 0 0,0 1 0 0 0,-1-1 0 0 0,1 4-31 0 0,1 1 23 0 0,2 11 394 0 0,0 1 0 0 0,1 21-417 0 0,-4-27 283 0 0,-3 26 605 0 0,0-43-754 0 0,0-1-98 0 0,0 1 0 0 0,0-1 0 0 0,-1 1 0 0 0,1-1 0 0 0,0 0 0 0 0,-1 1 1 0 0,1-1-1 0 0,0 1 0 0 0,-1-1 0 0 0,1 0 0 0 0,-1 1 0 0 0,1-1 0 0 0,0 0 0 0 0,-1 1 1 0 0,1-1-1 0 0,-1 0 0 0 0,1 0 0 0 0,-1 0 0 0 0,1 1 0 0 0,-1-1-36 0 0,-1-1 16 0 0,0-1-1 0 0,1 1 1 0 0,-1 0 0 0 0,0-1-1 0 0,1 1 1 0 0,-1-1-1 0 0,1 1 1 0 0,-1-1-1 0 0,1 0 1 0 0,0 0 0 0 0,0 0-1 0 0,0 1 1 0 0,0-1-1 0 0,0 0 1 0 0,0 0-1 0 0,0 0 1 0 0,1-1 0 0 0,-1 1-1 0 0,1-2-15 0 0,-1 0-33 0 0,1 0 0 0 0,0 0 0 0 0,1 0 0 0 0,-1 0 0 0 0,1 0 0 0 0,-1-1 0 0 0,1 1 0 0 0,0 0 0 0 0,1 1 0 0 0,0-3 33 0 0,3-4-123 0 0,-1 0-1 0 0,2 1 0 0 0,-1-1 0 0 0,1 1 1 0 0,1 1-1 0 0,0-1 0 0 0,0 1 0 0 0,3-1 124 0 0,-6 4-20 0 0,1 0 0 0 0,0 1 0 0 0,0 0-1 0 0,1 0 1 0 0,-1 1 0 0 0,1-1-1 0 0,0 1 1 0 0,0 1 0 0 0,0-1 0 0 0,0 1-1 0 0,0 0 1 0 0,0 0 0 0 0,1 1 0 0 0,-1 0-1 0 0,5-1 21 0 0,-5 3 23 0 0,-1 0 1 0 0,0 0-1 0 0,0 0 0 0 0,1 1 0 0 0,-1-1 0 0 0,2 2-23 0 0,9 3 67 0 0,-8-3-41 0 0,-1 1 1 0 0,0 0 0 0 0,0 0-1 0 0,0 0 1 0 0,0 1 0 0 0,-1 0-1 0 0,0 0 1 0 0,0 0 0 0 0,0 1-1 0 0,0 2-26 0 0,15 11 68 0 0,-19-16-9 0 0,0-1 1 0 0,0 0-1 0 0,0 0 0 0 0,-1 1 0 0 0,1-1 0 0 0,0 1 0 0 0,-1 0 1 0 0,0-1-1 0 0,0 1 0 0 0,0 1-59 0 0,2 13-1005 0 0,-3-16 512 0 0,0 0 0 0 0,0 0 0 0 0,0 0 1 0 0,0 1-1 0 0,-1-1 0 0 0,1 0 0 0 0,0 0 0 0 0,-1 0 0 0 0,1 0 0 0 0,-1 0 0 0 0,1 0 0 0 0,-1 1 494 0 0,-4 3-6981 0 0</inkml:trace>
  <inkml:trace contextRef="#ctx0" brushRef="#br0" timeOffset="-1190.424">6 473 9848 0 0,'1'-2'14'0'0,"0"0"38"0"0,0 0 0 0 0,0 1 1 0 0,0-1-1 0 0,-1 0 0 0 0,1 1 0 0 0,-1-1 0 0 0,1 0 1 0 0,-1 0-1 0 0,0 1 0 0 0,1-1 0 0 0,-1 0 1 0 0,0 0-1 0 0,0 0 0 0 0,0 0-52 0 0,0-4 47 0 0,0 0 0 0 0,1 0 0 0 0,0 0 0 0 0,0 0 0 0 0,0 0 0 0 0,2-4-47 0 0,1-4 145 0 0,12-53 2212 0 0,-13 47 2461 0 0,-3 20-4767 0 0,0 1 1 0 0,0-1 0 0 0,0 0-1 0 0,0 0 1 0 0,0 0-1 0 0,0 0 1 0 0,0 0-1 0 0,0 0 1 0 0,0 0-1 0 0,-1 0 1 0 0,1 0-1 0 0,0 0 1 0 0,0 0-1 0 0,0 0 1 0 0,0 0 0 0 0,0 0-1 0 0,0 0 1 0 0,0 0-1 0 0,0 0 1 0 0,0 0-1 0 0,0 0 1 0 0,0 0-1 0 0,0 0 1 0 0,0 0-1 0 0,0 0 1 0 0,0 0-1 0 0,0 0 1 0 0,0 0-1 0 0,0-1 1 0 0,0 1 0 0 0,0 0-1 0 0,0 0 1 0 0,0 0-1 0 0,0 0 1 0 0,0 0-1 0 0,0 0 1 0 0,0 0-1 0 0,0 0 1 0 0,0 0-1 0 0,0 0 1 0 0,0 0-1 0 0,0 0 1 0 0,-1 0 0 0 0,1 0-1 0 0,0 0 1 0 0,0 0-1 0 0,0 0 1 0 0,0 0-1 0 0,0 0 1 0 0,0 0-1 0 0,0 0 1 0 0,0 0-1 0 0,0 0 1 0 0,0 0-1 0 0,0 0-51 0 0,-3 9 870 0 0,1-4-817 0 0,1 0-1 0 0,1 0 1 0 0,-1 1-1 0 0,1-1 1 0 0,0 5-53 0 0,-1 9 84 0 0,0 31 276 0 0,1 0 1 0 0,7 49-361 0 0,-1-5 570 0 0,-3-58-540 0 0,-2-18-70 0 0,0 0 0 0 0,-1 14 40 0 0,-3 37 135 0 0,2-27 138 0 0,-2 10-273 0 0,-6-22 112 0 0,2-4-48 0 0,4-19-53 0 0,3-5-27 0 0,0-2-283 0 0,0 0-134 0 0,3-7-6379 0 0,-3 0-302 0 0</inkml:trace>
  <inkml:trace contextRef="#ctx0" brushRef="#br0" timeOffset="-808.114">4 323 14568 0 0,'0'-14'1000'0'0,"0"12"-993"0"0,0 0 0 0 0,1 0 1 0 0,-1 0-1 0 0,1 0 1 0 0,0 1-1 0 0,-1-1 0 0 0,1 0 1 0 0,0 0-1 0 0,0 0 1 0 0,0 1-1 0 0,0-1 0 0 0,0 0 1 0 0,1 1-1 0 0,-1-1 1 0 0,0 1-1 0 0,1 0 0 0 0,-1-1 1 0 0,1 1-1 0 0,0 0 1 0 0,-1 0-1 0 0,1 0 0 0 0,0 0-7 0 0,7-5 146 0 0,1 1 0 0 0,0 1 0 0 0,7-3-146 0 0,-8 4 134 0 0,2-1 251 0 0,0 1 1 0 0,1 0-1 0 0,-1 1 0 0 0,1 0 1 0 0,-1 1-1 0 0,1 0 0 0 0,2 1-385 0 0,-9 0 146 0 0,1 0 0 0 0,-1 1 0 0 0,0 0 0 0 0,0 0-1 0 0,0 1 1 0 0,0-1 0 0 0,-1 1 0 0 0,1 0-1 0 0,0 0 1 0 0,4 4-146 0 0,7 4 483 0 0,-1 0 0 0 0,6 7-483 0 0,-5-4 312 0 0,-10-9-283 0 0,-1 1 0 0 0,-1 0 0 0 0,1 0 0 0 0,-1 0 0 0 0,1 1 0 0 0,-2-1 0 0 0,1 1 0 0 0,-1 0 0 0 0,2 2-29 0 0,-1 3 19 0 0,1-1 0 0 0,-1 1 1 0 0,-1 0-1 0 0,0 0 1 0 0,0 1-20 0 0,-3-7 27 0 0,1-1 0 0 0,-1 1 0 0 0,0 0 0 0 0,0-1 1 0 0,0 1-1 0 0,0-1 0 0 0,-1 1 0 0 0,0-1 0 0 0,0 1 1 0 0,0-1-1 0 0,0 0 0 0 0,-1 1 0 0 0,-1 1-27 0 0,0 1 32 0 0,-1-1 1 0 0,0 0-1 0 0,0 0 0 0 0,0-1 0 0 0,-1 1 1 0 0,1-1-1 0 0,-2 0 0 0 0,-1 2-32 0 0,-6 3 52 0 0,-1 0 0 0 0,0-1 0 0 0,0 0 0 0 0,-1-1 0 0 0,0-1 1 0 0,-1 0-1 0 0,-1-1-52 0 0,-1 1-126 0 0,0-1 0 0 0,-1-1 0 0 0,0-1 0 0 0,0 0 0 0 0,-1-2 0 0 0,1 0 0 0 0,-1-1 126 0 0,16-1-139 0 0,1 0 0 0 0,0 0 0 0 0,-1 0 0 0 0,1-1 0 0 0,0 1 0 0 0,-1-1 0 0 0,1 0-1 0 0,-2-1 140 0 0,3 1-166 0 0,1 1 0 0 0,0-1 0 0 0,0 0 0 0 0,0 1 0 0 0,0-1 0 0 0,0 0 0 0 0,0 0 0 0 0,0 0-1 0 0,0 0 1 0 0,0 0 0 0 0,0 0 0 0 0,1 0 0 0 0,-1 0 0 0 0,0 0 0 0 0,1-1 0 0 0,-1 1 0 0 0,1 0-1 0 0,-1 0 1 0 0,1-1 0 0 0,0 1 0 0 0,-1-1 166 0 0,0-7-1498 0 0</inkml:trace>
  <inkml:trace contextRef="#ctx0" brushRef="#br0" timeOffset="2680.476">2502 639 14224 0 0,'0'0'322'0'0,"0"0"45"0"0,0 0 20 0 0,0 0-38 0 0,7-2 280 0 0,39-9 2073 0 0,-35 8-2424 0 0,1 0 1 0 0,-1 0 0 0 0,1 1-1 0 0,-1 1 1 0 0,1 0-279 0 0,61-3 21 0 0,-24 0-144 0 0,12-4-2019 0 0,-42 5 988 0 0</inkml:trace>
  <inkml:trace contextRef="#ctx0" brushRef="#br0" timeOffset="4634.583">3073 455 13472 0 0,'0'0'306'0'0,"0"0"46"0"0,0 0 22 0 0,0 0-49 0 0,4 13 1247 0 0,-1-4-899 0 0,0-1 0 0 0,-1 1 0 0 0,0 0 0 0 0,0 6-673 0 0,-1-6 438 0 0,1 1 0 0 0,0-1 0 0 0,1 0 0 0 0,1 5-438 0 0,5 13 618 0 0,-7-20-498 0 0,0 0 0 0 0,0 0 0 0 0,1-1 0 0 0,0 1-120 0 0,14 27 416 0 0,-15-29-409 0 0,1-1-1 0 0,0 0 0 0 0,-1 1 0 0 0,0 0 0 0 0,0-1 1 0 0,0 3-7 0 0,1 5-19 0 0,-2-9 41 0 0,3 8 36 0 0,-3-3-3 0 0,-1-7 15 0 0,0-1 2 0 0,0 0 0 0 0,0 0 0 0 0,0 0 0 0 0,-4-12 152 0 0,3 3-222 0 0,0 0 0 0 0,1 0 0 0 0,0-1 0 0 0,0 1 0 0 0,1 0-1 0 0,0-1 1 0 0,0 1 0 0 0,1 0 0 0 0,1-1-2 0 0,2-15-113 0 0,-2 11 61 0 0,1 0-1 0 0,1 1 0 0 0,3-8 53 0 0,6-17-146 0 0,-11 31 123 0 0,0-1 0 0 0,0 1 0 0 0,1 1 0 0 0,0-1 0 0 0,0 0 0 0 0,0 1 0 0 0,1 0 0 0 0,0 0 0 0 0,1 0 0 0 0,-1 1-1 0 0,1 0 1 0 0,0 0 0 0 0,4-3 23 0 0,-3 7-48 0 0,2 8 36 0 0,-5-4 14 0 0,-1 2-1 0 0,1-1 1 0 0,-1 0-1 0 0,0 1 1 0 0,0 0-1 0 0,0-1 1 0 0,-1 1-1 0 0,0 0 1 0 0,0 1-1 0 0,0-1 1 0 0,0 0-1 0 0,0 4-1 0 0,2 12 115 0 0,-1 0 0 0 0,1 13-115 0 0,-3-10 49 0 0,-1-15 7 0 0,0 0 0 0 0,1 1-1 0 0,1-1 1 0 0,0 3-56 0 0,7 10 283 0 0,-8-21-276 0 0,-1 0 0 0 0,0-1 1 0 0,1 1-1 0 0,-1 0 0 0 0,1-1 0 0 0,-1 1 0 0 0,0 0 1 0 0,1-1-1 0 0,-1 1 0 0 0,1-1 0 0 0,0 1 0 0 0,-1-1 1 0 0,1 1-1 0 0,-1-1 0 0 0,1 0 0 0 0,0 1 1 0 0,-1-1-1 0 0,1 1-7 0 0,2 0 19 0 0,-1 1-3 0 0,1 0-1 0 0,-1-1 1 0 0,1 1-1 0 0,-1-1 1 0 0,1 0-1 0 0,0 0 1 0 0,-1 0 0 0 0,1 0-1 0 0,0 0 1 0 0,0 0-1 0 0,0-1 1 0 0,-1 0-1 0 0,1 1 1 0 0,0-1-1 0 0,0 0 1 0 0,0 0-1 0 0,0-1 1 0 0,0 1-1 0 0,0 0 1 0 0,-1-1-1 0 0,1 0 1 0 0,0 0-1 0 0,0 0 1 0 0,-1 0 0 0 0,1 0-1 0 0,-1 0 1 0 0,1-1-1 0 0,0 0-15 0 0,3-1 17 0 0,0-1-1 0 0,0 0 1 0 0,0-1-1 0 0,0 1 1 0 0,-1-1-1 0 0,0 0 1 0 0,0-1-1 0 0,0 1 1 0 0,-1-1-1 0 0,4-5-16 0 0,2-7-99 0 0,0-1-1 0 0,-1-1 1 0 0,3-8 99 0 0,-8 17-123 0 0,1 1 0 0 0,0-1 1 0 0,2-1 122 0 0,-3 5-64 0 0,1-1 0 0 0,-1 0 1 0 0,-1 0-1 0 0,0-1 1 0 0,0 1-1 0 0,0-3 64 0 0,6-7-92 0 0,-8 17 92 0 0,0 0 0 0 0,-1 0-1 0 0,1 0 1 0 0,0-1 0 0 0,-1 1 0 0 0,1 0 0 0 0,0 0-1 0 0,-1-1 1 0 0,0 1 0 0 0,1 0 0 0 0,-1-1-1 0 0,0 1 1 0 0,0 0 0 0 0,1-1 0 0 0,-1 1 0 0 0,0 0-1 0 0,0-1 1 0 0,-1 1 1 0 0,1 1-1 0 0,0 0 1 0 0,0-1-1 0 0,0 1 0 0 0,0 0 1 0 0,0-1-1 0 0,0 1 0 0 0,0 0 0 0 0,0-1 1 0 0,0 1-1 0 0,0 0 0 0 0,0-1 0 0 0,0 1 1 0 0,0 0-1 0 0,0-1 0 0 0,0 1 0 0 0,0 0 1 0 0,0 0-1 0 0,0-1 0 0 0,0 1 1 0 0,0 0-1 0 0,1-1 0 0 0,-1 1 0 0 0,0 0 1 0 0,0 0-1 0 0,0-1 0 0 0,1 1 0 0 0,-1 0 1 0 0,0 0-1 0 0,0-1 0 0 0,1 1 0 0 0,-1 0 1 0 0,0 0-1 0 0,1 0 0 0 0,-1 0 0 0 0,0-1 1 0 0,0 1-1 0 0,1 0 0 0 0,0-1 53 0 0,-2 3 13 0 0,-8 18 4 0 0,7-17-63 0 0,0 0 0 0 0,1 0 0 0 0,-1-1 0 0 0,1 1 1 0 0,0 0-1 0 0,0 0 0 0 0,0 1 0 0 0,0-1 0 0 0,0 1-7 0 0,-5 39 64 0 0,4-35-40 0 0,0 1 1 0 0,1-1-1 0 0,0 1 1 0 0,1-1-1 0 0,0 1 1 0 0,0-1-1 0 0,0 1 1 0 0,1-1-1 0 0,2 6-24 0 0,-1-4 39 0 0,-1-5-18 0 0,1 0-1 0 0,-1 0 0 0 0,1-1 0 0 0,-1 1 1 0 0,3 3-21 0 0,-3-6 17 0 0,0-1 0 0 0,1 1 0 0 0,-1-1 0 0 0,0 1 0 0 0,1-1 0 0 0,-1 1 0 0 0,1-1-1 0 0,-1 0 1 0 0,1 1 0 0 0,0-1 0 0 0,0 0 0 0 0,-1 0 0 0 0,1 0 0 0 0,0-1 0 0 0,0 1 0 0 0,1 0-17 0 0,1 0 16 0 0,1 0 0 0 0,-1 0 0 0 0,0 0 1 0 0,1-1-1 0 0,-1 1 0 0 0,0-1 0 0 0,1-1 0 0 0,-1 1 0 0 0,1 0 0 0 0,-1-1 0 0 0,1 0-16 0 0,8-2 49 0 0,0-1 0 0 0,12-6-49 0 0,-2 1-19 0 0,-16 6-50 0 0,0 0 0 0 0,0 0-1 0 0,0-1 1 0 0,-1 0 0 0 0,0 0-1 0 0,0-1 1 0 0,0 1 0 0 0,0-1-1 0 0,3-4 70 0 0,10-6-344 0 0,-16 13 242 0 0,0 0-1 0 0,0-1 0 0 0,-1 1 1 0 0,1-1-1 0 0,0 1 0 0 0,-1-1 1 0 0,1 0-1 0 0,-1 0 0 0 0,0 0 1 0 0,0 0-1 0 0,0 0 0 0 0,1-3 103 0 0,8-18-754 0 0,-8 18 460 0 0,0 0 0 0 0,0 0 0 0 0,0 0 0 0 0,-1-1-1 0 0,0 1 1 0 0,0-1 0 0 0,-1-2 294 0 0,0 5-93 0 0,-1 1 1 0 0,1-1-1 0 0,-1 1 0 0 0,1 0 0 0 0,0-1 1 0 0,0 1-1 0 0,0 0 0 0 0,1-1 0 0 0,0 0 93 0 0,-2 3-20 0 0,0 0 0 0 0,1 0 0 0 0,-1 0 0 0 0,0 0-1 0 0,0 0 1 0 0,1 0 0 0 0,-1 0 0 0 0,0 0 0 0 0,0 0-1 0 0,0 0 1 0 0,0 0 0 0 0,0 0 0 0 0,-1 0 0 0 0,1 0-1 0 0,0 0 1 0 0,0 0 0 0 0,-1 0 20 0 0,-1-13 3319 0 0,10 32-2663 0 0,-9 1-120 0 0,0-1 0 0 0,-4 15-536 0 0,5-31 26 0 0,0 0 1 0 0,0-1-1 0 0,0 1 0 0 0,0 0 0 0 0,0-1 0 0 0,0 1 0 0 0,1 0 1 0 0,-1-1-1 0 0,1 1 0 0 0,0 1-26 0 0,-1-1 24 0 0,1-1 0 0 0,-1 1 1 0 0,1-1-1 0 0,-1 1 0 0 0,0 0 0 0 0,0-1 1 0 0,0 1-1 0 0,0 0 0 0 0,0-1 0 0 0,0 3-24 0 0,0-2 29 0 0,0 0 0 0 0,0 1 0 0 0,1-1 0 0 0,-1 1 0 0 0,1-1 0 0 0,-1 0 0 0 0,1 1 0 0 0,0-1 0 0 0,0 0 0 0 0,0 1 0 0 0,0-1 0 0 0,1 0-29 0 0,5 17 364 0 0,-6-18-326 0 0,0 1-1 0 0,0-1 0 0 0,0 1 0 0 0,1-1 1 0 0,-1 0-1 0 0,0 0 0 0 0,1 0 0 0 0,-1 0 1 0 0,1 0-1 0 0,-1 0 0 0 0,1 0 0 0 0,0 0-37 0 0,3 2 75 0 0,-4-2 27 0 0,13 1 198 0 0,-12-2-273 0 0,0 0 0 0 0,0 1 0 0 0,0-1 0 0 0,0 0 0 0 0,0 0 0 0 0,1 0 0 0 0,-1 0 0 0 0,0-1 0 0 0,0 1 0 0 0,0-1 0 0 0,0 1 0 0 0,0-1-27 0 0,2 0 24 0 0,-1 0 0 0 0,1-1 0 0 0,-1 1 0 0 0,1-1-1 0 0,-1 0 1 0 0,1 0 0 0 0,-1-1 0 0 0,2-1-24 0 0,4-3 69 0 0,-7 5-69 0 0,1 0 1 0 0,-1 0-1 0 0,0 0 1 0 0,0 0-1 0 0,1 0 0 0 0,-2-1 1 0 0,1 1-1 0 0,0-1 1 0 0,0 1-1 0 0,0-3 0 0 0,0 3-3 0 0,-1 1 1 0 0,-1 1-1 0 0,0-1 0 0 0,1 1 0 0 0,-1-1 1 0 0,0 1-1 0 0,1-1 0 0 0,-1 1 1 0 0,0-1-1 0 0,1 0 0 0 0,-1 1 0 0 0,0-1 1 0 0,0 1-1 0 0,0-1 0 0 0,0 0 1 0 0,0 1-1 0 0,0-1 0 0 0,0 0 0 0 0,0 1 1 0 0,0-1-1 0 0,0 1 0 0 0,0-1 1 0 0,0 0-1 0 0,0 0 3 0 0,-2-1-75 0 0,1 2-17 0 0,1 0-4 0 0,18-8-154 0 0,-17 8 195 0 0,-1 0-18 0 0,0 0-9 0 0,0-1 57 0 0,0 0 0 0 0,1 1 0 0 0,-1-1 0 0 0,0 1 0 0 0,1-1-1 0 0,-1 0 1 0 0,1 1 0 0 0,-1-1 0 0 0,1 1 0 0 0,-1 0 0 0 0,1-1 0 0 0,-1 1-1 0 0,1-1 1 0 0,-1 1 0 0 0,1 0 0 0 0,0-1 0 0 0,-1 1 0 0 0,1 0 0 0 0,-1 0-1 0 0,1-1 1 0 0,0 1 25 0 0,13-4-180 0 0,4-2-260 0 0,-17 6 312 0 0,-1 0 0 0 0,0 0-18 0 0,4-6-341 0 0,-2 4 456 0 0,-2 2 6 0 0,1 0 0 0 0,-1 0 0 0 0,0 0 0 0 0,1 0 0 0 0,-1-1 0 0 0,0 1 0 0 0,0 0 0 0 0,1 0 0 0 0,-1 0 0 0 0,0-1 0 0 0,0 1 0 0 0,0 0 0 0 0,1 0 0 0 0,-1-1 0 0 0,0 1 0 0 0,0 0 0 0 0,0-1 0 0 0,0 1 0 0 0,0 0 0 0 0,1 0 0 0 0,-1-1 0 0 0,0 1 0 0 0,0 0 0 0 0,0-1 0 0 0,0 1 0 0 0,0 0 0 0 0,0-1 0 0 0,0 1 0 0 0,0 0 0 0 0,0-1 0 0 0,0 1 0 0 0,0 0 0 0 0,0-1 0 0 0,-1 1 0 0 0,1 0 0 0 0,0-1 0 0 0,0 1 0 0 0,0 0 0 0 0,0 0 0 0 0,-1-1 25 0 0,15-11-1636 0 0,-13 8 735 0 0,-1 3 771 0 0,0 0-1 0 0,1 1 1 0 0,-1-1-1 0 0,0 0 1 0 0,0 1-1 0 0,0-1 1 0 0,1 0-1 0 0,-1 1 1 0 0,0-1 0 0 0,1 1-1 0 0,-1-1 1 0 0,0 0-1 0 0,1 1 1 0 0,-1-1-1 0 0,1 1 1 0 0,-1-1-1 0 0,1 1 1 0 0,-1-1 0 0 0,1 1 129 0 0,0-1-145 0 0,0 1-1 0 0,0-1 1 0 0,0 0-1 0 0,0 1 0 0 0,0-1 1 0 0,0 0-1 0 0,-1 0 0 0 0,1 1 1 0 0,0-1-1 0 0,0 0 0 0 0,-1 0 1 0 0,1 0-1 0 0,-1 0 0 0 0,1 0 1 0 0,-1 0-1 0 0,1 0 0 0 0,-1 0 1 0 0,0 0-1 0 0,1 0 0 0 0,-1 0 1 0 0,0-1 146 0 0,0 1-61 0 0,0 1 1 0 0,1-1-1 0 0,-1 1 1 0 0,0-1-1 0 0,1 1 1 0 0,-1-1-1 0 0,0 1 1 0 0,1-1 0 0 0,-1 1-1 0 0,1-1 1 0 0,-1 1-1 0 0,0 0 1 0 0,1-1-1 0 0,-1 1 1 0 0,1 0 0 0 0,-1-1-1 0 0,1 1 1 0 0,0 0-1 0 0,-1-1 1 0 0,1 1-1 0 0,-1 0 1 0 0,1 0 60 0 0,0 0-30 0 0,-1 0 1 0 0,1-1-1 0 0,-1 1 1 0 0,1 0 0 0 0,-1 0-1 0 0,1 0 1 0 0,-1-1-1 0 0,1 1 1 0 0,-1 0-1 0 0,1-1 1 0 0,-1 1-1 0 0,0 0 1 0 0,1-1-1 0 0,-1 1 1 0 0,1-1 0 0 0,-1 1-1 0 0,0-1 1 0 0,1 1-1 0 0,-1-1 1 0 0,0 1-1 0 0,0 0 1 0 0,1-1-1 0 0,-1 0 1 0 0,0 1-1 0 0,0-1 1 0 0,0 1 0 0 0,0-1-1 0 0,0 1 1 0 0,0-1 29 0 0,0 0-256 0 0,0 1 270 0 0,5-12 2688 0 0,-10 8-1205 0 0,10 6 1512 0 0,-3 12-1930 0 0,0-12-1014 0 0,-1 0 1 0 0,0-1 0 0 0,0 1 0 0 0,0 0-1 0 0,-1 0 1 0 0,1 0 0 0 0,0 0-1 0 0,-1 0 1 0 0,1 0 0 0 0,-1 0 0 0 0,0 0-1 0 0,1 0 1 0 0,-1 0 0 0 0,0 0-1 0 0,0 0 1 0 0,0 0 0 0 0,-1 0 0 0 0,1 0-1 0 0,0 0 1 0 0,-1 0-66 0 0,1-1 19 0 0,0 17 330 0 0,1-15-296 0 0,-1 0 0 0 0,0 1 0 0 0,0-1-1 0 0,0 0 1 0 0,0 0 0 0 0,-1 0 0 0 0,1 0 0 0 0,-2 3-53 0 0,-4 6 177 0 0,5-11-149 0 0,0 0 0 0 0,0 0 1 0 0,1 1-1 0 0,-1-1 0 0 0,0 1 0 0 0,1-1 1 0 0,-1 1-1 0 0,1-1 0 0 0,-1 1 0 0 0,1-1 1 0 0,0 1-1 0 0,0-1 0 0 0,-1 1 1 0 0,1-1-1 0 0,0 1 0 0 0,0 0 0 0 0,1 0-28 0 0,-1 0 24 0 0,0-1 0 0 0,0 1 0 0 0,0-1-1 0 0,0 1 1 0 0,0-1 0 0 0,-1 1 0 0 0,1-1-1 0 0,-1 1 1 0 0,1-1 0 0 0,0 0 0 0 0,-1 1 0 0 0,0 0-25 0 0,0-1 21 0 0,0 1 0 0 0,1-1 0 0 0,-1 0 0 0 0,1 1 0 0 0,0-1-1 0 0,-1 1 1 0 0,1-1 0 0 0,0 1 0 0 0,0-1 0 0 0,0 0-1 0 0,0 1 1 0 0,0-1 0 0 0,0 1-20 0 0,2 10 134 0 0,-1-10-92 0 0,0 1 0 0 0,-1 0 0 0 0,1-1 0 0 0,-1 1 0 0 0,0 0 0 0 0,0 0 0 0 0,0-1 0 0 0,0 1-1 0 0,0 0 1 0 0,-1 2-42 0 0,1-4 10 0 0,-1-1-1 0 0,1 1 0 0 0,0 0 0 0 0,-1-1 1 0 0,1 1-1 0 0,0 0 0 0 0,0 0 1 0 0,0-1-1 0 0,0 1 0 0 0,0 0 1 0 0,-1 0-1 0 0,1-1 0 0 0,1 1 0 0 0,-1 0 1 0 0,0-1-1 0 0,0 1 0 0 0,0 0 1 0 0,0 0-1 0 0,0-1 0 0 0,1 1 1 0 0,-1 0-1 0 0,0-1 0 0 0,1 1 0 0 0,-1 0 1 0 0,0-1-1 0 0,1 1 0 0 0,-1 0 1 0 0,1-1-1 0 0,-1 1 0 0 0,1-1 0 0 0,-1 1 1 0 0,1-1-1 0 0,-1 1 0 0 0,1-1 1 0 0,0 0-1 0 0,-1 1-9 0 0,-19 10 335 0 0,18-11-250 0 0,1 0-13 0 0,0 0 5 0 0,0 0 3 0 0,-4-5 67 0 0,3 4-145 0 0,0 0-1 0 0,1 1 1 0 0,-1-1-1 0 0,1 0 1 0 0,-1 1-1 0 0,1-1 1 0 0,-1 0 0 0 0,1 1-1 0 0,-1-1 1 0 0,1 0-1 0 0,0 0 1 0 0,0 0-1 0 0,-1 1 1 0 0,1-1 0 0 0,0 0-1 0 0,0 0 1 0 0,0 0-1 0 0,0 0 1 0 0,0 0 0 0 0,0 1-1 0 0,0-1 1 0 0,0 0-1 0 0,0 0 1 0 0,0 0-1 0 0,1 0 1 0 0,-1 1 0 0 0,0-1-2 0 0,1-16-43 0 0,-1 14 13 0 0,0-1-1 0 0,1 1 1 0 0,-1-1 0 0 0,1 1-1 0 0,0 0 1 0 0,0-1 0 0 0,0 1-1 0 0,0 0 1 0 0,1 0 0 0 0,-1-1-1 0 0,1 1 1 0 0,0 1 0 0 0,0-1-1 0 0,0 0 1 0 0,0 0 0 0 0,1 0 30 0 0,12-20-262 0 0,-14 20 231 0 0,1 0-1 0 0,0 0 1 0 0,0 1-1 0 0,0-1 0 0 0,0 1 1 0 0,0-1-1 0 0,0 1 1 0 0,1 0-1 0 0,0 0 32 0 0,0 0-33 0 0,-1-1 1 0 0,1 1-1 0 0,-1 0 1 0 0,0-1-1 0 0,0 1 1 0 0,0-1-1 0 0,1-1 33 0 0,-1 2-14 0 0,-1 0 0 0 0,1 0 0 0 0,0 0 0 0 0,0 0-1 0 0,0 1 1 0 0,0-1 0 0 0,0 1 0 0 0,0-1 0 0 0,0 1 0 0 0,0 0-1 0 0,1 0 1 0 0,-1 0 0 0 0,3-1 14 0 0,4-2-37 0 0,-9 4 33 0 0,1-1 0 0 0,-1 1 1 0 0,1 0-1 0 0,-1-1 0 0 0,1 1 0 0 0,-1 0 0 0 0,1 0 1 0 0,-1-1-1 0 0,1 1 0 0 0,-1 0 0 0 0,1 0 0 0 0,-1 0 1 0 0,1 0-1 0 0,0 0 0 0 0,-1 0 0 0 0,1 0 0 0 0,-1 0 1 0 0,1 0-1 0 0,-1 0 0 0 0,1 0 0 0 0,-1 0 0 0 0,1 0 1 0 0,0 0-1 0 0,-1 0 0 0 0,1 1 0 0 0,-1-1 0 0 0,1 0 0 0 0,-1 0 4 0 0,2 2-13 0 0,12 0-8 0 0,-4 5-7 0 0,-9-7 32 0 0,13 16 159 0 0,0-1 1 0 0,0 4-164 0 0,-11-14 50 0 0,1 0 0 0 0,-1 1 0 0 0,0-1 1 0 0,0 1-1 0 0,-1 0 0 0 0,1-1 0 0 0,-1 1 0 0 0,-1 0 0 0 0,1 3-50 0 0,3 8 149 0 0,-4-16-123 0 0,0 1 0 0 0,0 0 0 0 0,-1 0 1 0 0,1-1-1 0 0,-1 1 0 0 0,1 0 0 0 0,-1 0 0 0 0,0 0 0 0 0,0-1 0 0 0,0 1 0 0 0,0 0 0 0 0,0 0 0 0 0,0 0-26 0 0,-1 28 376 0 0,1-29-298 0 0,0-1-12 0 0,0 0-2 0 0,0 0 0 0 0,0 0-54 0 0,-1 0 1 0 0,1 0-1 0 0,0 0 0 0 0,-1 0 0 0 0,1 0 0 0 0,0 0 0 0 0,-1-1 0 0 0,1 1 1 0 0,0 0-1 0 0,-1 0 0 0 0,1 0 0 0 0,0 0 0 0 0,-1-1 0 0 0,1 1 0 0 0,0 0 0 0 0,-1 0 1 0 0,1 0-1 0 0,0-1 0 0 0,0 1 0 0 0,-1 0 0 0 0,1-1 0 0 0,0 1 0 0 0,0 0 1 0 0,0 0-1 0 0,0-1 0 0 0,-1 1 0 0 0,1 0 0 0 0,0-1 0 0 0,0 1-10 0 0,-1-15-53 0 0,1 12-6 0 0,1-1 0 0 0,-1 1-1 0 0,1-1 1 0 0,0 1 0 0 0,0-1 0 0 0,2-1 59 0 0,12-45-863 0 0,-4 31 453 0 0,0 0-1 0 0,2 0 1 0 0,0 2 0 0 0,5-6 410 0 0,-17 22-4 0 0,0 0 0 0 0,0 0 1 0 0,1 0-1 0 0,-1 0 0 0 0,0 0 0 0 0,1 0 1 0 0,-1 0-1 0 0,0 0 0 0 0,1 0 1 0 0,-1 1-1 0 0,1-1 0 0 0,-1 1 0 0 0,1-1 1 0 0,0 1-1 0 0,-1 0 0 0 0,1 0 1 0 0,-1-1-1 0 0,1 1 0 0 0,0 0 0 0 0,-1 0 1 0 0,1 1-1 0 0,-1-1 0 0 0,1 0 1 0 0,0 0-1 0 0,-1 1 0 0 0,1-1 0 0 0,-1 1 1 0 0,1 0 3 0 0,1 0 37 0 0,-1 0 0 0 0,1 0 0 0 0,0 1 0 0 0,-1 0 0 0 0,1-1 0 0 0,-1 1 0 0 0,0 0 0 0 0,0 0-1 0 0,0 0 1 0 0,0 0 0 0 0,0 1 0 0 0,0-1 0 0 0,0 1 0 0 0,-1-1 0 0 0,1 1-37 0 0,9 19 269 0 0,-6-15-180 0 0,-1 0 0 0 0,0 1 0 0 0,-1 0-1 0 0,1 0 1 0 0,-2 0 0 0 0,1 1 0 0 0,-1-1 0 0 0,0 0 0 0 0,-1 1 0 0 0,0-1 0 0 0,0 1-89 0 0,7 39 217 0 0,-8-47-211 0 0,0 1-1 0 0,1 0 1 0 0,-1-1-1 0 0,1 1 1 0 0,-1-1-1 0 0,1 1 0 0 0,-1-1 1 0 0,1 1-1 0 0,0-1 1 0 0,0 1-1 0 0,0-1-5 0 0,0 0-7 0 0,-1 0 0 0 0,1-1-1 0 0,0 1 1 0 0,-1-1 0 0 0,1 1 0 0 0,0 0-1 0 0,-1-1 1 0 0,1 0 0 0 0,0 1 0 0 0,0-1-1 0 0,0 1 1 0 0,-1-1 0 0 0,1 0 0 0 0,0 0-1 0 0,0 1 1 0 0,0-1 0 0 0,0 0 0 0 0,-1 0-1 0 0,1 0 1 0 0,0 0 0 0 0,0 0 0 0 0,0 0-1 0 0,0 0 1 0 0,0 0 0 0 0,-1 0 0 0 0,1-1-1 0 0,0 1 1 0 0,0 0 0 0 0,0-1 7 0 0,1 1-72 0 0,11-4-925 0 0,-1-3-3309 0 0,-9 4 2478 0 0,12-6-5338 0 0</inkml:trace>
  <inkml:trace contextRef="#ctx0" brushRef="#br0" timeOffset="5151.463">4818 70 15200 0 0,'6'0'-11'0'0,"-2"0"236"0"0,0 0 0 0 0,1 0 0 0 0,-1 0 0 0 0,0 1 0 0 0,4 1-225 0 0,-6-2 33 0 0,0 1 0 0 0,-1 0-1 0 0,1-1 1 0 0,-1 1 0 0 0,1 0 0 0 0,-1 0 0 0 0,0 0-1 0 0,1 0 1 0 0,-1 0 0 0 0,0 0 0 0 0,0 1 0 0 0,0-1-1 0 0,0 0 1 0 0,0 1 0 0 0,0-1 0 0 0,0 0 0 0 0,0 1-34 0 0,6 13 264 0 0,-1 1 0 0 0,0 0-1 0 0,-1 0 1 0 0,-1 1 0 0 0,-1-1-1 0 0,1 8-262 0 0,11 83 2036 0 0,-3-18-716 0 0,0-5-669 0 0,-11-80-617 0 0,-1-1 1 0 0,0 1-1 0 0,0 0 0 0 0,0 0 0 0 0,0 0 1 0 0,-1 0-1 0 0,0 0 0 0 0,1 0 1 0 0,-1 0-1 0 0,-1 0 0 0 0,1-1 1 0 0,-1 1-1 0 0,1 0 0 0 0,-1-1 0 0 0,0 1 1 0 0,0-1-1 0 0,-1 0 0 0 0,1 1-34 0 0,0-3 88 0 0,3-2-80 0 0,-1 1 1 0 0,0 0-1 0 0,0-1 0 0 0,0 1 0 0 0,0-1 0 0 0,0 1 0 0 0,0 0 0 0 0,0-1 0 0 0,0 1 1 0 0,-1 0-1 0 0,1-1 0 0 0,0 1 0 0 0,0 0 0 0 0,0-1 0 0 0,0 1 0 0 0,0 0 0 0 0,-1-1 1 0 0,1 1-1 0 0,0 0 0 0 0,0-1 0 0 0,0 1 0 0 0,-1 0 0 0 0,1 0 0 0 0,0-1 0 0 0,0 1 1 0 0,-1 0-1 0 0,1 0 0 0 0,0 0 0 0 0,-1-1 0 0 0,1 1 0 0 0,0 0 0 0 0,-1 0 0 0 0,1 0 1 0 0,0 0-1 0 0,-1 0 0 0 0,1 0 0 0 0,0 0 0 0 0,-1-1 0 0 0,1 1 0 0 0,-1 0 0 0 0,1 0 1 0 0,0 0-1 0 0,-1 1 0 0 0,1-1 0 0 0,0 0 0 0 0,-1 0 0 0 0,1 0 0 0 0,0 0 1 0 0,-1 0-1 0 0,1 0 0 0 0,0 0 0 0 0,-1 1 0 0 0,1-1 0 0 0,0 0 0 0 0,-1 0 0 0 0,1 0 1 0 0,0 1-1 0 0,0-1 0 0 0,-1 0 0 0 0,1 0 0 0 0,0 1 0 0 0,0-1 0 0 0,-1 0-8 0 0,6-9-52 0 0,0 0 0 0 0,0 0 0 0 0,0 0 0 0 0,1 1 0 0 0,1 0 0 0 0,0 0 0 0 0,0 0-1 0 0,0 1 1 0 0,1 0 0 0 0,0 0 0 0 0,3-1 52 0 0,3-2-75 0 0,1 1 1 0 0,1 0-1 0 0,-1 1 0 0 0,1 1 1 0 0,0 0-1 0 0,7-1 75 0 0,-18 7 5 0 0,-1-1 0 0 0,1 1 0 0 0,-1 0 0 0 0,1 1 0 0 0,-1-1 0 0 0,1 1 0 0 0,-1 0 0 0 0,1 0 0 0 0,0 0 0 0 0,-1 1 0 0 0,1 0 0 0 0,-1-1 0 0 0,1 2 0 0 0,-1-1 0 0 0,0 0 0 0 0,1 1 0 0 0,-1 0 0 0 0,0 0 0 0 0,0 0 0 0 0,1 1-5 0 0,8 6 100 0 0,-12-9-87 0 0,1 1 1 0 0,-1 0-1 0 0,1 0 0 0 0,-1-1 0 0 0,0 1 0 0 0,1 0 0 0 0,-1 0 0 0 0,0 0 0 0 0,0 1 0 0 0,0-1 0 0 0,0 0 0 0 0,0 0 0 0 0,0 0 0 0 0,0 1 0 0 0,0-1 0 0 0,-1 1 0 0 0,1-1 0 0 0,0 0 0 0 0,-1 1 0 0 0,1 1-13 0 0,0-1 28 0 0,-1 0-1 0 0,1 1 1 0 0,-1-1-1 0 0,1 0 1 0 0,-1 1-1 0 0,0-1 1 0 0,0 1-1 0 0,0-1 1 0 0,0 1-1 0 0,0-1 1 0 0,-1 0-1 0 0,1 1 1 0 0,-1-1 0 0 0,0 0-1 0 0,1 1 1 0 0,-1-1-1 0 0,0 0 1 0 0,0 0-1 0 0,-1 0 1 0 0,1 1-1 0 0,0-1 1 0 0,-2 1-28 0 0,-2 3 90 0 0,-1 0 1 0 0,1 0-1 0 0,-1 0 1 0 0,-1-1 0 0 0,1 1-1 0 0,-5 1-90 0 0,-47 28 345 0 0,38-24-255 0 0,-1 1-84 0 0,1-2 0 0 0,-2 0-1 0 0,1-1 1 0 0,-1-1 0 0 0,-1-2 0 0 0,0 0-1 0 0,-1-1-5 0 0,21-4-112 0 0,0-1 0 0 0,0 1-1 0 0,0-1 1 0 0,0 0-1 0 0,0 0 1 0 0,0-1 0 0 0,-1 1 112 0 0,4 0-129 0 0,-1 0 0 0 0,1 0-1 0 0,-1-1 1 0 0,1 1 0 0 0,0 0 0 0 0,-1 0 0 0 0,1 0 0 0 0,-1-1 0 0 0,1 1 0 0 0,-1 0 0 0 0,1 0 0 0 0,-1-1 0 0 0,1 1 0 0 0,0 0 0 0 0,-1-1-1 0 0,1 1 1 0 0,0 0 0 0 0,-1-1 0 0 0,1 1 129 0 0,0-1-322 0 0,0 1 0 0 0,0-1 0 0 0,0 0 0 0 0,-1 1 0 0 0,1-1-1 0 0,0 1 1 0 0,0-1 0 0 0,0 1 0 0 0,1-1 0 0 0,-1 1 0 0 0,0-1 0 0 0,0 0 0 0 0,0 1-1 0 0,0-1 1 0 0,0 1 0 0 0,1-1 0 0 0,-1 1 0 0 0,0-1 0 0 0,0 1 0 0 0,1-1 0 0 0,-1 1 322 0 0,4-6-6364 0 0</inkml:trace>
  <inkml:trace contextRef="#ctx0" brushRef="#br0" timeOffset="5761.521">5136 530 14480 0 0,'26'3'568'0'0,"0"1"0"0"0,2 1-568 0 0,26 9 456 0 0,-40-10 300 0 0,-1-1 1 0 0,2-1-1 0 0,-1 0 1 0 0,14 0-757 0 0,-19-2 210 0 0,-1-1 1 0 0,1-1-1 0 0,0 1 0 0 0,-1-1 0 0 0,1-1 1 0 0,-1 0-1 0 0,0 0 0 0 0,0-1 0 0 0,0 1 1 0 0,0-2-1 0 0,0 1 0 0 0,-1-1 0 0 0,5-4-210 0 0,-10 7 7 0 0,0 0-1 0 0,0 0 0 0 0,1-1 1 0 0,-1 1-1 0 0,0-1 1 0 0,-1 1-1 0 0,1-1 0 0 0,0 1 1 0 0,-1-1-1 0 0,0 0 0 0 0,1 0 1 0 0,-1-1-7 0 0,9-38-234 0 0,-6 22-113 0 0,-3 16 274 0 0,0 1-1 0 0,-1-1 1 0 0,0 0-1 0 0,0 1 1 0 0,0-1-1 0 0,-1 0 1 0 0,1 0 0 0 0,-1 1-1 0 0,1-1 1 0 0,-1 1-1 0 0,-1-1 1 0 0,1 0-1 0 0,-1 0 74 0 0,-2-7-142 0 0,4 8 129 0 0,-4-3-14 0 0,-14 4-105 0 0,16 2 137 0 0,0 1 0 0 0,-1-1 0 0 0,1 1 0 0 0,0 0 0 0 0,0 0 0 0 0,-1 0 0 0 0,1 0 0 0 0,0 0 0 0 0,0 0 0 0 0,0 1 0 0 0,0-1 0 0 0,0 1 1 0 0,0 0-6 0 0,-11 7 41 0 0,9-6-19 0 0,-1 0-1 0 0,1 1 1 0 0,0 0 0 0 0,0 0 0 0 0,0 0-1 0 0,-3 5-21 0 0,-1 2 83 0 0,3-6-31 0 0,1 0 1 0 0,0 1-1 0 0,1 0 0 0 0,-1-1 1 0 0,1 1-1 0 0,0 0 0 0 0,0 1 0 0 0,1-1 1 0 0,0 0-1 0 0,0 1 0 0 0,1 0 1 0 0,0-1-1 0 0,0 1 0 0 0,0 0 0 0 0,1-1 1 0 0,0 1-1 0 0,0 0 0 0 0,1 2-52 0 0,-1-6 28 0 0,1 0 1 0 0,0 0-1 0 0,0 0 0 0 0,0 1 0 0 0,0-1 0 0 0,1 0 0 0 0,-1-1 0 0 0,1 1 0 0 0,-1 0 0 0 0,1 0 0 0 0,0-1 0 0 0,0 1 1 0 0,1-1-1 0 0,-1 1 0 0 0,2 0-28 0 0,-3-2 27 0 0,1 1 0 0 0,0-1 1 0 0,0 0-1 0 0,0 0 0 0 0,0 0 1 0 0,0 0-1 0 0,0 0 0 0 0,0 0 1 0 0,1-1-1 0 0,-1 1 0 0 0,0-1 1 0 0,0 1-1 0 0,1-1 0 0 0,-1 0 1 0 0,0 0-1 0 0,0 0 0 0 0,1 0 1 0 0,-1 0-1 0 0,0 0 0 0 0,0-1 1 0 0,1 1-1 0 0,-1-1-27 0 0,23-5 129 0 0,-8 2-92 0 0,-12 1-16 0 0,-1-1-15 0 0,38-17-1152 0 0,26-8 1146 0 0,-30 13-350 0 0,-30 12 203 0 0,17-6-383 0 0,0 0 0 0 0,4 1 530 0 0,-22 7-50 0 0,0 0 0 0 0,0 0 0 0 0,0 1 0 0 0,0 1 0 0 0,0-1 1 0 0,1 1-1 0 0,-1 0 0 0 0,0 0 0 0 0,0 1 0 0 0,3 1 50 0 0,-7-1 13 0 0,-1 1 1 0 0,1 0 0 0 0,-1-1-1 0 0,0 1 1 0 0,1 0 0 0 0,-1 0 0 0 0,0 1-1 0 0,0-1 1 0 0,0 0 0 0 0,-1 1-1 0 0,1-1 1 0 0,0 1 0 0 0,-1-1-1 0 0,0 1 1 0 0,0 0 0 0 0,0 0-1 0 0,0-1 1 0 0,0 1 0 0 0,0 1-14 0 0,3 15 205 0 0,-2-13-109 0 0,-1 1 0 0 0,0 0 0 0 0,0 0 1 0 0,0 0-1 0 0,-1 0 0 0 0,0 0 0 0 0,-1 2-96 0 0,1 10 259 0 0,0-17-203 0 0,0 0-1 0 0,0 1 1 0 0,0-1 0 0 0,0 1 0 0 0,-1-1-1 0 0,1 1 1 0 0,-1-1 0 0 0,1 0 0 0 0,-1 1-1 0 0,-1 1-55 0 0,2-2 77 0 0,-1 0 0 0 0,0 0 0 0 0,1 0 0 0 0,-1 1-1 0 0,1-1 1 0 0,0 0 0 0 0,-1 0 0 0 0,1 0-1 0 0,0 0 1 0 0,1 1-77 0 0,-1 0 128 0 0,0-2 100 0 0,0-1 18 0 0,-13 3 646 0 0,13-4-868 0 0,-1 0 1 0 0,0 0 0 0 0,0 0 0 0 0,1 0 0 0 0,-1 1-1 0 0,1-1 1 0 0,-1 0 0 0 0,0 0 0 0 0,1-1 0 0 0,0 1-1 0 0,-1 0 1 0 0,1 0 0 0 0,0 0 0 0 0,0 0 0 0 0,-1 0-1 0 0,1 0 1 0 0,0 0 0 0 0,0-1 0 0 0,0 0-25 0 0,0 0 22 0 0,0 0-1 0 0,0-1 1 0 0,0 1 0 0 0,0 0 0 0 0,0-1 0 0 0,1 1 0 0 0,-1 0 0 0 0,1-1 0 0 0,0-1-22 0 0,4-4 13 0 0,0 0 0 0 0,1 0 0 0 0,0 0 0 0 0,0 1 0 0 0,0-1 0 0 0,3 0-13 0 0,62-67-560 0 0,-50 58-626 0 0,0 0-1 0 0,0 1 0 0 0,4 0 1187 0 0,-3 4-7327 0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0:12.15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546 117 12896 0 0,'10'-8'985'0'0,"-2"-5"-541"0"0,-4 9-182 0 0,-1-1 1 0 0,1 0-1 0 0,-1-1 1 0 0,-1 1-1 0 0,1 0 1 0 0,1-5-263 0 0,-4 10 124 0 0,0-1 1 0 0,1 0 0 0 0,-1 1 0 0 0,0-1-1 0 0,0 0 1 0 0,0 0 0 0 0,0 1 0 0 0,0-1-1 0 0,0 0 1 0 0,0 0 0 0 0,0 1 0 0 0,0-1-1 0 0,0 0 1 0 0,-1 1 0 0 0,1-1 0 0 0,0 0-1 0 0,0 0 1 0 0,-1 1 0 0 0,1-1 0 0 0,0 1-1 0 0,-1-1 1 0 0,1 0 0 0 0,-1 1 0 0 0,1-1-1 0 0,-1 0-124 0 0,0 0 147 0 0,-1 0 1 0 0,1 0-1 0 0,0 0 0 0 0,-1 1 0 0 0,1-1 0 0 0,-1 0 0 0 0,1 1 0 0 0,-1-1 0 0 0,0 0 0 0 0,1 1 1 0 0,-2 0-148 0 0,-2-1 198 0 0,0 0 0 0 0,0 1 0 0 0,0-1 0 0 0,0 1 0 0 0,0 1 0 0 0,0-1 0 0 0,-4 2-198 0 0,-7 3 111 0 0,0 1 0 0 0,1 1 0 0 0,1 1 0 0 0,-1 0 0 0 0,1 1-1 0 0,0 0 1 0 0,0 2-111 0 0,1 0 72 0 0,1 1 0 0 0,0 0 0 0 0,1 1 0 0 0,0 0 0 0 0,-4 9-72 0 0,9-14 26 0 0,0 1 0 0 0,1 0 0 0 0,0 0 0 0 0,1 0 0 0 0,0 1 1 0 0,1-1-1 0 0,0 1 0 0 0,0 0 0 0 0,1 0 0 0 0,0 0 0 0 0,1 0 0 0 0,0 0 0 0 0,0 1 0 0 0,1-1 0 0 0,1 0 0 0 0,0 0 0 0 0,1 6-26 0 0,2 33 64 0 0,-4-37-47 0 0,0-1-1 0 0,1 1 1 0 0,1-1 0 0 0,1 7-17 0 0,15 38 232 0 0,11 22-232 0 0,-14-43 123 0 0,-2 1-1 0 0,-2 1 1 0 0,-1 0-1 0 0,3 25-122 0 0,-13-30-30 0 0,0-31-6 0 0,-1 0-1 0 0,1 0 1 0 0,0 0-1 0 0,0-1 1 0 0,0 1-1 0 0,-1 0 1 0 0,1 0-1 0 0,0 0 1 0 0,-1-1 0 0 0,1 1-1 0 0,-1 0 1 0 0,1 0-1 0 0,-1-1 1 0 0,1 1-1 0 0,-1 0 37 0 0,1-1-48 0 0,-1 0-1 0 0,1 0 1 0 0,0 0-1 0 0,-1 1 1 0 0,1-1-1 0 0,-1 0 1 0 0,1 0-1 0 0,-1 0 1 0 0,1 0-1 0 0,0 0 1 0 0,-1 0 0 0 0,1 0-1 0 0,-1 0 1 0 0,1 0-1 0 0,-1-1 1 0 0,1 1-1 0 0,0 0 1 0 0,-1 0-1 0 0,1 0 1 0 0,-1 0-1 0 0,1-1 1 0 0,0 1-1 0 0,-1 0 1 0 0,1 0 0 0 0,0-1-1 0 0,-1 1 1 0 0,1 0-1 0 0,0 0 1 0 0,-1-1-1 0 0,1 1 1 0 0,0 0-1 0 0,0-1 49 0 0,-17-15-3852 0 0,3 3-3023 0 0</inkml:trace>
  <inkml:trace contextRef="#ctx0" brushRef="#br0" timeOffset="793.419">3 431 14032 0 0,'0'0'43'0'0,"-1"0"0"0"0,1 0 0 0 0,0-1 1 0 0,0 1-1 0 0,0 0 0 0 0,0 0 1 0 0,-1 0-1 0 0,1-1 0 0 0,0 1 1 0 0,0 0-1 0 0,0 0 0 0 0,0-1 0 0 0,0 1 1 0 0,0 0-1 0 0,0 0 0 0 0,-1-1 1 0 0,1 1-1 0 0,0 0 0 0 0,0 0 1 0 0,0-1-1 0 0,0 1 0 0 0,0 0 0 0 0,0 0 1 0 0,0-1-1 0 0,0 1 0 0 0,0 0 1 0 0,1 0-1 0 0,-1-1 0 0 0,0 1 1 0 0,0 0-1 0 0,0 0 0 0 0,0-1 0 0 0,0 1 1 0 0,0 0-1 0 0,0 0 0 0 0,1-1 1 0 0,-1 1-1 0 0,0 0 0 0 0,0 0 1 0 0,0 0-1 0 0,0 0 0 0 0,1-1 0 0 0,-1 1-43 0 0,13-2 2655 0 0,-4 2-2853 0 0,27-1 1419 0 0,-1 1 1 0 0,25 3-1222 0 0,27 1 646 0 0,-53-4-441 0 0,0-2 0 0 0,0-1 0 0 0,0-2 0 0 0,0-1 0 0 0,-1-2 0 0 0,2-2-205 0 0,-3 0-120 0 0,0-1 1 0 0,-1-2-1 0 0,-1-1 0 0 0,0-1 1 0 0,-1-1-1 0 0,8-7 120 0 0,-24 11-368 0 0,0 1-1 0 0,0-2 0 0 0,7-9 369 0 0,-5 6-376 0 0,-7 6 20 0 0,-1 1 1 0 0,0-1 0 0 0,-1 0-1 0 0,6-12 356 0 0,8-12-494 0 0,-19 31 472 0 0,1 0 0 0 0,-1 0 0 0 0,0 0 0 0 0,0 0 0 0 0,0 0 0 0 0,0 0 1 0 0,0-2 21 0 0,-1 4 42 0 0,1 1 0 0 0,-1-1 1 0 0,0 0-1 0 0,0 0 1 0 0,0-1-1 0 0,0 1 1 0 0,0 0-1 0 0,0 0 1 0 0,0 0-1 0 0,0 0 0 0 0,0 0 1 0 0,0 0-1 0 0,-1 0 1 0 0,1 1-1 0 0,0-1 1 0 0,-1 0-1 0 0,1 0 0 0 0,-1 0 1 0 0,1 0-1 0 0,-1 0 1 0 0,1 0-1 0 0,-1 0 1 0 0,0 1-1 0 0,0-1-42 0 0,1 0 69 0 0,-1 1 0 0 0,0 0 0 0 0,1 0-1 0 0,-1 0 1 0 0,0 0 0 0 0,1 0 0 0 0,-1 0 0 0 0,0 0-1 0 0,0 0 1 0 0,1 0 0 0 0,-1 0 0 0 0,0 1 0 0 0,1-1-1 0 0,-1 0 1 0 0,0 0 0 0 0,1 1 0 0 0,-1-1 0 0 0,1 0-1 0 0,-1 1 1 0 0,0-1 0 0 0,1 1 0 0 0,-1-1 0 0 0,1 0-1 0 0,-1 1 1 0 0,1-1 0 0 0,-1 1 0 0 0,1 0-69 0 0,-14 15 530 0 0,4 0-484 0 0,1 0 0 0 0,1 0 0 0 0,0 1 0 0 0,2 0 0 0 0,-2 4-46 0 0,-2 14 63 0 0,2-1 1 0 0,-1 10-64 0 0,1-2 64 0 0,3-16 39 0 0,0 1-1 0 0,2 1 1 0 0,1 12-103 0 0,2-34 48 0 0,0 0-1 0 0,0 0 1 0 0,1 0-1 0 0,0 0 1 0 0,1 0-1 0 0,-1-1 1 0 0,1 1-1 0 0,0-1 0 0 0,0 1 1 0 0,1-1-1 0 0,0 0 1 0 0,0 1-1 0 0,0-1 1 0 0,0-1-1 0 0,3 4-47 0 0,-5-8 14 0 0,-1 0 0 0 0,1 1 0 0 0,0-1 0 0 0,0 0 0 0 0,-1 1 0 0 0,1-1 0 0 0,0 0 0 0 0,0 0 0 0 0,-1 0 1 0 0,1 0-1 0 0,0 0 0 0 0,0 0 0 0 0,0 0 0 0 0,-1 0 0 0 0,1 0 0 0 0,0 0 0 0 0,0 0 0 0 0,0 0 0 0 0,-1 0 0 0 0,2-1-14 0 0,13-5 167 0 0,-8 2-116 0 0,0-1 0 0 0,0 0 0 0 0,0 0 0 0 0,0-1 0 0 0,-1 0 0 0 0,0 0 0 0 0,-1 0 0 0 0,3-4-51 0 0,4-4-10 0 0,-7 8-10 0 0,-1 0-1 0 0,1 0 0 0 0,-1-1 1 0 0,0 1-1 0 0,-1-2 21 0 0,37-66-324 0 0,-39 74 316 0 0,-1 0 5 0 0,0-1 1 0 0,0 1 0 0 0,0 0 0 0 0,0-1-1 0 0,0 1 1 0 0,0 0 0 0 0,0-1 0 0 0,0 1 0 0 0,0 0-1 0 0,1-1 1 0 0,-1 1 0 0 0,0 0 0 0 0,0-1-1 0 0,0 1 1 0 0,1 0 0 0 0,-1 0 0 0 0,0-1 0 0 0,0 1-1 0 0,1 0 1 0 0,-1 0 0 0 0,0 0 0 0 0,0-1-1 0 0,1 1 1 0 0,-1 0 0 0 0,0 0 0 0 0,1 0 0 0 0,-1 0-1 0 0,0 0 1 0 0,1-1 0 0 0,-1 1 0 0 0,1 0 2 0 0,-1 0-2 0 0,0 0 1 0 0,1 0 0 0 0,-1 0-1 0 0,0 0 1 0 0,1 0-1 0 0,-1 0 1 0 0,0 0 0 0 0,0 0-1 0 0,1 0 1 0 0,-1 1 0 0 0,0-1-1 0 0,1 0 1 0 0,-1 0-1 0 0,0 0 1 0 0,1 0 0 0 0,-1 0-1 0 0,0 0 1 0 0,0 1 0 0 0,1-1-1 0 0,-1 0 1 0 0,0 0 0 0 0,0 1-1 0 0,1-1 1 0 0,-1 0-1 0 0,0 0 1 0 0,0 1 0 0 0,0-1-1 0 0,1 0 1 0 0,-1 0 0 0 0,0 1-1 0 0,0-1 1 0 0,0 0 0 0 0,0 1-1 0 0,0-1 1 0 0,0 0-1 0 0,0 1 1 0 0,0-1 0 0 0,0 0-1 0 0,0 1 2 0 0,5 8 26 0 0,-2 1 0 0 0,1 1 0 0 0,-2-1 0 0 0,2 4-26 0 0,-3-7 15 0 0,1 1 1 0 0,0-1-1 0 0,0 0 1 0 0,0 0-1 0 0,1 0 0 0 0,1 0 1 0 0,-1 0-1 0 0,4 4-15 0 0,2 1 38 0 0,-8-10-30 0 0,0 0 0 0 0,0 1 1 0 0,1-1-1 0 0,-1-1 0 0 0,1 1 0 0 0,-1 0 0 0 0,1 0 1 0 0,0 0-1 0 0,0-1 0 0 0,0 1 0 0 0,-1-1 0 0 0,2 0 1 0 0,-1 1-1 0 0,0-1 0 0 0,0 0 0 0 0,0 0 0 0 0,0 0 1 0 0,1-1-1 0 0,-1 1 0 0 0,0 0 0 0 0,1-1 0 0 0,-1 0 1 0 0,1 1-9 0 0,0-1 25 0 0,1 0 0 0 0,0 0 0 0 0,-1-1 1 0 0,1 1-1 0 0,-1-1 0 0 0,1 0 0 0 0,-1 0 1 0 0,1 0-1 0 0,0 0-25 0 0,-3 0 10 0 0,1 1 0 0 0,-1-1 0 0 0,1 0-1 0 0,-1 1 1 0 0,0-1 0 0 0,1 0 0 0 0,-1 0 0 0 0,0 0 0 0 0,0 0 0 0 0,0 0 0 0 0,1 0-1 0 0,-1 0 1 0 0,0 0 0 0 0,0 0 0 0 0,-1-1 0 0 0,1 1 0 0 0,0 0 0 0 0,0-1 0 0 0,-1 1-1 0 0,1-1 1 0 0,0-1-10 0 0,5-40-327 0 0,-2 18-205 0 0,0 1-1 0 0,4-12 533 0 0,-6 31-115 0 0,-1 5 99 0 0,-1-1 0 0 0,0 1 0 0 0,1-1 0 0 0,-1 1 0 0 0,0-1 0 0 0,1 0 0 0 0,-1 1 0 0 0,0-1 0 0 0,0 0 0 0 0,1 1 0 0 0,-1-1 0 0 0,0 0-1 0 0,0 1 1 0 0,0-1 0 0 0,0 0 0 0 0,0 1 0 0 0,0-1 0 0 0,0 0 0 0 0,0 1 0 0 0,0-1 0 0 0,-1 0 0 0 0,1 1 0 0 0,0-1 0 0 0,0 0 0 0 0,-1 1 0 0 0,1-1-1 0 0,0 0 1 0 0,0 1 0 0 0,-1-1 0 0 0,1 1 0 0 0,-1-1 0 0 0,1 1 0 0 0,-1-1 16 0 0,3 15-75 0 0,0-8 100 0 0,0 1 1 0 0,0-1-1 0 0,0 0 0 0 0,1 0 0 0 0,0 0 0 0 0,0-1 1 0 0,2 2-26 0 0,11 25 231 0 0,-11-23-154 0 0,1 0 0 0 0,-1 0 0 0 0,1-1 0 0 0,1 0-1 0 0,0 0 1 0 0,0 0 0 0 0,0-1 0 0 0,1 0-1 0 0,0-1 1 0 0,4 3-77 0 0,-7-6 12 0 0,0 0 0 0 0,0 0 0 0 0,0 0 0 0 0,0-1 0 0 0,1 0-1 0 0,-1 0 1 0 0,4 1-12 0 0,-5-2-43 0 0,-1-1-1 0 0,0 0 1 0 0,1 1 0 0 0,-1-1-1 0 0,1 0 1 0 0,-1-1-1 0 0,1 1 1 0 0,-1-1 0 0 0,0 1-1 0 0,1-1 1 0 0,-1 0-1 0 0,0 0 1 0 0,2-2 43 0 0,0 2-149 0 0,14-9-6331 0 0,-9 0-561 0 0</inkml:trace>
  <inkml:trace contextRef="#ctx0" brushRef="#br0" timeOffset="1108.812">1523 253 17407 0 0,'-49'7'514'0'0,"35"-5"-70"0"0,18-1-245 0 0,1 0-160 0 0,4 4 35 0 0,-8-3-22 0 0,-1 0 1 0 0,1 0-1 0 0,0 0 1 0 0,-1 0 0 0 0,1 0-1 0 0,-1 0 1 0 0,1 0-1 0 0,-1 0 1 0 0,0 0-1 0 0,0 0 1 0 0,0 0 0 0 0,0 0-1 0 0,0 0 1 0 0,-1 0-1 0 0,1 0 1 0 0,-1 0-1 0 0,1 0 1 0 0,-1 0 0 0 0,0 1-53 0 0,-3 8 573 0 0,-1 0 0 0 0,-5 9-573 0 0,9-19 43 0 0,-11 22 561 0 0,6-13-286 0 0,0 1 0 0 0,1 0 0 0 0,0 0-1 0 0,1 0 1 0 0,0 0 0 0 0,0 0 0 0 0,1 3-318 0 0,3-11 35 0 0,0 1 0 0 0,0-1 0 0 0,0 0-1 0 0,1 1 1 0 0,-1-1 0 0 0,1 0 0 0 0,0 0 0 0 0,0 0 0 0 0,0 0 0 0 0,0 0 0 0 0,1 0 0 0 0,-1 0-1 0 0,1 0 1 0 0,0 0 0 0 0,0-1 0 0 0,0 1 0 0 0,0 0 0 0 0,0-1 0 0 0,0 0 0 0 0,1 0-1 0 0,-1 1 1 0 0,1-2 0 0 0,0 1 0 0 0,-1 0 0 0 0,1 0 0 0 0,0-1 0 0 0,0 1 0 0 0,0-1-1 0 0,0 0 1 0 0,0 0 0 0 0,3 0-35 0 0,13 2 86 0 0,0-1 0 0 0,7 0-86 0 0,-18-2 7 0 0,-1 0 1 0 0,1-1-1 0 0,0 1 1 0 0,-1-2-1 0 0,1 1 1 0 0,0-1-1 0 0,2-1-7 0 0,16-6-144 0 0,-19 7-68 0 0,1 0 1 0 0,-1-1-1 0 0,0 0 1 0 0,1 0 0 0 0,-2 0-1 0 0,1-1 1 0 0,0-1-1 0 0,-1 1 1 0 0,1-1 0 0 0,-1 0 211 0 0,24-23-3054 0 0,-16 9 1486 0 0</inkml:trace>
  <inkml:trace contextRef="#ctx0" brushRef="#br0" timeOffset="1396.149">1859 9 14392 0 0,'-5'-1'152'0'0,"4"0"-95"0"0,0 1 0 0 0,0 0 0 0 0,0 0 0 0 0,0-1 0 0 0,0 1 0 0 0,0-1 1 0 0,0 1-1 0 0,0-1 0 0 0,0 1 0 0 0,0-1 0 0 0,0 0 0 0 0,0 0-57 0 0,1 1 232 0 0,0 0 225 0 0,1 1 130 0 0,2 6-270 0 0,0 0 1 0 0,-1-1 0 0 0,1 1-1 0 0,-1 0 1 0 0,-1 1-1 0 0,1-1 1 0 0,-1 0-1 0 0,0 6-317 0 0,1 5 454 0 0,36 210 3166 0 0,-32-140-3233 0 0,-3-67-354 0 0,-2-12-14 0 0,0 0 0 0 0,1-1 0 0 0,-1 1 0 0 0,2-1 0 0 0,1 5-19 0 0,-4-12-103 0 0,0-1-1031 0 0,0 0-4308 0 0,0 0-1841 0 0</inkml:trace>
  <inkml:trace contextRef="#ctx0" brushRef="#br0" timeOffset="1770.139">1735 331 13416 0 0,'137'-7'2263'0'0,"-72"5"441"0"0,29-6-2704 0 0,-32 5 1110 0 0,-46 3-869 0 0,0 0-1 0 0,0-2 1 0 0,0 0-1 0 0,7-2-240 0 0,-15 3 47 0 0,8-3-30 0 0,-15 3-91 0 0,-1 1-2 0 0,0 0-15 0 0,-2 1 91 0 0,1 0 0 0 0,-1-1-1 0 0,1 1 1 0 0,-1 0 0 0 0,1 0 0 0 0,-1 0-1 0 0,1 0 1 0 0,-1 1 0 0 0,1-1 0 0 0,0 0-1 0 0,0 0 1 0 0,-1 1 0 0 0,1-1 0 0 0,0 1 0 0 0,0-1-1 0 0,1 1 1 0 0,-2 0 0 0 0,-1 6 25 0 0,-1 0 0 0 0,1 1 1 0 0,1-1-1 0 0,-1 0 0 0 0,2 1 0 0 0,-1-1 0 0 0,1 1 1 0 0,0 0-1 0 0,1 1-25 0 0,0-6 1 0 0,0-1 1 0 0,-1 0 0 0 0,1 1 0 0 0,-1-1-1 0 0,0 0 1 0 0,0 2-2 0 0,0-2 11 0 0,1 0 0 0 0,-1 0 0 0 0,0 0 0 0 0,1 0 1 0 0,0 0-1 0 0,0 0 0 0 0,0 2-11 0 0,2 9 326 0 0,0 0 1 0 0,4 8-327 0 0,-5-21 35 0 0,-1 1 1 0 0,1-1-1 0 0,0 0 1 0 0,-1 0-1 0 0,1 0 1 0 0,0 0-1 0 0,0 0 0 0 0,0-1 1 0 0,0 1-1 0 0,0 0 1 0 0,0 0-1 0 0,0-1 1 0 0,0 1-1 0 0,0 0-35 0 0,4 2 219 0 0,-3-2-164 0 0,0 0 1 0 0,-1 0-1 0 0,1 0 1 0 0,0-1-1 0 0,0 1 1 0 0,-1 0-1 0 0,1-1 1 0 0,0 0 0 0 0,0 1-1 0 0,0-1 1 0 0,0 0-1 0 0,0 0 1 0 0,0 0-56 0 0,1 0 104 0 0,0 0-73 0 0,1 0-1 0 0,0 0 0 0 0,-1 0 0 0 0,1-1 1 0 0,-1 1-1 0 0,1-1 0 0 0,-1 0 1 0 0,1 0-1 0 0,-1 0 0 0 0,1-1 1 0 0,-1 1-1 0 0,0-1 0 0 0,0 1 0 0 0,0-1 1 0 0,0 0-1 0 0,0-1 0 0 0,0 1 1 0 0,0 0-1 0 0,-1-1 0 0 0,1 1 0 0 0,-1-1 1 0 0,0 0-1 0 0,1 0 0 0 0,-1 0 1 0 0,0-1-31 0 0,6-9-6 0 0,-5 10-26 0 0,-1 0 0 0 0,1-1 0 0 0,-1 1 0 0 0,0-1 0 0 0,0 1 0 0 0,-1-1 0 0 0,1 0 0 0 0,-1 0 0 0 0,1-2 32 0 0,22-96-1501 0 0,-23 98 1433 0 0,0 0-1 0 0,0 1 1 0 0,0-1 0 0 0,0 1-1 0 0,1 0 1 0 0,-1-1-1 0 0,1 1 1 0 0,0 0 0 0 0,0 0-1 0 0,0 0 1 0 0,2-2 68 0 0,-2 5 9 0 0,-2 0 87 0 0,1 5 20 0 0,0 0 0 0 0,0 1 0 0 0,0-1 0 0 0,1 0 0 0 0,1 2-116 0 0,1 6 248 0 0,18 55 922 0 0,-19-61-1032 0 0,1-1 0 0 0,-1 1 0 0 0,1-1 0 0 0,0 1 0 0 0,0-1 1 0 0,1 0-1 0 0,0-1 0 0 0,0 1 0 0 0,0-1 0 0 0,1 0 0 0 0,0 0 0 0 0,0 0 1 0 0,0-1-1 0 0,0 0 0 0 0,8 3-138 0 0,-10-5 43 0 0,1 0-1 0 0,-1 0 1 0 0,1 0 0 0 0,0-1 0 0 0,0 0 0 0 0,0 0 0 0 0,0 0-1 0 0,-1 0 1 0 0,1-1 0 0 0,0 0 0 0 0,0 0 0 0 0,0 0 0 0 0,0-1-1 0 0,0 1 1 0 0,0-1 0 0 0,0 0 0 0 0,0-1 0 0 0,0 1-1 0 0,-1-1 1 0 0,1 0 0 0 0,0 0 0 0 0,-1 0 0 0 0,0-1 0 0 0,3-1-43 0 0,-1-1-186 0 0,0 1 0 0 0,0-1 0 0 0,-1 0 0 0 0,1-1 0 0 0,-1 1 0 0 0,0-1 0 0 0,-1 0 0 0 0,1 0 0 0 0,-1-1 0 0 0,2-5 186 0 0,1 1-1247 0 0,2-2-52 0 0</inkml:trace>
  <inkml:trace contextRef="#ctx0" brushRef="#br0" timeOffset="2358.665">2861 228 13312 0 0,'0'0'390'0'0,"0"0"-2"0"0,-2 1-246 0 0,-8 6 429 0 0,0 0 0 0 0,0 1 0 0 0,0 1-1 0 0,1-1 1 0 0,0 1 0 0 0,1 1 0 0 0,0 0 0 0 0,-3 5-571 0 0,3-2 434 0 0,1 0-1 0 0,1 0 1 0 0,0 1-1 0 0,-4 12-433 0 0,-2 7 436 0 0,9-24-331 0 0,1 0 0 0 0,-1 0 0 0 0,2 1 0 0 0,0-1 0 0 0,0 0 1 0 0,0 1-1 0 0,2 6-105 0 0,-2-15 12 0 0,1-1 1 0 0,0 1 0 0 0,0 0 0 0 0,0 0 0 0 0,0-1 0 0 0,1 1-1 0 0,-1 0 1 0 0,0-1 0 0 0,0 1 0 0 0,0 0 0 0 0,1-1-1 0 0,-1 1 1 0 0,0 0 0 0 0,0-1 0 0 0,1 1 0 0 0,-1 0-1 0 0,1-1 1 0 0,-1 1 0 0 0,1-1 0 0 0,-1 1 0 0 0,1-1-1 0 0,-1 1 1 0 0,1-1 0 0 0,-1 1 0 0 0,1-1 0 0 0,-1 0-13 0 0,2 1 15 0 0,-1-1 0 0 0,0 1-1 0 0,0-1 1 0 0,0 0 0 0 0,0 0 0 0 0,1 0 0 0 0,-1 0 0 0 0,0 0 0 0 0,0 0 0 0 0,0 0 0 0 0,0 0 0 0 0,1 0-1 0 0,-1-1 1 0 0,1 1-15 0 0,2-2-24 0 0,0 1 0 0 0,1-1 0 0 0,-1 0-1 0 0,0 0 1 0 0,0-1 0 0 0,0 1 0 0 0,-1-1 0 0 0,1 0 24 0 0,11-12-694 0 0,0-1 1 0 0,-2 0-1 0 0,0-1 1 0 0,-1 0-1 0 0,0-1 0 0 0,5-13 694 0 0,-16 30-61 0 0,-1 0 30 0 0,1-1 0 0 0,-1 1 0 0 0,1 0-1 0 0,0 0 1 0 0,-1-1 0 0 0,1 1 0 0 0,0 0 0 0 0,0 0 0 0 0,0 0 0 0 0,0 0 0 0 0,0 0 0 0 0,0 0 0 0 0,0 0-1 0 0,0 1 1 0 0,0-1 0 0 0,1 0 0 0 0,-1 0 0 0 0,0 1 0 0 0,0-1 0 0 0,1 1 0 0 0,0-1 31 0 0,-1 1 8 0 0,-1 0 0 0 0,1 1 0 0 0,0-1 0 0 0,0 0 0 0 0,0 0 0 0 0,-1 0 0 0 0,1 1 1 0 0,0-1-1 0 0,0 0 0 0 0,-1 1 0 0 0,1-1 0 0 0,0 0 0 0 0,-1 1 0 0 0,1-1 0 0 0,0 1 0 0 0,-1-1 0 0 0,1 1 0 0 0,-1 0 0 0 0,1-1 1 0 0,-1 1-1 0 0,1 0 0 0 0,-1-1 0 0 0,1 1 0 0 0,-1 0 0 0 0,0-1 0 0 0,1 2-8 0 0,0 0 99 0 0,4 6 197 0 0,-1 2 1 0 0,0-1-1 0 0,-1 0 0 0 0,0 1 1 0 0,-1 0-1 0 0,1 0 0 0 0,-2 0-296 0 0,2 1 271 0 0,-1 1 17 0 0,2-1-1 0 0,-1 0 0 0 0,1 0 1 0 0,1 0-1 0 0,0-1 1 0 0,5 10-288 0 0,-7-15 139 0 0,1-1 1 0 0,-1 1 0 0 0,0-1 0 0 0,1 0 0 0 0,0 0 0 0 0,0 0 0 0 0,0 0 0 0 0,1-1 0 0 0,-1 0-1 0 0,1 0 1 0 0,0 0 0 0 0,0 0 0 0 0,0-1 0 0 0,0 0 0 0 0,1 1-140 0 0,-3-3 39 0 0,0 1 1 0 0,-1-1 0 0 0,1 1-1 0 0,0-1 1 0 0,-1 0-1 0 0,1 0 1 0 0,-1-1-1 0 0,1 1 1 0 0,0 0-1 0 0,-1-1 1 0 0,1 1-1 0 0,-1-1 1 0 0,1 0 0 0 0,-1 0-1 0 0,1 0 1 0 0,-1 0-1 0 0,1-1 1 0 0,-1 1-1 0 0,2-2-39 0 0,1 0-71 0 0,0-1 0 0 0,0-1 0 0 0,-1 1 0 0 0,1-1 1 0 0,-1 0-1 0 0,0 0 0 0 0,3-4 71 0 0,-5 5-342 0 0,0 0 0 0 0,0 0 1 0 0,0 0-1 0 0,0 0 1 0 0,-1 0-1 0 0,1-5 342 0 0,3-15-5630 0 0,-2 1-1367 0 0</inkml:trace>
  <inkml:trace contextRef="#ctx0" brushRef="#br0" timeOffset="2772.399">3242 117 15840 0 0,'0'0'362'0'0,"0"0"47"0"0,0 0 27 0 0,0 0-54 0 0,0 15 167 0 0,-1 25 1214 0 0,0-12-467 0 0,1 0 0 0 0,2 1 1 0 0,3 17-1297 0 0,0-7 605 0 0,-5-28-359 0 0,1-1 0 0 0,1 1-1 0 0,0-1 1 0 0,1 3-246 0 0,0 4 114 0 0,-3-14-99 0 0,0-1 0 0 0,0 1 0 0 0,1 0 0 0 0,-1-1 0 0 0,1 0 0 0 0,-1 1 0 0 0,1-1-1 0 0,0 1 1 0 0,0-1 0 0 0,0 0 0 0 0,1 1 0 0 0,-1-1-15 0 0,0-1 64 0 0,0 0-58 0 0,0-1 0 0 0,0 0 0 0 0,0 1-1 0 0,0-1 1 0 0,0 0 0 0 0,1 0 0 0 0,-1 0 0 0 0,0 0 0 0 0,0 0-1 0 0,0 0 1 0 0,1 0-6 0 0,0 0-5 0 0,0-1 0 0 0,-1 1-1 0 0,1-1 1 0 0,-1 0 0 0 0,1 1-1 0 0,-1-1 1 0 0,0 0-1 0 0,1 0 1 0 0,-1 0 0 0 0,0 0-1 0 0,1 0 1 0 0,-1 0 0 0 0,0 0-1 0 0,0-1 1 0 0,0 1 0 0 0,0 0-1 0 0,0-1 1 0 0,0 0 5 0 0,16-33-185 0 0,-7 12 82 0 0,-5 13 55 0 0,1 0 0 0 0,1 1 0 0 0,0 0-1 0 0,0 0 1 0 0,0 0 0 0 0,5-3 48 0 0,-7 6-140 0 0,1 4 129 0 0,-4 3 19 0 0,0-1-1 0 0,-1 1 1 0 0,1-1 0 0 0,0 1-1 0 0,-1 0 1 0 0,1-1-1 0 0,-1 1 1 0 0,1 0 0 0 0,-1 0-1 0 0,1 0 1 0 0,-1 1-1 0 0,1-1 1 0 0,-1 0 0 0 0,0 0-1 0 0,0 1 1 0 0,0-1-1 0 0,0 1 1 0 0,0-1 0 0 0,1 2-8 0 0,2 4 84 0 0,0 1 1 0 0,-1 0-1 0 0,2 6-84 0 0,3 6 90 0 0,5 22 326 0 0,-11-34-291 0 0,1 0-1 0 0,-1 1 1 0 0,1-1 0 0 0,1 0 0 0 0,0 1-125 0 0,7 9 256 0 0,-6-7-101 0 0,1-1 1 0 0,0 0 0 0 0,1-1-1 0 0,0 0 1 0 0,1 1-156 0 0,-5-7 21 0 0,0 0 0 0 0,0-1 0 0 0,0 1 0 0 0,0-1 0 0 0,0 0 0 0 0,0 0 0 0 0,1-1-1 0 0,-1 1 1 0 0,0 0 0 0 0,1-1 0 0 0,0 0 0 0 0,-1 0 0 0 0,1 0 0 0 0,0 0 0 0 0,-1-1 0 0 0,1 0 0 0 0,0 1 0 0 0,0-1-21 0 0,2 0 5 0 0,-1-1 0 0 0,1 1 0 0 0,-1-1 0 0 0,0 0 0 0 0,1 0 0 0 0,2-1-5 0 0,-6 1-90 0 0,0 0-1 0 0,0 0 1 0 0,0 0 0 0 0,1 0-1 0 0,-1 0 1 0 0,0 0 0 0 0,0-1-1 0 0,0 1 1 0 0,-1-1-1 0 0,1 1 1 0 0,0-1 0 0 0,-1 0-1 0 0,1 0 1 0 0,-1 0 0 0 0,2-1 90 0 0,4-9-1100 0 0,2-2-54 0 0</inkml:trace>
  <inkml:trace contextRef="#ctx0" brushRef="#br0" timeOffset="3080.443">3650 78 19639 0 0,'0'0'447'0'0,"-7"1"1570"0"0,7 1-1993 0 0,-1 0 0 0 0,0-1 0 0 0,0 1 0 0 0,1 0 0 0 0,-1 0 0 0 0,1 0 0 0 0,0 0 0 0 0,-1 0 0 0 0,1-1-1 0 0,0 1 1 0 0,0 0 0 0 0,0 0 0 0 0,0 0 0 0 0,1 0 0 0 0,-1 0 0 0 0,0 0 0 0 0,1 0 0 0 0,-1 0 0 0 0,1-1 0 0 0,0 1-1 0 0,0 0 1 0 0,-1 0-24 0 0,5 5-345 0 0,-1 1 0 0 0,1 0 0 0 0,0-1 0 0 0,3 2 345 0 0,-3-2-791 0 0,1 4-356 0 0</inkml:trace>
  <inkml:trace contextRef="#ctx0" brushRef="#br0" timeOffset="3593.285">4071 220 15632 0 0,'0'0'356'0'0,"-7"0"475"0"0,3 1-771 0 0,-1 1-1 0 0,1-1 0 0 0,0 1 0 0 0,-1 0 0 0 0,1 0 1 0 0,0 0-1 0 0,0 0 0 0 0,0 1 0 0 0,-1 0-59 0 0,-23 13 343 0 0,11-8 67 0 0,2 0 0 0 0,-1 1 0 0 0,1 1 0 0 0,0 1-1 0 0,1 0 1 0 0,0 0 0 0 0,1 2 0 0 0,0-1-1 0 0,-6 10-409 0 0,14-16 195 0 0,1 0 0 0 0,0 0-1 0 0,0 1 1 0 0,1-1 0 0 0,-1 1-1 0 0,-1 6-194 0 0,5-12 60 0 0,0 1-1 0 0,-1 0 1 0 0,1 0-1 0 0,0-1 0 0 0,0 1 1 0 0,0 0-1 0 0,0 0 1 0 0,1-1-1 0 0,-1 1 1 0 0,0 0-1 0 0,1-1 0 0 0,-1 1 1 0 0,1 0-1 0 0,0-1 1 0 0,-1 1-1 0 0,1-1 1 0 0,0 1-1 0 0,0-1 0 0 0,0 1 1 0 0,0-1-1 0 0,1 1-59 0 0,-1-1 26 0 0,0 0-1 0 0,-1 0 0 0 0,1 0 0 0 0,0 0 0 0 0,1 0 1 0 0,-1 0-1 0 0,0 0 0 0 0,0-1 0 0 0,0 1 1 0 0,0 0-1 0 0,1-1 0 0 0,-1 1 0 0 0,0-1 0 0 0,0 0 1 0 0,1 1-1 0 0,-1-1 0 0 0,0 0 0 0 0,1 0 1 0 0,-1 1-1 0 0,0-1 0 0 0,1 0 0 0 0,-1-1 1 0 0,1 1-1 0 0,-1 0 0 0 0,0 0 0 0 0,2-1-25 0 0,7-3 96 0 0,1-1-1 0 0,-1-1 1 0 0,0 0-1 0 0,0 0 1 0 0,5-6-96 0 0,-4 3 66 0 0,-1-1 1 0 0,5-6-67 0 0,-7 7 35 0 0,1 0-1 0 0,0 0 1 0 0,5-3-35 0 0,6-3 23 0 0,1 0 1 0 0,0 2-1 0 0,0 0 1 0 0,2 2-1 0 0,6-3-23 0 0,-23 12-4 0 0,-1 0-1 0 0,0 0 1 0 0,1 0-1 0 0,-1 1 0 0 0,1 0 1 0 0,0 0-1 0 0,4 0 5 0 0,-7 1-1 0 0,-1 0-1 0 0,0 1 0 0 0,1-1 1 0 0,-1 1-1 0 0,0-1 1 0 0,0 1-1 0 0,1 0 0 0 0,-1-1 1 0 0,0 1-1 0 0,0 0 1 0 0,0 1-1 0 0,0-1 0 0 0,0 0 1 0 0,0 1-1 0 0,0-1 1 0 0,-1 1-1 0 0,1-1 0 0 0,0 1 1 0 0,-1 0-1 0 0,2 1 2 0 0,0 2-4 0 0,0-1-1 0 0,-1 1 0 0 0,1 0 0 0 0,-1 0 1 0 0,0 0-1 0 0,-1 0 0 0 0,1 0 1 0 0,-1 0-1 0 0,0 0 0 0 0,0 1 5 0 0,2 15 1 0 0,-2 0 1 0 0,0 0-2 0 0,1 14 115 0 0,-3-6 12 0 0,0-25-96 0 0,1 1 0 0 0,-1 0 1 0 0,1-1-1 0 0,1 1 0 0 0,-1 0 0 0 0,1-1 0 0 0,0 4-31 0 0,0-6 25 0 0,-1 1 0 0 0,0-1 0 0 0,1 1 0 0 0,-1-1-1 0 0,0 1 1 0 0,-1-1 0 0 0,1 1 0 0 0,0 0-25 0 0,-1 6 85 0 0,1-7-9 0 0,-2 0 40 0 0,0 0 112 0 0,1-7-132 0 0,0-2-230 0 0,1 0 0 0 0,0 0 0 0 0,0 0 0 0 0,1 0-1 0 0,0 0 1 0 0,0 0 0 0 0,1 0 0 0 0,0 0 0 0 0,1-1 134 0 0,5-14-757 0 0,1 0 0 0 0,2-2 757 0 0,-5 13-222 0 0,0 1 0 0 0,1-1 0 0 0,0 1 0 0 0,7-8 222 0 0,-10 14-61 0 0,0-1 0 0 0,0 1-1 0 0,1-1 1 0 0,0 1 0 0 0,0 0 0 0 0,0 1 0 0 0,0 0-1 0 0,1-1 1 0 0,-1 1 0 0 0,2 0 61 0 0,-3 2 26 0 0,0 0 0 0 0,0-1 0 0 0,0 2-1 0 0,0-1 1 0 0,0 0 0 0 0,1 1 0 0 0,-1 0 0 0 0,0 0 0 0 0,0 0 0 0 0,0 0-1 0 0,0 1 1 0 0,0 0 0 0 0,0 0 0 0 0,2 0-26 0 0,0 1 77 0 0,-1 1 0 0 0,1-1 0 0 0,-1 1 1 0 0,0 0-1 0 0,0 0 0 0 0,0 0 0 0 0,-1 1 0 0 0,1 0 0 0 0,2 2-77 0 0,2 4 170 0 0,-1 0-1 0 0,0 1 0 0 0,0 0 0 0 0,-1 0 1 0 0,0 0-1 0 0,-1 1 0 0 0,-1 0 1 0 0,3 8-170 0 0,11 24 834 0 0,0 6 134 0 0,-17-43-811 0 0,1-1-1 0 0,0 0 0 0 0,0 1 0 0 0,4 4-156 0 0,-7-10 5 0 0,1 0 61 0 0,-1-1 12 0 0,0 0-12 0 0,0 0 0 0 0,0 0-26 0 0,15-6-1198 0 0,-14 6 539 0 0,3-2 1313 0 0,-3 2-2984 0 0,1 0-3648 0 0,-1 0-1840 0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0:17.926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189 6 10824 0 0,'0'0'241'0'0,"0"0"38"0"0,0 0 14 0 0,0 0-21 0 0,0 0-53 0 0,6-5 888 0 0,-5 5 5925 0 0,-22 24-6368 0 0,1 1-1 0 0,1 1 0 0 0,1 1 0 0 0,2 0 0 0 0,-11 25-663 0 0,24-45 91 0 0,0 0 0 0 0,0 0 0 0 0,0 7-91 0 0,-9 22 246 0 0,4-20-179 0 0,1 0-1 0 0,1 1 1 0 0,0-1 0 0 0,1 1-1 0 0,1 0 1 0 0,0 1 0 0 0,2-1-1 0 0,0 5-66 0 0,-1 10 88 0 0,1-20-54 0 0,1 0 0 0 0,1 0 0 0 0,0 0 0 0 0,1 0 0 0 0,0 3-34 0 0,5 21 20 0 0,-4-22-8 0 0,0 1 1 0 0,1-1-1 0 0,1 0 1 0 0,0 0-1 0 0,6 12-12 0 0,-2-7 28 0 0,2-2-1 0 0,0 1 1 0 0,3 1-28 0 0,-7-11 17 0 0,0 0 1 0 0,0 0-1 0 0,1-1 1 0 0,1 0-1 0 0,-1-1 1 0 0,1 0 0 0 0,2 2-18 0 0,12 8-343 0 0,-10-7 511 0 0,0-1-1 0 0,10 5-167 0 0,-18-11-1188 0 0,0 0 0 0 0,0 0 1 0 0,1-1-1 0 0,-1 1 0 0 0,1-1 0 0 0,1 0 1188 0 0,14 0-7758 0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0:19.33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182 326 10600 0 0,'2'-11'534'0'0,"1"1"1"0"0,-2-1 0 0 0,1 0-1 0 0,-1-2-534 0 0,-1 11 775 0 0,-1 2-624 0 0,1 0 0 0 0,-1 0 0 0 0,1 0 1 0 0,-1-1-1 0 0,1 1 0 0 0,-1 0 0 0 0,1 0 0 0 0,-1-1 0 0 0,1 1 0 0 0,-1 0 1 0 0,1-1-1 0 0,0 1 0 0 0,-1 0 0 0 0,1-1 0 0 0,-1 1 0 0 0,1-1 0 0 0,0 1 1 0 0,-1-1-152 0 0,1 1 80 0 0,0-1 0 0 0,-1 1 0 0 0,1-1 0 0 0,-1 1 0 0 0,1-1 0 0 0,0 1 0 0 0,-1-1 0 0 0,1 1 0 0 0,-1 0 1 0 0,1-1-1 0 0,-1 1 0 0 0,0 0 0 0 0,1-1 0 0 0,-1 1 0 0 0,1 0 0 0 0,-1 0 0 0 0,1 0 0 0 0,-1-1 0 0 0,0 1-80 0 0,-3 1 203 0 0,0-1 0 0 0,0 1 0 0 0,0 0 0 0 0,0 0 0 0 0,0 0 0 0 0,1 1 0 0 0,-1-1 0 0 0,0 1 0 0 0,1 0 0 0 0,-1 0 0 0 0,1 0 0 0 0,0 1 0 0 0,0-1 0 0 0,0 1 0 0 0,0-1 0 0 0,0 1 0 0 0,0 0 0 0 0,-1 3-203 0 0,-8 9 204 0 0,1 1 0 0 0,1 0 0 0 0,-4 8-204 0 0,7-12 225 0 0,0 1-155 0 0,-1 2 0 0 0,2-1 0 0 0,0 1 1 0 0,1 0-1 0 0,0 0 0 0 0,1 0 0 0 0,1 0 0 0 0,0 1 0 0 0,1 0 0 0 0,1 14-70 0 0,1-27 7 0 0,0-1-1 0 0,0 0 1 0 0,0 0-1 0 0,1 1 0 0 0,-1-1 1 0 0,1 0-1 0 0,0 0 1 0 0,-1 0-1 0 0,2 1-6 0 0,1 7 29 0 0,-1-9-13 0 0,-1 0 0 0 0,1 0 0 0 0,-1-1-1 0 0,1 1 1 0 0,-1-1 0 0 0,1 1 0 0 0,-1-1 0 0 0,1 1 0 0 0,-1-1 0 0 0,1 0 0 0 0,-1 0-1 0 0,2 0-15 0 0,-2 0 15 0 0,2 0-4 0 0,-1 0 0 0 0,1 0-1 0 0,0 0 1 0 0,-1-1-1 0 0,1 1 1 0 0,-1-1 0 0 0,1 0-1 0 0,-1 1 1 0 0,1-1 0 0 0,-1 0-1 0 0,0-1 1 0 0,1 1-1 0 0,-1 0 1 0 0,0-1 0 0 0,0 1-1 0 0,0-1 1 0 0,0 0 0 0 0,2-1-11 0 0,4-6 70 0 0,0 0 1 0 0,-1 0 0 0 0,4-6-71 0 0,-4 5 12 0 0,-1 1-74 0 0,1-2 0 0 0,-2 1-1 0 0,1-1 1 0 0,-2 1 0 0 0,1-2 0 0 0,-1 1 62 0 0,6-25-571 0 0,1-10 571 0 0,-2 11-101 0 0,-7 29-91 0 0,1 7 104 0 0,2 14 71 0 0,-1-3-9 0 0,-2-5 26 0 0,0 1 0 0 0,0-1 0 0 0,0 1 0 0 0,0 4 0 0 0,0 2 11 0 0,0-8 11 0 0,-1-1 1 0 0,1 0-1 0 0,1-1 0 0 0,-1 1 1 0 0,3 4-23 0 0,-1-1 19 0 0,-4-8-16 0 0,0 0 0 0 0,0 1 0 0 0,1-1 0 0 0,-1 1 0 0 0,0-1 0 0 0,0 0 0 0 0,0 1 0 0 0,1-1 0 0 0,-1 1 1 0 0,0-1-1 0 0,0 0 0 0 0,1 1 0 0 0,-1-1 0 0 0,0 0 0 0 0,0 0 0 0 0,1 1 0 0 0,-1-1 0 0 0,1 0 0 0 0,-1 0 1 0 0,0 1-1 0 0,1-1-3 0 0,14 10 81 0 0,-12-9-59 0 0,-1 1 0 0 0,0-1 0 0 0,0 1 0 0 0,1-1 0 0 0,-1 0 0 0 0,1 0 0 0 0,-1 0 0 0 0,1 0 0 0 0,-1 0 0 0 0,1 0 0 0 0,-1-1 0 0 0,1 1 0 0 0,0-1 0 0 0,0 0 0 0 0,-1 0 0 0 0,1 0 0 0 0,0 0 0 0 0,-1 0 0 0 0,1-1 0 0 0,0 1 0 0 0,0-1-22 0 0,0 0 24 0 0,1-1 0 0 0,-1 1 0 0 0,1-1 1 0 0,-1 0-1 0 0,1 0 0 0 0,-1 0 0 0 0,0 0 0 0 0,0 0 1 0 0,0-1-1 0 0,0 0 0 0 0,-1 1 0 0 0,1-1 0 0 0,1-2-24 0 0,19-30 153 0 0,-18 26-155 0 0,0 1 1 0 0,0 0 0 0 0,1 0-1 0 0,1 0 1 0 0,-1 1-1 0 0,1 0 2 0 0,0 1-12 0 0,-5 3 1 0 0,0 1 0 0 0,0 0 0 0 0,0 0 1 0 0,1 0-1 0 0,-1 0 0 0 0,1 0 1 0 0,-1 0-1 0 0,1 1 0 0 0,0-1 0 0 0,0 1 1 0 0,-1 0-1 0 0,1 0 0 0 0,3-1 11 0 0,-5 3-13 0 0,1-1 0 0 0,-1 0-1 0 0,1 1 1 0 0,-1 0 0 0 0,1-1 0 0 0,-1 1-1 0 0,0 0 1 0 0,1 0 0 0 0,-1-1-1 0 0,0 1 1 0 0,0 0 0 0 0,0 0 0 0 0,0 1-1 0 0,0-1 1 0 0,1 0 13 0 0,14 20-67 0 0,-9-8 68 0 0,0 0 1 0 0,-1 1 0 0 0,-1 0 0 0 0,0 0 0 0 0,-1 0-1 0 0,-1 0 1 0 0,1 10-2 0 0,-1-11 60 0 0,-2-6 564 0 0,-3-13-425 0 0,-3-12-112 0 0,5 10-91 0 0,0 1-1 0 0,1-1 1 0 0,0 1-1 0 0,0-1 1 0 0,1 1-1 0 0,-1 0 1 0 0,2-1 0 0 0,-1 1-1 0 0,1 0 1 0 0,0 0-1 0 0,1 1 1 0 0,-1-1-1 0 0,2 1 1 0 0,-1 0-1 0 0,0 0 1 0 0,1 0-1 0 0,2-2 5 0 0,-6 7-9 0 0,0 0 0 0 0,0 0 0 0 0,0 0 0 0 0,0 1 0 0 0,0-1 0 0 0,0 0 0 0 0,0 1 0 0 0,1-1 0 0 0,-1 1 0 0 0,0-1-1 0 0,0 1 1 0 0,0-1 0 0 0,1 1 0 0 0,-1 0 0 0 0,0-1 0 0 0,0 1 0 0 0,1 0 0 0 0,-1 0 0 0 0,0 0 0 0 0,1 0 0 0 0,-1 0 0 0 0,0 0 0 0 0,0 1 0 0 0,1-1-1 0 0,-1 0 1 0 0,0 1 0 0 0,0-1 0 0 0,1 1 0 0 0,-1-1 0 0 0,0 1 0 0 0,0-1 0 0 0,0 1 0 0 0,0 0 0 0 0,0 0 0 0 0,0-1 0 0 0,0 1 0 0 0,1 1 9 0 0,1 1-11 0 0,1 1 0 0 0,-1 0-1 0 0,0 0 1 0 0,0 0 0 0 0,0 0 0 0 0,0 1 0 0 0,-1-1 0 0 0,2 4 11 0 0,-2-4 0 0 0,0 0 0 0 0,1 0 0 0 0,0 0 0 0 0,0-1 0 0 0,0 1 0 0 0,0-1 0 0 0,8 10 0 0 0,3 6 44 0 0,-6-10 118 0 0,-1 0 0 0 0,5 10-162 0 0,-11-18 16 0 0,-1-1 0 0 0,1 1 0 0 0,-1 0 0 0 0,0-1 0 0 0,1 1 0 0 0,-1-1 0 0 0,1 1 0 0 0,0-1 0 0 0,-1 1 0 0 0,1-1 0 0 0,-1 1 0 0 0,1-1 0 0 0,0 0 0 0 0,-1 1 0 0 0,1-1 0 0 0,0 0 0 0 0,0 1 0 0 0,-1-1 0 0 0,1 0 0 0 0,0 0 0 0 0,-1 0 0 0 0,1 0 0 0 0,0 0 0 0 0,0 0 0 0 0,-1 0 0 0 0,1 0 0 0 0,0 0 0 0 0,0 0 0 0 0,-1 0 0 0 0,1 0-16 0 0,4-20 336 0 0,2-3-185 0 0,2-4-131 0 0,-7 21-9 0 0,1 0 0 0 0,-1 1 0 0 0,-1-1 0 0 0,1 0-1 0 0,-1 0-10 0 0,4-12-15 0 0,-3 13-24 0 0,1 0 1 0 0,0 0-1 0 0,-1 0 1 0 0,2 0-1 0 0,-1 1 0 0 0,1-1 1 0 0,-1 1-1 0 0,1 0 1 0 0,0 0 38 0 0,-3 3-80 0 0,-1 1 5 0 0,3 1 65 0 0,-1 0 0 0 0,1 0 0 0 0,-1 0 0 0 0,1 0 0 0 0,-1 0 0 0 0,0 0 0 0 0,0 1 0 0 0,0 0 0 0 0,0-1 0 0 0,0 1 0 0 0,0 0 0 0 0,0 0 0 0 0,0 0 0 0 0,-1 0 0 0 0,2 2 10 0 0,6 6 2 0 0,-5-6 26 0 0,-1 0 0 0 0,0 0 0 0 0,0 1-1 0 0,0-1 1 0 0,0 1 0 0 0,-1-1-1 0 0,1 2-27 0 0,11 19 200 0 0,-8-15-186 0 0,-4-6-14 0 0,0 0 0 0 0,1-1 0 0 0,-1 1 0 0 0,1-1 0 0 0,-1 0 0 0 0,1 0 0 0 0,0 0 0 0 0,1 1 0 0 0,-2-3-146 0 0,0 0 1 0 0,0 0-1 0 0,-1 0 0 0 0,1-1 0 0 0,0 1 1 0 0,0 0-1 0 0,0-1 0 0 0,0 0 0 0 0,0 1 1 0 0,-1-1-1 0 0,1 0 0 0 0,0 0 0 0 0,0 0 0 0 0,0 0 1 0 0,0 0-1 0 0,0-1 0 0 0,0 1 0 0 0,0 0 1 0 0,0-1-1 0 0,0 0 0 0 0,0 0 146 0 0,0 1-795 0 0,7-5-6836 0 0</inkml:trace>
  <inkml:trace contextRef="#ctx0" brushRef="#br0" timeOffset="315.607">1061 109 15576 0 0,'1'2'356'0'0,"3"4"-184"0"0,-1 0 1 0 0,0 1 0 0 0,0 0 0 0 0,-1 0-1 0 0,1-1 1 0 0,-2 2 0 0 0,1-1 0 0 0,0 4-173 0 0,6 23-8 0 0,57 160 2767 0 0,-8-31-74 0 0,-51-145-2569 0 0,5 14 79 0 0,-1 1-1 0 0,-1 3-194 0 0,-9-30 25 0 0,1-1 0 0 0,-1 1 0 0 0,0 0 0 0 0,0-1 0 0 0,-1 1 0 0 0,0 0 0 0 0,0-1-1 0 0,0 1 1 0 0,-1 0-25 0 0,1-5 2 0 0,0 0-1 0 0,0 0 1 0 0,0 0-1 0 0,0 1 1 0 0,0-1-1 0 0,0 0 1 0 0,0 0-1 0 0,-1-1 1 0 0,1 1-1 0 0,0 0 1 0 0,-1 0-1 0 0,1-1 1 0 0,0 1-1 0 0,-1-1 1 0 0,1 1-1 0 0,-2 0-1 0 0,0-2-142 0 0,0 1 0 0 0,0 0 0 0 0,1-1 0 0 0,-1 1 0 0 0,0-1-1 0 0,1 0 1 0 0,-1 0 0 0 0,0 0 0 0 0,1 0 0 0 0,-1-1 0 0 0,1 1 0 0 0,0 0 0 0 0,-1-1-1 0 0,1 0 1 0 0,0 0 0 0 0,0 0 0 0 0,0 0 0 0 0,-1 0 142 0 0,-3-5-2029 0 0,1-1 0 0 0,0 1 0 0 0,0-1 0 0 0,-4-8 2029 0 0,-1-6-5557 0 0</inkml:trace>
  <inkml:trace contextRef="#ctx0" brushRef="#br0" timeOffset="569.139">1081 314 12320 0 0,'6'-5'282'0'0,"-1"0"0"0"0,0-1 0 0 0,0 0 1 0 0,4-6-283 0 0,-4 4 87 0 0,1 1-1 0 0,-1 1 1 0 0,7-6-87 0 0,-10 10 158 0 0,0 0 0 0 0,1 0 0 0 0,-1 1 0 0 0,1-1-1 0 0,-1 1 1 0 0,1 0 0 0 0,-1-1 0 0 0,1 1 0 0 0,0 0-1 0 0,-1 1 1 0 0,1-1 0 0 0,0 0 0 0 0,3 0-158 0 0,44-2 1758 0 0,-44 3-1587 0 0,-1 1 0 0 0,1 0 0 0 0,-1 0-1 0 0,0 0 1 0 0,1 0 0 0 0,-1 1-1 0 0,0 0 1 0 0,0 0 0 0 0,0 0-1 0 0,0 1 1 0 0,-1 0 0 0 0,3 0-171 0 0,-6-2 55 0 0,6 4 161 0 0,-1 0 0 0 0,0 0 0 0 0,0 0 0 0 0,-1 1 0 0 0,0 0 0 0 0,0 0 0 0 0,0 0 0 0 0,0 1 0 0 0,-1-1 0 0 0,2 5-216 0 0,-3-4 248 0 0,1 0 0 0 0,-1 0 0 0 0,0 1 0 0 0,-1-1 0 0 0,0 1 0 0 0,0-1-1 0 0,0 6-247 0 0,-1-10 64 0 0,-1 0-1 0 0,0 0 0 0 0,0-1 1 0 0,0 1-1 0 0,-1 0 0 0 0,1 0 1 0 0,0-1-1 0 0,-1 1 0 0 0,0 0 1 0 0,0-1-1 0 0,0 1 0 0 0,0-1 1 0 0,0 1-1 0 0,0-1 0 0 0,-1 1 1 0 0,1-1-1 0 0,-1 0 1 0 0,1 0-1 0 0,-1 0 0 0 0,0 0 1 0 0,0 0-1 0 0,0 0 0 0 0,0 0-63 0 0,-8 6 115 0 0,-1-1 0 0 0,0 1-1 0 0,0-2 1 0 0,0 0 0 0 0,-1 0-1 0 0,0-1 1 0 0,0 0 0 0 0,-9 1-115 0 0,3 0-144 0 0,0-2 1 0 0,-1 0 0 0 0,0-1 0 0 0,0-1 0 0 0,0-1 0 0 0,0 0 0 0 0,0-2-1 0 0,0 0 1 0 0,1-1 0 0 0,-1-1 0 0 0,-17-5 143 0 0,35 8-153 0 0,-1 0 1 0 0,1-1 0 0 0,0 1-1 0 0,0 0 1 0 0,-1-1-1 0 0,1 0 1 0 0,0 1-1 0 0,0-1 1 0 0,0 0-1 0 0,0 0 1 0 0,0 1-1 0 0,-1-2 153 0 0,2 2-253 0 0,0-1 0 0 0,0 1 0 0 0,0-1 0 0 0,0 1 0 0 0,-1-1 0 0 0,1 1 0 0 0,0-1 0 0 0,0 1 0 0 0,1-1 0 0 0,-1 1 0 0 0,0-1 0 0 0,0 1 0 0 0,0 0 0 0 0,0-1 0 0 0,0 1 0 0 0,0-1 0 0 0,1 1 0 0 0,-1-1 0 0 0,0 1 0 0 0,0-1 0 0 0,1 1 0 0 0,-1 0 0 0 0,0-1 0 0 0,1 1 0 0 0,-1 0 0 0 0,0-1 0 0 0,1 1 0 0 0,-1 0 0 0 0,0-1 0 0 0,1 1 0 0 0,-1 0 0 0 0,1 0 253 0 0,5-6-6224 0 0</inkml:trace>
  <inkml:trace contextRef="#ctx0" brushRef="#br0" timeOffset="865.024">1608 10 15696 0 0,'0'0'356'0'0,"0"0"49"0"0,0 0 21 0 0,0 0-42 0 0,-1 1-250 0 0,-2 8 75 0 0,0-1 0 0 0,1 1 1 0 0,0-1-1 0 0,1 1 0 0 0,-1 0 1 0 0,2 1-210 0 0,-2 56 1536 0 0,2-64-1506 0 0,-1 20 365 0 0,1-8-108 0 0,0 0 1 0 0,1 0-1 0 0,0 1 0 0 0,1 0-287 0 0,5 28 1199 0 0,-1 8-1199 0 0,-3-17 657 0 0,1-1 1 0 0,8 25-658 0 0,4 12 423 0 0,5 16-345 0 0,-21-84-31 0 0,0-2-249 0 0,0-9-4314 0 0,0 1-2915 0 0</inkml:trace>
  <inkml:trace contextRef="#ctx0" brushRef="#br0" timeOffset="1173.112">1710 237 16064 0 0,'39'0'1231'0'0,"-37"0"-843"0"0,-1 2-254 0 0,10 13-154 0 0,-6-8 315 0 0,0 0 0 0 0,-1 0 1 0 0,0 0-1 0 0,0 0 0 0 0,0 1 1 0 0,0 1-296 0 0,23 64 2786 0 0,-24-66-2569 0 0,0 6 384 0 0,1-1 0 0 0,-1 1 0 0 0,0 3-601 0 0,3 6 581 0 0,-5-19-523 0 0,0-1 0 0 0,0 0-1 0 0,0 1 1 0 0,0-1 0 0 0,-1 1 0 0 0,1-1 0 0 0,-1 1 0 0 0,0 0-1 0 0,0-1 1 0 0,1 1 0 0 0,-2-1 0 0 0,1 1-58 0 0,-1-1-54 0 0,1-1 10 0 0,0-1 0 0 0,0 1 0 0 0,0 0 0 0 0,0-1 0 0 0,0 1 1 0 0,0-1-1 0 0,0 1 0 0 0,0 0 0 0 0,0-1 0 0 0,0 1 0 0 0,0-1 1 0 0,1 1-1 0 0,-1-1 0 0 0,0 1 0 0 0,0 0 0 0 0,0-1 0 0 0,1 1 1 0 0,-1-1-1 0 0,0 1 0 0 0,1-1 0 0 0,-1 1 0 0 0,0-1 44 0 0,1 2-5930 0 0,-1-2-2091 0 0</inkml:trace>
  <inkml:trace contextRef="#ctx0" brushRef="#br0" timeOffset="1417.965">2001 38 16631 0 0,'-8'-7'490'0'0,"7"6"-9"0"0,3 1-310 0 0,7 0-54 0 0,1 1 0 0 0,-1 1 0 0 0,0 0 0 0 0,0 0 0 0 0,0 1 1 0 0,0 0-1 0 0,0 1 0 0 0,-1 0 0 0 0,1 0 0 0 0,-1 1 0 0 0,0 0 0 0 0,-1 0 1 0 0,1 1-1 0 0,5 5-117 0 0,-12-10-386 0 0,1 0 670 0 0,-1 2-5978 0 0,2 4-163 0 0</inkml:trace>
  <inkml:trace contextRef="#ctx0" brushRef="#br0" timeOffset="1418.965">2085 249 10448 0 0,'3'16'504'0'0,"-1"0"0"0"0,-1 7-504 0 0,0-10 84 0 0,0 1-1 0 0,1 0 0 0 0,3 9-83 0 0,5 28 1751 0 0,-8-38-1033 0 0,1 0 0 0 0,0 0 0 0 0,0 0 0 0 0,1 0 0 0 0,1 0-718 0 0,15 31 2591 0 0,-19-42-2056 0 0,2 4 126 0 0,-2-3-82 0 0,-5-5-1437 0 0,-3-3-4161 0 0,1-3-1661 0 0</inkml:trace>
  <inkml:trace contextRef="#ctx0" brushRef="#br0" timeOffset="1849.287">2001 282 12264 0 0,'4'-2'133'0'0,"0"1"-1"0"0,1 0 1 0 0,-1 0 0 0 0,0 0 0 0 0,1 0 0 0 0,-1 0 0 0 0,1 1 0 0 0,-1 0 0 0 0,1 0 0 0 0,3 0-133 0 0,26-1 15 0 0,-20-1 275 0 0,-1 1 0 0 0,10 1-290 0 0,24-2 1133 0 0,-13-1 516 0 0,13 1-1649 0 0,29-2 1124 0 0,-33 0 999 0 0,23 0-2123 0 0,-36 9 1081 0 0,-27-5-1012 0 0,-2 1 138 0 0,-1-1-14 0 0,0 0-17 0 0,0 0-69 0 0,1 9 51 0 0,0-8-152 0 0,-1 0 0 0 0,0 0 0 0 0,0 0 0 0 0,0-1 0 0 0,0 1 0 0 0,0 0 0 0 0,0 0 0 0 0,0 0 0 0 0,0 0 1 0 0,0 0-1 0 0,0 0 0 0 0,0-1 0 0 0,-1 1 0 0 0,1 0 0 0 0,0 0 0 0 0,-1 0 0 0 0,1 0-6 0 0,-17 32 166 0 0,-11 26 15 0 0,25-52-176 0 0,1-1 0 0 0,-1 1 1 0 0,2 0-1 0 0,-1 0 1 0 0,1 1-1 0 0,0-1 0 0 0,0 4-5 0 0,1-8 1 0 0,0-2 0 0 0,-1 0 0 0 0,1 0 0 0 0,0 0 0 0 0,0 0 0 0 0,1 0 0 0 0,-1 0 0 0 0,0 0 0 0 0,0-1 0 0 0,0 1 0 0 0,1 0-1 0 0,-1 0 1 0 0,0 0 0 0 0,1 0 0 0 0,-1 0 0 0 0,1-1 0 0 0,-1 1-1 0 0,0 1 17 0 0,1-1-1 0 0,-1 0 0 0 0,1 1 1 0 0,-1-1-1 0 0,1 0 0 0 0,-1 1 0 0 0,1-1 1 0 0,0 0-1 0 0,-1 0 0 0 0,1 0 1 0 0,0 0-1 0 0,0 0 0 0 0,0 0 1 0 0,0 0-1 0 0,0 0 0 0 0,0 0 0 0 0,0 0 1 0 0,1 0-1 0 0,-1 0 0 0 0,0-1 1 0 0,0 1-1 0 0,0-1 0 0 0,1 1 1 0 0,-1-1-1 0 0,0 1 0 0 0,1-1 0 0 0,-1 0 1 0 0,1 1-1 0 0,-1-1 0 0 0,0 0 1 0 0,1 0-1 0 0,-1 0 0 0 0,1 0 1 0 0,-1 0-1 0 0,0-1 0 0 0,1 1 0 0 0,-1 0 1 0 0,0-1-1 0 0,1 1 0 0 0,-1-1 1 0 0,1 0-17 0 0,6-2 56 0 0,-1-2 1 0 0,1 1-1 0 0,-1-1 1 0 0,0 0 0 0 0,0-1-1 0 0,1-1-56 0 0,6-4-52 0 0,-3 2-144 0 0,-1-1 0 0 0,0 0 0 0 0,8-10 196 0 0,-8 9-272 0 0,0 0 0 0 0,0 1 0 0 0,5-3 272 0 0,-9 8-96 0 0,2-2-117 0 0,1 1 1 0 0,0 0 0 0 0,-1 0-1 0 0,11-4 213 0 0,-16 9-11 0 0,-1 0 0 0 0,1 0-1 0 0,0 0 1 0 0,0 0-1 0 0,0 1 1 0 0,0-1 0 0 0,0 1-1 0 0,1 0 1 0 0,-1 0-1 0 0,0 0 1 0 0,0 0 0 0 0,0 0-1 0 0,0 1 1 0 0,0-1-1 0 0,0 1 1 0 0,0 0 0 0 0,0 0-1 0 0,0 0 1 0 0,0 1 11 0 0,8 4 222 0 0,-1 0 1 0 0,-1 1 0 0 0,1 1-1 0 0,-1-1 1 0 0,0 2 0 0 0,-1-1-1 0 0,0 1 1 0 0,0 1-223 0 0,0 0 137 0 0,1 0 1 0 0,1-1-1 0 0,0 0 0 0 0,0 0 1 0 0,1-1-1 0 0,8 5-137 0 0,-15-11-6 0 0,1 0 0 0 0,0 0 0 0 0,-1-1 0 0 0,1 1 0 0 0,0-1 0 0 0,0 0 0 0 0,0-1 0 0 0,0 1 0 0 0,2-1 6 0 0,6 0-960 0 0,-1-1 1 0 0,1 0-1 0 0,2-1 960 0 0,1 0-1134 0 0</inkml:trace>
  <inkml:trace contextRef="#ctx0" brushRef="#br0" timeOffset="2497.809">3314 257 18335 0 0,'-2'-1'60'0'0,"0"0"-1"0"0,0 1 1 0 0,-1 0-1 0 0,1-1 0 0 0,0 1 1 0 0,0 0-1 0 0,-1 0 1 0 0,1 0-1 0 0,0 0 0 0 0,0 1 1 0 0,0-1-1 0 0,-1 1 1 0 0,1-1-1 0 0,0 1 0 0 0,0 0 1 0 0,0 0-1 0 0,0 0 0 0 0,0 0 1 0 0,0 0-1 0 0,0 0 1 0 0,0 0-1 0 0,0 1 0 0 0,1-1 1 0 0,-1 1-60 0 0,-8 6 1 0 0,1 0 1 0 0,0 1 0 0 0,-6 9-2 0 0,10-13 121 0 0,-13 17 275 0 0,1 0 0 0 0,2 1 0 0 0,0 1 0 0 0,-4 10-396 0 0,12-21 219 0 0,1-5-97 0 0,2 1 1 0 0,-1 0-1 0 0,1 0 0 0 0,1 1-122 0 0,2-8 14 0 0,0-1 1 0 0,1 1-1 0 0,-1 0 1 0 0,1 0-1 0 0,0-1 1 0 0,-1 1-1 0 0,1 0 0 0 0,0 0 1 0 0,0 0-1 0 0,0 0 1 0 0,0-1-1 0 0,1 1 1 0 0,-1 0-1 0 0,0 0 1 0 0,1 0-1 0 0,-1-1 1 0 0,1 1-1 0 0,0 0 1 0 0,0 0-1 0 0,-1-1 0 0 0,1 1 1 0 0,0-1-1 0 0,1 1-14 0 0,-1 0 17 0 0,1-1 0 0 0,-1 0-1 0 0,1 0 1 0 0,0 0-1 0 0,-1 0 1 0 0,1 0 0 0 0,0 0-1 0 0,-1-1 1 0 0,1 1-1 0 0,0-1 1 0 0,0 1 0 0 0,0-1-1 0 0,0 1 1 0 0,-1-1 0 0 0,1 0-1 0 0,0 0 1 0 0,0 0-1 0 0,0 0 1 0 0,0 0 0 0 0,0-1-1 0 0,0 1-16 0 0,7-2 84 0 0,0 1 0 0 0,0-2-1 0 0,5-2-83 0 0,-4 2 62 0 0,0-1-1 0 0,-1 0 1 0 0,1-1-1 0 0,-1 0 1 0 0,0-1-1 0 0,-1 0 1 0 0,1 0-1 0 0,-1-1 0 0 0,5-6-60 0 0,-2 1 15 0 0,-1 0 0 0 0,0 0 0 0 0,-1-1 0 0 0,0-1 0 0 0,-1 1 0 0 0,0-3-16 0 0,11-27-323 0 0,-2-1 0 0 0,-2-1 0 0 0,8-40 323 0 0,-23 85-1 0 0,5-19-126 0 0,10-47-280 0 0,-13 58 375 0 0,-1 0-1 0 0,-1-1 1 0 0,1 1-1 0 0,-1-1 1 0 0,-1 1-1 0 0,0-7 33 0 0,0 14 18 0 0,1-1-1 0 0,0 1 1 0 0,-1-1 0 0 0,1 1 0 0 0,-1-1-1 0 0,1 1 1 0 0,-1-1 0 0 0,0 1-1 0 0,1-1 1 0 0,-1 1 0 0 0,0 0-1 0 0,0 0 1 0 0,0-1 0 0 0,0 1 0 0 0,-1 0-18 0 0,2 0 7 0 0,-1 1 0 0 0,1 0 0 0 0,-1 0 0 0 0,1 0 1 0 0,-1 0-1 0 0,0-1 0 0 0,1 1 0 0 0,-1 0 0 0 0,1 0 1 0 0,-1 0-1 0 0,1 0 0 0 0,-1 0 0 0 0,0 0 1 0 0,1 0-1 0 0,-1 0 0 0 0,1 1 0 0 0,-1-1 0 0 0,1 0 1 0 0,-1 0-1 0 0,1 0 0 0 0,-1 1 0 0 0,1-1 0 0 0,-1 0 1 0 0,1 0-1 0 0,-1 1 0 0 0,1-1 0 0 0,-1 0 1 0 0,1 1-1 0 0,-1-1 0 0 0,1 1 0 0 0,0-1 0 0 0,-1 1 1 0 0,1-1-1 0 0,0 1 0 0 0,-1-1 0 0 0,1 1 0 0 0,0-1 1 0 0,0 1-1 0 0,-1-1 0 0 0,1 1 0 0 0,0-1-7 0 0,-6 11-25 0 0,1-1 0 0 0,0 1 0 0 0,0 0-1 0 0,1 0 1 0 0,1 0 0 0 0,0 1-1 0 0,0-1 1 0 0,1 1 0 0 0,0 11 25 0 0,0 14-6 0 0,2 0 0 0 0,4 20 6 0 0,-2-23-1 0 0,0-11 46 0 0,0-1-1 0 0,2 0 1 0 0,4 15-45 0 0,-6-28 71 0 0,1 1 1 0 0,1-1 0 0 0,-1 0-1 0 0,1 0 1 0 0,1 0 0 0 0,0 0 0 0 0,0-1-1 0 0,1 1 1 0 0,3 3-72 0 0,-5-8 56 0 0,0-1-1 0 0,0 1 1 0 0,0-1 0 0 0,1 1 0 0 0,-1-1-1 0 0,1-1 1 0 0,-1 1 0 0 0,1-1-1 0 0,0 1 1 0 0,0-1 0 0 0,0-1 0 0 0,0 1-1 0 0,1-1 1 0 0,-1 0 0 0 0,0 0 0 0 0,1 0-1 0 0,-1-1 1 0 0,0 0 0 0 0,1 0-1 0 0,-1 0 1 0 0,1-1 0 0 0,-1 0 0 0 0,3 0-56 0 0,-1-1 23 0 0,-1 0 0 0 0,0 0 1 0 0,1 0-1 0 0,-1-1 1 0 0,0 0-1 0 0,0 0 0 0 0,0-1 1 0 0,-1 1-1 0 0,1-1 0 0 0,-1 0 1 0 0,0-1-1 0 0,0 1 1 0 0,0-1-1 0 0,-1 0 0 0 0,0 0 1 0 0,0-1-1 0 0,0 1 1 0 0,3-7-24 0 0,-3 2-133 0 0,0 0 1 0 0,0 0 0 0 0,-1-1 0 0 0,0 1 0 0 0,-1-1 0 0 0,0 0 0 0 0,-1 0 0 0 0,0 0 0 0 0,-1 0 0 0 0,0 0-1 0 0,-1 0 1 0 0,-1-9 132 0 0,2 18-25 0 0,-1 0 0 0 0,1 0-1 0 0,0 0 1 0 0,-1 1 0 0 0,1-1 0 0 0,-1 0-1 0 0,0 0 1 0 0,0 1 0 0 0,0-1-1 0 0,1 0 1 0 0,-2 1 0 0 0,1-1-1 0 0,0 1 1 0 0,0-1 0 0 0,0 1 0 0 0,-1 0-1 0 0,1-1 1 0 0,-1 1 0 0 0,1 0-1 0 0,-1 0 1 0 0,1 0 0 0 0,-1 0 25 0 0,1 0-9 0 0,-1 1 0 0 0,1-1 0 0 0,0 1 0 0 0,-1-1 0 0 0,1 1 0 0 0,-1 0 0 0 0,1-1 0 0 0,0 1 0 0 0,-1 0 1 0 0,1 0-1 0 0,-1 0 0 0 0,1 0 0 0 0,-1 1 0 0 0,1-1 0 0 0,-1 0 0 0 0,1 1 0 0 0,0-1 0 0 0,-1 0 0 0 0,1 1 0 0 0,0 0 0 0 0,-1-1 1 0 0,1 1-1 0 0,0 0 0 0 0,0 0 0 0 0,0-1 0 0 0,-1 1 0 0 0,1 1 9 0 0,-3 2 10 0 0,0 1 0 0 0,0 0 0 0 0,1 0 0 0 0,0 0 0 0 0,0 0 0 0 0,0 0-1 0 0,0 1 1 0 0,1-1 0 0 0,0 1 0 0 0,0-1 0 0 0,1 1 0 0 0,0 0 0 0 0,-1 0 0 0 0,1 4-10 0 0,0 1 91 0 0,1 0-1 0 0,-1-1 1 0 0,2 1-1 0 0,-1 0 1 0 0,2 0 0 0 0,-1 0-1 0 0,3 7-90 0 0,-1-12 93 0 0,-1 0-1 0 0,1 0 0 0 0,0 0 1 0 0,0 0-1 0 0,1-1 0 0 0,0 1 1 0 0,0-1-1 0 0,0 0 1 0 0,0 0-1 0 0,1 0 0 0 0,0-1 1 0 0,0 1-1 0 0,0-1 0 0 0,0 0 1 0 0,1-1-1 0 0,0 0 0 0 0,4 3-92 0 0,7 2 195 0 0,0-1 0 0 0,0 0 0 0 0,1-2-1 0 0,0 0 1 0 0,13 2-195 0 0,28 2 28 0 0,52 1-28 0 0,-93-9-232 0 0,6-1-1741 0 0,-1-3-6537 0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0:26.5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1 20215 0 0,'0'0'596'0'0,"0"0"-13"0"0,6 0-354 0 0,0 2-239 0 0,1-1-1 0 0,-1 1 1 0 0,0 1-1 0 0,0-1 1 0 0,0 1-1 0 0,5 3 11 0 0,35 24 46 0 0,-40-26 9 0 0,16 12 253 0 0,0 0 0 0 0,-2 2 1 0 0,0 1-1 0 0,-1 0 0 0 0,-1 1 1 0 0,0 1-1 0 0,-2 1 1 0 0,-1 0-1 0 0,0 2 0 0 0,-2-1 1 0 0,4 12-309 0 0,-2-2 521 0 0,-1 2 0 0 0,8 31-521 0 0,-17-47 77 0 0,-1 0 1 0 0,-1 0-1 0 0,0 0 0 0 0,-2 1 1 0 0,0-1-1 0 0,-1 7-77 0 0,-2-3 56 0 0,0 0 1 0 0,-1 0-1 0 0,-1 0 0 0 0,-8 21-56 0 0,8-31 20 0 0,-1-1 0 0 0,0 1 0 0 0,-1-1-1 0 0,-1 0 1 0 0,0-1 0 0 0,0 1-1 0 0,-1-1 1 0 0,-1-1 0 0 0,0 2-20 0 0,-8 4-461 0 0,1 0 0 0 0,-2-1 0 0 0,0 0-1 0 0,-1-2 1 0 0,0 0 0 0 0,-20 9 461 0 0,7-6-8731 0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0:22.47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586 88 9280 0 0,'47'-54'1852'0'0,"-47"53"-1711"0"0,1 1 0 0 0,-1-1 0 0 0,0 1 0 0 0,1 0 0 0 0,-1-1 0 0 0,0 1 1 0 0,1-1-1 0 0,-1 1 0 0 0,0-1 0 0 0,0 1 0 0 0,0-1 0 0 0,0 1 0 0 0,1-1 1 0 0,-1 1-1 0 0,0-1 0 0 0,0 0 0 0 0,0 1 0 0 0,0-1 0 0 0,0 1 0 0 0,0-1 1 0 0,0 1-1 0 0,0-1 0 0 0,0 1 0 0 0,-1-1 0 0 0,1 1 0 0 0,0-1 0 0 0,0 1 0 0 0,0-1 1 0 0,-1 1-1 0 0,1-1 0 0 0,0 0-141 0 0,-1 0 249 0 0,0 0 0 0 0,-1 0-1 0 0,1 0 1 0 0,0 0 0 0 0,0 0 0 0 0,-1 0 0 0 0,1 0 0 0 0,0 1-1 0 0,-1-1 1 0 0,1 0 0 0 0,-1 1 0 0 0,1-1-249 0 0,-3 0 316 0 0,0 0 0 0 0,0 0 0 0 0,0 0 0 0 0,0 0 0 0 0,0 1 0 0 0,-1-1 0 0 0,1 1 0 0 0,0 0 0 0 0,-1 0-316 0 0,-4 3 217 0 0,-1 0 0 0 0,1 0 0 0 0,-1 1 0 0 0,1 0 0 0 0,0 1 1 0 0,1 0-1 0 0,-1 0 0 0 0,1 1 0 0 0,0 0 0 0 0,0 1-217 0 0,-7 5 155 0 0,1 2-1 0 0,1 0 0 0 0,0 0 1 0 0,-7 13-155 0 0,14-18 47 0 0,0 1-1 0 0,1 0 1 0 0,1-1-1 0 0,-1 2 1 0 0,2-1 0 0 0,-1 0-1 0 0,1 1 1 0 0,1-1 0 0 0,0 2-47 0 0,-3 25 181 0 0,-1 36-181 0 0,6-66 8 0 0,-1 29 39 0 0,2 0 0 0 0,4 18-47 0 0,1 20 42 0 0,-4-27-141 0 0,-3 25 99 0 0,0-56-32 0 0,-1 0 0 0 0,0 0 0 0 0,-2 0 0 0 0,0 0 0 0 0,0-1 1 0 0,-4 6 31 0 0,7-18-153 0 0,0 0-1 0 0,-1-1 1 0 0,1 1 0 0 0,-1-1 0 0 0,1 1 0 0 0,-1-1 0 0 0,0 0 0 0 0,0 0 0 0 0,0 0 0 0 0,0 0 0 0 0,-1 0 0 0 0,1 0 0 0 0,0 0 0 0 0,-1-1 0 0 0,1 1 0 0 0,-1-1 0 0 0,0 0 0 0 0,1 0 0 0 0,-3 1 153 0 0,-8 3-1394 0 0</inkml:trace>
  <inkml:trace contextRef="#ctx0" brushRef="#br0" timeOffset="876.993">0 481 14976 0 0,'0'0'340'0'0,"0"0"-291"0"0,0 0 1 0 0,0 0-1 0 0,0-1 0 0 0,0 1 1 0 0,1 0-1 0 0,-1 0 1 0 0,0-1-1 0 0,0 1 1 0 0,0 0-1 0 0,0 0 1 0 0,0-1-1 0 0,0 1 1 0 0,0 0-1 0 0,1 0 1 0 0,-1-1-1 0 0,0 1 1 0 0,0 0-1 0 0,0 0 1 0 0,0 0-1 0 0,1 0 1 0 0,-1-1-1 0 0,0 1 1 0 0,0 0-1 0 0,1 0 1 0 0,-1 0-1 0 0,0 0-49 0 0,10 1 343 0 0,0 1 0 0 0,-1 1 0 0 0,1-1 0 0 0,-1 2 1 0 0,0-1-1 0 0,3 3-343 0 0,0-2 270 0 0,38 13 848 0 0,1-2 0 0 0,0-2 0 0 0,33 2-1118 0 0,-68-12 273 0 0,1 0 163 0 0,0-2 0 0 0,15 0-436 0 0,2 0 289 0 0,-17-2-246 0 0,-1 0 1 0 0,1-1-1 0 0,0-1 0 0 0,-1 0 0 0 0,0-1 1 0 0,0-1-1 0 0,1-1-43 0 0,28-7 65 0 0,-32 9-37 0 0,0-1-1 0 0,0-1 1 0 0,0 0-1 0 0,-1 0 0 0 0,0-1 1 0 0,0-1-1 0 0,0-1-27 0 0,-5 4-25 0 0,-1-1 1 0 0,1 0-1 0 0,-1 0 0 0 0,0-1 0 0 0,-1 1 1 0 0,0-1-1 0 0,0-1 0 0 0,0 1 0 0 0,-1-1 1 0 0,0 0-1 0 0,0 0 0 0 0,2-8 25 0 0,3-12-236 0 0,-2 0-1 0 0,0-1 1 0 0,-1-5 236 0 0,-5 24-34 0 0,8-53-192 0 0,-7 35 199 0 0,2 1 0 0 0,3-7 27 0 0,-4 16-3 0 0,-2 14 43 0 0,-1 0 1 0 0,1-1-1 0 0,0 1 0 0 0,0 0 0 0 0,0 0 1 0 0,1 1-1 0 0,0-3-40 0 0,-1 5 81 0 0,-1 1 2 0 0,0 0 10 0 0,0 0 3 0 0,0 0 0 0 0,-1 1-84 0 0,0 0 0 0 0,0 0 0 0 0,0 0 0 0 0,1 1 0 0 0,-1-1-1 0 0,0 0 1 0 0,1 0 0 0 0,-1 1 0 0 0,1-1 0 0 0,-1 0 0 0 0,1 1-12 0 0,-1 0 19 0 0,-18 50 16 0 0,3 1 0 0 0,-8 43-35 0 0,8-32 4 0 0,7-23-4 0 0,2 1 0 0 0,2-1 0 0 0,1 6 0 0 0,3-39 26 0 0,1 1 0 0 0,0-1 0 0 0,1 0 0 0 0,0 1 0 0 0,0-1 0 0 0,1 1 0 0 0,0-1 0 0 0,0 0 0 0 0,1 0 0 0 0,0 0 0 0 0,1 0 0 0 0,3 5-26 0 0,-6-11 17 0 0,0-1 0 0 0,0 0 0 0 0,1 0 0 0 0,-1 0 0 0 0,0 0 0 0 0,1 0 0 0 0,-1 0 0 0 0,1 0 1 0 0,0 0-1 0 0,-1 0 0 0 0,1-1 0 0 0,0 1 0 0 0,-1-1 0 0 0,1 1 0 0 0,0-1 0 0 0,-1 0 0 0 0,1 0 0 0 0,0 1 0 0 0,0-1 0 0 0,0 0 0 0 0,-1-1 0 0 0,1 1 0 0 0,0 0 0 0 0,0 0 0 0 0,-1-1 0 0 0,1 1 0 0 0,0-1 0 0 0,-1 0 0 0 0,1 1 0 0 0,-1-1 0 0 0,1 0-17 0 0,4-2 45 0 0,0 0 0 0 0,0 0-1 0 0,-1-1 1 0 0,1 1 0 0 0,-1-1 0 0 0,0 0 0 0 0,4-5-45 0 0,2-4 0 0 0,0 0 0 0 0,5-11 0 0 0,8-9-234 0 0,-16 18 102 0 0,0-5 14 0 0,-8 19 59 0 0,0 1-32 0 0,9 14-181 0 0,-6-8 261 0 0,0 1 0 0 0,-1 0 0 0 0,1 0-1 0 0,-2 0 1 0 0,1 2 11 0 0,0-2-6 0 0,0 0-1 0 0,0 0 1 0 0,0 1 0 0 0,1-2-1 0 0,0 2 7 0 0,2 0 47 0 0,0 1 1 0 0,0-1-1 0 0,0 0 0 0 0,1-1 0 0 0,1 1-47 0 0,-5-5 18 0 0,1 0 1 0 0,0-1-1 0 0,0 1 0 0 0,0-1 0 0 0,0 1 0 0 0,1-1 0 0 0,-1 0 0 0 0,0-1 1 0 0,1 1-1 0 0,0 0 0 0 0,-1-1 0 0 0,1 0 0 0 0,3 1-18 0 0,-5-2 12 0 0,0 0-1 0 0,-1 0 1 0 0,1 0-1 0 0,0 0 1 0 0,0-1-1 0 0,0 1 1 0 0,-1 0-1 0 0,1-1 1 0 0,0 1-1 0 0,0-1 1 0 0,-1 0-1 0 0,1 0 1 0 0,-1 0-1 0 0,1 0 1 0 0,0 0 0 0 0,-1 0-1 0 0,0 0 1 0 0,1 0-1 0 0,-1 0 1 0 0,0-1-1 0 0,0 1 1 0 0,1 0-1 0 0,-1-1 1 0 0,0 1-1 0 0,0-1 1 0 0,-1 0-1 0 0,2 0-11 0 0,0-3 33 0 0,1 0-1 0 0,0-1 1 0 0,-1 1 0 0 0,0-1-1 0 0,0 0 1 0 0,-1 1 0 0 0,0-1-1 0 0,0 0-32 0 0,17-121-545 0 0,20 207 150 0 0,-33-71 395 0 0,1-1 0 0 0,0 1 0 0 0,0-1 0 0 0,1-1 0 0 0,0 1 0 0 0,0-1 0 0 0,0 0 0 0 0,1-1 0 0 0,0 1 0 0 0,1-2 0 0 0,3 3 0 0 0,-6-5-442 0 0,0-1 0 0 0,0 1 0 0 0,0-1 0 0 0,4 1 442 0 0,-7-3-182 0 0,13 3-932 0 0</inkml:trace>
  <inkml:trace contextRef="#ctx0" brushRef="#br0" timeOffset="1202.724">1531 368 18255 0 0,'-6'0'884'0'0,"4"1"-809"0"0,0-1 0 0 0,0 1 0 0 0,-1 0 0 0 0,1-1 0 0 0,0 1 0 0 0,0 0 0 0 0,0 0 0 0 0,0 0 0 0 0,0 1 0 0 0,1-1 0 0 0,-1 0 0 0 0,0 1 0 0 0,0-1 0 0 0,1 1 0 0 0,-1 0-75 0 0,-23 28 25 0 0,20-23 46 0 0,-48 61 1052 0 0,50-63-960 0 0,-1 0 1 0 0,1 0-1 0 0,1 1 0 0 0,-1-1 0 0 0,1 1 0 0 0,0 0 0 0 0,0 0-163 0 0,-2 7 285 0 0,3-8-200 0 0,0-1 0 0 0,0 1 0 0 0,1-1 0 0 0,-1 1 0 0 0,1-1 0 0 0,1 1 0 0 0,-1 0 0 0 0,1-1 0 0 0,-1 1 0 0 0,1-1 0 0 0,0 0 0 0 0,1 1 0 0 0,-1-1-1 0 0,1 0 1 0 0,0 0 0 0 0,0 0 0 0 0,0 0 0 0 0,1 0 0 0 0,-1 0 0 0 0,1 0 0 0 0,0-1 0 0 0,0 1-85 0 0,4 1 35 0 0,0 0 0 0 0,0 0 0 0 0,1-1 0 0 0,0 0 0 0 0,0 0 0 0 0,0-1 0 0 0,0 0 0 0 0,0-1 0 0 0,1 1 0 0 0,-1-2 0 0 0,1 1 0 0 0,-1-1 0 0 0,1 0 1 0 0,0-1-1 0 0,-1 0 0 0 0,8-1-35 0 0,6-1 1 0 0,-1-1 1 0 0,0-1 0 0 0,0 0-1 0 0,0-2 1 0 0,0 0 0 0 0,5-4-2 0 0,-10 4-644 0 0,-1-1 1 0 0,0-1-1 0 0,0 0 0 0 0,-1-1 1 0 0,0-1-1 0 0,-1 0 1 0 0,1-1 643 0 0,5-9-1550 0 0</inkml:trace>
  <inkml:trace contextRef="#ctx0" brushRef="#br0" timeOffset="1519.511">1910 169 14136 0 0,'0'0'322'0'0,"0"0"45"0"0,0 0 18 0 0,0 0-41 0 0,0 0-85 0 0,-7 10 2457 0 0,4-2-2193 0 0,0 0 0 0 0,1 0 1 0 0,0 0-1 0 0,1 0 0 0 0,0 0 0 0 0,0 0 0 0 0,1 4-523 0 0,0 14 928 0 0,3 19-928 0 0,1 16 624 0 0,2 86-18 0 0,-3-45-556 0 0,-3-101-663 0 0,0 4-932 0 0,0-4-4719 0 0,0-1-633 0 0</inkml:trace>
  <inkml:trace contextRef="#ctx0" brushRef="#br0" timeOffset="1873.974">1847 430 13416 0 0,'-3'-12'298'0'0,"3"10"46"0"0,13-4 472 0 0,-4 4-643 0 0,-1 0 0 0 0,1 1 1 0 0,0 0-1 0 0,0 0 0 0 0,8 1-173 0 0,6-1 773 0 0,2 1 58 0 0,1 1 1 0 0,0 1-1 0 0,23 6-831 0 0,33 2 880 0 0,-50-7-536 0 0,-18-2-83 0 0,1 1 1 0 0,-1-2-1 0 0,1 0 1 0 0,0-1-1 0 0,-1 0 0 0 0,8-3-261 0 0,-1 1 358 0 0,-16 3-253 0 0,-1 0 1 0 0,1-1-1 0 0,-1 1 0 0 0,0-1 0 0 0,1-1 1 0 0,-1 1-1 0 0,2-1-105 0 0,-5 1 105 0 0,-1 1 1 0 0,0 0 4 0 0,-4 1-49 0 0,0-1 0 0 0,0 1-1 0 0,0 0 1 0 0,0 0 0 0 0,1 0 0 0 0,-1 0-1 0 0,0 1 1 0 0,1 0 0 0 0,-4 1-61 0 0,-8 4 125 0 0,-5 3-119 0 0,1 0 0 0 0,1 2 1 0 0,-1 0-1 0 0,2 0 0 0 0,-4 5-6 0 0,-15 10 1 0 0,30-23-7 0 0,0 1-1 0 0,0-1 1 0 0,0 1 0 0 0,0 1-1 0 0,1-1 1 0 0,0 1-1 0 0,0 0 1 0 0,0 0 0 0 0,1 0-1 0 0,-4 6 7 0 0,8-11 5 0 0,0 0 0 0 0,-1-1 0 0 0,1 1 0 0 0,0-1 0 0 0,0 1 0 0 0,-1-1 0 0 0,1 1 0 0 0,0 0 0 0 0,0-1 0 0 0,0 1 0 0 0,0-1 0 0 0,0 1 0 0 0,0 0 0 0 0,0-1 0 0 0,0 1 0 0 0,0-1 0 0 0,0 1 0 0 0,0 0 0 0 0,0-1 0 0 0,1 1 0 0 0,-1-1 0 0 0,0 1 0 0 0,0-1 0 0 0,1 1 0 0 0,-1-1 0 0 0,0 1 0 0 0,1 0 0 0 0,-1-1 0 0 0,0 0 0 0 0,1 1 0 0 0,-1-1 0 0 0,1 1 0 0 0,-1-1 0 0 0,0 1 0 0 0,1-1 0 0 0,0 0 0 0 0,-1 1 0 0 0,1-1 0 0 0,-1 0 0 0 0,1 0 0 0 0,-1 1 0 0 0,1-1 0 0 0,-1 0 0 0 0,1 0 0 0 0,0 0 0 0 0,-1 0 0 0 0,1 0 0 0 0,-1 0 0 0 0,1 0 0 0 0,0 0-5 0 0,3 1 51 0 0,0-1-1 0 0,-1 0 0 0 0,1-1 1 0 0,0 1-1 0 0,0 0 0 0 0,1-1-50 0 0,3-2 19 0 0,-1 1-1 0 0,1-1 1 0 0,0 0 0 0 0,-1-1-1 0 0,0 0 1 0 0,0 0 0 0 0,0-1-1 0 0,6-4-18 0 0,10-11-120 0 0,16-18 120 0 0,-6 6-293 0 0,-26 25 208 0 0,-5 5 60 0 0,-1 0 0 0 0,0 1 0 0 0,1-1 0 0 0,-1 1 1 0 0,1-1-1 0 0,0 1 0 0 0,-1 0 0 0 0,1 0 0 0 0,0-1 1 0 0,0 1-1 0 0,0 0 0 0 0,0 1 0 0 0,1-2 25 0 0,-1 4-19 0 0,-1-1 0 0 0,1 1-1 0 0,-1-1 1 0 0,0 1 0 0 0,0 0 0 0 0,0 0-1 0 0,0 0 1 0 0,0-1 0 0 0,0 1-1 0 0,0 0 1 0 0,0 0 0 0 0,-1 0 0 0 0,1 1 19 0 0,2 26 22 0 0,-2-19 114 0 0,0 0-1 0 0,0-1 1 0 0,1 1 0 0 0,0 0 0 0 0,1-1 0 0 0,3 9-136 0 0,-4-12 143 0 0,1-1-1 0 0,-1 0 1 0 0,1 1 0 0 0,0-1-1 0 0,1 0 1 0 0,-1-1 0 0 0,1 1-1 0 0,0-1 1 0 0,0 1 0 0 0,0-1-1 0 0,1 0 1 0 0,-1-1 0 0 0,4 3-143 0 0,-1-3 93 0 0,-1 0 1 0 0,1 0 0 0 0,0 0-1 0 0,0-1 1 0 0,0 0 0 0 0,0-1-1 0 0,1 0 1 0 0,-1 0 0 0 0,0 0-1 0 0,0-1 1 0 0,1 0-94 0 0,-2 0 17 0 0,-1-1 0 0 0,1 0-1 0 0,-1 0 1 0 0,1 0 0 0 0,-1-1 0 0 0,1 0-1 0 0,-1 0 1 0 0,0 0 0 0 0,0-1-1 0 0,0 0 1 0 0,0 0 0 0 0,2-1-17 0 0,5-5-108 0 0,-1 0 0 0 0,0 0-1 0 0,-1-1 1 0 0,3-4 108 0 0,-6 6-427 0 0,-1 0 0 0 0,0-1 0 0 0,-1 1-1 0 0,1-3 428 0 0,8-11-3028 0 0,-5 7-5138 0 0</inkml:trace>
  <inkml:trace contextRef="#ctx0" brushRef="#br0" timeOffset="2735.361">2718 379 14480 0 0,'0'0'330'0'0,"0"0"45"0"0,0 0 20 0 0,11-11 97 0 0,-10 10-305 0 0,1 0 0 0 0,-1-1 1 0 0,1 1-1 0 0,-1 0 1 0 0,1 0-1 0 0,-1 0 0 0 0,1 0 1 0 0,0 0-1 0 0,-1 0 1 0 0,1 1-1 0 0,1-2-187 0 0,-2 2 162 0 0,0 0 600 0 0,-1 0-164 0 0,1 0-531 0 0,-1 0 0 0 0,0 0 0 0 0,1 0 0 0 0,-1 0 0 0 0,0 0 0 0 0,1 0 0 0 0,-1 0 0 0 0,0 0-1 0 0,1 0 1 0 0,-1 0 0 0 0,0 1 0 0 0,1-1 0 0 0,-1 0 0 0 0,0 0 0 0 0,1 0 0 0 0,-1 1 0 0 0,0-1 0 0 0,0 0-1 0 0,1 0 1 0 0,-1 1 0 0 0,0-1 0 0 0,0 0 0 0 0,1 1-67 0 0,7 19 1033 0 0,-5-16-829 0 0,-2 0 0 0 0,1-1 0 0 0,0 1 0 0 0,-1 0 0 0 0,0 0 0 0 0,0 0 0 0 0,1 1-204 0 0,3 110 1780 0 0,8 35-1573 0 0,-12-126-154 0 0,-2-17-90 0 0,1-1-1 0 0,1 1 1 0 0,-1 0 0 0 0,1 0-1 0 0,1-1 1 0 0,0 4 37 0 0,-2-9-264 0 0,0-1-570 0 0,0 0-249 0 0,0 0-869 0 0,-1-1-3454 0 0,-3-7-1478 0 0</inkml:trace>
  <inkml:trace contextRef="#ctx0" brushRef="#br0" timeOffset="3046.853">2689 485 15264 0 0,'1'-1'68'0'0,"0"0"1"0"0,0-1 0 0 0,0 1 0 0 0,0 0 0 0 0,0 1 0 0 0,0-1 0 0 0,1 0 0 0 0,-1 0 0 0 0,0 0 0 0 0,0 1 0 0 0,1-1-1 0 0,-1 0 1 0 0,0 1 0 0 0,1-1 0 0 0,-1 1 0 0 0,1 0 0 0 0,-1-1 0 0 0,1 1 0 0 0,-1 0 0 0 0,1 0 0 0 0,-1 0 0 0 0,1 0 0 0 0,-1 0-1 0 0,1 0 1 0 0,-1 1 0 0 0,0-1 0 0 0,1 0 0 0 0,-1 1 0 0 0,1-1 0 0 0,0 1-69 0 0,5 3 324 0 0,1-1 1 0 0,0 1 0 0 0,-1 1-1 0 0,1-1 1 0 0,0 2-325 0 0,11 7 1296 0 0,-5-5-393 0 0,-1 2 0 0 0,9 7-903 0 0,-8-6 619 0 0,-1-1 1 0 0,11 5-620 0 0,105 58 2376 0 0,-126-72-2336 0 0,-2 0-24 0 0,0-1 1 0 0,0 1-1 0 0,0 0 1 0 0,0-1 0 0 0,0 1-1 0 0,0 0 1 0 0,0 0-1 0 0,-1-1 1 0 0,1 1-1 0 0,0 0 1 0 0,0 0 0 0 0,-1 0-1 0 0,1 0 1 0 0,-1 0-1 0 0,1 1-16 0 0,0-1 0 0 0,-1 0 1 0 0,0 0-1 0 0,0 0 0 0 0,0 1 0 0 0,0-1 0 0 0,0 0 0 0 0,0 0 1 0 0,-1 0-1 0 0,1 0 0 0 0,0 1 0 0 0,0-1 0 0 0,-1 0 0 0 0,1 0 1 0 0,-1 0-1 0 0,1 0 0 0 0,-1 0 0 0 0,1 0 0 0 0,-1 0 0 0 0,0 0 1 0 0,1 0-1 0 0,-1 0 0 0 0,0-1 0 0 0,0 1 0 0 0,0 0 0 0 0,-7 7-252 0 0,7-8-58 0 0,0 0 217 0 0,-10-2-3460 0 0,5 2 2221 0 0</inkml:trace>
  <inkml:trace contextRef="#ctx0" brushRef="#br0" timeOffset="3378.096">3082 276 17623 0 0,'0'0'399'0'0,"0"0"60"0"0,0 0 22 0 0,0 0-54 0 0,0 0-249 0 0,0 0 0 0 0,0 0 22 0 0,0 0 6 0 0,1 2-22 0 0,15 42-372 0 0,-8-26-5183 0 0,-2-7-981 0 0</inkml:trace>
  <inkml:trace contextRef="#ctx0" brushRef="#br0" timeOffset="3751.579">3395 479 15344 0 0,'-18'7'566'0'0,"0"1"1"0"0,0 1-1 0 0,-4 3-566 0 0,-18 10 58 0 0,20-13 313 0 0,-2 1 345 0 0,0 1 0 0 0,1 2-1 0 0,0 0 1 0 0,-3 3-716 0 0,-13 11 1488 0 0,36-26-1174 0 0,1-1-62 0 0,0 0-27 0 0,0 0-8 0 0,12 7 271 0 0,-6-7-416 0 0,1-1-1 0 0,-1 0 0 0 0,1 0 0 0 0,-1 0 1 0 0,1-1-1 0 0,-1 0 0 0 0,6-3-71 0 0,43-23 138 0 0,-36 18-89 0 0,16-12 18 0 0,-23 14-63 0 0,0 1-1 0 0,0 0 0 0 0,1 1-3 0 0,24-10 67 0 0,19-4-67 0 0,-43 16 10 0 0,1 0 0 0 0,0 1 0 0 0,0 1 0 0 0,1 0 0 0 0,12 1-10 0 0,-16 0 0 0 0,-1 2 0 0 0,1-1 0 0 0,-1 2 0 0 0,0-1 0 0 0,0 1 0 0 0,0 1 0 0 0,5 1 0 0 0,-11-2 0 0 0,-1-1 0 0 0,1 1 0 0 0,-1 0 0 0 0,1 0 0 0 0,-1 0 0 0 0,0 1 0 0 0,0-1 0 0 0,0 1 0 0 0,0-1 0 0 0,0 1 0 0 0,0 0 0 0 0,-1 0 0 0 0,0 1 0 0 0,1-1 0 0 0,-1 0 0 0 0,0 1 0 0 0,-1-1 0 0 0,1 1 0 0 0,-1 0 0 0 0,2 3 0 0 0,0 4 34 0 0,-1 1-1 0 0,0-1 1 0 0,0 1-1 0 0,-1 0 1 0 0,0-1-1 0 0,-1 1 1 0 0,-1 3-34 0 0,1-10 19 0 0,-1 0 0 0 0,0 0 0 0 0,0 0 0 0 0,0-1 1 0 0,-1 1-1 0 0,0 0 0 0 0,0-1 0 0 0,0 0 1 0 0,0 1-20 0 0,0-3 6 0 0,1 1 0 0 0,-1-1 1 0 0,1 0-1 0 0,-1 0 1 0 0,0 0-1 0 0,0 0 1 0 0,0 0-1 0 0,0-1 1 0 0,0 1-1 0 0,-1-1 1 0 0,1 1-1 0 0,0-1 1 0 0,-1 0-1 0 0,1 0 0 0 0,-1 0 1 0 0,-1 0-7 0 0,2 0 13 0 0,1-1 1 0 0,-1 0-1 0 0,0 0 1 0 0,0 0-1 0 0,1 0 1 0 0,-1 0 0 0 0,0-1-1 0 0,0 1 1 0 0,1 0-1 0 0,-1-1 1 0 0,0 1-1 0 0,1-1 1 0 0,-1 0-1 0 0,1 0 1 0 0,-1 1-1 0 0,-1-2-13 0 0,1 0-3 0 0,-1 1-1 0 0,1-1 1 0 0,-1 0-1 0 0,1 0 1 0 0,-1 0-1 0 0,1-1 0 0 0,0 1 1 0 0,-1-2 3 0 0,2 3-24 0 0,0-1 1 0 0,1 1-1 0 0,-1-1 1 0 0,0 1-1 0 0,1-1 1 0 0,0 1-1 0 0,-1-1 1 0 0,1 1-1 0 0,0-1 1 0 0,0 1-1 0 0,0-1 1 0 0,0 0-1 0 0,0 1 1 0 0,0-1-1 0 0,0 1 1 0 0,0-1-1 0 0,1 0 1 0 0,-1 1-1 0 0,0-1 1 0 0,1 1-1 0 0,0-1 1 0 0,-1 1-1 0 0,1 0 24 0 0,3-6-128 0 0,-1 0 0 0 0,1 1 0 0 0,1 0 0 0 0,1-3 128 0 0,1 1-92 0 0,2-5 52 0 0,0 0 1 0 0,1 0 0 0 0,1 1 0 0 0,0 0 0 0 0,1 1 0 0 0,0 1-1 0 0,0 0 1 0 0,10-6 39 0 0,-19 14 22 0 0,0 1-1 0 0,0-1 1 0 0,1 1 0 0 0,-1 0-1 0 0,0 0 1 0 0,0 0-1 0 0,1 0 1 0 0,-1 1 0 0 0,0-1-1 0 0,1 1 1 0 0,-1 0-1 0 0,1 0 1 0 0,-1 0 0 0 0,0 0-1 0 0,1 1 1 0 0,-1-1-1 0 0,1 1 1 0 0,-1 0 0 0 0,3 1-22 0 0,4 2 107 0 0,0 1 0 0 0,-1 0 0 0 0,0 1 0 0 0,0 0 0 0 0,5 4-107 0 0,13 9-22 0 0,-20-14 89 0 0,0 1 0 0 0,-1-1 0 0 0,5 6-67 0 0,-5-5-391 0 0,-1-1 1 0 0,1 0 0 0 0,7 4 390 0 0,-11-6-5683 0 0,3 7-1931 0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1T08:31:15.079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0,'0'0,"0"0,0 0,0 0,0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07:41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23 11248 0 0,'0'0'409'0'0,"0"-1"-266"0"0,0-2-43 0 0,0 3-11 0 0,0 0 0 0 0,0 0 0 0 0,0 0 1 0 0,0-1-1 0 0,0 1 0 0 0,-1 0 0 0 0,1 0 1 0 0,0 0-1 0 0,0 0 0 0 0,0 0 0 0 0,0 0 1 0 0,0-1-1 0 0,0 1 0 0 0,0 0 0 0 0,0 0 1 0 0,0 0-1 0 0,0 0 0 0 0,0 0 0 0 0,0-1 1 0 0,0 1-1 0 0,0 0 0 0 0,0 0 1 0 0,0 0-1 0 0,0 0 0 0 0,0 0 0 0 0,0 0 1 0 0,1-1-1 0 0,-1 1 0 0 0,0 0 0 0 0,0 0 1 0 0,0 0-1 0 0,0 0 0 0 0,0 0 0 0 0,0 0 1 0 0,0 0-1 0 0,0-1 0 0 0,0 1 0 0 0,1 0 1 0 0,-1 0-1 0 0,0 0 0 0 0,0 0 0 0 0,0 0 1 0 0,0 0-1 0 0,0 0 0 0 0,0 0 0 0 0,1 0 1 0 0,-1 0-1 0 0,0 0 0 0 0,0 0 0 0 0,0 0 1 0 0,0 0-1 0 0,0 0 0 0 0,1 0 0 0 0,-1 0 1 0 0,0 0-1 0 0,0 0 0 0 0,0 0 0 0 0,0 0 1 0 0,0 0-90 0 0,4 4 3048 0 0,-1-1-3835 0 0,1 4 1040 0 0,-1 0 0 0 0,1 0 0 0 0,-1 0 0 0 0,-1 0-1 0 0,1 0 1 0 0,-1 1 0 0 0,0 4-253 0 0,8 57 724 0 0,-7-40-526 0 0,8 82 314 0 0,-10-103-465 0 0,0 0 1 0 0,1-1-1 0 0,0 0 0 0 0,0 1 0 0 0,0-1-47 0 0,0-2 17 0 0,0-1 1 0 0,-1 0 0 0 0,1 1-1 0 0,-1-1 1 0 0,0 1-1 0 0,-1 0 1 0 0,1-1-1 0 0,-1 1 1 0 0,0 0 0 0 0,0-1-1 0 0,0 1 1 0 0,-1-1-1 0 0,0 3-17 0 0,-4 11-52 0 0,1 1-1 0 0,0-1 0 0 0,1 1 0 0 0,2 0 0 0 0,-1 6 53 0 0,2-24-224 0 0,0-1-161 0 0,8 4-4479 0 0,-1-4-1614 0 0</inkml:trace>
  <inkml:trace contextRef="#ctx0" brushRef="#br0" timeOffset="290.367">347 1 11920 0 0,'0'0'266'0'0,"0"0"44"0"0,0 0 14 0 0,0 0-31 0 0,0 0-156 0 0,0 0 65 0 0,0 0 43 0 0,-9 8 712 0 0,6-2-614 0 0,1-1 0 0 0,0 1 0 0 0,1 0 0 0 0,-1 0 0 0 0,1 0 0 0 0,1 0 0 0 0,-1 0 0 0 0,1 0 0 0 0,0 1-1 0 0,0-1 1 0 0,1 0 0 0 0,0 1-343 0 0,-1 17 702 0 0,1 14-26 0 0,0 0 0 0 0,3-1 0 0 0,1 1 0 0 0,6 19-676 0 0,1 12 411 0 0,-10-57-391 0 0,-1-3-1 0 0,1 0 1 0 0,0-1-1 0 0,0 1 0 0 0,2 4-19 0 0,-3-11-205 0 0,-1-2-92 0 0,2 2-6078 0 0,-2-2-423 0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1:16.2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383 263 16991 0 0,'0'-6'229'0'0,"-1"0"-1"0"0,0 0 0 0 0,0 1 1 0 0,-1-1-1 0 0,0 0 0 0 0,0 1 0 0 0,-2-5-228 0 0,3 7 13 0 0,-1 2 0 0 0,1-1-1 0 0,-1 0 1 0 0,1 0 0 0 0,-1 0-1 0 0,1 0 1 0 0,-1 1 0 0 0,0-1-1 0 0,0 1 1 0 0,0 0 0 0 0,0-1-1 0 0,0 1 1 0 0,0 0 0 0 0,0 0-1 0 0,0 0 1 0 0,0 0 0 0 0,-1 1-1 0 0,1-1 1 0 0,0 0 0 0 0,0 1-1 0 0,-1 0-12 0 0,-7-1 40 0 0,-1 0 1 0 0,1 1-1 0 0,0 0 0 0 0,-1 1 0 0 0,1 0 0 0 0,0 1 0 0 0,0 0 0 0 0,0 1 0 0 0,0 0 0 0 0,0 0 0 0 0,0 1 0 0 0,1 0 0 0 0,0 1 0 0 0,0 0 0 0 0,0 1 0 0 0,0-1 1 0 0,1 2-1 0 0,-2 1-40 0 0,-2 2 98 0 0,0 2 1 0 0,1 0-1 0 0,0 0 1 0 0,1 0-1 0 0,0 2 1 0 0,1-1-1 0 0,1 1 1 0 0,0 0 0 0 0,0 1-1 0 0,2 0 1 0 0,-1 3-99 0 0,0 0 49 0 0,1 1-1 0 0,1-1 1 0 0,0 1 0 0 0,2 0 0 0 0,-1 9-49 0 0,4-21 0 0 0,0 0 1 0 0,0 0-1 0 0,0 0 1 0 0,1 0 0 0 0,0 0-1 0 0,1-1 1 0 0,-1 1-1 0 0,1 0 1 0 0,1-1 0 0 0,-1 1-1 0 0,1-1 1 0 0,0 0-1 0 0,1 0 1 0 0,-1 0-1 0 0,1 0 1 0 0,4 4-1 0 0,-7-8 7 0 0,1-1 0 0 0,0 0-1 0 0,-1 1 1 0 0,1-1 0 0 0,0 0 0 0 0,0 0-1 0 0,0 0 1 0 0,-1 0 0 0 0,1 0 0 0 0,0 0-1 0 0,1-1 1 0 0,-1 1 0 0 0,0 0 0 0 0,0-1-1 0 0,0 0 1 0 0,0 0 0 0 0,0 1 0 0 0,0-1-1 0 0,1 0 1 0 0,1-1-7 0 0,4 0 50 0 0,1 0-1 0 0,0-1 1 0 0,0 0-1 0 0,3-2-49 0 0,-5 2 40 0 0,0-1-1 0 0,-1 0 1 0 0,1 0-1 0 0,-1-1 0 0 0,0 0 1 0 0,0 0-1 0 0,0 0 1 0 0,-1-1-1 0 0,1 0 1 0 0,-1 0-1 0 0,0-1-39 0 0,12-13 120 0 0,-2-1 0 0 0,7-11-120 0 0,-14 20 4 0 0,2-7 37 0 0,0-1 1 0 0,-1 0-1 0 0,-1 0 1 0 0,-1 0-1 0 0,-1-1 1 0 0,-1 0-1 0 0,2-11-41 0 0,2-43 158 0 0,-11 105 255 0 0,1-1 0 0 0,2 1 0 0 0,1 0 0 0 0,2 4-413 0 0,-2-18 56 0 0,0-5-98 0 0,-1 1 0 0 0,2 0 0 0 0,0-1 0 0 0,0 0 1 0 0,1 1-1 0 0,0-1 0 0 0,1-1 0 0 0,2 4 42 0 0,-6-14-3 0 0,0 0 1 0 0,-1 0-1 0 0,1 0 0 0 0,0 0 0 0 0,-1 0 1 0 0,1 0-1 0 0,0 0 0 0 0,0 0 0 0 0,0 0 1 0 0,0 0-1 0 0,0 0 0 0 0,0-1 1 0 0,0 1-1 0 0,0 0 0 0 0,0-1 0 0 0,0 1 1 0 0,0-1-1 0 0,0 1 0 0 0,0-1 1 0 0,1 0-1 0 0,-1 1 0 0 0,0-1 0 0 0,0 0 1 0 0,1 0-1 0 0,-1 0 0 0 0,0 0 0 0 0,0 0 1 0 0,1 0-1 0 0,-1 0 0 0 0,0 0 1 0 0,0 0-1 0 0,0-1 0 0 0,1 1 0 0 0,-1-1 1 0 0,0 1-1 0 0,0-1 0 0 0,0 1 1 0 0,0-1-1 0 0,0 1 0 0 0,0-1 0 0 0,0 0 1 0 0,0 0-1 0 0,1 0 3 0 0,3-4-673 0 0,0 1 0 0 0,-1-1-1 0 0,1 0 1 0 0,-1 0 0 0 0,0 0 0 0 0,-1 0 0 0 0,4-6 673 0 0,3-8-7005 0 0</inkml:trace>
  <inkml:trace contextRef="#ctx0" brushRef="#br0" timeOffset="366.486">574 1 16871 0 0,'0'0'382'0'0,"0"2"54"0"0,-7 77 594 0 0,7-71-1036 0 0,-3 18 41 0 0,2 1 0 0 0,2 8-35 0 0,-1-5 74 0 0,-1 17-74 0 0,-1 26 104 0 0,4-15 291 0 0,-2-22 238 0 0,5 26-633 0 0,-2-17 6 0 0,-3-30 117 0 0,2 1 1 0 0,0 0-1 0 0,0-1-123 0 0,-1-10 59 0 0,1 0-1 0 0,-1 0 0 0 0,1 0 1 0 0,0 0-1 0 0,0-1 1 0 0,0 1-1 0 0,1-1 0 0 0,0 1 1 0 0,-1-1-1 0 0,2 0 0 0 0,0 1-58 0 0,-3-3 40 0 0,1-1 0 0 0,0 0 0 0 0,-1 0 0 0 0,1 0 0 0 0,0 0 0 0 0,0 0 0 0 0,0 0 0 0 0,0-1 0 0 0,-1 1 0 0 0,1 0 0 0 0,0-1 0 0 0,0 0 0 0 0,0 1 0 0 0,0-1 0 0 0,0 0-1 0 0,0 0 1 0 0,0 0 0 0 0,0 0 0 0 0,1-1 0 0 0,-1 1 0 0 0,-1 0 0 0 0,1-1 0 0 0,2 0-40 0 0,4-1 88 0 0,-1-1 1 0 0,1 0-1 0 0,-1 0 0 0 0,0-1 0 0 0,3-1-88 0 0,8-8 16 0 0,-1 0-1 0 0,0-1 1 0 0,-1-1-1 0 0,0-1 0 0 0,-2 0 1 0 0,0-1-1 0 0,8-12-15 0 0,-19 25 15 0 0,1 0 0 0 0,-1-1 0 0 0,0 0 0 0 0,-1 0 0 0 0,1 1 0 0 0,-1-2 0 0 0,0 1 0 0 0,0 0 0 0 0,0 0 0 0 0,-1-1 0 0 0,0 1 0 0 0,0 0 0 0 0,0-1 0 0 0,-1 1 0 0 0,0-1-1 0 0,0 1 1 0 0,0-1 0 0 0,-1 1 0 0 0,0-3-15 0 0,0 6 11 0 0,0-1-1 0 0,0 1 1 0 0,0 0-1 0 0,-1-1 1 0 0,1 1-1 0 0,-1 0 0 0 0,1 0 1 0 0,-1 0-1 0 0,0 0 1 0 0,0 1-1 0 0,0-1 1 0 0,0 0-1 0 0,0 1 1 0 0,0-1-1 0 0,0 1 0 0 0,0 0 1 0 0,0-1-1 0 0,-3 1-10 0 0,-1-2 28 0 0,-1 0-1 0 0,0 1 0 0 0,0-1 1 0 0,0 2-1 0 0,0-1 0 0 0,-2 1-27 0 0,0 0 2 0 0,-24-3 129 0 0,-14 1-131 0 0,36 3 13 0 0,1 0 0 0 0,-1 1-1 0 0,0 0 1 0 0,1 1 0 0 0,-1 0 0 0 0,-4 2-13 0 0,10-3-66 0 0,1 1-1 0 0,-1-1 1 0 0,0 0 0 0 0,0-1 0 0 0,-4 1 66 0 0,8-1-135 0 0,-2 3 315 0 0,1-1-1962 0 0,2-1-4243 0 0,5-1-531 0 0</inkml:trace>
  <inkml:trace contextRef="#ctx0" brushRef="#br0" timeOffset="740.445">1073 229 14976 0 0,'0'0'340'0'0,"-3"5"464"0"0,-29 30-292 0 0,2-2 506 0 0,-11 16-1018 0 0,39-46 36 0 0,-15 19 430 0 0,1 2-1 0 0,-13 23-465 0 0,25-40 45 0 0,1 1-1 0 0,0-1 1 0 0,0 1-1 0 0,0-1 1 0 0,1 1-1 0 0,0 0 1 0 0,0 0-1 0 0,1 0 1 0 0,0 0-1 0 0,1 0 1 0 0,0 0-1 0 0,1 8-44 0 0,-1-13 32 0 0,1 0-1 0 0,-1 0 1 0 0,1 0-1 0 0,0 0 0 0 0,0 0 1 0 0,0 0-1 0 0,0 0 0 0 0,1-1 1 0 0,-1 1-1 0 0,1 0 0 0 0,-1-1 1 0 0,1 1-1 0 0,0-1 1 0 0,0 0-1 0 0,0 1 0 0 0,1-1 1 0 0,-1 0-1 0 0,0 0 0 0 0,1 0 1 0 0,-1-1-1 0 0,1 1 0 0 0,0-1 1 0 0,-1 1-1 0 0,1-1 1 0 0,0 0-1 0 0,0 0 0 0 0,2 0-31 0 0,-1 0 60 0 0,0 0 0 0 0,1-1 0 0 0,-1 1 0 0 0,1-1 0 0 0,-1 0 0 0 0,1-1 0 0 0,-1 1 0 0 0,0-1 0 0 0,1 0-1 0 0,-1 0 1 0 0,0 0 0 0 0,1 0 0 0 0,-1-1 0 0 0,0 0 0 0 0,0 0 0 0 0,0 0 0 0 0,0 0 0 0 0,3-3-60 0 0,2-1 191 0 0,-1-1 1 0 0,0 0-1 0 0,0-1 1 0 0,0 0-1 0 0,-1 0 1 0 0,0-1-1 0 0,2-4-191 0 0,-6 9 41 0 0,-1 0 0 0 0,1 0 0 0 0,-1 0 0 0 0,0-1-1 0 0,-1 1 1 0 0,1 0 0 0 0,-1-1 0 0 0,0 1-1 0 0,0-1 1 0 0,0 0 0 0 0,-1 1 0 0 0,0-1-1 0 0,0 0 1 0 0,0 1 0 0 0,0-1 0 0 0,-1 0 0 0 0,1 1-1 0 0,-2-5-40 0 0,-1 1 6 0 0,1 0-1 0 0,-1 1 0 0 0,0-1 0 0 0,-1 1 1 0 0,1-1-1 0 0,-2 1 0 0 0,1 0 0 0 0,-1 0 1 0 0,0 1-1 0 0,0 0 0 0 0,-1-1 0 0 0,0 2 1 0 0,0-1-1 0 0,0 1 0 0 0,-1 0 1 0 0,0 0-1 0 0,0 1 0 0 0,0 0 0 0 0,0 0 1 0 0,-8-3-6 0 0,-8-5-101 0 0,20 10 78 0 0,-1 0-1 0 0,0-1 0 0 0,0 2 0 0 0,0-1 0 0 0,0 0 0 0 0,0 1 1 0 0,0-1-1 0 0,-1 1 0 0 0,1 0 0 0 0,-3 0 24 0 0,6 1-200 0 0,1 0-51 0 0,-2-2-418 0 0,2 2-5981 0 0,2 5 126 0 0</inkml:trace>
  <inkml:trace contextRef="#ctx0" brushRef="#br0" timeOffset="1492.061">1301 209 14712 0 0,'-3'9'714'0'0,"0"-3"-487"0"0,1 1-1 0 0,1 0 1 0 0,-1 0-1 0 0,1 7-226 0 0,-3 8-4 0 0,-2 6 523 0 0,-3 14 929 0 0,1 1 0 0 0,2-1 0 0 0,0 36-1448 0 0,6-74 113 0 0,1-1 0 0 0,-1 1 0 0 0,0-1 0 0 0,1 1 0 0 0,0-1-1 0 0,0 0 1 0 0,0 1 0 0 0,1 0-113 0 0,-2-3 201 0 0,0 0-188 0 0,0-1-1 0 0,1 0 0 0 0,-1 0 0 0 0,0 0 0 0 0,0 1 1 0 0,0-1-1 0 0,0 0 0 0 0,0 0 0 0 0,1 0 0 0 0,-1 1 0 0 0,0-1 1 0 0,0 0-1 0 0,0 0 0 0 0,0 0 0 0 0,1 0 0 0 0,-1 0 1 0 0,0 1-1 0 0,0-1 0 0 0,1 0 0 0 0,-1 0 0 0 0,0 0 1 0 0,0 0-1 0 0,0 0 0 0 0,1 0 0 0 0,-1 0 0 0 0,0 0 1 0 0,0 0-1 0 0,1 0 0 0 0,-1 0 0 0 0,0 0 0 0 0,0 0 1 0 0,1 0-1 0 0,-1 0 0 0 0,0 0 0 0 0,0 0 0 0 0,1 0 1 0 0,-1 0-1 0 0,0 0 0 0 0,0-1 0 0 0,0 1 0 0 0,1 0-12 0 0,9-3 212 0 0,-2-3-80 0 0,-1-1 0 0 0,0 0 0 0 0,0 0 0 0 0,-1 0 0 0 0,0-1 0 0 0,0 0 0 0 0,0 0 0 0 0,-1 0 0 0 0,-1-1 0 0 0,3-5-132 0 0,11-25 39 0 0,0-8-39 0 0,-8 22 6 0 0,0 0 1 0 0,1 1-1 0 0,1 0 0 0 0,15-21-6 0 0,-23 40-8 0 0,-1 0-20 0 0,1 0-1 0 0,0 0 0 0 0,0 1 0 0 0,0-1 0 0 0,1 1 29 0 0,-5 4-1 0 0,1-1-1 0 0,0 1 1 0 0,0-1-1 0 0,-1 1 1 0 0,1-1-1 0 0,0 1 1 0 0,0 0-1 0 0,0 0 1 0 0,0-1-1 0 0,-1 1 1 0 0,1 0-1 0 0,0 0 1 0 0,0 0-1 0 0,0 0 1 0 0,0 0-1 0 0,0 0 1 0 0,-1 0-1 0 0,1 0 1 0 0,0 1 0 0 0,0-1-1 0 0,0 0 1 0 0,0 0-1 0 0,-1 1 1 0 0,1-1-1 0 0,0 0 1 0 0,0 1-1 0 0,0-1 1 0 0,-1 1-1 0 0,1-1 1 0 0,0 1-1 0 0,-1-1 1 0 0,1 1-1 0 0,-1 0 1 0 0,1-1-1 0 0,0 1 1 0 0,-1 0-1 0 0,1 0 1 0 0,-1-1-1 0 0,0 1 1 0 0,1 0-1 0 0,-1 0 1 0 0,0-1-1 0 0,1 2 2 0 0,2 7-13 0 0,0 0 0 0 0,0 0-1 0 0,-1 1 1 0 0,0-1 0 0 0,0 1-1 0 0,-1 6 14 0 0,5 21-188 0 0,-4-23 193 0 0,0 0 0 0 0,-1 11-5 0 0,0-20-4 0 0,-1 0 1 0 0,1-1-1 0 0,0 1 1 0 0,0 0 0 0 0,1-1-1 0 0,-1 1 1 0 0,1-1 0 0 0,0 0-1 0 0,0 1 1 0 0,1-1-1 0 0,-1 0 1 0 0,1 0 0 0 0,0-1-1 0 0,0 1 1 0 0,2 2 3 0 0,-5-6-3 0 0,4 3 4 0 0,-1-1 0 0 0,1 0 0 0 0,-1 0 1 0 0,1 0-1 0 0,0 0 0 0 0,2 1-1 0 0,-1-3 18 0 0,1 1-1 0 0,-1-1 1 0 0,0 0 0 0 0,0-1-1 0 0,0 1 1 0 0,0-1 0 0 0,0 0 0 0 0,0 0-1 0 0,0 0 1 0 0,0-1 0 0 0,-1 0-1 0 0,5-2-17 0 0,-2 0 20 0 0,0 0 0 0 0,0 0-1 0 0,0-1 1 0 0,-1 0-1 0 0,0-1 1 0 0,0 0 0 0 0,4-4-20 0 0,6-11 67 0 0,0 0 0 0 0,-2-2 1 0 0,0 0-1 0 0,4-11-67 0 0,-15 29 20 0 0,2-4-19 0 0,0 0 0 0 0,-1 0 0 0 0,0-1 0 0 0,0 1 1 0 0,-1-1-1 0 0,0 0 0 0 0,-1 0 0 0 0,0 0 0 0 0,0-7-1 0 0,-2 16 3 0 0,0 1-1 0 0,1-1 1 0 0,-1 0-1 0 0,-1 0 1 0 0,1 0-1 0 0,0 1 1 0 0,0-1-1 0 0,0 0 1 0 0,0 0-1 0 0,0 0 1 0 0,-1 1-1 0 0,1-1 1 0 0,0 0-1 0 0,-1 0 1 0 0,1 1-1 0 0,-1-1 1 0 0,1 0-1 0 0,0 1 1 0 0,-1-1-1 0 0,0 0 1 0 0,1 1-1 0 0,-1-1 1 0 0,1 1-1 0 0,-1-1 1 0 0,0 1-1 0 0,1-1 1 0 0,-1 1-1 0 0,0-1 1 0 0,0 1-1 0 0,1 0 1 0 0,-1-1-1 0 0,0 1 0 0 0,0 0 1 0 0,1 0-1 0 0,-1 0 1 0 0,0-1-1 0 0,0 1 1 0 0,0 0-1 0 0,1 0 1 0 0,-1 0-1 0 0,0 0 1 0 0,0 1-1 0 0,0-1 1 0 0,0 0-1 0 0,1 0 1 0 0,-2 0-3 0 0,-2 1 19 0 0,0 1-1 0 0,0-1 1 0 0,-1 1 0 0 0,1-1-1 0 0,0 1 1 0 0,0 0 0 0 0,-3 3-19 0 0,-4 3-8 0 0,0 1 0 0 0,1 0 0 0 0,0 1 1 0 0,1 0-1 0 0,-1 0 0 0 0,-1 5 8 0 0,-14 20-172 0 0,-6 15 172 0 0,9-15 13 0 0,14-21-24 0 0,1 1-1 0 0,1 0 0 0 0,0 0 1 0 0,1 0-1 0 0,-1 9 12 0 0,0-3-6 0 0,5-18 5 0 0,0 0-1 0 0,1-1 0 0 0,-1 1 0 0 0,1 0 1 0 0,-1 0-1 0 0,1 0 0 0 0,0-1 0 0 0,0 1 1 0 0,0 0-1 0 0,1 0 0 0 0,-1 0 0 0 0,1-1 1 0 0,-1 1-1 0 0,1 0 0 0 0,0-1 1 0 0,0 1-1 0 0,0 0 0 0 0,0-1 0 0 0,1 1 1 0 0,-1-1-1 0 0,1 0 0 0 0,-1 1 0 0 0,1-1 1 0 0,0 0-1 0 0,1 1 2 0 0,1 0-2 0 0,0 0 1 0 0,-1 0-1 0 0,1-1 0 0 0,0 1 1 0 0,1-1-1 0 0,-1 0 0 0 0,0 0 1 0 0,1-1-1 0 0,-1 1 0 0 0,1-1 1 0 0,-1 0-1 0 0,1 0 0 0 0,0-1 1 0 0,3 1 1 0 0,19 0 70 0 0,0-2 0 0 0,-1 0 1 0 0,1-2-1 0 0,20-5-70 0 0,17-7-6893 0 0,-27 4-764 0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1:30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1 212 16927 0 0,'0'0'388'0'0,"0"0"52"0"0,0 0 28 0 0,0 0-58 0 0,0 2-268 0 0,6 10-156 0 0,-1 1-1 0 0,-1-1 0 0 0,0 1 0 0 0,0 0 0 0 0,-2 1 0 0 0,2 10 15 0 0,7 65 971 0 0,-6-61-423 0 0,-4-23-344 0 0,1 0-1 0 0,-2 0 0 0 0,1 0 0 0 0,0 0 0 0 0,-1 1 1 0 0,0 4-204 0 0,1 61 1894 0 0,1-40-1035 0 0,-2-30-735 0 0,0-1-11 0 0,-8-15 257 0 0,8 12-325 0 0,0-1 0 0 0,0 1 1 0 0,0-1-1 0 0,1 0 1 0 0,-1 1-1 0 0,1-1 1 0 0,0 1-1 0 0,0-1 0 0 0,0 1 1 0 0,1-1-46 0 0,5-23 76 0 0,-5 12-65 0 0,1 1 0 0 0,1 0 0 0 0,0 1 0 0 0,0-1 0 0 0,2 0-11 0 0,31-66-232 0 0,-33 72 195 0 0,1-1 0 0 0,0 2 0 0 0,0-1 1 0 0,1 1-1 0 0,0-1 0 0 0,0 1 0 0 0,1 1 0 0 0,2-3 37 0 0,-8 8-4 0 0,0 1 0 0 0,0-1-1 0 0,0 0 1 0 0,1 1 0 0 0,-1-1-1 0 0,0 1 1 0 0,0-1 0 0 0,0 1-1 0 0,1-1 1 0 0,-1 1 0 0 0,0 0-1 0 0,0 0 1 0 0,1 0 0 0 0,-1 0-1 0 0,0 0 1 0 0,1 0 0 0 0,-1 0-1 0 0,0 0 1 0 0,0 0 0 0 0,1 0-1 0 0,-1 1 1 0 0,1-1 4 0 0,1 2-1 0 0,0-1 0 0 0,0 1-1 0 0,0-1 1 0 0,0 1 0 0 0,-1 0 0 0 0,1 0-1 0 0,-1 0 1 0 0,1 0 0 0 0,0 2 1 0 0,4 4-25 0 0,0-1-1 0 0,-1 2 1 0 0,-1-1-1 0 0,1 1 1 0 0,2 7 25 0 0,-3-5 66 0 0,0 1 0 0 0,-2-1 0 0 0,1 1 0 0 0,-1-1 0 0 0,-1 1 0 0 0,1 9-66 0 0,-1 16 721 0 0,-1 20-721 0 0,-1-56 8 0 0,0-1 1 0 0,0 0-1 0 0,-1 1 0 0 0,1-1 0 0 0,0 1 1 0 0,0-1-1 0 0,0 0 0 0 0,0 1 0 0 0,0-1 0 0 0,0 0 1 0 0,0 1-1 0 0,0-1 0 0 0,0 1 0 0 0,0-1 1 0 0,0 0-1 0 0,0 1 0 0 0,0-1 0 0 0,0 0 0 0 0,0 1 1 0 0,1-1-1 0 0,-1 1 0 0 0,0-1 0 0 0,0 0 1 0 0,0 1-1 0 0,0-1 0 0 0,1 0 0 0 0,-1 0 0 0 0,0 1 1 0 0,0-1-1 0 0,1 0 0 0 0,-1 1 0 0 0,0-1 1 0 0,1 0-1 0 0,-1 0 0 0 0,0 0 0 0 0,1 1-8 0 0,15-7 258 0 0,-13 2-224 0 0,1 0 1 0 0,-1 0 0 0 0,1 0 0 0 0,-1 0 0 0 0,0 0 0 0 0,0 0-1 0 0,-1-1 1 0 0,2-2-35 0 0,10-16 20 0 0,95-141-24 0 0,-107 162-6 0 0,-1-1-1 0 0,1 1 0 0 0,-1 0 1 0 0,1 0-1 0 0,0 0 0 0 0,0 1 1 0 0,0-1-1 0 0,0 0 0 0 0,1 1 1 0 0,-1-1-1 0 0,0 1 0 0 0,3-1 11 0 0,-4 2-64 0 0,-1 8-66 0 0,2 161 26 0 0,-2-165 110 0 0,1 0 1 0 0,0 1-1 0 0,0-1 1 0 0,0 0-1 0 0,0 0 1 0 0,0 0-1 0 0,1 0 1 0 0,0 0 0 0 0,0 0-1 0 0,0 0 1 0 0,0 0-1 0 0,1-1 1 0 0,0 2-7 0 0,3-1 56 0 0,-4-4-37 0 0,0 1 1 0 0,0-1-1 0 0,0 0 1 0 0,0 0-1 0 0,0 0 1 0 0,1 0-1 0 0,-1 0 1 0 0,0 0-1 0 0,0 0 1 0 0,0-1-1 0 0,0 1 1 0 0,0-1-1 0 0,0 0 1 0 0,0 1-1 0 0,0-1 0 0 0,0 0 1 0 0,0 0-1 0 0,0 0 1 0 0,1-1-20 0 0,0 0 25 0 0,1-1 0 0 0,-1 1 1 0 0,1 0-1 0 0,-1-1 0 0 0,0 0 0 0 0,0 0 1 0 0,0 0-1 0 0,-1 0 0 0 0,3-2-25 0 0,55-115 83 0 0,-54 105-128 0 0,12-23-193 0 0,-17 37 160 0 0,-1 1 4 0 0,0 0 2 0 0,6 16-89 0 0,-5-12 127 0 0,0 1-1 0 0,0-1 1 0 0,0 1 0 0 0,-1 0-1 0 0,1 3 35 0 0,3 20-161 0 0,3 6 92 0 0,-6-27 57 0 0,0 0 0 0 0,1 0 0 0 0,-1 0-1 0 0,1 0 1 0 0,3 5 12 0 0,-3-8 16 0 0,-1-1-1 0 0,1 0 1 0 0,0 0 0 0 0,0 1-1 0 0,0-1 1 0 0,0 0-1 0 0,1-1 1 0 0,-1 1 0 0 0,1 0-1 0 0,2 1-15 0 0,-4-3 7 0 0,0-1 0 0 0,1 1 0 0 0,-1 0 0 0 0,0-1 0 0 0,1 1 0 0 0,-1-1 0 0 0,1 0 0 0 0,-1 1 0 0 0,0-1 0 0 0,1 0 0 0 0,-1 0 0 0 0,1 0 0 0 0,-1 0 0 0 0,1 0 0 0 0,-1 0 0 0 0,1 0 0 0 0,-1 0 0 0 0,0-1-1 0 0,1 1 1 0 0,-1-1 0 0 0,1 1 0 0 0,-1-1 0 0 0,0 1 0 0 0,1-1 0 0 0,-1 0 0 0 0,0 0 0 0 0,1 0-7 0 0,2-1 22 0 0,-1-1-1 0 0,0 1 0 0 0,0-1 1 0 0,0 0-1 0 0,0 0 0 0 0,0 0 1 0 0,-1 0-1 0 0,0 0 0 0 0,1 0 1 0 0,-1-1-1 0 0,0 1 0 0 0,0-1-21 0 0,10-15 40 0 0,-9 16-33 0 0,-1-1 0 0 0,1 0 0 0 0,-1 1 1 0 0,0-1-1 0 0,0 0 0 0 0,0-2-7 0 0,32-85 53 0 0,-34 89-72 0 0,1 1 0 0 0,-1 0-1 0 0,0 0 1 0 0,1-1 0 0 0,-1 1-1 0 0,1 0 1 0 0,0 0 0 0 0,-1 0-1 0 0,1 0 1 0 0,0 0 0 0 0,0 0-1 0 0,0-1 20 0 0,3 3-173 0 0,0 8 66 0 0,-2 0 70 0 0,0 1 0 0 0,0 0-1 0 0,-1 0 1 0 0,0 0 0 0 0,-1 5 37 0 0,2 10-66 0 0,3 17 27 0 0,2-1 0 0 0,2 0 39 0 0,-9-34 68 0 0,0-6-57 0 0,0 0 1 0 0,0 0 0 0 0,0-1 0 0 0,0 1 0 0 0,0 0 0 0 0,0 0 0 0 0,0 0 0 0 0,1-1 0 0 0,-1 1-1 0 0,0 0 1 0 0,0 0 0 0 0,1 0 0 0 0,-1-1 0 0 0,0 1 0 0 0,1 0-12 0 0,-1-1 10 0 0,0 0-1 0 0,1 0 1 0 0,-1 0 0 0 0,0 0-1 0 0,0 0 1 0 0,0 0 0 0 0,1 0 0 0 0,-1 0-1 0 0,0 0 1 0 0,0 0 0 0 0,1 0-1 0 0,-1 0 1 0 0,0 0 0 0 0,0 0 0 0 0,0 0-1 0 0,1 0 1 0 0,-1 0 0 0 0,0 0-1 0 0,0-1 1 0 0,0 1 0 0 0,1 0 0 0 0,-1 0-1 0 0,0 0 1 0 0,0 0 0 0 0,0 0-1 0 0,0-1 1 0 0,0 1 0 0 0,1 0 0 0 0,-1 0-1 0 0,0 0 1 0 0,0-1 0 0 0,0 1-10 0 0,13-24 463 0 0,-10 20-503 0 0,0-3 57 0 0,0 0 1 0 0,0-1-1 0 0,0 0 1 0 0,-1 1-1 0 0,1-6-17 0 0,4-14-17 0 0,-3 15-43 0 0,12-29-230 0 0,-16 39 271 0 0,1 0 0 0 0,1 0 0 0 0,-1 0 0 0 0,0 0 0 0 0,0 0 0 0 0,1 0-1 0 0,-1 1 1 0 0,1-1 0 0 0,-1 1 0 0 0,1-1 0 0 0,0 1 0 0 0,-1-1 0 0 0,1 1-1 0 0,0 0 1 0 0,0 0 0 0 0,1-1 19 0 0,-1 2-64 0 0,-2 0 0 0 0,15 7-128 0 0,-10-3 170 0 0,-1 1-1 0 0,0 0 1 0 0,0 0 0 0 0,-1 1-1 0 0,0-1 1 0 0,0 1-1 0 0,0 0 1 0 0,0 0 0 0 0,-1 0-1 0 0,0 0 1 0 0,0 0-1 0 0,0 5 23 0 0,5 11 13 0 0,-3-8 13 0 0,-1 1 0 0 0,0 0 0 0 0,-1 1-26 0 0,1 4-6 0 0,-3-20 16 0 0,0 0-1 0 0,0 0 0 0 0,0 0 0 0 0,0 0 1 0 0,0 1-1 0 0,0-1 0 0 0,0 0 1 0 0,0 0-1 0 0,0 0 0 0 0,0 0 0 0 0,0 0 1 0 0,0 1-1 0 0,0-1 0 0 0,0 0 1 0 0,0 0-1 0 0,0 0 0 0 0,0 0 0 0 0,0 0 1 0 0,0 1-1 0 0,0-1 0 0 0,0 0 1 0 0,0 0-1 0 0,0 0 0 0 0,0 0 0 0 0,0 0 1 0 0,0 0-1 0 0,0 1 0 0 0,0-1 1 0 0,1 0-1 0 0,-1 0 0 0 0,0 0 1 0 0,0 0-1 0 0,0 0 0 0 0,0 0 0 0 0,0 0 1 0 0,0 0-1 0 0,1 0 0 0 0,-1 0 1 0 0,0 0-1 0 0,0 1 0 0 0,0-1 0 0 0,0 0 1 0 0,0 0-1 0 0,0 0 0 0 0,1 0 1 0 0,-1 0-1 0 0,0 0 0 0 0,0 0 0 0 0,0 0 1 0 0,0 0-1 0 0,0 0 0 0 0,1 0 1 0 0,-1 0-1 0 0,0-1-9 0 0,5-8 128 0 0,3-17-51 0 0,5-24-316 0 0,-12 42 170 0 0,0 0 1 0 0,1 0-1 0 0,0 0 0 0 0,1 0 0 0 0,0 0 0 0 0,0 1 1 0 0,1-1-1 0 0,0 1 0 0 0,0 0 0 0 0,5-7 69 0 0,-8 13-9 0 0,0 1-1 0 0,-1-1 0 0 0,1 1 0 0 0,0-1 1 0 0,0 1-1 0 0,-1-1 0 0 0,1 1 1 0 0,0 0-1 0 0,0-1 0 0 0,0 1 0 0 0,0 0 1 0 0,0 0-1 0 0,0 0 0 0 0,0-1 1 0 0,0 1-1 0 0,-1 0 0 0 0,1 0 0 0 0,0 0 1 0 0,0 1-1 0 0,0-1 0 0 0,0 0 10 0 0,3 2 30 0 0,1 1-1 0 0,-1 0 0 0 0,0 0 0 0 0,-1 0 1 0 0,1 1-1 0 0,0-1 0 0 0,-1 1 1 0 0,0 0-1 0 0,0 0 0 0 0,0 0 1 0 0,0 0-30 0 0,14 18 131 0 0,-11-15-126 0 0,3 2 53 0 0,0 1 0 0 0,0-1 0 0 0,1-1 1 0 0,7 5-59 0 0,-14-10-29 0 0,0-2 0 0 0,1 1 1 0 0,-1 0-1 0 0,0-1 0 0 0,1 1 1 0 0,-1-1-1 0 0,1 0 1 0 0,0 0-1 0 0,-1 0 0 0 0,1-1 1 0 0,-1 1-1 0 0,1-1 0 0 0,0 0 1 0 0,0 0-1 0 0,-1 0 0 0 0,1-1 1 0 0,0 1-1 0 0,2-2 29 0 0,0 1-346 0 0,0-1-1 0 0,-1 0 1 0 0,0 0-1 0 0,1-1 1 0 0,2-2 346 0 0,14-10-4854 0 0,-14 10 1722 0 0,8-4-3637 0 0</inkml:trace>
  <inkml:trace contextRef="#ctx0" brushRef="#br0" timeOffset="503.495">1495 4 16471 0 0,'0'0'374'0'0,"2"-1"54"0"0,16-1 421 0 0,-18 2-840 0 0,0 0 0 0 0,1 0 0 0 0,-1 0 0 0 0,0 0 0 0 0,1-1-1 0 0,-1 1 1 0 0,0 0 0 0 0,1 0 0 0 0,-1 0 0 0 0,0 0 0 0 0,1 0 0 0 0,-1 0 0 0 0,0 0 0 0 0,1 1-1 0 0,-1-1 1 0 0,0 0 0 0 0,1 0 0 0 0,-1 0 0 0 0,0 0 0 0 0,0 0 0 0 0,1 0 0 0 0,-1 1 0 0 0,0-1-1 0 0,1 0 1 0 0,-1 0 0 0 0,0 0 0 0 0,0 1 0 0 0,1-1 0 0 0,-1 0 0 0 0,0 0 0 0 0,0 1 0 0 0,0-1-1 0 0,1 0 1 0 0,-1 0 0 0 0,0 1 0 0 0,0-1 0 0 0,0 0 0 0 0,0 1 0 0 0,0-1 0 0 0,0 0 0 0 0,0 1 0 0 0,0-1-1 0 0,1 0 1 0 0,-1 1 0 0 0,0-1 0 0 0,0 0 0 0 0,0 1 0 0 0,-1-1 0 0 0,1 0 0 0 0,0 1 0 0 0,0-1-1 0 0,0 0 1 0 0,0 1 0 0 0,0-1 0 0 0,0 0-9 0 0,0 2 70 0 0,6 35 901 0 0,3 0 0 0 0,3 5-971 0 0,34 108 1892 0 0,-36-124-1633 0 0,-4-11-137 0 0,0 1-1 0 0,-1 1 0 0 0,-1-1 0 0 0,2 16-121 0 0,-5-10 604 0 0,-16-31-377 0 0,11 5-264 0 0,1 1 1 0 0,0-1-1 0 0,1 0 0 0 0,-1 0 1 0 0,1-1-1 0 0,-1 1 0 0 0,1 0 1 0 0,0-1-1 0 0,1 0 0 0 0,-1 1 1 0 0,1-1-1 0 0,0 0 0 0 0,0 1 1 0 0,1-1-1 0 0,-1 0 0 0 0,1-2 37 0 0,0 3-44 0 0,-1 0-1 0 0,1 0 1 0 0,0 0 0 0 0,1 0-1 0 0,-1-1 1 0 0,1 1-1 0 0,0 0 1 0 0,0 0 0 0 0,0 0-1 0 0,0 1 1 0 0,1-1-1 0 0,1-3 45 0 0,-2 5-10 0 0,0 1-1 0 0,0-1 0 0 0,0 1 1 0 0,0 0-1 0 0,1-1 0 0 0,-1 1 1 0 0,1 0-1 0 0,-1 0 0 0 0,1-1 0 0 0,-1 1 1 0 0,1 1-1 0 0,0-1 0 0 0,-1 0 1 0 0,1 0-1 0 0,0 0 0 0 0,0 1 1 0 0,-1-1-1 0 0,1 1 0 0 0,0 0 1 0 0,0-1-1 0 0,0 1 0 0 0,0 0 1 0 0,0 0-1 0 0,0 0 0 0 0,0 0 1 0 0,-1 1-1 0 0,1-1 0 0 0,1 1 11 0 0,11 2 16 0 0,1 2-1 0 0,-1-1 0 0 0,0 2 1 0 0,0 0-1 0 0,8 5-15 0 0,-22-10 1 0 0,33 20 119 0 0,-12-6 60 0 0,-12-9-36 0 0,-1 1 1 0 0,0 1-1 0 0,0 0 1 0 0,0 0 0 0 0,-1 1-145 0 0,7 6 339 0 0,-13-14-282 0 0,1 1 1 0 0,-1 0-1 0 0,0 0 0 0 0,0 0 0 0 0,0-1 0 0 0,0 1 0 0 0,0 0 1 0 0,0 1-1 0 0,0-1 0 0 0,-1 0 0 0 0,1 0 0 0 0,-1 0 0 0 0,1 0 1 0 0,-1 1-1 0 0,0 0-57 0 0,0-1 31 0 0,0-1 0 0 0,0 1 0 0 0,0-1 1 0 0,0 1-1 0 0,-1-1 0 0 0,1 0 0 0 0,0 1 0 0 0,-1-1 1 0 0,1 1-1 0 0,-1-1 0 0 0,0 0 0 0 0,1 1 0 0 0,-1-1 1 0 0,0 0-1 0 0,0 0 0 0 0,0 0 0 0 0,0 1 0 0 0,0-1 1 0 0,0 0-1 0 0,0 0 0 0 0,0 0 0 0 0,-1 0-31 0 0,-11 6 89 0 0,0-2 0 0 0,0 1 1 0 0,0-2-1 0 0,-1 0 0 0 0,0 0 0 0 0,0-1 0 0 0,-9 0-89 0 0,-32 8-62 0 0,-57 11-1476 0 0,84-16-952 0 0,27-6 1856 0 0,1 0-35 0 0,2 0-810 0 0,6-3-3360 0 0,4 0-1441 0 0</inkml:trace>
  <inkml:trace contextRef="#ctx0" brushRef="#br0" timeOffset="1130.505">2091 345 15760 0 0,'-31'5'464'0'0,"28"-4"16"0"0,4 0-349 0 0,4 1-153 0 0,-4-2 54 0 0,0 0 17 0 0,0 1 0 0 0,0-1 0 0 0,1 1 0 0 0,-1-1 1 0 0,0 1-1 0 0,0-1 0 0 0,0 1 0 0 0,0 0 0 0 0,0-1 0 0 0,0 1 0 0 0,0 0 1 0 0,0 0-1 0 0,0 0 0 0 0,0 0 0 0 0,0 0 0 0 0,0 0 0 0 0,0 0 0 0 0,-1 0 1 0 0,1 0-1 0 0,0 1-49 0 0,2 2 387 0 0,-2-3 112 0 0,0 0-291 0 0,0 1-1 0 0,0-1 1 0 0,0 0 0 0 0,0 0-1 0 0,1 0 1 0 0,-1 0 0 0 0,0-1-1 0 0,1 1 1 0 0,-1 0 0 0 0,0 0-1 0 0,1-1 1 0 0,-1 1 0 0 0,1-1-1 0 0,-1 0 1 0 0,1 1 0 0 0,-1-1-1 0 0,1 0 1 0 0,-1 0 0 0 0,1 0-1 0 0,0 0-207 0 0,3-1 90 0 0,-1-1-1 0 0,1 0 1 0 0,-1 0-1 0 0,1-1 1 0 0,-1 1 0 0 0,0-1-1 0 0,0 0 1 0 0,0 0-1 0 0,0 0 1 0 0,-1-1-1 0 0,1 1 1 0 0,-1-1-1 0 0,2-2-89 0 0,-1 1 11 0 0,0 0-1 0 0,-1 0 0 0 0,0-1 0 0 0,1 1 1 0 0,-2-1-1 0 0,1 0 0 0 0,-1 0 1 0 0,0 0-1 0 0,0 0 0 0 0,0 0 0 0 0,-1-1 1 0 0,0 1-1 0 0,-1 0 0 0 0,1-7-10 0 0,-1-2-18 0 0,-1-1 1 0 0,0 0-1 0 0,-3-12 18 0 0,3 27-2 0 0,1-1 0 0 0,-1 1 1 0 0,1 0-1 0 0,-1-1 0 0 0,0 1 0 0 0,1 0 0 0 0,-1 0 1 0 0,0 0-1 0 0,0-1 0 0 0,0 1 0 0 0,0 0 1 0 0,0 0 1 0 0,1 1-3 0 0,-1 0 0 0 0,1-1 0 0 0,0 1 0 0 0,-1 0 0 0 0,1 0 0 0 0,0 0 0 0 0,-1 0 0 0 0,1 0 0 0 0,-1-1 0 0 0,1 1 0 0 0,0 0 0 0 0,-1 0 0 0 0,1 0 0 0 0,-1 0 0 0 0,1 0 0 0 0,-1 0 0 0 0,1 0 0 0 0,0 0 0 0 0,-1 0 0 0 0,1 1 0 0 0,-1-1 0 0 0,1 0 0 0 0,0 0 0 0 0,-1 0 0 0 0,1 0 0 0 0,-1 1 0 0 0,1-1 0 0 0,0 0 0 0 0,-1 0 0 0 0,1 1 0 0 0,0-1 0 0 0,0 0 0 0 0,-1 1 0 0 0,1-1 0 0 0,0 0 0 0 0,-1 1 0 0 0,1-1 0 0 0,0 0 1 0 0,0 1-1 0 0,0-1 0 0 0,0 0 0 0 0,-1 1 0 0 0,1-1 3 0 0,-3 7-38 0 0,0-1 1 0 0,0 1 0 0 0,0 0-1 0 0,1 0 1 0 0,0 0 0 0 0,0 0-1 0 0,1 1 38 0 0,-6 20-80 0 0,5-20 134 0 0,0-1 1 0 0,1 1-1 0 0,0-1 0 0 0,0 1 0 0 0,1 0 0 0 0,0 0 0 0 0,0-1 1 0 0,1 1-1 0 0,0 0 0 0 0,0-1 0 0 0,1 1 0 0 0,0-1 0 0 0,2 5-54 0 0,-3-8 26 0 0,0-1 0 0 0,1 0 0 0 0,-1 0-1 0 0,1 0 1 0 0,0 0 0 0 0,0 0 0 0 0,0 0 0 0 0,0-1 0 0 0,0 1-1 0 0,0-1 1 0 0,1 1 0 0 0,-1-1 0 0 0,1 0 0 0 0,0 0-1 0 0,0 0 1 0 0,0 0 0 0 0,0-1 0 0 0,0 1 0 0 0,0-1-1 0 0,0 1 1 0 0,0-1 0 0 0,1 0 0 0 0,-1-1 0 0 0,1 1-1 0 0,-1 0 1 0 0,0-1 0 0 0,1 0 0 0 0,-1 0 0 0 0,1 0-1 0 0,-1 0 1 0 0,3-1-26 0 0,10-1 136 0 0,-1 0-1 0 0,0-1 1 0 0,1-1-1 0 0,-1 0 1 0 0,5-3-136 0 0,-7 1 40 0 0,0-1 0 0 0,0-1 0 0 0,-1 0 0 0 0,0-1 0 0 0,0-1-40 0 0,33-22 80 0 0,-27 20-15 0 0,-6 5-48 0 0,-1-1-1 0 0,1 2 0 0 0,0-1-16 0 0,-9 6-16 0 0,-1 0 1 0 0,1 0-1 0 0,-1 0 0 0 0,1 0 0 0 0,0 0 0 0 0,-1 1 0 0 0,1-1 1 0 0,0 1-1 0 0,-1 0 0 0 0,1 0 0 0 0,0 0 0 0 0,0 0 0 0 0,-1 0 1 0 0,1 1-1 0 0,0-1 0 0 0,2 1 16 0 0,-3 0-15 0 0,1 0 1 0 0,-1 1-1 0 0,0-1 0 0 0,0 0 1 0 0,0 1-1 0 0,0-1 0 0 0,0 1 0 0 0,0 0 1 0 0,0 0-1 0 0,-1 0 0 0 0,1-1 1 0 0,0 2-1 0 0,-1-1 0 0 0,0 0 1 0 0,1 0-1 0 0,-1 0 0 0 0,0 1 1 0 0,0-1-1 0 0,-1 0 0 0 0,1 1 15 0 0,3 6-31 0 0,-2-3 19 0 0,0 0 1 0 0,0 0 0 0 0,0 0-1 0 0,-1 0 1 0 0,0 4 11 0 0,7 24 3 0 0,-6-26 5 0 0,-2-7 1 0 0,0 0 1 0 0,1 0-1 0 0,-1 0 0 0 0,0-1 0 0 0,0 1 0 0 0,1 0 0 0 0,-1 0 1 0 0,1 0-1 0 0,-1 0 0 0 0,1-1 0 0 0,-1 1 0 0 0,1 0 0 0 0,-1 0 0 0 0,1-1 1 0 0,0 1-10 0 0,2 6 227 0 0,1 1 158 0 0,-3-8-363 0 0,0 0 0 0 0,0 1 0 0 0,0-1 0 0 0,0 0 0 0 0,0 0 0 0 0,-1 0 0 0 0,1 0 1 0 0,0 0-1 0 0,0 0 0 0 0,0 0 0 0 0,0 0 0 0 0,0 0 0 0 0,0-1 0 0 0,0 1 1 0 0,0 0-1 0 0,0-1 0 0 0,0 1 0 0 0,0 0 0 0 0,-1-1 0 0 0,1 1 0 0 0,0-1 1 0 0,0 1-1 0 0,0-1 0 0 0,-1 0 0 0 0,1 1 0 0 0,0-1 0 0 0,-1 0 0 0 0,1 0-22 0 0,21-22 315 0 0,-21 22-288 0 0,23-28 77 0 0,1 1 0 0 0,23-19-104 0 0,-35 37-595 0 0,0-1 0 0 0,0 2 1 0 0,1 0-1 0 0,0 0 0 0 0,1 1 0 0 0,0 1 0 0 0,6-2 595 0 0,-12 4-2592 0 0,3 2-5082 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1:28.2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246 31 15376 0 0,'-9'-8'1186'0'0,"8"7"-594"0"0,1 1 195 0 0,0 0 39 0 0,0 0-20 0 0,0 0-112 0 0,-3 11 1180 0 0,-1 14-1345 0 0,1 0 0 0 0,2 0-1 0 0,0 0 1 0 0,3 14-529 0 0,-1 12 303 0 0,3 95-65 0 0,-3-120-193 0 0,1 0 0 0 0,4 12-45 0 0,-1 2-61 0 0,-3-30-602 0 0,-1-3-3059 0 0,-6-4 2152 0 0</inkml:trace>
  <inkml:trace contextRef="#ctx0" brushRef="#br0" timeOffset="759.026">0 316 16719 0 0,'3'4'1148'0'0,"4"1"-1053"0"0,-1-1-1 0 0,1 0 0 0 0,0 0 0 0 0,0-1 1 0 0,0 0-1 0 0,0-1 0 0 0,1 1 0 0 0,-1-1 1 0 0,1 0-1 0 0,-1-1 0 0 0,7 0-94 0 0,1 1 212 0 0,0-1 0 0 0,0-1 1 0 0,1-1-1 0 0,-1 0 0 0 0,10-3-212 0 0,4-1-111 0 0,-1-2 1 0 0,0-1 0 0 0,0-2-1 0 0,0 0 1 0 0,-2-2 0 0 0,1-1-1 0 0,-1-1 1 0 0,-1-1-1 0 0,20-17 111 0 0,-31 20-1388 0 0,-1 0-1 0 0,-1-1 1 0 0,0 0-1 0 0,8-12 1389 0 0,37-60-4261 0 0,-25 34 3278 0 0,-28 39 2475 0 0,-4 11 1090 0 0,-2 6-836 0 0,-1 13-836 0 0,0-1 1 0 0,1 1-1 0 0,0-1 1 0 0,2 1-1 0 0,1 14-910 0 0,-2 22 470 0 0,1-11 1207 0 0,4 25-1677 0 0,-2-34 726 0 0,-1-1 1 0 0,-1 1-1 0 0,-2 6-726 0 0,-2 12 1191 0 0,4-50-1022 0 0,0-2-10 0 0,0 0-6 0 0,0 0-2 0 0,0 0-6 0 0,-3-11 143 0 0,1 3-341 0 0,0 1 0 0 0,1-1 0 0 0,0 1 0 0 0,0-1 0 0 0,0 1 0 0 0,1-1 0 0 0,0 1 0 0 0,1-2 53 0 0,-1 7-25 0 0,0 0-1 0 0,1 0 1 0 0,-1-1-1 0 0,1 1 0 0 0,-1 0 1 0 0,1 0-1 0 0,0 0 0 0 0,0 0 1 0 0,-1 0-1 0 0,2 0 1 0 0,-1 0-1 0 0,0 0 0 0 0,0 0 1 0 0,1 1-1 0 0,-1-1 1 0 0,1 0-1 0 0,-1 1 0 0 0,1-1 1 0 0,0 1-1 0 0,-1-1 0 0 0,1 1 1 0 0,0 0-1 0 0,0 0 1 0 0,0 0-1 0 0,0 0 0 0 0,0 0 1 0 0,0 1-1 0 0,0-1 1 0 0,2 0 25 0 0,-2 1-22 0 0,0 0 0 0 0,0 0 1 0 0,0 0-1 0 0,0 0 0 0 0,1 1 1 0 0,-1-1-1 0 0,0 0 0 0 0,0 1 1 0 0,0 0-1 0 0,0-1 0 0 0,0 1 0 0 0,0 0 1 0 0,0 0-1 0 0,0 0 0 0 0,0 1 1 0 0,-1-1-1 0 0,1 0 0 0 0,0 1 1 0 0,0 0 21 0 0,6 5-82 0 0,-1 0 1 0 0,0 1-1 0 0,2 3 82 0 0,-8-9-10 0 0,26 32 8 0 0,-10-11 8 0 0,2-1 0 0 0,11 10-6 0 0,-23-25 67 0 0,0-1 1 0 0,0 0-1 0 0,1-1 1 0 0,0 1-1 0 0,0-1 1 0 0,0-1-1 0 0,1 0 1 0 0,0 0-1 0 0,5 1-67 0 0,-11-4 21 0 0,0 0 1 0 0,1-1-1 0 0,-1 1 0 0 0,0-1 0 0 0,0 0 0 0 0,1 0 0 0 0,-1 0 0 0 0,0-1 0 0 0,0 1 0 0 0,0-1 1 0 0,1 0-1 0 0,-1 0 0 0 0,0 0 0 0 0,0 0 0 0 0,0 0 0 0 0,0-1 0 0 0,-1 1 0 0 0,1-1 1 0 0,0 0-1 0 0,-1 0 0 0 0,1 0 0 0 0,-1 0 0 0 0,1 0 0 0 0,-1-1 0 0 0,1-1-21 0 0,3-2 51 0 0,0-1 0 0 0,-1 0-1 0 0,0-1 1 0 0,-1 1 0 0 0,0-1-1 0 0,0 0 1 0 0,0 0 0 0 0,-1 0-1 0 0,0-1-50 0 0,1-9-85 0 0,0 0 0 0 0,0 0 0 0 0,-2 0 0 0 0,0-17 85 0 0,-2 30-10 0 0,0 0 0 0 0,0 0-1 0 0,0 0 1 0 0,-1 0 0 0 0,0 0-1 0 0,0 1 1 0 0,0-1 0 0 0,-1 0-1 0 0,0 1 1 0 0,0-1 0 0 0,0 0-1 0 0,-2-2 11 0 0,3 6 0 0 0,1 1 1 0 0,0-1-1 0 0,0 1 0 0 0,-1 0 0 0 0,1-1 0 0 0,-1 1 1 0 0,1 0-1 0 0,0-1 0 0 0,-1 1 0 0 0,1 0 0 0 0,-1 0 0 0 0,1-1 1 0 0,-1 1-1 0 0,1 0 0 0 0,-1 0 0 0 0,1 0 0 0 0,-1 0 1 0 0,1-1-1 0 0,-1 1 0 0 0,1 0 0 0 0,-1 0 0 0 0,1 0 0 0 0,-1 0 1 0 0,1 0-1 0 0,-1 0 0 0 0,1 0 0 0 0,-1 1 0 0 0,1-1 1 0 0,-1 0-1 0 0,1 0 0 0 0,-1 0 0 0 0,0 1-1 0 0,0 0-1 0 0,0 0 1 0 0,-1 0 0 0 0,1 0 0 0 0,0 0-1 0 0,0 0 1 0 0,0 0 0 0 0,0 0 0 0 0,1 0-1 0 0,-1 0 1 0 0,0 2 1 0 0,-3 4-21 0 0,0 0-1 0 0,1 0 0 0 0,-2 7 22 0 0,5-14-1 0 0,-3 14-14 0 0,0-1 0 0 0,0 0 1 0 0,2 1-1 0 0,-1-1 0 0 0,2 1 1 0 0,0-1-1 0 0,1 1 0 0 0,1 7 15 0 0,-1-13 21 0 0,0 0 0 0 0,0 0-1 0 0,1-1 1 0 0,0 1 0 0 0,1 0 0 0 0,0-1-1 0 0,0 1 1 0 0,0-1 0 0 0,1 0 0 0 0,5 6-21 0 0,-7-9 13 0 0,1-1 0 0 0,0 0 0 0 0,0 0 0 0 0,1 0 0 0 0,-1 0 0 0 0,0 0 0 0 0,1-1 0 0 0,0 1 0 0 0,-1-1 0 0 0,1 0-1 0 0,0 0 1 0 0,0-1 0 0 0,0 1 0 0 0,0-1 0 0 0,1 0 0 0 0,-1 0 0 0 0,0 0 0 0 0,0-1 0 0 0,1 1 0 0 0,-1-1 0 0 0,1 0-13 0 0,4 0 42 0 0,10 0-511 0 0,0-1 1 0 0,0 0-1 0 0,0-2 469 0 0,14-4-804 0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1:18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291 479 18239 0 0,'-2'-6'229'0'0,"1"-14"856"0"0,1 18-915 0 0,0 2 50 0 0,0 0 4 0 0,0 0-20 0 0,1 2-82 0 0,0 7 15 0 0,0 0 0 0 0,0 0 0 0 0,0 0 0 0 0,-1 0 0 0 0,0 0 0 0 0,-1 0 1 0 0,-1 2-138 0 0,0 27 638 0 0,-2 37 658 0 0,-3 0 0 0 0,-13 59-1296 0 0,1-18 92 0 0,18-103-286 0 0,-2 0 0 0 0,1 0-1 0 0,-2-1 1 0 0,0 1 0 0 0,0-1 0 0 0,-1 0-1 0 0,-5 10 195 0 0,10-22-61 0 0,-1 0 0 0 0,1 0 1 0 0,0 0-1 0 0,0 0 0 0 0,0 0 0 0 0,-1 1 0 0 0,1-1 0 0 0,0 0 0 0 0,0 0 0 0 0,-1 0 0 0 0,1 0 0 0 0,0 0 0 0 0,0 0 0 0 0,-1 0 1 0 0,1 0-1 0 0,0 0 0 0 0,-1 0 0 0 0,1 0 0 0 0,0 0 0 0 0,0 0 0 0 0,-1 0 0 0 0,1 0 0 0 0,0 0 0 0 0,0 0 0 0 0,-1 0 1 0 0,1 0-1 0 0,0 0 0 0 0,0 0 0 0 0,-1 0 0 0 0,1-1 0 0 0,0 1 0 0 0,0 0 0 0 0,0 0 0 0 0,-1 0 0 0 0,1 0 0 0 0,0-1 0 0 0,0 1 1 0 0,0 0-1 0 0,-1 0 61 0 0,-6-8-2190 0 0,1-3-2631 0 0,2-5-1248 0 0</inkml:trace>
  <inkml:trace contextRef="#ctx0" brushRef="#br0" timeOffset="1006.184">41 652 13536 0 0,'-3'-9'658'0'0,"1"6"-397"0"0,2 2-210 0 0,0 0-1 0 0,-1 0 1 0 0,1 0-1 0 0,-1 0 0 0 0,0 0 1 0 0,1 1-1 0 0,-1-1 0 0 0,0 0 1 0 0,1 0-1 0 0,-1 0 1 0 0,0 1-1 0 0,0-1 0 0 0,0 0 1 0 0,1 1-1 0 0,-1-1 0 0 0,0 1 1 0 0,0-1-1 0 0,0 1 1 0 0,0 0-1 0 0,0-1 0 0 0,0 1 1 0 0,0 0-1 0 0,0-1 0 0 0,0 1 1 0 0,-1 0-1 0 0,1 0 1 0 0,0 0-51 0 0,0 0 71 0 0,1 0 1 0 0,-1 0 0 0 0,1 0-1 0 0,-1 0 1 0 0,1 0 0 0 0,-1 1-1 0 0,1-1 1 0 0,-1 0 0 0 0,1 0-1 0 0,-1 0 1 0 0,1 1 0 0 0,-1-1-1 0 0,1 0 1 0 0,-1 0 0 0 0,1 1-1 0 0,0-1 1 0 0,-1 0 0 0 0,1 1-1 0 0,0-1 1 0 0,-1 0 0 0 0,1 1-1 0 0,0-1 1 0 0,-1 1 0 0 0,1-1-1 0 0,0 1 1 0 0,0-1 0 0 0,-1 1-1 0 0,1-1 1 0 0,0 1 0 0 0,0-1-1 0 0,0 1 1 0 0,0-1 0 0 0,0 1-1 0 0,0-1 1 0 0,0 1 0 0 0,0-1-1 0 0,0 1 1 0 0,0-1 0 0 0,0 1-1 0 0,0-1 1 0 0,0 1 0 0 0,0-1-1 0 0,0 1 1 0 0,1-1 0 0 0,-1 1-1 0 0,0-1 1 0 0,0 0 0 0 0,1 1-72 0 0,0 3 104 0 0,0 0 1 0 0,1 0 0 0 0,-1 0 0 0 0,1-1-1 0 0,2 4-104 0 0,2 0 32 0 0,1 0 0 0 0,0-1 0 0 0,0 1 0 0 0,0-1 0 0 0,0-1 0 0 0,1 1 0 0 0,0-1 0 0 0,1-1 0 0 0,6 3-32 0 0,-6-3 40 0 0,0 0-1 0 0,0-1 1 0 0,1 0-1 0 0,-1-1 1 0 0,1 0 0 0 0,0 0-1 0 0,0-1 1 0 0,0-1-1 0 0,0 0 1 0 0,-1 0-1 0 0,7-1-39 0 0,5-2 117 0 0,1 0 1 0 0,-1-1-1 0 0,0-2 0 0 0,16-5-117 0 0,-4-1-290 0 0,0-2 0 0 0,3-3 290 0 0,-21 9-393 0 0,-1 0-1 0 0,0-1 1 0 0,-1-1-1 0 0,0 0 0 0 0,9-8 394 0 0,-5 1-655 0 0,-1 2-1060 0 0,0-1-1 0 0,-1-1 1 0 0,0-1 1715 0 0,-10 11-455 0 0,7-8-559 0 0,-1 0 0 0 0,-1-1 0 0 0,0-1 0 0 0,-1 0 0 0 0,1-4 1014 0 0,-9 20 583 0 0,-1 1 707 0 0,0 0 313 0 0,-8 14 2010 0 0,3-7-3018 0 0,0 6-17 0 0,0 0 0 0 0,0 0 0 0 0,1 1 1 0 0,1 0-1 0 0,0 1-578 0 0,-9 36 815 0 0,-9 25 1271 0 0,-6 56-2086 0 0,3-17 1682 0 0,23-109-1452 0 0,0 0-1 0 0,-1 0 0 0 0,0-1 1 0 0,0 1-1 0 0,-1 1-229 0 0,2-6 165 0 0,0-3-96 0 0,0-1 0 0 0,0 1-1 0 0,0 0 1 0 0,0 0 0 0 0,0 0-1 0 0,1 0 1 0 0,-1-1 0 0 0,1 1-1 0 0,0 0 1 0 0,-1 0 0 0 0,1-1 0 0 0,0 1-1 0 0,1 0 1 0 0,-1-3-69 0 0,5-34-26 0 0,-3 23-68 0 0,2 0 0 0 0,-1 0-1 0 0,2 1 1 0 0,0 0 0 0 0,1 0 0 0 0,1 0-1 0 0,0 0 1 0 0,1 1 0 0 0,1 1 0 0 0,3-6 94 0 0,-11 18-13 0 0,1-1 0 0 0,0 1 0 0 0,-1-1 0 0 0,1 1 0 0 0,0 0 0 0 0,-1 0 0 0 0,1-1 1 0 0,0 1-1 0 0,0 0 0 0 0,0 1 0 0 0,0-1 0 0 0,0 0 0 0 0,0 0 0 0 0,0 1 0 0 0,0 0 1 0 0,0-1-1 0 0,0 1 0 0 0,1 0 0 0 0,-1 0 0 0 0,0 0 0 0 0,0 0 0 0 0,0 0 1 0 0,0 0-1 0 0,0 1 0 0 0,2 0 13 0 0,-1 0-3 0 0,0 0 1 0 0,1 0 0 0 0,-1 0 0 0 0,0 1-1 0 0,1 0 1 0 0,-1-1 0 0 0,0 1 0 0 0,0 0-1 0 0,0 1 1 0 0,-1-1 0 0 0,1 0-1 0 0,-1 1 1 0 0,1 0 0 0 0,-1-1 0 0 0,0 1 2 0 0,15 17 12 0 0,-14-17-15 0 0,0 1 0 0 0,1 0 0 0 0,-2 0 0 0 0,1 0 0 0 0,0 0 0 0 0,1 3 3 0 0,4 10-72 0 0,-4-10 94 0 0,0 1 0 0 0,-1-1 1 0 0,0 1-1 0 0,-1-1 1 0 0,1 1-1 0 0,-1 0 0 0 0,-1 1-22 0 0,0-6 34 0 0,-1 1-1 0 0,0 0 1 0 0,1 0-1 0 0,0-1 1 0 0,-1 1 0 0 0,2-1-1 0 0,-1 1 1 0 0,0-1-1 0 0,1 1 1 0 0,-1-1-1 0 0,1 0 1 0 0,0 0-1 0 0,0 1-33 0 0,10 15 240 0 0,-12-17-209 0 0,1 0 0 0 0,0 0 1 0 0,0-1-1 0 0,0 1 0 0 0,0 0 0 0 0,0 0 0 0 0,0-1 0 0 0,0 1 1 0 0,1 0-1 0 0,-1-1 0 0 0,0 1 0 0 0,1-1 0 0 0,0 0 0 0 0,-1 0 1 0 0,1 1-1 0 0,0-1 0 0 0,-1 0 0 0 0,1 0 0 0 0,2 0-31 0 0,-2 0 144 0 0,10 1 142 0 0,-8-1-255 0 0,-1-1 1 0 0,1 0 0 0 0,-1 0 0 0 0,1-1 0 0 0,-1 1-1 0 0,1-1 1 0 0,-1 0 0 0 0,0 0 0 0 0,1 0 0 0 0,-1 0-1 0 0,0 0 1 0 0,0-1 0 0 0,0 0 0 0 0,0 1 0 0 0,0-1-1 0 0,0 0 1 0 0,0-1 0 0 0,-1 1 0 0 0,1 0 0 0 0,-1-1-1 0 0,1 1 1 0 0,-1-1 0 0 0,0 0 0 0 0,0 0 0 0 0,0 0-1 0 0,-1 0 1 0 0,2-1-32 0 0,32-52 216 0 0,23-38-216 0 0,-42 69 0 0 0,5-11 0 0 0,-15 24-1 0 0,-4 9 2 0 0,-1 0 0 0 0,1 0 0 0 0,-1 0 0 0 0,1-1 0 0 0,-1 1 0 0 0,0 0 0 0 0,0 0 0 0 0,-1-1-1 0 0,1 1 1 0 0,-1-1 0 0 0,1 1 0 0 0,-1-1 0 0 0,0 1 0 0 0,-1-1 0 0 0,1 1 0 0 0,-1-4-1 0 0,1 1 52 0 0,0 6-49 0 0,0-1-1 0 0,0 1 1 0 0,1-1-1 0 0,-1 1 1 0 0,0-1-1 0 0,0 1 1 0 0,0-1 0 0 0,0 1-1 0 0,-1-1 1 0 0,1 1-1 0 0,0-1 1 0 0,0 1-1 0 0,0-1 1 0 0,0 1 0 0 0,0-1-1 0 0,-1 1 1 0 0,1 0-1 0 0,0-1 1 0 0,0 1-1 0 0,-1-1 1 0 0,1 1-1 0 0,0-1 1 0 0,-1 1 0 0 0,1 0-1 0 0,0-1 1 0 0,-1 1-1 0 0,1 0 1 0 0,0-1-1 0 0,-1 1 1 0 0,1 0 0 0 0,-1-1-3 0 0,0 0-32 0 0,1 0 30 0 0,0 1 1 0 0,0 0-1 0 0,0-1 1 0 0,0 1 0 0 0,0 0-1 0 0,-1 0 1 0 0,1-1 0 0 0,0 1-1 0 0,0 0 1 0 0,0-1-1 0 0,-1 1 1 0 0,1 0 0 0 0,0 0-1 0 0,0-1 1 0 0,0 1-1 0 0,-1 0 1 0 0,1 0 0 0 0,0 0-1 0 0,-1-1 1 0 0,1 1 0 0 0,0 0-1 0 0,0 0 1 0 0,-1 0-1 0 0,1 0 1 0 0,0 0 0 0 0,-1 0-1 0 0,1 0 1 0 0,0-1 0 0 0,-1 1-1 0 0,1 0 2 0 0,-2 0-2 0 0,-1 0-1 0 0,1 0 1 0 0,0-1-1 0 0,0 1 1 0 0,0 1-1 0 0,-1-1 1 0 0,1 0 0 0 0,0 0-1 0 0,0 1 1 0 0,0 0-1 0 0,0-1 1 0 0,0 1-1 0 0,0 0 1 0 0,0 0-1 0 0,0 0 1 0 0,0 0-1 0 0,0 0 1 0 0,0 0-1 0 0,0 1 1 0 0,1-1 0 0 0,-1 1-1 0 0,1-1 1 0 0,-1 1-1 0 0,1-1 1 0 0,-1 1-1 0 0,1 1 3 0 0,0-2-1 0 0,0 0 1 0 0,0 0-1 0 0,1 1 0 0 0,-1-1 0 0 0,0 0 1 0 0,0 0-1 0 0,0 0 0 0 0,0 0 0 0 0,-1 0 0 0 0,1-1 1 0 0,-1 2 0 0 0,1-2-4 0 0,0 1 0 0 0,0 0 1 0 0,0 0-1 0 0,0 0 0 0 0,0 0 0 0 0,0 0 1 0 0,0 0-1 0 0,0 0 0 0 0,0 0 1 0 0,0 0-1 0 0,1 0 0 0 0,-1 0 1 0 0,0 1-1 0 0,1-1 0 0 0,-1 0 4 0 0,0 4 0 0 0,-1-1 0 0 0,-1 0 0 0 0,1 0 0 0 0,-1 0 0 0 0,-1 2 0 0 0,2-3 0 0 0,-1 0 0 0 0,1 1 0 0 0,0-1 0 0 0,0 1 0 0 0,0 0 0 0 0,0 0 0 0 0,1 0 0 0 0,0 0 0 0 0,-5 10 0 0 0,5-12 0 0 0,1-1-1 0 0,-1 0 0 0 0,0 1 1 0 0,1-1-1 0 0,-1 1 1 0 0,1-1-1 0 0,0 1 0 0 0,-1-1 1 0 0,1 1-1 0 0,0-1 1 0 0,0 1-1 0 0,0-1 0 0 0,0 1 1 0 0,0 0-1 0 0,0-1 1 0 0,0 1-1 0 0,1-1 1 0 0,-1 2 0 0 0,5 15-19 0 0,-4-14 16 0 0,0 0 0 0 0,0 0-1 0 0,0 0 1 0 0,0 0 0 0 0,1 0 0 0 0,-1-1 0 0 0,1 1 0 0 0,0 0 0 0 0,0-1-1 0 0,1 1 1 0 0,-1-1 3 0 0,8 12 0 0 0,-8-12 0 0 0,-1-1 0 0 0,1 1 0 0 0,0-1 0 0 0,0 1 0 0 0,0-1 0 0 0,0 0 0 0 0,0 0 0 0 0,0 0 0 0 0,0 0 0 0 0,10 8 0 0 0,-11-8 0 0 0,0-1 0 0 0,1 1 0 0 0,-1-1 0 0 0,1 1 0 0 0,0-1 0 0 0,-1 0 0 0 0,1 0 0 0 0,0 0 0 0 0,0 0 0 0 0,3 1 25 0 0,0 0-1 0 0,0-1 0 0 0,0 0 1 0 0,0 0-1 0 0,0 0 0 0 0,0-1 1 0 0,0 1-1 0 0,4-1-24 0 0,-8 0 6 0 0,0 0-1 0 0,0-1 1 0 0,1 1 0 0 0,-1 0 0 0 0,0-1 0 0 0,0 1-1 0 0,0-1 1 0 0,0 1 0 0 0,0-1 0 0 0,0 1 0 0 0,0-1-1 0 0,0 0-5 0 0,11-5 20 0 0,5-2 62 0 0,-15 6-71 0 0,0 1-1 0 0,1-1 1 0 0,-1 1 0 0 0,1-1-1 0 0,-1 1 1 0 0,1 0-1 0 0,0 0 1 0 0,-1 0 0 0 0,1 1-1 0 0,2-1-10 0 0,0 0-13 0 0,-4 1-55 0 0,-1 0-19 0 0,0 0-1 0 0,0 0-18 0 0,0 0-80 0 0,0 0-35 0 0,0 0-10 0 0,0 0-27 0 0,0 0-113 0 0,0 0-49 0 0,0 0-11 0 0,0 0-125 0 0,0 0-520 0 0,0 0-225 0 0,0 0-724 0 0,0 0-2856 0 0,0 0-1223 0 0</inkml:trace>
  <inkml:trace contextRef="#ctx0" brushRef="#br0" timeOffset="2128.414">1049 618 7104 0 0,'0'0'208'0'0,"1"0"-10"0"0,8-9 439 0 0,-5-4 8126 0 0,-4 14-4976 0 0,2 7-4795 0 0,-2 11 1469 0 0,-1-16-391 0 0,1 1-1 0 0,0-1 1 0 0,0 0-1 0 0,0 0 1 0 0,0 0-1 0 0,1 2-69 0 0,0-1 67 0 0,-1 0 0 0 0,0 0 0 0 0,1 0-1 0 0,-2 0 1 0 0,1-1 0 0 0,0 1 0 0 0,-1 0-1 0 0,0 1-66 0 0,-1 18 273 0 0,-2 90 784 0 0,1-83-807 0 0,2-24-204 0 0,0-1 1 0 0,0 0-1 0 0,1 1 1 0 0,-1-1-1 0 0,1 1 0 0 0,1 0-46 0 0,-3 18 188 0 0,1-22-156 0 0,1 0 0 0 0,-1 1-1 0 0,1-1 1 0 0,0 0 0 0 0,0 0 0 0 0,0 1 0 0 0,0-1 0 0 0,0 0 0 0 0,0 0-1 0 0,0 1 1 0 0,1-1 0 0 0,-1 0 0 0 0,1 0 0 0 0,0 0 0 0 0,0 2-32 0 0,-1-4 23 0 0,0-1 0 0 0,-1 1 0 0 0,1 0 0 0 0,0 0 0 0 0,0 0 0 0 0,0 0 0 0 0,0 0 0 0 0,0 0 0 0 0,-1 0 0 0 0,1 0 0 0 0,0 0 0 0 0,0 0 0 0 0,0 0 0 0 0,0 0 0 0 0,-1 0 0 0 0,1 0 0 0 0,0 0 0 0 0,0 0 0 0 0,0 0 0 0 0,0 0 0 0 0,-1 0 0 0 0,1 0 0 0 0,0 0 0 0 0,0 0 0 0 0,0 0 0 0 0,0 0 0 0 0,0 0 0 0 0,-1 0 0 0 0,1 1 0 0 0,0-1 0 0 0,0 0 0 0 0,0 0 0 0 0,0 0 0 0 0,0 0 0 0 0,0 0 0 0 0,-1 0 0 0 0,1 0 0 0 0,0 1 0 0 0,0-1 0 0 0,0 0 0 0 0,0 0 0 0 0,0 0 0 0 0,0 0 0 0 0,0 1 0 0 0,0-1 0 0 0,0 0 0 0 0,0 0 0 0 0,0 0 0 0 0,0 0 0 0 0,0 0 0 0 0,0 1 0 0 0,0-1 0 0 0,0 0 0 0 0,0 0 0 0 0,0 0 0 0 0,0 0 0 0 0,0 1 0 0 0,0-1-23 0 0,-2-2 40 0 0,0 0-1 0 0,1 0 1 0 0,-1-1-1 0 0,1 1 0 0 0,0 0 1 0 0,0-1-1 0 0,-1 1 1 0 0,2-1-1 0 0,-1 1 1 0 0,0-1-1 0 0,0 1 0 0 0,1-1 1 0 0,-1 0-1 0 0,1 0-39 0 0,-4-18 120 0 0,3 17-108 0 0,0 0 0 0 0,0-1-1 0 0,0 0 1 0 0,1 1 0 0 0,0-1 0 0 0,0 1 0 0 0,0-2-12 0 0,2-17 48 0 0,-2 12-47 0 0,2 0 0 0 0,-1 0 0 0 0,1 0 0 0 0,1 0 0 0 0,1-5-1 0 0,0 0 0 0 0,-4 14 0 0 0,0 0 0 0 0,1 0 0 0 0,-1 0 0 0 0,0 0 0 0 0,1 1 0 0 0,0-1 0 0 0,-1 0 0 0 0,1 0 0 0 0,0 1 0 0 0,0-1 0 0 0,0 1 0 0 0,0-1 0 0 0,0 1 0 0 0,0-1 0 0 0,1 1 0 0 0,-1-1 0 0 0,0 1 0 0 0,1 0 0 0 0,-1 0 0 0 0,1 0 0 0 0,-1 0 0 0 0,1 0 0 0 0,1-1 0 0 0,-1 1-3 0 0,-1 1 0 0 0,1-1 0 0 0,0 0 0 0 0,0 1 0 0 0,0-1 0 0 0,0 1 0 0 0,-1 0 0 0 0,1 0 0 0 0,0-1 0 0 0,0 1 0 0 0,0 0 0 0 0,0 1-1 0 0,0-1 1 0 0,0 0 0 0 0,0 0 0 0 0,-1 1 0 0 0,2 0 3 0 0,1 0-10 0 0,-1 0-1 0 0,1 0 1 0 0,-1 1-1 0 0,1-1 1 0 0,-1 1-1 0 0,1 0 1 0 0,0 1 10 0 0,1 0-2 0 0,-1-1 0 0 0,1 1 0 0 0,0-1 0 0 0,0 0 1 0 0,0-1-1 0 0,0 1 0 0 0,5 0 2 0 0,19 7 2 0 0,-20-6 2 0 0,1 1 0 0 0,-1-2-1 0 0,1 1 1 0 0,0-1 0 0 0,0-1-1 0 0,-1 0 1 0 0,1 0 0 0 0,0-1 0 0 0,8 0-4 0 0,-6-1 7 0 0,1 0 0 0 0,0-1 0 0 0,-1-1 0 0 0,0 0 0 0 0,1-1 0 0 0,-1 0 0 0 0,2-2-7 0 0,-8 3 18 0 0,0 0 0 0 0,-1 0 0 0 0,0-1 0 0 0,0 0 0 0 0,3-3-18 0 0,11-8 38 0 0,-12 9-32 0 0,-1 0 0 0 0,0 0 0 0 0,0-1 0 0 0,-1 0 0 0 0,0 0-1 0 0,0 0 1 0 0,0-1 0 0 0,-1 0 0 0 0,1-1-6 0 0,-5 7 0 0 0,1 1 1 0 0,-1 0-1 0 0,1-1 0 0 0,-1 1 0 0 0,0-1 0 0 0,0 1 0 0 0,0 0 0 0 0,1-1 1 0 0,-1 1-1 0 0,0-1 0 0 0,-1 0-7 0 0,1 1 0 0 0,0-1 0 0 0,1 1 1 0 0,-1 0-1 0 0,0-1 0 0 0,0 1 0 0 0,1 0 0 0 0,-1-1 0 0 0,1 1 1 0 0,-1 0-1 0 0,1-1 7 0 0,-1 1-5 0 0,1 0 0 0 0,-1 0 0 0 0,1 0 0 0 0,-1 1 0 0 0,0-1 0 0 0,1 0 0 0 0,-1 0 0 0 0,0 0 0 0 0,0 0 0 0 0,1 0 0 0 0,-1 0 0 0 0,0 0 0 0 0,0 1 0 0 0,0-1 0 0 0,0 0 0 0 0,0 0 1 0 0,-1 0-1 0 0,1 0 0 0 0,0 0 0 0 0,0 0 0 0 0,-1 0 0 0 0,1 0 0 0 0,0 1 0 0 0,-1-1 0 0 0,1 0 0 0 0,-1 0 0 0 0,1 0 0 0 0,-1 1 0 0 0,1-1 5 0 0,-1 0-7 0 0,0 0 1 0 0,0 0-1 0 0,0 1 0 0 0,-1-1 0 0 0,1 0 1 0 0,0 1-1 0 0,0-1 0 0 0,0 0 0 0 0,0 1 1 0 0,-1 0-1 0 0,1-1 0 0 0,0 1 0 0 0,0 0 1 0 0,-1 0-1 0 0,1-1 0 0 0,0 1 1 0 0,-1 0-1 0 0,1 0 0 0 0,0 1 0 0 0,-1-1 1 0 0,1 0-1 0 0,0 0 7 0 0,-4 2-23 0 0,0 0 0 0 0,0 0 0 0 0,0 0 0 0 0,0 1 0 0 0,1-1 0 0 0,-1 1 0 0 0,1 0 0 0 0,-2 2 23 0 0,-8 5-19 0 0,9-6 19 0 0,1 0 0 0 0,0 0 0 0 0,1 0 0 0 0,-1 1 0 0 0,1-1 0 0 0,0 1 0 0 0,0 0 0 0 0,0 0 0 0 0,1 0 0 0 0,-1 2 0 0 0,-7 12 0 0 0,8-16-3 0 0,1-1-1 0 0,0 1 1 0 0,-1-1-1 0 0,1 1 0 0 0,0 0 1 0 0,1 0-1 0 0,-1-1 1 0 0,0 1-1 0 0,1 0 1 0 0,0 0-1 0 0,-1 0 1 0 0,1-1-1 0 0,0 1 0 0 0,1 0 1 0 0,-1 0-1 0 0,0 0 1 0 0,1 0-1 0 0,0 0 4 0 0,-1 0 0 0 0,0-1 0 0 0,0 0 0 0 0,0 1 0 0 0,0-1 0 0 0,0 0 0 0 0,-1 1 0 0 0,1-1 0 0 0,-1 0 0 0 0,1 1 0 0 0,-1-1 0 0 0,0 1 0 0 0,0-1 0 0 0,0 0 0 0 0,0 0 0 0 0,0 1 0 0 0,1-1 0 0 0,-1 1 0 0 0,1-1 0 0 0,0 0 0 0 0,0 1 0 0 0,0-1 0 0 0,0 1 0 0 0,0-1 0 0 0,1 3 0 0 0,1 23 0 0 0,-2-23 0 0 0,0 1 0 0 0,1-1 0 0 0,-1 1 0 0 0,1-1 0 0 0,1 3 0 0 0,1 1 0 0 0,-3-8 2 0 0,1 0 1 0 0,-1 0-1 0 0,0 0 0 0 0,1 0 0 0 0,-1 0 0 0 0,1 0 1 0 0,-1-1-1 0 0,1 1 0 0 0,0 0 0 0 0,-1 0 0 0 0,1 0 1 0 0,0-1-1 0 0,0 1 0 0 0,0 0 0 0 0,-1-1 0 0 0,1 1 0 0 0,0-1 1 0 0,0 1-1 0 0,0-1 0 0 0,0 1 0 0 0,0-1 0 0 0,0 1 1 0 0,0-1-1 0 0,0 0 0 0 0,0 0 0 0 0,1 1-2 0 0,2 0 18 0 0,-1 0-7 0 0,1 0 0 0 0,0 0 0 0 0,0 0 0 0 0,0 0 0 0 0,0 0 1 0 0,0-1-1 0 0,0 0 0 0 0,0 0 0 0 0,0 0 0 0 0,0 0 0 0 0,0-1 0 0 0,0 1 0 0 0,0-1 0 0 0,0 0 0 0 0,0 0 1 0 0,0-1-12 0 0,11-3-56 0 0,1-2 1 0 0,-1 0 0 0 0,4-3 55 0 0,-10 5-61 0 0,8-6-302 0 0,-1 0 0 0 0,0-1 0 0 0,-1-1 0 0 0,0 0 363 0 0,11-9-999 0 0,-4 2-603 0 0,-1-1 1 0 0,0-1-1 0 0,-2-1 0 0 0,10-17 1603 0 0,-24 34-374 0 0,-1-1 0 0 0,-1 0 1 0 0,1-1-1 0 0,-1 0 373 0 0,12-21-1213 0 0,-15 28 1245 0 0,1-1 1 0 0,-1 1 0 0 0,0 0 0 0 0,1 0-1 0 0,-1 0 1 0 0,0 0 0 0 0,0 0 0 0 0,0 0-1 0 0,0 0 1 0 0,0 0 0 0 0,0-1 0 0 0,0 1-1 0 0,0 0 1 0 0,0 0 0 0 0,0 0 0 0 0,-1 0-1 0 0,1 0 1 0 0,0 0 0 0 0,-1 0-1 0 0,1 0 1 0 0,-1 0 0 0 0,1 0 0 0 0,-1 0-1 0 0,0 0 1 0 0,1 0 0 0 0,-1 0-33 0 0,0 0 165 0 0,1 0 528 0 0,0 1 224 0 0,-4 0-613 0 0,0 0 0 0 0,1 1 0 0 0,-1-1 0 0 0,1 1 0 0 0,0 0 0 0 0,-1 0 0 0 0,1 0 0 0 0,0 1 0 0 0,0-1 0 0 0,-1 1 0 0 0,1 0 0 0 0,0 0 0 0 0,1 0 0 0 0,-1 0 0 0 0,0 0 0 0 0,1 1 0 0 0,-2 1-304 0 0,0 0 72 0 0,1 0 0 0 0,-1 0 1 0 0,1 1-1 0 0,0 0 0 0 0,0-1 1 0 0,1 1-1 0 0,-1 0 0 0 0,1 1 0 0 0,0-1 1 0 0,0 4-73 0 0,1-8 3 0 0,1 0 0 0 0,0 0 0 0 0,0 0 0 0 0,0 1 0 0 0,0-1 0 0 0,0 0 0 0 0,0 0 0 0 0,0 0 0 0 0,1 1 0 0 0,-1-1 0 0 0,0 0 0 0 0,1 0 0 0 0,-1 0 0 0 0,1 0 0 0 0,0 1-3 0 0,-1-1 4 0 0,1 0-1 0 0,-1 1 1 0 0,1-1 0 0 0,-1 1-1 0 0,0-1 1 0 0,1 0-1 0 0,-1 1 1 0 0,0-1 0 0 0,0 1-1 0 0,0-1 1 0 0,0 1-4 0 0,0 0 5 0 0,-1-1-1 0 0,1 1 1 0 0,0-1-1 0 0,0 1 1 0 0,0 0 0 0 0,0 0-1 0 0,0-1 1 0 0,0 1 0 0 0,0-1-1 0 0,1 1 1 0 0,-1 0-1 0 0,0-1 1 0 0,1 1 0 0 0,-1 0-1 0 0,1-1 1 0 0,0 1-1 0 0,0-1 1 0 0,-1 1 0 0 0,1-1-1 0 0,0 0 1 0 0,0 1 0 0 0,0-1-1 0 0,1 0 1 0 0,-1 0-1 0 0,0 0 1 0 0,0 0-5 0 0,18 21 58 0 0,-15-17-42 0 0,0-1-1 0 0,0 1 0 0 0,1-1 0 0 0,-1 0 1 0 0,1 0-1 0 0,0 0 0 0 0,3 2-15 0 0,13 5 99 0 0,0 0 169 0 0,0 2 1 0 0,-1 0-1 0 0,2 3-268 0 0,-21-15 128 0 0,-1-1 0 0 0,-10 11 208 0 0,7-8-298 0 0,-1-1 0 0 0,1 1-1 0 0,-1-1 1 0 0,0 0 0 0 0,1-1-1 0 0,-1 1 1 0 0,0 0 0 0 0,0-1-1 0 0,0 0 1 0 0,0 0 0 0 0,0 0-1 0 0,-1-1 1 0 0,-1 1-38 0 0,-16 3 230 0 0,-126 34-798 0 0,144-37 290 0 0,0 0 0 0 0,1 0-1 0 0,-1 0 1 0 0,0 0 0 0 0,0-1-1 0 0,1 0 1 0 0,-1 1 0 0 0,0-1-1 0 0,0 0 1 0 0,1-1 0 0 0,-1 1-1 0 0,-1-1 279 0 0,4 0-1482 0 0,2 1-1018 0 0,4-5-3857 0 0</inkml:trace>
  <inkml:trace contextRef="#ctx0" brushRef="#br0" timeOffset="5135.526">2285 510 6048 0 0,'0'0'133'0'0,"0"0"23"0"0,0 0 11 0 0,0 0-70 0 0,3-18-1052 0 0,-3 10 1303 0 0,-2-1-1 0 0,1 0 0 0 0,-1 0 1 0 0,-1 1-1 0 0,0-1 0 0 0,0 1 1 0 0,-2-3-348 0 0,0-3 502 0 0,-4-6 719 0 0,-1 0 1 0 0,0 1-1 0 0,-9-10-1221 0 0,-5-11 1228 0 0,18 30-636 0 0,1-1 0 0 0,0 1 0 0 0,1-1 0 0 0,0-1 0 0 0,1 1-1 0 0,-1-7-591 0 0,-3-6 1696 0 0,7 23-1373 0 0,0 1-23 0 0,0 0-11 0 0,0 0-1 0 0,0 0-8 0 0,0 0-34 0 0,0 0-20 0 0,0 0-2 0 0,0 0-20 0 0,0 11-1 0 0,-2 18-32 0 0,-1-1 0 0 0,-1 1 0 0 0,-2 3-171 0 0,-4 25 392 0 0,-3 52 343 0 0,-5 35 218 0 0,14-127-821 0 0,-1 1-1 0 0,0-1 1 0 0,-1 0-1 0 0,-1 0 0 0 0,-1-1 1 0 0,0 0-1 0 0,-9 12-131 0 0,15-25 29 0 0,0 0 0 0 0,0 0 0 0 0,-1-1-1 0 0,1 1 1 0 0,-1 0 0 0 0,0-1 0 0 0,0 0 0 0 0,0 0-1 0 0,-1 1-28 0 0,4-3 10 0 0,-1 0-1 0 0,1 1 0 0 0,-1-1 0 0 0,1 0 0 0 0,-1 1 1 0 0,1-1-1 0 0,-1 0 0 0 0,1 0 0 0 0,-1 1 0 0 0,0-1 1 0 0,1 0-1 0 0,-1 0 0 0 0,1 0 0 0 0,-1 0 0 0 0,0 0 1 0 0,1 0-1 0 0,-1 0 0 0 0,1 0 0 0 0,-1 0 0 0 0,0 0 1 0 0,1 0-1 0 0,-1-1 0 0 0,1 1 0 0 0,-1 0 0 0 0,0 0 1 0 0,1 0-1 0 0,-1-1 0 0 0,1 1 0 0 0,-1 0 0 0 0,1-1 1 0 0,-1 1-1 0 0,1 0 0 0 0,-1-1 0 0 0,1 1 0 0 0,0-1 1 0 0,-1 1-1 0 0,1-1 0 0 0,-1 1 0 0 0,1-1 0 0 0,0 1 1 0 0,-1-1-1 0 0,1 1 0 0 0,0-1 0 0 0,0 0 0 0 0,0 1 1 0 0,-1-1-1 0 0,1 1 0 0 0,0-1 0 0 0,0 0 0 0 0,0 1 1 0 0,0-1-1 0 0,0 1 0 0 0,0-1-9 0 0,-2-8 97 0 0,1 5-48 0 0,1 1 0 0 0,-1-1 1 0 0,1 1-1 0 0,-1-1 0 0 0,1 0 0 0 0,0 1 0 0 0,1-1 1 0 0,-1 1-1 0 0,0-1 0 0 0,1 0-49 0 0,5-19-41 0 0,0 0-1 0 0,2 1 1 0 0,1-1 41 0 0,-6 17-12 0 0,0 0-1 0 0,0-1 1 0 0,1 1 0 0 0,-1 0 0 0 0,2 1 0 0 0,-1-1 0 0 0,1 1-1 0 0,-1 0 1 0 0,2 0 0 0 0,-1 0 0 0 0,0 0 0 0 0,4-1 12 0 0,-2 2 3 0 0,0 0 1 0 0,1 0-1 0 0,0 1 1 0 0,-1-1 0 0 0,1 2-1 0 0,0-1 1 0 0,1 1 0 0 0,-1 1-1 0 0,0-1 1 0 0,1 1 0 0 0,0 1-4 0 0,-5 0-30 0 0,0 0 1 0 0,0 0-1 0 0,0 0 1 0 0,0 0-1 0 0,0 1 1 0 0,-1 0-1 0 0,1 0 1 0 0,0 0-1 0 0,0 0 1 0 0,-1 1-1 0 0,1-1 1 0 0,-1 1-1 0 0,1 0 1 0 0,-1 0-1 0 0,0 0 1 0 0,0 1-1 0 0,0-1 1 0 0,0 1-1 0 0,0 0 1 0 0,-1-1-1 0 0,1 1 1 0 0,-1 0-1 0 0,1 1 1 0 0,0 1 29 0 0,-2-2-1 0 0,0-1 0 0 0,0 0 0 0 0,0 0 1 0 0,-1 0-1 0 0,1 0 0 0 0,-1 1 1 0 0,1-1-1 0 0,-1 0 0 0 0,0 1 0 0 0,0-1 1 0 0,0 0-1 0 0,0 0 0 0 0,-1 1 1 0 0,1-1-1 0 0,-1 0 0 0 0,1 0 0 0 0,-1 1 1 0 0,0-1-1 0 0,0 2 1 0 0,-1 0 0 0 0,1 0 0 0 0,0-1 0 0 0,0 1 0 0 0,1 0 0 0 0,-1 0 0 0 0,1 1 0 0 0,-1 11 148 0 0,0 1 0 0 0,-1-1-1 0 0,-1 0 1 0 0,-1 0 0 0 0,-5 14-148 0 0,8-25-83 0 0,0 1 1 0 0,0 0 0 0 0,0 0-1 0 0,0 0 1 0 0,1 3 82 0 0,0-8-140 0 0,22 1-1399 0 0,-7-6 915 0 0,-1-1 0 0 0,1 0 0 0 0,-1-1 0 0 0,0-1 0 0 0,0-1 0 0 0,-1 1-1 0 0,0-2 1 0 0,-1 0 0 0 0,9-8 624 0 0,195-178-9756 0 0,-205 185 9901 0 0,-1 1 910 0 0,-1 0 0 0 0,0 0 0 0 0,5-9-1055 0 0,-22 22 6790 0 0,-34 26-5214 0 0,23-12-1233 0 0,2 1-1 0 0,0 1 1 0 0,1 0 0 0 0,1 1-1 0 0,-3 9-342 0 0,-9 21 161 0 0,24-45-136 0 0,1 0 0 0 0,0 0 0 0 0,0 0-1 0 0,0 0 1 0 0,1 1 0 0 0,0-1 0 0 0,0 1 0 0 0,1-1-25 0 0,0-4 25 0 0,-1 2 12 0 0,7 6 13 0 0,-5-9-36 0 0,1 0-1 0 0,-1-1 0 0 0,0 1 1 0 0,0 0-1 0 0,1 0 1 0 0,-1-1-1 0 0,0 1 0 0 0,1 0 1 0 0,-1-1-1 0 0,0 0 0 0 0,1 1 1 0 0,-1-1-1 0 0,1 0 0 0 0,-1 0 1 0 0,1 1-1 0 0,-1-1 1 0 0,1 0-1 0 0,-1-1 0 0 0,1 1 1 0 0,-1 0-1 0 0,1 0 0 0 0,-1-1 1 0 0,0 1-1 0 0,1 0 0 0 0,-1-1 1 0 0,1 0-1 0 0,-1 1 1 0 0,0-1-1 0 0,0 0 0 0 0,1 1 1 0 0,-1-2-14 0 0,7-2 70 0 0,0-2 1 0 0,-1 1-1 0 0,0-1 0 0 0,3-2-70 0 0,-8 6 8 0 0,29-21 104 0 0,-23 19-78 0 0,0-2 0 0 0,-1 1 0 0 0,0-1 0 0 0,0 0-34 0 0,-2 1 29 0 0,0-1 0 0 0,0 1 1 0 0,-1-1-1 0 0,0 1 0 0 0,0-1 0 0 0,0 0 0 0 0,-1-1 0 0 0,0 1 0 0 0,1-2-29 0 0,-3 4 25 0 0,0 0 1 0 0,0 0-1 0 0,0 0 0 0 0,-1 0 1 0 0,1 0-1 0 0,-1 0 0 0 0,0-1 0 0 0,0 1 1 0 0,0 0-1 0 0,-1 0 0 0 0,0 0 1 0 0,1 0-1 0 0,-2 0 0 0 0,1 0 1 0 0,0 0-1 0 0,-1-1-25 0 0,-1-1-118 0 0,-15-31 223 0 0,17 34-117 0 0,-1 1 0 0 0,0 0 0 0 0,0-1 0 0 0,0 1 0 0 0,0 0 0 0 0,0 0 0 0 0,0 0 0 0 0,-1 0 0 0 0,1 0 0 0 0,-1 1 0 0 0,1-1 0 0 0,-3 0 12 0 0,1 0-221 0 0,-1 0 0 0 0,0 0 0 0 0,0 0 0 0 0,0 0 0 0 0,0 1 1 0 0,0 0-1 0 0,0 0 0 0 0,-2 1 221 0 0,6 0-528 0 0,-4 0-5849 0 0,1 2-140 0 0</inkml:trace>
  <inkml:trace contextRef="#ctx0" brushRef="#br0" timeOffset="6145.705">3002 668 5224 0 0,'0'0'151'0'0,"0"0"31"0"0,0 0 30 0 0,0 0 11 0 0,0 0 1 0 0,0 0 21 0 0,0 0 90 0 0,0 0 38 0 0,0 0 10 0 0,0 0 9 0 0,0 0 34 0 0,0 0 20 0 0,0 0 2 0 0,0 0-35 0 0,0 0-145 0 0,0 0-63 0 0,7-2 1567 0 0,-3 2 2494 0 0,2 2-4192 0 0,-4-2-8 0 0,-2 0-2 0 0,0 0-1 0 0,0 0 1 0 0,0 0 6 0 0,0 0 26 0 0,0 0 28 0 0,0 0 10 0 0,0 0 13 0 0,0 0 45 0 0,0 0 21 0 0,0 0 3 0 0,0 0-20 0 0,0 0-82 0 0,0 0-33 0 0,0 0-8 0 0,0 0-1 0 0,0 0 4 0 0,0 0 12 0 0,0 0-12 0 0,0 0-4 0 0,0 0-1 0 0,1 0-6 0 0,3 0 1 0 0,-2 0 8 0 0,-2 0 14 0 0,0 0-12 0 0,0 0-4 0 0,0 0-1 0 0,0 0-6 0 0,0 0-1 0 0,0 0 0 0 0,0 0 14 0 0,0 0 55 0 0,0 0 24 0 0,0 0 3 0 0,0 0-41 0 0,0 0-172 0 0,0 0-71 0 0,0 0-18 0 0,0 0 37 0 0,0 0 161 0 0,0 0 68 0 0,0 0 17 0 0,0 0-33 0 0,0 0-152 0 0,0 0-69 0 0,0 0-14 0 0,0 0 41 0 0,0 0 163 0 0,0 0 36 0 0,0 0-1 0 0,0 0-34 0 0,0 0-136 0 0,0 0-18 0 0,0 0 32 0 0,0 0 110 0 0,0 0 15 0 0,0 0-30 0 0,0 0-98 0 0,0 0-45 0 0,0 0-11 0 0,0 0 5 0 0,0 0-5 0 0,0 0-101 0 0,0 0-48 0 0,0 0-11 0 0,0 0-53 0 0,0 0-217 0 0,0 0-91 0 0,0 0-666 0 0,0 0-2741 0 0,0 0-1174 0 0</inkml:trace>
  <inkml:trace contextRef="#ctx0" brushRef="#br0" timeOffset="7447.212">2881 679 7688 0 0,'0'0'166'0'0,"0"0"29"0"0,0 0 14 0 0,0 0 94 0 0,0 0 344 0 0,0 0 149 0 0,0 0 32 0 0,0 0-32 0 0,0 0-151 0 0,0 0-62 0 0,2 0-9 0 0,2 0-342 0 0,0-1-1 0 0,0 0 0 0 0,0 0 1 0 0,0 0-1 0 0,0 0 0 0 0,0-1 1 0 0,-1 1-1 0 0,1-1 1 0 0,0 0-1 0 0,-1-1 0 0 0,1 1-231 0 0,7-6 778 0 0,-1 1-1 0 0,0-2 0 0 0,1 0-777 0 0,17-19 1218 0 0,-22 21-1028 0 0,-1 1-1 0 0,0 0 1 0 0,0-1 0 0 0,-1 0 0 0 0,0 0 0 0 0,2-6-190 0 0,0 3 122 0 0,2-9 39 0 0,0 0 0 0 0,-1-1 0 0 0,-1 1 0 0 0,-1-1-1 0 0,-1 0 1 0 0,2-19-161 0 0,-3 6 160 0 0,-1 0 0 0 0,-2-10-160 0 0,0 28 14 0 0,-1-1 44 0 0,1 11-31 0 0,0 0 0 0 0,0 0 1 0 0,0 0-1 0 0,0 0 0 0 0,2-4-27 0 0,-2 7 11 0 0,1-1-1 0 0,-1 0 0 0 0,0 1 0 0 0,0-1 1 0 0,0 0-1 0 0,0 0 0 0 0,0 1 1 0 0,-1-1-1 0 0,0-1-10 0 0,-2-24 143 0 0,2 26-88 0 0,-2 5-57 0 0,-2 5-55 0 0,4-6 43 0 0,-6 11-37 0 0,0 1 1 0 0,1 0 0 0 0,1 0-1 0 0,0 1 1 0 0,-2 10 50 0 0,-27 130-54 0 0,25-112 89 0 0,4-21 92 0 0,1 0-1 0 0,0 7-126 0 0,1 0 53 0 0,1-15-28 0 0,1 1 1 0 0,0-1 0 0 0,1 0 0 0 0,0 0 0 0 0,2 0 0 0 0,0 8-26 0 0,-1-20 5 0 0,-1 0-1 0 0,1 0 1 0 0,0 1-1 0 0,-1-1 0 0 0,1 0 1 0 0,0 0-1 0 0,0 0 1 0 0,0 0-1 0 0,1-1 1 0 0,-1 1-1 0 0,0 0 0 0 0,1 0 1 0 0,-1-1-1 0 0,1 1 1 0 0,-1-1-1 0 0,1 1 1 0 0,0-1-1 0 0,0 0 0 0 0,0 0 1 0 0,0 0-1 0 0,0 0 1 0 0,0 0-5 0 0,3 1 14 0 0,0-1 0 0 0,0 1 0 0 0,1-2 0 0 0,-1 1 0 0 0,0 0 1 0 0,1-1-1 0 0,-1 0 0 0 0,5-1-14 0 0,4 0-33 0 0,0-1-1 0 0,-1-1 1 0 0,1 0 0 0 0,0-1 0 0 0,-1 0 0 0 0,0-1 33 0 0,30-13-1177 0 0,5-5 1177 0 0,-14 7-853 0 0,-13 5 7 0 0,-1 0-1 0 0,0-2 1 0 0,-1 0 0 0 0,9-9 846 0 0,67-64-2692 0 0,-75 64 2342 0 0,-19 21 381 0 0,0-1 1 0 0,1 1-1 0 0,-1-1 0 0 0,0 0 0 0 0,0 0 1 0 0,0 0-1 0 0,0 0 0 0 0,-1 1 0 0 0,1-1 0 0 0,0 0 1 0 0,-1 0-1 0 0,1-1-31 0 0,-2 3 58 0 0,1-1 0 0 0,0 1 0 0 0,0 0 0 0 0,0 0 0 0 0,0-1 0 0 0,0 1 0 0 0,-1 0-1 0 0,1 0 1 0 0,0-1 0 0 0,0 1 0 0 0,0 0 0 0 0,-1 0 0 0 0,1 0 0 0 0,0-1 0 0 0,0 1 0 0 0,-1 0 0 0 0,1 0 0 0 0,0 0 0 0 0,0 0 0 0 0,-1 0 0 0 0,1-1 0 0 0,0 1 0 0 0,0 0 0 0 0,-1 0 0 0 0,1 0-1 0 0,0 0 1 0 0,-1 0 0 0 0,1 0 0 0 0,0 0 0 0 0,-1 0 0 0 0,1 0-58 0 0,-12 0 654 0 0,10 0-303 0 0,-3 1-136 0 0,1 0 1 0 0,-1 0-1 0 0,1 0 0 0 0,-1 1 1 0 0,1-1-1 0 0,0 1 0 0 0,0 0 1 0 0,0 0-1 0 0,0 0 0 0 0,0 1 1 0 0,-1 1-216 0 0,-13 6 502 0 0,-9 7-56 0 0,0 0 0 0 0,1 2 0 0 0,1 1 0 0 0,1 1 0 0 0,-20 23-446 0 0,36-35 37 0 0,1 0 0 0 0,-1 1 0 0 0,2-1 0 0 0,-1 1 0 0 0,1 1 1 0 0,1-1-1 0 0,0 1 0 0 0,0 0 0 0 0,0 4-37 0 0,5-14 13 0 0,0 1 1 0 0,0-1 0 0 0,0 0-1 0 0,0 1 1 0 0,1-1-1 0 0,-1 0 1 0 0,0 0 0 0 0,1 1-1 0 0,-1-1 1 0 0,0 0 0 0 0,1 0-1 0 0,0 0 1 0 0,-1 1 0 0 0,1-1-1 0 0,0 0 1 0 0,0 0-1 0 0,-1 0 1 0 0,1 0 0 0 0,0 0-1 0 0,0-1 1 0 0,0 1 0 0 0,1 1-14 0 0,-1-1 110 0 0,13-1 121 0 0,-7-1-165 0 0,1 0 0 0 0,-1 0-1 0 0,1 0 1 0 0,-1-1 0 0 0,0 0 0 0 0,0 0 0 0 0,1-1 0 0 0,-2 0 0 0 0,1 0-1 0 0,0-1 1 0 0,-1 0 0 0 0,6-4-66 0 0,5-4 77 0 0,-1-2-1 0 0,0 0 0 0 0,-1-1 1 0 0,-1 0-77 0 0,-1-1 25 0 0,0 1 1 0 0,-1-2-1 0 0,-1 0 0 0 0,-1 0 1 0 0,-1-1-1 0 0,3-8-25 0 0,12-33-101 0 0,5-21 101 0 0,-23 62-24 0 0,17-56-373 0 0,-3-1 0 0 0,-2-9 397 0 0,-15 71-45 0 0,-1-1 0 0 0,-1-11 45 0 0,0 21-3 0 0,-1-1 0 0 0,-1 0-1 0 0,1 0 1 0 0,-1 0 0 0 0,1 0-1 0 0,-1 1 1 0 0,-1-1 0 0 0,1 0-1 0 0,-2-2 4 0 0,3 7 0 0 0,0 0 0 0 0,0 0 0 0 0,0 0 0 0 0,0-1 0 0 0,-1 1 0 0 0,1 0 0 0 0,0 0 0 0 0,0 0 0 0 0,0 0 0 0 0,-1-1 0 0 0,1 1 0 0 0,0 0 0 0 0,0 0 0 0 0,-1 0 0 0 0,1 0 0 0 0,0 0 0 0 0,0 0 0 0 0,0 0 0 0 0,-1 0 0 0 0,1 0 0 0 0,0 0 0 0 0,0 0 0 0 0,-1 0 0 0 0,1 0 0 0 0,0 0 0 0 0,0 0 0 0 0,-1 0 0 0 0,1 0 0 0 0,0 0 0 0 0,0 0 0 0 0,-1 0 0 0 0,1 0 0 0 0,0 0 0 0 0,0 0 0 0 0,-1 0 0 0 0,1 0 0 0 0,0 1 0 0 0,0-1 0 0 0,0 0 0 0 0,-1 0 0 0 0,1 0 0 0 0,0 0 0 0 0,0 1 0 0 0,0-1 0 0 0,-6 6 0 0 0,2-2-11 0 0,1 0 0 0 0,1 0 1 0 0,-1 0-1 0 0,0 1 0 0 0,1-1 0 0 0,0 1 0 0 0,0 0 0 0 0,0 1 11 0 0,-10 42-123 0 0,10-38 112 0 0,-5 32-27 0 0,1 1 1 0 0,2 18 37 0 0,-2 6 54 0 0,-2 29 540 0 0,4 25-594 0 0,4-96 140 0 0,1 0-1 0 0,1 0 1 0 0,1 1-1 0 0,2-2 0 0 0,0 1 1 0 0,2 0-1 0 0,6 16-139 0 0,-10-34 116 0 0,0-1 0 0 0,1 0-1 0 0,-1 0 1 0 0,1 0 0 0 0,5 5-116 0 0,9 6-579 0 0,-15-15 9 0 0,-1-1 0 0 0,1 1 0 0 0,-1-1 1 0 0,1 0-1 0 0,0 0 0 0 0,0 0 0 0 0,0 1 570 0 0,-3-2-7722 0 0</inkml:trace>
  <inkml:trace contextRef="#ctx0" brushRef="#br0" timeOffset="9489.005">4107 865 18895 0 0,'-4'-8'1104'0'0,"4"7"-1073"0"0,0 0-1 0 0,0 0 1 0 0,-1 0-1 0 0,1 0 1 0 0,-1 0 0 0 0,1 0-1 0 0,-1 0 1 0 0,1 0-1 0 0,-1 0 1 0 0,0 0-1 0 0,1 0 1 0 0,-1 0-1 0 0,0 0 1 0 0,0 0-1 0 0,1 1 1 0 0,-1-1-1 0 0,-1 0-30 0 0,-1-1 575 0 0,2 1-251 0 0,1 1 10 0 0,-16 9 449 0 0,-2 13-447 0 0,1 1 0 0 0,1 0 0 0 0,-7 15-336 0 0,-25 35 345 0 0,-13 11-2337 0 0,45-62 728 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1:37.8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0 16727 0 0,'-8'2'818'0'0,"-18"3"-280"0"0,1 0 0 0 0,-3 3-538 0 0,25-7 76 0 0,-1 0 1 0 0,1 0 0 0 0,-1 1-1 0 0,1-1 1 0 0,0 1-1 0 0,0-1 1 0 0,0 1 0 0 0,0 0-1 0 0,0 0 1 0 0,0 0-1 0 0,1 1 1 0 0,-1-1 0 0 0,1 1-1 0 0,-1 0 1 0 0,1-1 0 0 0,0 1-1 0 0,0 0 1 0 0,0 0-1 0 0,0 0 1 0 0,1 1 0 0 0,-1-1-1 0 0,1 0 1 0 0,0 0-1 0 0,0 1 1 0 0,0-1 0 0 0,1 1-1 0 0,-1-1 1 0 0,1 1-1 0 0,-1-1 1 0 0,1 1 0 0 0,1 0-1 0 0,-1-1 1 0 0,0 1 0 0 0,1-1-1 0 0,-1 1 1 0 0,1-1-1 0 0,1 4-76 0 0,2 1 58 0 0,0 0 0 0 0,0 1-1 0 0,1-1 1 0 0,0-1 0 0 0,0 1-1 0 0,1-1 1 0 0,5 6-58 0 0,8 5 33 0 0,0 0 1 0 0,2 0-34 0 0,-3-3 123 0 0,0 1 1 0 0,11 13-124 0 0,-12-12 219 0 0,-15-16-144 0 0,1 1-1 0 0,-1 0 0 0 0,0-1 1 0 0,0 1-1 0 0,0 0 0 0 0,0 0 0 0 0,0 1 1 0 0,-1-1-1 0 0,1 0 0 0 0,-1 1 1 0 0,1-1-1 0 0,-1 0 0 0 0,0 1 1 0 0,0 0-1 0 0,0-1 0 0 0,0 1 1 0 0,0 0-1 0 0,-1 0-74 0 0,0-2 53 0 0,0 0 0 0 0,0 1 0 0 0,0-1-1 0 0,-1 0 1 0 0,1 0 0 0 0,0 0 0 0 0,-1 0 0 0 0,1 0 0 0 0,-1 0-1 0 0,0 0 1 0 0,1 0 0 0 0,-1 0 0 0 0,0 0 0 0 0,1 0 0 0 0,-1 0 0 0 0,0 0-1 0 0,0 0 1 0 0,0-1 0 0 0,0 1 0 0 0,0 0 0 0 0,0-1 0 0 0,0 1 0 0 0,0-1-1 0 0,0 1 1 0 0,0-1 0 0 0,0 1 0 0 0,0-1 0 0 0,0 0 0 0 0,-1 1 0 0 0,1-1-53 0 0,-4 1 104 0 0,-1 0 1 0 0,0 0 0 0 0,1 0-1 0 0,-1-1 1 0 0,-2 0-105 0 0,-10 0 19 0 0,-19 0-2608 0 0,-35-4 2589 0 0,71 4-214 0 0,0 0 1 0 0,0 0 0 0 0,0 0-1 0 0,0-1 1 0 0,0 1 0 0 0,0 0-1 0 0,0-1 1 0 0,0 1 0 0 0,0 0-1 0 0,0-1 1 0 0,0 1 0 0 0,0-1-1 0 0,0 1 1 0 0,0-1 0 0 0,0 0 213 0 0,-2-3-1646 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1:36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18023 0 0,'0'0'407'0'0,"0"0"60"0"0,4 6 463 0 0,1 4-906 0 0,0 0-1 0 0,-1 0 1 0 0,0 0-1 0 0,-1 0 1 0 0,0 1-1 0 0,0 0 1 0 0,-1 6-24 0 0,3 5 42 0 0,13 64 2289 0 0,-4 1-1 0 0,1 50-2330 0 0,-14-122 134 0 0,3 46 651 0 0,-4 54-785 0 0,0-114-1 0 0,-4 34 136 0 0,4-31-153 0 0,-1-1-1 0 0,1 0 0 0 0,-1 1 1 0 0,0-1-1 0 0,0 0 0 0 0,0 0 1 0 0,-1 0-1 0 0,1 0 1 0 0,-1 1 18 0 0,1-4-191 0 0,0 0 0 0 0,0 1-1 0 0,-1-1 1 0 0,1 0 0 0 0,0 0 0 0 0,0 0 0 0 0,0 0 0 0 0,0 0 0 0 0,0 0 0 0 0,-1 0 0 0 0,1 0 0 0 0,0-1 0 0 0,0 1 0 0 0,0 0 0 0 0,0-1 0 0 0,0 1 0 0 0,0 0 0 0 0,0-1 0 0 0,0 1 0 0 0,0-1 0 0 0,0 0 0 0 0,-1 0 191 0 0,-3-8-5408 0 0,1-1-1490 0 0</inkml:trace>
  <inkml:trace contextRef="#ctx0" brushRef="#br0" timeOffset="805.613">84 184 14512 0 0,'2'-4'54'0'0,"-1"1"1"0"0,1 0 0 0 0,0 1-1 0 0,-1-1 1 0 0,1 0 0 0 0,0 0-1 0 0,1 1 1 0 0,-1-1 0 0 0,0 1-1 0 0,1 0 1 0 0,-1-1 0 0 0,1 1-1 0 0,0 1 1 0 0,0-1 0 0 0,0 0-1 0 0,-1 1 1 0 0,2-1 0 0 0,-1 1-1 0 0,0 0 1 0 0,3-1-55 0 0,3 1 300 0 0,8-3 545 0 0,0 2-1 0 0,1 1 1 0 0,6 0-845 0 0,-18 1 205 0 0,0 0 1 0 0,-1 1-1 0 0,1-1 0 0 0,-1 2 1 0 0,1-1-1 0 0,-1 0 0 0 0,1 1 1 0 0,-1 0-1 0 0,0 0 1 0 0,0 1-1 0 0,0 0 0 0 0,4 2-205 0 0,-1 1 256 0 0,0-1 0 0 0,-1 1 0 0 0,0 0 0 0 0,0 1 0 0 0,0 0 0 0 0,-1 0 0 0 0,0 0-1 0 0,-1 1 1 0 0,1 0 0 0 0,-1 0 0 0 0,-1 0 0 0 0,4 8-256 0 0,-6-10 107 0 0,1 0-1 0 0,-1 1 1 0 0,0-1 0 0 0,-1 1 0 0 0,0-1 0 0 0,0 1-1 0 0,0-1 1 0 0,0 1 0 0 0,-1-1 0 0 0,-1 1-1 0 0,1-1 1 0 0,-1 3-107 0 0,0-6 28 0 0,0 0 0 0 0,0 0 0 0 0,0 0 1 0 0,0 0-1 0 0,-1-1 0 0 0,1 1 0 0 0,-1-1 0 0 0,0 1 0 0 0,1-1 0 0 0,-1 1 0 0 0,-1-1 0 0 0,1 0 0 0 0,0 0 0 0 0,0 0 0 0 0,-1 0 0 0 0,1 0 0 0 0,-1 0 0 0 0,0-1-28 0 0,-5 4 55 0 0,0 0-1 0 0,0-1 0 0 0,-1 0 0 0 0,0-1 0 0 0,-1 1-54 0 0,-6 0 38 0 0,0 0 0 0 0,-1-1 0 0 0,1-1-1 0 0,-1-1 1 0 0,-5 0-38 0 0,-16-1-411 0 0,-29-4 411 0 0,59 3-163 0 0,1-1 0 0 0,-1 0 0 0 0,1 0 0 0 0,-1 0 0 0 0,1-1 1 0 0,0 0-1 0 0,0 0 0 0 0,0-1 0 0 0,-1-1 163 0 0,7 5-241 0 0,1 0 60 0 0,0 0 21 0 0,14-9-256 0 0,-5 7 356 0 0,0 0 1 0 0,0 0 0 0 0,0 1 0 0 0,0 1-1 0 0,1-1 1 0 0,-1 1 0 0 0,0 1 0 0 0,5 0 59 0 0,1 0-40 0 0,58 8-55 0 0,-41-4 54 0 0,12-1 41 0 0,6-3 203 0 0,-1-1 0 0 0,1-3-1 0 0,41-8-202 0 0,-70 8 156 0 0,-2-2 1 0 0,1 0-1 0 0,0-1 0 0 0,10-5-156 0 0,-22 7 37 0 0,1 0 1 0 0,-1 0-1 0 0,0-1 1 0 0,0 0-1 0 0,-1 0 1 0 0,1-1-1 0 0,-1 0 1 0 0,0 0 0 0 0,-1-1-1 0 0,1 0 1 0 0,-1-1-38 0 0,-4 4 10 0 0,1 0 1 0 0,-2 1-1 0 0,1-1 1 0 0,0 0-1 0 0,-1 0 1 0 0,0-1-1 0 0,0 1 1 0 0,0 0 0 0 0,0 0-1 0 0,-1 0 1 0 0,0-1-1 0 0,0 1 1 0 0,0 0-1 0 0,0 0 1 0 0,-1-1-1 0 0,1 1 1 0 0,-1 0-1 0 0,0 0 1 0 0,-1 0 0 0 0,1 0-1 0 0,-1 0 1 0 0,1 0-1 0 0,-2-1-10 0 0,2 3 2 0 0,-1 0 0 0 0,0 0-1 0 0,0 0 1 0 0,0 0 0 0 0,0 1 0 0 0,0-1-1 0 0,0 1 1 0 0,-1-1 0 0 0,1 1 0 0 0,0 0-1 0 0,-1 0 1 0 0,1 0 0 0 0,-1 0-1 0 0,1 1 1 0 0,-1-1 0 0 0,1 1 0 0 0,-1-1-1 0 0,1 1 1 0 0,-3 0-2 0 0,1-1-18 0 0,-1 1 1 0 0,0 0-1 0 0,0 1 0 0 0,1-1 1 0 0,-1 1-1 0 0,0 0 0 0 0,1 0 1 0 0,-1 0-1 0 0,1 1 0 0 0,-4 1 18 0 0,3-1-14 0 0,1 1 0 0 0,-1 0 0 0 0,1 0 0 0 0,0 0 0 0 0,0 0 0 0 0,0 1 0 0 0,0-1 0 0 0,1 1 0 0 0,-1 0 0 0 0,1 0 0 0 0,0 0 0 0 0,0 1 0 0 0,1-1 0 0 0,-1 1 0 0 0,1 0 0 0 0,0-1 0 0 0,0 1 0 0 0,1 0 0 0 0,-1 0 0 0 0,1 0 0 0 0,0 1 0 0 0,1-1 0 0 0,-1 0 0 0 0,1 0 0 0 0,0 0 0 0 0,0 0 0 0 0,0 1 0 0 0,2 3 14 0 0,-1-6 9 0 0,0 0 0 0 0,0 0 0 0 0,0-1 0 0 0,0 1 0 0 0,1-1 0 0 0,0 1 0 0 0,-1-1 0 0 0,1 0 0 0 0,0 0 0 0 0,0 0 0 0 0,0 0 0 0 0,0 0 0 0 0,0 0 0 0 0,3 1-9 0 0,2 2 47 0 0,0 0-1 0 0,1-1 1 0 0,-1 0-1 0 0,5 1-46 0 0,-5-3 68 0 0,1 1 0 0 0,0-1-1 0 0,0 0 1 0 0,0-1-1 0 0,1 0 1 0 0,-1 0 0 0 0,0-1-1 0 0,0 0 1 0 0,1 0 0 0 0,0-1-68 0 0,11-2 153 0 0,0 0 1 0 0,0-2 0 0 0,10-3-154 0 0,-28 7 1 0 0,14-4 1 0 0,1 0 1 0 0,0 1 0 0 0,0 1 0 0 0,1 1-1 0 0,8 0-2 0 0,-24 2-6 0 0,1 0 0 0 0,-1 0 0 0 0,1 1 0 0 0,-1-1 0 0 0,1 1 0 0 0,-1 0 0 0 0,1-1 0 0 0,-1 1 0 0 0,0 0 0 0 0,0 1-1 0 0,1-1 1 0 0,-1 0 0 0 0,0 1 0 0 0,0-1 0 0 0,0 1 0 0 0,0-1 0 0 0,-1 1 0 0 0,1 0 0 0 0,0 0 0 0 0,-1 0 6 0 0,3 2-17 0 0,-1 1 0 0 0,-1 0-1 0 0,1-1 1 0 0,-1 1 0 0 0,1 0 0 0 0,-1 0 0 0 0,-1 0 0 0 0,2 6 17 0 0,3 11 12 0 0,1 0 1 0 0,8 18-13 0 0,-14-38 85 0 0,-1-2 65 0 0,3 5 680 0 0,1-8-757 0 0,0 0-1 0 0,0 0 1 0 0,-1 0 0 0 0,1-1-1 0 0,-1 1 1 0 0,0-1-1 0 0,0 0 1 0 0,0 0 0 0 0,-1 0-1 0 0,1 0 1 0 0,-1 0-1 0 0,1-2-72 0 0,12-21 89 0 0,-4 13-271 0 0,0 0-1 0 0,1 1 0 0 0,0 0 1 0 0,1 1-1 0 0,0 1 0 0 0,1 0 1 0 0,8-4 182 0 0,-4 2-1741 0 0,2 2 0 0 0,-1 1 0 0 0,13-5 1741 0 0,-10 7-1883 0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1:34.5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 95 17647 0 0,'-18'2'522'0'0,"18"-2"-507"0"0,0 0 1 0 0,-1 0-1 0 0,1 0 1 0 0,0 0-1 0 0,0 0 1 0 0,0 0-1 0 0,0 0 1 0 0,0 1-1 0 0,0-1 1 0 0,0 0-1 0 0,0 0 1 0 0,0 0-1 0 0,-1 0 0 0 0,1 0 1 0 0,0 0-1 0 0,0 1 1 0 0,0-1-1 0 0,0 0 1 0 0,0 0-1 0 0,0 0 1 0 0,0 0-1 0 0,0 0 1 0 0,0 0-1 0 0,0 1 1 0 0,0-1-1 0 0,0 0 1 0 0,0 0-1 0 0,0 0 1 0 0,0 0-1 0 0,0 0 1 0 0,0 1-1 0 0,0-1 1 0 0,0 0-1 0 0,0 0 1 0 0,0 0-1 0 0,0 0 0 0 0,1 0 1 0 0,-1 0-1 0 0,0 0 1 0 0,0 1-1 0 0,0-1 1 0 0,0 0-1 0 0,0 0 1 0 0,0 0-1 0 0,0 0 1 0 0,0 0-16 0 0,6 8-49 0 0,-5-6 96 0 0,1 4 16 0 0,1 0-1 0 0,-1 0 1 0 0,0 1-1 0 0,0-1 0 0 0,-1 1 1 0 0,0-1-1 0 0,0 1 0 0 0,0-1 1 0 0,-1 2-63 0 0,3 19 361 0 0,25 146 3300 0 0,-21-94-2598 0 0,-1-23 19 0 0,0 51-1082 0 0,-4-66 133 0 0,2 56 85 0 0,-4-93-201 0 0,1-3-14 0 0,-1 0 0 0 0,0 0-1 0 0,0-1 1 0 0,0 1 0 0 0,0 0-1 0 0,-1 0 1 0 0,1 0 0 0 0,0 0-1 0 0,0 0 1 0 0,-1 0 0 0 0,1 0 0 0 0,0 0-1 0 0,-1 0 1 0 0,1-1 0 0 0,-1 2-3 0 0,0-1-112 0 0,1-1-16 0 0,-2-4-518 0 0,-1-3-140 0 0,0-1 0 0 0,1 0 0 0 0,0 0-1 0 0,-1-9 787 0 0,-3-9-2355 0 0,0 2 347 0 0</inkml:trace>
  <inkml:trace contextRef="#ctx0" brushRef="#br0" timeOffset="268.457">35 206 14480 0 0,'3'-1'136'0'0,"0"0"1"0"0,-1 0-1 0 0,1 0 1 0 0,0-1 0 0 0,-1 1-1 0 0,1 0 1 0 0,-1-1-1 0 0,1 0 1 0 0,-1 1 0 0 0,0-1-1 0 0,2-2-136 0 0,2-2 76 0 0,-3 4 17 0 0,-1 1 0 0 0,1 0 0 0 0,-1 0 0 0 0,1-1 0 0 0,0 2 0 0 0,-1-1 0 0 0,1 0-1 0 0,0 0 1 0 0,0 1 0 0 0,-1-1 0 0 0,1 1 0 0 0,0 0 0 0 0,0 0 0 0 0,0 0 0 0 0,-1 0 0 0 0,1 1 0 0 0,0-1 0 0 0,2 2-93 0 0,4 0 487 0 0,0 0 0 0 0,0 1 1 0 0,-1 0-1 0 0,1 0 0 0 0,2 3-487 0 0,16 8 1025 0 0,-1 2-1 0 0,0 1 1 0 0,12 11-1025 0 0,-35-26 96 0 0,-1 1 0 0 0,0-1 0 0 0,0 0 0 0 0,0 1 0 0 0,0 0 1 0 0,0-1-1 0 0,-1 1 0 0 0,1 0 0 0 0,-1 0 0 0 0,0 0 0 0 0,1 0 0 0 0,-1 2-96 0 0,1 1 209 0 0,-1 1 0 0 0,0 0 0 0 0,0-1 0 0 0,0 1 0 0 0,-1 3-209 0 0,-1-7 35 0 0,1-1 0 0 0,-1 0 0 0 0,0 1 0 0 0,0-1 0 0 0,0 0 0 0 0,0 0 0 0 0,0 0 0 0 0,-1 0 0 0 0,1 1 0 0 0,-1-2 0 0 0,1 1 0 0 0,-1 0-1 0 0,0 0 1 0 0,0 0-35 0 0,-4 4 79 0 0,-1 1-21 0 0,-1 0 1 0 0,0-1-1 0 0,-1 0 0 0 0,1-1 0 0 0,-1 0 1 0 0,0 0-1 0 0,0-1 0 0 0,-8 3-58 0 0,5-2 46 0 0,-7 3-524 0 0,0 0 0 0 0,0-2 0 0 0,0 0-1 0 0,-1-1 1 0 0,0-1 0 0 0,-10 0 478 0 0,14-4-2033 0 0,1-3-3462 0 0,2 1-1475 0 0</inkml:trace>
  <inkml:trace contextRef="#ctx0" brushRef="#br0" timeOffset="724.724">362 0 15576 0 0,'9'1'5'0'0,"-1"-1"149"0"0,-1 1 0 0 0,0-1-1 0 0,0 1 1 0 0,0 1 0 0 0,0-1 0 0 0,0 1 0 0 0,-1 1-1 0 0,1-1 1 0 0,0 1 0 0 0,-1 0 0 0 0,1 1-154 0 0,-2 0 117 0 0,0 0 1 0 0,0 0-1 0 0,-1 0 1 0 0,1 1 0 0 0,-1 0-1 0 0,0 0 1 0 0,0 0-1 0 0,-1 0 1 0 0,1 0-1 0 0,-1 1 1 0 0,-1 0-1 0 0,2 3-117 0 0,5 13 1421 0 0,-2 1 0 0 0,4 16-1421 0 0,-10-33 105 0 0,6 28 605 0 0,-2 0 0 0 0,-2-1 0 0 0,-1 1-1 0 0,-3 26-709 0 0,1-47 122 0 0,-7 45 412 0 0,7-57-460 0 0,0-1-2 0 0,0 0 0 0 0,0 0 2 0 0,0 0 4 0 0,0 0 2 0 0,-1-6 43 0 0,1-3-280 0 0,1 0 0 0 0,1 0 1 0 0,-1 0-1 0 0,1 0 0 0 0,1 0 1 0 0,0 0-1 0 0,0 0 0 0 0,0 1 0 0 0,2-1 157 0 0,4-9-333 0 0,2-1 0 0 0,0 2-1 0 0,6-8 334 0 0,-15 22-22 0 0,1 0-1 0 0,0 0 1 0 0,0 0-1 0 0,0 0 1 0 0,0 1-1 0 0,0-1 1 0 0,0 1-1 0 0,1-1 1 0 0,1 1 22 0 0,-4 1 3 0 0,0 0 0 0 0,0 1 0 0 0,0-1-1 0 0,0 1 1 0 0,0-1 0 0 0,1 1 0 0 0,-1 0 0 0 0,0 0 0 0 0,0-1 0 0 0,0 1 0 0 0,1 0 0 0 0,-1 0 0 0 0,0 0 0 0 0,0 0 0 0 0,1 1 0 0 0,-1-1 0 0 0,0 0-1 0 0,0 0 1 0 0,0 1 0 0 0,1-1 0 0 0,-1 1 0 0 0,0-1 0 0 0,0 1 0 0 0,0-1 0 0 0,0 1 0 0 0,0 0 0 0 0,0-1 0 0 0,0 1 0 0 0,0 0 0 0 0,0 0-3 0 0,5 7 62 0 0,-1 0 0 0 0,0 0 0 0 0,0 0 0 0 0,-1 1 0 0 0,0-1 1 0 0,0 1-1 0 0,-1 0 0 0 0,2 9-62 0 0,2 5 120 0 0,0-2 197 0 0,0 1 1 0 0,2 19-318 0 0,-8-38 33 0 0,0 0 1 0 0,0 0 0 0 0,0 0 0 0 0,0 0 0 0 0,0-1 0 0 0,3 4-34 0 0,-3-4 27 0 0,0 1 1 0 0,1-1-1 0 0,-1 1 0 0 0,0-1 0 0 0,0 1 0 0 0,0 0 1 0 0,-1-1-1 0 0,1 1-27 0 0,0 7 59 0 0,-1-9-50 0 0,0 0-1 0 0,0 0 1 0 0,0 0 0 0 0,0 1-1 0 0,0-1 1 0 0,0 0 0 0 0,1 0-1 0 0,-1 1 1 0 0,0-1 0 0 0,1 0-1 0 0,-1 0 1 0 0,1 0 0 0 0,-1 0-1 0 0,1 0 1 0 0,0 0 0 0 0,0 0 0 0 0,-1 0-1 0 0,1 0 1 0 0,0 0 0 0 0,0 0-1 0 0,0 0-8 0 0,4 4 39 0 0,-4-4-25 0 0,0 0 0 0 0,0 0 0 0 0,1 1 0 0 0,-1-1 0 0 0,0 0 0 0 0,0 0-1 0 0,1-1 1 0 0,-1 1 0 0 0,0 0 0 0 0,1 0 0 0 0,-1-1 0 0 0,1 1 0 0 0,-1-1 0 0 0,1 1 0 0 0,-1-1 0 0 0,1 1 0 0 0,0-1 0 0 0,-1 0 0 0 0,1 0 0 0 0,1 0-14 0 0,2 0-51 0 0,-1-1-1 0 0,1 1 1 0 0,-1-1 0 0 0,1 0 0 0 0,-1 0 0 0 0,1-1 0 0 0,-1 1 0 0 0,0-1 0 0 0,0 0 0 0 0,0 0 0 0 0,0-1 0 0 0,0 1 0 0 0,0-1 0 0 0,0 0 51 0 0,10-9-723 0 0,-2 0 1 0 0,1 0-1 0 0,1-4 723 0 0,10-10-1244 0 0,15-12-2723 0 0,3 2 3967 0 0,-41 35-40 0 0,-1 1 268 0 0,6 17 883 0 0,-3-10-684 0 0,-1 1 0 0 0,-1-1 1 0 0,1 1-1 0 0,-1-1 0 0 0,-1 1 0 0 0,1 3-427 0 0,-1-4 242 0 0,1 1 0 0 0,-1-1 0 0 0,2 0 0 0 0,-1 1 0 0 0,2 2-242 0 0,-2-7 69 0 0,0 0 1 0 0,1-1 0 0 0,-1 1-1 0 0,0-1 1 0 0,1 1-1 0 0,0-1 1 0 0,0 1-1 0 0,0-1 1 0 0,0 0-1 0 0,0 0 1 0 0,0 0-1 0 0,0 0 1 0 0,1 0-1 0 0,-1-1 1 0 0,1 1-1 0 0,0 0-69 0 0,0-1 77 0 0,1 1 0 0 0,0-1 0 0 0,-1 1 0 0 0,1-1 0 0 0,0 0 0 0 0,0 0 0 0 0,0-1 0 0 0,-1 1 0 0 0,1-1 0 0 0,0 0 0 0 0,0 0 0 0 0,0 0 0 0 0,0-1 0 0 0,0 0 0 0 0,0 1-1 0 0,0-1 1 0 0,-1 0 0 0 0,1-1 0 0 0,0 1 0 0 0,-1-1 0 0 0,2 0-77 0 0,-4 1 29 0 0,0 0-1 0 0,1 0 1 0 0,-1 0-1 0 0,0-1 0 0 0,1 1 1 0 0,-1-1-1 0 0,0 1 1 0 0,0-1-1 0 0,0 1 1 0 0,0-1-1 0 0,0 1 1 0 0,-1-1-1 0 0,1 0 0 0 0,0 0 1 0 0,-1-1-29 0 0,2-2 52 0 0,-1 0-1 0 0,0 0 1 0 0,0 1 0 0 0,-1-1 0 0 0,1-3-52 0 0,-2 3 10 0 0,1 0 1 0 0,-1 0 0 0 0,0 0-1 0 0,-1 0 1 0 0,1 0 0 0 0,-1 0 0 0 0,0 1-1 0 0,0-1 1 0 0,-1 1 0 0 0,1-1-1 0 0,-1 1 1 0 0,0 0 0 0 0,-3-3-11 0 0,-6-7-40 0 0,-1 0-1 0 0,-14-12 41 0 0,17 17-314 0 0,-1 0 0 0 0,0 2-1 0 0,0-1 1 0 0,-1 1 0 0 0,0 1 0 0 0,0 0-1 0 0,-4-1 315 0 0,14 7-604 0 0,-6 0-4816 0 0,7 0-1195 0 0</inkml:trace>
  <inkml:trace contextRef="#ctx0" brushRef="#br0" timeOffset="987.764">1421 148 15520 0 0,'7'0'1558'0'0,"-5"1"-1510"0"0,1 0 1 0 0,-1 0-1 0 0,0 0 0 0 0,0 0 0 0 0,0 1 1 0 0,0-1-1 0 0,0 1 0 0 0,0-1 0 0 0,0 1 1 0 0,0-1-1 0 0,-1 1 0 0 0,1 0 0 0 0,-1 0 1 0 0,1 0-1 0 0,-1 0 0 0 0,0 0 0 0 0,1 0 0 0 0,-1 0 1 0 0,0 1-1 0 0,-1-1 0 0 0,1 0 0 0 0,0 1 1 0 0,-1-1-49 0 0,4 12 771 0 0,-1-1 0 0 0,-1 1 1 0 0,0 12-772 0 0,2 3 803 0 0,4 27 584 0 0,-2 1 0 0 0,-2 41-1387 0 0,-4-97-37 0 0,0 1 0 0 0,0-1-1 0 0,0 1 1 0 0,0-1 0 0 0,0 1 0 0 0,-1-1-1 0 0,1 1 1 0 0,0-1 0 0 0,-1 0 0 0 0,1 1-1 0 0,-1-1 1 0 0,0 0 0 0 0,1 1 0 0 0,-1-1-1 0 0,0 0 1 0 0,0 0 0 0 0,0 1 0 0 0,0-1-1 0 0,0 0 1 0 0,0 0 0 0 0,0 0 0 0 0,0 0-1 0 0,0 0 1 0 0,-1 0 37 0 0,1-1-505 0 0,0 1-1 0 0,-1-1 1 0 0,1 1 0 0 0,0-1-1 0 0,-1 0 1 0 0,1 1 0 0 0,-1-1-1 0 0,1 0 1 0 0,0 0 0 0 0,-1 0-1 0 0,1 0 1 0 0,-1 0 0 0 0,1 0-1 0 0,0-1 1 0 0,-1 1 0 0 0,0 0 505 0 0,-7-4-6524 0 0</inkml:trace>
  <inkml:trace contextRef="#ctx0" brushRef="#br0" timeOffset="1611.288">1452 353 9344 0 0,'14'-5'294'0'0,"0"1"0"0"0,0 0 0 0 0,0 1 0 0 0,0 0 0 0 0,0 1 0 0 0,1 1 0 0 0,-1 0-294 0 0,11-1 3142 0 0,20-4-3142 0 0,12-6 3647 0 0,14 2-3647 0 0,-49 7 793 0 0,0 2 0 0 0,0 1 0 0 0,0 0 0 0 0,19 4-793 0 0,-37-3 178 0 0,0 0-1 0 0,0 0 0 0 0,0 0 1 0 0,0 0-1 0 0,-1 0 0 0 0,1 1 1 0 0,1 1-178 0 0,-3-2 242 0 0,-2 0-201 0 0,-1 0 0 0 0,1 0 0 0 0,0 0 0 0 0,-1 0 0 0 0,1 0 0 0 0,-1 0 0 0 0,1 0 0 0 0,-1 0 0 0 0,0 0 0 0 0,1 0 0 0 0,-1 0 0 0 0,0 0-41 0 0,-15 13 201 0 0,-1-1 0 0 0,-1-1 0 0 0,-10 5-201 0 0,-27 19 241 0 0,33-20-184 0 0,1 2-1 0 0,-7 7-56 0 0,19-15-2 0 0,-1 0 1 0 0,2 1-1 0 0,-1 0 0 0 0,1 0 0 0 0,-4 9 2 0 0,11-18 15 0 0,0 0 0 0 0,0 0 0 0 0,1 0 1 0 0,-1-1-1 0 0,0 1 0 0 0,1 0 0 0 0,-1 0 0 0 0,1 0 0 0 0,0 0 0 0 0,0 1-15 0 0,0-2 13 0 0,1 0 0 0 0,0-1-1 0 0,0 1 1 0 0,0-1 0 0 0,-1 1 0 0 0,1-1 0 0 0,0 0 0 0 0,0 1-1 0 0,0-1 1 0 0,0 0 0 0 0,0 1 0 0 0,0-1 0 0 0,0 0 0 0 0,0 0 0 0 0,0 0-1 0 0,0 0 1 0 0,0 0 0 0 0,0 0 0 0 0,0 0-13 0 0,5 0 50 0 0,0-1 1 0 0,1 0-1 0 0,-1 0 0 0 0,0 0 0 0 0,0-1 1 0 0,0 0-1 0 0,0 0 0 0 0,0 0 1 0 0,0-1-1 0 0,0 0-50 0 0,11-7 83 0 0,0-1 0 0 0,8-7-83 0 0,5-3 0 0 0,-11 7-149 0 0,0-2-1 0 0,0 0 0 0 0,-1-2 150 0 0,5-4-638 0 0,15-11 638 0 0,-30 27-58 0 0,0 1 1 0 0,1-1 0 0 0,-1 1-1 0 0,1 1 1 0 0,0-1-1 0 0,10-2 58 0 0,-18 7-3 0 0,1-1-1 0 0,0 1 0 0 0,-1-1 0 0 0,1 1 1 0 0,-1 0-1 0 0,1 0 0 0 0,0 0 0 0 0,-1 0 1 0 0,1 0-1 0 0,-1 0 0 0 0,1 0 0 0 0,0 0 1 0 0,-1 0-1 0 0,1 1 0 0 0,-1-1 0 0 0,1 1 1 0 0,-1-1-1 0 0,1 1 0 0 0,-1 0 1 0 0,1 0-1 0 0,-1 0 4 0 0,1 0-11 0 0,0 1 0 0 0,0 0 0 0 0,-1-1 0 0 0,1 1 0 0 0,-1 0 0 0 0,1 0 1 0 0,-1 0-1 0 0,0 0 0 0 0,0 0 0 0 0,0 0 0 0 0,0 1 0 0 0,0-1 0 0 0,0 1 11 0 0,1 4-24 0 0,0 1-1 0 0,-1 0 1 0 0,0 0-1 0 0,0 0 1 0 0,-1 0-1 0 0,0 0 1 0 0,0 0-1 0 0,-1 1 25 0 0,-2 25 134 0 0,2-18 11 0 0,0 0-1 0 0,-2 0 1 0 0,-1 5-145 0 0,2-11 55 0 0,2-8-35 0 0,0 0 0 0 0,0-1 0 0 0,0 1 0 0 0,-1-1-1 0 0,1 1 1 0 0,-1-1 0 0 0,1 1 0 0 0,-1-1 0 0 0,0 2-20 0 0,0-2 110 0 0,1-1 2 0 0,0 0 0 0 0,0 0 0 0 0,0 0 0 0 0,0 0 0 0 0,0 0-4 0 0,0-6 64 0 0,-1 0-189 0 0,1-1 0 0 0,0 1 0 0 0,0-1-1 0 0,1 1 1 0 0,0-1 0 0 0,0 1 0 0 0,0 0 0 0 0,1-1 0 0 0,0 1-1 0 0,0 0 1 0 0,1 0 0 0 0,-1 0 0 0 0,1 0 0 0 0,1 0 17 0 0,2-4-107 0 0,0 1 0 0 0,1-1 0 0 0,0 1 0 0 0,0 0 0 0 0,1 0 0 0 0,1 1 0 0 0,5-4 107 0 0,-11 9-17 0 0,1 0-1 0 0,0 0 1 0 0,0 0 0 0 0,0 1-1 0 0,0 0 1 0 0,1 0 0 0 0,-1 0 0 0 0,0 1-1 0 0,1-1 1 0 0,-1 1 0 0 0,3-1 17 0 0,-4 2 5 0 0,0 0 0 0 0,0 0 0 0 0,0 0 1 0 0,0 0-1 0 0,0 1 0 0 0,0-1 0 0 0,0 1 1 0 0,0-1-1 0 0,0 1 0 0 0,0 0 0 0 0,0 0 0 0 0,0 1 1 0 0,0-1-1 0 0,-1 0 0 0 0,1 1 0 0 0,-1 0 1 0 0,1-1-1 0 0,-1 1-5 0 0,7 7 51 0 0,-1-1 0 0 0,0 1 0 0 0,-1 0 0 0 0,0 1 0 0 0,0-1 0 0 0,-1 2 0 0 0,0-1 0 0 0,1 6-51 0 0,9 13 128 0 0,-13-24 1 0 0,-1 1 1 0 0,0-1-1 0 0,0 1 1 0 0,0 0 0 0 0,-1-1-1 0 0,1 4-129 0 0,5 18-1578 0 0,1-10-4301 0 0,-5-12-1875 0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1:33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130 497 16527 0 0,'0'0'374'0'0,"-5"1"504"0"0,1 0-798 0 0,0 1 0 0 0,-1 0-1 0 0,1-1 1 0 0,0 2-1 0 0,0-1 1 0 0,0 0-1 0 0,0 1 1 0 0,1 0 0 0 0,-1 0-1 0 0,-1 2-79 0 0,-33 34 1135 0 0,31-31-833 0 0,2-2-102 0 0,0-1 0 0 0,1 1 1 0 0,0 0-1 0 0,0 1 0 0 0,0-1 1 0 0,0 2-201 0 0,3-6 30 0 0,0 0 0 0 0,0 1 1 0 0,1 0-1 0 0,-1-1 1 0 0,1 1-1 0 0,0-1 0 0 0,0 1 1 0 0,0-1-1 0 0,0 1 1 0 0,0 0-1 0 0,0-1 1 0 0,1 1-1 0 0,-1-1 0 0 0,1 1 1 0 0,0-1-1 0 0,-1 1 1 0 0,1-1-1 0 0,1 1 0 0 0,-1-1-30 0 0,0 1 26 0 0,0-1 0 0 0,0 0 0 0 0,0 0 0 0 0,1 0 1 0 0,-1 0-1 0 0,1-1 0 0 0,-1 1 0 0 0,1 0 0 0 0,0-1 0 0 0,-1 1 0 0 0,1-1 0 0 0,0 1 0 0 0,0-1 0 0 0,0 0 0 0 0,0 0 0 0 0,0 0 0 0 0,1 0 0 0 0,-1 0 0 0 0,0 0 0 0 0,0 0 0 0 0,1-1 0 0 0,-1 1 0 0 0,0-1 0 0 0,1 0 0 0 0,-1 0 0 0 0,0 0 0 0 0,1 0 0 0 0,-1 0 0 0 0,1 0-26 0 0,4-1 37 0 0,-1-1-1 0 0,0 1 0 0 0,0-1 0 0 0,0 0 0 0 0,0 0 1 0 0,0-1-1 0 0,0 0 0 0 0,0 0 0 0 0,-1 0 1 0 0,3-3-37 0 0,11-6 43 0 0,-13 9-19 0 0,-1-1-1 0 0,0 1 0 0 0,0-1 1 0 0,0 0-1 0 0,0 0 1 0 0,2-3-24 0 0,12-13 76 0 0,-14 17-62 0 0,-1-1 1 0 0,0 0-1 0 0,-1 0 1 0 0,1 0-1 0 0,-1-1 1 0 0,0 1-1 0 0,0-1 1 0 0,0 0-1 0 0,0 0 1 0 0,1-3-15 0 0,-1-2 40 0 0,-2 9-37 0 0,-1 0-1 0 0,1 0 1 0 0,0 0 0 0 0,-1 0-1 0 0,0 0 1 0 0,1 0-1 0 0,-1 0 1 0 0,0 0-1 0 0,1 0 1 0 0,-1 0-1 0 0,0-1 1 0 0,0 1-1 0 0,0 0 1 0 0,0 0-1 0 0,0 0 1 0 0,0 0-1 0 0,0 0 1 0 0,0 0-1 0 0,-1-1 1 0 0,1 1-1 0 0,0 0 1 0 0,-1 0-1 0 0,1 0 1 0 0,0 0-1 0 0,-1 0 1 0 0,1 0-1 0 0,-1 0 1 0 0,0 0-1 0 0,0 0-2 0 0,-1-1 3 0 0,0-1-3 0 0,0 1 1 0 0,0 0-1 0 0,-1-1 1 0 0,1 1-1 0 0,-1 0 1 0 0,1 0-1 0 0,-1 0 1 0 0,0 1 0 0 0,0-1-1 0 0,1 1 1 0 0,-1-1-1 0 0,-1 1 1 0 0,1 0-1 0 0,0 0 1 0 0,0 0-1 0 0,0 1 1 0 0,0-1-1 0 0,-2 1 0 0 0,-2-1 0 0 0,0 1 0 0 0,0 0 0 0 0,1 1 0 0 0,-1-1 0 0 0,0 1 0 0 0,0 1 0 0 0,1-1 0 0 0,-1 1 0 0 0,1 1 0 0 0,-1-1 0 0 0,1 1 0 0 0,0 0 0 0 0,0 0 0 0 0,0 1 0 0 0,0 0 0 0 0,-1 1 0 0 0,6-4 0 0 0,1-1-1 0 0,-1 0 1 0 0,1 1 0 0 0,0-1-1 0 0,-1 0 1 0 0,1 1 0 0 0,-1-1-1 0 0,1 1 1 0 0,0-1-1 0 0,-1 1 1 0 0,1-1 0 0 0,0 1-1 0 0,0-1 1 0 0,-1 1-1 0 0,1-1 1 0 0,0 1 0 0 0,0-1-1 0 0,0 1 1 0 0,0 0-1 0 0,0-1 1 0 0,0 1 0 0 0,0-1-1 0 0,0 1 0 0 0,0-1 1 0 0,0 0-1 0 0,1 1 0 0 0,-1-1 0 0 0,0 0 0 0 0,0 1 0 0 0,1-1 1 0 0,-1 0-1 0 0,0 0 0 0 0,0 1 0 0 0,1-1 0 0 0,-1 0 0 0 0,0 0 1 0 0,1 0-1 0 0,-1 0 0 0 0,0 1 0 0 0,1-1 0 0 0,-1 0 1 0 0,1 0-1 0 0,-1 0 0 0 0,0 0 0 0 0,1 0 1 0 0,25 2-35 0 0,-22-2 33 0 0,7-1 14 0 0,-1 0 0 0 0,1-1 0 0 0,-1 1 0 0 0,0-2-1 0 0,0 0 1 0 0,0 0 0 0 0,3-2-12 0 0,17-8 99 0 0,19-11-99 0 0,-15 4 12 0 0,15-12-12 0 0,6-4-18 0 0,-34 21-46 0 0,-1 0 0 0 0,-1-1 0 0 0,0 0 0 0 0,-1-2 0 0 0,-1 0 0 0 0,-1-1 0 0 0,3-7 64 0 0,-7 12-33 0 0,-2-1-1 0 0,0-1 1 0 0,0 0-1 0 0,-1 0 0 0 0,-1-1 1 0 0,-1 0-1 0 0,-1-1 1 0 0,0 1-1 0 0,-1-1 0 0 0,0-6 34 0 0,-4 22 8 0 0,-1-1 1 0 0,0 1-1 0 0,0 0 0 0 0,0 0 0 0 0,0 0 0 0 0,0-1 1 0 0,0 1-1 0 0,-1 0 0 0 0,1 0 0 0 0,-1 0 0 0 0,1-1 1 0 0,-1 1-1 0 0,0 0 0 0 0,0 0 0 0 0,0 0 0 0 0,0 0 1 0 0,0 0-1 0 0,0 1 0 0 0,-1-1 0 0 0,1 0 0 0 0,0 0 1 0 0,-1 1-1 0 0,0-1 0 0 0,1 1 0 0 0,-1 0 0 0 0,0-1 0 0 0,0 1 1 0 0,0 0-1 0 0,0 0 0 0 0,0 0 0 0 0,0 0 0 0 0,0 0 1 0 0,0 1-1 0 0,0-1 0 0 0,0 0 0 0 0,0 1 0 0 0,0 0 1 0 0,-1-1-1 0 0,1 1 0 0 0,0 0 0 0 0,0 0 0 0 0,-2 1-8 0 0,0 0 26 0 0,-1 0-1 0 0,0 1 0 0 0,1-1 1 0 0,0 1-1 0 0,-1 0 0 0 0,1 0 1 0 0,0 1-1 0 0,0-1 0 0 0,0 1 1 0 0,0 0-1 0 0,1 0 0 0 0,-1 0 1 0 0,1 1-1 0 0,0-1 1 0 0,0 1-1 0 0,-3 3-25 0 0,-2 7 31 0 0,1-1-1 0 0,0 1 1 0 0,0 0 0 0 0,-1 8-31 0 0,5-14 11 0 0,-5 15-7 0 0,2 1 0 0 0,0 0 0 0 0,-1 20-4 0 0,-3 13 0 0 0,5-26 0 0 0,1 0 0 0 0,1 29 0 0 0,-1 5 0 0 0,4-38 0 0 0,0-1 0 0 0,1 1 0 0 0,4 15 0 0 0,0 22 54 0 0,-2-31 98 0 0,7 31-152 0 0,0-3 178 0 0,-6-33-92 0 0,-2-15-25 0 0,0 0-1 0 0,-1 0 1 0 0,0 0-1 0 0,-1 8-60 0 0,0-1 23 0 0,0 15 38 0 0,-1-33-114 0 0,1-1 0 0 0,0 0 0 0 0,0 1 1 0 0,-1-1-1 0 0,1 1 0 0 0,0-1 0 0 0,-1 0 0 0 0,1 1 1 0 0,-1-1-1 0 0,0 0 0 0 0,0 1 0 0 0,1-1 0 0 0,-1 0 0 0 0,0 0 1 0 0,0 0-1 0 0,0 0 0 0 0,0 0 0 0 0,0 0 0 0 0,-1 0 53 0 0,-1 2-419 0 0,-7 2-2343 0 0,2-5-4672 0 0</inkml:trace>
  <inkml:trace contextRef="#ctx0" brushRef="#br0" timeOffset="342.5">192 653 16671 0 0,'0'0'382'0'0,"14"-6"1052"0"0,43 12-1287 0 0,25-1 442 0 0,-43-4 34 0 0,37 7-623 0 0,-37-3 228 0 0,39 0-228 0 0,-35-3 27 0 0,-18-1-2047 0 0,20-1 2020 0 0,-13-3-1178 0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1:38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191 233 10512 0 0,'0'0'233'0'0,"0"0"39"0"0,0 0 16 0 0,0 0-32 0 0,0 0-89 0 0,0 0 231 0 0,0 0 125 0 0,0 0 21 0 0,0 0-31 0 0,0 0-154 0 0,0 0-67 0 0,0 0-17 0 0,0 0-22 0 0,0 0-80 0 0,0 0-39 0 0,0 0-6 0 0,0 0 10 0 0,0 0 44 0 0,0 0 11 0 0,0 0 6 0 0,0 0 6 0 0,0 0 23 0 0,0 0 10 0 0,14-9 2290 0 0,-13 9-2381 0 0,14-2 1733 0 0,-14 2-1827 0 0,-1 0-10 0 0,0 0-92 0 0,5 4-146 0 0,-4-3-6294 0 0,-1-1 196 0 0</inkml:trace>
  <inkml:trace contextRef="#ctx0" brushRef="#br0" timeOffset="391.842">1 430 10656 0 0,'0'0'241'0'0,"0"0"38"0"0,5-3 358 0 0,4-2-306 0 0,0 0 0 0 0,0 1 0 0 0,7-1-331 0 0,-7 2 620 0 0,0-1-1 0 0,-1 1 1 0 0,0-1-1 0 0,1-1 1 0 0,2-1-620 0 0,23-17 1814 0 0,-23 16-1386 0 0,0-1 0 0 0,0 0 0 0 0,-1 0 0 0 0,7-8-428 0 0,0-1 294 0 0,-10 11-153 0 0,0 0 0 0 0,-1-1 0 0 0,0 0 0 0 0,0-1 0 0 0,-1 1 0 0 0,0-1 0 0 0,1-3-141 0 0,-5 10 30 0 0,-1 0-1 0 0,1 0 0 0 0,-1 1 0 0 0,0-1 0 0 0,1 0 0 0 0,-1 0 1 0 0,0 1-1 0 0,0-1 0 0 0,0 0 0 0 0,0 0 0 0 0,0 0 0 0 0,0 1 0 0 0,0-1 1 0 0,0 0-1 0 0,0 0 0 0 0,0 0 0 0 0,0 1 0 0 0,0-1 0 0 0,0 0 1 0 0,-1 0-30 0 0,1 0 24 0 0,-1 0 1 0 0,0 1 0 0 0,1-1-1 0 0,-1 0 1 0 0,0 1 0 0 0,0-1-1 0 0,1 1 1 0 0,-1-1 0 0 0,0 1-1 0 0,0 0 1 0 0,0-1 0 0 0,0 1-1 0 0,0 0 1 0 0,1 0 0 0 0,-1-1-1 0 0,0 1 1 0 0,0 0 0 0 0,0 0-1 0 0,-1 0-24 0 0,-2 0 20 0 0,0 0-1 0 0,0 0 0 0 0,0 1 1 0 0,0-1-1 0 0,0 1 0 0 0,0 0 1 0 0,0 0-1 0 0,0 0 0 0 0,0 1 1 0 0,0-1-1 0 0,1 1 0 0 0,-2 1-19 0 0,-2 1 40 0 0,0 0-1 0 0,0 1 1 0 0,1-1-1 0 0,-1 2 1 0 0,-3 3-40 0 0,1 0 123 0 0,1 1 1 0 0,0-1-1 0 0,0 2 0 0 0,1-1 1 0 0,-3 9-124 0 0,7-14 71 0 0,0 0 1 0 0,1 1-1 0 0,-1 0 1 0 0,1-1 0 0 0,1 1-1 0 0,-1 0 1 0 0,1 0-1 0 0,0 0 1 0 0,0 0-1 0 0,1 0 1 0 0,0 0 0 0 0,0 5-72 0 0,1-6 41 0 0,0 0 0 0 0,0 0 0 0 0,0 0 0 0 0,1-1 0 0 0,-1 1 0 0 0,1 0 1 0 0,1-1-1 0 0,-1 1 0 0 0,1-1 0 0 0,-1 0 0 0 0,1 0 0 0 0,0 0 0 0 0,1 0 1 0 0,-1 0-1 0 0,1-1 0 0 0,-1 0 0 0 0,1 1 0 0 0,0-1 0 0 0,0-1 1 0 0,0 1-1 0 0,2 0-41 0 0,6 3 41 0 0,-1-2 1 0 0,1 1-1 0 0,0-1 1 0 0,0-1-1 0 0,0 0 1 0 0,0-1-1 0 0,13 1-41 0 0,9 1-81 0 0,76 5 197 0 0,-91-8-949 0 0,1-2 1 0 0,-1 0-1 0 0,1-1 0 0 0,12-3 833 0 0,-6-1-1512 0 0</inkml:trace>
  <inkml:trace contextRef="#ctx0" brushRef="#br0" timeOffset="1185.722">842 246 17767 0 0,'-1'1'522'0'0,"-23"7"222"0"0,10-3-675 0 0,0 0-1 0 0,-7 4-68 0 0,-10 8 787 0 0,0 0-1 0 0,-25 21-786 0 0,39-25 516 0 0,0 1-1 0 0,1 0 0 0 0,0 1 0 0 0,2 1 0 0 0,-6 8-515 0 0,19-22 45 0 0,-1 0-1 0 0,1 0 1 0 0,0 1-1 0 0,0-1 1 0 0,0 1 0 0 0,1-1-1 0 0,-1 1 1 0 0,1 0-1 0 0,-1 0-44 0 0,-3 13 175 0 0,4-15-165 0 0,-1 1 0 0 0,1 0-1 0 0,0-1 1 0 0,0 1-1 0 0,-1 0 1 0 0,1-1 0 0 0,0 1-1 0 0,1 0 1 0 0,-1-1-1 0 0,0 1 1 0 0,0 0 0 0 0,1-1-1 0 0,-1 1 1 0 0,1-1-1 0 0,-1 1 1 0 0,1-1 0 0 0,0 1-1 0 0,0-1 1 0 0,0 1 0 0 0,0-1-1 0 0,0 1 1 0 0,0-1-1 0 0,0 0 1 0 0,0 0 0 0 0,0 0-1 0 0,0 0 1 0 0,1 1-10 0 0,2 1 28 0 0,1 1 0 0 0,-1-2 0 0 0,1 1 1 0 0,-1 0-1 0 0,1-1 0 0 0,0 0 0 0 0,0 0 1 0 0,0 0-29 0 0,12 3-126 0 0,-1-2 1 0 0,0 0 0 0 0,1-1 0 0 0,0 0 0 0 0,0-1 0 0 0,-1-1-1 0 0,1-1 1 0 0,7-1 125 0 0,11-3-743 0 0,0-2 0 0 0,0-1 0 0 0,15-7 743 0 0,-47 14-55 0 0,70-24-1161 0 0,-61 21 1060 0 0,0-2-1 0 0,-1 1 0 0 0,0-1 1 0 0,10-8 156 0 0,-20 13 28 0 0,0 0 0 0 0,0 1 1 0 0,1-1-1 0 0,-1 0 0 0 0,0 0 0 0 0,0-1 1 0 0,0 1-1 0 0,0 0 0 0 0,0 0 0 0 0,0 0 1 0 0,0-1-29 0 0,-3-3 542 0 0,-9 2-89 0 0,3 3-326 0 0,0 1 0 0 0,0-1-1 0 0,-1 1 1 0 0,1 1 0 0 0,0 0-1 0 0,0 0 1 0 0,0 0 0 0 0,1 1-1 0 0,-1 0-126 0 0,-26 9 356 0 0,0 2 0 0 0,2 1 0 0 0,-18 11-356 0 0,9 2 207 0 0,36-25-183 0 0,1 0 1 0 0,0 1-1 0 0,1 0 1 0 0,-1 0-1 0 0,0 0 1 0 0,1 0-1 0 0,0 1 1 0 0,0 0-25 0 0,2-4 11 0 0,0 0 0 0 0,1 0 0 0 0,-1 0 0 0 0,1 0 0 0 0,-1 0 0 0 0,1 1 0 0 0,-1-1 1 0 0,1 0-1 0 0,0 0 0 0 0,0 0 0 0 0,0 1 0 0 0,-1-1 0 0 0,1 0 0 0 0,0 0 0 0 0,0 0 0 0 0,1 1 0 0 0,-1-1 0 0 0,0 0 0 0 0,0 0 0 0 0,1 0 1 0 0,-1 1-1 0 0,0-1 0 0 0,1 0-11 0 0,0 0 18 0 0,0 1-1 0 0,0-1 1 0 0,0 0 0 0 0,0 0 0 0 0,0 0 0 0 0,1 0-1 0 0,-1 0 1 0 0,0 0 0 0 0,0-1 0 0 0,1 1 0 0 0,-1 0-1 0 0,1-1 1 0 0,-1 1 0 0 0,1-1 0 0 0,-1 1 0 0 0,1-1-18 0 0,6 2 82 0 0,0-1 0 0 0,1 0 0 0 0,-1 0 0 0 0,1-1 0 0 0,-1 0 0 0 0,1-1-82 0 0,4 0 23 0 0,-1 0 1 0 0,1-1-1 0 0,-1 0 1 0 0,1-1-1 0 0,-1 0 0 0 0,0-1 1 0 0,0-1-1 0 0,0 0 1 0 0,1-1-24 0 0,14-8 46 0 0,-15 8-26 0 0,1-1 1 0 0,-1 0-1 0 0,-1-1 1 0 0,2-1-21 0 0,53-39 144 0 0,-24 18-211 0 0,-36 26 22 0 0,0 0 0 0 0,0 1 0 0 0,1 0 0 0 0,-1 0 0 0 0,1 0 0 0 0,-1 1 0 0 0,1 0 0 0 0,0 1 0 0 0,0-1 0 0 0,0 1 0 0 0,0 1 0 0 0,6-1 45 0 0,-12 1-5 0 0,-1 0 1 0 0,1 1-1 0 0,-1-1 0 0 0,1 0 1 0 0,-1 0-1 0 0,1 0 0 0 0,-1 1 1 0 0,0-1-1 0 0,1 0 1 0 0,-1 1-1 0 0,1-1 0 0 0,-1 0 1 0 0,0 1-1 0 0,1-1 0 0 0,-1 1 1 0 0,0-1-1 0 0,1 0 1 0 0,-1 1-1 0 0,0-1 0 0 0,1 1 1 0 0,-1-1-1 0 0,0 1 0 0 0,0-1 1 0 0,0 1-1 0 0,0-1 0 0 0,1 1 1 0 0,-1-1 4 0 0,2 14-128 0 0,-2-6 70 0 0,0-2 31 0 0,0 0 0 0 0,0 0-1 0 0,0 0 1 0 0,-1 0 0 0 0,0-1-1 0 0,0 1 1 0 0,0 0 0 0 0,-2 2 27 0 0,-4 21 34 0 0,2-6 90 0 0,2-11-32 0 0,2-9-48 0 0,1-1 1 0 0,0 0 0 0 0,-1 0-1 0 0,0 1 1 0 0,1-1 0 0 0,-1 0-1 0 0,-1 2-44 0 0,1-3 104 0 0,1-1 0 0 0,0 0 0 0 0,0 0 0 0 0,0 0 0 0 0,0 0-4 0 0,-3-14 128 0 0,3 8-309 0 0,0 1 0 0 0,0-1 0 0 0,0 0 0 0 0,0 1 0 0 0,1-1 0 0 0,0 0 0 0 0,0 1 0 0 0,1-1 0 0 0,0 1 0 0 0,0 0 0 0 0,0 0-1 0 0,0-1 1 0 0,1 1 0 0 0,0 1 0 0 0,0-1 81 0 0,6-6-268 0 0,0 0 1 0 0,1 2-1 0 0,0-1 0 0 0,1 1 0 0 0,0 0 0 0 0,7-3 268 0 0,-14 10-36 0 0,1-1 0 0 0,0 0-1 0 0,1 1 1 0 0,-1 0 0 0 0,0 0 0 0 0,1 1-1 0 0,-1-1 1 0 0,0 1 0 0 0,1 0-1 0 0,0 1 1 0 0,-1-1 0 0 0,1 1-1 0 0,-1 0 1 0 0,1 1 0 0 0,0-1 0 0 0,-1 1-1 0 0,5 1 37 0 0,-6 0 8 0 0,-1-1 0 0 0,1 1 0 0 0,0-1-1 0 0,-1 1 1 0 0,1 0 0 0 0,-1 0 0 0 0,0 1 0 0 0,0-1-1 0 0,0 1 1 0 0,0 0 0 0 0,1 0-8 0 0,30 39 66 0 0,-4-3-74 0 0,-26-36-265 0 0,-1 0-1 0 0,1 0 0 0 0,-1-1 0 0 0,1 1 1 0 0,0-1-1 0 0,0 1 0 0 0,0-1 1 0 0,0 0-1 0 0,1-1 0 0 0,1 1 274 0 0,8 1-1015 0 0</inkml:trace>
  <inkml:trace contextRef="#ctx0" brushRef="#br0" timeOffset="1829.288">2025 316 16903 0 0,'-9'-8'1276'0'0,"8"7"-1241"0"0,-1 0 0 0 0,0 1 0 0 0,1-1-1 0 0,-1 0 1 0 0,0 1 0 0 0,1-1 0 0 0,-1 1-1 0 0,0 0 1 0 0,0-1 0 0 0,1 1-1 0 0,-1 0 1 0 0,0 0 0 0 0,0 0 0 0 0,1 0-1 0 0,-1 1 1 0 0,0-1 0 0 0,0 0 0 0 0,0 1-35 0 0,-34 12 111 0 0,21-6 158 0 0,-7 1 50 0 0,1 2 0 0 0,0 0 0 0 0,1 1 1 0 0,0 1-1 0 0,1 0 0 0 0,0 2 0 0 0,1 0 0 0 0,0 2 0 0 0,1 0 1 0 0,-6 8-320 0 0,15-14 44 0 0,1-1 0 0 0,1 1 0 0 0,-3 4-44 0 0,7-11 22 0 0,0 0 0 0 0,1 1 1 0 0,-1-1-1 0 0,1 0 0 0 0,0 0 0 0 0,0 1 0 0 0,0-1 0 0 0,1 1 0 0 0,-1-1 0 0 0,1 1 0 0 0,0-1 1 0 0,0 1-1 0 0,0 0-22 0 0,1-2 16 0 0,-1-1 0 0 0,1 1 0 0 0,-1-1 0 0 0,1 1 0 0 0,0-1 0 0 0,-1 0 0 0 0,1 1 1 0 0,0-1-1 0 0,0 0 0 0 0,0 0 0 0 0,0 0 0 0 0,0 1 0 0 0,0-1 0 0 0,1 0 0 0 0,-1 0 1 0 0,0-1-1 0 0,0 1 0 0 0,1 0 0 0 0,-1 0 0 0 0,0-1 0 0 0,1 1 0 0 0,-1 0 0 0 0,1-1 0 0 0,-1 0 1 0 0,1 1-1 0 0,0-1-16 0 0,6 2 66 0 0,-1-1-1 0 0,1 0 1 0 0,-1-1 0 0 0,6 1-66 0 0,0-2 40 0 0,1 1-1 0 0,-1-1 1 0 0,0-1 0 0 0,-1 0-1 0 0,1-1 1 0 0,0-1-1 0 0,-1 0 1 0 0,1 0-1 0 0,-1-1 1 0 0,0-1-1 0 0,-1 0 1 0 0,9-6-40 0 0,4-3 43 0 0,-16 10-41 0 0,1-1-1 0 0,-1 1 1 0 0,0-1-1 0 0,-1-1 0 0 0,0 1 1 0 0,0-1-1 0 0,2-4-1 0 0,112-163-1250 0 0,-97 138 876 0 0,-3 4 94 0 0,-2-2 0 0 0,-1 0-1 0 0,-1-1 1 0 0,7-23 280 0 0,-22 52 75 0 0,0 0-1 0 0,-1-1 1 0 0,1 1 0 0 0,-1 0-1 0 0,-1 0 1 0 0,1-5-75 0 0,-1 10 27 0 0,0 0 1 0 0,0 1-1 0 0,0-1 1 0 0,0 0-1 0 0,0 0 1 0 0,0 0-1 0 0,0 0 1 0 0,0 0 0 0 0,0 0-1 0 0,-1 0 1 0 0,1 1-1 0 0,0-1 1 0 0,-1 0-1 0 0,1 0 1 0 0,0 0-1 0 0,-1 1 1 0 0,1-1-1 0 0,-1 0 1 0 0,0 0-1 0 0,1 1 1 0 0,-1-1-1 0 0,1 0 1 0 0,-1 1 0 0 0,0-1-1 0 0,1 1 1 0 0,-1-1-1 0 0,0 1 1 0 0,0-1-1 0 0,0 1 1 0 0,1 0-1 0 0,-1-1 1 0 0,0 1-1 0 0,0 0 1 0 0,0 0-1 0 0,0-1 1 0 0,0 1-1 0 0,1 0 1 0 0,-1 0 0 0 0,0 0-1 0 0,0 0 1 0 0,0 0-1 0 0,0 0 1 0 0,0 0-1 0 0,0 0 1 0 0,0 1-1 0 0,1-1 1 0 0,-1 0-1 0 0,0 1-27 0 0,-12 3 102 0 0,1 0 0 0 0,0 2 0 0 0,0-1 0 0 0,0 2 0 0 0,1-1 0 0 0,-4 4-102 0 0,11-7 13 0 0,1 0-1 0 0,0-1 1 0 0,0 1-1 0 0,0 0 0 0 0,1 0 1 0 0,-1 0-1 0 0,1 1 1 0 0,0-1-1 0 0,-1 1 1 0 0,1-1-13 0 0,-18 42 176 0 0,11-25-89 0 0,5-8-51 0 0,-1 0 0 0 0,2 1 0 0 0,0-1-1 0 0,0 1 1 0 0,1-1 0 0 0,0 1 0 0 0,1 10-36 0 0,1 19 572 0 0,4 30-572 0 0,-3-67 41 0 0,0 5 109 0 0,0 0 0 0 0,1 0 0 0 0,0 0 0 0 0,0 0 0 0 0,1 0 0 0 0,2 2-150 0 0,-3-7 100 0 0,0 0-1 0 0,1 0 1 0 0,0-1-1 0 0,0 1 1 0 0,0-1 0 0 0,0 0-1 0 0,0 1 1 0 0,1-2-1 0 0,0 1 1 0 0,0 0-1 0 0,0-1 1 0 0,4 3-100 0 0,-5-4 39 0 0,10 6 98 0 0,1 0-1 0 0,-1-2 1 0 0,1 1-1 0 0,5 0-136 0 0,-18-7-85 0 0,-1 0-38 0 0,0 0-6 0 0,0 0-40 0 0,0 0-147 0 0,0 0-62 0 0,0 0-7 0 0,0 0-126 0 0,0 0-503 0 0,-3 4-2765 0 0,-3 1-3867 0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1:43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6688 0 0,'0'0'197'0'0,"0"0"102"0"0,0 0 339 0 0,0 0 142 0 0,0 0 27 0 0,0 0 10 0 0,0 0 14 0 0,0 0 8 0 0,0 0 1 0 0,10 3 3982 0 0,-7-1-4599 0 0,0 1 0 0 0,0 0-1 0 0,0 1 1 0 0,-1-1 0 0 0,1 0 0 0 0,-1 1 0 0 0,1 0-1 0 0,-1-1 1 0 0,-1 1 0 0 0,1 0 0 0 0,0 1-223 0 0,3 10 374 0 0,0 0 0 0 0,0 7-374 0 0,-3-14 152 0 0,48 241 1357 0 0,-44-209-1396 0 0,-1 1 0 0 0,-2 0 0 0 0,-1 0 0 0 0,-3 0 0 0 0,-4 33-113 0 0,3-68 40 0 0,1 0 0 0 0,-1 0 0 0 0,0 0 0 0 0,-1 0 0 0 0,1 0 0 0 0,-2 1-40 0 0,4-6 10 0 0,-1-1 0 0 0,1 1 0 0 0,0-1 1 0 0,0 1-1 0 0,-1-1 0 0 0,1 1 0 0 0,0-1 0 0 0,-1 1 0 0 0,1-1 0 0 0,-1 1 0 0 0,1-1 0 0 0,-1 0 0 0 0,1 1 0 0 0,0-1 0 0 0,-1 0 0 0 0,1 1 0 0 0,-1-1 0 0 0,0 0 0 0 0,1 0 0 0 0,-1 1 0 0 0,1-1 0 0 0,-1 0 1 0 0,1 0-1 0 0,-1 0 0 0 0,0 0 0 0 0,0 0-10 0 0,0 0 19 0 0,0 0 0 0 0,0 0 0 0 0,-1-1 1 0 0,1 1-1 0 0,0-1 0 0 0,0 1 1 0 0,0-1-1 0 0,0 1 0 0 0,0-1 0 0 0,0 1 1 0 0,0-1-1 0 0,-1-1-19 0 0,-1 0 60 0 0,1 0 1 0 0,-1-1-1 0 0,1 1 1 0 0,-1-1-1 0 0,1 0 0 0 0,0 1 1 0 0,0-1-1 0 0,-1-3-60 0 0,0-3 12 0 0,-1-1 0 0 0,1 0 0 0 0,1 0 0 0 0,0 1 0 0 0,1-1 0 0 0,-1-1 0 0 0,2 1 0 0 0,0 0 0 0 0,0 0 0 0 0,0 0 0 0 0,2 0 0 0 0,-1 0 0 0 0,1 0 0 0 0,3-9-12 0 0,-1 4-41 0 0,1 0 1 0 0,0 1-1 0 0,1 0 0 0 0,0 0 0 0 0,2 0 41 0 0,-6 9-15 0 0,1 0 0 0 0,0 0 0 0 0,1 1-1 0 0,-1-1 1 0 0,1 1 0 0 0,0 0 0 0 0,0 0 0 0 0,1 0-1 0 0,-1 0 1 0 0,1 1 0 0 0,-1 0 0 0 0,1 0 0 0 0,0 0-1 0 0,0 0 1 0 0,1 1 15 0 0,-4 1-3 0 0,1 0-1 0 0,0 1 1 0 0,-1-1 0 0 0,1 1-1 0 0,0-1 1 0 0,-1 1-1 0 0,1 0 1 0 0,0 0-1 0 0,0 0 1 0 0,-1 0-1 0 0,1 0 1 0 0,0 1 0 0 0,0 0-1 0 0,-1-1 1 0 0,1 1-1 0 0,0 0 1 0 0,-1 0-1 0 0,1 0 1 0 0,-1 0 0 0 0,1 1-1 0 0,-1-1 1 0 0,0 1-1 0 0,0 0 1 0 0,0-1-1 0 0,1 1 1 0 0,-2 0 0 0 0,3 2 3 0 0,0 1 19 0 0,0 0 0 0 0,0 0 1 0 0,-1 1-1 0 0,0-1 0 0 0,0 1 1 0 0,0 0-1 0 0,0 0 0 0 0,-1 0 1 0 0,0 1-1 0 0,0-1 0 0 0,-1 0-19 0 0,2 5 42 0 0,-1-1-1 0 0,-1 1 1 0 0,1-1-1 0 0,-2 1 1 0 0,0-1-1 0 0,0 1 1 0 0,-1 2-42 0 0,0 20 136 0 0,1-31-177 0 0,0 0 0 0 0,1 1 0 0 0,-1-1 0 0 0,1 0 0 0 0,-1 1 0 0 0,1-1 0 0 0,0 0 0 0 0,0 0 0 0 0,0 0 0 0 0,0 1 0 0 0,0-1 0 0 0,1 0 41 0 0,-2-1-75 0 0,1-1 0 0 0,-1 1 1 0 0,1-1-1 0 0,0 1 0 0 0,-1-1 1 0 0,1 0-1 0 0,0 1 0 0 0,-1-1 0 0 0,1 0 1 0 0,0 0-1 0 0,-1 1 0 0 0,1-1 1 0 0,0 0-1 0 0,0 0 0 0 0,-1 0 0 0 0,1 0 1 0 0,0 0-1 0 0,0 0 0 0 0,-1 0 1 0 0,1 0-1 0 0,0 0 0 0 0,0 0 0 0 0,-1-1 1 0 0,2 1 74 0 0,18-8-2559 0 0,-17 7 1768 0 0,13-7-6208 0 0</inkml:trace>
  <inkml:trace contextRef="#ctx0" brushRef="#br0" timeOffset="416.328">802 253 16783 0 0,'-6'3'818'0'0,"-13"9"-500"0"0,1 0 0 0 0,1 2 0 0 0,0 0 1 0 0,-13 15-319 0 0,-5 4 573 0 0,3-2 74 0 0,1 1 0 0 0,0 4-647 0 0,15-17 217 0 0,8-10-88 0 0,1 0-1 0 0,1 0 1 0 0,-1 1-1 0 0,1 1-128 0 0,4-6 63 0 0,-1-1-1 0 0,1 1 1 0 0,0 0-1 0 0,1 0 1 0 0,-1 0 0 0 0,1 0-1 0 0,0 0 1 0 0,0 0-1 0 0,0 5-62 0 0,1-9 16 0 0,0 0-1 0 0,0 0 0 0 0,0 0 1 0 0,0 0-1 0 0,0 0 0 0 0,0 0 1 0 0,0 0-1 0 0,0-1 0 0 0,1 1 1 0 0,-1 0-1 0 0,0 0 0 0 0,0 0 1 0 0,1 0-1 0 0,-1-1 0 0 0,1 1 1 0 0,-1 0-1 0 0,1 0 0 0 0,-1-1 1 0 0,1 1-1 0 0,-1 0 0 0 0,1-1 1 0 0,0 1-1 0 0,-1 0 0 0 0,1-1 1 0 0,0 1-1 0 0,0-1 0 0 0,-1 1 1 0 0,1-1-1 0 0,0 0 0 0 0,0 1 1 0 0,0-1-1 0 0,-1 0 0 0 0,1 1 1 0 0,0-1-1 0 0,0 0 0 0 0,0 0 1 0 0,0 0-1 0 0,0 0 0 0 0,0 0 1 0 0,0 0-1 0 0,-1 0 0 0 0,1 0 0 0 0,0 0 1 0 0,0 0-1 0 0,0 0 0 0 0,0-1-15 0 0,5 0 47 0 0,-1-1 0 0 0,1 1 0 0 0,-1-1-1 0 0,0-1 1 0 0,0 1 0 0 0,5-3-47 0 0,-3 0 37 0 0,0 0 0 0 0,0 0-1 0 0,-1-1 1 0 0,1 0 0 0 0,-1 0 0 0 0,0 0 0 0 0,-1-1 0 0 0,0 0 0 0 0,1 0-37 0 0,9-18 84 0 0,-1 0-1 0 0,0-3-83 0 0,15-25-33 0 0,-29 53 44 0 0,0 0 0 0 0,0 0 0 0 0,0 0 0 0 0,0 0-1 0 0,1-1 1 0 0,-1 1 0 0 0,0 0 0 0 0,0 0 0 0 0,0 0 0 0 0,0 0-1 0 0,0 0 1 0 0,0 0 0 0 0,1 0 0 0 0,-1 0 0 0 0,0 0 0 0 0,0 0-1 0 0,0 0 1 0 0,0 0 0 0 0,0 0 0 0 0,1 0 0 0 0,-1 0 0 0 0,0 0-1 0 0,0 0 1 0 0,0 0 0 0 0,0 0 0 0 0,1 0 0 0 0,-1 0 0 0 0,0 0-1 0 0,0 0 1 0 0,0 0 0 0 0,0 0 0 0 0,0 0 0 0 0,1 0 0 0 0,-1 0-1 0 0,0 0 1 0 0,0 0 0 0 0,0 0 0 0 0,0 0 0 0 0,0 0 0 0 0,0 1-1 0 0,1-1 1 0 0,-1 0 0 0 0,0 0 0 0 0,0 0 0 0 0,0 0 0 0 0,0 0-1 0 0,0 0 1 0 0,0 0 0 0 0,0 1 0 0 0,0-1 0 0 0,0 0 0 0 0,0 0-1 0 0,0 0 1 0 0,0 0 0 0 0,0 1 0 0 0,0-1 0 0 0,0 0 0 0 0,0 0-1 0 0,0 0 1 0 0,0 0 0 0 0,0 0 0 0 0,0 1 0 0 0,0-1 0 0 0,0 0-11 0 0,6 21 319 0 0,0 26-4 0 0,-6-40-271 0 0,0 0-9 0 0,1 0-1 0 0,-1 0 1 0 0,1-1 0 0 0,0 1 0 0 0,0 0 0 0 0,1 0 0 0 0,0-1 0 0 0,0 1-1 0 0,1-1 1 0 0,1 3-35 0 0,1 0 78 0 0,5 5 17 0 0,-5-12-84 0 0,-1-2 3 0 0,-2 2-14 0 0,1-1 1 0 0,-1 0 0 0 0,1 0 0 0 0,0-1-1 0 0,0 1 1 0 0,-1 0 0 0 0,1-1 0 0 0,0 0-1 0 0,0 1 1 0 0,-1-1 0 0 0,1 0 0 0 0,0-1-1 0 0,0 1 1 0 0,0 0 0 0 0,-1-1 0 0 0,2 0-1 0 0,3-1-160 0 0,-1-1 1 0 0,1-1 0 0 0,-1 1 0 0 0,0-1-1 0 0,5-4 160 0 0,-10 8-25 0 0,10-8-2422 0 0,0 0 0 0 0,7-7 2447 0 0,-5-2-7309 0 0</inkml:trace>
  <inkml:trace contextRef="#ctx0" brushRef="#br0" timeOffset="708.378">1140 247 17479 0 0,'-14'9'833'0'0,"5"-4"-473"0"0,1 0 0 0 0,0 0-1 0 0,-4 5-359 0 0,1 0 295 0 0,1 0 1 0 0,-1 1-1 0 0,-7 11-295 0 0,15-17 101 0 0,0-1 1 0 0,0 0-1 0 0,0 1 1 0 0,1-1-1 0 0,0 1 1 0 0,0 0-1 0 0,0 0 1 0 0,0 0 0 0 0,1 0-1 0 0,0 0 1 0 0,0 0-1 0 0,0 0 1 0 0,1 1-102 0 0,0-3 30 0 0,0 0 1 0 0,1 1 0 0 0,0-1 0 0 0,0 0-1 0 0,0 0 1 0 0,0 0 0 0 0,0 0 0 0 0,0 0-1 0 0,1 0 1 0 0,-1-1 0 0 0,1 1 0 0 0,0 0-1 0 0,0-1 1 0 0,0 1 0 0 0,0-1 0 0 0,0 0-1 0 0,1 0 1 0 0,-1 0 0 0 0,1 0 0 0 0,-1 0-1 0 0,1 0-30 0 0,9 6 102 0 0,1-1 1 0 0,0 0-1 0 0,0-1 0 0 0,1 0-102 0 0,-9-4 28 0 0,119 57 530 0 0,-117-55-313 0 0,0-1 0 0 0,-1 2 0 0 0,1-1 0 0 0,-1 0 0 0 0,4 5-245 0 0,-9-8 177 0 0,-4 13 633 0 0,1-12-764 0 0,1-1 1 0 0,0 0 0 0 0,0 1 0 0 0,0-1-1 0 0,-1 0 1 0 0,1 0 0 0 0,-1 1 0 0 0,1-1 0 0 0,-1 0-1 0 0,1-1 1 0 0,-1 1 0 0 0,0 0 0 0 0,0 0 0 0 0,1-1-1 0 0,-1 1-46 0 0,-31 7 74 0 0,18-6-29 0 0,-42 8-2150 0 0,0-2 0 0 0,-44-2 2105 0 0,83-4-1348 0 0,-10-2-6275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07:46.8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594 490 8864 0 0,'-1'-1'35'0'0,"0"0"1"0"0,0 0 0 0 0,0-1-1 0 0,0 1 1 0 0,1 0 0 0 0,-1-1-1 0 0,0 1 1 0 0,1 0 0 0 0,-1-1-1 0 0,1 1 1 0 0,-1-1-1 0 0,1 1 1 0 0,0-1 0 0 0,0 0-1 0 0,0 1 1 0 0,0-1 0 0 0,0 1-1 0 0,0-1-35 0 0,-2-15 1941 0 0,1 12-1372 0 0,0 0-1 0 0,-1-1 1 0 0,0 1-1 0 0,0 0 1 0 0,0 0-1 0 0,-1 0 1 0 0,0 1-1 0 0,0-1-568 0 0,-28-37 2115 0 0,14 19-1109 0 0,9 14-690 0 0,1 1 0 0 0,-1 0 0 0 0,0 0-1 0 0,-1 0 1 0 0,0 1 0 0 0,0 0-1 0 0,0 1 1 0 0,-1 0 0 0 0,0 1-316 0 0,4 2 130 0 0,1 1 1 0 0,0 0-1 0 0,-1 0 1 0 0,1 1-1 0 0,-1-1 1 0 0,1 1 0 0 0,-1 0-1 0 0,0 1 1 0 0,1 0-1 0 0,-1 0 1 0 0,0 0-1 0 0,0 0 1 0 0,1 1 0 0 0,-3 0-131 0 0,1 1 69 0 0,0 0 0 0 0,0 0 1 0 0,1 1-1 0 0,-1 0 1 0 0,1 0-1 0 0,-1 1 1 0 0,1 0-1 0 0,0 0 0 0 0,1 0 1 0 0,-5 4-70 0 0,1 1 9 0 0,0 0-1 0 0,1 1 1 0 0,-1 0 0 0 0,2 0-1 0 0,0 1 1 0 0,0 0 0 0 0,1 1-1 0 0,0-1 1 0 0,1 1 0 0 0,0 0 0 0 0,1 0-1 0 0,-2 7-8 0 0,2 0-20 0 0,1 0-1 0 0,1 0 0 0 0,0 1 0 0 0,1-1 1 0 0,1 1-1 0 0,1-1 0 0 0,1 1 1 0 0,1-1-1 0 0,0 0 0 0 0,1 0 0 0 0,1 0 1 0 0,1-1-1 0 0,8 18 21 0 0,-10-29 11 0 0,-1 1 0 0 0,2-1 0 0 0,-1 0 0 0 0,1-1 0 0 0,0 1 0 0 0,0-1 0 0 0,0 0-1 0 0,1 0 1 0 0,0 0 0 0 0,1-1 0 0 0,-1 0 0 0 0,1 0 0 0 0,0-1 0 0 0,0 0 0 0 0,0 0 0 0 0,1 0 0 0 0,-1-1 0 0 0,1 0 0 0 0,0-1 0 0 0,0 0 0 0 0,0 0 0 0 0,0 0 0 0 0,0-1 0 0 0,0-1 0 0 0,0 1-1 0 0,1-1 1 0 0,-1-1 0 0 0,0 1 0 0 0,2-1-11 0 0,1-2 40 0 0,-1 0 0 0 0,1 0 0 0 0,0-1-1 0 0,-1 0 1 0 0,1-1 0 0 0,-1 0 0 0 0,-1 0-1 0 0,1-1 1 0 0,-1-1 0 0 0,0 1 0 0 0,0-2-1 0 0,-1 1 1 0 0,0-1 0 0 0,4-5-40 0 0,2-3 62 0 0,-1-2 0 0 0,0 1 1 0 0,-2-1-1 0 0,0-1 0 0 0,-1 0 0 0 0,-1-1 0 0 0,1-2-62 0 0,-6 10 36 0 0,0 1 0 0 0,-1-1 0 0 0,0 1 0 0 0,-1-1 0 0 0,-1 0 0 0 0,1 0 0 0 0,-2 0 0 0 0,0 0 0 0 0,0 0 0 0 0,-1 0 0 0 0,0 0 0 0 0,-1 0 0 0 0,-1 0 0 0 0,0 1 0 0 0,-1-1 0 0 0,-4-9-36 0 0,5 15 35 0 0,0 1 0 0 0,-1 0 0 0 0,1 0-1 0 0,-1 0 1 0 0,-1 0 0 0 0,1 1 0 0 0,0 0 0 0 0,-1 0 0 0 0,0 0-1 0 0,0 0 1 0 0,0 1 0 0 0,-1-1 0 0 0,1 2 0 0 0,-1-1 0 0 0,0 0-1 0 0,0 1 1 0 0,0 0 0 0 0,0 0-35 0 0,-2 0 1 0 0,-1 0-1 0 0,1 1 1 0 0,0-1-1 0 0,-1 2 1 0 0,1-1-1 0 0,0 1 1 0 0,-1 0-1 0 0,1 1 1 0 0,0 0-1 0 0,-1 0 1 0 0,1 1-1 0 0,0 0 1 0 0,-1 1-1 0 0,4-1-41 0 0,1 0 0 0 0,-1 0 1 0 0,1 0-1 0 0,0 1 0 0 0,0-1 1 0 0,0 1-1 0 0,0 0 0 0 0,0 0 1 0 0,-2 3 40 0 0,5-4-215 0 0,-1-1 0 0 0,1 1 1 0 0,0 0-1 0 0,0-1 0 0 0,0 1 1 0 0,0 0-1 0 0,0 0 1 0 0,1 0-1 0 0,-1-1 0 0 0,0 1 1 0 0,1 1 214 0 0,0-2-561 0 0,-1 1 0 0 0,1 0 0 0 0,0-1 0 0 0,0 1 1 0 0,0-1-1 0 0,1 1 0 0 0,-1 0 0 0 0,0-1 0 0 0,1 1 0 0 0,-1-1 1 0 0,1 1-1 0 0,-1 0 0 0 0,1-1 0 0 0,0 2 561 0 0,3 6-7014 0 0</inkml:trace>
  <inkml:trace contextRef="#ctx0" brushRef="#br0" timeOffset="528.153">821 42 14976 0 0,'0'-1'61'0'0,"0"1"1"0"0,1 0 0 0 0,-1-1 0 0 0,0 1 0 0 0,0-1 0 0 0,0 1-1 0 0,0 0 1 0 0,0-1 0 0 0,0 1 0 0 0,0-1 0 0 0,0 1 0 0 0,-1 0-1 0 0,1-1 1 0 0,0 1 0 0 0,0-1 0 0 0,0 1 0 0 0,0 0 0 0 0,0-1-1 0 0,-1 1 1 0 0,1 0 0 0 0,0-1 0 0 0,0 1 0 0 0,-1 0 0 0 0,1-1-1 0 0,0 1-61 0 0,-6 7 630 0 0,-4 18 70 0 0,5-1-348 0 0,1-1-1 0 0,2 1 0 0 0,0 0 0 0 0,1 0 0 0 0,2 2-351 0 0,-1-18 80 0 0,3 35 187 0 0,2 1 1 0 0,1 0-1 0 0,11 35-267 0 0,-7-34 116 0 0,10 31-109 0 0,-10-40 156 0 0,3 17-163 0 0,-11-45 80 0 0,0-7 40 0 0,3-11 64 0 0,-2 4-206 0 0,12-27-166 0 0,-5 11-47 0 0,1 0 0 0 0,10-16 235 0 0,-15 28-29 0 0,1 0 0 0 0,0 1 0 0 0,1 0-1 0 0,0 0 1 0 0,0 0 0 0 0,1 1 0 0 0,0 0-1 0 0,0 1 1 0 0,1 0 0 0 0,0 1 0 0 0,0 0-1 0 0,0 0 1 0 0,1 1 0 0 0,0 0 0 0 0,0 1-1 0 0,1 0 30 0 0,-7 3 28 0 0,0-1-1 0 0,0 1 1 0 0,1 1 0 0 0,-1-1-1 0 0,0 1 1 0 0,1 0-1 0 0,-1 0 1 0 0,0 0-1 0 0,1 1 1 0 0,-1 0-1 0 0,0 0 1 0 0,1 0-1 0 0,-1 1 1 0 0,0-1-1 0 0,0 1 1 0 0,0 1 0 0 0,-1-1-1 0 0,1 1 1 0 0,0-1-1 0 0,-1 1 1 0 0,0 1-1 0 0,0-1 1 0 0,0 1-1 0 0,0-1 1 0 0,0 1-1 0 0,-1 0 1 0 0,1 1 0 0 0,-1-1-1 0 0,1 2-27 0 0,12 29 569 0 0,-15-33-517 0 0,0 1-1 0 0,-1 0 1 0 0,1 0 0 0 0,-1 0-1 0 0,1 0 1 0 0,-1-1 0 0 0,0 1 0 0 0,0 0-1 0 0,0 0 1 0 0,-1 0 0 0 0,1 0-1 0 0,-1 1-51 0 0,0 1 70 0 0,0 0 0 0 0,-1 0 0 0 0,0 0 0 0 0,1-1-1 0 0,-2 1 1 0 0,1 0 0 0 0,-1-1 0 0 0,1 1 0 0 0,-1-1-1 0 0,0 0 1 0 0,-1 0 0 0 0,1 0 0 0 0,-1 0 0 0 0,-3 2-70 0 0,-9 8 150 0 0,-2-1 0 0 0,1 0 0 0 0,-2-2-1 0 0,-12 7-149 0 0,19-12-74 0 0,0-1 0 0 0,0 0 0 0 0,-1 0 0 0 0,1-1 0 0 0,-1-1 0 0 0,0 0-1 0 0,0-1 1 0 0,-4 0 74 0 0,9-2-228 0 0,1 0 0 0 0,-1 0 0 0 0,0-1 0 0 0,1 0 1 0 0,-1 0-1 0 0,-2-1 228 0 0,-12-7-6395 0 0,10 1-162 0 0</inkml:trace>
  <inkml:trace contextRef="#ctx0" brushRef="#br0" timeOffset="906.858">1567 230 15856 0 0,'0'0'464'0'0,"0"1"-9"0"0,-6 17-43 0 0,2 0 0 0 0,0 0 0 0 0,0 17-412 0 0,-3 10 1214 0 0,-5 40 533 0 0,4 0 0 0 0,4 1 0 0 0,4 17-1747 0 0,-2-60 392 0 0,-3 11-392 0 0,1-4 163 0 0,3-43-123 0 0,0 0 1 0 0,0 0 0 0 0,0 0 0 0 0,-1 0 0 0 0,0 0-1 0 0,-1 0 1 0 0,1 0 0 0 0,-1-1 0 0 0,-1 1 0 0 0,1-1-1 0 0,-1 0 1 0 0,0 0 0 0 0,0 0 0 0 0,-1-1 0 0 0,-3 4-41 0 0,7-8 14 0 0,0-1 1 0 0,0 1-1 0 0,0-1 1 0 0,0 1-1 0 0,0-1 1 0 0,0 1 0 0 0,0-1-1 0 0,0 0 1 0 0,0 0-1 0 0,0 1 1 0 0,-1-1-1 0 0,1 0 1 0 0,0 0 0 0 0,0 0-1 0 0,0 0 1 0 0,0 0-1 0 0,0-1 1 0 0,0 1-1 0 0,0 0 1 0 0,0 0 0 0 0,0-1-1 0 0,0 1 1 0 0,0-1-1 0 0,0 1 1 0 0,0-1-1 0 0,0 1 1 0 0,0-1 0 0 0,0 0-1 0 0,0 1 1 0 0,0-1-1 0 0,0 0 1 0 0,1 0-15 0 0,-4-2-331 0 0,0 0-1 0 0,1-1 1 0 0,-1 0 0 0 0,1 1 0 0 0,0-1-1 0 0,0-1 332 0 0,-4-10-2521 0 0,2-6-5421 0 0</inkml:trace>
  <inkml:trace contextRef="#ctx0" brushRef="#br0" timeOffset="1188.885">1337 103 17879 0 0,'-13'-41'1796'0'0,"13"38"-1751"0"0,0 0-1 0 0,-1 1 0 0 0,1-1 0 0 0,0 0 0 0 0,0 1 0 0 0,1-1 1 0 0,-1 0-1 0 0,1 1 0 0 0,-1-1 0 0 0,1 0 0 0 0,0 1 1 0 0,0-1-1 0 0,0 1 0 0 0,0-1 0 0 0,0 1 0 0 0,1 0 0 0 0,-1-1 1 0 0,1 1-1 0 0,-1 0 0 0 0,1 0 0 0 0,0 0 0 0 0,2-1-44 0 0,-3 2 204 0 0,14-1 88 0 0,-12 1-453 0 0,1 1-1 0 0,-1 0 0 0 0,1 0 0 0 0,-1 0 1 0 0,1 1-1 0 0,-1-1 0 0 0,1 1 1 0 0,-1 0-1 0 0,1 0 0 0 0,2 1 162 0 0,6 3-623 0 0</inkml:trace>
  <inkml:trace contextRef="#ctx0" brushRef="#br0" timeOffset="1466.719">1891 490 15696 0 0,'9'2'289'0'0,"1"-1"1"0"0,-1 0 0 0 0,0 0 0 0 0,0-1 0 0 0,1-1 0 0 0,-1 1 0 0 0,0-2 0 0 0,0 1-1 0 0,1-1 1 0 0,-1 0 0 0 0,-1-1 0 0 0,1 0 0 0 0,0-1 0 0 0,-1 0 0 0 0,1 0 0 0 0,-1-1-1 0 0,1-1-289 0 0,-6 4 102 0 0,0 0 0 0 0,0 0-1 0 0,0 0 1 0 0,0-1 0 0 0,-1 0-1 0 0,1 1 1 0 0,-1-1 0 0 0,0 0-1 0 0,0 0 1 0 0,0 0-1 0 0,0-1 1 0 0,0 1 0 0 0,-1 0-1 0 0,1-1 1 0 0,-1 1 0 0 0,0-1-1 0 0,0 1 1 0 0,-1-1 0 0 0,1 0-1 0 0,0 0-101 0 0,-1 2 19 0 0,0-1 0 0 0,0 0 0 0 0,0 1 1 0 0,-1-1-1 0 0,1 0 0 0 0,-1 1 0 0 0,1-1 0 0 0,-1 1 0 0 0,0-1 0 0 0,0 1 0 0 0,0-1 0 0 0,0 1 0 0 0,0-1 0 0 0,0 1 0 0 0,-1 0 0 0 0,1 0 1 0 0,-1 0-1 0 0,0 0 0 0 0,0 0 0 0 0,0 0 0 0 0,0 0 0 0 0,0 0 0 0 0,0 1 0 0 0,0-1 0 0 0,0 1 0 0 0,-1-1 0 0 0,1 1-19 0 0,-2 0 9 0 0,1-1-1 0 0,0 1 0 0 0,-1 0 0 0 0,1 1 1 0 0,0-1-1 0 0,-1 0 0 0 0,1 1 0 0 0,-1 0 1 0 0,1 0-1 0 0,-1 0 0 0 0,1 0 0 0 0,-1 1 1 0 0,1-1-1 0 0,0 1 0 0 0,-1 0 0 0 0,1 0 1 0 0,0 0-1 0 0,-3 1-8 0 0,-6 4 28 0 0,0 0 0 0 0,0 1 1 0 0,1 0-1 0 0,-2 2-28 0 0,11-8 1 0 0,-4 4 30 0 0,0-1 0 0 0,0 1 0 0 0,1-1 1 0 0,0 1-1 0 0,0 1 0 0 0,0-1 0 0 0,1 1 0 0 0,0 0 0 0 0,0 0 0 0 0,0 0 1 0 0,1 1-1 0 0,0-1 0 0 0,0 1 0 0 0,0 0 0 0 0,1-1 0 0 0,0 1 1 0 0,1 0-1 0 0,-1 1 0 0 0,2-1 0 0 0,-1 0 0 0 0,1 0 0 0 0,0 5-31 0 0,3 0 0 0 0,0-7-3 0 0,0 0 0 0 0,0-1 0 0 0,1 0 0 0 0,-1 1 0 0 0,1-1 0 0 0,0 0 0 0 0,0-1 0 0 0,1 1-1 0 0,-1-1 1 0 0,1 0 0 0 0,-1 0 0 0 0,6 2 3 0 0,-3-2-17 0 0,1 0 0 0 0,0 0 0 0 0,0-1 0 0 0,0 0 0 0 0,0 0 0 0 0,0-1 1 0 0,0 0-1 0 0,3-1 17 0 0,13 0-143 0 0,0-2 1 0 0,0 0-1 0 0,0-2 0 0 0,-1 0 1 0 0,14-6 142 0 0,-17 4-2403 0 0,-6-1-5252 0 0</inkml:trace>
  <inkml:trace contextRef="#ctx0" brushRef="#br0" timeOffset="1769.101">2344 216 19207 0 0,'0'0'432'0'0,"-13"1"1222"0"0,-3 9-1597 0 0,11-6 118 0 0,-1-1-1 0 0,1 1 1 0 0,0 0 0 0 0,0 0-1 0 0,0 1 1 0 0,1-1 0 0 0,-1 1-1 0 0,1 0 1 0 0,0 0 0 0 0,0 1-1 0 0,1-1 1 0 0,0 1 0 0 0,0 0-1 0 0,0 0 1 0 0,1 0 0 0 0,-1 0-1 0 0,1 2-174 0 0,-2 6 230 0 0,1 2-1 0 0,-1 13-229 0 0,4-22 12 0 0,-1 0 0 0 0,2-1 0 0 0,-1 1 0 0 0,1-1 0 0 0,0 1 0 0 0,0-1 0 0 0,1 1 0 0 0,0 0-12 0 0,2 5 19 0 0,0 0 1 0 0,1 0-1 0 0,1-1 0 0 0,-1 0 1 0 0,2 0-1 0 0,0 0 0 0 0,2 2-19 0 0,-5-8 28 0 0,0-1-1 0 0,-1 0 0 0 0,2 0 0 0 0,-1-1 0 0 0,0 1 0 0 0,1-1 1 0 0,0 0-1 0 0,-1 0 0 0 0,1 0 0 0 0,0-1 0 0 0,1 0 0 0 0,-1 0 1 0 0,0 0-1 0 0,1-1 0 0 0,-1 1 0 0 0,1-1 0 0 0,1 0-27 0 0,3 0 41 0 0,-1 0 0 0 0,1-1 0 0 0,0 0 0 0 0,-1 0 0 0 0,1-1 0 0 0,0 0 0 0 0,-1-1 0 0 0,8-2-41 0 0,-9 2-86 0 0,0-1 0 0 0,0 0 0 0 0,0-1-1 0 0,0 0 1 0 0,0 0 0 0 0,-1-1 0 0 0,7-4 86 0 0,4-9-2522 0 0,-4-3-3298 0 0,-6 2-1450 0 0</inkml:trace>
  <inkml:trace contextRef="#ctx0" brushRef="#br0" timeOffset="2031.158">2743 34 15896 0 0,'0'0'362'0'0,"0"0"47"0"0,0 5 415 0 0,1 6-681 0 0,0-1 0 0 0,1 1 0 0 0,2 6-143 0 0,1 3 617 0 0,14 70 2355 0 0,-5-24-411 0 0,-1 16-2561 0 0,-8-48 310 0 0,-2-18-249 0 0,-1 1 0 0 0,0 0 0 0 0,-1-1 0 0 0,-1 1 0 0 0,-1 0 0 0 0,-2 13-61 0 0,3-28 3 0 0,0 1 0 0 0,0 0 1 0 0,-1-1-1 0 0,1 1 0 0 0,1-1 0 0 0,-1 1 0 0 0,0 0 1 0 0,1-1-1 0 0,-1 1 0 0 0,1-1 0 0 0,0 1 0 0 0,0-1 1 0 0,0 1-4 0 0,0 0-9 0 0,-1-3 3 0 0,1 1 0 0 0,-1 0 0 0 0,0 0 0 0 0,0-1 0 0 0,0 1 0 0 0,0 0-1 0 0,0 0 1 0 0,0 0 0 0 0,0-1 0 0 0,0 1 0 0 0,0 0 0 0 0,0 0 0 0 0,0 0 0 0 0,-1-1 0 0 0,1 1-1 0 0,0 0 1 0 0,0 0 0 0 0,-1-1 0 0 0,1 1 0 0 0,0 0 0 0 0,-1-1 0 0 0,1 1 0 0 0,-1 0 0 0 0,1-1 0 0 0,-1 1-1 0 0,1-1 1 0 0,-2 1 6 0 0,-4 9-1308 0 0,6-9 1234 0 0,0-1-1 0 0,0 0 1 0 0,0 1 0 0 0,-1-1-1 0 0,1 0 1 0 0,0 0 0 0 0,0 1 0 0 0,0-1-1 0 0,0 0 1 0 0,-1 0 0 0 0,1 1-1 0 0,0-1 1 0 0,0 0 0 0 0,-1 0-1 0 0,1 0 1 0 0,0 1 0 0 0,0-1-1 0 0,-1 0 1 0 0,1 0 0 0 0,0 0 0 0 0,0 0-1 0 0,-1 0 1 0 0,1 1 0 0 0,0-1-1 0 0,-1 0 1 0 0,1 0 0 0 0,0 0-1 0 0,-1 0 1 0 0,1 0 0 0 0,0 0 0 0 0,0 0-1 0 0,-1 0 1 0 0,1 0 0 0 0,0 0-1 0 0,-1 0 1 0 0,1 0 0 0 0,0 0 74 0 0,-9-2-1422 0 0</inkml:trace>
  <inkml:trace contextRef="#ctx0" brushRef="#br0" timeOffset="2266.611">2659 305 12840 0 0,'26'-4'289'0'0,"-25"4"-240"0"0,0 0-1 0 0,-1 0 1 0 0,1 0 0 0 0,0 0 0 0 0,0 0-1 0 0,0-1 1 0 0,-1 1 0 0 0,1 0 0 0 0,0 0-1 0 0,0-1 1 0 0,-1 1 0 0 0,1 0 0 0 0,0-1-1 0 0,0 1 1 0 0,-1-1 0 0 0,1 1-49 0 0,17-11 327 0 0,-6 5-325 0 0,-3 1 126 0 0,1 1 1 0 0,0 0 0 0 0,6-2-129 0 0,3 2 263 0 0,-5 0-85 0 0,0 0 0 0 0,1 1 0 0 0,-1 1-1 0 0,1 1 1 0 0,-1 0 0 0 0,10 1-178 0 0,-17 0 130 0 0,-1 1 1 0 0,1 0-1 0 0,-1 0 0 0 0,1 1 1 0 0,5 2-131 0 0,-10-4 66 0 0,0 1 0 0 0,-1 0 0 0 0,1 0 1 0 0,0 0-1 0 0,-1 0 0 0 0,1 0 0 0 0,0 0 0 0 0,-1 0 1 0 0,1 0-1 0 0,-1 1 0 0 0,0-1 0 0 0,0 0 1 0 0,1 1-1 0 0,-1-1 0 0 0,0 1 0 0 0,0 0 0 0 0,0-1 1 0 0,0 1-1 0 0,-1 0 0 0 0,1 0 0 0 0,0-1 1 0 0,-1 1-1 0 0,1 0-66 0 0,-1 1 92 0 0,1 0 10 0 0,-1 0-1 0 0,1-1 1 0 0,-1 1-1 0 0,1-1 1 0 0,-1 1-1 0 0,0 0 1 0 0,0-1 0 0 0,-1 1-1 0 0,1-1 1 0 0,0 1-1 0 0,-1 0 1 0 0,0-1 0 0 0,1 1-1 0 0,-1-1 1 0 0,-1 1-102 0 0,1 1 155 0 0,0 0-1 0 0,0 1 1 0 0,0-1 0 0 0,1 0 0 0 0,-1 0-1 0 0,1 2-154 0 0,-4 21 773 0 0,3-21-598 0 0,0 0 0 0 0,0-1-1 0 0,1 1 1 0 0,0 0 0 0 0,0 0 0 0 0,0 0-1 0 0,1 0 1 0 0,1 4-175 0 0,1 24 827 0 0,3 16 341 0 0,-6-40-839 0 0,1 0-1 0 0,1-1 0 0 0,1 6-328 0 0,-2-9 142 0 0,-1-6-141 0 0,0 0 1 0 0,0 1-1 0 0,0-1 0 0 0,0 0 1 0 0,0 1-1 0 0,0-1 0 0 0,0 0 1 0 0,0 0-1 0 0,0 1 0 0 0,0-1 1 0 0,0 0-1 0 0,0 0 0 0 0,0 1 1 0 0,0-1-1 0 0,1 0 0 0 0,-1 1 1 0 0,0-1-1 0 0,0 0 1 0 0,0 0-1 0 0,0 0 0 0 0,0 1 1 0 0,1-1-1 0 0,-1 0 0 0 0,0 0 1 0 0,0 1-1 0 0,0-1 0 0 0,1 0 1 0 0,-1 0-1 0 0,0 0 0 0 0,0 0 1 0 0,1 0-1 0 0,-1 1 0 0 0,0-1 1 0 0,1 0-1 0 0,-1 0 0 0 0,0 0 1 0 0,0 0-1 0 0,1 0 1 0 0,-1 0-1 0 0,0 0 0 0 0,0 0 1 0 0,1 0-1 0 0,-1 0 0 0 0,0 0 1 0 0,1 0-1 0 0,-1 0 0 0 0,0 0 1 0 0,0 0-1 0 0,1 0 0 0 0,-1-1 1 0 0,0 1-1 0 0,1 0 0 0 0,-1 0 1 0 0,0 0-1 0 0,0 0 0 0 0,0 0 1 0 0,1-1-1 0 0,-1 1 1 0 0,0 0-1 0 0,0 0 0 0 0,0 0 1 0 0,1-1-2 0 0,12-16-5039 0 0,-11 15 2521 0 0,8-12-5439 0 0</inkml:trace>
  <inkml:trace contextRef="#ctx0" brushRef="#br0" timeOffset="2567.485">3093 34 16599 0 0,'-8'0'214'0'0,"7"1"-134"0"0,0-1 1 0 0,0 0 0 0 0,0 0 0 0 0,-1 0 0 0 0,1 0 0 0 0,0 0 0 0 0,0 0 0 0 0,0 0-1 0 0,0-1 1 0 0,0 1 0 0 0,0 0 0 0 0,0-1 0 0 0,0 1 0 0 0,0 0 0 0 0,0-1 0 0 0,0 0-1 0 0,0 1-80 0 0,3 0 315 0 0,0-1-271 0 0,6 7 280 0 0,7 2-2428 0 0,-15-8 1282 0 0</inkml:trace>
  <inkml:trace contextRef="#ctx0" brushRef="#br0" timeOffset="2821.445">3151 174 11104 0 0,'6'22'294'0'0,"-4"-18"-233"0"0,-1 0-1 0 0,1 0 0 0 0,-1 1 0 0 0,-1-1 0 0 0,1 1 0 0 0,-1-1 0 0 0,1 1 1 0 0,-1 3-61 0 0,0-6 35 0 0,0 0 0 0 0,0 0 0 0 0,0-1 0 0 0,0 1 1 0 0,0 0-1 0 0,1 0 0 0 0,-1-1 0 0 0,1 1 1 0 0,-1 0-1 0 0,1-1 0 0 0,0 1 0 0 0,0-1 0 0 0,0 1 1 0 0,-1-1-1 0 0,2 1-35 0 0,-1 0 81 0 0,0 0 0 0 0,0 0 1 0 0,0 0-1 0 0,0 0 0 0 0,0 0 1 0 0,0 0-1 0 0,0 1 0 0 0,-1-1 1 0 0,1 2-82 0 0,-2 21 921 0 0,0-21-729 0 0,1 1 0 0 0,-1-1 1 0 0,1 0-1 0 0,0 1 0 0 0,0-1 0 0 0,1 2-192 0 0,1 2 367 0 0,-1-1 0 0 0,-1 1 0 0 0,1-1 0 0 0,-1 1-1 0 0,0 0 1 0 0,-1-1 0 0 0,-1 8-367 0 0,2-14 51 0 0,0 1-1 0 0,0-1 1 0 0,0 1 0 0 0,0 0-1 0 0,0-1 1 0 0,0 1-1 0 0,1-1 1 0 0,-1 1 0 0 0,1-1-1 0 0,-1 1 1 0 0,1-1-1 0 0,-1 1 1 0 0,1-1 0 0 0,0 1-1 0 0,0-1 1 0 0,0 0-1 0 0,0 1-50 0 0,0 0 81 0 0,0-1-1 0 0,0 1 0 0 0,0 0 0 0 0,0 0 1 0 0,-1 0-1 0 0,1 0 0 0 0,0 0 0 0 0,-1 0 1 0 0,1 0-1 0 0,-1 1-80 0 0,0-2 37 0 0,0 1 9 0 0,0-1 1 0 0,0 1 0 0 0,0 0-1 0 0,0-1 1 0 0,0 1-1 0 0,1-1 1 0 0,-1 1-1 0 0,0 0 1 0 0,1-1 0 0 0,-1 1-1 0 0,1-1 1 0 0,0 1-1 0 0,0-1 1 0 0,-1 0-1 0 0,1 1 1 0 0,0-1-1 0 0,0 0 1 0 0,0 1 0 0 0,0-1-1 0 0,0 0 1 0 0,1 0-1 0 0,-1 0 1 0 0,0 0-1 0 0,1 0-46 0 0,1 1 70 0 0,3 4 184 0 0,0-2 0 0 0,0 1-1 0 0,1-1 1 0 0,0 0 0 0 0,5 3-254 0 0,-9-6 60 0 0,0 0 1 0 0,1-1 0 0 0,-1 1-1 0 0,0-1 1 0 0,0 1 0 0 0,1-1-1 0 0,-1 0 1 0 0,0 0-1 0 0,1 0 1 0 0,-1-1 0 0 0,0 1-1 0 0,0-1 1 0 0,1 1 0 0 0,-1-1-1 0 0,1-1-60 0 0,1 0 31 0 0,0 0 1 0 0,0 0-1 0 0,0 0 0 0 0,0-1 0 0 0,0 0 0 0 0,0 0 0 0 0,-1 0 1 0 0,0 0-1 0 0,1-1 0 0 0,-1 0 0 0 0,-1 0 0 0 0,1 0 0 0 0,0 0 1 0 0,-1 0-1 0 0,0-1 0 0 0,0 0 0 0 0,0 0 0 0 0,-1 1 0 0 0,2-6-31 0 0,-2 5-32 0 0,0-1-1 0 0,-1 1 1 0 0,0-1-1 0 0,1 1 1 0 0,-2-1-1 0 0,1 0 1 0 0,-1-3 32 0 0,4-26-494 0 0,0 21 215 0 0,-1 1 1 0 0,-1-1-1 0 0,0 0 0 0 0,-1-7 279 0 0,0 2-625 0 0,1 0-1 0 0,1-8 626 0 0,0 8-556 0 0,-1 1-1 0 0,0-8 557 0 0,1 0-348 0 0,-2 23 321 0 0,0-1 1 0 0,0 1-1 0 0,-1-1 1 0 0,0 1 0 0 0,1 0-1 0 0,-1-1 1 0 0,-1 1-1 0 0,1-2 27 0 0,0 3-13 0 0,0 1 9 0 0,-1 0 0 0 0,1 0 0 0 0,0 0 1 0 0,0 0-1 0 0,0 0 0 0 0,0 0 0 0 0,1 0 0 0 0,-1 0 1 0 0,0 0-1 0 0,0 0 0 0 0,1 0 0 0 0,-1 0 0 0 0,0 0 1 0 0,1 0-1 0 0,-1 1 0 0 0,1-1 0 0 0,-1 0 1 0 0,1 0-1 0 0,-1 0 0 0 0,1 0 0 0 0,0 1 4 0 0,-1-1-104 0 0,0 1-9 0 0,-7-3-2094 0 0,7 3 1045 0 0</inkml:trace>
  <inkml:trace contextRef="#ctx0" brushRef="#br0" timeOffset="3224.571">3641 305 14632 0 0,'0'0'22'0'0,"-1"0"1"0"0,1 0 0 0 0,0 0 0 0 0,-1 0 0 0 0,1 0 0 0 0,-1 1 0 0 0,1-1 0 0 0,0 0 0 0 0,-1 0 0 0 0,1 1 0 0 0,-1-1 0 0 0,1 0-1 0 0,0 0 1 0 0,-1 1 0 0 0,1-1 0 0 0,0 1 0 0 0,0-1 0 0 0,-1 0 0 0 0,1 1 0 0 0,0-1 0 0 0,0 0 0 0 0,-1 1 0 0 0,1-1-1 0 0,0 1 1 0 0,0-1 0 0 0,0 1-23 0 0,6 7 477 0 0,2 1-533 0 0,-5-5 264 0 0,-1-1 0 0 0,1 0 0 0 0,0 1 1 0 0,0-1-1 0 0,0 0 0 0 0,1 0 1 0 0,-1-1-1 0 0,1 1 0 0 0,-1-1 1 0 0,1 0-1 0 0,0 0 0 0 0,0 0 1 0 0,0 0-1 0 0,0-1 0 0 0,0 1 1 0 0,0-1-1 0 0,2 0-208 0 0,2 0 367 0 0,-1-1 0 0 0,1 1 1 0 0,0-2-1 0 0,-1 1 0 0 0,1-1 0 0 0,-1 0 1 0 0,1 0-1 0 0,-1-1 0 0 0,4-1-367 0 0,-1 0 108 0 0,0-1-1 0 0,0 0 1 0 0,0 0-1 0 0,0-1 1 0 0,0 0-1 0 0,-1 0 1 0 0,0-1 0 0 0,0-1-1 0 0,-1 0 1 0 0,0 0-1 0 0,3-3-107 0 0,-7 5-26 0 0,0 0 0 0 0,1 0 0 0 0,-2-1 0 0 0,1 1 0 0 0,-1-1 0 0 0,0 0 0 0 0,0 0 0 0 0,0 0 0 0 0,-1-1 0 0 0,0 1 0 0 0,0 0 0 0 0,-1-1 0 0 0,0 1 0 0 0,0-1 0 0 0,0 0 0 0 0,-1 1 0 0 0,0-1 0 0 0,0-5 26 0 0,-1 10-42 0 0,1-1 0 0 0,-1 0-1 0 0,0 1 1 0 0,0-1 0 0 0,0 0 0 0 0,0 1 0 0 0,0 0 0 0 0,0-1 0 0 0,0 1 0 0 0,-1-1 0 0 0,0 1 0 0 0,1 0 0 0 0,-1 0 0 0 0,-1-1 42 0 0,2 2-22 0 0,0 0 0 0 0,0 0 0 0 0,-1-1 0 0 0,1 1 0 0 0,-1 0 1 0 0,1 0-1 0 0,-1 1 0 0 0,0-1 0 0 0,1 0 0 0 0,-1 0 0 0 0,0 1 0 0 0,1-1 1 0 0,-1 1-1 0 0,0-1 0 0 0,0 1 0 0 0,1 0 0 0 0,-1 0 0 0 0,0 0 0 0 0,0 0 1 0 0,0 0-1 0 0,-1 0 22 0 0,-3 1-19 0 0,0 0 1 0 0,0 1 0 0 0,0 0-1 0 0,1 0 1 0 0,-1 0 0 0 0,0 1-1 0 0,1 0 1 0 0,0 0 0 0 0,0 0-1 0 0,0 1 1 0 0,0-1-1 0 0,0 1 1 0 0,1 0 0 0 0,-1 1-1 0 0,1-1 1 0 0,0 1 0 0 0,1 0-1 0 0,-1 0 1 0 0,1 0 0 0 0,0 0-1 0 0,-2 5 19 0 0,-11 19 0 0 0,13-25 0 0 0,1 1 0 0 0,-1-1 0 0 0,1 1 0 0 0,0 0 0 0 0,0-1 0 0 0,0 1 0 0 0,0 0 0 0 0,1 0 0 0 0,-1 5 0 0 0,1 3-7 0 0,-1 36 52 0 0,2-45-18 0 0,0 0-1 0 0,1 0 1 0 0,-1 0 0 0 0,1 0-1 0 0,0-1 1 0 0,0 1-1 0 0,1 0 1 0 0,-1 0 0 0 0,1-1-1 0 0,1 3-26 0 0,1 0 74 0 0,0 0-1 0 0,0-1 0 0 0,0 1 0 0 0,1-1 0 0 0,0 0 1 0 0,0-1-1 0 0,1 1 0 0 0,-1-1 0 0 0,1 0 0 0 0,0 0-73 0 0,3 1 121 0 0,1 0 0 0 0,0-1-1 0 0,0 0 1 0 0,1-1 0 0 0,-1 0-1 0 0,1 0-120 0 0,13 2 148 0 0,0 0 0 0 0,-1-1 0 0 0,2-2 0 0 0,-1 0 0 0 0,0-2 0 0 0,15-1-148 0 0,127-10-9 0 0,-142 10-681 0 0,12-1-2495 0 0,-20-1-4338 0 0</inkml:trace>
  <inkml:trace contextRef="#ctx0" brushRef="#br0" timeOffset="4035.317">66 990 14096 0 0,'-6'-2'174'0'0,"0"1"0"0"0,0 1 0 0 0,1-1 0 0 0,-1 1 0 0 0,0 0-1 0 0,-4 1-172 0 0,-7-1 308 0 0,14 1 1290 0 0,7 1-1122 0 0,12 1 109 0 0,37-1 404 0 0,0-2 0 0 0,1-3 0 0 0,42-8-990 0 0,-29 3 630 0 0,413-34 552 0 0,-301 30-917 0 0,272-17 704 0 0,-257 19-866 0 0,155-5 192 0 0,-71 5 208 0 0,-119 3-149 0 0,288-18 989 0 0,-250 12-957 0 0,-84 5-123 0 0,94-4 322 0 0,-31-2-382 0 0,-77 6 69 0 0,23 2-272 0 0,86-2 216 0 0,1 0-38 0 0,-151 9-144 0 0,17-1 79 0 0,18-4-113 0 0,-53 3-4869 0 0,18 1 4869 0 0,-14 1-4551 0 0,-43-1-3868 0 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1:44.8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70 12896 0 0,'10'-7'981'0'0,"3"-5"-382"0"0,-13 12-486 0 0,0 0 1 0 0,0 0 0 0 0,1 0-1 0 0,-1 0 1 0 0,0 0 0 0 0,0 0 0 0 0,0 0-1 0 0,0 0 1 0 0,0 0 0 0 0,0 0-1 0 0,1 0 1 0 0,-1 0 0 0 0,0 0-1 0 0,0 0 1 0 0,0 0 0 0 0,0 0 0 0 0,0 0-1 0 0,0 0 1 0 0,1 1 0 0 0,-1-1-1 0 0,0 0 1 0 0,0 0 0 0 0,0 0 0 0 0,0 0-1 0 0,0 0 1 0 0,0 0 0 0 0,0 0-1 0 0,1 0 1 0 0,-1 0 0 0 0,0 1-1 0 0,0-1 1 0 0,0 0 0 0 0,0 0 0 0 0,0 0-1 0 0,0 0 1 0 0,0 0 0 0 0,0 0-1 0 0,0 0 1 0 0,0 1 0 0 0,0-1 0 0 0,0 0-1 0 0,0 0 1 0 0,0 0 0 0 0,0 0-1 0 0,0 0 1 0 0,0 1-114 0 0,3 12 1654 0 0,1 19-1711 0 0,-4-29 417 0 0,8 78 792 0 0,3 0 0 0 0,5 4-1152 0 0,13 94 454 0 0,-9-45-228 0 0,-7-54-256 0 0,-10-68-2063 0 0,0-20-5498 0 0,-3-3 1138 0 0</inkml:trace>
  <inkml:trace contextRef="#ctx0" brushRef="#br0" timeOffset="273.419">21 148 13736 0 0,'-1'-4'56'0'0,"0"0"0"0"0,1 0 1 0 0,0 0-1 0 0,-1 0 1 0 0,2 0-1 0 0,-1 0 1 0 0,0 0-1 0 0,1 0 0 0 0,0 0 1 0 0,0 0-1 0 0,0 0 1 0 0,0 1-1 0 0,1-1 0 0 0,-1 0 1 0 0,1 0-1 0 0,0 1 1 0 0,0-1-1 0 0,1 1 1 0 0,0-1-57 0 0,0 0 230 0 0,1 0 110 0 0,-1 0 0 0 0,1 1 0 0 0,-1 0 1 0 0,1-1-1 0 0,0 1 0 0 0,0 1 0 0 0,1-1 0 0 0,2-1-340 0 0,5-2 463 0 0,3-1 313 0 0,1-1 0 0 0,5 1-776 0 0,-15 5 130 0 0,0 0 0 0 0,0 1 0 0 0,0 0 0 0 0,1 0 1 0 0,-1 0-1 0 0,0 1 0 0 0,1 0 0 0 0,1 0-130 0 0,15 2 318 0 0,0 0 0 0 0,0 2-1 0 0,0 0 1 0 0,-1 2 0 0 0,0 0 0 0 0,0 2-1 0 0,5 2-317 0 0,-21-6 88 0 0,1 0-1 0 0,0 1 0 0 0,-1 0 0 0 0,0 0 1 0 0,0 0-1 0 0,-1 1 0 0 0,1 0 1 0 0,-1 0-1 0 0,-1 1 0 0 0,1-1 0 0 0,-1 1 1 0 0,0 0-1 0 0,0 0-87 0 0,-3-4 21 0 0,0-1 0 0 0,0 1 0 0 0,-1 0 0 0 0,1-1-1 0 0,-1 1 1 0 0,1 0 0 0 0,-1 0 0 0 0,0 0 0 0 0,0-1 0 0 0,0 1 0 0 0,-1 0 0 0 0,1 0 0 0 0,-1 0 0 0 0,1-1-1 0 0,-1 1 1 0 0,0 0 0 0 0,0-1 0 0 0,0 1 0 0 0,0-1 0 0 0,-1 1 0 0 0,1-1 0 0 0,-1 1 0 0 0,-1 1-21 0 0,-5 7 63 0 0,-1-1 1 0 0,0 0 0 0 0,0-1-1 0 0,-5 4-63 0 0,14-13 2 0 0,-24 21-99 0 0,-1-1 0 0 0,-1-1 0 0 0,0-1 0 0 0,-7 1 97 0 0,11-7-1419 0 0,0-1 0 0 0,-1-1 0 0 0,-9 2 1419 0 0,17-7-2600 0 0,5 1-4026 0 0</inkml:trace>
  <inkml:trace contextRef="#ctx0" brushRef="#br0" timeOffset="593.655">473 419 14224 0 0,'-4'7'689'0'0,"-2"10"-281"0"0,-2-1 0 0 0,0 0 0 0 0,-9 13-408 0 0,5-9 685 0 0,1 0 1 0 0,1 3-686 0 0,7-16 286 0 0,0 0 1 0 0,1 0-1 0 0,0 0 1 0 0,0 1-1 0 0,1-1 1 0 0,0 1-1 0 0,0-1 0 0 0,0 3-286 0 0,2-8 65 0 0,-1 0 0 0 0,0 0 0 0 0,0 0 0 0 0,1 0-1 0 0,-1 0 1 0 0,1 0 0 0 0,-1 0 0 0 0,1 0-1 0 0,0-1 1 0 0,0 1 0 0 0,0 0 0 0 0,0-1 0 0 0,0 1-1 0 0,0 0 1 0 0,0-1 0 0 0,1 0 0 0 0,-1 1-1 0 0,0-1 1 0 0,1 0 0 0 0,-1 1 0 0 0,1-1 0 0 0,-1 0-1 0 0,1 0 1 0 0,0 0 0 0 0,0 0 0 0 0,-1-1-1 0 0,1 1 1 0 0,0 0 0 0 0,2 0-65 0 0,2 0 114 0 0,0 1 0 0 0,0-1-1 0 0,0 0 1 0 0,1-1 0 0 0,-1 0 0 0 0,0 0 0 0 0,0 0 0 0 0,4-1-114 0 0,4-1 96 0 0,0 0 0 0 0,0-1 1 0 0,0-1-1 0 0,0 0 1 0 0,-1-1-1 0 0,1 0 0 0 0,-1-1 1 0 0,0-1-97 0 0,-8 4 36 0 0,0-1-1 0 0,0 1 1 0 0,-1-1 0 0 0,1 0 0 0 0,-1 0-1 0 0,0 0 1 0 0,0 0 0 0 0,0-1 0 0 0,2-2-36 0 0,-4 3 26 0 0,0 1 1 0 0,0-1 0 0 0,-1 0-1 0 0,1 1 1 0 0,-1-1 0 0 0,0 0-1 0 0,0 0 1 0 0,0 0 0 0 0,0 0 0 0 0,-1 0-1 0 0,0 0 1 0 0,1 0 0 0 0,-2 0-1 0 0,1-3-26 0 0,-1 3 16 0 0,1 0 0 0 0,-1 0-1 0 0,-1 0 1 0 0,1 1 0 0 0,0-1 0 0 0,-1 0-1 0 0,0 1 1 0 0,0-1 0 0 0,0 1-1 0 0,0-1 1 0 0,0 1 0 0 0,-1 0 0 0 0,1 0-1 0 0,-1 0 1 0 0,0 0 0 0 0,0 1-1 0 0,0-1 1 0 0,0 1 0 0 0,-1 0 0 0 0,-1-2-16 0 0,-9-3-120 0 0,0 0 0 0 0,-1 0 1 0 0,0 2-1 0 0,-7-3 120 0 0,21 8-10 0 0,-7-2-186 0 0,-1 0 1 0 0,1 0 0 0 0,-1 1-1 0 0,1 0 1 0 0,-1 1-1 0 0,1 0 1 0 0,-2 0 195 0 0,-35 5-4231 0 0,31-2-2547 0 0</inkml:trace>
  <inkml:trace contextRef="#ctx0" brushRef="#br0" timeOffset="2715.185">809 340 8328 0 0,'0'0'241'0'0,"0"0"0"0"0,0 0 5 0 0,0 0 566 0 0,0 0 262 0 0,0 0 57 0 0,0 0-30 0 0,0 0-173 0 0,0 0-80 0 0,0 0-14 0 0,0 0-40 0 0,0 0-155 0 0,0 0-67 0 0,0 0-18 0 0,0 0-12 0 0,1 16 908 0 0,7 19 26 0 0,-3-17-1039 0 0,-1 0 0 0 0,-1 0 0 0 0,-1 0 0 0 0,1 14-437 0 0,0 37 246 0 0,-4-61-223 0 0,1 1 1 0 0,-2-1 0 0 0,-1 7-24 0 0,-1 3 23 0 0,2-2 47 0 0,-2 7-452 0 0,4-19 271 0 0,0-3-3391 0 0,0-1 1783 0 0</inkml:trace>
  <inkml:trace contextRef="#ctx0" brushRef="#br0" timeOffset="3006.612">847 275 16416 0 0,'1'-1'82'0'0,"-1"-1"1"0"0,0 1 0 0 0,1-1 0 0 0,-1 0 0 0 0,0 1 0 0 0,0-1 0 0 0,0 1-1 0 0,0-1 1 0 0,-1 1 0 0 0,1-1 0 0 0,0 1 0 0 0,-1-1 0 0 0,1 1 0 0 0,-1-1 0 0 0,1 1-1 0 0,-1-1 1 0 0,1 1 0 0 0,-1-1 0 0 0,0 1 0 0 0,0 0 0 0 0,0 0 0 0 0,0-1-1 0 0,-1 0-82 0 0,-5-9 1102 0 0,-2 11 82 0 0,13 20-1657 0 0,-4-19 320 0 0,0 0 1 0 0,1 1-1 0 0,-1-1 0 0 0,1 0 0 0 0,-1 0 1 0 0,1 1-1 0 0,-1-1 0 0 0,1 0 1 0 0,0 0-1 0 0,0 0 0 0 0,-1 0 0 0 0,1 0 1 0 0,0 0 152 0 0,5 6-6557 0 0</inkml:trace>
  <inkml:trace contextRef="#ctx0" brushRef="#br0" timeOffset="3334.993">1127 298 17423 0 0,'0'0'396'0'0,"-15"3"1096"0"0,4 1-1577 0 0,0 0 0 0 0,1 1 0 0 0,0 1 0 0 0,0-1 0 0 0,0 2 0 0 0,1 0 0 0 0,0 0 0 0 0,0 0 0 0 0,-5 7 85 0 0,12-12 45 0 0,-1 1 1 0 0,1-1-1 0 0,0 1 0 0 0,0 0 1 0 0,1 0-1 0 0,-1 0 0 0 0,1-1 0 0 0,-1 2 1 0 0,1-1-1 0 0,0 0 0 0 0,0 0 1 0 0,0 0-1 0 0,1 0 0 0 0,-1 1 0 0 0,1-1 1 0 0,-1 0-1 0 0,1 1 0 0 0,0-1 1 0 0,1 3-46 0 0,0-1 16 0 0,-1-1 1 0 0,1 1 0 0 0,1-1 0 0 0,-1 1 0 0 0,1-1 0 0 0,0 1 0 0 0,0-1 0 0 0,0 0 0 0 0,0 0-1 0 0,1 0 1 0 0,-1 0 0 0 0,1-1 0 0 0,3 3-17 0 0,74 81 232 0 0,-78-86-209 0 0,-1 0 0 0 0,0 0-1 0 0,0 0 1 0 0,0 1 0 0 0,0-1 0 0 0,0 0 0 0 0,0 1 0 0 0,-1-1-1 0 0,1 1 1 0 0,0-1 0 0 0,-1 1 0 0 0,1-1 0 0 0,-1 1-1 0 0,0-1 1 0 0,1 1 0 0 0,-1 0 0 0 0,0 1-23 0 0,0-1 39 0 0,-1-1 1 0 0,1 1-1 0 0,-1 0 0 0 0,1-1 1 0 0,-1 1-1 0 0,0-1 1 0 0,0 1-1 0 0,0-1 1 0 0,0 1-1 0 0,0-1 1 0 0,0 1-1 0 0,0-1 0 0 0,0 0 1 0 0,0 0-1 0 0,-1 1 1 0 0,-1 0-40 0 0,-5 3 93 0 0,0 0-1 0 0,0 0 1 0 0,-1 0 0 0 0,0-1 0 0 0,0-1 0 0 0,-7 3-93 0 0,-11 5-153 0 0,16-8-447 0 0,1 0 1 0 0,-1 0-1 0 0,1-1 1 0 0,-1-1 0 0 0,0 0-1 0 0,0 0 1 0 0,-8-1 599 0 0,17 0-981 0 0,-3-3-3 0 0</inkml:trace>
  <inkml:trace contextRef="#ctx0" brushRef="#br0" timeOffset="3615.107">1421 314 15312 0 0,'0'0'449'0'0,"0"0"-2"0"0,0 0-204 0 0,0 0 216 0 0,-1 1 128 0 0,-10 2-390 0 0,1 0 1 0 0,0 1-1 0 0,0 1 1 0 0,0-1-1 0 0,1 2 0 0 0,-1-1 1 0 0,1 1-1 0 0,0 1 1 0 0,1-1-1 0 0,0 1 1 0 0,0 1-1 0 0,0 0 0 0 0,-1 3-197 0 0,6-8 0 0 0,1 0 0 0 0,0 0 0 0 0,0 1 0 0 0,0-1 0 0 0,1 1 0 0 0,-1-1 0 0 0,1 1 0 0 0,-1 2 0 0 0,2-5 0 0 0,0 1 0 0 0,-1 0 0 0 0,1-1 0 0 0,0 1 0 0 0,0 0 0 0 0,0-1 0 0 0,0 1 0 0 0,0 0 0 0 0,0 0 0 0 0,1-1 0 0 0,-1 1 0 0 0,1-1 0 0 0,-1 1 0 0 0,1 0 0 0 0,-1-1 0 0 0,1 1 0 0 0,0-1 0 0 0,0 1 0 0 0,0 0 0 0 0,5 4 0 0 0,0 0 0 0 0,0-1 0 0 0,1 1 0 0 0,0-1 0 0 0,0-1 1 0 0,0 1-1 0 0,1-1 0 0 0,-1 0 0 0 0,1-1 0 0 0,4 2 0 0 0,23 11 27 0 0,-10 0 595 0 0,-25-15-381 0 0,0-1 30 0 0,-1 6 286 0 0,0-4-495 0 0,0-1 0 0 0,-1 1 0 0 0,1 0-1 0 0,-1-1 1 0 0,1 1 0 0 0,-1-1 0 0 0,0 0 0 0 0,0 1 0 0 0,0-1 0 0 0,1 0 0 0 0,-1 0-1 0 0,0 0 1 0 0,0 0 0 0 0,-1 0 0 0 0,1-1-62 0 0,-39 12 420 0 0,24-8-303 0 0,-108 24-1433 0 0,103-24-2158 0 0,16-3 403 0 0,-4 2-3563 0 0</inkml:trace>
  <inkml:trace contextRef="#ctx0" brushRef="#br0" timeOffset="4228.206">1773 303 13448 0 0,'29'-2'298'0'0,"-25"3"433"0"0,-5 1-432 0 0,-6 3-204 0 0,7-4-60 0 0,-35 20 854 0 0,-26 13-889 0 0,21-13 1480 0 0,-14 12-1480 0 0,41-24 335 0 0,2 0-1 0 0,-1 0 1 0 0,1 1-1 0 0,1 0 1 0 0,0 1-1 0 0,-4 4-334 0 0,14-15 2 0 0,-3 4 124 0 0,0 0 0 0 0,0-1 0 0 0,1 1 0 0 0,-1 0 0 0 0,1 0 0 0 0,0 1 0 0 0,0-1 0 0 0,0 0-1 0 0,1 1 1 0 0,-1 4-126 0 0,2-9 41 0 0,0 1 0 0 0,0 0 0 0 0,0 0 0 0 0,0 0-1 0 0,0 0 1 0 0,0 0 0 0 0,1 0 0 0 0,-1 0 0 0 0,0 0-1 0 0,1 0 1 0 0,-1 0 0 0 0,0-1 0 0 0,1 1 0 0 0,0 0-1 0 0,-1 0 1 0 0,1 0 0 0 0,-1-1 0 0 0,1 1 0 0 0,0 0-1 0 0,-1-1 1 0 0,1 1 0 0 0,0-1 0 0 0,0 1 0 0 0,0 0-1 0 0,-1-1 1 0 0,1 0 0 0 0,0 1 0 0 0,0-1 0 0 0,0 0-1 0 0,0 1 1 0 0,0-1 0 0 0,0 0 0 0 0,0 0 0 0 0,0 0-41 0 0,4 2 70 0 0,0-1 0 0 0,0 0 0 0 0,0-1 0 0 0,0 1 0 0 0,0-1 0 0 0,4 0-70 0 0,1-1 76 0 0,0 0 0 0 0,0-1 0 0 0,-1 0 0 0 0,1 0 0 0 0,-1-1 0 0 0,1 0 0 0 0,-1-1 0 0 0,0 0 0 0 0,0-1 0 0 0,2-1-76 0 0,11-11 89 0 0,0-2-1 0 0,-1 0 0 0 0,5-9-88 0 0,-1 4 63 0 0,-21 20-63 0 0,0 0 0 0 0,1 0 0 0 0,-1 1 0 0 0,1 0 0 0 0,0 0 0 0 0,0 0 0 0 0,4-1 0 0 0,-8 3 0 0 0,1 0 0 0 0,0 0 0 0 0,0 1 0 0 0,0-1 0 0 0,0 1 0 0 0,0-1 0 0 0,0 1 0 0 0,0 0 0 0 0,0-1 0 0 0,0 1 0 0 0,0 0 0 0 0,0 1 0 0 0,0-1 0 0 0,0 0 0 0 0,0 0 0 0 0,0 1 0 0 0,0-1 0 0 0,0 1 0 0 0,-1 0 0 0 0,1 0 0 0 0,0 0 0 0 0,0-1 0 0 0,1 2 0 0 0,2 3 9 0 0,0 1-1 0 0,0-1 0 0 0,-1 1 1 0 0,0 0-1 0 0,0 0 1 0 0,0 0-1 0 0,0 0 0 0 0,-1 1 1 0 0,0 0-1 0 0,2 6-8 0 0,-4-6 42 0 0,1 0 1 0 0,-1 0-1 0 0,0 0 0 0 0,0 0 0 0 0,-1 0 0 0 0,0 0 1 0 0,-1 2-43 0 0,1 2 76 0 0,0-5-27 0 0,-1 1-1 0 0,-1-1 0 0 0,1 1 0 0 0,-1-1 1 0 0,0 0-1 0 0,0 0 0 0 0,-1 0 1 0 0,0 0-1 0 0,-2 3-48 0 0,4-7 16 0 0,0-1 0 0 0,0 0 0 0 0,0 0 0 0 0,-1 0 0 0 0,1 0 0 0 0,0 0 0 0 0,0 0 0 0 0,-1 0 0 0 0,1 0 0 0 0,0-1 0 0 0,-1 1 0 0 0,1 0 1 0 0,-1-1-1 0 0,1 1 0 0 0,-1-1 0 0 0,1 0 0 0 0,-1 1 0 0 0,0-1 0 0 0,1 0 0 0 0,-1 0 0 0 0,1 0 0 0 0,-1 0 0 0 0,1 0 0 0 0,-1 0 0 0 0,1-1 0 0 0,-1 1 0 0 0,0 0 0 0 0,1-1 0 0 0,-1 1 0 0 0,1-1-16 0 0,0 1 5 0 0,-1-1 0 0 0,1 1 0 0 0,0-1 0 0 0,0 0 0 0 0,0 1-1 0 0,0-1 1 0 0,0 0 0 0 0,0 1 0 0 0,0-1 0 0 0,0 0 0 0 0,0 0 0 0 0,0 0 0 0 0,1 0-1 0 0,-1 0 1 0 0,0 0 0 0 0,0 0 0 0 0,1 0 0 0 0,-1 0 0 0 0,1 0 0 0 0,-1 0-1 0 0,1-1 1 0 0,0 1 0 0 0,-1 0 0 0 0,1 0 0 0 0,0 0 0 0 0,0-1 0 0 0,0 1-1 0 0,-1 0 1 0 0,1 0 0 0 0,1-1 0 0 0,-1 1 0 0 0,0 0 0 0 0,0 0 0 0 0,0-1 0 0 0,1 1-1 0 0,-1 0 1 0 0,1-1-5 0 0,4-13-131 0 0,-4 11 86 0 0,0 0 1 0 0,1 0 0 0 0,0 0-1 0 0,-1 0 1 0 0,3-3 44 0 0,7-12-165 0 0,-7 12 74 0 0,0 0 0 0 0,1 0 0 0 0,0 0 0 0 0,3-4 91 0 0,8-5-315 0 0,0 1 0 0 0,10-8 315 0 0,-18 17-26 0 0,0 0 1 0 0,0 1-1 0 0,0 0 1 0 0,1 0-1 0 0,0 1 1 0 0,0 0 0 0 0,2 0 25 0 0,-8 3 18 0 0,1 1 1 0 0,-1-1 0 0 0,1 1 0 0 0,-1 0-1 0 0,1 0 1 0 0,-1 0 0 0 0,1 0 0 0 0,-1 1-1 0 0,1-1 1 0 0,-1 1 0 0 0,1 0 0 0 0,-1 0-1 0 0,3 1-18 0 0,-2 0 38 0 0,0 0 1 0 0,1 0-1 0 0,-1 0 0 0 0,0 1 0 0 0,0-1 0 0 0,0 1 0 0 0,-1 0 0 0 0,1 0 0 0 0,2 4-38 0 0,11 12 213 0 0,24 31 406 0 0,-37-44-542 0 0,0 0 1 0 0,0 0 0 0 0,-1 1 0 0 0,0 0 0 0 0,0 0-1 0 0,0 0 1 0 0,0 2-78 0 0,0 4 132 0 0,-2-9-94 0 0,1 1 0 0 0,-1 0 0 0 0,0 0 0 0 0,0 0 0 0 0,-1-1 0 0 0,1 1 0 0 0,-1 0 0 0 0,0 0 0 0 0,-1 3-38 0 0,-1 6-86 0 0,-1 3-147 0 0,-4-4-2923 0 0,7-12 2005 0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1:50.6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185 168 10224 0 0,'0'0'230'0'0,"0"0"30"0"0,0 0 19 0 0,0 0-30 0 0,0 0-27 0 0,0 0 466 0 0,0 0 221 0 0,0 0 47 0 0,0 0-41 0 0,0 0-218 0 0,0 0-97 0 0,5-4 1826 0 0,-5 4-2397 0 0,9-1 1014 0 0,-9 1-1000 0 0,1 0-1 0 0,-1 0 1 0 0,0 0 0 0 0,0 0 0 0 0,1 0-1 0 0,-1 0 1 0 0,0 0 0 0 0,0 0 0 0 0,1 0-1 0 0,-1 0 1 0 0,0 0 0 0 0,0 0 0 0 0,1 0-1 0 0,-1 0 1 0 0,0 0 0 0 0,0 0 0 0 0,1 1-1 0 0,-1-1 1 0 0,0 0 0 0 0,0 0 0 0 0,1 0-1 0 0,-1 0 1 0 0,0 1 0 0 0,0-1 0 0 0,0 0-1 0 0,1 0 1 0 0,-1 0 0 0 0,0 1 0 0 0,0-1-1 0 0,0 0 1 0 0,0 0 0 0 0,0 1 0 0 0,0-1-1 0 0,1 0 1 0 0,-1 0 0 0 0,0 1 0 0 0,0-1-1 0 0,0 0-42 0 0,0 0 167 0 0,0 0-6 0 0,0 0-1 0 0,0 0 0 0 0,0 0 0 0 0,0 0-1 0 0,0 0-6 0 0,0 0-1 0 0,0 0-4 0 0,0 0-17 0 0,0 0-10 0 0,0 0-1 0 0,0 0-6 0 0,0 0-29 0 0,0 0-12 0 0,0 0-1 0 0,0 0 0 0 0,0 0-1 0 0,0 0-6 0 0,0 0-22 0 0,0 0-86 0 0,-5-26 43 0 0,0 5-9 0 0,3 5-110 0 0,-4-10-105 0 0,5 19 188 0 0,-2 0 0 0 0,3 5 24 0 0,1 2-49 0 0,0 1 56 0 0,0-1-1 0 0,0 1 1 0 0,-1-1 0 0 0,1 1-1 0 0,0-1 1 0 0,-1 1 0 0 0,1-1-1 0 0,-1 1 1 0 0,1-1 0 0 0,0 1-1 0 0,-1 0 1 0 0,1-1 0 0 0,-1 1-1 0 0,0 0 1 0 0,1 0 0 0 0,-1-1-1 0 0,0 1 1 0 0,1 0 0 0 0,-1 0-1 0 0,0 0 1 0 0,0-1-1 0 0,1 1 6 0 0,-1 3-14 0 0,4 6 14 0 0,0 0 0 0 0,-1 0 0 0 0,-1 0 0 0 0,1 1 0 0 0,0 7 0 0 0,1 7 64 0 0,1 0 0 0 0,7 17-64 0 0,-5-20 13 0 0,19 64 67 0 0,18 36-80 0 0,-44-121 8 0 0,1 0 0 0 0,-1-1-1 0 0,0 1 1 0 0,0 0 0 0 0,1-1-1 0 0,-1 1 1 0 0,0 0 0 0 0,1-1 0 0 0,-1 1-1 0 0,1-1 1 0 0,-1 1 0 0 0,1-1-1 0 0,-1 1 1 0 0,1-1 0 0 0,-1 1-1 0 0,1-1-7 0 0,1 2 21 0 0,-1-1 43 0 0,-1-1 0 0 0,0 0 0 0 0,0 0 0 0 0,0 0 0 0 0,0 0 12 0 0,0 0-68 0 0,0 1-1 0 0,0-1 0 0 0,0 0 1 0 0,0 0-1 0 0,0 0 1 0 0,0 0-1 0 0,0 0 0 0 0,0 0 1 0 0,0 0-1 0 0,0 0 0 0 0,0 0 1 0 0,0 0-1 0 0,0 0 1 0 0,0 0-1 0 0,0 0 0 0 0,0 0 1 0 0,-1 0-1 0 0,1 0 0 0 0,0 1 1 0 0,0-1-1 0 0,0 0 1 0 0,0 0-1 0 0,0 0 0 0 0,0 0 1 0 0,0 0-1 0 0,0 0 1 0 0,0 0-1 0 0,0 0 0 0 0,-1 0 1 0 0,1 0-1 0 0,0 0 0 0 0,0 0 1 0 0,0 0-1 0 0,0 0 1 0 0,0 0-1 0 0,0-1 0 0 0,0 1 1 0 0,0 0-1 0 0,0 0 0 0 0,0 0 1 0 0,-1 0-1 0 0,1 0 1 0 0,0 0-1 0 0,0 0 0 0 0,0 0 1 0 0,0 0-1 0 0,0 0 0 0 0,0 0 1 0 0,0 0-1 0 0,0 0 1 0 0,0 0-1 0 0,0 0 0 0 0,0-1 1 0 0,0 1-1 0 0,0 0 0 0 0,0 0 1 0 0,0 0-1 0 0,0 0-7 0 0,-12-12 1 0 0,-1 0 0 0 0,0 1 0 0 0,-1 0-1 0 0,0 1 1 0 0,0 0 0 0 0,-1 1 0 0 0,-11-4-1 0 0,19 11-10 0 0,1-1 0 0 0,0 2 0 0 0,-1-1 0 0 0,0 1 0 0 0,1 0 0 0 0,-1 0 0 0 0,0 1 0 0 0,1 0 0 0 0,-1 0 0 0 0,0 1 1 0 0,0-1-1 0 0,1 2 0 0 0,-1-1 0 0 0,1 1 0 0 0,-1 0 0 0 0,1 0 0 0 0,0 0 0 0 0,-1 1 0 0 0,1 0 0 0 0,0 0 0 0 0,1 1 0 0 0,-1 0 1 0 0,1 0-1 0 0,0 0 0 0 0,0 1 0 0 0,0-1 0 0 0,0 1 0 0 0,1 0 0 0 0,0 1 0 0 0,0-1 0 0 0,0 1 0 0 0,0 1 10 0 0,3-4 0 0 0,-1-1 0 0 0,1 1 0 0 0,0 0 0 0 0,1-1 0 0 0,-1 1 0 0 0,0 0 0 0 0,1 0 0 0 0,-1 0 0 0 0,1 0 0 0 0,0 0 0 0 0,0 0 0 0 0,0-1 0 0 0,1 1 0 0 0,-1 0 0 0 0,1 0 0 0 0,-1 0 0 0 0,1 0 0 0 0,0-1 0 0 0,0 1 0 0 0,0 0 0 0 0,1-1 0 0 0,-1 1 0 0 0,0-1 0 0 0,1 1 0 0 0,0-1 0 0 0,0 2 0 0 0,5 1 53 0 0,0 0 0 0 0,0 0-1 0 0,0-1 1 0 0,1 0-1 0 0,-1 0 1 0 0,1 0 0 0 0,0-1-1 0 0,0-1 1 0 0,0 1-1 0 0,1-1 1 0 0,-1 0 0 0 0,0-1-1 0 0,7 0-52 0 0,6 0 73 0 0,0-1-1 0 0,0-1 0 0 0,-1-1 0 0 0,1-1 1 0 0,1-1-73 0 0,-4 1 15 0 0,4-1-44 0 0,1 0 0 0 0,-1-2 1 0 0,0 0-1 0 0,20-10 29 0 0,-36 13-65 0 0,12-4-651 0 0,-2-2 0 0 0,1 0 0 0 0,-1 0 1 0 0,15-13 715 0 0,-19 12-1132 0 0,0-1 0 0 0,-1 0 1 0 0,0-1-1 0 0,2-4 1132 0 0,-10 12-121 0 0,0 0 0 0 0,0 1 0 0 0,0-1 0 0 0,1 1 0 0 0,-1-1 0 0 0,1 1 0 0 0,0 0 0 0 0,0 0 121 0 0,-4 3 94 0 0,1 0-1 0 0,-1 0 0 0 0,1 0 1 0 0,-1 0-1 0 0,1 0 0 0 0,-1 0 1 0 0,1 0-1 0 0,-1 0 1 0 0,0 0-1 0 0,1 0 0 0 0,-1 0 1 0 0,1 0-1 0 0,-1 0 1 0 0,1 1-1 0 0,-1-1 0 0 0,1 0 1 0 0,-1 0-1 0 0,0 0 1 0 0,1 0-1 0 0,-1 1 0 0 0,1-1 1 0 0,-1 0-1 0 0,0 1 0 0 0,1-1 1 0 0,-1 0-1 0 0,0 1 1 0 0,1-1-1 0 0,-1 0 0 0 0,0 1-93 0 0,9 12 1298 0 0,-8-11-1356 0 0,7 14 1306 0 0,0 0-1 0 0,4 15-1247 0 0,-6-14 749 0 0,1 0-1 0 0,8 13-748 0 0,-8-17 267 0 0,10 15 177 0 0,-16-26-416 0 0,0 0 0 0 0,1 0 0 0 0,-1 0 0 0 0,1-1 0 0 0,-1 1 0 0 0,1-1 0 0 0,0 1 1 0 0,0-1-1 0 0,0 1 0 0 0,0-1 0 0 0,1 1-28 0 0,-2-2 53 0 0,-1 0-14 0 0,0 0-107 0 0,0 0-48 0 0,0 0-11 0 0,0 0-122 0 0,2-1-510 0 0,-1 1 617 0 0,0-1 0 0 0,0 0 0 0 0,0 1 0 0 0,0-1 0 0 0,0 0 0 0 0,-1 1 0 0 0,1-1 0 0 0,0 0-1 0 0,0 0 1 0 0,-1 0 0 0 0,1 0 0 0 0,-1 0 0 0 0,1 0 0 0 0,-1 0 0 0 0,1 0 0 0 0,-1 0 0 0 0,1 0 0 0 0,-1 0-1 0 0,0 0 1 0 0,0 0 0 0 0,1-1 142 0 0,0-29-3938 0 0,-1 21 2643 0 0,0-8-487 0 0</inkml:trace>
  <inkml:trace contextRef="#ctx0" brushRef="#br0" timeOffset="264.92">697 312 14480 0 0,'1'-5'74'0'0,"0"2"25"0"0,-1 1 0 0 0,1-1-1 0 0,-1 0 1 0 0,0 1 0 0 0,1-1-1 0 0,-1 0 1 0 0,0 1 0 0 0,-1-1-1 0 0,1 0 1 0 0,0 1 0 0 0,-1-1-1 0 0,1 0 1 0 0,-1 1 0 0 0,0-1-99 0 0,-17-36 1453 0 0,16 35-590 0 0,0-1 378 0 0,5 7-798 0 0,12 6-933 0 0,-4-3-994 0 0,4 3-4982 0 0</inkml:trace>
  <inkml:trace contextRef="#ctx0" brushRef="#br0" timeOffset="516.64">1065 170 18311 0 0,'0'0'414'0'0,"0"0"56"0"0,0 0 33 0 0,0 0-55 0 0,-4 6-275 0 0,-4 2-248 0 0,4-5 185 0 0,1 0 1 0 0,-1 1 0 0 0,0-1 0 0 0,1 1 0 0 0,0 0 0 0 0,0 0 0 0 0,0 0 0 0 0,1 1 0 0 0,-1-1 0 0 0,1 1 0 0 0,0-1 0 0 0,0 1 0 0 0,1 0 0 0 0,-1 0-111 0 0,1-1 7 0 0,0 1 0 0 0,1 0 0 0 0,0 0 0 0 0,0-1 0 0 0,0 1 0 0 0,0 0 0 0 0,1 0 0 0 0,-1-1 0 0 0,1 1 0 0 0,1 0 0 0 0,-1-1 0 0 0,0 1 0 0 0,1-1 0 0 0,1 2-7 0 0,8 22 0 0 0,-10-23 10 0 0,1 0 0 0 0,0 0 0 0 0,0 0 0 0 0,0 0 0 0 0,1 0 0 0 0,3 4-10 0 0,7 9 18 0 0,1 1 31 0 0,0-1 0 0 0,1-1-1 0 0,6 5-48 0 0,-17-18 20 0 0,0 0 0 0 0,-1 0 0 0 0,0 1 0 0 0,0-1 1 0 0,1 3-22 0 0,9 12 193 0 0,-12-18-168 0 0,-1 0-1 0 0,1-1 0 0 0,0 1 0 0 0,-1 0 1 0 0,1 0-1 0 0,0 0 0 0 0,-1 0 0 0 0,0 0 0 0 0,1 0 1 0 0,-1 0-1 0 0,1 0 0 0 0,-1 0 0 0 0,0 0 1 0 0,0 0-1 0 0,0 0 0 0 0,1 0 0 0 0,-1 0 1 0 0,0 0-1 0 0,0 0 0 0 0,-1 0 0 0 0,1 0 1 0 0,0 0-1 0 0,0 0 0 0 0,0 1 0 0 0,-1-1 1 0 0,1 0-1 0 0,0 0 0 0 0,-1-1 0 0 0,1 1 0 0 0,-1 0 1 0 0,0 0-1 0 0,1 0 0 0 0,-1 0 0 0 0,1 0 1 0 0,-1 0-1 0 0,0-1 0 0 0,0 1 0 0 0,0 0 1 0 0,1-1-1 0 0,-1 1 0 0 0,0 0 0 0 0,0-1 1 0 0,0 1-24 0 0,-6 3 157 0 0,0 0 1 0 0,0-1 0 0 0,0 1-1 0 0,-1-2 1 0 0,-3 2-158 0 0,3-1 64 0 0,-4 1-37 0 0,-1-1-1 0 0,0 0 1 0 0,0-1-1 0 0,0 0 1 0 0,0-1-1 0 0,0-1 1 0 0,0 0 0 0 0,0 0-1 0 0,-1-2 1 0 0,-3 0-27 0 0,16 2-46 0 0,-1 0 0 0 0,1-1 1 0 0,-1 1-1 0 0,1 0 1 0 0,0-1-1 0 0,-1 1 0 0 0,1-1 1 0 0,0 0-1 0 0,-1 1 1 0 0,1-1-1 0 0,0 0 1 0 0,0 0-1 0 0,-1 0 0 0 0,1 0 1 0 0,0 0 45 0 0,0 0-64 0 0,1 0 0 0 0,-1 0-1 0 0,1 1 1 0 0,-1-1 0 0 0,1 0 0 0 0,-1 0 0 0 0,1 0 0 0 0,0 0 0 0 0,0 0-1 0 0,-1 0 1 0 0,1 0 0 0 0,0 0 0 0 0,0 0 0 0 0,0 0 0 0 0,0 0 0 0 0,0 0-1 0 0,0 0 65 0 0,1-4-968 0 0,1 0 0 0 0,-1 0 0 0 0,1 0 0 0 0,0 0 0 0 0,0 0 0 0 0,1 1 0 0 0,0-3 968 0 0,1 0-2833 0 0,5-10-2872 0 0</inkml:trace>
  <inkml:trace contextRef="#ctx0" brushRef="#br0" timeOffset="837.753">1352 98 14840 0 0,'-1'0'29'0'0,"0"0"0"0"0,1-1-1 0 0,-1 1 1 0 0,0 0 0 0 0,1 0 0 0 0,-1 0 0 0 0,1-1 0 0 0,-1 1 0 0 0,0 0 0 0 0,1-1 0 0 0,-1 1 0 0 0,1 0 0 0 0,-1-1 0 0 0,1 1 0 0 0,-1-1 0 0 0,1 1 0 0 0,0-1 0 0 0,-1 1 0 0 0,1-1 0 0 0,-1 1 0 0 0,1-1-29 0 0,12-2 511 0 0,4 1-598 0 0,-14 1 246 0 0,0 1 0 0 0,-1 1 0 0 0,1-1 1 0 0,0 0-1 0 0,0 0 0 0 0,-1 1 1 0 0,1-1-1 0 0,0 1 0 0 0,-1-1 1 0 0,1 1-1 0 0,-1 0 0 0 0,1-1 0 0 0,-1 1 1 0 0,1 0-1 0 0,-1 0 0 0 0,1 0 1 0 0,-1 1-1 0 0,0-1 0 0 0,1 0 1 0 0,-1 0-1 0 0,0 1 0 0 0,0-1 1 0 0,0 0-1 0 0,0 1 0 0 0,0-1 0 0 0,-1 1 1 0 0,1-1-1 0 0,0 1 0 0 0,0 0-159 0 0,4 11 540 0 0,7 12 1332 0 0,5 15-1872 0 0,-14-32 161 0 0,-1 1 0 0 0,0 0 1 0 0,0 0-1 0 0,0 0 1 0 0,-1 1-1 0 0,-1 5-161 0 0,2 18 301 0 0,-1-24-253 0 0,0-1 1 0 0,-1 1 0 0 0,0 0 0 0 0,0-1-1 0 0,-2 4-48 0 0,-10 73 198 0 0,-4-31-132 0 0,7-42-221 0 0,3-5-226 0 0,6-6 92 0 0,0-1-184 0 0,0 0-751 0 0,0 0-326 0 0,0-6-5468 0 0,0-2 1125 0 0</inkml:trace>
  <inkml:trace contextRef="#ctx0" brushRef="#br0" timeOffset="1131.271">1417 303 12872 0 0,'18'-8'698'0'0,"0"-1"0"0"0,12-10-698 0 0,-26 17 46 0 0,0 1 0 0 0,-1-1 1 0 0,1 1-1 0 0,0 0 1 0 0,0-1-1 0 0,0 2 0 0 0,4-2-46 0 0,5 0 1132 0 0,-12 2-1054 0 0,-1 0 0 0 0,1 0 0 0 0,0 0 0 0 0,-1 0 0 0 0,1 0 0 0 0,0 0 0 0 0,-1 0 0 0 0,1 0 1 0 0,0 0-1 0 0,-1 1 0 0 0,1-1 0 0 0,0 0 0 0 0,-1 0 0 0 0,1 1 0 0 0,-1-1 0 0 0,1 1 1 0 0,0-1-79 0 0,2 2 241 0 0,5 0 35 0 0,-1 1-1 0 0,0 0 1 0 0,-1 0 0 0 0,1 0-1 0 0,0 1 1 0 0,-1 0 0 0 0,0 1 0 0 0,0-1-1 0 0,0 1 1 0 0,0 0 0 0 0,-1 0 0 0 0,0 1-1 0 0,0 0 1 0 0,0 0 0 0 0,2 5-276 0 0,5 8 457 0 0,-8-13-262 0 0,0 0-1 0 0,0 0 1 0 0,-1 1 0 0 0,1 2-195 0 0,7 13 636 0 0,-9-18-524 0 0,0-1-1 0 0,0 1 0 0 0,0 1 0 0 0,-1-1 1 0 0,0 0-1 0 0,1 0 0 0 0,-1 0 0 0 0,0 2-111 0 0,0 4 202 0 0,-1-8-141 0 0,1 1 0 0 0,-1 0 0 0 0,0 0 1 0 0,0-1-1 0 0,0 1 0 0 0,0 0 0 0 0,0 0 0 0 0,-1-1 0 0 0,1 1-61 0 0,0-2 13 0 0,-1 0 0 0 0,1-1 1 0 0,0 1-1 0 0,0 0 0 0 0,0-1 0 0 0,0 1 0 0 0,-1-1 0 0 0,1 1 0 0 0,0 0 0 0 0,0-1 0 0 0,-1 1 1 0 0,1-1-1 0 0,-1 1 0 0 0,1-1 0 0 0,0 1 0 0 0,-1-1 0 0 0,1 1 0 0 0,-1-1 0 0 0,1 1 0 0 0,-1-1 1 0 0,1 0-1 0 0,-1 1 0 0 0,1-1 0 0 0,-1 0 0 0 0,0 1 0 0 0,1-1 0 0 0,-1 0-13 0 0,0 0 18 0 0,0 0 1 0 0,0 0-1 0 0,0-1 0 0 0,0 1 0 0 0,-1 0 1 0 0,1 0-1 0 0,0-1 0 0 0,1 1 0 0 0,-1-1 1 0 0,0 1-1 0 0,0-1 0 0 0,0 1 0 0 0,0-1 1 0 0,0 0-1 0 0,0 1 0 0 0,1-1 0 0 0,-1 0-18 0 0,-1-3-8 0 0,0 0 0 0 0,0 0-1 0 0,1 0 1 0 0,0 0 0 0 0,-1 0-1 0 0,1 0 1 0 0,1 0 0 0 0,-1-4 8 0 0,1 1-48 0 0,0 0 1 0 0,1 0-1 0 0,0 0 1 0 0,1 0-1 0 0,-1 0 1 0 0,1 0-1 0 0,1 1 1 0 0,-1-1-1 0 0,1 0 1 0 0,0 1-1 0 0,1 0 1 0 0,-1 0-1 0 0,1 0 1 0 0,1 0-1 0 0,-1 0 1 0 0,1 1-1 0 0,0 0 1 0 0,0 0-1 0 0,0 0 1 0 0,1 1-1 0 0,0-1 48 0 0,-2 3-22 0 0,0-1 0 0 0,0 1 0 0 0,1 0 1 0 0,-1 0-1 0 0,1 0 0 0 0,-1 1 0 0 0,1-1 0 0 0,1 1 22 0 0,-4 1 9 0 0,0-1 0 0 0,0 1-1 0 0,0 0 1 0 0,0 0 0 0 0,0 1 0 0 0,0-1 0 0 0,0 0 0 0 0,0 0-1 0 0,0 1 1 0 0,0 0 0 0 0,0-1 0 0 0,0 1 0 0 0,0 0 0 0 0,0 0-1 0 0,0 0 1 0 0,-1 0 0 0 0,1 0 0 0 0,0 0 0 0 0,-1 0 0 0 0,2 2-9 0 0,9 10 158 0 0,-1 0 0 0 0,0 1 0 0 0,-1 0 0 0 0,0 0 0 0 0,-2 1 0 0 0,1 1 0 0 0,-2-1 0 0 0,0 2 0 0 0,1 5-158 0 0,14 34 756 0 0,-22-55-682 0 0,0-1 11 0 0,0 0-48 0 0,9 1 5 0 0,-8-1-234 0 0,0 0 1 0 0,0 0-1 0 0,0 0 0 0 0,0 0 1 0 0,0 0-1 0 0,0 0 0 0 0,0 0 1 0 0,0 0-1 0 0,0 0 0 0 0,0 0 1 0 0,0-1-1 0 0,0 1 1 0 0,0 0-1 0 0,-1-1 0 0 0,1 1 1 0 0,0-1-1 0 0,0 1 0 0 0,1-1 192 0 0,5-6-1120 0 0</inkml:trace>
  <inkml:trace contextRef="#ctx0" brushRef="#br0" timeOffset="1444.788">2017 125 17215 0 0,'-7'-12'893'0'0,"-1"-1"0"0"0,-9-10-893 0 0,10 14 696 0 0,1 0 0 0 0,0 0-1 0 0,0 0 1 0 0,1-1 0 0 0,0 0-1 0 0,0-2-695 0 0,5 12 31 0 0,0 0 1 0 0,0 0-1 0 0,0 0 0 0 0,-1-1 0 0 0,1 1 0 0 0,0 0 0 0 0,0 0 0 0 0,0 0 0 0 0,0 0 0 0 0,0-1 1 0 0,0 1-1 0 0,0 0 0 0 0,0 0 0 0 0,0 0 0 0 0,0-1 0 0 0,0 1 0 0 0,0 0 0 0 0,0 0 0 0 0,0 0 1 0 0,0 0-1 0 0,0-1 0 0 0,1 1 0 0 0,-1 0 0 0 0,0 0 0 0 0,0 0 0 0 0,0 0 0 0 0,0-1 0 0 0,0 1 1 0 0,0 0-1 0 0,0 0 0 0 0,1 0 0 0 0,-1 0 0 0 0,0 0 0 0 0,0 0 0 0 0,0-1 0 0 0,0 1 1 0 0,0 0-1 0 0,1 0 0 0 0,-1 0 0 0 0,0 0 0 0 0,0 0 0 0 0,0 0-31 0 0,11 1 8 0 0,-8-1-303 0 0,-1 1 1 0 0,1 0 0 0 0,-1 0-1 0 0,0 0 1 0 0,1 0-1 0 0,-1 1 1 0 0,1 0 294 0 0,2 3-1486 0 0,0 0-66 0 0</inkml:trace>
  <inkml:trace contextRef="#ctx0" brushRef="#br0" timeOffset="1872.504">2147 1 16040 0 0,'0'0'362'0'0,"0"0"47"0"0,0 0 30 0 0,7 6 94 0 0,-1 0-338 0 0,-1 1 0 0 0,0-1 0 0 0,0 1-1 0 0,-1 1 1 0 0,0-1 0 0 0,0 1 0 0 0,-1-1-1 0 0,1 1 1 0 0,0 7-195 0 0,8 14 687 0 0,-4-7-119 0 0,-1 0-1 0 0,-1 0 1 0 0,1 10-568 0 0,6 20 573 0 0,-4-20-97 0 0,-2 1 0 0 0,-1 0 0 0 0,-2 0 0 0 0,-1 0 0 0 0,-1 5-476 0 0,-9-58 288 0 0,6 12-300 0 0,0-1 0 0 0,1 1 0 0 0,1-1 0 0 0,-1 1 0 0 0,1-1 0 0 0,1 1 0 0 0,-1 0 0 0 0,2-1 0 0 0,-1 1 0 0 0,1 0 0 0 0,2-4 12 0 0,0 1-40 0 0,0 1 0 0 0,1 1 0 0 0,0-1 0 0 0,1 1 0 0 0,0 0 0 0 0,0 1 0 0 0,1-1 0 0 0,4-2 40 0 0,-9 8-19 0 0,0 0-1 0 0,0 1 1 0 0,1 0-1 0 0,-1-1 0 0 0,1 1 1 0 0,0 0-1 0 0,0 1 1 0 0,-1-1-1 0 0,1 1 0 0 0,0 0 1 0 0,0 0-1 0 0,1 0 1 0 0,-1 0-1 0 0,0 1 1 0 0,0-1-1 0 0,0 1 0 0 0,0 0 1 0 0,0 0-1 0 0,1 1 1 0 0,-1-1-1 0 0,0 1 1 0 0,0 0-1 0 0,3 1 20 0 0,0 1-1 0 0,0 0-1 0 0,-1 0 1 0 0,1 0 0 0 0,-1 1 0 0 0,1 0-1 0 0,-1 0 1 0 0,0 0 0 0 0,-1 1 0 0 0,1 0-1 0 0,-1 0 1 0 0,0 0 0 0 0,4 7 1 0 0,-3-5 26 0 0,-3-4 0 0 0,-1 0-1 0 0,1 0 1 0 0,-1 0-1 0 0,0 0 1 0 0,0 0 0 0 0,0 1-1 0 0,0-1 1 0 0,-1 0-1 0 0,0 1 1 0 0,1 0 0 0 0,-1-1-1 0 0,0 3-25 0 0,0 5 78 0 0,0-9-39 0 0,-1 1 1 0 0,0-1 0 0 0,1 1-1 0 0,-1-1 1 0 0,0 1 0 0 0,0-1-1 0 0,-1 1 1 0 0,1-1 0 0 0,0 1-1 0 0,-1-1 1 0 0,0 0 0 0 0,1 1-1 0 0,-1-1 1 0 0,0 0 0 0 0,0 1-1 0 0,-1 0-39 0 0,-2 3 68 0 0,-1 0-1 0 0,0 0 1 0 0,0-1 0 0 0,0 0-1 0 0,-1 0 1 0 0,1 0-1 0 0,-1 0 1 0 0,0-1 0 0 0,-1 0-1 0 0,1-1 1 0 0,-2 1-68 0 0,-12 5 145 0 0,-1 0 1 0 0,0-2-1 0 0,-3 1-145 0 0,11-4-212 0 0,-1-1-1 0 0,1 0 1 0 0,-1-1-1 0 0,1-1 1 0 0,-1 0-1 0 0,0 0 1 0 0,0-1-1 0 0,1-1 0 0 0,-1-1 1 0 0,-8-1 212 0 0,21 3-68 0 0,1 0 0 0 0,-1 0 0 0 0,1 0 1 0 0,0-1-1 0 0,-1 1 0 0 0,1 0 0 0 0,0 0 0 0 0,-1 0 0 0 0,1 0 0 0 0,0-1 1 0 0,-1 1-1 0 0,1 0 0 0 0,0 0 0 0 0,-1 0 0 0 0,1-1 0 0 0,0 1 0 0 0,0 0 1 0 0,-1-1-1 0 0,1 1 0 0 0,0 0 0 0 0,0-1 0 0 0,0 1 0 0 0,-1 0 0 0 0,1-1 1 0 0,0 1-1 0 0,0 0 0 0 0,0-1 0 0 0,0 1 0 0 0,0 0 0 0 0,0-1 1 0 0,0 1-1 0 0,0-1 0 0 0,0 1 0 0 0,0 0 0 0 0,0-1 0 0 0,0 1 68 0 0,5-15-3662 0 0,1 6 1888 0 0</inkml:trace>
  <inkml:trace contextRef="#ctx0" brushRef="#br0" timeOffset="2709.364">2787 248 16631 0 0,'0'0'490'0'0,"0"1"-9"0"0,-3 8-359 0 0,1 0 1 0 0,0 1-1 0 0,1-1 0 0 0,0 0 0 0 0,0 5-122 0 0,-1 8 554 0 0,1-7 104 0 0,0-1-1 0 0,1 1 1 0 0,1 0-1 0 0,1-1 1 0 0,0 1-1 0 0,0-1 1 0 0,5 13-658 0 0,-6-24 69 0 0,-1-1 0 0 0,1 0 0 0 0,0 1-1 0 0,0-1 1 0 0,0 0 0 0 0,0 0 0 0 0,1 0 0 0 0,-1 0 0 0 0,0 0 0 0 0,1 0-1 0 0,0 0 1 0 0,-1 0 0 0 0,1-1 0 0 0,0 1 0 0 0,0 0 0 0 0,0-1 0 0 0,0 0-1 0 0,0 1 1 0 0,0-1-69 0 0,0 0 33 0 0,0-1-1 0 0,0 1 0 0 0,0-1 0 0 0,0 0 0 0 0,0 0 1 0 0,0 1-1 0 0,0-1 0 0 0,0-1 0 0 0,1 1 0 0 0,-1 0 1 0 0,0 0-1 0 0,0-1 0 0 0,-1 1 0 0 0,1-1 1 0 0,0 0-1 0 0,0 1 0 0 0,0-1 0 0 0,0 0 0 0 0,0 0 1 0 0,-1 0-1 0 0,1 0 0 0 0,0-1 0 0 0,0 0-32 0 0,9-7 3 0 0,-1-1 0 0 0,-1 0 0 0 0,1 0 0 0 0,-2-1 0 0 0,0-1 0 0 0,0 1 0 0 0,-1-1 0 0 0,6-13-3 0 0,-1 3-116 0 0,-5 14 121 0 0,3 1-79 0 0,-9 6-17 0 0,-1 1-5 0 0,7 6-16 0 0,17 31 27 0 0,-7-8 106 0 0,-11-20 59 0 0,0-1 0 0 0,1 1 0 0 0,0-1 0 0 0,0-1 0 0 0,1 1 0 0 0,6 4-80 0 0,-9-8 67 0 0,0-1 0 0 0,0 0 0 0 0,-1 0-1 0 0,1-1 1 0 0,1 0 0 0 0,-1 0 0 0 0,0 0-1 0 0,1 0 1 0 0,-1-1 0 0 0,1 0 0 0 0,-1 0-1 0 0,1 0 1 0 0,-1-1 0 0 0,1 0-67 0 0,0 0 30 0 0,1 0-1 0 0,-1-1 1 0 0,0 0 0 0 0,0 0 0 0 0,1 0-1 0 0,-1-1 1 0 0,0 0 0 0 0,0 0 0 0 0,-1-1-1 0 0,1 0 1 0 0,0 0 0 0 0,-1 0 0 0 0,0 0 0 0 0,0-1-1 0 0,0 0 1 0 0,0 0 0 0 0,0-1 0 0 0,-1 1-1 0 0,0-1 1 0 0,0 0 0 0 0,0 0 0 0 0,0 0-1 0 0,-1 0 1 0 0,0-1 0 0 0,0 0 0 0 0,0 1-1 0 0,-1-1 1 0 0,1-3-30 0 0,3-10-16 0 0,7-17-195 0 0,-2-1 0 0 0,2-15 211 0 0,-7 23-191 0 0,0 3-49 0 0,-2 0 1 0 0,0 0-1 0 0,-1-15 240 0 0,-17 65 4 0 0,10-14 27 0 0,1 0-1 0 0,-1 0 0 0 0,1 0 1 0 0,1 1-1 0 0,-1 8-30 0 0,-3 56 219 0 0,5-56-175 0 0,1 4 91 0 0,0 0 0 0 0,2 0 0 0 0,1 0-1 0 0,1-1 1 0 0,1 1 0 0 0,4 11-135 0 0,-7-29 41 0 0,0 0 0 0 0,0 0 0 0 0,0 0-1 0 0,0 0 1 0 0,1-1 0 0 0,0 1 0 0 0,0-1 0 0 0,0 1-1 0 0,1-1 1 0 0,1 2-41 0 0,-5-6 5 0 0,0 0 0 0 0,1 0 1 0 0,-1 1-1 0 0,1-1 0 0 0,-1 0 0 0 0,0 0 0 0 0,1 1 0 0 0,-1-1 0 0 0,1 0 1 0 0,-1 0-1 0 0,1 0 0 0 0,-1 0 0 0 0,1 0 0 0 0,-1 0 0 0 0,0 0 0 0 0,1 0 1 0 0,-1 0-1 0 0,1 0 0 0 0,-1 0 0 0 0,1 0 0 0 0,-1 0 0 0 0,1 0 0 0 0,-1 0 1 0 0,1 0-1 0 0,-1 0 0 0 0,0-1 0 0 0,1 1 0 0 0,-1 0 0 0 0,1 0 0 0 0,-1-1 1 0 0,0 1-1 0 0,1 0 0 0 0,-1 0 0 0 0,0-1 0 0 0,1 1 0 0 0,-1 0 0 0 0,0-1 1 0 0,1 1-1 0 0,-1-1 0 0 0,0 1 0 0 0,0 0 0 0 0,1-1 0 0 0,-1 1 0 0 0,0-1 0 0 0,0 1 1 0 0,0 0-1 0 0,0-1-5 0 0,9-20-330 0 0,-8 7-274 0 0,0 1 0 0 0,-1 0 0 0 0,-1-12 604 0 0,0 11-748 0 0,0-1 0 0 0,3-13 748 0 0,-2 24-81 0 0,0 0-1 0 0,1 0 1 0 0,0 1 0 0 0,0-1-1 0 0,0 0 1 0 0,0 1-1 0 0,0-1 1 0 0,1 1-1 0 0,0-1 1 0 0,0 1 0 0 0,0-1-1 0 0,0 1 1 0 0,0 0-1 0 0,1-1 82 0 0,-2 3 1 0 0,0 1 0 0 0,-1 0-1 0 0,1-1 1 0 0,-1 1-1 0 0,1-1 1 0 0,0 1 0 0 0,-1 0-1 0 0,1-1 1 0 0,0 1-1 0 0,-1 0 1 0 0,1 0 0 0 0,0 0-1 0 0,0-1 1 0 0,-1 1 0 0 0,1 0-1 0 0,0 0 1 0 0,0 0-1 0 0,-1 0 1 0 0,1 0 0 0 0,0 1-1 0 0,0-1 1 0 0,-1 0-1 0 0,1 0 1 0 0,0 0 0 0 0,-1 0-1 0 0,1 1 1 0 0,0-1 0 0 0,0 1-1 0 0,12 10 202 0 0,-13-11-192 0 0,10 13 323 0 0,-1-1 0 0 0,0 2 0 0 0,-1-1 1 0 0,-1 1-1 0 0,0 1 0 0 0,-1-1 0 0 0,1 6-333 0 0,2 3 671 0 0,1-1 0 0 0,4 8-671 0 0,-11-26 94 0 0,0 1 0 0 0,0-1-1 0 0,0 0 1 0 0,0-1 0 0 0,1 1-1 0 0,-1-1 1 0 0,1 1 0 0 0,0-1 0 0 0,0 0-1 0 0,3 1-93 0 0,-5-2 23 0 0,0-1 1 0 0,0 0-1 0 0,1 0 0 0 0,-1 0 0 0 0,0 0 0 0 0,1 0 1 0 0,-1-1-1 0 0,1 1 0 0 0,-1-1 0 0 0,1 0 0 0 0,-1 0 0 0 0,1 1 1 0 0,-1-1-1 0 0,1-1 0 0 0,-1 1 0 0 0,1 0 0 0 0,-1-1 1 0 0,0 1-1 0 0,1-1 0 0 0,-1 0 0 0 0,2 0-23 0 0,-3 0-36 0 0,0 1 0 0 0,-1-1 0 0 0,1 1 0 0 0,0-1 0 0 0,0 0-1 0 0,0 1 1 0 0,0-1 0 0 0,-1 0 0 0 0,1 0 0 0 0,0 1 0 0 0,-1-1 0 0 0,1 0 0 0 0,-1 0-1 0 0,1 0 1 0 0,-1 0 0 0 0,1-1 36 0 0,2-10-7660 0 0,0 1-933 0 0</inkml:trace>
  <inkml:trace contextRef="#ctx0" brushRef="#br0" timeOffset="3015.235">3034 285 15952 0 0,'0'0'362'0'0,"13"-6"873"0"0,71-20 491 0 0,-31 11 2956 0 0,31-4-4682 0 0,-78 18 132 0 0,92-16 1866 0 0,50 0-1998 0 0,-119 14-568 0 0,65-6 1350 0 0,-32-1-8741 0 0,-47 7 73 0 0</inkml:trace>
  <inkml:trace contextRef="#ctx0" brushRef="#br0" timeOffset="3313.437">4032 182 14944 0 0,'0'0'328'0'0,"0"0"72"0"0,0 0 16 0 0,6-4-1 0 0,-2-1-335 0 0,-4 5-80 0 0,3-5 0 0 0,-3 5 0 0 0,6-3 96 0 0,-6 3 8 0 0,3-3 0 0 0,-3 3 0 0 0,0 0-104 0 0,0 0-64 0 0,9-3 64 0 0,-9 3-4551 0 0,0 0-857 0 0</inkml:trace>
  <inkml:trace contextRef="#ctx0" brushRef="#br0" timeOffset="3901.607">4279 253 13536 0 0,'-2'1'306'0'0,"-25"7"186"0"0,-1 1 0 0 0,2 1 0 0 0,-1 1 0 0 0,1 2 0 0 0,1 1 0 0 0,0 1 0 0 0,-1 2-492 0 0,5-1 1168 0 0,0 1 0 0 0,-19 19-1168 0 0,30-26 278 0 0,1 1 0 0 0,0 0 1 0 0,1 1-1 0 0,1 0 0 0 0,-1 0 0 0 0,-2 8-278 0 0,8-17 67 0 0,1 1 1 0 0,0-1-1 0 0,0 0 0 0 0,0 0 0 0 0,1 1 0 0 0,-1-1 0 0 0,1 1 0 0 0,0-1 1 0 0,0 0-1 0 0,0 1 0 0 0,0-1 0 0 0,0 1 0 0 0,1-1 0 0 0,0 2-67 0 0,0-4 39 0 0,-1 0 0 0 0,1 0-1 0 0,-1 0 1 0 0,1 0-1 0 0,0-1 1 0 0,0 1 0 0 0,-1 0-1 0 0,1-1 1 0 0,0 1 0 0 0,0 0-1 0 0,0-1 1 0 0,0 1 0 0 0,0-1-1 0 0,0 0 1 0 0,0 1-1 0 0,0-1 1 0 0,0 0 0 0 0,0 1-1 0 0,0-1 1 0 0,0 0 0 0 0,0 0-1 0 0,0 0-38 0 0,24 0 432 0 0,-13-1-348 0 0,-1-2 0 0 0,1 1 0 0 0,-1-2 0 0 0,1 1 0 0 0,-1-2 0 0 0,10-4-84 0 0,5-6 13 0 0,-1 0 0 0 0,6-6-13 0 0,-6 2-245 0 0,15-15 245 0 0,-25 21-133 0 0,0 0 0 0 0,1 0 0 0 0,1 2 0 0 0,0 0 0 0 0,15-7 133 0 0,-28 16-25 0 0,1 1 1 0 0,0-1-1 0 0,-1 1 1 0 0,1 0-1 0 0,0 0 1 0 0,0 0-1 0 0,0 1 0 0 0,0-1 1 0 0,1 1 24 0 0,-4 0-6 0 0,-1 0-1 0 0,1 0 1 0 0,0 1 0 0 0,-1-1-1 0 0,1 0 1 0 0,0 1 0 0 0,-1-1-1 0 0,1 1 1 0 0,-1-1 0 0 0,1 1 0 0 0,0 0-1 0 0,-1 0 1 0 0,0-1 0 0 0,1 1-1 0 0,-1 0 1 0 0,0 0 0 0 0,1 1-1 0 0,-1-1 1 0 0,0 0 0 0 0,0 0-1 0 0,0 1 1 0 0,0-1 0 0 0,0 0 0 0 0,0 1-1 0 0,0-1 1 0 0,0 1 0 0 0,-1-1-1 0 0,1 2 7 0 0,2 6 57 0 0,-1 1 1 0 0,-1-1-1 0 0,1 1 0 0 0,-2-1 0 0 0,1 1 0 0 0,-1 7-57 0 0,-8 59 558 0 0,3-38-419 0 0,3-23 77 0 0,2-14-141 0 0,0-1 1 0 0,0 0-3 0 0,0 0-1 0 0,0 0 4 0 0,3-1-49 0 0,0 0-1 0 0,0 0 0 0 0,-1 0 1 0 0,1 0-1 0 0,-1-1 0 0 0,1 1 1 0 0,-1-1-1 0 0,0 0 0 0 0,1 1 1 0 0,-1-1-1 0 0,0 0 0 0 0,0-1 1 0 0,0 1-1 0 0,0-1-26 0 0,9-8-46 0 0,13-11-129 0 0,3-2-95 0 0,15-11 270 0 0,-32 28-25 0 0,1 0-1 0 0,-1 1 1 0 0,1 0 0 0 0,0 0 0 0 0,0 2 0 0 0,6-3 25 0 0,-11 5-16 0 0,0 1 0 0 0,1-1 0 0 0,-1 1 0 0 0,0 0 0 0 0,1 0 0 0 0,5 1 16 0 0,-9 0-3 0 0,0 0-1 0 0,0 1 1 0 0,0-1 0 0 0,0 1-1 0 0,0-1 1 0 0,-1 1-1 0 0,1 0 1 0 0,0 0 0 0 0,0 1-1 0 0,-1-1 1 0 0,1 1-1 0 0,-1-1 1 0 0,1 1 0 0 0,-1 0-1 0 0,2 1 4 0 0,-2-1 14 0 0,1 1-1 0 0,-1 0 1 0 0,0 0-1 0 0,0 0 1 0 0,0 0-1 0 0,0 0 1 0 0,0 0-1 0 0,-1 0 1 0 0,1 1 0 0 0,-1-1-1 0 0,0 1 1 0 0,1 2-14 0 0,0 7 97 0 0,0-1 0 0 0,-1 1 1 0 0,-1 1-98 0 0,4 28 305 0 0,-4-29-312 0 0,-3 17 137 0 0,3-29-334 0 0,0-1-585 0 0,0 0-233 0 0,1 1-1328 0 0,2 4-5167 0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1:56.2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87 9872 0 0,'0'-18'984'0'0,"0"-28"960"0"0,3 33 575 0 0,-1 3 3161 0 0,8 28-5161 0 0,-1 25 459 0 0,3 3-978 0 0,-1-5 286 0 0,-4-14-149 0 0,0-3 43 0 0,-2 0 0 0 0,0 5-180 0 0,12 76 540 0 0,-7-53-157 0 0,2 50-383 0 0,-5-28 260 0 0,-4-44-100 0 0,0 0 1 0 0,-2 0-1 0 0,-1 5-160 0 0,-1 10 90 0 0,2-33-65 0 0,-1 1 1 0 0,-1 0-1 0 0,0 0 0 0 0,-1 0 0 0 0,0 0-25 0 0,-2-4-166 0 0,2-9-367 0 0,-1-7-1850 0 0,4-1-3069 0 0,0-3-1709 0 0</inkml:trace>
  <inkml:trace contextRef="#ctx0" brushRef="#br0" timeOffset="949.62">19 83 7112 0 0,'0'0'157'0'0,"0"0"23"0"0,0 0 13 0 0,-4 3 276 0 0,1-2 2436 0 0,3-2-2827 0 0,0 1 0 0 0,0 0 0 0 0,0 0 0 0 0,0 0 0 0 0,0 0 0 0 0,0 0-1 0 0,0 0 1 0 0,0 0 0 0 0,0 0 0 0 0,0 0 0 0 0,0 0 0 0 0,0 0 0 0 0,0 0 0 0 0,0 0 0 0 0,0 0 0 0 0,0 0 0 0 0,0-1 0 0 0,0 1 0 0 0,0 0 0 0 0,0 0 0 0 0,0 0 0 0 0,0 0 0 0 0,0 0 0 0 0,0 0 0 0 0,0 0 0 0 0,0 0 0 0 0,0 0 0 0 0,0 0 0 0 0,0 0 0 0 0,0 0 0 0 0,0 0 0 0 0,0 0 0 0 0,0 0 0 0 0,0 0 0 0 0,0 0 0 0 0,0 0 0 0 0,0 0 0 0 0,0 0 0 0 0,0-1 0 0 0,-1 1 0 0 0,1 0 0 0 0,0 0 0 0 0,0 0 0 0 0,0 0 0 0 0,0 0 0 0 0,0 0-1 0 0,0 0 1 0 0,0 0 0 0 0,0 0 0 0 0,0 0 0 0 0,0 0 0 0 0,0 0 0 0 0,0 0 0 0 0,0 0 0 0 0,0 0 0 0 0,0 0 0 0 0,-1 0 0 0 0,1 1 0 0 0,0-1 0 0 0,0 0 0 0 0,0 0-78 0 0,8-5 935 0 0,10-2-875 0 0,-17 7 139 0 0,2-1-6 0 0,19-8 756 0 0,20-5-949 0 0,-11 4 423 0 0,2 1 121 0 0,1 1 0 0 0,16 0-544 0 0,-8 1 372 0 0,-34 5-281 0 0,1 1-1 0 0,0 0 0 0 0,0 1 0 0 0,0 0 1 0 0,0 0-1 0 0,0 1 0 0 0,0 0 0 0 0,-1 0 1 0 0,1 1-1 0 0,0 0 0 0 0,-1 1 0 0 0,1 0 1 0 0,-1 0-1 0 0,0 1 0 0 0,0 0 0 0 0,3 2-90 0 0,1 2 17 0 0,-6-5-5 0 0,0 1 0 0 0,0-1 0 0 0,-1 1 0 0 0,1 0 0 0 0,-1 1 0 0 0,0-1 0 0 0,0 1 1 0 0,-1 0-1 0 0,1 1 0 0 0,3 5-12 0 0,-7-10 9 0 0,0 1 1 0 0,0-1 0 0 0,0 1-1 0 0,-1 0 1 0 0,1-1-1 0 0,0 1 1 0 0,-1 0 0 0 0,1-1-1 0 0,-1 1 1 0 0,1 0 0 0 0,-1 0-1 0 0,0 0 1 0 0,0 0 0 0 0,0-1-1 0 0,0 1 1 0 0,0 0-1 0 0,0 0 1 0 0,0 0 0 0 0,-1 0-1 0 0,1-1 1 0 0,-1 1 0 0 0,1 0-1 0 0,-1 0 1 0 0,0-1 0 0 0,0 1-1 0 0,1 0 1 0 0,-1-1-1 0 0,0 1 1 0 0,-1-1 0 0 0,1 1-1 0 0,-1 0-9 0 0,-3 3 77 0 0,-1 1-1 0 0,0-2 0 0 0,0 1 0 0 0,-1 0 1 0 0,0-1-1 0 0,1-1 0 0 0,-1 1-76 0 0,-9 5 138 0 0,-6 2-20 0 0,0 0-1 0 0,-1-1 1 0 0,-11 2-118 0 0,-24 10 119 0 0,28-11-315 0 0,0-2-1 0 0,-1 0 0 0 0,-5-1 197 0 0,-20 5-435 0 0,40-10-2042 0 0,7-1 1019 0 0</inkml:trace>
  <inkml:trace contextRef="#ctx0" brushRef="#br0" timeOffset="1631.014">737 239 9760 0 0,'0'0'284'0'0,"0"0"1"0"0,-4-12 4434 0 0,3 12-4567 0 0,0-1 1 0 0,0 1 0 0 0,1 0 0 0 0,-1 0-1 0 0,0 0 1 0 0,0 0 0 0 0,0 0-1 0 0,0 0 1 0 0,0 0 0 0 0,0 0 0 0 0,0 0-1 0 0,0 1 1 0 0,0-1 0 0 0,0 0 0 0 0,0 1-1 0 0,0-1 1 0 0,0 0 0 0 0,0 1 0 0 0,1-1-1 0 0,-1 1 1 0 0,0 0 0 0 0,0-1 0 0 0,1 1-1 0 0,-1-1 1 0 0,0 1-153 0 0,-20 19 821 0 0,-3 7 507 0 0,0 1-1 0 0,-17 27-1327 0 0,29-38 146 0 0,1 1 1 0 0,1 0-1 0 0,0 1 1 0 0,1 0-1 0 0,2 0 1 0 0,0 1-1 0 0,-1 6-146 0 0,3-8 98 0 0,2 0 0 0 0,1 0 0 0 0,0 1 0 0 0,1 3-98 0 0,1-15 28 0 0,0-1 0 0 0,1 1-1 0 0,0-1 1 0 0,0 1 0 0 0,0-1-1 0 0,1 1 1 0 0,0-1 0 0 0,0 0 0 0 0,1 0-1 0 0,0 0 1 0 0,0 0 0 0 0,0 0-1 0 0,2 2-27 0 0,-1-3-27 0 0,0 0 0 0 0,0 0 0 0 0,0-1 0 0 0,0 0 0 0 0,1 1-1 0 0,0-1 1 0 0,-1-1 0 0 0,2 1 0 0 0,-1-1 0 0 0,0 0 0 0 0,1 0 0 0 0,-1-1 0 0 0,1 1-1 0 0,0-1 1 0 0,0-1 0 0 0,0 1 0 0 0,0-1 0 0 0,0 0 0 0 0,0 0 0 0 0,0 0 0 0 0,0-1-1 0 0,0 0 1 0 0,2-1 27 0 0,41-5-2181 0 0,-33 1 1090 0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1:59.9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1 156 7224 0 0,'0'0'209'0'0,"0"0"111"0"0,0 0 317 0 0,0 0 135 0 0,0 0 27 0 0,0 0-24 0 0,0 0-134 0 0,0 0-58 0 0,0 0-9 0 0,0 0-19 0 0,0 0-64 0 0,0 0-31 0 0,0 0-4 0 0,0 0-14 0 0,0 0-56 0 0,0 0-30 0 0,0 0-4 0 0,9 3 1103 0 0,-3 5-905 0 0,-5-7-470 0 0,0 0 1 0 0,0 0-1 0 0,0 1 1 0 0,0-1-1 0 0,0 0 1 0 0,0 1-1 0 0,0-1 0 0 0,-1 0 1 0 0,1 1-1 0 0,0-1 1 0 0,-1 1-1 0 0,1 0 0 0 0,-1-1 1 0 0,0 1-1 0 0,1-1 1 0 0,-1 1-1 0 0,0 0 0 0 0,0-1 1 0 0,0 1-1 0 0,0 0 1 0 0,0-1-1 0 0,0 1-80 0 0,-1 1 71 0 0,1 0-1 0 0,0-1 0 0 0,0 1 1 0 0,0 0-1 0 0,0 0 1 0 0,1 0-1 0 0,-1-1 1 0 0,1 1-1 0 0,0 0 0 0 0,-1 0 1 0 0,1-1-1 0 0,0 1 1 0 0,1-1-1 0 0,-1 1 1 0 0,1 1-71 0 0,7 15 419 0 0,-5 17 346 0 0,-4-34-764 0 0,1-1 0 0 0,-1 1 0 0 0,0 0 0 0 0,0 0 0 0 0,0 0 0 0 0,0-1 0 0 0,0 1 0 0 0,0 0 0 0 0,-1 0 0 0 0,1 0-1 0 0,-1 0 6 0 0,1-1 0 0 0,0 0 0 0 0,0 1 0 0 0,-1-1 0 0 0,1 1 0 0 0,0-1 0 0 0,0 1 1 0 0,1-1-1 0 0,-1 1 0 0 0,0-1 0 0 0,0 1 0 0 0,1 0-6 0 0,0-1 6 0 0,-1 0 0 0 0,0-1 0 0 0,1 1 0 0 0,-1 0 0 0 0,0 0 0 0 0,0-1 0 0 0,1 1 0 0 0,-1 0 0 0 0,0 0 0 0 0,0-1 0 0 0,0 1 0 0 0,0 0 0 0 0,0 0 0 0 0,0 0 0 0 0,0-1 0 0 0,0 1 0 0 0,0 0 0 0 0,0 0 0 0 0,-1-1 0 0 0,1 1 0 0 0,0 0 0 0 0,0 0 0 0 0,-1-1 0 0 0,1 1-6 0 0,-1 0 69 0 0,1 1-5 0 0,0 24 172 0 0,0-26-176 0 0,-12 8 148 0 0,11-8-136 0 0,2-2 29 0 0,4-10-4 0 0,8-32-23 0 0,-10 36-74 0 0,-2 7 0 0 0,-1 0 0 0 0,1-1 0 0 0,-1 1 0 0 0,1 0 0 0 0,-1 0 0 0 0,0 0 0 0 0,0-1 0 0 0,0 1 0 0 0,0 0 0 0 0,1 0 0 0 0,-2-1 0 0 0,1 1 0 0 0,0 0 0 0 0,0-4 1 0 0,0 0-1 0 0,-1 0 1 0 0,2 0-1 0 0,-1 0 0 0 0,1 0 1 0 0,-1 0-1 0 0,2 1 1 0 0,-1-1-1 0 0,1-1 0 0 0,17-43-18 0 0,-16 44 5 0 0,0 0 0 0 0,0 1 1 0 0,0-1-1 0 0,1 1 1 0 0,0 0-1 0 0,0 0 1 0 0,0 0-1 0 0,1 0 0 0 0,-1 1 1 0 0,3-2 12 0 0,15-13-28 0 0,-21 17 29 0 0,0 1-1 0 0,1-1 0 0 0,-1 0 0 0 0,0 0 1 0 0,1 1-1 0 0,-1-1 0 0 0,1 1 0 0 0,-1-1 1 0 0,1 1-1 0 0,0-1 0 0 0,0 1-1 0 0,-1 0 0 0 0,0 0-1 0 0,0-1 1 0 0,0 1 0 0 0,0-1 0 0 0,0 1-1 0 0,0-1 1 0 0,1 1 0 0 0,-1-1 0 0 0,0 1 0 0 0,0-1 1 0 0,1 0-5 0 0,0 1 1 0 0,0-1-1 0 0,0 1 1 0 0,-1 0-1 0 0,1 0 1 0 0,0-1 0 0 0,0 2-1 0 0,0-1 1 0 0,0 0-1 0 0,0 0 1 0 0,0 1-1 0 0,2 0 5 0 0,0 1 0 0 0,0 0 0 0 0,1 0 0 0 0,-1 1 0 0 0,0 0 0 0 0,-1 0 0 0 0,3 2 0 0 0,1 3 31 0 0,-4-5 6 0 0,1 1 1 0 0,-1 0-1 0 0,0 0 1 0 0,-1 0-1 0 0,1 1 1 0 0,-1-1-1 0 0,1 1 1 0 0,-1-1-1 0 0,1 5-37 0 0,-3-7 11 0 0,2 4 50 0 0,0 1-1 0 0,0-1 1 0 0,-1 1 0 0 0,1-1-1 0 0,-2 1 1 0 0,1 0 0 0 0,-1-1-1 0 0,0 6-60 0 0,-1-5 65 0 0,1 0-1 0 0,0 0 1 0 0,1 0-1 0 0,0 2-64 0 0,1 15 150 0 0,0 26 218 0 0,-2-46-365 0 0,3 14 106 0 0,-2-10 268 0 0,-2 4-4142 0 0,2-13-1532 0 0,2-1-1633 0 0</inkml:trace>
  <inkml:trace contextRef="#ctx0" brushRef="#br0" timeOffset="391.77">427 1 12896 0 0,'0'0'374'0'0,"0"0"1"0"0,0 0-198 0 0,0 0 38 0 0,10 11 629 0 0,15 27 1610 0 0,-7-8-404 0 0,2-1 0 0 0,17 18-2050 0 0,-10-14 1906 0 0,10 18-1906 0 0,-29-39 194 0 0,0 1 0 0 0,-1 1 0 0 0,-1-1 0 0 0,-1 1 0 0 0,1 1 0 0 0,-2-1 0 0 0,0 0 0 0 0,-1 1-194 0 0,-2-7 92 0 0,0 0 1 0 0,-1 0-1 0 0,0 0 1 0 0,0 0-1 0 0,-1 0 1 0 0,-1 5-93 0 0,-1 12 239 0 0,1-16-185 0 0,0 0 0 0 0,-1 0 0 0 0,0 0 0 0 0,0 0-1 0 0,-1-1 1 0 0,0 1 0 0 0,0-1 0 0 0,-1 0 0 0 0,-5 7-54 0 0,7-11-5 0 0,-1 1 28 0 0,-1 1-1 0 0,1-1 0 0 0,-1 1 1 0 0,-1-1-23 0 0,-16 20-40 0 0,19-22-66 0 0,-1 0 0 0 0,1 0 0 0 0,0-1 0 0 0,-1 1 0 0 0,1-1 0 0 0,-1 0 0 0 0,0 0 1 0 0,0 0-1 0 0,0-1 0 0 0,-3 2 106 0 0,6-3-303 0 0,1 0-121 0 0,-5 2-1142 0 0,4-1-6085 0 0,1-1 1077 0 0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2:27.3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89 16783 0 0,'9'-7'499'0'0,"0"0"0"0"0,0 1-1 0 0,1 0 1 0 0,0 1 0 0 0,0 0-1 0 0,1 0 1 0 0,-1 1 0 0 0,1 0-1 0 0,0 1 1 0 0,0 0 0 0 0,5 0-499 0 0,13-2 451 0 0,89-15 916 0 0,-65 16-1441 0 0,46 2 74 0 0,-73 3-144 0 0,8 1-634 0 0,-13 3-3520 0 0,-20-4-2671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2:27.6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 16416 0 0,'1'0'132'0'0,"0"1"1"0"0,-1-1 0 0 0,1 1-1 0 0,0-1 1 0 0,-1 0 0 0 0,1 1-1 0 0,0-1 1 0 0,-1 1 0 0 0,1-1-1 0 0,0 0 1 0 0,0 0 0 0 0,0 0-1 0 0,-1 1 1 0 0,1-1 0 0 0,0 0-1 0 0,0 0 1 0 0,0 0-133 0 0,17 2 383 0 0,-18-2-342 0 0,23 1 1048 0 0,0-1 0 0 0,0-1 0 0 0,19-3-1089 0 0,-3 0 635 0 0,31-5-149 0 0,-35 5-116 0 0,0 0 0 0 0,8 2-370 0 0,-14 2-1916 0 0,2 0-3446 0 0,-19 0-1927 0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2:28.0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142 228 13616 0 0,'-3'-2'132'0'0,"-1"1"1"0"0,0-1 0 0 0,1 1 0 0 0,-1-1-1 0 0,0 1 1 0 0,0 0 0 0 0,-2 0-133 0 0,-11-3 1241 0 0,16 3-570 0 0,1 1 10 0 0,0 0 12 0 0,0 0 3 0 0,0 0 0 0 0,0 0-57 0 0,0 0-240 0 0,0 0-102 0 0,0 0-17 0 0,7 14 425 0 0,-6-13-646 0 0,0 1-1 0 0,0-1 1 0 0,0 0 0 0 0,0 1-1 0 0,0-1 1 0 0,1 0-1 0 0,-1 0 1 0 0,1 0-1 0 0,-1 0 1 0 0,1 0-1 0 0,-1 0 1 0 0,1 0-1 0 0,-1-1 1 0 0,1 1 0 0 0,0 0-1 0 0,-1-1 1 0 0,1 0-1 0 0,0 1 1 0 0,0-1-1 0 0,-1 0 1 0 0,1 0-1 0 0,0 0 1 0 0,0 0-1 0 0,-1 0 1 0 0,1 0 0 0 0,0 0-1 0 0,1-1-58 0 0,6-1 168 0 0,-1-1 0 0 0,1 0 1 0 0,-1 0-1 0 0,0-1 0 0 0,2-1-168 0 0,7-3 178 0 0,-9 4-105 0 0,0 0 0 0 0,1-1 0 0 0,-1 1 0 0 0,-1-2 0 0 0,1 1 0 0 0,-1-1-1 0 0,0 0 1 0 0,0 0 0 0 0,5-7-73 0 0,1-1 105 0 0,-9 10-77 0 0,-1 0 0 0 0,1 0 0 0 0,0 0 1 0 0,-1 0-1 0 0,0-1 0 0 0,0 1 1 0 0,0-1-1 0 0,-1 0 0 0 0,0 0 0 0 0,1 0 1 0 0,-2 0-1 0 0,1 0 0 0 0,0-2-28 0 0,-2 5 11 0 0,0-1 1 0 0,0 1-1 0 0,0 0 0 0 0,0-1 0 0 0,-1 1 0 0 0,1-1 0 0 0,-1 1 0 0 0,1 0 0 0 0,-1-1 1 0 0,0 1-1 0 0,0 0 0 0 0,0 0 0 0 0,0 0 0 0 0,0 0 0 0 0,0 0 0 0 0,-1 0 0 0 0,1 0 1 0 0,-1 0-12 0 0,0-1 7 0 0,-1 0 0 0 0,1 0 0 0 0,-1 1 0 0 0,0-1 0 0 0,0 1 1 0 0,0 0-1 0 0,0 0 0 0 0,-1 0 0 0 0,1 0 0 0 0,-4-1-7 0 0,2 2 2 0 0,0-1 0 0 0,0 1-1 0 0,-1 0 1 0 0,1 1-1 0 0,0-1 1 0 0,0 1 0 0 0,-1 0-1 0 0,1 0 1 0 0,0 1 0 0 0,-1-1-1 0 0,1 1 1 0 0,0 0 0 0 0,0 1-1 0 0,0-1 1 0 0,0 1 0 0 0,0 0-1 0 0,0 1 1 0 0,0-1 0 0 0,0 1-3 0 0,-12 8 10 0 0,0 0-1 0 0,1 1 0 0 0,0 1 0 0 0,-4 6-8 0 0,17-17 0 0 0,-11 12 0 0 0,1 2 0 0 0,0 0 0 0 0,1 0 0 0 0,1 1 0 0 0,0 1 0 0 0,-3 7 0 0 0,12-20-2 0 0,0 0-1 0 0,0 0 0 0 0,0 0 1 0 0,0 0-1 0 0,1 0 0 0 0,0 1 1 0 0,0-1-1 0 0,0 0 0 0 0,1 1 1 0 0,0-1-1 0 0,0 3 3 0 0,1 1-8 0 0,0 0 1 0 0,0 1-1 0 0,1-1 0 0 0,1 0 0 0 0,-1 0 0 0 0,2 1 8 0 0,2 1-48 0 0,16 12 48 0 0,-17-18 29 0 0,0-1-1 0 0,0 1 0 0 0,1-1 1 0 0,0 0-1 0 0,0 0 1 0 0,0 0-1 0 0,0-1 1 0 0,1 0-1 0 0,-1 0 0 0 0,1-1 1 0 0,-1 0-1 0 0,1 0 1 0 0,0 0-1 0 0,0-1 1 0 0,0 0-1 0 0,0-1 0 0 0,0 1 1 0 0,0-1-1 0 0,7-1-28 0 0,-6 0-150 0 0,-1 0 0 0 0,1 0 1 0 0,-1-1-1 0 0,1 0 0 0 0,-1 0 0 0 0,0-1 0 0 0,0 0 0 0 0,0 0 0 0 0,0-1 1 0 0,-1 0-1 0 0,1 0 0 0 0,-1 0 0 0 0,0-1 0 0 0,0 0 0 0 0,1-1 150 0 0,3-8-1448 0 0,-1-1-64 0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2:28.3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67 12552 0 0,'-6'-6'282'0'0,"0"1"0"0"0,1-1 1 0 0,-2 1-1 0 0,1 0 0 0 0,-1 1 1 0 0,0-1-283 0 0,-2 0 291 0 0,9 4 390 0 0,0 1 30 0 0,0 0 10 0 0,0 0 14 0 0,0 0 7 0 0,0 0 2 0 0,0 0-54 0 0,16-3 475 0 0,1 1-638 0 0,1 1-1 0 0,-1 1 1 0 0,11 1-527 0 0,14 1 445 0 0,-13-2-497 0 0,126-2 1185 0 0,-111-1-3227 0 0,1-1-1 0 0,18-6 2095 0 0,-50 7-7203 0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2:29.2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12264 0 0,'0'0'273'0'0,"0"0"40"0"0,0 0 23 0 0,6 0 74 0 0,35 2 7420 0 0,40 5-7830 0 0,-18 0 1203 0 0,-24-5-582 0 0,1-2 0 0 0,12-2-621 0 0,-18-1 178 0 0,-3 0 43 0 0,21 1-221 0 0,-50 2 65 0 0,-2 0-29 0 0,0 0-113 0 0,0 0-34 0 0,0 0-1 0 0,0 0-16 0 0,0 0-66 0 0,0 0-29 0 0,0 0-8 0 0,0 0-26 0 0,-1 2 132 0 0,1-1 1 0 0,0 0-1 0 0,-1 0 1 0 0,1 0-1 0 0,-1 0 1 0 0,1 0-1 0 0,-1 0 0 0 0,0 0 1 0 0,1 0-1 0 0,-1 0 1 0 0,0-1-1 0 0,0 1 1 0 0,0 0-1 0 0,1 0 1 0 0,-1 0-1 0 0,0-1 0 0 0,0 1 1 0 0,0-1-1 0 0,0 1 1 0 0,-1-1 124 0 0,-4 5-1945 0 0,2 0 422 0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2:28.8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6 14600 0 0,'0'0'330'0'0,"0"0"45"0"0,0 0 20 0 0,0 0-38 0 0,0 8 244 0 0,3 62 2244 0 0,-4-15-1043 0 0,-8 45-1802 0 0,6-86 79 0 0,1-10-48 0 0,1 0 1 0 0,1-1-1 0 0,-1 1 0 0 0,0 0 1 0 0,1-1-1 0 0,0 1 0 0 0,0 2-31 0 0,0-5 87 0 0,0-1 9 0 0,0 0-20 0 0,0 0-11 0 0,0 0 3 0 0,0 0 16 0 0,6-16 166 0 0,13-26-448 0 0,28-55-39 0 0,-37 77 212 0 0,2 1-1 0 0,0 0 1 0 0,12-12 25 0 0,-19 25-2 0 0,0 1 0 0 0,1-1 0 0 0,6-4 2 0 0,-10 8-5 0 0,0 1-1 0 0,0-1 1 0 0,1 1 0 0 0,-1 0 0 0 0,0-1-1 0 0,1 1 1 0 0,-1 0 0 0 0,1 0-1 0 0,0 1 1 0 0,-1-1 0 0 0,1 0 0 0 0,0 1-1 0 0,0-1 6 0 0,5 1 11 0 0,-7 1-8 0 0,1 0 0 0 0,-1-1 0 0 0,1 1 0 0 0,-1 0 1 0 0,1 0-1 0 0,-1 0 0 0 0,0 0 0 0 0,1 0 0 0 0,-1 0 0 0 0,0 0 0 0 0,0 0 0 0 0,0 0 0 0 0,0 1 1 0 0,0-1-1 0 0,0 0 0 0 0,0 1-3 0 0,4 4 3 0 0,-3-5 4 0 0,-1 1 0 0 0,1 0 0 0 0,0-1 0 0 0,-1 1 0 0 0,1 0 0 0 0,-1 0 0 0 0,1 0 0 0 0,-1 0 0 0 0,0 0 0 0 0,0 1 0 0 0,0-1 0 0 0,1 2-7 0 0,1 5 20 0 0,0 0 34 0 0,1 1-1 0 0,-2 1 1 0 0,1-1-1 0 0,-2 0 1 0 0,1 0-1 0 0,-1 1 1 0 0,-1-1-1 0 0,0 10-53 0 0,0-14-12 0 0,-1-1-1 0 0,1 0 0 0 0,-1 1 1 0 0,0-1-1 0 0,0 0 0 0 0,-1 0 1 0 0,1 1-1 0 0,-1-1 0 0 0,-1 0 1 0 0,-1 3 12 0 0,4-7-174 0 0,0-1-138 0 0,-1 1 114 0 0,1-1-1 0 0,0 1 0 0 0,0-1 0 0 0,-1 1 0 0 0,1-1 1 0 0,0 0-1 0 0,-1 1 0 0 0,1-1 0 0 0,-1 1 0 0 0,1-1 1 0 0,0 0-1 0 0,-1 1 0 0 0,1-1 0 0 0,-1 0 0 0 0,1 1 1 0 0,-1-1-1 0 0,1 0 0 0 0,-1 1 0 0 0,0-1 199 0 0,1 0-487 0 0,-4 2-5984 0 0</inkml:trace>
  <inkml:trace contextRef="#ctx0" brushRef="#br0" timeOffset="2844.875">665 450 10136 0 0,'0'0'230'0'0,"0"0"30"0"0,0 0 19 0 0,5-11 8 0 0,-5 10-219 0 0,1 0 1 0 0,-1 0-1 0 0,0 1 0 0 0,0-1 1 0 0,0 0-1 0 0,0 0 1 0 0,1 0-1 0 0,-1 1 0 0 0,0-1 1 0 0,-1 0-1 0 0,1 0 1 0 0,0 0-1 0 0,0 1 1 0 0,0-1-1 0 0,0 0 0 0 0,-1 0 1 0 0,1 0-1 0 0,0 1 1 0 0,-1-1-1 0 0,1 0 1 0 0,-1 0-69 0 0,1 1 144 0 0,-1-1 0 0 0,1 1 0 0 0,-1 0 1 0 0,1-1-1 0 0,-1 1 0 0 0,1 0 1 0 0,-1 0-1 0 0,0 0 0 0 0,1 0 0 0 0,-1 0 1 0 0,1 0-1 0 0,-1 0 0 0 0,1 0 1 0 0,-1 0-1 0 0,0 0 0 0 0,1 0 0 0 0,-1 0 1 0 0,1 0-1 0 0,-1 0 0 0 0,1 0 1 0 0,-1 0-1 0 0,0 1-144 0 0,-2 0 593 0 0,0 0 0 0 0,0 1 0 0 0,0-1-1 0 0,0 1 1 0 0,0 0 0 0 0,1 0 0 0 0,-1 0 0 0 0,-1 2-593 0 0,-4 4 231 0 0,1 2-1 0 0,1-1 1 0 0,0 1-1 0 0,0-1 1 0 0,-2 8-231 0 0,-22 54 423 0 0,16-34-134 0 0,-5 14-172 0 0,3 0-1 0 0,1 2 0 0 0,3 0 0 0 0,3 1 0 0 0,2-1 1 0 0,0 40-117 0 0,6-71 77 0 0,1 0 0 0 0,2-1 1 0 0,0 1-1 0 0,1-1 0 0 0,1 4-77 0 0,-2-15 0 0 0,5 16 0 0 0,-4-15 0 0 0,1 3 0 0 0,2-1 0 0 0,2-3-21 0 0,-6-7-115 0 0,0-1 1 0 0,1 0-1 0 0,-1 0 0 0 0,1 0 1 0 0,-1 0-1 0 0,1 0 1 0 0,0 0-1 0 0,0-1 0 0 0,-1 1 1 0 0,1-1-1 0 0,0 0 0 0 0,0 0 1 0 0,0 0-1 0 0,1 0 0 0 0,-1-1 136 0 0,-1 1-765 0 0,0-1-1 0 0,0 0 1 0 0,0 0-1 0 0,0 0 0 0 0,0-1 1 0 0,0 1-1 0 0,0 0 0 0 0,2-1 766 0 0,9-5-6602 0 0</inkml:trace>
  <inkml:trace contextRef="#ctx0" brushRef="#br0" timeOffset="4530.767">999 752 9072 0 0,'0'0'200'0'0,"0"0"33"0"0,0 0 15 0 0,0 0-36 0 0,2-2-59 0 0,-1 2 384 0 0,-1-1-1 0 0,1 1 1 0 0,-1-1 0 0 0,1 1-1 0 0,0-1 1 0 0,0 1-1 0 0,-1-1 1 0 0,1 1-1 0 0,0 0 1 0 0,0-1 0 0 0,-1 1-1 0 0,1 0 1 0 0,0 0-1 0 0,0-1 1 0 0,0 1-537 0 0,4 0-74 0 0,-5 0-276 0 0,2 0 550 0 0,-2 0 0 0 0,16-1 4171 0 0,-16 1-4369 0 0,0 0-1 0 0,0 0 1 0 0,0 0 0 0 0,0 0 0 0 0,0 0-1 0 0,0 0 1 0 0,0 0 0 0 0,0 0 0 0 0,0-1-1 0 0,0 1 1 0 0,0 0 0 0 0,0 0 0 0 0,0 0-1 0 0,0 0 1 0 0,0 0 0 0 0,0 0 0 0 0,0 0-1 0 0,0 0 1 0 0,0-1 0 0 0,0 1 0 0 0,0 0-1 0 0,0 0 1 0 0,0 0 0 0 0,0 0 0 0 0,0 0-1 0 0,0 0 1 0 0,0 0 0 0 0,0 0 0 0 0,0-1-1 0 0,0 1 1 0 0,0 0 0 0 0,0 0-1 0 0,0 0 1 0 0,1 0 0 0 0,-1 0 0 0 0,0 0-1 0 0,0 0 1 0 0,0 0 0 0 0,0 0 0 0 0,0 0-1 0 0,0 0 1 0 0,0 0 0 0 0,0 0 0 0 0,0 0-1 0 0,1 0 1 0 0,-1 0 0 0 0,0 0 0 0 0,0 0-1 0 0,0-1 1 0 0,0 1 0 0 0,0 0 0 0 0,0 0-1 0 0,0 0 1 0 0,0 1 0 0 0,1-1 0 0 0,-1 0-1 0 0,0 0 1 0 0,0 0 0 0 0,0 0 0 0 0,0 0-1 0 0,0 0 1 0 0,0 0 0 0 0,0 0-1 0 0,0 0-1 0 0,-7-6 90 0 0,6 5-90 0 0,-1-1 50 0 0,-4 1 78 0 0,1-2-117 0 0,-7 1-12 0 0,13 2 1 0 0,-9-7 64 0 0,2 5-57 0 0,4 1 34 0 0,3-3-14 0 0,-1 4 16 0 0,-8-1-15 0 0,9 0 8 0 0,-1 1-34 0 0,0 0-1 0 0,0 0 1 0 0,0 0-1 0 0,-1 0 1 0 0,1 0-1 0 0,0 0 1 0 0,0 0-1 0 0,0 0 1 0 0,0 0-1 0 0,0 0 1 0 0,0 0 0 0 0,0 0-1 0 0,0 0 1 0 0,-1 0-1 0 0,1 0 1 0 0,0 0-1 0 0,0 0 1 0 0,0 0-1 0 0,0 0 1 0 0,0-1-1 0 0,0 1 1 0 0,0 0-1 0 0,0 0 1 0 0,0 0-1 0 0,0 0 1 0 0,0 0-1 0 0,0 0 1 0 0,-1 0-1 0 0,1 0 1 0 0,0 0 0 0 0,0 0-1 0 0,0-1 1 0 0,0 1-1 0 0,0 0 1 0 0,0 0-1 0 0,0 0 1 0 0,0 0-1 0 0,0 0 1 0 0,0 0-1 0 0,0 0 1 0 0,0 0-1 0 0,0-1 1 0 0,0 1-1 0 0,0 0 1 0 0,0 0-1 0 0,0 0 1 0 0,0 0-1 0 0,0 0 1 0 0,0 0 0 0 0,1 0-1 0 0,-1 0 1 0 0,0-1-1 0 0,0 1 1 0 0,0 0-1 0 0,0 0 1 0 0,0 0-1 0 0,0 0 1 0 0,0 0-1 0 0,0 0 1 0 0,0 0-1 0 0,0 0 1 0 0,0 0-1 0 0,0 0 1 0 0,1 0-1 0 0,-1 0 1 0 0,0 0-2 0 0,0-3 63 0 0,0 3-61 0 0,0 0 0 0 0,0 0 1 0 0,-1 0-1 0 0,1 0 0 0 0,0 0 1 0 0,0 1-1 0 0,0-1 1 0 0,0 0-1 0 0,0 0 0 0 0,0 0 1 0 0,0 0-1 0 0,0 0 1 0 0,0 0-1 0 0,0 0 0 0 0,-1 0 1 0 0,1 0-1 0 0,0 0 0 0 0,0 0 1 0 0,0 0-1 0 0,0 0 1 0 0,0 0-1 0 0,0 0 0 0 0,0 0 1 0 0,0 0-1 0 0,0 0 0 0 0,-1 0 1 0 0,1 0-1 0 0,0 0 1 0 0,0 0-1 0 0,0-1 0 0 0,0 1 1 0 0,0 0-1 0 0,0 0 1 0 0,0 0-1 0 0,0 0 0 0 0,0 0 1 0 0,0 0-1 0 0,0 0 0 0 0,-1 0 1 0 0,1 0-1 0 0,0 0 1 0 0,0 0-1 0 0,0 0 0 0 0,0-1 1 0 0,0 1-1 0 0,0 0 1 0 0,0 0-1 0 0,0 0 0 0 0,0 0 1 0 0,0 0-1 0 0,0 0 0 0 0,0 0 1 0 0,0 0-1 0 0,0 0 1 0 0,0-1-1 0 0,0 1 0 0 0,0 0 1 0 0,0 0-1 0 0,0 0 0 0 0,0 0 1 0 0,0 0-1 0 0,0 0 1 0 0,0 0-1 0 0,0 0 0 0 0,0 0 1 0 0,0-1-1 0 0,0 1 1 0 0,0 0-1 0 0,1 0 0 0 0,-1 0-2 0 0,3 0 41 0 0,0 0 104 0 0,-16-7-59 0 0,9 6-86 0 0,1 1 11 0 0,4 0 32 0 0,4 0-22 0 0,-4 0 32 0 0,-1 0 11 0 0,-7-2 178 0 0,7 2-289 0 0,0 0 92 0 0,0 0 27 0 0,-1 0-12 0 0,0 0-36 0 0,6 10 36 0 0,-4-9-60 0 0,0 0 0 0 0,0 0 0 0 0,0 0 0 0 0,0 0 0 0 0,-1 1 0 0 0,1-1 0 0 0,0 0 0 0 0,-1 0 0 0 0,1 1 0 0 0,-1-1 0 0 0,0 0 0 0 0,1 1 0 0 0,-1-1 0 0 0,0 0 0 0 0,0 1 0 0 0,0-1 0 0 0,0 1 0 0 0,1 6 0 0 0,-1-7 0 0 0,1 1 0 0 0,1 0 0 0 0,-1 1 0 0 0,-1 0 0 0 0,1-1 0 0 0,0 1 0 0 0,-1-1 0 0 0,1 1 0 0 0,-1 0 0 0 0,0 0 0 0 0,0-1 0 0 0,0 1 0 0 0,0 1 0 0 0,1 15 15 0 0,0-17-10 0 0,-1 0-1 0 0,1 0 0 0 0,-1 0 0 0 0,0 1 1 0 0,0-1-1 0 0,0 0 0 0 0,0 0 0 0 0,0 0 1 0 0,-1 3-5 0 0,0-1 1 0 0,0 1 0 0 0,0 0 1 0 0,1 0-1 0 0,0 0 0 0 0,0 0 1 0 0,0 0-1 0 0,0 0 0 0 0,1 1-1 0 0,-1-3 0 0 0,0-1 0 0 0,0 0 0 0 0,0 0 0 0 0,0 0 0 0 0,-1 0 0 0 0,1 0 0 0 0,-1 0 0 0 0,1 0 0 0 0,-1 0 0 0 0,-2 13 0 0 0,2 8-13 0 0,0-16 6 0 0,0 0 0 0 0,1 0-1 0 0,1 0 1 0 0,-1 1 0 0 0,1-1 0 0 0,0 0-1 0 0,1 1 8 0 0,-1-4 0 0 0,-1-1 0 0 0,1 1 0 0 0,-1 0 0 0 0,0-1 0 0 0,0 1 0 0 0,0 0 0 0 0,1 15 0 0 0,-1-17 4 0 0,0 1 0 0 0,0-1 1 0 0,0 1-1 0 0,0-1 0 0 0,-1 0 0 0 0,1 1 0 0 0,0-1 0 0 0,-1 0 0 0 0,0 1-4 0 0,-3 18 27 0 0,4-18-27 0 0,0 1 0 0 0,-1 0 0 0 0,0 0 0 0 0,0-1 0 0 0,0 1-1 0 0,0-1 1 0 0,-2 3 0 0 0,-4 15 12 0 0,6-18 3 0 0,1-2-12 0 0,0 0 0 0 0,0 0 0 0 0,-1 0 0 0 0,1 0 0 0 0,-1 0 1 0 0,1 0-1 0 0,-1 0 0 0 0,0 0 0 0 0,1 0 0 0 0,-1 0 0 0 0,0 0 1 0 0,1-1-1 0 0,-1 1 0 0 0,0 0 0 0 0,0 0 0 0 0,0 0-3 0 0,0 0 60 0 0,-2 2 86 0 0,5 1-68 0 0,-1-3 0 0 0,-1-1-12 0 0,0-1-51 0 0,-1-1-1 0 0,1 1 0 0 0,0 0 1 0 0,0 0-1 0 0,-1 0 1 0 0,1 0-1 0 0,-1 0 0 0 0,1-1 1 0 0,-1 1-1 0 0,1 0 1 0 0,-1 0-1 0 0,0 0 0 0 0,0 1 1 0 0,0-2-15 0 0,-7-12 44 0 0,4-3 9 0 0,3 13-35 0 0,0 1 0 0 0,0 0-1 0 0,1-1 1 0 0,-1 1 0 0 0,1 0 0 0 0,0-1-1 0 0,0 1 1 0 0,0-1 0 0 0,0 1 0 0 0,0-1-1 0 0,1 1 1 0 0,0-3-18 0 0,8-26 68 0 0,-7 23-69 0 0,0 1 1 0 0,0-1-1 0 0,1 1 0 0 0,0 0 0 0 0,4-6 1 0 0,4-12 0 0 0,2-1 0 0 0,1 2 0 0 0,-11 20 0 0 0,0-1 0 0 0,0 1 0 0 0,0 0 0 0 0,1 0 0 0 0,1-2 0 0 0,2-1 0 0 0,-6 6 0 0 0,0 1 0 0 0,0 0 0 0 0,0 0 0 0 0,0 0 0 0 0,0 0 0 0 0,0 0 0 0 0,0 0 0 0 0,0 0 0 0 0,0 0 0 0 0,1 0 0 0 0,-1 1 0 0 0,0-1 0 0 0,1 0 0 0 0,-1 1 0 0 0,13-6 0 0 0,-12 4 0 0 0,1 1 0 0 0,-1 0 0 0 0,0 0 0 0 0,0 1 0 0 0,0-1 0 0 0,0 0 0 0 0,1 1 0 0 0,-1 0 0 0 0,0-1 0 0 0,1 1 0 0 0,-1 0 0 0 0,0 0 0 0 0,0 0 0 0 0,1 0 0 0 0,1 1-10 0 0,0 0-1 0 0,-1 0 0 0 0,1 0 1 0 0,0 0-1 0 0,-1 1 1 0 0,1-1-1 0 0,-1 1 0 0 0,1 0 1 0 0,-1 0-1 0 0,0 0 1 0 0,0 1-1 0 0,0-1 0 0 0,0 1 1 0 0,0-1-1 0 0,-1 1 0 0 0,1 1 11 0 0,1 0 1 0 0,0 1-1 0 0,-1 0 0 0 0,0 0 0 0 0,0 1 0 0 0,0-1 1 0 0,-1 1-1 0 0,0-1 0 0 0,0 1 0 0 0,1 5 0 0 0,2 3 0 0 0,-4-12 0 0 0,-1 0 0 0 0,1 0 0 0 0,0 0 0 0 0,-1 0 0 0 0,1 0 0 0 0,-1 0 0 0 0,0 0 0 0 0,0 0 0 0 0,1 0 0 0 0,-1 0 0 0 0,-1 0 0 0 0,1 0 0 0 0,0 0 0 0 0,-1 1 0 0 0,1-1 0 0 0,0 0 0 0 0,0 0 0 0 0,0 0 0 0 0,0 0 0 0 0,0 0 0 0 0,0 0 0 0 0,0 0 0 0 0,1-1 0 0 0,-1 1 0 0 0,1 0 0 0 0,-1 0 0 0 0,1 0 0 0 0,0 0 0 0 0,0 1 0 0 0,0 0 0 0 0,0 0 0 0 0,0 0 0 0 0,-1 1 0 0 0,1-1 0 0 0,-1 0 0 0 0,1 1 0 0 0,-1-3-11 0 0,0 1 1 0 0,0-1-1 0 0,0 1 0 0 0,0-1 0 0 0,0 1 0 0 0,1-1 0 0 0,-1 1 1 0 0,1-1-1 0 0,-1 1 0 0 0,1-1 0 0 0,0 0 0 0 0,-1 1 0 0 0,1-1 1 0 0,0 0-1 0 0,0 1 0 0 0,0-1 11 0 0,2 7-276 0 0,-3-7 237 0 0,0-1-1 0 0,0 0 1 0 0,0 1 0 0 0,0-1-1 0 0,0 0 1 0 0,0 1-1 0 0,0-1 1 0 0,0 0 0 0 0,0 1-1 0 0,0-1 1 0 0,1 0 0 0 0,-1 1-1 0 0,0-1 1 0 0,0 0-1 0 0,0 0 1 0 0,0 1 0 0 0,1-1-1 0 0,-1 0 1 0 0,0 0-1 0 0,0 1 1 0 0,0-1 0 0 0,1 0-1 0 0,-1 0 1 0 0,0 1-1 0 0,0-1 1 0 0,1 0 0 0 0,-1 0-1 0 0,1 0 40 0 0,0 1-539 0 0,2 1 325 0 0,-2-1-7210 0 0,-1-1 674 0 0</inkml:trace>
  <inkml:trace contextRef="#ctx0" brushRef="#br0" timeOffset="5044.702">1001 612 10448 0 0,'0'0'301'0'0,"-1"0"4"0"0,-1 0-211 0 0,0 0 1 0 0,1 0-1 0 0,-1 0 0 0 0,0-1 0 0 0,0 1 0 0 0,1 0 0 0 0,-1 0 0 0 0,0-1 0 0 0,0 1 1 0 0,1-1-1 0 0,-1 0 0 0 0,1 0 0 0 0,-1 1 0 0 0,0-1 0 0 0,0-1-94 0 0,-5-2 1454 0 0,6 4-894 0 0,1 0 0 0 0,0 0-8 0 0,0 0-35 0 0,0-1 588 0 0,2-1-316 0 0,-1 2-401 0 0,-1 0-4 0 0,0 0-22 0 0,0 0-97 0 0,0 0-45 0 0,0 0-11 0 0,0 0 2 0 0,22-1 474 0 0,21-2 311 0 0,-18 2-246 0 0,0-2 0 0 0,15-3-750 0 0,45-10 1104 0 0,-83 17-1094 0 0,1 0-11 0 0,8-3 280 0 0,-4 3-163 0 0,-6 0-3354 0 0,0-1-3477 0 0,-1 0 329 0 0</inkml:trace>
  <inkml:trace contextRef="#ctx0" brushRef="#br0" timeOffset="5455.186">1382 259 11432 0 0,'4'0'219'0'0,"-3"0"-148"0"0,1 0 0 0 0,-1 0 1 0 0,0 0-1 0 0,0 0 0 0 0,1 0 0 0 0,-1 0 0 0 0,0-1 1 0 0,0 1-1 0 0,0 0 0 0 0,0-1 0 0 0,1 1 0 0 0,-1-1 1 0 0,0 1-1 0 0,0-1 0 0 0,0 1 0 0 0,0-1-71 0 0,0 0 572 0 0,-1 1 190 0 0,0 0 35 0 0,0 0-38 0 0,0 0-201 0 0,2 0-463 0 0,-1 0 0 0 0,1 1 0 0 0,-1-1-1 0 0,1 0 1 0 0,-1 1 0 0 0,1-1 0 0 0,-1 1 0 0 0,0-1-1 0 0,1 1 1 0 0,-1 0 0 0 0,0 0 0 0 0,1 0 0 0 0,-1-1-1 0 0,0 1 1 0 0,0 0 0 0 0,0 0 0 0 0,1 1-95 0 0,16 23 778 0 0,-11-15-512 0 0,6 9 84 0 0,-1 1 0 0 0,0 1 0 0 0,-1 0 0 0 0,-2 1 0 0 0,0 0 0 0 0,-1 0 1 0 0,-2 0-1 0 0,0 1 0 0 0,-1 1-350 0 0,26 135 1226 0 0,-25-125-995 0 0,4 17 349 0 0,-3 1 1 0 0,1 51-581 0 0,-8-87 87 0 0,1-3-10 0 0,-1 0-1 0 0,-1 0 0 0 0,0 0 1 0 0,-1 0-1 0 0,0 0 1 0 0,-2 4-77 0 0,-3 7 41 0 0,0-2 104 0 0,0 0 1 0 0,-7 15-146 0 0,11-31 18 0 0,0 0-1 0 0,-1 0 1 0 0,0 0 0 0 0,0 0-1 0 0,0-1 1 0 0,0 0 0 0 0,-1 0-1 0 0,0 0 1 0 0,0 0 0 0 0,0-1-1 0 0,-1 1-17 0 0,5-4-87 0 0,-1 0-1 0 0,1 0 1 0 0,0-1-1 0 0,-1 1 1 0 0,1-1-1 0 0,0 1 0 0 0,-1-1 1 0 0,1 1-1 0 0,-1-1 1 0 0,1 0-1 0 0,-1 1 1 0 0,1-1-1 0 0,-1 0 88 0 0,1 0-46 0 0,1 0 0 0 0,-1 0 0 0 0,0-1-1 0 0,1 1 1 0 0,-1 0 0 0 0,1 0 0 0 0,-1 0 0 0 0,1 0-1 0 0,0-1 1 0 0,-1 1 0 0 0,1 0 0 0 0,-1 0-1 0 0,1-1 1 0 0,-1 1 0 0 0,1 0 0 0 0,0-1 0 0 0,-1 1-1 0 0,1-1 1 0 0,-1 1 0 0 0,1 0 0 0 0,0-1 0 0 0,0 1-1 0 0,-1-1 1 0 0,1 1 0 0 0,0-1 0 0 0,0 1-1 0 0,0-1 1 0 0,-1 1 0 0 0,1-1 0 0 0,0 1 0 0 0,0-1-1 0 0,0 1 1 0 0,0-1 0 0 0,0 1 0 0 0,0-1-1 0 0,0 1 1 0 0,0-1 46 0 0,0-1-402 0 0,0 0 0 0 0,0 1 1 0 0,0-1-1 0 0,-1 0 0 0 0,1 1 0 0 0,-1-1 0 0 0,1 0 0 0 0,-1 1 0 0 0,0-1 402 0 0,-4-9-7134 0 0</inkml:trace>
  <inkml:trace contextRef="#ctx0" brushRef="#br0" timeOffset="5991.515">1848 298 11616 0 0,'0'0'340'0'0,"0"0"-6"0"0,0-1-214 0 0,2-3-21 0 0,-2 3 341 0 0,0 1 141 0 0,0 0 26 0 0,0 0-3 0 0,0 0-43 0 0,0 0-17 0 0,7 15 1304 0 0,14 76 276 0 0,-18-62-1827 0 0,-3-24-218 0 0,1 1 0 0 0,-1 0 0 0 0,1-1 0 0 0,1 5-79 0 0,0-1 99 0 0,-1 1 0 0 0,0-1 0 0 0,0 6-99 0 0,2 16 145 0 0,-3-20-73 0 0,0-7 572 0 0,4-11-226 0 0,-1-1-317 0 0,0 0-1 0 0,0 0 1 0 0,-1 0-1 0 0,0-1 1 0 0,0 1-1 0 0,-1-2-100 0 0,6-25 85 0 0,5-32-59 0 0,-9 43-7 0 0,2 1 0 0 0,5-18-19 0 0,-7 30 0 0 0,1 0 0 0 0,0 0 0 0 0,0 1 0 0 0,1-1 0 0 0,0 1 0 0 0,1 0 0 0 0,0 1 0 0 0,4-4 0 0 0,-4 7 0 0 0,-6 6 0 0 0,0 0 0 0 0,1 0 0 0 0,-1 0 0 0 0,0-1 0 0 0,0 1 0 0 0,1 0 0 0 0,-1 0 0 0 0,0 0 0 0 0,0 0 0 0 0,1 0 0 0 0,-1 0 0 0 0,0 0 0 0 0,0 0 0 0 0,1 0 0 0 0,-1 0 0 0 0,0 0 0 0 0,0 0 0 0 0,1 0 0 0 0,-1 0 0 0 0,0 0 0 0 0,0 0 0 0 0,1 0 0 0 0,-1 0 0 0 0,0 0 0 0 0,0 0 0 0 0,1 0 0 0 0,1 2 0 0 0,1 1 0 0 0,-1-1 0 0 0,1 1-1 0 0,-1-1 1 0 0,0 1 0 0 0,0-1 0 0 0,0 1-1 0 0,0 0 1 0 0,0 0 0 0 0,-1 0 0 0 0,1 0-1 0 0,-1 1 1 0 0,0-1 0 0 0,0 0 0 0 0,14 50 17 0 0,-13-44 25 0 0,-1 1 0 0 0,0 0 0 0 0,-1 6-42 0 0,3 22 116 0 0,-3-32-96 0 0,0-1 0 0 0,0 1-1 0 0,0-1 1 0 0,0 1-1 0 0,-1 0-19 0 0,0-2 18 0 0,1 0 0 0 0,0 0 0 0 0,0 0 0 0 0,0 0 0 0 0,0 0 0 0 0,0 0 0 0 0,1 1-18 0 0,0 2 80 0 0,-3-2-80 0 0,0 19 114 0 0,6-15 338 0 0,-2-6-1800 0 0,-2-1-4558 0 0,0-2-1245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07:54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1 826 11432 0 0,'0'0'333'0'0,"0"0"0"0"0,1-1-213 0 0,14-6 818 0 0,-1-1 0 0 0,0 0-1 0 0,-1-1 1 0 0,0-1 0 0 0,-1 0-1 0 0,3-3-937 0 0,25-19 1618 0 0,96-70 1270 0 0,-115 85-2664 0 0,-2-2 1 0 0,0 0-1 0 0,-2-1 0 0 0,0 0 0 0 0,3-8-224 0 0,6-10 623 0 0,15-33-623 0 0,-29 51 17 0 0,5-12 53 0 0,-1 0 0 0 0,3-14-70 0 0,-12 28 28 0 0,-1 0 0 0 0,-1 0 0 0 0,-1 0 0 0 0,-1-1 0 0 0,1-8-28 0 0,-4 19 20 0 0,0 0 0 0 0,0-1-1 0 0,-1 1 1 0 0,0 0 0 0 0,0 0 0 0 0,-1 0-1 0 0,0 0 1 0 0,0 0 0 0 0,-1 0 0 0 0,0 0-1 0 0,-1 1 1 0 0,0 0 0 0 0,0-1 0 0 0,0 1-1 0 0,-5-5-19 0 0,8 11 4 0 0,0-1-1 0 0,0 1 0 0 0,0 0 1 0 0,-1 0-1 0 0,1 0 1 0 0,0 0-1 0 0,0 0 0 0 0,-1 0 1 0 0,1 0-1 0 0,0 0 1 0 0,-1 1-1 0 0,1-1 0 0 0,-1 0 1 0 0,1 1-1 0 0,-1-1 1 0 0,0 1-1 0 0,1 0 0 0 0,-1-1 1 0 0,1 1-1 0 0,-1 0 1 0 0,0 0-1 0 0,1 0 0 0 0,-1 0 1 0 0,1 0-1 0 0,-1 1 1 0 0,0-1-1 0 0,1 0 0 0 0,-1 1 1 0 0,1-1-1 0 0,-1 1-3 0 0,-1 1 5 0 0,0 0-1 0 0,0 0 1 0 0,1 0-1 0 0,-1 0 1 0 0,0 0-1 0 0,1 1 0 0 0,-1-1 1 0 0,1 1-1 0 0,0 0 1 0 0,0 0-1 0 0,0 0 1 0 0,0 0-1 0 0,0 1-4 0 0,-8 16-20 0 0,1 1 0 0 0,1 0 0 0 0,1 0 0 0 0,1 1 0 0 0,0 0 0 0 0,1 4 20 0 0,-3 30-120 0 0,-1 50 120 0 0,9-44-56 0 0,2 0 0 0 0,3 0 0 0 0,7 28 56 0 0,-11-79 6 0 0,0-1 0 0 0,1 0 0 0 0,0 0 0 0 0,1 0 1 0 0,0 0-1 0 0,1 0 0 0 0,0 0 0 0 0,0-1 0 0 0,1 0 0 0 0,1 0 0 0 0,2 4-6 0 0,-6-10 8 0 0,1 0 1 0 0,0 1-1 0 0,0-1 0 0 0,0-1 1 0 0,0 1-1 0 0,0 0 0 0 0,2 0-8 0 0,-4-2 12 0 0,1 0-1 0 0,-1 0 0 0 0,1-1 0 0 0,0 1 1 0 0,0-1-1 0 0,-1 1 0 0 0,1-1 0 0 0,0 0 1 0 0,0 0-1 0 0,-1 1 0 0 0,1-1 0 0 0,0 0 0 0 0,0-1 1 0 0,-1 1-1 0 0,1 0 0 0 0,0 0 0 0 0,0-1 1 0 0,-1 1-1 0 0,2-1-11 0 0,7-3 35 0 0,0 0 0 0 0,0-1 0 0 0,0 0 0 0 0,0-1 0 0 0,-1 0 0 0 0,0 0 0 0 0,0-1-1 0 0,-1 0 1 0 0,0 0 0 0 0,2-3-35 0 0,14-16 241 0 0,-2-2-1 0 0,10-16-240 0 0,2-1 79 0 0,-28 37-78 0 0,-3 3-3 0 0,0 1-1 0 0,1 0 0 0 0,-1 0 1 0 0,1 0-1 0 0,4-3 3 0 0,-8 7-58 0 0,10 16-8 0 0,-8-6 68 0 0,1 1-1 0 0,-1-1 1 0 0,-1 1-1 0 0,0-1 1 0 0,0 4-2 0 0,4 34 199 0 0,-4-41-98 0 0,1 5-40 0 0,1-1 1 0 0,0 0 0 0 0,0 0-1 0 0,1-1 1 0 0,2 3-62 0 0,-6-13 0 0 0,0 1 1 0 0,0-1-1 0 0,0 1 0 0 0,0-1 0 0 0,0 0 0 0 0,1 1 1 0 0,-1-1-1 0 0,0 1 0 0 0,0-1 0 0 0,1 0 0 0 0,-1 1 1 0 0,0-1-1 0 0,1 0 0 0 0,-1 1 0 0 0,0-1 0 0 0,1 0 1 0 0,-1 0-1 0 0,0 1 0 0 0,1-1 0 0 0,-1 0 0 0 0,0 0 1 0 0,1 1-1 0 0,-1-1 0 0 0,1 0 0 0 0,-1 0 0 0 0,1 0 1 0 0,-1 0-1 0 0,0 0 0 0 0,1 0 0 0 0,0 0 0 0 0,0 0 8 0 0,1 1 17 0 0,-1 0 0 0 0,0 0 0 0 0,1 0 0 0 0,-1-1 0 0 0,1 1 0 0 0,0-1 0 0 0,-1 1 0 0 0,1-1 0 0 0,-1 0 0 0 0,1 0 0 0 0,0 0 0 0 0,-1 0 1 0 0,1 0-1 0 0,0 0 0 0 0,-1 0 0 0 0,1 0 0 0 0,-1 0 0 0 0,1-1 0 0 0,0 1 0 0 0,-1-1 0 0 0,1 1 0 0 0,-1-1 0 0 0,1 0 0 0 0,-1 1 0 0 0,0-1 1 0 0,1 0-1 0 0,-1 0 0 0 0,0 0 0 0 0,1 0 0 0 0,-1 0 0 0 0,0 0 0 0 0,1-1-25 0 0,16-22-1447 0 0,-6-1-5791 0 0,-7 12-636 0 0</inkml:trace>
  <inkml:trace contextRef="#ctx0" brushRef="#br0" timeOffset="295.509">803 271 17591 0 0,'0'0'29'0'0,"0"0"-1"0"0,0 0 0 0 0,0 0 1 0 0,0 0-1 0 0,0 0 0 0 0,0 0 1 0 0,0-1-1 0 0,0 1 0 0 0,0 0 1 0 0,0 0-1 0 0,0 0 0 0 0,0 0 1 0 0,0 0-1 0 0,0 0 0 0 0,0 0 1 0 0,0 0-1 0 0,0 0 0 0 0,0 0 0 0 0,0-1 1 0 0,0 1-1 0 0,0 0 0 0 0,0 0 1 0 0,0 0-1 0 0,0 0 0 0 0,0 0 1 0 0,0 0-1 0 0,0 0 0 0 0,0 0 1 0 0,0 0-1 0 0,0 0 0 0 0,0 0 1 0 0,0-1-1 0 0,0 1 0 0 0,0 0 1 0 0,1 0-1 0 0,-1 0 0 0 0,0 0 1 0 0,0 0-1 0 0,0 0 0 0 0,0 0 0 0 0,0 0 1 0 0,0 0-1 0 0,0 0 0 0 0,0 0 1 0 0,0 0-1 0 0,0 0 0 0 0,0 0 1 0 0,1 0-1 0 0,-1 0 0 0 0,0 0 1 0 0,0 0-1 0 0,0 0 0 0 0,0 0 1 0 0,0 0-1 0 0,0 0 0 0 0,0 0 1 0 0,0 0-1 0 0,0 0 0 0 0,0 0 1 0 0,1 0-1 0 0,-1 0 0 0 0,0 0 0 0 0,0 0-28 0 0,2 1-146 0 0,1 0-1 0 0,-1 0 1 0 0,1 0-1 0 0,-1 0 1 0 0,0 0-1 0 0,0 0 1 0 0,1 1-1 0 0,-1-1 1 0 0,0 1-1 0 0,0 0 1 0 0,0-1-1 0 0,-1 1 1 0 0,3 2 146 0 0,1 2-616 0 0,1 0-279 0 0</inkml:trace>
  <inkml:trace contextRef="#ctx0" brushRef="#br0" timeOffset="1040.502">941 626 13248 0 0,'0'16'1008'0'0,"0"-14"-897"0"0,-1 4 400 0 0,1 0-1 0 0,0-1 1 0 0,1 1-1 0 0,0-1 1 0 0,0 1-1 0 0,0-1 1 0 0,1 3-511 0 0,-2-7 768 0 0,0-1-704 0 0,0 0-1 0 0,0 0 1 0 0,0 0 0 0 0,0-1 0 0 0,0 1 0 0 0,1 0-1 0 0,-1 0 1 0 0,0 0 0 0 0,0 0 0 0 0,0 0 0 0 0,0 0-1 0 0,0 0 1 0 0,0 0 0 0 0,0 0 0 0 0,0 0 0 0 0,0 0-1 0 0,0 0 1 0 0,0 0 0 0 0,0 0 0 0 0,0 0 0 0 0,1 0-1 0 0,-1 0 1 0 0,0 0 0 0 0,0 0 0 0 0,0 0 0 0 0,0 0-1 0 0,0 0 1 0 0,0-1 0 0 0,0 1 0 0 0,0 1 0 0 0,0-1-1 0 0,0 0 1 0 0,1 0 0 0 0,-1 0 0 0 0,0 0 0 0 0,0 0-1 0 0,0 0 1 0 0,0 0 0 0 0,0 0 0 0 0,0 0 0 0 0,0 0-1 0 0,0 0 1 0 0,0 0 0 0 0,0 0 0 0 0,0 0 0 0 0,0 0-1 0 0,1 0 1 0 0,-1 0 0 0 0,0 0 0 0 0,0 0 0 0 0,0 0-1 0 0,0 0 1 0 0,0 1 0 0 0,0-1 0 0 0,0 0 0 0 0,0 0-1 0 0,0 0 1 0 0,0 0 0 0 0,0 0 0 0 0,0 0 0 0 0,0 0-1 0 0,0 0 1 0 0,0 0 0 0 0,0 0 0 0 0,0 1-64 0 0,8-13 752 0 0,5-12-1054 0 0,-1-5 270 0 0,-9 21 5 0 0,1-1 0 0 0,-1 1 1 0 0,2 0-1 0 0,-1 1 1 0 0,1-1-1 0 0,0 1 0 0 0,4-4 27 0 0,-8 9 0 0 0,4-4-29 0 0,1 0 0 0 0,0 1 0 0 0,0 0 0 0 0,5-4 29 0 0,-9 8-5 0 0,0 0 0 0 0,-1 0 0 0 0,1 0-1 0 0,0 0 1 0 0,0 0 0 0 0,0 1 0 0 0,0-1 0 0 0,0 1 0 0 0,0-1 0 0 0,0 1 0 0 0,0 0-1 0 0,0-1 1 0 0,0 1 0 0 0,0 0 0 0 0,0 1 0 0 0,0-1 0 0 0,0 0 0 0 0,0 0 0 0 0,-1 1-1 0 0,1-1 1 0 0,1 1 5 0 0,4 2 15 0 0,1 0 0 0 0,-1 1 0 0 0,0 0-1 0 0,-1 0 1 0 0,1 0 0 0 0,-1 1 0 0 0,1 0-1 0 0,3 5-14 0 0,2 3 164 0 0,0 1-1 0 0,-1 0 0 0 0,2 6-163 0 0,-6-8 120 0 0,-1-1 0 0 0,-1 1 0 0 0,1 1 0 0 0,-2-1 0 0 0,0 1 0 0 0,-1 0 0 0 0,2 10-120 0 0,1 3 207 0 0,-6-16-32 0 0,0-9-162 0 0,0 0 0 0 0,0 0 0 0 0,-1 0 0 0 0,1 0 0 0 0,0 0 0 0 0,0 0 0 0 0,1 0 0 0 0,-1 0 0 0 0,0 0 0 0 0,0-1 0 0 0,0 1 0 0 0,0 0 0 0 0,1 0 0 0 0,-1 0 0 0 0,1 0 0 0 0,-1 0 0 0 0,1 0-13 0 0,-1 0 53 0 0,0-1 11 0 0,0 0 0 0 0,0 0 0 0 0,0 0 0 0 0,0 0-25 0 0,1-1-87 0 0,1-3 33 0 0,2-2 15 0 0,0 1 11 0 0,1 2 32 0 0,-1 0-33 0 0,1 2-10 0 0,17-4 0 0 0,-16 3 37 0 0,1 1 0 0 0,0-1 0 0 0,-1-1-1 0 0,0 1 1 0 0,1-1 0 0 0,-1 0 0 0 0,0 0 0 0 0,-1-1 0 0 0,1 0-1 0 0,0 0 1 0 0,1-1-37 0 0,10-11 236 0 0,-1 0-1 0 0,10-13-235 0 0,-17 19 7 0 0,-2 2-7 0 0,-2-1 1 0 0,1 1-1 0 0,-2-1 1 0 0,1 0 0 0 0,-1 0-1 0 0,0 0 1 0 0,-1-1-1 0 0,0 1 1 0 0,0-1-1 0 0,0-7 0 0 0,-3 15 0 0 0,1 0 0 0 0,-1 0 0 0 0,0-1 0 0 0,0 1 0 0 0,0 0 0 0 0,-1 0 0 0 0,1-1 0 0 0,0 1 0 0 0,-1 0 0 0 0,0 0 0 0 0,1 0 0 0 0,-1-1 0 0 0,0 1 0 0 0,0 0 0 0 0,0 0 0 0 0,0 1 0 0 0,1 1 0 0 0,-1-1 0 0 0,1 0 0 0 0,-1 0 0 0 0,1 1 0 0 0,-1-1 0 0 0,0 0 0 0 0,0 1 0 0 0,1-1 0 0 0,-1 0 0 0 0,0 1 0 0 0,0-1 0 0 0,0 1 0 0 0,0 0 0 0 0,1-1 0 0 0,-1 1 0 0 0,0 0 0 0 0,0-1 0 0 0,0 1 0 0 0,0 0 0 0 0,0 0 0 0 0,0 0 0 0 0,0 0 0 0 0,0 0 0 0 0,0 0 0 0 0,0 0 0 0 0,0 0 0 0 0,0 0 0 0 0,0 0 0 0 0,0 1 0 0 0,0-1 0 0 0,1 0 0 0 0,-1 1 0 0 0,0-1 0 0 0,-1 1 0 0 0,-2 0 0 0 0,0 1 0 0 0,0 0 0 0 0,1 0 0 0 0,-1 1 0 0 0,0-1 0 0 0,1 1 0 0 0,-1-1 0 0 0,1 1 0 0 0,0 0 0 0 0,0 1 0 0 0,0-1 0 0 0,0 0 0 0 0,1 1 0 0 0,-1 0 0 0 0,1 0 0 0 0,0-1 0 0 0,0 1 0 0 0,-1 4 0 0 0,1-2 0 0 0,0-1 0 0 0,1 0 0 0 0,0 1 0 0 0,0-1 0 0 0,0 1 0 0 0,0-1 0 0 0,1 1 0 0 0,0-1 0 0 0,0 1 0 0 0,1-1 0 0 0,0 4 0 0 0,0-6 0 0 0,-1 0 0 0 0,1-1 0 0 0,0 1 0 0 0,0-1 0 0 0,1 1 0 0 0,-1-1 0 0 0,0 1 0 0 0,1-1 0 0 0,-1 0 0 0 0,1 0 0 0 0,0 0 0 0 0,0 0 0 0 0,0 0 0 0 0,0 0 0 0 0,0 0 0 0 0,0 0 0 0 0,1-1 0 0 0,-1 1 0 0 0,0-1 0 0 0,1 0 0 0 0,-1 0 0 0 0,1 0 0 0 0,2 1 0 0 0,8 2 9 0 0,0-1-1 0 0,1 0 0 0 0,0-1 1 0 0,-1-1-1 0 0,1 0 1 0 0,11-1-9 0 0,21-3 78 0 0,17-4-78 0 0,-32 3 13 0 0,2-1-114 0 0,0-1 1 0 0,18-6 100 0 0,-2-4-7482 0 0,-25 8-520 0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2:38.0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61 14944 0 0,'0'0'340'0'0,"0"0"50"0"0,3 15 519 0 0,-2-9-829 0 0,-1-5 332 0 0,-3 3 5207 0 0,2-4-5491 0 0,1 0 25 0 0,0 0 9 0 0,0 0 4 0 0,1-1-26 0 0,3-6-110 0 0,-1 2-32 0 0,15 4 2 0 0,-16 0 9 0 0,1 1-30 0 0,8 8 193 0 0,-7-4-133 0 0,-1 0 0 0 0,0 0 0 0 0,0 1 0 0 0,0-1 0 0 0,0 1-1 0 0,-1 0 1 0 0,1 0 0 0 0,-2 0 0 0 0,1 0 0 0 0,0 0 0 0 0,-1 0 0 0 0,0 0-1 0 0,0 1 1 0 0,0 0-39 0 0,-1-4 24 0 0,0 0 0 0 0,-1 0 0 0 0,1 0-1 0 0,0 0 1 0 0,-1 0 0 0 0,1 0 0 0 0,-1 0 0 0 0,1 0 0 0 0,-1 0-1 0 0,0 0 1 0 0,0 0 0 0 0,0 0 0 0 0,0-1 0 0 0,0 1-1 0 0,-1 0 1 0 0,1-1 0 0 0,0 1 0 0 0,-1-1 0 0 0,1 1-1 0 0,-1-1 1 0 0,0 0 0 0 0,1 1 0 0 0,-1-1 0 0 0,0 0-1 0 0,0 0 1 0 0,0 0 0 0 0,0 0-24 0 0,0-1 14 0 0,1 1 0 0 0,-1 0 0 0 0,0 0 1 0 0,1-1-1 0 0,-1 1 0 0 0,0-1 0 0 0,0 1 0 0 0,0-1 1 0 0,1 0-1 0 0,-1 0 0 0 0,0 0 0 0 0,0 0 0 0 0,0 0 0 0 0,0 0 1 0 0,0 0-1 0 0,1 0 0 0 0,-1-1 0 0 0,0 1 0 0 0,0-1 0 0 0,0 0 1 0 0,1 1-1 0 0,-1-1 0 0 0,0 0 0 0 0,1 0 0 0 0,-1 0 1 0 0,1 0-1 0 0,-1 0 0 0 0,1 0 0 0 0,0-1 0 0 0,-1 1-14 0 0,-1-3 79 0 0,1 0-1 0 0,-1 0 0 0 0,1 0 1 0 0,-1 0-1 0 0,1-1 0 0 0,0 1 1 0 0,1-1-1 0 0,-1 1 1 0 0,1-1-1 0 0,0 0 0 0 0,0 1 1 0 0,1-1-1 0 0,-1 0 1 0 0,1 0-1 0 0,0 1 0 0 0,0-1 1 0 0,1 0-1 0 0,0-3-78 0 0,0 1-272 0 0,1 1 0 0 0,0 0 0 0 0,0-1 0 0 0,0 1 0 0 0,1 0 0 0 0,1-1 272 0 0,0 0-1782 0 0,0 0-1 0 0,1 0 0 0 0,0 1 0 0 0,5-7 1783 0 0,6-4-7699 0 0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2:35.7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3042 1 10016 0 0,'0'0'230'0'0,"0"0"30"0"0,0 0 18 0 0,-6 2 2 0 0,-87 11 3021 0 0,-1-4 0 0 0,-46-3-3301 0 0,-91 0 1317 0 0,-103 2-549 0 0,84-4-72 0 0,195-2-660 0 0,-22 1 35 0 0,-86 0 65 0 0,-83-3 286 0 0,95 2-143 0 0,27-2 162 0 0,-232-6 742 0 0,228 1-1020 0 0,-18 6-163 0 0,30 0 51 0 0,-180 8 215 0 0,262-9-279 0 0,33 0-55 0 0,1 0-19 0 0,0 0-1 0 0,0 0-37 0 0,0 0-156 0 0,0 0-67 0 0,0 0-18 0 0,0 0-175 0 0,18 0-3982 0 0,-9 0 2860 0 0</inkml:trace>
  <inkml:trace contextRef="#ctx0" brushRef="#br0" timeOffset="1538.185">1177 386 13416 0 0,'0'0'298'0'0,"0"0"46"0"0,0 0 24 0 0,0 0-37 0 0,-3 13-166 0 0,0 1 265 0 0,1-1 0 0 0,0 0-1 0 0,1 1 1 0 0,1-1 0 0 0,0 3-430 0 0,7 69 1452 0 0,-3-41-1065 0 0,0-10 77 0 0,4 10-464 0 0,1 8 143 0 0,-8-45-74 0 0,-1-6 19 0 0,0-1-13 0 0,9-14 223 0 0,33-98-215 0 0,-18 53-190 0 0,-20 48 127 0 0,1 0 0 0 0,0 1-1 0 0,1 0 1 0 0,0 0 0 0 0,0 1-1 0 0,1-1 1 0 0,0 1-1 0 0,1 1 1 0 0,-1 0 0 0 0,2 0-1 0 0,8-7-19 0 0,-16 14 33 0 0,0 1-1 0 0,0 0 0 0 0,0-1 0 0 0,0 1 0 0 0,0 0 0 0 0,0-1 0 0 0,0 1 0 0 0,0 0 1 0 0,0 0-1 0 0,0 0 0 0 0,0 0 0 0 0,1 0 0 0 0,-1 0 0 0 0,0 0 0 0 0,0 0 0 0 0,0 0 1 0 0,0 1-1 0 0,0-1 0 0 0,0 0 0 0 0,0 1 0 0 0,0-1 0 0 0,0 0 0 0 0,0 1 1 0 0,0 0-1 0 0,-1-1 0 0 0,1 1 0 0 0,0-1 0 0 0,0 1 0 0 0,0 1-32 0 0,1-1 57 0 0,0 1 0 0 0,0 0 1 0 0,0 0-1 0 0,0 0 0 0 0,0 1 0 0 0,-1-1 0 0 0,1 0 0 0 0,-1 1 0 0 0,0-1 0 0 0,0 1 0 0 0,1 1-57 0 0,2 13 201 0 0,-1 1 0 0 0,-1 0-1 0 0,-1 1 1 0 0,0-1 0 0 0,-1 0-1 0 0,-2 15-200 0 0,-1-7 271 0 0,-6 24-271 0 0,3-21-59 0 0,6-28-2 0 0,0-1 1 0 0,0 0-1 0 0,0 0 0 0 0,0 0 0 0 0,0 0 0 0 0,0 0 0 0 0,-1 1 1 0 0,1-1-1 0 0,0 0 0 0 0,0 0 0 0 0,0 0 0 0 0,0 0 0 0 0,0 1 1 0 0,0-1-1 0 0,0 0 0 0 0,0 0 0 0 0,0 0 0 0 0,0 1 0 0 0,0-1 0 0 0,0 0 1 0 0,0 0-1 0 0,0 0 0 0 0,0 0 0 0 0,0 1 0 0 0,1-1 0 0 0,-1 0 1 0 0,0 0-1 0 0,0 0 0 0 0,0 0 0 0 0,0 0 0 0 0,0 1 0 0 0,0-1 1 0 0,0 0-1 0 0,0 0 0 0 0,1 0 0 0 0,-1 0 0 0 0,0 0 0 0 0,0 0 0 0 0,0 1 1 0 0,0-1-1 0 0,0 0 0 0 0,1 0 0 0 0,-1 0 0 0 0,0 0 0 0 0,0 0 1 0 0,0 0-1 0 0,0 0 0 0 0,1 0 0 0 0,-1 0 0 0 0,0 0 0 0 0,0 0 1 0 0,0 0-1 0 0,1 0 0 0 0,-1 0 0 0 0,0 0 0 0 0,0 0 0 0 0,0 0 0 0 0,0 0 1 0 0,1 0-1 0 0,-1 0 0 0 0,0 0 0 0 0,0 0 61 0 0,12-7-1916 0 0,-8 4 614 0 0,6-5-4827 0 0</inkml:trace>
  <inkml:trace contextRef="#ctx0" brushRef="#br0" timeOffset="1830.015">1817 100 14688 0 0,'3'-5'858'0'0,"-1"1"-612"0"0,-2 3 266 0 0,0 1 147 0 0,0 0 33 0 0,0 0-41 0 0,3 20 554 0 0,-2-11-830 0 0,-1 1-1 0 0,0-1 0 0 0,-2 10-374 0 0,0 3 389 0 0,-2 52 724 0 0,-3 101 476 0 0,8-15-678 0 0,0-79-1517 0 0,-1-1-3446 0 0,0-68-3294 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2:46.5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88 13536 0 0,'-1'-2'306'0'0,"-2"-5"-59"0"0,1 0 1 0 0,-1-1-1 0 0,1 1 0 0 0,0-4-247 0 0,0 1 480 0 0,0 0 0 0 0,-1 1 1 0 0,-1-3-481 0 0,3 8 3586 0 0,5 8-2992 0 0,5 10-827 0 0,-4-1 303 0 0,0 1 0 0 0,-2-1 0 0 0,0 1 0 0 0,0 0 0 0 0,-1 1-70 0 0,5 73 291 0 0,-6-66-216 0 0,-1-22-74 0 0,5 144 508 0 0,-5-143-361 0 0,0-1 10 0 0,0 0 2 0 0,0 0-6 0 0,7-17 197 0 0,-1 4-242 0 0,2-14-30 0 0,0 0 0 0 0,3 0 0 0 0,0 1 1 0 0,1 0-1 0 0,1 1 0 0 0,2 1 0 0 0,4-5-79 0 0,-11 18 0 0 0,1 0 0 0 0,0 0 0 0 0,0 1 0 0 0,1 0 0 0 0,0 1 0 0 0,4-2 0 0 0,-11 8 0 0 0,0 1 0 0 0,1-1 0 0 0,-1 1 0 0 0,1 0 0 0 0,-1 0 0 0 0,1 0 0 0 0,0 1 0 0 0,0-1 0 0 0,0 1 0 0 0,0 0 0 0 0,0 0 0 0 0,0 1 0 0 0,0-1 0 0 0,0 1 0 0 0,0 0 0 0 0,0 0 0 0 0,1 0 0 0 0,-1 0 0 0 0,0 1 0 0 0,0 0 0 0 0,0-1 0 0 0,0 2 0 0 0,0-1 0 0 0,-1 1 11 0 0,0-1-1 0 0,0 1 1 0 0,0 0-1 0 0,0 0 1 0 0,-1 0-1 0 0,1 0 1 0 0,-1 1 0 0 0,1-1-1 0 0,-1 1 1 0 0,0 0-1 0 0,0-1 1 0 0,0 1-1 0 0,0 0 1 0 0,-1 0-1 0 0,1 0 1 0 0,-1 0-1 0 0,0 1 1 0 0,0-1-1 0 0,0 0 1 0 0,0 1-1 0 0,0 0-10 0 0,1 11 67 0 0,0 0 0 0 0,0 0-1 0 0,-2 0 1 0 0,0 4-67 0 0,0-13 6 0 0,-2 23 132 0 0,-1 0 1 0 0,-1 0 0 0 0,-2 0-1 0 0,-1 1-138 0 0,6-25-12 0 0,0-1 0 0 0,-1 1 1 0 0,1 0-1 0 0,-1-1 0 0 0,0 0 0 0 0,0 1 0 0 0,0-1 0 0 0,-1 0 0 0 0,0 0 0 0 0,1 0 0 0 0,-1 0 0 0 0,-1-1 1 0 0,1 1-1 0 0,-3 1 12 0 0,5-4-46 0 0,1-1 1 0 0,0 0-1 0 0,0 0 0 0 0,-1 0 1 0 0,1 1-1 0 0,0-1 1 0 0,0 0-1 0 0,-1 0 1 0 0,1 0-1 0 0,0 0 1 0 0,-1 0-1 0 0,1 0 1 0 0,0 0-1 0 0,0 0 0 0 0,-1 1 1 0 0,1-1-1 0 0,0 0 1 0 0,-1 0-1 0 0,1 0 1 0 0,0 0-1 0 0,-1-1 1 0 0,1 1-1 0 0,0 0 1 0 0,-1 0-1 0 0,1 0 0 0 0,0 0 1 0 0,-1 0-1 0 0,1 0 1 0 0,0 0-1 0 0,0-1 1 0 0,-1 1-1 0 0,1 0 1 0 0,0 0-1 0 0,0 0 1 0 0,-1-1-1 0 0,1 1 0 0 0,0 0 1 0 0,0 0-1 0 0,0 0 1 0 0,-1-1-1 0 0,1 1 1 0 0,0 0-1 0 0,0-1 1 0 0,0 1-1 0 0,0 0 46 0 0,-9-19-2933 0 0,5 9 977 0 0,0-1 110 0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2:46.8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37 17735 0 0,'-25'-19'1942'0'0,"25"19"-1861"0"0,0 0-8 0 0,0 0-1 0 0,0 0 10 0 0,0 0 39 0 0,3 1-24 0 0,0 0-1 0 0,0 1 1 0 0,0-1-1 0 0,0-1 1 0 0,1 1-1 0 0,-1 0 1 0 0,0-1-1 0 0,4 1-96 0 0,153 8 2836 0 0,-116-8-2249 0 0,1-2 1 0 0,27-6-588 0 0,-20 0-30 0 0,18-3-505 0 0,0 4 0 0 0,11 2 535 0 0,-78 4-286 0 0,0 0 0 0 0,0 0 0 0 0,-1 0 0 0 0,1 1 0 0 0,0 0 1 0 0,0-1-1 0 0,-1 1 0 0 0,1 0 286 0 0,11 4-5942 0 0,-2-3-778 0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2:47.1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 15576 0 0,'0'0'356'0'0,"0"0"49"0"0,0 0 20 0 0,8 1 86 0 0,0 1-561 0 0,-3-1 229 0 0,-1 0 0 0 0,1 0 0 0 0,-1 0 0 0 0,1-1 0 0 0,-1 0 0 0 0,1 0-1 0 0,4 0-178 0 0,48-6 3269 0 0,11 3-3269 0 0,20-2 631 0 0,-77 4-631 0 0,0 1 0 0 0,0 0 0 0 0,1 1 0 0 0,-1 0 0 0 0,0 1 0 0 0,0 0 0 0 0,1 1 0 0 0,-11-3-140 0 0,10 5 26 0 0,-10-4-56 0 0,-1-1 1 0 0,0 0-1 0 0,0 1 0 0 0,1-1 1 0 0,-1 0-1 0 0,0 1 1 0 0,0-1-1 0 0,0 0 1 0 0,0 1-1 0 0,1-1 1 0 0,-1 0-1 0 0,0 1 0 0 0,0-1 1 0 0,0 0-1 0 0,0 1 1 0 0,0-1-1 0 0,0 1 1 0 0,0-1-1 0 0,0 0 0 0 0,0 1 1 0 0,0-1-1 0 0,0 0 1 0 0,0 1 169 0 0,-3 7-6725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2:47.4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 16008 0 0,'0'0'362'0'0,"0"0"47"0"0,19-3 579 0 0,-3-1-114 0 0,1 0-1 0 0,0 1 0 0 0,-1 1 0 0 0,17-1-873 0 0,21-3 1186 0 0,-28 4-668 0 0,-1 0-1 0 0,26 3-517 0 0,-16-1 113 0 0,36 4-224 0 0,-48-2-197 0 0,19 6-2538 0 0,-32-8 1380 0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2:51.0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56 13992 0 0,'0'0'314'0'0,"0"0"46"0"0,0 0 24 0 0,6-2 80 0 0,34 2-322 0 0,-27-1 118 0 0,1 1 0 0 0,-1 1 1 0 0,3 0-261 0 0,25 2 1084 0 0,34-6 477 0 0,0-4 0 0 0,26-7-1561 0 0,-62 8 242 0 0,267-21 636 0 0,-292 26-861 0 0,1 1 0 0 0,12 2-17 0 0,-3 1-6053 0 0,-13-2-715 0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2:51.6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82 1 18143 0 0,'0'0'666'0'0,"-1"15"-268"0"0,-1 0-167 0 0,0 0 0 0 0,1 0-1 0 0,0 0 1 0 0,1 0 0 0 0,2 6-231 0 0,-1 18 497 0 0,-2 27 377 0 0,-3 1 0 0 0,-6 20-874 0 0,-18 53 756 0 0,19-100-544 0 0,0-1-48 0 0,-7 31 217 0 0,16-63-301 0 0,0-6 14 0 0,0-1-12 0 0,12-14 73 0 0,-5 2-216 0 0,0-1 0 0 0,-1 0 0 0 0,0-1 0 0 0,-1 0 61 0 0,11-27-299 0 0,-14 37 269 0 0,14-32-491 0 0,2 0 0 0 0,2 2 0 0 0,8-11 521 0 0,-25 41-11 0 0,0-1 0 0 0,1 1 0 0 0,0 0 0 0 0,-1 0 0 0 0,1 1 0 0 0,1-1 0 0 0,-1 1 0 0 0,2-1 11 0 0,-5 3 5 0 0,0 0 0 0 0,1 1 0 0 0,-1-1 0 0 0,0 1 0 0 0,0-1 0 0 0,1 1 0 0 0,-1-1 0 0 0,0 1 0 0 0,0 0 0 0 0,1 0 0 0 0,-1-1-1 0 0,0 1 1 0 0,1 0 0 0 0,-1 0 0 0 0,0 1 0 0 0,1-1 0 0 0,-1 0 0 0 0,0 0 0 0 0,1 1 0 0 0,-1-1 0 0 0,0 0 0 0 0,0 1 0 0 0,1-1 0 0 0,-1 1 0 0 0,0 0 0 0 0,0-1-1 0 0,0 1 1 0 0,0 0 0 0 0,0 0 0 0 0,0 0 0 0 0,0 0 0 0 0,0 0 0 0 0,0 0 0 0 0,0 0-5 0 0,2 3 49 0 0,0 1 1 0 0,-1-1-1 0 0,1 0 1 0 0,-1 1-1 0 0,0-1 0 0 0,0 1 1 0 0,-1 0-1 0 0,1 0 1 0 0,-1 0-1 0 0,0 0 0 0 0,-1 0 1 0 0,1 2-50 0 0,0 14 298 0 0,0 0 0 0 0,-3 10-298 0 0,1 3 88 0 0,-1-7-5 0 0,-1-1-1 0 0,-1 1 0 0 0,-1 0 1 0 0,-2-1-1 0 0,-3 6-82 0 0,5-20 32 0 0,4-9-219 0 0,-1-1 0 0 0,1 1-1 0 0,0 0 1 0 0,0-1-1 0 0,1 1 1 0 0,-1 0-1 0 0,0 0 188 0 0,1-1-628 0 0</inkml:trace>
  <inkml:trace contextRef="#ctx0" brushRef="#br0" timeOffset="415.051">491 256 15088 0 0,'8'-11'1145'0'0,"-5"9"-1091"0"0,-1 0-1 0 0,0 1 1 0 0,1 0 0 0 0,0-1 0 0 0,-1 1 0 0 0,1 0 0 0 0,-1 0-1 0 0,1 0 1 0 0,0 1 0 0 0,0-1 0 0 0,0 1 0 0 0,-1-1 0 0 0,1 1-1 0 0,0 0 1 0 0,0 0 0 0 0,0 1 0 0 0,0-1 0 0 0,-1 0-1 0 0,1 1 1 0 0,0 0 0 0 0,1 0-54 0 0,5 2 404 0 0,0 0 0 0 0,0 0 0 0 0,-1 1 0 0 0,1 1 0 0 0,6 4-404 0 0,-10-6 141 0 0,0 1-1 0 0,-1 0 0 0 0,0 0 0 0 0,0 0 0 0 0,0 0 0 0 0,0 1 0 0 0,0-1 0 0 0,-1 1 1 0 0,0 0-1 0 0,0 0 0 0 0,0 0 0 0 0,-1 1 0 0 0,0-1 0 0 0,0 1 0 0 0,0-1 1 0 0,1 5-141 0 0,-2-2 55 0 0,1 0 1 0 0,-1 1-1 0 0,-1-1 1 0 0,1 0-1 0 0,-1 1 1 0 0,-1-1-1 0 0,1 0 1 0 0,-1 1 0 0 0,-1-1-1 0 0,0 0 1 0 0,-1 4-56 0 0,-6 11 53 0 0,0 0 1 0 0,-2-1 0 0 0,0-1 0 0 0,-2 0-1 0 0,0-1 1 0 0,-1 0 0 0 0,-6 5-54 0 0,20-24 1 0 0,-1-1 1 0 0,1 0-1 0 0,-1 1 1 0 0,1-1-1 0 0,0 1 1 0 0,-1-1-1 0 0,1 1 1 0 0,0-1-1 0 0,0 0 0 0 0,-1 1 1 0 0,1-1-1 0 0,0 1 1 0 0,0-1-1 0 0,0 1 1 0 0,-1-1-1 0 0,1 1 1 0 0,0-1-1 0 0,0 1 1 0 0,0-1-1 0 0,0 1 1 0 0,0 0-2 0 0,8-2 132 0 0,14-9 99 0 0,3-6-1 0 0,0-1 0 0 0,-1-1 0 0 0,0-1 0 0 0,8-11-230 0 0,-12 10 312 0 0,-1 0 0 0 0,-2-1 0 0 0,9-14-312 0 0,-16 21 172 0 0,-1 0 0 0 0,-1-1 0 0 0,-1 0 0 0 0,0 0 0 0 0,0-1 0 0 0,0-6-172 0 0,-5 15 20 0 0,-1 0-1 0 0,0 0 1 0 0,0 1-1 0 0,-1-1 1 0 0,0 0-1 0 0,0 0 1 0 0,0 0 0 0 0,-1 0-20 0 0,-6-18-7319 0 0,1 15-726 0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3:07.8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120 5 9384 0 0,'0'0'208'0'0,"0"0"33"0"0,0 0 16 0 0,0 0 79 0 0,0 0 282 0 0,0 0 118 0 0,0 0 28 0 0,0 0-27 0 0,0 0-128 0 0,2-5 208 0 0,-1 6 5493 0 0,-19 47-5008 0 0,-8 39-1302 0 0,-45 170 344 0 0,69-250-330 0 0,0 0-1 0 0,1-1 0 0 0,0 1 1 0 0,0 0-1 0 0,1 0 0 0 0,-1 0 1 0 0,1 0-1 0 0,1 0 0 0 0,-1 0 1 0 0,1 0-1 0 0,1 0 0 0 0,0 3-13 0 0,-1-7 7 0 0,0 1-1 0 0,1-1 1 0 0,-1 0-1 0 0,1 0 0 0 0,-1 0 1 0 0,1 0-1 0 0,0 0 1 0 0,0-1-1 0 0,0 1 0 0 0,1 0 1 0 0,-1-1-1 0 0,0 0 1 0 0,1 1-1 0 0,0-1 0 0 0,0 0 1 0 0,-1 0-1 0 0,1-1 1 0 0,0 1-1 0 0,1-1 0 0 0,-1 1 1 0 0,0-1-1 0 0,0 0 1 0 0,1 0-1 0 0,-1 0 0 0 0,3 0-6 0 0,-1-1 15 0 0,-1 0-1 0 0,0 0 1 0 0,1 0-1 0 0,-1-1 1 0 0,1 1-1 0 0,-1-1 1 0 0,0 0-1 0 0,0 0 1 0 0,2-1-15 0 0,3-2 30 0 0,1 0-1 0 0,-1 0 1 0 0,4-3-30 0 0,-10 5 24 0 0,91-55-594 0 0,-78 46 225 0 0,-1 0 1 0 0,-1-1-1 0 0,0-1 0 0 0,10-11 345 0 0,-13 11-154 0 0,0 0 1 0 0,-1-1-1 0 0,0 0 1 0 0,-1-1-1 0 0,-1 0 1 0 0,5-12 153 0 0,-9 19-2 0 0,0-1 0 0 0,-1 0 1 0 0,0 0-1 0 0,-1 0 0 0 0,0-1 1 0 0,0 1-1 0 0,-1-1 0 0 0,0-5 2 0 0,-1 9 0 0 0,-3 1 15 0 0,3 4-9 0 0,0 1 0 0 0,-1 0-1 0 0,1-1 1 0 0,-1 1 0 0 0,1 0 0 0 0,0-1 0 0 0,-1 1-1 0 0,1 0 1 0 0,-1-1 0 0 0,1 1 0 0 0,-1 0-1 0 0,1 0 1 0 0,-1 0 0 0 0,1 0 0 0 0,-1-1 0 0 0,1 1-1 0 0,-1 0 1 0 0,1 0 0 0 0,-1 0 0 0 0,1 0 0 0 0,-1 0-1 0 0,1 0 1 0 0,-1 0 0 0 0,0 0 0 0 0,1 1 0 0 0,-1-1-1 0 0,1 0 1 0 0,-1 0 0 0 0,1 0 0 0 0,0 1-1 0 0,-1-1 1 0 0,1 0 0 0 0,-1 0 0 0 0,0 1-6 0 0,-14 9 108 0 0,-18 25-38 0 0,32-33-61 0 0,0-1 0 0 0,0 1 1 0 0,0-1-1 0 0,0 1 0 0 0,1-1 1 0 0,-1 1-1 0 0,0-1 0 0 0,1 1 1 0 0,-1-1-1 0 0,1 2-9 0 0,-5 10 141 0 0,-32 36 354 0 0,26-36-347 0 0,0 1-1 0 0,1 0 0 0 0,0 1 1 0 0,1 0-1 0 0,-2 6-147 0 0,9-16 36 0 0,-1-1-1 0 0,1 0 1 0 0,-1 1-1 0 0,0-1 1 0 0,-1 0-1 0 0,1 0-35 0 0,0-2 19 0 0,0 1-1 0 0,1 0 1 0 0,-1 0-1 0 0,1 1 1 0 0,0-1-1 0 0,0 0 0 0 0,0 1 1 0 0,1-1-1 0 0,-1 1 1 0 0,1 0-1 0 0,0-1-18 0 0,-7 30 224 0 0,8-6-74 0 0,0-25-99 0 0,0-2-47 0 0,0 1 1 0 0,1-1-1 0 0,-1 1 0 0 0,0-1 1 0 0,0 1-1 0 0,0-1 0 0 0,0 0 0 0 0,0 1 1 0 0,1-1-1 0 0,-1 1 0 0 0,0-1 1 0 0,0 0-1 0 0,0 1 0 0 0,1-1 1 0 0,-1 1-1 0 0,0-1 0 0 0,1 0 1 0 0,-1 1-1 0 0,0-1 0 0 0,1 0 1 0 0,0 1-5 0 0,0 1 44 0 0,3 1 52 0 0,-2-2-76 0 0,0-1 0 0 0,0 1 0 0 0,0 0 0 0 0,0-1 0 0 0,1 1-1 0 0,-1-1 1 0 0,0 0 0 0 0,0 1 0 0 0,0-1 0 0 0,1 0 0 0 0,-1 0 0 0 0,0-1-1 0 0,0 1 1 0 0,0 0 0 0 0,0-1 0 0 0,1 1 0 0 0,-1-1 0 0 0,0 0-1 0 0,0 0 1 0 0,0 1 0 0 0,0-1 0 0 0,0-1 0 0 0,0 1-20 0 0,24-9 151 0 0,-19 8-151 0 0,-1 0 0 0 0,0 0 0 0 0,0 0 0 0 0,1-1 0 0 0,0-1 0 0 0,7-3 0 0 0,-11 5 10 0 0,0 0 1 0 0,0 1-1 0 0,-1-1 0 0 0,1 0 0 0 0,-1-1 0 0 0,0 1 1 0 0,1 0-1 0 0,-1-1 0 0 0,0 1 0 0 0,0-2-10 0 0,20-30 166 0 0,-11 15-122 0 0,57-94-124 0 0,-46 65 16 0 0,-27 59 51 0 0,0 0 1 0 0,0 0-1 0 0,1 0 0 0 0,1 0 0 0 0,0 1 13 0 0,0 0 0 0 0,-2 3 0 0 0,2-1 0 0 0,0 1 0 0 0,1 0 0 0 0,0 0 0 0 0,1 0 0 0 0,1 3 0 0 0,0-16 3 0 0,0-1-1 0 0,0 0 1 0 0,0 0-1 0 0,1 0 1 0 0,-1 1-1 0 0,0-1 1 0 0,1 0-1 0 0,-1 0 1 0 0,0 0-1 0 0,1 1 1 0 0,0-1-1 0 0,-1 0 1 0 0,1 0-1 0 0,-1 0 1 0 0,1 0-1 0 0,0 0 1 0 0,0 0-1 0 0,0 0 1 0 0,0-1-1 0 0,0 1 1 0 0,0 0-1 0 0,0 0 1 0 0,0-1-1 0 0,0 1 1 0 0,0 0-1 0 0,0-1 1 0 0,0 1-1 0 0,0-1 1 0 0,1 1-3 0 0,2 0-1 0 0,-1 1 19 0 0,0-1 0 0 0,0 0 0 0 0,1 0 0 0 0,-1 0-1 0 0,0-1 1 0 0,1 1 0 0 0,-1-1 0 0 0,0 1 0 0 0,1-1 0 0 0,-1 0-1 0 0,0-1 1 0 0,1 1 0 0 0,-1-1 0 0 0,0 1 0 0 0,1-1-1 0 0,-1 0 1 0 0,0 0 0 0 0,0 0 0 0 0,1-1-18 0 0,2-1 24 0 0,1 0 0 0 0,0-1 0 0 0,-1 0 0 0 0,0 0 0 0 0,0 0 0 0 0,0-1 0 0 0,5-5-24 0 0,-2 0 7 0 0,-1 0-1 0 0,0-1 1 0 0,-1 0 0 0 0,0-1 0 0 0,-1 0-1 0 0,1-3-6 0 0,2-2 7 0 0,1-1-1 0 0,3-3-6 0 0,15-26 64 0 0,-26 42-78 0 0,-2 4-58 0 0,0 1-12 0 0,5 17-20 0 0,-4-14 100 0 0,0 0 0 0 0,0 0-1 0 0,0 0 1 0 0,-1 0 0 0 0,0 0 0 0 0,1 0 0 0 0,-1 1 4 0 0,0-2-1 0 0,0-1 0 0 0,0 1-1 0 0,0 0 1 0 0,0 0-1 0 0,0 0 1 0 0,1 0 0 0 0,-1-1-1 0 0,1 1 1 0 0,-1 0-1 0 0,1 0 1 0 0,0-1 0 0 0,-1 1-1 0 0,1 0 1 0 0,0-1-1 0 0,0 1 1 0 0,0-1 0 0 0,1 1-1 0 0,-1 0 2 0 0,16 14-23 0 0,-12-9 9 0 0,2-1 0 0 0,-1 0 0 0 0,1 0-1 0 0,6 4 15 0 0,-9-8 3 0 0,12 15 48 0 0,-10-9-41 0 0,-1-1 2 0 0,-4-5-3 0 0,-1-1 0 0 0,1 1 0 0 0,-1 0 0 0 0,1 0 0 0 0,-1 0-1 0 0,0 0 1 0 0,0 0 0 0 0,0 0 0 0 0,0 0 0 0 0,0 0 0 0 0,0 0 0 0 0,0 0-1 0 0,-1 0 1 0 0,0 1-9 0 0,1 0 20 0 0,-3 9 24 0 0,1-9-40 0 0,0-1 0 0 0,1 1 0 0 0,-1-1 1 0 0,0 1-1 0 0,0-1 0 0 0,0 0 0 0 0,0 0 0 0 0,-1 0 0 0 0,1 0 0 0 0,-1 0 0 0 0,1-1 0 0 0,-1 1 0 0 0,1-1 0 0 0,-1 1 0 0 0,0-1 1 0 0,0 0-1 0 0,0 0 0 0 0,-1 0-4 0 0,-8 2 39 0 0,0 0 1 0 0,0 0-1 0 0,-12 0-39 0 0,12-3 7 0 0,0 1 0 0 0,-12-3-7 0 0,-5 1 121 0 0,28 1-50 0 0,17-6 5 0 0,-6 1-108 0 0,0 2 1 0 0,0-1 0 0 0,1 2 0 0 0,-1-1-1 0 0,11 0 32 0 0,4-2 3 0 0,18-2-34 0 0,7 1 31 0 0,-9 1-33 0 0,16-5 33 0 0,-37 5 0 0 0,0 0 0 0 0,7-4 0 0 0,-19 6 0 0 0,-1 0 0 0 0,0-1 0 0 0,1 0 0 0 0,-1 0 0 0 0,-1-1 0 0 0,1 0 0 0 0,3-3 0 0 0,2-2-9 0 0,-7 5-2 0 0,1 1-1 0 0,-1-1 1 0 0,0-1-1 0 0,0 1 1 0 0,-1-1-1 0 0,1 0 0 0 0,-1 0 1 0 0,0 0-1 0 0,-1 0 1 0 0,0-1-1 0 0,1-1 12 0 0,-4 8-3 0 0,0 0 0 0 0,0 0-1 0 0,0 0 1 0 0,1 0 0 0 0,-1 0-1 0 0,0-1 1 0 0,0 1 0 0 0,0 0 0 0 0,0 0-1 0 0,0 0 1 0 0,0 0 0 0 0,0 0-1 0 0,0 0 1 0 0,0 0 0 0 0,0 0 0 0 0,0 0-1 0 0,0 0 1 0 0,0 0 0 0 0,0-1-1 0 0,0 1 1 0 0,0 0 0 0 0,0 0 0 0 0,0 0-1 0 0,0 0 1 0 0,0 0 0 0 0,0 0-1 0 0,0 0 1 0 0,0 0 0 0 0,0 0 0 0 0,0-1-1 0 0,0 1 1 0 0,0 0 0 0 0,0 0-1 0 0,0 0 1 0 0,0 0 0 0 0,0 0-1 0 0,0 0 1 0 0,0 0 0 0 0,0 0 0 0 0,0 0-1 0 0,0 0 1 0 0,0 0 0 0 0,0 0-1 0 0,0-1 1 0 0,-1 1 0 0 0,1 0 0 0 0,0 0-1 0 0,0 0 1 0 0,0 0 0 0 0,0 0-1 0 0,0 0 1 0 0,0 0 0 0 0,0 0 0 0 0,0 0-1 0 0,0 0 1 0 0,0 0 0 0 0,-1 0-1 0 0,1 0 4 0 0,-6 4-71 0 0,-8 9-5 0 0,9-4 44 0 0,1 0 0 0 0,-1 0 1 0 0,2 1-1 0 0,0-1 1 0 0,0 1-1 0 0,0 0 32 0 0,2-8-4 0 0,1-1 0 0 0,-1 1 0 0 0,0-1 0 0 0,1 1 0 0 0,-1-1 0 0 0,1 1 0 0 0,-1 0 0 0 0,1-1 0 0 0,0 1 0 0 0,0 0 0 0 0,0-1 0 0 0,0 1 0 0 0,0 0 0 0 0,0-1 0 0 0,0 1 0 0 0,0-1 0 0 0,1 1 0 0 0,-1 0 0 0 0,1-1 0 0 0,-1 1 4 0 0,1 0 6 0 0,0-1-1 0 0,0 0 0 0 0,-1 1 1 0 0,1-1-1 0 0,0 0 0 0 0,0 0 1 0 0,0 1-1 0 0,1-1 0 0 0,-1 0 0 0 0,0 0 1 0 0,0 0-1 0 0,1 0 0 0 0,-1-1 1 0 0,0 1-1 0 0,1 0 0 0 0,-1 0 1 0 0,1-1-1 0 0,-1 1 0 0 0,1-1 1 0 0,-1 1-1 0 0,1-1 0 0 0,-1 0 1 0 0,1 0-1 0 0,-1 0 0 0 0,1 0-5 0 0,0 1 3 0 0,1-1-2 0 0,-1 0-1 0 0,1 0 0 0 0,0 0 0 0 0,-1 0 1 0 0,1-1-1 0 0,-1 1 0 0 0,1-1 0 0 0,-1 1 1 0 0,1-1-1 0 0,-1 0 0 0 0,0 0 1 0 0,1 0-1 0 0,28-18 47 0 0,-5 3 20 0 0,61-23-57 0 0,-85 39-14 0 0,0 0 1 0 0,1-1-1 0 0,-1 1 0 0 0,0 0 0 0 0,1 0 1 0 0,-1 0-1 0 0,0 0 0 0 0,0 1 0 0 0,1-1 0 0 0,-1 1 1 0 0,0-1-1 0 0,0 1 0 0 0,0 0 0 0 0,1 0 1 0 0,-1 0-1 0 0,0 0 0 0 0,0 0 0 0 0,0 1 4 0 0,2 0-7 0 0,-1 0-1 0 0,1 0 1 0 0,-1 1-1 0 0,0 0 0 0 0,0 0 1 0 0,0 0-1 0 0,0 0 1 0 0,0 0-1 0 0,1 3 8 0 0,2 4 4 0 0,0-1-1 0 0,1 0 1 0 0,-1 0-1 0 0,2-1 0 0 0,-1 0 1 0 0,1 0-1 0 0,4 3-3 0 0,-11-11 14 0 0,-1 1 1 0 0,1-1-1 0 0,0 1 0 0 0,0-1 0 0 0,-1 0 0 0 0,1 1 0 0 0,0-1 1 0 0,0 0-1 0 0,-1 1 0 0 0,1-1 0 0 0,0 0 0 0 0,0 0 0 0 0,0 0 1 0 0,0 0-1 0 0,-1 0 0 0 0,1 0 0 0 0,0 0 0 0 0,0 0 0 0 0,0 0 1 0 0,0 0-1 0 0,-1 0 0 0 0,1 0 0 0 0,0-1 0 0 0,0 1 0 0 0,0 0 1 0 0,-1-1-15 0 0,22-12 173 0 0,-10 4-91 0 0,-4 5-78 0 0,-2-1-1 0 0,1 0 0 0 0,0 0 0 0 0,-1 0 1 0 0,0-1-1 0 0,0 0 0 0 0,2-4-3 0 0,12-14-3402 0 0,-9 11-1361 0 0,-2 2-2414 0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3:08.5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23 149 11600 0 0,'0'0'264'0'0,"0"0"34"0"0,0 0 21 0 0,0 0-36 0 0,0-1-186 0 0,0-3 50 0 0,0 4 557 0 0,0 0 237 0 0,0 0 47 0 0,0 0-40 0 0,0 0-212 0 0,0 0-96 0 0,0 0-22 0 0,0 0-40 0 0,-1 17 714 0 0,0 1 0 0 0,-3 7-1292 0 0,1-7 543 0 0,1 0 0 0 0,1 8-543 0 0,-2 77 1236 0 0,-4 7-1236 0 0,7-84 23 0 0,0-24 9 0 0,0-2-113 0 0,0 0-181 0 0,0 0-54 0 0,2-9-358 0 0,5-14-632 0 0,0 0 0 0 0,-2-1 0 0 0,3-19 1306 0 0,-2 12-618 0 0,1 1 0 0 0,1 0 0 0 0,4-6 618 0 0,-4 11-159 0 0,-3 11 156 0 0,1 1-1 0 0,1 0 1 0 0,3-6 3 0 0,2-3 11 0 0,-9 16 54 0 0,1 0-1 0 0,0 1 0 0 0,0-1 0 0 0,1 1 0 0 0,-1 0 0 0 0,1 0 1 0 0,0 0-1 0 0,1 1 0 0 0,-1 0 0 0 0,1 0 0 0 0,0 0 0 0 0,0 1 0 0 0,0-1 1 0 0,0 1-1 0 0,0 1 0 0 0,1-1 0 0 0,0 1 0 0 0,2 0-64 0 0,-4 1 118 0 0,1-1-1 0 0,0 1 0 0 0,0 1 1 0 0,-1-1-1 0 0,1 1 0 0 0,0 0 1 0 0,0 1-1 0 0,0-1 1 0 0,-1 1-1 0 0,1 0 0 0 0,0 0 1 0 0,0 1-1 0 0,-1 0 1 0 0,1 0-1 0 0,-1 0 0 0 0,0 1 1 0 0,0 0-1 0 0,0 0 1 0 0,0 0-1 0 0,0 0 0 0 0,3 3-117 0 0,-7-4 64 0 0,1-1-1 0 0,0 1 0 0 0,-1 0 1 0 0,1-1-1 0 0,-1 1 0 0 0,0 0 1 0 0,1 0-1 0 0,-1 0 0 0 0,0 0 0 0 0,0 0 1 0 0,0 0-1 0 0,-1 0 0 0 0,1 1 1 0 0,0-1-1 0 0,-1 0 0 0 0,1 0 1 0 0,-1 1-1 0 0,0-1 0 0 0,0 1-63 0 0,0 0 80 0 0,0 0-1 0 0,-1 0 0 0 0,0 0 0 0 0,0 0 1 0 0,0 0-1 0 0,0-1 0 0 0,0 1 0 0 0,0 0 1 0 0,-1-1-1 0 0,1 1 0 0 0,-1-1 1 0 0,0 1-1 0 0,0 0-79 0 0,-5 5 130 0 0,0-1 1 0 0,-1 0-1 0 0,0 0 1 0 0,0-1-1 0 0,-1 0 0 0 0,1 0 1 0 0,-9 3-131 0 0,-10 5 14 0 0,-1-2-1 0 0,-1-1 1 0 0,0-1-1 0 0,0-1 1 0 0,-25 3-14 0 0,12-11-1159 0 0,41-1 1084 0 0,1 0 0 0 0,-1 0 0 0 0,1 0-1 0 0,-1 0 1 0 0,1 0 0 0 0,-1-1 0 0 0,1 1-1 0 0,0 0 1 0 0,-1 0 0 0 0,1 0 0 0 0,-1-1-1 0 0,1 1 1 0 0,0 0 0 0 0,-1-1 0 0 0,1 1 0 0 0,0 0-1 0 0,-1-1 1 0 0,1 1 0 0 0,0 0 0 0 0,-1-1-1 0 0,1 1 1 0 0,0-1 0 0 0,0 1 0 0 0,0-1-1 0 0,-1 1 1 0 0,1 0 0 0 0,0-1 0 0 0,0 1-1 0 0,0-1 1 0 0,0 1 0 0 0,0-1 0 0 0,0 1-1 0 0,0-1 1 0 0,0 1 0 0 0,0-1 75 0 0,0 0-331 0 0,0 0 1 0 0,0-1-1 0 0,0 1 1 0 0,0 0-1 0 0,0 0 1 0 0,0-1-1 0 0,0 1 1 0 0,1 0-1 0 0,-1 0 1 0 0,0 0-1 0 0,1-1 331 0 0,6-5-4253 0 0,1 0-960 0 0</inkml:trace>
  <inkml:trace contextRef="#ctx0" brushRef="#br0" timeOffset="807.738">460 119 11600 0 0,'37'-8'1164'0'0,"-36"7"-971"0"0,-1 1 314 0 0,0 0 151 0 0,1 2 29 0 0,-1 3-479 0 0,0 0 0 0 0,0 0 1 0 0,0 0-1 0 0,-1 1 0 0 0,1-1 1 0 0,-1 0-1 0 0,-1 0 0 0 0,1 0 1 0 0,-1 0-1 0 0,1 0 0 0 0,-1-1 0 0 0,-1 1 1 0 0,0 1-209 0 0,-7 19 498 0 0,-1 2-46 0 0,8-22-348 0 0,1 1 1 0 0,0 0-1 0 0,-1 0 1 0 0,2 0-1 0 0,-1 0 0 0 0,1 0 1 0 0,0 0-1 0 0,0 0 1 0 0,1 1-1 0 0,-1-1 0 0 0,2 4-104 0 0,-1-8 79 0 0,0 1 0 0 0,1-1 0 0 0,-1 0 0 0 0,1 1 0 0 0,-1-1-1 0 0,1 0 1 0 0,0 0 0 0 0,0 1 0 0 0,0-1 0 0 0,0 0 0 0 0,1 0-1 0 0,-1 0 1 0 0,0 0 0 0 0,1-1 0 0 0,0 1 0 0 0,0 0-79 0 0,-1-1 52 0 0,0 0 0 0 0,0 0 0 0 0,0-1 1 0 0,1 1-1 0 0,-1-1 0 0 0,0 1 0 0 0,0-1 1 0 0,1 1-1 0 0,-1-1 0 0 0,0 0 0 0 0,1 0 0 0 0,-1 0 1 0 0,0 0-1 0 0,1 0 0 0 0,-1 0 0 0 0,0 0 1 0 0,1 0-1 0 0,-1 0 0 0 0,0 0 0 0 0,1-1 1 0 0,-1 1-1 0 0,0-1 0 0 0,0 1 0 0 0,1-1 0 0 0,-1 1 1 0 0,0-1-1 0 0,0 0 0 0 0,0 0 0 0 0,1 0-52 0 0,1-1 48 0 0,1 0 0 0 0,0 0 0 0 0,-1-1-1 0 0,1 1 1 0 0,-1-1 0 0 0,0 0 0 0 0,0 0-1 0 0,0 0 1 0 0,0 0 0 0 0,-1-1 0 0 0,1 1-1 0 0,-1-1 1 0 0,0 0 0 0 0,0 1 0 0 0,0-1 0 0 0,-1 0-1 0 0,2-3-47 0 0,-1-5 27 0 0,1 0 1 0 0,-1 0-1 0 0,-1-1 0 0 0,0 1 0 0 0,-1-1 0 0 0,0 1 0 0 0,-1-1 0 0 0,-1 1 0 0 0,-1-6-27 0 0,-5-16 44 0 0,7 31-86 0 0,0 1 0 0 0,0 0 0 0 0,0 0 0 0 0,0 0 0 0 0,0 0 0 0 0,0 0 1 0 0,-1 0-1 0 0,1 1 0 0 0,0-1 0 0 0,-1 0 0 0 0,0 1 0 0 0,1-1 0 0 0,-2 0 42 0 0,2 1-297 0 0,1 1-58 0 0,0 0-12 0 0,0 0-38 0 0,0 0-158 0 0,0 0-69 0 0,0 0-9 0 0,0 0-55 0 0,0 0-208 0 0,0 0-89 0 0,19 0-2060 0 0,-9 0 2123 0 0,0 0 0 0 0,0-1 1 0 0,0 0-1 0 0,0-1 1 0 0,5-1 929 0 0,42-9-1834 0 0,-27 7 1749 0 0,-12-1 519 0 0,-15 5-189 0 0,1 0-1 0 0,-1 0 0 0 0,0 0 1 0 0,0 1-1 0 0,0-1 1 0 0,1 1-1 0 0,-1 0 0 0 0,1-1-244 0 0,-3 1 266 0 0,0 0 0 0 0,0 0 0 0 0,1 0 0 0 0,-1 1-1 0 0,0-1 1 0 0,0 0 0 0 0,1 0 0 0 0,-1 1 0 0 0,0-1-1 0 0,0 1 1 0 0,0-1 0 0 0,1 1 0 0 0,-1-1 0 0 0,0 1-1 0 0,0 0 1 0 0,0-1 0 0 0,0 1 0 0 0,0 0-1 0 0,0 0 1 0 0,0 0 0 0 0,-1 0 0 0 0,1 0 0 0 0,0 0-266 0 0,0 0 69 0 0,-1 0-1 0 0,1 1 1 0 0,-1-1 0 0 0,0 0 0 0 0,1 0 0 0 0,-1 0 0 0 0,0 0 0 0 0,0 1 0 0 0,0-1-1 0 0,0 0 1 0 0,0 0 0 0 0,0 1 0 0 0,-1-1 0 0 0,1 0 0 0 0,0 0 0 0 0,0 0 0 0 0,-1 0-1 0 0,1 1-68 0 0,-17 34 1542 0 0,12-26-912 0 0,1 1 0 0 0,-1-1 0 0 0,-1 10-630 0 0,-1-3 555 0 0,6-15-489 0 0,0-1 0 0 0,0 1-1 0 0,0-1 1 0 0,1 1 0 0 0,-1 0-1 0 0,1-1 1 0 0,-1 1 0 0 0,1 0-1 0 0,0-1 1 0 0,-1 1 0 0 0,1 0-1 0 0,0 0 1 0 0,0-1 0 0 0,0 1-1 0 0,1 1-65 0 0,-1-2 29 0 0,0-1 0 0 0,0 1 0 0 0,1 0 0 0 0,-1-1-1 0 0,0 1 1 0 0,1-1 0 0 0,-1 1 0 0 0,1 0-1 0 0,-1-1 1 0 0,1 1 0 0 0,-1-1 0 0 0,1 1 0 0 0,-1-1-1 0 0,1 0 1 0 0,-1 1 0 0 0,1-1 0 0 0,-1 1 0 0 0,1-1-1 0 0,0 0 1 0 0,-1 0 0 0 0,1 1 0 0 0,0-1 0 0 0,-1 0-1 0 0,1 0 1 0 0,0 0 0 0 0,0 0-29 0 0,18 1 415 0 0,-15-2-401 0 0,1 0 0 0 0,-1-1 0 0 0,1 1 0 0 0,-1-1 0 0 0,0 0 0 0 0,0 0 0 0 0,0 0 0 0 0,0-1 0 0 0,0 1 0 0 0,-1-1 0 0 0,1 0 0 0 0,-1 0 0 0 0,0-1 0 0 0,0 1 0 0 0,3-4-14 0 0,6-8 53 0 0,-1-1-1 0 0,-1-1 1 0 0,1-1-53 0 0,-11 18 0 0 0,4-6-1 0 0,13-31-16 0 0,-20 66-477 0 0,3-23 489 0 0,1 0 0 0 0,-1-1 0 0 0,1 1 0 0 0,0-1 0 0 0,0 0-1 0 0,1 1 1 0 0,0-1 0 0 0,0 0 0 0 0,0 0 0 0 0,0 0 0 0 0,1 0-1 0 0,0 0 1 0 0,0 0 0 0 0,0-1 0 0 0,1 0 0 0 0,-1 1 0 0 0,1-1 0 0 0,0-1-1 0 0,0 1 1 0 0,1 0 0 0 0,-1-1 0 0 0,5 2 5 0 0,-8-4 27 0 0,0 0-1 0 0,1-1 1 0 0,-1 1-1 0 0,1-1 1 0 0,-1 0-1 0 0,1 1 1 0 0,-1-1-1 0 0,1 0 1 0 0,-1 0 0 0 0,1 0-1 0 0,-1 0 1 0 0,1 0-1 0 0,-1 0 1 0 0,1 0-1 0 0,-1-1 1 0 0,1 1 0 0 0,-1 0-1 0 0,1-1 1 0 0,-1 1-1 0 0,0-1 1 0 0,1 0-1 0 0,-1 1 1 0 0,0-1-1 0 0,1 0 1 0 0,-1 0 0 0 0,0 0-1 0 0,0 0 1 0 0,0 0-1 0 0,0 0 1 0 0,1-1-27 0 0,1-1 44 0 0,0-1 0 0 0,-1 0 0 0 0,1 1 0 0 0,-1-1 0 0 0,0 0 0 0 0,0 0 0 0 0,0-1 0 0 0,0 1 0 0 0,-1-1-44 0 0,4-16 65 0 0,-2-1-1 0 0,0 1 0 0 0,-1-1 0 0 0,-2 0 1 0 0,0-6-65 0 0,0 24-50 0 0,0 3-40 0 0,1-1-1263 0 0,-1 2 1313 0 0,0 0 0 0 0,0-1 0 0 0,0 1 0 0 0,0 0 0 0 0,0 0 1 0 0,0 0-1 0 0,0 0 0 0 0,0 0 0 0 0,0 0 0 0 0,0-1 1 0 0,0 1-1 0 0,0 0 0 0 0,0 0 0 0 0,0 0 0 0 0,0 0 0 0 0,0 0 1 0 0,0 0-1 0 0,0 0 0 0 0,0 0 0 0 0,0-1 0 0 0,0 1 1 0 0,1 0-1 0 0,-1 0 0 0 0,0 0 0 0 0,0 0 0 0 0,0 0 0 0 0,0 0 1 0 0,0 0-1 0 0,0 0 0 0 0,0 0 0 0 0,0 0 0 0 0,1 0 1 0 0,-1 0-1 0 0,0 0 0 0 0,0 0 0 0 0,0 0 0 0 0,0 0 0 0 0,0 0 1 0 0,0 0-1 0 0,1 0 0 0 0,-1 0 0 0 0,0 0 0 0 0,0 0 1 0 0,0 0-1 0 0,0 0 0 0 0,0 0 0 0 0,0 0 0 0 0,0 0 0 0 0,1 0 1 0 0,-1 0-1 0 0,0 0 0 0 0,0 0 0 0 0,0 0 0 0 0,0 0 1 0 0,0 0-1 0 0,0 0 0 0 0,0 0 0 0 0,0 1 0 0 0,0-1 0 0 0,1 0 1 0 0,-1 0-1 0 0,0 0 0 0 0,0 0 0 0 0,0 0 0 0 0,0 0 40 0 0,16 12-6950 0 0,-9-7 1085 0 0</inkml:trace>
  <inkml:trace contextRef="#ctx0" brushRef="#br0" timeOffset="1430.357">1140 152 12784 0 0,'0'0'289'0'0,"0"0"40"0"0,7 2 333 0 0,5 2-562 0 0,-9-3 33 0 0,0-1 0 0 0,0 1 0 0 0,0 0 0 0 0,0-1 0 0 0,0 1 0 0 0,0-1 0 0 0,0 0 0 0 0,0 0 0 0 0,0 0 0 0 0,0 0 1 0 0,3-1-134 0 0,20-6 1770 0 0,-10 3-817 0 0,1 0 0 0 0,-1-2 1 0 0,3-1-954 0 0,-13 5 143 0 0,0-1 0 0 0,-1 0 0 0 0,0 0 0 0 0,0-1 0 0 0,0 0 0 0 0,0 0 0 0 0,0 0 0 0 0,-1 0 1 0 0,1-1-1 0 0,2-3-143 0 0,0-2 137 0 0,-3 6-76 0 0,-1 0 0 0 0,1-1 0 0 0,-1 1 0 0 0,0-1 0 0 0,0 0 0 0 0,-1 0 0 0 0,0 0 0 0 0,1 0 0 0 0,0-5-61 0 0,-3 9 3 0 0,0 0 0 0 0,0 1 0 0 0,0-1 0 0 0,1 0 0 0 0,-1 0 0 0 0,0 0 0 0 0,0 0 0 0 0,0 0 0 0 0,-1 1 0 0 0,1-1 0 0 0,0 0 0 0 0,0 0 0 0 0,0 0 0 0 0,0 0 0 0 0,-1 1 0 0 0,1-1 0 0 0,0 0 0 0 0,-1 0 0 0 0,1 1 0 0 0,-1-1 0 0 0,1 0 0 0 0,-1 0 0 0 0,1 1 0 0 0,-1-1 0 0 0,0 1 0 0 0,1-1 0 0 0,-1 1 0 0 0,0-1-1 0 0,1 1 1 0 0,-1-1 0 0 0,0 1 0 0 0,1-1 0 0 0,-1 1 0 0 0,0 0 0 0 0,0-1 0 0 0,0 1 0 0 0,0 0-3 0 0,-1-1 1 0 0,0 1 1 0 0,0 0-1 0 0,0-1 0 0 0,0 1 0 0 0,0 0 0 0 0,0 0 1 0 0,0 0-1 0 0,0 1 0 0 0,0-1 0 0 0,0 0 1 0 0,0 1-1 0 0,0 0 0 0 0,0-1 0 0 0,0 1 0 0 0,-1 0-1 0 0,-16 9-93 0 0,1 1 0 0 0,-9 7 93 0 0,21-14-21 0 0,1 0 0 0 0,-1 1 0 0 0,1 0 0 0 0,0 0 0 0 0,1 0 0 0 0,-1 0-1 0 0,1 1 1 0 0,0 0 0 0 0,-2 5 21 0 0,2-4-6 0 0,1-1 0 0 0,0 1 1 0 0,1 0-1 0 0,0 0 0 0 0,0 0 0 0 0,0 0 0 0 0,1 1 0 0 0,-1 1 6 0 0,2-7-1 0 0,0 0 1 0 0,0 0-1 0 0,0 0 1 0 0,1 0-1 0 0,-1 0 1 0 0,0 0-1 0 0,1-1 1 0 0,-1 1-1 0 0,1 0 1 0 0,0 0 0 0 0,-1 0-1 0 0,1-1 1 0 0,0 1-1 0 0,0 0 1 0 0,0-1-1 0 0,0 1 1 0 0,0-1-1 0 0,1 1 1 0 0,-1-1-1 0 0,0 1 1 0 0,1-1-1 0 0,-1 0 1 0 0,1 0-1 0 0,0 0 1 0 0,-1 0-1 0 0,1 0 1 0 0,0 0-1 0 0,-1 0 1 0 0,1-1-1 0 0,0 1 1 0 0,0 0-1 0 0,0-1 1 0 0,0 0-1 0 0,0 1 1 0 0,8 1 46 0 0,-1-1-1 0 0,1 0 1 0 0,-1-1-1 0 0,1 0 1 0 0,0 0-1 0 0,-1-1 0 0 0,8-1-45 0 0,-1-1 52 0 0,0-1-1 0 0,0-1 0 0 0,0 0 0 0 0,2-2-51 0 0,-2 0 5 0 0,-1-2 0 0 0,1 0 0 0 0,-1-1 0 0 0,3-4-5 0 0,27-16-93 0 0,-34 23 26 0 0,-6 3 28 0 0,1 0 0 0 0,-1 1 1 0 0,1-1-1 0 0,0 1 1 0 0,1 1-1 0 0,-1-1 0 0 0,0 1 1 0 0,1 0-1 0 0,5-1 39 0 0,-11 3-10 0 0,-1 1 0 0 0,1-1 0 0 0,0 0-1 0 0,0 0 1 0 0,0 1 0 0 0,-1-1 0 0 0,1 0 0 0 0,0 1 0 0 0,-1-1 0 0 0,1 0-1 0 0,0 1 1 0 0,-1-1 0 0 0,1 1 0 0 0,0-1 0 0 0,-1 1 0 0 0,1 0 0 0 0,-1-1-1 0 0,1 1 1 0 0,-1 0 0 0 0,1-1 0 0 0,-1 1 0 0 0,0 0 0 0 0,1-1-1 0 0,-1 1 1 0 0,0 0 0 0 0,0 0 0 0 0,1-1 0 0 0,-1 1 0 0 0,0 0 0 0 0,0 0-1 0 0,0 0 1 0 0,0-1 0 0 0,0 1 0 0 0,0 0 0 0 0,0 0 0 0 0,0 0 0 0 0,0-1-1 0 0,-1 1 11 0 0,-4 34-166 0 0,5-33 150 0 0,-35 127 5 0 0,33-122 33 0 0,1-6 90 0 0,1-1 45 0 0,0 0 16 0 0,0 0 11 0 0,0 0 32 0 0,0 0 10 0 0,0 0 4 0 0,0-1-159 0 0,0-1 1 0 0,0 0-1 0 0,1 1 0 0 0,-1-1 0 0 0,0 0 0 0 0,1 1 0 0 0,-1-1 0 0 0,1 1 0 0 0,0-2-71 0 0,0 1 69 0 0,3-10 67 0 0,1 0-1 0 0,1 1 0 0 0,2-4-135 0 0,4-5 31 0 0,1 1 1 0 0,1 0-1 0 0,0 1 0 0 0,2 0-31 0 0,5-2 0 0 0,0 1 0 0 0,1 0 0 0 0,8-3 0 0 0,-25 19 0 0 0,1 0 0 0 0,0 0 0 0 0,0 0 0 0 0,1 1 0 0 0,-1 0 0 0 0,0 0 0 0 0,1 0 0 0 0,-1 1 0 0 0,1 0 0 0 0,-1 1 0 0 0,7-1 0 0 0,-11 1-90 0 0,-1 0 0 0 0,1 0 0 0 0,0 1 0 0 0,0-1 0 0 0,0 0 0 0 0,0 1 0 0 0,-1-1 0 0 0,1 1 0 0 0,0-1 0 0 0,0 1 0 0 0,-1 0 0 0 0,1 0 0 0 0,-1 0-1 0 0,1 0 1 0 0,-1 0 0 0 0,1 0 0 0 0,-1 1 0 0 0,1-1 0 0 0,-1 0 0 0 0,0 1 0 0 0,0-1 0 0 0,1 1 90 0 0,2 5-7922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07:52.7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416 90 12992 0 0,'0'0'381'0'0,"0"0"-6"0"0,0 0-183 0 0,0 0 124 0 0,0 0 78 0 0,0 0 20 0 0,0 0 44 0 0,0 0 180 0 0,-8-15 2632 0 0,3 10-3071 0 0,0 0 0 0 0,0 1 0 0 0,0 0 0 0 0,0 0 0 0 0,-1 0 0 0 0,1 1 0 0 0,-1 0 0 0 0,0 0 0 0 0,0 0 0 0 0,-3 0-199 0 0,-23-12 51 0 0,25 11-13 0 0,1 2-1 0 0,-1-1 0 0 0,0 1 0 0 0,0 0 0 0 0,0 0 1 0 0,0 1-1 0 0,0 0 0 0 0,0 0 0 0 0,-1 0 0 0 0,1 1 1 0 0,0 0-1 0 0,0 1 0 0 0,0 0 0 0 0,-1 0 0 0 0,1 0 1 0 0,0 1-1 0 0,0 0 0 0 0,1 0 0 0 0,-1 1 0 0 0,-6 3-37 0 0,7-1 26 0 0,0-1 0 0 0,1 1 0 0 0,0 1 0 0 0,-1-1 0 0 0,2 1 0 0 0,-1 0 0 0 0,0 1-26 0 0,-10 12 64 0 0,10-11-49 0 0,-1 1 0 0 0,1-1 0 0 0,1 1 1 0 0,0 0-1 0 0,0 0 0 0 0,0 0 0 0 0,1 0 1 0 0,1 1-1 0 0,0-1 0 0 0,0 1 0 0 0,1 0 1 0 0,0-1-1 0 0,0 1 0 0 0,1 4-15 0 0,2-10 43 0 0,-1-2-29 0 0,2 1 1 0 0,-1-1 0 0 0,0 1 0 0 0,0-1-1 0 0,1 0 1 0 0,-1 0 0 0 0,1 0 0 0 0,0 0 0 0 0,0 0-1 0 0,0-1 1 0 0,0 1 0 0 0,0-1 0 0 0,0 0-1 0 0,0 0 1 0 0,0 0 0 0 0,0 0 0 0 0,0 0 0 0 0,1-1-1 0 0,-1 0 1 0 0,0 1 0 0 0,3-1-15 0 0,3-1 87 0 0,1 0 0 0 0,-1-1 1 0 0,0 0-1 0 0,0 0 0 0 0,0-1 0 0 0,2-1-87 0 0,4-1 112 0 0,21-6-15 0 0,-8 2 119 0 0,30-6-216 0 0,-53 14 3 0 0,-3 1 0 0 0,-1-1-1 0 0,1 1 1 0 0,0 0-1 0 0,0-1 1 0 0,0 1-1 0 0,-1 0 1 0 0,1 0-1 0 0,0 0 1 0 0,0 1-1 0 0,-1-1 1 0 0,1 0-1 0 0,0 1 1 0 0,0-1-1 0 0,-1 1 1 0 0,1-1-1 0 0,0 1 1 0 0,-1 0 0 0 0,1 0-1 0 0,-1 0 1 0 0,1 0-3 0 0,2 1 21 0 0,1 1 0 0 0,-1 0 0 0 0,0 0 0 0 0,0 0 0 0 0,0 0 0 0 0,0 0 0 0 0,-1 1 0 0 0,1 0 0 0 0,-1 0 0 0 0,0 0 0 0 0,0 0 0 0 0,0 0 0 0 0,-1 1 0 0 0,1-1-21 0 0,-2 0 43 0 0,1 0-1 0 0,-1-1 1 0 0,0 1-1 0 0,0 0 1 0 0,0 0-1 0 0,-1 0 0 0 0,1 0 1 0 0,-1 0-1 0 0,0 0 1 0 0,0 0-1 0 0,-1 0 1 0 0,1 0-1 0 0,-1 0 0 0 0,0 0 1 0 0,0-1-1 0 0,0 1 1 0 0,0 0-1 0 0,-1 1-42 0 0,-3 5 100 0 0,0 0 0 0 0,0 0 0 0 0,-1-1 0 0 0,0 0 0 0 0,-1 0 0 0 0,0 0 0 0 0,0-1 0 0 0,-1 0 0 0 0,0-1 0 0 0,0 1 0 0 0,-1-2 0 0 0,0 1 0 0 0,-5 2-100 0 0,3-3 47 0 0,-1 0 0 0 0,1-1 0 0 0,-1 0 0 0 0,-1 0 0 0 0,1-2 0 0 0,0 1-1 0 0,-1-2 1 0 0,0 0 0 0 0,0 0 0 0 0,0-1 0 0 0,-5-1-47 0 0,5 0 39 0 0,0-1-1 0 0,-1 0 1 0 0,1-2-1 0 0,0 1 1 0 0,-4-2-39 0 0,11 2-93 0 0,0 0 0 0 0,-1-1 1 0 0,1 1-1 0 0,0-1 0 0 0,0 0 0 0 0,0-1 0 0 0,1 1 1 0 0,-1-1-1 0 0,1 0 0 0 0,0-1 0 0 0,-3-2 93 0 0,-1-6-4824 0 0,9 12-3019 0 0</inkml:trace>
  <inkml:trace contextRef="#ctx0" brushRef="#br0" timeOffset="319.709">715 435 19895 0 0,'0'0'455'0'0,"0"0"61"0"0,0 0 28 0 0,0 0-61 0 0,13 2 1318 0 0,-7-3-3533 0 0,0-3-3727 0 0,1 1-1652 0 0</inkml:trace>
  <inkml:trace contextRef="#ctx0" brushRef="#br0" timeOffset="614.839">1136 35 17247 0 0,'3'-2'172'0'0,"-2"2"-74"0"0,0-1 0 0 0,-1 1-1 0 0,1 0 1 0 0,0-1 0 0 0,0 1 0 0 0,-1 0 0 0 0,1 0-1 0 0,0 0 1 0 0,-1-1 0 0 0,1 1 0 0 0,0 0-1 0 0,0 0 1 0 0,0 0 0 0 0,-1 0 0 0 0,1 0-1 0 0,0 1-97 0 0,0-1 13 0 0,-1 0-1 0 0,1 0 0 0 0,-1 0 0 0 0,0 1 1 0 0,1-1-1 0 0,-1 0 0 0 0,1 0 0 0 0,-1 1 0 0 0,0-1 1 0 0,1 0-1 0 0,-1 1 0 0 0,0-1 0 0 0,0 0 1 0 0,1 1-1 0 0,-1-1 0 0 0,0 1 0 0 0,0-1 1 0 0,1 0-1 0 0,-1 1 0 0 0,0-1 0 0 0,0 1 0 0 0,0-1 1 0 0,0 1-1 0 0,0-1 0 0 0,0 1 0 0 0,0-1 1 0 0,0 1-1 0 0,0-1 0 0 0,0 0 0 0 0,0 1 1 0 0,0-1-1 0 0,0 1 0 0 0,0-1 0 0 0,0 1 0 0 0,0-1 1 0 0,-1 1-1 0 0,1-1 0 0 0,0 1-12 0 0,0 0 106 0 0,-3 8 312 0 0,1 0 0 0 0,-1-1 0 0 0,-1 1 0 0 0,0-1 0 0 0,-2 5-418 0 0,-9 19 979 0 0,3-5-316 0 0,-1-1 0 0 0,-2 0-1 0 0,-9 13-662 0 0,9-16 171 0 0,1 0-1 0 0,1 1 0 0 0,1 1 1 0 0,-1 7-171 0 0,8-18 17 0 0,-3 7 17 0 0,2 0 1 0 0,-2 8-35 0 0,7-23-8 0 0,0 1 0 0 0,0-1 1 0 0,1 1-1 0 0,0 0 0 0 0,0-1 0 0 0,0 1 0 0 0,1 0 0 0 0,0-1 1 0 0,1 7 7 0 0,0-10-10 0 0,-1 1 0 0 0,1-1 1 0 0,-1 0-1 0 0,1 0 1 0 0,0 1-1 0 0,0-1 1 0 0,1-1-1 0 0,0 2 10 0 0,6 8-1 0 0,-7-10 2 0 0,0 0 0 0 0,1 0 0 0 0,-1 0 0 0 0,1-1 0 0 0,-1 1 0 0 0,1-1 0 0 0,-1 0 0 0 0,1 0 0 0 0,0 0-1 0 0,0 0 1 0 0,0 0 0 0 0,-1 0 0 0 0,1-1 0 0 0,0 1 0 0 0,1-1-1 0 0,0 1 13 0 0,1-1 55 0 0,-1 0 0 0 0,1 0 0 0 0,-1 0-1 0 0,1 0 1 0 0,-1-1 0 0 0,1 1 0 0 0,-1-1 0 0 0,0 0 0 0 0,1-1-68 0 0,35-12 257 0 0,-35 11-271 0 0,0 0 1 0 0,0 0-1 0 0,0 0 1 0 0,-1-1-1 0 0,1 1 0 0 0,-1-1 1 0 0,0 0-1 0 0,0 0 1 0 0,0-1-1 0 0,0 0 1 0 0,-1 1-1 0 0,0-1 0 0 0,0 0 1 0 0,2-5 13 0 0,1-3 83 0 0,-1 1 0 0 0,0-1 0 0 0,-1 0 0 0 0,0 0 0 0 0,0-11-83 0 0,-3 20 26 0 0,0 0 1 0 0,-1-1-1 0 0,1 1 0 0 0,-1 0 0 0 0,0 0 0 0 0,-1 0 0 0 0,1 0 0 0 0,-1-4-26 0 0,0 6 13 0 0,0 0-1 0 0,0 0 0 0 0,1 0 0 0 0,-1 0 1 0 0,0 0-1 0 0,0 0 0 0 0,-1 1 0 0 0,1-1 0 0 0,0 0 1 0 0,-1 1-1 0 0,1-1 0 0 0,-1 1 0 0 0,1-1 1 0 0,-1 1-1 0 0,0 0 0 0 0,1 0 0 0 0,-1 0 1 0 0,-1-1-13 0 0,-4-1 1 0 0,0-1 0 0 0,1 2 0 0 0,-1-1 0 0 0,0 1 0 0 0,-1 0 0 0 0,1 0 1 0 0,0 1-1 0 0,0 0 0 0 0,-1 0 0 0 0,1 1 0 0 0,-1 0 0 0 0,1 0 0 0 0,0 1 1 0 0,-2 0-2 0 0,-6 1-560 0 0,1 1 0 0 0,-1 0 1 0 0,1 2-1 0 0,0-1 0 0 0,1 2 1 0 0,-1 0-1 0 0,1 0 0 0 0,-3 3 560 0 0,-3 2-1680 0 0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2:49.9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0 783 9344 0 0,'9'-19'512'0'0,"-6"12"-45"0"0,1-1 1 0 0,-1 1-1 0 0,-1-1 1 0 0,1 0-1 0 0,-1-1-467 0 0,3-2 1067 0 0,-1 3 1042 0 0,-3 5 3316 0 0,1 7-5367 0 0,1-1 1 0 0,0 1-1 0 0,-1 0 0 0 0,1-1 0 0 0,-1 1 1 0 0,0 0-1 0 0,-1 0 0 0 0,1 1 0 0 0,-1-1 1 0 0,0 0-1 0 0,0 0 0 0 0,0 1 0 0 0,0 3-58 0 0,1 11 169 0 0,-1 0-1 0 0,-2 15-168 0 0,0-6 119 0 0,1 246 460 0 0,1-251-483 0 0,1-1 0 0 0,1 1 0 0 0,3 12-96 0 0,-6-35-20 0 0,0 0 0 0 0,0 1 1 0 0,0-1-1 0 0,0 0 0 0 0,0 0 0 0 0,0 1 1 0 0,0-1-1 0 0,0 0 0 0 0,0 0 0 0 0,0 1 0 0 0,1-1 1 0 0,-1 0-1 0 0,0 0 0 0 0,0 1 0 0 0,0-1 1 0 0,0 0-1 0 0,0 0 0 0 0,0 0 0 0 0,0 1 1 0 0,1-1-1 0 0,-1 0 0 0 0,0 0 0 0 0,0 0 0 0 0,0 0 1 0 0,0 1-1 0 0,1-1 0 0 0,-1 0 0 0 0,0 0 1 0 0,0 0-1 0 0,0 0 0 0 0,1 0 0 0 0,-1 0 1 0 0,0 1-1 0 0,1-1 20 0 0,4-10-795 0 0,-3 1 280 0 0,0 0-1 0 0,-1 1 0 0 0,0-1 0 0 0,-1 0 0 0 0,0 0 0 0 0,0 0 0 0 0,-1-3 516 0 0,0-17-1623 0 0,6-150-4702 0 0,-1 88 5379 0 0,-2 62 1058 0 0,-1-28 531 0 0,-1 43-163 0 0,0 0-1 0 0,1 0 1 0 0,1-2-480 0 0,1-29 1772 0 0,1-13 1837 0 0,-3 56-3426 0 0,0 0 0 0 0,1 0-1 0 0,0 0 1 0 0,-1 0 0 0 0,1 0 0 0 0,0 0 0 0 0,0 0 0 0 0,0 1 0 0 0,0-1 0 0 0,0 1 0 0 0,1-1-1 0 0,-1 1-182 0 0,3-1 112 0 0,1 1 0 0 0,-1 0 0 0 0,1 0 0 0 0,-1 0-1 0 0,1 1 1 0 0,-1 0 0 0 0,1 0 0 0 0,0 0 0 0 0,0 0-112 0 0,51 11 351 0 0,-26-5-117 0 0,3 1-80 0 0,1 1 0 0 0,-1 2-1 0 0,-1 1 1 0 0,1 1-1 0 0,7 7-153 0 0,-26-12 47 0 0,0 1-1 0 0,-1 1 1 0 0,5 5-47 0 0,-14-11 19 0 0,-1 0-1 0 0,0 1 1 0 0,0-1-1 0 0,-1 1 1 0 0,1 0 0 0 0,-1 0-1 0 0,0 0 1 0 0,0 1-1 0 0,0-1 1 0 0,-1 1-1 0 0,1-1 1 0 0,0 5-19 0 0,-2-6 22 0 0,0 1-1 0 0,0 0 1 0 0,0-1 0 0 0,-1 1-1 0 0,1 0 1 0 0,-1 0 0 0 0,0-1-1 0 0,0 1 1 0 0,0 0 0 0 0,-1 0-1 0 0,0 0 1 0 0,1-1 0 0 0,-1 1-1 0 0,0 0 1 0 0,-1-1 0 0 0,1 1-1 0 0,-1-1 1 0 0,1 1 0 0 0,-1-1 0 0 0,0 0-1 0 0,0 0 1 0 0,-1 1 0 0 0,1-2-1 0 0,-1 1 1 0 0,1 0 0 0 0,-1 0-1 0 0,0-1 1 0 0,0 0 0 0 0,0 1-1 0 0,0-1 1 0 0,-1 0-22 0 0,-11 7 80 0 0,-1-1 1 0 0,0-1-1 0 0,0 0 1 0 0,0-1-1 0 0,-1 0 1 0 0,-1-2-81 0 0,-45 14 206 0 0,-18 1-206 0 0,58-15-58 0 0,-1 0 0 0 0,0-2-1 0 0,0-1 1 0 0,0-1-1 0 0,-5-1 59 0 0,26 1-230 0 0,-1-1-1 0 0,0 1 1 0 0,0-1-1 0 0,1 0 1 0 0,-1 0-1 0 0,1-1 1 0 0,-1 1-1 0 0,-1-2 231 0 0,4 3-1217 0 0,2-1-1068 0 0,2-1-4080 0 0</inkml:trace>
  <inkml:trace contextRef="#ctx0" brushRef="#br0" timeOffset="668.905">53 403 12096 0 0,'0'0'273'0'0,"0"0"40"0"0,0 0 21 0 0,0 0-44 0 0,0 0-100 0 0,0 0 290 0 0,0 0 148 0 0,0 0 32 0 0,7 6 1299 0 0,18-8 126 0 0,0 0-1 0 0,21-5-2084 0 0,11-2 598 0 0,-41 7-573 0 0,188-16 495 0 0,-91 8-437 0 0,-92 9-368 0 0,14 0 874 0 0,29 2-589 0 0,-49 0-1384 0 0,-1 1 1 0 0,1 1-1 0 0,8 2 1384 0 0,-10-1-6907 0 0</inkml:trace>
  <inkml:trace contextRef="#ctx0" brushRef="#br0" timeOffset="15749.335">1542 34 9648 0 0,'3'-5'464'0'0,"2"3"-316"0"0,-4 1-118 0 0,0 1-1 0 0,1-1 1 0 0,-1 0-1 0 0,0 1 1 0 0,0-1-1 0 0,0 0 1 0 0,0 0-1 0 0,0 0 1 0 0,0 0 0 0 0,0 0-1 0 0,0 0 1 0 0,0 0-1 0 0,0 0 1 0 0,0 0-1 0 0,0-1 1 0 0,-1 1-1 0 0,1-1-29 0 0,0-1-1075 0 0,0-1 4719 0 0,-1 2 1721 0 0,3 8-3822 0 0,-2 0-1430 0 0,0 0 0 0 0,0 1-1 0 0,0-1 1 0 0,-1 1 0 0 0,0-1-1 0 0,0 1 1 0 0,0-1-1 0 0,-1 1 1 0 0,-1 0-113 0 0,1 7 146 0 0,-1 8-25 0 0,-2 0 0 0 0,-1-1-1 0 0,0 1 1 0 0,-1-1-1 0 0,-2 0 1 0 0,0 0-1 0 0,-1-1 1 0 0,-1 0 0 0 0,-8 12-121 0 0,-1 0 84 0 0,5-7 12 0 0,-1 0-1 0 0,-1-1 1 0 0,-2 0-1 0 0,-4 3-95 0 0,-1 4 109 0 0,19-25-88 0 0,0 0 1 0 0,-1 0 0 0 0,0 0-1 0 0,0 0 1 0 0,0-1 0 0 0,0 0-1 0 0,-5 3-21 0 0,-167 108 334 0 0,168-111-360 0 0,0 1 0 0 0,-1-1 0 0 0,-2 0 26 0 0,-20 12 4 0 0,23-13-4 0 0,0 1 0 0 0,0-2 0 0 0,-1 1 0 0 0,0-1 0 0 0,-9 1 0 0 0,-14 6 11 0 0,-2-1 123 0 0,23-5-24 0 0,-1-1 0 0 0,1 1 0 0 0,-1 1-110 0 0,2-2-172 0 0,7 0 171 0 0,3-2-197 0 0,2-2 83 0 0,4-6 51 0 0,12-9 23 0 0,4 3 138 0 0,-9 7-131 0 0,0-1 0 0 0,-1-1-1 0 0,0 0 1 0 0,0-1 0 0 0,-1 0 0 0 0,5-6 34 0 0,-6 5 0 0 0,1 1-1 0 0,10-8 1 0 0,-11 10 5 0 0,-1 0 0 0 0,0-1-1 0 0,0 0 1 0 0,0 0 0 0 0,-1-1-5 0 0,10-7 274 0 0,0 0-483 0 0,-16 15 137 0 0,-1 1 156 0 0,0 0 23 0 0,0 0-47 0 0,0 0-147 0 0,0 0-19 0 0,0 6 38 0 0,0-4 66 0 0,0-1 0 0 0,0 1 0 0 0,0 0 0 0 0,0-1 1 0 0,0 1-1 0 0,-1-1 0 0 0,1 1 0 0 0,0 0 0 0 0,-1-1 0 0 0,1 1 0 0 0,-1-1 1 0 0,0 1-1 0 0,1-1 0 0 0,-1 1 0 0 0,0-1 0 0 0,0 1 2 0 0,-8 11 0 0 0,-1 1 0 0 0,0-2 0 0 0,-1 1 0 0 0,0-2 0 0 0,-1 0 0 0 0,0 0 0 0 0,-1-1 0 0 0,0 0 0 0 0,-5 2 0 0 0,-13 9 63 0 0,12-6 105 0 0,15-12-192 0 0,-1 0 0 0 0,0 0 0 0 0,1 1 0 0 0,0-1 0 0 0,0 1 0 0 0,0 0 0 0 0,1 1 0 0 0,-3 2 24 0 0,5-6-1 0 0,1 0 1 0 0,0-1-1 0 0,-1 1 0 0 0,1 0 1 0 0,0 0-1 0 0,0 0 0 0 0,-1-1 1 0 0,1 1-1 0 0,0 0 1 0 0,0 0-1 0 0,0 0 0 0 0,0 0 1 0 0,0-1-1 0 0,0 1 0 0 0,0 0 1 0 0,1 0-1 0 0,-1 0 0 0 0,0 0 1 0 0,0-1-1 0 0,1 1 1 0 0,-1 0 0 0 0,0 0-2 0 0,1 1 16 0 0,0-1 0 0 0,0 1 0 0 0,0-1 0 0 0,0 1 0 0 0,0-1 0 0 0,0 0-1 0 0,0 0 1 0 0,0 1 0 0 0,0-1 0 0 0,1 0 0 0 0,-1 0 0 0 0,0 0 0 0 0,1 0 0 0 0,-1 0-1 0 0,1-1 1 0 0,-1 1 0 0 0,1 0 0 0 0,1 0-14 0 0,28 8 16 0 0,-10-5 55 0 0,-1-2 1 0 0,1 0 0 0 0,0-1 0 0 0,-1-1-1 0 0,1-1 1 0 0,5-1-72 0 0,-18 1-348 0 0,22-4 577 0 0,-13 0-7549 0 0,-16 4 216 0 0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3:37.8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 88 10736 0 0,'-10'0'241'0'0,"8"0"38"0"0,-1-16 385 0 0,2 11-588 0 0,1 8 5534 0 0,1 7-3069 0 0,-1 18-2738 0 0,-1-19 347 0 0,1-1 0 0 0,0 1 0 0 0,1 0-1 0 0,0 5-149 0 0,1-5 91 0 0,-2 1-1 0 0,1-1 1 0 0,-1 1-1 0 0,-1 1-90 0 0,2 17 167 0 0,0-23-140 0 0,-1-1 0 0 0,0 1 1 0 0,0 0-1 0 0,0 0 0 0 0,0 0 0 0 0,-1-1 0 0 0,0 1 0 0 0,0 0-27 0 0,-1 4 129 0 0,0 1 0 0 0,0-1-1 0 0,1 7-128 0 0,-1-2 166 0 0,-2 2-34 0 0,-1 15 234 0 0,6-35-314 0 0,1-1 0 0 0,-1 0 0 0 0,1 1 1 0 0,0-1-1 0 0,0 1 0 0 0,0 0 1 0 0,3-4-53 0 0,2-6 23 0 0,13-29 91 0 0,11-22-5 0 0,6-5-109 0 0,-26 50-23 0 0,1 1 0 0 0,2 0 0 0 0,0 1 0 0 0,0 1 0 0 0,11-10 23 0 0,-20 23 16 0 0,0 0 1 0 0,1-1-1 0 0,-1 2 0 0 0,1-1 1 0 0,2-1-17 0 0,-7 5 9 0 0,1-1 1 0 0,-1 0 0 0 0,0 0-1 0 0,0 1 1 0 0,1-1 0 0 0,-1 1-1 0 0,0-1 1 0 0,1 1 0 0 0,-1 0-1 0 0,1-1 1 0 0,-1 1 0 0 0,1 0 0 0 0,-1 0-1 0 0,1 0 1 0 0,-1 0 0 0 0,0 0-1 0 0,1 1 1 0 0,-1-1 0 0 0,1 0-1 0 0,-1 0 1 0 0,1 1 0 0 0,-1-1-1 0 0,0 1 1 0 0,1 0 0 0 0,-1-1-1 0 0,0 1-9 0 0,2 1 34 0 0,-1 0 0 0 0,1 1 0 0 0,-1-1 0 0 0,0 0 1 0 0,0 1-1 0 0,0-1 0 0 0,0 1 0 0 0,0 0 0 0 0,-1 0 0 0 0,1-1 0 0 0,-1 1 0 0 0,0 0 0 0 0,0 0 0 0 0,0 1 0 0 0,0 1-34 0 0,2 11 119 0 0,0 1 0 0 0,-2-1 0 0 0,0 1 0 0 0,-1 0 0 0 0,0 0 0 0 0,-2-1 0 0 0,0 1 0 0 0,-1 0 0 0 0,-4 13-119 0 0,-29 100 482 0 0,34-124-460 0 0,0-1 0 0 0,1 1 0 0 0,0 0 0 0 0,0 0 0 0 0,1 3-22 0 0,1-8-79 0 0,0 0 1 0 0,0 1 0 0 0,0-1-1 0 0,0 0 1 0 0,0 1 0 0 0,1-1 0 0 0,-1 0-1 0 0,0 0 1 0 0,1 0 0 0 0,-1 0 0 0 0,1-1-1 0 0,-1 1 1 0 0,1 0 0 0 0,0 0-1 0 0,-1-1 1 0 0,1 1 0 0 0,0-1 78 0 0,10 1-5840 0 0,4-1-1978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2:15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555 399 17423 0 0,'0'0'396'0'0,"4"-19"718"0"0,69-68-1940 0 0,91-100 1676 0 0,-147 169-770 0 0,-7 6 23 0 0,0 2 1 0 0,2 0-1 0 0,1-2-103 0 0,3-4 271 0 0,2-3 91 0 0,-17 18-314 0 0,1 0-1 0 0,-1 1 1 0 0,0-1 0 0 0,0 0-1 0 0,0 0 1 0 0,0 1 0 0 0,1-1-1 0 0,-1 0 1 0 0,0 1 0 0 0,1-1-1 0 0,-1 1 1 0 0,0 0 0 0 0,1-1-1 0 0,0 1-47 0 0,1 1 113 0 0,0-1-1 0 0,1 1 0 0 0,-1 0 1 0 0,0 0-1 0 0,1 0 0 0 0,-1 0 1 0 0,0 1-1 0 0,0-1 0 0 0,0 1 1 0 0,0 0-1 0 0,-1 0 0 0 0,1 0 1 0 0,0 0-1 0 0,1 2-112 0 0,6 5 81 0 0,-1 1 0 0 0,0 0 0 0 0,0 2-81 0 0,7 8-188 0 0,1-1 0 0 0,1 0 0 0 0,0-1 0 0 0,1-1 0 0 0,1-1 0 0 0,1 0 0 0 0,0-2 0 0 0,9 5 188 0 0,-20-13-5137 0 0,-1 1-1669 0 0</inkml:trace>
  <inkml:trace contextRef="#ctx0" brushRef="#br0" timeOffset="588.367">824 28 11168 0 0,'-6'-1'652'0'0,"5"1"-643"0"0,0 0 1 0 0,1 0-1 0 0,-1 0 1 0 0,0 0-1 0 0,0 0 1 0 0,1 0-1 0 0,-1 0 1 0 0,0 0-1 0 0,1 0 1 0 0,-1 0-1 0 0,0 0 1 0 0,1 0-1 0 0,-1 1 0 0 0,0-1 1 0 0,1 0-1 0 0,-1 0 1 0 0,0 1-1 0 0,1-1 1 0 0,-1 0-1 0 0,1 1 1 0 0,-1-1-1 0 0,1 1 1 0 0,-1-1-1 0 0,1 0 1 0 0,-1 1-1 0 0,1 0 1 0 0,-1-1-1 0 0,1 1 1 0 0,-1-1-1 0 0,1 1 1 0 0,0-1-1 0 0,-1 1 1 0 0,1 0-1 0 0,0 0-9 0 0,-1 1 59 0 0,-1 1 52 0 0,1 0 1 0 0,0 0-1 0 0,0 1 0 0 0,0-1 1 0 0,0 1-1 0 0,0-1 0 0 0,1 0 1 0 0,-1 1-1 0 0,1-1 1 0 0,0 1-1 0 0,0-1 0 0 0,1 1 1 0 0,-1-1-1 0 0,1 1 0 0 0,-1-1 1 0 0,1 1-1 0 0,0-1 0 0 0,0 1-111 0 0,4 24 1052 0 0,-2-9-396 0 0,0-1 1 0 0,1 0-1 0 0,3 8-656 0 0,5 24 788 0 0,32 209 332 0 0,-28-164-927 0 0,-4 5 567 0 0,0 72-760 0 0,-9 86 298 0 0,-4-166-164 0 0,-8 89 188 0 0,0-29-37 0 0,7-75-170 0 0,2 245 27 0 0,8-59-139 0 0,-4-104 58 0 0,0-80-25 0 0,1 42 0 0 0,1 6-36 0 0,-1-25 0 0 0,18 189 50 0 0,-15-221-36 0 0,54 444 54 0 0,-54-448-229 0 0,17 146-770 0 0,-22-172-19 0 0,-1-1-1 0 0,-3 3 951 0 0,1-4-5108 0 0,0-16-722 0 0</inkml:trace>
  <inkml:trace contextRef="#ctx0" brushRef="#br0" timeOffset="1341.85">162 3610 10856 0 0,'8'3'241'0'0,"-7"-2"38"0"0,1-2 14 0 0,10-2-216 0 0,0 1 0 0 0,0 0-1 0 0,1 1 1 0 0,-1 0 0 0 0,9 1-77 0 0,27-2-5 0 0,89-7-67 0 0,36 5 72 0 0,-62 3 80 0 0,346 2 2292 0 0,-167 2-512 0 0,348 6 822 0 0,-435-5-2238 0 0,546 0 18 0 0,-621-4-427 0 0,1160 29 94 0 0,-803-14-186 0 0,-155-5 54 0 0,443 9-91 0 0,-336-19-881 0 0,-250-8-5183 0 0,-143 3 669 0 0</inkml:trace>
  <inkml:trace contextRef="#ctx0" brushRef="#br0" timeOffset="83700.985">6699 3478 7936 0 0,'0'0'233'0'0,"-16"-9"2651"0"0,-2-17 3750 0 0,18 25-5978 0 0,0 1-18 0 0,0 0-81 0 0,0 0-40 0 0,0 0-5 0 0,0 0-21 0 0,0 0-90 0 0,0 0-38 0 0,0 0-10 0 0,0 0-30 0 0,0 0-124 0 0,0 0-58 0 0,0 0-12 0 0,0 0-5 0 0,12 8 176 0 0,84 64 218 0 0,-49-36-366 0 0,-35-26-180 0 0,-1 1 1 0 0,0-1 0 0 0,6 8 27 0 0,-4-3-60 0 0,-9-11 62 0 0,1 1 15 0 0,-1 0 1 0 0,1 0-1 0 0,-1 0 1 0 0,0 0-1 0 0,0 1 1 0 0,-1 0-1 0 0,1 0 1 0 0,1 6-18 0 0,-4-10 25 0 0,-1 0 1 0 0,1 0 0 0 0,-1 0-1 0 0,0 0 1 0 0,0 0 0 0 0,0 0-1 0 0,0 0 1 0 0,0 0 0 0 0,-1-1-1 0 0,1 1 1 0 0,0 0 0 0 0,-1 0-1 0 0,1 0 1 0 0,-1 0 0 0 0,0 0 0 0 0,0 0-1 0 0,0-1 1 0 0,0 1-26 0 0,-1 2 41 0 0,-1-1 0 0 0,0 1-1 0 0,0-1 1 0 0,0 0 0 0 0,0 0 0 0 0,-2 0-41 0 0,-2 3 79 0 0,-18 15 42 0 0,-1-1 0 0 0,-1-1-1 0 0,-16 8-120 0 0,4-3-14 0 0,-13 12 14 0 0,44-30-218 0 0,-3 3 47 0 0,0-1-1 0 0,-6 9 172 0 0,15-16-295 0 0,0 1-1 0 0,0 1 1 0 0,0-1-1 0 0,1 0 0 0 0,-1 0 1 0 0,1 0-1 0 0,-1 1 1 0 0,1-1-1 0 0,0 1 0 0 0,0-1 1 0 0,0 1-1 0 0,0 0 1 0 0,0-1-1 0 0,1 1 0 0 0,-1 0 1 0 0,1 0 295 0 0,1-1-2638 0 0,4 5-3861 0 0</inkml:trace>
  <inkml:trace contextRef="#ctx0" brushRef="#br0" timeOffset="88436.104">1179 1223 9216 0 0,'0'0'208'0'0,"0"0"33"0"0,0 0 14 0 0,0 0-5 0 0,0 0-22 0 0,0 0-10 0 0,0-7 1407 0 0,1 5-1310 0 0,-1-1-1 0 0,1 1 1 0 0,0-1 0 0 0,-1 0 0 0 0,1 1-1 0 0,0 0 1 0 0,1-1 0 0 0,-1 1-1 0 0,0 0 1 0 0,1-1 0 0 0,0 0-315 0 0,20-24 712 0 0,-7 13-466 0 0,1 0 0 0 0,0 1 0 0 0,0 1 0 0 0,8-4-246 0 0,13-7 524 0 0,1 2 0 0 0,6-1-524 0 0,-43 21 25 0 0,1 1 0 0 0,-1 0-1 0 0,0 0 1 0 0,1-1 0 0 0,-1 1 0 0 0,0 0-1 0 0,1 0 1 0 0,-1 0 0 0 0,1 1-1 0 0,-1-1 1 0 0,0 0 0 0 0,1 0-1 0 0,-1 1 1 0 0,0-1 0 0 0,1 1-1 0 0,-1-1 1 0 0,0 1 0 0 0,0-1-1 0 0,0 1 1 0 0,1 0 0 0 0,-1 0 0 0 0,0-1-1 0 0,0 1 1 0 0,0 0 0 0 0,0 0-1 0 0,0 0 1 0 0,0 1-25 0 0,2 1 62 0 0,0 0-1 0 0,-1 0 1 0 0,1 1 0 0 0,-1-1-1 0 0,0 1 1 0 0,0-1 0 0 0,0 1-1 0 0,0 2-61 0 0,4 15 295 0 0,-1 1-1 0 0,1 17-294 0 0,-1-13 81 0 0,-2-2-3 0 0,-1-10-45 0 0,1 1 0 0 0,0-1 0 0 0,1 0 0 0 0,3 7-33 0 0,2-7 74 0 0,-9-14-64 0 0,1 1 0 0 0,0 0 1 0 0,-1 0-1 0 0,1 0 0 0 0,0-1 1 0 0,-1 1-1 0 0,1 0 1 0 0,0-1-1 0 0,0 1 0 0 0,0-1 1 0 0,-1 1-1 0 0,1-1 0 0 0,0 1 1 0 0,0-1-1 0 0,0 1 0 0 0,0-1 1 0 0,0 0-1 0 0,0 1 0 0 0,0-1 1 0 0,0 0-1 0 0,0 0 0 0 0,0 0 1 0 0,0 0-1 0 0,0 0 0 0 0,0 0 1 0 0,0 0-1 0 0,0 0 1 0 0,0 0-1 0 0,0-1 0 0 0,0 1 1 0 0,0 0-1 0 0,0-1 0 0 0,0 1 1 0 0,0 0-1 0 0,0-1 0 0 0,-1 1 1 0 0,1-1-1 0 0,1 0-10 0 0,4-3 27 0 0,-1-1-1 0 0,1 1 1 0 0,-1-1 0 0 0,0 0-1 0 0,0 0 1 0 0,-1-1 0 0 0,0 0-1 0 0,2-2-26 0 0,9-11 3 0 0,12-18 55 0 0,-18 23-60 0 0,1 1-1 0 0,4-4 3 0 0,-11 12-1 0 0,-2 4-3 0 0,-1 0 1 0 0,1 0 0 0 0,0 0 0 0 0,0 0-1 0 0,-1 0 1 0 0,1 0 0 0 0,0 0 0 0 0,0 0 0 0 0,0 0-1 0 0,0 0 1 0 0,0 1 0 0 0,0-1 0 0 0,0 0-1 0 0,0 1 1 0 0,1-1 0 0 0,-1 1 0 0 0,0-1-1 0 0,1 0 4 0 0,0 0-11 0 0,-1 0 6 0 0,0 1 0 0 0,0 0 1 0 0,-1-1-1 0 0,1 1 0 0 0,0 0 0 0 0,0-1 0 0 0,-1 1 0 0 0,1 0 0 0 0,0 0 1 0 0,0 0-1 0 0,0 0 0 0 0,-1 0 0 0 0,1 0 0 0 0,0 0 0 0 0,0 0 0 0 0,0 0 1 0 0,-1 0-1 0 0,1 0 5 0 0,1 1-7 0 0,0 0 1 0 0,1 0-1 0 0,-1 0 1 0 0,0 0 0 0 0,0 0-1 0 0,-1 0 1 0 0,1 0-1 0 0,0 0 1 0 0,0 1-1 0 0,0-1 1 0 0,-1 1-1 0 0,2 1 7 0 0,0 0-14 0 0,5 5 4 0 0,0 0 0 0 0,-1 1 0 0 0,0 0 1 0 0,0 0-1 0 0,1 4 10 0 0,-3-5-5 0 0,-4-7 11 0 0,1 1-1 0 0,-1-1 1 0 0,0 0-1 0 0,0 1 0 0 0,1-1 1 0 0,-1 0-1 0 0,1 0 1 0 0,-1 0-1 0 0,1 0 0 0 0,-1 0 1 0 0,2 0-6 0 0,2 2 18 0 0,-4-2-12 0 0,0-1-1 0 0,0 1 1 0 0,0 0 0 0 0,0-1 0 0 0,0 1 0 0 0,0 0 0 0 0,0-1 0 0 0,0 1-1 0 0,0-1 1 0 0,1 0 0 0 0,-1 1 0 0 0,0-1 0 0 0,0 0 0 0 0,0 0 0 0 0,1 0 0 0 0,-1 0-1 0 0,0 0 1 0 0,0 0 0 0 0,0 0 0 0 0,1 0 0 0 0,-1 0 0 0 0,0-1-6 0 0,3 1 13 0 0,-1-1 2 0 0,0 1 0 0 0,1 0 0 0 0,-1-1-1 0 0,0 0 1 0 0,0 0 0 0 0,0 0 0 0 0,0 0-1 0 0,0 0 1 0 0,0-1 0 0 0,0 1 0 0 0,-1-1-1 0 0,1 1 1 0 0,0-1 0 0 0,-1 0 0 0 0,1-1-15 0 0,6-5 47 0 0,-1 0 0 0 0,0-1 0 0 0,3-4-47 0 0,-3 3 13 0 0,0-1 12 0 0,-1 0 0 0 0,0 0 0 0 0,1-3-25 0 0,19-28 49 0 0,4-12 21 0 0,68-89-28 0 0,-84 118-42 0 0,-12 19-1 0 0,1 0-1 0 0,-1 1 0 0 0,1-1 1 0 0,1 1-1 0 0,-1-1 0 0 0,1 1 0 0 0,0 0 2 0 0,4-3-42 0 0,-3 3 39 0 0,0 0 0 0 0,0 0 0 0 0,1 0 0 0 0,-1 1 0 0 0,1 0 0 0 0,2 0 3 0 0,-2-1-29 0 0,-6 4 24 0 0,1 0 0 0 0,-1 0 0 0 0,0 0 1 0 0,0 0-1 0 0,1 0 0 0 0,-1 0 0 0 0,0 1 1 0 0,1-1-1 0 0,-1 0 0 0 0,1 1 0 0 0,-1-1 0 0 0,0 1 1 0 0,1 0-1 0 0,-1 0 0 0 0,1-1 0 0 0,0 1 1 0 0,-1 0-1 0 0,1 0 0 0 0,-1 0 0 0 0,1 0 1 0 0,-1 1-1 0 0,1-1 0 0 0,-1 0 0 0 0,2 1 5 0 0,5 4 0 0 0,-5-2 0 0 0,-1 0 0 0 0,1 0 0 0 0,-1 0 0 0 0,0 0 0 0 0,0 0 0 0 0,0 1 0 0 0,-1-1 0 0 0,1 1 0 0 0,-1-1 0 0 0,1 1 0 0 0,-1-1 0 0 0,0 1 0 0 0,-1 0 0 0 0,1-1 0 0 0,-1 1 0 0 0,1 0 0 0 0,-1 0 0 0 0,0 0 0 0 0,2 18 0 0 0,-2-15 0 0 0,0-1 0 0 0,0 0 0 0 0,0 1 0 0 0,-1-1 0 0 0,0 2 0 0 0,0 8 0 0 0,-4 13 0 0 0,1 9 0 0 0,2 18 0 0 0,0-31 0 0 0,2 1 0 0 0,1-1 0 0 0,2 17 0 0 0,-2-35 0 0 0,1-1 0 0 0,0 0 0 0 0,0 1 0 0 0,0-1 0 0 0,1 1 0 0 0,3 3-3 0 0,0-4 70 0 0,-5-6-63 0 0,-1 0 0 0 0,1 0-1 0 0,-1 0 1 0 0,1 0-1 0 0,-1 1 1 0 0,1-1 0 0 0,-1 0-1 0 0,1 0 1 0 0,-1 0-1 0 0,1 0 1 0 0,-1 0 0 0 0,1 0-1 0 0,-1 0 1 0 0,1 0 0 0 0,-1-1-1 0 0,1 1 1 0 0,-1 0-1 0 0,1 0 1 0 0,-1 0 0 0 0,0 0-1 0 0,1-1 1 0 0,-1 1-1 0 0,1 0 1 0 0,-1-1-4 0 0,11-5 63 0 0,20-24 155 0 0,-26 28-218 0 0,-1 1-10 0 0,-3 2 6 0 0,0 0 1 0 0,1-1-1 0 0,-1 1 0 0 0,0 0 1 0 0,0 1-1 0 0,0-1 1 0 0,0 0-1 0 0,0 0 1 0 0,0 0-1 0 0,0 1 1 0 0,0-1-1 0 0,0 0 0 0 0,0 1 1 0 0,-1-1-1 0 0,1 2 4 0 0,1 4 21 0 0,0 1-1 0 0,0 0 1 0 0,-1 0-1 0 0,0 2-20 0 0,3 18 66 0 0,1-5-47 0 0,6 26 38 0 0,-7-34-59 0 0,7 18 58 0 0,-10-31-44 0 0,0 0 0 0 0,0 0 0 0 0,0-1 0 0 0,0 1 0 0 0,0-1-1 0 0,0 1 1 0 0,0-1 0 0 0,0 1 0 0 0,1-1 0 0 0,-1 0 0 0 0,0 0 0 0 0,1 1 0 0 0,-1-1-1 0 0,1 0 1 0 0,1 0-12 0 0,-1-1 30 0 0,0 0-1 0 0,-1-1 0 0 0,1 0 1 0 0,0 1-1 0 0,-1-1 0 0 0,1 0 1 0 0,-1 0-1 0 0,1 0 0 0 0,1-1-29 0 0,3-4 50 0 0,-1 1-1 0 0,1-1 0 0 0,-1 0 0 0 0,0 0 1 0 0,0-1-1 0 0,-1 1 0 0 0,4-8-49 0 0,9-12 95 0 0,7-11-79 0 0,-18 27-18 0 0,0 0 0 0 0,1 1 0 0 0,0 0 0 0 0,0 0 0 0 0,0 1 0 0 0,1 0 0 0 0,1 0 0 0 0,2-1 2 0 0,30-21-230 0 0,-40 30 224 0 0,0 0 0 0 0,0 1-1 0 0,0-1 1 0 0,-1 1 0 0 0,1-1 0 0 0,0 1 0 0 0,0 0 0 0 0,-1-1 0 0 0,1 1 0 0 0,0 0 0 0 0,-1-1 0 0 0,1 1 0 0 0,0 0 6 0 0,4 5-6 0 0,0 1 0 0 0,0 0 0 0 0,-1 0 0 0 0,0 0 0 0 0,0 0 0 0 0,-1 0 0 0 0,1 1-1 0 0,-2 0 1 0 0,1 0 0 0 0,-1-1 0 0 0,0 5 6 0 0,1-3 0 0 0,0-1 0 0 0,0 0 0 0 0,1 0 0 0 0,0-1 0 0 0,4 7 0 0 0,3 5 0 0 0,-9-16 0 0 0,-1-1 0 0 0,1 1 0 0 0,0 0 0 0 0,0-1 0 0 0,1 1 0 0 0,-1-1 0 0 0,0 0 0 0 0,1 0 0 0 0,-1 0 0 0 0,1 0 0 0 0,0 0 0 0 0,0-1 0 0 0,-1 1 0 0 0,1-1 0 0 0,0 1 0 0 0,0-1 0 0 0,1 0 0 0 0,-1-1 0 0 0,0 1 0 0 0,1 0 0 0 0,-1-1 9 0 0,0 0 0 0 0,0 0 0 0 0,0 0 0 0 0,0 0 0 0 0,0 0-1 0 0,1-1 1 0 0,-1 1 0 0 0,0-1 0 0 0,0 0 0 0 0,0 0 0 0 0,0 0-1 0 0,-1 0 1 0 0,1-1 0 0 0,0 1 0 0 0,0-1 0 0 0,0 0-9 0 0,6-5 66 0 0,-1 0 0 0 0,1 0 0 0 0,6-8-66 0 0,-7 6 18 0 0,8-9 32 0 0,-1-1 1 0 0,-1 0-1 0 0,-1-1 1 0 0,5-10-51 0 0,9-14 42 0 0,16-14-211 0 0,-26 36 136 0 0,-15 20 33 0 0,0 0 0 0 0,0-1 0 0 0,1 1 0 0 0,-1 0 0 0 0,1 0 0 0 0,0 0 0 0 0,-1 0 0 0 0,1 1 0 0 0,0-1 0 0 0,0 1 0 0 0,0 0 0 0 0,0 0 0 0 0,2-1 0 0 0,-4 2 0 0 0,-1 0 0 0 0,1 0 0 0 0,0 0 0 0 0,0 0 0 0 0,-1 0 0 0 0,1 0 0 0 0,0 0 0 0 0,0 0 0 0 0,-1 0 0 0 0,1 0 0 0 0,0 1 0 0 0,0-1 0 0 0,-1 0 0 0 0,1 0 0 0 0,0 1 0 0 0,-1-1 0 0 0,1 1 0 0 0,0-1 0 0 0,-1 0 0 0 0,1 1 0 0 0,-1-1 0 0 0,1 1 0 0 0,-1 0 0 0 0,10 13-38 0 0,-8-11 23 0 0,-1 0 1 0 0,1-1 0 0 0,0 1 0 0 0,-1 0-1 0 0,1 0 1 0 0,-1 0 0 0 0,0 2 14 0 0,22 48-86 0 0,-4-3 246 0 0,24 43-160 0 0,-34-73-13 0 0,8 11 86 0 0,14 19-73 0 0,-4-6 64 0 0,-16-27-8 0 0,-1-1 0 0 0,2 0 0 0 0,0 0-1 0 0,1-2 1 0 0,1 1 0 0 0,0-2-56 0 0,-13-12 24 0 0,1 0-1 0 0,-1 0 1 0 0,0 0-1 0 0,0-1 1 0 0,1 1 0 0 0,-1-1-1 0 0,0 1 1 0 0,1-1-1 0 0,-1 1 1 0 0,0-1 0 0 0,1 1-1 0 0,-1-1 1 0 0,1 0-1 0 0,-1 0 1 0 0,1 0 0 0 0,-1 0-1 0 0,0 0 1 0 0,1 0-1 0 0,-1 0 1 0 0,1-1 0 0 0,-1 1-1 0 0,1 0 1 0 0,-1-1-1 0 0,0 1 1 0 0,1-1 0 0 0,-1 0-1 0 0,0 0-23 0 0,0 1 4 0 0,-1 0 0 0 0,1 0 0 0 0,-1 0 0 0 0,1 0 0 0 0,-1 0 0 0 0,0 0 0 0 0,1 0 0 0 0,-1 0 0 0 0,1-1 0 0 0,-1 1 0 0 0,0 0 0 0 0,1 0 0 0 0,-1-1 0 0 0,0 1 0 0 0,1 0 0 0 0,-1-1 0 0 0,0 1 0 0 0,1 0 0 0 0,-1-1 0 0 0,0 1 0 0 0,0 0 0 0 0,1-1 0 0 0,-1 1 0 0 0,0 0 0 0 0,0-1 0 0 0,0 1 0 0 0,1-1 0 0 0,-1 1 0 0 0,0 0 0 0 0,0-1 0 0 0,0 1 0 0 0,0-1-4 0 0,0-1 18 0 0,10-20 88 0 0,-1-1 1 0 0,-1 0 0 0 0,-1-1-1 0 0,-1 0 1 0 0,0-6-107 0 0,1-2 41 0 0,1 0-1 0 0,9-21-40 0 0,54-113-188 0 0,-66 158 172 0 0,0-1-1 0 0,0 1 1 0 0,0 0-1 0 0,1 0 1 0 0,1 1-1 0 0,-1-1 1 0 0,1 2-1 0 0,4-4 17 0 0,-10 9-4 0 0,0 0 1 0 0,0-1-1 0 0,0 1 0 0 0,0 0 0 0 0,0 1 0 0 0,0-1 0 0 0,1 0 0 0 0,-1 0 1 0 0,0 0-1 0 0,0 1 0 0 0,1-1 0 0 0,-1 0 0 0 0,0 1 0 0 0,1-1 1 0 0,-1 1-1 0 0,0 0 0 0 0,2-1 4 0 0,0 1-9 0 0,-2 0 6 0 0,-1 0 0 0 0,1 0 0 0 0,-1 0 0 0 0,1 1 1 0 0,-1-1-1 0 0,1 0 0 0 0,0 0 0 0 0,-1 1 1 0 0,1-1-1 0 0,-1 0 0 0 0,1 1 0 0 0,-1-1 1 0 0,1 0-1 0 0,-1 1 0 0 0,0-1 0 0 0,1 1 0 0 0,-1-1 1 0 0,1 1 2 0 0,0 0-4 0 0,3 2-4 0 0,0 1 0 0 0,0-1 0 0 0,-1 1 0 0 0,1 0 0 0 0,-1 0 0 0 0,0 0 0 0 0,0 0 0 0 0,0 0 0 0 0,1 3 8 0 0,3 8-64 0 0,0 1 0 0 0,1 4 64 0 0,10 25-56 0 0,1-4-72 0 0,6 20 128 0 0,-23-57 30 0 0,0 0 1 0 0,0 0-1 0 0,1-1 0 0 0,-1 1 0 0 0,1-1 1 0 0,0 1-1 0 0,0-1 0 0 0,0 0 0 0 0,0 0 0 0 0,1 0-30 0 0,5 6 28 0 0,-8-8-98 0 0,9-1-50 0 0,-8-1 133 0 0,0 1 0 0 0,-1 0 0 0 0,1-1-1 0 0,0 1 1 0 0,0-1 0 0 0,-1 1 0 0 0,1-1-1 0 0,0 0 1 0 0,-1 0 0 0 0,1 0 0 0 0,-1 0 0 0 0,1 0-1 0 0,-1 0 1 0 0,1 0-13 0 0,20-21 112 0 0,-13 12-76 0 0,11-11-12 0 0,-12 11-14 0 0,1 1-1 0 0,0 0 1 0 0,6-4-10 0 0,7-8 13 0 0,-19 17-9 0 0,0 1 1 0 0,0 0 0 0 0,0 0-1 0 0,0 0 1 0 0,0 1-1 0 0,0-1 1 0 0,1 1-1 0 0,-1 0 1 0 0,4-2-5 0 0,15-3 10 0 0,-21 7-15 0 0,0 0 0 0 0,0-1 0 0 0,0 1 0 0 0,0 0 0 0 0,0 0 0 0 0,0-1 0 0 0,1 1 0 0 0,-1 0 0 0 0,0 0 0 0 0,0 0 0 0 0,0 1 0 0 0,0-1 0 0 0,0 0 0 0 0,1 0 0 0 0,-1 1 5 0 0,2-1-17 0 0,6 4-47 0 0,0 5 61 0 0,-1 0 0 0 0,0 0 0 0 0,-1 0 0 0 0,6 10 3 0 0,-8-13-7 0 0,0 0 0 0 0,0 0 0 0 0,5 4 7 0 0,-6-6-16 0 0,0-1 1 0 0,0 1-1 0 0,-1 0 1 0 0,0 0 0 0 0,0 0-1 0 0,0 1 1 0 0,0-1 0 0 0,-1 1-1 0 0,2 2 16 0 0,-3-3-2 0 0,1-1-1 0 0,1 1 1 0 0,-1 0-1 0 0,0-1 1 0 0,1 1-1 0 0,0-1 1 0 0,0 1 2 0 0,0-1 0 0 0,0 0 0 0 0,-1 1 0 0 0,1-1 1 0 0,-1 1-1 0 0,1 0 0 0 0,-1 0 0 0 0,0 2 0 0 0,0-3 4 0 0,-1 0 0 0 0,1 0 0 0 0,0-1 0 0 0,-1 1 0 0 0,1-1-1 0 0,0 1 1 0 0,1-1 0 0 0,0 1-4 0 0,-1-1 4 0 0,-1-1-1 0 0,1 1 0 0 0,0 0 0 0 0,-1 0 1 0 0,1 0-1 0 0,-1 0 0 0 0,0 0 1 0 0,1 1-1 0 0,-1-1 0 0 0,0 1-3 0 0,0-1 0 0 0,3 8-3 0 0,-3-9 4 0 0,1 0 1 0 0,-1 0-1 0 0,0 0 1 0 0,1 0-1 0 0,-1-1 1 0 0,0 1-1 0 0,1-1 1 0 0,-1 1-1 0 0,1-1 1 0 0,-1 0-1 0 0,1 1 1 0 0,0-1-2 0 0,1 0 23 0 0,0 0 0 0 0,1 0 1 0 0,-1-1-1 0 0,0 1 0 0 0,0-1 0 0 0,0 1 0 0 0,0-1 1 0 0,0 0-1 0 0,0-1 0 0 0,0 1 0 0 0,0 0 1 0 0,0-1-1 0 0,0 0 0 0 0,-1 1 0 0 0,1-1 0 0 0,0 0 1 0 0,0-1-24 0 0,17-10 142 0 0,-17 12-126 0 0,0-1 0 0 0,-1 1 0 0 0,1-1 0 0 0,0 0 0 0 0,-1 1 0 0 0,1-1 0 0 0,-1 0 0 0 0,1-1 0 0 0,-1 1 0 0 0,0 0 0 0 0,0-1 0 0 0,0 1 0 0 0,0-1 0 0 0,-1 0 0 0 0,1 1-16 0 0,1-3 14 0 0,0 0 0 0 0,1 0 0 0 0,0 1 0 0 0,0-1 0 0 0,0 1 1 0 0,3-2-15 0 0,-2 2-1 0 0,-1-1 0 0 0,1 1 0 0 0,-1-1 0 0 0,0 0 0 0 0,1-2 1 0 0,50-82 0 0 0,-51 82 0 0 0,0-1 0 0 0,0 0 0 0 0,2-7 0 0 0,-4 8 0 0 0,1 0 0 0 0,0-1 0 0 0,1 2 0 0 0,0-1 0 0 0,2-3 0 0 0,22-23 1 0 0,8-11-107 0 0,-23 28 68 0 0,1 0-1 0 0,1 1 1 0 0,0 1 0 0 0,0 0 0 0 0,2 1 38 0 0,7-7-16 0 0,41-31-37 0 0,-50 40 42 0 0,-10 6 11 0 0,-3 2 0 0 0,-1 3-4 0 0,-1 0 0 0 0,1 0 0 0 0,-1 0-1 0 0,1-1 1 0 0,-1 1 0 0 0,1 0 0 0 0,-1 0-1 0 0,1 0 1 0 0,-1 0 0 0 0,1 0 0 0 0,-1 0-1 0 0,1 0 1 0 0,-1 0 0 0 0,1 0 0 0 0,-1 0-1 0 0,1 0 1 0 0,-1 1 0 0 0,1-1 0 0 0,-1 0 0 0 0,0 0-1 0 0,1 0 1 0 0,-1 0 0 0 0,1 1 0 0 0,-1-1-1 0 0,1 0 1 0 0,-1 1 0 0 0,0-1 0 0 0,1 0-1 0 0,-1 1 1 0 0,0-1 0 0 0,1 0 0 0 0,-1 1 0 0 0,0-1-1 0 0,1 1 5 0 0,3 6-28 0 0,-1-2 19 0 0,0 0 1 0 0,0-1-1 0 0,-1 1 0 0 0,0 0 1 0 0,0 0-1 0 0,1 2 9 0 0,7 17 3 0 0,-8-20-5 0 0,0 0 0 0 0,0-1 1 0 0,0 1-1 0 0,-1 0 1 0 0,0 0-1 0 0,0 0 0 0 0,0 0 1 0 0,0 1 1 0 0,2 22-27 0 0,-1 0 0 0 0,-2 24 27 0 0,-1-44 0 0 0,2 0 0 0 0,-1 0 0 0 0,1 0 0 0 0,1 3 0 0 0,-1-4 0 0 0,0 0 0 0 0,-1 0 0 0 0,1 0 0 0 0,-1 0 0 0 0,0 1 0 0 0,-1-1 0 0 0,2 0 0 0 0,-1 0 0 0 0,1 1 0 0 0,-1-1 0 0 0,2 0 0 0 0,0 4 0 0 0,0-3 0 0 0,0 0 0 0 0,-1 0 0 0 0,0 1 0 0 0,0 2 0 0 0,-1-6 0 0 0,0 0 0 0 0,1 0 0 0 0,0 0 0 0 0,0-1 0 0 0,0 1 0 0 0,0 0 0 0 0,0-1 0 0 0,1 1 0 0 0,0-1 0 0 0,1 4 0 0 0,-2-7 0 0 0,-1 2 0 0 0,1 0 0 0 0,0-1 0 0 0,-1 1 0 0 0,1 0 0 0 0,-1 0 0 0 0,0-1 0 0 0,1 1 0 0 0,-1 0 0 0 0,0 0 0 0 0,0-1 0 0 0,0 2 0 0 0,-1-1 0 0 0,1 0 0 0 0,0 0 0 0 0,1 0 0 0 0,-1-1 0 0 0,0 1 0 0 0,0 0 0 0 0,1 0 0 0 0,-1 0 0 0 0,1-1 0 0 0,0 1 0 0 0,0 1 0 0 0,3 14-1 0 0,-4-15 6 0 0,0-1-1 0 0,0 0 0 0 0,0 0 1 0 0,0 0-1 0 0,0 1 0 0 0,0-1 0 0 0,1 0 1 0 0,-1 0-1 0 0,0 0 0 0 0,1 0 1 0 0,-1 1-1 0 0,1-1 0 0 0,-1 0 1 0 0,1 0-1 0 0,0 0 0 0 0,-1 0 1 0 0,1 0-1 0 0,0 0 0 0 0,0-1 1 0 0,1 2-5 0 0,-2-1 53 0 0,-2 4-40 0 0,10-2-13 0 0,-5-3 0 0 0,-1 0 0 0 0,0 1 0 0 0,0-2 0 0 0,0 1 0 0 0,1 0 0 0 0,-1 0 0 0 0,0-1 0 0 0,0 1 0 0 0,0-1 0 0 0,1 0 0 0 0,-1 1-1 0 0,0-1 1 0 0,0 0 0 0 0,0 0 0 0 0,0-1 0 0 0,2 0 2 0 0,0-1 0 0 0,-1 1 0 0 0,1-1 0 0 0,-1 0 0 0 0,0 0 0 0 0,3-4-2 0 0,-3 4 9 0 0,0 0 1 0 0,-1 1-1 0 0,2-1 0 0 0,-1 1 1 0 0,3-3-10 0 0,-3 4-19 0 0,0-1 1 0 0,0 0 0 0 0,0-1 0 0 0,-1 1 0 0 0,1 0 0 0 0,-1-1-1 0 0,1 0 1 0 0,0-1 18 0 0,-2 3-3 0 0,-1 0 0 0 0,1 1 0 0 0,-1-1-1 0 0,1 0 1 0 0,-1 1 0 0 0,1-1 0 0 0,-1 1 0 0 0,1-1-1 0 0,0 1 1 0 0,-1-1 0 0 0,1 1 0 0 0,0-1 0 0 0,-1 1-1 0 0,1-1 1 0 0,0 1 0 0 0,0 0 0 0 0,-1 0 0 0 0,1-1 3 0 0,1 1-2 0 0,0-1 0 0 0,1 0 0 0 0,-1 0 0 0 0,0-1 1 0 0,0 1-1 0 0,0 0 0 0 0,0-1 0 0 0,-1 1 0 0 0,1-1 1 0 0,0 0-1 0 0,-1 1 2 0 0,0 0-67 0 0,1 1 55 0 0,-1 0-1 0 0,0 0 0 0 0,0 0 1 0 0,1 0-1 0 0,-1 0 1 0 0,0 1-1 0 0,0-1 0 0 0,0 1 1 0 0,1-1-1 0 0,-1 1 1 0 0,0-1-1 0 0,0 1 0 0 0,0 0 1 0 0,0-1-1 0 0,0 1 1 0 0,0 0-1 0 0,0 0 0 0 0,0 0 1 0 0,0 0-1 0 0,-1 0 1 0 0,1 0-1 0 0,0 0 0 0 0,0 0 13 0 0,1 4 3 0 0,0-1-1 0 0,0 1 0 0 0,0 0 0 0 0,-1-1 0 0 0,1 4-2 0 0,5 13 54 0 0,-5-17-34 0 0,0 0 0 0 0,-1 0 0 0 0,1 0 0 0 0,-1 0 1 0 0,0 0-1 0 0,-1 0 0 0 0,1 0 0 0 0,-1 1 0 0 0,1-1 0 0 0,-1 3-20 0 0,0-4 6 0 0,0 0-1 0 0,1 0 1 0 0,0 0 0 0 0,-1 0-1 0 0,1-1 1 0 0,0 1 0 0 0,0 0-1 0 0,1 0 1 0 0,-1 0-6 0 0,1 0 2 0 0,-1 0 0 0 0,0 0 1 0 0,0 0-1 0 0,0 0 0 0 0,0 0 0 0 0,0 2-2 0 0,1 14 0 0 0,4 28 0 0 0,-5-40 0 0 0,0 0 0 0 0,0 0 0 0 0,0 0 0 0 0,-1 5 0 0 0,0-9 0 0 0,1-1 0 0 0,0 1 0 0 0,-1-1 0 0 0,1 1 0 0 0,0-1 0 0 0,0 1 0 0 0,1-1 0 0 0,-1 0 0 0 0,0 1 0 0 0,1-1 0 0 0,-1 0 0 0 0,1 0 0 0 0,0 0 0 0 0,0 1 0 0 0,1 0 0 0 0,0 0 0 0 0,0 0 0 0 0,0-1 0 0 0,0 1 0 0 0,0-1 0 0 0,0 0 0 0 0,3 2 0 0 0,1-2 0 0 0,-1 0 0 0 0,1-1 0 0 0,-1 1 0 0 0,6-1 0 0 0,-8-2 6 0 0,0 0 0 0 0,0-1 0 0 0,0 1 0 0 0,-1-1 0 0 0,1 0 0 0 0,0 0 0 0 0,-1 0 0 0 0,1 0 0 0 0,-1-1 0 0 0,0 1-1 0 0,0-1 1 0 0,1 0-6 0 0,8-10 44 0 0,0 0-1 0 0,2-4-43 0 0,-9 10 2 0 0,21-27 72 0 0,1-5-74 0 0,-1 1-2 0 0,2 0 2 0 0,-1 5 0 0 0,1 0 0 0 0,22-17 0 0 0,1 0 0 0 0,-35 32 0 0 0,1 1 0 0 0,1 1 0 0 0,8-5 0 0 0,-8 8-13 0 0,-16 12-58 0 0,-1 1 67 0 0,0 0 1 0 0,0 0-1 0 0,-1 1 0 0 0,1-1 0 0 0,0 0 0 0 0,0 0 0 0 0,-1 0 1 0 0,1 1-1 0 0,0-1 0 0 0,0 0 0 0 0,-1 1 0 0 0,1-1 0 0 0,0 1 1 0 0,-1-1-1 0 0,1 1 0 0 0,0-1 0 0 0,-1 1 0 0 0,1-1 0 0 0,-1 1 1 0 0,1 0-1 0 0,-1-1 0 0 0,1 1 0 0 0,-1 0 0 0 0,0-1 0 0 0,1 2 4 0 0,0 0-4 0 0,3 2-8 0 0,-1 1 0 0 0,-1 0 0 0 0,1 0-1 0 0,-1 0 1 0 0,0 1 0 0 0,0-1 0 0 0,0 0-1 0 0,-1 1 1 0 0,1 2 12 0 0,4 13-26 0 0,15 55 55 0 0,4 9 6 0 0,9 21-35 0 0,-31-95 0 0 0,-2-7 0 0 0,0 1 0 0 0,0-1 0 0 0,1 0 0 0 0,-1 0 0 0 0,3 3 0 0 0,-4-6 4 0 0,0-1 0 0 0,0 1 0 0 0,1-1 0 0 0,-1 1-1 0 0,0 0 1 0 0,1-1 0 0 0,-1 1 0 0 0,1-1 0 0 0,-1 1-1 0 0,0-1 1 0 0,1 1 0 0 0,-1-1 0 0 0,1 1 0 0 0,0-1-1 0 0,-1 0 1 0 0,1 1 0 0 0,-1-1 0 0 0,1 0 0 0 0,0 1 0 0 0,-1-1-1 0 0,1 0 1 0 0,-1 0 0 0 0,1 0 0 0 0,0 1 0 0 0,-1-1-1 0 0,1 0 1 0 0,0 0 0 0 0,-1 0 0 0 0,1 0 0 0 0,0 0-1 0 0,-1 0 1 0 0,1 0 0 0 0,0-1 0 0 0,-1 1 0 0 0,1 0 0 0 0,0 0-4 0 0,0-1 15 0 0,1 1 0 0 0,-1-1 1 0 0,1 0-1 0 0,-1 0 0 0 0,0 0 1 0 0,1 0-1 0 0,-1 0 0 0 0,0 0 1 0 0,0 0-1 0 0,1 0-15 0 0,31-47 51 0 0,-26 37-35 0 0,0 0 1 0 0,0 1-1 0 0,1 0 0 0 0,1 0 0 0 0,0 1 1 0 0,0 0-1 0 0,1 0 0 0 0,10-7-16 0 0,-17 14-9 0 0,2-1 0 0 0,-1 1 0 0 0,0 0 0 0 0,0 0 0 0 0,1 0 0 0 0,-1 0 0 0 0,1 1 0 0 0,-1-1 0 0 0,5 1 9 0 0,-7 1-7 0 0,0 0 1 0 0,1 0 0 0 0,-1 0 0 0 0,0 0 0 0 0,0 1 0 0 0,1-1-1 0 0,-1 1 1 0 0,0 0 0 0 0,0 0 0 0 0,0 0 0 0 0,0 0 0 0 0,0 0-1 0 0,0 0 1 0 0,0 0 0 0 0,0 0 0 0 0,0 1 0 0 0,0-1 0 0 0,-1 1-1 0 0,1-1 1 0 0,-1 1 0 0 0,1 0 0 0 0,0 1 6 0 0,10 14-82 0 0,0 0 0 0 0,8 18 82 0 0,-8-15-45 0 0,1 0-1 0 0,1 1 46 0 0,-11-17 17 0 0,0 1 0 0 0,1-1 0 0 0,0 0 0 0 0,0-1 0 0 0,0 1 0 0 0,0-1 0 0 0,0 0 0 0 0,5 3-17 0 0,-8-5 5 0 0,1 0 0 0 0,-1-1 0 0 0,1 1 0 0 0,-1-1-1 0 0,0 0 1 0 0,1 1 0 0 0,-1-1 0 0 0,1 0 0 0 0,-1 0 0 0 0,1 0 0 0 0,0 0-1 0 0,-1 0 1 0 0,1 0 0 0 0,-1 0 0 0 0,1 0 0 0 0,-1-1 0 0 0,0 1 0 0 0,1-1-1 0 0,-1 1 1 0 0,1-1 0 0 0,-1 1 0 0 0,0-1 0 0 0,1 0 0 0 0,-1 0-1 0 0,0 0 1 0 0,0 0 0 0 0,1 0 0 0 0,-1 0 0 0 0,0 0 0 0 0,0 0 0 0 0,0 0-1 0 0,0 0 1 0 0,0-1-5 0 0,23-29 226 0 0,8-16-226 0 0,-19 28-85 0 0,0-1-13 0 0,0 1 0 0 0,1 1-1 0 0,11-11 99 0 0,-20 23-4 0 0,1 1 0 0 0,0 0 0 0 0,0 0 0 0 0,0 1 0 0 0,0 0-1 0 0,1 0 1 0 0,0 1 0 0 0,0-1 0 0 0,0 1 0 0 0,0 1 0 0 0,0-1-1 0 0,0 1 1 0 0,3 0 4 0 0,-4 1 0 0 0,0-1 0 0 0,0 1 0 0 0,0 1 0 0 0,1-1 0 0 0,-1 1 0 0 0,0 0 0 0 0,1 0 0 0 0,-1 1 0 0 0,0 0 0 0 0,0 0 0 0 0,0 0 0 0 0,0 1 0 0 0,0 0 0 0 0,0 0 0 0 0,2 2 0 0 0,1 0-4 0 0,-5-2 33 0 0,-1 0 1 0 0,1 0 0 0 0,0 0 0 0 0,-1 0-1 0 0,4 3-29 0 0,-6-3 24 0 0,-1-1-18 0 0,1-1 0 0 0,-1 0 1 0 0,0 1-1 0 0,1-1 1 0 0,-1 1-1 0 0,1-1 1 0 0,-1 0-1 0 0,1 1 0 0 0,-1-1 1 0 0,1 0-1 0 0,-1 1 1 0 0,1-1-1 0 0,-1 0 0 0 0,1 0 1 0 0,0 0-1 0 0,-1 1 1 0 0,1-1-1 0 0,-1 0 1 0 0,1 0-7 0 0,2 3 77 0 0,-1-1-77 0 0,9-1 177 0 0,-8-1-154 0 0,0 0 0 0 0,0-1 0 0 0,0 1 0 0 0,0-1 0 0 0,0 0 0 0 0,0 0 0 0 0,-1 0 0 0 0,1 0 0 0 0,0-1 0 0 0,0 1 0 0 0,1-2-23 0 0,29-22 156 0 0,-14 9-149 0 0,-13 11-6 0 0,0 0 1 0 0,0 1-1 0 0,1 0 0 0 0,0 1 0 0 0,-1-1 0 0 0,1 1 1 0 0,0 1-1 0 0,0-1 0 0 0,2 1-1 0 0,-4 2 16 0 0,-1 0-1 0 0,1 1 1 0 0,-1-1 0 0 0,0 1-1 0 0,0 1 1 0 0,1-1 0 0 0,-1 0-1 0 0,0 1 1 0 0,0 0 0 0 0,0 0-1 0 0,0 0 1 0 0,-1 0 0 0 0,1 1-1 0 0,-1 0 1 0 0,1-1 0 0 0,-1 1 0 0 0,2 2-16 0 0,21 22 480 0 0,27 21-480 0 0,-47-43 66 0 0,-5-4-105 0 0,0 0 1 0 0,0-1-1 0 0,-1 1 0 0 0,1 0 1 0 0,0-1-1 0 0,1 1 0 0 0,-1-1 1 0 0,0 1-1 0 0,0-1 0 0 0,0 0 0 0 0,0 1 1 0 0,0-1-1 0 0,0 0 0 0 0,0 0 1 0 0,1 1-1 0 0,-1-1 0 0 0,0 0 1 0 0,0 0-1 0 0,0-1 0 0 0,1 1 0 0 0,-1 0 1 0 0,0 0-1 0 0,0 0 0 0 0,0-1 1 0 0,0 1-1 0 0,0-1 0 0 0,0 1 1 0 0,0-1-1 0 0,0 1 0 0 0,0-1 0 0 0,0 0 1 0 0,0 1-1 0 0,0-1 0 0 0,0 0 1 0 0,0 0 38 0 0,0 0-103 0 0,3-1-504 0 0</inkml:trace>
  <inkml:trace contextRef="#ctx0" brushRef="#br0" timeOffset="84204.828">7541 3361 14112 0 0,'0'0'322'0'0,"4"-12"886"0"0,-2 9-1109 0 0,-2 2 341 0 0,0 1 141 0 0,0 0 26 0 0,0 0-14 0 0,0 0-88 0 0,0 0-38 0 0,0 2-319 0 0,0 0 1 0 0,0 0-1 0 0,-1 1 0 0 0,1-1 0 0 0,-1 0 0 0 0,1 0 1 0 0,-1 0-1 0 0,0 0 0 0 0,0 1-148 0 0,-3 7 282 0 0,-13 65 847 0 0,6-31-671 0 0,2 1 0 0 0,2 0 0 0 0,2 0 0 0 0,1 13-458 0 0,4-52 42 0 0,0 0-1 0 0,1 0 0 0 0,0 0 1 0 0,0 0-1 0 0,0 0 0 0 0,1 0 1 0 0,0-1-1 0 0,0 1 0 0 0,0 0 1 0 0,1-1-1 0 0,-1 0 0 0 0,1 1 1 0 0,1-1-1 0 0,3 4-41 0 0,-4-5 18 0 0,1 0 1 0 0,0 0-1 0 0,0-1 0 0 0,0 0 1 0 0,0 0-1 0 0,0 0 1 0 0,1 0-1 0 0,-1 0 0 0 0,1-1 1 0 0,0 0-1 0 0,0 0 0 0 0,0-1 1 0 0,0 1-1 0 0,0-1 0 0 0,0 0 1 0 0,0 0-1 0 0,3 0-18 0 0,2-1 14 0 0,-1 1-1 0 0,1-2 1 0 0,-1 1 0 0 0,1-2-1 0 0,-1 1 1 0 0,1-1 0 0 0,-1 0-1 0 0,0-1 1 0 0,6-2-14 0 0,-8 1-429 0 0,1 1 0 0 0,-1-1 0 0 0,0 0 1 0 0,0-1-1 0 0,0 0 0 0 0,-1 0 0 0 0,1-1 429 0 0,-1-1-1876 0 0,-5-4-76 0 0</inkml:trace>
  <inkml:trace contextRef="#ctx0" brushRef="#br0" timeOffset="84501.968">7501 3653 12896 0 0,'0'0'297'0'0,"0"0"39"0"0,0 0 16 0 0,0 0-41 0 0,0 0-118 0 0,9 0 855 0 0,6-1 173 0 0,-1 0 0 0 0,12-4-1221 0 0,7 0 783 0 0,35-4-946 0 0,0-4-1 0 0,64-20 164 0 0,-104 25-604 0 0</inkml:trace>
  <inkml:trace contextRef="#ctx0" brushRef="#br0" timeOffset="95404.332">1102 1315 3368 0 0,'87'-1'2713'0'0,"60"-10"-2713"0"0,47-8 2657 0 0,-73 11-1987 0 0,-54 3-478 0 0,32 3-192 0 0,0 0 64 0 0,160-17 464 0 0,-147 18 15 0 0,-62 2-398 0 0,122 2-9 0 0,22-8 8 0 0,-72 4 246 0 0,-68 1-122 0 0,210-11-46 0 0,-127 3 64 0 0,-37 3-126 0 0,147-5 729 0 0,-136 10-312 0 0,26 6-577 0 0,3-3 0 0 0,-99-3 10 0 0,68 6 180 0 0,96 0-166 0 0,0-1 0 0 0,222 3-24 0 0,-357-8 8 0 0,43 0 48 0 0,15 6-56 0 0,-65-4 0 0 0,34-3 0 0 0,-22 0 0 0 0,112-4 0 0 0,-47 2 0 0 0,-96 1 0 0 0,21 2 0 0 0,-15 1 0 0 0,69 2 0 0 0,22 3 0 0 0,-69-5 0 0 0,-23-2 0 0 0,0 2 0 0 0,2 3 0 0 0,5 0 0 0 0,0-3 0 0 0,12-2 0 0 0,1 1 0 0 0,168-14 10 0 0,20 8 476 0 0,-183 3-230 0 0,11 0-80 0 0,75 3-1408 0 0,-159 0-3776 0 0</inkml:trace>
  <inkml:trace contextRef="#ctx0" brushRef="#br0" timeOffset="96882.476">23 1212 7168 0 0,'0'0'208'0'0,"2"-3"32"0"0,-2 1 27 0 0,1-1 1 0 0,0 1-1 0 0,-1 0 0 0 0,1 0 1 0 0,0-1-1 0 0,0 1 1 0 0,1 0-1 0 0,-1 0 1 0 0,0 0-1 0 0,1 0 1 0 0,-1 0-1 0 0,1 1 0 0 0,-1-1 1 0 0,1 0-1 0 0,0 1 1 0 0,0-1-1 0 0,0 1 1 0 0,0-1-1 0 0,1 1-267 0 0,-2 0 295 0 0,-1 1-283 0 0,0 0 0 0 0,0 0 0 0 0,0 0 0 0 0,0 0 1 0 0,0 0-1 0 0,0 0 0 0 0,0 0 0 0 0,0 0 0 0 0,0-1 0 0 0,-1 1 1 0 0,1 0-1 0 0,0 0 0 0 0,0 0 0 0 0,0 0 0 0 0,0 0 0 0 0,0 0 1 0 0,1 0-1 0 0,-1 0 0 0 0,0-1 0 0 0,0 1 0 0 0,0 0 1 0 0,0 0-1 0 0,0 0 0 0 0,0 0 0 0 0,0 0 0 0 0,0 0 0 0 0,0 0 1 0 0,0 0-1 0 0,0-1 0 0 0,0 1 0 0 0,0 0 0 0 0,0 0 1 0 0,0 0-1 0 0,0 0 0 0 0,1 0 0 0 0,-1 0 0 0 0,0 0 0 0 0,0 0 1 0 0,0 0-1 0 0,0 0 0 0 0,0 0 0 0 0,0 0 0 0 0,0 0 1 0 0,0 0-13 0 0,8-1 631 0 0,5 2-114 0 0,-10 1-469 0 0,1-1 0 0 0,-1 1 0 0 0,0 0 1 0 0,1 0-1 0 0,-1 0 0 0 0,0 1 1 0 0,0-1-1 0 0,-1 1 0 0 0,1-1 0 0 0,0 1 1 0 0,-1 0-1 0 0,0 0 0 0 0,1 0 1 0 0,-1 1-1 0 0,0-1 0 0 0,0 2-48 0 0,5 10 147 0 0,0-1-1 0 0,-1 1 1 0 0,0 4-147 0 0,4 7 16 0 0,-5-12-16 0 0,0 1 0 0 0,1 9 0 0 0,10 53 136 0 0,-15-60 17 0 0,-3-16 71 0 0,-3-8-132 0 0,3 3-82 0 0,1-1 0 0 0,0 0 0 0 0,0 0 1 0 0,0 0-1 0 0,0 1 0 0 0,1-1 0 0 0,0 0 0 0 0,0 0 0 0 0,0-2-10 0 0,0-1-9 0 0,1-5-13 0 0,0 0 0 0 0,1 0 0 0 0,1 1 0 0 0,0-1 0 0 0,0 1 0 0 0,3-4 22 0 0,-2 3-17 0 0,-2 8 16 0 0,0 0-1 0 0,1-1 1 0 0,0 1-1 0 0,0 0 1 0 0,1 1-1 0 0,-1-1 1 0 0,1 1-1 0 0,0-1 0 0 0,0 1 1 0 0,1 0-1 0 0,-1 1 1 0 0,1-1-1 0 0,-1 1 1 0 0,4-2 1 0 0,6-2-55 0 0,-8 8 59 0 0,-3 0-7 0 0,2 0 8 0 0,0 0-1 0 0,0 1 0 0 0,0-1 0 0 0,0 1 0 0 0,0 0 0 0 0,0 1 0 0 0,0-1 0 0 0,0 1 0 0 0,-1 0 0 0 0,1 0 0 0 0,-1 0 0 0 0,0 1 0 0 0,0 0 0 0 0,-1 0 0 0 0,2 0-4 0 0,4 7 26 0 0,0 1 0 0 0,0 0 1 0 0,-1 1-1 0 0,0 0 0 0 0,-1 0-26 0 0,-6-9 34 0 0,1-1-1 0 0,-1 1 0 0 0,0-1 1 0 0,0 1-1 0 0,0 0 0 0 0,0 0 0 0 0,-1-1 1 0 0,1 1-1 0 0,-1 0 0 0 0,0 0 0 0 0,0 0 1 0 0,-1 1-34 0 0,1-2-146 0 0,-1 0 1 0 0,1 0-1 0 0,-1 0 0 0 0,0 0 1 0 0,0 0-1 0 0,0 0 1 0 0,-1 0-1 0 0,-1 2 146 0 0,-10 11-3786 0 0,3-9-1374 0 0</inkml:trace>
  <inkml:trace contextRef="#ctx0" brushRef="#br0" timeOffset="97220.144">1 1018 11200 0 0,'0'0'256'0'0,"0"0"34"0"0,0 0 20 0 0,0 0-40 0 0,7-4 213 0 0,16 0 139 0 0,0 1 0 0 0,0 1 0 0 0,1 1-1 0 0,4 1-621 0 0,46-2 1479 0 0,-16-6 1004 0 0,39-11-2483 0 0,32-4 965 0 0,-126 22-983 0 0,-3 1 12 0 0,1 0 0 0 0,-1 0 0 0 0,1 0 0 0 0,0 0 0 0 0,-1 0 0 0 0,1 0 0 0 0,-1 0 0 0 0,1 0 0 0 0,0 0 0 0 0,-1 0 0 0 0,1 0 0 0 0,0 0 0 0 0,-1 1 0 0 0,1-1 0 0 0,-1 0 0 0 0,1 0 0 0 0,-1 1 0 0 0,1-1 0 0 0,-1 0 6 0 0,1 1-104 0 0,-1 0-1 0 0,1-1 0 0 0,-1 1 1 0 0,1 0-1 0 0,-1-1 0 0 0,0 1 1 0 0,1 0-1 0 0,-1 0 0 0 0,0 0 0 0 0,1-1 1 0 0,-1 1-1 0 0,0 0 0 0 0,0 0 1 0 0,0 0-1 0 0,0-1 0 0 0,0 1 1 0 0,0 0-1 0 0,0 0 0 0 0,0 0 0 0 0,0-1 1 0 0,-1 2 104 0 0,-2 6-6461 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4:00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361 453 12608 0 0,'2'-8'244'0'0,"1"0"-1"0"0,-1 1 1 0 0,-1-1 0 0 0,1 0 0 0 0,-1 0 0 0 0,-1 0 0 0 0,0-5-244 0 0,0 10 175 0 0,0 0 0 0 0,0 1 0 0 0,-1-1 0 0 0,1 0 0 0 0,-1 0-1 0 0,0 1 1 0 0,0-1 0 0 0,0 1 0 0 0,0-1 0 0 0,0 1 0 0 0,-1-1 0 0 0,1 1 0 0 0,-1 0 0 0 0,1 0 0 0 0,-1 0 0 0 0,0-1 0 0 0,0 2 0 0 0,0-1-1 0 0,0 0 1 0 0,0 0 0 0 0,-1 1 0 0 0,1-1 0 0 0,-2 0-175 0 0,-3-1 175 0 0,0 0 0 0 0,0 0 0 0 0,-1 1 0 0 0,1-1 0 0 0,-1 2 0 0 0,1-1 0 0 0,-1 1 0 0 0,0 1 0 0 0,0-1 0 0 0,0 1-175 0 0,-19 1 138 0 0,0 1-1 0 0,-6 2-137 0 0,1 0 44 0 0,12-1-44 0 0,0 0 0 0 0,-11 4 0 0 0,24-6 0 0 0,0 2 0 0 0,0-1 0 0 0,1 1 0 0 0,-1 0 0 0 0,0 0 0 0 0,1 1 0 0 0,0 0 0 0 0,-3 2 0 0 0,9-6 0 0 0,-1 0 0 0 0,1 1 0 0 0,0-1 0 0 0,0 0 0 0 0,-1 1 0 0 0,1-1 0 0 0,0 1 0 0 0,0-1 0 0 0,0 1 0 0 0,0-1 0 0 0,-1 0 0 0 0,1 1 0 0 0,0-1 0 0 0,0 1 0 0 0,0-1 0 0 0,0 1 0 0 0,0-1 0 0 0,0 0 0 0 0,0 1 0 0 0,0-1 0 0 0,0 1 0 0 0,1-1 0 0 0,-1 1 0 0 0,0-1 0 0 0,0 0 0 0 0,0 1 0 0 0,0-1 0 0 0,1 1 0 0 0,-1-1 0 0 0,0 0 0 0 0,0 1 0 0 0,1-1 0 0 0,-1 0 0 0 0,0 1 0 0 0,1-1 0 0 0,-1 0 0 0 0,0 1 0 0 0,1-1 0 0 0,-1 0 0 0 0,0 0 0 0 0,1 1 0 0 0,-1-1 0 0 0,0 0 0 0 0,8 6-8 0 0,1-1-1 0 0,-1 0 0 0 0,1-1 1 0 0,0 0-1 0 0,0 0 0 0 0,0-1 1 0 0,0 0-1 0 0,7 1 9 0 0,19 7-3 0 0,-8-1 30 0 0,0 1 0 0 0,-1 1 0 0 0,0 1 0 0 0,-1 2 0 0 0,-1 0 0 0 0,0 2-1 0 0,2 2-26 0 0,-20-13 100 0 0,0-1 0 0 0,-1 1 0 0 0,1 0 0 0 0,-1 0-1 0 0,0 0 1 0 0,-1 1 0 0 0,1 0 0 0 0,-1 0 0 0 0,2 6-100 0 0,-5-11 25 0 0,0 1 0 0 0,0-1 0 0 0,-1 0 0 0 0,1 1 0 0 0,-1-1 0 0 0,1 1 0 0 0,-1 0 0 0 0,0-1 0 0 0,0 1 0 0 0,0-1 1 0 0,0 1-1 0 0,0-1 0 0 0,-1 1 0 0 0,1-1 0 0 0,-1 1 0 0 0,1-1 0 0 0,-1 1 0 0 0,0-1 0 0 0,0 0 0 0 0,0 1 0 0 0,-1-1 1 0 0,1 0-1 0 0,0 0 0 0 0,-1 0 0 0 0,0 0 0 0 0,1 0 0 0 0,-1 0 0 0 0,0 0 0 0 0,0-1 0 0 0,0 1 0 0 0,0 0-25 0 0,-6 4 32 0 0,-1-1 0 0 0,0 0-1 0 0,0 0 1 0 0,0-1 0 0 0,0 0-1 0 0,-1-1 1 0 0,1 0 0 0 0,-5 1-32 0 0,-20 3 107 0 0,-29 2-107 0 0,21-3 5 0 0,31-4-135 0 0,0-1 0 0 0,0 0 0 0 0,-1 0 1 0 0,1-1-1 0 0,0-1 0 0 0,0 0 1 0 0,0 0-1 0 0,0-1 0 0 0,0-1 0 0 0,-2 0 130 0 0,12 3-91 0 0,1-1 0 0 0,-1 1 0 0 0,1 0 0 0 0,-1 0 0 0 0,0 0 0 0 0,1 0 0 0 0,-1-1 0 0 0,1 1 0 0 0,-1 0 0 0 0,1-1 0 0 0,-1 1 0 0 0,0 0 0 0 0,1-1 0 0 0,0 1 0 0 0,-1-1 0 0 0,1 1 0 0 0,-1-1 0 0 0,1 1 0 0 0,-1-1 0 0 0,1 1 0 0 0,0-1 0 0 0,0 1-1 0 0,-1-1 1 0 0,1 1 0 0 0,0-1 0 0 0,0 1 0 0 0,-1-1 0 0 0,1 0 0 0 0,0 1 0 0 0,0-1 0 0 0,0 0 0 0 0,0 0 91 0 0,0-6-6674 0 0</inkml:trace>
  <inkml:trace contextRef="#ctx0" brushRef="#br0" timeOffset="295.584">567 247 15520 0 0,'0'0'356'0'0,"0"0"49"0"0,0 0 19 0 0,0 0-51 0 0,0 9-228 0 0,-1 9 321 0 0,-1 0 0 0 0,-1 0 0 0 0,-1 0 0 0 0,-4 12-466 0 0,-3 20 902 0 0,-17 63 467 0 0,16-67-1067 0 0,3-14-333 0 0,2 0 0 0 0,-3 31 31 0 0,5-42-474 0 0,1-5-5994 0 0,2-10 156 0 0</inkml:trace>
  <inkml:trace contextRef="#ctx0" brushRef="#br0" timeOffset="889.879">392 469 12672 0 0,'0'0'289'0'0,"6"-3"390"0"0,4-1-364 0 0,-9 3-307 0 0,1 0 0 0 0,0 0 0 0 0,-1 0-1 0 0,1 1 1 0 0,0-1 0 0 0,-1 1-1 0 0,1-1 1 0 0,0 1 0 0 0,0 0-1 0 0,-1-1 1 0 0,1 1 0 0 0,0 0 0 0 0,1 0-8 0 0,180 24 1629 0 0,-159-22-1398 0 0,0-1-1 0 0,0-1 1 0 0,22-3-231 0 0,-35 2 110 0 0,0-1 0 0 0,-1 0 1 0 0,1-1-1 0 0,-1-1 0 0 0,1 1 1 0 0,-1-2-1 0 0,0 1 0 0 0,4-4-110 0 0,7-8 103 0 0,-22 15-108 0 0,0 0 0 0 0,1 1 0 0 0,-1-1-1 0 0,0 1 1 0 0,0-1 0 0 0,0 1 0 0 0,0-1 0 0 0,0 1 0 0 0,0 0-1 0 0,0-1 1 0 0,0 1 5 0 0,1 0 0 0 0,-4-1-12 0 0,0 0 0 0 0,0 1 0 0 0,0-1 0 0 0,0 1 1 0 0,1 0-1 0 0,-1 0 0 0 0,0 1 0 0 0,0-1 0 0 0,0 1 0 0 0,0 0 1 0 0,1 0-1 0 0,-1 0 0 0 0,0 0 0 0 0,1 0 0 0 0,-1 1 0 0 0,1 0 1 0 0,-4 2 11 0 0,-5 3 18 0 0,-1 1 0 0 0,1 1 0 0 0,1 0-1 0 0,-2 2-17 0 0,4-3 137 0 0,0 1 0 0 0,1 0-1 0 0,0 0 1 0 0,0 1-1 0 0,-4 8-136 0 0,10-15 53 0 0,0 0 0 0 0,0 1 0 0 0,0-1-1 0 0,0 1 1 0 0,1 0 0 0 0,0-1 0 0 0,-1 1-1 0 0,1 0 1 0 0,1 0 0 0 0,-1 0 0 0 0,0 0-1 0 0,1 0 1 0 0,0 0 0 0 0,0 0 0 0 0,0 0-1 0 0,0 0 1 0 0,1 0 0 0 0,0-1 0 0 0,0 2-53 0 0,-1-4 17 0 0,1 0 0 0 0,-1 1 0 0 0,1-1 1 0 0,-1 0-1 0 0,1 0 0 0 0,0 0 0 0 0,-1 0 0 0 0,1-1 1 0 0,0 1-1 0 0,0 0 0 0 0,0 0 0 0 0,0 0 1 0 0,0-1-1 0 0,0 1 0 0 0,0 0 0 0 0,0-1 0 0 0,0 1 1 0 0,0-1-1 0 0,1 1-17 0 0,0 0 73 0 0,1 0-1 0 0,0-1 1 0 0,-1 1 0 0 0,1-1 0 0 0,0 0-1 0 0,0 0 1 0 0,-1 0 0 0 0,1 0 0 0 0,0 0-73 0 0,2-1 84 0 0,-1 0 1 0 0,1 1 0 0 0,-1-2 0 0 0,1 1 0 0 0,-1 0-1 0 0,0-1 1 0 0,0 0 0 0 0,0 0 0 0 0,0 0 0 0 0,0-1-1 0 0,0 1-84 0 0,19-17 128 0 0,-1-1 0 0 0,-1-1 0 0 0,0-1 0 0 0,9-14-128 0 0,-29 34-1 0 0,5-7 3 0 0,1 1 0 0 0,0 0 1 0 0,0 0-1 0 0,8-6-2 0 0,-14 12-3 0 0,1 1-1 0 0,0 0 1 0 0,-1-1-1 0 0,1 1 1 0 0,0 0-1 0 0,0 0 1 0 0,0 0-1 0 0,0 0 1 0 0,0 0-1 0 0,0 1 1 0 0,0-1-1 0 0,0 0 1 0 0,0 1-1 0 0,0 0 1 0 0,0-1-1 0 0,1 1 1 0 0,-1 0-1 0 0,0 0 1 0 0,0 0-1 0 0,0 0 1 0 0,0 1-1 0 0,0-1 1 0 0,1 1-1 0 0,-1-1 1 0 0,0 1-1 0 0,0 0 1 0 0,1 0 3 0 0,0 1-14 0 0,0 0 0 0 0,0 1 0 0 0,0-1 0 0 0,0 1 0 0 0,0 0 1 0 0,-1-1-1 0 0,1 1 0 0 0,-1 0 0 0 0,1 1 0 0 0,-1-1 0 0 0,0 0 0 0 0,-1 1 1 0 0,1-1-1 0 0,0 3 14 0 0,4 10-17 0 0,-1 0 0 0 0,3 16 17 0 0,1 5 2 0 0,-8-32 37 0 0,1 1-1 0 0,-1-1 1 0 0,0 1-1 0 0,-1-1 0 0 0,1 3-38 0 0,-1-7 66 0 0,0-1 4 0 0,0 0 2 0 0,0 0 6 0 0,0 0 22 0 0,0 0 10 0 0,0 0 2 0 0,0 0-5 0 0,0 0-23 0 0,-3-17 121 0 0,4 12-194 0 0,-1 0 0 0 0,1 1 0 0 0,0-1-1 0 0,0 0 1 0 0,0 0 0 0 0,1 0-1 0 0,-1 0 1 0 0,1 1 0 0 0,0-1 0 0 0,1 1-1 0 0,-1 0 1 0 0,2-2-11 0 0,6-8 8 0 0,1 1-1 0 0,0 0 1 0 0,0 1-8 0 0,-4 4-4 0 0,-6 6 4 0 0,2-2 0 0 0,9-1 0 0 0,-9 4 1 0 0,1 1 1 0 0,-1 0-1 0 0,0-1 0 0 0,1 1 0 0 0,-1 1 0 0 0,0-1 0 0 0,1 0 0 0 0,-1 1 1 0 0,0-1-1 0 0,0 1 0 0 0,1 0 0 0 0,-1 0 0 0 0,0 1 0 0 0,0-1 0 0 0,0 1 1 0 0,0-1-1 0 0,0 1 0 0 0,0 0 0 0 0,-1 0 0 0 0,2 1-1 0 0,4 3 64 0 0,-1 1 0 0 0,-1-1 1 0 0,1 1-1 0 0,-1 1 0 0 0,0-1 0 0 0,3 6-64 0 0,-1 1 337 0 0,0 0 0 0 0,-2 1 1 0 0,6 13-338 0 0,-3-5 631 0 0,-9-22-578 0 0,0-1 11 0 0,10 0 32 0 0,-8 0-148 0 0,1 1-1 0 0,-1-1 1 0 0,0 0 0 0 0,1 0-1 0 0,-1-1 1 0 0,0 1 0 0 0,0-1-1 0 0,1 1 1 0 0,-1-1-1 0 0,0 1 1 0 0,0-1 0 0 0,0 0-1 0 0,1 0 1 0 0,-1 0-1 0 0,0-1 1 0 0,0 1 0 0 0,1-1 52 0 0,7-6-552 0 0,10-6-6239 0 0,-10 8-247 0 0</inkml:trace>
  <inkml:trace contextRef="#ctx0" brushRef="#br0" timeOffset="2119.621">1612 469 9648 0 0,'0'0'216'0'0,"0"0"32"0"0,5-6 241 0 0,-4 5-464 0 0,0 0-1 0 0,-1 0 1 0 0,1 0 0 0 0,-1 0-1 0 0,0-1 1 0 0,1 1 0 0 0,-1 0-1 0 0,0 0 1 0 0,1 0 0 0 0,-1-1-1 0 0,0 1 1 0 0,0 0 0 0 0,0 0-1 0 0,0-1 1 0 0,0 1 0 0 0,0 0-1 0 0,-1 0 1 0 0,1 0 0 0 0,0-1-1 0 0,-1 0-24 0 0,-1-5 1667 0 0,-11-3 1538 0 0,11 9-3136 0 0,1 0 1 0 0,0 0-1 0 0,-1 0 0 0 0,1 1 0 0 0,-1-1 0 0 0,1 1 1 0 0,-1-1-1 0 0,1 1 0 0 0,-1-1 0 0 0,1 1 0 0 0,-1 0 0 0 0,1 0 1 0 0,-1 0-1 0 0,1 0 0 0 0,-1 0 0 0 0,0 0-69 0 0,-26 5 764 0 0,10-1-482 0 0,9-1-149 0 0,0-1-1 0 0,0 2 1 0 0,1-1-1 0 0,-1 1 0 0 0,1 1 1 0 0,0 0-1 0 0,0 0 0 0 0,0 0 1 0 0,-1 2-133 0 0,7-6 23 0 0,-6 5 83 0 0,-1 1 0 0 0,1-1 0 0 0,0 1 0 0 0,1 1 0 0 0,0-1 0 0 0,0 1 0 0 0,0 1 1 0 0,1-1-1 0 0,0 1 0 0 0,1 0 0 0 0,-1 3-106 0 0,3-7 46 0 0,1 0 0 0 0,1 0 0 0 0,-1 0 0 0 0,1 0 0 0 0,0 0 0 0 0,0 0 0 0 0,0 4-46 0 0,1-6 75 0 0,3 3-3 0 0,-3-5-65 0 0,1-1 0 0 0,-1 1-1 0 0,0 0 1 0 0,1-1 0 0 0,-1 1-1 0 0,1 0 1 0 0,-1-1 0 0 0,1 1 0 0 0,-1-1-1 0 0,1 1 1 0 0,0-1 0 0 0,-1 1 0 0 0,1-1-1 0 0,0 1 1 0 0,-1-1 0 0 0,1 1 0 0 0,0-1-1 0 0,-1 0 1 0 0,1 0 0 0 0,0 1-1 0 0,0-1 1 0 0,-1 0 0 0 0,1 0 0 0 0,0 0-1 0 0,0 0 1 0 0,0 0 0 0 0,-1 0 0 0 0,1 0-1 0 0,0 0-6 0 0,1 0 26 0 0,1 0-7 0 0,0 0 0 0 0,1 0-1 0 0,-1 0 1 0 0,0-1 0 0 0,0 1-1 0 0,0-1 1 0 0,0 0 0 0 0,0 0-1 0 0,0 0 1 0 0,0 0 0 0 0,0-1-19 0 0,32-18 105 0 0,-22 13-48 0 0,1-3-31 0 0,-1-1-1 0 0,0 0 0 0 0,0 0 0 0 0,-1-2 0 0 0,0 1 0 0 0,3-7-25 0 0,2-1-7 0 0,-11 16 7 0 0,0 2-13 0 0,0 7-40 0 0,-4-1 39 0 0,0-1 1 0 0,-1 1-1 0 0,1 0 1 0 0,-1 0-1 0 0,1 0 1 0 0,-1 1 13 0 0,0-1-1 0 0,0-1 0 0 0,0 1 1 0 0,1 0-1 0 0,-1-1 1 0 0,1 1-1 0 0,0-1 1 0 0,0 1-1 0 0,1 0 1 0 0,-2-1 0 0 0,-1-2 0 0 0,1-1 0 0 0,-1 1 0 0 0,0 0 0 0 0,1 0 0 0 0,-1 0 0 0 0,1-1 0 0 0,0 1 0 0 0,-1 0 0 0 0,1-1 0 0 0,-1 1 0 0 0,1 0 0 0 0,0-1 0 0 0,0 1 0 0 0,-1-1 0 0 0,1 1 0 0 0,0-1 0 0 0,0 1 0 0 0,0-1 0 0 0,1 2 3 0 0,0 0 0 0 0,0-1-1 0 0,1 0 1 0 0,-1 1 0 0 0,1-1-1 0 0,-1 0 1 0 0,1 0 0 0 0,0 0-1 0 0,-1 0 1 0 0,1-1 0 0 0,0 1-1 0 0,-1-1 1 0 0,1 1 0 0 0,0-1-1 0 0,0 0 1 0 0,-1 0 0 0 0,1 0 0 0 0,0-1-1 0 0,0 1 1 0 0,-1-1 0 0 0,1 1-1 0 0,0-1 1 0 0,-1 0 0 0 0,1 0-1 0 0,-1 0 1 0 0,1 0 0 0 0,-1-1-1 0 0,1 1 1 0 0,-1-1 0 0 0,0 1-1 0 0,1-1-2 0 0,8-7 27 0 0,-1-1-1 0 0,0 0 1 0 0,0 0 0 0 0,-1-1-1 0 0,6-9-26 0 0,0 0-24 0 0,-11 16 19 0 0,0 0-1 0 0,0-1 0 0 0,0 2 1 0 0,0-1-1 0 0,1 0 0 0 0,-1 1 1 0 0,5-3 5 0 0,-6 5-12 0 0,0-1 0 0 0,0 1 1 0 0,0 0-1 0 0,0 0 0 0 0,0 0 1 0 0,1 0-1 0 0,-1 1 1 0 0,0-1-1 0 0,0 1 0 0 0,1 0 1 0 0,-1 0-1 0 0,0 0 0 0 0,0 0 1 0 0,1 1 11 0 0,-2-1-10 0 0,0 1 0 0 0,0 0-1 0 0,0 0 1 0 0,0 1 0 0 0,0-1 0 0 0,0 0 0 0 0,-1 0 0 0 0,1 1 0 0 0,0-1 0 0 0,-1 1 0 0 0,1 0 0 0 0,-1-1 0 0 0,1 1 0 0 0,-1 0 0 0 0,0 0 0 0 0,0 0 0 0 0,0 0 0 0 0,0 0 0 0 0,0 1 10 0 0,12 15-76 0 0,-10-15 63 0 0,0 1 0 0 0,0 0 1 0 0,-1 0-1 0 0,1 0 0 0 0,-1 0 0 0 0,2 4 13 0 0,-3-5 5 0 0,0 0-1 0 0,1 0 1 0 0,-1 0 0 0 0,1 0-1 0 0,0 0 1 0 0,0 0 0 0 0,0 0-1 0 0,1-1 1 0 0,-1 1-1 0 0,1-1 1 0 0,-1 0 0 0 0,1 1-1 0 0,0-1 1 0 0,0-1 0 0 0,0 1-1 0 0,2 1-4 0 0,-5-2 5 0 0,3 1-13 0 0,9-2 89 0 0,35-15-1337 0 0,-32 10-3963 0 0,-2 0-1183 0 0</inkml:trace>
  <inkml:trace contextRef="#ctx0" brushRef="#br0" timeOffset="2557.994">2469 352 16527 0 0,'0'0'374'0'0,"-15"-4"1052"0"0,11 4-1383 0 0,-1 1-1 0 0,1 0 0 0 0,0 1 1 0 0,-1-1-1 0 0,1 1 1 0 0,0 0-1 0 0,0 0 0 0 0,0 0 1 0 0,-4 3-43 0 0,-15 7 468 0 0,4-3-254 0 0,1 1-1 0 0,0 0 1 0 0,1 2 0 0 0,0 0 0 0 0,1 0-1 0 0,0 2 1 0 0,1 0 0 0 0,1 1 0 0 0,-10 12-214 0 0,13-13 105 0 0,0 0 1 0 0,-3 8-106 0 0,12-20 9 0 0,0 1 0 0 0,0 0 0 0 0,1 0 1 0 0,-1 0-1 0 0,1 0 0 0 0,0 0 0 0 0,0 0 1 0 0,0 0-1 0 0,0 1 0 0 0,0-1 0 0 0,1 0 0 0 0,0 0 1 0 0,-1 1-1 0 0,1-1 0 0 0,0 0 0 0 0,1 2-9 0 0,0-3 25 0 0,1-1-1 0 0,0 1 0 0 0,-1-1 0 0 0,1 0 1 0 0,0 0-1 0 0,0 0 0 0 0,0 0 1 0 0,0 0-1 0 0,0 0 0 0 0,0 0 0 0 0,0 0 1 0 0,0-1-1 0 0,0 1 0 0 0,1-1-24 0 0,1 0 22 0 0,-1 0 0 0 0,1 0 0 0 0,-1 0 0 0 0,1 0 0 0 0,-1-1 0 0 0,1 1 0 0 0,-1-1 0 0 0,1 0 0 0 0,-1 0-1 0 0,0 0 1 0 0,1-1-22 0 0,35-18-158 0 0,-25 10 157 0 0,-1 0 1 0 0,0-2-1 0 0,0 0 0 0 0,-1 0 1 0 0,-1-1-1 0 0,0 0 0 0 0,3-6 1 0 0,-4 6 5 0 0,9-13 11 0 0,-2 0-1 0 0,-1-1 1 0 0,-1 0 0 0 0,-2-2 0 0 0,6-16-17 0 0,13-43-400 0 0,0-17 401 0 0,-26 82 148 0 0,-1-1 0 0 0,-1 0 0 0 0,-1-5-148 0 0,-2 28 34 0 0,-1 0-1 0 0,0 0 1 0 0,0 0-1 0 0,0 1 1 0 0,0-1 0 0 0,0 0-1 0 0,0 0 1 0 0,0 0-1 0 0,0 0 1 0 0,0 0-1 0 0,0 1 1 0 0,0-1-1 0 0,0 0 1 0 0,-1 0-1 0 0,1 0 1 0 0,0 0-1 0 0,-1 1 1 0 0,1-1 0 0 0,-1 0-34 0 0,1 1 19 0 0,0 0 1 0 0,-1 0 0 0 0,1 0 0 0 0,-1 0 0 0 0,1 0 0 0 0,-1 0 0 0 0,1 0-1 0 0,0 1 1 0 0,-1-1 0 0 0,1 0 0 0 0,-1 0 0 0 0,1 0 0 0 0,0 1 0 0 0,-1-1 0 0 0,1 0-1 0 0,0 1 1 0 0,-1-1 0 0 0,1 0 0 0 0,0 0 0 0 0,-1 1 0 0 0,1-1 0 0 0,0 1-1 0 0,0-1 1 0 0,-1 1-20 0 0,-18 30 156 0 0,9-11-207 0 0,2 2 0 0 0,-2 7 51 0 0,-6 16-36 0 0,-2 6 20 0 0,3 2 0 0 0,2 0 0 0 0,2 1 0 0 0,0 25 16 0 0,10-70-5 0 0,0 1-1 0 0,1-1 0 0 0,0 1 0 0 0,0 0 0 0 0,1-1 1 0 0,1 1-1 0 0,-1-1 0 0 0,2 1 0 0 0,0 3 6 0 0,-1-7-332 0 0,0-1-1 0 0,1 1 0 0 0,-1-1 1 0 0,1 1-1 0 0,0-1 0 0 0,1 0 0 0 0,-1 0 1 0 0,1 0-1 0 0,0 0 0 0 0,0-1 1 0 0,1 0-1 0 0,-1 0 0 0 0,1 0 0 0 0,0 0 1 0 0,2 1 332 0 0,9 3-1550 0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4:04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335 353 14168 0 0,'0'0'322'0'0,"0"0"45"0"0,1-6 493 0 0,-8 5-799 0 0,0 0 0 0 0,0 0 0 0 0,-1 1 0 0 0,1-1 0 0 0,0 2 0 0 0,0-1 0 0 0,-1 1 0 0 0,1 0 0 0 0,0 1 1 0 0,-4 0-62 0 0,-8 3 620 0 0,0 1 1 0 0,1 0 0 0 0,-1 2 0 0 0,-6 3-621 0 0,7-2 382 0 0,10-5-204 0 0,1-1 0 0 0,0 1-1 0 0,0 0 1 0 0,0 1 0 0 0,0 0-1 0 0,-4 4-177 0 0,-2 3 279 0 0,1 0 0 0 0,1 2-1 0 0,-8 9-278 0 0,16-18 27 0 0,0 0-1 0 0,0 0 1 0 0,0 0-1 0 0,1 0 0 0 0,-1 1 1 0 0,1-1-1 0 0,1 1 1 0 0,-1 0-1 0 0,1 0 1 0 0,0-1-1 0 0,0 1 1 0 0,0 6-27 0 0,1-10 8 0 0,0 0 0 0 0,1 1 0 0 0,-1-1 0 0 0,0 0 0 0 0,1 1 1 0 0,0-1-1 0 0,-1 0 0 0 0,1 0 0 0 0,0 0 0 0 0,0 0 0 0 0,0 1 1 0 0,0-2-1 0 0,1 3-8 0 0,-1-3 7 0 0,0 0 0 0 0,0 0-1 0 0,0 0 1 0 0,0 0 0 0 0,0 0 0 0 0,0-1 0 0 0,1 1 0 0 0,-1 0 0 0 0,0 0 0 0 0,0-1 0 0 0,1 1 0 0 0,-1-1 0 0 0,0 1 0 0 0,1-1-1 0 0,-1 1 1 0 0,0-1 0 0 0,1 0 0 0 0,-1 0 0 0 0,0 1 0 0 0,1-1 0 0 0,-1 0 0 0 0,1-1 0 0 0,-1 1 0 0 0,1 0-7 0 0,12-3 59 0 0,0 0 1 0 0,0-1 0 0 0,0 0-1 0 0,0-2 1 0 0,-1 1-1 0 0,0-2 1 0 0,0 1 0 0 0,0-2-1 0 0,-1 0 1 0 0,0 0-1 0 0,9-10-59 0 0,-6 5 0 0 0,-1-1 0 0 0,0-1 0 0 0,-1 0-1 0 0,-1 0 1 0 0,0-2 0 0 0,-1 1-1 0 0,-1-1 1 0 0,5-11 0 0 0,8-20 39 0 0,-2-2 0 0 0,-2 0 0 0 0,5-28-39 0 0,-21 67 28 0 0,-1-1 0 0 0,0 1 0 0 0,-1 0 0 0 0,0-9-28 0 0,-1 19 84 0 0,0 1 27 0 0,0 0-19 0 0,0 0-11 0 0,0 0-77 0 0,-1 1 0 0 0,1-1-1 0 0,-1 0 1 0 0,1 0 0 0 0,-1 1-1 0 0,1-1 1 0 0,-1 0 0 0 0,1 0-1 0 0,0 1 1 0 0,-1-1-1 0 0,1 1 1 0 0,0-1 0 0 0,-1 0-1 0 0,1 1 1 0 0,0-1 0 0 0,-1 1-1 0 0,1-1 1 0 0,0 1 0 0 0,0-1-1 0 0,-1 0 1 0 0,1 1 0 0 0,0-1-1 0 0,0 1 1 0 0,0 0-4 0 0,-5 16-35 0 0,2-10-11 0 0,-8 29 39 0 0,0 1-1 0 0,2 6 8 0 0,-6 16 0 0 0,10-35 0 0 0,1 0 0 0 0,0 1 0 0 0,2-1 0 0 0,1 1 0 0 0,1 0 0 0 0,1 5 0 0 0,0-19 13 0 0,1-1 1 0 0,-1 1-1 0 0,2-1 0 0 0,-1 0 0 0 0,1 0 0 0 0,1 0 0 0 0,0 1-13 0 0,-2-8 5 0 0,-1 1-1 0 0,1-1 0 0 0,0 0 1 0 0,0 0-1 0 0,0 0 1 0 0,0 0-1 0 0,0 0 0 0 0,1 0 1 0 0,-1 0-1 0 0,1-1 0 0 0,0 1 1 0 0,0-1-1 0 0,0 0 1 0 0,0 0-1 0 0,0 0 0 0 0,0 0 1 0 0,0-1-1 0 0,1 1 1 0 0,-1-1-1 0 0,1 0 0 0 0,2 1-4 0 0,2-2 31 0 0,0-1 0 0 0,0 1-1 0 0,0-1 1 0 0,0-1 0 0 0,0 0-1 0 0,0 0 1 0 0,0-1 0 0 0,-1 1-1 0 0,6-4-30 0 0,-3 2 33 0 0,-1 0-1 0 0,0 0 1 0 0,-1-1 0 0 0,1 0-1 0 0,-1 0 1 0 0,0-1-1 0 0,0 0 1 0 0,-1-1 0 0 0,2 0-33 0 0,2-5 86 0 0,-6 8-55 0 0,0-1 0 0 0,-1 0 0 0 0,0 0 0 0 0,0 0 1 0 0,0 0-1 0 0,0-1 0 0 0,-1 0 0 0 0,0 1 0 0 0,3-7-31 0 0,-3 5-33 0 0,0 0-1 0 0,1 0 1 0 0,0 0-1 0 0,2-2 34 0 0,-3 4-10 0 0,1-1 1 0 0,-1 1-1 0 0,0-1 0 0 0,-1 0 0 0 0,1 0 0 0 0,-1 0 1 0 0,1-5 9 0 0,2-9 92 0 0,2 0 0 0 0,0 0 0 0 0,1 0-92 0 0,-8 17-3 0 0,1 1 1 0 0,-1-1 0 0 0,0 1 0 0 0,0-1 0 0 0,0 1 0 0 0,0-1 0 0 0,0 1-1 0 0,0-1 1 0 0,-1 1 0 0 0,1-1 0 0 0,-1 1 0 0 0,0-1 0 0 0,1 1 0 0 0,-1-1-1 0 0,0 1 1 0 0,-1 0 0 0 0,1 0 0 0 0,0-1 0 0 0,-1 1 0 0 0,1 0 0 0 0,-1 0-1 0 0,1 0 1 0 0,-3-1 2 0 0,4 3 2 0 0,0-1 0 0 0,-1 1 0 0 0,1 0 0 0 0,-1-1 0 0 0,1 1 0 0 0,0 0 0 0 0,-1-1 0 0 0,1 1 0 0 0,-1 0 0 0 0,1-1 0 0 0,-1 1 0 0 0,1 0 0 0 0,-1 0 0 0 0,1 0 0 0 0,-1 0 0 0 0,1 0 0 0 0,-1-1 0 0 0,1 1 0 0 0,-1 0 0 0 0,1 0 0 0 0,-1 0 0 0 0,1 0 0 0 0,-1 0 0 0 0,1 0 0 0 0,-1 1 0 0 0,1-1 0 0 0,-1 0 0 0 0,1 0 0 0 0,-1 0 0 0 0,1 0-2 0 0,-2 1 4 0 0,-7 2-30 0 0,0 1 0 0 0,0 0 0 0 0,1 1 0 0 0,-1-1 0 0 0,1 2 0 0 0,0-1 0 0 0,0 1 0 0 0,1 0 0 0 0,0 1 0 0 0,0 0 0 0 0,1 0 0 0 0,-3 3 26 0 0,3-1-28 0 0,1-1 0 0 0,0 1-1 0 0,1-1 1 0 0,0 1 0 0 0,0 1-1 0 0,1-1 1 0 0,0 0 0 0 0,0 1 0 0 0,1 0-1 0 0,1-1 1 0 0,0 1 0 0 0,0 0-1 0 0,0 5 29 0 0,1-11 2 0 0,0 0 0 0 0,1 1-1 0 0,-1-1 1 0 0,1 0 0 0 0,-1 0-1 0 0,1 0 1 0 0,1 0 0 0 0,-1 0-1 0 0,0 0 1 0 0,1 0 0 0 0,0 0-1 0 0,0 0 1 0 0,0-1 0 0 0,0 1 0 0 0,1-1-1 0 0,-1 0 1 0 0,1 1 0 0 0,0-1-1 0 0,0 0 1 0 0,0-1 0 0 0,1 1-1 0 0,-1 0 1 0 0,0-1 0 0 0,1 0-1 0 0,0 0 1 0 0,-1 0 0 0 0,1 0-1 0 0,0 0 1 0 0,0-1 0 0 0,0 0-1 0 0,0 0 1 0 0,0 0 0 0 0,1 0 0 0 0,-1-1-1 0 0,0 0 1 0 0,0 1 0 0 0,0-1-1 0 0,4-1-1 0 0,3-1 38 0 0,1 0-1 0 0,-1 0 1 0 0,-1-1-1 0 0,1-1 1 0 0,0 0-1 0 0,-1 0 1 0 0,0-1-1 0 0,0-1 1 0 0,0 1-1 0 0,-1-2 1 0 0,1 1-1 0 0,-2-1 1 0 0,1-1-1 0 0,-1 1 1 0 0,0-2-38 0 0,4-3-251 0 0,-1 0 0 0 0,-1-1 0 0 0,8-13 251 0 0,31-41-562 0 0,-49 67 559 0 0,0 0-1 0 0,0 0 1 0 0,0 0-1 0 0,0 0 0 0 0,0 0 1 0 0,0 0-1 0 0,0-1 1 0 0,0 1-1 0 0,0 0 0 0 0,0 0 1 0 0,0 0-1 0 0,0 0 1 0 0,0 0-1 0 0,0 0 1 0 0,0 0-1 0 0,0 0 0 0 0,0 0 1 0 0,0 0-1 0 0,0-1 1 0 0,0 1-1 0 0,0 0 0 0 0,1 0 1 0 0,-1 0-1 0 0,0 0 1 0 0,0 0-1 0 0,0 0 0 0 0,0 0 1 0 0,0 0-1 0 0,0 0 1 0 0,0 0-1 0 0,0 0 1 0 0,0 0-1 0 0,0 0 0 0 0,1 0 1 0 0,-1 0-1 0 0,0 0 1 0 0,0 0-1 0 0,0 0 0 0 0,0 0 1 0 0,0 0-1 0 0,0 0 1 0 0,0 0-1 0 0,0 0 1 0 0,1 0-1 0 0,-1 0 0 0 0,0 0 1 0 0,0 0-1 0 0,0 0 1 0 0,0 0-1 0 0,0 0 0 0 0,0 0 1 0 0,0 0-1 0 0,0 1 1 0 0,0-1 3 0 0,2 8-86 0 0,-3 20 51 0 0,0-15-24 0 0,1 9 49 0 0,0-8 10 0 0,0 0-1 0 0,0-1 1 0 0,3 9 0 0 0,-1 0 0 0 0,-1-16 0 0 0,-1 0 0 0 0,1-1 0 0 0,0 1 0 0 0,1 0 0 0 0,0 2 0 0 0,2 7 1 0 0,-4-13-1 0 0,1 1 1 0 0,-1-1 0 0 0,1 1 0 0 0,0 0 0 0 0,-1-1 0 0 0,1 1 0 0 0,0-1 0 0 0,1 0-1 0 0,-1 1 1 0 0,0-1 0 0 0,1 0 0 0 0,0 1-1 0 0,9 5 97 0 0,-6-8-71 0 0,-4 0-1 0 0,1 0-10 0 0,-1 0 0 0 0,0 0 0 0 0,1 0 1 0 0,-1 0-1 0 0,0 0 0 0 0,0-1 0 0 0,1 1 0 0 0,-1 0 0 0 0,0-1 1 0 0,1 1-1 0 0,-1-1 0 0 0,0 0 0 0 0,0 1 0 0 0,0-1 0 0 0,0 0 1 0 0,1 1-1 0 0,-1-2-15 0 0,18-17 182 0 0,-7 7-127 0 0,-7 7-36 0 0,0-1 0 0 0,0 0 0 0 0,0-1 1 0 0,-1 1-1 0 0,0-1 0 0 0,0 0-19 0 0,10-15 23 0 0,-12 18-23 0 0,0 1 0 0 0,-1-1 0 0 0,1 0 0 0 0,-1 1 0 0 0,1-1 0 0 0,-1-3 0 0 0,7-15 0 0 0,-2 12 26 0 0,-1-1-1 0 0,-1 0 0 0 0,0 0 1 0 0,0 0-1 0 0,-1 0 0 0 0,0-1 1 0 0,0-8-26 0 0,-2 13-20 0 0,0 0 0 0 0,1 1 0 0 0,-1-1 0 0 0,1 0 0 0 0,1 1 0 0 0,-1-1 0 0 0,1 1 0 0 0,1 0 0 0 0,-1 0 0 0 0,3-3 20 0 0,-3 4-50 0 0,0 1 1 0 0,1 0 0 0 0,-1 1-1 0 0,1-1 1 0 0,-1 1 0 0 0,1-1-1 0 0,0 1 1 0 0,1 0 0 0 0,-1 0-1 0 0,0 1 1 0 0,1 0 0 0 0,0-1-1 0 0,-1 1 1 0 0,4 0 49 0 0,-5 1-119 0 0,-1 0 1 0 0,1 1-1 0 0,0-1 0 0 0,0 1 1 0 0,0-1-1 0 0,0 1 0 0 0,0 0 1 0 0,-1 0-1 0 0,1 1 0 0 0,0-1 1 0 0,0 1-1 0 0,0-1 0 0 0,0 1 1 0 0,-1 0-1 0 0,1 0 0 0 0,0 0 1 0 0,-1 0-1 0 0,1 1 0 0 0,-1-1 1 0 0,2 1 118 0 0,-2 0-95 0 0,0-1 0 0 0,0 0-1 0 0,0 1 1 0 0,0-1 0 0 0,1 0 0 0 0,-1 0 0 0 0,0-1 0 0 0,1 1 0 0 0,-1 0 95 0 0,16 5-378 0 0,-5 1 411 0 0,23 14-93 0 0,-32-19 117 0 0,-1 0 0 0 0,-1 0 0 0 0,1 0 0 0 0,0 1 0 0 0,0-1 0 0 0,-1 1 0 0 0,0 0 0 0 0,1 0 0 0 0,1 3-57 0 0,-3-1 137 0 0,1 1 1 0 0,-1-1 0 0 0,0 1 0 0 0,0-1-1 0 0,-1 1 1 0 0,0 0 0 0 0,0-1 0 0 0,0 1-1 0 0,0-1 1 0 0,-1 1 0 0 0,0 0 0 0 0,0-1-1 0 0,-2 5-137 0 0,-8 22 1060 0 0,8-25-946 0 0,0 1 0 0 0,0 0-1 0 0,1 0 1 0 0,0 0 0 0 0,1 0-1 0 0,0 0 1 0 0,0 1 0 0 0,0 3-114 0 0,2-10 8 0 0,-4 7 32 0 0,2-8 150 0 0,1-1 56 0 0,0 0 8 0 0,0 0-67 0 0,0 0-290 0 0,0 0-121 0 0,0 0-28 0 0,0 0-105 0 0,1 0-427 0 0,15-5-1644 0 0,-6-2-2842 0 0,-6 0-1042 0 0</inkml:trace>
  <inkml:trace contextRef="#ctx0" brushRef="#br0" timeOffset="183.268">1507 262 14544 0 0,'0'0'416'0'0,"0"0"80"0"0,0 0-400 0 0,0 0-96 0 0,0 0 0 0 0,0 0 0 0 0,0 0 128 0 0,0 0 0 0 0,-9 3 0 0 0,6 2 0 0 0,-1 1-128 0 0,2 2-96 0 0,-2 3 24 0 0,4-2-4184 0 0,0-5-832 0 0</inkml:trace>
  <inkml:trace contextRef="#ctx0" brushRef="#br0" timeOffset="1313.474">1879 356 11856 0 0,'0'0'348'0'0,"0"0"-7"0"0,-5-11 1182 0 0,3 10-1333 0 0,0 0 1 0 0,0 0-1 0 0,0 1 1 0 0,0-1 0 0 0,-1 1-1 0 0,1-1 1 0 0,0 1-1 0 0,0 0 1 0 0,0 0 0 0 0,-1 0-1 0 0,1 0 1 0 0,0 0 0 0 0,0 1-1 0 0,0-1 1 0 0,0 1-1 0 0,-1-1 1 0 0,1 1 0 0 0,0 0-1 0 0,-1 0-190 0 0,-9 5 292 0 0,0 0 0 0 0,0 0 0 0 0,0 2-292 0 0,-10 5 505 0 0,-13 5 85 0 0,2 2 1 0 0,0 1-1 0 0,2 2 0 0 0,-27 24-590 0 0,55-43 40 0 0,-1 0-1 0 0,1 0 1 0 0,0 0 0 0 0,0 0-1 0 0,0 0 1 0 0,0 1-40 0 0,3-5 64 0 0,13 8 93 0 0,-9-7-126 0 0,0 0-1 0 0,-1-1 1 0 0,1 1 0 0 0,-1-1-1 0 0,1 0 1 0 0,0 0 0 0 0,-1-1-1 0 0,1 1 1 0 0,0-1 0 0 0,1 0-31 0 0,37-12 182 0 0,-29 9-164 0 0,-2-1-13 0 0,1 0 1 0 0,-1-1-1 0 0,1-1 1 0 0,-2 1 0 0 0,8-7-6 0 0,-7 5-13 0 0,1 0 1 0 0,0 0 0 0 0,1 1-1 0 0,8-3 13 0 0,-20 10-4 0 0,0 0 0 0 0,0-1-1 0 0,1 1 1 0 0,-1 0 0 0 0,0 0-1 0 0,0-1 1 0 0,1 1 0 0 0,-1 0-1 0 0,0 0 1 0 0,0 0 0 0 0,1 1-1 0 0,-1-1 1 0 0,0 0 0 0 0,0 0-1 0 0,1 1 1 0 0,-1-1 0 0 0,0 1-1 0 0,0-1 1 0 0,0 1 0 0 0,0-1 0 0 0,1 1-1 0 0,-1 0 1 0 0,0-1 0 0 0,0 1-1 0 0,0 0 1 0 0,-1 0 0 0 0,2 0 4 0 0,2 4-5 0 0,0 1 1 0 0,1-1 0 0 0,-2 1 0 0 0,1 0-1 0 0,0 1 5 0 0,-2-3 1 0 0,0 0-1 0 0,0 0 0 0 0,1 0 0 0 0,0-1 1 0 0,-1 1-1 0 0,1-1 0 0 0,1 1 0 0 0,1 1 0 0 0,6 3 0 0 0,-10-7 0 0 0,0 0 0 0 0,0-1 0 0 0,0 1 0 0 0,0 0 0 0 0,1 0 0 0 0,-1 0 0 0 0,0-1 0 0 0,0 1 0 0 0,1 0 0 0 0,-1-1 0 0 0,0 1 0 0 0,1-1 0 0 0,-1 0 0 0 0,1 0 0 0 0,-1 1 0 0 0,1-1 0 0 0,-1 0 0 0 0,1 0 0 0 0,-1 0 0 0 0,0 0 0 0 0,1 0 0 0 0,-1-1 0 0 0,2 1 0 0 0,6-3 29 0 0,0 0 0 0 0,0 0 0 0 0,-1-1 0 0 0,1 0-1 0 0,-1 0 1 0 0,1-1 0 0 0,-1 0 0 0 0,-1 0 0 0 0,1-1 0 0 0,-1 0-1 0 0,0-1 1 0 0,0 0 0 0 0,1-2-29 0 0,1-1 32 0 0,-2 0 0 0 0,1 0 0 0 0,-1-1 1 0 0,-1 0-1 0 0,1 0 0 0 0,-2 0 0 0 0,0-1 0 0 0,0 0 0 0 0,1-9-32 0 0,13-68-80 0 0,-9 45 48 0 0,-2-1 0 0 0,1-37 32 0 0,-8 72 2 0 0,-2 0-1 0 0,0 0 1 0 0,0 0-1 0 0,0 0 1 0 0,-2 0-1 0 0,1 0 1 0 0,-2-2-2 0 0,4 12 12 0 0,0-1 1 0 0,0 1-1 0 0,0-1 0 0 0,0 0 1 0 0,0 1-1 0 0,0-1 0 0 0,-1 1 1 0 0,1-1-1 0 0,0 1 0 0 0,-1-1 1 0 0,1 1-1 0 0,0-1 0 0 0,-1 1 1 0 0,1-1-1 0 0,0 1 0 0 0,-1-1 1 0 0,1 1-1 0 0,-1 0 0 0 0,1-1 1 0 0,-1 1-1 0 0,1 0 0 0 0,-1-1 1 0 0,1 1-1 0 0,-1 0 0 0 0,1-1 1 0 0,-1 1-1 0 0,1 0 0 0 0,-1 0 1 0 0,0 0-1 0 0,1 0 0 0 0,-1 0 1 0 0,1 0-1 0 0,-1 0 0 0 0,0 0 1 0 0,1 0-1 0 0,-1 0 0 0 0,1 0 1 0 0,-1 0-1 0 0,0 0 0 0 0,1 0 1 0 0,-1 0-1 0 0,1 0 0 0 0,-1 1 1 0 0,1-1-1 0 0,-1 0 1 0 0,1 1-1 0 0,-1-1 0 0 0,1 0 1 0 0,-1 1-14 0 0,-2 1 28 0 0,0 0 0 0 0,0 0 0 0 0,0 1 0 0 0,0-1-1 0 0,0 1 1 0 0,-1 2-27 0 0,-5 6-25 0 0,1 1 0 0 0,1 0 1 0 0,0 0-1 0 0,0 1 0 0 0,1 0 0 0 0,1 0 0 0 0,0 0 0 0 0,1 1 0 0 0,-2 11 25 0 0,1-1 146 0 0,2 1 1 0 0,0-1-1 0 0,2 1 1 0 0,1 0-1 0 0,1 5-146 0 0,0-20 16 0 0,0 1-1 0 0,1 0 0 0 0,0-1 1 0 0,1 0-1 0 0,0 1 0 0 0,0-1 0 0 0,2 2-15 0 0,-3-7 24 0 0,1 1-1 0 0,0-1 1 0 0,0 0-1 0 0,0 0 1 0 0,1 0-1 0 0,0 0 1 0 0,-1-1-1 0 0,2 0 0 0 0,-1 1 1 0 0,0-1-1 0 0,1-1 1 0 0,0 1-1 0 0,2 1-23 0 0,-5-4 1 0 0,0 0 0 0 0,0-1-1 0 0,1 1 1 0 0,-1 0 0 0 0,0-1 0 0 0,0 1-1 0 0,0-1 1 0 0,1 1 0 0 0,-1-1-1 0 0,0 0 1 0 0,1 0 0 0 0,-1 0 0 0 0,0-1-1 0 0,0 1 1 0 0,1 0 0 0 0,-1-1-1 0 0,0 0 1 0 0,0 1 0 0 0,0-1 0 0 0,1 0-1 0 0,-1 0 1 0 0,0 0 0 0 0,0 0-1 0 0,0-1 1 0 0,-1 1 0 0 0,1 0 0 0 0,0-1-1 0 0,0 0 0 0 0,5-5 0 0 0,0 0-1 0 0,0 0 0 0 0,-1-1 1 0 0,0 1-1 0 0,0-1 0 0 0,0-2 1 0 0,13-21-36 0 0,5-8-168 0 0,17-20 204 0 0,-27 48-164 0 0,-12 10 18 0 0,-1 0 8 0 0,-1 1 135 0 0,1 0-1 0 0,0 0 1 0 0,-1 0-1 0 0,1 0 1 0 0,0 0 0 0 0,-1 0-1 0 0,1 0 1 0 0,-1 0-1 0 0,1 0 1 0 0,0 0-1 0 0,-1 0 1 0 0,1 0-1 0 0,0 0 1 0 0,-1 0-1 0 0,1 0 1 0 0,-1 1-1 0 0,1-1 1 0 0,0 0 0 0 0,-1 1-1 0 0,1-1 1 0 0,-1 0-1 0 0,1 1 1 0 0,-1-1-1 0 0,1 0 1 0 0,-1 1-1 0 0,1-1 1 0 0,-1 1-1 0 0,1-1 1 0 0,-1 1-1 0 0,0-1 1 0 0,1 1 0 0 0,-1 0-1 0 0,0-1 1 0 0,0 1-1 0 0,1-1 1 0 0,-1 1-1 0 0,0 0 1 0 0,0 0 3 0 0,2 2-5 0 0,4 7 92 0 0,-1 1 0 0 0,0-1 0 0 0,-1 1 0 0 0,0 0-1 0 0,1 7-86 0 0,-1-3 171 0 0,1 0 0 0 0,7 12-171 0 0,-9-19 109 0 0,2 0-1 0 0,-1-1 0 0 0,1 1 1 0 0,1-1-1 0 0,-1 0 1 0 0,1 0-1 0 0,0-1 0 0 0,4 3-108 0 0,-8-7 7 0 0,1 0 0 0 0,0 0 0 0 0,0 0 0 0 0,0 0-1 0 0,0 0 1 0 0,0-1 0 0 0,0 0 0 0 0,0 1-1 0 0,1-1 1 0 0,-1 0 0 0 0,0-1 0 0 0,1 1-1 0 0,-1 0 1 0 0,1-1 0 0 0,-1 0 0 0 0,1 0-1 0 0,-1 0 1 0 0,1 0 0 0 0,-1-1 0 0 0,1 1-1 0 0,-1-1 1 0 0,3-1-7 0 0,4-1-286 0 0,-1 0 0 0 0,1-1 0 0 0,4-3 286 0 0,4-6-2418 0 0,-4-4-4404 0 0,-7 6 193 0 0</inkml:trace>
  <inkml:trace contextRef="#ctx0" brushRef="#br0" timeOffset="1632.254">2506 154 16615 0 0,'-52'-52'1911'0'0,"51"51"-1463"0"0,-2 0 2909 0 0,10 7-4445 0 0,1 1-3963 0 0,2 0-1901 0 0</inkml:trace>
  <inkml:trace contextRef="#ctx0" brushRef="#br0" timeOffset="2015.385">2827 276 16903 0 0,'-7'3'818'0'0,"-66"25"198"0"0,38-16-494 0 0,0 2-1 0 0,1 1 1 0 0,-28 18-522 0 0,59-31 81 0 0,1 0 0 0 0,-1 0 0 0 0,0 0 0 0 0,1 0 0 0 0,-1 1 0 0 0,1-1 0 0 0,0 1 0 0 0,-1 0 0 0 0,1 0-81 0 0,2-2 19 0 0,0-1 0 0 0,0 1 0 0 0,0-1-1 0 0,0 1 1 0 0,0-1 0 0 0,0 1 0 0 0,0-1-1 0 0,0 1 1 0 0,0-1 0 0 0,0 1 0 0 0,0-1-1 0 0,0 1 1 0 0,0-1 0 0 0,0 0 0 0 0,1 1 0 0 0,-1-1-1 0 0,0 1 1 0 0,0-1 0 0 0,1 1 0 0 0,-1-1-1 0 0,0 0 1 0 0,1 1 0 0 0,-1-1 0 0 0,0 0-1 0 0,1 1 1 0 0,-1-1 0 0 0,0 0 0 0 0,1 0-1 0 0,-1 1 1 0 0,1-1 0 0 0,-1 0 0 0 0,0 0-1 0 0,1 1-17 0 0,14 6 357 0 0,-7-6-301 0 0,-1 1 0 0 0,1-1 0 0 0,0-1 0 0 0,0 0 0 0 0,0 0 0 0 0,5-1-57 0 0,49-8 24 0 0,-40 3-9 0 0,0-1 0 0 0,-1-1 0 0 0,1-1 0 0 0,-2 0 0 0 0,6-4-15 0 0,45-21-3 0 0,-63 31 4 0 0,-1 0 0 0 0,0 1 0 0 0,1 0 0 0 0,0 0 0 0 0,-1 1 1 0 0,1 0-1 0 0,0 0 0 0 0,6 1-1 0 0,-11 0-4 0 0,-1 0 0 0 0,0 0 1 0 0,1 1-1 0 0,-1-1 1 0 0,1 1-1 0 0,-1-1 0 0 0,0 1 1 0 0,0 0-1 0 0,1 0 1 0 0,-1 0-1 0 0,0 0 0 0 0,0 1 1 0 0,0-1-1 0 0,0 0 1 0 0,0 1-1 0 0,0 0 0 0 0,-1-1 1 0 0,1 1-1 0 0,-1 0 1 0 0,1 0-1 0 0,-1 0 0 0 0,1 0 1 0 0,-1 0-1 0 0,0 0 1 0 0,0 0-1 0 0,0 0 1 0 0,0 1-1 0 0,0-1 0 0 0,0 2 4 0 0,0 2 6 0 0,0 0-1 0 0,-1 0 1 0 0,1 0-1 0 0,-1 1 1 0 0,0-1-1 0 0,-1 0 1 0 0,1 0-1 0 0,-2 5-5 0 0,-2 6 131 0 0,0 0 1 0 0,-3 8-132 0 0,6-24 32 0 0,1 0 0 0 0,0 0 0 0 0,-1 0 0 0 0,1 0 0 0 0,-1 0 0 0 0,1-1 0 0 0,-1 1 0 0 0,1 0-1 0 0,-1 0 1 0 0,0 0 0 0 0,1-1 0 0 0,-1 1 0 0 0,0 0 0 0 0,0-1 0 0 0,1 1-32 0 0,-1-1 14 0 0,1 0 0 0 0,0 0 0 0 0,-1 0 0 0 0,1 0 0 0 0,0 0 1 0 0,-1 0-1 0 0,1 0 0 0 0,0 0 0 0 0,-1 0 0 0 0,1 0 0 0 0,0 0 0 0 0,-1 0 0 0 0,1 0 0 0 0,0 0 0 0 0,-1 0 0 0 0,1 0 0 0 0,0-1 0 0 0,0 1 0 0 0,-1 0 0 0 0,1 0 1 0 0,0 0-1 0 0,-1 0 0 0 0,1-1 0 0 0,0 1 0 0 0,0 0 0 0 0,-1 0 0 0 0,1-1 0 0 0,0 1 0 0 0,0 0 0 0 0,0 0 0 0 0,0-1 0 0 0,-1 1 0 0 0,1 0 0 0 0,0-1 0 0 0,0 1 1 0 0,0 0-1 0 0,0-1 0 0 0,0 1 0 0 0,0 0 0 0 0,0-1 0 0 0,0 1 0 0 0,0 0 0 0 0,0-1-14 0 0,-1 0 7 0 0,1-1 0 0 0,0 1 0 0 0,0-1 0 0 0,0 1 0 0 0,1-1 0 0 0,-1 1 0 0 0,0 0 0 0 0,0-1 0 0 0,1 1 1 0 0,-1-1-1 0 0,1 1 0 0 0,-1 0 0 0 0,1-2-7 0 0,11-19 68 0 0,-11 20-67 0 0,5-7 10 0 0,0 0-1 0 0,1 0 0 0 0,0 1 1 0 0,1 0-1 0 0,0 0 1 0 0,0 1-1 0 0,0 0 0 0 0,1 0 1 0 0,0 1-1 0 0,1 0-10 0 0,6-3 21 0 0,-1 0 0 0 0,2 2 0 0 0,-1 0-1 0 0,1 1 1 0 0,15-4-21 0 0,-29 9 15 0 0,1 0-1 0 0,0 1 1 0 0,-1-1-1 0 0,1 1 0 0 0,-1 0 1 0 0,1 0-1 0 0,0 0 1 0 0,-1 0-1 0 0,1 1 1 0 0,-1-1-1 0 0,1 1 0 0 0,0 0 1 0 0,-1 0-1 0 0,0 0 1 0 0,1 1-1 0 0,-1-1 1 0 0,0 1-1 0 0,0 0 0 0 0,0 0 1 0 0,0 0-1 0 0,0 0 1 0 0,0 0-1 0 0,0 1 1 0 0,-1-1-1 0 0,1 1 0 0 0,-1 0 1 0 0,0 0-1 0 0,1 0-14 0 0,2 6 45 0 0,0-1 0 0 0,0 1 0 0 0,0 0 0 0 0,-2 0 0 0 0,1 1 0 0 0,-1-1-1 0 0,0 1 1 0 0,-1 0 0 0 0,1 6-45 0 0,0-2-305 0 0,-1 1 0 0 0,-1-1 0 0 0,0 1 0 0 0,-1-1 0 0 0,-1 1 0 0 0,0 0 305 0 0,-4 2-1026 0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5:21.3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0 544 11720 0 0,'0'0'264'0'0,"0"0"34"0"0,0 0 22 0 0,0 0-32 0 0,0 0-142 0 0,0 0 104 0 0,0 0 64 0 0,5 3 668 0 0,7 3-579 0 0,-1 0 0 0 0,0 1 0 0 0,0 0 1 0 0,-1 1-1 0 0,0 0 0 0 0,8 9-403 0 0,3 1 526 0 0,4 5 153 0 0,-2 1 0 0 0,3 5-679 0 0,-6-7 177 0 0,16 17 791 0 0,20 31-968 0 0,-53-66 77 0 0,14 12 111 0 0,-17-15-165 0 0,1-1 0 0 0,-1 0 0 0 0,0 1 0 0 0,1-1 0 0 0,-1 1 0 0 0,1-1-1 0 0,-1 0 1 0 0,1 1 0 0 0,-1-1 0 0 0,1 0 0 0 0,-1 0 0 0 0,1 1 0 0 0,-1-1-1 0 0,1 0 1 0 0,0 0 0 0 0,-1 0 0 0 0,1 0 0 0 0,-1 0 0 0 0,1 0 0 0 0,0 0 0 0 0,-1 0-1 0 0,1 0 1 0 0,-1 0 0 0 0,1 0 0 0 0,-1 0 0 0 0,1 0 0 0 0,0 0 0 0 0,-1-1-1 0 0,1 1 1 0 0,-1 0 0 0 0,1 0 0 0 0,-1-1-23 0 0,1 0 62 0 0,0 0-1 0 0,0 0 1 0 0,0 0-1 0 0,0 0 1 0 0,0 0-1 0 0,-1-1 1 0 0,1 1-1 0 0,0 0 1 0 0,-1-1-1 0 0,1 1 0 0 0,-1 0 1 0 0,1-1-1 0 0,-1 1-61 0 0,2-7 249 0 0,-1 0 0 0 0,0 0 0 0 0,0 0 0 0 0,-1-3-249 0 0,-6-233 1301 0 0,6 229-1233 0 0,0 1 0 0 0,1-1 0 0 0,1 0-68 0 0,1-32 184 0 0,-3 11-43 0 0,0-29 422 0 0,3-3-563 0 0,2 30 96 0 0,-3 28-63 0 0,0 1 1 0 0,-1-1-1 0 0,0 1 0 0 0,-1-1 1 0 0,0 1-1 0 0,-2-10-33 0 0,2 17 0 0 0,0 0 0 0 0,0 1 0 0 0,1-1 0 0 0,-1 0 0 0 0,0 0 0 0 0,1 1 0 0 0,-1-1 0 0 0,1 0 0 0 0,-1 1 0 0 0,1-1 0 0 0,0 1 0 0 0,0-1 0 0 0,0 1 0 0 0,0-1 0 0 0,0 1 0 0 0,0-1 0 0 0,0 1 0 0 0,0 0 0 0 0,0 0 0 0 0,1 0 0 0 0,-1-1 0 0 0,2 1 0 0 0,3-4 0 0 0,0 1 0 0 0,1 0 0 0 0,-1 0 0 0 0,6-2 0 0 0,-5 4-6 0 0,0 0 0 0 0,-1 0 0 0 0,1 1 0 0 0,0 0 0 0 0,0 1 0 0 0,0-1 0 0 0,-1 1 0 0 0,6 1 6 0 0,19-2-16 0 0,79-3-81 0 0,-13 1-22 0 0,-58-2 156 0 0,-1-1 0 0 0,20-7-37 0 0,34-5-2 0 0,33 0 2 0 0,52 2 0 0 0,-126 11 0 0 0,-35 2 0 0 0,0 2 0 0 0,0 0 0 0 0,10 1 0 0 0,108 3 0 0 0,-78 4-28 0 0,-21-1-296 0 0,-19-5 19 0 0,-10 0-427 0 0,0-1 0 0 0,-1 1-1 0 0,0 0 1 0 0,1 0 0 0 0,4 2 732 0 0,-9-3-1856 0 0,-1 2-68 0 0,0 5-17 0 0</inkml:trace>
  <inkml:trace contextRef="#ctx0" brushRef="#br0" timeOffset="436.453">946 480 14336 0 0,'0'0'330'0'0,"0"0"45"0"0,0 0 17 0 0,-4 6 73 0 0,-2 15-392 0 0,1-1-1 0 0,1 2 0 0 0,0-1 1 0 0,2 0-1 0 0,0 15-72 0 0,-2 11 419 0 0,0 3 692 0 0,2 8-1111 0 0,2-57 105 0 0,0-1-1 0 0,0 0 0 0 0,0 0 14 0 0,0 0 54 0 0,0-2 20 0 0,1-12-59 0 0,1-1 0 0 0,0 1 0 0 0,1-1 0 0 0,1 1 0 0 0,4-11-133 0 0,-1 2 8 0 0,-4 14-16 0 0,0 1 1 0 0,1 0-1 0 0,-1 1 0 0 0,2-1 1 0 0,-1 0-1 0 0,1 1 0 0 0,0 0 1 0 0,0 0-1 0 0,1 1 0 0 0,0-1 1 0 0,0 1-1 0 0,1 1 0 0 0,0-1 0 0 0,0 1 1 0 0,0 0-1 0 0,0 1 0 0 0,3-2 8 0 0,-4 5 47 0 0,0-1 0 0 0,-1 1 0 0 0,1 1 0 0 0,0-1 0 0 0,-1 1 0 0 0,1 0 0 0 0,0 0 0 0 0,0 1 0 0 0,-1 0 0 0 0,1 0 0 0 0,0 0 0 0 0,-1 1 0 0 0,2 0-47 0 0,-2 0 76 0 0,0 0 1 0 0,0 0-1 0 0,-1 0 0 0 0,1 1 0 0 0,-1 0 1 0 0,1 0-1 0 0,-1 1 0 0 0,0-1 0 0 0,0 1 1 0 0,0 0-1 0 0,-1-1 0 0 0,1 2 0 0 0,-1-1 1 0 0,1 2-77 0 0,6 10 325 0 0,-2 0 1 0 0,0 0 0 0 0,3 10-326 0 0,-7-14 153 0 0,-1 0-1 0 0,0 0 1 0 0,-1 0 0 0 0,0 12-153 0 0,-1-16 52 0 0,0 53 213 0 0,-1-60-219 0 0,0-1-145 0 0,0 0-58 0 0,0 0-985 0 0,0 0-4065 0 0,0 0-1737 0 0</inkml:trace>
  <inkml:trace contextRef="#ctx0" brushRef="#br0" timeOffset="729.413">1373 311 16416 0 0,'1'-18'1783'0'0,"1"15"-1703"0"0,-1 2 250 0 0,-1 1 102 0 0,0 0 16 0 0,0 0 32 0 0,-13-6 1390 0 0,-1 4-1397 0 0,-1 0 0 0 0,1 0 0 0 0,0 1 0 0 0,-1 1 0 0 0,-7 1-473 0 0,-9 0 331 0 0,-33 0 16 0 0,0 3 0 0 0,-17 5-347 0 0,-6 8-7192 0 0,58-9-557 0 0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5:28.7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48 5696 0 0,'13'-8'360'0'0,"-5"-3"270"0"0,-7 11-413 0 0,-1-1 0 0 0,1 0 0 0 0,-1 0 1 0 0,1 0-1 0 0,-1 1 0 0 0,1-1 0 0 0,0 0 0 0 0,0 1 1 0 0,-1-1-1 0 0,1 1 0 0 0,0-1 0 0 0,0 1 0 0 0,0-1 1 0 0,-1 1-1 0 0,1-1 0 0 0,1 1-217 0 0,-1-1 879 0 0,-1 1-797 0 0,0 0 0 0 0,1-1 0 0 0,-1 1 1 0 0,0 0-1 0 0,0-1 0 0 0,1 1 0 0 0,-1 0 0 0 0,0 0 1 0 0,0-1-1 0 0,1 1 0 0 0,-1 0 0 0 0,0 0 1 0 0,1 0-1 0 0,-1-1 0 0 0,0 1 0 0 0,1 0 0 0 0,-1 0 1 0 0,0 0-1 0 0,1 0 0 0 0,-1 0 0 0 0,1 0 1 0 0,-1 0-1 0 0,0 0 0 0 0,1-1 0 0 0,-1 1 0 0 0,0 1 1 0 0,1-1-1 0 0,-1 0 0 0 0,1 0 0 0 0,-1 0-82 0 0,11 0 1252 0 0,46 9 2728 0 0,27 6-2223 0 0,-73-14-1658 0 0,-1-1-1 0 0,1 0 0 0 0,-1 0 1 0 0,1-1-1 0 0,-1-1 0 0 0,5 0-98 0 0,2-1 116 0 0,52-9 174 0 0,-37 5-441 0 0,1 2 1 0 0,0 2-1 0 0,6 0 151 0 0,-19 9-4930 0 0,-20-6 3253 0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5:29.0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40 16272 0 0,'0'0'365'0'0,"0"0"56"0"0,0 0 26 0 0,0 0-53 0 0,2 0-254 0 0,39-8 1809 0 0,1 1-1 0 0,14 1-1948 0 0,25-3 1055 0 0,-35 4-739 0 0,0 2-1 0 0,0 2 1 0 0,21 2-316 0 0,20 7-7012 0 0,-56-3-266 0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6:32.9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13888 0 0,'0'0'406'0'0,"0"0"-4"0"0,0 0-232 0 0,3 0-19 0 0,119-1 1422 0 0,143 3 55 0 0,-219 1-2074 0 0,-17 1-4292 0 0,-10 0-864 0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6:33.2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 12 15288 0 0,'-4'-1'25'0'0,"2"1"97"0"0,-1-1-1 0 0,0 1 1 0 0,1-1 0 0 0,-1 1-1 0 0,0 0 1 0 0,0 0 0 0 0,1 0 0 0 0,-1 0-1 0 0,0 1 1 0 0,0-1 0 0 0,1 1-1 0 0,-1-1 1 0 0,1 1 0 0 0,-3 1-122 0 0,4-2 254 0 0,1 0 84 0 0,2 0 12 0 0,42 0 688 0 0,30-5-1038 0 0,40-1-138 0 0,-64 4-1368 0 0,-12 2-4735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07:55.9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26 400 6984 0 0,'0'0'192'0'0,"0"0"56"0"0,0 0-248 0 0,0 0 0 0 0,0 0 0 0 0,0 0 0 0 0,0 0 88 0 0,0 0-88 0 0,0 0 96 0 0,0 0-96 0 0,0 0 0 0 0,0 0 0 0 0,0 0-120 0 0,0 0-1896 0 0,0 0-376 0 0</inkml:trace>
  <inkml:trace contextRef="#ctx0" brushRef="#br0" timeOffset="2002.91">95 500 8376 0 0,'0'0'190'0'0,"0"-22"492"0"0,-7-22 1563 0 0,6 36-1590 0 0,0 0 0 0 0,0 0 0 0 0,0 0-1 0 0,-1 1 1 0 0,0-1 0 0 0,-1 1 0 0 0,0-1 0 0 0,0 1 0 0 0,-2-3-655 0 0,5 10 96 0 0,0-1-1 0 0,0 1 0 0 0,-1 0 0 0 0,1-1 1 0 0,0 1-1 0 0,0-1 0 0 0,-1 1 0 0 0,1 0 1 0 0,0-1-1 0 0,-1 1 0 0 0,1 0 0 0 0,-1-1 1 0 0,1 1-1 0 0,0 0 0 0 0,-1 0 0 0 0,1-1 1 0 0,-1 1-1 0 0,1 0 0 0 0,-1 0 0 0 0,1 0 1 0 0,0-1-1 0 0,-1 1 0 0 0,1 0 0 0 0,-1 0 1 0 0,1 0-1 0 0,-1 0 0 0 0,1 0 0 0 0,-1 0 1 0 0,0 0-96 0 0,0 1 75 0 0,0-1 0 0 0,0 0 0 0 0,0 1 1 0 0,1-1-1 0 0,-1 1 0 0 0,0 0 0 0 0,0-1 1 0 0,0 1-1 0 0,0 0 0 0 0,1-1 0 0 0,-1 1 1 0 0,0 0-1 0 0,0 0-75 0 0,-2 4 114 0 0,0 0 0 0 0,0 0-1 0 0,0 0 1 0 0,-1 4-114 0 0,0 1 173 0 0,0 1 0 0 0,1-1 0 0 0,0 0 0 0 0,1 1-1 0 0,-1 9-172 0 0,0-3 160 0 0,0 22 200 0 0,3-28-277 0 0,-1 4 140 0 0,2 0 1 0 0,1 13-224 0 0,-1-24 54 0 0,0 1 49 0 0,0 1-1 0 0,0-1 1 0 0,0 0 0 0 0,1 1 0 0 0,0-1 0 0 0,1 3-103 0 0,-3-7 17 0 0,1 0 0 0 0,-1-1 0 0 0,1 1 0 0 0,-1 0 0 0 0,1 0 0 0 0,0 0 0 0 0,-1 0 0 0 0,1-1-1 0 0,0 1 1 0 0,0 0 0 0 0,0-1 0 0 0,-1 1 0 0 0,1 0 0 0 0,0-1 0 0 0,0 1 0 0 0,0-1 0 0 0,0 0 0 0 0,0 1 0 0 0,0-1 0 0 0,0 0 0 0 0,0 1 0 0 0,0-1 0 0 0,0 0 0 0 0,0 0 0 0 0,0 0 0 0 0,0 0 0 0 0,1 0 0 0 0,-1 0 0 0 0,0 0 0 0 0,0 0 0 0 0,0-1 0 0 0,0 1 0 0 0,0 0 0 0 0,0-1 0 0 0,0 1 0 0 0,0-1-17 0 0,3 0 22 0 0,-1-1 0 0 0,0 0 1 0 0,1 0-1 0 0,-1 0 0 0 0,0 0 0 0 0,0 0 0 0 0,-1-1 0 0 0,1 1 0 0 0,0-1 0 0 0,-1 0 0 0 0,0 0 0 0 0,1 0 0 0 0,-1 0 0 0 0,0 0 1 0 0,0-2-23 0 0,4-7-24 0 0,-1 0 1 0 0,0-1 0 0 0,2-9 23 0 0,1-2-234 0 0,-8 22 200 0 0,1 1 0 0 0,0-1-1 0 0,-1 0 1 0 0,1 1 0 0 0,-1-1-1 0 0,0 0 1 0 0,0 1 0 0 0,1-1-1 0 0,-1 0 1 0 0,0 0 0 0 0,0 1-1 0 0,-1-2 35 0 0,4 6-16 0 0,0-1 0 0 0,0 0-1 0 0,-1 1 1 0 0,1-1 0 0 0,-1 1-1 0 0,0 0 1 0 0,0 0-1 0 0,0 0 1 0 0,0 0 0 0 0,0 0-1 0 0,-1 0 1 0 0,1 1 16 0 0,10 17-56 0 0,9 10 62 0 0,-15-21 4 0 0,0-1 0 0 0,1 1-1 0 0,0-1 1 0 0,1 0 0 0 0,0-1-1 0 0,1 0-9 0 0,-4-3 22 0 0,0-1 0 0 0,0-1 0 0 0,1 1 0 0 0,0-1 0 0 0,-1 0 0 0 0,1 0 0 0 0,0 0-1 0 0,4 0-21 0 0,-6-2 28 0 0,0 0-1 0 0,0 0 0 0 0,0-1 0 0 0,0 1 0 0 0,0-1 0 0 0,0 0 0 0 0,1 0 1 0 0,-1 0-1 0 0,0-1 0 0 0,0 0 0 0 0,0 1 0 0 0,0-2 0 0 0,4 0-27 0 0,-4 1 33 0 0,-1-1 1 0 0,1 0-1 0 0,0 1 0 0 0,-1-1 0 0 0,0 0 0 0 0,1-1 0 0 0,-1 1 0 0 0,0-1 1 0 0,0 1-1 0 0,0-1 0 0 0,0 0 0 0 0,-1 0 0 0 0,1 0 0 0 0,-1 0 0 0 0,0-1 1 0 0,0 1-1 0 0,0-1 0 0 0,0 1 0 0 0,1-4-33 0 0,-1 0 29 0 0,-1 0 0 0 0,1 0 0 0 0,-1 0 0 0 0,0-1 0 0 0,-1 1 0 0 0,0 0 0 0 0,0-1 0 0 0,0 1 0 0 0,-1 0 0 0 0,-1-5-29 0 0,-3-10-29 0 0,0-1 0 0 0,-1 1 0 0 0,-2 0 0 0 0,0 1 0 0 0,-1 0-1 0 0,-1 0 1 0 0,-2 0 29 0 0,0 5-372 0 0,12 15 212 0 0,0 1-136 0 0,0-5-260 0 0,1 3-2838 0 0,5 0 806 0 0,3-1-4177 0 0</inkml:trace>
  <inkml:trace contextRef="#ctx0" brushRef="#br0" timeOffset="2298.979">597 425 14808 0 0,'0'0'432'0'0,"0"14"168"0"0,0 2-591 0 0,-1-3 1014 0 0,1 1-1 0 0,0 0 0 0 0,2-1 1 0 0,-1 1-1 0 0,2-1 1 0 0,0 0-1 0 0,1 5-1022 0 0,6 15 1620 0 0,-8-26-1458 0 0,-1 0 0 0 0,1-1 1 0 0,1 1-1 0 0,-1 0 0 0 0,1-1 1 0 0,0 0-1 0 0,1 0 1 0 0,3 5-163 0 0,3 8 233 0 0,-9-18-292 0 0,-1-1-9 0 0,0 0-28 0 0,0 0-134 0 0,0 0-61 0 0,0 0-12 0 0,1-2-175 0 0,0 0-203 0 0,0-1 1 0 0,0 0 0 0 0,0 0 0 0 0,0 1 0 0 0,0-1 0 0 0,-1 0 0 0 0,1 0 0 0 0,-1-2 680 0 0,0 5-18 0 0,1-13-7148 0 0</inkml:trace>
  <inkml:trace contextRef="#ctx0" brushRef="#br0" timeOffset="2600.092">604 330 11864 0 0,'0'0'266'0'0,"-4"-5"753"0"0,1 3-959 0 0,3 1 195 0 0,0 1 82 0 0,0 0 14 0 0,0 0-37 0 0,0 0-154 0 0,0 0-61 0 0,0 0-16 0 0,0 0-46 0 0,16 1-1549 0 0,-7 1-3301 0 0</inkml:trace>
  <inkml:trace contextRef="#ctx0" brushRef="#br0" timeOffset="2980.595">1034 333 15408 0 0,'0'0'348'0'0,"-6"6"467"0"0,-36 31 2170 0 0,-8 12-2985 0 0,50-49 2 0 0,-1 1 88 0 0,-18 18 818 0 0,1 0 0 0 0,1 1-1 0 0,-14 21-907 0 0,27-36 35 0 0,1 1-1 0 0,-1-1 0 0 0,1 1 0 0 0,1 0 0 0 0,-1-1 0 0 0,1 2 0 0 0,0-1 1 0 0,0 0-1 0 0,1 0 0 0 0,0 0 0 0 0,0 1 0 0 0,0-1 0 0 0,1 1 0 0 0,0-1 1 0 0,0 0-1 0 0,1 1 0 0 0,-1-1 0 0 0,3 7-34 0 0,-3-12 5 0 0,1 1 1 0 0,-1 0-1 0 0,1 0 1 0 0,0-1-1 0 0,0 1 0 0 0,0 0 1 0 0,0-1-1 0 0,0 1 1 0 0,0-1-1 0 0,0 1 0 0 0,0-1 1 0 0,1 0-1 0 0,-1 1 1 0 0,1-1-1 0 0,-1 0 0 0 0,1 0 1 0 0,-1 0-1 0 0,2 1-5 0 0,0-1 31 0 0,0 0 0 0 0,-1 0 0 0 0,1-1 0 0 0,0 1 0 0 0,0-1 0 0 0,0 1 0 0 0,0-1 0 0 0,0 0 0 0 0,-1 0 0 0 0,1 0 0 0 0,2 0-31 0 0,5-2 109 0 0,0 0 1 0 0,-1-1-1 0 0,1 0 1 0 0,0 0-1 0 0,-1-1 1 0 0,3-2-110 0 0,-1 1 42 0 0,0-1 0 0 0,-1 0 1 0 0,0-1-1 0 0,0 0 0 0 0,-1 0 1 0 0,0-1-1 0 0,0-1 0 0 0,-1 1 1 0 0,0-2-43 0 0,3-3 0 0 0,-2 0 1 0 0,0 0 0 0 0,-1-1-1 0 0,0-1 1 0 0,-1 0 0 0 0,2-6-1 0 0,4-12-191 0 0,-3 0 0 0 0,0-1-1 0 0,-2-1 1 0 0,-2 0 191 0 0,-2 14-184 0 0,-2 0-1 0 0,-1-1 0 0 0,0 1 1 0 0,-2 0-1 0 0,0-1 0 0 0,-2 1 1 0 0,-1-5 184 0 0,-1 3-111 0 0,-8-21 111 0 0,11 37 29 0 0,-1-1-1 0 0,0 1 1 0 0,-1 0-1 0 0,1 1 1 0 0,-2-1-1 0 0,1 0 1 0 0,-4-3-29 0 0,7 9 6 0 0,1 0 0 0 0,-1 0 1 0 0,0 1-1 0 0,1-1 0 0 0,-1 1 0 0 0,1-1 1 0 0,-1 1-1 0 0,0-1 0 0 0,0 1 0 0 0,1-1 1 0 0,-1 1-1 0 0,0-1 0 0 0,0 1 0 0 0,0 0 1 0 0,0-1-7 0 0,0 1 6 0 0,1 0 1 0 0,0 0-1 0 0,-1 0 0 0 0,1 1 1 0 0,0-1-1 0 0,-1 0 1 0 0,1 0-1 0 0,0 0 1 0 0,-1 0-1 0 0,1 0 1 0 0,0 0-1 0 0,-1 1 0 0 0,1-1 1 0 0,0 0-1 0 0,0 0 1 0 0,-1 1-1 0 0,1-1 1 0 0,0 0-1 0 0,0 0 0 0 0,-1 1 1 0 0,1-1-1 0 0,0 0 1 0 0,0 0-1 0 0,0 1 1 0 0,-1-1-1 0 0,1 0-6 0 0,-1 4 50 0 0,0 0 0 0 0,0-1 0 0 0,0 1 0 0 0,0 0 0 0 0,0-1 0 0 0,1 3-50 0 0,-1 0 20 0 0,-1 16-14 0 0,1-1-1 0 0,1 1 0 0 0,3 19-5 0 0,27 234 1379 0 0,-26-243-998 0 0,0 7 124 0 0,-2-15-61 0 0,1-1-1 0 0,1 2-443 0 0,10 53 776 0 0,5 5-304 0 0,-12-62-389 0 0,-7-20-27 0 0,0 1 8 0 0,2 3-67 0 0,-2-4-76 0 0,0-1-10 0 0,0 0-109 0 0,7-3-1336 0 0,-1-2 626 0 0</inkml:trace>
  <inkml:trace contextRef="#ctx0" brushRef="#br0" timeOffset="3248.625">1476 172 15632 0 0,'-2'14'1187'0'0,"-3"19"-544"0"0,2-1 0 0 0,1 1-1 0 0,2 13-642 0 0,10 98 3531 0 0,-8-117-3309 0 0,0 0 1 0 0,-1 0-1 0 0,-2 0 0 0 0,-1 1-222 0 0,-2-13 11 0 0,0-11-6615 0 0,3-3-522 0 0</inkml:trace>
  <inkml:trace contextRef="#ctx0" brushRef="#br0" timeOffset="3468.763">1273 411 15696 0 0,'0'0'356'0'0,"2"0"49"0"0,91 5 955 0 0,-57-5-851 0 0,7 1 489 0 0,0-3 0 0 0,0-1-1 0 0,16-4-997 0 0,-53 6-79 0 0,1 0 0 0 0,-1-1 0 0 0,0 0 0 0 0,1 0 0 0 0,-1-1 0 0 0,3-1 79 0 0,9-9-5591 0 0,-8 5-967 0 0</inkml:trace>
  <inkml:trace contextRef="#ctx0" brushRef="#br0" timeOffset="3881.681">1739 53 13880 0 0,'0'9'674'0'0,"3"33"230"0"0,1-1-1 0 0,2 0 1 0 0,2 0-1 0 0,2 0-903 0 0,5 26 2425 0 0,19 132 2006 0 0,-34-198-4409 0 0,1 26 363 0 0,-1-26-290 0 0,0-1-6 0 0,0 0-2 0 0,0 0-6 0 0,0 0-1 0 0,0 0 0 0 0,0 0-2 0 0,0-14 116 0 0,1 1-276 0 0,1-1 0 0 0,0 1 0 0 0,1-1 0 0 0,1 1 0 0 0,0 0 0 0 0,0 0 0 0 0,2 1 0 0 0,-1-1 0 0 0,2 1 82 0 0,-4 5-48 0 0,1 0 0 0 0,0 1 0 0 0,1-1 1 0 0,0 1-1 0 0,0 0 0 0 0,0 0 1 0 0,1 1-1 0 0,0-1 0 0 0,3-1 48 0 0,-7 5-6 0 0,0 0-1 0 0,0 1 1 0 0,0-1-1 0 0,1 1 1 0 0,-1 0-1 0 0,0-1 1 0 0,1 1-1 0 0,-1 0 1 0 0,1 1 0 0 0,-1-1-1 0 0,1 0 1 0 0,-1 1-1 0 0,1-1 1 0 0,0 1-1 0 0,-1 0 1 0 0,1 0-1 0 0,0 0 1 0 0,-1 0-1 0 0,1 0 1 0 0,0 1-1 0 0,-1-1 1 0 0,1 1-1 0 0,-1-1 1 0 0,1 1-1 0 0,-1 0 1 0 0,1 0-1 0 0,-1 0 1 0 0,0 1-1 0 0,1 0 7 0 0,3 2 81 0 0,0 1 1 0 0,-1 0-1 0 0,1 0 0 0 0,-1 1 0 0 0,-1-1 0 0 0,1 1 0 0 0,2 6-81 0 0,5 8 702 0 0,7 18-702 0 0,7 12 693 0 0,30 59 119 0 0,-55-108-759 0 0,3 3 160 0 0,-3-2-8799 0 0,-1-2 272 0 0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6:31.5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398 166 6248 0 0,'0'0'133'0'0,"0"0"23"0"0,0 0 15 0 0,9-6 115 0 0,-7 3 118 0 0,0-1-1 0 0,0 1 1 0 0,1-1-1 0 0,0 1 0 0 0,0 0 1 0 0,-1 0-1 0 0,2 0 0 0 0,-1 1 1 0 0,0-1-1 0 0,0 1 1 0 0,1 0-1 0 0,0 0 0 0 0,0-1-403 0 0,-3 3 45 0 0,-1 0-1 0 0,0-1 1 0 0,1 1-1 0 0,-1 0 1 0 0,0-1-1 0 0,0 1 1 0 0,1 0-1 0 0,-1-1 1 0 0,0 1-1 0 0,0-1 1 0 0,1 1-1 0 0,-1 0 1 0 0,0-1-1 0 0,0 1 1 0 0,0-1-1 0 0,0 1 1 0 0,0-1-1 0 0,0 1 1 0 0,0-1-45 0 0,1 0 148 0 0,17-36 1316 0 0,-18 34-1384 0 0,0 1 0 0 0,0-1 0 0 0,-1 1 0 0 0,1-1 0 0 0,-1 1 0 0 0,1-1 0 0 0,-1 1 0 0 0,0 0 0 0 0,-1-3-80 0 0,1 2 44 0 0,-1 1 1 0 0,1-1 0 0 0,-1 0 0 0 0,1 1-1 0 0,-1-1 1 0 0,0 1 0 0 0,0 0 0 0 0,0-1-1 0 0,0 1 1 0 0,-1 0 0 0 0,1 0 0 0 0,0 0-1 0 0,-1 1 1 0 0,0-1 0 0 0,1 1 0 0 0,-1-1-45 0 0,-2 0 31 0 0,1 1 0 0 0,-1-1 1 0 0,0 1-1 0 0,1 0 0 0 0,-1 0 1 0 0,0 1-1 0 0,0-1 0 0 0,0 1 1 0 0,-3 0-32 0 0,-5 1 66 0 0,0 1 1 0 0,0 0-1 0 0,0 1 1 0 0,1 1-1 0 0,-1 0 1 0 0,1 0-1 0 0,-3 3-66 0 0,-1 0 122 0 0,1 2-1 0 0,-1-1 1 0 0,2 2-1 0 0,0 0 1 0 0,0 1-1 0 0,1 0 1 0 0,0 1-1 0 0,1 1 1 0 0,0 0-1 0 0,-2 4-121 0 0,6-7 57 0 0,-2 2 41 0 0,1 1 0 0 0,0 0 0 0 0,1 1 0 0 0,-1 2-98 0 0,-6 14 173 0 0,2 1 0 0 0,1 0 0 0 0,-7 31-173 0 0,16-48 32 0 0,0-1-1 0 0,1 2 1 0 0,1-1 0 0 0,0 0 0 0 0,0 0-1 0 0,2 0 1 0 0,0 0 0 0 0,0 0 0 0 0,1 0-1 0 0,3 9-31 0 0,-3-14 31 0 0,1 0 0 0 0,0-1 0 0 0,1 1 0 0 0,0-1 0 0 0,0 0 0 0 0,5 7-31 0 0,-7-12 27 0 0,1 0 1 0 0,-1 0-1 0 0,1 0 0 0 0,0 0 1 0 0,-1 0-1 0 0,1-1 1 0 0,1 1-1 0 0,-1-1 1 0 0,0 0-1 0 0,0 0 1 0 0,1 0-1 0 0,-1 0 1 0 0,1-1-1 0 0,0 0 0 0 0,-1 1 1 0 0,1-1-1 0 0,2 0-27 0 0,7 1 79 0 0,-1 0-1 0 0,0-2 1 0 0,0 1-1 0 0,1-1 0 0 0,-1-1 1 0 0,1 0-1 0 0,-1-1 1 0 0,0 0-1 0 0,0-1 0 0 0,11-4-78 0 0,-10 2 28 0 0,11-5 152 0 0,16-8-180 0 0,-33 14-113 0 0,0 0 1 0 0,-1 0 0 0 0,0-1 0 0 0,1 1-1 0 0,-2-1 1 0 0,1-1 0 0 0,4-4 112 0 0,-10 10-91 0 0,1-1-1 0 0,0 0 1 0 0,0 0 0 0 0,-1 0 0 0 0,1 0 0 0 0,-1 0 0 0 0,1 0 0 0 0,-1 0-1 0 0,1 0 1 0 0,-1 0 0 0 0,0 0 0 0 0,1 0 0 0 0,-1 0 0 0 0,0 0 0 0 0,0 0 0 0 0,0 0-1 0 0,0 0 1 0 0,0 0 0 0 0,0 0 0 0 0,0 0 0 0 0,0 0 0 0 0,0-1 0 0 0,0 1-1 0 0,-1 0 1 0 0,1 0 0 0 0,0 0 0 0 0,-1 0 0 0 0,1 0 0 0 0,-1 0 0 0 0,1 0-1 0 0,-1 1 1 0 0,1-1 0 0 0,-1 0 0 0 0,0 0 0 0 0,0 0 0 0 0,1 0 0 0 0,-1 1-1 0 0,0-1 1 0 0,0 0 0 0 0,0 1 0 0 0,0-1 0 0 0,0 0 91 0 0,-3-1-405 0 0,1 0 1 0 0,-1 0-1 0 0,0 0 1 0 0,0 0-1 0 0,0 1 0 0 0,0-1 1 0 0,0 1-1 0 0,0 0 1 0 0,-5 0 404 0 0,-32-3-752 0 0,14 4 3121 0 0,42-6-1092 0 0,14 6-606 0 0,0 2-1 0 0,-1 2 0 0 0,1 0 0 0 0,25 8-670 0 0,-48-10 82 0 0,-1-1-1 0 0,0 1 0 0 0,1 0 0 0 0,-1 0 0 0 0,0 1 1 0 0,0-1-1 0 0,0 1 0 0 0,-1 0 0 0 0,1 1 0 0 0,-1-1 1 0 0,0 1-1 0 0,0 0 0 0 0,0 0 0 0 0,0 0 0 0 0,-1 0 1 0 0,1 1-1 0 0,-1 0 0 0 0,0-1 0 0 0,-1 1 0 0 0,2 4-81 0 0,-3-6 28 0 0,0-1 0 0 0,-1 1 0 0 0,0-1-1 0 0,0 1 1 0 0,0-1 0 0 0,0 1-1 0 0,0-1 1 0 0,0 1 0 0 0,-1-1-1 0 0,1 0 1 0 0,-1 1 0 0 0,0-1 0 0 0,1 1-1 0 0,-1-1 1 0 0,0 0 0 0 0,-1 0-1 0 0,1 1 1 0 0,0-1 0 0 0,-1 1-28 0 0,-3 4 30 0 0,0 0 0 0 0,-1 0 0 0 0,0-1 1 0 0,0 0-1 0 0,-1 1-30 0 0,-16 14-110 0 0,-24 22-281 0 0,21-11-3019 0 0,20-24-2748 0 0</inkml:trace>
  <inkml:trace contextRef="#ctx0" brushRef="#br0" timeOffset="860.425">809 444 11600 0 0,'0'0'264'0'0,"0"0"34"0"0,-12-8 412 0 0,7 8-688 0 0,1 1 0 0 0,0-1 0 0 0,0 1 1 0 0,0 0-1 0 0,0 0 0 0 0,0 1 0 0 0,0 0 0 0 0,0-1 1 0 0,-2 3-23 0 0,-35 21 370 0 0,28-16-259 0 0,0-1 157 0 0,0 2 0 0 0,1-1 0 0 0,0 2-1 0 0,1 0 1 0 0,0 0 0 0 0,0 1 0 0 0,1 0 0 0 0,1 0 0 0 0,0 1 0 0 0,1 1 0 0 0,0 0-1 0 0,-5 12-267 0 0,13-24 56 0 0,-1 0-1 0 0,1 0 0 0 0,-1 0 0 0 0,1 0 0 0 0,0 0 0 0 0,0 0 0 0 0,0 0 0 0 0,0 0 0 0 0,0 0 0 0 0,1 1-55 0 0,-1 7 497 0 0,2-9-448 0 0,0-1 0 0 0,0 1 0 0 0,0-1 0 0 0,0 1 0 0 0,0-1 0 0 0,0 0 0 0 0,0 0 0 0 0,-1 1 0 0 0,1-1 0 0 0,0-1-49 0 0,3 1 54 0 0,0 0 0 0 0,-1-1 1 0 0,1 0-1 0 0,-1 0 0 0 0,1 0 1 0 0,-1 0-1 0 0,0-1 0 0 0,1 0 1 0 0,-1 0-1 0 0,0 0 0 0 0,0 0 0 0 0,0-1 1 0 0,-1 1-1 0 0,1-1 0 0 0,0-1-54 0 0,8-7 19 0 0,0 0 0 0 0,-2-1-1 0 0,8-11-18 0 0,5-9-113 0 0,-17 23 70 0 0,1-1 0 0 0,0 1-1 0 0,0 0 1 0 0,1 0-1 0 0,0 1 1 0 0,7-5 43 0 0,-13 11-8 0 0,-2 1 4 0 0,1 1 0 0 0,-1-1 0 0 0,1 1 0 0 0,-1 0 0 0 0,1-1-1 0 0,0 1 1 0 0,-1-1 0 0 0,1 1 0 0 0,0 0 0 0 0,-1 0 0 0 0,1-1 0 0 0,0 1-1 0 0,-1 0 1 0 0,1 0 0 0 0,0 0 0 0 0,0 0 0 0 0,-1 0 0 0 0,1 0 0 0 0,0 0-1 0 0,0 0 5 0 0,-1 0 1 0 0,1 0-1 0 0,-1 0 0 0 0,1 0 1 0 0,-1 0-1 0 0,0 0 0 0 0,1 0 0 0 0,-1 0 1 0 0,0 0-1 0 0,1 0 0 0 0,-1 0 1 0 0,1 1-1 0 0,-1-1 0 0 0,0 0 0 0 0,1 0 1 0 0,-1 0-1 0 0,0 1 0 0 0,0-1 1 0 0,1 0-1 0 0,-1 0 0 0 0,0 1 1 0 0,1-1-1 0 0,-1 0 0 0 0,0 0 0 0 0,0 1 1 0 0,0-1-1 0 0,1 0 0 0 0,-1 1 1 0 0,0-1-1 0 0,0 0 0 0 0,0 1 0 0 0,0-1 1 0 0,0 1-1 0 0,0-1 0 0 0,0 0 1 0 0,4 4 47 0 0,-1 1-1 0 0,0 0 0 0 0,0-1 1 0 0,0 1-1 0 0,-1 0 0 0 0,0 0 1 0 0,0 1-1 0 0,0-1 1 0 0,-1 0-1 0 0,1 1-47 0 0,-1-3 11 0 0,14 32 128 0 0,-14-33-75 0 0,3 9 197 0 0,-4-10-247 0 0,1 0 0 0 0,-1 0-1 0 0,1 1 1 0 0,0-1-1 0 0,0 0 1 0 0,0 0 0 0 0,0 0-1 0 0,0 0 1 0 0,0 0-1 0 0,0 0 1 0 0,0 0-1 0 0,0 0 1 0 0,0-1 0 0 0,0 1-1 0 0,0 0 1 0 0,1-1-1 0 0,-1 1 1 0 0,0-1 0 0 0,1 1-1 0 0,-1-1 1 0 0,0 1-1 0 0,1-1 1 0 0,-1 0 0 0 0,1 0-1 0 0,-1 0 1 0 0,0 0-1 0 0,1 0 1 0 0,-1 0-1 0 0,1 0 1 0 0,-1 0 0 0 0,0 0-1 0 0,1-1 1 0 0,-1 1-1 0 0,0-1 1 0 0,2 0-14 0 0,1 0 40 0 0,1-2-1 0 0,0 1 1 0 0,-1 0-1 0 0,1-1 1 0 0,-1 0 0 0 0,0 0-1 0 0,0 0 1 0 0,0 0-1 0 0,0-1-39 0 0,20-21 145 0 0,-10 10-207 0 0,-1 2 1 0 0,2-1-1 0 0,3 0 62 0 0,-15 9-10 0 0,-1 6-3 0 0,0-1 0 0 0,-1 1 0 0 0,1-1 0 0 0,0 1 0 0 0,0 0-1 0 0,0 0 1 0 0,-1-1 0 0 0,1 1 0 0 0,0 1 13 0 0,1 0-30 0 0,-1 0 0 0 0,1 0 0 0 0,-1 0 0 0 0,0 0 0 0 0,0 0 0 0 0,0 0 0 0 0,0 1 0 0 0,0-1 0 0 0,-1 1 0 0 0,2 2 30 0 0,12 32-323 0 0,-7-13 293 0 0,-2-6 162 0 0,-5-16-31 0 0,-1-2-10 0 0,0 0-10 0 0,0 0-1 0 0,0 0 0 0 0,0 0 0 0 0,0 0 0 0 0,0 0 0 0 0,0 0 0 0 0,9-14 147 0 0,-6 9-209 0 0,-1 1 0 0 0,-1-1 0 0 0,1 0 0 0 0,-1 0 0 0 0,1-3-18 0 0,0-1-5 0 0,-1 6 4 0 0,1 0 0 0 0,-1 1 0 0 0,1-1 0 0 0,0 0 0 0 0,-1 1 0 0 0,1 0-1 0 0,0-1 1 0 0,0 1 0 0 0,1 0 0 0 0,-1 0 0 0 0,0 0 0 0 0,1 1 0 0 0,-1-1-1 0 0,2 0 2 0 0,-3 1-9 0 0,0 0-1 0 0,0 1 0 0 0,0-1 0 0 0,0 0 0 0 0,0 1 1 0 0,0-1-1 0 0,1 1 0 0 0,-1 0 0 0 0,0-1 0 0 0,0 1 1 0 0,0 0-1 0 0,1 0 0 0 0,-1 0 0 0 0,0 0 1 0 0,0 0-1 0 0,0 0 0 0 0,1 0 0 0 0,-1 0 0 0 0,0 0 1 0 0,0 1-1 0 0,0-1 0 0 0,1 0 0 0 0,-1 1 0 0 0,1 0 10 0 0,0 0-18 0 0,1 0 2 0 0,-1 0 1 0 0,1 1-1 0 0,-1-1 1 0 0,1 1-1 0 0,-1-1 1 0 0,0 1-1 0 0,1 0 1 0 0,-1 0-1 0 0,0 1 0 0 0,1 1 16 0 0,19 27 67 0 0,-14-19 58 0 0,-3-4 68 0 0,1 0 0 0 0,1 0 1 0 0,0-1-1 0 0,0 0 0 0 0,0 0 0 0 0,1-1 0 0 0,0 0 0 0 0,1 1-193 0 0,-7-6 133 0 0,1 1 0 0 0,-1-1-1 0 0,1 0 1 0 0,-1 0 0 0 0,1 0 0 0 0,0 0-1 0 0,-1-1 1 0 0,1 1 0 0 0,0-1-1 0 0,-1 1 1 0 0,1-1 0 0 0,0 0 0 0 0,2 0-133 0 0,-3 0-232 0 0,0-1 1 0 0,-1 1-1 0 0,1 0 1 0 0,0-1-1 0 0,0 1 1 0 0,0-1-1 0 0,-1 0 1 0 0,1 0-1 0 0,0 1 1 0 0,-1-1-1 0 0,1 0 1 0 0,-1-1-1 0 0,1 1 1 0 0,-1 0-1 0 0,1 0 1 0 0,-1 0-1 0 0,0-1 1 0 0,0 1-1 0 0,1-2 232 0 0,2-2-1439 0 0</inkml:trace>
  <inkml:trace contextRef="#ctx0" brushRef="#br0" timeOffset="1145.918">1164 255 17623 0 0,'0'0'399'0'0,"0"0"60"0"0,0 0 22 0 0,0-1-54 0 0,-1-2-243 0 0,-1-4 145 0 0,7 7-141 0 0,10 7-1439 0 0,-12-5-41 0 0,6 3-5119 0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6:39.2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2 135 13328 0 0,'-1'-3'59'0'0,"1"1"0"0"0,-1-1 1 0 0,1 0-1 0 0,0 1 1 0 0,0-1-1 0 0,0 0 1 0 0,1 1-1 0 0,-1-1 1 0 0,1 1-1 0 0,-1-1 1 0 0,1 0-1 0 0,0 1 0 0 0,0 0 1 0 0,0-1-1 0 0,0 1 1 0 0,0-1-1 0 0,2-1-59 0 0,-2 2 53 0 0,1-1 0 0 0,-1 1-1 0 0,0-1 1 0 0,0 0 0 0 0,0 0-1 0 0,0 1 1 0 0,-1-1 0 0 0,1 0-53 0 0,-1 0 6 0 0,1 0 0 0 0,0 1 1 0 0,0-1-1 0 0,-1 0 0 0 0,1 1 0 0 0,1-1 1 0 0,-1 1-1 0 0,0 0 0 0 0,1-1 1 0 0,-1 1-1 0 0,1-1-6 0 0,3-1 92 0 0,-4 3-37 0 0,0-1-1 0 0,0 1 0 0 0,0 0 1 0 0,0 0-1 0 0,0-1 1 0 0,0 1-1 0 0,0 0 0 0 0,0-1 1 0 0,0 1-1 0 0,-1-1 1 0 0,1-1-55 0 0,5-6 1147 0 0,-6 9-1070 0 0,0 1-1 0 0,0-1 0 0 0,0 0 1 0 0,1 0-1 0 0,-1 1 0 0 0,0-1 1 0 0,0 0-1 0 0,0 1 0 0 0,0-1 1 0 0,0 0-1 0 0,0 1 1 0 0,0-1-1 0 0,0 0 0 0 0,0 1 1 0 0,0-1-1 0 0,0 0 0 0 0,0 1 1 0 0,0-1-1 0 0,0 1 0 0 0,0-1 1 0 0,0 0-1 0 0,0 0 0 0 0,0 1 1 0 0,0-1-1 0 0,-1 0 0 0 0,1 1 1 0 0,0-1-77 0 0,-1 2 27 0 0,1 1 1 0 0,0-1-1 0 0,0 0 0 0 0,0 0 1 0 0,0 1-1 0 0,0-1 1 0 0,0 0-1 0 0,1 1 0 0 0,0 1-27 0 0,1 16 166 0 0,-5 1 48 0 0,1-14-129 0 0,1-1 1 0 0,1 0 0 0 0,0 1 0 0 0,-1-1-1 0 0,2 2-85 0 0,0 21 336 0 0,-2 0-1 0 0,-1 4-335 0 0,0 28 393 0 0,1-49-262 0 0,0 0 1 0 0,-1 0-1 0 0,-2 7-131 0 0,2-8 133 0 0,0 1 0 0 0,0 0 1 0 0,1 7-134 0 0,-8 133 1158 0 0,5-116-905 0 0,3-29-178 0 0,0 1 0 0 0,0 0 0 0 0,1 0-1 0 0,0 5-74 0 0,2 9 162 0 0,-2-17-112 0 0,0-1 1 0 0,0 1-1 0 0,0-1 1 0 0,1 1-1 0 0,0-1 1 0 0,0 1-1 0 0,0-1 1 0 0,1 0 0 0 0,-1 0-1 0 0,1 1 1 0 0,0-1-1 0 0,1 1-50 0 0,2 3 0 0 0,-4-6 0 0 0,0 0 0 0 0,1 1 0 0 0,-1-1 0 0 0,1 0 0 0 0,0 0 0 0 0,0 0 0 0 0,0-1 0 0 0,0 1 0 0 0,0 0 0 0 0,0-1 0 0 0,0 1 0 0 0,0-1 0 0 0,1 0 0 0 0,-1 1 0 0 0,0-1 0 0 0,1 0 0 0 0,0 0 15 0 0,-1 0 0 0 0,1-1 0 0 0,0 1 1 0 0,0 0-1 0 0,-1-1 0 0 0,1 0 0 0 0,3 1-15 0 0,11 2 102 0 0,-12-2-174 0 0,0 0 0 0 0,0-1 0 0 0,0 0 0 0 0,0 1-1 0 0,0-1 1 0 0,0-1 0 0 0,0 1 0 0 0,0-1 0 0 0,0 0-1 0 0,0 0 1 0 0,0 0 0 0 0,0-1 72 0 0,9-2-366 0 0,-7 2-96 0 0,1 0-1 0 0,-1-1 0 0 0,0 0 1 0 0,0 0-1 0 0,0-1 1 0 0,-1 1-1 0 0,1-2 0 0 0,-1 1 1 0 0,3-3 462 0 0,12-12-6538 0 0,19-19 6538 0 0,-23 20-1610 0 0,-11 11 1434 0 0,-1 0 0 0 0,1 0 0 0 0,-1 0 0 0 0,-1-1 0 0 0,4-7 176 0 0,5-9 0 0 0,-10 19 141 0 0,-1 0 0 0 0,0 1 0 0 0,0-1 0 0 0,0 0 0 0 0,-1-1 0 0 0,1-1-141 0 0,3-12 1266 0 0,-4 2 127 0 0,-2 11-337 0 0,1 5-161 0 0,0 1-38 0 0,0 0-163 0 0,0 0-71 0 0,0 0-14 0 0,0 0-43 0 0,0 0-180 0 0,0 0-365 0 0,0 0-1 0 0,0 0 0 0 0,-1 0 0 0 0,1 0 0 0 0,0 0 0 0 0,-1 0 0 0 0,1 0 0 0 0,0 0 0 0 0,0 0 1 0 0,-1 0-1 0 0,1 0 0 0 0,0 0 0 0 0,-1 1 0 0 0,1-1 0 0 0,0 0 0 0 0,0 0 0 0 0,-1 0 1 0 0,1 0-1 0 0,0 1 0 0 0,0-1 0 0 0,0 0 0 0 0,-1 0 0 0 0,1 1 0 0 0,0-1 0 0 0,0 0 0 0 0,0 0 1 0 0,0 1-1 0 0,-1-1 0 0 0,1 0 0 0 0,0 0 0 0 0,0 1-20 0 0,-5 8 227 0 0,2-3-205 0 0,1-1 0 0 0,-1 0 1 0 0,0 1-1 0 0,0-1 0 0 0,-3 3-22 0 0,2-3 57 0 0,1 0 0 0 0,-1 0 1 0 0,1 1-1 0 0,0-1 0 0 0,0 3-57 0 0,-5 12 236 0 0,6-15-207 0 0,-1 1 0 0 0,1 0 0 0 0,0 0 0 0 0,1 0 0 0 0,-1 0 0 0 0,1 0 0 0 0,0 0 0 0 0,1 4-29 0 0,-1-7 21 0 0,1 0-1 0 0,0-1 1 0 0,0 1-1 0 0,0-1 1 0 0,0 1-1 0 0,1-1 1 0 0,-1 1-1 0 0,1 0 1 0 0,0-1-1 0 0,-1 1 1 0 0,1-1-1 0 0,0 0 0 0 0,0 1 1 0 0,1-1-1 0 0,-1 0 1 0 0,0 0-1 0 0,2 1-20 0 0,0 2 16 0 0,-2-3-8 0 0,0-1-1 0 0,-1 0 0 0 0,1 0 1 0 0,0 1-1 0 0,0-1 0 0 0,0 0 1 0 0,0 0-1 0 0,0 0 0 0 0,0 0 1 0 0,0 0-1 0 0,0 0 0 0 0,1-1 1 0 0,-1 1-1 0 0,0 0 0 0 0,1-1 1 0 0,-1 1-1 0 0,0-1 0 0 0,1 1 1 0 0,-1-1-1 0 0,1 1 0 0 0,-1-1 1 0 0,0 0-1 0 0,1 0 0 0 0,0 0-7 0 0,4 1 63 0 0,-1-1 0 0 0,0-1 0 0 0,0 1 0 0 0,0-1 0 0 0,0 0 1 0 0,0 0-1 0 0,0 0 0 0 0,0-1 0 0 0,0 1 0 0 0,0-1 0 0 0,2-2-63 0 0,22-10 26 0 0,-25 12-17 0 0,1 1 0 0 0,-1-1-1 0 0,0 0 1 0 0,0 0-1 0 0,-1-1 1 0 0,1 1 0 0 0,0-1-1 0 0,-1 0 1 0 0,2-1-9 0 0,11-12 93 0 0,-11 11-78 0 0,0 1-1 0 0,-1-1 1 0 0,0 0-1 0 0,0 0 0 0 0,0 0 1 0 0,-1-1-1 0 0,3-3-14 0 0,11-29 64 0 0,-17 37-58 0 0,0 0-1 0 0,0 0 0 0 0,0 0 1 0 0,0 0-1 0 0,0 0 0 0 0,0 1 1 0 0,0-1-1 0 0,0 0 0 0 0,-1 0 1 0 0,1 0-1 0 0,0 0 1 0 0,-1 0-1 0 0,1 0 0 0 0,0 1 1 0 0,-1-1-1 0 0,1 0 0 0 0,-1 0 1 0 0,0 1-1 0 0,1-1 0 0 0,-1 0 1 0 0,1 1-1 0 0,-1-1 0 0 0,0 0 1 0 0,0 0-6 0 0,-7-9 53 0 0,6 8-52 0 0,1 1 0 0 0,0-1 0 0 0,-1 0-1 0 0,1 0 1 0 0,-1 0 0 0 0,1 1 0 0 0,-1-1 0 0 0,0 1 0 0 0,0-1 0 0 0,0 1 0 0 0,0 0 0 0 0,0 0 0 0 0,0 0 0 0 0,0 0 0 0 0,-1 0-1 0 0,-5-2-6 0 0,1 1-1 0 0,-1 0 0 0 0,-7-1 7 0 0,0 1-44 0 0,7 1-30 0 0,1 0 0 0 0,0 1 0 0 0,-1 0 0 0 0,1 1 0 0 0,0 0 0 0 0,-1 0-1 0 0,1 1 1 0 0,0-1 0 0 0,0 1 0 0 0,-4 2 74 0 0,11-4-71 0 0,-1 1-1 0 0,0-1 1 0 0,1 0-1 0 0,-1 1 1 0 0,1-1 0 0 0,-1 0-1 0 0,0 1 1 0 0,1-1-1 0 0,-1 0 1 0 0,1 1 0 0 0,-1-1-1 0 0,1 1 1 0 0,-1-1-1 0 0,1 1 1 0 0,-1-1 0 0 0,1 1-1 0 0,0 0 72 0 0,-1-1-62 0 0,1 0 1 0 0,0 0-1 0 0,0 1 0 0 0,0-1 1 0 0,0 0-1 0 0,0 0 0 0 0,0 0 0 0 0,0 1 1 0 0,0-1-1 0 0,0 0 0 0 0,1 0 1 0 0,-1 0-1 0 0,0 1 0 0 0,0-1 0 0 0,0 0 1 0 0,0 0-1 0 0,0 0 0 0 0,0 0 1 0 0,0 1-1 0 0,0-1 0 0 0,0 0 1 0 0,1 0-1 0 0,-1 0 0 0 0,0 0 0 0 0,0 0 1 0 0,0 1-1 0 0,0-1 0 0 0,0 0 1 0 0,1 0-1 0 0,-1 0 0 0 0,0 0 0 0 0,0 0 1 0 0,0 0-1 0 0,0 0 0 0 0,1 0 1 0 0,-1 0-1 0 0,0 0 0 0 0,0 0 1 0 0,0 1-1 0 0,1-1 0 0 0,-1 0 62 0 0,1 0-905 0 0,2 1-963 0 0,10 1-3773 0 0</inkml:trace>
  <inkml:trace contextRef="#ctx0" brushRef="#br0" timeOffset="348.782">870 324 13328 0 0,'1'-1'870'0'0,"-2"1"-289"0"0,-7 5-22 0 0,-14 7-19 0 0,-10 10-47 0 0,1 0-1 0 0,-7 9-492 0 0,35-27 17 0 0,0-1-1 0 0,0 1 1 0 0,1 0-1 0 0,-1 0 0 0 0,1 0 1 0 0,-1 1-17 0 0,-8 14-3 0 0,10-18 27 0 0,0 0-1 0 0,1 0 1 0 0,-1 1-1 0 0,1-1 0 0 0,0 0 1 0 0,-1 1-1 0 0,1-1 0 0 0,0 0 1 0 0,-1 1-1 0 0,1-1 1 0 0,0 1-1 0 0,0-1 0 0 0,0 0 1 0 0,1 1-1 0 0,-1-1-23 0 0,-1 12 385 0 0,1-12-370 0 0,1 1 0 0 0,-1 0-1 0 0,0-1 1 0 0,1 1 0 0 0,-1 0-1 0 0,1-1 1 0 0,-1 1 0 0 0,1-1-1 0 0,0 1 1 0 0,-1 0 0 0 0,1-1-1 0 0,0 0 1 0 0,0 1 0 0 0,0-1-1 0 0,0 0 1 0 0,1 1 0 0 0,-1-1-1 0 0,0 0 1 0 0,1 0-15 0 0,2 4-5 0 0,1-1 1 0 0,-1 0-1 0 0,1-1 1 0 0,0 1-1 0 0,1-1 5 0 0,106 49 424 0 0,-110-51-294 0 0,-2-1 4 0 0,-1 14 588 0 0,-1-11-656 0 0,0-1 0 0 0,-1 1 0 0 0,1-1 0 0 0,0 1 0 0 0,-1-1 0 0 0,0 0 0 0 0,1 0 0 0 0,-1 0 0 0 0,0-1 0 0 0,0 1 0 0 0,0-1 0 0 0,-3 2-66 0 0,-10 5 78 0 0,10-4-61 0 0,-2 0-1 0 0,1-1 1 0 0,0 0-1 0 0,-5 1-16 0 0,-19 8-2 0 0,8-3-71 0 0,-9 5-494 0 0,30-13 500 0 0,-8 3-3352 0 0,8-4-2510 0 0</inkml:trace>
  <inkml:trace contextRef="#ctx0" brushRef="#br0" timeOffset="680.024">1181 348 13704 0 0,'0'0'306'0'0,"-5"1"422"0"0,-7 1-401 0 0,8-1-309 0 0,-1 0 0 0 0,1 0 0 0 0,-1 0-1 0 0,1 1 1 0 0,0-1 0 0 0,-1 1 0 0 0,1 0 0 0 0,-1 1-18 0 0,0 0 2 0 0,0-1 1 0 0,0 1 0 0 0,0-2-1 0 0,0 1 1 0 0,-4 1-3 0 0,5-3 12 0 0,0 1 0 0 0,0 1 0 0 0,0-1 0 0 0,0 1-1 0 0,1-1 1 0 0,-1 1 0 0 0,0 0 0 0 0,1 1 0 0 0,-1-1 0 0 0,1 0 0 0 0,-1 2-12 0 0,-20 15 302 0 0,20-16-257 0 0,0 0 0 0 0,0 0-1 0 0,0 1 1 0 0,1-1 0 0 0,-1 1 0 0 0,1 0 0 0 0,0 0 0 0 0,0 0 0 0 0,-1 1-45 0 0,-7 10 49 0 0,10-13-48 0 0,-1 0-1 0 0,1-1 1 0 0,-1 1-1 0 0,1 0 1 0 0,0 0-1 0 0,0 0 1 0 0,0 0-1 0 0,-1 2 0 0 0,2-3 3 0 0,0 1 0 0 0,0-1 1 0 0,0 0-1 0 0,0 0 0 0 0,0 0 0 0 0,0 1 1 0 0,0-1-1 0 0,1 0 0 0 0,-1 0 0 0 0,0 0 0 0 0,1 1 1 0 0,-1-1-1 0 0,0 0 0 0 0,1 0 0 0 0,0 0 1 0 0,-1 0-1 0 0,1 0 0 0 0,0 0 0 0 0,-1 0 1 0 0,2 1-4 0 0,0 1 6 0 0,1 0 0 0 0,1 0 0 0 0,-1 0 0 0 0,0 0 0 0 0,1-1 0 0 0,-1 1 0 0 0,1-1 0 0 0,0 0 0 0 0,0 0 0 0 0,0-1 1 0 0,1 1-7 0 0,19 10 7 0 0,-13-6 12 0 0,1-1 0 0 0,0 0 0 0 0,6 0-19 0 0,14 7 172 0 0,3 0 111 0 0,-16-6 790 0 0,19 10-1073 0 0,-32-14 266 0 0,-1 1 0 0 0,0 0 1 0 0,0 0-1 0 0,0 1 0 0 0,-1-1 1 0 0,1 1-1 0 0,-1 0 0 0 0,0 0 0 0 0,0 1-266 0 0,-3-4 41 0 0,-1 0-1 0 0,1-1 0 0 0,-1 1 0 0 0,0 0 1 0 0,1-1-1 0 0,-1 1 0 0 0,0 0 0 0 0,0 0 1 0 0,0-1-1 0 0,1 1 0 0 0,-1 0 0 0 0,0 0 1 0 0,0-1-1 0 0,0 1 0 0 0,0 0 0 0 0,0 0 1 0 0,-1-1-1 0 0,1 1 0 0 0,0 0 0 0 0,0 0 0 0 0,0-1 1 0 0,-1 1-1 0 0,1 0 0 0 0,0 0 0 0 0,-1-1 1 0 0,1 1-1 0 0,0 0 0 0 0,-1-1 0 0 0,1 1 1 0 0,-1-1-1 0 0,1 1 0 0 0,-1-1 0 0 0,0 1 1 0 0,1-1-1 0 0,-1 1 0 0 0,1-1 0 0 0,-1 1 1 0 0,0-1-41 0 0,-3 3 90 0 0,0 0 0 0 0,0 0 0 0 0,0-1 0 0 0,-1 0 0 0 0,-1 1-90 0 0,-110 42 558 0 0,63-29-6822 0 0,23-8-825 0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7:44.7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302 289 14896 0 0,'-2'-68'2187'0'0,"2"59"-671"0"0,0 8-1129 0 0,0 1-119 0 0,0 0-20 0 0,0 0-20 0 0,0 0-59 0 0,0 2-29 0 0,6 35 508 0 0,-3 0 0 0 0,-1 0 0 0 0,-1 5-648 0 0,1 45 455 0 0,1-29-304 0 0,-1-19-110 0 0,1 0 0 0 0,3 5-41 0 0,-2-14-406 0 0,0-7 443 0 0,0-1 0 0 0,4 9-37 0 0,-6-23-1469 0 0,1-1 0 0 0,0 1 0 0 0,0-1-1 0 0,1 0 1 0 0,2 3 1469 0 0,2 1-6457 0 0</inkml:trace>
  <inkml:trace contextRef="#ctx0" brushRef="#br0" timeOffset="328.309">543 780 15176 0 0,'0'0'340'0'0,"-9"-9"838"0"0,6 7-1027 0 0,-1 0 0 0 0,1 1 0 0 0,0-1 0 0 0,-1 1-1 0 0,1 0 1 0 0,-1-1 0 0 0,1 2 0 0 0,-1-1 0 0 0,1 0 0 0 0,-1 1 0 0 0,0-1-1 0 0,1 1 1 0 0,-1 0 0 0 0,-3 1-151 0 0,-8 0 837 0 0,0 0 1 0 0,1 1-1 0 0,-2 2-837 0 0,-55 14 969 0 0,2 3-1 0 0,-23 12-968 0 0,63-22 38 0 0,13-5-499 0 0,1-1 1 0 0,-1 0-1 0 0,0-1 1 0 0,0-1-1 0 0,0-1 1 0 0,-11 1 460 0 0,18-4-5094 0 0,5-3-1558 0 0</inkml:trace>
  <inkml:trace contextRef="#ctx0" brushRef="#br0" timeOffset="549.815">615 217 18127 0 0,'0'-1'31'0'0,"1"0"0"0"0,-1 0 0 0 0,0 0 0 0 0,0 0 0 0 0,0 0-1 0 0,1 0 1 0 0,-1 0 0 0 0,0 0 0 0 0,0 0 0 0 0,0 0 0 0 0,0 0-1 0 0,-1 0 1 0 0,1 0 0 0 0,0 0 0 0 0,0 0 0 0 0,-1 0 0 0 0,1 0-1 0 0,0 0 1 0 0,-1 0 0 0 0,1 0 0 0 0,-1 0 0 0 0,1 0 0 0 0,-1 0-1 0 0,0 1 1 0 0,1-1 0 0 0,-1 0 0 0 0,0 0 0 0 0,0 1-1 0 0,1-1 1 0 0,-1 0 0 0 0,0 1 0 0 0,0-1 0 0 0,0 1 0 0 0,0-1-1 0 0,0 1 1 0 0,0-1 0 0 0,0 1 0 0 0,0 0 0 0 0,0-1 0 0 0,0 1-1 0 0,0 0-30 0 0,-22-1 160 0 0,-1 2-1 0 0,1 0 0 0 0,0 2 0 0 0,0 0 0 0 0,-22 6-159 0 0,6-1-44 0 0,-170 38 44 0 0,98-20 0 0 0,98-24-129 0 0,0 0-1 0 0,1-1 0 0 0,-3 0 130 0 0,-8-1-4394 0 0,23 0 2650 0 0</inkml:trace>
  <inkml:trace contextRef="#ctx0" brushRef="#br0" timeOffset="839.8">883 0 18055 0 0,'0'0'407'0'0,"0"0"60"0"0,-10 4 618 0 0,-1 1-1086 0 0,-30 13 142 0 0,1 1 0 0 0,1 3 0 0 0,0 1 0 0 0,0 2-141 0 0,14-5 183 0 0,0 1-1 0 0,1 1 1 0 0,1 0 0 0 0,-14 19-183 0 0,25-26 92 0 0,2 0 1 0 0,-1 1-1 0 0,2 0 1 0 0,0 0-1 0 0,1 1 0 0 0,0 0 1 0 0,2 0-1 0 0,-5 17-92 0 0,9-25 7 0 0,0 0 0 0 0,0 0 1 0 0,1 0-1 0 0,1 1 0 0 0,-1-1 0 0 0,1 0 0 0 0,1 0 0 0 0,0 0 0 0 0,0 1 0 0 0,0-1 0 0 0,1 0 0 0 0,1-1 0 0 0,3 10-7 0 0,28 59 188 0 0,-25-57-294 0 0,1-2 0 0 0,1 2 106 0 0,-4-10-13 0 0,-1 0-1 0 0,-1 1 1 0 0,0 0 0 0 0,0 1 0 0 0,-1-1-1 0 0,0 1 1 0 0,1 7 13 0 0,-5-17-48 0 0,1 0-227 0 0,-1 0 0 0 0,0 0 0 0 0,1 0 0 0 0,-1 0 0 0 0,0 0 0 0 0,0 0 0 0 0,0 0 0 0 0,-1 0 1 0 0,1 1-1 0 0,0-1 0 0 0,-1 0 0 0 0,1 0 0 0 0,-1-1 0 0 0,0 1 0 0 0,0 1 275 0 0,-1 3-6586 0 0</inkml:trace>
  <inkml:trace contextRef="#ctx0" brushRef="#br0" timeOffset="840.8">355 470 17391 0 0,'12'-7'1888'0'0,"1"3"-1772"0"0,0 1 0 0 0,0 0-1 0 0,0 1 1 0 0,1 0-1 0 0,9 0-115 0 0,72 3 1305 0 0,-34 1-848 0 0,-2 0-18 0 0,26 4-439 0 0,-23 2-6094 0 0,-35-4-750 0 0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7:50.7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1 123 16783 0 0,'0'0'496'0'0,"0"0"-13"0"0,1-1-312 0 0,0 1-136 0 0,0-1 1 0 0,0 1 0 0 0,0 0-1 0 0,0 0 1 0 0,0-1 0 0 0,0 1-1 0 0,1 0 1 0 0,-1 0 0 0 0,0 0-1 0 0,0 0 1 0 0,0 0-1 0 0,0 0 1 0 0,0 0 0 0 0,1 1-1 0 0,-1-1 1 0 0,0 0 0 0 0,0 0-1 0 0,0 1 1 0 0,0-1 0 0 0,0 1-1 0 0,0-1 1 0 0,0 1-1 0 0,0 0 1 0 0,0-1 0 0 0,0 1-1 0 0,-1 0 1 0 0,1 0 0 0 0,0-1-1 0 0,0 1 1 0 0,0 0-36 0 0,1 3 123 0 0,0-1 1 0 0,-1 0-1 0 0,1 1 0 0 0,-1-1 0 0 0,1 1 1 0 0,-1-1-1 0 0,0 3-123 0 0,1 2 222 0 0,1 0-41 0 0,3 9 469 0 0,0 1 1 0 0,-2 0-1 0 0,1 10-650 0 0,0-5 346 0 0,-3-14-180 0 0,-1-1 0 0 0,0 1 0 0 0,1 7-166 0 0,7 93 646 0 0,-8-93-572 0 0,-2-11-10 0 0,1-5 6 0 0,1 0 20 0 0,2-2-96 0 0,0 0 0 0 0,0 0 0 0 0,0-1 0 0 0,0 1 0 0 0,-1-1 0 0 0,1 1 0 0 0,-1-1 0 0 0,0 0 0 0 0,0 0 0 0 0,2-3 6 0 0,18-36-497 0 0,-16 31 334 0 0,-1 0 7 0 0,26-47-610 0 0,-27 51 679 0 0,0 1-1 0 0,1 0 0 0 0,0 0 0 0 0,-1 1 1 0 0,2 0-1 0 0,-1-1 0 0 0,4-1 88 0 0,-9 7-12 0 0,1-1 0 0 0,0 1-1 0 0,0-1 1 0 0,-1 1-1 0 0,1-1 1 0 0,0 1 0 0 0,-1 0-1 0 0,1 0 1 0 0,0-1 0 0 0,0 1-1 0 0,0 0 1 0 0,-1 0 0 0 0,1 0-1 0 0,0 0 1 0 0,0 0-1 0 0,0 0 1 0 0,0 0 0 0 0,-1 0-1 0 0,1 0 1 0 0,0 0 0 0 0,0 0-1 0 0,0 1 1 0 0,0-1 12 0 0,0 1-6 0 0,0-1 0 0 0,1 1 0 0 0,-1 0 0 0 0,1 0 0 0 0,-1 0 0 0 0,0 0 0 0 0,0 0 0 0 0,1 1 0 0 0,-1-1 0 0 0,0 0 0 0 0,0 1 6 0 0,4 5 12 0 0,-1 0 0 0 0,0 0 0 0 0,-1 1 0 0 0,2 4-12 0 0,-4-11-4 0 0,8 24 392 0 0,3 18-388 0 0,-8-28 128 0 0,0-1-1 0 0,1 1 0 0 0,0-1 1 0 0,1 0-1 0 0,1 0 0 0 0,0-1 1 0 0,3 3-128 0 0,-9-15 11 0 0,0 1 0 0 0,0-1 0 0 0,1 1 0 0 0,-1-1 0 0 0,1 0 0 0 0,-1 0 0 0 0,1 1 0 0 0,0-1 0 0 0,-1-1 0 0 0,1 1 0 0 0,0 0 0 0 0,0 0 0 0 0,0-1 0 0 0,-1 1 0 0 0,1 0 0 0 0,0-1 0 0 0,0 0 0 0 0,0 0 1 0 0,0 1-1 0 0,0-1 0 0 0,0 0 0 0 0,0-1 0 0 0,0 1-11 0 0,7-1 62 0 0,-1 0 0 0 0,1-1 0 0 0,-1 0 0 0 0,6-3-62 0 0,-4 2-4 0 0,1-1 35 0 0,0-1 0 0 0,0-1 0 0 0,-1 0 0 0 0,0 0 0 0 0,8-7-31 0 0,-15 10-33 0 0,1-1 1 0 0,-1 0-1 0 0,0 0 1 0 0,0 0-1 0 0,0 0 1 0 0,-1 0-1 0 0,1 0 1 0 0,-1-1-1 0 0,1-3 33 0 0,10-16-251 0 0,-8 16 86 0 0,-1-1 0 0 0,1 1 0 0 0,-1-1-1 0 0,-1 0 1 0 0,0 0 0 0 0,0 0 0 0 0,1-7 165 0 0,0-1-343 0 0,-3 15 296 0 0,0 0 0 0 0,0 0 0 0 0,-1 0 0 0 0,1 0 0 0 0,-1 0 0 0 0,0-1 0 0 0,1 1 0 0 0,-1 0 0 0 0,0 0 0 0 0,0 0 0 0 0,-1 0 0 0 0,1 0 0 0 0,0 0 0 0 0,-1 0 0 0 0,1 0 47 0 0,0 1-4 0 0,-1 1-1 0 0,1-1 1 0 0,0 0-1 0 0,0 1 1 0 0,0-1-1 0 0,0 1 1 0 0,0-1-1 0 0,-1 1 1 0 0,1-1-1 0 0,0 1 1 0 0,0-1 0 0 0,1 0-1 0 0,-1 1 1 0 0,0-1-1 0 0,0 1 1 0 0,0-1-1 0 0,0 1 1 0 0,0-1-1 0 0,1 0 5 0 0,0 2 94 0 0,-2 7-6 0 0,1-8-83 0 0,-1 2 5 0 0,1-1 1 0 0,-1 0 0 0 0,1 0-1 0 0,0 1 1 0 0,-1-1 0 0 0,1 0 0 0 0,0 1-1 0 0,0-1 1 0 0,0 0 0 0 0,0 1-1 0 0,0-1 1 0 0,0 0 0 0 0,1 1 0 0 0,-1-1-1 0 0,0 0 1 0 0,1 1 0 0 0,-1-1-1 0 0,1 0 1 0 0,-1 0 0 0 0,1 1 0 0 0,-1-1-1 0 0,1 0 1 0 0,0 0 0 0 0,0 0-1 0 0,0 1-10 0 0,0 0 21 0 0,0 0-1 0 0,0 1 1 0 0,-1-1-1 0 0,1 1 1 0 0,0-1 0 0 0,-1 1-1 0 0,0 0 1 0 0,0-1-1 0 0,0 1 1 0 0,0-1-1 0 0,0 3-20 0 0,2 20 160 0 0,11 36 262 0 0,-12-58-382 0 0,0 0 0 0 0,0 1-1 0 0,1-1 1 0 0,0 0-1 0 0,-1 0 1 0 0,1 0-1 0 0,0 0 1 0 0,0 0 0 0 0,0 0-1 0 0,1-1 1 0 0,-1 1-1 0 0,1-1 1 0 0,2 2-40 0 0,-3-2 37 0 0,0 0-1 0 0,0-1 1 0 0,1 1-1 0 0,-1-1 1 0 0,1 1-1 0 0,-1-1 1 0 0,1 0-1 0 0,0 0 1 0 0,-1 0-1 0 0,1 0 1 0 0,0-1 0 0 0,0 1-1 0 0,-1-1 1 0 0,1 0-1 0 0,0 0 1 0 0,0 0-1 0 0,2 0-36 0 0,1-1 35 0 0,-1 0 0 0 0,1-1 0 0 0,-1 0 0 0 0,1 0 0 0 0,-1 0 0 0 0,0-1-1 0 0,1 0 1 0 0,-1 0 0 0 0,-1 0 0 0 0,1 0 0 0 0,0-1 0 0 0,-1 0 0 0 0,2-2-35 0 0,0 0-55 0 0,-1 0 0 0 0,1-1 1 0 0,-2 0-1 0 0,1 0 0 0 0,-1 0 1 0 0,0 0-1 0 0,0-1 0 0 0,-1 1 1 0 0,1-4 54 0 0,9-16-557 0 0,-10 20 348 0 0,1 0 0 0 0,-1 1 1 0 0,-1-1-1 0 0,1-1 209 0 0,4-11-478 0 0,-6 16 404 0 0,0 0-1 0 0,1 0 1 0 0,-1 0 0 0 0,0 0 0 0 0,-1 0-1 0 0,1 0 1 0 0,-1 0 0 0 0,1-1 74 0 0,-2 2-13 0 0,5-7-48 0 0,-4 8 163 0 0,0 1 28 0 0,1 0-122 0 0,-1 0-1 0 0,0 0 0 0 0,1 0 0 0 0,-1 0 1 0 0,0 0-1 0 0,0 0 0 0 0,1 0 0 0 0,-1 0 1 0 0,0 1-1 0 0,1-1 0 0 0,-1 0 0 0 0,0 0 1 0 0,0 0-1 0 0,1 1 0 0 0,-1-1 0 0 0,0 0 1 0 0,0 0-1 0 0,1 1 0 0 0,-1-1 0 0 0,0 0 1 0 0,0 0-1 0 0,0 1 0 0 0,0-1 0 0 0,1 0 1 0 0,-1 1-1 0 0,0-1 0 0 0,0 0 0 0 0,0 1 1 0 0,0-1-1 0 0,0 0 0 0 0,0 1-7 0 0,3 12 32 0 0,-3-10-9 0 0,1-1 0 0 0,-1 1-1 0 0,1-1 1 0 0,0 0-1 0 0,0 0 1 0 0,0 0-1 0 0,0 0 1 0 0,1 1-1 0 0,1 0-22 0 0,-2 0 21 0 0,1-1 0 0 0,-1 0 1 0 0,1 1-1 0 0,-1-1 0 0 0,0 1 0 0 0,0 0 0 0 0,0 0-21 0 0,1 5 60 0 0,1 0-1 0 0,0-1 0 0 0,0 1 0 0 0,0-1 0 0 0,5 8-59 0 0,-2 0 119 0 0,-6-13-87 0 0,1 0-1 0 0,-1 0 0 0 0,1 0 1 0 0,0 0-1 0 0,0 0 1 0 0,-1 0-1 0 0,1 0 0 0 0,1 0 1 0 0,-1 0-32 0 0,3 3 119 0 0,0-1 0 0 0,1 1 0 0 0,-1-1 0 0 0,1 0 1 0 0,0 0-1 0 0,0 0 0 0 0,5 2-119 0 0,-8-5 61 0 0,0 0 1 0 0,0 0-1 0 0,0 0 0 0 0,1 0 1 0 0,-1-1-1 0 0,0 1 0 0 0,1-1 0 0 0,-1 1 1 0 0,0-1-1 0 0,1 0 0 0 0,-1 0 0 0 0,1 0 1 0 0,-1 0-1 0 0,0-1 0 0 0,1 1 1 0 0,-1-1-1 0 0,0 1 0 0 0,1-1 0 0 0,-1 0 1 0 0,0 0-1 0 0,0 0 0 0 0,1 0-61 0 0,-2 0 0 0 0,0 1 0 0 0,-1 0 0 0 0,1-1 0 0 0,-1 1 0 0 0,1-1 0 0 0,-1 1 0 0 0,1-1 0 0 0,-1 0 0 0 0,1 1 0 0 0,-1-1 0 0 0,1 1 0 0 0,-1-1-1 0 0,0 0 1 0 0,1 1 0 0 0,-1-1 0 0 0,0 0 0 0 0,0 0 0 0 0,1 1 0 0 0,-1-1 0 0 0,0 0 0 0 0,0 0 0 0 0,4-11 19 0 0,-2 8 2 0 0,0 1 0 0 0,-1 0 1 0 0,0-1-1 0 0,0 1 1 0 0,0 0-1 0 0,0-1 1 0 0,0 0-1 0 0,-1 1 1 0 0,0-1-1 0 0,1 1 0 0 0,-1-1 1 0 0,-1 0-1 0 0,1 1-21 0 0,0 0 0 0 0,0 0 1 0 0,0 0-1 0 0,1 0 0 0 0,-1 0 0 0 0,1 0 1 0 0,0-2-1 0 0,3-13-15 0 0,-4 16 3 0 0,1 0 0 0 0,0-1-1 0 0,0 1 1 0 0,0 0 0 0 0,1 0 0 0 0,-1 0 0 0 0,0 1 0 0 0,1-1-1 0 0,-1 0 1 0 0,1 0 0 0 0,0 1 0 0 0,0-1 0 0 0,-1 1 0 0 0,1 0-1 0 0,0-1 1 0 0,0 1 12 0 0,4 0 0 0 0,4 2 8 0 0,-8 2-15 0 0,-1-2-31 0 0,1 0-3 0 0,-1 0 0 0 0,0 0 0 0 0,0 0 0 0 0,1 0-1 0 0,-1 0 1 0 0,0 0 0 0 0,0 0 0 0 0,0 1 0 0 0,0-1 0 0 0,0 0 0 0 0,0 1 0 0 0,-1-1 0 0 0,1 1 0 0 0,0-1 0 0 0,-1 1-1 0 0,1-1 1 0 0,-1 1 0 0 0,1-1 0 0 0,-1 1 0 0 0,0-1 0 0 0,0 1 0 0 0,0 0 41 0 0,10 24-48 0 0,-8-22 52 0 0,-1 1-1 0 0,1-1 1 0 0,-1 0 0 0 0,1 1 0 0 0,-1-1 0 0 0,0 2-4 0 0,0-3 59 0 0,0 0-1 0 0,0 1 1 0 0,0-1 0 0 0,1 0 0 0 0,0 0 0 0 0,0 0 0 0 0,0 0 0 0 0,0 0 0 0 0,0 0 0 0 0,0 0 0 0 0,1-1 0 0 0,-1 1 0 0 0,1-1 0 0 0,0 0 0 0 0,1 2-59 0 0,-4-4 1 0 0,0 0 0 0 0,1 1 0 0 0,-1-1 0 0 0,0 0 0 0 0,1 1 0 0 0,-1-1 0 0 0,0 0 0 0 0,1 1 0 0 0,-1-1 1 0 0,1 0-1 0 0,-1 0 0 0 0,0 0 0 0 0,1 1 0 0 0,-1-1 0 0 0,1 0 0 0 0,-1 0 0 0 0,1 0 0 0 0,-1 0 0 0 0,0 0 1 0 0,1 0-1 0 0,-1 0 0 0 0,1 0 0 0 0,-1 0 0 0 0,1 0 0 0 0,-1 0 0 0 0,1 0 0 0 0,-1 0 0 0 0,1 0-1 0 0,1-1 10 0 0,7 1 54 0 0,-7 0 2 0 0,4-3 52 0 0,0-1-100 0 0,-1 0-1 0 0,-1-1 1 0 0,1 1 0 0 0,-1-1 0 0 0,0 0 0 0 0,0 0 0 0 0,2-4-18 0 0,3-2 13 0 0,4-19-13 0 0,-10 26 0 0 0,0 0 0 0 0,0 1 0 0 0,0 0 0 0 0,1-1 0 0 0,-1 1 0 0 0,1 1 0 0 0,0-1 0 0 0,0 0 0 0 0,0 1 0 0 0,2-1 0 0 0,-6 3-1 0 0,1 0-1 0 0,-1-1 0 0 0,0 1 1 0 0,1 0-1 0 0,-1 0 0 0 0,1 0 1 0 0,-1 0-1 0 0,1-1 0 0 0,-1 1 1 0 0,1 0-1 0 0,-1 0 0 0 0,1 0 1 0 0,-1 0-1 0 0,0 0 0 0 0,1 0 1 0 0,-1 0-1 0 0,1 0 0 0 0,-1 1 1 0 0,1-1-1 0 0,-1 0 0 0 0,1 0 1 0 0,-1 0-1 0 0,1 0 0 0 0,-1 1 1 0 0,0-1-1 0 0,1 0 0 0 0,-1 0 0 0 0,0 1 1 0 0,1-1-1 0 0,-1 0 0 0 0,1 1 1 0 0,-1-1 1 0 0,1 1-20 0 0,-1-1 19 0 0,2 1-1 0 0,0 0 1 0 0,0 0-1 0 0,0 0 1 0 0,0 1-1 0 0,-1-1 1 0 0,1 1-1 0 0,0-1 1 0 0,-1 1-1 0 0,2 0 2 0 0,2 10 0 0 0,-2-6 0 0 0,-1 1 0 0 0,1 0 0 0 0,-1 0 0 0 0,0-1 0 0 0,0 4 0 0 0,0 0 39 0 0,1 0 0 0 0,1 0-1 0 0,-1 0 1 0 0,3 3-39 0 0,-2-5 61 0 0,-2-3-30 0 0,0-1 0 0 0,0 0 1 0 0,1 1-1 0 0,0-1 0 0 0,0 0 0 0 0,0-1 0 0 0,0 1 0 0 0,1 0 0 0 0,-1-1 0 0 0,1 0 0 0 0,0 0 1 0 0,0 0-32 0 0,0-2 8 0 0,-3-1-4 0 0,0 0 1 0 0,1 0-1 0 0,-1 1 1 0 0,0-1-1 0 0,0 0 0 0 0,0 1 1 0 0,0-1-1 0 0,0 1 1 0 0,0-1-1 0 0,0 1 1 0 0,0-1-1 0 0,0 1 0 0 0,0 0 1 0 0,0 0-1 0 0,0 0-4 0 0,1 0 2 0 0,1 0 1 0 0,-1-1-1 0 0,1 1 0 0 0,0 0 0 0 0,-1-1 1 0 0,1 1-1 0 0,0-1 0 0 0,0 0 0 0 0,-1 0 1 0 0,1 0-1 0 0,0 0 0 0 0,0 0 0 0 0,-1-1 0 0 0,1 1 1 0 0,0-1-1 0 0,1 0-2 0 0,-1 0-68 0 0,0 0 0 0 0,0 0 0 0 0,1 0 0 0 0,-1-1 0 0 0,0 1-1 0 0,-1-1 1 0 0,1 0 0 0 0,0 1 0 0 0,0-1 0 0 0,-1-1 0 0 0,1 1 0 0 0,-1 0 0 0 0,1-1 68 0 0,3-6-1268 0 0,13-13-1712 0 0,-6 8 1389 0 0</inkml:trace>
  <inkml:trace contextRef="#ctx0" brushRef="#br0" timeOffset="491.087">1539 1 14600 0 0,'0'0'114'0'0,"1"0"1"0"0,0 0-1 0 0,-1 0 0 0 0,1 1 1 0 0,0-1-1 0 0,-1 0 1 0 0,1 1-1 0 0,-1-1 1 0 0,1 1-1 0 0,-1-1 1 0 0,1 1-1 0 0,-1-1 1 0 0,1 1-1 0 0,-1-1 1 0 0,0 1-1 0 0,1-1 1 0 0,-1 1-1 0 0,0-1 1 0 0,1 1-1 0 0,-1 0 1 0 0,0-1-1 0 0,0 1 1 0 0,1 0-115 0 0,6 10 662 0 0,-4-8-474 0 0,-1-1-1 0 0,0 1 1 0 0,0-1-1 0 0,-1 1 1 0 0,1-1-1 0 0,0 1 1 0 0,0 1-188 0 0,8 13 671 0 0,-1-3-252 0 0,0 0-1 0 0,-1 0 0 0 0,0 0 0 0 0,-1 1 1 0 0,-1 2-419 0 0,26 78 588 0 0,-17-34-325 0 0,-7-22-238 0 0,-6-28 74 0 0,0-1-1 0 0,0 1 0 0 0,-1 0 1 0 0,-1 0-1 0 0,0 7-98 0 0,-9-30 714 0 0,8 7-749 0 0,1 0 0 0 0,-1 0 1 0 0,1 0-1 0 0,0 0 0 0 0,0-1 0 0 0,0 1 1 0 0,1 0-1 0 0,0 0 0 0 0,0 0 1 0 0,0 0-1 0 0,1 0 0 0 0,1-4 35 0 0,3-5-225 0 0,1 1-1 0 0,0-1 0 0 0,7-7 226 0 0,-11 17-33 0 0,0 0 1 0 0,0 1-1 0 0,0-1 0 0 0,1 1 0 0 0,-1 0 0 0 0,1 0 0 0 0,0 0 0 0 0,0 1 1 0 0,0-1-1 0 0,0 1 33 0 0,-1 0-15 0 0,-1 1 1 0 0,1 0-1 0 0,-1 0 1 0 0,1 0-1 0 0,-1 0 0 0 0,1 0 1 0 0,0 0-1 0 0,-1 1 1 0 0,1-1-1 0 0,0 1 1 0 0,0 0-1 0 0,-1 0 1 0 0,1 0-1 0 0,0 0 0 0 0,0 0 1 0 0,-1 1-1 0 0,2 0 15 0 0,-1 0 5 0 0,1 1 0 0 0,0 0 0 0 0,-1 1 0 0 0,1-1 0 0 0,-1 1 0 0 0,0-1 0 0 0,0 1-1 0 0,0 0 1 0 0,0 0 0 0 0,0 0 0 0 0,-1 1 0 0 0,1-1 0 0 0,-1 1 0 0 0,0-1 0 0 0,0 1 0 0 0,-1 0-1 0 0,1 0 1 0 0,-1 0 0 0 0,1 0 0 0 0,-1 0 0 0 0,0 0 0 0 0,-1 0 0 0 0,1 0 0 0 0,-1 0 0 0 0,0 0-1 0 0,0 1 1 0 0,0-1 0 0 0,0 0 0 0 0,-1 0 0 0 0,0 0 0 0 0,0 0 0 0 0,0 0 0 0 0,0 0 0 0 0,0 0-1 0 0,-1 0 1 0 0,-1 3-5 0 0,-2 0 62 0 0,0 1 0 0 0,0-1 0 0 0,-1 0 0 0 0,0 0 0 0 0,0 0 0 0 0,-1-1 0 0 0,1 0 0 0 0,-2 0 0 0 0,0 0-62 0 0,-4 1 36 0 0,1 0 0 0 0,-1-1 0 0 0,-1 0 0 0 0,1-1 0 0 0,-12 3-36 0 0,19-6-205 0 0,-4 1 29 0 0,0-1 0 0 0,1 1 0 0 0,-6-1 176 0 0,10-2-707 0 0,1 1 0 0 0,-1-1 0 0 0,1 0 0 0 0,0-1 0 0 0,-1 1 0 0 0,-2-1 707 0 0,-3 0-6770 0 0</inkml:trace>
  <inkml:trace contextRef="#ctx0" brushRef="#br0" timeOffset="1092.986">1979 342 15200 0 0,'0'0'348'0'0,"0"0"49"0"0,2 0 19 0 0,19 7 722 0 0,1-2 0 0 0,0 0 1 0 0,20 1-1139 0 0,-32-4 527 0 0,-3-2-289 0 0,0 0-1 0 0,0 0 0 0 0,1-1 0 0 0,-1 0 0 0 0,0 0 0 0 0,0-1 1 0 0,0 0-1 0 0,0 0 0 0 0,5-3-237 0 0,-6 2 22 0 0,-1 0-1 0 0,0 0 1 0 0,0-1 0 0 0,0 0-1 0 0,0 0 1 0 0,-1 0 0 0 0,1 0-1 0 0,-1-1 1 0 0,0 0 0 0 0,-1 0-1 0 0,1 0 1 0 0,-1 0 0 0 0,0-1-1 0 0,0 1 1 0 0,0-1 0 0 0,-1 0-1 0 0,0 0-21 0 0,-1 2-22 0 0,1 0 0 0 0,-1 0 0 0 0,0 0 0 0 0,-1 0 0 0 0,1 0 0 0 0,-1 0 0 0 0,0 0 0 0 0,0 0 0 0 0,0 0 0 0 0,0-1 0 0 0,-1 1 0 0 0,0 0 0 0 0,0 0 0 0 0,0 0 0 0 0,0 0 0 0 0,0 1 0 0 0,-1-1 0 0 0,0 0 0 0 0,0 0 0 0 0,0 1 0 0 0,0-1-1 0 0,0 1 1 0 0,-1 0 0 0 0,0 0 0 0 0,-2-3 22 0 0,3 4-31 0 0,-1 1-1 0 0,1-1 0 0 0,-1 1 1 0 0,1-1-1 0 0,-1 1 0 0 0,1 0 1 0 0,-1 0-1 0 0,0 0 0 0 0,0 1 1 0 0,1-1-1 0 0,-1 0 0 0 0,0 1 1 0 0,0 0-1 0 0,0 0 0 0 0,0 0 1 0 0,1 0-1 0 0,-1 0 0 0 0,0 0 1 0 0,0 1-1 0 0,0 0 0 0 0,1-1 1 0 0,-1 1-1 0 0,-2 1 32 0 0,-1 0-40 0 0,0 1 0 0 0,0-1 0 0 0,0 1 0 0 0,0 1 0 0 0,1-1 0 0 0,-1 1 0 0 0,1 0 0 0 0,0 0 0 0 0,-3 4 40 0 0,-1 1 22 0 0,1 0-1 0 0,0 1 0 0 0,0 0 1 0 0,1 0-1 0 0,0 2-21 0 0,5-9 11 0 0,0 1 0 0 0,1 0-1 0 0,-1 0 1 0 0,1 0 0 0 0,-1 0 0 0 0,1 0 0 0 0,0 0 0 0 0,1 0-1 0 0,-1 0 1 0 0,1 0 0 0 0,0 1 0 0 0,0-1 0 0 0,0 0 0 0 0,0 0 0 0 0,1 0-1 0 0,0 4-10 0 0,0-3 62 0 0,1 0 0 0 0,0 0-1 0 0,0 0 1 0 0,0 1-1 0 0,0-2 1 0 0,1 1-62 0 0,-2-2 33 0 0,1-1 0 0 0,0 0 0 0 0,0 0 1 0 0,0 0-1 0 0,0 0 0 0 0,0 0 0 0 0,0-1 0 0 0,1 1 1 0 0,-1-1-1 0 0,0 1 0 0 0,1-1 0 0 0,2 1-33 0 0,0 0 18 0 0,-1-1-1 0 0,1 0 1 0 0,0 0-1 0 0,0 0 0 0 0,0 0 1 0 0,-1-1-1 0 0,1 1 1 0 0,0-1-1 0 0,0-1 0 0 0,0 1 1 0 0,0-1-1 0 0,0 0 1 0 0,0 0-1 0 0,-1 0 0 0 0,1-1 1 0 0,0 1-1 0 0,-1-1 1 0 0,1 0-1 0 0,0-1-17 0 0,13-7 12 0 0,0-1 1 0 0,0-1-1 0 0,15-13-12 0 0,-7 6-146 0 0,-14 10 44 0 0,1 1 0 0 0,0 1 0 0 0,0 0 0 0 0,3 0 102 0 0,-11 5-46 0 0,1-1 1 0 0,1 1 0 0 0,-1 0-1 0 0,0 1 1 0 0,0-1 0 0 0,1 1-1 0 0,-1 0 1 0 0,1 1 0 0 0,-1 0-1 0 0,5 0 46 0 0,-9 1-12 0 0,-1-1 0 0 0,1 1-1 0 0,0-1 1 0 0,-1 1-1 0 0,1 0 1 0 0,0 0 0 0 0,-1 0-1 0 0,1 0 1 0 0,-1 0 0 0 0,1 0-1 0 0,-1 0 1 0 0,0 0 0 0 0,1 1-1 0 0,-1-1 1 0 0,0 0-1 0 0,0 1 1 0 0,0-1 0 0 0,0 1-1 0 0,0 0 1 0 0,0-1 0 0 0,-1 1-1 0 0,1 0 1 0 0,0-1-1 0 0,-1 1 1 0 0,1 0 12 0 0,1 8-31 0 0,0-1 0 0 0,0 1 0 0 0,-1 0 0 0 0,0 2 31 0 0,0-4-1 0 0,2 69 1003 0 0,-4-62-756 0 0,0-12-167 0 0,1-1 0 0 0,0 1-1 0 0,0-1 1 0 0,0 1 0 0 0,0-1 0 0 0,0 1-1 0 0,0-1 1 0 0,1 1 0 0 0,-1 0-79 0 0,1-1 319 0 0,-1-2 7 0 0,0 0-30 0 0,0 0-134 0 0,0 0-60 0 0,0 0-7 0 0,0 0 1 0 0,13-20 403 0 0,5-11-324 0 0,3-9-175 0 0,-9 16-80 0 0,1 1-1 0 0,16-22 81 0 0,13-5-643 0 0,-22 30-6140 0 0,-7 9-782 0 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7:47.2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10 261 15408 0 0,'0'0'348'0'0,"0"0"49"0"0,-5-1 561 0 0,4 4-910 0 0,0-1-1 0 0,0 1 1 0 0,1-1-1 0 0,-1 1 1 0 0,1-1-1 0 0,-1 1 1 0 0,1-1-1 0 0,0 1 1 0 0,0 0-1 0 0,0-1 1 0 0,1 1-1 0 0,-1-1 1 0 0,1 2-48 0 0,8 53 1145 0 0,3-1 0 0 0,13 38-1145 0 0,-14-52 304 0 0,-1 0-1 0 0,3 43-303 0 0,-12-79-7 0 0,-1-1 1 0 0,1 0-1 0 0,-1 1 1 0 0,-1-1-1 0 0,1 1 1 0 0,-1-1-1 0 0,0 1 1 0 0,0-1-1 0 0,-1 0 0 0 0,1 0 1 0 0,-1 0-1 0 0,0 0 1 0 0,-1 1 6 0 0,3-6-73 0 0,-1 0 0 0 0,1 1 1 0 0,0-1-1 0 0,0 0 0 0 0,-1 0 1 0 0,1 0-1 0 0,0 0 0 0 0,-1 0 0 0 0,1 1 1 0 0,0-1-1 0 0,0 0 0 0 0,-1 0 1 0 0,1 0-1 0 0,0 0 0 0 0,-1 0 1 0 0,1 0-1 0 0,0 0 0 0 0,-1 0 1 0 0,1 0-1 0 0,0 0 0 0 0,-1 0 1 0 0,1 0-1 0 0,0 0 0 0 0,-1-1 0 0 0,1 1 1 0 0,0 0-1 0 0,-1 0 0 0 0,1 0 1 0 0,0 0-1 0 0,0 0 0 0 0,-1-1 1 0 0,1 1-1 0 0,0 0 0 0 0,0 0 1 0 0,-1-1-1 0 0,1 1 0 0 0,0 0 0 0 0,0 0 1 0 0,0-1-1 0 0,-1 1 0 0 0,1 0 1 0 0,0-1 72 0 0,-9-13-3252 0 0,5-2-2152 0 0</inkml:trace>
  <inkml:trace contextRef="#ctx0" brushRef="#br0" timeOffset="297.794">72 324 13416 0 0,'2'-1'298'0'0,"16"-23"694"0"0,-13 17-917 0 0,0 0-1 0 0,0 0 1 0 0,1 0 0 0 0,0 1-75 0 0,-3 3 173 0 0,0 1 1 0 0,0 0-1 0 0,0 0 1 0 0,0 0-1 0 0,0 0 1 0 0,0 1-1 0 0,0-1 0 0 0,1 1 1 0 0,-1-1-1 0 0,1 1 1 0 0,3 0-174 0 0,-2 0 98 0 0,0 0 0 0 0,0 0 0 0 0,0 1 0 0 0,0 0-1 0 0,1 0 1 0 0,-1 0 0 0 0,0 1 0 0 0,0 0 0 0 0,0 0 0 0 0,0 0 0 0 0,0 0 0 0 0,0 1 0 0 0,0 0 0 0 0,0 0 0 0 0,0 0 0 0 0,-1 0 0 0 0,1 1 0 0 0,-1 0 0 0 0,0 0 0 0 0,0 0-1 0 0,0 1 1 0 0,0-1 0 0 0,-1 1 0 0 0,1 0 0 0 0,-1 0 0 0 0,0 0 0 0 0,0 0 0 0 0,0 1 0 0 0,-1-1 0 0 0,1 1 0 0 0,-1 0 0 0 0,0 0 0 0 0,-1 0 0 0 0,1 0 0 0 0,-1 0 0 0 0,0 0-1 0 0,0 0 1 0 0,0 0 0 0 0,-1 0 0 0 0,0 0 0 0 0,0 1 0 0 0,0-1 0 0 0,-1 0 0 0 0,-1 5-98 0 0,0-2 42 0 0,-1 0-1 0 0,0 0 1 0 0,0 0-1 0 0,-1-1 1 0 0,0 1-1 0 0,0-1 1 0 0,-1 0 0 0 0,0 0-1 0 0,0-1 1 0 0,-1 1-1 0 0,1-1 1 0 0,-1-1-1 0 0,-2 2-41 0 0,-6 5 22 0 0,-1-1-1 0 0,0-1 0 0 0,0 0 0 0 0,-1-1 1 0 0,-10 4-22 0 0,13-7-395 0 0,1-1 1 0 0,-1-1-1 0 0,-3 1 395 0 0,-8-1-5580 0 0,8-4-925 0 0</inkml:trace>
  <inkml:trace contextRef="#ctx0" brushRef="#br0" timeOffset="869.42">345 0 17999 0 0,'0'0'531'0'0,"0"0"-8"0"0,1 2-334 0 0,4 6-155 0 0,0 1 0 0 0,0 0 0 0 0,-1 0 0 0 0,0 1 0 0 0,0-1 0 0 0,-1 1 0 0 0,0 0 0 0 0,-1 0 0 0 0,0 0 0 0 0,0 2-34 0 0,1 23 710 0 0,-2 0 1 0 0,-1 13-711 0 0,-1-13 223 0 0,-8 147 630 0 0,6-158-938 0 0,3-23 149 0 0,6-7 149 0 0,3-5-253 0 0,0-2-1 0 0,-1 1 1 0 0,0-1-1 0 0,1-2 41 0 0,-5 6-113 0 0,1 0-1 0 0,0 0 1 0 0,1 1 0 0 0,0-1-1 0 0,0 1 1 0 0,1 1 0 0 0,0-1-1 0 0,0 1 1 0 0,0 0-1 0 0,5-2 114 0 0,-8 7-6 0 0,-1-1-17 0 0,1 1 1 0 0,0 0-1 0 0,-1 0 1 0 0,1 0-1 0 0,0 0 0 0 0,0 1 1 0 0,1-1 22 0 0,-3 2 9 0 0,-1 0 1 0 0,0 0-1 0 0,1 0 1 0 0,-1 0-1 0 0,0 0 0 0 0,1 0 1 0 0,-1 0-1 0 0,1 1 1 0 0,-1-1-1 0 0,0 0 1 0 0,1 1-1 0 0,-1-1 1 0 0,0 1-1 0 0,0-1 1 0 0,1 1-1 0 0,-1 0 1 0 0,0-1-1 0 0,0 1 1 0 0,0 0-1 0 0,0 0 1 0 0,0 0-1 0 0,0 0 1 0 0,0 0-1 0 0,0 0-9 0 0,5 6 94 0 0,-1-1-1 0 0,0 1 1 0 0,0 1 0 0 0,-1-1 0 0 0,0 0-1 0 0,0 1 1 0 0,0 2-94 0 0,5 13 554 0 0,3 20-554 0 0,-7-25 121 0 0,1 0-1 0 0,1 0 1 0 0,0 0-1 0 0,1 0-120 0 0,-4-11 17 0 0,0 1-1 0 0,1-1 1 0 0,-1 0 0 0 0,2 0-1 0 0,-1 0 1 0 0,1 0-17 0 0,-4-5 1 0 0,0-1 0 0 0,0 1-1 0 0,0 0 1 0 0,1-1 0 0 0,-1 1 0 0 0,0-1 0 0 0,1 0-1 0 0,-1 0 1 0 0,1 0 0 0 0,-1 0 0 0 0,1 0 0 0 0,0-1 0 0 0,-1 1-1 0 0,1-1 1 0 0,0 1 0 0 0,-1-1 0 0 0,1 0 0 0 0,0 0 0 0 0,0 0-1 0 0,-1-1 1 0 0,2 1-1 0 0,6-2-214 0 0,1-1-1 0 0,-1 1 1 0 0,0-2 0 0 0,0 0-1 0 0,0 0 1 0 0,0 0-1 0 0,-1-1 1 0 0,0-1-1 0 0,0 0 1 0 0,0 0-1 0 0,-1-1 1 0 0,4-3 214 0 0,0-1-707 0 0,-1 0 0 0 0,-1-1 0 0 0,0-1-1 0 0,-1 1 1 0 0,0-1 0 0 0,-1-1 0 0 0,-1 0 0 0 0,2-3 707 0 0,-6 12 8 0 0,-1-1 1 0 0,0 0-1 0 0,0 1 0 0 0,0-1 1 0 0,0 0-1 0 0,-1 0 1 0 0,1-6-9 0 0,-2 12 60 0 0,-1 0 0 0 0,1-1 0 0 0,0 1 0 0 0,-1 0 0 0 0,1-1 0 0 0,0 1 0 0 0,-1 0 0 0 0,1 0 0 0 0,0-1 0 0 0,-1 1 0 0 0,1 0 1 0 0,0 0-1 0 0,-1 0 0 0 0,1 0 0 0 0,-1 0 0 0 0,1-1 0 0 0,0 1 0 0 0,-1 0 0 0 0,1 0 0 0 0,-1 0 0 0 0,1 0 0 0 0,-1 0 0 0 0,1 0 0 0 0,0 0 1 0 0,-1 0-1 0 0,1 1-60 0 0,-12-1 919 0 0,8 1-695 0 0,0 0 0 0 0,1 0 1 0 0,-1 0-1 0 0,0 1 0 0 0,1-1 0 0 0,-1 1 0 0 0,1 0 1 0 0,0 0-1 0 0,0 0 0 0 0,-1 0 0 0 0,1 1 1 0 0,1 0-1 0 0,-1-1 0 0 0,0 1 0 0 0,1 0 1 0 0,-1 0-1 0 0,1 0 0 0 0,-1 2-224 0 0,-2 3 137 0 0,0 0 1 0 0,1 1-1 0 0,0-1 1 0 0,1 1-1 0 0,0 0 1 0 0,0-1-1 0 0,0 4-137 0 0,2-8 9 0 0,1 0 0 0 0,0 1 0 0 0,0-1 0 0 0,0 0 0 0 0,1 0-1 0 0,-1 0 1 0 0,1 0 0 0 0,0 0 0 0 0,0 0 0 0 0,0 0 0 0 0,1 0-1 0 0,0 0 1 0 0,-1 0 0 0 0,2 0-9 0 0,-2-1 10 0 0,0-1-1 0 0,0 0 1 0 0,0 0-1 0 0,1-1 1 0 0,-1 1-1 0 0,0 0 1 0 0,1 0-1 0 0,-1-1 1 0 0,1 1 0 0 0,0 0-1 0 0,0-1 1 0 0,0 0-1 0 0,-1 1 1 0 0,1-1-1 0 0,0 0 1 0 0,1 0-1 0 0,-1 0 1 0 0,0 0-1 0 0,0-1 1 0 0,0 1 0 0 0,0 0-1 0 0,1-1 1 0 0,-1 0-1 0 0,0 1 1 0 0,1-1-1 0 0,-1 0-9 0 0,3-1 39 0 0,0 1 0 0 0,0-1 0 0 0,0 0 0 0 0,0-1 0 0 0,0 1 0 0 0,0-1 0 0 0,0 0 0 0 0,0 0 0 0 0,-1 0 0 0 0,1-1-1 0 0,-1 0 1 0 0,1 0 0 0 0,-1 0 0 0 0,0 0 0 0 0,0-1 0 0 0,-1 1 0 0 0,1-1 0 0 0,-1 0 0 0 0,0 0 0 0 0,0 0 0 0 0,0-1 0 0 0,0 1-1 0 0,-1-1 1 0 0,0 1 0 0 0,0-1 0 0 0,0 0 0 0 0,0 0 0 0 0,-1 0 0 0 0,0 0 0 0 0,0 0 0 0 0,0 0 0 0 0,-1 0 0 0 0,1-1 0 0 0,-1 1-1 0 0,0 0 1 0 0,-1 0 0 0 0,0-2-39 0 0,1 1 14 0 0,-1 0-1 0 0,0 0 0 0 0,0 0 1 0 0,-1 1-1 0 0,1-1 0 0 0,-1 0 1 0 0,0 1-1 0 0,-1-1 0 0 0,0 1 1 0 0,1 0-1 0 0,-2 0 0 0 0,0-1-13 0 0,3 4 0 0 0,-3-4-9 0 0,1 1 0 0 0,-1 0 0 0 0,-1 0 0 0 0,1 0 0 0 0,-1 0 0 0 0,0 0 0 0 0,0 1 0 0 0,0 0 0 0 0,-3-2 9 0 0,-4-1-154 0 0,-11-6-555 0 0,21 13 670 0 0,1-1-225 0 0,0 1 1 0 0,-1-1-1 0 0,1 1 0 0 0,0 0 1 0 0,-1-1-1 0 0,1 1 1 0 0,-1 0-1 0 0,1 0 1 0 0,0 0-1 0 0,-1 0 0 0 0,1 0 1 0 0,-2 0 263 0 0,2 0-4992 0 0,1 0-1469 0 0</inkml:trace>
  <inkml:trace contextRef="#ctx0" brushRef="#br0" timeOffset="1163.51">1091 238 9960 0 0,'7'-4'288'0'0,"-1"1"1"0"0,1-1 0 0 0,-1-1-1 0 0,4-2-288 0 0,-9 6 47 0 0,-1 1 0 0 0,0 0-1 0 0,0 0 1 0 0,1 0-1 0 0,-1 0 1 0 0,0 0 0 0 0,1 0-1 0 0,-1 0 1 0 0,0 0-1 0 0,0 0 1 0 0,1 0 0 0 0,-1 0-1 0 0,0 0 1 0 0,0 0 0 0 0,1 0-1 0 0,-1 0 1 0 0,0 0-1 0 0,1 0 1 0 0,-1 0 0 0 0,0 0-1 0 0,0 0 1 0 0,1 0-1 0 0,-1 1 1 0 0,0-1 0 0 0,0 0-1 0 0,0 0 1 0 0,1 0-1 0 0,-1 0 1 0 0,0 1 0 0 0,0-1-1 0 0,0 0 1 0 0,1 0 0 0 0,-1 0-1 0 0,0 1 1 0 0,0-1-1 0 0,0 0 1 0 0,0 0 0 0 0,0 1-1 0 0,0-1 1 0 0,1 0-1 0 0,-1 0 1 0 0,0 1 0 0 0,0-1-1 0 0,0 0 1 0 0,0 1 0 0 0,0-1-1 0 0,0 0 1 0 0,0 0-1 0 0,0 1 1 0 0,0-1 0 0 0,0 0-47 0 0,0 1-86 0 0,-12 12-2791 0 0,9-10-1004 0 0</inkml:trace>
  <inkml:trace contextRef="#ctx0" brushRef="#br0" timeOffset="1389.139">1243 89 17191 0 0,'0'0'388'0'0,"0"0"52"0"0,0 0 31 0 0,0 0-51 0 0,0 2-275 0 0,2 43 1621 0 0,2 1 0 0 0,5 12-1766 0 0,4 52 1536 0 0,-11-90-1513 0 0,6 20-23 0 0,1 20 181 0 0,-6-43-183 0 0,-1 9 24 0 0,-2-25-97 0 0,0 0-1 0 0,0 1 1 0 0,0-1 0 0 0,-1 0-1 0 0,1 1 1 0 0,-1-1-1 0 0,1 0 1 0 0,-1 0 0 0 0,1 0-1 0 0,-1 0 1 0 0,0 1-1 0 0,1-1 1 0 0,-1 0 0 0 0,0 0-1 0 0,0 0 1 0 0,0 0-1 0 0,0-1 1 0 0,0 1 75 0 0,0 0-576 0 0,-9-4-2141 0 0,-2-2 187 0 0,1-1-3909 0 0</inkml:trace>
  <inkml:trace contextRef="#ctx0" brushRef="#br0" timeOffset="2098.758">1177 277 11376 0 0,'0'0'256'0'0,"13"-8"621"0"0,-6 5-780 0 0,-1 0 1 0 0,1 0-1 0 0,-1 0 0 0 0,1 1 1 0 0,0 1-1 0 0,0-1 0 0 0,0 1 1 0 0,0 0-1 0 0,0 0 0 0 0,6 1-97 0 0,50-1 2356 0 0,8 3-2356 0 0,14 0 503 0 0,-36-4 1710 0 0,41-6-2213 0 0,-81 8 719 0 0,-16 4-525 0 0,-20 7-230 0 0,25-10 94 0 0,-15 5 2 0 0,2 2-1 0 0,-1 0 1 0 0,1 0 0 0 0,0 2 0 0 0,-2 2-60 0 0,-9 8 222 0 0,0 1-1 0 0,-4 7-221 0 0,20-18 103 0 0,1 0 0 0 0,0 1-1 0 0,0 0 1 0 0,2 0 0 0 0,-1 1-1 0 0,-3 9-102 0 0,10-20 32 0 0,1-1 0 0 0,0 1 0 0 0,-1-1 0 0 0,1 1 0 0 0,0-1 1 0 0,0 1-1 0 0,0-1 0 0 0,0 1 0 0 0,0 0 0 0 0,0-1 0 0 0,-1 1 0 0 0,1-1 0 0 0,0 1 0 0 0,1-1 0 0 0,-1 1 0 0 0,0-1 0 0 0,0 1 0 0 0,0 0 0 0 0,0-1 0 0 0,0 1 0 0 0,0-1 0 0 0,1 1-32 0 0,-1-1-17 0 0,1 2 273 0 0,-1-2-26 0 0,13 4-37 0 0,-9-4-175 0 0,1 1-1 0 0,0-1 1 0 0,0 0-1 0 0,0-1 1 0 0,0 1-1 0 0,0-1 1 0 0,0 0-1 0 0,0 0 1 0 0,-1 0-1 0 0,1-1 1 0 0,0 1-1 0 0,-1-1 1 0 0,1-1-1 0 0,-1 1 1 0 0,0 0-1 0 0,0-1 1 0 0,0 0-1 0 0,0 0 1 0 0,1-1-18 0 0,9-10-5 0 0,0 0 1 0 0,0-1-1 0 0,-1 0 0 0 0,1-5 5 0 0,11-11-258 0 0,-2 2-131 0 0,-8 11 50 0 0,0 0 1 0 0,1 1 0 0 0,1 0-1 0 0,3 0 339 0 0,-15 13-79 0 0,-1 0 53 0 0,0 1-1 0 0,0 0 1 0 0,0 0-1 0 0,1 0 1 0 0,-1 0-1 0 0,1 1 1 0 0,0 0-1 0 0,0 0 1 0 0,0 0-1 0 0,2 0 27 0 0,-7 2-1 0 0,1-1-1 0 0,-1 1 1 0 0,1 0-1 0 0,-1 0 0 0 0,1-1 1 0 0,0 1-1 0 0,-1 0 1 0 0,1 0-1 0 0,0 0 1 0 0,-1 0-1 0 0,1 0 0 0 0,-1 0 1 0 0,1 0-1 0 0,0 0 1 0 0,-1 0-1 0 0,1 0 1 0 0,0 0-1 0 0,-1 1 0 0 0,1-1 1 0 0,-1 0-1 0 0,1 0 1 0 0,-1 1-1 0 0,1-1 0 0 0,0 0 1 0 0,-1 1-1 0 0,1-1 1 0 0,-1 0-1 0 0,1 1 2 0 0,0 0-9 0 0,3 1 16 0 0,0 1-1 0 0,-1-1 1 0 0,1 1-1 0 0,-1 0 1 0 0,0 0 0 0 0,1 1-1 0 0,-1-1 1 0 0,-1 0-1 0 0,1 1 1 0 0,0 0-1 0 0,-1-1 1 0 0,0 1 0 0 0,0 0-1 0 0,0 1 1 0 0,0-1-1 0 0,-1 0 1 0 0,1 0-1 0 0,-1 3-6 0 0,3 13 185 0 0,0-1 0 0 0,-2 1-1 0 0,1 15-184 0 0,-1-1 253 0 0,-2-28-169 0 0,0-1 0 0 0,0 1 0 0 0,0 0 0 0 0,-1 0 0 0 0,-1 2-84 0 0,-1 21 616 0 0,2-29-598 0 0,1 0 0 0 0,0 0 0 0 0,0 0 0 0 0,-1 0-1 0 0,1 0 1 0 0,-1 0 0 0 0,1 1 0 0 0,0-1 0 0 0,-1 0 0 0 0,1 0-1 0 0,0 0 1 0 0,-1 0 0 0 0,1 0 0 0 0,0 0 0 0 0,-1-1 0 0 0,1 1-1 0 0,0 0 1 0 0,-1 0 0 0 0,1 0 0 0 0,0 0 0 0 0,-1 0 0 0 0,1 0-1 0 0,0-1 1 0 0,-1 1-18 0 0,0-1 18 0 0,0-1-1 0 0,0 1 1 0 0,0-1-1 0 0,0 1 1 0 0,0-1-1 0 0,1 1 1 0 0,-1-1-1 0 0,0 0 1 0 0,1 0-1 0 0,0 1 1 0 0,-1-1-1 0 0,1 0 1 0 0,0 0 0 0 0,0 1-1 0 0,-1-1 1 0 0,2 0-1 0 0,-1 0-17 0 0,4-33-2 0 0,-2 26 5 0 0,1-4-106 0 0,0 0 0 0 0,1 0 0 0 0,0 0 0 0 0,1 1 0 0 0,2-3 103 0 0,-3 7-58 0 0,0 0 0 0 0,1 0 0 0 0,-1 1 0 0 0,2 0 0 0 0,-1 0 0 0 0,1 0 0 0 0,0 1 0 0 0,3-3 58 0 0,-6 7-9 0 0,0 0 0 0 0,0 0 0 0 0,0 0-1 0 0,0 0 1 0 0,0 1 0 0 0,0-1 0 0 0,0 1 0 0 0,2-1 9 0 0,-4 2 5 0 0,1-1 1 0 0,-1 1 0 0 0,1 0 0 0 0,-1 0-1 0 0,1-1 1 0 0,0 1 0 0 0,-1 0-1 0 0,1 1 1 0 0,-1-1 0 0 0,1 0 0 0 0,0 0-1 0 0,-1 1 1 0 0,1-1 0 0 0,-1 0 0 0 0,1 1-1 0 0,-1 0 1 0 0,1-1 0 0 0,-1 1-6 0 0,4 2 38 0 0,-2-1 0 0 0,1 1 0 0 0,0-1 1 0 0,0 1-1 0 0,-1 0 0 0 0,1 1 0 0 0,-1-1 1 0 0,0 1-1 0 0,0-1 0 0 0,-1 1 0 0 0,1 0 1 0 0,-1 0-1 0 0,1 0 0 0 0,-1 0 0 0 0,-1 0 1 0 0,1 2-39 0 0,11 22 234 0 0,-10-21-153 0 0,0 0 0 0 0,0 0 0 0 0,0 0 0 0 0,0 6-81 0 0,4 12 308 0 0,7 19-308 0 0,-2-4-246 0 0,-10-39-27 0 0,-1 1 0 0 0,0-1-1 0 0,0 0 1 0 0,1 0 0 0 0,-1 0 0 0 0,1 0 0 0 0,-1 0 0 0 0,1 0 0 0 0,-1 0 0 0 0,1 0 273 0 0,0-1-380 0 0,6 3-795 0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7:53.5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37 156 11072 0 0,'-2'-18'515'0'0,"2"12"-5"0"0,-1 1 0 0 0,1-1 0 0 0,-1 1 0 0 0,-1-1 0 0 0,0-3-510 0 0,2 9 263 0 0,0 0-1 0 0,0-1 1 0 0,-1 1 0 0 0,1-1 0 0 0,0 1 0 0 0,0 0-1 0 0,0-1 1 0 0,0 1 0 0 0,0 0 0 0 0,-1-1-1 0 0,1 1 1 0 0,0-1 0 0 0,0 1 0 0 0,-1 0 0 0 0,1 0-1 0 0,0-1 1 0 0,0 1 0 0 0,-1 0 0 0 0,1-1-1 0 0,0 1 1 0 0,-1 0 0 0 0,1 0 0 0 0,0 0 0 0 0,-1-1-263 0 0,-3 13 1371 0 0,-5 48-147 0 0,3 12-21 0 0,2 39-1203 0 0,6-87 49 0 0,0 1 0 0 0,3 8-49 0 0,-1 1 6 0 0,0-20-763 0 0,-3-12 447 0 0,0-1-791 0 0,-1-1-1276 0 0,0 0-4928 0 0</inkml:trace>
  <inkml:trace contextRef="#ctx0" brushRef="#br0" timeOffset="279.782">90 57 16959 0 0,'-2'-13'1164'0'0,"-1"7"-1104"0"0,3 5 144 0 0,0 1 58 0 0,0 0 8 0 0,15 15-12 0 0,-7-5-992 0 0,-1 0 1 0 0,0 1-1 0 0,4 7 734 0 0,-10-16-271 0 0,6 7-962 0 0</inkml:trace>
  <inkml:trace contextRef="#ctx0" brushRef="#br0" timeOffset="561.399">184 207 13304 0 0,'-3'14'1009'0'0,"-5"40"-456"0"0,-5 49 4515 0 0,13-62-3104 0 0,0-40-1735 0 0,0-1-6 0 0,0 0-18 0 0,0 0-51 0 0,0 0-24 0 0,8-12 253 0 0,19-43-53 0 0,-18 36-532 0 0,0 0 1 0 0,8-12 201 0 0,-7 15-175 0 0,-1 3-163 0 0,1-1 0 0 0,4-5 338 0 0,-10 15-77 0 0,0 0 0 0 0,0 0-1 0 0,1 0 1 0 0,-1 0-1 0 0,1 1 1 0 0,-1 0 0 0 0,1 0-1 0 0,0 0 1 0 0,1 0 77 0 0,-4 2-18 0 0,0 0 0 0 0,1 0 0 0 0,-1 0 0 0 0,0 0 0 0 0,1 0 0 0 0,-1 0 0 0 0,1 1 0 0 0,-1-1 0 0 0,1 1 0 0 0,0 0 0 0 0,-1-1-1 0 0,1 1 1 0 0,-1 0 0 0 0,1 1 0 0 0,0-1 0 0 0,-1 0 0 0 0,1 1 0 0 0,-1 0 0 0 0,1-1 0 0 0,-1 1 0 0 0,1 0 0 0 0,-1 0 0 0 0,0 1 0 0 0,0-1 0 0 0,1 0 0 0 0,-1 1 0 0 0,0-1 0 0 0,0 1 0 0 0,0 0 0 0 0,1 1 18 0 0,4 6-22 0 0,0 1 1 0 0,0-1-1 0 0,-1 2 1 0 0,0-1-1 0 0,1 4 22 0 0,8 15-434 0 0,-7-15 253 0 0,-7-11-236 0 0,1 1 0 0 0,0-1 0 0 0,0 0 0 0 0,0 0-1 0 0,0 1 1 0 0,1-1 0 0 0,-1-1 0 0 0,3 3 417 0 0,4 3-1657 0 0</inkml:trace>
  <inkml:trace contextRef="#ctx0" brushRef="#br0" timeOffset="813.889">756 93 14048 0 0,'0'0'322'0'0,"-4"-12"768"0"0,3 11-1060 0 0,0 0 1 0 0,0 0 0 0 0,0 0 0 0 0,0 1-1 0 0,0-1 1 0 0,-1 0 0 0 0,1 0 0 0 0,0 1-1 0 0,0-1 1 0 0,0 0 0 0 0,-1 1 0 0 0,1-1-1 0 0,0 1 1 0 0,-1 0 0 0 0,1-1 0 0 0,-1 1-1 0 0,1 0 1 0 0,0 0 0 0 0,-1 0 0 0 0,1 0-1 0 0,-1 0-30 0 0,-1 1 207 0 0,0-1 0 0 0,0 1 0 0 0,0 0 1 0 0,0 0-1 0 0,0 0 0 0 0,0 0 0 0 0,1 0 0 0 0,-1 1 0 0 0,-2 1-207 0 0,-4 3 522 0 0,0 1 0 0 0,1 0-1 0 0,0 0 1 0 0,0 1 0 0 0,0 1-522 0 0,-3 3 346 0 0,0 0-1 0 0,1 1 1 0 0,1 1-1 0 0,0 0 1 0 0,-6 12-346 0 0,12-20 30 0 0,1 1 0 0 0,-1-1 1 0 0,1 1-1 0 0,0 0 0 0 0,1-1 0 0 0,0 1 1 0 0,0 0-1 0 0,0 0 0 0 0,1 0 0 0 0,0 0 0 0 0,0 0 1 0 0,1 0-1 0 0,0 0 0 0 0,0 0 0 0 0,0 0-30 0 0,0-5 20 0 0,1 1 1 0 0,-1 0-1 0 0,0-1 0 0 0,1 1 0 0 0,-1-1 0 0 0,1 1 1 0 0,0-1-1 0 0,0 1 0 0 0,0-1 0 0 0,0 0 0 0 0,0 0 0 0 0,0 0 1 0 0,1-1-1 0 0,-1 1 0 0 0,0 0 0 0 0,1-1 0 0 0,0 1 0 0 0,-1-1 1 0 0,1 0-1 0 0,0 0 0 0 0,2 0-20 0 0,2 2 38 0 0,0-1-1 0 0,0-1 1 0 0,1 1-1 0 0,-1-1 1 0 0,0-1-1 0 0,1 0 1 0 0,-1 1-1 0 0,2-2-37 0 0,17-2-391 0 0,0-1 0 0 0,0-2 0 0 0,0 0 0 0 0,17-8 391 0 0,-23 5-5364 0 0,-1-4-1759 0 0</inkml:trace>
  <inkml:trace contextRef="#ctx0" brushRef="#br0" timeOffset="1344.802">970 37 13536 0 0,'0'0'306'0'0,"0"0"46"0"0,0 0 22 0 0,0 0-49 0 0,-2 17-202 0 0,6 1 504 0 0,0 1 1 0 0,1-1-1 0 0,3 5-627 0 0,11 38 2269 0 0,-14-39-1320 0 0,0-1 0 0 0,-1 1-1 0 0,0 20-948 0 0,1-1 642 0 0,-5-36-555 0 0,1 2 126 0 0,0 0-1 0 0,0 0 0 0 0,-1 0 0 0 0,-1 6-212 0 0,-9-22 262 0 0,8 4-359 0 0,0 0 0 0 0,0 0 1 0 0,1 0-1 0 0,-1-1 0 0 0,1 1 1 0 0,0 0-1 0 0,1-1 1 0 0,-1 1-1 0 0,1-1 0 0 0,0 1 1 0 0,1-1-1 0 0,-1 1 0 0 0,1-1 1 0 0,0 1-1 0 0,0-1 1 0 0,1-1 96 0 0,1-1-198 0 0,-1 0 0 0 0,1 0 0 0 0,1 0 0 0 0,0 0 1 0 0,0 1-1 0 0,0 0 0 0 0,1 0 0 0 0,0 0 1 0 0,0 0-1 0 0,3-2 198 0 0,-2 4-23 0 0,-1 0 0 0 0,0 1-1 0 0,1 0 1 0 0,0 0 0 0 0,0 0 0 0 0,0 1 0 0 0,0 0 0 0 0,1 0 0 0 0,-1 1 0 0 0,1-1 0 0 0,0 1 0 0 0,-1 1 0 0 0,1 0-1 0 0,0 0 1 0 0,0 0 0 0 0,0 0 0 0 0,0 1 0 0 0,0 0 0 0 0,7 2 23 0 0,60 1 420 0 0,-46 0-167 0 0,-1-1 1 0 0,1-1-1 0 0,0-1 0 0 0,20-3-253 0 0,-35-3 74 0 0,-13 6-75 0 0,1-1 0 0 0,-1 1 0 0 0,0 0 0 0 0,1-1 0 0 0,-1 1 0 0 0,0 0 0 0 0,0-1 0 0 0,1 1 0 0 0,-1 0 1 0 0,0-1-1 0 0,0 1 0 0 0,0 0 0 0 0,1-1 0 0 0,-1 1 0 0 0,0 0 0 0 0,0-1 0 0 0,0 1 0 0 0,0-1 0 0 0,0 1 0 0 0,0 0 0 0 0,0-1 0 0 0,0 1 1 0 0,0-1-1 0 0,0 1 0 0 0,0-1 0 0 0,0 1 0 0 0,0 0 0 0 0,0-1 0 0 0,0 1 0 0 0,0-1 0 0 0,-1 1 0 0 0,1 0 0 0 0,0-1 0 0 0,0 1 1 0 0,0 0-1 0 0,-1-1 0 0 0,1 1 0 0 0,0 0 0 0 0,0-1 0 0 0,-1 1 0 0 0,1 0 0 0 0,-1-1 1 0 0,1 1-16 0 0,-1-3-14 0 0,0 1 1 0 0,-1 0-1 0 0,1 0 1 0 0,-1 0-1 0 0,1 0 1 0 0,-1 0-1 0 0,0 0 1 0 0,0 0-1 0 0,0 1 0 0 0,0-1 1 0 0,0 1-1 0 0,0-1 1 0 0,0 1-1 0 0,0 0 1 0 0,-2-1 29 0 0,-6-2-127 0 0,0 0 1 0 0,0 1-1 0 0,-3-1 127 0 0,2 1 8 0 0,3 2-11 0 0,1 0 0 0 0,-1 0-1 0 0,0 0 1 0 0,0 1 0 0 0,0 0-1 0 0,0 1 1 0 0,0-1 0 0 0,0 2-1 0 0,0-1 1 0 0,0 1 0 0 0,1 0-1 0 0,-1 1 1 0 0,1 0 0 0 0,-2 1 3 0 0,5-2 58 0 0,-1 1 1 0 0,1-1 0 0 0,-1 1-1 0 0,1 0 1 0 0,0 1-1 0 0,0-1 1 0 0,1 1 0 0 0,-1 0-1 0 0,1 0 1 0 0,-1 0 0 0 0,1 0-1 0 0,1 0 1 0 0,-1 1 0 0 0,0-1-1 0 0,1 1 1 0 0,-1 2-59 0 0,2-3 34 0 0,-1 1 0 0 0,1-1 0 0 0,0 0-1 0 0,0 1 1 0 0,1-1 0 0 0,-1 0 0 0 0,1 1 0 0 0,0-1 0 0 0,0 1 0 0 0,1-1 0 0 0,-1 0 0 0 0,1 1 0 0 0,0-1 0 0 0,0 0 0 0 0,0 1 0 0 0,1-1-1 0 0,-1 0 1 0 0,1 0 0 0 0,1 0-34 0 0,-1 1 15 0 0,0-1 0 0 0,1 1 0 0 0,-1-1-1 0 0,1 0 1 0 0,0 0 0 0 0,0 0-1 0 0,1 0 1 0 0,-1-1 0 0 0,1 1 0 0 0,0-1-1 0 0,0 0 1 0 0,0 0 0 0 0,0-1 0 0 0,1 1-1 0 0,-1-1 1 0 0,1 0 0 0 0,-1 0 0 0 0,1 0-1 0 0,2 0-14 0 0,9 2-61 0 0,-1 0 0 0 0,1-2-1 0 0,-1 0 1 0 0,1 0-1 0 0,0-1 1 0 0,0-1 0 0 0,-1-1-1 0 0,1 0 1 0 0,0-1 0 0 0,-1-1-1 0 0,1-1 1 0 0,11-3 61 0 0,-10 1-2072 0 0,-1-1 1 0 0,1 0-1 0 0,-1-1 1 0 0,3-3 2071 0 0,2 0-5769 0 0</inkml:trace>
  <inkml:trace contextRef="#ctx0" brushRef="#br0" timeOffset="1670.376">1766 101 12600 0 0,'-2'-2'135'0'0,"0"0"-1"0"0,1 0 1 0 0,-1 0 0 0 0,0 0 0 0 0,0 0 0 0 0,0 1 0 0 0,0-1 0 0 0,0 1 0 0 0,0-1 0 0 0,-1 1 0 0 0,1 0 0 0 0,0 0-1 0 0,-1 0 1 0 0,1 0 0 0 0,-1 0 0 0 0,1 1 0 0 0,-1-1 0 0 0,1 1 0 0 0,-1-1 0 0 0,0 1 0 0 0,1 0 0 0 0,-1 0 0 0 0,1 0 0 0 0,-1 1-1 0 0,0-1 1 0 0,1 1 0 0 0,-1-1 0 0 0,-1 1-135 0 0,-2 1 416 0 0,0 0-1 0 0,0 1 0 0 0,0 0 1 0 0,1 0-1 0 0,-1 0 0 0 0,1 0 1 0 0,-1 1-1 0 0,1 0 0 0 0,0 0 1 0 0,0 1-1 0 0,0 0-415 0 0,-1 2 166 0 0,-1 1 0 0 0,1 0-1 0 0,1 1 1 0 0,0-1 0 0 0,0 1 0 0 0,0 0-1 0 0,1 0 1 0 0,1 1 0 0 0,-1-1 0 0 0,2 1 0 0 0,-1 0-1 0 0,0 5-165 0 0,3-13 86 0 0,0 1 0 0 0,0 0 0 0 0,0-1 0 0 0,0 1 0 0 0,0 0 0 0 0,1-1 0 0 0,-1 1 0 0 0,1 0 0 0 0,-1-1 0 0 0,1 1 0 0 0,0-1 0 0 0,0 1 0 0 0,0-1-86 0 0,0-1 2 0 0,-1 0 0 0 0,1 0 0 0 0,-1 0 0 0 0,1 0 0 0 0,0 0 0 0 0,-1 0 0 0 0,1-1 0 0 0,0 1 0 0 0,-1 0 0 0 0,1 0 0 0 0,0-1 0 0 0,0 1 0 0 0,0-1 0 0 0,0 1 0 0 0,0 0 0 0 0,0-1 0 0 0,0 0 0 0 0,0 1 0 0 0,0-1 0 0 0,0 0 0 0 0,0 1 0 0 0,0-1-2 0 0,2 0 14 0 0,-1 1-7 0 0,0-1-1 0 0,-1 0 1 0 0,1 1 0 0 0,0-1-1 0 0,0 0 1 0 0,0 0-1 0 0,0-1 1 0 0,0 1-1 0 0,0 0 1 0 0,0 0-1 0 0,0-1 1 0 0,0 1 0 0 0,-1-1-1 0 0,1 0 1 0 0,0 0-1 0 0,0 1 1 0 0,0-2-7 0 0,29-20 141 0 0,-17 11-114 0 0,5-3-158 0 0,-11 7-20 0 0,1 1 1 0 0,-1 0-1 0 0,2 0 1 0 0,-1 1-1 0 0,0 0 0 0 0,1 0 1 0 0,0 1-1 0 0,4-1 151 0 0,-13 5-10 0 0,0 0 0 0 0,0 0 0 0 0,0 0 0 0 0,1 1 1 0 0,-1-1-1 0 0,0 0 0 0 0,0 0 0 0 0,0 1 0 0 0,0-1 0 0 0,0 1 0 0 0,1-1 0 0 0,-1 1 0 0 0,0 0 0 0 0,0-1 0 0 0,0 1 0 0 0,-1 0 0 0 0,1-1 0 0 0,0 1 0 0 0,0 0 0 0 0,0 0 0 0 0,0 0 0 0 0,-1 0 0 0 0,1 0 0 0 0,0 0 0 0 0,-1 1 10 0 0,3 1 10 0 0,-1 0 0 0 0,-1 1-1 0 0,1-1 1 0 0,0 1 0 0 0,-1-1-1 0 0,0 1 1 0 0,1 3-10 0 0,-1 1 28 0 0,1-1 0 0 0,-1 0 0 0 0,2 0 0 0 0,-1 0 0 0 0,1 0 1 0 0,0 0-1 0 0,0 0 0 0 0,0-1 0 0 0,1 1-28 0 0,-1-4 0 0 0,-1-1 1 0 0,0 1-1 0 0,1 0 1 0 0,-1-1-1 0 0,1 0 1 0 0,0 1-1 0 0,0-1 0 0 0,0 0 1 0 0,0 0-1 0 0,0-1 1 0 0,0 1-1 0 0,0-1 1 0 0,0 1-1 0 0,1-1 1 0 0,-1 0-1 0 0,1 0 0 0 0,-1-1 1 0 0,1 1-1 0 0,3-1 0 0 0,-2 1-279 0 0,1-1 0 0 0,0 1 0 0 0,0-1 0 0 0,0-1-1 0 0,0 1 1 0 0,-1-1 0 0 0,1 0 0 0 0,0-1 0 0 0,-1 1-1 0 0,5-3 280 0 0,3-3-1456 0 0</inkml:trace>
  <inkml:trace contextRef="#ctx0" brushRef="#br0" timeOffset="2314.254">2166 29 16895 0 0,'0'0'498'0'0,"0"0"-9"0"0,-13 6-292 0 0,11-3-160 0 0,1 0-1 0 0,0 0 1 0 0,-1 0-1 0 0,1 1 0 0 0,0-1 1 0 0,1 1-1 0 0,-1-1 0 0 0,1 0 1 0 0,-1 1-1 0 0,1-1 1 0 0,0 1-1 0 0,0-1 0 0 0,1 2-36 0 0,-1-1 55 0 0,1 5 219 0 0,0 1 0 0 0,0-1 0 0 0,1 0 0 0 0,1 0 0 0 0,0 0 0 0 0,2 6-274 0 0,1 1 294 0 0,-1-3-60 0 0,1 0 1 0 0,0-1-1 0 0,5 7-234 0 0,-4-7 242 0 0,-1 0 1 0 0,0 0-1 0 0,2 9-242 0 0,-7-21 11 0 0,-1 1-1 0 0,0-1 0 0 0,1 1 1 0 0,-1 0-1 0 0,0-1 1 0 0,0 1-1 0 0,1 0 0 0 0,-1-1 1 0 0,0 1-1 0 0,0 0 1 0 0,0-1-1 0 0,0 1 0 0 0,0 0 1 0 0,0-1-1 0 0,0 1 0 0 0,0 0 1 0 0,0 0-1 0 0,0-1 1 0 0,0 1-1 0 0,0 0 0 0 0,-1-1 1 0 0,1 1-1 0 0,0 0 1 0 0,-1-1-1 0 0,1 1 0 0 0,0-1 1 0 0,-1 1-1 0 0,1 0 0 0 0,0-1 1 0 0,-1 1-1 0 0,1-1 1 0 0,-1 1-1 0 0,1-1 0 0 0,-1 0 1 0 0,1 1-1 0 0,-1-1 0 0 0,0 1 1 0 0,1-1-1 0 0,-1 0 1 0 0,0 1-1 0 0,1-1 0 0 0,-1 0 1 0 0,1 0-1 0 0,-1 0 1 0 0,0 1-1 0 0,0-1 0 0 0,1 0-10 0 0,-27 5 10 0 0,1 0 0 0 0,0-2 0 0 0,-1-1 0 0 0,-21-1-10 0 0,17-1-170 0 0,75-10 24 0 0,-32 9 135 0 0,-8 1 11 0 0,0 0 0 0 0,0 0 0 0 0,1-1 0 0 0,-1 0-1 0 0,0 0 1 0 0,4-1 0 0 0,13-5 0 0 0,1 2 0 0 0,20-3 0 0 0,21-6 0 0 0,-36 6 26 0 0,0 0 0 0 0,-1-2 1 0 0,-1-1-1 0 0,0-1 0 0 0,0-1 0 0 0,-1-1 0 0 0,-1-2 0 0 0,0 0 0 0 0,2-3-26 0 0,-14 10 37 0 0,-7 5-35 0 0,0 1 0 0 0,0-1 0 0 0,0 1-1 0 0,-1-1 1 0 0,0-1 0 0 0,1 1 0 0 0,-1 0 0 0 0,0-1-1 0 0,0 0-1 0 0,-3 5 1 0 0,0-1 0 0 0,0 1 0 0 0,0 0 0 0 0,0 0 0 0 0,1 0 0 0 0,-1 0 0 0 0,0-1 0 0 0,0 1 0 0 0,0 0 0 0 0,0 0 0 0 0,0 0 0 0 0,0-1 0 0 0,0 1-1 0 0,0 0 1 0 0,0 0 0 0 0,0-1 0 0 0,0 1 0 0 0,0 0 0 0 0,0 0 0 0 0,0 0 0 0 0,0-1 0 0 0,0 1 0 0 0,0 0 0 0 0,0 0 0 0 0,0 0 0 0 0,0-1 0 0 0,0 1 0 0 0,0 0 0 0 0,-1 0 0 0 0,1 0-1 0 0,0-1 1 0 0,0 1 0 0 0,0 0 0 0 0,0 0 0 0 0,0 0-1 0 0,-3-1 21 0 0,1 0-21 0 0,0 1 1 0 0,0 0 0 0 0,0-1 0 0 0,0 1 0 0 0,-1 0-1 0 0,1 0 1 0 0,0 0 0 0 0,0 1 0 0 0,0-1-1 0 0,0 0 1 0 0,0 1 0 0 0,0 0 0 0 0,0-1-1 0 0,0 1 1 0 0,-2 1-1 0 0,-28 13-1 0 0,25-10 38 0 0,0 0 0 0 0,0 0 0 0 0,0 1 0 0 0,0 0 0 0 0,1 0 0 0 0,0 0 0 0 0,1 1 0 0 0,-1 0 0 0 0,1 0 0 0 0,1 1-1 0 0,-1-1 1 0 0,1 1 0 0 0,-2 6-37 0 0,5-12 36 0 0,1 0 1 0 0,-1 0-1 0 0,1 1 0 0 0,-1-1 0 0 0,1 0 0 0 0,0 0 1 0 0,0 0-1 0 0,0 1 0 0 0,0-1 0 0 0,0 0 0 0 0,0 0 1 0 0,1 0-1 0 0,-1 1 0 0 0,1-1 0 0 0,-1 0 0 0 0,1 0 1 0 0,0 0-1 0 0,0 0 0 0 0,0 0 0 0 0,0 0 1 0 0,0 0-1 0 0,0-1 0 0 0,1 1 0 0 0,-1 0 0 0 0,1 0 1 0 0,-1-1-1 0 0,1 1 0 0 0,0 0-36 0 0,2 1 43 0 0,0 0 0 0 0,0 1 0 0 0,1-1 0 0 0,-1-1 1 0 0,0 1-1 0 0,1-1 0 0 0,0 0 0 0 0,0 0 0 0 0,-1 0 0 0 0,1 0 0 0 0,5 0-43 0 0,13 1 110 0 0,0-1-1 0 0,1-1 1 0 0,-1-1-1 0 0,0-1 1 0 0,5-2-110 0 0,15-3-870 0 0,0-2 0 0 0,13-6 870 0 0,-43 10-1484 0 0,0-1 0 0 0,10-4 1484 0 0,-22 8-90 0 0,25-9-1492 0 0</inkml:trace>
  <inkml:trace contextRef="#ctx0" brushRef="#br0" timeOffset="2698.715">3039 32 13504 0 0,'0'0'306'0'0,"0"-12"745"0"0,0 11-876 0 0,-1 0 0 0 0,1 0 0 0 0,-1 0 0 0 0,1 0 0 0 0,-1 0 0 0 0,1 0 0 0 0,-1 0 0 0 0,0 0 0 0 0,1 0 0 0 0,-1 1 0 0 0,0-1 0 0 0,0 0 0 0 0,0 0-1 0 0,0 1 1 0 0,1-1 0 0 0,-1 0 0 0 0,0 1 0 0 0,0-1 0 0 0,0 1 0 0 0,-1-1 0 0 0,1 1-175 0 0,-1-1 233 0 0,-1 1-1 0 0,1-1 1 0 0,-1 1-1 0 0,1 0 1 0 0,0 0-1 0 0,-1 0 1 0 0,1 0-1 0 0,-1 0 1 0 0,1 1-1 0 0,-1-1-232 0 0,-5 2 329 0 0,1 0-1 0 0,-1 1 0 0 0,1 0 1 0 0,-1 0-1 0 0,-3 2-328 0 0,5-2 113 0 0,0 1 0 0 0,0 0-1 0 0,1 0 1 0 0,-1 0 0 0 0,1 0 0 0 0,0 1-1 0 0,-3 3-112 0 0,6-5 27 0 0,-1 0 0 0 0,1-1-1 0 0,0 1 1 0 0,0 0 0 0 0,0 0-1 0 0,0 0 1 0 0,1 0 0 0 0,-1 1 0 0 0,1-1-1 0 0,0 0 1 0 0,-1 2-27 0 0,2-3 23 0 0,0 0 0 0 0,-1 0 0 0 0,1 0 0 0 0,0-1 0 0 0,0 1 0 0 0,1 0 0 0 0,-1 0 1 0 0,0 0-1 0 0,1 0 0 0 0,-1 0 0 0 0,1-1 0 0 0,-1 1 0 0 0,1 0 0 0 0,0 0 0 0 0,0-1 0 0 0,0 1 0 0 0,0 0 0 0 0,0-1 0 0 0,0 1 0 0 0,0-1 1 0 0,0 1-1 0 0,1-1-23 0 0,14 14 7 0 0,1 0 1 0 0,0-2-1 0 0,1 0 1 0 0,10 5-8 0 0,6 5-4 0 0,-24-17 4 0 0,1 0 0 0 0,-1-1 0 0 0,10 3 0 0 0,-7-3 0 0 0,-1 1 0 0 0,9 5 0 0 0,44 28 144 0 0,-65-39-140 0 0,1 0 0 0 0,-1 0 0 0 0,1 0 0 0 0,-1 1 0 0 0,0-1-1 0 0,1 0 1 0 0,-1 0 0 0 0,0 1 0 0 0,0-1 0 0 0,1 0 0 0 0,-1 1 0 0 0,0-1-1 0 0,0 0 1 0 0,1 1 0 0 0,-1-1 0 0 0,0 1 0 0 0,0-1 0 0 0,0 0 0 0 0,0 1-1 0 0,0-1 1 0 0,1 0 0 0 0,-1 1 0 0 0,0-1 0 0 0,0 1 0 0 0,0-1 0 0 0,0 1 0 0 0,0-1-1 0 0,0 0 1 0 0,0 1 0 0 0,-1-1-4 0 0,1 1 2 0 0,0 0 0 0 0,-1 0 0 0 0,1 0-1 0 0,-1 0 1 0 0,0-1 0 0 0,1 1 0 0 0,-1 0 0 0 0,0 0-1 0 0,1-1 1 0 0,-1 1 0 0 0,0-1 0 0 0,0 1 0 0 0,0 0-2 0 0,-28 13-13 0 0,25-13 29 0 0,-18 8-268 0 0,0-2 0 0 0,-12 2 252 0 0,-1 0-6667 0 0,8-3-744 0 0</inkml:trace>
  <inkml:trace contextRef="#ctx0" brushRef="#br0" timeOffset="3016.511">3410 221 17015 0 0,'2'-1'64'0'0,"-1"0"55"0"0,-1 0 1 0 0,2 0-1 0 0,-1 0 1 0 0,0 1-1 0 0,0-1 1 0 0,0 1-1 0 0,0-1 1 0 0,0 1-1 0 0,0-1 1 0 0,1 1-1 0 0,-1 0 1 0 0,0-1-1 0 0,0 1 1 0 0,0 0-1 0 0,2 0-119 0 0,-2 0 53 0 0,0 1-1 0 0,0-1 0 0 0,0 1 1 0 0,0-1-1 0 0,0 1 0 0 0,0-1 0 0 0,0 1 1 0 0,0 0-1 0 0,0-1 0 0 0,0 1 0 0 0,0 0 1 0 0,0 0-1 0 0,0 0 0 0 0,-1 0 0 0 0,1 0 1 0 0,0-1-1 0 0,-1 1 0 0 0,1 1 1 0 0,-1-1-1 0 0,1 0 0 0 0,-1 0 0 0 0,1 0 1 0 0,-1 0-1 0 0,0 0 0 0 0,0 0 0 0 0,1 1-52 0 0,-1-2-9 0 0,0 3 89 0 0,0 1 1 0 0,0-1 0 0 0,0 1 0 0 0,0-1 0 0 0,-1 1-1 0 0,1-1 1 0 0,-1 1 0 0 0,0-1 0 0 0,0 0-1 0 0,0 1 1 0 0,0-1 0 0 0,-1 0 0 0 0,1 0-1 0 0,-1 0 1 0 0,0 0 0 0 0,0 0 0 0 0,-1 2-81 0 0,-6 6 260 0 0,-1-1-1 0 0,0 1 1 0 0,-7 5-260 0 0,15-14 26 0 0,-49 41 375 0 0,-39 24-401 0 0,11-9-95 0 0,41-31-494 0 0,11-7-1475 0 0,10-7-2783 0 0,1-1-1702 0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8:00.4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126 120 11952 0 0,'0'0'266'0'0,"0"-10"661"0"0,0 7-833 0 0,1 0 1 0 0,-1 0-1 0 0,1 0 1 0 0,0 0-1 0 0,1 0 1 0 0,-1 0-1 0 0,0 0 1 0 0,1 1-1 0 0,-1-1 0 0 0,1 0 1 0 0,0 1-1 0 0,0-1 1 0 0,0 1-1 0 0,0 0-94 0 0,1-2 501 0 0,-3 4-420 0 0,1 0 1 0 0,-1 0 0 0 0,0 0 0 0 0,0 0 0 0 0,0 0 0 0 0,0 0 0 0 0,0 0 0 0 0,0 0 0 0 0,0 0-1 0 0,0-1 1 0 0,0 1 0 0 0,1 0 0 0 0,-1 0 0 0 0,0 0 0 0 0,0 0 0 0 0,0 0 0 0 0,0 0-1 0 0,0 0 1 0 0,0 0 0 0 0,0 0 0 0 0,0-1 0 0 0,0 1 0 0 0,0 0 0 0 0,0 0 0 0 0,0 0 0 0 0,0 0-1 0 0,0 0 1 0 0,0 0 0 0 0,0 0 0 0 0,0 0 0 0 0,0-1 0 0 0,0 1 0 0 0,0 0 0 0 0,0 0-1 0 0,0 0 1 0 0,0 0 0 0 0,0 0 0 0 0,0 0 0 0 0,0 0 0 0 0,0 0 0 0 0,0-1 0 0 0,0 1 0 0 0,0 0-1 0 0,0 0 1 0 0,-1 0 0 0 0,1 0 0 0 0,0 0 0 0 0,0 0 0 0 0,0 0 0 0 0,0 0 0 0 0,0 0 0 0 0,0 0-1 0 0,0 0 1 0 0,0 0 0 0 0,0 0-82 0 0,-9 0 1079 0 0,-10 7-908 0 0,9-2-132 0 0,0 2 1 0 0,0-1 0 0 0,1 1-1 0 0,0 1 1 0 0,0 0 0 0 0,0 0 0 0 0,1 0-1 0 0,1 1 1 0 0,-1 0 0 0 0,1 1-1 0 0,1 0 1 0 0,0 0 0 0 0,-4 9-40 0 0,9-17 1 0 0,1 0 0 0 0,-1 0 1 0 0,0 0-1 0 0,1 0 0 0 0,0 0 1 0 0,-1 0-1 0 0,1 0 0 0 0,0 0 1 0 0,0 0-1 0 0,0 0 0 0 0,0 0 1 0 0,1 0-1 0 0,-1 0 0 0 0,0 0 1 0 0,1 0-1 0 0,0 0 0 0 0,-1 0 1 0 0,1 0-2 0 0,1 1 3 0 0,-1 0 0 0 0,1 0 0 0 0,0 0 0 0 0,0 0-1 0 0,1-1 1 0 0,-1 1 0 0 0,0-1 0 0 0,1 0 0 0 0,-1 1 0 0 0,3 0-3 0 0,6 4 14 0 0,0 0 1 0 0,1-1-1 0 0,0 0 1 0 0,0-1-1 0 0,2 0-14 0 0,-12-4 3 0 0,86 31 33 0 0,-15-6 156 0 0,14 10-192 0 0,-79-32 96 0 0,-1 0 1 0 0,0 0 0 0 0,-1 0 0 0 0,4 4-97 0 0,-8-6 7 0 0,1-1 1 0 0,-1 1-1 0 0,0 0 1 0 0,-1 0-1 0 0,1 0 1 0 0,0 0-1 0 0,0 1 1 0 0,-1-1-1 0 0,1 0 1 0 0,-1 1-1 0 0,0-1 1 0 0,0 1-1 0 0,0-1 1 0 0,1 3-8 0 0,-2-4 9 0 0,0 0 0 0 0,0 0 1 0 0,0 0-1 0 0,0 0 1 0 0,-1 0-1 0 0,1 1 0 0 0,0-1 1 0 0,0 0-1 0 0,-1 0 1 0 0,1 0-1 0 0,0 0 0 0 0,-1 0 1 0 0,1 0-1 0 0,-1 0 1 0 0,0 0-1 0 0,1 0 0 0 0,-1 0 1 0 0,0 0-1 0 0,1-1 1 0 0,-1 1-1 0 0,0 0 0 0 0,0 0 1 0 0,0-1-1 0 0,0 1 1 0 0,0 0-10 0 0,-5 2 39 0 0,1 0 0 0 0,0 0 0 0 0,-1 0 1 0 0,-2 0-40 0 0,-2 2 58 0 0,-18 6-23 0 0,1-1 1 0 0,-2-1-1 0 0,-23 3-35 0 0,36-8-30 0 0,-16 4-283 0 0,-22 1 313 0 0,44-7-183 0 0,0-1 1 0 0,0-1 0 0 0,0 0 0 0 0,0 0-1 0 0,0-1 1 0 0,1-1 0 0 0,-7-1 182 0 0,14 3-102 0 0,1 0 1 0 0,0-1-1 0 0,0 1 1 0 0,0 0-1 0 0,0-1 1 0 0,-1 1-1 0 0,1-1 1 0 0,0 0-1 0 0,0 1 1 0 0,0-1-1 0 0,0 0 1 0 0,0 0-1 0 0,0 1 1 0 0,1-1-1 0 0,-1 0 102 0 0,0 0-124 0 0,1 0-1 0 0,0 1 0 0 0,0-1 1 0 0,-1 0-1 0 0,1 1 1 0 0,0-1-1 0 0,0 0 1 0 0,0 0-1 0 0,0 1 0 0 0,0-1 1 0 0,0 0-1 0 0,0 0 1 0 0,0 1-1 0 0,0-1 1 0 0,0 0-1 0 0,0 1 0 0 0,0-1 1 0 0,1 0-1 0 0,-1 1 1 0 0,0-1-1 0 0,1 0 1 0 0,-1 1-1 0 0,0-1 0 0 0,1 0 1 0 0,-1 0 124 0 0,6-7-1601 0 0</inkml:trace>
  <inkml:trace contextRef="#ctx0" brushRef="#br0" timeOffset="333.618">702 176 15464 0 0,'0'0'348'0'0,"0"0"49"0"0,0 0 23 0 0,0 0-38 0 0,-1 8-184 0 0,-2-3-65 0 0,0 0 1 0 0,0 0 0 0 0,0 0-1 0 0,-1-1 1 0 0,0 1-1 0 0,0-1 1 0 0,0 0 0 0 0,-1 0-1 0 0,1 0 1 0 0,-1-1-1 0 0,0 0 1 0 0,0 0-134 0 0,-17 14 451 0 0,-24 26 339 0 0,1 2 0 0 0,0 4-790 0 0,1 15 448 0 0,42-62-385 0 0,0 0 0 0 0,0 1 0 0 0,0-1 0 0 0,0 1 0 0 0,1-1 0 0 0,-1 1 0 0 0,1 0 0 0 0,0 0 0 0 0,-1 0 0 0 0,1 0 0 0 0,1 0 0 0 0,-1 1-63 0 0,2 0 0 0 0,7-3 0 0 0,-2-3 21 0 0,-1 1-1 0 0,1-1 0 0 0,0 0 0 0 0,-1-1 0 0 0,0 1 0 0 0,0-1 1 0 0,1 0-1 0 0,-1-1-20 0 0,37-29 134 0 0,7-13-143 0 0,-28 25-81 0 0,0 1 0 0 0,2 1-1 0 0,21-13 91 0 0,-43 31 0 0 0,1 0 0 0 0,-1 0 0 0 0,1 0 0 0 0,-1 0 0 0 0,1 1 0 0 0,0-1 0 0 0,-1 1 0 0 0,1-1 0 0 0,0 1 0 0 0,-1 0 0 0 0,1-1 0 0 0,0 1 0 0 0,-1 0 0 0 0,1 0 0 0 0,0 0 0 0 0,-1 1 0 0 0,1-1 0 0 0,1 0 0 0 0,2 5 0 0 0,-3 3 56 0 0,0 0 0 0 0,0 0 0 0 0,-1 1 0 0 0,0-1 0 0 0,0 1 0 0 0,-1-1 0 0 0,0 4-56 0 0,4 21 191 0 0,1-10-142 0 0,-4-18-39 0 0,0 0 0 0 0,1 0-1 0 0,-1-1 1 0 0,1 1 0 0 0,1-1 0 0 0,-1 1-1 0 0,0-1 1 0 0,1 0 0 0 0,0 0-1 0 0,0 0 1 0 0,0 0 0 0 0,1-1 0 0 0,-1 1-1 0 0,3 1-9 0 0,-5-4-107 0 0,1 0 0 0 0,-1 0-1 0 0,0-1 1 0 0,0 1-1 0 0,0 0 1 0 0,0-1 0 0 0,1 1-1 0 0,-1-1 1 0 0,0 1 0 0 0,0-1-1 0 0,1 0 1 0 0,-1 1-1 0 0,0-1 1 0 0,1 0 0 0 0,-1 0 107 0 0,1 0-447 0 0,0 0 0 0 0,-1 0 0 0 0,1 0 1 0 0,0 0-1 0 0,0-1 0 0 0,-1 1 0 0 0,1 0 1 0 0,0-1-1 0 0,-1 1 0 0 0,1-1 0 0 0,0 0 447 0 0,7-4-7002 0 0</inkml:trace>
  <inkml:trace contextRef="#ctx0" brushRef="#br0" timeOffset="591.468">837 28 18959 0 0,'-7'-1'1299'0'0,"3"9"-1186"0"0,3-7-77 0 0,0 0 1 0 0,1 0 0 0 0,-1 1-1 0 0,1-1 1 0 0,-1 0 0 0 0,1 1-1 0 0,-1-1 1 0 0,1 0 0 0 0,0 1-1 0 0,0-1 1 0 0,0 0 0 0 0,0 1-1 0 0,0 0-36 0 0,0 23 658 0 0,2-1 0 0 0,3 12-658 0 0,0 1-154 0 0,-1 1 0 0 0,-2-1 0 0 0,-1 1 0 0 0,-4 25 154 0 0,2-44-3276 0 0,-1-13-3467 0 0</inkml:trace>
  <inkml:trace contextRef="#ctx0" brushRef="#br0" timeOffset="1041.305">759 281 15376 0 0,'0'-1'52'0'0,"0"1"0"0"0,0-1 1 0 0,0 1-1 0 0,0 0 1 0 0,0-1-1 0 0,0 1 1 0 0,0 0-1 0 0,0-1 1 0 0,1 1-1 0 0,-1-1 1 0 0,0 1-1 0 0,0 0 1 0 0,0-1-1 0 0,1 1 1 0 0,-1 0-1 0 0,0 0 1 0 0,0-1-1 0 0,1 1 1 0 0,-1 0-1 0 0,0-1 1 0 0,1 1-1 0 0,-1 0 1 0 0,0 0-1 0 0,1 0 0 0 0,-1-1 1 0 0,0 1-1 0 0,1 0-52 0 0,15-3 713 0 0,21 6-77 0 0,-27-2-238 0 0,30 4 416 0 0,-22-3-363 0 0,1 0 0 0 0,3-1-451 0 0,-4-1 267 0 0,0-1-1 0 0,0 0 1 0 0,-1-1-1 0 0,14-4-266 0 0,-21 3 64 0 0,0 0 0 0 0,1-1 0 0 0,-1 0-1 0 0,-1-1 1 0 0,1 0 0 0 0,-1-1 0 0 0,1 0 0 0 0,-2 0-1 0 0,1-1-63 0 0,-8 6-76 0 0,-1 1 2 0 0,-11 13-120 0 0,6-5 131 0 0,1-1-1 0 0,-1 1 0 0 0,-1 6 64 0 0,5-11-3 0 0,0 0 0 0 0,0 0 0 0 0,0 1 0 0 0,0-1 0 0 0,0 0 0 0 0,1 0 0 0 0,0 0 0 0 0,0 1 0 0 0,0-1 0 0 0,0 0 0 0 0,0 1 3 0 0,6 36 11 0 0,-5-38 44 0 0,1 0 1 0 0,0-1-1 0 0,-1 1 1 0 0,1 0-1 0 0,0-1 1 0 0,0 1-1 0 0,0-1 0 0 0,0 1 1 0 0,1 0-56 0 0,-2-2 26 0 0,0 1-14 0 0,1-1-1 0 0,0 1 0 0 0,-1-1 1 0 0,1 1-1 0 0,0-1 0 0 0,0 0 1 0 0,-1 0-1 0 0,1 0 0 0 0,0 0 1 0 0,0 0-1 0 0,-1 0 0 0 0,1 0 1 0 0,0 0-1 0 0,0-1 0 0 0,-1 1 1 0 0,1-1-12 0 0,28-9 1 0 0,-24 7 36 0 0,1 0 0 0 0,0-1 0 0 0,-1 0 0 0 0,0-1 0 0 0,0 1 0 0 0,0-1 0 0 0,-1-1 0 0 0,1 1 0 0 0,-1-1 0 0 0,-1 1 0 0 0,3-4-37 0 0,6-10-74 0 0,-1-1 1 0 0,0-1 0 0 0,-1-1 73 0 0,-6 13-108 0 0,-3 8 55 0 0,-1-1 0 0 0,0 0 0 0 0,0 0 0 0 0,0 0 0 0 0,0 0 1 0 0,-1 0-1 0 0,1 1 0 0 0,0-3 53 0 0,2-3-389 0 0,1 11 87 0 0,3 17-10 0 0,-4-13 315 0 0,-3-5-14 0 0,1 0 0 0 0,0 0 0 0 0,-1 0-1 0 0,1 0 1 0 0,-1 1 0 0 0,0-1 0 0 0,0 1 11 0 0,2 21 95 0 0,0-20-75 0 0,-1-1 0 0 0,1 1 0 0 0,0-1 0 0 0,0 0 0 0 0,0 1 0 0 0,1-1 0 0 0,-1 0 0 0 0,1 0 0 0 0,0-1 0 0 0,0 1 0 0 0,0 0 0 0 0,1-1 0 0 0,-1 0 0 0 0,3 1-20 0 0,-4-3 13 0 0,0 0-1 0 0,0-1 1 0 0,0 0 0 0 0,0 0-1 0 0,0 1 1 0 0,0-1-1 0 0,0 0 1 0 0,0 0-1 0 0,0-1 1 0 0,0 1-1 0 0,1-1-12 0 0,1 1 6 0 0,0-1-71 0 0,-1 1 1 0 0,0-1-1 0 0,1 0 0 0 0,-1 0 0 0 0,1 0 0 0 0,-1 0 0 0 0,0 0 0 0 0,0-1 0 0 0,0 0 0 0 0,0 0 0 0 0,0 0 0 0 0,2-1 65 0 0,9-12-5603 0 0,-7 4-750 0 0</inkml:trace>
  <inkml:trace contextRef="#ctx0" brushRef="#br0" timeOffset="1645.415">1558 131 12608 0 0,'0'8'618'0'0,"4"17"56"0"0,-2-13-622 0 0,0 0 0 0 0,1-1 0 0 0,0 1-52 0 0,3 9 932 0 0,-1-1 0 0 0,-1 1-1 0 0,-1-1 1 0 0,0 12-932 0 0,-3-27 266 0 0,1-1 0 0 0,0 1 0 0 0,1 0 0 0 0,-1 0 0 0 0,1-1 0 0 0,2 5-266 0 0,-2-4 384 0 0,0 0 1 0 0,0 0 0 0 0,-1 0-1 0 0,0 0 1 0 0,1 3-385 0 0,-4-21 1105 0 0,0 7-1109 0 0,1 0 0 0 0,0 0 0 0 0,0 0-1 0 0,1 0 1 0 0,-1-1 0 0 0,1 1 0 0 0,1 0-1 0 0,-1 0 1 0 0,1 0 0 0 0,0 0 0 0 0,1-1 4 0 0,1-1-242 0 0,0 0 1 0 0,1 0-1 0 0,0 0 1 0 0,0 1-1 0 0,1-1 1 0 0,0 1-1 0 0,0 0 1 0 0,0 1-1 0 0,1-1 1 0 0,0 1-1 0 0,1 0 1 0 0,-1 1-1 0 0,1-1 1 0 0,0 2-1 0 0,0-1 1 0 0,1 0-1 0 0,3 0 242 0 0,17-9-1370 0 0,1 2-1 0 0,1 2 1 0 0,0 0-1 0 0,8 0 1371 0 0,56-12-747 0 0,-80 17 1098 0 0,-13 5-16 0 0,-1 0 66 0 0,0 0 14 0 0,-9 11 1114 0 0,-25 12 149 0 0,9-7-1031 0 0,2 0 0 0 0,0 2 0 0 0,1 1 0 0 0,-4 5-647 0 0,10-7 239 0 0,8-9-144 0 0,0 0-1 0 0,1 0 1 0 0,0 1-1 0 0,0 0 0 0 0,1 0 1 0 0,0 1-1 0 0,0 2-94 0 0,-16 25 192 0 0,22-37-179 0 0,0 0-1 0 0,0 0 0 0 0,0 1 0 0 0,-1-1 1 0 0,1 0-1 0 0,0 0 0 0 0,0 1 1 0 0,0-1-1 0 0,0 0 0 0 0,0 0 0 0 0,0 1 1 0 0,0-1-1 0 0,0 0 0 0 0,0 0 0 0 0,0 1 1 0 0,0-1-1 0 0,0 0 0 0 0,0 0 0 0 0,0 1 1 0 0,1-1-1 0 0,-1 0 0 0 0,0 0 1 0 0,0 1-1 0 0,0-1 0 0 0,0 0 0 0 0,0 0 1 0 0,0 0-1 0 0,1 1 0 0 0,-1-1 0 0 0,0 0 1 0 0,0 0-1 0 0,0 0 0 0 0,0 1 1 0 0,1-1-1 0 0,-1 0 0 0 0,0 0 0 0 0,0 0 1 0 0,1 0-1 0 0,-1 0 0 0 0,0 0 0 0 0,0 0 1 0 0,1 1-1 0 0,-1-1 0 0 0,0 0 0 0 0,0 0 1 0 0,1 0-1 0 0,-1 0 0 0 0,0 0 1 0 0,0 0-1 0 0,1 0 0 0 0,-1 0 0 0 0,0 0 1 0 0,1 0-13 0 0,14-1 320 0 0,-9-1-229 0 0,1-1-1 0 0,-1 0 1 0 0,0 0 0 0 0,0-1-1 0 0,0 1 1 0 0,-1-1 0 0 0,1 0-1 0 0,-1-1-90 0 0,41-40-111 0 0,-27 26 152 0 0,-13 14-134 0 0,0-1 1 0 0,1 2 0 0 0,0-1 0 0 0,0 1 0 0 0,0 0-1 0 0,6-2 93 0 0,-11 5-10 0 0,1 0 0 0 0,-1 1 0 0 0,0-1-1 0 0,0 1 1 0 0,1-1 0 0 0,-1 1 0 0 0,1 0-1 0 0,-1 0 1 0 0,0 0 0 0 0,1 0 0 0 0,-1 0-1 0 0,0 1 1 0 0,1-1 0 0 0,-1 1 0 0 0,0 0-1 0 0,0-1 1 0 0,1 1 0 0 0,-1 0 0 0 0,0 0-1 0 0,0 0 1 0 0,0 1 0 0 0,0-1 0 0 0,2 2 10 0 0,4 3 194 0 0,-1 1 0 0 0,1 0 0 0 0,-1 1 0 0 0,5 7-194 0 0,-9-12 111 0 0,1 3-73 0 0,-1-1 1 0 0,0 1-1 0 0,0 0 0 0 0,0 0 0 0 0,1 5-38 0 0,-2-6 1 0 0,0 0 1 0 0,0 0-1 0 0,0 0 1 0 0,1-1-1 0 0,-1 1 1 0 0,1-1-1 0 0,1 1 1 0 0,-1-1-1 0 0,3 2-1 0 0,-6-5-11 0 0,1 0 0 0 0,0-1-1 0 0,-1 1 1 0 0,1-1 0 0 0,0 1-1 0 0,0-1 1 0 0,0 1 0 0 0,-1-1-1 0 0,1 1 1 0 0,0-1 0 0 0,0 0 0 0 0,0 1-1 0 0,0-1 1 0 0,0 0 0 0 0,0 0-1 0 0,-1 0 1 0 0,1 0 0 0 0,0 0-1 0 0,0 0 1 0 0,0 0 0 0 0,0 0-1 0 0,0 0 1 0 0,0 0 0 0 0,0 0-1 0 0,0-1 1 0 0,0 1 0 0 0,0-1 11 0 0,9-6-5818 0 0,-4 1-1154 0 0</inkml:trace>
  <inkml:trace contextRef="#ctx0" brushRef="#br0" timeOffset="2022.984">2253 20 16447 0 0,'0'0'483'0'0,"6"6"168"0"0,3 7-265 0 0,-1 0-1 0 0,-1 1 1 0 0,0-1 0 0 0,0 1-1 0 0,-2 1 1 0 0,0-1 0 0 0,3 14-386 0 0,-2-4 823 0 0,-4-17-560 0 0,-1 0-1 0 0,1 0 0 0 0,-1 0 0 0 0,-1 0 0 0 0,1 2-262 0 0,-1 69 1174 0 0,0-77-1113 0 0,0 3-1489 0 0,0-13 796 0 0,2 0-1 0 0,-1 0 1 0 0,1 0 0 0 0,0 0 0 0 0,1 0-1 0 0,0 1 1 0 0,0-1 0 0 0,1 1-1 0 0,2-3 633 0 0,-3 6-257 0 0,0-1 0 0 0,1 1 0 0 0,0-1 0 0 0,0 1 0 0 0,1 0-1 0 0,-1 1 1 0 0,1-1 0 0 0,0 1 0 0 0,0 0 0 0 0,4-2 257 0 0,-6 4 168 0 0,0 0 1 0 0,0 1-1 0 0,0 0 0 0 0,0 0 1 0 0,0 0-1 0 0,1 0 1 0 0,-1 0-1 0 0,0 1 1 0 0,1-1-1 0 0,-1 1 0 0 0,0 0 1 0 0,1 0-1 0 0,-1 0 1 0 0,0 0-1 0 0,1 1 1 0 0,-1-1-1 0 0,0 1 1 0 0,0 0-1 0 0,1 0 0 0 0,-1 0 1 0 0,2 1-169 0 0,0 1 306 0 0,0 0 0 0 0,1 1 0 0 0,-1-1 0 0 0,0 1 0 0 0,-1 0 0 0 0,1 0 0 0 0,-1 0 0 0 0,1 1 0 0 0,-1 0 0 0 0,-1 0 0 0 0,4 5-306 0 0,5 9 1292 0 0,-2 0 0 0 0,7 16-1292 0 0,-10-18 636 0 0,-1-4-278 0 0,0 0 0 0 0,0-1 0 0 0,2 2-358 0 0,-7-13 3 0 0,-1-1 1 0 0,0 1-1 0 0,1-1 1 0 0,-1 1-1 0 0,0 0 1 0 0,1-1-1 0 0,-1 1 1 0 0,1-1-1 0 0,-1 1 0 0 0,1-1 1 0 0,-1 1-1 0 0,1-1 1 0 0,0 0-1 0 0,-1 1 1 0 0,1-1-1 0 0,0 0 1 0 0,-1 1-1 0 0,1-1 1 0 0,-1 0-1 0 0,1 0 1 0 0,0 1-4 0 0,1-1-85 0 0,4-2-6929 0 0,3-1-781 0 0</inkml:trace>
  <inkml:trace contextRef="#ctx0" brushRef="#br0" timeOffset="2323.132">2858 0 14600 0 0,'0'0'320'0'0,"0"0"64"0"0,0 0 8 0 0,0 0 24 0 0,0 0-328 0 0,0 0-88 0 0,4 6 0 0 0,1 0 0 0 0,-1 0 0 0 0,2-2 0 0 0,-3 2 0 0 0,1 2 0 0 0,1-2-320 0 0,-1 2-72 0 0,1-2-24 0 0,-5-6 0 0 0</inkml:trace>
  <inkml:trace contextRef="#ctx0" brushRef="#br0" timeOffset="2736.062">2971 70 12840 0 0,'-14'5'465'0'0,"0"2"1"0"0,0 0-1 0 0,0 0 1 0 0,1 1 0 0 0,0 1-1 0 0,1 1 1 0 0,0-1-1 0 0,0 2 1 0 0,1-1-1 0 0,-6 9-465 0 0,12-12 282 0 0,0 0-1 0 0,0 0 0 0 0,1 0 1 0 0,0 1-1 0 0,1-1 0 0 0,0 1 1 0 0,0 0-1 0 0,0 0 0 0 0,0 3-281 0 0,3-10 9 0 0,0 0-1 0 0,0 0 0 0 0,0-1 1 0 0,0 1-1 0 0,-1 0 0 0 0,1 0 0 0 0,0-1 1 0 0,1 1-1 0 0,-1 0 0 0 0,0 0 1 0 0,0-1-1 0 0,0 1 0 0 0,0 0 0 0 0,1 0 1 0 0,-1-1-1 0 0,0 1 0 0 0,0 0 1 0 0,1-1-1 0 0,-1 1 0 0 0,1-1 1 0 0,-1 1-1 0 0,1 0 0 0 0,-1-1 0 0 0,1 1 1 0 0,-1-1-1 0 0,1 1 0 0 0,-1-1 1 0 0,1 1-1 0 0,-1-1 0 0 0,1 0 0 0 0,0 1 1 0 0,0-1-9 0 0,16 4 344 0 0,-13-4-334 0 0,0-1 0 0 0,0 1 0 0 0,0-1 0 0 0,0 0 0 0 0,0 0 0 0 0,0 0 0 0 0,0-1 0 0 0,0 1 0 0 0,-1-1 0 0 0,1 0 0 0 0,0 0 0 0 0,0-1-10 0 0,8-5-273 0 0,-1-1 0 0 0,9-9 273 0 0,14-11-1197 0 0,-28 25 1007 0 0,13-9-875 0 0,0 1 0 0 0,0 0 0 0 0,12-4 1065 0 0,-25 13-41 0 0,0 0 0 0 0,1 1-1 0 0,-1 0 1 0 0,0 0-1 0 0,1 1 1 0 0,-1 0 0 0 0,0 0-1 0 0,1 1 1 0 0,0-1 0 0 0,-1 1-1 0 0,1 1 1 0 0,-1-1 0 0 0,1 1-1 0 0,4 1 42 0 0,-8-1 93 0 0,0 1-1 0 0,0-1 1 0 0,0 0 0 0 0,0 1-1 0 0,0 0 1 0 0,0 0-1 0 0,0 0 1 0 0,-1 0 0 0 0,1 0-1 0 0,-1 1 1 0 0,1-1-1 0 0,-1 1 1 0 0,0-1-1 0 0,0 1 1 0 0,0 0 0 0 0,1 2-93 0 0,1 3 326 0 0,0 0 1 0 0,0 1 0 0 0,-1-1-1 0 0,0 1 1 0 0,1 6-327 0 0,-3-11 139 0 0,0 1 1 0 0,-1 0-1 0 0,1 0 1 0 0,-1 0 0 0 0,0 0-1 0 0,-1 0 1 0 0,1 0-1 0 0,-1 0 1 0 0,0 0-1 0 0,0 0 1 0 0,-1 0-1 0 0,0 2-139 0 0,-13 34 1384 0 0,14-40-1196 0 0,1-1-17 0 0,0 0-148 0 0,-1-1 0 0 0,0 1 0 0 0,1 0-1 0 0,-1 0 1 0 0,1-1 0 0 0,-1 1 0 0 0,1 0 0 0 0,-1-1 0 0 0,1 1 0 0 0,-1-1-1 0 0,1 1 1 0 0,-1-1 0 0 0,1 1 0 0 0,-1-1 0 0 0,1 1 0 0 0,0-1 0 0 0,-1 1 0 0 0,1-1-1 0 0,0 1 1 0 0,0-1 0 0 0,-1 0 0 0 0,1 1 0 0 0,0-1 0 0 0,0 0 0 0 0,0 1-1 0 0,0-1 1 0 0,0 0 0 0 0,0 1 0 0 0,0-1 0 0 0,0 1 0 0 0,0-1 0 0 0,0 0-1 0 0,0 1 1 0 0,0-1 0 0 0,0 0-23 0 0,5-24-100 0 0,2 9-82 0 0,1 0-1 0 0,0 1 1 0 0,2 0 0 0 0,-1 0-1 0 0,2 1 1 0 0,0 1 0 0 0,1 0-1 0 0,1 0 183 0 0,-7 7-69 0 0,0 1 0 0 0,0-1 0 0 0,0 2-1 0 0,8-5 70 0 0,-12 8 14 0 0,-1-1-1 0 0,1 1 1 0 0,0 0-1 0 0,0 0 1 0 0,0 1-1 0 0,1-1 1 0 0,-1 0-1 0 0,0 1 0 0 0,0-1 1 0 0,0 1-1 0 0,0 0 1 0 0,0 0-1 0 0,1 0 1 0 0,-1 0-1 0 0,0 0 1 0 0,0 0-1 0 0,0 0 1 0 0,1 1-1 0 0,-1 0-13 0 0,0 0 31 0 0,0 0 0 0 0,0 0-1 0 0,-1 0 1 0 0,1 1 0 0 0,0-1 0 0 0,-1 1-1 0 0,1-1 1 0 0,-1 1 0 0 0,1-1 0 0 0,-1 1-1 0 0,0 0 1 0 0,0 0 0 0 0,0 0 0 0 0,0 0-1 0 0,1 1-30 0 0,9 32 701 0 0,-10-33-644 0 0,2 12-13 0 0,0 1 0 0 0,0-1 0 0 0,-2 1 0 0 0,0-1 0 0 0,0 1 0 0 0,-2-1 0 0 0,0 10-44 0 0,-1-7 2 0 0,1-4-1803 0 0,0-4-2661 0 0,1 3-2446 0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8:08.7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296 84 18055 0 0,'-1'-2'105'0'0,"0"-1"0"0"0,0 1 0 0 0,-1 0-1 0 0,1 0 1 0 0,-1 1 0 0 0,1-1-1 0 0,-1 0 1 0 0,0 0 0 0 0,1 1-1 0 0,-1-1 1 0 0,0 1 0 0 0,0 0-1 0 0,0-1 1 0 0,0 1 0 0 0,-1 0 0 0 0,1 0-1 0 0,-2 0-104 0 0,0 0 54 0 0,0 0-1 0 0,0 0 1 0 0,-1 0-1 0 0,1 1 1 0 0,0 0-1 0 0,0 0 1 0 0,-1 0-1 0 0,1 1 1 0 0,-4 0-54 0 0,-4 1 198 0 0,0 2 0 0 0,0 0 0 0 0,0 0 0 0 0,0 1 0 0 0,1 0 0 0 0,-7 5-198 0 0,5-3 281 0 0,0 1 1 0 0,0 0-1 0 0,1 1 1 0 0,0 1-1 0 0,-9 10-281 0 0,16-15 30 0 0,1 0 0 0 0,-1 1 0 0 0,1-1 0 0 0,1 1 0 0 0,-1 0 0 0 0,1 0 0 0 0,0 0 0 0 0,0 1 0 0 0,1-1 0 0 0,0 1 0 0 0,0 0-1 0 0,0-1 1 0 0,1 1 0 0 0,0 0-30 0 0,1-6 7 0 0,0 1-1 0 0,0-1 0 0 0,0 1 1 0 0,1-1-1 0 0,-1 1 1 0 0,0-1-1 0 0,1 0 0 0 0,-1 1 1 0 0,1-1-1 0 0,-1 0 1 0 0,1 1-1 0 0,0-1 0 0 0,-1 0 1 0 0,1 0-1 0 0,0 0 1 0 0,0 1-1 0 0,0-1 0 0 0,0 0 1 0 0,0 0-1 0 0,0 0 1 0 0,0 0-1 0 0,0-1 0 0 0,0 1 1 0 0,0 0-1 0 0,2 0-6 0 0,3 3 27 0 0,1-1 0 0 0,0 0-1 0 0,0 0 1 0 0,3 1-27 0 0,-4-2-3 0 0,-1-1 3 0 0,0 1-1 0 0,1-1 1 0 0,-1 0-1 0 0,0-1 0 0 0,0 1 1 0 0,1-1-1 0 0,-1 0 1 0 0,0 0-1 0 0,4-1 1 0 0,9-2-258 0 0,0-1 0 0 0,3-1 258 0 0,3-1-283 0 0,-15 3 190 0 0,-1 2 0 0 0,1-1 0 0 0,-1 1-1 0 0,1 1 1 0 0,-1 0 0 0 0,8 0 93 0 0,-13 0-14 0 0,0 1 0 0 0,0 0 0 0 0,0-1 0 0 0,0 1 0 0 0,0 0 0 0 0,0 1 0 0 0,0-1 0 0 0,0 0 0 0 0,0 1 0 0 0,0 0 0 0 0,-1 0-1 0 0,1-1 1 0 0,-1 2 0 0 0,0-1 0 0 0,1 0 0 0 0,-1 0 0 0 0,0 1 0 0 0,0-1 0 0 0,0 1 0 0 0,0 0 14 0 0,3 6-30 0 0,-1 1-1 0 0,1 1 1 0 0,-1-1 0 0 0,-1 0-1 0 0,0 1 1 0 0,-1 0-1 0 0,0 0 1 0 0,1 7 30 0 0,0 2-5 0 0,-2-7 25 0 0,0 0 0 0 0,-1 1 0 0 0,-1-1-1 0 0,0 0 1 0 0,-3 10-20 0 0,2-4 77 0 0,-2 2 29 0 0,0-1 0 0 0,-2 0 0 0 0,-7 18-106 0 0,5-14 74 0 0,3-9-23 0 0,0-1 0 0 0,-1 1 0 0 0,0-1 1 0 0,-1 0-1 0 0,-1-1 0 0 0,0 0 0 0 0,-9 10-51 0 0,16-22 16 0 0,0 1 1 0 0,1-1 0 0 0,-1 0-1 0 0,0 0 1 0 0,-1-1 0 0 0,1 1-1 0 0,0 0 1 0 0,0 0-1 0 0,0 0 1 0 0,0-1 0 0 0,-1 1-1 0 0,1-1 1 0 0,0 1 0 0 0,-1-1-1 0 0,1 1 1 0 0,0-1 0 0 0,-1 0-1 0 0,1 1 1 0 0,0-1 0 0 0,-1 0-1 0 0,0 0-16 0 0,1-1 18 0 0,0 1-1 0 0,0-1 1 0 0,-1 1 0 0 0,1-1-1 0 0,0 1 1 0 0,0-1-1 0 0,0 0 1 0 0,0 0 0 0 0,0 1-1 0 0,0-1 1 0 0,0 0 0 0 0,0 0-1 0 0,1 0 1 0 0,-1 0-1 0 0,0 0 1 0 0,1 0 0 0 0,-1 0-1 0 0,0-1 1 0 0,1 1-1 0 0,-1 0 1 0 0,1 0 0 0 0,0 0-1 0 0,-1-1-17 0 0,-1-6 11 0 0,0 0 0 0 0,1 1 0 0 0,0-1 0 0 0,0 0 0 0 0,1 1 0 0 0,0-1 0 0 0,1 0 0 0 0,-1 0 0 0 0,1 0 0 0 0,2-6-11 0 0,3-11-232 0 0,1 0 1 0 0,7-16 231 0 0,-4 19-199 0 0,0 0-1 0 0,1 0 1 0 0,1 1-1 0 0,1 1 1 0 0,1 0 0 0 0,1 1-1 0 0,4-4 200 0 0,19-17-573 0 0,1 2-1 0 0,30-23 574 0 0,111-86-320 0 0,-133 106 1024 0 0,-46 41-468 0 0,-1 0-50 0 0,0 0-24 0 0,-1 0-143 0 0,1 0 1 0 0,-1 1-1 0 0,0-1 0 0 0,1 1 0 0 0,-1-1 0 0 0,1 1 0 0 0,-1-1 0 0 0,1 1 0 0 0,-1-1 0 0 0,1 1 0 0 0,-1-1 0 0 0,1 1 0 0 0,0-1 1 0 0,-1 1-1 0 0,1 0 0 0 0,0 0-19 0 0,-2 1 14 0 0,-29 36 60 0 0,-1-2-74 0 0,-12 12 54 0 0,28-29-53 0 0,5-8 1 0 0,1 1-1 0 0,1 0 1 0 0,0 1 0 0 0,0 0-1 0 0,1 0 1 0 0,0 2-2 0 0,7-11 28 0 0,0 0 0 0 0,0 1-1 0 0,0-1 1 0 0,0 0 0 0 0,0 1 0 0 0,1-1 0 0 0,0 3-28 0 0,17 0 162 0 0,-12-5-136 0 0,1-1 0 0 0,-1 0 0 0 0,1-1 0 0 0,0 0 0 0 0,-1 0 0 0 0,1 0-1 0 0,-1 0 1 0 0,1-1 0 0 0,0 0 0 0 0,-1 0 0 0 0,1-1 0 0 0,-1 1 0 0 0,0-1-1 0 0,1 0 1 0 0,-1-1 0 0 0,0 1 0 0 0,0-1 0 0 0,-1 0 0 0 0,1 0 0 0 0,0-1-26 0 0,12-10-88 0 0,-1-1 1 0 0,0 0-1 0 0,-1-1 1 0 0,8-13 87 0 0,-11 15-120 0 0,7-2-28 0 0,-7 7 104 0 0,-12 9 44 0 0,0 0 0 0 0,1 0 0 0 0,-1-1 0 0 0,0 1 0 0 0,0 0 0 0 0,0 0 0 0 0,1 0 0 0 0,-1 0 0 0 0,0 0 0 0 0,0-1 0 0 0,1 1 0 0 0,-1 0 0 0 0,0 0 0 0 0,0 0 0 0 0,1 0 0 0 0,-1 0 0 0 0,0 0 0 0 0,1 0 0 0 0,-1 0 0 0 0,0 0 0 0 0,0 0 0 0 0,1 0 0 0 0,-1 0 0 0 0,0 0 0 0 0,0 0 0 0 0,1 0 0 0 0,-1 0 0 0 0,0 0 0 0 0,1 0 0 0 0,-1 0 0 0 0,0 1 0 0 0,0-1 0 0 0,0 0 0 0 0,1 0 0 0 0,-1 0 0 0 0,0 0 0 0 0,0 1 0 0 0,1-1 0 0 0,-1 0 0 0 0,0 0 0 0 0,0 0 0 0 0,0 1 0 0 0,0-1 0 0 0,1 0 0 0 0,-1 0 0 0 0,0 1 0 0 0,0-1 0 0 0,0 0 0 0 0,0 0 0 0 0,0 1 0 0 0,0-1 0 0 0,0 0 0 0 0,0 0 0 0 0,0 1 0 0 0,0-1 0 0 0,0 0 0 0 0,0 0 0 0 0,0 1 0 0 0,0-1 0 0 0,0 1 0 0 0,4 10 26 0 0,-1 1 0 0 0,0 0 0 0 0,-1 0 0 0 0,0 11-26 0 0,2 6 259 0 0,-4-25-186 0 0,1 0 0 0 0,0 0 0 0 0,0 0 0 0 0,0-1 1 0 0,1 1-1 0 0,-1 0 0 0 0,1-1 0 0 0,0 1 0 0 0,0-1 0 0 0,0 0 0 0 0,0 0 0 0 0,1 0 1 0 0,-1 0-1 0 0,1 0 0 0 0,0 0 0 0 0,0-1 0 0 0,0 1 0 0 0,0-1 0 0 0,1 0 0 0 0,-1 0 0 0 0,0 0 1 0 0,1 0-1 0 0,-1 0 0 0 0,1-1 0 0 0,3 1-73 0 0,8 1-12 0 0,1 0-1 0 0,-1-1 1 0 0,1-1-1 0 0,-1 0 1 0 0,1-2 0 0 0,0 1-1 0 0,-1-2 1 0 0,1 0-1 0 0,-1-1 1 0 0,7-2 12 0 0,-18 3-658 0 0,0 1-1 0 0,0-1 1 0 0,0 0-1 0 0,0 0 1 0 0,4-3 658 0 0,5-3-7662 0 0</inkml:trace>
  <inkml:trace contextRef="#ctx0" brushRef="#br0" timeOffset="309.719">1160 186 16208 0 0,'0'0'365'0'0,"0"0"56"0"0,-3 6 420 0 0,1-5-827 0 0,1 1 0 0 0,0-1-1 0 0,0 1 1 0 0,0 0-1 0 0,0-1 1 0 0,0 1 0 0 0,1 0-1 0 0,-1 0 1 0 0,0 0-1 0 0,1-1 1 0 0,-1 1 0 0 0,1 0-1 0 0,0 0 1 0 0,0 0-1 0 0,-1 0 1 0 0,1 1-14 0 0,0 2 85 0 0,0 3 318 0 0,-1 0 0 0 0,1 1 1 0 0,1-1-1 0 0,0 0 0 0 0,0 1 0 0 0,0-1 0 0 0,1 0 0 0 0,1 0 0 0 0,-1 0 1 0 0,1 0-1 0 0,3 4-403 0 0,-4-9 90 0 0,0 1 0 0 0,0 0 0 0 0,1-1 0 0 0,0 0 0 0 0,0 0 0 0 0,0 0 0 0 0,0 0 0 0 0,0 0 0 0 0,0-1 0 0 0,1 1 0 0 0,-1-1 0 0 0,1 0 0 0 0,0 0 0 0 0,0 0 0 0 0,1 0-90 0 0,-3-1-199 0 0,1-1-1 0 0,-1 1 0 0 0,1-1 1 0 0,0 1-1 0 0,-1-1 0 0 0,1 0 1 0 0,0 0-1 0 0,0 0 200 0 0,-2-1-348 0 0,1 1-1 0 0,-1 0 0 0 0,0-1 1 0 0,0 1-1 0 0,0-1 0 0 0,0 1 1 0 0,0-1-1 0 0,0 1 1 0 0,0-1-1 0 0,0 0 0 0 0,1 0 349 0 0,2-3-6851 0 0</inkml:trace>
  <inkml:trace contextRef="#ctx0" brushRef="#br0" timeOffset="615.103">1366 1 12872 0 0,'0'0'289'0'0,"12"11"708"0"0,19 67-795 0 0,-27-70-74 0 0,-2 1 0 0 0,1-1 0 0 0,-1 1 0 0 0,0-1 0 0 0,-1 1 0 0 0,1 8-128 0 0,1 12 649 0 0,1 15 541 0 0,-4-32-527 0 0,1 0 0 0 0,0 0 1 0 0,3 9-664 0 0,1 7 840 0 0,-4-22-614 0 0,-1 0 1 0 0,2 0-1 0 0,-1 0 0 0 0,1-1 0 0 0,0 1 0 0 0,0 0-226 0 0,1 4 310 0 0,-3-10-297 0 0,0 0 0 0 0,0 0 0 0 0,0 0 0 0 0,0 0 0 0 0,0-1 0 0 0,0 1 1 0 0,0 0-1 0 0,0 0 0 0 0,0 0 0 0 0,1 0 0 0 0,-1 0 0 0 0,0 0 0 0 0,0 0 0 0 0,0 0 0 0 0,0-1 0 0 0,0 1 1 0 0,1 0-1 0 0,-1 0 0 0 0,0 0 0 0 0,0 0 0 0 0,0 0 0 0 0,0 0 0 0 0,0 0 0 0 0,1 0 0 0 0,-1 0 0 0 0,0 0 0 0 0,0 0 1 0 0,0 0-1 0 0,0 0 0 0 0,1 0 0 0 0,-1 0 0 0 0,0 0 0 0 0,0 0 0 0 0,0 0 0 0 0,0 0 0 0 0,1 0 0 0 0,-1 1 0 0 0,0-1 1 0 0,0 0-1 0 0,0 0 0 0 0,0 0 0 0 0,0 0 0 0 0,0 0 0 0 0,1 0 0 0 0,-1 0 0 0 0,0 0 0 0 0,0 1 0 0 0,0-1 0 0 0,0 0 1 0 0,0 0-1 0 0,0 0 0 0 0,0 0 0 0 0,0 0 0 0 0,0 1 0 0 0,0-1 0 0 0,0 0 0 0 0,1 0 0 0 0,-1 0 0 0 0,0 0 1 0 0,0 1-1 0 0,0-1 0 0 0,0 0 0 0 0,0 0 0 0 0,0 0 0 0 0,0 0 0 0 0,0 0 0 0 0,0 1 0 0 0,-1-1 0 0 0,1 0-13 0 0,7-14-513 0 0,15-18-1085 0 0,-10 14-198 0 0,1 1-1 0 0,5-6 1797 0 0,-13 18-451 0 0,1-2 86 0 0,0 0 0 0 0,1 1 0 0 0,0 0 0 0 0,2-2 365 0 0,-7 7 45 0 0,0 0 0 0 0,0-1 1 0 0,0 1-1 0 0,0 0 0 0 0,0 0 1 0 0,0 0-1 0 0,0 0 0 0 0,1 1 1 0 0,-1-1-1 0 0,0 1 0 0 0,1-1 1 0 0,-1 1-1 0 0,0 0 0 0 0,1 0 1 0 0,-1 0-1 0 0,0 0 0 0 0,1 0 1 0 0,1 1-46 0 0,1 1 213 0 0,0 0 1 0 0,-1 0 0 0 0,1 1-1 0 0,-1 0 1 0 0,1-1-1 0 0,-1 2 1 0 0,2 1-214 0 0,0 0 302 0 0,-1 0-5 0 0,0 0 1 0 0,0 0-1 0 0,-1 1 0 0 0,0 0 1 0 0,0 0-1 0 0,-1 0 1 0 0,0 0-1 0 0,0 1 0 0 0,0 0-297 0 0,-1-2 196 0 0,0-1 61 0 0,0 1 0 0 0,1 0 0 0 0,-1-1 0 0 0,1 0 0 0 0,0 0 0 0 0,0 1 0 0 0,0-2 0 0 0,1 1 0 0 0,-1 0 0 0 0,2 0-257 0 0,-4-3 256 0 0,-1-1 0 0 0,0 0 0 0 0,4 1 130 0 0,9 8-260 0 0,-1-5-108 0 0,-8-4-241 0 0,0 1 1 0 0,0 1-1 0 0,-1-1 1 0 0,1 0-1 0 0,-1 1 1 0 0,1 0-1 0 0,-1-1 1 0 0,1 1 222 0 0,-3-1-5468 0 0,-1-1-1789 0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8:07.1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159 1 17247 0 0,'-1'0'56'0'0,"-1"0"-1"0"0,0 0 1 0 0,0 0-1 0 0,0 0 0 0 0,1 0 1 0 0,-1 0-1 0 0,0 1 0 0 0,0-1 1 0 0,1 1-1 0 0,-1-1 0 0 0,0 1 1 0 0,1-1-1 0 0,-1 1 0 0 0,1 0 1 0 0,-1 0-1 0 0,1 0 0 0 0,-1 0 1 0 0,1 0-1 0 0,-1 0 0 0 0,1 1 1 0 0,0-1-1 0 0,0 0 1 0 0,-1 1-1 0 0,1-1 0 0 0,0 1 1 0 0,0-1-1 0 0,1 1 0 0 0,-1-1 1 0 0,0 1-1 0 0,0 0 0 0 0,1-1 1 0 0,-1 1-1 0 0,1 0 0 0 0,0-1 1 0 0,-1 2-56 0 0,-2 12 266 0 0,1-1 0 0 0,1 1 0 0 0,0-1 0 0 0,1 1 1 0 0,0 0-1 0 0,2 11-266 0 0,5 22 1459 0 0,7 18-1459 0 0,-7-33 557 0 0,3 11-252 0 0,11 27-305 0 0,-15-55-285 0 0,-5-13 100 0 0,1 1 0 0 0,-1-1 0 0 0,0 0 0 0 0,0 1 0 0 0,0-1 0 0 0,-1 1 0 0 0,1 0 0 0 0,-1-1 0 0 0,0 2 185 0 0,0-5-1106 0 0</inkml:trace>
  <inkml:trace contextRef="#ctx0" brushRef="#br0" timeOffset="691.653">0 176 14512 0 0,'0'0'429'0'0,"0"0"-13"0"0,2 0-269 0 0,3-1-105 0 0,0 0 1 0 0,0 0 0 0 0,0 1 0 0 0,1 0 0 0 0,-1 0 0 0 0,0 0 0 0 0,0 1 0 0 0,0 0 0 0 0,5 1-43 0 0,26 2 820 0 0,-22-4-520 0 0,-1 0-1 0 0,1-2 1 0 0,-1 1 0 0 0,1-2-1 0 0,-1 1 1 0 0,0-2-1 0 0,0 0 1 0 0,0 0-1 0 0,-1-1 1 0 0,9-5-300 0 0,-1-1 135 0 0,-3 2-521 0 0,0-1 1 0 0,0 0-1 0 0,-1-1 0 0 0,0-1 1 0 0,-1 0 385 0 0,20-16-266 0 0,-35 28 468 0 0,0 0 44 0 0,1 0-215 0 0,0 0-1 0 0,-1 0 0 0 0,1 1 0 0 0,-1-1 1 0 0,1 0-1 0 0,-1 1 0 0 0,0-1 0 0 0,1 0 0 0 0,-1 1 1 0 0,1-1-1 0 0,-1 1 0 0 0,0-1 0 0 0,1 1 0 0 0,-1-1 1 0 0,0 1-1 0 0,1-1 0 0 0,-1 1 0 0 0,0-1 0 0 0,0 1 1 0 0,1 0-1 0 0,-1-1 0 0 0,0 1 0 0 0,0-1 1 0 0,0 1-1 0 0,0 0-30 0 0,3 16 284 0 0,-2-16-244 0 0,0 20 376 0 0,0 1 0 0 0,-1-1 0 0 0,-2 0 0 0 0,-1 11-416 0 0,0 0 286 0 0,-1 5 21 0 0,2-19-22 0 0,0 0-1 0 0,1 0 1 0 0,1 0 0 0 0,1 0-1 0 0,1 5-284 0 0,-2-23 12 0 0,0 1 0 0 0,0-1 0 0 0,0 1 0 0 0,0-1 0 0 0,0 1 0 0 0,1-1 0 0 0,-1 0 0 0 0,0 1 0 0 0,0-1 0 0 0,0 1 0 0 0,1-1 0 0 0,-1 0 0 0 0,0 1 0 0 0,1-1 0 0 0,-1 0 0 0 0,0 1 0 0 0,1-1 0 0 0,-1 0 0 0 0,0 0 0 0 0,1 1 0 0 0,-1-1 0 0 0,0 0 0 0 0,1 0 0 0 0,-1 1 0 0 0,1-1 0 0 0,-1 0 0 0 0,0 0 0 0 0,1 0 0 0 0,-1 0 0 0 0,1 0 0 0 0,-1 0 0 0 0,1 0 0 0 0,-1 0 0 0 0,1 0 0 0 0,-1 0 0 0 0,1 0 0 0 0,-1 0 0 0 0,0 0 0 0 0,1 0 0 0 0,-1 0 0 0 0,1 0 0 0 0,-1-1 0 0 0,1 1 0 0 0,-1 0 0 0 0,0 0 0 0 0,1 0 0 0 0,-1-1 0 0 0,0 1 0 0 0,1 0 0 0 0,-1 0-1 0 0,0-1-10 0 0,24-16 498 0 0,-19 14-626 0 0,50-49-1857 0 0,-45 44 1725 0 0,-8 7 230 0 0,0-1-1 0 0,0 0 1 0 0,0 0-1 0 0,0 1 0 0 0,0-1 1 0 0,1 1-1 0 0,-1-1 1 0 0,1 1-1 0 0,-1 0 1 0 0,1 0-1 0 0,0 0 30 0 0,6-2-69 0 0,-8 3 59 0 0,-1-1-1 0 0,1 1 1 0 0,0-1-1 0 0,0 1 1 0 0,0 0-1 0 0,0 0 1 0 0,0-1-1 0 0,0 1 0 0 0,0 0 1 0 0,0 0-1 0 0,0 0 1 0 0,0 0-1 0 0,-1 0 1 0 0,1 0-1 0 0,0 0 1 0 0,0 0-1 0 0,0 1 11 0 0,13 3-148 0 0,-7-2 202 0 0,0 0-1 0 0,0 0 1 0 0,0 1 0 0 0,1 1-54 0 0,4 2 210 0 0,1-1 0 0 0,-1 0 0 0 0,1 0-1 0 0,0-1 1 0 0,0-1 0 0 0,1 0 0 0 0,8 0-210 0 0,1-1 312 0 0,0-2 0 0 0,0 0 0 0 0,0-1 0 0 0,1-1-312 0 0,-18 1 46 0 0,1 0 1 0 0,0 0-1 0 0,-1-1 0 0 0,1 1 0 0 0,-1-2 0 0 0,1 1 1 0 0,-1-1-1 0 0,0 1 0 0 0,0-2 0 0 0,2-1-46 0 0,-6 4-20 0 0,0 0-1 0 0,0-1 1 0 0,-1 1-1 0 0,1-1 1 0 0,-1 1-1 0 0,1-1 1 0 0,-1 0-1 0 0,0 1 1 0 0,0-1-1 0 0,0 0 1 0 0,0 0-1 0 0,0 0 1 0 0,0 0-1 0 0,0 0 1 0 0,0 0-1 0 0,-1 0 1 0 0,1 0-1 0 0,-1-1 1 0 0,0 1-1 0 0,0 0 1 0 0,1 0-1 0 0,-1 0 1 0 0,-1 0-1 0 0,1-1 1 0 0,0 1-1 0 0,0 0 1 0 0,-1 0 0 0 0,1 0-1 0 0,-1 0 1 0 0,0 0-1 0 0,0 0 1 0 0,0 0-1 0 0,0 0 1 0 0,0-1 20 0 0,0 0-55 0 0,-1 1 1 0 0,1-1 0 0 0,-1 0-1 0 0,0 0 1 0 0,0 1 0 0 0,0-1-1 0 0,0 1 1 0 0,0 0 0 0 0,-1 0-1 0 0,1 0 1 0 0,-1 0 0 0 0,1 0-1 0 0,-1 0 1 0 0,0 0 0 0 0,1 1-1 0 0,-4-2 55 0 0,4 3-12 0 0,0-1-1 0 0,0 1 0 0 0,-1-1 0 0 0,1 1 0 0 0,0 0 1 0 0,0 0-1 0 0,-1 0 0 0 0,1 0 0 0 0,0 0 1 0 0,-1 0-1 0 0,1 1 0 0 0,0-1 0 0 0,0 1 0 0 0,-1-1 1 0 0,1 1-1 0 0,0 0 0 0 0,0 0 0 0 0,0 0 1 0 0,0 0-1 0 0,0 1 0 0 0,0-1 0 0 0,0 0 0 0 0,1 1 1 0 0,-1 0 12 0 0,-3 2 0 0 0,0 1 1 0 0,0 0 0 0 0,1 1 0 0 0,0-1 0 0 0,0 1-1 0 0,0 0 1 0 0,1 0 0 0 0,-1 0 0 0 0,1 1-1 0 0,2-4 3 0 0,-1 0 0 0 0,1 1 1 0 0,0-1-1 0 0,0 0 0 0 0,0 1 1 0 0,1-1-1 0 0,-1 1 0 0 0,1-1 0 0 0,0 1 1 0 0,0-1-1 0 0,0 1 0 0 0,0 0 1 0 0,1-1-1 0 0,-1 1 0 0 0,1-1 1 0 0,0 0-1 0 0,0 1 0 0 0,1 1-3 0 0,0 0 12 0 0,1-1-1 0 0,0 0 0 0 0,0 0 0 0 0,0 0 1 0 0,0 0-1 0 0,1-1 0 0 0,-1 1 0 0 0,1-1 1 0 0,0 0-1 0 0,0 0 0 0 0,0 0 0 0 0,1 0 1 0 0,-1-1-1 0 0,1 0 0 0 0,-1 0 0 0 0,1 0 1 0 0,0 0-1 0 0,1-1-11 0 0,13 4-364 0 0,0-2 0 0 0,0 0 0 0 0,0-1-1 0 0,5-1 365 0 0,-8 0-692 0 0,11-1-4357 0 0,-1 0-1611 0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8:05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9 205 7312 0 0,'0'0'209'0'0,"-3"-5"38"0"0,2 4-37 0 0,1 1 0 0 0,-1 0 0 0 0,1-1 0 0 0,-1 1 0 0 0,1-1-1 0 0,0 1 1 0 0,-1-1 0 0 0,1 1 0 0 0,0-1 0 0 0,0 0 0 0 0,-1 1 0 0 0,1-1 0 0 0,0 1 0 0 0,0-1 0 0 0,0 0 0 0 0,0 1 0 0 0,-1-1 0 0 0,1 1 0 0 0,0-1 0 0 0,0 0 0 0 0,0 1 0 0 0,1-1 0 0 0,-1 1 0 0 0,0-1-1 0 0,0 0 1 0 0,0 1 0 0 0,0-1-210 0 0,1 1 143 0 0,-1 0-1 0 0,0-1 0 0 0,0 1 1 0 0,1 0-1 0 0,-1 0 0 0 0,0 0 0 0 0,1 0 1 0 0,-1-1-1 0 0,0 1 0 0 0,0 0 1 0 0,1 0-1 0 0,-1 0 0 0 0,0 0 0 0 0,1 0 1 0 0,-1 0-1 0 0,0 0 0 0 0,1 0 1 0 0,-1 0-1 0 0,1 0 0 0 0,-1 0 1 0 0,0 0-1 0 0,1 0 0 0 0,-1 0 0 0 0,0 0 1 0 0,0 0-1 0 0,1 0 0 0 0,-1 1 1 0 0,0-1-1 0 0,1 0 0 0 0,-1 0 0 0 0,1 0-142 0 0,6 5 175 0 0,-1 0 0 0 0,1 0-1 0 0,-1 1 1 0 0,0 0 0 0 0,0 0-1 0 0,0 0 1 0 0,-1 1 0 0 0,0 0-1 0 0,0 0 1 0 0,-1 0-1 0 0,0 0 1 0 0,0 1 0 0 0,-1 0-1 0 0,1 1-174 0 0,4 14 177 0 0,-1 0 0 0 0,-2 0 1 0 0,0 0-1 0 0,0 11-177 0 0,-4-30 5 0 0,-1 1 0 0 0,0-1 0 0 0,0 1 0 0 0,-1 0 0 0 0,0-1 1 0 0,1 1-1 0 0,-2 1-5 0 0,2-5 7 0 0,0-1 1 0 0,0 1 0 0 0,0-1-1 0 0,0 1 1 0 0,0-1 0 0 0,-1 0-1 0 0,1 1 1 0 0,0-1 0 0 0,0 1-1 0 0,0-1 1 0 0,0 1-1 0 0,-1-1 1 0 0,1 0 0 0 0,0 1-1 0 0,-1-1 1 0 0,1 0 0 0 0,0 1-1 0 0,-1-1 1 0 0,1 0 0 0 0,0 1-1 0 0,-1-1 1 0 0,1 0 0 0 0,0 0-1 0 0,-1 1 1 0 0,1-1 0 0 0,-1 0-1 0 0,1 0 1 0 0,-1 0 0 0 0,1 0-1 0 0,0 0 1 0 0,-1 1-8 0 0,-13-4-164 0 0,11 1 37 0 0,2 2 86 0 0,0-1-1 0 0,0 0 1 0 0,1 0-1 0 0,-1 0 0 0 0,0 0 1 0 0,1 0-1 0 0,-1 0 1 0 0,0 1-1 0 0,1-2 0 0 0,-1 1 1 0 0,1 0-1 0 0,-1 0 0 0 0,1 0 1 0 0,0 0-1 0 0,0 0 42 0 0,-1-1-88 0 0,0-1 30 0 0,0 0-1 0 0,0 0 1 0 0,0 0 0 0 0,1 0-1 0 0,-1 0 1 0 0,1 0-1 0 0,0 0 1 0 0,-1 0-1 0 0,2 0 1 0 0,-1 0-1 0 0,0 0 1 0 0,0 0-1 0 0,1 0 1 0 0,0 0-1 0 0,0 1 1 0 0,0-1-1 0 0,0 0 1 0 0,0 0-1 0 0,0 0 1 0 0,1 1 0 0 0,-1-1-1 0 0,1 1 1 0 0,1-2 58 0 0,0-1-43 0 0,1 1 1 0 0,0 0 0 0 0,0 0 0 0 0,0 0 0 0 0,1 0 0 0 0,0 1 0 0 0,-1 0 0 0 0,1 0 0 0 0,0 0 0 0 0,0 1-1 0 0,5-2 43 0 0,21-6 261 0 0,1 1-1 0 0,0 2 0 0 0,1 2 0 0 0,21-1-260 0 0,20-4 578 0 0,-12 2-293 0 0,-24 3 206 0 0,37-8-491 0 0,-63 11 47 0 0,-10 2-34 0 0,1-1-1 0 0,-1 1 0 0 0,1 0 1 0 0,0-1-1 0 0,-1 0 0 0 0,1 0 0 0 0,-1 0 1 0 0,1 0-1 0 0,-1 0 0 0 0,0 0 1 0 0,1 0-1 0 0,-1-1 0 0 0,0 1 0 0 0,0-1 1 0 0,0 0-1 0 0,0 0-12 0 0,-1 2 2 0 0,-1 0 0 0 0,0 0 1 0 0,0-1-1 0 0,0 1 0 0 0,0 0 0 0 0,1 0 0 0 0,-1-1 0 0 0,0 1 1 0 0,0 0-1 0 0,0 0 0 0 0,0-1 0 0 0,0 1 0 0 0,0 0 0 0 0,0 0 0 0 0,0-1 1 0 0,0 1-1 0 0,0 0 0 0 0,0 0 0 0 0,0-1 0 0 0,0 1 0 0 0,0 0 1 0 0,0-1-1 0 0,0 1 0 0 0,0 0 0 0 0,0 0 0 0 0,0-1 0 0 0,0 1 1 0 0,0 0-1 0 0,0 0 0 0 0,-1-1 0 0 0,1 1 0 0 0,0 0 0 0 0,0 0 1 0 0,0 0-1 0 0,0-1 0 0 0,-1 1 0 0 0,1 0 0 0 0,0 0 0 0 0,0 0 1 0 0,0-1-3 0 0,-13-7-9 0 0,5 3 12 0 0,6 3-16 0 0,0 0 0 0 0,-1 0 1 0 0,1 1-1 0 0,-1 0 0 0 0,1-1 0 0 0,-1 1 0 0 0,0 0 0 0 0,1 0 0 0 0,-1 0 0 0 0,0 0 0 0 0,-1 1 13 0 0,-33-4-162 0 0,19 2 80 0 0,9 1 66 0 0,0 1 1 0 0,1 0 0 0 0,-1 1 0 0 0,0 0 0 0 0,1 0-1 0 0,-1 1 1 0 0,-3 1 15 0 0,-13 4 380 0 0,-20 10-380 0 0,39-15 69 0 0,1 1-1 0 0,0 0 1 0 0,0 0 0 0 0,0 0 0 0 0,0 1-1 0 0,1 0 1 0 0,-1 0 0 0 0,1 0-1 0 0,0 0 1 0 0,0 1 0 0 0,1-1 0 0 0,-1 1-1 0 0,1 0 1 0 0,0 0 0 0 0,0 0 0 0 0,-1 4-69 0 0,3-6 8 0 0,0 0 0 0 0,0-1 0 0 0,0 1 1 0 0,1-1-1 0 0,-1 1 0 0 0,1 0 1 0 0,0-1-1 0 0,-1 1 0 0 0,1 0 1 0 0,0 0-1 0 0,1-1 0 0 0,-1 1 1 0 0,0 0-1 0 0,1-1 0 0 0,0 1 0 0 0,-1 0 1 0 0,1-1-1 0 0,0 1 0 0 0,0-1 1 0 0,1 1-1 0 0,-1-1 0 0 0,0 0 1 0 0,1 1-1 0 0,-1-1 0 0 0,1 0 1 0 0,0 0-1 0 0,0 0 0 0 0,0 0 0 0 0,0 0 1 0 0,0-1-1 0 0,0 1 0 0 0,1-1 1 0 0,-1 1-1 0 0,0-1 0 0 0,1 0 1 0 0,0 1-9 0 0,13 4 17 0 0,-1-1 0 0 0,1 0 0 0 0,-1-1 0 0 0,1-1 0 0 0,1-1 0 0 0,-1 0 1 0 0,11 0-18 0 0,5 1-144 0 0,-7-2-1213 0 0,-1-2 1 0 0,1 0 0 0 0,0-1 0 0 0,13-4 1356 0 0,-37 6-87 0 0,28-5-1790 0 0</inkml:trace>
  <inkml:trace contextRef="#ctx0" brushRef="#br0" timeOffset="702.065">1048 196 16439 0 0,'0'0'374'0'0,"-2"-1"54"0"0,-3 0-313 0 0,1 0 0 0 0,-1 0 0 0 0,0 1 0 0 0,1-1 0 0 0,-1 1 0 0 0,0 0 0 0 0,1 0 0 0 0,-1 0 1 0 0,-2 1-116 0 0,-46 10 87 0 0,36-6 291 0 0,6-2-7 0 0,1 1 0 0 0,-1 0 0 0 0,1 1 0 0 0,0 0-1 0 0,-2 2-370 0 0,-2 1 311 0 0,6-3-136 0 0,0 0 0 0 0,1 1 0 0 0,0 0-1 0 0,0 1 1 0 0,1 0 0 0 0,-1 0-1 0 0,2 0 1 0 0,-1 1 0 0 0,1-1 0 0 0,-3 8-175 0 0,4-9 16 0 0,2-3 9 0 0,0 0-1 0 0,1 0 0 0 0,0 0 0 0 0,-1 0 1 0 0,1 0-1 0 0,0 1 0 0 0,0 1-24 0 0,-5 15 46 0 0,5-17-32 0 0,0 0-1 0 0,0 0 1 0 0,0 1-1 0 0,1-1 1 0 0,-1 0-1 0 0,1 1 0 0 0,0-1 1 0 0,0 0-1 0 0,0 0 1 0 0,0 1-1 0 0,0-1 1 0 0,1 0-1 0 0,0 1 1 0 0,-1-1-1 0 0,1 0 1 0 0,0 0-1 0 0,1 0 0 0 0,-1 0 1 0 0,0 0-1 0 0,1 0 1 0 0,0 0-1 0 0,2 2-13 0 0,-3-4 15 0 0,1 0-1 0 0,-1 0 1 0 0,1 0-1 0 0,0 0 1 0 0,-1-1-1 0 0,1 1 0 0 0,0 0 1 0 0,-1-1-1 0 0,1 1 1 0 0,0-1-1 0 0,0 0 1 0 0,0 0-1 0 0,0 1 1 0 0,-1-1-1 0 0,1 0 1 0 0,0-1-1 0 0,0 1 0 0 0,0 0 1 0 0,0 0-1 0 0,-1-1 1 0 0,1 1-1 0 0,0-1-14 0 0,45-14 231 0 0,-45 14-226 0 0,14-4 12 0 0,-1-2 1 0 0,0 0 0 0 0,9-7-18 0 0,-18 10 2 0 0,0 0 1 0 0,-1 0 0 0 0,1 0-1 0 0,-1-1 1 0 0,0 0-1 0 0,-1 0 1 0 0,1 0-1 0 0,-1 0 1 0 0,0-1-1 0 0,1-2-2 0 0,16-22 2 0 0,-16 25-13 0 0,-1-1 1 0 0,0 1 0 0 0,-1-1 0 0 0,1 0 0 0 0,-1 0 0 0 0,0 0-1 0 0,0-1 1 0 0,0-2 10 0 0,11-37-223 0 0,-8 30 41 0 0,-1 1 0 0 0,-1-1 0 0 0,0-1 0 0 0,-1 1 0 0 0,-1-5 182 0 0,1-8-226 0 0,-1 21 165 0 0,-1-1 0 0 0,-1 1 0 0 0,1 0 1 0 0,-2-7 60 0 0,1-1 81 0 0,1 13-61 0 0,-1 0 1 0 0,0 1 0 0 0,0-1 0 0 0,0 0 0 0 0,-1 0 0 0 0,1 1-1 0 0,-1-2-20 0 0,-1 0 80 0 0,1 3 22 0 0,1 1 23 0 0,-11 5 160 0 0,9-2-272 0 0,1-1 0 0 0,-1 0 0 0 0,0 1 0 0 0,1-1-1 0 0,0 1 1 0 0,-1-1 0 0 0,1 1 0 0 0,0 0 0 0 0,0-1 0 0 0,1 1-1 0 0,-1 0 1 0 0,0 0-13 0 0,-3 11 44 0 0,0-4-32 0 0,0 0 1 0 0,1 1-1 0 0,0 0 0 0 0,1-1 1 0 0,0 1-1 0 0,1 1-12 0 0,-5 24 32 0 0,4-26-24 0 0,0-1 0 0 0,1 1 0 0 0,0-1 0 0 0,0 8-8 0 0,2 1 15 0 0,-1-10 5 0 0,0 0-1 0 0,1 1 0 0 0,-1-1 0 0 0,2 0 1 0 0,-1 1-1 0 0,1-1 0 0 0,1 0 0 0 0,-1 0 0 0 0,1 0 1 0 0,0-1-1 0 0,2 2-19 0 0,-2-3 33 0 0,1 0-1 0 0,1 0 1 0 0,-1 0 0 0 0,1-1 0 0 0,0 1-1 0 0,0-1 1 0 0,0-1 0 0 0,1 1-33 0 0,-4-3 17 0 0,1 0 1 0 0,-1-1 0 0 0,1 1-1 0 0,-1-1 1 0 0,1 0 0 0 0,0 0 0 0 0,0 1-1 0 0,-1-2 1 0 0,1 1 0 0 0,0 0-1 0 0,0-1 1 0 0,0 1 0 0 0,0-1 0 0 0,0 0-1 0 0,0 0 1 0 0,0 0 0 0 0,0 0-1 0 0,0-1 1 0 0,0 1 0 0 0,2-2-18 0 0,1 0 0 0 0,0 0-1 0 0,0 0 1 0 0,-1-1-1 0 0,1 0 1 0 0,-1 0 0 0 0,1-1-1 0 0,-1 1 1 0 0,0-1 0 0 0,-1 0-1 0 0,1-1 1 0 0,-1 1-1 0 0,0-1 1 0 0,2-2 0 0 0,5-9-367 0 0,0-1 0 0 0,-1 0 0 0 0,4-10 367 0 0,-2 3-531 0 0,-5 13 277 0 0,4-12-226 0 0,-4 14 255 0 0,-2-1 125 0 0,-6 6 63 0 0,1 3 102 0 0,-2 2 24 0 0,0 2-64 0 0,0 0 0 0 0,0 1 0 0 0,0-1 0 0 0,1 0 0 0 0,-1 1 0 0 0,1-1 0 0 0,0 1-1 0 0,0 0 1 0 0,0-1 0 0 0,0 1 0 0 0,1 0 0 0 0,-1 0 0 0 0,1-1 0 0 0,0 1 0 0 0,0 0 0 0 0,0 0-1 0 0,1 0 1 0 0,0-1 0 0 0,-1 1 0 0 0,1 0 0 0 0,0-1 0 0 0,1 1 0 0 0,-1 0 0 0 0,1-1 0 0 0,-1 0-1 0 0,1 1 1 0 0,1 0-25 0 0,-3-3 5 0 0,2 2 17 0 0,-1 0 1 0 0,1 0 0 0 0,0 0-1 0 0,0-1 1 0 0,0 1-1 0 0,0 0 1 0 0,0-1 0 0 0,0 1-1 0 0,1-1 1 0 0,-1 0 0 0 0,1 0-1 0 0,0 0 1 0 0,0 0 0 0 0,0 0-23 0 0,7 3 91 0 0,-7-3-50 0 0,1 0 1 0 0,-1 0-1 0 0,1-1 0 0 0,-1 1 0 0 0,1-1 1 0 0,-1 0-1 0 0,1 0 0 0 0,0-1 0 0 0,0 1-41 0 0,-1-1 37 0 0,0 1-1 0 0,0-1 0 0 0,1-1 1 0 0,-1 1-1 0 0,0 0 0 0 0,0-1 1 0 0,0 1-1 0 0,0-1 1 0 0,1 0-1 0 0,-1 0 0 0 0,0 0 1 0 0,-1-1-1 0 0,1 1 0 0 0,0-1 1 0 0,0 1-1 0 0,-1-1 0 0 0,1 0 1 0 0,0 0-1 0 0,-1 0 1 0 0,0 0-1 0 0,0-1 0 0 0,2-1-36 0 0,8-12 165 0 0,-10 15-178 0 0,0-1 1 0 0,-1 1 0 0 0,1-1-1 0 0,-1 0 1 0 0,0 0 0 0 0,0 1 0 0 0,0-1-1 0 0,0 0 1 0 0,0 0 0 0 0,0 0 0 0 0,0-2 12 0 0,0 0-111 0 0,1 0 1 0 0,-1 0-1 0 0,1 0 0 0 0,-1 0 1 0 0,1 0-1 0 0,0 0 1 0 0,1 1-1 0 0,-1-1 1 0 0,1 1-1 0 0,0-1 111 0 0,7-21-570 0 0,-5 21 498 0 0,-4 3-127 0 0,-1 1-61 0 0,0 0-11 0 0,0 0 71 0 0,13 19 810 0 0,2 18-340 0 0,-9-29-203 0 0,1 0 1 0 0,-1 0-1 0 0,1 0 0 0 0,1-1 0 0 0,-1 0 0 0 0,1-1 0 0 0,1 1 0 0 0,-1-2 0 0 0,1 1-67 0 0,-3-2-161 0 0,1-1 0 0 0,-1 0-1 0 0,1 0 1 0 0,0-1 0 0 0,0 1-1 0 0,0-2 1 0 0,0 1 0 0 0,0-1-1 0 0,1 0 1 0 0,-1 0 0 0 0,0-1-1 0 0,0 0 1 0 0,4 0 161 0 0,7-3-1115 0 0</inkml:trace>
  <inkml:trace contextRef="#ctx0" brushRef="#br0" timeOffset="1231.929">1996 75 17279 0 0,'-2'-1'115'0'0,"0"1"0"0"0,0-1 0 0 0,0 1 0 0 0,0 0 0 0 0,0-1 0 0 0,0 1 0 0 0,-1 0 0 0 0,1 0 0 0 0,0 1 0 0 0,0-1 0 0 0,0 0 0 0 0,0 1 0 0 0,0-1 0 0 0,0 1 0 0 0,0-1 0 0 0,0 1-115 0 0,-5 3 14 0 0,0-1-1 0 0,0 1 1 0 0,-5 4-14 0 0,-7 4 269 0 0,7-3-1 0 0,0 0 0 0 0,0 0 1 0 0,1 1-1 0 0,0 1 0 0 0,1 0 0 0 0,0 0 1 0 0,1 1-1 0 0,0 0 0 0 0,1 0 0 0 0,-1 3-268 0 0,7-12 32 0 0,-1 1-1 0 0,1 0 1 0 0,0 1-1 0 0,1-1 0 0 0,-1 0 1 0 0,1 1-1 0 0,0-1 1 0 0,0 1-1 0 0,0-1 0 0 0,0 1 1 0 0,1-1-1 0 0,0 1 1 0 0,0-1-1 0 0,0 1 0 0 0,0 1-31 0 0,1-3 14 0 0,0 0-1 0 0,0 0 1 0 0,0-1-1 0 0,0 1 0 0 0,0 0 1 0 0,0-1-1 0 0,1 1 0 0 0,-1-1 1 0 0,1 1-1 0 0,0-1 0 0 0,-1 0 1 0 0,1 0-1 0 0,0 0 1 0 0,0 0-1 0 0,1 0 0 0 0,-1 0 1 0 0,0 0-1 0 0,1-1 0 0 0,-1 1 1 0 0,1-1-1 0 0,-1 1 1 0 0,1-1-1 0 0,0 0 0 0 0,2 0-13 0 0,7 2 37 0 0,0-1-1 0 0,1-1 1 0 0,-1 0 0 0 0,0-1-1 0 0,0 0 1 0 0,1-1-1 0 0,10-2-36 0 0,0-1-29 0 0,-1 0 1 0 0,0-2-1 0 0,0-1 0 0 0,0 0 0 0 0,-1-2 0 0 0,0 0 1 0 0,-1-2-1 0 0,0 0 0 0 0,-1-1 0 0 0,16-13 29 0 0,-7 6-149 0 0,-17 12 11 0 0,-1 0 0 0 0,1 0-1 0 0,-2-1 1 0 0,1-1 0 0 0,-1 0-1 0 0,0 0 1 0 0,0-1 138 0 0,-1 0-101 0 0,-6 9 80 0 0,-1 0 1 0 0,0-1 0 0 0,1 1-1 0 0,-1-1 1 0 0,0 0-1 0 0,0 1 1 0 0,0-1 0 0 0,0 0-1 0 0,0 0 1 0 0,0 0 20 0 0,-1 1-2 0 0,0 1 0 0 0,0 0 1 0 0,0-1-1 0 0,0 1 0 0 0,1 0 1 0 0,-1-1-1 0 0,0 1 0 0 0,0-1 1 0 0,0 1-1 0 0,0 0 0 0 0,0-1 1 0 0,0 1-1 0 0,-1 0 0 0 0,1-1 1 0 0,0 1-1 0 0,0-1 0 0 0,0 1 1 0 0,0 0-1 0 0,0-1 0 0 0,-1 1 1 0 0,1 0-1 0 0,0-1 0 0 0,0 1 1 0 0,0 0-1 0 0,-1 0 0 0 0,1-1 1 0 0,0 1-1 0 0,0 0 0 0 0,-1 0 1 0 0,1-1-1 0 0,0 1 0 0 0,-1 0 1 0 0,1 0-1 0 0,0 0 0 0 0,-1-1 1 0 0,1 1-1 0 0,0 0 0 0 0,-1 0 1 0 0,1 0-1 0 0,0 0 0 0 0,-1 0 1 0 0,1 0-1 0 0,-1 0 0 0 0,1 0 1 0 0,0 0-1 0 0,-1 0 0 0 0,1 0 1 0 0,0 0-1 0 0,-1 0 0 0 0,1 0 1 0 0,-1 0-1 0 0,1 0 0 0 0,0 0 2 0 0,-1 1-1 0 0,-5-1 8 0 0,0 1 0 0 0,-1 0-1 0 0,1 0 1 0 0,0 0 0 0 0,1 1-1 0 0,-1 0 1 0 0,0 0-1 0 0,0 1 1 0 0,1 0 0 0 0,-1 0-1 0 0,1 0 1 0 0,-2 2-7 0 0,-10 7 232 0 0,1 1 0 0 0,-14 15-232 0 0,20-19 102 0 0,1 1 1 0 0,1 0-1 0 0,0 0 0 0 0,0 1 0 0 0,0 2-102 0 0,6-9 53 0 0,-1-1 0 0 0,1 1 1 0 0,1 0-1 0 0,-1 0 0 0 0,0 0 0 0 0,1 0 1 0 0,0 0-1 0 0,0 0 0 0 0,0 0 0 0 0,0 0 1 0 0,1 1-1 0 0,0-1 0 0 0,0 0 0 0 0,0 0 1 0 0,0 1-1 0 0,1-1 0 0 0,0 2-53 0 0,-1-4 19 0 0,1-1 0 0 0,0 1 0 0 0,-1-1 0 0 0,1 0 0 0 0,0 1 0 0 0,0-1 0 0 0,0 0 0 0 0,0 0 0 0 0,0 1 0 0 0,1-1 0 0 0,-1 0 0 0 0,0 0 0 0 0,0 0 0 0 0,1 0 0 0 0,-1 0 0 0 0,1-1 0 0 0,-1 1 0 0 0,0 0 0 0 0,1-1 0 0 0,0 1 0 0 0,-1-1-1 0 0,1 1 1 0 0,-1-1 0 0 0,1 0-19 0 0,4 1 42 0 0,0 0-1 0 0,0-1 1 0 0,0 0-1 0 0,-1 0 1 0 0,1 0-1 0 0,1-1-41 0 0,16-1 35 0 0,0-2 0 0 0,0 0-1 0 0,0-2 1 0 0,-1 0 0 0 0,1-2-1 0 0,6-3-34 0 0,79-36-4742 0 0,-80 33-2467 0 0</inkml:trace>
  <inkml:trace contextRef="#ctx0" brushRef="#br0" timeOffset="1537.566">2873 24 15840 0 0,'-13'-7'1207'0'0,"10"6"-1151"0"0,0 0-1 0 0,0 0 0 0 0,0 0 1 0 0,0 1-1 0 0,0-1 0 0 0,0 1 1 0 0,0 0-1 0 0,0 0 0 0 0,0 0 1 0 0,0 0-56 0 0,-32 4 265 0 0,34-4-229 0 0,-15 3 444 0 0,0 0 0 0 0,0 1 0 0 0,0 1 0 0 0,-13 5-480 0 0,22-7 106 0 0,1 0 0 0 0,-1 0-1 0 0,1 1 1 0 0,0 0 0 0 0,0 0 0 0 0,1 0 0 0 0,-1 1 0 0 0,1 0 0 0 0,0 0 0 0 0,0 0 0 0 0,0 1 0 0 0,-1 2-106 0 0,5-6 7 0 0,0 0 0 0 0,-1 0 0 0 0,1 0 0 0 0,0 0 0 0 0,0 0 0 0 0,1 0 0 0 0,-1 0 0 0 0,0 1 0 0 0,1-1 0 0 0,0 0 0 0 0,-1 1 0 0 0,1-1 0 0 0,0 0 0 0 0,0 1 0 0 0,0-1 0 0 0,0 0 0 0 0,1 0 0 0 0,-1 1 0 0 0,1-1 0 0 0,-1 0 0 0 0,1 0 0 0 0,0 1 0 0 0,0-1 0 0 0,0 0 0 0 0,0 0 0 0 0,0 0 0 0 0,0 0 0 0 0,1 0 0 0 0,-1 0-7 0 0,6 6 22 0 0,1 0 0 0 0,-1-1 0 0 0,1 0 0 0 0,1 0 0 0 0,7 5-22 0 0,1 1 1 0 0,-5-5 18 0 0,-1 0 0 0 0,1-1-1 0 0,1 0-18 0 0,18 10 91 0 0,28 20 338 0 0,-58-37-427 0 0,-1 0 0 0 0,0 0 0 0 0,1 0-1 0 0,-1 1 1 0 0,0-1 0 0 0,1 0 0 0 0,-1 0-1 0 0,0 1 1 0 0,1-1 0 0 0,-1 0 0 0 0,0 0 0 0 0,0 1-1 0 0,1-1 1 0 0,-1 0 0 0 0,0 1 0 0 0,0-1-1 0 0,0 0 1 0 0,1 1 0 0 0,-1-1 0 0 0,0 1-1 0 0,0-1 1 0 0,0 0 0 0 0,0 1 0 0 0,0-1 0 0 0,0 1-1 0 0,0-1 1 0 0,0 0 0 0 0,0 1 0 0 0,0-1-1 0 0,0 1 1 0 0,0-1 0 0 0,0 0 0 0 0,0 1-1 0 0,0-1 1 0 0,0 0 0 0 0,0 1 0 0 0,-1-1-2 0 0,0 2-6 0 0,0-1 0 0 0,0 0 0 0 0,0 0 0 0 0,0 1 0 0 0,0-1 0 0 0,0 0 0 0 0,-1 0 0 0 0,1 0 0 0 0,0-1 0 0 0,-2 2 6 0 0,-4 2-13 0 0,-1-1 0 0 0,0 0 0 0 0,-7 2 13 0 0,-100 23-1717 0 0,96-24-5556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08:02.5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135 131 7040 0 0,'0'0'202'0'0,"0"0"146"0"0,0 0 443 0 0,0 0 192 0 0,0 0 38 0 0,0 0-12 0 0,0 0-87 0 0,0 0-40 0 0,-3 14 1594 0 0,-11 3-739 0 0,9-9-1261 0 0,-1 0-1 0 0,1-1 1 0 0,0 2 0 0 0,0-1 0 0 0,-1 3-476 0 0,6-9 32 0 0,-1 0 0 0 0,0 0 1 0 0,1 0-1 0 0,-1 0 1 0 0,1-1-1 0 0,-1 1 0 0 0,1 0 1 0 0,0 0-1 0 0,0 0 0 0 0,0 0 1 0 0,0 0-1 0 0,0 0 0 0 0,1 0 1 0 0,-1 0-1 0 0,0 0 0 0 0,1 0 1 0 0,-1 0-1 0 0,1-1 1 0 0,0 1-1 0 0,0 0 0 0 0,0 0 1 0 0,0-1-1 0 0,0 1 0 0 0,0 0 1 0 0,0-1-1 0 0,0 1 0 0 0,1 0-32 0 0,9 8 40 0 0,1 0-1 0 0,-1-1 0 0 0,2-1 1 0 0,-1 0-1 0 0,1 0 0 0 0,3 0-39 0 0,26 12 149 0 0,16 3-149 0 0,-25-10 99 0 0,-16-6 183 0 0,0 0 0 0 0,-1 2 0 0 0,1 0 0 0 0,-2 1 0 0 0,1 0 0 0 0,2 4-282 0 0,-18-14 27 0 0,1 1-1 0 0,-1-1 1 0 0,1 1-1 0 0,-1-1 0 0 0,1 1 1 0 0,-1-1-1 0 0,1 1 1 0 0,-1 0-1 0 0,0-1 0 0 0,1 1 1 0 0,-1-1-1 0 0,0 1 1 0 0,0 0-1 0 0,1-1 0 0 0,-1 1 1 0 0,0 0-1 0 0,0 0 1 0 0,0-1-1 0 0,0 1 0 0 0,0 0 1 0 0,0-1-1 0 0,0 1 1 0 0,0 0-1 0 0,0 0 0 0 0,0-1 1 0 0,0 1-1 0 0,0 0 1 0 0,0-1-1 0 0,-1 1 0 0 0,1 0 1 0 0,0-1-1 0 0,0 1 1 0 0,-1 0-1 0 0,1-1 0 0 0,-1 1 1 0 0,1-1-1 0 0,0 1 1 0 0,-1-1-1 0 0,1 1 0 0 0,-1-1 1 0 0,1 1-1 0 0,-1-1 1 0 0,0 1-1 0 0,0 0-26 0 0,-1 1 53 0 0,-1 0-1 0 0,0 0 1 0 0,0 0-1 0 0,0 0 1 0 0,0 0 0 0 0,-1-1-1 0 0,1 0 1 0 0,-3 2-53 0 0,-22 4 63 0 0,-1 0 0 0 0,0-2 0 0 0,0-1-1 0 0,0-1 1 0 0,0-1 0 0 0,-19-3-63 0 0,-15 1-120 0 0,48 2-349 0 0,1-2-1 0 0,-1 0 1 0 0,1-1-1 0 0,-1 0 1 0 0,1-1-1 0 0,-13-4 470 0 0,26 6-1548 0 0,1 0-3518 0 0,0 0-1510 0 0</inkml:trace>
  <inkml:trace contextRef="#ctx0" brushRef="#br0" timeOffset="313.402">560 276 17535 0 0,'0'0'399'0'0,"0"0"60"0"0,2 6 442 0 0,14 32 562 0 0,-2 2 0 0 0,-1-1 0 0 0,-2 2 0 0 0,-2 3-1463 0 0,16 50 813 0 0,-21-85-321 0 0,0 1-1741 0 0,-3-8-3579 0 0,2-9 3165 0 0</inkml:trace>
  <inkml:trace contextRef="#ctx0" brushRef="#br0" timeOffset="704.92">684 245 15736 0 0,'0'0'464'0'0,"1"2"-10"0"0,7 10-308 0 0,-1 1 1 0 0,0 0-1 0 0,2 8-146 0 0,16 29 930 0 0,-11-24-139 0 0,15 23 818 0 0,-22-38-914 0 0,0 0-1 0 0,3 11-694 0 0,-6-14 246 0 0,-1-1 0 0 0,2 1 0 0 0,-1-1 0 0 0,1 1-1 0 0,0-1 1 0 0,3 3-246 0 0,-7-9 79 0 0,-1-1-14 0 0,0 0-1 0 0,0 0-26 0 0,0 0-113 0 0,2-2-16 0 0,-1 0 0 0 0,0-1 0 0 0,0 1 0 0 0,0-1 0 0 0,0 1 0 0 0,0-1 0 0 0,0-2 91 0 0,4-35-1043 0 0,-5 27 547 0 0,2 1 0 0 0,0-1-1 0 0,2-5 497 0 0,-4 15-64 0 0,2-1 0 0 0,-1 1 0 0 0,0-1 0 0 0,1 1 0 0 0,-1 0-1 0 0,1 0 1 0 0,0-1 0 0 0,0 1 0 0 0,0 1 0 0 0,1-1 0 0 0,-1 0 0 0 0,1 0 0 0 0,-1 1-1 0 0,1-1 65 0 0,0 2 39 0 0,0-1-1 0 0,1 0 0 0 0,-1 1 0 0 0,0 0 0 0 0,0 0 0 0 0,0 0 0 0 0,1 0 0 0 0,-1 0 0 0 0,1 1 1 0 0,-1-1-1 0 0,0 1 0 0 0,1 0 0 0 0,-1 0 0 0 0,1 0 0 0 0,-1 0 0 0 0,1 1 0 0 0,-1 0 0 0 0,0-1 1 0 0,1 1-1 0 0,-1 0 0 0 0,0 1 0 0 0,1-1-38 0 0,11 6 438 0 0,0 0 1 0 0,-1 0-1 0 0,0 1 0 0 0,1 2-438 0 0,4 3 409 0 0,-1 2-1 0 0,0 0 0 0 0,-1 1 0 0 0,2 4-408 0 0,34 31 463 0 0,-50-49-526 0 0,0 0 1 0 0,0 0-1 0 0,0 0 0 0 0,1 0 0 0 0,-1 0 0 0 0,0-1 0 0 0,1 1 1 0 0,-1-1-1 0 0,1 0 0 0 0,-1 0 0 0 0,1 0 0 0 0,1-1 63 0 0,-2 1-939 0 0,0-1 0 0 0,0 0 0 0 0,0 0 0 0 0,0 0 0 0 0,0-1 0 0 0,0 1 0 0 0,0-1 0 0 0,0 1 0 0 0,2-2 939 0 0,8-3-6426 0 0</inkml:trace>
  <inkml:trace contextRef="#ctx0" brushRef="#br0" timeOffset="1150.14">1502 306 17247 0 0,'-7'0'844'0'0,"1"0"-727"0"0,0 0 0 0 0,-1 0 0 0 0,1 0-1 0 0,0 1 1 0 0,0 0 0 0 0,-1 1-1 0 0,1-1 1 0 0,0 1 0 0 0,0 0 0 0 0,1 1-1 0 0,-1-1 1 0 0,0 1 0 0 0,-2 2-117 0 0,-6 3 441 0 0,1 2 1 0 0,-1-1 0 0 0,1 2-1 0 0,-8 7-441 0 0,14-10 140 0 0,0-1-1 0 0,1 1 0 0 0,0 0 1 0 0,0 1-1 0 0,0 0 0 0 0,1-1 1 0 0,1 2-1 0 0,-1-1 0 0 0,1 1 1 0 0,1-1-1 0 0,0 1 0 0 0,0 1-139 0 0,3-9 18 0 0,0-1 0 0 0,-1 0 0 0 0,1 1 0 0 0,0-1 0 0 0,0 1 0 0 0,0-1 1 0 0,0 1-1 0 0,0-1 0 0 0,1 1 0 0 0,-1-1 0 0 0,0 0 0 0 0,1 1 0 0 0,-1-1 0 0 0,1 1 0 0 0,-1-1 0 0 0,1 0 0 0 0,-1 0 0 0 0,1 1 0 0 0,0 0-18 0 0,0-2 6 0 0,0 1 1 0 0,0 0-1 0 0,1 0 0 0 0,-1 0 1 0 0,0-1-1 0 0,0 1 0 0 0,0-1 1 0 0,0 1-1 0 0,1-1 0 0 0,-1 1 1 0 0,0-1-1 0 0,0 1 0 0 0,1-1 1 0 0,-1 0-1 0 0,0 0 1 0 0,1 0-1 0 0,-1 0-6 0 0,6 0-37 0 0,-1-1 0 0 0,0 1 0 0 0,0-2 0 0 0,0 1 0 0 0,0 0 0 0 0,0-1 0 0 0,4-2 37 0 0,7-3-238 0 0,1 0-51 0 0,0 0 0 0 0,0 2 1 0 0,11-3 288 0 0,-23 7-38 0 0,0 0-1 0 0,1 1 1 0 0,0-1 0 0 0,-1 1 0 0 0,1 1 0 0 0,-1-1 0 0 0,1 1-1 0 0,-1 0 1 0 0,1 0 0 0 0,-1 1 0 0 0,0 0 0 0 0,3 1 38 0 0,-3 0 15 0 0,0 1 1 0 0,0-1-1 0 0,-1 1 1 0 0,1 0 0 0 0,-1 0-1 0 0,0 1 1 0 0,0-1-1 0 0,0 1 1 0 0,-1 0-1 0 0,1 1 1 0 0,-1-1 0 0 0,-1 1-1 0 0,3 4-15 0 0,6 13 436 0 0,0 0 0 0 0,6 23-436 0 0,-17-45 8 0 0,4 16 252 0 0,0 0 0 0 0,3 17-260 0 0,-1 0 168 0 0,-4-20-70 0 0,-1 1-1 0 0,0-1 0 0 0,-2 0 1 0 0,1 1-1 0 0,-2-1 0 0 0,0 1 1 0 0,-1-1-1 0 0,0 2-97 0 0,1-12 70 0 0,1 0 1 0 0,-1 1-1 0 0,0-1 1 0 0,-1 0-1 0 0,1 0 1 0 0,-1 0-1 0 0,0 0 1 0 0,0 0-1 0 0,0 0 1 0 0,0 0-1 0 0,-1-1 1 0 0,1 1-1 0 0,-1-1 1 0 0,0 0-1 0 0,0 0 1 0 0,0 0-1 0 0,-1 0 1 0 0,1 0-1 0 0,-1-1 1 0 0,1 1-1 0 0,-1-1 1 0 0,0 0-1 0 0,0 0 1 0 0,-4 1-71 0 0,-1-1 116 0 0,0 0 0 0 0,0 0 0 0 0,0-1 1 0 0,-1-1-1 0 0,1 0 0 0 0,0 0 0 0 0,0 0 0 0 0,0-1 0 0 0,-4-1-116 0 0,-8-3 101 0 0,0 0 0 0 0,0-1 0 0 0,-8-5-101 0 0,17 7-32 0 0,1-1 0 0 0,0-1-1 0 0,0 0 1 0 0,0 0 0 0 0,1-1 0 0 0,0 0 0 0 0,-2-3 32 0 0,7 5-645 0 0,0 0 1 0 0,0 0-1 0 0,1 0 1 0 0,-1-1-1 0 0,1 0 645 0 0,-1-5-1533 0 0,4 3-17 0 0</inkml:trace>
  <inkml:trace contextRef="#ctx0" brushRef="#br0" timeOffset="2015.351">1748 26 11488 0 0,'0'0'264'0'0,"0"0"34"0"0,1-6 297 0 0,3-1-499 0 0,-6 2 56 0 0,2 4 581 0 0,0 1 254 0 0,0 0 49 0 0,0 0-40 0 0,0 0-211 0 0,0 0-90 0 0,0 0-21 0 0,-9 19 653 0 0,8-4-952 0 0,0 1-1 0 0,1-1 0 0 0,1 0 1 0 0,0 0-1 0 0,2 6-374 0 0,0 1 777 0 0,0 20-777 0 0,-3-30 160 0 0,1-1 0 0 0,1 1-1 0 0,0 0-159 0 0,0 0 139 0 0,0-1 0 0 0,-1 1 0 0 0,-1 0-139 0 0,1 20 760 0 0,5 22-760 0 0,-1-4 390 0 0,-3-27-301 0 0,2 1 0 0 0,0-1 0 0 0,1 0 0 0 0,1 0 0 0 0,1-1 0 0 0,1 0 1 0 0,3 3-90 0 0,-9-22 10 0 0,-1 0 1 0 0,1 0 0 0 0,0 0 0 0 0,0-1 0 0 0,1 1 0 0 0,-1 0-1 0 0,0-1 1 0 0,1 0 0 0 0,0 0 0 0 0,-1 0 0 0 0,1 0-1 0 0,0 0 1 0 0,0 0 0 0 0,0-1 0 0 0,0 1 0 0 0,1-1 0 0 0,-1 0-1 0 0,0 0 1 0 0,0 0 0 0 0,1-1 0 0 0,-1 1 0 0 0,1-1 0 0 0,-1 0-1 0 0,0 1 1 0 0,3-2-11 0 0,6 1 28 0 0,0-1 1 0 0,0 0-1 0 0,0-1 0 0 0,0 0 0 0 0,0-1 1 0 0,6-2-29 0 0,-3-1 15 0 0,0 0 1 0 0,-1-1-1 0 0,0-1 1 0 0,0 0 0 0 0,-1 0-1 0 0,0-2 1 0 0,0 0 0 0 0,-1 0-1 0 0,0-1 1 0 0,-1-1 0 0 0,0 1-1 0 0,-1-2 1 0 0,0 0 0 0 0,-1 0-1 0 0,1-5-15 0 0,24-45-149 0 0,-33 61 148 0 0,0 0 0 0 0,0-1 0 0 0,0 1 1 0 0,0-1-1 0 0,-1 1 0 0 0,1-1 0 0 0,-1 1 0 0 0,0-1 0 0 0,0 1 1 0 0,0-1-1 0 0,0 1 0 0 0,0-1 0 0 0,0 0 0 0 0,-1 1 0 0 0,1-1 1 0 0,-1 1 0 0 0,0 0 0 0 0,1 1 0 0 0,-1 0 0 0 0,1 0 0 0 0,-1 0 0 0 0,0-1 0 0 0,1 1 0 0 0,-1 0 0 0 0,0 0 0 0 0,0 0 0 0 0,0 0 1 0 0,0 0-1 0 0,0 1 0 0 0,0-1 0 0 0,0 0 0 0 0,0 0 0 0 0,0 1 0 0 0,0-1 0 0 0,-1 0 0 0 0,1 1 0 0 0,0-1 0 0 0,0 1 1 0 0,-1 0-1 0 0,1-1 0 0 0,0 1 0 0 0,-1 0 0 0 0,1 0 0 0 0,0 0 0 0 0,-1 0 0 0 0,1 0 0 0 0,-4 0-2 0 0,1 1-1 0 0,0-1 1 0 0,0 1 0 0 0,-1 0-1 0 0,1 0 1 0 0,0 1-1 0 0,0-1 1 0 0,0 1 0 0 0,0 0-1 0 0,1 0 1 0 0,-1 0-1 0 0,0 1 1 0 0,1-1 0 0 0,0 1-1 0 0,-3 2 3 0 0,-1 2-6 0 0,1-1 0 0 0,0 1 0 0 0,0 0 0 0 0,1 1 0 0 0,0-1 0 0 0,-4 9 6 0 0,2-4 0 0 0,5-9 0 0 0,0-1 0 0 0,1 1 0 0 0,-1-1 0 0 0,1 1 0 0 0,0 0 0 0 0,0-1 0 0 0,0 1 0 0 0,0 0 0 0 0,0 0 0 0 0,0 0 0 0 0,1 0 0 0 0,-1 3 0 0 0,1-4 2 0 0,0 0-1 0 0,0 0 1 0 0,-1 0-1 0 0,1 0 1 0 0,-1 0-1 0 0,0 0 1 0 0,0 0-1 0 0,0 1-1 0 0,0-2 2 0 0,1 1 0 0 0,-1-1 0 0 0,0 0-1 0 0,1 0 1 0 0,0 1 0 0 0,-1-1 0 0 0,1 0 0 0 0,0 1-1 0 0,-1-1 1 0 0,1 0 0 0 0,0 1 0 0 0,0-1 0 0 0,0 0-1 0 0,0 1 1 0 0,0-1 0 0 0,0 1 0 0 0,1-1 0 0 0,-1 0-1 0 0,0 0 1 0 0,1 1 0 0 0,-1-1 0 0 0,1 0 0 0 0,0 1-2 0 0,1 2 6 0 0,0-1 1 0 0,1 0-1 0 0,-1 1 0 0 0,1-1 1 0 0,0 0-1 0 0,0 0 1 0 0,0 0-1 0 0,1-1 1 0 0,-1 1-1 0 0,1-1 1 0 0,-1 0-1 0 0,1 1 1 0 0,0-2-1 0 0,0 1 1 0 0,0 0-1 0 0,0-1 1 0 0,0 0-7 0 0,10 2 31 0 0,0 0 0 0 0,0-1 1 0 0,0-1-1 0 0,8 0-31 0 0,-3 0 7 0 0,20-1-554 0 0,0-2 0 0 0,0-2 0 0 0,23-5 547 0 0,9-1-804 0 0,-31 6-343 0 0</inkml:trace>
  <inkml:trace contextRef="#ctx0" brushRef="#br0" timeOffset="3012.394">3142 340 10384 0 0,'0'0'301'0'0,"10"-7"126"0"0,-8 6-190 0 0,1 0 1 0 0,-1 0-1 0 0,0-1 1 0 0,1 1-1 0 0,0 1 1 0 0,-1-1-1 0 0,1 0 1 0 0,0 1-1 0 0,-1-1 1 0 0,1 1-1 0 0,0 0 1 0 0,-1 0-1 0 0,1 0 1 0 0,0 0-1 0 0,0 0 1 0 0,-1 1-1 0 0,1-1 1 0 0,0 1-1 0 0,-1 0 1 0 0,1 0-1 0 0,-1 0 1 0 0,1 0-1 0 0,-1 0 0 0 0,1 0 1 0 0,-1 1-1 0 0,0-1 1 0 0,0 1-1 0 0,0 0 1 0 0,1-1-1 0 0,-2 1 1 0 0,1 0-1 0 0,1 2-237 0 0,20 29 1047 0 0,-2 0-1 0 0,-1 2 1 0 0,-2 0-1 0 0,2 9-1046 0 0,11 22 494 0 0,-19-39-359 0 0,-11-26-70 0 0,-1-1-1 0 0,0 0 4 0 0,0 0 16 0 0,0 0 4 0 0,0 0 0 0 0,3-22 92 0 0,-2 13-125 0 0,1-14-228 0 0,2-1 0 0 0,1 1 1 0 0,5-16 172 0 0,-7 31-24 0 0,-1 1-1 0 0,1-1 1 0 0,1 1 0 0 0,-1-1 0 0 0,1 1 0 0 0,0 0 0 0 0,1 0 0 0 0,0 1-1 0 0,0-1 1 0 0,0 1 0 0 0,1 0 0 0 0,4-3 24 0 0,-8 7-9 0 0,1 0 0 0 0,0 1 0 0 0,-1-1-1 0 0,1 1 1 0 0,0 0 0 0 0,-1-1 0 0 0,1 1 0 0 0,0 1 0 0 0,0-1 0 0 0,0 0 0 0 0,0 1 0 0 0,0-1-1 0 0,0 1 1 0 0,0 0 0 0 0,0 0 0 0 0,0 0 0 0 0,0 0 0 0 0,0 1 0 0 0,1-1 9 0 0,0 1 10 0 0,0 1 0 0 0,0-1 0 0 0,0 1 0 0 0,0 0 0 0 0,0 0 0 0 0,0 0 0 0 0,0 1 0 0 0,0-1 0 0 0,-1 1 0 0 0,1 0 0 0 0,-1 0 0 0 0,3 3-10 0 0,2 2 84 0 0,1 1 0 0 0,-2 0 0 0 0,1 1 0 0 0,-1 0 0 0 0,0 0 0 0 0,-1 0 0 0 0,-1 1 1 0 0,1 0-1 0 0,-2 0 0 0 0,1 0 0 0 0,0 6-84 0 0,-3-9 121 0 0,0 0 0 0 0,-1 0 0 0 0,0 0 0 0 0,0 5-121 0 0,-1-11 89 0 0,0-2-1 0 0,0 0-4 0 0,0 0-16 0 0,-2 0-50 0 0,1 0-1 0 0,-1 0 1 0 0,1 0-1 0 0,-1-1 1 0 0,1 1-1 0 0,-1 0 0 0 0,1 0 1 0 0,-1-1-1 0 0,1 1 1 0 0,-1-1-1 0 0,1 0-17 0 0,-1-1-13 0 0,0-1-1 0 0,1 0 0 0 0,-1 0 1 0 0,1 1-1 0 0,0-1 0 0 0,0 0 1 0 0,0 0-1 0 0,0 0 1 0 0,0 0-1 0 0,1-1 0 0 0,0 1 1 0 0,-1 0-1 0 0,1 0 0 0 0,0 0 1 0 0,0 0-1 0 0,1-1 14 0 0,0-5-52 0 0,0 1-1 0 0,1 0 1 0 0,0 0 0 0 0,1-1-1 0 0,1-2 53 0 0,-2 6-47 0 0,1-1-1 0 0,0 1 1 0 0,0 0-1 0 0,0 0 0 0 0,1 0 1 0 0,0 1-1 0 0,0-1 1 0 0,0 1-1 0 0,0 0 1 0 0,1 0-1 0 0,-1 1 0 0 0,5-3 48 0 0,-6 4-6 0 0,0-1-1 0 0,0 2 0 0 0,1-1 0 0 0,-1 0 0 0 0,1 1 0 0 0,-1-1 0 0 0,1 1 1 0 0,0 0-1 0 0,0 0 0 0 0,-1 1 0 0 0,1-1 0 0 0,0 1 0 0 0,0-1 0 0 0,0 1 1 0 0,-1 1-1 0 0,1-1 0 0 0,0 0 0 0 0,0 1 0 0 0,0 0 0 0 0,0 0 7 0 0,5 3 60 0 0,-1 1-1 0 0,1 0 1 0 0,-1 0-1 0 0,0 0 1 0 0,0 1 0 0 0,2 3-60 0 0,0 1 60 0 0,-1 1 0 0 0,0-1 0 0 0,-1 1 0 0 0,0 1 0 0 0,-1 0 0 0 0,0 0 0 0 0,-1 0 0 0 0,0 1 0 0 0,-1 0 0 0 0,-1 0 0 0 0,2 5-60 0 0,-4-4-164 0 0,3 6 63 0 0,3-10-8345 0 0,1-4 1368 0 0</inkml:trace>
  <inkml:trace contextRef="#ctx0" brushRef="#br0" timeOffset="3353.176">4254 342 17879 0 0,'0'0'407'0'0,"-5"-2"982"0"0,1 2-1356 0 0,1 1-1 0 0,0 0 1 0 0,-1 0-1 0 0,1 0 1 0 0,0 0-1 0 0,0 1 1 0 0,0-1-1 0 0,0 1 1 0 0,0 0-1 0 0,0 0 1 0 0,0 0-1 0 0,-2 2-32 0 0,-33 31 825 0 0,37-34-764 0 0,-5 5 162 0 0,0 0 0 0 0,1 0 0 0 0,0 0 0 0 0,0 1 0 0 0,0-1 0 0 0,1 1 0 0 0,0 0-1 0 0,0 1 1 0 0,1-1 0 0 0,0 1 0 0 0,0 0 0 0 0,-1 7-223 0 0,4-12 33 0 0,0 1 1 0 0,0-1 0 0 0,0 1-1 0 0,0-1 1 0 0,0 1-1 0 0,1-1 1 0 0,0 1-1 0 0,0-1 1 0 0,0 0-1 0 0,0 1 1 0 0,0-1-1 0 0,0 0 1 0 0,1 0 0 0 0,0 0-1 0 0,0 0 1 0 0,0 0-1 0 0,0 0 1 0 0,0 0-1 0 0,0-1 1 0 0,1 1-1 0 0,-1-1 1 0 0,1 1-1 0 0,0 0-33 0 0,1-1 18 0 0,0 1 0 0 0,-1-1-1 0 0,1 0 1 0 0,0 1-1 0 0,0-2 1 0 0,0 1 0 0 0,0 0-1 0 0,1-1 1 0 0,-1 0-1 0 0,0 0 1 0 0,1 0-1 0 0,-1 0 1 0 0,0-1 0 0 0,1 0-1 0 0,-1 0 1 0 0,1 0-1 0 0,-1 0 1 0 0,2-1-18 0 0,5-1 52 0 0,1-1 0 0 0,0-1 0 0 0,-1 1 0 0 0,1-2 0 0 0,-1 0 0 0 0,0 0 0 0 0,9-7-52 0 0,-16 10 25 0 0,0-1 0 0 0,0-1 0 0 0,0 1 0 0 0,0-1 1 0 0,-1 1-1 0 0,0-1 0 0 0,1 0 0 0 0,-1 0 0 0 0,0-2-25 0 0,-1 3 17 0 0,0 0 0 0 0,-1 0 0 0 0,0 0 1 0 0,0 0-1 0 0,0 0 0 0 0,0-1 0 0 0,0 1 0 0 0,-1 0 0 0 0,0-1 0 0 0,1 1 0 0 0,-1 0 0 0 0,0-1 0 0 0,-1 1 0 0 0,1-3-17 0 0,-1 3-11 0 0,0 0 0 0 0,0-1 0 0 0,0 1 0 0 0,0 0 0 0 0,-1 1 0 0 0,1-1 0 0 0,-1 0 0 0 0,0 0 0 0 0,1 1 0 0 0,-1-1-1 0 0,0 1 1 0 0,-1-1 0 0 0,1 1 0 0 0,0 0 0 0 0,-1 0 0 0 0,1 0 0 0 0,-1 0 0 0 0,0 0 0 0 0,0 1 0 0 0,-1-1 11 0 0,-7-4-149 0 0,-2 1 1 0 0,1 0-1 0 0,0 1 0 0 0,-5 0 149 0 0,12 2-48 0 0,-1 1-273 0 0,1 0 0 0 0,-1 0-1 0 0,0 1 1 0 0,1 0 0 0 0,-1 0-1 0 0,0 0 1 0 0,1 0 0 0 0,-1 1-1 0 0,0 0 1 0 0,1 0 0 0 0,-1 1-1 0 0,-3 1 322 0 0,8-3-924 0 0,1 0-656 0 0,0 0-290 0 0,0 0-59 0 0</inkml:trace>
  <inkml:trace contextRef="#ctx0" brushRef="#br0" timeOffset="4089.859">4697 312 16272 0 0,'0'0'365'0'0,"0"0"56"0"0,0 0 26 0 0,0 0-53 0 0,-7 14-238 0 0,2-2 517 0 0,0-1 0 0 0,-1 0 0 0 0,0 0 0 0 0,-6 7-673 0 0,6-10 231 0 0,0 1-1 0 0,1 0 1 0 0,0 0-1 0 0,0 0 1 0 0,1 0 0 0 0,0 1-1 0 0,0 0 1 0 0,1 0-1 0 0,1 0 1 0 0,-2 8-231 0 0,4-13 20 0 0,-1-2-3 0 0,1 0-1 0 0,-1 0 0 0 0,1 0 1 0 0,0 0-1 0 0,0 0 1 0 0,0 1-1 0 0,0-1 1 0 0,1 0-1 0 0,-1 0 1 0 0,1 0-1 0 0,-1-1 0 0 0,1 1 1 0 0,0 0-1 0 0,1 0-16 0 0,-1 1 23 0 0,1-1 0 0 0,0 1 0 0 0,0-1 0 0 0,0 0 0 0 0,0 0 0 0 0,2 2-23 0 0,-3-3 12 0 0,1-1-1 0 0,-1 0 1 0 0,1 0 0 0 0,-1 0-1 0 0,1 0 1 0 0,-1 0-1 0 0,1-1 1 0 0,-1 1 0 0 0,1 0-1 0 0,0-1 1 0 0,0 1-1 0 0,-1-1 1 0 0,1 0 0 0 0,0 1-1 0 0,0-1-11 0 0,2 0 26 0 0,0 1-1 0 0,0 0 0 0 0,0 0 0 0 0,-1-1 0 0 0,1 0 1 0 0,0 0-1 0 0,0 0 0 0 0,0 0 0 0 0,-1-1 0 0 0,1 0 0 0 0,0 1 0 0 0,0-1 0 0 0,-1 0 1 0 0,1-1-1 0 0,-1 1 0 0 0,3-2-25 0 0,2-2 25 0 0,1-1-1 0 0,-1 0 1 0 0,0 0 0 0 0,0-1-1 0 0,-1 0 1 0 0,1-1 0 0 0,-2 1-1 0 0,1-1 1 0 0,-1-1 0 0 0,0 1-1 0 0,-1-1 1 0 0,0 0 0 0 0,0 0-1 0 0,-1-1 1 0 0,-1 1 0 0 0,3-11-25 0 0,4-15-196 0 0,-3-2 1 0 0,-1 1 0 0 0,-1-1-1 0 0,-2-2 196 0 0,-3 37-16 0 0,1-30-275 0 0,-1 1 0 0 0,-4-27 291 0 0,3 41-35 0 0,0 7 71 0 0,0 0 0 0 0,-1 0 0 0 0,0 1-1 0 0,-1-1 1 0 0,0 1 0 0 0,-1-1 0 0 0,0 1 0 0 0,0 0 0 0 0,-3-3-36 0 0,7 11 9 0 0,0 0-1 0 0,-1 0 1 0 0,1 1 0 0 0,-1-1 0 0 0,1 0 0 0 0,-1 0 0 0 0,1 0 0 0 0,-1 1 0 0 0,0-1-1 0 0,1 0 1 0 0,-1 1 0 0 0,0-1 0 0 0,0 0 0 0 0,0 1 0 0 0,1-1 0 0 0,-1 1 0 0 0,0-1 0 0 0,0 1-1 0 0,0 0 1 0 0,0-1 0 0 0,0 1 0 0 0,0 0 0 0 0,0-1 0 0 0,0 1 0 0 0,0 0 0 0 0,0 0 0 0 0,0 0-1 0 0,0 0 1 0 0,0 0 0 0 0,0 0 0 0 0,0 0 0 0 0,0 1-9 0 0,0-1 13 0 0,0 1-1 0 0,-1 0 1 0 0,1 0-1 0 0,0 0 1 0 0,0 0-1 0 0,0 1 1 0 0,0-1 0 0 0,0 0-1 0 0,0 0 1 0 0,0 1-1 0 0,0-1 1 0 0,0 0-1 0 0,1 1 1 0 0,-1-1 0 0 0,0 1-1 0 0,1-1 1 0 0,-1 1-1 0 0,1 1-12 0 0,-7 28-10 0 0,1 0 0 0 0,2 1-1 0 0,1 0 1 0 0,2 0 0 0 0,0 0 0 0 0,3 0-1 0 0,2 12 11 0 0,-2-27 2 0 0,0 0-1 0 0,2 0 1 0 0,0 0-1 0 0,1 0 1 0 0,0-1-1 0 0,4 6-1 0 0,-6-16 29 0 0,0 1 0 0 0,1-1-1 0 0,-1-1 1 0 0,1 1 0 0 0,0-1-1 0 0,1 1 1 0 0,-1-1 0 0 0,1 0-1 0 0,0-1 1 0 0,0 1-1 0 0,1-1 1 0 0,-1 0 0 0 0,1 0-1 0 0,0-1 1 0 0,0 1 0 0 0,0-1-1 0 0,1 0-28 0 0,2 0 32 0 0,-1 0 0 0 0,0-1 0 0 0,1 0 0 0 0,0 0 0 0 0,-1-1-1 0 0,1 0 1 0 0,0 0 0 0 0,0-1 0 0 0,-1 0 0 0 0,1-1 0 0 0,0 0 0 0 0,0 0 0 0 0,-1-1-1 0 0,1 0 1 0 0,-1-1 0 0 0,1 0 0 0 0,-1 0 0 0 0,0 0 0 0 0,0-1 0 0 0,0 0-1 0 0,-1-1 1 0 0,0 0 0 0 0,0 0 0 0 0,0-1 0 0 0,0 0 0 0 0,-1 0 0 0 0,0 0-1 0 0,0-1 1 0 0,0 0 0 0 0,-1 0-32 0 0,1-3-82 0 0,0 0 0 0 0,-1-1 0 0 0,0 1 0 0 0,-1-1 0 0 0,-1 0 0 0 0,3-9 82 0 0,-5 17-27 0 0,0-1 0 0 0,-1 0 0 0 0,1 0 0 0 0,-1 0 1 0 0,0 0-1 0 0,0 0 0 0 0,-1 0 0 0 0,1 0 0 0 0,-1 0 0 0 0,0-1 27 0 0,1 3-2 0 0,-1 0-1 0 0,1 0 1 0 0,-1 0 0 0 0,0 0 0 0 0,0 0-1 0 0,0 0 1 0 0,0 1 0 0 0,0-1 0 0 0,0 0-1 0 0,0 0 1 0 0,0 1 0 0 0,-1-1 0 0 0,1 1-1 0 0,-1-1 1 0 0,1 1 0 0 0,-1 0 0 0 0,0-1 0 0 0,0 1-1 0 0,-1-1 3 0 0,3 2-1 0 0,0 0-1 0 0,-1 0 1 0 0,1-1-1 0 0,0 1 1 0 0,-1 0-1 0 0,1 0 0 0 0,0 0 1 0 0,-1-1-1 0 0,1 1 1 0 0,0 0-1 0 0,-1 0 1 0 0,1 0-1 0 0,0 0 1 0 0,-1 0-1 0 0,1 0 1 0 0,-1 0-1 0 0,1 0 0 0 0,0 0 1 0 0,-1 0-1 0 0,1 0 1 0 0,0 0-1 0 0,-1 0 1 0 0,1 0-1 0 0,-1 0 1 0 0,1 0-1 0 0,0 0 1 0 0,-1 1-1 0 0,1-1 1 0 0,0 0-1 0 0,-1 0 0 0 0,1 0 1 0 0,0 1 1 0 0,-2 0-11 0 0,0 0 6 0 0,0-1 0 0 0,0 1 0 0 0,0 0 0 0 0,0 1 1 0 0,1-1-1 0 0,-1 0 0 0 0,0 1 0 0 0,1-1 0 0 0,-1 1 0 0 0,1-1 0 0 0,-1 1 0 0 0,1-1 0 0 0,0 1 0 0 0,-1 0 0 0 0,1 0 0 0 0,0 0 0 0 0,0 0 0 0 0,0 0 0 0 0,1 0 0 0 0,-2 2 5 0 0,2-1-10 0 0,-1 1-1 0 0,1-1 1 0 0,0 1-1 0 0,0-1 1 0 0,0 0-1 0 0,1 1 1 0 0,-1-1-1 0 0,1 0 0 0 0,-1 1 1 0 0,1-1-1 0 0,0 0 1 0 0,1 1-1 0 0,0 0 11 0 0,2 8 1 0 0,-2-7 6 0 0,0 0 1 0 0,0 0-1 0 0,0-1 1 0 0,1 1-1 0 0,-1-1 1 0 0,1 0 0 0 0,2 3-8 0 0,9 11 54 0 0,9 8 73 0 0,-16-20-95 0 0,0 1 0 0 0,0-1 0 0 0,1-1 0 0 0,-1 0 0 0 0,1 0 0 0 0,0 0 0 0 0,1-1 0 0 0,-1 0 0 0 0,1-1 0 0 0,4 2-32 0 0,6-1 11 0 0,0 0 1 0 0,10 0-12 0 0,0-2-3554 0 0,-30-3 2001 0 0,-4-3-14 0 0</inkml:trace>
  <inkml:trace contextRef="#ctx0" brushRef="#br0" timeOffset="4676.172">2890 592 9488 0 0,'0'0'276'0'0,"0"0"2"0"0,0 0-99 0 0,0 0 246 0 0,0 0 130 0 0,0 0 21 0 0,0 0 21 0 0,0 0 65 0 0,0 0 30 0 0,0 0 4 0 0,0 0-32 0 0,0 0-135 0 0,0 0-60 0 0,0 0-12 0 0,0 0-17 0 0,0 0-66 0 0,-13 3 630 0 0,-8 1-456 0 0,0-2 1 0 0,-4 0-549 0 0,-10 1 153 0 0,23-3-150 0 0,0 0-1 0 0,-1 0 0 0 0,-9-3-2 0 0,-19 0 65 0 0,29 1-8 0 0,12 2-51 0 0,0 0-1 0 0,0 0 0 0 0,0 0 0 0 0,0 0 0 0 0,-1-1 0 0 0,1 1 0 0 0,0 0 0 0 0,0 0 0 0 0,0 0 0 0 0,0 0 1 0 0,0 0-1 0 0,0-1 0 0 0,0 1 0 0 0,-1 0 0 0 0,1 0 0 0 0,0 0 0 0 0,0-1 0 0 0,0 1 0 0 0,0 0 0 0 0,0 0 1 0 0,0 0-1 0 0,0 0 0 0 0,0-1 0 0 0,0 1 0 0 0,0 0 0 0 0,0 0 0 0 0,0 0 0 0 0,0-1 0 0 0,0 1 0 0 0,0 0-5 0 0,1-1 8 0 0,-1 0-1 0 0,1 0 0 0 0,-1 1 1 0 0,1-1-1 0 0,-1 0 0 0 0,1 0 1 0 0,0 1-1 0 0,0-1 0 0 0,-1 0 1 0 0,1 1-1 0 0,0-1 0 0 0,0 1 1 0 0,0-1-1 0 0,-1 1 0 0 0,1-1 1 0 0,0 1-1 0 0,0-1-7 0 0,17-5-42 0 0,1 0 0 0 0,-1 1 0 0 0,0 1 0 0 0,1 1 0 0 0,0 0 0 0 0,2 2 42 0 0,41-2-72 0 0,13 3 72 0 0,-23 1-15 0 0,-51-1 14 0 0,14-1-18 0 0,0 1 0 0 0,0 1-1 0 0,-1 0 1 0 0,1 1 0 0 0,0 1 0 0 0,-1 0-1 0 0,1 1 20 0 0,-8 1 226 0 0,-3-2-1582 0 0,-2-2-3113 0 0,-2-1-1531 0 0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8:12.3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53 196 5496 0 0,'0'0'124'0'0,"0"0"17"0"0,-1 0 11 0 0,-3 1 466 0 0,0-1 0 0 0,0 1 0 0 0,0 0-1 0 0,0 0 1 0 0,0 0 0 0 0,-2 1-618 0 0,4-1 524 0 0,1-1-357 0 0,0 0 0 0 0,0 0 0 0 0,0 1-1 0 0,0-1 1 0 0,0 0 0 0 0,0 1 0 0 0,0-1 0 0 0,0 0 0 0 0,0 1 0 0 0,0-1 0 0 0,1 1 0 0 0,-1-1 0 0 0,0 1 0 0 0,0 0 0 0 0,1-1 0 0 0,-1 1 0 0 0,0 0 0 0 0,1 0 0 0 0,-1-1 0 0 0,0 1 0 0 0,1 0 0 0 0,-1 0 0 0 0,1 0-167 0 0,-1 0 189 0 0,5 13 1487 0 0,-2-12-1584 0 0,0 0 0 0 0,1 0 0 0 0,-1 0 0 0 0,0 0 0 0 0,1 0 0 0 0,-1-1 0 0 0,1 1 0 0 0,0-1 0 0 0,-1 0 0 0 0,1 1 0 0 0,0-1 0 0 0,0-1 0 0 0,0 1 0 0 0,0 0 0 0 0,0-1-1 0 0,1 1-91 0 0,9 0 411 0 0,1 0 0 0 0,0 0-1 0 0,0-1-410 0 0,-3-1 125 0 0,47-1 974 0 0,4-3-1099 0 0,24-1 687 0 0,142-5 577 0 0,-187 8-1132 0 0,30-3-76 0 0,0 3-1 0 0,0 3 1 0 0,6 4-56 0 0,-16 8-1637 0 0,-60-11 155 0 0,-1-1-3244 0 0,0 0-1391 0 0</inkml:trace>
  <inkml:trace contextRef="#ctx0" brushRef="#br0" timeOffset="371.37">241 368 14208 0 0,'0'-1'119'0'0,"0"1"-91"0"0,0 0-1 0 0,0 0 1 0 0,0-1-1 0 0,0 1 0 0 0,0 0 1 0 0,-1 0-1 0 0,1 0 1 0 0,0-1-1 0 0,0 1 0 0 0,0 0 1 0 0,0 0-1 0 0,0-1 1 0 0,0 1-1 0 0,-1 0 0 0 0,1 0 1 0 0,0 0-1 0 0,0 0 1 0 0,0-1-1 0 0,-1 1 0 0 0,1 0 1 0 0,0 0-1 0 0,0 0 1 0 0,-1 0-1 0 0,1 0 0 0 0,0 0 1 0 0,0 0-1 0 0,0 0 1 0 0,-1-1-1 0 0,1 1 0 0 0,0 0 1 0 0,0 0-1 0 0,-1 0 1 0 0,1 0-28 0 0,-1 0 164 0 0,1 0 48 0 0,0 0 4 0 0,0 0 12 0 0,22 6 647 0 0,22 2 567 0 0,1-2 0 0 0,21-1-1442 0 0,10 1 412 0 0,-39-4-206 0 0,-1-1 0 0 0,0-2 0 0 0,2-2-206 0 0,51-1 286 0 0,159-2-184 0 0,-208 1-2904 0 0,-30 4-3905 0 0</inkml:trace>
  <inkml:trace contextRef="#ctx0" brushRef="#br0" timeOffset="700.665">671 3 14544 0 0,'0'0'330'0'0,"-2"-2"86"0"0,2 2-312 0 0,0 0-1 0 0,0 0 1 0 0,0 0-1 0 0,0 0 0 0 0,0 0 1 0 0,0 0-1 0 0,0 0 1 0 0,0 0-1 0 0,0 0 1 0 0,0 0-1 0 0,0 0 1 0 0,0-1-1 0 0,0 1 0 0 0,0 0 1 0 0,0 0-1 0 0,0 0 1 0 0,0 0-1 0 0,0 0 1 0 0,0 0-1 0 0,0 0 0 0 0,0 0 1 0 0,0 0-1 0 0,1 0 1 0 0,-1 0-104 0 0,125 76 1389 0 0,-40-23-1128 0 0,-37-23 25 0 0,1-3-1 0 0,2-2 0 0 0,21 5-285 0 0,-31-13 920 0 0,19 11-920 0 0,-56-27 51 0 0,0 1 0 0 0,-1 0-1 0 0,1 1 1 0 0,-1-1-1 0 0,0 1 1 0 0,1 0 0 0 0,-1-1-1 0 0,0 1 1 0 0,-1 1 0 0 0,1-1-1 0 0,-1 0 1 0 0,1 1-1 0 0,1 2-50 0 0,-4-4-1 0 0,1-1 0 0 0,-1 1-1 0 0,1 0 1 0 0,-1-1-1 0 0,1 1 1 0 0,-1 0-1 0 0,0 0 1 0 0,0 0 0 0 0,0-1-1 0 0,0 1 1 0 0,0 0-1 0 0,0 0 1 0 0,0-1-1 0 0,-1 1 1 0 0,1 0-1 0 0,0 0 1 0 0,-1-1 0 0 0,0 1-1 0 0,1 0 1 0 0,-1-1-1 0 0,0 1 1 0 0,0-1-1 0 0,0 1 1 0 0,0-1-1 0 0,0 1 1 0 0,0-1 0 0 0,-1 0-1 0 0,1 1 1 0 0,0-1-1 0 0,-1 0 1 0 0,1 0-1 0 0,-1 0 2 0 0,-38 29 245 0 0,-1-2 1 0 0,-19 8-246 0 0,-89 42 41 0 0,105-56-325 0 0,-31 15-153 0 0,28-10-6133 0 0,32-18 86 0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8:20.8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6809 384 16559 0 0,'0'0'374'0'0,"0"0"54"0"0,0 0 22 0 0,0 0-44 0 0,0 11-248 0 0,0-4 298 0 0,-1 0 0 0 0,1 0 0 0 0,-1 0 0 0 0,0 0 0 0 0,-1 0 0 0 0,0 0 0 0 0,-1 2-456 0 0,-19 72 2616 0 0,17-49-2375 0 0,4-19-7456 0 0,1-12-186 0 0</inkml:trace>
  <inkml:trace contextRef="#ctx0" brushRef="#br0" timeOffset="200.303">6865 278 14752 0 0,'-3'-10'416'0'0,"3"10"96"0"0,0 0-416 0 0,3-4-96 0 0,0-2 0 0 0,-3 6 0 0 0,0 0 0 0 0,0 0 88 0 0,6-2-88 0 0,-6 2 80 0 0,0 0-80 0 0,10 0 0 0 0,2 0 0 0 0,-12 0-4256 0 0,10 2-840 0 0</inkml:trace>
  <inkml:trace contextRef="#ctx0" brushRef="#br0" timeOffset="638.354">7295 311 14544 0 0,'-6'3'705'0'0,"-6"1"-485"0"0,0 0 1 0 0,1 0-1 0 0,-1 2 0 0 0,-1 1-220 0 0,-14 5 450 0 0,7-3 99 0 0,0 1 1 0 0,1 1 0 0 0,0 1 0 0 0,1 0 0 0 0,1 2 0 0 0,-15 13-550 0 0,27-22 61 0 0,0 0 0 0 0,1 1-1 0 0,-1 0 1 0 0,1-1-1 0 0,1 1 1 0 0,-3 5-61 0 0,4-8 22 0 0,1 1 0 0 0,-1-1 0 0 0,1 1 0 0 0,0-1 0 0 0,0 1 0 0 0,0 0 0 0 0,0 0 0 0 0,1-1 0 0 0,-1 1 0 0 0,1 0 0 0 0,0 0 0 0 0,0 0 0 0 0,1-1-22 0 0,-1 0 32 0 0,1-1 1 0 0,0 1 0 0 0,0-1 0 0 0,0 1-1 0 0,0-1 1 0 0,1 0 0 0 0,-1 0 0 0 0,1 0 0 0 0,-1 1-1 0 0,1-1 1 0 0,0-1 0 0 0,0 1 0 0 0,0 0-1 0 0,0 0 1 0 0,0-1 0 0 0,0 1 0 0 0,0-1-1 0 0,0 0 1 0 0,1 1-33 0 0,2 0 58 0 0,1 1 1 0 0,-1-1-1 0 0,1 0 0 0 0,-1 0 1 0 0,1 0-1 0 0,0-1 0 0 0,3 1-58 0 0,-1-1 41 0 0,-1-1-1 0 0,0 0 1 0 0,1 0 0 0 0,-1 0-1 0 0,0-1 1 0 0,1 0-1 0 0,-1 0 1 0 0,0-1-1 0 0,0 0 1 0 0,0 0 0 0 0,0-1-1 0 0,0 0 1 0 0,-1 0-1 0 0,4-2-40 0 0,-2-1 43 0 0,1 0 1 0 0,-1 0-1 0 0,-1-1 0 0 0,1 0 0 0 0,-1 0 0 0 0,-1-1 1 0 0,1 0-1 0 0,-1 0 0 0 0,0-1 0 0 0,-1 0-43 0 0,8-14 43 0 0,-1 0 0 0 0,-1-1-1 0 0,6-23-42 0 0,21-77-345 0 0,-37 118 310 0 0,23-87 249 0 0,4-48-214 0 0,-28 128 573 0 0,-5 18 88 0 0,-6 19-353 0 0,0 10-308 0 0,2 0 0 0 0,-2 18 0 0 0,6-24 0 0 0,-8 45 0 0 0,8-37 100 0 0,0 0-100 0 0,2 0 0 0 0,1 0-1 0 0,2-1 1 0 0,2 14 0 0 0,-1-32-113 0 0,5 25-491 0 0,2-16-2883 0 0,-4-17-3839 0 0</inkml:trace>
  <inkml:trace contextRef="#ctx0" brushRef="#br0" timeOffset="972.064">7517 434 15952 0 0,'0'0'362'0'0,"0"0"47"0"0,9 2 417 0 0,5 3-393 0 0,0-1 1 0 0,1-1 0 0 0,0-1-1 0 0,-1 0 1 0 0,1 0 0 0 0,0-2-1 0 0,0 1 1 0 0,5-2-434 0 0,-15 0 79 0 0,1 0 0 0 0,-1 0 0 0 0,0 0 0 0 0,0-1 0 0 0,0 0-1 0 0,0 0 1 0 0,0 0 0 0 0,0 0 0 0 0,0-1 0 0 0,-1 0 0 0 0,1 0 0 0 0,-1 0 0 0 0,0 0 0 0 0,0-1 0 0 0,0 0-1 0 0,0 1 1 0 0,0-3-79 0 0,3-1 37 0 0,0-1 0 0 0,-1-1 0 0 0,0 1 0 0 0,2-4-37 0 0,-7 10 5 0 0,1 0-1 0 0,-1 0 0 0 0,0-1 1 0 0,0 1-1 0 0,0 0 1 0 0,0 0-1 0 0,-1-1 0 0 0,1 1 1 0 0,0-1-1 0 0,-1 1 0 0 0,0 0 1 0 0,0-1-1 0 0,0 1 1 0 0,0-1-1 0 0,0 1 0 0 0,0-1 1 0 0,0 1-1 0 0,-1-1 1 0 0,1 1-1 0 0,-1 0 0 0 0,0-2-4 0 0,0 4-5 0 0,1-1 0 0 0,-1 0 0 0 0,0 0 0 0 0,1 1 0 0 0,-1-1 0 0 0,0 1-1 0 0,0-1 1 0 0,1 0 0 0 0,-1 1 0 0 0,0-1 0 0 0,0 1 0 0 0,0 0 0 0 0,0-1 0 0 0,0 1-1 0 0,0 0 1 0 0,1 0 0 0 0,-1-1 0 0 0,0 1 0 0 0,0 0 0 0 0,0 0 0 0 0,0 0 0 0 0,0 0-1 0 0,0 0 1 0 0,0 0 0 0 0,0 0 0 0 0,0 1 0 0 0,0-1 0 0 0,0 0 0 0 0,0 0 0 0 0,0 1 0 0 0,0-1-1 0 0,1 1 1 0 0,-2-1 5 0 0,1 1 0 0 0,-11 4-39 0 0,1 0 1 0 0,0 0-1 0 0,0 2 0 0 0,0-1 1 0 0,-8 8 38 0 0,13-9 28 0 0,-1 1 0 0 0,1 0 1 0 0,0 0-1 0 0,-1 2-28 0 0,-17 16 79 0 0,21-21-83 0 0,0 1 1 0 0,-1-1-1 0 0,1 1 1 0 0,1-1-1 0 0,-1 1 1 0 0,0 0-1 0 0,1 0 1 0 0,0 0-1 0 0,0 0 1 0 0,0 0 0 0 0,0 3 3 0 0,1-5-1 0 0,1 0 1 0 0,-1 0-1 0 0,1 0 1 0 0,-1 0-1 0 0,1 0 1 0 0,0 0-1 0 0,0 0 1 0 0,0 1-1 0 0,0-1 1 0 0,0 0-1 0 0,1 0 1 0 0,-1 0-1 0 0,1 0 1 0 0,-1 0-1 0 0,1 0 1 0 0,-1 0-1 0 0,1-1 1 0 0,0 1-1 0 0,0 0 1 0 0,0 0-1 0 0,0 0 1 0 0,1-1-1 0 0,-1 1 1 0 0,0-1-1 0 0,1 1 1 0 0,0 0 0 0 0,2 1 31 0 0,1 0 0 0 0,-1 0 0 0 0,1-1 0 0 0,0 1 0 0 0,-1-1 0 0 0,1 0-1 0 0,0-1 1 0 0,0 1 0 0 0,0-1 0 0 0,2 0-31 0 0,25 4-1117 0 0,-3-3-3928 0 0,-26-2 4380 0 0,22 1-6155 0 0</inkml:trace>
  <inkml:trace contextRef="#ctx0" brushRef="#br0" timeOffset="1321.772">8309 201 17439 0 0,'-3'-2'114'0'0,"0"1"-1"0"0,0-1 1 0 0,0 1-1 0 0,0 0 1 0 0,-1 0-1 0 0,1 0 1 0 0,0 1-1 0 0,0-1 1 0 0,-1 1-1 0 0,-2-1-113 0 0,-1 2 24 0 0,1 0 0 0 0,0 0-1 0 0,0 0 1 0 0,0 0 0 0 0,-3 2-24 0 0,-14 3 288 0 0,1 2 1 0 0,1 0-1 0 0,-1 1 0 0 0,1 1 1 0 0,1 1-1 0 0,0 1 0 0 0,-8 7-288 0 0,23-15 75 0 0,0 0-1 0 0,1 0 0 0 0,0 0 0 0 0,0 1 0 0 0,0-1 0 0 0,0 1 1 0 0,1 0-1 0 0,0 0 0 0 0,0 0 0 0 0,-2 6-74 0 0,4-9 22 0 0,0 1 0 0 0,0-1-1 0 0,1 0 1 0 0,-1 1 0 0 0,1-1-1 0 0,0 0 1 0 0,-1 1 0 0 0,1-1-1 0 0,0 0 1 0 0,0 1 0 0 0,1-1 0 0 0,-1 0-1 0 0,1 1 1 0 0,-1-1 0 0 0,1 0-1 0 0,-1 1 1 0 0,1-1 0 0 0,0 0-1 0 0,0 0 1 0 0,0 0 0 0 0,1 0-1 0 0,-1 0 1 0 0,0 0 0 0 0,1 0 0 0 0,-1 0-1 0 0,1-1 1 0 0,0 1 0 0 0,1 1-22 0 0,19 14 24 0 0,2 0 0 0 0,0-1 0 0 0,25 12-24 0 0,-47-27 6 0 0,60 24 93 0 0,-47-17-10 0 0,-7-4 7 0 0,0 0 1 0 0,0 0 0 0 0,7 1-97 0 0,-13-5 118 0 0,-2 0 2 0 0,0 0-2 0 0,0 6 64 0 0,1-5-171 0 0,-1-1-1 0 0,0 1 1 0 0,0-1-1 0 0,0 1 1 0 0,0-1-1 0 0,0 1 1 0 0,0-1-1 0 0,0 1 1 0 0,0-1-1 0 0,-1 1 1 0 0,1-1-1 0 0,0 1 1 0 0,0-1-1 0 0,0 1 0 0 0,0-1 1 0 0,-1 1-1 0 0,1-1 1 0 0,0 1-1 0 0,-1-1 1 0 0,1 1-1 0 0,0-1 1 0 0,-1 0-1 0 0,1 1 1 0 0,0-1-1 0 0,-1 0 1 0 0,1 1-1 0 0,-1-1 1 0 0,1 0-1 0 0,-1 1 1 0 0,1-1-11 0 0,-7 3-35 0 0,1 0 0 0 0,-1 0 0 0 0,0 0 0 0 0,0-1 0 0 0,0 0 0 0 0,0-1 0 0 0,0 1 1 0 0,0-1-1 0 0,0-1 0 0 0,0 1 35 0 0,-7 0-826 0 0,-8 3-4600 0 0,-3 0-1827 0 0</inkml:trace>
  <inkml:trace contextRef="#ctx0" brushRef="#br0" timeOffset="-1918.281">4955 268 16727 0 0,'0'-14'1275'0'0,"0"3"-666"0"0,0 10-283 0 0,0 1 83 0 0,0 0 20 0 0,1 2-31 0 0,5 5-187 0 0,-1 1 0 0 0,0 0 0 0 0,0 0 0 0 0,-1 0 0 0 0,0 0 0 0 0,2 8-211 0 0,17 58 1401 0 0,-14-41-954 0 0,-3-15-207 0 0,4 15 252 0 0,-1 1 0 0 0,2 20-492 0 0,0 0 186 0 0,-6-29-124 0 0,3 23-62 0 0,16 132 236 0 0,-14-119-328 0 0,-10-53 92 0 0,0-6-326 0 0,0-2-176 0 0,0 0-1006 0 0,0 0-4069 0 0,0 0-1741 0 0</inkml:trace>
  <inkml:trace contextRef="#ctx0" brushRef="#br0" timeOffset="-977.414">5033 311 16687 0 0,'1'-1'60'0'0,"-1"0"0"0"0,1 0-1 0 0,0-1 1 0 0,0 1 0 0 0,-1 0-1 0 0,1 0 1 0 0,0 0-1 0 0,0 0 1 0 0,0 0 0 0 0,0 0-1 0 0,0 0 1 0 0,0 0 0 0 0,0 1-1 0 0,1-1 1 0 0,-1 0-1 0 0,0 1 1 0 0,0-1 0 0 0,2 0-60 0 0,-1 1 75 0 0,1-1 1 0 0,0 0-1 0 0,0 1 1 0 0,0 0-1 0 0,0-1 1 0 0,0 1-1 0 0,0 0 1 0 0,3 1-76 0 0,4 1 272 0 0,1 0 1 0 0,-1 0 0 0 0,0 1-1 0 0,6 3-272 0 0,0 2 338 0 0,-1-1 0 0 0,-1 2 0 0 0,1 0 0 0 0,-1 1 0 0 0,4 4-338 0 0,-13-10 102 0 0,6 4 80 0 0,-1 1-1 0 0,0 1 0 0 0,-1-1 0 0 0,0 2 0 0 0,-1-1 1 0 0,0 1-1 0 0,0 0 0 0 0,-1 1 0 0 0,-1 0 1 0 0,0 0-1 0 0,0 1 0 0 0,1 7-181 0 0,-5-15 40 0 0,0 1-1 0 0,-1-1 1 0 0,0 1 0 0 0,0-1 0 0 0,-1 1-1 0 0,1-1 1 0 0,-1 1 0 0 0,0 0-1 0 0,-1-1 1 0 0,0 1 0 0 0,1-1-1 0 0,-2 1 1 0 0,1-1 0 0 0,-1 1 0 0 0,0 0-40 0 0,0-2 25 0 0,1 0 0 0 0,-2-1 0 0 0,1 1 0 0 0,0-1 0 0 0,-1 1 0 0 0,1-1 0 0 0,-1 0 0 0 0,0 0 0 0 0,0 0 0 0 0,-1 0 1 0 0,1-1-1 0 0,0 1 0 0 0,-1-1 0 0 0,0 0 0 0 0,1 0 0 0 0,-1 0 0 0 0,0 0 0 0 0,0-1 0 0 0,0 1 0 0 0,-2-1-25 0 0,-7 2-90 0 0,1 0-1 0 0,0-2 1 0 0,-1 1 0 0 0,1-2-1 0 0,-6 1 91 0 0,9-2-82 0 0,1 1-1 0 0,0-1 1 0 0,0 0-1 0 0,0-1 1 0 0,0 0-1 0 0,0 0 1 0 0,0-1-1 0 0,-5-3 83 0 0,9 5-118 0 0,1-1-1 0 0,0 0 1 0 0,0 0-1 0 0,0 0 1 0 0,0-1-1 0 0,0 1 1 0 0,1-1-1 0 0,-1 1 1 0 0,1-1-1 0 0,-1 0 1 0 0,1 0-1 0 0,0-1 119 0 0,1 2-62 0 0,0 1-1 0 0,0-1 0 0 0,0 0 1 0 0,1 0-1 0 0,-1 0 1 0 0,0 0-1 0 0,1 0 1 0 0,0 0-1 0 0,-1 0 1 0 0,1 0-1 0 0,0 0 0 0 0,0 0 1 0 0,0 0-1 0 0,0-1 1 0 0,1 1-1 0 0,-1 0 1 0 0,0 0-1 0 0,1 0 1 0 0,0 0-1 0 0,-1 1 0 0 0,2-3 63 0 0,2-4-277 0 0,1 0-1 0 0,0 1 0 0 0,0 0 1 0 0,1 0-1 0 0,0 0 1 0 0,0 0-1 0 0,0 1 0 0 0,1 0 1 0 0,0 1-1 0 0,0-1 0 0 0,1 1 1 0 0,-1 1-1 0 0,1-1 0 0 0,7-2 278 0 0,16-5-1373 0 0,0 1-1 0 0,0 1 0 0 0,15-2 1374 0 0,-16 4-605 0 0,-24 7 723 0 0,0 0 0 0 0,1 0 0 0 0,-1 1 0 0 0,1 0 0 0 0,-1 0 0 0 0,1 0 0 0 0,-1 1 0 0 0,0-1 0 0 0,1 2 0 0 0,-1-1 1 0 0,0 1-1 0 0,1 0 0 0 0,-1 0 0 0 0,4 3-118 0 0,-5-3 212 0 0,1 1 1 0 0,-1 0-1 0 0,-1 0 0 0 0,1 0 1 0 0,0 1-1 0 0,-1 0 1 0 0,0-1-1 0 0,1 2 1 0 0,-2-1-1 0 0,1 0 1 0 0,0 1-1 0 0,-1 0 1 0 0,0-1-1 0 0,0 1 1 0 0,0 1-1 0 0,1 2-212 0 0,-1 4 356 0 0,1 0-1 0 0,-1 0 1 0 0,-1 0 0 0 0,0 1-1 0 0,-1-1 1 0 0,-1 0-1 0 0,0 6-355 0 0,6 54 764 0 0,-6-71-600 0 0,0-1-4 0 0,0 0-4 0 0,0 0-17 0 0,0 0-10 0 0,0 0-1 0 0,0 0 16 0 0,0 0 66 0 0,1-1-164 0 0,1 1 0 0 0,-1-1 0 0 0,0 0 0 0 0,0 0 0 0 0,0 0 1 0 0,0 0-1 0 0,0 0 0 0 0,0 0 0 0 0,0-1 0 0 0,-1 1 0 0 0,1 0 0 0 0,0 0 1 0 0,0-1-1 0 0,-1 1 0 0 0,1 0 0 0 0,-1-1-46 0 0,2-1 64 0 0,19-38 258 0 0,4-15-322 0 0,-16 38-29 0 0,0 1 1 0 0,1 1 0 0 0,0 0 0 0 0,1 0-1 0 0,9-8 29 0 0,-14 18-32 0 0,0 0 0 0 0,0 0 0 0 0,1 1 0 0 0,0 0 0 0 0,0 0 0 0 0,0 1 0 0 0,0 0 0 0 0,1 0 0 0 0,-1 1 0 0 0,1 0 0 0 0,0 0 0 0 0,2 0 32 0 0,-7 2-62 0 0,0 0-1 0 0,0 1 1 0 0,0-1-1 0 0,0 1 1 0 0,1-1-1 0 0,-1 1 1 0 0,0 0-1 0 0,0 0 1 0 0,1 0-1 0 0,-1 1 1 0 0,0-1-1 0 0,0 1 1 0 0,1 0-1 0 0,-1 0 1 0 0,0 0-1 0 0,0 0 1 0 0,0 0-1 0 0,0 1 1 0 0,0-1-1 0 0,-1 1 0 0 0,1 0 1 0 0,0 0-1 0 0,-1 0 1 0 0,1 0-1 0 0,-1 0 1 0 0,0 1-1 0 0,1 0 63 0 0,-1-1-118 0 0,-1 0-1 0 0,0 0 1 0 0,0 1-1 0 0,0-1 0 0 0,0 0 1 0 0,0 0-1 0 0,-1 0 1 0 0,1 1-1 0 0,-1-1 1 0 0,1 0-1 0 0,-1 1 0 0 0,0-1 1 0 0,0 0-1 0 0,0 1 1 0 0,0-1-1 0 0,0 1 1 0 0,-1-1-1 0 0,1 0 0 0 0,-1 1 1 0 0,1-1-1 0 0,-1 0 1 0 0,0 0-1 0 0,0 0 1 0 0,0 1-1 0 0,0-1 0 0 0,0 0 1 0 0,0 0-1 0 0,-1 0 1 0 0,1-1-1 0 0,-1 1 1 0 0,0 0 117 0 0,-25 32 965 0 0,24-31-832 0 0,0 0 0 0 0,0 1 0 0 0,0 0 0 0 0,1-1 0 0 0,-1 1-1 0 0,1 0 1 0 0,0 0 0 0 0,1 0 0 0 0,-1 0 0 0 0,1 0 0 0 0,-1 1-1 0 0,1-1 1 0 0,1 0 0 0 0,-1 1 0 0 0,1-1 0 0 0,-1 1 0 0 0,1-1 0 0 0,0 1-1 0 0,1-1 1 0 0,-1 0 0 0 0,1 1 0 0 0,0-1 0 0 0,0 1 0 0 0,0-1-1 0 0,2 3-131 0 0,-2-5 56 0 0,1 1-1 0 0,-1 0 1 0 0,1-1-1 0 0,0 0 0 0 0,0 1 1 0 0,0-1-1 0 0,1 0 1 0 0,-1 0-1 0 0,0 0 0 0 0,1 0 1 0 0,0-1-1 0 0,-1 1 1 0 0,1 0-1 0 0,0-1 0 0 0,-1 0 1 0 0,1 0-1 0 0,0 0 1 0 0,0 0-1 0 0,0 0 0 0 0,0-1 1 0 0,0 1-1 0 0,0-1 1 0 0,0 0-1 0 0,3 0-55 0 0,3 1 40 0 0,0-2 0 0 0,0 1 0 0 0,0-1 0 0 0,0 0 1 0 0,0-1-1 0 0,0 0 0 0 0,0 0 0 0 0,0-2-40 0 0,-1 2 31 0 0,-1-2 1 0 0,0 1-1 0 0,0-1 1 0 0,0 0-1 0 0,0-1 1 0 0,-1 0-1 0 0,1 0 1 0 0,-1 0-1 0 0,-1-1 1 0 0,6-6-32 0 0,-9 10 27 0 0,0-1-1 0 0,0 1 1 0 0,0-1 0 0 0,0 0-1 0 0,-1 0 1 0 0,1 0 0 0 0,-1 0-1 0 0,0 0 1 0 0,0 0-1 0 0,0 0 1 0 0,0 0 0 0 0,0 0-1 0 0,-1-1 1 0 0,0 1 0 0 0,1 0-1 0 0,-1-1 1 0 0,0 1 0 0 0,-1 0-1 0 0,1 0 1 0 0,0-1 0 0 0,-1 1-1 0 0,0 0 1 0 0,0 0 0 0 0,0 0-1 0 0,0 0 1 0 0,0 0 0 0 0,-1 0-1 0 0,0-1-26 0 0,-2-3 5 0 0,0 1-1 0 0,-1-1 0 0 0,0 1 1 0 0,0-1-1 0 0,-1 2 0 0 0,0-1 1 0 0,0 0-1 0 0,0 1 0 0 0,0 0 1 0 0,-1 1-1 0 0,0 0 0 0 0,-5-3-4 0 0,6 4-1057 0 0,0 1 0 0 0,0 0 0 0 0,-1 0 0 0 0,1 0 0 0 0,0 1 0 0 0,-3 0 1057 0 0,10 1-1529 0 0,5 2-35 0 0</inkml:trace>
  <inkml:trace contextRef="#ctx0" brushRef="#br0" timeOffset="-251.499">6250 408 10448 0 0,'0'0'301'0'0,"0"0"4"0"0,6 7 1021 0 0,-5 0-502 0 0,0-1 0 0 0,1 0 0 0 0,-1 0 0 0 0,1 0 0 0 0,2 5-824 0 0,3 10 1362 0 0,3 34 888 0 0,-9-42-1897 0 0,1 0 0 0 0,1 0 0 0 0,0 0 0 0 0,1 0 0 0 0,0-1 0 0 0,1 1-353 0 0,-3-8 73 0 0,1-1 0 0 0,0 0 0 0 0,0 1-1 0 0,1-1 1 0 0,-1 0 0 0 0,1 0 0 0 0,0 0-73 0 0,-3-4 11 0 0,0 1 21 0 0,0 0 0 0 0,1 0 0 0 0,-1 0 0 0 0,0 0 0 0 0,1-1 0 0 0,-1 1 0 0 0,1-1-1 0 0,-1 1 1 0 0,1-1 0 0 0,-1 1 0 0 0,1-1 0 0 0,-1 0 0 0 0,1 0 0 0 0,-1 0 0 0 0,1 0 0 0 0,-1 0 0 0 0,1 0-1 0 0,0 0 1 0 0,-1 0-32 0 0,2-1 30 0 0,0 1 0 0 0,-1-1 0 0 0,1 1 0 0 0,-1-1-1 0 0,1 0 1 0 0,0 0 0 0 0,-1 0 0 0 0,0-1-1 0 0,1 1 1 0 0,0-1-30 0 0,2-3 45 0 0,1 0-1 0 0,-1 0 1 0 0,0-1-1 0 0,0 0 1 0 0,-1 0-1 0 0,0 0 1 0 0,0 0-1 0 0,0-1 1 0 0,-1 1-1 0 0,0-1 1 0 0,0 0-1 0 0,-1 0 1 0 0,0 0-1 0 0,0-1 1 0 0,-1 1-1 0 0,1-2-44 0 0,0-3 0 0 0,1-22 0 0 0,-3 33-4 0 0,3-4-56 0 0,-3 4-4 0 0,0 1 0 0 0,0 0 22 0 0,0 0 86 0 0,0 0 26 0 0,0 0 2 0 0,0 0-26 0 0,0 0-104 0 0,0 0-10 0 0,0 0 30 0 0,0 0 96 0 0,0 0 10 0 0,0 0-30 0 0,-3-7-108 0 0,0 4 86 0 0,1-9 48 0 0,1 11-71 0 0,1 0 0 0 0,0-1-1 0 0,0 1 1 0 0,0 0 0 0 0,0 0-1 0 0,0-1 1 0 0,0 1 0 0 0,0 0-1 0 0,0-1 1 0 0,1 1 0 0 0,-1 0-1 0 0,1-1 8 0 0,-1-4 88 0 0,0 6-87 0 0,-1-1 0 0 0,1 0 0 0 0,0 0 0 0 0,0 0 0 0 0,0 0 0 0 0,0 0 0 0 0,0 0 0 0 0,0 0 1 0 0,0 1-1 0 0,0-1 0 0 0,0 0 0 0 0,0 0 0 0 0,0 0 0 0 0,0 0 0 0 0,0 0 0 0 0,1 0 0 0 0,-1 0 0 0 0,0 1 0 0 0,1-2-1 0 0,2-9-4 0 0,-2 5 4 0 0,0 1 0 0 0,1-1 0 0 0,-1 1 0 0 0,1-1 0 0 0,1 1 0 0 0,1-4 0 0 0,1-1 0 0 0,-4 6 11 0 0,0 0 0 0 0,0 0 0 0 0,0 0-1 0 0,0 0 1 0 0,0-1 0 0 0,-1 0-11 0 0,1-1 16 0 0,-1 0 0 0 0,2-1-1 0 0,-1 1 1 0 0,2-3-16 0 0,-1 4-13 0 0,-1 4-70 0 0,-1 1-74 0 0,0 0-6 0 0,0 0 3 0 0,0 0-142 0 0,0 0-600 0 0,0 0-259 0 0,0 0-1226 0 0,0 0-4708 0 0</inkml:trace>
  <inkml:trace contextRef="#ctx0" brushRef="#br0" timeOffset="-6719.476">435 414 13448 0 0,'0'0'298'0'0,"9"-16"862"0"0,-9 15-1150 0 0,0 1-1 0 0,0-1 0 0 0,1 1 0 0 0,-1-1 1 0 0,0 1-1 0 0,0-1 0 0 0,0 0 1 0 0,0 1-1 0 0,0-1 0 0 0,0 1 0 0 0,0-1 1 0 0,0 1-1 0 0,0-1 0 0 0,0 0 1 0 0,0 1-1 0 0,0-1 0 0 0,-1 1 0 0 0,1-1 1 0 0,0 1-1 0 0,0-1 0 0 0,-1 1 1 0 0,1-1-1 0 0,0 1 0 0 0,0-1 0 0 0,-1 1 1 0 0,1-1-1 0 0,-1 1-9 0 0,0-1 73 0 0,1 1-1 0 0,-1-1 1 0 0,0 1 0 0 0,0 0 0 0 0,0-1-1 0 0,0 1 1 0 0,0 0 0 0 0,0-1 0 0 0,0 1-1 0 0,0 0 1 0 0,0 0 0 0 0,0 0-1 0 0,0 0 1 0 0,-1 0-73 0 0,-3 1 253 0 0,0-1 0 0 0,0 1 0 0 0,0 0 0 0 0,0 1-1 0 0,-2 0-252 0 0,-17 7 408 0 0,1-1 76 0 0,0 1 0 0 0,-17 10-484 0 0,15-5 491 0 0,0 1-1 0 0,-13 12-490 0 0,30-20 127 0 0,-1 0 1 0 0,1 0-1 0 0,0 1 1 0 0,0 0-1 0 0,1 1 1 0 0,1-1-1 0 0,-1 1 0 0 0,-2 5-127 0 0,8-11 11 0 0,-1 1 1 0 0,1-1-1 0 0,0 0 0 0 0,0 1 0 0 0,0-1 0 0 0,0 1 0 0 0,1-1 0 0 0,-1 1 0 0 0,1-1 0 0 0,0 1 0 0 0,0-1 0 0 0,0 1 0 0 0,1 0 1 0 0,-1-1-1 0 0,1 1 0 0 0,0-1 0 0 0,0 1 0 0 0,0-1 0 0 0,0 0 0 0 0,0 1 0 0 0,1-1 0 0 0,0 0 0 0 0,-1 0 0 0 0,1 0 0 0 0,0 0 1 0 0,1 0-1 0 0,-1-1 0 0 0,0 1 0 0 0,1-1 0 0 0,0 1 0 0 0,-1-1 0 0 0,1 0-11 0 0,35 23 62 0 0,0-1-1 0 0,38 16-61 0 0,-13-7 101 0 0,-39-14 256 0 0,-23-18-197 0 0,-1 0-140 0 0,0 1 0 0 0,0 0-1 0 0,-1 0 1 0 0,1-1 0 0 0,-1 1-1 0 0,1 0 1 0 0,-1-1 0 0 0,0 1 0 0 0,0 0-1 0 0,1-1 1 0 0,-1 1 0 0 0,0-1-1 0 0,0 1 1 0 0,-1-1 0 0 0,1 0-1 0 0,0 1 1 0 0,0-1 0 0 0,-1 0-1 0 0,1 0 1 0 0,-1 0 0 0 0,1 0-1 0 0,-1 0 1 0 0,1 0 0 0 0,-1 0 0 0 0,0-1-1 0 0,1 1 1 0 0,-1 0-20 0 0,-8 2 139 0 0,-1 1 1 0 0,0-2-1 0 0,1 1 0 0 0,-5-1-139 0 0,-5 2 50 0 0,-14 3-265 0 0,0-1 0 0 0,-1-1 0 0 0,1-2 0 0 0,-1-1 0 0 0,-27-4 215 0 0,35-1-436 0 0,14-3-1158 0 0,4-3-4083 0 0,7 0-471 0 0</inkml:trace>
  <inkml:trace contextRef="#ctx0" brushRef="#br0" timeOffset="-6261.752">809 603 15840 0 0,'0'0'362'0'0,"0"0"47"0"0,-2 0 27 0 0,-22 9-158 0 0,1 0-1 0 0,0 1 0 0 0,1 1 0 0 0,0 1 0 0 0,-18 14-277 0 0,-7 2 1006 0 0,24-13-84 0 0,1 0-1 0 0,1 1 0 0 0,-10 10-921 0 0,29-23 41 0 0,-1-1 0 0 0,1 1 0 0 0,-1 0 0 0 0,1 0 0 0 0,0 0 0 0 0,0 1 0 0 0,0-1 0 0 0,0 3-41 0 0,1-5 68 0 0,1-1-4 0 0,12 11 80 0 0,-9-11-135 0 0,-1 1 0 0 0,1 0-1 0 0,-1 0 1 0 0,1-1 0 0 0,-1 1-1 0 0,1-1 1 0 0,0 0 0 0 0,-1 0-1 0 0,1 0 1 0 0,-1 0 0 0 0,1 0 0 0 0,0-1-1 0 0,-1 1 1 0 0,2-1-9 0 0,37-12 122 0 0,-35 10-118 0 0,9-3-77 0 0,-1-2-1 0 0,0 0 1 0 0,0-1-1 0 0,-1 0 1 0 0,0-1-1 0 0,-1 0 0 0 0,0-1 74 0 0,7-6-122 0 0,2 2-1 0 0,0-1 123 0 0,-20 16-2 0 0,-1-1-1 0 0,1 1 0 0 0,0-1 0 0 0,-1 1 0 0 0,1-1 1 0 0,0 1-1 0 0,-1-1 0 0 0,1 1 0 0 0,0 0 0 0 0,0 0 1 0 0,0-1-1 0 0,-1 1 0 0 0,1 0 0 0 0,0 0 0 0 0,0 0 1 0 0,0 0-1 0 0,-1-1 0 0 0,1 1 0 0 0,0 1 0 0 0,0-1 1 0 0,0 0-1 0 0,-1 0 0 0 0,1 0 0 0 0,0 0 0 0 0,0 0 1 0 0,0 1-1 0 0,-1-1 0 0 0,1 0 0 0 0,0 1 0 0 0,0-1 1 0 0,-1 1-1 0 0,1-1 0 0 0,0 1 0 0 0,-1-1 1 0 0,1 1-1 0 0,-1-1 0 0 0,1 1 0 0 0,-1-1 0 0 0,1 1 1 0 0,-1 0-1 0 0,1-1 0 0 0,-1 1 0 0 0,1 0 0 0 0,-1 0 1 0 0,0-1-1 0 0,1 1 3 0 0,0 2 20 0 0,0 1 0 0 0,0-1 0 0 0,-1 0-1 0 0,1 0 1 0 0,-1 1 0 0 0,1-1 0 0 0,-1 0 0 0 0,0 1 0 0 0,0-1 0 0 0,-1 0 0 0 0,1 1-20 0 0,-1 3 86 0 0,2 0 0 0 0,-1 1 1 0 0,1-1-1 0 0,0 0 0 0 0,1 5-86 0 0,0-2 86 0 0,-1-4-58 0 0,0-1-1 0 0,1 0 0 0 0,0 0 0 0 0,1 0 1 0 0,-1 0-1 0 0,1-1 0 0 0,0 1 1 0 0,0 0-1 0 0,0-1 0 0 0,0 0 1 0 0,1 0-1 0 0,0 0 0 0 0,0 0 0 0 0,0-1 1 0 0,0 1-1 0 0,1-1 0 0 0,3 2-27 0 0,-7-4-26 0 0,1-1 0 0 0,0 1 0 0 0,0-1 0 0 0,0 1 0 0 0,-1-1 0 0 0,1 1 0 0 0,0-1 0 0 0,0 0 0 0 0,0 0 0 0 0,0 0 0 0 0,0 0 0 0 0,-1 0 0 0 0,1 0 0 0 0,0-1 0 0 0,1 1 26 0 0,16-6-6455 0 0,-9 1-643 0 0</inkml:trace>
  <inkml:trace contextRef="#ctx0" brushRef="#br0" timeOffset="-5953.251">1018 453 18055 0 0,'0'0'407'0'0,"0"0"60"0"0,0 0 23 0 0,0 0-50 0 0,0 2-285 0 0,2 17 252 0 0,0 1 0 0 0,2-1 0 0 0,4 16-407 0 0,1 7 1083 0 0,18 87 592 0 0,-23-111-2009 0 0,-1-1 1 0 0,-1 0 0 0 0,0 8 333 0 0,-8-19-2649 0 0,6-6 2362 0 0,-3 3-1435 0 0</inkml:trace>
  <inkml:trace contextRef="#ctx0" brushRef="#br0" timeOffset="-5499.103">909 680 15576 0 0,'0'0'356'0'0,"0"0"49"0"0,0 0 20 0 0,0 0-46 0 0,6-2-233 0 0,27-1 2886 0 0,31 0-3032 0 0,8 0 1320 0 0,8-5-821 0 0,41-11-499 0 0,-103 15 23 0 0,0 1 9 0 0,-1-1 1 0 0,0 0-1 0 0,-1-1 0 0 0,5-3-32 0 0,-15 5 203 0 0,1 0-1021 0 0,-14 6 342 0 0,2-1 491 0 0,0 1-1 0 0,0 0 0 0 0,0 0 1 0 0,1 0-1 0 0,-1 1 1 0 0,1-1-1 0 0,0 1 0 0 0,0 0 1 0 0,0 0-1 0 0,1 0 1 0 0,-1 1-1 0 0,1-1 0 0 0,-2 5-14 0 0,1-2 71 0 0,1-1-1 0 0,0 0 0 0 0,0 1 0 0 0,1 0 0 0 0,0-1 1 0 0,0 1-1 0 0,1 0 0 0 0,-1 0 0 0 0,2 0 1 0 0,-1 7-71 0 0,1-13 23 0 0,0 1 1 0 0,0-1 0 0 0,1 1 0 0 0,-1-1 0 0 0,1 1-1 0 0,-1-1 1 0 0,1 0 0 0 0,0 1 0 0 0,-1-1-1 0 0,1 1 1 0 0,0-1 0 0 0,0 0 0 0 0,0 0-1 0 0,0 0 1 0 0,0 1 0 0 0,0-1 0 0 0,0 0 0 0 0,0 0-1 0 0,0 0 1 0 0,1-1 0 0 0,-1 1 0 0 0,0 0-1 0 0,1 0 1 0 0,-1-1 0 0 0,0 1 0 0 0,1-1 0 0 0,0 1-24 0 0,5 1 109 0 0,0 1 0 0 0,1-1 0 0 0,0-1 0 0 0,5 1-109 0 0,-7-2 42 0 0,1 1-1 0 0,-1-2 0 0 0,1 1 0 0 0,-1-1 0 0 0,0 0 1 0 0,1 0-1 0 0,-1-1 0 0 0,0 0 0 0 0,0 0 1 0 0,0 0-1 0 0,0-1 0 0 0,-1 0 0 0 0,5-2-41 0 0,-4 0 2 0 0,0 0-1 0 0,-1 0 1 0 0,1-1-1 0 0,-1 0 0 0 0,0 0 1 0 0,0 0-1 0 0,-1 0 1 0 0,0-1-1 0 0,0 0 0 0 0,-1 0 1 0 0,0 0-1 0 0,0 0 1 0 0,0-1-1 0 0,-1 1 1 0 0,0-1-1 0 0,1-5-1 0 0,-3 11-17 0 0,5-9-66 0 0,-4 10 16 0 0,-1 1-14 0 0,0 0-7 0 0,0 17-60 0 0,0-7 161 0 0,1 1 1 0 0,0-1-1 0 0,1 1 1 0 0,1 2-14 0 0,-1-7 23 0 0,-2-2 15 0 0,1 0-1 0 0,1 0 1 0 0,-1 1-1 0 0,1-1 1 0 0,-1 0-1 0 0,1-1 1 0 0,1 1-1 0 0,-1 0 1 0 0,0 0-1 0 0,1-1 1 0 0,0 0-1 0 0,0 1 1 0 0,0-1-1 0 0,0 0 1 0 0,3 2-38 0 0,-3-3 7 0 0,-1 0 1 0 0,1-1 0 0 0,1 1 0 0 0,-1-1 0 0 0,0 0-1 0 0,0 1 1 0 0,1-1 0 0 0,-1-1 0 0 0,0 1 0 0 0,1 0 0 0 0,-1-1-1 0 0,1 0 1 0 0,-1 0 0 0 0,0 0 0 0 0,1 0 0 0 0,-1 0-1 0 0,1-1 1 0 0,-1 1 0 0 0,1-1 0 0 0,-1 0-8 0 0,12-4-1596 0 0,-5 2-3716 0 0,2 0-2050 0 0</inkml:trace>
  <inkml:trace contextRef="#ctx0" brushRef="#br0" timeOffset="-4749.969">2116 489 13824 0 0,'-4'-5'808'0'0,"2"3"-737"0"0,-1 0 1 0 0,0 0 0 0 0,0 0 0 0 0,0 1 0 0 0,-1-1 0 0 0,1 1 0 0 0,0 0 0 0 0,0 0 0 0 0,-1 0 0 0 0,1 1 0 0 0,0-1 0 0 0,-1 1-1 0 0,1-1 1 0 0,-1 1 0 0 0,1 0 0 0 0,-1 1 0 0 0,1-1 0 0 0,-1 1-72 0 0,-10-1 465 0 0,13 0-303 0 0,1 0-30 0 0,0 0-88 0 0,0 0 0 0 0,0 0 0 0 0,0 0 0 0 0,0 0 0 0 0,0 0 0 0 0,0 0-1 0 0,0 0 1 0 0,0 0 0 0 0,0-1 0 0 0,0 1 0 0 0,0 0 0 0 0,0 0 0 0 0,0 0 0 0 0,0 0 0 0 0,0 0 0 0 0,0 0 0 0 0,0 0 0 0 0,0 0 0 0 0,0 0 0 0 0,0 0 0 0 0,0 0 0 0 0,0 0 0 0 0,-1 0 0 0 0,1 0 0 0 0,0 0-1 0 0,0-1 1 0 0,0 1 0 0 0,0 0 0 0 0,0 0 0 0 0,0 0 0 0 0,0 0 0 0 0,0 0 0 0 0,0 0 0 0 0,0 0 0 0 0,-1 0 0 0 0,1 0 0 0 0,0 0 0 0 0,0 0 0 0 0,0 0 0 0 0,0 0 0 0 0,0 0 0 0 0,0 0 0 0 0,0 0 0 0 0,0 0-1 0 0,0 1 1 0 0,0-1 0 0 0,-1 0 0 0 0,1 0 0 0 0,0 0 0 0 0,0 0 0 0 0,0 0 0 0 0,0 0 0 0 0,0 0-44 0 0,0-1 89 0 0,0 1-1 0 0,0 0 0 0 0,0 0-36 0 0,0 0-138 0 0,0 0-14 0 0,0 0 36 0 0,0 0 106 0 0,0 0 44 0 0,0 0 8 0 0,0 0-26 0 0,0 0-117 0 0,0 0-51 0 0,0 0-11 0 0,0 0 38 0 0,0 0 150 0 0,0 0 22 0 0,0 0-40 0 0,0 0-130 0 0,0 0-52 0 0,0 0-6 0 0,0 0-4 0 0,0 0 3 0 0,0 0 2 0 0,0 0 0 0 0,0 0 8 0 0,0 0 35 0 0,0 0 18 0 0,0 0 3 0 0,6-5-994 0 0,-3-1 1023 0 0,15-22 2648 0 0,-17 28-2429 0 0,-1 0-20 0 0,0 0-80 0 0,16-11 390 0 0,-16 11-396 0 0,4-3-62 0 0,0 1-5 0 0,-2 2 42 0 0,0 0 17 0 0,4-2-907 0 0,-1 3-1520 0 0,-4 0-4030 0 0</inkml:trace>
  <inkml:trace contextRef="#ctx0" brushRef="#br0" timeOffset="-3602.67">1941 414 10960 0 0,'0'0'322'0'0,"0"0"-7"0"0,0 0-83 0 0,0 0 408 0 0,0 0 199 0 0,0 0 38 0 0,0 0-18 0 0,0 0-117 0 0,0 0-50 0 0,1 2-11 0 0,4 6-228 0 0,-1 1-1 0 0,-1 0 0 0 0,1 0 1 0 0,-1 0-1 0 0,-1 0 0 0 0,0 0 1 0 0,0 2-453 0 0,3 25 2062 0 0,0 11-2062 0 0,1 12 350 0 0,-5-51-438 0 0,1 2 687 0 0,3-23-97 0 0,-1 2-399 0 0,-2-1-1 0 0,1 0 0 0 0,-1-4-102 0 0,-1 5 13 0 0,1 1-1 0 0,0 0 1 0 0,0 0-1 0 0,1 0 1 0 0,1-2-13 0 0,-3 10-4 0 0,3-10-40 0 0,2 1-1 0 0,0-1 0 0 0,5-7 45 0 0,-8 15 8 0 0,0 0-1 0 0,0 1 1 0 0,0-1-1 0 0,1 1 1 0 0,-1 0-1 0 0,1 0 1 0 0,0 0-1 0 0,-1 0 1 0 0,2 1-1 0 0,-1-1 1 0 0,4-1-8 0 0,8-2-135 0 0,0 1 0 0 0,1 0 0 0 0,-1 1 1 0 0,1 0-1 0 0,0 2 0 0 0,0 0 0 0 0,1 1 0 0 0,1 0 135 0 0,37 3-2127 0 0,45 6 2127 0 0,-83-6-365 0 0,43 3-1753 0 0,-59-5 1956 0 0,-13 6 13 0 0,-17 4 669 0 0,1 2 0 0 0,1 2 0 0 0,0 0 0 0 0,-10 8-520 0 0,5-3 572 0 0,24-14-434 0 0,0-1 0 0 0,0 2-1 0 0,1-1 1 0 0,-1 1 0 0 0,1 0 0 0 0,0 0 0 0 0,-1 3-138 0 0,4-5 67 0 0,0 0 1 0 0,1-1-1 0 0,-1 1 0 0 0,1 1 1 0 0,0-1-1 0 0,0 0 1 0 0,0 0-1 0 0,1 1 1 0 0,-1-1-1 0 0,1 1 0 0 0,0-1 1 0 0,1 1-1 0 0,-1 4-67 0 0,1-9 11 0 0,0 1-1 0 0,1-1 1 0 0,-1 1-1 0 0,0-1 1 0 0,1 1-1 0 0,-1-1 1 0 0,1 0 0 0 0,-1 1-1 0 0,1-1 1 0 0,-1 0-1 0 0,1 1 1 0 0,-1-1-1 0 0,1 0 1 0 0,-1 1-1 0 0,1-1 1 0 0,-1 0-1 0 0,1 0 1 0 0,-1 0-1 0 0,1 0 1 0 0,0 1-1 0 0,-1-1 1 0 0,1 0-1 0 0,-1 0-10 0 0,14 2 213 0 0,-6-3-161 0 0,-1 0 1 0 0,0 0-1 0 0,1 0 1 0 0,-1-1-1 0 0,0 0 1 0 0,0-1-1 0 0,6-2-52 0 0,7-4 114 0 0,18-11-114 0 0,-8-4 38 0 0,-14 10-12 0 0,6-4-25 0 0,-10 8-56 0 0,0 0 0 0 0,1 1 0 0 0,2 0 55 0 0,-14 8-58 0 0,0 2 3 0 0,8 10 53 0 0,0-1 0 0 0,-1 1 0 0 0,-1 1 0 0 0,5 8 2 0 0,-3-4 208 0 0,1-1 0 0 0,7 9-208 0 0,-14-21 26 0 0,0 0 0 0 0,0-1-1 0 0,0 1 1 0 0,1-1 0 0 0,-1 1 0 0 0,1-1 0 0 0,-1 0 0 0 0,1 0-1 0 0,0 0 1 0 0,0-1 0 0 0,0 1 0 0 0,0-1 0 0 0,0 0 0 0 0,0 0-1 0 0,0-1 1 0 0,0 1 0 0 0,0-1 0 0 0,1 0 0 0 0,-1 0-1 0 0,0 0 1 0 0,0-1 0 0 0,0 1 0 0 0,0-1 0 0 0,1 0 0 0 0,-1 0-1 0 0,2-1-25 0 0,0 0 13 0 0,0-1 0 0 0,1 1 0 0 0,-1-1 1 0 0,-1 0-1 0 0,1 0 0 0 0,0 0 0 0 0,-1-1 0 0 0,0 0 0 0 0,1 0 0 0 0,-2-1 0 0 0,1 1 0 0 0,0-1 0 0 0,-1 0 0 0 0,0 0 0 0 0,0-1 0 0 0,2-3-13 0 0,2-11-509 0 0,-1 0 1 0 0,-1 0-1 0 0,0-1 1 0 0,2-17 508 0 0,-2 8-689 0 0,-6 29 677 0 0,10-44-2328 0 0,2-31 2340 0 0,-10 59-20 0 0,1-17 2464 0 0,1 102-1644 0 0,3 10-394 0 0,-2 12 543 0 0,-3-53-415 0 0,5 31-534 0 0,-6-60 14 0 0,3 10 57 0 0,-3-14-50 0 0,0 1-1 0 0,0-1 1 0 0,0 1-1 0 0,0-1 1 0 0,-1 1 0 0 0,0 3-21 0 0,0-7-168 0 0,0-1-110 0 0,0 0-1055 0 0,0 0-4310 0 0,0 0-1840 0 0</inkml:trace>
  <inkml:trace contextRef="#ctx0" brushRef="#br0" timeOffset="-3318.806">2753 447 15464 0 0,'11'-5'1547'0'0,"35"2"-916"0"0,-31 2 398 0 0,1 0-1 0 0,-1 1 1 0 0,0 1 0 0 0,1 0 0 0 0,6 2-1029 0 0,3 3 285 0 0,-1 2 0 0 0,0 1 0 0 0,0 1-1 0 0,-1 1 1 0 0,0 0 0 0 0,18 14-285 0 0,-23-14 9 0 0,-11-7-2 0 0,-1 0 0 0 0,1 0 0 0 0,-1 0 0 0 0,0 1 0 0 0,0 0-1 0 0,0 0 1 0 0,-1 0 0 0 0,3 4-7 0 0,-1-1 0 0 0,-5-6 0 0 0,0 1 0 0 0,0-1 0 0 0,-1 0 0 0 0,1 0 0 0 0,-1 1 0 0 0,1-1 0 0 0,-1 1 0 0 0,3 2-250 0 0,0-1 0 0 0,0 0 1 0 0,0 0-1 0 0,0 0 0 0 0,1-1 0 0 0,0 1 0 0 0,1 0 250 0 0,8 3-3201 0 0,-13-6 1351 0 0</inkml:trace>
  <inkml:trace contextRef="#ctx0" brushRef="#br0" timeOffset="-3003.059">3339 170 14096 0 0,'0'0'413'0'0,"-1"-1"-10"0"0,1 1-309 0 0,-1 0 1 0 0,1-1 0 0 0,0 1 0 0 0,-1 0 0 0 0,1 0 0 0 0,0 0 0 0 0,-1-1-1 0 0,1 1 1 0 0,0 0 0 0 0,-1 0 0 0 0,1-1 0 0 0,0 1 0 0 0,-1 0 0 0 0,1-1-1 0 0,0 1 1 0 0,0 0 0 0 0,-1-1 0 0 0,1 1 0 0 0,0-1 0 0 0,0 1 0 0 0,0 0-1 0 0,0-1 1 0 0,0 1 0 0 0,-1-1 0 0 0,1 1 0 0 0,0 0 0 0 0,0-1 0 0 0,0 1-1 0 0,0-1 1 0 0,0 1 0 0 0,0 0 0 0 0,0-1 0 0 0,0 1 0 0 0,0-1 0 0 0,1 1-1 0 0,-1-1 1 0 0,0 1 0 0 0,0 0 0 0 0,0-1 0 0 0,0 1 0 0 0,1 0 0 0 0,-1-1-1 0 0,0 1 1 0 0,0-1-95 0 0,1 1 55 0 0,-1 0-1 0 0,0 0 0 0 0,0 0 1 0 0,0-1-1 0 0,0 1 0 0 0,0 0 1 0 0,1 0-1 0 0,-1 0 0 0 0,0 0 1 0 0,0-1-1 0 0,0 1 0 0 0,0 0 1 0 0,0 0-1 0 0,0 0 0 0 0,0 0 1 0 0,0-1-1 0 0,0 1 0 0 0,0 0 1 0 0,0 0-1 0 0,0 0 0 0 0,0-1 1 0 0,0 1-1 0 0,0 0 0 0 0,0 0 1 0 0,0 0-1 0 0,0-1 0 0 0,0 1 1 0 0,0 0-1 0 0,0 0 0 0 0,0 0 1 0 0,0-1-1 0 0,0 1 0 0 0,-1 0 1 0 0,1 0-1 0 0,0 0 0 0 0,0 0 1 0 0,0-1-1 0 0,0 1 0 0 0,0 0 1 0 0,0 0-1 0 0,-1 0 0 0 0,1 0-54 0 0,2-5 1851 0 0,-2 2-1117 0 0,2 8-860 0 0,-2-4-44 0 0,0 0 0 0 0,1 0 1 0 0,-1 0-1 0 0,1 0 0 0 0,0 0 0 0 0,-1 0 1 0 0,1 0-1 0 0,0 0 0 0 0,0-1 0 0 0,-1 1 1 0 0,1 0-1 0 0,0 0 0 0 0,0-1 1 0 0,0 1 169 0 0,5 5-4843 0 0,-1 2-2308 0 0</inkml:trace>
  <inkml:trace contextRef="#ctx0" brushRef="#br0" timeOffset="-2370.826">3504 342 15520 0 0,'-2'1'193'0'0,"0"0"0"0"0,-1 0 1 0 0,1 0-1 0 0,0 0 0 0 0,0 1 1 0 0,0-1-1 0 0,-1 0 1 0 0,2 1-1 0 0,-1 0-193 0 0,-8 4-37 0 0,5-2 256 0 0,0 0-1 0 0,1 0 1 0 0,-1 1-1 0 0,1 0 1 0 0,0-1-1 0 0,-3 5-218 0 0,-2 3 649 0 0,5-7-420 0 0,0 1 0 0 0,1 0 0 0 0,-1 0 0 0 0,1 0 0 0 0,-1 5-229 0 0,-6 9 214 0 0,4-7-35 0 0,1 0 1 0 0,0 0-1 0 0,1 0 0 0 0,-1 7-179 0 0,0-5 204 0 0,5-13-155 0 0,-1 0 0 0 0,1 0 0 0 0,0 0 0 0 0,0 0 0 0 0,0 0 0 0 0,0 1 0 0 0,0-1 0 0 0,1 1-49 0 0,-1 14 200 0 0,0-17-202 0 0,-1 1-1 0 0,1-1 1 0 0,0 0-1 0 0,0 1 1 0 0,0-1-1 0 0,0 0 1 0 0,0 1-1 0 0,0-1 1 0 0,0 1-1 0 0,0-1 1 0 0,0 0-1 0 0,1 1 1 0 0,-1-1-1 0 0,0 0 1 0 0,0 1-1 0 0,0-1 1 0 0,0 0-1 0 0,0 1 1 0 0,0-1-1 0 0,1 0 1 0 0,-1 1-1 0 0,0-1 1 0 0,0 0-1 0 0,1 0 1 0 0,-1 1-1 0 0,0-1 1 0 0,0 0-1 0 0,1 0 1 0 0,-1 1 2 0 0,13 2 98 0 0,-10-3-64 0 0,0 0 0 0 0,1 0 0 0 0,-1 0 0 0 0,0 0-1 0 0,0-1 1 0 0,1 0 0 0 0,-1 0-34 0 0,4-2 28 0 0,0 0-1 0 0,-1-1 1 0 0,0 0-1 0 0,0 0 1 0 0,0-1-1 0 0,-1 0 1 0 0,1 0 0 0 0,2-4-28 0 0,0 1-100 0 0,0 1 0 0 0,1 0 0 0 0,4-3 100 0 0,11-10-214 0 0,-20 15 203 0 0,1 0-1 0 0,0 1 0 0 0,1 0 0 0 0,-1 0 0 0 0,3-1 12 0 0,-3 2 17 0 0,8-4-90 0 0,1 0 0 0 0,-1 1 1 0 0,9-2 72 0 0,-16 7-29 0 0,-1 0 0 0 0,1 0 0 0 0,0 0 0 0 0,-1 0 0 0 0,1 1 0 0 0,0 0 0 0 0,0 0 0 0 0,0 1 0 0 0,-1 0 0 0 0,1 0 0 0 0,0 0 0 0 0,-1 1 0 0 0,1-1 0 0 0,-1 1 0 0 0,0 1 0 0 0,1-1 29 0 0,-4 0-5 0 0,-1-1 1 0 0,0 0-1 0 0,1 1 1 0 0,-1 0-1 0 0,0-1 1 0 0,0 1-1 0 0,0-1 1 0 0,0 1-1 0 0,0 0 0 0 0,0 0 1 0 0,-1 0-1 0 0,1 0 5 0 0,7 14 1 0 0,-7-14 6 0 0,0 0 0 0 0,0 0 0 0 0,0 0 0 0 0,0 0 0 0 0,0 0 0 0 0,-1 0-1 0 0,1 0 1 0 0,-1 0 0 0 0,0 0 0 0 0,1 0 0 0 0,-1 0 0 0 0,0 0 0 0 0,0 0-1 0 0,-1 0 1 0 0,1 1 0 0 0,0-1 0 0 0,-1 0 0 0 0,1 0 0 0 0,-1 2-7 0 0,-2 18 213 0 0,3-20-198 0 0,0 2 34 0 0,0 0 0 0 0,0 1 0 0 0,0-1 1 0 0,-1 0-1 0 0,0 1 0 0 0,0-1 0 0 0,0 0 0 0 0,0 0 1 0 0,-1 3-50 0 0,-4 10 233 0 0,5-14-185 0 0,1-1-1 0 0,-1 1 1 0 0,0-1-1 0 0,0 1 1 0 0,0-1-1 0 0,0 0 1 0 0,0 1-1 0 0,-1-1 1 0 0,-1 2-48 0 0,-3 2 350 0 0,6-6-337 0 0,0 0 0 0 0,0 0-1 0 0,0 0 1 0 0,0 0 0 0 0,0 0 0 0 0,0 0-1 0 0,0 0 1 0 0,0 0 0 0 0,1 0 0 0 0,-1 0 0 0 0,0 0-1 0 0,0 0 1 0 0,0 1 0 0 0,0-1 0 0 0,0 0-1 0 0,0 0 1 0 0,0 0 0 0 0,0 0 0 0 0,0 0-1 0 0,0 0 1 0 0,0 0 0 0 0,0 0 0 0 0,0 0-1 0 0,0 0 1 0 0,0 0 0 0 0,0 1 0 0 0,0-1-1 0 0,0 0 1 0 0,0 0 0 0 0,0 0 0 0 0,0 0-1 0 0,0 0 1 0 0,0 0 0 0 0,0 0 0 0 0,0 0-1 0 0,0 0 1 0 0,0 0 0 0 0,0 0 0 0 0,0 1 0 0 0,0-1-1 0 0,0 0-12 0 0,-1 0 3 0 0,1 0 1 0 0,0-1-1 0 0,0 1 0 0 0,-1 0 0 0 0,1 0 0 0 0,0 0 0 0 0,-1 0 0 0 0,1 0 1 0 0,0-1-1 0 0,0 1 0 0 0,-1 0 0 0 0,1 0 0 0 0,0 0 0 0 0,0-1 0 0 0,0 1 1 0 0,-1 0-1 0 0,1-1 0 0 0,0 1 0 0 0,0 0 0 0 0,0 0 0 0 0,0-1 0 0 0,0 1 1 0 0,-1 0-1 0 0,1-1 0 0 0,0 1 0 0 0,0 0 0 0 0,0 0 0 0 0,0-1 0 0 0,0 1 0 0 0,0 0 1 0 0,0-1-1 0 0,0 1 0 0 0,0 0 0 0 0,0-1 0 0 0,0 1 0 0 0,0 0 0 0 0,1-1 1 0 0,-1 1-1 0 0,0 0 0 0 0,0-1-3 0 0,5-17 134 0 0,-3 10-106 0 0,-2 4-71 0 0,2-1 0 0 0,-1 0 0 0 0,0 0 0 0 0,1 1 0 0 0,0-1 0 0 0,0 0 0 0 0,0 1 0 0 0,3-3 43 0 0,4-10-138 0 0,-7 12 109 0 0,0 1 0 0 0,0 1 0 0 0,1-1 0 0 0,-1 0 0 0 0,1 1 0 0 0,2-3 29 0 0,0 1-23 0 0,0 0-1 0 0,0 0 0 0 0,1 1 0 0 0,0 0 0 0 0,-1 0 1 0 0,2 1-1 0 0,-1-1 0 0 0,0 1 0 0 0,1 0 1 0 0,-1 1-1 0 0,1 0 0 0 0,4-1 24 0 0,4 5-67 0 0,-4 2 67 0 0,-9-2 0 0 0,-1 1 0 0 0,8 10-72 0 0,-1 0 0 0 0,0 1 0 0 0,0 0-1 0 0,-2 1 1 0 0,5 13 72 0 0,-8-23-124 0 0,0 1-349 0 0,0 0 0 0 0,1 0 0 0 0,0 0 0 0 0,1 1 473 0 0,-4-5-377 0 0,9 12-6900 0 0</inkml:trace>
  <inkml:trace contextRef="#ctx0" brushRef="#br0" timeOffset="26475.217">8340 1426 14512 0 0,'0'0'330'0'0,"0"0"45"0"0,0 0 20 0 0,0 0-39 0 0,-1 2-234 0 0,-2 3-72 0 0,0 0 0 0 0,0 0-1 0 0,1 1 1 0 0,0-1 0 0 0,0 1-1 0 0,0-1 1 0 0,1 1 0 0 0,-1 4-50 0 0,-6 51 1515 0 0,6-38-769 0 0,1 1 81 0 0,1 0-1 0 0,2 17-826 0 0,0 10 557 0 0,-2-50-545 0 0,0-1-1 0 0,0 1 1 0 0,0 0-1 0 0,0-1 1 0 0,0 1-1 0 0,0 0 1 0 0,0-1-1 0 0,0 1 1 0 0,0-1 0 0 0,1 1-1 0 0,-1 0 1 0 0,0-1-1 0 0,0 1 1 0 0,1-1-1 0 0,-1 1 1 0 0,0 0-1 0 0,1-1 1 0 0,-1 1-1 0 0,0-1 1 0 0,1 1-1 0 0,-1-1-11 0 0,1 0 6 0 0,-1 0-1 0 0,0 0 1 0 0,1 1-1 0 0,-1-1 0 0 0,1 0 1 0 0,-1 0-1 0 0,0 0 1 0 0,1 0-1 0 0,-1 0 1 0 0,1 0-1 0 0,-1 0 1 0 0,0 0-1 0 0,1-1 0 0 0,-1 1 1 0 0,0 0-1 0 0,1 0 1 0 0,-1 0-1 0 0,1 0 1 0 0,-1 0-1 0 0,0-1 1 0 0,1 1-1 0 0,-1 0 1 0 0,1-1-7 0 0,1 0 9 0 0,0-1-1 0 0,1 0 0 0 0,-1-1 0 0 0,0 1 0 0 0,0 0 1 0 0,0-1-1 0 0,1 0-7 0 0,6-13-451 0 0,0-1 0 0 0,2-7 451 0 0,-3 8-175 0 0,0 0 1 0 0,0 1-1 0 0,2 0 1 0 0,0 0-1 0 0,2-2 175 0 0,-11 16-4 0 0,0 0 0 0 0,-1 1-1 0 0,1-1 1 0 0,0 0 0 0 0,0 1-1 0 0,-1-1 1 0 0,1 1 0 0 0,0-1 0 0 0,0 1-1 0 0,0-1 1 0 0,0 1 0 0 0,-1 0 0 0 0,1-1-1 0 0,0 1 1 0 0,0 0 0 0 0,1-1 4 0 0,3 0-9 0 0,14-8-45 0 0,-14 9 57 0 0,-1 1-6 0 0,-1 0 27 0 0,1 0 0 0 0,-1-1 0 0 0,1 1 0 0 0,-1 1 0 0 0,1-1 0 0 0,-1 0 0 0 0,0 1 0 0 0,0 0 0 0 0,0 0 0 0 0,0 0 0 0 0,0 0 0 0 0,0 0 0 0 0,0 1 0 0 0,-1-1 0 0 0,1 1 0 0 0,-1-1 0 0 0,1 1 0 0 0,-1 0 0 0 0,0 0 0 0 0,0 0 0 0 0,0 2-24 0 0,3 4 134 0 0,-1 1-1 0 0,1-1 0 0 0,-2 1 1 0 0,1 1-1 0 0,-1-1 0 0 0,0 8-133 0 0,-2-12 96 0 0,-1 0 0 0 0,1 1 0 0 0,-1 0 0 0 0,-1-1 0 0 0,1 1 0 0 0,-1-1 0 0 0,-1 0 0 0 0,1 1 0 0 0,-1-1 0 0 0,0 0 0 0 0,0 0 0 0 0,-1 0 0 0 0,0 0 0 0 0,0 0 0 0 0,-3 4-96 0 0,-9 3 139 0 0,15-13-138 0 0,0 0 0 0 0,0 0 1 0 0,0 0-1 0 0,0 0 0 0 0,0 0 0 0 0,0 0 1 0 0,0 0-1 0 0,0 1 0 0 0,0-1 0 0 0,0 0 1 0 0,0 0-1 0 0,0 0 0 0 0,0 0 0 0 0,0 0 1 0 0,0 0-1 0 0,0 0 0 0 0,0 0 0 0 0,-1 0 1 0 0,1 0-1 0 0,0 0 0 0 0,0 0 0 0 0,0 0 1 0 0,0 0-1 0 0,0 0 0 0 0,0 0 0 0 0,0 0 1 0 0,0 0-1 0 0,0 0 0 0 0,0 0 0 0 0,0 0 1 0 0,0 0-1 0 0,-1 0 0 0 0,1 0 0 0 0,0 0 1 0 0,0 0-1 0 0,0 0 0 0 0,0 0 0 0 0,0 0 1 0 0,0 0-1 0 0,0 0 0 0 0,0 0 0 0 0,0 0 1 0 0,0 0-1 0 0,0 0 0 0 0,0 0 0 0 0,-1 0 1 0 0,1 0-1 0 0,0 0 0 0 0,0 0 0 0 0,0 0 1 0 0,0 0-1 0 0,0 0-1 0 0,-4-6 41 0 0,-2-5-30 0 0,6 9-19 0 0,-1-1-1 0 0,1 1 0 0 0,-1-1 0 0 0,1 1 1 0 0,0-1-1 0 0,0 1 0 0 0,0 0 1 0 0,0-1-1 0 0,1 1 0 0 0,-1-1 0 0 0,1-1 9 0 0,10-29-345 0 0,-9 28 290 0 0,1-3 51 0 0,1 0-1 0 0,0 1 1 0 0,0-1-1 0 0,1 1 0 0 0,-1 0 1 0 0,2 0-1 0 0,-1 1 0 0 0,1-1 1 0 0,3-2 4 0 0,-7 7-2 0 0,0 0 0 0 0,0 1 0 0 0,0-1 0 0 0,0 0 0 0 0,0 1 0 0 0,0 0 1 0 0,1-1-1 0 0,-1 1 0 0 0,0 0 0 0 0,1 0 0 0 0,-1 1 0 0 0,1-1 0 0 0,-1 0 0 0 0,1 1 0 0 0,0-1 1 0 0,-1 1-1 0 0,1 0 0 0 0,-1 0 0 0 0,1 0 0 0 0,0 0 0 0 0,-1 1 0 0 0,1-1 0 0 0,-1 1 0 0 0,1-1 0 0 0,-1 1 1 0 0,1 0-1 0 0,-1 0 0 0 0,1 0 0 0 0,-1 0 0 0 0,0 0 0 0 0,1 1 0 0 0,-1-1 0 0 0,0 1 2 0 0,70 48 852 0 0,-60-42-825 0 0,0 1-1 0 0,1-1 0 0 0,-1-1 1 0 0,2-1-1 0 0,-1 1 1 0 0,1-2-1 0 0,0 0 0 0 0,0-1 1 0 0,0 0-1 0 0,0-1 1 0 0,1-1-1 0 0,-1 0 0 0 0,1-1 1 0 0,0 0-1 0 0,0-1 1 0 0,-1-1-1 0 0,1-1 0 0 0,0 0 1 0 0,-1 0-1 0 0,0-2 0 0 0,1 0 1 0 0,-1 0-1 0 0,-1-1 1 0 0,8-4-27 0 0,-16 5-109 0 0,1 1 0 0 0,-1-1 1 0 0,1 1-1 0 0,-1-1 0 0 0,0-1 1 0 0,-1 1-1 0 0,1-1 0 0 0,-1 0 1 0 0,0 0-1 0 0,0 0 0 0 0,0-1 1 0 0,-1 1-1 0 0,0-1 0 0 0,0 0 1 0 0,0 0-1 0 0,0-1 109 0 0,-2 3-45 0 0,1-1 0 0 0,-1 1 1 0 0,0 0-1 0 0,0-1 0 0 0,0 1 0 0 0,0-1 0 0 0,-1 0 0 0 0,0 1 0 0 0,0-1 0 0 0,0 1 1 0 0,0-1-1 0 0,-1 0 0 0 0,0 1 0 0 0,0-1 0 0 0,0 1 0 0 0,0 0 0 0 0,-1-1 0 0 0,0 1 1 0 0,0 0-1 0 0,0 0 0 0 0,0 0 0 0 0,-1 0 0 0 0,0-1 45 0 0,1 3 22 0 0,0 0-1 0 0,0 0 1 0 0,0 0 0 0 0,-1 0-1 0 0,1 1 1 0 0,-1-1-1 0 0,1 1 1 0 0,-1-1 0 0 0,0 1-1 0 0,1 0 1 0 0,-1 0-1 0 0,0 0 1 0 0,0 1 0 0 0,0-1-1 0 0,0 1 1 0 0,0-1 0 0 0,1 1-1 0 0,-1 0 1 0 0,-3 0-22 0 0,-2 1 213 0 0,1-1 0 0 0,0 1 0 0 0,0 1 0 0 0,0-1-1 0 0,0 1 1 0 0,0 1 0 0 0,-3 0-213 0 0,7-1 107 0 0,-1 0 0 0 0,1 0 0 0 0,0 0 0 0 0,0 0 0 0 0,0 1 0 0 0,0-1 0 0 0,0 1 0 0 0,0 0 0 0 0,1 0-1 0 0,-1 0 1 0 0,1 0 0 0 0,0 0 0 0 0,0 0 0 0 0,-1 2-107 0 0,-1 3 134 0 0,0 0 0 0 0,1 0 0 0 0,0 0 0 0 0,0 1 0 0 0,0 4-134 0 0,3-7 32 0 0,-1 0 1 0 0,1 1-1 0 0,0-1 0 0 0,0 1 1 0 0,1-1-1 0 0,0 0 0 0 0,0 1 1 0 0,0-1-1 0 0,1 0 0 0 0,0 0 1 0 0,0 0-1 0 0,1 2-32 0 0,2-2 7 0 0,-1-1 1 0 0,1 1-1 0 0,-1-1 1 0 0,1 0 0 0 0,1 0-1 0 0,-1 0 1 0 0,1-1-1 0 0,0 0 1 0 0,0 0-1 0 0,0 0 1 0 0,0-1-1 0 0,1 0 1 0 0,0 0-1 0 0,-1-1 1 0 0,1 0-1 0 0,0 0 1 0 0,1 0-8 0 0,5 1 14 0 0,-3-1-78 0 0,-1 0 0 0 0,1 0 0 0 0,0-1-1 0 0,-1 0 1 0 0,8-1 64 0 0,23-4-1553 0 0,-14 0-4531 0 0,-4 0-1334 0 0</inkml:trace>
  <inkml:trace contextRef="#ctx0" brushRef="#br0" timeOffset="28536.421">9626 1457 18223 0 0,'-1'0'55'0'0,"1"-1"-1"0"0,0 0 0 0 0,-1 0 0 0 0,1 0 0 0 0,-1 0 1 0 0,1 1-1 0 0,0-1 0 0 0,-1 0 0 0 0,0 1 1 0 0,1-1-1 0 0,-1 0 0 0 0,1 1 0 0 0,-1-1 0 0 0,0 0 1 0 0,0 1-1 0 0,1-1 0 0 0,-1 1 0 0 0,0 0 0 0 0,0-1 1 0 0,1 1-1 0 0,-1-1 0 0 0,0 1 0 0 0,0 0 0 0 0,0 0 1 0 0,0-1-1 0 0,0 1 0 0 0,1 0 0 0 0,-1 0 1 0 0,0 0-1 0 0,0 0 0 0 0,0 0 0 0 0,0 0 0 0 0,0 0 1 0 0,0 1-1 0 0,0-1 0 0 0,1 0 0 0 0,-1 0 0 0 0,0 1 1 0 0,-1-1-55 0 0,-4 3 129 0 0,-1-1 1 0 0,1 1-1 0 0,-1 0 0 0 0,-3 2-129 0 0,7-3 211 0 0,-31 15 920 0 0,20-11-536 0 0,1 1 1 0 0,-1 1-1 0 0,-9 7-595 0 0,17-10 102 0 0,-1 0-1 0 0,1 0 0 0 0,-1 1 1 0 0,1 0-1 0 0,1 0 0 0 0,-4 5-101 0 0,-8 10 213 0 0,13-16-149 0 0,0 0 1 0 0,0 1 0 0 0,0-1-1 0 0,1 1 1 0 0,-1-1-1 0 0,1 3-64 0 0,3-8 2 0 0,-3 6 45 0 0,0 1 0 0 0,0 0 1 0 0,1 0-1 0 0,1 0 0 0 0,-1 1-47 0 0,2-5 6 0 0,-1-1-1 0 0,1 0 0 0 0,0 0 0 0 0,0 1 1 0 0,1-1-1 0 0,-1 0 0 0 0,0 0 1 0 0,1 0-1 0 0,-1 1 0 0 0,1-1 1 0 0,0 0-1 0 0,0 0 0 0 0,0 0 0 0 0,0 0 1 0 0,0 0-1 0 0,0 0 0 0 0,0 0 1 0 0,2 1-6 0 0,7 5 10 0 0,-3-5-17 0 0,-1 0 0 0 0,1 0-1 0 0,0-1 1 0 0,0 0 0 0 0,0 0-1 0 0,0-1 1 0 0,0 0 0 0 0,0 0-1 0 0,3-1 8 0 0,9 1-51 0 0,0-2 0 0 0,19-2 51 0 0,-2-2-520 0 0,-1-2 0 0 0,0-1 0 0 0,-1-2 0 0 0,32-14 520 0 0,15-12-2208 0 0,31-19 2208 0 0,-31 8-384 0 0,-73 42 448 0 0,1-1 0 0 0,-2 0-1 0 0,5-3-63 0 0,-11 8 37 0 0,0 0 207 0 0,-1 1 4 0 0,-13-8 568 0 0,8 7-719 0 0,1 0 0 0 0,0 0 0 0 0,-1 1 0 0 0,1 0 0 0 0,-1-1 0 0 0,0 2 0 0 0,1-1-1 0 0,0 1 1 0 0,-1-1 0 0 0,1 1 0 0 0,-2 1-97 0 0,-6 1 167 0 0,1 0-1 0 0,-1 1 1 0 0,-6 4-167 0 0,-12 5 232 0 0,14-6-129 0 0,0 0 0 0 0,0 1 0 0 0,1 1 0 0 0,0 0 0 0 0,1 1 0 0 0,-4 4-103 0 0,7-5 85 0 0,0 1 105 0 0,0 1-1 0 0,-8 9-189 0 0,11-12 94 0 0,7-7-84 0 0,-1 0 0 0 0,1 0 0 0 0,0 0 0 0 0,0 1 0 0 0,0-1 1 0 0,0 0-1 0 0,0 1 0 0 0,0-1 0 0 0,0 0 0 0 0,0 1 0 0 0,1-1 0 0 0,-1 1 0 0 0,0-1 0 0 0,1 1 0 0 0,-1-1 0 0 0,1 1 0 0 0,0 0 0 0 0,0-1 0 0 0,-1 1 0 0 0,1 0 0 0 0,0-1 0 0 0,0 1-10 0 0,1-1 23 0 0,0 0 0 0 0,-1 0 0 0 0,1-1 1 0 0,0 1-1 0 0,-1 0 0 0 0,1 0 0 0 0,0-1 0 0 0,0 1 1 0 0,0 0-1 0 0,0-1 0 0 0,0 1 0 0 0,0-1 0 0 0,-1 1 1 0 0,1-1-1 0 0,0 1 0 0 0,1-1 0 0 0,-1 0 0 0 0,0 0 0 0 0,0 1 1 0 0,0-1-1 0 0,0 0 0 0 0,0 0 0 0 0,1 0-23 0 0,1-1-3 0 0,-1 0-1 0 0,1 0 0 0 0,0 0 1 0 0,0-1-1 0 0,-1 1 0 0 0,1-1 1 0 0,-1 0-1 0 0,1 1 1 0 0,-1-1-1 0 0,0 0 0 0 0,0 0 1 0 0,0-1-1 0 0,0 1 0 0 0,0 0 1 0 0,0-1-1 0 0,0 1 1 0 0,-1-1-1 0 0,1 0 0 0 0,-1 1 1 0 0,0-1-1 0 0,0 0 0 0 0,0 0 1 0 0,0 0-1 0 0,-1 0 1 0 0,1-2 3 0 0,9-33 168 0 0,-1 15-253 0 0,-3 12 196 0 0,-6 9-233 0 0,1 1 0 0 0,-1 0 1 0 0,1 0-1 0 0,-1 0 0 0 0,1-1 0 0 0,0 1 0 0 0,0 0 0 0 0,-1 0 0 0 0,1 0 1 0 0,0 0-1 0 0,0 1 0 0 0,0-1 0 0 0,0 0 0 0 0,0 0 0 0 0,0 0 0 0 0,1 1 1 0 0,-1-1-1 0 0,0 1 0 0 0,0-1 0 0 0,1 1 122 0 0,8-13-2451 0 0,-8 12 2305 0 0,0 0 0 0 0,0-1 0 0 0,0 1 0 0 0,0-1-1 0 0,-1 1 1 0 0,1-1 0 0 0,0 0 0 0 0,-1 0 0 0 0,0 0-1 0 0,1 1 1 0 0,-1-1 0 0 0,0-1 0 0 0,0 1 0 0 0,0 0-1 0 0,0 0 1 0 0,0 0 0 0 0,-1 0 0 0 0,1-1 0 0 0,-1 1-1 0 0,1 0 147 0 0,3-8-787 0 0,0 2 474 0 0,-3 1 151 0 0,-1 6 148 0 0,0 0 1 0 0,0 0-1 0 0,0 0 1 0 0,0 0-1 0 0,0 0 1 0 0,0 0-1 0 0,0 0 1 0 0,1 0-1 0 0,-1 0 1 0 0,0 0-1 0 0,1 0 1 0 0,-1 0-1 0 0,0 1 0 0 0,1-2 14 0 0,-1 2 1 0 0,1 0-1 0 0,-1 0 0 0 0,0-1 0 0 0,0 1 0 0 0,0 0 0 0 0,0-1 0 0 0,0 1 1 0 0,0 0-1 0 0,1 0 0 0 0,-1-1 0 0 0,0 1 0 0 0,0 0 0 0 0,0-1 0 0 0,0 1 0 0 0,0 0 1 0 0,0 0-1 0 0,0-1 0 0 0,0 1 0 0 0,0 0 0 0 0,0-1 0 0 0,0 1 0 0 0,-1 0 1 0 0,1 0-1 0 0,0-1 0 0 0,0 1 0 0 0,0 0 0 0 0,0-1 0 0 0,0 1 0 0 0,-1 0 0 0 0,1 0 1 0 0,0 0-1 0 0,0-1 0 0 0,0 1 0 0 0,0 0 0 0 0,-1 0 0 0 0,1 0 0 0 0,0-1 1 0 0,0 1-1 0 0,-1 0 0 0 0,1 0 0 0 0,-1-1 108 0 0,1 1 10 0 0,0 0 21 0 0,0 0 78 0 0,0 0 37 0 0,0 8 732 0 0,-3 4-710 0 0,-1-1-1 0 0,-1 0 1 0 0,0 0-1 0 0,-5 7-275 0 0,-13 30 396 0 0,20-41-323 0 0,-1 0 0 0 0,0-1 1 0 0,0 1-1 0 0,0-1 1 0 0,-3 3-74 0 0,-10 15 417 0 0,13-17 361 0 0,7-9 318 0 0,5-2-1089 0 0,14-11 338 0 0,0 0 1 0 0,-1-1-1 0 0,0-1 0 0 0,-1-1 1 0 0,5-8-346 0 0,-14 16 60 0 0,26-28 120 0 0,-2-1 1 0 0,-2-1-1 0 0,-1-2 1 0 0,-3-1-1 0 0,25-46-180 0 0,1-16 0 0 0,-38 73 38 0 0,1 0-1 0 0,22-27-37 0 0,-38 56 106 0 0,-4 8-87 0 0,-5 11-27 0 0,-24 75-4 0 0,-25 86-48 0 0,43-143 60 0 0,-8 29 0 0 0,-29 102 16 0 0,23-84 445 0 0,11-36-502 0 0,13-39-11 0 0,0 1 0 0 0,0 0 0 0 0,0-1 0 0 0,-1 1 52 0 0,3-6 74 0 0,1-1 60 0 0,0 0-2 0 0,2-1-116 0 0,-1 0-1 0 0,0-1 1 0 0,0 1-1 0 0,0-1 1 0 0,1 1 0 0 0,-1-1-1 0 0,0 1 1 0 0,-1-1-1 0 0,1 0 1 0 0,0 1-1 0 0,0-1 1 0 0,-1 0-1 0 0,1-1-15 0 0,5-11 54 0 0,30-50-58 0 0,-20 34-2 0 0,11-14 6 0 0,-21 34 2 0 0,1 1 0 0 0,0 1 1 0 0,1-1-1 0 0,0 1 0 0 0,0 1 0 0 0,6-5-2 0 0,-12 11-12 0 0,-1-1 1 0 0,1 1 0 0 0,0 0-1 0 0,0 0 1 0 0,0 0-1 0 0,0 0 1 0 0,0 1-1 0 0,0-1 1 0 0,0 0-1 0 0,0 1 1 0 0,0 0 0 0 0,1-1-1 0 0,-1 1 1 0 0,1 0 11 0 0,-2 0-2 0 0,1 0 0 0 0,-1 0 0 0 0,0 1 0 0 0,0-1 0 0 0,1 0 1 0 0,-1 1-1 0 0,0-1 0 0 0,0 1 0 0 0,0-1 0 0 0,0 1 0 0 0,0-1 1 0 0,0 1-1 0 0,0 0 0 0 0,0-1 0 0 0,0 1 0 0 0,0 0 0 0 0,0 0 0 0 0,0 0 1 0 0,0 0-1 0 0,0 0 0 0 0,-1 0 0 0 0,1 0 0 0 0,0 1 2 0 0,2 6 49 0 0,1 0-1 0 0,-2 1 0 0 0,1-1 1 0 0,-1 1-1 0 0,-1-1 1 0 0,1 9-49 0 0,0-6 49 0 0,0 1 1 0 0,0 0 0 0 0,3 3-50 0 0,3 16 50 0 0,-7-27-45 0 0,0 1 0 0 0,0 0 0 0 0,0 0 0 0 0,1-1 0 0 0,0 1 0 0 0,0 0 0 0 0,0-1 0 0 0,0 0 0 0 0,1 0 0 0 0,-1 1 0 0 0,1-1 0 0 0,0-1 0 0 0,0 1 1 0 0,1 0-1 0 0,3 2-5 0 0,-3-3-58 0 0,0-1 1 0 0,1 1 0 0 0,-1-1 0 0 0,1 0 0 0 0,-1 0 0 0 0,1-1 0 0 0,0 1 0 0 0,0-1 0 0 0,0 0 0 0 0,0-1 0 0 0,0 1 0 0 0,0-1-1 0 0,0 0 1 0 0,0 0 0 0 0,0 0 0 0 0,0-1 0 0 0,0 0 0 0 0,3 0 57 0 0,5-3-497 0 0,1 1-1 0 0,0-2 1 0 0,-1 0-1 0 0,0 0 1 0 0,13-8 497 0 0,-15 6-290 0 0,1 0 0 0 0,-1-2 1 0 0,0 1-1 0 0,-1-1 0 0 0,0 0 0 0 0,0-1 1 0 0,-1 0-1 0 0,0-1 0 0 0,-1 0 0 0 0,-1 0 0 0 0,1-1 1 0 0,-2 0-1 0 0,1 0 0 0 0,-2-1 0 0 0,5-12 290 0 0,3-9-50 0 0,-9 22 162 0 0,1 1 0 0 0,1-12-112 0 0,-5 19 148 0 0,0 0 0 0 0,0 0 0 0 0,-1 0 0 0 0,0 0 0 0 0,0 0 0 0 0,0 0 0 0 0,0 0 0 0 0,-1 0 0 0 0,1 0 0 0 0,-2-3-148 0 0,1 6 82 0 0,1-1 1 0 0,0 1 0 0 0,-1 0 0 0 0,0-1-1 0 0,1 1 1 0 0,-1 0 0 0 0,0 0-1 0 0,1 0 1 0 0,-1 0 0 0 0,0 0-1 0 0,0 0 1 0 0,0 0 0 0 0,0 0-1 0 0,0 0 1 0 0,0 0 0 0 0,0 0 0 0 0,0 1-1 0 0,-1-1 1 0 0,1 0 0 0 0,0 1-1 0 0,0-1 1 0 0,-1 1 0 0 0,1-1-1 0 0,0 1 1 0 0,-1 0 0 0 0,1-1 0 0 0,0 1-1 0 0,-1 0 1 0 0,1 0 0 0 0,0 0-1 0 0,-1 0 1 0 0,1 0 0 0 0,0 0-1 0 0,-1 1 1 0 0,1-1 0 0 0,-1 1-83 0 0,-3 0 135 0 0,0 0-1 0 0,0 1 1 0 0,0 0 0 0 0,0 0-1 0 0,0 0 1 0 0,1 1 0 0 0,-1 0-1 0 0,1 0 1 0 0,-1 0-135 0 0,-5 6 88 0 0,0 1 1 0 0,0 1-1 0 0,1-1 0 0 0,0 1 1 0 0,0 1-1 0 0,2 0 0 0 0,-1 0 1 0 0,-4 12-89 0 0,7-14 49 0 0,1 0 1 0 0,-1 1 0 0 0,2 0 0 0 0,0 0 0 0 0,-2 9-50 0 0,4-14 40 0 0,0 0-1 0 0,1 1 1 0 0,0-1 0 0 0,0 0 0 0 0,0 1-1 0 0,1-1 1 0 0,0 0 0 0 0,0 0 0 0 0,0 0-1 0 0,1 0 1 0 0,0 1-40 0 0,-1-7-3 0 0,-1 1 0 0 0,1 0 0 0 0,0 0 0 0 0,-1-1 0 0 0,1 1-1 0 0,0-1 1 0 0,-1 1 0 0 0,1-1 0 0 0,0 1 0 0 0,0-1 0 0 0,0 1 0 0 0,0-1 0 0 0,0 0 0 0 0,-1 1-1 0 0,1-1 1 0 0,0 0 0 0 0,0 0 0 0 0,0 1 3 0 0,15 1 114 0 0,-11-2-120 0 0,-1-1 1 0 0,0 1 0 0 0,0-1 0 0 0,1 0 0 0 0,-1 0 0 0 0,0-1 0 0 0,0 1 0 0 0,0-1-1 0 0,0 0 1 0 0,-1 0 0 0 0,1 0 0 0 0,0 0 0 0 0,-1-1 0 0 0,1 1 0 0 0,-1-1-1 0 0,0 0 1 0 0,0 0 0 0 0,0-1 5 0 0,8-9-140 0 0,0 0 0 0 0,-2-1-1 0 0,1 0 1 0 0,-1-2 140 0 0,13-19-264 0 0,-11 20 136 0 0,-4 4-16 0 0,1 0-1 0 0,0 0 0 0 0,0 2 1 0 0,9-9 144 0 0,-15 17-13 0 0,5-9-38 0 0,3 26-3 0 0,-9 0 85 0 0,1 0-1 0 0,-2 1 0 0 0,0-1 1 0 0,-1 1-31 0 0,-1 23 98 0 0,2-29-71 0 0,1 0 0 0 0,-1-1 0 0 0,2 1 0 0 0,0 0-27 0 0,-2-7 8 0 0,1-1 0 0 0,0 0-1 0 0,0 0 1 0 0,1 1 0 0 0,-1-1-1 0 0,1 0 1 0 0,-1 0 0 0 0,1 0 0 0 0,0 0-1 0 0,0 0 1 0 0,0-1 0 0 0,1 1 0 0 0,-1-1-1 0 0,1 1-7 0 0,-2-2 7 0 0,0-1-1 0 0,1 1 0 0 0,-1-1 0 0 0,0 1 1 0 0,0-1-1 0 0,1 1 0 0 0,-1-1 1 0 0,0 0-1 0 0,0 0 0 0 0,1 0 0 0 0,-1 0 1 0 0,0 0-1 0 0,0 0 0 0 0,1 0 1 0 0,-1 0-1 0 0,0 0 0 0 0,1 0 0 0 0,-1-1 1 0 0,0 1-1 0 0,0-1 0 0 0,0 1 0 0 0,1-1 1 0 0,-1 1-1 0 0,0-1 0 0 0,0 0 1 0 0,0 1-1 0 0,0-1 0 0 0,1-1-6 0 0,2-1-34 0 0,0 0 0 0 0,0 0 0 0 0,-1 0 0 0 0,1-1 0 0 0,-1 1 0 0 0,2-4 34 0 0,34-55-1238 0 0,-16 26-798 0 0,4-4 2036 0 0,-26 38-51 0 0,1-1-36 0 0,-1 1 0 0 0,1-1 0 0 0,0 1 0 0 0,0 0 0 0 0,0 0 0 0 0,1 0 0 0 0,-1 0 0 0 0,0 0 0 0 0,2 0 87 0 0,-4 1 1 0 0,1 1-1 0 0,-1 0 1 0 0,1 0-1 0 0,-1 0 0 0 0,0-1 1 0 0,1 1-1 0 0,-1 0 1 0 0,1 0-1 0 0,-1 0 1 0 0,1 0-1 0 0,-1 0 0 0 0,1 0 1 0 0,-1 0-1 0 0,1 0 1 0 0,-1 0-1 0 0,0 0 1 0 0,1 0-1 0 0,-1 0 0 0 0,1 0 1 0 0,-1 0-1 0 0,1 1 1 0 0,-1-1-1 0 0,0 0 1 0 0,1 0-1 0 0,-1 0 0 0 0,1 1 1 0 0,-1-1-1 0 0,0 0 1 0 0,1 0-1 0 0,-1 1 1 0 0,0-1-1 0 0,1 0 0 0 0,-1 1 1 0 0,0-1-1 0 0,0 1 1 0 0,1-1-1 0 0,-1 0 1 0 0,0 1-1 0 0,5 12 190 0 0,-5-12-175 0 0,4 18 426 0 0,-1-1 1 0 0,-1 1 0 0 0,0 1-442 0 0,0 2 991 0 0,3 19-991 0 0,-1-22 280 0 0,-4-13-119 0 0,2 1 0 0 0,-1-1 0 0 0,1 1 0 0 0,1 4-161 0 0,9 21 590 0 0,-11-31-580 0 0,0 0 0 0 0,0 0-1 0 0,0-1 1 0 0,-1 1 0 0 0,1 0-1 0 0,0-1 1 0 0,0 1 0 0 0,0-1 0 0 0,0 1-1 0 0,0-1 1 0 0,0 0 0 0 0,0 1-1 0 0,0-1 1 0 0,0 0 0 0 0,1 0-1 0 0,-1 1 1 0 0,0-1 0 0 0,0 0-1 0 0,0 0 1 0 0,0 0 0 0 0,0 0 0 0 0,1-1-10 0 0,4-4-147 0 0,0-1 0 0 0,0-1 0 0 0,-1 1 1 0 0,0-1-1 0 0,0 0 0 0 0,0 0 1 0 0,2-6 146 0 0,5-12-2264 0 0,7-19 2264 0 0,-8 17-1093 0 0,-5 15 460 0 0,0 0 0 0 0,1 1 0 0 0,1-1 0 0 0,5-5 633 0 0,-3 8-23 0 0,-10 9 59 0 0,0 0 0 0 0,0 0 0 0 0,0 0 1 0 0,1 0-1 0 0,-1 0 0 0 0,0 0 0 0 0,0 0 0 0 0,1 0 0 0 0,-1 0 0 0 0,0 0 0 0 0,0 0 0 0 0,0 0 1 0 0,1 0-1 0 0,-1 0 0 0 0,0 0 0 0 0,0 0 0 0 0,0 0 0 0 0,1 0 0 0 0,-1 0 0 0 0,0 1 0 0 0,0-1 1 0 0,0 0-1 0 0,0 0 0 0 0,1 0 0 0 0,-1 0 0 0 0,0 0 0 0 0,0 1 0 0 0,0-1 0 0 0,0 0 0 0 0,1 0 1 0 0,-1 0-37 0 0,1 3 299 0 0,0-1 0 0 0,0 1 0 0 0,-1-1 1 0 0,1 0-1 0 0,0 1 0 0 0,-1 0 1 0 0,0 1-300 0 0,1 1-60 0 0,7 36 2625 0 0,7 17-2565 0 0,-4-17 757 0 0,-10-36-698 0 0,1-1-1 0 0,-1 0 1 0 0,1 0-1 0 0,-1 0 1 0 0,1 0-1 0 0,1 0 1 0 0,-1-1-1 0 0,0 1 1 0 0,1-1-1 0 0,0 1 1 0 0,0-1-1 0 0,0 0 1 0 0,0 0-1 0 0,3 1-58 0 0,-4-2 0 0 0,1 0 0 0 0,0 0 0 0 0,0-1 1 0 0,0 1-1 0 0,0-1 0 0 0,0 0 0 0 0,0 0 0 0 0,0 0 0 0 0,0 0 0 0 0,0 0 0 0 0,1-1 1 0 0,-1 1-1 0 0,0-1 0 0 0,1 0 0 0 0,-1 0 0 0 0,0 0 0 0 0,0-1 0 0 0,1 1 1 0 0,0-1-1 0 0,-2 0 18 0 0,0 1-211 0 0,0 0 0 0 0,1-1 0 0 0,-1 0-1 0 0,1 1 1 0 0,-1-1 0 0 0,0 0 0 0 0,0 0 0 0 0,1-1-1 0 0,-1 1 1 0 0,0 0 0 0 0,0-1 0 0 0,1 0 193 0 0,6-6-1234 0 0</inkml:trace>
  <inkml:trace contextRef="#ctx0" brushRef="#br0" timeOffset="28901.938">11405 1521 16871 0 0,'0'0'382'0'0,"0"0"54"0"0,0 0 22 0 0,1 14 114 0 0,1-7-224 0 0,1 1-1 0 0,-1-1 1 0 0,1 0-1 0 0,0 0 1 0 0,3 5-348 0 0,1 3 778 0 0,5 10 824 0 0,1 0-1 0 0,1-1 0 0 0,12 17-1601 0 0,-17-28-188 0 0,-8-12-66 0 0,1 0 198 0 0,0-1-271 0 0,-2 0-176 0 0,0 0-707 0 0,3-5-1901 0 0,3 0 1512 0 0</inkml:trace>
  <inkml:trace contextRef="#ctx0" brushRef="#br0" timeOffset="29173.973">11526 1321 17391 0 0,'0'0'396'0'0,"-1"-4"1096"0"0,0 0-1418 0 0,0 3 219 0 0,1 1 87 0 0,0 0 17 0 0,0 0-47 0 0,0 0-246 0 0,6 6-464 0 0,9 7-5507 0 0,-5-6-439 0 0</inkml:trace>
  <inkml:trace contextRef="#ctx0" brushRef="#br0" timeOffset="29174.973">11857 1318 15976 0 0,'-2'0'465'0'0,"-12"0"-201"0"0,0 1 0 0 0,0 1 0 0 0,0 0 0 0 0,0 1 0 0 0,1 1 0 0 0,-1 0 0 0 0,1 1 0 0 0,0 0 0 0 0,-2 2-264 0 0,8-4 153 0 0,1 0 1 0 0,0 1-1 0 0,-1-1 0 0 0,1 1 0 0 0,1 1 1 0 0,-1-1-1 0 0,1 1 0 0 0,-1 0 0 0 0,2 0 1 0 0,-1 1-1 0 0,0 0 0 0 0,1 0 0 0 0,0 0 0 0 0,1 0 1 0 0,-1 0-1 0 0,1 1 0 0 0,0-1 0 0 0,-1 7-153 0 0,3-9 13 0 0,0 1 0 0 0,1-1 0 0 0,-1 0 0 0 0,1 1 0 0 0,0-1 0 0 0,1 0 0 0 0,-1 1 0 0 0,1-1 0 0 0,0 0 0 0 0,0 0 0 0 0,0 0 0 0 0,0 1 0 0 0,1-1 0 0 0,0 0-1 0 0,0-1 1 0 0,0 1 0 0 0,0 0 0 0 0,1 0 0 0 0,-1-1 0 0 0,1 0 0 0 0,0 1 0 0 0,0-1 0 0 0,0 0 0 0 0,3 2-13 0 0,9 7 56 0 0,0 0 0 0 0,1-2 0 0 0,1 1 0 0 0,15 6-56 0 0,-27-15 17 0 0,22 13 72 0 0,-8-4 10 0 0,0-1-1 0 0,0-1 0 0 0,5 1-98 0 0,-23-10 147 0 0,-1 0 146 0 0,0 0 69 0 0,0 0 12 0 0,-13 8 266 0 0,-48-5-1265 0 0,35 0-1740 0 0,11-3 963 0 0</inkml:trace>
  <inkml:trace contextRef="#ctx0" brushRef="#br0" timeOffset="30168.891">12087 1495 16208 0 0,'0'0'365'0'0,"0"0"56"0"0,0 0 26 0 0,0 0-53 0 0,1 2-214 0 0,0 6 81 0 0,1-1-1 0 0,-1 1 1 0 0,0-1-1 0 0,-1 0 0 0 0,0 1 1 0 0,0 0-1 0 0,0-1 1 0 0,-1 1-261 0 0,-4 21 2804 0 0,-4 14-2804 0 0,3-13 776 0 0,0-17-401 0 0,5-12-302 0 0,1-1 1 0 0,0 0 4 0 0,0 0 2 0 0,-8-5 62 0 0,7 4-197 0 0,-1-1 1 0 0,1 1 0 0 0,0-1 0 0 0,0 1 0 0 0,0-1 0 0 0,1 0 0 0 0,-1 1-1 0 0,0-1 1 0 0,0 0 0 0 0,1 1 0 0 0,-1-1 0 0 0,1 0 0 0 0,0 0-1 0 0,0 1 1 0 0,-1-1 0 0 0,1 0 0 0 0,0 0 0 0 0,0 0 0 0 0,1 0 0 0 0,-1 1-1 0 0,0-1 1 0 0,1 0 0 0 0,-1-1 54 0 0,3-6-532 0 0,0 0 0 0 0,0 0 0 0 0,0 1 0 0 0,2-1 532 0 0,-5 8-32 0 0,6-12-259 0 0,1 0 0 0 0,1 0 0 0 0,0 0 0 0 0,1 1 0 0 0,0 0 0 0 0,1 1 0 0 0,0 0 0 0 0,6-3 291 0 0,-15 12 40 0 0,1 1 0 0 0,-1 0 0 0 0,1 0-1 0 0,-1 0 1 0 0,1 0 0 0 0,0 0 0 0 0,0 1-1 0 0,0-1 1 0 0,-1 0 0 0 0,1 1 0 0 0,0-1-1 0 0,0 1 1 0 0,0 0 0 0 0,0 0 0 0 0,0-1-1 0 0,1 1-39 0 0,10 14 1116 0 0,-11-10-915 0 0,1 1 0 0 0,-1-1 0 0 0,0 0 0 0 0,0 1 0 0 0,-1-1 0 0 0,1 1 0 0 0,-1-1 0 0 0,0 1 0 0 0,0 2-201 0 0,1 5 426 0 0,0 1 1 0 0,-1-1-1 0 0,-1 1-426 0 0,0 61 1632 0 0,0-73-1513 0 0,0-1-39 0 0,0 0-9 0 0,0 0 25 0 0,0 0 28 0 0,7-4 172 0 0,-6 4-303 0 0,0 0 0 0 0,0 0 1 0 0,0 0-1 0 0,-1-1 0 0 0,1 1 1 0 0,0 0-1 0 0,0-1 0 0 0,0 1 1 0 0,-1 0-1 0 0,1-1 0 0 0,0 1 1 0 0,-1-1-1 0 0,1 1 0 0 0,0-1 7 0 0,7-10-290 0 0,7-7-710 0 0,0-1 0 0 0,-2 0 0 0 0,10-18 1000 0 0,-19 30-149 0 0,0 0 0 0 0,0 0 1 0 0,1 1-1 0 0,0 0 1 0 0,1 0-1 0 0,-1 0 0 0 0,1 0 1 0 0,0 1-1 0 0,1 0 0 0 0,-1 1 1 0 0,1-1-1 0 0,0 1 1 0 0,0 0-1 0 0,0 1 0 0 0,5-2 149 0 0,-11 5 28 0 0,0 0-1 0 0,0 0 1 0 0,0-1-1 0 0,0 1 1 0 0,0 0 0 0 0,0 0-1 0 0,-1 1 1 0 0,1-1-1 0 0,0 0 1 0 0,0 0-1 0 0,0 0 1 0 0,0 0-1 0 0,0 1 1 0 0,-1-1-1 0 0,1 0 1 0 0,0 1-1 0 0,0-1 1 0 0,0 1-1 0 0,-1-1 1 0 0,1 1-1 0 0,0-1 1 0 0,-1 1-28 0 0,13 13 569 0 0,-7 0-177 0 0,-1-1 0 0 0,0 1 1 0 0,-1 0-1 0 0,0 1 0 0 0,-1-1 0 0 0,-1 2-392 0 0,8 31 760 0 0,-5-23-408 0 0,-3-13-207 0 0,1 1 0 0 0,1 0 0 0 0,-1-1 1 0 0,2 1-1 0 0,-1-1 0 0 0,4 3-145 0 0,-8-13-140 0 0,0-1-20 0 0,2 5-7043 0 0,-2-4-712 0 0</inkml:trace>
  <inkml:trace contextRef="#ctx0" brushRef="#br0" timeOffset="10744.894">1604 1671 11864 0 0,'0'-2'61'0'0,"-1"0"0"0"0,1 0 0 0 0,-1 0 1 0 0,1 0-1 0 0,-1 1 0 0 0,0-1 0 0 0,0 0 1 0 0,0 0-1 0 0,0 1 0 0 0,0-1 0 0 0,0 1 1 0 0,-1-1-1 0 0,1 1 0 0 0,0-1 0 0 0,-1 1 1 0 0,1 0-1 0 0,-1 0 0 0 0,1-1 0 0 0,-1 1 1 0 0,0 0-1 0 0,0 1 0 0 0,1-1 0 0 0,-2 0-61 0 0,-3-1 65 0 0,-1 0 0 0 0,0 0 0 0 0,0 1 1 0 0,0 0-1 0 0,-6 0-65 0 0,1 0 330 0 0,-7 1 85 0 0,0 1 0 0 0,0 1 0 0 0,0 0 0 0 0,1 2 0 0 0,-1 0 0 0 0,-7 3-415 0 0,2-1 374 0 0,0 1 0 0 0,1 1 0 0 0,-1 2 1 0 0,2 0-1 0 0,-1 1 0 0 0,2 1 0 0 0,-7 6-374 0 0,26-17 39 0 0,1 0-1 0 0,0-1 1 0 0,0 1 0 0 0,0 0 0 0 0,0 0-1 0 0,0 0 1 0 0,0 0 0 0 0,0 0 0 0 0,0 1 0 0 0,1-1-1 0 0,-1 0 1 0 0,0 0 0 0 0,1 1 0 0 0,-1-1 0 0 0,0 0-1 0 0,1 1 1 0 0,0-1 0 0 0,-1 0 0 0 0,1 1-39 0 0,0-1 19 0 0,0 0 1 0 0,0 0 0 0 0,1 1-1 0 0,-1-1 1 0 0,0 0-1 0 0,0 0 1 0 0,1 0-1 0 0,-1 1 1 0 0,1-1 0 0 0,-1 0-1 0 0,1 0 1 0 0,0 0-1 0 0,-1 0 1 0 0,1 0 0 0 0,0 0-1 0 0,0 0 1 0 0,0 0-20 0 0,5 5 18 0 0,0-1 0 0 0,1-1 0 0 0,-1 1 0 0 0,1-1-1 0 0,0 0 1 0 0,2 0-18 0 0,1 1 33 0 0,31 18-35 0 0,-9-6 68 0 0,17 13-66 0 0,-34-20 15 0 0,-4-3 27 0 0,-1 0 0 0 0,-1 0 0 0 0,1 0 0 0 0,-1 2 0 0 0,5 5-42 0 0,-12-12 28 0 0,0 1 0 0 0,0 0 0 0 0,0 0 0 0 0,-1-1 0 0 0,1 1 0 0 0,-1 1 0 0 0,0-1 0 0 0,1 0 0 0 0,-1 0 0 0 0,0 0 0 0 0,-1 1 0 0 0,1-1 1 0 0,-1 0-1 0 0,1 1 0 0 0,-1-1 0 0 0,0 1 0 0 0,0-1 0 0 0,-1 0 0 0 0,1 1 0 0 0,-1-1 0 0 0,0 0 0 0 0,1 1-28 0 0,-2-1 28 0 0,1-1 1 0 0,0 1 0 0 0,0 0 0 0 0,-1-1-1 0 0,0 1 1 0 0,1-1 0 0 0,-1 0 0 0 0,0 1-1 0 0,0-1 1 0 0,0 0 0 0 0,0 0-1 0 0,-1 0 1 0 0,1 0 0 0 0,-1-1 0 0 0,1 1-1 0 0,-2 0-28 0 0,-8 4 93 0 0,-1 0 0 0 0,1 0 0 0 0,-2-1-93 0 0,2 0 76 0 0,-11 4-431 0 0,0-2-1 0 0,-1 0 0 0 0,1-1 0 0 0,-1-2 0 0 0,0 0 1 0 0,0-2-1 0 0,-10 0 356 0 0,11-4-2620 0 0,12 0-3557 0 0</inkml:trace>
  <inkml:trace contextRef="#ctx0" brushRef="#br0" timeOffset="12009.776">1411 2040 9760 0 0,'1'0'222'0'0,"31"10"468"0"0,-24-7-548 0 0,0-1 1 0 0,0 1 0 0 0,0-1-1 0 0,0-1 1 0 0,0 1 0 0 0,8-1-143 0 0,-4-1 1170 0 0,1 0 1 0 0,0-2-1 0 0,4 0-1170 0 0,-14 2 208 0 0,1-1-1 0 0,-1 0 0 0 0,1 0 0 0 0,-1 0 1 0 0,1-1-1 0 0,-1 1 0 0 0,1-1 1 0 0,-1 0-1 0 0,0 0 0 0 0,0 0 1 0 0,0 0-1 0 0,0 0 0 0 0,2-3-207 0 0,1-1 382 0 0,-4 4-292 0 0,1-1 0 0 0,-1 1 0 0 0,0 0 0 0 0,0-1 0 0 0,0 1 1 0 0,0-1-1 0 0,0 1 0 0 0,-1-1 0 0 0,1 0 0 0 0,-1 0 0 0 0,0 0 0 0 0,0 0 0 0 0,0 0 0 0 0,0 0 0 0 0,0 0 0 0 0,0 0 0 0 0,-1 0 0 0 0,0 0 0 0 0,1-2-90 0 0,-2-5 107 0 0,1 0-1 0 0,-1 0 1 0 0,-1 0-1 0 0,0 0 0 0 0,-1-4-106 0 0,0 4 43 0 0,3 7-24 0 0,-1 0-1 0 0,1 1 0 0 0,-1-1 1 0 0,1 0-1 0 0,-1 1 0 0 0,0-1 1 0 0,0 1-1 0 0,-1 0 1 0 0,1-1-1 0 0,0 1 0 0 0,-1 0 1 0 0,1-1-1 0 0,-1 1 0 0 0,0 0-18 0 0,-2-1 8 0 0,4 2-6 0 0,0 0 0 0 0,-1 1-1 0 0,1-1 1 0 0,-1 1 0 0 0,1 0 0 0 0,-1-1 0 0 0,1 1-1 0 0,-1-1 1 0 0,1 1 0 0 0,-1 0 0 0 0,1-1 0 0 0,-1 1-1 0 0,1 0 1 0 0,-1-1 0 0 0,0 1 0 0 0,1 0-1 0 0,-1 0 1 0 0,1 0 0 0 0,-1 0 0 0 0,0-1 0 0 0,1 1-1 0 0,-1 0 1 0 0,0 0 0 0 0,1 0 0 0 0,-1 0 0 0 0,0 0-1 0 0,1 1 1 0 0,-1-1 0 0 0,0 0 0 0 0,1 0-1 0 0,-1 0 1 0 0,1 1 0 0 0,-1-1 0 0 0,0 0 0 0 0,1 0-1 0 0,-1 1-1 0 0,-17 17-60 0 0,14-13 61 0 0,1-1-1 0 0,0 0 0 0 0,0 1 0 0 0,1-1 0 0 0,-1 1 0 0 0,1 0 0 0 0,0 0 0 0 0,0 0 1 0 0,1 0-1 0 0,-1 0 0 0 0,1 1 0 0 0,-3 9 10 0 0,-2 5 103 0 0,2 1-1 0 0,-2 17-112 0 0,1-3 59 0 0,4-33-53 0 0,1-1-4 0 0,-1 0 1 0 0,1 0-1 0 0,0 0 1 0 0,0 0-1 0 0,0 0 1 0 0,0 0 0 0 0,0 0-1 0 0,0 0 1 0 0,0 0-1 0 0,0 0 1 0 0,0 0-1 0 0,0 0 1 0 0,0 0-1 0 0,1 0 1 0 0,-1 0 0 0 0,0 0-1 0 0,1 0 1 0 0,-1 0-1 0 0,1-1 1 0 0,-1 1-1 0 0,1 0 1 0 0,-1 0-1 0 0,1 0-2 0 0,0 1 11 0 0,0-1-1 0 0,0 1 0 0 0,0 0 0 0 0,0-1 0 0 0,1 1 0 0 0,-1-1 1 0 0,0 1-1 0 0,1-1 0 0 0,-1 0 0 0 0,1 0 0 0 0,0 1 0 0 0,-1-1 1 0 0,1 0-1 0 0,0 0 0 0 0,0-1 0 0 0,0 1 0 0 0,-1 0 0 0 0,1-1 1 0 0,0 1-1 0 0,0-1 0 0 0,0 1 0 0 0,0-1 0 0 0,0 0 0 0 0,0 0 1 0 0,0 0-1 0 0,0 0 0 0 0,0 0-10 0 0,8-1 87 0 0,0 0 0 0 0,0 0 0 0 0,0-1 0 0 0,0-1 0 0 0,0 1 0 0 0,-1-2 0 0 0,0 1 0 0 0,1-1 0 0 0,0-1-87 0 0,6-4-8 0 0,0 0-1 0 0,-1 0 1 0 0,-1-2-1 0 0,11-8 9 0 0,-5 0 40 0 0,12-16-40 0 0,-25 27 51 0 0,5-7 1 0 0,-2 0 1 0 0,0-1-1 0 0,-1 0 1 0 0,0-1-1 0 0,-2 0 1 0 0,5-12-53 0 0,-7 14 5 0 0,-1-1 1 0 0,3-15-6 0 0,1-6-1 0 0,-7 32 1 0 0,0-1 0 0 0,0 0 0 0 0,-1 0 0 0 0,1 0 0 0 0,-2 1 0 0 0,1-1 0 0 0,-1 0 0 0 0,0-3 0 0 0,1 7-1 0 0,0 2 1 0 0,0 0-1 0 0,-1-1 0 0 0,1 1 1 0 0,0 0-1 0 0,0-1 1 0 0,0 1-1 0 0,0 0 0 0 0,0-1 1 0 0,-1 1-1 0 0,1 0 1 0 0,0-1-1 0 0,0 1 1 0 0,-1 0-1 0 0,1 0 0 0 0,0-1 1 0 0,0 1-1 0 0,-1 0 1 0 0,1 0-1 0 0,0 0 0 0 0,-1-1 1 0 0,1 1-1 0 0,0 0 1 0 0,-1 0 0 0 0,1-1-70 0 0,0 1 2 0 0,-7 11-113 0 0,0-2 170 0 0,3 2 11 0 0,0 0 0 0 0,0 1 0 0 0,1 0 0 0 0,1 0 0 0 0,0 0 0 0 0,0 0 0 0 0,2 0 0 0 0,-1 0 0 0 0,1 0 0 0 0,2 9 0 0 0,1 7 0 0 0,1 0 0 0 0,2-1 0 0 0,1 1 0 0 0,1 1 0 0 0,1 4 39 0 0,-6-21-1 0 0,0-1 0 0 0,0 0 0 0 0,1 0 1 0 0,1 0-1 0 0,0 0 0 0 0,0-1 0 0 0,1 0 0 0 0,1 1-38 0 0,-7-10 2 0 0,1 0 0 0 0,0 1 0 0 0,0-1 0 0 0,-1 0-1 0 0,1 0 1 0 0,0 0 0 0 0,0 0 0 0 0,1 0 0 0 0,-1 0-1 0 0,0 0 1 0 0,0 0 0 0 0,0 0 0 0 0,1 0 0 0 0,-1 0-1 0 0,1 0-1 0 0,3 1 37 0 0,-3-1-18 0 0,1 0 0 0 0,0 0 0 0 0,-1 0 0 0 0,1 0 0 0 0,0-1-1 0 0,-1 1 1 0 0,1-1 0 0 0,0 0 0 0 0,0 0 0 0 0,-1 1 0 0 0,1-2 0 0 0,0 1-1 0 0,0 0 1 0 0,0-1 0 0 0,-1 1 0 0 0,1-1 0 0 0,0 0 0 0 0,-1 0 0 0 0,1 0-1 0 0,-1 0 1 0 0,1 0 0 0 0,-1 0 0 0 0,3-2-19 0 0,0 0 34 0 0,0 0-1 0 0,-1-1 1 0 0,1 0-1 0 0,0 1 1 0 0,-1-2-1 0 0,0 1 1 0 0,0 0 0 0 0,0-1-1 0 0,-1 0 1 0 0,3-3-34 0 0,-2 2 159 0 0,-3 5-170 0 0,-1 0 1 0 0,1-1-1 0 0,0 1 0 0 0,-1 0 1 0 0,1 0-1 0 0,-1-1 0 0 0,0 1 1 0 0,1 0-1 0 0,-1-1 1 0 0,0 1-1 0 0,0 0 0 0 0,0-1 1 0 0,0 1-1 0 0,0 0 1 0 0,0-1-1 0 0,0 1 0 0 0,0-1 11 0 0,0 0-11 0 0,0-1 1 0 0,0 1-1 0 0,1-1 0 0 0,-1 1 0 0 0,1 0 0 0 0,0-1 1 0 0,-1 1-1 0 0,1 0 0 0 0,0 0 0 0 0,0-1 11 0 0,5-26-16 0 0,-2 19 70 0 0,-1-1-1 0 0,-1 1 0 0 0,2-10-53 0 0,-1 1 71 0 0,26-88 36 0 0,-17 70-117 0 0,-2-1-1 0 0,-2-1 1 0 0,-1-3 10 0 0,-6 11-237 0 0,-1 29 261 0 0,0 0 0 0 0,-1 0 1 0 0,1 0-1 0 0,0 1 0 0 0,-1-1 1 0 0,1 0-1 0 0,-1 0 1 0 0,0 1-1 0 0,0-1 0 0 0,1 0 1 0 0,-1 1-1 0 0,0-1 0 0 0,0 1 1 0 0,-1-1-1 0 0,1 1-24 0 0,1 0-10 0 0,-1 1 1 0 0,1-1 0 0 0,-1 1-1 0 0,1 0 1 0 0,-1 0-1 0 0,1-1 1 0 0,-1 1-1 0 0,1 0 1 0 0,-1 0-1 0 0,1-1 1 0 0,-1 1-1 0 0,1 0 1 0 0,-1 0-1 0 0,1 0 1 0 0,-1 0 0 0 0,1 0-1 0 0,-1 0 1 0 0,0 0-1 0 0,1 0 1 0 0,-1 0-1 0 0,1 0 1 0 0,-1 0-1 0 0,1 0 1 0 0,-1 0-1 0 0,1 0 1 0 0,-1 1-1 0 0,1-1 1 0 0,-1 0-1 0 0,1 0 1 0 0,-1 1 0 0 0,1-1-1 0 0,-1 0 1 0 0,1 1-1 0 0,-1-1 1 0 0,1 0-1 0 0,-1 1 1 0 0,1-1-1 0 0,0 1 10 0 0,-12 14-651 0 0,6-3 656 0 0,1 0 0 0 0,0 0-1 0 0,0 0 1 0 0,1 1 0 0 0,1-1-1 0 0,-1 10-4 0 0,-2 15 220 0 0,1 26-220 0 0,0 8 14 0 0,4 0-1 0 0,4-1 0 0 0,2 1 1 0 0,8 31-14 0 0,-4-40 13 0 0,-5-30-40 0 0,1-1 1 0 0,9 29 26 0 0,-13-55 8 0 0,1 0 1 0 0,0 0-1 0 0,1 0 1 0 0,-1 0-1 0 0,1-1 1 0 0,0 1-1 0 0,0-1 1 0 0,0 1-1 0 0,0-1 1 0 0,1 0-1 0 0,0 0 1 0 0,0 0-1 0 0,0-1 1 0 0,5 4-9 0 0,-3-4 2 0 0,1 1 0 0 0,-1-1 1 0 0,1 0-1 0 0,0 0 0 0 0,0-1 1 0 0,1 0-1 0 0,-1 0 1 0 0,0-1-1 0 0,1 0 0 0 0,3 0-2 0 0,-3 0 44 0 0,-1-1-1 0 0,1-1 0 0 0,-1 1 1 0 0,1-1-1 0 0,-1 0 0 0 0,0-1 0 0 0,1 0 1 0 0,-1 0-1 0 0,0-1 0 0 0,0 0 1 0 0,-1 0-1 0 0,1 0 0 0 0,5-5-43 0 0,-8 6 20 0 0,-1 0 1 0 0,0 0-1 0 0,0-1 0 0 0,0 1 0 0 0,0-1 0 0 0,-1 0 1 0 0,1 0-1 0 0,-1 0 0 0 0,1 0 0 0 0,-1-1 0 0 0,0 1 1 0 0,0 0-1 0 0,-1-1 0 0 0,1 0 0 0 0,-1 1 0 0 0,1-1 0 0 0,-1 0 1 0 0,-1 0-1 0 0,1 0 0 0 0,0 1 0 0 0,-1-1 0 0 0,0 0 1 0 0,0 0-1 0 0,0 0 0 0 0,0 0 0 0 0,-1 0 0 0 0,0-2-20 0 0,-1-2-32 0 0,-1-1 0 0 0,0 1 0 0 0,0-1 0 0 0,-1 1 0 0 0,0 0 0 0 0,0 0 0 0 0,-1 1 0 0 0,0-1 0 0 0,-1 1 0 0 0,1 0 0 0 0,-1 1 0 0 0,-1-1 0 0 0,1 1 0 0 0,-1 1 0 0 0,0-1 0 0 0,-1 1 0 0 0,0 0 32 0 0,-17-10-55 0 0,-1 1-1 0 0,0 1 0 0 0,-1 2 0 0 0,-26-8 56 0 0,9 3-161 0 0,-10-7 161 0 0,51 22-406 0 0,1 0 0 0 0,0 0 0 0 0,-1-1 0 0 0,1 1 0 0 0,0-1 0 0 0,-1 0 0 0 0,1 1 0 0 0,0-2 406 0 0,1 3-7239 0 0</inkml:trace>
  <inkml:trace contextRef="#ctx0" brushRef="#br0" timeOffset="12306.333">2431 1959 17279 0 0,'11'-9'1736'0'0,"9"3"-1656"0"0,0 1 0 0 0,14-1-80 0 0,13-1 163 0 0,1 3 0 0 0,22 2-163 0 0,1 2-3785 0 0,-55 0 2030 0 0,9 0-4238 0 0</inkml:trace>
  <inkml:trace contextRef="#ctx0" brushRef="#br0" timeOffset="12774.651">3470 1602 13136 0 0,'0'0'382'0'0,"-2"-1"0"0"0,-12-9-183 0 0,13 8-60 0 0,0 1 0 0 0,-1 0 1 0 0,1 0-1 0 0,-1 0 1 0 0,0 0-1 0 0,1 0 1 0 0,-1 0-1 0 0,0 0 0 0 0,1 1 1 0 0,-1-1-1 0 0,0 1 1 0 0,0-1-1 0 0,0 1 1 0 0,1 0-1 0 0,-1 0 0 0 0,0-1 1 0 0,-2 1-140 0 0,-5 1 397 0 0,-1 0 1 0 0,1 0-1 0 0,-1 1 1 0 0,1 0-1 0 0,0 0 0 0 0,0 1 1 0 0,0 0-1 0 0,0 1 1 0 0,0 0-1 0 0,1 0 1 0 0,-1 1-1 0 0,1 1-397 0 0,-21 10 575 0 0,25-15-534 0 0,1 1 1 0 0,-1 0-1 0 0,1-1 0 0 0,0 1 1 0 0,-1 1-1 0 0,1-1 1 0 0,0 0-1 0 0,0 1 1 0 0,1 0-1 0 0,-1-1 1 0 0,0 1-1 0 0,0 2-41 0 0,-11 10 117 0 0,12-14-116 0 0,0 1-1 0 0,0 0 1 0 0,1 0 0 0 0,-1 0-1 0 0,0 0 1 0 0,1 0 0 0 0,-2 3-1 0 0,3-4 0 0 0,-1 0 1 0 0,1 0-1 0 0,0 0 1 0 0,-1 0-1 0 0,1 1 1 0 0,0-1-1 0 0,0 0 1 0 0,0 0-1 0 0,0 0 1 0 0,0 0-1 0 0,0 1 1 0 0,1-1-1 0 0,-1 0 1 0 0,0 0-1 0 0,0 0 1 0 0,1 0-1 0 0,-1 1 1 0 0,1-1-1 0 0,-1 0 1 0 0,1 0-1 0 0,0 0 0 0 0,3 8 38 0 0,-4-6-36 0 0,1-1 1 0 0,0 0 0 0 0,0 1-1 0 0,0-1 1 0 0,1 0-1 0 0,-1 0 1 0 0,0 0 0 0 0,1 0-1 0 0,-1 0 1 0 0,1 0-3 0 0,40 31 65 0 0,-32-24-33 0 0,0-1 0 0 0,10 6-32 0 0,13 12-4 0 0,-22-16 10 0 0,7 6 14 0 0,-2 0 1 0 0,0 1-1 0 0,5 7-20 0 0,-20-23 24 0 0,0 0 1 0 0,0 0 0 0 0,0 1-1 0 0,0-1 1 0 0,-1 0-1 0 0,1 0 1 0 0,0 0-1 0 0,-1 0 1 0 0,1 1-1 0 0,-1-1 1 0 0,1 0-1 0 0,-1 1 1 0 0,1-1-1 0 0,-1 0 1 0 0,0 1-1 0 0,0-1 1 0 0,0 1-1 0 0,0-1 1 0 0,0 0-1 0 0,0 1 1 0 0,0-1-1 0 0,0 0 1 0 0,-1 1-1 0 0,1-1 1 0 0,0 0-1 0 0,-1 1 1 0 0,1-1-1 0 0,-1 0 1 0 0,1 1 0 0 0,-1-1-1 0 0,0 0 1 0 0,0 0-1 0 0,1 0 1 0 0,-1 0-1 0 0,0 0 1 0 0,0 0-1 0 0,0 0 1 0 0,0 0-1 0 0,0 0 1 0 0,0 0-1 0 0,-1 0 1 0 0,1-1-1 0 0,0 1 1 0 0,0 0-1 0 0,0-1 1 0 0,-2 1-25 0 0,-5 3 72 0 0,-1-1 0 0 0,0 0 1 0 0,0 0-1 0 0,0-1 0 0 0,-1 0 0 0 0,-2 0-72 0 0,-22 2-149 0 0,0-1 0 0 0,-1-2 1 0 0,-7-1 148 0 0,14-3-861 0 0,27 3 586 0 0,-1-1 0 0 0,0 1 0 0 0,0 0 0 0 0,1-1 0 0 0,-1 0 0 0 0,1 1 0 0 0,-1-1 1 0 0,0 0-1 0 0,1 0 0 0 0,-1 0 0 0 0,1 0 0 0 0,0 0 0 0 0,-1 0 275 0 0,-2-5-1691 0 0</inkml:trace>
  <inkml:trace contextRef="#ctx0" brushRef="#br0" timeOffset="13094.176">3804 1490 14768 0 0,'0'0'332'0'0,"-4"-2"945"0"0,0 3-1185 0 0,-2 9 840 0 0,-5 4-166 0 0,9-12-636 0 0,0 0 0 0 0,0 0 1 0 0,1 1-1 0 0,-1-1 0 0 0,0 0 0 0 0,1 1 1 0 0,0-1-1 0 0,-1 1 0 0 0,1 0 0 0 0,0-1 0 0 0,0 2-130 0 0,0 0 164 0 0,0 0 0 0 0,-1-1 0 0 0,1 1-1 0 0,-1 0 1 0 0,0-1 0 0 0,0 1 0 0 0,-2 1-164 0 0,2-2 93 0 0,0 0 1 0 0,0 1-1 0 0,0-1 1 0 0,1 0-1 0 0,-1 1 1 0 0,1-1-1 0 0,0 1 1 0 0,-1 2-94 0 0,2 9 316 0 0,-3 9 111 0 0,0-13-305 0 0,0-3-31 0 0,0 1-1 0 0,1 0 1 0 0,0-1 0 0 0,0 1 0 0 0,1 0-1 0 0,0 0 1 0 0,1 4-91 0 0,0-7 9 0 0,0 0 1 0 0,0 0-1 0 0,0-1 0 0 0,-1 1 1 0 0,0 0-1 0 0,0 0 0 0 0,-1-1 1 0 0,0 1-1 0 0,0-1 0 0 0,0 2-9 0 0,1-4 18 0 0,0-1 0 0 0,1 0 0 0 0,-1 1 0 0 0,1-1 0 0 0,0 1 1 0 0,0-1-1 0 0,0 1 0 0 0,0-1 0 0 0,1 0 0 0 0,-1 1 0 0 0,0-1 0 0 0,2 3-18 0 0,-1-2 35 0 0,-1 0 0 0 0,1 0 0 0 0,-1 0 0 0 0,0 0-1 0 0,0 0 1 0 0,0 0 0 0 0,0-1 0 0 0,0 2-35 0 0,-4 11 192 0 0,3-10-150 0 0,0-1 0 0 0,0 0-1 0 0,1 0 1 0 0,-1 1 0 0 0,1-1 0 0 0,0 0-1 0 0,0 2-41 0 0,1-3-41 0 0,-1 0 1 0 0,0 0-1 0 0,0 0 0 0 0,0 0 0 0 0,0 1 0 0 0,-1-1 0 0 0,1 0 0 0 0,-1 0 1 0 0,0 0-1 0 0,0 0 0 0 0,0 0 0 0 0,0 0 0 0 0,0 0 0 0 0,-1 0 41 0 0,-1 6-208 0 0,3-8-199 0 0,0 0 0 0 0,0 0 1 0 0,0 0-1 0 0,-1-1 1 0 0,1 1-1 0 0,0 0 1 0 0,0 0-1 0 0,-1-1 1 0 0,1 1-1 0 0,-1 0 1 0 0,1-1-1 0 0,0 1 1 0 0,-1 0-1 0 0,1-1 1 0 0,-1 1-1 0 0,0 0 407 0 0,-13 5-7214 0 0</inkml:trace>
  <inkml:trace contextRef="#ctx0" brushRef="#br0" timeOffset="13676.254">3451 1746 14600 0 0,'6'-1'117'0'0,"0"0"1"0"0,-1 1 0 0 0,1 0 0 0 0,0 1 0 0 0,-1-1 0 0 0,1 1 0 0 0,0 0-1 0 0,-1 0 1 0 0,1 1-118 0 0,28 4 148 0 0,49 5 731 0 0,-54-6-99 0 0,0-1 0 0 0,23-1-780 0 0,-3-3 477 0 0,0-3-1 0 0,1-2 1 0 0,26-7-477 0 0,-10-8 170 0 0,-63 19-180 0 0,0 0-1 0 0,0-1 0 0 0,0 0 0 0 0,0 1 0 0 0,0-1 1 0 0,3-2 10 0 0,1-1-24 0 0,-7 5 24 0 0,0 0 0 0 0,0 0 0 0 0,0 0 0 0 0,0 0 0 0 0,0-1 0 0 0,1 1 0 0 0,-1 0 0 0 0,0 0 0 0 0,0 0 0 0 0,0 0 0 0 0,0 0 0 0 0,0 0 0 0 0,0 0 0 0 0,0-1 0 0 0,0 1 0 0 0,1 0 0 0 0,-1 0 0 0 0,0 0 0 0 0,0 0 0 0 0,0 0 0 0 0,0-1 0 0 0,0 1 0 0 0,0 0 0 0 0,0 0 0 0 0,0 0 0 0 0,0 0 0 0 0,0-1 0 0 0,0 1 0 0 0,0 0 0 0 0,0 0 0 0 0,0 0 0 0 0,0 0 0 0 0,0 0 0 0 0,0-1 0 0 0,0 1 0 0 0,0 0 0 0 0,-1 0 0 0 0,1 0 0 0 0,0 0 0 0 0,0 0 0 0 0,0-1 0 0 0,0 1 0 0 0,0 0 0 0 0,0 0 0 0 0,0 0 0 0 0,0 0 0 0 0,-1 0 0 0 0,1 0 0 0 0,0 0 0 0 0,0-1 0 0 0,0 1 0 0 0,0 0 0 0 0,0 0 0 0 0,0 0 0 0 0,-1 0 0 0 0,1 0 0 0 0,0 0 0 0 0,0 0 0 0 0,0 0 0 0 0,0 0 0 0 0,-1 0 0 0 0,1 0 0 0 0,0 0 0 0 0,0 0 0 0 0,0 0 0 0 0,0 0 0 0 0,0 0 0 0 0,-10-2 0 0 0,10 2 0 0 0,-4-1-9 0 0,-1 1 1 0 0,1-1-1 0 0,-1 1 0 0 0,1 1 0 0 0,-1-1 0 0 0,1 1 0 0 0,-1-1 0 0 0,1 1 0 0 0,0 1 0 0 0,0-1 0 0 0,-1 0 0 0 0,1 1 0 0 0,0 0 0 0 0,0 0 9 0 0,-7 4 92 0 0,1 1-1 0 0,0 0 0 0 0,0 0 0 0 0,-5 6-91 0 0,8-6 80 0 0,0 0-1 0 0,1 1 1 0 0,-5 7-80 0 0,-1 2 81 0 0,7-9-69 0 0,0-1 0 0 0,1 1 0 0 0,0 0 0 0 0,1 0 0 0 0,-1 1 0 0 0,0 4-12 0 0,4-12 5 0 0,-1 0 0 0 0,1 1 0 0 0,-1-1 0 0 0,1 1 0 0 0,0-1 0 0 0,0 1 0 0 0,0-1 0 0 0,0 1 0 0 0,0-1 0 0 0,0 1 0 0 0,0-1 0 0 0,0 0 0 0 0,0 1 0 0 0,1-1 0 0 0,-1 1 0 0 0,1-1-5 0 0,-1 1 83 0 0,0-2 28 0 0,17 2 483 0 0,-12-4-539 0 0,0 1 0 0 0,0-1 0 0 0,0 1 0 0 0,0-1 0 0 0,0 0 0 0 0,-1-1 0 0 0,1 0 0 0 0,-1 1 0 0 0,1-1-1 0 0,-1-1 1 0 0,2-1-55 0 0,13-9-77 0 0,6-5 289 0 0,-20 14-188 0 0,0 0 0 0 0,1 0 0 0 0,0 1 0 0 0,1-1-24 0 0,-1 1-1 0 0,0 0-1 0 0,-1 0 0 0 0,1-1 0 0 0,1-1 2 0 0,-7 5 1 0 0,1 0-8 0 0,0 0 0 0 0,0 0 0 0 0,0 0 0 0 0,1 0 0 0 0,-1 0 0 0 0,0 1 1 0 0,0-1-1 0 0,0 0 0 0 0,1 1 0 0 0,-1-1 0 0 0,0 0 0 0 0,1 1 0 0 0,-1 0 0 0 0,1-1 7 0 0,-1 1 5 0 0,-1 0-1 0 0,1 1 0 0 0,0-1 0 0 0,-1 0 1 0 0,1 0-1 0 0,0 0 0 0 0,0 1 0 0 0,-1-1 1 0 0,1 0-1 0 0,0 1 0 0 0,-1-1 0 0 0,1 1 1 0 0,-1-1-1 0 0,1 0 0 0 0,0 1 0 0 0,-1 0 1 0 0,1-1-1 0 0,-1 1 0 0 0,1-1 0 0 0,-1 1 1 0 0,0 0-5 0 0,8 9 149 0 0,-5-6-126 0 0,0-1 0 0 0,-1 1 0 0 0,1 0-1 0 0,-1 0 1 0 0,0 0 0 0 0,0 1 0 0 0,0-1-23 0 0,-1 0 9 0 0,0-2-6 0 0,0-1 0 0 0,0 1 0 0 0,0-1 0 0 0,0 0 0 0 0,0 1 0 0 0,1-1 0 0 0,-1 0 0 0 0,0 0 0 0 0,2 1-3 0 0,-2-1 3 0 0,0 0 0 0 0,1 0 0 0 0,-1 0 0 0 0,0 1 0 0 0,0-1 1 0 0,0 0-1 0 0,0 0 0 0 0,0 1 0 0 0,0-1 0 0 0,0 1 0 0 0,-1-1 0 0 0,1 1-3 0 0,0 0 4 0 0,-1 0 0 0 0,1-1 0 0 0,-1 1 0 0 0,1 0 0 0 0,-1-1 0 0 0,1 1 0 0 0,0-1 0 0 0,0 1 0 0 0,0-1 0 0 0,0 1 0 0 0,0-1 0 0 0,0 1 0 0 0,0-1 0 0 0,0 0 0 0 0,1 0 0 0 0,-1 0 0 0 0,0 0 0 0 0,2 1-4 0 0,11 11 19 0 0,-13-11-13 0 0,0 0-1 0 0,1 0 0 0 0,0-1 0 0 0,-1 1 0 0 0,1-1 0 0 0,0 1 1 0 0,0-1-1 0 0,0 0 0 0 0,0 0 0 0 0,0 0 0 0 0,1 0-5 0 0,1 1-6 0 0,0-1 0 0 0,0 0 0 0 0,0 0-1 0 0,0-1 1 0 0,0 1 0 0 0,0-1 0 0 0,0 0 0 0 0,0 0-1 0 0,0 0 1 0 0,0-1 0 0 0,0 1 0 0 0,0-1-1 0 0,0 0 1 0 0,1-1 6 0 0,-2 1-336 0 0,0 0 1 0 0,0 0-1 0 0,0-1 0 0 0,0 1 0 0 0,0-1 0 0 0,-1 0 0 0 0,1 0 1 0 0,-1 0-1 0 0,1 0 0 0 0,-1 0 0 0 0,2-2 336 0 0,3-5-1375 0 0</inkml:trace>
  <inkml:trace contextRef="#ctx0" brushRef="#br0" timeOffset="14103.162">4269 1440 12672 0 0,'10'6'1272'0'0,"12"35"-907"0"0,-9 7 1899 0 0,-2 0 1 0 0,1 17-2265 0 0,-2-9 1349 0 0,5 29 789 0 0,-15-73-1968 0 0,1-8 467 0 0,7-11-354 0 0,1-3-425 0 0,1 1 0 0 0,0 0 1 0 0,0 1-1 0 0,1 0 0 0 0,0 1 0 0 0,0 0 0 0 0,0 1 0 0 0,1 0 0 0 0,12-4 142 0 0,-20 9-9 0 0,0 0 0 0 0,0 0 1 0 0,1 0-1 0 0,-1 1 0 0 0,0 0 0 0 0,1 0 0 0 0,-1 0 0 0 0,0 0 1 0 0,1 0-1 0 0,-1 1 0 0 0,0 0 0 0 0,0 0 0 0 0,0 0 1 0 0,1 1-1 0 0,-1-1 0 0 0,0 1 0 0 0,-1 0 0 0 0,1 0 0 0 0,0 0 1 0 0,0 1-1 0 0,-1-1 0 0 0,1 1 0 0 0,-1 0 0 0 0,0 0 1 0 0,0 0-1 0 0,0 0 0 0 0,0 1 0 0 0,-1-1 0 0 0,0 1 1 0 0,1-1-1 0 0,0 4 9 0 0,0-1 84 0 0,-1-1 0 0 0,-1 1 0 0 0,1-1 0 0 0,-1 1 0 0 0,0 0 0 0 0,-1-1 0 0 0,1 1 0 0 0,-1 0 0 0 0,0 0 0 0 0,0-1 0 0 0,-1 1 0 0 0,-1 4-84 0 0,2-6 83 0 0,-1 1 0 0 0,-1-1 0 0 0,1 0 0 0 0,-1 0 0 0 0,1 0-1 0 0,-1-1 1 0 0,0 1 0 0 0,-1 0 0 0 0,1-1 0 0 0,-1 1 0 0 0,1-1 0 0 0,-1 0 0 0 0,0 0 0 0 0,0 0 0 0 0,-1 0 0 0 0,1-1 0 0 0,-3 2-83 0 0,-9 6 227 0 0,0-1 1 0 0,-1-1-1 0 0,-1-1 0 0 0,-4 2-227 0 0,14-7 5 0 0,1 0 1 0 0,-1 0-1 0 0,0-1 1 0 0,0 0-1 0 0,0 0 0 0 0,0 0 1 0 0,0-1-1 0 0,0 0 0 0 0,0 0 1 0 0,0-1-1 0 0,0 0 1 0 0,-3-1-6 0 0,8 2-88 0 0,1-1 1 0 0,-1 1 0 0 0,0-1 0 0 0,0 0 0 0 0,1 0 0 0 0,-1 0 0 0 0,0 0-1 0 0,1 0 1 0 0,-1 0 0 0 0,1-1 0 0 0,-1 1 0 0 0,1 0 0 0 0,0-1 0 0 0,-1 1-1 0 0,1-1 1 0 0,0 1 0 0 0,0-2 87 0 0,0 2-554 0 0,0-1-1 0 0,1 1 1 0 0,-1 0-1 0 0,1-1 1 0 0,-1 1-1 0 0,1 0 1 0 0,0-1-1 0 0,0 1 1 0 0,0-1-1 0 0,0 1 1 0 0,0-1 0 0 0,0 1-1 0 0,0 0 1 0 0,0-1-1 0 0,0 0 555 0 0,3-6-6674 0 0</inkml:trace>
  <inkml:trace contextRef="#ctx0" brushRef="#br0" timeOffset="14439.23">4781 1671 15136 0 0,'0'0'441'0'0,"0"0"-1"0"0,0 15-265 0 0,1-10 90 0 0,0 0 0 0 0,-1 0 0 0 0,1 0 1 0 0,-1-1-1 0 0,0 1 0 0 0,-1 0 1 0 0,1 0-1 0 0,-2 4-265 0 0,1 2 1128 0 0,-8 63 3214 0 0,8-64-4170 0 0,1-1 0 0 0,0 1 0 0 0,1-1-1 0 0,0 1 1 0 0,1-1 0 0 0,1 6-172 0 0,-3-11 86 0 0,3 4-182 0 0,-2-7-380 0 0,4-5-2312 0 0,-1 0-5049 0 0</inkml:trace>
  <inkml:trace contextRef="#ctx0" brushRef="#br0" timeOffset="14613.179">4771 1421 17335 0 0,'0'0'384'0'0,"0"0"72"0"0,0 0 24 0 0,0 0 0 0 0,0 0-384 0 0,0 0-96 0 0,0 0 0 0 0,0 0 0 0 0,0 0 400 0 0,0 0 56 0 0,0 0 16 0 0,0 0 0 0 0,0 0-344 0 0,0 0-128 0 0,-3 8 88 0 0,3-3-5743 0 0,0 3-1145 0 0</inkml:trace>
  <inkml:trace contextRef="#ctx0" brushRef="#br0" timeOffset="21401.102">5133 1479 9704 0 0,'3'-14'725'0'0,"-3"-21"284"0"0,0 34-219 0 0,0 1 30 0 0,0 0-39 0 0,0 0-180 0 0,-10-3 931 0 0,5 3-859 0 0,2 0-428 0 0,0 0 0 0 0,0 0 1 0 0,0 0-1 0 0,0 1 0 0 0,0-1 0 0 0,0 1 1 0 0,0-1-1 0 0,0 1 0 0 0,0 0 0 0 0,-1 0-245 0 0,-5 2 853 0 0,9-3-777 0 0,-1 0-1 0 0,1 0 1 0 0,-1 0-1 0 0,1 0 1 0 0,-1 0-1 0 0,1 0 0 0 0,0 0 1 0 0,-1 0-1 0 0,1 0 1 0 0,-1 0-1 0 0,1 1 1 0 0,-1-1-1 0 0,1 0 1 0 0,0 0-1 0 0,-1 1 1 0 0,1-1-1 0 0,0 0 0 0 0,-1 0 1 0 0,1 1-1 0 0,0-1 1 0 0,-1 0-1 0 0,1 1 1 0 0,0-1-1 0 0,-1 1 1 0 0,1-1-1 0 0,0 0 1 0 0,0 1-1 0 0,0-1 0 0 0,-1 1 1 0 0,1-1-1 0 0,0 0-75 0 0,-5 16 335 0 0,0 0 1 0 0,1 0-1 0 0,1 0 0 0 0,0 6-335 0 0,-7 30 365 0 0,-7 50 31 0 0,13-81-375 0 0,-11 63 236 0 0,13-72-219 0 0,1 1 0 0 0,1-1-1 0 0,0 1 1 0 0,1 0-1 0 0,1 8-37 0 0,-1-20-1 0 0,-1 1-127 0 0,0 0 1 0 0,1 1 0 0 0,-1-1 0 0 0,1 0-1 0 0,0 0 1 0 0,-1 1 0 0 0,1-1-1 0 0,1 2 128 0 0,-1-4-75 0 0,0 1 0 0 0,0 0 0 0 0,-1-1 0 0 0,1 1 0 0 0,0 0-1 0 0,0-1 1 0 0,0 1 0 0 0,0-1 0 0 0,0 1 0 0 0,0-1-1 0 0,0 0 1 0 0,0 1 0 0 0,0-1 0 0 0,0 0 0 0 0,0 0 0 0 0,0 0-1 0 0,0 0 1 0 0,0 0 0 0 0,0 0 0 0 0,0 0 0 0 0,0 0 75 0 0,16-3-7168 0 0,-8-2 647 0 0</inkml:trace>
  <inkml:trace contextRef="#ctx0" brushRef="#br0" timeOffset="21664.981">5242 1671 15136 0 0,'0'0'441'0'0,"0"0"-1"0"0,0 0-219 0 0,-5 11 996 0 0,-24 110 4303 0 0,26-103-5436 0 0,1 0 0 0 0,1 0 0 0 0,0 1 0 0 0,2 1-84 0 0,-1-12 2 0 0,3 1-1162 0 0,2-5-4526 0 0,-4-4-1397 0 0</inkml:trace>
  <inkml:trace contextRef="#ctx0" brushRef="#br0" timeOffset="22114.641">5351 1509 16559 0 0,'-3'-12'969'0'0,"2"8"1225"0"0,6 6-1621 0 0,-1 1-570 0 0,0 0 0 0 0,0-1-1 0 0,1 0 1 0 0,-1 0 0 0 0,0-1-1 0 0,1 1 1 0 0,0-1 0 0 0,-1 0-1 0 0,1 0 1 0 0,0 0 0 0 0,-1-1-1 0 0,1 1 1 0 0,2-1-3 0 0,14-1 8 0 0,-1 0 0 0 0,14-4-8 0 0,10 0-251 0 0,9-1 22 0 0,-40 3 250 0 0,-1 1 1 0 0,0 1 0 0 0,1 0 0 0 0,-1 1-1 0 0,0 0 1 0 0,1 1 0 0 0,-1 0-1 0 0,9 3-21 0 0,-20-4 2 0 0,0 0 0 0 0,0 0 0 0 0,0 0 0 0 0,0 1 0 0 0,0-1 0 0 0,0 0-1 0 0,-1 1 1 0 0,1-1 0 0 0,0 0 0 0 0,0 1 0 0 0,0 0 0 0 0,0-1 0 0 0,-1 1-1 0 0,1-1 1 0 0,0 1 0 0 0,-1 0 0 0 0,1-1 0 0 0,0 1 0 0 0,-1 0 0 0 0,1 0-1 0 0,-1 0 1 0 0,1-1 0 0 0,-1 1 0 0 0,0 0 0 0 0,1 0-2 0 0,0 2 17 0 0,0 0 13 0 0,0 0 0 0 0,0 0 0 0 0,0 1 0 0 0,0-1 0 0 0,0 0 0 0 0,-1 1 0 0 0,0-1 0 0 0,0 1 0 0 0,0-1 0 0 0,0 0 0 0 0,0 1-1 0 0,0-1 1 0 0,-1 1 0 0 0,0-1 0 0 0,0 0 0 0 0,0 0 0 0 0,0 1 0 0 0,0-1 0 0 0,-1 0 0 0 0,1 0 0 0 0,-1 0 0 0 0,0 0 0 0 0,-1 1-30 0 0,-4 7 67 0 0,-2 0 1 0 0,1 0 0 0 0,-2-1-1 0 0,1 0 1 0 0,-4 2-68 0 0,-47 35 237 0 0,46-37-217 0 0,-1-1 1 0 0,0 0-1 0 0,0 0 0 0 0,-1-1-20 0 0,-1 0 199 0 0,1 1 0 0 0,-1 1 0 0 0,-3 3-199 0 0,8-4 26 0 0,11-9-25 0 0,1 0-1 0 0,0 1 0 0 0,0-1 1 0 0,0 0-1 0 0,0 0 0 0 0,0 0 0 0 0,0 0 1 0 0,-1 1-1 0 0,1-1 0 0 0,0 0 1 0 0,0 0-1 0 0,0 0 0 0 0,0 1 1 0 0,0-1-1 0 0,0 0 0 0 0,0 0 1 0 0,0 1-1 0 0,0-1 0 0 0,0 0 1 0 0,0 0-1 0 0,0 0 0 0 0,0 1 0 0 0,0-1 1 0 0,0 0-1 0 0,0 0 0 0 0,0 0 1 0 0,0 1-1 0 0,0-1 0 0 0,1 0 1 0 0,-1 0-1 0 0,0 0 0 0 0,0 1 1 0 0,0-1-1 0 0,0 0 0 0 0,0 0 0 0 0,0 0 1 0 0,1 0-1 0 0,-1 0 0 0 0,0 1 1 0 0,0-1-1 0 0,0 0 0 0 0,0 0 1 0 0,1 0-1 0 0,-1 0 0 0 0,0 0 1 0 0,0 0-1 0 0,0 0 0 0 0,1 0 0 0 0,-1 0 1 0 0,0 1-1 0 0,0-1 0 0 0,0 0 1 0 0,1 0-1 0 0,-1 0 0 0 0,0 0 1 0 0,0 0-1 0 0,29 7 268 0 0,0-1 0 0 0,1-2 0 0 0,10 1-268 0 0,27 3 106 0 0,134 17 222 0 0,-149-21-520 0 0,-30-3-6280 0 0,-12-1-687 0 0</inkml:trace>
  <inkml:trace contextRef="#ctx0" brushRef="#br0" timeOffset="22929.67">6041 1562 16096 0 0,'-10'8'1231'0'0,"-16"16"-385"0"0,0 1 0 0 0,-9 15-846 0 0,27-31 397 0 0,1 2 1 0 0,-1-1-1 0 0,2 1 1 0 0,0 0 0 0 0,0 0-1 0 0,1 1 1 0 0,0 0-1 0 0,-2 9-397 0 0,7-19 35 0 0,-1 0 0 0 0,1 1 0 0 0,0-1 0 0 0,-1 0-1 0 0,1 1 1 0 0,0-1 0 0 0,0 0 0 0 0,1 1 0 0 0,-1-1 0 0 0,1 0-1 0 0,-1 1 1 0 0,1-1 0 0 0,-1 0 0 0 0,1 0 0 0 0,0 0-1 0 0,1 1-34 0 0,-2-1 11 0 0,1-1-1 0 0,0 0 0 0 0,0 0 1 0 0,0 1-1 0 0,0-1 0 0 0,0 0 1 0 0,0 0-1 0 0,0 0 0 0 0,1 0 1 0 0,-1 0-1 0 0,0 0 1 0 0,1 0-1 0 0,-1-1 0 0 0,0 1 1 0 0,1 0-1 0 0,-1-1 0 0 0,1 1 1 0 0,-1-1-1 0 0,1 0 0 0 0,-1 1 1 0 0,1-1-1 0 0,-1 0 0 0 0,1 0 1 0 0,0 0-11 0 0,6 0-7 0 0,1-1 1 0 0,-1 0 0 0 0,1-1-1 0 0,-1 0 1 0 0,1 0 0 0 0,-1-1 0 0 0,0 0-1 0 0,0 0 1 0 0,0-1 0 0 0,-1 0-1 0 0,6-4 7 0 0,-4 2-41 0 0,0 0 0 0 0,-1-1 0 0 0,1 0 0 0 0,-1-1-1 0 0,-1 1 1 0 0,0-2 0 0 0,0 1 0 0 0,0-1 0 0 0,0-1 41 0 0,6-6-76 0 0,-9 13 59 0 0,-1-1 0 0 0,0 0 0 0 0,0 0 1 0 0,0 0-1 0 0,1-2 17 0 0,-3 5 50 0 0,-1 1 52 0 0,0 0-4 0 0,0 0-2 0 0,2 3 4 0 0,0 0 0 0 0,0 1 1 0 0,0-1-1 0 0,0 1 0 0 0,-1-1 0 0 0,1 1 0 0 0,-1-1 0 0 0,0 1 0 0 0,0 0 0 0 0,-1 0 0 0 0,1 0 0 0 0,-1-1 0 0 0,1 2-100 0 0,0 3-37 0 0,0-2 60 0 0,0 0 0 0 0,0 0 0 0 0,0 0 0 0 0,1 0 1 0 0,0-1-1 0 0,0 1 0 0 0,1 0 0 0 0,0-1 0 0 0,0 0 0 0 0,0 1 0 0 0,1-1 0 0 0,-1-1 0 0 0,1 1 0 0 0,3 2-23 0 0,-6-5-10 0 0,1-1 0 0 0,-1 0 1 0 0,1 0-1 0 0,0 0 0 0 0,-1 0 1 0 0,1 0-1 0 0,0-1 0 0 0,0 1 0 0 0,-1 0 1 0 0,1-1-1 0 0,0 0 0 0 0,0 1 1 0 0,0-1-1 0 0,0 0 0 0 0,0 0 0 0 0,0 0 1 0 0,0 0-1 0 0,-1 0 0 0 0,1 0 1 0 0,0-1-1 0 0,0 1 0 0 0,0 0 0 0 0,0-1 1 0 0,0 0-1 0 0,-1 1 0 0 0,1-1 0 0 0,0 0 1 0 0,0 0 9 0 0,1-1-172 0 0,1 0 0 0 0,-1-1 0 0 0,0 1 0 0 0,1-1 0 0 0,-1 1 0 0 0,-1-1 1 0 0,1 0-1 0 0,0 0 0 0 0,-1 0 0 0 0,1 0 0 0 0,-1-1 0 0 0,0 1 0 0 0,0-1 172 0 0,11-30-3073 0 0,-1 0 0 0 0,-2-1 0 0 0,-1 0 0 0 0,1-17 3073 0 0,2-2-2545 0 0,2 4 3439 0 0,-1 17 2647 0 0,-13 33-3327 0 0,0-1 0 0 0,0 1 0 0 0,0-1 0 0 0,0 1 0 0 0,0 0 0 0 0,1-1 0 0 0,-1 1 0 0 0,0 0 0 0 0,0-1 0 0 0,0 1 0 0 0,1-1 0 0 0,-1 1 0 0 0,0 0 0 0 0,0 0 0 0 0,1-1 0 0 0,-1 1 0 0 0,0 0 0 0 0,0-1 0 0 0,1 1 0 0 0,-1 0 0 0 0,0 0 0 0 0,1 0 0 0 0,-1-1 0 0 0,0 1 0 0 0,1 0 0 0 0,-1 0 0 0 0,1 0 0 0 0,-1 0 0 0 0,0 0-1 0 0,1-1 1 0 0,-1 1 0 0 0,1 0 0 0 0,-1 0 0 0 0,0 0-214 0 0,1 1 130 0 0,0-1-1 0 0,-1 1 1 0 0,1-1-1 0 0,0 1 1 0 0,-1 0-1 0 0,1-1 1 0 0,-1 1-1 0 0,1 0 1 0 0,0-1-1 0 0,-1 1 1 0 0,0 0-1 0 0,1 0 0 0 0,-1 0 1 0 0,0-1-1 0 0,1 1-129 0 0,9 33 717 0 0,31 191 2935 0 0,-35-204-3461 0 0,-4-15-167 0 0,0-1-1 0 0,-1 1 1 0 0,1 0 0 0 0,-1 0-1 0 0,-1 0 1 0 0,1-1-1 0 0,-1 5-23 0 0,0-9-232 0 0,0-1-94 0 0,0 0-24 0 0,0 0-142 0 0,-1-1 167 0 0,0 1 0 0 0,1-1 0 0 0,-1 0 0 0 0,0 0 0 0 0,0 0 0 0 0,1 0 0 0 0,-1 0 0 0 0,0 0 0 0 0,1 0 0 0 0,-1 0 0 0 0,1 0 0 0 0,-1 0 0 0 0,1 0 0 0 0,0 0 0 0 0,0-1 0 0 0,-1 1 0 0 0,1 0 0 0 0,0 0 0 0 0,0 0 0 0 0,0 0 0 0 0,0-1 325 0 0,2-28-4122 0 0,-1 23 3565 0 0,1-1 0 0 0,0 0 0 0 0,0 1 1 0 0,1-1-1 0 0,0 1 0 0 0,0 0 0 0 0,0 0 1 0 0,1 0-1 0 0,0 0 0 0 0,1 0 0 0 0,0 1 0 0 0,1-2 557 0 0,-4 6 354 0 0,0 1-1 0 0,0-1 1 0 0,0 1-1 0 0,0 0 0 0 0,0 0 1 0 0,0 0-1 0 0,0 0 0 0 0,1 0 1 0 0,-1 0-1 0 0,0 0 0 0 0,1 1 1 0 0,-1-1-1 0 0,0 1 0 0 0,1 0 1 0 0,-1-1-1 0 0,0 1 0 0 0,1 0 1 0 0,-1 1-1 0 0,1-1 0 0 0,-1 0 1 0 0,0 1-1 0 0,1-1 1 0 0,-1 1-1 0 0,0 0 0 0 0,0 0 1 0 0,1-1-1 0 0,-1 2 0 0 0,0-1 1 0 0,1 1-354 0 0,8 4 818 0 0,0 2-1 0 0,-1-1 1 0 0,0 1 0 0 0,-1 1 0 0 0,2 2-818 0 0,5 3 814 0 0,37 36 1212 0 0,-47-44-1861 0 0,-1 0-1 0 0,0 0 1 0 0,0 1-1 0 0,0-1 0 0 0,0 1 1 0 0,-1 0-1 0 0,-1 1 1 0 0,1-1-1 0 0,1 5-164 0 0,-4-8-40 0 0,-1 2-191 0 0,0-1-2053 0 0,0-2-2710 0 0,0-2-2512 0 0</inkml:trace>
  <inkml:trace contextRef="#ctx0" brushRef="#br0" timeOffset="23702.402">6990 1517 14272 0 0,'0'0'14'0'0,"0"0"1"0"0,0 0 0 0 0,0 0 0 0 0,0 0-1 0 0,0 0 1 0 0,1 0 0 0 0,-1 0-1 0 0,0 0 1 0 0,0 0 0 0 0,0 0 0 0 0,0 0-1 0 0,0 1 1 0 0,0-1 0 0 0,0 0 0 0 0,0 0-1 0 0,1 0 1 0 0,-1 0 0 0 0,0 0 0 0 0,0 0-1 0 0,0 0 1 0 0,0 0 0 0 0,0 0 0 0 0,0 0-1 0 0,0 0 1 0 0,0 0 0 0 0,0 0-1 0 0,0 1 1 0 0,0-1 0 0 0,0 0 0 0 0,1 0-1 0 0,-1 0 1 0 0,0 0 0 0 0,0 0 0 0 0,0 0-1 0 0,0 0 1 0 0,0 0 0 0 0,0 1 0 0 0,0-1-1 0 0,0 0 1 0 0,0 0 0 0 0,0 0 0 0 0,0 0-1 0 0,0 0 1 0 0,0 0 0 0 0,0 0-1 0 0,0 1 1 0 0,0-1 0 0 0,0 0 0 0 0,0 0-1 0 0,-1 0 1 0 0,1 0 0 0 0,0 0-15 0 0,-5 10 458 0 0,-17 15-27 0 0,12-13-198 0 0,3-3-241 0 0,3-5 21 0 0,1-1 0 0 0,0 1 0 0 0,0 0 0 0 0,0 1 0 0 0,0-1 0 0 0,1 0 0 0 0,0 1 0 0 0,0-1 0 0 0,0 1 0 0 0,0 0 0 0 0,1 0-13 0 0,0-4-30 0 0,1-1-1 0 0,0 1 1 0 0,0 0-1 0 0,0-1 1 0 0,0 1-1 0 0,0 0 0 0 0,0-1 1 0 0,0 1-1 0 0,0 0 1 0 0,0-1-1 0 0,0 1 0 0 0,0 0 1 0 0,0-1-1 0 0,0 1 1 0 0,0 0-1 0 0,1-1 1 0 0,-1 1-1 0 0,0 0 0 0 0,0-1 1 0 0,1 1-1 0 0,-1-1 1 0 0,1 1-1 0 0,-1 0 31 0 0,1 0-82 0 0,1-1 1 0 0,-1 1-1 0 0,1 0 0 0 0,-1-1 1 0 0,1 1-1 0 0,-1 0 0 0 0,1-1 1 0 0,-1 0-1 0 0,1 1 1 0 0,0-1 81 0 0,9 1-423 0 0,0 0 1 0 0,1 0-1 0 0,-1-1 1 0 0,0 0 0 0 0,1-1-1 0 0,-1-1 1 0 0,0 0 0 0 0,0 0-1 0 0,2-2 423 0 0,-3 0 635 0 0,-9 0 1019 0 0,-1 3-1555 0 0,-1 1 0 0 0,1 0 0 0 0,-1-1 0 0 0,1 1 0 0 0,-1 0 0 0 0,1-1 0 0 0,-1 1 0 0 0,1 0 0 0 0,-1 0 1 0 0,1 0-1 0 0,-1 0 0 0 0,1 0 0 0 0,-1-1 0 0 0,0 1 0 0 0,1 0 0 0 0,-1 0 0 0 0,1 0 0 0 0,-1 0 0 0 0,1 1 1 0 0,-1-1-1 0 0,1 0 0 0 0,-1 0 0 0 0,1 0 0 0 0,-1 0-99 0 0,-22 8 1427 0 0,1 0 0 0 0,-17 9-1427 0 0,30-13 165 0 0,1 1 0 0 0,0 0 0 0 0,0 1 0 0 0,0 0 0 0 0,0 0 0 0 0,1 0 0 0 0,0 1 0 0 0,-2 3-165 0 0,5-5 103 0 0,1 0-1 0 0,-1 0 1 0 0,1 1-1 0 0,0-1 0 0 0,-1 4-102 0 0,3-8 80 0 0,1-1 0 0 0,1 1-59 0 0,-1 0 0 0 0,1-1 1 0 0,0 1-1 0 0,-1 0 0 0 0,1-1 0 0 0,0 1 0 0 0,-1-1 0 0 0,1 1 0 0 0,0-1 0 0 0,0 1 0 0 0,0-1 0 0 0,0 1 0 0 0,-1-1 0 0 0,1 0 0 0 0,0 0 0 0 0,0 1 0 0 0,0-1 0 0 0,0 0 0 0 0,0 0 0 0 0,0 0 0 0 0,0 0 0 0 0,1 0-21 0 0,25-2 380 0 0,-20 1-223 0 0,3 0-92 0 0,0-1-1 0 0,-1 0 1 0 0,1-1-1 0 0,-1 0 1 0 0,1 0-1 0 0,-1-1 1 0 0,0 0-1 0 0,4-4-64 0 0,14-8-36 0 0,-1-2-1 0 0,1-2 37 0 0,-5 4-283 0 0,1 0-1 0 0,17-9 284 0 0,-35 23-21 0 0,0-1 0 0 0,0 1 0 0 0,0 0 0 0 0,0 1-1 0 0,0-1 1 0 0,0 1 0 0 0,1 0 0 0 0,-1 0 0 0 0,0 1-1 0 0,1-1 1 0 0,-1 1 0 0 0,5 1 21 0 0,-8-1-5 0 0,0 1 0 0 0,0-1 0 0 0,1 1-1 0 0,-1 0 1 0 0,0-1 0 0 0,0 1 0 0 0,0 0 0 0 0,0 0 0 0 0,0 1-1 0 0,0-1 1 0 0,0 0 0 0 0,-1 1 0 0 0,1-1 0 0 0,0 1 0 0 0,-1-1-1 0 0,1 1 1 0 0,-1 0 0 0 0,1 0 0 0 0,-1 0 0 0 0,0 0 0 0 0,0 0-1 0 0,0 0 1 0 0,0 0 0 0 0,0 0 0 0 0,0 0 0 0 0,-1 0 0 0 0,1 0-1 0 0,-1 1 1 0 0,1-1 0 0 0,-1 1 5 0 0,2 11 140 0 0,0-1-1 0 0,-1 0 1 0 0,-1 0-1 0 0,0 1 1 0 0,-1-1-1 0 0,-1 7-139 0 0,-1 1 752 0 0,3-20-608 0 0,0-1-64 0 0,0 0-9 0 0,-3-14 210 0 0,3 8-459 0 0,1 0 0 0 0,1 0 0 0 0,-1 0-1 0 0,1 0 1 0 0,0 0 0 0 0,0 0 0 0 0,0 0-1 0 0,1 1 1 0 0,0-1 0 0 0,0 1 0 0 0,0 0-1 0 0,3-2 179 0 0,8-17-894 0 0,-10 17 638 0 0,1 0 0 0 0,0 0 0 0 0,1 0 0 0 0,-1 0 1 0 0,1 1-1 0 0,1 0 0 0 0,-1 0 0 0 0,1 1 0 0 0,0 0 0 0 0,0 0 0 0 0,1 0 0 0 0,-1 1 0 0 0,1 0 1 0 0,3-1 254 0 0,-5 3-49 0 0,2-1 86 0 0,1 0-1 0 0,0 1 1 0 0,0 0 0 0 0,7-1-36 0 0,-12 3 117 0 0,-1 0-1 0 0,0 0 1 0 0,0 1-1 0 0,0-1 1 0 0,0 0 0 0 0,0 1-1 0 0,0 0 1 0 0,1 0-1 0 0,-1 0 1 0 0,-1 0-1 0 0,1 0 1 0 0,0 0 0 0 0,0 1-1 0 0,0 0 1 0 0,2 1-117 0 0,0 2 296 0 0,1-1 0 0 0,-1 1 0 0 0,0 0 0 0 0,0 1 0 0 0,0-1 0 0 0,-1 1 0 0 0,0 0 1 0 0,3 5-297 0 0,1 5 904 0 0,0 1 1 0 0,4 16-905 0 0,1 2 1696 0 0,1 13-1696 0 0,-13-41 129 0 0,-1-6-227 0 0,0-1 1 0 0,0 1 0 0 0,0-1-1 0 0,0 1 1 0 0,0-1 0 0 0,0 1-1 0 0,0 0 1 0 0,0-1 0 0 0,0 1-1 0 0,1-1 1 0 0,-1 1 0 0 0,0-1-1 0 0,0 1 1 0 0,1-1-1 0 0,-1 1 1 0 0,0-1 0 0 0,1 1-1 0 0,-1-1 1 0 0,0 1 0 0 0,1-1 97 0 0,4 5-8041 0 0</inkml:trace>
  <inkml:trace contextRef="#ctx0" brushRef="#br0" timeOffset="32169.162">1414 2691 17247 0 0,'1'-2'88'0'0,"-1"0"-1"0"0,0-1 1 0 0,1 1-1 0 0,-1 0 1 0 0,0 0-1 0 0,0-1 1 0 0,0 1-1 0 0,0 0 1 0 0,-1 0-1 0 0,1-1 1 0 0,-1 1-1 0 0,1 0 1 0 0,-1 0-1 0 0,0 0 1 0 0,0 0-1 0 0,0-1 1 0 0,0 1-1 0 0,0 0-87 0 0,-1 0 44 0 0,0 0-1 0 0,0 0 0 0 0,0 0 1 0 0,0 1-1 0 0,0-1 1 0 0,0 1-1 0 0,0-1 0 0 0,-1 1 1 0 0,1 0-1 0 0,-1 0 0 0 0,1 0 1 0 0,-1 0-1 0 0,1 0 0 0 0,-1 0 1 0 0,-1 1-44 0 0,-3-2 112 0 0,0 2 0 0 0,-1-1 0 0 0,1 1 0 0 0,-1 1 0 0 0,1-1 0 0 0,0 1 0 0 0,-1 0 0 0 0,1 1 0 0 0,0 0 0 0 0,0 0 0 0 0,0 0 0 0 0,0 1 0 0 0,0 1-112 0 0,-8 3 32 0 0,0 1 0 0 0,0 0 1 0 0,1 1-1 0 0,0 1 0 0 0,-2 2-32 0 0,6-3 84 0 0,1-1 0 0 0,0 1 0 0 0,1 1 0 0 0,0-1 0 0 0,1 2 1 0 0,0-1-1 0 0,0 1 0 0 0,1 0 0 0 0,0 0 0 0 0,1 1 0 0 0,0-1 0 0 0,1 1 0 0 0,1 0 0 0 0,0 1 0 0 0,0-1-84 0 0,0 9 28 0 0,1-1 0 0 0,1 0 0 0 0,0 1 0 0 0,2-1 0 0 0,0 0 0 0 0,2 1 0 0 0,0-1 0 0 0,1 0 0 0 0,1-1 0 0 0,1 1-28 0 0,38 149-270 0 0,-44-167 154 0 0,1 1 0 0 0,-1-1 1 0 0,0 1-1 0 0,0 0 0 0 0,0-1 1 0 0,0 1-1 0 0,0-1 0 0 0,0 1 1 0 0,-1 1 115 0 0,-5 13-5531 0 0,-1-3-1258 0 0</inkml:trace>
  <inkml:trace contextRef="#ctx0" brushRef="#br0" timeOffset="32744.145">796 3137 12152 0 0,'2'0'273'0'0,"47"-7"771"0"0,44-4-1031 0 0,-8 2-15 0 0,93-10 750 0 0,-40 3-87 0 0,-31 3 512 0 0,-90 9-928 0 0,-14 3 166 0 0,-10 4 216 0 0,-20 7 308 0 0,0 2 0 0 0,-10 7-935 0 0,29-14 96 0 0,-1 0 1 0 0,1 0 0 0 0,0 1 0 0 0,1 0 0 0 0,0 0 0 0 0,0 1 0 0 0,0 0 0 0 0,1 1 0 0 0,-2 1-97 0 0,7-7 38 0 0,-2 1 26 0 0,1 1-1 0 0,-1 0 0 0 0,1 0 0 0 0,0 0 0 0 0,0 0 0 0 0,0 0 0 0 0,0 2-63 0 0,0 0 98 0 0,12 0-28 0 0,-6-5-54 0 0,1 0 0 0 0,-1 0 0 0 0,1 0 0 0 0,0 0-1 0 0,-1-1 1 0 0,1 0 0 0 0,0 0 0 0 0,-1 0 0 0 0,1 0-1 0 0,3-2-15 0 0,8-1 110 0 0,-1-1 0 0 0,9-3-110 0 0,-9 2 14 0 0,0-1-14 0 0,1-1 0 0 0,-1 0 0 0 0,7-5 0 0 0,6-3 0 0 0,-16 9 0 0 0,4-3 0 0 0,0 1 0 0 0,0 1 0 0 0,0 1 0 0 0,1 0 0 0 0,0 1 0 0 0,10-1 0 0 0,14 3 0 0 0,-38 3 0 0 0,0 0 0 0 0,0 1 0 0 0,0-1 0 0 0,0 1 0 0 0,0-1 0 0 0,0 1 0 0 0,0 0 0 0 0,-1 0 0 0 0,1 1 0 0 0,0-1 0 0 0,-1 0 0 0 0,1 1 0 0 0,0 0 17 0 0,-1-1 0 0 0,1 1-1 0 0,-1 0 1 0 0,0 0-1 0 0,1 0 1 0 0,-1 1 0 0 0,0-1-1 0 0,0 0 1 0 0,-1 1-1 0 0,1-1 1 0 0,0 1-1 0 0,-1 0 1 0 0,1 0 0 0 0,-1 1-17 0 0,0-2 25 0 0,1 3 50 0 0,-1 0 1 0 0,1 0 0 0 0,-1 0-1 0 0,-1 0 1 0 0,1 0 0 0 0,-1 0-1 0 0,0 0 1 0 0,0 0 0 0 0,0 0 0 0 0,-1 0-1 0 0,1 0 1 0 0,-1 0 0 0 0,-1 0-1 0 0,1 0 1 0 0,-1-1 0 0 0,1 1-1 0 0,-3 2-75 0 0,4-6 120 0 0,0-1 35 0 0,0 0 18 0 0,0 0 3 0 0,0 0-4 0 0,-1 0-150 0 0,0 0 0 0 0,0-1 0 0 0,0 1-1 0 0,0 0 1 0 0,0-1 0 0 0,0 1 0 0 0,0-1 0 0 0,0 1-1 0 0,0-1 1 0 0,0 1 0 0 0,0-1 0 0 0,0 0-1 0 0,0 0 1 0 0,1 1 0 0 0,-1-1 0 0 0,0 0 0 0 0,1 0-1 0 0,-1 0 1 0 0,0 0 0 0 0,1 0 0 0 0,-1 0-1 0 0,1 0 1 0 0,-1 0 0 0 0,1 0 0 0 0,0 0 0 0 0,-1 0-1 0 0,1 0 1 0 0,0 0 0 0 0,0 0 0 0 0,0 0-1 0 0,0 0 1 0 0,0-1-22 0 0,0-1 23 0 0,-1-1 0 0 0,2 0 0 0 0,-1 0 0 0 0,0 0 0 0 0,1 1 0 0 0,0-1-1 0 0,0 0 1 0 0,0-1-23 0 0,7-13-282 0 0,1 2 0 0 0,0-1 0 0 0,1 1 0 0 0,1 1-1 0 0,0 0 1 0 0,1 0 0 0 0,0 1 0 0 0,8-5 282 0 0,-2 3-1216 0 0,1-1-51 0 0</inkml:trace>
  <inkml:trace contextRef="#ctx0" brushRef="#br0" timeOffset="33875.759">2721 2891 14712 0 0,'0'0'332'0'0,"0"0"50"0"0,10-17 520 0 0,-10 16-838 0 0,0 1 1 0 0,0-1 0 0 0,0 1 0 0 0,0 0-1 0 0,-1-1 1 0 0,1 1 0 0 0,0-1 0 0 0,0 1 0 0 0,0-1-1 0 0,0 1 1 0 0,0 0 0 0 0,-1-1 0 0 0,1 1-1 0 0,0-1 1 0 0,0 1 0 0 0,-1 0 0 0 0,1-1 0 0 0,0 1-1 0 0,-1 0 1 0 0,1-1 0 0 0,0 1 0 0 0,-1 0 0 0 0,1 0-1 0 0,0-1 1 0 0,-1 1 0 0 0,1 0 0 0 0,-1 0-1 0 0,1 0 1 0 0,0-1 0 0 0,-1 1 0 0 0,1 0 0 0 0,-1 0-1 0 0,1 0 1 0 0,-1 0 0 0 0,1 0 0 0 0,-1 0 0 0 0,1 0-1 0 0,0 0 1 0 0,-1 0 0 0 0,1 0 0 0 0,-1 0-1 0 0,1 0 1 0 0,-1 0 0 0 0,1 0 0 0 0,-1 1 0 0 0,1-1-1 0 0,0 0 1 0 0,-1 0-65 0 0,-26 11 603 0 0,22-8-384 0 0,-12 5-26 0 0,1 2-1 0 0,0 0 0 0 0,0 1 0 0 0,1 1 0 0 0,0 0 1 0 0,1 1-1 0 0,0 0 0 0 0,1 1 0 0 0,1 1 0 0 0,0 0 1 0 0,1 1-1 0 0,1 0 0 0 0,-4 9-192 0 0,12-21 22 0 0,-1 1 1 0 0,1-1-1 0 0,0 1 0 0 0,1 0 0 0 0,-1 0 1 0 0,1 0-1 0 0,0 0 0 0 0,0 0 1 0 0,1 0-1 0 0,-1 0 0 0 0,1 4-22 0 0,1-8 3 0 0,-1-1 0 0 0,0 1 0 0 0,0 0 0 0 0,1-1 0 0 0,-1 1 0 0 0,0-1 0 0 0,1 1 0 0 0,-1 0 0 0 0,0-1 0 0 0,1 1 0 0 0,-1-1 0 0 0,1 0 0 0 0,-1 1 0 0 0,1-1 0 0 0,-1 1-1 0 0,1-1 1 0 0,-1 0 0 0 0,1 1 0 0 0,0-1 0 0 0,-1 0 0 0 0,1 1 0 0 0,-1-1 0 0 0,1 0 0 0 0,0 0 0 0 0,-1 0-3 0 0,16 4 93 0 0,-8-5-66 0 0,1 0-1 0 0,-1-1 1 0 0,0 0 0 0 0,0 0-1 0 0,1-1 1 0 0,-2 0 0 0 0,1 0-1 0 0,7-4-26 0 0,6-5-195 0 0,1-1-1 0 0,-2 0 0 0 0,0-2 1 0 0,4-4 195 0 0,-14 11-82 0 0,9-8-192 0 0,1-2 0 0 0,-1-1 274 0 0,-7 7-76 0 0,-1 0 0 0 0,1 1 0 0 0,1 0 0 0 0,1 0 76 0 0,-12 9-48 0 0,-1 2 49 0 0,-1-1-1 0 0,0 1 0 0 0,0 0 0 0 0,1 0 0 0 0,-1 0 0 0 0,0 0 0 0 0,0 0 1 0 0,1 0-1 0 0,-1 0 0 0 0,0 0 0 0 0,1 0 0 0 0,-1-1 0 0 0,0 1 1 0 0,0 0-1 0 0,1 0 0 0 0,-1 0 0 0 0,0 1 0 0 0,1-1 0 0 0,-1 0 1 0 0,0 0-1 0 0,1 0 0 0 0,-1 0 0 0 0,0 0 0 0 0,0 0 0 0 0,1 0 1 0 0,-1 0-1 0 0,0 1 0 0 0,0-1 0 0 0,1 0 0 0 0,-1 0 0 0 0,0 0 1 0 0,0 1-1 0 0,0-1 0 0 0,1 0 0 0 0,-1 0 0 0 0,0 0 0 0 0,0 1 1 0 0,0-1-1 0 0,0 0 0 0 0,1 1 0 0 0,-1-1 0 0 0,0 0 0 0 0,0 0 1 0 0,0 1-1 0 0,0-1 0 0 0,0 0 0 0 0,0 1 0 0 0,0-1 0 0 0,0 0 0 0 0,4 9 117 0 0,-1 1 0 0 0,-1-1-1 0 0,1 1 1 0 0,-2 0 0 0 0,2 6-117 0 0,4 23 124 0 0,-5-30-131 0 0,-1-5 23 0 0,-1 0 0 0 0,1 0 0 0 0,1-1 0 0 0,-1 1 0 0 0,1 0-1 0 0,-1-1 1 0 0,1 1-16 0 0,-2-4 6 0 0,1 1 0 0 0,-1 0-1 0 0,0-1 1 0 0,1 1 0 0 0,-1 0-1 0 0,0-1 1 0 0,1 1 0 0 0,-1-1-1 0 0,0 1 1 0 0,1-1 0 0 0,-1 1-1 0 0,1-1 1 0 0,-1 1 0 0 0,1-1-1 0 0,0 1 1 0 0,-1-1 0 0 0,1 0-1 0 0,-1 1 1 0 0,1-1 0 0 0,0 0-1 0 0,-1 1-5 0 0,2-1 15 0 0,-1 1-15 0 0,-1-1 1 0 0,0 0-1 0 0,1 1 1 0 0,-1-1-1 0 0,1 0 1 0 0,-1 1 0 0 0,1-1-1 0 0,-1 0 1 0 0,0 0-1 0 0,1 1 1 0 0,-1-1-1 0 0,1 0 1 0 0,0 0-1 0 0,-1 0 1 0 0,1 0 0 0 0,-1 0-1 0 0,1 0 1 0 0,-1 0-1 0 0,1 1 1 0 0,-1-2-1 0 0,1 1 1 0 0,-1 0 0 0 0,1 0-1 0 0,-1 0 1 0 0,1 0-1 0 0,-1 0 1 0 0,1 0-1 0 0,-1 0 0 0 0,2-1 7 0 0,1 1 11 0 0,1-1-1 0 0,-1 0 0 0 0,0 1 0 0 0,1-1 1 0 0,-1 0-1 0 0,0-1 0 0 0,0 1 0 0 0,0-1 1 0 0,0 1-1 0 0,0-1 0 0 0,0 0 0 0 0,1-1-17 0 0,6-4 7 0 0,-1-1-1 0 0,8-7-6 0 0,19-28 0 0 0,-24 28 0 0 0,1 0 0 0 0,4-2 0 0 0,8-1 0 0 0,-24 18-3 0 0,0-1 1 0 0,-1 1-1 0 0,1 0 0 0 0,0 0 0 0 0,0-1 0 0 0,0 1 0 0 0,0 0 1 0 0,0 0-1 0 0,-1 0 0 0 0,1 0 0 0 0,0 0 0 0 0,0 0 1 0 0,0 1-1 0 0,0-1 0 0 0,-1 0 0 0 0,1 0 0 0 0,0 1 0 0 0,0-1 1 0 0,0 0-1 0 0,-1 1 0 0 0,1-1 0 0 0,0 0 0 0 0,0 1 0 0 0,-1-1 1 0 0,1 1-1 0 0,0 0 0 0 0,0 0 3 0 0,10 11-41 0 0,-9-11 40 0 0,-1 1 0 0 0,0 0 0 0 0,1 0 0 0 0,-1 0 0 0 0,0 0 0 0 0,0 0 0 0 0,0 0 0 0 0,0 0 0 0 0,-1 0 0 0 0,1 0 0 0 0,0 0 0 0 0,-1 2 1 0 0,1-2 1 0 0,-1 1 1 0 0,1-1-1 0 0,0 1 1 0 0,0-1-1 0 0,0 0 1 0 0,0 1-1 0 0,0-1 1 0 0,1 1-2 0 0,2 2 15 0 0,-3-4-9 0 0,-1 0-1 0 0,1 0 1 0 0,0 0-1 0 0,0 0 1 0 0,0 0 0 0 0,0 0-1 0 0,-1 1 1 0 0,1-1 0 0 0,-1 0-1 0 0,1 1 1 0 0,-1-1 0 0 0,1 0-1 0 0,-1 1 1 0 0,0-1-1 0 0,0 1 1 0 0,0-1 0 0 0,0 1-1 0 0,0-1 1 0 0,0 0 0 0 0,0 1-1 0 0,0 0-5 0 0,0 0 8 0 0,0-1-1 0 0,0 1 1 0 0,0 0-1 0 0,0-1 0 0 0,0 1 1 0 0,0-1-1 0 0,1 1 1 0 0,-1-1-1 0 0,1 1 1 0 0,-1-1-1 0 0,1 2-7 0 0,0-2 4 0 0,-1 0-1 0 0,1 0 0 0 0,-1 0 1 0 0,1 0-1 0 0,-1 0 1 0 0,0 0-1 0 0,0 1 1 0 0,0-1-1 0 0,1 0 0 0 0,-1 0 1 0 0,0 0-1 0 0,0 0 1 0 0,0 1-1 0 0,-1-1 1 0 0,1 0-1 0 0,0 0 0 0 0,0 0 1 0 0,-1 0-1 0 0,1 0 1 0 0,0 1-1 0 0,-1-1 1 0 0,0 0-4 0 0,1 0 65 0 0,0-1 8 0 0,0 0-1 0 0,-1 1-1 0 0,-3 3 0 0 0,3-3 14 0 0,1-1-16 0 0,13-14 145 0 0,-11 12-213 0 0,0 0 0 0 0,1 0 0 0 0,-1 0 0 0 0,0 0 0 0 0,0 0 0 0 0,0 0 0 0 0,0-1 0 0 0,-1 1 0 0 0,1-1 0 0 0,0 0-1 0 0,12-13 2 0 0,-12 14-6 0 0,0 1-1 0 0,-1-1 1 0 0,1 1 0 0 0,0-1 0 0 0,-1 0-1 0 0,0 1 1 0 0,1-1 0 0 0,-1 0 0 0 0,0 0 0 0 0,0 0-1 0 0,0 0 1 0 0,0 0 0 0 0,0-1 4 0 0,1-3-21 0 0,1 1 1 0 0,-1 0-1 0 0,1 0 0 0 0,0 0 0 0 0,0 1 1 0 0,1-1-1 0 0,-1 1 0 0 0,1 0 1 0 0,2-2 20 0 0,2-3-59 0 0,-7 8 52 0 0,1 0 1 0 0,-1 0 0 0 0,1-1 0 0 0,-1 1-1 0 0,1 0 1 0 0,-1 1 0 0 0,1-1-1 0 0,0 0 1 0 0,-1 0 6 0 0,8-3-33 0 0,-8 4 20 0 0,1 0-1 0 0,0 0 0 0 0,-1 1 1 0 0,1-1-1 0 0,-1 0 1 0 0,1 1-1 0 0,-1-1 0 0 0,1 1 1 0 0,-1 0-1 0 0,2 0 14 0 0,-2 0-4 0 0,4 2 4 0 0,0 0 0 0 0,-1 0 0 0 0,1 1 0 0 0,-1 0 0 0 0,0 0 0 0 0,0 0 0 0 0,2 3 0 0 0,0-1 0 0 0,12 23 0 0 0,-16-26 13 0 0,1 0-1 0 0,-1 0 0 0 0,1 1 1 0 0,-1 0-1 0 0,0-1 0 0 0,-1 1 0 0 0,1 0 1 0 0,0 0-1 0 0,-1 0 0 0 0,0 0 1 0 0,0 0-1 0 0,0 0 0 0 0,-1 1-12 0 0,0-4 75 0 0,0 0-6 0 0,0 3 1 0 0,0-3 15 0 0,0-1-16 0 0,0 0-5 0 0,0 0 0 0 0,0 0 0 0 0,0 0 0 0 0,1-1-52 0 0,-1 0-1 0 0,0-1 0 0 0,1 1 0 0 0,-1 0 1 0 0,1 0-1 0 0,-1 0 0 0 0,1 0 0 0 0,0 0 1 0 0,0 0-1 0 0,0-1-11 0 0,-1 2 5 0 0,3-5-43 0 0,0 1 0 0 0,-1-1 0 0 0,1 0 0 0 0,-1 0 0 0 0,0 0 0 0 0,0 0 0 0 0,-1-1 38 0 0,2-2-60 0 0,3-13-93 0 0,-5 16 110 0 0,0 1 0 0 0,0-1 0 0 0,1 1 0 0 0,0 0 0 0 0,-1-1 0 0 0,1 1 0 0 0,1 0 0 0 0,-1 0 0 0 0,3-2 43 0 0,-5 3-8 0 0,1 3 4 0 0,-1 0 0 0 0,1-1 0 0 0,0 1 0 0 0,-1 0 0 0 0,1-1 0 0 0,-1 1 0 0 0,1 0 0 0 0,0 0 0 0 0,-1 0 0 0 0,1 0 0 0 0,0-1 0 0 0,-1 1 0 0 0,1 0 0 0 0,0 0 0 0 0,0 0 0 0 0,-1 1 4 0 0,4-1-5 0 0,-1 1-1 0 0,-1 0 0 0 0,1 0 1 0 0,0 0-1 0 0,0 0 0 0 0,0 1 1 0 0,0-1-1 0 0,-1 1 0 0 0,1 0 1 0 0,-1 0-1 0 0,1 0 0 0 0,-1 0 1 0 0,0 0-1 0 0,1 1 6 0 0,7 6 6 0 0,6 4 14 0 0,-12-8-14 0 0,1-1-1 0 0,0 0 1 0 0,0-1-1 0 0,0 1 1 0 0,1-1-1 0 0,4 3-5 0 0,6 2 4 0 0,7 4-25 0 0,-8-8-1513 0 0,-5-3-3380 0 0,-8-1-2252 0 0</inkml:trace>
  <inkml:trace contextRef="#ctx0" brushRef="#br0" timeOffset="34131.992">3841 2835 14888 0 0,'-8'2'332'0'0,"7"-1"50"0"0,1-1 26 0 0,0 1-369 0 0,1 0 1 0 0,-1 0-1 0 0,1 0 0 0 0,-1 0 0 0 0,0 1 0 0 0,1-1 0 0 0,-1 0 1 0 0,0 1-1 0 0,0-1 0 0 0,0 0 0 0 0,0 0 0 0 0,0 1 0 0 0,0-1-39 0 0,-1 3 23 0 0,1-1-1 0 0,0 1 1 0 0,0-1-1 0 0,1 1 1 0 0,-1-1-1 0 0,1 1 1 0 0,0-1-1 0 0,0 1 1 0 0,0 0-23 0 0,0 1 87 0 0,1-1 1 0 0,-1 1-1 0 0,0 0 1 0 0,-1 0-1 0 0,0 1-87 0 0,1 4 259 0 0,0 1 0 0 0,0-1 0 0 0,2 2-259 0 0,1 20 753 0 0,-1 25 1974 0 0,-3 18-2727 0 0,0-32 399 0 0,0-21-215 0 0,-1-13-152 0 0,1-1 0 0 0,0 1-1 0 0,0-1 1 0 0,1 0 0 0 0,0 1-1 0 0,0-1 1 0 0,1 0 0 0 0,3 8-32 0 0,-3-11 1 0 0,-1-3-9 0 0,-1 0 0 0 0,1 0 0 0 0,0 0 0 0 0,0 0 1 0 0,0 0-1 0 0,0 0 0 0 0,1 0 0 0 0,-1 0 0 0 0,0-1 0 0 0,1 1 0 0 0,-1 0 0 0 0,1-1 0 0 0,0 1 0 0 0,0-1 8 0 0,-1 0-154 0 0,15-7-1125 0 0,-16 6 1127 0 0,1 0 0 0 0,-1-1 0 0 0,1 1 1 0 0,0 0-1 0 0,-1-1 0 0 0,1 1 0 0 0,-1-1 0 0 0,1 1 0 0 0,-1-1 0 0 0,1 1 0 0 0,-1-1 1 0 0,0 1-1 0 0,1-1 0 0 0,-1 1 0 0 0,1-1 0 0 0,-1 1 0 0 0,0-1 0 0 0,0 0 1 0 0,1 1-1 0 0,-1-1 0 0 0,0 0 152 0 0,1-10-6473 0 0</inkml:trace>
  <inkml:trace contextRef="#ctx0" brushRef="#br0" timeOffset="34446.848">3823 2893 14888 0 0,'0'0'332'0'0,"8"-3"953"0"0,-3 0-1149 0 0,0 1 1 0 0,0 0 0 0 0,1 0-1 0 0,-1 1 1 0 0,0-1-1 0 0,1 1 1 0 0,0 0-1 0 0,-1 1 1 0 0,1-1 0 0 0,-1 1-1 0 0,1 0 1 0 0,-1 1-1 0 0,4 0-136 0 0,2 0 351 0 0,0 1-1 0 0,0 0 1 0 0,0 1-1 0 0,-1 1 1 0 0,1-1-1 0 0,4 4-350 0 0,-6-3 215 0 0,-1 1-1 0 0,1 0 1 0 0,-1 0 0 0 0,0 1-1 0 0,0 0 1 0 0,-1 1-1 0 0,0-1 1 0 0,0 2-1 0 0,0-1 1 0 0,-1 1-1 0 0,3 5-214 0 0,-8-12 17 0 0,-1-1-1 0 0,1 1 1 0 0,-1 0-1 0 0,0 0 1 0 0,1-1-1 0 0,-1 1 1 0 0,0 0-1 0 0,0 0 1 0 0,0 0-1 0 0,0 0 1 0 0,0 0-1 0 0,1-1 1 0 0,-2 1-1 0 0,1 0 1 0 0,0 0-1 0 0,0 0 1 0 0,0 0-1 0 0,0-1 1 0 0,-1 2-17 0 0,1 12 166 0 0,1-13-141 0 0,-1 1-1 0 0,0 0 0 0 0,1 0 1 0 0,-1 0-1 0 0,0 0 0 0 0,-1-1 1 0 0,1 1-1 0 0,0 0 0 0 0,0 0 1 0 0,-1 0-1 0 0,1 0 0 0 0,-1-1 1 0 0,1 1-1 0 0,-1 0 1 0 0,0-1-1 0 0,0 1 0 0 0,0 0 1 0 0,0-1-1 0 0,0 1 0 0 0,0-1 1 0 0,0 1-1 0 0,0-1 0 0 0,-2 1-24 0 0,-2 4 73 0 0,-1-1 1 0 0,0 1-1 0 0,0-2 0 0 0,0 1 0 0 0,0-1 0 0 0,-1 0 1 0 0,0 0-1 0 0,0 0 0 0 0,0-1 0 0 0,0 0 0 0 0,-7 1-73 0 0,-2 2 43 0 0,7-3-70 0 0,-1 0-1 0 0,1-1 1 0 0,-1 0-1 0 0,1-1 0 0 0,-1 0 1 0 0,0 0-1 0 0,-7-1 28 0 0,-18-2-588 0 0,-16-3 588 0 0,49 4-35 0 0,-13-1-662 0 0,0-2-1 0 0,-12-4 698 0 0,14 4-187 0 0,12 3 134 0 0,0 1 0 0 0,-1 0 0 0 0,1-1 0 0 0,0 0 1 0 0,0 1-1 0 0,0-1 0 0 0,0 0 0 0 0,0 1 0 0 0,-1-1 0 0 0,1 0 1 0 0,1 0-1 0 0,-1 0 0 0 0,0 0 0 0 0,0 0 0 0 0,0 0 0 0 0,0 0 1 0 0,1 0-1 0 0,-1 0 0 0 0,1-1 0 0 0,-1 0 53 0 0,-4-6-550 0 0,4 7 495 0 0,1 0-1 0 0,0 0 1 0 0,-1 1 0 0 0,1-1 0 0 0,0 0-1 0 0,0 1 1 0 0,-1-1 0 0 0,1 0-1 0 0,0 0 1 0 0,0 1 0 0 0,0-1 0 0 0,0 0-1 0 0,0 0 1 0 0,0 1 0 0 0,0-1-1 0 0,1 0 1 0 0,-1 0 0 0 0,0 1-1 0 0,0-1 1 0 0,0 0 0 0 0,1 0 0 0 0,-1 1-1 0 0,0-1 1 0 0,1 0 0 0 0,-1 1-1 0 0,1-1 1 0 0,-1 1 0 0 0,1-1 0 0 0,-1 1-1 0 0,1-1 56 0 0,19-17-2044 0 0,-13 13 898 0 0,4-4-529 0 0,3 1-11 0 0</inkml:trace>
  <inkml:trace contextRef="#ctx0" brushRef="#br0" timeOffset="34906.524">4291 2638 13472 0 0,'3'-8'658'0'0,"-1"-29"171"0"0,-2 31-550 0 0,0 0 0 0 0,1-1 0 0 0,-1 1 0 0 0,1 0 0 0 0,0 0 0 0 0,1 0-1 0 0,0-3-278 0 0,1-5 1082 0 0,-2 3 2820 0 0,-1 12-3863 0 0,0 1 0 0 0,0 0 0 0 0,0-1 0 0 0,0 1-1 0 0,1-1 1 0 0,-1 1 0 0 0,0-1 0 0 0,1 1 0 0 0,0-1-1 0 0,-1 1 1 0 0,1-1 0 0 0,0 2-39 0 0,5 15 126 0 0,-8 38 727 0 0,-6 29-853 0 0,2-29 857 0 0,2 30-857 0 0,4-85 2 0 0,-1 7 25 0 0,1 0 1 0 0,1 0-1 0 0,-1 0 1 0 0,1 0-1 0 0,1 0 1 0 0,-1 0-1 0 0,4 7-27 0 0,0-2 1 0 0,-3-6-5 0 0,0-1 0 0 0,1 0 0 0 0,-1 0 0 0 0,1 0 0 0 0,1-1 0 0 0,2 5 4 0 0,-5-9-5 0 0,0 0-1 0 0,0 0 1 0 0,0 0-1 0 0,0 0 0 0 0,0 0 1 0 0,0 0-1 0 0,1 0 1 0 0,-1 0-1 0 0,0-1 1 0 0,0 1-1 0 0,1-1 1 0 0,-1 1-1 0 0,1-1 0 0 0,-1 1 1 0 0,0-1-1 0 0,1 0 1 0 0,-1 1-1 0 0,1-1 1 0 0,-1 0-1 0 0,0 0 0 0 0,1 0 1 0 0,-1 0-1 0 0,1 0 1 0 0,-1-1-1 0 0,1 1 1 0 0,-1 0-1 0 0,0-1 0 0 0,1 1 1 0 0,-1-1-1 0 0,0 1 1 0 0,1-1-1 0 0,-1 0 1 0 0,1 0 5 0 0,2-1-362 0 0,1-1 1 0 0,-1 0-1 0 0,0-1 1 0 0,0 1 0 0 0,0-1-1 0 0,0 0 1 0 0,0 0 0 0 0,-1 0-1 0 0,0 0 1 0 0,2-4 361 0 0,7-10-2464 0 0,-2-1 0 0 0,0-3 2464 0 0,1 0-907 0 0,22-41-2720 0 0,-33 62 4107 0 0,0 1 61 0 0,0 0 106 0 0,0 0 378 0 0,0 0 167 0 0,3 19 2129 0 0,-2-16-2994 0 0,-1 1-1 0 0,0-1 0 0 0,0 0 1 0 0,0 1-1 0 0,-1-1 0 0 0,0 3-326 0 0,-1 13 933 0 0,3 7-56 0 0,1 1-1 0 0,2 2-876 0 0,-3-22 0 0 0,0 1-140 0 0,0 0-1 0 0,0 0 1 0 0,1 0 0 0 0,1 0 0 0 0,1 5 140 0 0,-1-9-5371 0 0,3-3-1876 0 0</inkml:trace>
  <inkml:trace contextRef="#ctx0" brushRef="#br0" timeOffset="35232.215">4618 2577 16671 0 0,'0'0'382'0'0,"0"0"54"0"0,0 0 20 0 0,0 0-55 0 0,2 0-260 0 0,4 0-129 0 0,0 1-1 0 0,-1 0 0 0 0,1 0 0 0 0,-1 0 0 0 0,1 1 0 0 0,-1-1 0 0 0,0 1 0 0 0,0 1 0 0 0,1-1 0 0 0,-1 1 0 0 0,-1 0 0 0 0,1 0 0 0 0,2 2-11 0 0,-5-3-56 0 0,0 0-362 0 0,2 0-4273 0 0,4 0-1103 0 0</inkml:trace>
  <inkml:trace contextRef="#ctx0" brushRef="#br0" timeOffset="35421.811">4815 2618 12464 0 0,'2'12'945'0'0,"0"7"-363"0"0,-1-1 1 0 0,-1 1-1 0 0,-1 13-582 0 0,0 10 1402 0 0,1 2-640 0 0,1-20-549 0 0,0 0-1 0 0,-2 0 0 0 0,-1 1 1 0 0,-1-1-1 0 0,-2 5-212 0 0,-2-11-1952 0 0,4-13 1194 0 0</inkml:trace>
  <inkml:trace contextRef="#ctx0" brushRef="#br0" timeOffset="35708.606">4737 2796 12264 0 0,'14'0'922'0'0,"81"5"197"0"0,-62-2-483 0 0,-1-2 1 0 0,0-2-1 0 0,1-1 1 0 0,-1-1-1 0 0,6-3-636 0 0,-31 4 49 0 0,0 1 0 0 0,0-1 0 0 0,-1 0 0 0 0,1-1 0 0 0,-1 1 0 0 0,1-1 0 0 0,-1-1 0 0 0,0 1-1 0 0,0-2-48 0 0,-5 5 64 0 0,-1 0 6 0 0,0 0 15 0 0,-15 6 242 0 0,11-3-257 0 0,1 0 1 0 0,0 1 0 0 0,-1-1-1 0 0,2 1 1 0 0,-1-1-1 0 0,0 1 1 0 0,1 0-1 0 0,0 0 1 0 0,0 1 0 0 0,0-1-1 0 0,0 0 1 0 0,0 1-1 0 0,1-1 1 0 0,0 1 0 0 0,0-1-1 0 0,0 1 1 0 0,1-1-1 0 0,0 4-70 0 0,0-6 43 0 0,0 0 0 0 0,0 0-1 0 0,0 0 1 0 0,1 0-1 0 0,-1-1 1 0 0,1 1 0 0 0,0 0-1 0 0,-1 0 1 0 0,1 0-1 0 0,0-1 1 0 0,0 1 0 0 0,0 0-1 0 0,0-1 1 0 0,0 1 0 0 0,1-1-1 0 0,-1 1 1 0 0,0-1-1 0 0,1 0 1 0 0,-1 1 0 0 0,1-1-1 0 0,-1 0 1 0 0,1 0-1 0 0,0 0 1 0 0,-1 0 0 0 0,1 0-1 0 0,0 0 1 0 0,0-1-1 0 0,0 1 1 0 0,-1-1 0 0 0,1 1-1 0 0,0-1 1 0 0,0 0-1 0 0,0 0 1 0 0,0 1 0 0 0,0-1-1 0 0,0-1 1 0 0,0 1 0 0 0,0 0-1 0 0,0 0 1 0 0,0-1-1 0 0,-1 1 1 0 0,1-1 0 0 0,0 1-1 0 0,0-1 1 0 0,0 0-1 0 0,0 0-42 0 0,0 0 13 0 0,12-5 52 0 0,-1-2 1 0 0,1 1 0 0 0,-1-2 0 0 0,-1 0 0 0 0,10-8-66 0 0,-19 14 1 0 0,1 1 1 0 0,0-1-1 0 0,0 1 0 0 0,0-1 1 0 0,0 1-1 0 0,0 0 1 0 0,0 1-1 0 0,0-1 0 0 0,1 1 1 0 0,-1-1-1 0 0,1 1 1 0 0,-1 1-1 0 0,1-1 1 0 0,-1 1-1 0 0,4 0-1 0 0,-6 1 7 0 0,0 0 0 0 0,0 0 0 0 0,0 0 0 0 0,0 1 1 0 0,0-1-1 0 0,0 1 0 0 0,-1 0 0 0 0,1-1 0 0 0,1 3-7 0 0,-3-3 7 0 0,6 7 40 0 0,-3 3-37 0 0,3 7-21 0 0,-3-5-6362 0 0,-2-11-421 0 0</inkml:trace>
  <inkml:trace contextRef="#ctx0" brushRef="#br0" timeOffset="36425.128">5732 2730 11024 0 0,'0'0'248'0'0,"0"0"34"0"0,0 0 22 0 0,0 0-29 0 0,-10-6-168 0 0,5 5 141 0 0,0-1 0 0 0,1 1 0 0 0,-1 0 0 0 0,0 0 0 0 0,0 0 0 0 0,0 1 0 0 0,0 0 1 0 0,0 0-1 0 0,0 0 0 0 0,1 1 0 0 0,-1-1 0 0 0,0 1 0 0 0,0 0 0 0 0,0 1 0 0 0,1-1 0 0 0,-1 1 1 0 0,0 0-1 0 0,1 0 0 0 0,-2 1-248 0 0,-4 3 687 0 0,0-1 1 0 0,0 2-1 0 0,1-1 1 0 0,0 2-1 0 0,0-1 1 0 0,1 1-1 0 0,-6 7-687 0 0,9-10 69 0 0,2 1-1 0 0,-1 0 1 0 0,0 0 0 0 0,1 0-1 0 0,0 0 1 0 0,1 0 0 0 0,-1 0-1 0 0,1 1 1 0 0,0-1 0 0 0,1 1-1 0 0,0 0 1 0 0,0-1 0 0 0,0 1-1 0 0,1 6-68 0 0,0-12 11 0 0,0 0 0 0 0,0 0 0 0 0,0 0 0 0 0,1 0 0 0 0,-1-1-1 0 0,0 1 1 0 0,1 0 0 0 0,-1 0 0 0 0,1-1 0 0 0,-1 1 0 0 0,1 0 0 0 0,-1 0-1 0 0,1-1 1 0 0,0 1 0 0 0,-1-1 0 0 0,1 1 0 0 0,0-1 0 0 0,-1 1 0 0 0,1-1-1 0 0,0 1 1 0 0,0-1 0 0 0,0 1-11 0 0,17 6 136 0 0,-17-7-125 0 0,3 1 25 0 0,1 0 1 0 0,-1 0 0 0 0,1-1-1 0 0,-1 0 1 0 0,1 0 0 0 0,-1 0-1 0 0,1 0 1 0 0,-1-1 0 0 0,1 0-1 0 0,-1 0-36 0 0,5-1 116 0 0,-1 0 0 0 0,0-1 0 0 0,1 0 0 0 0,4-3-116 0 0,-3 1-97 0 0,1-2 1 0 0,-2 1-1 0 0,1-2 0 0 0,-1 1 0 0 0,0-1 0 0 0,-1 0 0 0 0,1-1 0 0 0,-2 0 0 0 0,4-5 97 0 0,3-5-160 0 0,-2-1-1 0 0,0 0 0 0 0,-1-1 1 0 0,2-9 160 0 0,25-63-1179 0 0,-31 74 921 0 0,-1-1 0 0 0,-1 0-1 0 0,2-18 259 0 0,-7 31 86 0 0,0 5 112 0 0,0 2 25 0 0,-14 14 301 0 0,3 3-482 0 0,0 1 0 0 0,2 0 0 0 0,0 0 0 0 0,1 1 0 0 0,1 0 0 0 0,0 0 0 0 0,2 0 0 0 0,-3 16-42 0 0,5-22 23 0 0,1 0 0 0 0,1 0 1 0 0,0 0-1 0 0,1-1 0 0 0,0 1 0 0 0,1 0 0 0 0,0 0 1 0 0,1 0-1 0 0,1 0 0 0 0,0 2-23 0 0,-2-12 7 0 0,0 0 1 0 0,1 0-1 0 0,-1 0 1 0 0,1-1-1 0 0,-1 1 1 0 0,1 0-1 0 0,0 0 1 0 0,0-1-1 0 0,0 1 1 0 0,0-1-1 0 0,0 0 1 0 0,1 0-1 0 0,-1 1 1 0 0,1-2-1 0 0,-1 1 1 0 0,1 0-1 0 0,1 0-6 0 0,0 0 20 0 0,1 0 0 0 0,-1-1 1 0 0,1 1-1 0 0,-1-1 0 0 0,1 0 1 0 0,0-1-1 0 0,-1 1 1 0 0,1-1-1 0 0,0 0 0 0 0,0 0 1 0 0,0 0-22 0 0,8-1 29 0 0,0-2 0 0 0,0 1 1 0 0,-1-1-1 0 0,1-1 0 0 0,-1 0 1 0 0,1-1-1 0 0,-1-1 0 0 0,-1 1-29 0 0,-1-1-95 0 0,0 0 0 0 0,-1 0 0 0 0,0 0-1 0 0,0-1 1 0 0,-1-1 0 0 0,0 1 0 0 0,0-1-1 0 0,0-1 1 0 0,-1 1 0 0 0,4-8 95 0 0,-3 2-306 0 0,0 0 0 0 0,-1 0 0 0 0,-1 0 1 0 0,0-1-1 0 0,-1 1 0 0 0,0-1 0 0 0,0-6 306 0 0,-4 5-64 0 0,-1 16 84 0 0,0-1 0 0 0,0 1 1 0 0,0-1-1 0 0,0 1 0 0 0,0-1 1 0 0,0 1-1 0 0,0-1 0 0 0,0 1 1 0 0,0 0-1 0 0,0-1 0 0 0,0 1 1 0 0,0-1-1 0 0,0 1 0 0 0,-1-1 1 0 0,1 1-1 0 0,0 0 0 0 0,0-1 1 0 0,-1 1-1 0 0,1-1 0 0 0,0 1 1 0 0,0 0-1 0 0,-1-1 0 0 0,1 1 1 0 0,0 0-1 0 0,-1 0 0 0 0,1-1 1 0 0,0 1-1 0 0,-1 0 0 0 0,1 0 1 0 0,-1-1-1 0 0,1 1 0 0 0,0 0 1 0 0,-1 0-21 0 0,-2 1 142 0 0,1 0 1 0 0,-1 0-1 0 0,0 0 1 0 0,1 0-1 0 0,-1 1 1 0 0,-1 1-143 0 0,2-2 75 0 0,-3 3-4 0 0,1-1 0 0 0,0 1 0 0 0,0 0 0 0 0,0 0 0 0 0,0 0-1 0 0,0 0 1 0 0,1 1 0 0 0,0 0 0 0 0,0-1 0 0 0,0 1 0 0 0,1 0-1 0 0,-1 1 1 0 0,1 1-71 0 0,-4 9 402 0 0,1-1-1 0 0,1 1 1 0 0,-1 16-402 0 0,4-25 131 0 0,1-1 1 0 0,0 1 0 0 0,0 0-1 0 0,1 0 1 0 0,-1-1 0 0 0,2 1 0 0 0,-1-1-1 0 0,1 1 1 0 0,0-1 0 0 0,0 1-1 0 0,1-1 1 0 0,-1 0 0 0 0,4 4-132 0 0,-2-3 122 0 0,0 0 0 0 0,1 0 0 0 0,0 0 0 0 0,0-1-1 0 0,0 0 1 0 0,1 0 0 0 0,0 0 0 0 0,0-1 0 0 0,1 1 0 0 0,-1-2 0 0 0,2 1-122 0 0,1 0 11 0 0,0-1 1 0 0,0 0-1 0 0,0-1 1 0 0,0 0-1 0 0,1-1 1 0 0,-1 0-1 0 0,1 0 1 0 0,0-1-1 0 0,0 0-11 0 0,-1-1-530 0 0,0 0-1 0 0,0 0 1 0 0,0 0 0 0 0,0-1 0 0 0,0-1-1 0 0,2 0 531 0 0,5-3-8391 0 0</inkml:trace>
  <inkml:trace contextRef="#ctx0" brushRef="#br0" timeOffset="38038.238">7517 2314 13968 0 0,'-8'-3'75'0'0,"0"1"-1"0"0,0 0 1 0 0,0 0 0 0 0,0 1 0 0 0,0 0 0 0 0,-1 1 0 0 0,1-1 0 0 0,0 2 0 0 0,0-1 0 0 0,-1 1 0 0 0,1 0 0 0 0,0 1 0 0 0,0 0 0 0 0,0 0 0 0 0,0 1-75 0 0,-22 7 381 0 0,1 2 1 0 0,0 1 0 0 0,-5 5-382 0 0,24-13 189 0 0,0 1 1 0 0,0 0-1 0 0,1 1 1 0 0,0 0-1 0 0,0 0 0 0 0,1 1 1 0 0,0 0-1 0 0,0 0 1 0 0,1 1-1 0 0,0 0 1 0 0,0 1-1 0 0,1-1 1 0 0,1 1-1 0 0,-1 1 0 0 0,2-1 1 0 0,-1 1-1 0 0,1-1 1 0 0,1 1-1 0 0,0 0 1 0 0,1 1-1 0 0,0-1 1 0 0,0 0-1 0 0,1 1 0 0 0,1 10-189 0 0,1 0 55 0 0,1 1-1 0 0,1 0 0 0 0,0 0 0 0 0,2-1 0 0 0,2 4-54 0 0,39 110 57 0 0,-7-26 43 0 0,-36-100-93 0 0,16 60 72 0 0,-18-61-121 0 0,1 1 1 0 0,-1-1-1 0 0,-1 1 1 0 0,0 0-1 0 0,0-1 0 0 0,-1 6 42 0 0,1-13-71 0 0,-1 0 1 0 0,1-1-1 0 0,-1 1 0 0 0,1 0 0 0 0,-1-1 0 0 0,1 1 0 0 0,-1 0 0 0 0,0-1 0 0 0,0 1 71 0 0,-9 6-5637 0 0,-1-5-719 0 0</inkml:trace>
  <inkml:trace contextRef="#ctx0" brushRef="#br0" timeOffset="38841.994">6752 2835 14712 0 0,'-3'-5'83'0'0,"-1"0"170"0"0,0-1 0 0 0,1 1 0 0 0,0 0 1 0 0,0-1-1 0 0,1 0 0 0 0,-1 0-253 0 0,3 5 36 0 0,0 1-1 0 0,0-1 0 0 0,0 1 1 0 0,0-1-1 0 0,0 1 0 0 0,0-1 1 0 0,0 1-1 0 0,0-1 0 0 0,0 0 1 0 0,0 1-1 0 0,0-1 1 0 0,0 1-1 0 0,0-1 0 0 0,1 1 1 0 0,-1-1-1 0 0,0 0 0 0 0,0 1 1 0 0,0-1-1 0 0,1 1 0 0 0,-1-1 1 0 0,0 1-1 0 0,1 0 1 0 0,-1-1-1 0 0,1 1 0 0 0,-1-1 1 0 0,0 1-1 0 0,1 0 0 0 0,-1-1 1 0 0,1 1-1 0 0,-1 0 0 0 0,1-1 1 0 0,-1 1-1 0 0,1 0 1 0 0,-1 0-1 0 0,1-1 0 0 0,-1 1 1 0 0,1 0-1 0 0,-1 0 0 0 0,1 0 1 0 0,0 0-1 0 0,-1 0 0 0 0,1 0 1 0 0,-1 0-1 0 0,1 0 1 0 0,0 0-36 0 0,0 0 93 0 0,22-1 288 0 0,-1 1 0 0 0,1 1 0 0 0,0 1-1 0 0,-1 1 1 0 0,22 5-381 0 0,27 4 312 0 0,119 2 152 0 0,-135-14-340 0 0,-1-2-1 0 0,0-3 0 0 0,0-2 1 0 0,9-4-124 0 0,-36 5-2 0 0,0 0-1 0 0,0-2 1 0 0,-1 0 0 0 0,0-2 0 0 0,-1-1 0 0 0,0-1 0 0 0,5-4 2 0 0,-20 9-256 0 0,-1 1 0 0 0,1-2 0 0 0,-1 1 0 0 0,-1-1 0 0 0,1-1-1 0 0,-2 1 1 0 0,1-1 0 0 0,-1-1 0 0 0,0 1 0 0 0,-1-1 0 0 0,0 0 0 0 0,-1-1 0 0 0,3-6 256 0 0,-7 13-19 0 0,0 0 1 0 0,0 0 0 0 0,0-1-1 0 0,0 1 1 0 0,-1 0 0 0 0,0 0 0 0 0,0-1-1 0 0,0 1 1 0 0,0-1 0 0 0,-1 0 18 0 0,1 4 49 0 0,0 0 1 0 0,-1 0 0 0 0,1 0 0 0 0,0 0 0 0 0,0 0-1 0 0,-1 0 1 0 0,1 0 0 0 0,-1 0 0 0 0,1 0 0 0 0,-1 0 0 0 0,1 1-1 0 0,-1-1 1 0 0,1 0 0 0 0,-1 0 0 0 0,0 1 0 0 0,0-1-1 0 0,1 0 1 0 0,-1 1 0 0 0,0-1 0 0 0,0 0 0 0 0,0 1 0 0 0,1-1-1 0 0,-1 1 1 0 0,0 0 0 0 0,0-1 0 0 0,0 1 0 0 0,0 0-1 0 0,0-1 1 0 0,0 1 0 0 0,0 0 0 0 0,0 0 0 0 0,0 0 0 0 0,0 0-1 0 0,0 0 1 0 0,0 0 0 0 0,0 0 0 0 0,0 0 0 0 0,0 0-1 0 0,0 1 1 0 0,0-1 0 0 0,0 0 0 0 0,0 1 0 0 0,0-1 0 0 0,0 1-1 0 0,0-1-49 0 0,-3 2 142 0 0,-1 0 0 0 0,1 1 0 0 0,0-1 0 0 0,1 1 1 0 0,-1 0-1 0 0,0 0 0 0 0,1 0 0 0 0,-1 0 0 0 0,1 0 0 0 0,0 1 0 0 0,0 0 0 0 0,1-1 0 0 0,-1 2-142 0 0,-6 10 264 0 0,0 1 1 0 0,-5 13-265 0 0,10-18 49 0 0,0 0-1 0 0,1 1 1 0 0,0-1-1 0 0,1 1 1 0 0,0 0-1 0 0,1 0 1 0 0,0 0-1 0 0,1 0 1 0 0,0-1-1 0 0,1 1 1 0 0,0 0-1 0 0,1 0 0 0 0,0 0 1 0 0,3 6-49 0 0,-4-14 38 0 0,0-1 0 0 0,1 0 0 0 0,-1 0 0 0 0,1 0 0 0 0,-1 0 0 0 0,1-1 0 0 0,0 1 0 0 0,0 0 0 0 0,0-1 0 0 0,1 1 0 0 0,-1-1 0 0 0,1 0 0 0 0,-1 0 0 0 0,1 0 0 0 0,0 0 0 0 0,-1 0 0 0 0,1-1 0 0 0,0 1 0 0 0,0-1 0 0 0,0 0 0 0 0,1 1 0 0 0,-1-2 0 0 0,0 1 0 0 0,0 0 0 0 0,1-1 0 0 0,-1 1 0 0 0,0-1 0 0 0,0 0 0 0 0,1 0 0 0 0,-1 0 0 0 0,0 0 0 0 0,1-1 0 0 0,-1 0 0 0 0,0 1 0 0 0,0-1 0 0 0,1 0 1 0 0,-1 0-1 0 0,0-1 0 0 0,0 1 0 0 0,0-1 0 0 0,0 0-38 0 0,4-3-13 0 0,0 0 0 0 0,-1-1 0 0 0,0 0 1 0 0,0 0-1 0 0,0 0 0 0 0,-1-1 0 0 0,0 0 1 0 0,0 0-1 0 0,0 0 0 0 0,-1 0 0 0 0,0-1 1 0 0,-1 0-1 0 0,0 0 0 0 0,0 0 0 0 0,-1 0 1 0 0,1 0-1 0 0,-2 0 0 0 0,1-2 13 0 0,0 3 34 0 0,1-6-1 0 0,-3 13-97 0 0,0 2-3 0 0,1 4 73 0 0,-1 1 0 0 0,1 0 0 0 0,1-1-1 0 0,-1 1 1 0 0,1-1 0 0 0,0 1 0 0 0,1-1-1 0 0,0 0 1 0 0,0 0 0 0 0,0 0 0 0 0,0 0-1 0 0,1-1 1 0 0,0 1 0 0 0,3 3-6 0 0,-3-5 31 0 0,0 1 0 0 0,1-1 0 0 0,-1 0 0 0 0,1 0 0 0 0,0 0 0 0 0,0-1 0 0 0,0 1 0 0 0,0-1 0 0 0,1 0 0 0 0,-1-1-1 0 0,1 1 1 0 0,0-1 0 0 0,-1-1 0 0 0,1 1 0 0 0,0-1 0 0 0,6 1-31 0 0,-1-1 77 0 0,1 0-1 0 0,0-1 1 0 0,0-1-1 0 0,0 0 1 0 0,0 0 0 0 0,0-2-77 0 0,-9 3 2 0 0,1-1 0 0 0,-1 0 1 0 0,1 0-1 0 0,-1-1 0 0 0,0 1 1 0 0,1-1-1 0 0,-1 0 0 0 0,0 1 1 0 0,0-1-1 0 0,0-1 0 0 0,0 1 1 0 0,-1 0-1 0 0,1-1 0 0 0,-1 1 1 0 0,1-1-1 0 0,-1 0 0 0 0,0 0 1 0 0,0 0-1 0 0,0 0 0 0 0,-1 0 1 0 0,1 0-1 0 0,0-2-2 0 0,0-3-76 0 0,0 0 0 0 0,-1 0 0 0 0,0 0 0 0 0,0 0 1 0 0,-1 0-1 0 0,0 0 0 0 0,0 0 0 0 0,-1 0 0 0 0,0 0 0 0 0,-1-2 76 0 0,-4-6-102 0 0,3 15 112 0 0,4 9-14 0 0,0-3 41 0 0,0 0 0 0 0,1-1 0 0 0,0 1-1 0 0,0 0 1 0 0,0-1 0 0 0,1 0 0 0 0,2 3-37 0 0,-1 1 54 0 0,4 4 18 0 0,1 0 0 0 0,0-1 0 0 0,5 3-72 0 0,-8-8-22 0 0,0 0-1 0 0,0-1 1 0 0,1 0-1 0 0,0 0 0 0 0,0-1 1 0 0,0 0-1 0 0,1 0 1 0 0,0 0-1 0 0,-1-1 1 0 0,1-1-1 0 0,0 1 1 0 0,1-1-1 0 0,-1 0 0 0 0,0-1 1 0 0,0 0-1 0 0,1 0 1 0 0,-1-1-1 0 0,1 0 1 0 0,-1-1-1 0 0,0 0 1 0 0,1 0-1 0 0,-1 0 0 0 0,0-1 1 0 0,5-2 22 0 0,-1-1-2244 0 0,-1 0 1 0 0,10-5 2243 0 0,-6-1-5254 0 0,-2 1-1103 0 0</inkml:trace>
  <inkml:trace contextRef="#ctx0" brushRef="#br0" timeOffset="39147.394">8543 2599 14768 0 0,'0'-1'53'0'0,"0"1"1"0"0,1-1 0 0 0,-1 0 0 0 0,0 1 0 0 0,0-1 0 0 0,0 1-1 0 0,0-1 1 0 0,1 0 0 0 0,-1 1 0 0 0,0-1 0 0 0,0 0 0 0 0,0 1 0 0 0,-1-1-1 0 0,1 0 1 0 0,0 1 0 0 0,0-1 0 0 0,0 0 0 0 0,0 1 0 0 0,-1-1 0 0 0,1 0-1 0 0,0 1 1 0 0,0-1 0 0 0,-1 1 0 0 0,1-1 0 0 0,-1 1 0 0 0,1-1-1 0 0,0 1 1 0 0,-1-1 0 0 0,1 1 0 0 0,-1-1 0 0 0,1 1 0 0 0,-1-1 0 0 0,1 1-1 0 0,-1 0 1 0 0,0-1 0 0 0,1 1 0 0 0,-1 0 0 0 0,1 0 0 0 0,-1-1 0 0 0,0 1-1 0 0,1 0 1 0 0,-1 0 0 0 0,0 0 0 0 0,1 0 0 0 0,-1 0 0 0 0,0 0-1 0 0,1 0 1 0 0,-1 0-54 0 0,-2-1 268 0 0,1 1 0 0 0,0 0 0 0 0,0 0 0 0 0,-1 0 0 0 0,1 0 0 0 0,0 1 1 0 0,-1-1-1 0 0,1 1 0 0 0,0-1 0 0 0,0 1 0 0 0,0 0 0 0 0,-1 0 0 0 0,1-1 0 0 0,-1 2-268 0 0,-6 5 517 0 0,0 0 0 0 0,1 1 0 0 0,-1 0 0 0 0,2 1 0 0 0,-7 8-517 0 0,10-11 104 0 0,0 0 0 0 0,0 0 0 0 0,1 0-1 0 0,0 1 1 0 0,0-1 0 0 0,1 1 0 0 0,-1 0 0 0 0,1 0 0 0 0,1 0 0 0 0,-1 2-104 0 0,3-3 70 0 0,-1 0 0 0 0,1 0 0 0 0,0 0 1 0 0,0-1-1 0 0,1 1 0 0 0,0 0 1 0 0,0 0-71 0 0,0-4 9 0 0,-1 0 0 0 0,1 0 0 0 0,0 0 0 0 0,0 0 0 0 0,0 0 0 0 0,0 0 1 0 0,1-1-1 0 0,-1 1 0 0 0,0-1 0 0 0,1 0 0 0 0,-1 1 0 0 0,1-1 0 0 0,2 0-9 0 0,5 4 26 0 0,-3-1 3 0 0,1-1 0 0 0,0 0 0 0 0,0-1 0 0 0,0 0 0 0 0,0 0 0 0 0,0-1 0 0 0,1 0 0 0 0,-1 0 0 0 0,0-1 0 0 0,1 0 0 0 0,-1 0 0 0 0,8-2-29 0 0,-1 0-146 0 0,-1-1 0 0 0,1 0 0 0 0,0-2 1 0 0,-1 1-1 0 0,0-2 0 0 0,10-4 146 0 0,-17 6-461 0 0,-1 0 0 0 0,0 0-1 0 0,0 0 1 0 0,0-1 0 0 0,-1 0 0 0 0,1 0 0 0 0,-1 0 0 0 0,0-1-1 0 0,0 0 462 0 0,8-13-1944 0 0</inkml:trace>
  <inkml:trace contextRef="#ctx0" brushRef="#br0" timeOffset="40695.468">8877 2358 16559 0 0,'-1'0'65'0'0,"0"0"0"0"0,0 1-1 0 0,1-1 1 0 0,-1 1 0 0 0,0-1-1 0 0,0 1 1 0 0,0-1-1 0 0,0 1 1 0 0,1-1 0 0 0,-1 1-1 0 0,0-1 1 0 0,1 1-1 0 0,-1 0 1 0 0,0 0 0 0 0,1-1-1 0 0,-1 1 1 0 0,1 0-1 0 0,-1 0 1 0 0,1 0 0 0 0,-1 0-1 0 0,1-1 1 0 0,0 1 0 0 0,-1 0-1 0 0,1 0 1 0 0,0 0-1 0 0,0 0 1 0 0,0 0 0 0 0,0 0-1 0 0,0 0 1 0 0,0 0-1 0 0,0 0-64 0 0,-2 37 276 0 0,2-32 128 0 0,0 17 238 0 0,-1-3 170 0 0,1-1 0 0 0,2 0 1 0 0,2 19-813 0 0,-1-21 567 0 0,-2 1 1 0 0,0-1-1 0 0,-1 8-567 0 0,1 11 578 0 0,0 3-75 0 0,5 47-42 0 0,-2-31-95 0 0,-4-54-620 0 0,0-1-24 0 0,0 0-104 0 0,0 0-433 0 0,0-14-2446 0 0,-1-4-4 0 0,1 11 2210 0 0,0 0 1 0 0,0 0-1 0 0,0 0 1 0 0,1-1-1 0 0,0 1 1 0 0,0 0-1 0 0,1 0 1 0 0,0 0-1 0 0,1-2 1055 0 0,4-17-1968 0 0,-7 23 1837 0 0,0 0 1 0 0,1 0 0 0 0,0 0-1 0 0,-1 0 1 0 0,1 0 0 0 0,0 0-1 0 0,1 0 1 0 0,-1 1 0 0 0,0-1-1 0 0,2-2 131 0 0,20-23 1074 0 0,-18 22-35 0 0,1 0-1 0 0,1 0 1 0 0,-1 1 0 0 0,1 0-1 0 0,0 0 1 0 0,0 0-1 0 0,0 1 1 0 0,6-2-1039 0 0,-10 4 268 0 0,1 0 0 0 0,0 0 1 0 0,-1 1-1 0 0,1 0 1 0 0,0 0-1 0 0,-1 0 1 0 0,1 0-1 0 0,0 0 1 0 0,0 1-1 0 0,0-1 1 0 0,0 1-1 0 0,0 0 1 0 0,0 1-1 0 0,0-1 1 0 0,0 1-1 0 0,-1-1 0 0 0,4 2-268 0 0,1 0 390 0 0,-2 1 0 0 0,1 0 0 0 0,0 0 0 0 0,0 0 0 0 0,-1 1 0 0 0,0 0 0 0 0,0 0 0 0 0,0 1 0 0 0,0-1 0 0 0,0 2-390 0 0,-5-5 151 0 0,2 1-7 0 0,-1 1 0 0 0,1-1-1 0 0,-1 1 1 0 0,0 0 0 0 0,1 0 0 0 0,0 2-144 0 0,-3-4 98 0 0,0-1-91 0 0,0 1-1 0 0,0-1 1 0 0,0 0-1 0 0,0 0 0 0 0,0 1 1 0 0,0-1-1 0 0,1 0 1 0 0,-1 1-1 0 0,0-1 1 0 0,0 0-1 0 0,0 0 0 0 0,0 1 1 0 0,0-1-1 0 0,0 0 1 0 0,0 1-1 0 0,1-1 0 0 0,-1 0 1 0 0,0 0-1 0 0,0 0 1 0 0,0 1-1 0 0,1-1 1 0 0,-1 0-1 0 0,0 0 0 0 0,0 0 1 0 0,1 1-1 0 0,-1-1 1 0 0,0 0-1 0 0,0 0 1 0 0,1 0-1 0 0,-1 0-6 0 0,16 13 394 0 0,-12-9-329 0 0,0-1 0 0 0,1 1 0 0 0,-1-1-1 0 0,1-1 1 0 0,-1 1 0 0 0,2 0-65 0 0,14 3 64 0 0,-15-2-53 0 0,-2-3 44 0 0,-2-1-55 0 0,9 6 9 0 0,-9-4-16 0 0,17 6 14 0 0,-14-7 2 0 0,0 0 1 0 0,0 0-1 0 0,0 0 0 0 0,0-1 1 0 0,1 0-1 0 0,-1 0 0 0 0,0 0 1 0 0,1 0-1 0 0,-1-1 0 0 0,0 1 1 0 0,0-1-1 0 0,0 0 0 0 0,0 0 1 0 0,0-1-1 0 0,0 1 0 0 0,0-1 1 0 0,0 0-1 0 0,0 0 0 0 0,-1 0 1 0 0,1-1-1 0 0,-1 1 0 0 0,1-1 1 0 0,-1 0-1 0 0,0 0 0 0 0,0 0 1 0 0,0 0-1 0 0,-1-1 0 0 0,1 1 1 0 0,-1-1-1 0 0,0 1 0 0 0,0-1 1 0 0,1-2-10 0 0,4-12 49 0 0,-5 12-27 0 0,1-1 1 0 0,-1 0-1 0 0,0 0 0 0 0,1-6-22 0 0,-2 8 0 0 0,0 0 1 0 0,1 0-1 0 0,0 0 0 0 0,0 0 0 0 0,0 0 0 0 0,2-3 0 0 0,-2 5-1 0 0,0-1-1 0 0,0 0 0 0 0,0 0 1 0 0,-1 0-1 0 0,0 0 1 0 0,0 0-1 0 0,0 0 0 0 0,0 0 1 0 0,0-3 1 0 0,5-18-163 0 0,0 47 163 0 0,-4-9 0 0 0,1 2 0 0 0,-1 1 0 0 0,0 13 0 0 0,-2-22 0 0 0,1-1 0 0 0,0 0 0 0 0,0 0 0 0 0,1 3 0 0 0,3 20 0 0 0,-4-25 0 0 0,-1 0 0 0 0,1 0 0 0 0,-1 0 0 0 0,1 1 0 0 0,1-1 0 0 0,-1 0 0 0 0,0 0 0 0 0,1 0 0 0 0,0 0 0 0 0,0-1 0 0 0,0 1 0 0 0,2 2 0 0 0,2-1 43 0 0,0-1 0 0 0,0 0 0 0 0,1 0 0 0 0,-1 0 1 0 0,1-1-1 0 0,0 0 0 0 0,0 0 0 0 0,0-1 0 0 0,1 0 0 0 0,-1 0 0 0 0,0-1 0 0 0,1 0 0 0 0,-1 0 0 0 0,1 0 0 0 0,0-1 0 0 0,-1 0 0 0 0,1-1 0 0 0,-1 0 0 0 0,1 0 1 0 0,5-2-44 0 0,-3 0-336 0 0,-1 0 0 0 0,0 0 1 0 0,0-1-1 0 0,0 0 0 0 0,0-1 1 0 0,-1 1-1 0 0,0-2 0 0 0,6-4 336 0 0,46-32-10634 0 0,38-37 10634 0 0,-79 63-694 0 0,-13 11 592 0 0,0 0 0 0 0,0-1 0 0 0,0 1 1 0 0,-1-1-1 0 0,0 0 0 0 0,0-1 0 0 0,3-4 102 0 0,-8 10 221 0 0,1 1 0 0 0,0-1 0 0 0,-1 0-1 0 0,0 0 1 0 0,1 0 0 0 0,-1 0 0 0 0,1 0 0 0 0,-1 0-1 0 0,0 0 1 0 0,0 0 0 0 0,0 0 0 0 0,1 0 0 0 0,-1 0-1 0 0,0 0 1 0 0,0 0 0 0 0,0 0 0 0 0,-1 0-1 0 0,1 0 1 0 0,0 0 0 0 0,0 0 0 0 0,0 0 0 0 0,-1 0-1 0 0,1 0 1 0 0,-1 0 0 0 0,1 0 0 0 0,-1 0 0 0 0,1 0-1 0 0,-1 0 1 0 0,1 0 0 0 0,-1 0 0 0 0,0 1-1 0 0,0-2-220 0 0,-1 2 269 0 0,0-1 0 0 0,0 1 0 0 0,0-1 0 0 0,-1 1 0 0 0,1 0 0 0 0,0 0 0 0 0,0 0 0 0 0,0 0 0 0 0,0 1 0 0 0,0-1 0 0 0,-1 0 0 0 0,1 1-1 0 0,0 0 1 0 0,0-1-269 0 0,-34 14 625 0 0,24-8-287 0 0,-1-1-243 0 0,0 2 1 0 0,0-1-1 0 0,1 2 0 0 0,0 0 0 0 0,1 0 0 0 0,-1 1 1 0 0,2 0-1 0 0,-1 1 0 0 0,1 0 0 0 0,1 1 0 0 0,0 0 0 0 0,0 0 1 0 0,-4 9-96 0 0,-2 11 106 0 0,10-21-106 0 0,6-7 0 0 0,0-3 0 0 0,5 6 0 0 0,-2-5-7 0 0,-1 0 0 0 0,1 0-1 0 0,-1 0 1 0 0,1 0 0 0 0,0-1 0 0 0,-1 1-1 0 0,1-1 1 0 0,0 0 0 0 0,0 0-1 0 0,-1 0 1 0 0,1-1 0 0 0,0 1 0 0 0,3-2 7 0 0,1 0-23 0 0,0 0 1 0 0,0-1 0 0 0,0 0 0 0 0,0 0 0 0 0,6-5 22 0 0,54-27-203 0 0,-61 32 193 0 0,0 0 1 0 0,0 0-1 0 0,0 0 0 0 0,0 0 0 0 0,0 1 1 0 0,1 1-1 0 0,-1-1 0 0 0,1 1 0 0 0,1 0 10 0 0,-8 1-122 0 0,5 6-140 0 0,-1-1 289 0 0,0 0-1 0 0,-1 1 1 0 0,1 0-1 0 0,-1 0 1 0 0,-1 0-27 0 0,-1-3 43 0 0,1 1 1 0 0,-1 0-1 0 0,1 0 1 0 0,-1-1-1 0 0,1 0 1 0 0,0 1-1 0 0,0-1 1 0 0,0 0-1 0 0,1-1 1 0 0,-1 1-1 0 0,1 0 1 0 0,0-1-1 0 0,-1 0 1 0 0,2 0-44 0 0,3 1 32 0 0,-1-1 0 0 0,1 1 1 0 0,0-2-1 0 0,0 1 1 0 0,0-1-1 0 0,1-1 0 0 0,-1 1 1 0 0,0-1-1 0 0,0-1 1 0 0,2 0-33 0 0,-4 1 13 0 0,-1-1 0 0 0,0 0 0 0 0,1-1 1 0 0,-1 1-1 0 0,0-1 0 0 0,0 0 0 0 0,0 0 1 0 0,0-1-1 0 0,-1 0 0 0 0,1 1 0 0 0,0-2 1 0 0,-1 1-1 0 0,0 0 0 0 0,0-1 0 0 0,3-3-13 0 0,-2 1-92 0 0,-1 0 0 0 0,0 1 0 0 0,0-1-1 0 0,0-1 1 0 0,-1 1 0 0 0,0 0 0 0 0,0-1-1 0 0,1-5 93 0 0,-1-1-359 0 0,-1 1-1 0 0,0-1 0 0 0,0 0 0 0 0,-1-7 360 0 0,0-12-444 0 0,2 0 0 0 0,1 0 1 0 0,2 1-1 0 0,1-1 0 0 0,1 1 0 0 0,10-22 444 0 0,-17 51 42 0 0,1-2 149 0 0,-1 0 0 0 0,1 0 0 0 0,-1 0 0 0 0,0 0-1 0 0,1-3-190 0 0,-2 6 366 0 0,0 1 8 0 0,0 0-30 0 0,9 19 152 0 0,-4 5-187 0 0,0 0 1 0 0,-2 0-1 0 0,-1 1 0 0 0,-1-1 0 0 0,-1 21-309 0 0,0-38 68 0 0,0 21 231 0 0,1 0 1 0 0,2 1-1 0 0,3 12-299 0 0,-1-28 22 0 0,-5-12 79 0 0,7 0 85 0 0,-7-1-187 0 0,0 0 0 0 0,0 0 0 0 0,1 0 0 0 0,-1 0-1 0 0,0 0 1 0 0,0 0 0 0 0,1 0 0 0 0,-1 0 0 0 0,0 1 0 0 0,1-1 0 0 0,-1-1-1 0 0,0 1 1 0 0,0 0 0 0 0,1 0 0 0 0,-1 0 0 0 0,0 0 0 0 0,0 0 0 0 0,1 0-1 0 0,-1 0 1 0 0,0 0 0 0 0,0 0 0 0 0,1 0 0 0 0,-1 0 0 0 0,0-1 0 0 0,0 1-1 0 0,1 0 1 0 0,-1 0 0 0 0,0 0 0 0 0,0-1 0 0 0,0 1 0 0 0,0 0 0 0 0,1 0-1 0 0,-1 0 1 0 0,0-1 0 0 0,0 1 0 0 0,0 0 0 0 0,0 0 1 0 0,17-22-481 0 0,-4 5-652 0 0,1 1-1 0 0,1-1 1134 0 0,-9 12-263 0 0,-1 0 0 0 0,1 0 1 0 0,0 1-1 0 0,1 0 0 0 0,-1 0 0 0 0,4-2 263 0 0,-7 5-39 0 0,-1 0-1 0 0,1 0 0 0 0,0 0 1 0 0,-1 1-1 0 0,1-1 1 0 0,0 1-1 0 0,0-1 1 0 0,0 1-1 0 0,0 0 40 0 0,-2 0-3 0 0,1 0 0 0 0,-1 0 0 0 0,0 0 0 0 0,1 0 0 0 0,-1 1 0 0 0,0-1 0 0 0,1 1 0 0 0,-1-1 1 0 0,0 1-1 0 0,0-1 0 0 0,0 1 0 0 0,1 0 0 0 0,-1-1 0 0 0,0 1 0 0 0,0 0 0 0 0,0 0 0 0 0,0 0 0 0 0,0 0 0 0 0,0 0 3 0 0,5 7 429 0 0,-1 1 0 0 0,1 0 0 0 0,-1 0 0 0 0,-1 0 0 0 0,3 8-429 0 0,-4-8 329 0 0,1 0-1 0 0,0 0 1 0 0,1-1 0 0 0,0 0-1 0 0,1 0 1 0 0,3 5-329 0 0,-4-7 132 0 0,0 0-1 0 0,1 0 1 0 0,0-1-1 0 0,1 0 1 0 0,-1 0 0 0 0,1 0-1 0 0,0-1 1 0 0,0 0 0 0 0,0 0-1 0 0,0-1 1 0 0,1 0 0 0 0,-1 0-1 0 0,1-1 1 0 0,0 0 0 0 0,5 1-132 0 0,-4-2 3 0 0,-1 1 0 0 0,0-1 1 0 0,0-1-1 0 0,1 0 0 0 0,-1 0 1 0 0,1-1-4 0 0,17-5-7618 0 0,-16 1-621 0 0</inkml:trace>
  <inkml:trace contextRef="#ctx0" brushRef="#br0" timeOffset="40959.374">10225 2322 19919 0 0,'0'0'20'0'0,"0"0"0"0"0,0 0 0 0 0,0 0 0 0 0,0 0 0 0 0,0 0 0 0 0,1 0 0 0 0,-1 0 0 0 0,0 0 0 0 0,0 0 0 0 0,0 0-1 0 0,0 0 1 0 0,0 0 0 0 0,0 0 0 0 0,0 0 0 0 0,0 0 0 0 0,0 0 0 0 0,0 0 0 0 0,0 0 0 0 0,0 0 0 0 0,0 0 0 0 0,0 0 0 0 0,1 0-1 0 0,-1 0 1 0 0,0 0 0 0 0,0 0 0 0 0,0 0 0 0 0,0 0 0 0 0,0 0 0 0 0,0 0 0 0 0,0-1 0 0 0,0 1 0 0 0,0 0 0 0 0,0 0 0 0 0,0 0 0 0 0,0 0-1 0 0,0 0 1 0 0,0 0 0 0 0,0 0 0 0 0,0 0 0 0 0,0 0 0 0 0,0 0 0 0 0,0 0 0 0 0,0 0 0 0 0,0 0 0 0 0,0 0 0 0 0,0-1 0 0 0,0 1-1 0 0,0 0 1 0 0,0 0 0 0 0,0 0 0 0 0,0 0 0 0 0,0 0 0 0 0,0 0 0 0 0,0 0 0 0 0,0 0 0 0 0,0 0 0 0 0,0 0 0 0 0,0 0 0 0 0,0 0-1 0 0,0 0 1 0 0,0 0 0 0 0,0 0 0 0 0,-1-1 0 0 0,1 1 0 0 0,0 0 0 0 0,0 0-20 0 0,11-1 347 0 0,11 2-81 0 0,36 3 678 0 0,10 1-186 0 0,-24-1-665 0 0,36-1-93 0 0,10 1-3680 0 0,-71-1-3578 0 0</inkml:trace>
  <inkml:trace contextRef="#ctx0" brushRef="#br0" timeOffset="41565.1">11229 2350 11104 0 0,'7'14'762'0'0,"-6"-13"-532"0"0,-1-1 0 0 0,1 1 0 0 0,-1 0 0 0 0,1 0 0 0 0,-1 0 0 0 0,1 0 0 0 0,-1 0 0 0 0,0 0 0 0 0,1 0 0 0 0,-1 0 0 0 0,0 0 0 0 0,0 0 0 0 0,0 0 0 0 0,0 0 0 0 0,0 0 0 0 0,0 1-230 0 0,-1-1 273 0 0,0-1 0 0 0,0 1 0 0 0,1 0-1 0 0,-1-1 1 0 0,0 1 0 0 0,-1 0-1 0 0,1-1 1 0 0,0 1 0 0 0,0-1 0 0 0,0 1-1 0 0,0-1 1 0 0,0 0 0 0 0,0 0 0 0 0,-1 1-1 0 0,1-1 1 0 0,-1 0-273 0 0,-28 5 2199 0 0,-1-1-1 0 0,-2-1-2198 0 0,-34 4 563 0 0,52-4-497 0 0,4-2-41 0 0,1 0 0 0 0,0 1 0 0 0,0 0 0 0 0,0 1 0 0 0,0 0 0 0 0,0 1 0 0 0,1 0 0 0 0,-1 0 0 0 0,1 1 0 0 0,-1 1-25 0 0,10-5-4 0 0,0-1 0 0 0,0 0 1 0 0,0 0-1 0 0,-1 1 0 0 0,1-1 0 0 0,0 0 1 0 0,0 0-1 0 0,0 1 0 0 0,0-1 1 0 0,0 0-1 0 0,0 1 0 0 0,0-1 0 0 0,0 0 1 0 0,0 0-1 0 0,0 1 0 0 0,0-1 0 0 0,0 0 1 0 0,0 1-1 0 0,0-1 0 0 0,0 0 0 0 0,1 0 1 0 0,-1 1-1 0 0,0-1 0 0 0,0 0 0 0 0,0 0 1 0 0,0 1-1 0 0,0-1 0 0 0,1 0 0 0 0,-1 0 1 0 0,0 1-1 0 0,0-1 0 0 0,0 0 0 0 0,1 0 1 0 0,-1 0-1 0 0,0 1 0 0 0,0-1 1 0 0,1 0-1 0 0,-1 0 4 0 0,10 7-99 0 0,-4-4 27 0 0,0-1 1 0 0,1 1-1 0 0,-1-2 1 0 0,1 1 0 0 0,0-1-1 0 0,-1 0 1 0 0,1 0 0 0 0,0-1-1 0 0,6 0 72 0 0,7-1-546 0 0,1-1 0 0 0,11-3 546 0 0,-29 4-48 0 0,32-5-305 0 0,-1 1 0 0 0,0 2 0 0 0,4 1 353 0 0,-31 2-14 0 0,6 0-11 0 0,0 0-1 0 0,0 1 1 0 0,0 1-1 0 0,0 0 1 0 0,3 1 25 0 0,-13-3 3 0 0,-1 1-1 0 0,1 0 1 0 0,0 0 0 0 0,-1 0 0 0 0,1 0 0 0 0,-1 0 0 0 0,1 0-1 0 0,-1 1 1 0 0,0-1 0 0 0,1 1 0 0 0,-1 0 0 0 0,0 0-1 0 0,0-1 1 0 0,0 1 0 0 0,-1 1 0 0 0,1-1 0 0 0,0 0 0 0 0,-1 0-1 0 0,1 1 1 0 0,-1-1 0 0 0,0 1 0 0 0,0-1 0 0 0,0 1 0 0 0,0-1-1 0 0,0 1 1 0 0,0 0 0 0 0,0 2-3 0 0,-1-3 10 0 0,2 8 84 0 0,-1-1 0 0 0,-1 1 0 0 0,1-1-1 0 0,-1 1 1 0 0,-1-1 0 0 0,0 1 0 0 0,-1 4-94 0 0,-2 14 182 0 0,3-23-51 0 0,1 1 1 0 0,-1 0 0 0 0,-1 0-1 0 0,1 0 1 0 0,-2 2-132 0 0,3-7 270 0 0,0-1-26 0 0,0 0-117 0 0,0 0-51 0 0,0 1-69 0 0,0-1 0 0 0,1 1 0 0 0,-1-1 0 0 0,0 1 0 0 0,1-1 0 0 0,-1 1 0 0 0,1-1 0 0 0,-1 0-1 0 0,1 1 1 0 0,-1-1 0 0 0,1 0 0 0 0,-1 1 0 0 0,1-1 0 0 0,-1 0 0 0 0,1 0 0 0 0,-1 1 0 0 0,1-1 0 0 0,0 0 0 0 0,-1 0 0 0 0,1 0 0 0 0,-1 0 0 0 0,1 0 0 0 0,0 0 0 0 0,-1 0 0 0 0,1 0 0 0 0,-1 0 0 0 0,1 0 0 0 0,-1 0-1 0 0,1 0 1 0 0,0-1 0 0 0,0 1-7 0 0,20-9 144 0 0,-16 7-118 0 0,16-9 20 0 0,-1 0 0 0 0,-1-2 0 0 0,7-6-46 0 0,-5 4-5 0 0,1 1 0 0 0,12-6 5 0 0,-25 16 0 0 0,0 0 0 0 0,0 0 0 0 0,0 0 0 0 0,10-1 0 0 0,-15 4 0 0 0,0 1 0 0 0,0-1 0 0 0,0 1 0 0 0,-1 0 0 0 0,1 0 0 0 0,0 1 0 0 0,0-1 0 0 0,0 1 0 0 0,0 0 0 0 0,0 0 0 0 0,0 0 0 0 0,0 0 0 0 0,-1 1 0 0 0,1-1 0 0 0,10 7 12 0 0,0-1 0 0 0,-1 2 0 0 0,0 0 0 0 0,-1 1-1 0 0,0 0 1 0 0,0 1 0 0 0,-1 0 0 0 0,8 10-12 0 0,-8-8-3621 0 0,-1 1-1 0 0,7 13 3622 0 0,-10-17-7571 0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1T08:39:51.060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1 0,'0'0,"0"0,0 0,0 0,0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39:53.128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297 710 14336 0 0,'-2'-25'782'0'0,"-4"-48"-633"0"0,6 63 156 0 0,0 1 0 0 0,1 0 0 0 0,0-1 0 0 0,0 1 0 0 0,1 0 0 0 0,2-5-305 0 0,-4 13 168 0 0,0 1 1 0 0,0 0-1 0 0,0-1 1 0 0,0 1-1 0 0,0 0 0 0 0,1-1 1 0 0,-1 1-1 0 0,0 0 1 0 0,0 0-1 0 0,0-1 1 0 0,1 1-1 0 0,-1 0 1 0 0,0 0-1 0 0,0-1 0 0 0,0 1 1 0 0,1 0-1 0 0,-1 0 1 0 0,0-1-1 0 0,1 1 1 0 0,-1 0-1 0 0,0 0 1 0 0,0 0-1 0 0,1 0 0 0 0,-1 0 1 0 0,0-1-1 0 0,1 1 1 0 0,-1 0-1 0 0,0 0 1 0 0,1 0-1 0 0,-1 0 1 0 0,1 0-169 0 0,10 6 1313 0 0,-8-4-1257 0 0,-1 0-1 0 0,0 0 0 0 0,1 0 0 0 0,-1 1 1 0 0,0-1-1 0 0,0 1 0 0 0,0 1-55 0 0,8 20 94 0 0,-1 0-1 0 0,-1 1 0 0 0,-1 0 0 0 0,2 19-93 0 0,1 3 93 0 0,1 10 155 0 0,-3 2 0 0 0,1 57-248 0 0,-3-25 18 0 0,-5-73 58 0 0,-1 1 0 0 0,-2 11-76 0 0,1 10-185 0 0,1-38-14 0 0,0-2-1 0 0,0 0-46 0 0,0 0-198 0 0,-8-16-2730 0 0,0-10-243 0 0,5 7 1667 0 0</inkml:trace>
  <inkml:trace contextRef="#ctx0" brushRef="#br0" timeOffset="301.4">232 580 14544 0 0,'0'0'330'0'0,"0"-8"440"0"0,2 0-454 0 0,-1 2-253 0 0,0 0 0 0 0,0 0 1 0 0,0 0-1 0 0,-1-4-63 0 0,1 8 104 0 0,-1 1 0 0 0,1-1 1 0 0,-1 0-1 0 0,1 0 0 0 0,0 1 1 0 0,0-1-1 0 0,0 0 0 0 0,0 1 1 0 0,0-1-1 0 0,0 1 0 0 0,0-1 1 0 0,0 1-1 0 0,0 0 0 0 0,1-1 0 0 0,-1 1 1 0 0,1 0-1 0 0,-1 0 0 0 0,1 0 1 0 0,-1 0-1 0 0,1 0 0 0 0,0 0 1 0 0,-1 0-1 0 0,1 1 0 0 0,1-1-104 0 0,6-3 353 0 0,-1 1-1 0 0,1 1 1 0 0,-1 0-1 0 0,5-1-352 0 0,-1 2 140 0 0,0 0 0 0 0,0 0 0 0 0,0 1 1 0 0,0 1-1 0 0,0 0 0 0 0,0 0 0 0 0,0 2 0 0 0,0-1 0 0 0,-1 1 0 0 0,1 1 1 0 0,-1 0-1 0 0,0 1 0 0 0,0 0 0 0 0,0 0 0 0 0,-1 2 0 0 0,0-1 0 0 0,0 1 1 0 0,0 0-1 0 0,0 2-140 0 0,-6-5 57 0 0,0 0 1 0 0,0 0-1 0 0,-1 1 1 0 0,1 0-1 0 0,-1-1 0 0 0,0 1 1 0 0,0 0-1 0 0,0 3-57 0 0,-1-5 52 0 0,-1 0 0 0 0,0 0-1 0 0,0 1 1 0 0,0-1 0 0 0,0 1-1 0 0,-1-1 1 0 0,1 0-1 0 0,-1 1 1 0 0,0-1 0 0 0,0 1-1 0 0,0-1 1 0 0,0 1 0 0 0,-1-1-1 0 0,0 3-51 0 0,-3 6 22 0 0,0-1-1 0 0,0 0 0 0 0,-1-1 0 0 0,-1 1 0 0 0,0-1 1 0 0,-1 0-1 0 0,1 0 0 0 0,-2-1 0 0 0,1 0 1 0 0,-1 0-1 0 0,-1-1 0 0 0,0 0 0 0 0,-3 2-21 0 0,-5 3-228 0 0,-2-1 0 0 0,1-1 0 0 0,-1 0 0 0 0,-1-2 0 0 0,0 0 0 0 0,-18 5 228 0 0,26-10-228 0 0,7-2-129 0 0,0 0-1 0 0,0 0 1 0 0,0 0-1 0 0,-1-1 0 0 0,1 0 1 0 0,0 0-1 0 0,-1-1 0 0 0,1 0 1 0 0,-5 0 357 0 0,-5-2-1506 0 0</inkml:trace>
  <inkml:trace contextRef="#ctx0" brushRef="#br0" timeOffset="757.508">562 284 14336 0 0,'0'0'330'0'0,"0"0"45"0"0,0 0 17 0 0,0 0-47 0 0,7 5-211 0 0,-3-1 14 0 0,0 0 0 0 0,-1 0 0 0 0,0 0 0 0 0,0 0 0 0 0,0 1 0 0 0,0-1 0 0 0,-1 1 1 0 0,0 0-1 0 0,0 0 0 0 0,0 0 0 0 0,0 0 0 0 0,-1 0-148 0 0,3 12 750 0 0,-1 0 0 0 0,0 1 1 0 0,-2-1-751 0 0,4 23 561 0 0,0 2-18 0 0,-3-1 0 0 0,-1 1 0 0 0,-2 12-543 0 0,0 10 88 0 0,-2 46 104 0 0,3-105-163 0 0,0-1 1 0 0,0 1-1 0 0,-1 0 0 0 0,0-1 1 0 0,0 1-1 0 0,0-1 0 0 0,-1 2-29 0 0,2-4 78 0 0,0-2 4 0 0,-1-1-82 0 0,1 1 0 0 0,-1 0 0 0 0,1-1 0 0 0,0 1 0 0 0,-1-1 0 0 0,1 1 0 0 0,0 0 0 0 0,-1-1 0 0 0,1 1 0 0 0,0-1 0 0 0,0 1 0 0 0,0-1-1 0 0,-1 1 1 0 0,1-1 0 0 0,0 1 0 0 0,0-1 0 0 0,0 1 0 0 0,0-1 0 0 0,0 1 0 0 0,0-1 0 0 0,0 1 0 0 0,0-1 0 0 0,-1-12-117 0 0,6-20-246 0 0,2-1 1 0 0,1 1 0 0 0,1 0-1 0 0,12-27 363 0 0,-15 48 0 0 0,0 0 0 0 0,1 1 0 0 0,2-3 0 0 0,-8 13 7 0 0,-1 0-1 0 0,1 0 1 0 0,0 0-1 0 0,0 0 1 0 0,0 0-1 0 0,0 0 1 0 0,0 0-1 0 0,0 1 1 0 0,0-1-1 0 0,0 0 0 0 0,0 1 1 0 0,0-1-1 0 0,1 0-6 0 0,-1 1 90 0 0,-1 0 86 0 0,10 0 274 0 0,-7 1-407 0 0,-1 0 0 0 0,1-1 0 0 0,-1 1 0 0 0,1 0 0 0 0,-1 1 0 0 0,0-1 0 0 0,1 0 0 0 0,-1 1 0 0 0,0-1 0 0 0,0 1 0 0 0,0-1 0 0 0,0 1 0 0 0,0 0 0 0 0,0 0 0 0 0,0 0 0 0 0,-1 0 0 0 0,1 0 0 0 0,-1 1 0 0 0,1 0-43 0 0,4 7 291 0 0,-1 1-1 0 0,-1-1 0 0 0,4 12-290 0 0,-2-4 343 0 0,1 4-289 0 0,0 0 1 0 0,-2 4-55 0 0,0-4-18 0 0,1 0 0 0 0,4 7 18 0 0,-7-22-89 0 0,0 0 1 0 0,0 0-1 0 0,1-1 0 0 0,0 1 0 0 0,0-1 1 0 0,0 0-1 0 0,1-1 0 0 0,0 1 1 0 0,2 1 88 0 0,-6-5-102 0 0,1-1 1 0 0,0 0 0 0 0,0 0 0 0 0,0 1-1 0 0,0-1 1 0 0,0-1 0 0 0,0 1-1 0 0,0 0 1 0 0,1 0 0 0 0,-1-1 0 0 0,0 1-1 0 0,0-1 1 0 0,0 0 0 0 0,1 1 0 0 0,-1-1-1 0 0,0 0 1 0 0,1-1 0 0 0,-1 1-1 0 0,1 0 102 0 0,2-1-752 0 0,1 0 0 0 0,-1-1-1 0 0,1 1 1 0 0,-1-1 0 0 0,0 0 0 0 0,0-1-1 0 0,3 0 753 0 0,12-10-6122 0 0</inkml:trace>
  <inkml:trace contextRef="#ctx0" brushRef="#br0" timeOffset="1133.214">1180 412 15264 0 0,'-6'2'173'0'0,"-1"0"1"0"0,1 1 0 0 0,0 0 0 0 0,0 0 0 0 0,0 0-1 0 0,0 1 1 0 0,0 0 0 0 0,1 0 0 0 0,-1 1-174 0 0,-6 6 184 0 0,0 0 0 0 0,1 1-1 0 0,-2 3-183 0 0,-5 9 551 0 0,1 0-1 0 0,1 1 0 0 0,2 1 0 0 0,0 0 0 0 0,2 1 0 0 0,0 1 1 0 0,2-1-1 0 0,-3 19-550 0 0,11-36 84 0 0,0 0-1 0 0,1 1 1 0 0,1-1 0 0 0,-1 0 0 0 0,2 2-84 0 0,-1-4 71 0 0,0-7 0 0 0,0-1-6 0 0,0 0-1 0 0,0 0 0 0 0,0 0 0 0 0,15-6 128 0 0,-12 4-181 0 0,0 0 0 0 0,0-1 0 0 0,0 1-1 0 0,0 0 1 0 0,-1-1 0 0 0,1 1 0 0 0,-1-1 0 0 0,0 0-1 0 0,0 0 1 0 0,0 0 0 0 0,0 0 0 0 0,0 0-1 0 0,-1 0 1 0 0,1-1-11 0 0,3-10 69 0 0,0 0 0 0 0,-1 0 0 0 0,-1-1-69 0 0,7-19 58 0 0,-2 7-58 0 0,-7 21 0 0 0,1 0 0 0 0,0 0 0 0 0,0 0 0 0 0,0 0 0 0 0,0 0 0 0 0,1 0 0 0 0,0 1 0 0 0,0 0 0 0 0,1-1 0 0 0,-1 1 0 0 0,1 0 0 0 0,4-3 0 0 0,-8 8 8 0 0,0 0-1 0 0,1-1 1 0 0,-1 1-1 0 0,0 0 1 0 0,0 0-1 0 0,1-1 1 0 0,-1 1-1 0 0,0 0 1 0 0,1 0-1 0 0,-1-1 1 0 0,0 1-1 0 0,1 0 1 0 0,-1 0-1 0 0,0 0 1 0 0,1 0-1 0 0,-1 0 1 0 0,1 0-1 0 0,-1 0 1 0 0,0 0-1 0 0,1 0 1 0 0,-1 0-1 0 0,1 0 1 0 0,-1 0-1 0 0,0 0 1 0 0,1 0-1 0 0,-1 0 1 0 0,0 0-1 0 0,1 0 1 0 0,-1 0-1 0 0,1 0 1 0 0,-1 1-1 0 0,0-1 1 0 0,1 0-1 0 0,-1 0 1 0 0,0 0-1 0 0,0 1 0 0 0,1-1 1 0 0,-1 0-1 0 0,0 0 1 0 0,1 1-8 0 0,5 12 477 0 0,-4-10-387 0 0,1 5 2 0 0,0 0 0 0 0,0 1 1 0 0,-1-1-1 0 0,0 1 0 0 0,0 0 0 0 0,0 3-92 0 0,3 17 164 0 0,2 11-67 0 0,-5-26-61 0 0,0 0 0 0 0,1-1 1 0 0,4 10-37 0 0,0 0 10 0 0,-4-14-10 0 0,4 1-135 0 0,-3-9 31 0 0,-3-1 43 0 0,0 0-35 0 0,0 0 1 0 0,0 0-1 0 0,0 1 0 0 0,0-1 0 0 0,0 0 0 0 0,0 0 0 0 0,0 0 0 0 0,0 0 0 0 0,0 0 1 0 0,0 0-1 0 0,-1 0 0 0 0,1-1 0 0 0,0 1 0 0 0,0 0 0 0 0,0 0 0 0 0,0-1 0 0 0,0 1 1 0 0,0 0-1 0 0,0-1 96 0 0,16-13-2755 0 0,-9 7 1446 0 0,8-6-5681 0 0</inkml:trace>
  <inkml:trace contextRef="#ctx0" brushRef="#br0" timeOffset="1390.424">1378 430 16096 0 0,'-2'1'365'0'0,"-5"1"-37"0"0,2-1-116 0 0,-1 1 0 0 0,1 0 0 0 0,0 0 0 0 0,0 1 0 0 0,-2 1-212 0 0,-9 5 10 0 0,11-6 96 0 0,0 0 0 0 0,0 1 0 0 0,0-1 0 0 0,1 1 0 0 0,-1 0-106 0 0,-4 4 480 0 0,0 2 97 0 0,-1-1 0 0 0,2 1 0 0 0,-1 1 0 0 0,-6 9-577 0 0,14-17 34 0 0,-1-1 0 0 0,1 1 0 0 0,-1 0 0 0 0,1-1 0 0 0,0 1 0 0 0,0 0 0 0 0,0 0 0 0 0,1-1 0 0 0,-1 1 0 0 0,1 0 0 0 0,-1 0 0 0 0,1 0 1 0 0,0 0-1 0 0,0 0 0 0 0,0 0 0 0 0,1 0 0 0 0,-1 0 0 0 0,1 0 0 0 0,-1-1 0 0 0,1 1 0 0 0,0 0 0 0 0,0 0 0 0 0,0-1 0 0 0,2 3-34 0 0,-1 0 28 0 0,2 0 0 0 0,-1 0 0 0 0,0-1 0 0 0,1 1 1 0 0,0-1-1 0 0,0 1 0 0 0,0-1 0 0 0,1 0 0 0 0,0-1 0 0 0,-1 1 0 0 0,1-1 0 0 0,3 2-28 0 0,5 2 30 0 0,-6-2-5 0 0,0-1 0 0 0,0-1 0 0 0,0 1 0 0 0,2-1-25 0 0,37 19-64 0 0,-45-21 132 0 0,-3 1 18 0 0,-3 4-102 0 0,-1 0 1 0 0,0-1-1 0 0,-1 1 0 0 0,0-1 0 0 0,1 0 0 0 0,-2-1 0 0 0,1 1 0 0 0,-3 0 16 0 0,-13 6-2157 0 0,0-2-1 0 0,-7 2 2158 0 0,11-5-1590 0 0</inkml:trace>
  <inkml:trace contextRef="#ctx0" brushRef="#br0" timeOffset="1803.618">1451 722 13128 0 0,'29'-1'820'0'0,"-23"2"-717"0"0,-1-1 0 0 0,1 0 1 0 0,0 0-1 0 0,-1-1 0 0 0,1 0 1 0 0,1 0-104 0 0,18-6 253 0 0,-9 3 667 0 0,0 0 0 0 0,0-1 0 0 0,0-1 0 0 0,-1 0 0 0 0,0-2 0 0 0,0 1 0 0 0,0-2-920 0 0,-6 2 208 0 0,1 1 0 0 0,-2-1 0 0 0,1-1 0 0 0,-1 1 0 0 0,4-6-208 0 0,-9 9 20 0 0,0 1 0 0 0,0-1-1 0 0,-1 0 1 0 0,0 0 0 0 0,0 0 0 0 0,0 0 0 0 0,0-1 0 0 0,-1 1 0 0 0,1 0 0 0 0,-1-1 0 0 0,0 1 0 0 0,-1-1 0 0 0,1 1-1 0 0,-1-1 1 0 0,0-1-20 0 0,0 2 24 0 0,0 0-1 0 0,0 0 1 0 0,0 0-1 0 0,-1 0 1 0 0,0 0-1 0 0,0 0 1 0 0,0 0-1 0 0,0 0 1 0 0,0 1-1 0 0,-2-4-23 0 0,1 4 21 0 0,0 1 0 0 0,0-1 0 0 0,0 1 0 0 0,0-1 0 0 0,0 1 0 0 0,-1 0 0 0 0,1 0 0 0 0,-1 0 0 0 0,1 0 0 0 0,-1 1-1 0 0,0-1 1 0 0,1 1 0 0 0,-1-1 0 0 0,-1 1-21 0 0,1 0 23 0 0,0 0 0 0 0,0 0 0 0 0,0 1 0 0 0,0-1 0 0 0,0 1 0 0 0,0 0-1 0 0,-1-1 1 0 0,1 2 0 0 0,0-1 0 0 0,0 0 0 0 0,0 1 0 0 0,0-1 0 0 0,0 1 0 0 0,0 0-1 0 0,0 0 1 0 0,0 0 0 0 0,0 0 0 0 0,0 1 0 0 0,0-1 0 0 0,1 1 0 0 0,-1 0 0 0 0,1-1-1 0 0,-1 1 1 0 0,1 0 0 0 0,-2 3-23 0 0,-3 1 51 0 0,0 1 1 0 0,1 0-1 0 0,0 0 0 0 0,0 1 0 0 0,1 0 0 0 0,0 0 0 0 0,1 0 1 0 0,-1 2-52 0 0,2-5 6 0 0,1-1 0 0 0,0 1 0 0 0,1 0 0 0 0,-1 0 0 0 0,1 0 0 0 0,-1 0 0 0 0,2 1 0 0 0,-1-1 0 0 0,0 0 1 0 0,1 0-1 0 0,0 0 0 0 0,0 1 0 0 0,1-1 0 0 0,0 0 0 0 0,0 0 0 0 0,0 0 0 0 0,0 0 0 0 0,1 0 0 0 0,-1 0 1 0 0,1 0-1 0 0,3 4-6 0 0,3 6 55 0 0,-7-12-23 0 0,0 1 1 0 0,1-1-1 0 0,0 0 0 0 0,-1 0 1 0 0,1-1-1 0 0,0 1 0 0 0,1 0 0 0 0,-1-1 1 0 0,0 1-1 0 0,1-1 0 0 0,0 1-32 0 0,4 2 102 0 0,0 1-1 0 0,0-1 0 0 0,1-1 1 0 0,0 1-1 0 0,0-1 0 0 0,0 0 1 0 0,0-1-1 0 0,1 0 0 0 0,1 0-101 0 0,10 1 69 0 0,0-2 1 0 0,0 1-1 0 0,1-2 0 0 0,-1-1 0 0 0,0-1 0 0 0,1 0 1 0 0,-1-2-1 0 0,0 0 0 0 0,17-5-69 0 0,-22 6-2475 0 0,-6 1-2419 0 0,0-2-3191 0 0</inkml:trace>
  <inkml:trace contextRef="#ctx0" brushRef="#br0" timeOffset="12792.664">3059 131 11920 0 0,'-4'-61'1304'0'0,"3"58"-1110"0"0,-1 0 0 0 0,1 0 1 0 0,-1-1-1 0 0,0 1 0 0 0,0 1 1 0 0,0-1-1 0 0,0 0 1 0 0,0 0-1 0 0,-1 1 0 0 0,1-1 1 0 0,-1 1-1 0 0,0 0 0 0 0,0 0 1 0 0,-1-1-195 0 0,-9-3 1335 0 0,1 1 1 0 0,-1 0-1 0 0,-11-2-1335 0 0,21 6 145 0 0,1 0 0 0 0,-1 0 1 0 0,0 0-1 0 0,0 1 0 0 0,0-1 0 0 0,1 1 0 0 0,-1 0 0 0 0,0 0 0 0 0,0 0 0 0 0,0 0 0 0 0,0 0 0 0 0,0 1 0 0 0,1-1 0 0 0,-1 1 0 0 0,0 0 0 0 0,0 0 0 0 0,1 0 0 0 0,-1 0 0 0 0,0 1-145 0 0,0-1 29 0 0,0 1 0 0 0,1 0 0 0 0,-1 1-1 0 0,1-1 1 0 0,-1 0 0 0 0,1 1 0 0 0,0-1-1 0 0,0 1 1 0 0,0 0 0 0 0,0 0 0 0 0,0 0-1 0 0,1 0 1 0 0,-1 0 0 0 0,1 0 0 0 0,0 0-1 0 0,-1 3-28 0 0,-3 12 14 0 0,1 0-1 0 0,0 0 1 0 0,2 0-1 0 0,0 0 1 0 0,1 0-1 0 0,1 0 1 0 0,1 10-14 0 0,4 32 521 0 0,10 36-521 0 0,-12-78 94 0 0,20 95 493 0 0,-9-47-84 0 0,2 43-503 0 0,-10-67 153 0 0,-3-13 41 0 0,1 27-194 0 0,-2-16 86 0 0,-1-26-50 0 0,0-1 0 0 0,-1 1-1 0 0,-1-1 1 0 0,-2 13-36 0 0,0-7-24 0 0,-4 20 147 0 0,6-37-155 0 0,0 0-1 0 0,0 0 1 0 0,0 1-1 0 0,0-1 0 0 0,0 0 1 0 0,0 0-1 0 0,0 0 1 0 0,-1 0-1 0 0,1-1 0 0 0,-1 1 1 0 0,0 0-1 0 0,1 0 1 0 0,-1-1-1 0 0,-2 2 33 0 0,3-3-88 0 0,0 1 0 0 0,0-1 0 0 0,0 1 0 0 0,-1-1 0 0 0,1 0 0 0 0,0 0-1 0 0,0 1 1 0 0,-1-1 0 0 0,1 0 0 0 0,0 0 0 0 0,0 0 0 0 0,-1 0 0 0 0,0-1 88 0 0,-10-1-6486 0 0,2-3-1069 0 0</inkml:trace>
  <inkml:trace contextRef="#ctx0" brushRef="#br0" timeOffset="13798.496">2629 575 16208 0 0,'0'0'365'0'0,"0"0"56"0"0,0 0 26 0 0,0 0-53 0 0,3 11-184 0 0,4-6 82 0 0,0 0 0 0 0,0-1 1 0 0,1 0-1 0 0,0 0 0 0 0,-1-1 0 0 0,2 0 1 0 0,-1 0-1 0 0,0-1 0 0 0,0 0 0 0 0,1 0 1 0 0,2-1-293 0 0,16 5 443 0 0,-20-5-293 0 0,1 0-1 0 0,-1 0 1 0 0,1-1-1 0 0,-1 0 1 0 0,1-1-1 0 0,-1 0 1 0 0,4 0-150 0 0,17-2 313 0 0,-17 1-186 0 0,1 0 0 0 0,-1 0 0 0 0,0-1 0 0 0,-1 0 0 0 0,5-3-127 0 0,5-1 197 0 0,2-1-136 0 0,0-1 0 0 0,-1 0 0 0 0,20-13-61 0 0,56-41-402 0 0,-54 33 133 0 0,-29 20-140 0 0,-2 0-1 0 0,0 0 1 0 0,0-1-1 0 0,0-1 1 0 0,-2 0-1 0 0,1 0 1 0 0,6-13 409 0 0,-14 20-375 0 0,-1 0 0 0 0,0 0 0 0 0,0 0 0 0 0,0 0 0 0 0,0-1 0 0 0,-1 1 0 0 0,0-1 0 0 0,0 1 0 0 0,-1-1 0 0 0,1-2 375 0 0,2-17-1150 0 0,5-20 810 0 0,-5 32 1862 0 0,-2 12-1178 0 0,-1 1 8 0 0,0 0 35 0 0,0 0 18 0 0,0 0 3 0 0,0 0 2 0 0,0 0 4 0 0,0 0 2 0 0,9-10 1487 0 0,-5 54-1158 0 0,-12 19 235 0 0,-2 1 0 0 0,-16 52-980 0 0,22-97 49 0 0,1 0-1 0 0,1 0 1 0 0,1 5-49 0 0,-2 9 52 0 0,3-25-37 0 0,-1 0-1 0 0,2 1 1 0 0,-1-1 0 0 0,1 1 0 0 0,0-1 0 0 0,0 0 0 0 0,1 0 0 0 0,1 0 0 0 0,-1 0 0 0 0,4 7-15 0 0,-6-14 7 0 0,1 0 1 0 0,-1 0-1 0 0,1 0 0 0 0,-1 0 1 0 0,1 0-1 0 0,0 0 0 0 0,0 0 1 0 0,-1 0-1 0 0,1 0 1 0 0,0 0-1 0 0,0 0 0 0 0,0 0 1 0 0,0-1-1 0 0,0 1 0 0 0,0 0 1 0 0,0-1-1 0 0,0 1 0 0 0,0-1 1 0 0,0 1-1 0 0,0-1 1 0 0,1 1-1 0 0,-1-1 0 0 0,0 0 1 0 0,0 0-1 0 0,0 1 0 0 0,1-1 1 0 0,-1 0-1 0 0,0 0 0 0 0,0 0 1 0 0,1 0-8 0 0,1-1 18 0 0,1 0 0 0 0,-1 1 0 0 0,0-1 0 0 0,1 0 0 0 0,-1-1 1 0 0,0 1-1 0 0,0 0 0 0 0,1-1 0 0 0,1-2-18 0 0,5-3 88 0 0,0 0 1 0 0,-1-1-1 0 0,0 0 0 0 0,0-1 1 0 0,-1 0-1 0 0,0-1 0 0 0,-1 1 1 0 0,0-1-1 0 0,0-1 1 0 0,1-4-89 0 0,4-8-54 0 0,-1-1 0 0 0,-2 0 1 0 0,0 0-1 0 0,2-12 54 0 0,-8 25 1 0 0,-2 8 0 0 0,1-1 0 0 0,-1 0 1 0 0,-1 0-1 0 0,1 0 0 0 0,0 1 0 0 0,-1-1 1 0 0,0 0-1 0 0,0-1-1 0 0,0 3 55 0 0,0 2 17 0 0,0 0-30 0 0,-1 3-89 0 0,0 0 0 0 0,0 0-1 0 0,0 0 1 0 0,0 0 0 0 0,1 1-1 0 0,0 0 48 0 0,-1 4-1 0 0,-1 8 44 0 0,1-1 0 0 0,0 0 1 0 0,1 1-1 0 0,1-1 0 0 0,2 8-43 0 0,1 2 87 0 0,-2-15-101 0 0,-1 1 0 0 0,2 0 1 0 0,0-1-1 0 0,0 0 1 0 0,3 6 13 0 0,-4-11-4 0 0,1 0 0 0 0,0 0 0 0 0,0 0 1 0 0,0 0-1 0 0,0-1 0 0 0,1 1 0 0 0,0-1 0 0 0,0 0 1 0 0,0 0-1 0 0,0 0 0 0 0,4 2 4 0 0,-7-6 11 0 0,0 1 0 0 0,1-1 0 0 0,-1 0 0 0 0,0 0-1 0 0,1 1 1 0 0,-1-1 0 0 0,0 0 0 0 0,1 0 0 0 0,-1 0-1 0 0,1 0 1 0 0,-1 0 0 0 0,0-1 0 0 0,1 1 0 0 0,-1 0 0 0 0,0-1-1 0 0,1 1 1 0 0,-1-1 0 0 0,0 1 0 0 0,1-1 0 0 0,-1 1 0 0 0,0-1-1 0 0,0 0 1 0 0,1 0-11 0 0,4-2 23 0 0,-2 1-13 0 0,-1 0 0 0 0,0 1 0 0 0,0-1-1 0 0,0 0 1 0 0,0 0 0 0 0,0 0 0 0 0,-1-1 0 0 0,1 1-1 0 0,-1-1 1 0 0,1 0 0 0 0,-1 1 0 0 0,0-1 0 0 0,0 0-1 0 0,0 0 1 0 0,0 0 0 0 0,0-3-10 0 0,3-6 64 0 0,0-1-1 0 0,-1 0 1 0 0,2-10-64 0 0,0 3 20 0 0,-2 5-37 0 0,0 0-1 0 0,-1-1 0 0 0,-1 0 1 0 0,-1 0-1 0 0,0-3 18 0 0,0 16-55 0 0,1 11-66 0 0,1 15-55 0 0,-2-16 176 0 0,0 0 0 0 0,1-1 0 0 0,-1 1 0 0 0,2 0 0 0 0,-1-1 0 0 0,0 0 0 0 0,3 3 0 0 0,0 5 0 0 0,-2-9 0 0 0,0 0 0 0 0,0 0-1 0 0,0 0 1 0 0,4 3 0 0 0,2 6 12 0 0,-6-11-7 0 0,1 1 0 0 0,-1 0 0 0 0,1-1 0 0 0,0 0 0 0 0,-1 0 0 0 0,1 0 1 0 0,1 0-1 0 0,-1 0 0 0 0,0-1 0 0 0,1 0 0 0 0,-1 0 0 0 0,1 0 0 0 0,2 0-5 0 0,-4-1-5 0 0,0 0-1 0 0,0 0 1 0 0,0 0 0 0 0,0-1 0 0 0,1 1-1 0 0,-1-1 1 0 0,0 0 0 0 0,0 0-1 0 0,1 0 1 0 0,-1 0 0 0 0,0-1-1 0 0,0 1 1 0 0,0-1 0 0 0,1 0-1 0 0,-1 0 1 0 0,0 0 0 0 0,0 0-1 0 0,0 0 1 0 0,0-1 0 0 0,2-1 5 0 0,25-20-384 0 0,-15 13-697 0 0,-1-1-1 0 0,11-11 1082 0 0,-17 14-1638 0 0,0-1-1 0 0,-1 0 0 0 0,0 0 1 0 0,1-4 1638 0 0,2-5-6525 0 0</inkml:trace>
  <inkml:trace contextRef="#ctx0" brushRef="#br0" timeOffset="14060.314">4072 347 14392 0 0,'0'0'422'0'0,"0"0"-7"0"0,1 0-268 0 0,4-2 34 0 0,-4 2 674 0 0,-6 1 3315 0 0,-10 7-2841 0 0,10-5-1160 0 0,0-1 0 0 0,1 1 0 0 0,0 0 0 0 0,-1 0 0 0 0,1 0 0 0 0,0 0 0 0 0,1 1 0 0 0,-4 3-169 0 0,-23 22 658 0 0,-2 1-193 0 0,20-15-341 0 0,0 1 1 0 0,0-1-1 0 0,1 3-124 0 0,8-14 11 0 0,0 1-1 0 0,1-1 1 0 0,0 1-1 0 0,0 0 1 0 0,0-1 0 0 0,1 1-1 0 0,-1 0 1 0 0,1 0-1 0 0,0 0 1 0 0,1 0-1 0 0,-1 0 1 0 0,1 0 0 0 0,0 0-1 0 0,0 3-10 0 0,1-5 16 0 0,0 0 0 0 0,-1 0 0 0 0,1-1 0 0 0,0 1 0 0 0,0 0 0 0 0,1-1 0 0 0,-1 1 0 0 0,0-1 1 0 0,1 1-1 0 0,0-1 0 0 0,-1 0 0 0 0,1 1 0 0 0,0-1 0 0 0,0 0 0 0 0,1 0 0 0 0,-1 0 0 0 0,0-1 0 0 0,0 1 0 0 0,1-1 0 0 0,-1 1 0 0 0,1-1 0 0 0,0 0 0 0 0,-1 0 0 0 0,1 0 0 0 0,2 1-16 0 0,8 1 101 0 0,0 0 0 0 0,1-1-1 0 0,-1 0 1 0 0,0-1 0 0 0,2-1-101 0 0,7 2 99 0 0,20 0-59 0 0,0-2-1 0 0,0-1 0 0 0,0-3 1 0 0,23-5-40 0 0,-59 8-162 0 0,0 0 1 0 0,-1-1 0 0 0,1 0 0 0 0,0 0 0 0 0,-1 0 0 0 0,1-1 0 0 0,3-2 161 0 0,20-16-4198 0 0,-19 11-3457 0 0</inkml:trace>
  <inkml:trace contextRef="#ctx0" brushRef="#br0" timeOffset="14310.666">4450 131 14712 0 0,'0'0'332'0'0,"0"0"50"0"0,0 2 25 0 0,1 38 88 0 0,-3-25 99 0 0,1 1 0 0 0,1-1 0 0 0,1 12-594 0 0,0 8 971 0 0,0-15-111 0 0,1 0 1 0 0,1 7-861 0 0,2 4 687 0 0,0 5 140 0 0,3 0 0 0 0,1 0-827 0 0,-1-4 336 0 0,-6-25-269 0 0,0-1-1 0 0,1 1 1 0 0,0-1 0 0 0,2 5-67 0 0,10 22 101 0 0,-5-10-36 0 0,-8-18-48 0 0,0-1 0 0 0,0 1 0 0 0,0 0-1 0 0,-1 0 1 0 0,1-1 0 0 0,-1 1 0 0 0,0 1-17 0 0,-1-4-140 0 0,0-2-83 0 0,0 0-1031 0 0,-2 0-4218 0 0,-5 0-1813 0 0</inkml:trace>
  <inkml:trace contextRef="#ctx0" brushRef="#br0" timeOffset="14866.13">4257 345 15200 0 0,'0'0'446'0'0,"0"-1"-10"0"0,0 0-429 0 0,0 1 0 0 0,1 0 0 0 0,-1-1 0 0 0,1 1-1 0 0,-1 0 1 0 0,1-1 0 0 0,-1 1 0 0 0,1 0 0 0 0,0 0 0 0 0,-1-1 0 0 0,1 1-1 0 0,-1 0 1 0 0,1 0 0 0 0,-1 0 0 0 0,1 0 0 0 0,0 0 0 0 0,-1 0 0 0 0,1 0-1 0 0,-1 0 1 0 0,1 0 0 0 0,-1 0 0 0 0,1 0 0 0 0,0 0 0 0 0,-1 1 0 0 0,1-1-1 0 0,-1 0-6 0 0,2 0 42 0 0,15 1 606 0 0,0 1 1 0 0,0 1-1 0 0,15 4-648 0 0,23 3 731 0 0,-39-8-612 0 0,2 1 98 0 0,0-1 0 0 0,0-1 0 0 0,0-1-1 0 0,0 0 1 0 0,0-1 0 0 0,10-2-217 0 0,7-3 308 0 0,-24 5-227 0 0,-1 0 1 0 0,1-1-1 0 0,-1-1 0 0 0,7-2-81 0 0,10-3 100 0 0,-19 6-74 0 0,0-1-1 0 0,0 0 1 0 0,0 0 0 0 0,7-4-26 0 0,-13 4 11 0 0,1 2 5 0 0,13-2 10 0 0,-9 4 14 0 0,-9 5 63 0 0,-4 4-22 0 0,-4 5 12 0 0,9-13-77 0 0,-1 0 0 0 0,1 0 1 0 0,-1 0-1 0 0,1 0 1 0 0,0 0-1 0 0,0 0 0 0 0,0 0 1 0 0,0 0-1 0 0,0 0 0 0 0,0 2-16 0 0,-7 21 141 0 0,6-20-99 0 0,0 0-1 0 0,1 0 1 0 0,0 1-1 0 0,-1-1 1 0 0,2 1 0 0 0,-1-1-1 0 0,1 2-41 0 0,0-5 3 0 0,-1 5 14 0 0,1 0 1 0 0,0 0-1 0 0,1 0 1 0 0,0 0-1 0 0,0 0 1 0 0,0 0-1 0 0,1 0 1 0 0,0 0-1 0 0,0 0-17 0 0,3 1 20 0 0,-4-5 26 0 0,0 0-1 0 0,1 0 0 0 0,-1 0 0 0 0,1 0 1 0 0,0 0-1 0 0,0 0 0 0 0,0 0 0 0 0,0-1 1 0 0,0 1-1 0 0,1-1 0 0 0,-1 1 0 0 0,1-1 1 0 0,-1 0-1 0 0,1 0 0 0 0,0 0 0 0 0,0-1 1 0 0,0 1-1 0 0,1 0-45 0 0,-1-2 73 0 0,1 1 1 0 0,-1 0-1 0 0,1-1 1 0 0,-1 0-1 0 0,0 0 1 0 0,1 0-1 0 0,-1 0 1 0 0,1 0-1 0 0,-1-1 1 0 0,1 0-1 0 0,-1 1 1 0 0,0-1-1 0 0,1-1 1 0 0,-1 1-1 0 0,0 0 0 0 0,0-1 1 0 0,3-1-74 0 0,5-3 83 0 0,0-1 0 0 0,-1 0 0 0 0,0-1 0 0 0,0 0-83 0 0,-1 0 22 0 0,-2 0 0 0 0,1-1-1 0 0,-1 0 1 0 0,4-6-22 0 0,-4 5-7 0 0,1 0 0 0 0,1 0 0 0 0,0-1 7 0 0,-7 10-17 0 0,0-1 0 0 0,0 0 1 0 0,0 0-1 0 0,0 0 0 0 0,-1 0 1 0 0,1 0-1 0 0,-1-1 0 0 0,1 1 1 0 0,-1 0-1 0 0,0-1 0 0 0,0 1 1 0 0,0-1-1 0 0,0 1 0 0 0,-1-1 1 0 0,1 1-1 0 0,0-4 17 0 0,0 0-80 0 0,1 1 7 0 0,-4 5-62 0 0,0 5 106 0 0,2-3 25 0 0,0-1-1 0 0,0 0 1 0 0,0 1-1 0 0,0-1 0 0 0,0 0 1 0 0,0 1-1 0 0,0-1 0 0 0,0 1 1 0 0,0-1-1 0 0,1 2 5 0 0,6 9-14 0 0,-6-9 14 0 0,1-1 1 0 0,-1 1-1 0 0,0-1 0 0 0,0 1 1 0 0,0 0-1 0 0,0-1 0 0 0,1 4 0 0 0,-2-4 4 0 0,0 0-1 0 0,0 0 1 0 0,1 0-1 0 0,-1 1 0 0 0,1-1 1 0 0,0 0-1 0 0,-1 0 1 0 0,1 0-1 0 0,0 0 1 0 0,0 0-1 0 0,0 0 1 0 0,1 0-1 0 0,-1-1 0 0 0,0 1 1 0 0,1 0-1 0 0,-1-1-3 0 0,3 4 17 0 0,-2-2 0 0 0,-1-1 1 0 0,0 1-1 0 0,1-1 0 0 0,-1 1 0 0 0,0-1 0 0 0,0 1 0 0 0,-1 0 0 0 0,1-1 0 0 0,0 4-17 0 0,-1-3 23 0 0,1 0-1 0 0,0 0 0 0 0,0 1 1 0 0,0-1-1 0 0,0 0 0 0 0,1 2-22 0 0,1-1 66 0 0,-1 0-1 0 0,1 0 0 0 0,0 0 0 0 0,0 0 1 0 0,0 0-1 0 0,0-1 0 0 0,1 1 1 0 0,-1-1-1 0 0,1 0 0 0 0,0 0 0 0 0,0-1 1 0 0,0 1-1 0 0,0-1 0 0 0,3 2-65 0 0,-3-3 56 0 0,1 0-1 0 0,0 0 0 0 0,0 0 0 0 0,0 0 1 0 0,0-1-1 0 0,0 0 0 0 0,0 0 1 0 0,0 0-1 0 0,0 0 0 0 0,0-1 0 0 0,-1 0 1 0 0,1 0-1 0 0,0 0 0 0 0,1-1-55 0 0,1 0 4 0 0,0-1 0 0 0,-1 1 0 0 0,1-1 0 0 0,-1 0-1 0 0,0-1 1 0 0,0 1 0 0 0,0-1 0 0 0,2-2-4 0 0,13-14-7325 0 0,-11 9-820 0 0</inkml:trace>
  <inkml:trace contextRef="#ctx0" brushRef="#br0" timeOffset="15610.684">5599 394 13072 0 0,'-1'-8'633'0'0,"1"6"-547"0"0,0 0 0 0 0,-1 0 0 0 0,1 0 0 0 0,-1 0 0 0 0,1 0 0 0 0,-1 1 0 0 0,0-1 0 0 0,0 0 0 0 0,0 0 0 0 0,0 0 0 0 0,0 1 0 0 0,0-1 0 0 0,0 1 0 0 0,-1-1 0 0 0,1 1 0 0 0,0-1 0 0 0,-1 1 0 0 0,0-1-86 0 0,1 1 105 0 0,1 1 1 0 0,-1 0-1 0 0,0-1 1 0 0,1 1-1 0 0,-1 0 1 0 0,1-1-1 0 0,-1 1 0 0 0,0 0 1 0 0,0 0-1 0 0,1-1 1 0 0,-1 1-1 0 0,0 0 1 0 0,1 0-1 0 0,-1 0 1 0 0,0 0-1 0 0,0 0 0 0 0,1 0 1 0 0,-1 0-1 0 0,0 0 1 0 0,1 0-1 0 0,-1 1 1 0 0,0-1-1 0 0,0 0 1 0 0,1 0-1 0 0,-1 1 0 0 0,0-1 1 0 0,1 0-1 0 0,-1 1 1 0 0,1-1-1 0 0,-1 0 1 0 0,0 1-1 0 0,1-1 1 0 0,-1 1-1 0 0,1-1 0 0 0,-1 1 1 0 0,1 0-106 0 0,-1 0 14 0 0,-8 5 332 0 0,0 0-1 0 0,0 1 1 0 0,1 0-1 0 0,0 1 1 0 0,0 0-1 0 0,1 0 1 0 0,0 1-1 0 0,1 0 1 0 0,-5 8-346 0 0,-15 23 690 0 0,17-28-482 0 0,1 1 0 0 0,1 1 0 0 0,-1 1-208 0 0,4-6 81 0 0,-1 0 29 0 0,1 1 0 0 0,1 0-1 0 0,-1 0 1 0 0,1 3-110 0 0,3-12 20 0 0,-1 0-1 0 0,1 0 1 0 0,0-1-1 0 0,0 1 1 0 0,0 0-1 0 0,0 0 1 0 0,0 0 0 0 0,1-1-1 0 0,-1 1 1 0 0,0 0-1 0 0,0 0 1 0 0,0 0-1 0 0,1-1 1 0 0,-1 1-1 0 0,0 0 1 0 0,1 0-1 0 0,-1-1 1 0 0,1 1-1 0 0,-1 0 1 0 0,1-1-1 0 0,-1 1 1 0 0,1-1-1 0 0,-1 1 1 0 0,1 0-1 0 0,0-1 1 0 0,-1 1 0 0 0,1-1-1 0 0,0 0 1 0 0,-1 1-1 0 0,1-1 1 0 0,0 1-1 0 0,0-1 1 0 0,-1 0-1 0 0,1 0 1 0 0,0 1-1 0 0,0-1 1 0 0,-1 0-1 0 0,1 0 1 0 0,0 0-1 0 0,0 0 1 0 0,0 0-1 0 0,0 0 1 0 0,0 0-20 0 0,2 0 33 0 0,1 0 0 0 0,0 0-1 0 0,-1 0 1 0 0,1-1 0 0 0,-1 0 0 0 0,0 1 0 0 0,1-1 0 0 0,-1 0-1 0 0,1 0 1 0 0,0-1-33 0 0,5-4 38 0 0,0 0 1 0 0,0 0-1 0 0,-1-1 0 0 0,0 1 0 0 0,-1-2 0 0 0,1 1 0 0 0,5-8-38 0 0,-2 0-210 0 0,0-1-1 0 0,-1 1 0 0 0,8-18 211 0 0,-17 30-59 0 0,-1 3 49 0 0,1-1 0 0 0,-1 1 0 0 0,0-1 0 0 0,0 0 0 0 0,0 1 0 0 0,1-1-1 0 0,-1 0 1 0 0,0 1 0 0 0,0-1 0 0 0,1 1 0 0 0,-1-1 0 0 0,1 1 0 0 0,-1-1 0 0 0,1 1 0 0 0,-1-1 0 0 0,0 1 0 0 0,1-1 0 0 0,0 1 0 0 0,-1 0 0 0 0,1-1 0 0 0,-1 1 0 0 0,1 0-1 0 0,-1 0 1 0 0,1-1 0 0 0,0 1 0 0 0,-1 0 0 0 0,1 0 10 0 0,0 2-77 0 0,2 9 43 0 0,-1 0 1 0 0,0-1-1 0 0,0 1 1 0 0,0 10 33 0 0,2 15 78 0 0,0-25-40 0 0,8 12 45 0 0,-6-12 3 0 0,-4-10-67 0 0,-1 1 0 0 0,1 0 0 0 0,0-1 0 0 0,0 1 0 0 0,0-1 0 0 0,0 1 0 0 0,0-1 0 0 0,0 0 0 0 0,0 0 0 0 0,0 0 0 0 0,1 0 0 0 0,-1 0 0 0 0,0-1 0 0 0,1 1 0 0 0,-1-1 0 0 0,0 1 0 0 0,1-1 0 0 0,-1 0 0 0 0,1 0 0 0 0,-1 0 1 0 0,0 0-1 0 0,1 0 0 0 0,-1-1 0 0 0,1 1 0 0 0,-1-1 0 0 0,0 1 0 0 0,1-1 0 0 0,-1 0-19 0 0,2-1 26 0 0,0 0 0 0 0,0 0 0 0 0,0-1 1 0 0,-1 1-1 0 0,0-1 0 0 0,1 0 0 0 0,-1 0 1 0 0,0 0-1 0 0,0 0 0 0 0,0 0 0 0 0,-1-1 1 0 0,1 1-1 0 0,-1-1 0 0 0,0 0 0 0 0,1-2-26 0 0,4-11-62 0 0,-2 0 1 0 0,0 0-1 0 0,-1-1 0 0 0,0 1 0 0 0,0-13 62 0 0,8-40-1067 0 0,-11 59 831 0 0,-1 10 150 0 0,0 13 16 0 0,1-3 117 0 0,0 0 0 0 0,0 1 0 0 0,1-1 0 0 0,0 0 0 0 0,1 0 0 0 0,0 0 0 0 0,1 0 0 0 0,0 2-47 0 0,-2-8 22 0 0,4 8 113 0 0,0-1 0 0 0,0 0-1 0 0,7 7-134 0 0,-10-14 30 0 0,-1 0 0 0 0,1 0 0 0 0,0-1-1 0 0,0 1 1 0 0,0-1 0 0 0,0 0 0 0 0,1 0 0 0 0,-1 0-1 0 0,0 0 1 0 0,1-1 0 0 0,-1 1 0 0 0,1-1 0 0 0,3 1-30 0 0,-4-2 14 0 0,1 0 0 0 0,-1 1 0 0 0,0-2 0 0 0,0 1 0 0 0,0 0 0 0 0,0-1 0 0 0,0 1 0 0 0,0-1 1 0 0,0 0-1 0 0,0 0 0 0 0,0 0 0 0 0,1-1-14 0 0,4-1-45 0 0,0-1-1 0 0,0-1 1 0 0,5-3 45 0 0,0-3-1263 0 0,-3-2-3533 0 0,-8 11 3887 0 0,11-13-6809 0 0</inkml:trace>
  <inkml:trace contextRef="#ctx0" brushRef="#br0" timeOffset="16252.877">5870 104 12728 0 0,'0'0'289'0'0,"0"0"40"0"0,0 0 21 0 0,0 0-45 0 0,6 14 1104 0 0,-5-5-735 0 0,1-1 0 0 0,-2 1 0 0 0,1 0 0 0 0,-2 0-1 0 0,1-1 1 0 0,-1 3-674 0 0,0 20 1289 0 0,-3 105 1151 0 0,6-88-1583 0 0,2 5-857 0 0,1-6 224 0 0,-3 6-224 0 0,-2-51 0 0 0,-1 0 0 0 0,1 0 1 0 0,0 0-1 0 0,1 0 0 0 0,-1 0 0 0 0,0 0 0 0 0,1 0 0 0 0,-1 0 0 0 0,1 0 0 0 0,-1 0 0 0 0,2 1 0 0 0,0 6-6 0 0,0-3 229 0 0,1-4-1330 0 0,-3 1-2468 0 0,0-3-3704 0 0</inkml:trace>
  <inkml:trace contextRef="#ctx0" brushRef="#br0" timeOffset="16569.671">5623 356 14312 0 0,'13'-9'1077'0'0,"-10"8"-1034"0"0,0 0 0 0 0,0 0 0 0 0,0 0 0 0 0,0 0 0 0 0,0 1 0 0 0,0-1 0 0 0,0 1 0 0 0,0 0 0 0 0,1 0-1 0 0,-1 0 1 0 0,0 0-43 0 0,7 0 80 0 0,105-5 2827 0 0,1 0-1900 0 0,-57 10-887 0 0,-26-2-96 0 0,-26-2-50 0 0,0 1-1 0 0,0-1 1 0 0,-1 1-1 0 0,0 1 1 0 0,1-1 0 0 0,-1 1-1 0 0,6 3 27 0 0,-10-4-13 0 0,-1-1 0 0 0,1 1 0 0 0,0-1 0 0 0,0 1 0 0 0,-1 0 0 0 0,1 0 1 0 0,-1 0-1 0 0,0 0 0 0 0,0 0 0 0 0,0 0 0 0 0,0 0 0 0 0,1 2 13 0 0,6 12-56 0 0,7 17 110 0 0,-5-9 120 0 0,-9-21-41 0 0,0 1 0 0 0,0-1 0 0 0,0 1 0 0 0,0-1 0 0 0,-1 1-1 0 0,1 2-132 0 0,3 17 762 0 0,-1-16-517 0 0,7 20 870 0 0,1 0 0 0 0,1 0 0 0 0,1-2 0 0 0,2 1-1115 0 0,-14-24 22 0 0,0-1 0 0 0,0 0-1 0 0,0 0 1 0 0,0 0 0 0 0,0 0-1 0 0,0 0 1 0 0,0 0 0 0 0,0 0 0 0 0,1 0-1 0 0,-1 0 1 0 0,0-1 0 0 0,1 1-1 0 0,-1-1 1 0 0,0 1 0 0 0,1-1 0 0 0,-1 1-1 0 0,1-1 1 0 0,-1 1 0 0 0,1-1-1 0 0,-1 0 1 0 0,1 0 0 0 0,0 0-22 0 0,12 3 122 0 0,-13-3-111 0 0,1-1 0 0 0,-1 1-1 0 0,0-1 1 0 0,0 1 0 0 0,0-1-1 0 0,0 1 1 0 0,1-1 0 0 0,-1 1-1 0 0,0-1 1 0 0,0 0 0 0 0,0 0-1 0 0,0 0-10 0 0,0 0-43 0 0,0 0 1 0 0,0 0-1 0 0,0 0 0 0 0,-1 0 0 0 0,1 0 1 0 0,0 0-1 0 0,-1-1 0 0 0,1 1 0 0 0,-1 0 1 0 0,1 0-1 0 0,-1-1 0 0 0,0 1 0 0 0,0 0 0 0 0,1-1 1 0 0,-1 1-1 0 0,0 0 0 0 0,0-1 0 0 0,0 1 1 0 0,0-1 42 0 0,-4-27-2924 0 0,3 24 1959 0 0,-4-11-7173 0 0</inkml:trace>
  <inkml:trace contextRef="#ctx0" brushRef="#br0" timeOffset="16907.892">6032 104 13672 0 0,'2'0'400'0'0,"4"-1"-187"0"0,1 1 1 0 0,-1 1 0 0 0,1-1 0 0 0,-1 1 0 0 0,1 0 0 0 0,-1 1 0 0 0,7 2-214 0 0,-4-1 537 0 0,-6-3-474 0 0,-1 1 0 0 0,0 0-1 0 0,0 0 1 0 0,1 0 0 0 0,-1 0 0 0 0,0 0 0 0 0,0 0-1 0 0,0 1 1 0 0,0-1 0 0 0,-1 1 0 0 0,2 0-63 0 0,52 47-720 0 0,-45-40-3195 0 0,4-1-1319 0 0</inkml:trace>
  <inkml:trace contextRef="#ctx0" brushRef="#br0" timeOffset="17336.931">6513 327 15200 0 0,'-7'4'745'0'0,"-12"9"-281"0"0,0 0 0 0 0,1 1 1 0 0,1 0-1 0 0,0 2 0 0 0,1 0 1 0 0,1 1-1 0 0,0 0 0 0 0,1 2 0 0 0,-8 14-464 0 0,19-29 138 0 0,1 1 0 0 0,0-1-1 0 0,0 1 1 0 0,0-1 0 0 0,0 1-1 0 0,1 0 1 0 0,0 0 0 0 0,0 0-1 0 0,0 0 1 0 0,0 0 0 0 0,1 0-1 0 0,0 4-137 0 0,0-9 23 0 0,0 1-1 0 0,0 0 0 0 0,0 0 0 0 0,0 0 1 0 0,1-1-1 0 0,-1 1 0 0 0,0 0 1 0 0,0 0-1 0 0,1-1 0 0 0,-1 1 0 0 0,0 0 1 0 0,1 0-1 0 0,-1-1 0 0 0,1 1 1 0 0,-1-1-1 0 0,1 1 0 0 0,-1 0 0 0 0,1-1 1 0 0,0 1-1 0 0,-1-1 0 0 0,1 1 1 0 0,0-1-1 0 0,-1 1 0 0 0,1-1 0 0 0,0 0 1 0 0,0 1-1 0 0,-1-1 0 0 0,1 0 1 0 0,0 0-1 0 0,0 1 0 0 0,-1-1 0 0 0,1 0 1 0 0,0 0-1 0 0,0 0 0 0 0,0 0 1 0 0,0 0-1 0 0,-1 0 0 0 0,1 0 0 0 0,0 0 1 0 0,0 0-1 0 0,0-1 0 0 0,0 1-22 0 0,18-8 308 0 0,-13 6-259 0 0,0-1 1 0 0,0 0 0 0 0,0 0 0 0 0,0 0 0 0 0,0-1-1 0 0,-1 0 1 0 0,4-3-50 0 0,32-33 19 0 0,-23 22-4 0 0,1 1 0 0 0,1 0 0 0 0,2 0-15 0 0,-16 13-1 0 0,-2 0-6 0 0,0 1-1 0 0,1 0 1 0 0,-1 0-1 0 0,1 0 1 0 0,0 1-1 0 0,0 0 1 0 0,0 0-1 0 0,0 0 1 0 0,0 0-1 0 0,0 1 1 0 0,1 0-1 0 0,-1 0 1 0 0,2 0 7 0 0,-6 1-2 0 0,0-1-1 0 0,0 1 1 0 0,0 0 0 0 0,0 0 0 0 0,0 0 0 0 0,1 1 0 0 0,-1-1 0 0 0,0 0 0 0 0,0 0 0 0 0,0 1 0 0 0,0-1 0 0 0,0 0-1 0 0,0 1 1 0 0,0-1 0 0 0,0 1 0 0 0,0-1 0 0 0,0 1 0 0 0,0 0 0 0 0,0-1 0 0 0,-1 1 0 0 0,1 0 0 0 0,0 0-1 0 0,0-1 1 0 0,-1 1 0 0 0,2 1 2 0 0,0 1-11 0 0,3 3 0 0 0,0-1 1 0 0,-1 1-1 0 0,0 0 1 0 0,0 1-1 0 0,0-1 1 0 0,1 5 10 0 0,17 44 92 0 0,-16-38-1 0 0,-3-11 293 0 0,-1 1 1 0 0,0 0 0 0 0,-1 0-1 0 0,1 5-384 0 0,8-24 234 0 0,-6 4-357 0 0,-1-1 0 0 0,0 0 0 0 0,2-8 123 0 0,7-19-517 0 0,20-29-668 0 0,-27 56 992 0 0,1 0 0 0 0,0 1 0 0 0,0 0 0 0 0,1 0 0 0 0,7-6 193 0 0,-12 12-7 0 0,1 0 0 0 0,0 0 0 0 0,-1 1 0 0 0,1-1 0 0 0,0 1 0 0 0,0 0 1 0 0,0 0-1 0 0,0 0 0 0 0,0 0 0 0 0,1 0 0 0 0,-1 1 0 0 0,0-1 0 0 0,0 1 1 0 0,0 0-1 0 0,0 0 0 0 0,1 0 0 0 0,-1 0 0 0 0,0 1 0 0 0,0 0 0 0 0,0-1 1 0 0,0 1-1 0 0,0 0 0 0 0,0 0 0 0 0,0 0 0 0 0,0 1 0 0 0,0-1 0 0 0,2 2 7 0 0,10 7 192 0 0,0 0-1 0 0,0 0 1 0 0,-1 1-1 0 0,0 1 0 0 0,-1 0 1 0 0,-1 1-1 0 0,6 8-191 0 0,0-3 361 0 0,-15-16-286 0 0,-1 0 0 0 0,1 1 0 0 0,0-1 0 0 0,-1 1 0 0 0,0 0 0 0 0,0 0-1 0 0,1 0 1 0 0,0 2-75 0 0,3 8 267 0 0,-3-6-130 0 0,1 1 0 0 0,1-1 0 0 0,-1-1-1 0 0,1 1 1 0 0,0-1 0 0 0,6 6-137 0 0,-5-4 90 0 0,3 0-35 0 0,0-2 82 0 0,-7-5-65 0 0,12-6-572 0 0,-11 2-532 0 0,-2 0-5168 0 0,-1 0-1525 0 0</inkml:trace>
  <inkml:trace contextRef="#ctx0" brushRef="#br0" timeOffset="20653.687">7296 905 5984 0 0,'0'0'133'0'0,"0"0"23"0"0,0 0 11 0 0,0 0 33 0 0,0 0 134 0 0,0 0 61 0 0,0 0 12 0 0,0 0-35 0 0,0 0-150 0 0,0 0-59 0 0,0 0-16 0 0,0 0-13 0 0,0 0-39 0 0,0 0-20 0 0,0 0-3 0 0,0 0 14 0 0,0 0 64 0 0,0 0 30 0 0,0 0 4 0 0,0 0 26 0 0,0 0 113 0 0,0 0 49 0 0,0 0 11 0 0,0 0 10 0 0,0 0 39 0 0,0 0 16 0 0,0 0 7 0 0,-17 20 1238 0 0,14-18-1620 0 0,0 0 1 0 0,-1 0-1 0 0,1 0 0 0 0,-1 0 1 0 0,1-1-1 0 0,-1 1 0 0 0,0-1 1 0 0,0 0-1 0 0,-3 0-73 0 0,-39 6 491 0 0,39-7-383 0 0,-88 4 1403 0 0,-107 10 89 0 0,84-6-976 0 0,-57-5-624 0 0,38-3 0 0 0,35 1 7 0 0,48 1 169 0 0,-14-3-176 0 0,44-1 31 0 0,-31-1 234 0 0,0 1 0 0 0,-10 4-265 0 0,-175 11 708 0 0,-86 7-332 0 0,50-2-247 0 0,174-12-51 0 0,37-1-63 0 0,-23 2-17 0 0,-458 13 282 0 0,110-6 1029 0 0,127-3-674 0 0,18-2-397 0 0,144-6-180 0 0,-511 18 388 0 0,538-14-359 0 0,-112 3 324 0 0,56 3-238 0 0,53-2-95 0 0,-210 21 55 0 0,44-3 91 0 0,167-17-161 0 0,-72 4-150 0 0,-155 1 141 0 0,199-12 44 0 0,-10 1 33 0 0,114-2-88 0 0,-133 14-46 0 0,176-17-111 0 0,-12 1-54 0 0,0 1-1 0 0,-9 2 169 0 0,3 4-3498 0 0,20-9-4467 0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0:21.481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221 444 14048 0 0,'0'0'-7'0'0,"0"0"38"0"0,1 0 0 0 0,-1 0 0 0 0,1-1 0 0 0,-1 1 0 0 0,1 0-1 0 0,-1 0 1 0 0,0 0 0 0 0,1-1 0 0 0,-1 1 0 0 0,1 0 0 0 0,-1-1-1 0 0,0 1 1 0 0,1 0 0 0 0,-1-1 0 0 0,0 1 0 0 0,1 0 0 0 0,-1-1-1 0 0,0 1 1 0 0,0-1 0 0 0,1 1 0 0 0,-1-1 0 0 0,0 1 0 0 0,0-1-1 0 0,0 1 1 0 0,0 0 0 0 0,1-1 0 0 0,-1 1 0 0 0,0-1-1 0 0,0 1 1 0 0,0-1 0 0 0,0 1 0 0 0,0-1 0 0 0,0 1 0 0 0,0-1-1 0 0,-1 1 1 0 0,1-1 0 0 0,0 1 0 0 0,0-1 0 0 0,0 1 0 0 0,0-1-1 0 0,-1 1 1 0 0,1-1 0 0 0,0 1 0 0 0,0 0 0 0 0,-1-1 0 0 0,1 1-31 0 0,0-5 143 0 0,0 4-143 0 0,0 1 0 0 0,0 0-1 0 0,0 0 1 0 0,1 0-1 0 0,-1-1 1 0 0,0 1 0 0 0,0 0-1 0 0,0 0 1 0 0,0 0-1 0 0,0-1 1 0 0,0 1 0 0 0,0 0-1 0 0,0 0 1 0 0,0-1-1 0 0,0 1 1 0 0,0 0 0 0 0,0 0-1 0 0,0 0 1 0 0,0-1-1 0 0,0 1 1 0 0,-1 0 0 0 0,1 0-1 0 0,0 0 1 0 0,0-1 0 0 0,0 1-1 0 0,0 0 1 0 0,0 0-1 0 0,0 0 1 0 0,0 0 0 0 0,-1-1 0 0 0,-1-1 209 0 0,0 0 1 0 0,-1 0 0 0 0,1 0-1 0 0,-1 1 1 0 0,0-1 0 0 0,1 0-1 0 0,-1 1 1 0 0,0 0 0 0 0,0 0-1 0 0,0 0 1 0 0,0 0 0 0 0,0 0-1 0 0,0 0 1 0 0,0 1 0 0 0,0 0-1 0 0,0-1 1 0 0,-1 1-210 0 0,-3 0 246 0 0,1 0 0 0 0,-1 1 1 0 0,0-1-1 0 0,1 1 0 0 0,-1 1 0 0 0,1-1 0 0 0,-7 3-246 0 0,-14 3 493 0 0,22-6-402 0 0,1 0-1 0 0,-1 0 1 0 0,1 1 0 0 0,-1-1 0 0 0,1 1 0 0 0,0 0 0 0 0,0 0 0 0 0,0 0 0 0 0,-4 3-91 0 0,-2 2 230 0 0,8-6-197 0 0,0-1 0 0 0,0 1 0 0 0,1 0 0 0 0,-1 1 0 0 0,0-1 0 0 0,1 0 0 0 0,-1 0 0 0 0,1 1 0 0 0,-1-1 0 0 0,1 1 0 0 0,-1 0-1 0 0,1-1 1 0 0,0 1 0 0 0,0 0 0 0 0,0-1 0 0 0,0 2-33 0 0,1 4 78 0 0,1-6-67 0 0,-1 0 1 0 0,0 0-1 0 0,0-1 0 0 0,0 1 1 0 0,0 0-1 0 0,0 0 0 0 0,0 0 1 0 0,-1 0-1 0 0,1 0 0 0 0,0-1 1 0 0,0 1-1 0 0,-1 0 1 0 0,1 0-1 0 0,0 0 0 0 0,-1-1 1 0 0,1 1-1 0 0,-1 0 0 0 0,1 0 1 0 0,-1-1-1 0 0,1 1 0 0 0,-1 0-11 0 0,1 0 11 0 0,-1 0-1 0 0,1 0 0 0 0,0 0 0 0 0,0 0 0 0 0,-1 0 1 0 0,1 0-1 0 0,0 0 0 0 0,0 0 0 0 0,0 1 1 0 0,0-1-1 0 0,0 0 0 0 0,1 0 0 0 0,-1 0 1 0 0,0 0-1 0 0,0 0 0 0 0,1 0 0 0 0,-1 0 1 0 0,0 0-1 0 0,1 0 0 0 0,0 0 0 0 0,-1 0 0 0 0,1 0 1 0 0,-1 0-1 0 0,1 0 0 0 0,0 0 0 0 0,0 0-10 0 0,1 1 28 0 0,0 1 0 0 0,0-1 0 0 0,0 1-1 0 0,0-1 1 0 0,1 0 0 0 0,-1 0 0 0 0,1 0-1 0 0,1 1-27 0 0,2-1 22 0 0,0 1-1 0 0,0-2 1 0 0,0 1-1 0 0,0-1 1 0 0,0 1-1 0 0,0-2 1 0 0,0 1-1 0 0,0-1 1 0 0,1 0 0 0 0,-1 0-1 0 0,4-1-21 0 0,10-2 83 0 0,1-1 0 0 0,15-5-83 0 0,-11 2 64 0 0,-11 3-28 0 0,-1-1 0 0 0,-1 0 0 0 0,5-3-36 0 0,-6 3 23 0 0,-8 3-14 0 0,1 0 1 0 0,0-1 0 0 0,0 1 0 0 0,-1-1 0 0 0,1 1 0 0 0,-1-1 0 0 0,0 0 0 0 0,0-1 0 0 0,0 1-1 0 0,0 0 1 0 0,-1-1 0 0 0,1 0 0 0 0,-1 1 0 0 0,0-1 0 0 0,0 0 0 0 0,0 0 0 0 0,0-1-10 0 0,-2 3 6 0 0,-1 0 1 0 0,1 0-1 0 0,0 0 1 0 0,-1 0-1 0 0,1-1 1 0 0,-1 1-1 0 0,0 0 1 0 0,1 1-1 0 0,-1-1 1 0 0,0 0-1 0 0,0 0 1 0 0,0 0-1 0 0,-1-1-6 0 0,-18-20 57 0 0,14 16-23 0 0,3 4-29 0 0,0 1 0 0 0,0-1 0 0 0,0 0 0 0 0,-1 1 0 0 0,1 0 0 0 0,-1-1 0 0 0,1 1-1 0 0,-1 1 1 0 0,0-1 0 0 0,0 0 0 0 0,1 1 0 0 0,-1 0 0 0 0,0 0 0 0 0,0 0 0 0 0,0 1 0 0 0,-1-1 0 0 0,1 1 0 0 0,0 0 0 0 0,0 0 0 0 0,-3 0-5 0 0,3 0-31 0 0,11 2-39 0 0,0 1-106 0 0,0 0 0 0 0,0-1 0 0 0,0 0 1 0 0,0 0-1 0 0,1-1 0 0 0,-1 0 0 0 0,6 1 176 0 0,31-1-4800 0 0,-23-4-2163 0 0</inkml:trace>
  <inkml:trace contextRef="#ctx0" brushRef="#br0" timeOffset="296.732">738 89 14896 0 0,'-26'-12'433'0'0,"25"11"-418"0"0,1 1 0 0 0,0 0-1 0 0,0 0 1 0 0,-1 0 0 0 0,1 0 0 0 0,0 0 0 0 0,0-1 0 0 0,-1 1-1 0 0,1 0 1 0 0,0 0 0 0 0,0 0 0 0 0,-1-1 0 0 0,1 1 0 0 0,0 0-1 0 0,0 0 1 0 0,0-1 0 0 0,0 1 0 0 0,-1 0 0 0 0,1 0 0 0 0,0-1 0 0 0,0 1-1 0 0,0 0 1 0 0,0-1 0 0 0,0 1 0 0 0,0 0 0 0 0,0 0 0 0 0,0-1-1 0 0,0 1 1 0 0,0 0 0 0 0,0-1 0 0 0,0 1 0 0 0,0 0 0 0 0,0-1-1 0 0,0 1 1 0 0,0 0 0 0 0,0-1 0 0 0,0 1 0 0 0,0 0 0 0 0,1-1-15 0 0,8-9 24 0 0,-1 2-20 0 0,-8 6 100 0 0,0 1 1 0 0,0 0-1 0 0,1 0 1 0 0,-1-1 0 0 0,0 1-1 0 0,0 0 1 0 0,0-1-1 0 0,0 1 1 0 0,-1 0 0 0 0,1 0-1 0 0,0-1 1 0 0,0 1-1 0 0,-1 0 1 0 0,1 0 0 0 0,-1 0-1 0 0,1 0 1 0 0,-1-1 0 0 0,0 1-1 0 0,1 0 1 0 0,-1 0-1 0 0,0 0 1 0 0,0 0 0 0 0,1 0-1 0 0,-1 0 1 0 0,-1 0-105 0 0,0-1 241 0 0,0 0-1 0 0,0 1 1 0 0,0-1 0 0 0,0 1-1 0 0,-1-1 1 0 0,1 1 0 0 0,0 0 0 0 0,-1 0-1 0 0,1 0 1 0 0,-1 0 0 0 0,1 1-1 0 0,-1-1-240 0 0,-3 0 196 0 0,1 1 0 0 0,-1 0 0 0 0,0 0 0 0 0,1 1 0 0 0,-1 0 0 0 0,1 0 0 0 0,0 0 0 0 0,-1 0 0 0 0,1 1-1 0 0,0 0 1 0 0,0 0 0 0 0,0 0 0 0 0,0 1 0 0 0,0 0 0 0 0,-2 1-196 0 0,-1 2 105 0 0,1-1 1 0 0,-1 1-1 0 0,1 0 1 0 0,1 1-1 0 0,-1 0 1 0 0,1 0-1 0 0,0 0 1 0 0,1 0-1 0 0,-1 2-105 0 0,1 1 48 0 0,1 0 0 0 0,-1 1 1 0 0,1 0-1 0 0,0 4-48 0 0,-5 13 34 0 0,5-16-28 0 0,1-1-1 0 0,1 1 1 0 0,0-1 0 0 0,0 1-1 0 0,1 0 1 0 0,1 2-6 0 0,0 28 19 0 0,2 2-19 0 0,-2-41 0 0 0,0 2 0 0 0,2 36 18 0 0,1 0 0 0 0,3-1 0 0 0,5 20-18 0 0,25 82 128 0 0,-12-42-34 0 0,-15-68-26 0 0,11 37-93 0 0,-19-67-195 0 0,-1-2-553 0 0,0 0-246 0 0,-1-1-1410 0 0,-5-1-5456 0 0</inkml:trace>
  <inkml:trace contextRef="#ctx0" brushRef="#br0" timeOffset="586.622">248 569 17167 0 0,'-5'-4'23'0'0,"-3"-1"1019"0"0,8 4-1024 0 0,0 1 0 0 0,0 0 0 0 0,0 0 0 0 0,0 0-1 0 0,0 0 1 0 0,0 0 0 0 0,0-1 0 0 0,0 1-1 0 0,0 0 1 0 0,0 0 0 0 0,0 0 0 0 0,0 0 0 0 0,0 0-1 0 0,0-1 1 0 0,0 1 0 0 0,0 0 0 0 0,0 0-1 0 0,1 0 1 0 0,-1 0 0 0 0,0 0 0 0 0,0 0-1 0 0,0-1 1 0 0,0 1 0 0 0,0 0 0 0 0,0 0 0 0 0,0 0-1 0 0,0 0 1 0 0,0 0 0 0 0,0 0 0 0 0,1 0-1 0 0,-1 0 1 0 0,0 0 0 0 0,0-1 0 0 0,0 1 0 0 0,0 0-1 0 0,0 0 1 0 0,0 0 0 0 0,1 0 0 0 0,-1 0-1 0 0,0 0 1 0 0,0 0 0 0 0,0 0 0 0 0,0 0 0 0 0,0 0-1 0 0,1 0 1 0 0,-1 0 0 0 0,0 0 0 0 0,0 0-1 0 0,0 0 1 0 0,0 0 0 0 0,0 0 0 0 0,0 0 0 0 0,1 0-1 0 0,-1 0 1 0 0,0 0-18 0 0,11 0 344 0 0,-1-1 1 0 0,1 1-1 0 0,-1 1 0 0 0,1 0 1 0 0,-1 0-1 0 0,2 1-344 0 0,15 2 431 0 0,248 20 1506 0 0,-157-20-8447 0 0,-74-4-840 0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0:24.6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522 151 12440 0 0,'3'-3'91'0'0,"9"-3"420"0"0,-9-10 236 0 0,-2 14-680 0 0,0 0 0 0 0,-1 0 0 0 0,1 0 0 0 0,-1 0 0 0 0,1-1 0 0 0,-1 1 0 0 0,0 0-1 0 0,1 0 1 0 0,-1 0 0 0 0,0-1 0 0 0,-1 1 0 0 0,1 0 0 0 0,0 0 0 0 0,-1 0 0 0 0,1-1 0 0 0,-1 1 0 0 0,1 0 0 0 0,-1 0 0 0 0,-1-2-67 0 0,-1 0 294 0 0,1 0-45 0 0,0 1 0 0 0,0 0 0 0 0,-1 0 1 0 0,1 0-1 0 0,-1 0 0 0 0,0 0 0 0 0,0 1 0 0 0,0-1 0 0 0,0 1 0 0 0,0-1 0 0 0,-3 0-249 0 0,-5-3 312 0 0,-1 0-1 0 0,0 1 0 0 0,-1 1 0 0 0,1 0 1 0 0,0 0-1 0 0,-1 1 0 0 0,-11-1-311 0 0,-13 1 839 0 0,0 1-1 0 0,-6 2-838 0 0,41 0 55 0 0,0 0 0 0 0,1 0 0 0 0,-1 0 0 0 0,0 0 0 0 0,0 0 0 0 0,1 1 0 0 0,-1-1-1 0 0,1 1 1 0 0,-1-1 0 0 0,0 1 0 0 0,1 0 0 0 0,-1 0 0 0 0,1-1 0 0 0,-1 1 0 0 0,1 0 0 0 0,0 0 0 0 0,-1 1-55 0 0,1-1 77 0 0,0-1 3 0 0,-8 22 252 0 0,9-20-317 0 0,-1 2 12 0 0,0-1 1 0 0,1 1-1 0 0,0-1 0 0 0,0 1 1 0 0,0 0-1 0 0,0-1 1 0 0,1 3-28 0 0,8 66 410 0 0,-8-65-361 0 0,0 0-12 0 0,0 1-1 0 0,0-1 1 0 0,1 0-1 0 0,0 0 0 0 0,0 1 1 0 0,1-2-1 0 0,0 2-36 0 0,1 2 41 0 0,-1-1-1 0 0,1 1 0 0 0,-2 0 0 0 0,1 0-40 0 0,6 24 77 0 0,1-1 15 0 0,-2 0 0 0 0,-1 5-92 0 0,5 16 94 0 0,-9-36-18 0 0,-1 1 0 0 0,-1 0-1 0 0,0 0 1 0 0,-2 0 0 0 0,0-1-1 0 0,-3 15-75 0 0,3-15 166 0 0,0-12-200 0 0,-1 1 0 0 0,1-1 0 0 0,-1 0 0 0 0,0 0-1 0 0,-1 0 1 0 0,0 0 0 0 0,0 0 0 0 0,0 0 0 0 0,0-1-1 0 0,-1 1 1 0 0,-3 2 34 0 0,6-6-177 0 0,-1 0-1 0 0,0-1 0 0 0,1 1 0 0 0,-1-1 1 0 0,0 0-1 0 0,0 0 0 0 0,0 0 1 0 0,0 0-1 0 0,-1 1 178 0 0,-11 3-5066 0 0,10-4 2110 0 0,-6 2-3718 0 0</inkml:trace>
  <inkml:trace contextRef="#ctx0" brushRef="#br0" timeOffset="1504.817">0 502 12440 0 0,'0'0'281'0'0,"0"0"40"0"0,0 0 22 0 0,0 0-40 0 0,0 0-123 0 0,7-2 772 0 0,8-1 96 0 0,-11 1-765 0 0,1 1-1 0 0,-1 0 0 0 0,0 1 0 0 0,0-1 0 0 0,4 1-282 0 0,44-6 1528 0 0,-37 5-974 0 0,1 0-1 0 0,6-2-553 0 0,3-1 440 0 0,215-23 845 0 0,-125 14-1221 0 0,-5 7 0 0 0,-84 0 15 0 0,-24 6-6 0 0,15-12 271 0 0,-16 11-323 0 0,0 0-1 0 0,1 1 0 0 0,-1-1 1 0 0,0 0-1 0 0,0 0 0 0 0,0 0 1 0 0,0-1-1 0 0,0 1 0 0 0,0 0 1 0 0,0 0-1 0 0,-1 0 0 0 0,1-1 1 0 0,0 1-1 0 0,-1 0-20 0 0,3-4 251 0 0,-3 5-179 0 0,0 0 0 0 0,0 0 4 0 0,2-1 0 0 0,-1 0-53 0 0,0 0-1 0 0,-1 0 1 0 0,1 1-1 0 0,-1-1 1 0 0,1 0 0 0 0,0 0-1 0 0,0 0 1 0 0,0 0-1 0 0,-1 0 1 0 0,1 1-1 0 0,0-1 1 0 0,0 0 0 0 0,1 0-23 0 0,3-6 45 0 0,-5 5-39 0 0,1 0 0 0 0,0 0 0 0 0,0 0 0 0 0,-1 0 0 0 0,2 1 0 0 0,-1-1 0 0 0,0 0-1 0 0,0 0 1 0 0,0 1 0 0 0,1-1 0 0 0,-1 1 0 0 0,1-1 0 0 0,-1 1 0 0 0,1 0-6 0 0,2-3 21 0 0,-3 2 22 0 0,2 0-19 0 0,-3 1 42 0 0,0 1 1 0 0,0-3-67 0 0,0-10-67 0 0,0 12 63 0 0,0-1 0 0 0,1 1 0 0 0,-1 0 0 0 0,-1 0 0 0 0,1-1 0 0 0,0 1 0 0 0,0 0 0 0 0,0 0 0 0 0,-1-1 0 0 0,1 1 0 0 0,-1 0 0 0 0,1-1 4 0 0,0 2-4 0 0,-1 0 1 0 0,1 1-1 0 0,0-1 1 0 0,0 0 0 0 0,-1 0-1 0 0,1 0 1 0 0,0 0 0 0 0,0 0-1 0 0,0 0 1 0 0,-1 0 0 0 0,1 0-1 0 0,0 0 1 0 0,0 1 0 0 0,0-1-1 0 0,-1 0 1 0 0,1 0 0 0 0,0 0-1 0 0,0 0 1 0 0,0 1-1 0 0,0-1 1 0 0,0 0 0 0 0,-1 0-1 0 0,1 0 1 0 0,0 1 0 0 0,0-1-1 0 0,0 0 1 0 0,0 0 0 0 0,0 0-1 0 0,0 1 1 0 0,0-1 0 0 0,0 0-1 0 0,0 1 4 0 0,-8 22-156 0 0,6-11 197 0 0,1 0-1 0 0,0 0 1 0 0,1 0-1 0 0,2 10-40 0 0,-1 10 70 0 0,-1-28-54 0 0,0 0-1 0 0,1 0 1 0 0,-1 0 0 0 0,1 0-1 0 0,0 0 1 0 0,0 0-1 0 0,0-1 1 0 0,1 1-1 0 0,-1 0 1 0 0,1-1 0 0 0,0 1-1 0 0,0-1 1 0 0,0 1-1 0 0,0-1 1 0 0,1 0 0 0 0,-1 0-1 0 0,1 0 1 0 0,0 0-1 0 0,0-1 1 0 0,0 1-1 0 0,0-1 1 0 0,1 0 0 0 0,-1 1-1 0 0,0-2 1 0 0,1 1-1 0 0,0 0 1 0 0,-1-1-1 0 0,1 1 1 0 0,0-1 0 0 0,0 0-1 0 0,0 0 1 0 0,-1-1-1 0 0,1 1 1 0 0,0-1 0 0 0,0 0-1 0 0,0 0 1 0 0,0 0-1 0 0,2-1-15 0 0,3 0 36 0 0,8 0 76 0 0,0-1 0 0 0,14-3-112 0 0,-25 3 17 0 0,0 0 0 0 0,0 0 0 0 0,0 0-1 0 0,-1-1 1 0 0,1 0 0 0 0,-1 0-1 0 0,1 0 1 0 0,-1-1 0 0 0,3-2-17 0 0,-4 2 0 0 0,0 0 1 0 0,-1 0-1 0 0,1-1 1 0 0,2-4-1 0 0,8-9-123 0 0,-11 14 94 0 0,1-1 0 0 0,-1 1 1 0 0,0-1-1 0 0,0 0 1 0 0,-1 0-1 0 0,1 0 1 0 0,-1 0-1 0 0,0 0 1 0 0,-1 0-1 0 0,1-1 1 0 0,-1 1-1 0 0,0-1 0 0 0,0 1 1 0 0,-1-1-1 0 0,1 1 1 0 0,-1-1-1 0 0,-1-1 29 0 0,2 6-12 0 0,-5-7 12 0 0,4 8 0 0 0,0-1 0 0 0,-1 1 0 0 0,1 0 0 0 0,0-1 0 0 0,0 1 0 0 0,0 0 0 0 0,0-1 0 0 0,-1 1 0 0 0,1 0 0 0 0,0 0 0 0 0,0-1 0 0 0,-1 1 0 0 0,1 0 0 0 0,0 0 0 0 0,-1-1 0 0 0,1 1 0 0 0,0 0 0 0 0,-1 0 0 0 0,1 0 0 0 0,0 0 0 0 0,-1-1 0 0 0,1 1 0 0 0,0 0 0 0 0,-1 0 0 0 0,1 0 0 0 0,0 0 0 0 0,-1 0 0 0 0,1 0 0 0 0,0 0 0 0 0,-1 0 0 0 0,1 0 0 0 0,0 0 0 0 0,-1 0 0 0 0,1 0 0 0 0,-1 0 0 0 0,1 0 0 0 0,0 1 0 0 0,-1-1 0 0 0,1 0 0 0 0,0 0 0 0 0,-1 0 0 0 0,1 0 0 0 0,0 1 0 0 0,0-1 0 0 0,-1 0 0 0 0,1 0 0 0 0,0 1 0 0 0,-1-1 0 0 0,-6 12 0 0 0,7-12 0 0 0,-2 6 11 0 0,-1-1-1 0 0,1 1 0 0 0,1 0 1 0 0,-1 0-1 0 0,1 0 0 0 0,0 0 1 0 0,1 0-1 0 0,-1 1 0 0 0,1-1 1 0 0,0 0-1 0 0,1 0 1 0 0,-1 0-1 0 0,1 0 0 0 0,1 0 1 0 0,-1 0-1 0 0,1 0 0 0 0,0 0-10 0 0,1 2 44 0 0,1 0-1 0 0,0 0 0 0 0,5 6-43 0 0,-8-12 13 0 0,1 1 0 0 0,0-1 0 0 0,0 0-1 0 0,0 0 1 0 0,0 0 0 0 0,0 0 0 0 0,0 0-1 0 0,1 0 1 0 0,-1-1 0 0 0,1 1 0 0 0,-1-1-1 0 0,1 0 1 0 0,1 1-13 0 0,6 3 97 0 0,-8-4-73 0 0,0 0 0 0 0,0-1-1 0 0,0 1 1 0 0,0 0 0 0 0,0 0 0 0 0,0-1 0 0 0,0 1 0 0 0,0-1 0 0 0,0 0 0 0 0,1 0-24 0 0,1 0 27 0 0,0 0-1 0 0,0 0 0 0 0,0 0 1 0 0,-1-1-1 0 0,1 1 0 0 0,0-1 1 0 0,-1 0-1 0 0,1-1 0 0 0,0 1 1 0 0,-1 0-1 0 0,1-1 0 0 0,-1 0 1 0 0,0 0-1 0 0,0 0 0 0 0,1 0 1 0 0,-1-1-1 0 0,-1 1 0 0 0,1-1 1 0 0,0 1-1 0 0,-1-1 0 0 0,1 0 1 0 0,-1 0-1 0 0,0 0 0 0 0,1-2-26 0 0,9-18-35 0 0,-7 13-16 0 0,0 0 0 0 0,1 1 0 0 0,1-2 51 0 0,-6 9-8 0 0,1-1-1 0 0,0 1 1 0 0,0 0 0 0 0,0 0 0 0 0,0 0-1 0 0,0 0 1 0 0,0 1 0 0 0,0-1 0 0 0,1 1-1 0 0,-1-1 1 0 0,1 1 0 0 0,-1 0 0 0 0,1 0-1 0 0,1-1 9 0 0,-2 2-13 0 0,0 0 0 0 0,0 0 0 0 0,0 0 0 0 0,1 0 0 0 0,-1 0 0 0 0,0 0 0 0 0,0 0 0 0 0,0 1 0 0 0,0-1 0 0 0,0 1-1 0 0,0 0 1 0 0,0 0 0 0 0,0 0 0 0 0,0 0 0 0 0,0 0 0 0 0,0 0 0 0 0,0 0 0 0 0,-1 0 0 0 0,1 1 0 0 0,1 0 13 0 0,2 3-13 0 0,0 0-1 0 0,0 0 1 0 0,0 0 0 0 0,-1 1-1 0 0,4 5 14 0 0,6 9 90 0 0,1-1 0 0 0,2-1 0 0 0,-1 0 0 0 0,15 11-90 0 0,-29-27 48 0 0,-2-2-32 0 0,0 1 0 0 0,1-1 0 0 0,-1 1 0 0 0,1-1 0 0 0,-1 1 0 0 0,0-1 0 0 0,1 1 0 0 0,-1-1 0 0 0,1 1 0 0 0,0-1 0 0 0,-1 0 0 0 0,1 1 0 0 0,-1-1 0 0 0,1 0 1 0 0,-1 0-1 0 0,1 1 0 0 0,0-1 0 0 0,-1 0 0 0 0,1 0 0 0 0,0 0 0 0 0,-1 0 0 0 0,1 0 0 0 0,0 0 0 0 0,-1 0 0 0 0,1 0 0 0 0,0 0 0 0 0,-1 0 0 0 0,1 0 1 0 0,0 0-17 0 0,-1-1 118 0 0,0 1 2 0 0,-1-43 253 0 0,-1 33-433 0 0,2-1 0 0 0,-1 1 0 0 0,1-1 1 0 0,1 0-1 0 0,0 1 0 0 0,0-1 0 0 0,1 1 0 0 0,1 0 1 0 0,-1 0-1 0 0,2-1 60 0 0,-3 7-39 0 0,0 3 25 0 0,0-1 0 0 0,-1 0-1 0 0,1 0 1 0 0,0 1 0 0 0,0-1 0 0 0,0 0 0 0 0,0 1-1 0 0,1-1 1 0 0,-1 0 14 0 0,0 1-80 0 0,15 2-16 0 0,-12 1 97 0 0,-1 1 0 0 0,1-1 0 0 0,0 1 0 0 0,-1-1 0 0 0,1 1 1 0 0,-1 0-1 0 0,0 0 0 0 0,0 0 0 0 0,0 1 0 0 0,0-1 0 0 0,0 1 0 0 0,-1 0 0 0 0,0 0 0 0 0,2 2-1 0 0,-2-2 26 0 0,1 0 0 0 0,0-1 1 0 0,1 1-1 0 0,-1-1 0 0 0,0 0 0 0 0,2 1-26 0 0,14 15 44 0 0,-9-7-61 0 0,1-1-1 0 0,0-1 0 0 0,0 0 1 0 0,1 0-1 0 0,1-1 18 0 0,-7-5-208 0 0,0-1 1 0 0,0 1-1 0 0,0-2 0 0 0,0 1 0 0 0,0-1 0 0 0,7 2 208 0 0,8 1-6465 0 0,-3-4-1166 0 0</inkml:trace>
  <inkml:trace contextRef="#ctx0" brushRef="#br0" timeOffset="1968.245">2071 309 18887 0 0,'0'-1'43'0'0,"0"0"-1"0"0,0 0 0 0 0,0 1 0 0 0,0-1 0 0 0,0 0 0 0 0,0 1 0 0 0,0-1 0 0 0,0 0 0 0 0,-1 0 0 0 0,1 1 1 0 0,0-1-1 0 0,-1 1 0 0 0,1-1 0 0 0,0 0 0 0 0,-1 1 0 0 0,1-1 0 0 0,-1 1 0 0 0,1-1 0 0 0,-1 0 0 0 0,1 1 1 0 0,-1 0-1 0 0,1-1 0 0 0,-1 1 0 0 0,1-1 0 0 0,-1 1 0 0 0,0 0 0 0 0,1-1 0 0 0,-1 1 0 0 0,0 0 0 0 0,1-1 1 0 0,-1 1-1 0 0,0 0 0 0 0,1 0 0 0 0,-1 0 0 0 0,0 0 0 0 0,1 0 0 0 0,-1 0 0 0 0,0 0 0 0 0,0 0 1 0 0,1 0-1 0 0,-1 0 0 0 0,0 0 0 0 0,1 0 0 0 0,-1 0 0 0 0,0 1-42 0 0,-2-1 39 0 0,-6 1 12 0 0,0 0 0 0 0,0 1 0 0 0,0 0 0 0 0,0 0 0 0 0,0 1 0 0 0,1 0 0 0 0,-4 2-51 0 0,-5 4 199 0 0,3-3 56 0 0,0 1 0 0 0,1 1 1 0 0,0 0-1 0 0,0 1 0 0 0,1 0 1 0 0,0 1-1 0 0,1 0 0 0 0,-7 9-255 0 0,12-12 79 0 0,0 0-1 0 0,1 0 1 0 0,0 0-1 0 0,1 1 1 0 0,-1 0 0 0 0,1 0-1 0 0,1 0 1 0 0,-1 0-1 0 0,2 0 1 0 0,-1 1-1 0 0,0 5-78 0 0,2-11 7 0 0,1-1 0 0 0,0 0 0 0 0,0 0-1 0 0,0 0 1 0 0,0 0 0 0 0,0 0 0 0 0,1 0-1 0 0,-1 0 1 0 0,0 0 0 0 0,1 0 0 0 0,0 0-1 0 0,-1 0 1 0 0,1 0 0 0 0,0-1 0 0 0,0 1-1 0 0,0 0 1 0 0,0 0 0 0 0,0-1 0 0 0,1 1-1 0 0,-1 0 1 0 0,0-1 0 0 0,1 0 0 0 0,-1 1-1 0 0,1-1 1 0 0,0 0 0 0 0,-1 1 0 0 0,1-1 0 0 0,0 0-1 0 0,0 0 1 0 0,0-1 0 0 0,0 1-7 0 0,2 1 29 0 0,0-1 0 0 0,0 1 0 0 0,1-1 0 0 0,-1 0 0 0 0,1 0 0 0 0,-1-1 1 0 0,1 1-1 0 0,-1-1 0 0 0,1 0 0 0 0,-1-1 0 0 0,1 1 0 0 0,-1-1 0 0 0,4 0-29 0 0,1-2 25 0 0,0 1-1 0 0,1-2 1 0 0,-1 1 0 0 0,0-1-1 0 0,-1-1 1 0 0,7-3-25 0 0,-10 4 17 0 0,0 0 0 0 0,0 0 0 0 0,0 0 0 0 0,0-1 0 0 0,-1 0 1 0 0,0 0-1 0 0,0 0 0 0 0,0 0 0 0 0,-1 0 0 0 0,0-1 0 0 0,1-1-17 0 0,2-4 20 0 0,-2 3-36 0 0,0 0 1 0 0,0 0-1 0 0,0-1 0 0 0,-1 0 0 0 0,0 1 0 0 0,-1-1 0 0 0,0 0 1 0 0,0-3 15 0 0,1-18-398 0 0,6-25 398 0 0,-7 40-75 0 0,-1 0 0 0 0,0 1 0 0 0,-1-3 75 0 0,2-32-159 0 0,-1 37 157 0 0,-1 1 0 0 0,0 0 0 0 0,-1-1 0 0 0,0 1 0 0 0,0 0 0 0 0,-2-2 2 0 0,3 13 14 0 0,1 0 0 0 0,-1-1 0 0 0,0 1 0 0 0,0 0 0 0 0,0-1-1 0 0,0 1 1 0 0,0 0 0 0 0,-1-1 0 0 0,1 1 0 0 0,0 0 0 0 0,0-1 0 0 0,0 1-1 0 0,0 0 1 0 0,0-1 0 0 0,0 1 0 0 0,-1 0 0 0 0,1-1 0 0 0,0 1 0 0 0,0 0-1 0 0,0-1 1 0 0,-1 1 0 0 0,1 0 0 0 0,0 0 0 0 0,0-1 0 0 0,-1 1-1 0 0,1 0 1 0 0,0 0 0 0 0,-1 0 0 0 0,1-1 0 0 0,0 1 0 0 0,0 0 0 0 0,-1 0-1 0 0,1 0 1 0 0,0 0 0 0 0,-1 0-14 0 0,0 0 14 0 0,0 0-1 0 0,1 1 1 0 0,-1-1-1 0 0,0 1 1 0 0,1-1-1 0 0,-1 1 1 0 0,0-1-1 0 0,1 1 1 0 0,-1 0-1 0 0,1-1 1 0 0,-1 1-1 0 0,1 0 1 0 0,-1-1-1 0 0,1 2-13 0 0,-3 2 9 0 0,1 0-1 0 0,-1 1 1 0 0,1-1-1 0 0,0 1 0 0 0,0 1-8 0 0,1-2 0 0 0,-2 12-16 0 0,0-1 0 0 0,1 1 0 0 0,0-1 0 0 0,1 1 0 0 0,1 5 16 0 0,2 12 20 0 0,0 6 106 0 0,1-1 0 0 0,9 37-126 0 0,-8-65 45 0 0,-1-1 0 0 0,1 0 0 0 0,0 0-1 0 0,1 0 1 0 0,1 0-45 0 0,5 13 94 0 0,11 14-73 0 0,-19-33-99 0 0,0 0 1 0 0,0 0 0 0 0,0-1-1 0 0,0 1 1 0 0,0-1-1 0 0,1 0 1 0 0,-1 0 0 0 0,1 0-1 0 0,0 0 1 0 0,-1-1-1 0 0,1 0 1 0 0,0 1 0 0 0,0-1-1 0 0,0-1 1 0 0,0 1-1 0 0,0 0 78 0 0,28-3-3501 0 0,-11-2-4153 0 0</inkml:trace>
  <inkml:trace contextRef="#ctx0" brushRef="#br0" timeOffset="2367.575">2539 303 18687 0 0,'-4'-2'119'0'0,"0"1"-1"0"0,0 0 0 0 0,-1 1 0 0 0,1-1 1 0 0,0 1-1 0 0,-1-1 0 0 0,1 1 0 0 0,0 1 1 0 0,-1-1-1 0 0,1 1 0 0 0,0-1 0 0 0,-1 1 1 0 0,1 0-1 0 0,0 1 0 0 0,0-1 0 0 0,-2 2-118 0 0,-10 4 466 0 0,1 1 0 0 0,0 1 0 0 0,-8 6-466 0 0,4-3 454 0 0,7-5-254 0 0,1 1 0 0 0,-1 0 0 0 0,1 1 0 0 0,1 0 0 0 0,-1 0 0 0 0,2 2 0 0 0,-1-1 0 0 0,2 1 0 0 0,-1 0 0 0 0,-3 7-200 0 0,10-13 51 0 0,0 0 0 0 0,0 0-1 0 0,0 0 1 0 0,0 1-1 0 0,1-1 1 0 0,0 0 0 0 0,0 1-1 0 0,0-1 1 0 0,1 0 0 0 0,0 1-1 0 0,0 0-50 0 0,0-5 14 0 0,0 1-1 0 0,0 0 1 0 0,1-1-1 0 0,-1 1 1 0 0,0 0-1 0 0,1-1 1 0 0,-1 1-1 0 0,1-1 1 0 0,0 1-1 0 0,-1-1 1 0 0,1 1-1 0 0,0-1 1 0 0,0 1-1 0 0,0-1 1 0 0,0 0-1 0 0,0 1 0 0 0,0-1 1 0 0,0 0-1 0 0,1 0 1 0 0,-1 0-1 0 0,0 0 1 0 0,1 0-1 0 0,-1 0 1 0 0,1 0-1 0 0,-1-1 1 0 0,1 1-1 0 0,-1 0 1 0 0,1-1-1 0 0,-1 1 1 0 0,1-1-1 0 0,0 0 1 0 0,-1 1-1 0 0,1-1 1 0 0,0 0-1 0 0,-1 0 1 0 0,1 0-1 0 0,0 0-13 0 0,4-1 37 0 0,1 1 1 0 0,-1-1-1 0 0,0-1 0 0 0,0 1 0 0 0,0-1 1 0 0,0 0-1 0 0,0 0 0 0 0,-1-1 0 0 0,1 1 1 0 0,-1-1-1 0 0,1 0 0 0 0,-1-1 0 0 0,0 0 1 0 0,0 1-1 0 0,-1-2 0 0 0,1 1 0 0 0,-1 0 1 0 0,4-6-38 0 0,7-8-86 0 0,-1-2 0 0 0,-1 0 1 0 0,-1 0-1 0 0,1-5 86 0 0,18-34-549 0 0,-29 54 472 0 0,-3 13 87 0 0,0 15-4 0 0,1-9 4 0 0,-1-1-1 0 0,2 1 1 0 0,0-1 0 0 0,1 0-1 0 0,0 1 1 0 0,3 9-10 0 0,-3-19 1 0 0,1 7 17 0 0,1 0 0 0 0,1-1 0 0 0,0 2-18 0 0,-4-10 5 0 0,1 1-1 0 0,-1 0 1 0 0,1-1-1 0 0,0 0 1 0 0,0 1-1 0 0,0-1 0 0 0,0 0 1 0 0,0 0-1 0 0,0 0 1 0 0,1 0-1 0 0,-1 0 1 0 0,1-1-1 0 0,-1 1 1 0 0,2 0-5 0 0,0 0 21 0 0,-1-1 0 0 0,1 1 1 0 0,0-1-1 0 0,0 0 0 0 0,0 0 1 0 0,0 0-1 0 0,3 0-21 0 0,-4-2-70 0 0,-1 1 1 0 0,1 0-1 0 0,0-1 0 0 0,0 0 0 0 0,0 1 0 0 0,-1-1 0 0 0,1 0 0 0 0,0 0 1 0 0,-1-1-1 0 0,1 1 0 0 0,1-2 70 0 0,21-12-2103 0 0,-9 2-4030 0 0,-1 0-993 0 0</inkml:trace>
  <inkml:trace contextRef="#ctx0" brushRef="#br0" timeOffset="3441.51">2845 306 14976 0 0,'0'0'340'0'0,"0"0"50"0"0,0 0 24 0 0,0 0-55 0 0,3 8-132 0 0,-1-2 117 0 0,-1 0 0 0 0,0 0 0 0 0,0-1 0 0 0,0 1 0 0 0,-1 0-1 0 0,0 0 1 0 0,0 0 0 0 0,-1 5-344 0 0,0 9 725 0 0,-3 60 1412 0 0,1-13-513 0 0,0-48-471 0 0,3-19-1134 0 0,0 0 0 0 0,0 0 0 0 0,0 0 0 0 0,0 0 0 0 0,0 0 1 0 0,0 0-1 0 0,0 0 0 0 0,0 0 0 0 0,0 0 0 0 0,0 0 0 0 0,0 0 0 0 0,0 1 1 0 0,0-1-1 0 0,0 0 0 0 0,0 0 0 0 0,0 0 0 0 0,-1 0 0 0 0,1 0 1 0 0,0 0-1 0 0,0 0 0 0 0,0 0 0 0 0,0 0 0 0 0,0 0 0 0 0,0 0 0 0 0,0 0 1 0 0,0 0-1 0 0,0 0 0 0 0,0 0 0 0 0,0 0 0 0 0,0 0 0 0 0,0 0 0 0 0,0 0 1 0 0,-1 0-1 0 0,1 0 0 0 0,0 0 0 0 0,0 0 0 0 0,0 0 0 0 0,0 0 0 0 0,0 0 1 0 0,0 0-1 0 0,0 0 0 0 0,0 0 0 0 0,0 0 0 0 0,0 0 0 0 0,0 0 0 0 0,0 0 1 0 0,0 0-1 0 0,0-1 0 0 0,0 1 0 0 0,0 0 0 0 0,0 0 0 0 0,0 0 0 0 0,-1 0 1 0 0,1 0-1 0 0,0 0 0 0 0,0 0 0 0 0,0 0 0 0 0,0 0 0 0 0,0 0 0 0 0,0 0-18 0 0,-3-10 273 0 0,3 2-392 0 0,-1 0 1 0 0,1 0-1 0 0,1 0 0 0 0,0 0 0 0 0,0 1 1 0 0,0-1-1 0 0,1 0 0 0 0,0 1 0 0 0,1-1 1 0 0,-1 1-1 0 0,1 0 0 0 0,1 0 0 0 0,-1 0 1 0 0,1 0-1 0 0,1 1 0 0 0,1-3 118 0 0,-3 6-76 0 0,-1 0-1 0 0,1 0 1 0 0,0 0 0 0 0,0 0-1 0 0,0 1 1 0 0,1-1-1 0 0,-1 1 1 0 0,0 0 0 0 0,3-1 76 0 0,-4 2-3 0 0,-1 0 0 0 0,0 1 0 0 0,0-1 0 0 0,1 1 0 0 0,-1 0 1 0 0,0-1-1 0 0,1 1 0 0 0,-1 0 0 0 0,0 0 0 0 0,1 0 0 0 0,-1 0 0 0 0,0 0 0 0 0,1 0 1 0 0,-1 0-1 0 0,0 0 0 0 0,1 0 0 0 0,-1 1 0 0 0,0-1 0 0 0,1 0 0 0 0,-1 1 1 0 0,0-1-1 0 0,0 1 0 0 0,1 0 0 0 0,-1-1 0 0 0,0 1 0 0 0,0 0 0 0 0,0 0 0 0 0,0 0 1 0 0,1 0 2 0 0,7 9 119 0 0,-1 1 0 0 0,0 0 1 0 0,0 0-1 0 0,-1 1 0 0 0,-1 0 1 0 0,0 0-1 0 0,0 1 0 0 0,2 10-119 0 0,-3-10 165 0 0,-2-7-22 0 0,-1 0-1 0 0,0 0 1 0 0,0 0-1 0 0,0 0 1 0 0,-1 0-1 0 0,0 6-142 0 0,-1-11 160 0 0,0-1-10 0 0,0 0-45 0 0,0 0-17 0 0,0 0-7 0 0,0 0 2 0 0,0 0 10 0 0,0 0 3 0 0,1-1-86 0 0,0-1 0 0 0,-1 1-1 0 0,0 0 1 0 0,1-1 0 0 0,-1 1-1 0 0,0 0 1 0 0,1-1 0 0 0,-1 1-1 0 0,0 0 1 0 0,0-1 0 0 0,0-1-10 0 0,0-6-227 0 0,1-1 0 0 0,0 0-1 0 0,0 0 1 0 0,1 1 0 0 0,1-3 227 0 0,-1 7-154 0 0,-1 0 1 0 0,1 0-1 0 0,0 0 1 0 0,0 1-1 0 0,1-1 0 0 0,-1 1 1 0 0,1-1-1 0 0,0 1 1 0 0,0 0-1 0 0,2-1 154 0 0,2-2-283 0 0,-6 7 279 0 0,-1 0 1 0 0,0 0-1 0 0,1-1 0 0 0,-1 1 0 0 0,0 0 0 0 0,0 0 0 0 0,1-1 0 0 0,-1 1 0 0 0,1 0 0 0 0,-1 0 1 0 0,0 0-1 0 0,1 0 0 0 0,-1 0 0 0 0,0-1 0 0 0,1 1 0 0 0,-1 0 0 0 0,0 0 0 0 0,1 0 0 0 0,-1 0 1 0 0,1 0-1 0 0,-1 0 0 0 0,0 0 0 0 0,1 0 0 0 0,-1 0 0 0 0,1 1 0 0 0,-1-1 0 0 0,0 0 0 0 0,1 0 1 0 0,-1 0-1 0 0,0 0 0 0 0,1 0 0 0 0,-1 1 0 0 0,0-1 0 0 0,1 0 4 0 0,0 1-14 0 0,3 0 25 0 0,-1 1 0 0 0,1-1 1 0 0,0 1-1 0 0,0 0 1 0 0,-1 0-1 0 0,1 0 1 0 0,-1 1-1 0 0,0 0 0 0 0,0-1 1 0 0,3 3-12 0 0,3 6 189 0 0,0 0 1 0 0,5 7-190 0 0,8 11 176 0 0,-13-19-22 0 0,0 0 1 0 0,1-1 0 0 0,0-1-1 0 0,0 0 1 0 0,1 0-1 0 0,4 2-154 0 0,-8-6 98 0 0,0-1 0 0 0,0 1 0 0 0,1-1 0 0 0,-1-1 0 0 0,1 1 0 0 0,-1-1 0 0 0,1 0 0 0 0,0-1 0 0 0,0 0 0 0 0,0 0 0 0 0,1-1-98 0 0,1-1 89 0 0,-1 0-1 0 0,1 0 1 0 0,0-1-1 0 0,-1-1 1 0 0,1 0-89 0 0,-6 2 29 0 0,2-2-3 0 0,1 0 0 0 0,-1 0 0 0 0,0-1 0 0 0,0 0 0 0 0,0 0 0 0 0,0-1 0 0 0,-1 0 0 0 0,1 0 0 0 0,-1 0 0 0 0,0 0 0 0 0,-1-1 0 0 0,3-3-26 0 0,-1 0-225 0 0,0-1 1 0 0,-1 0-1 0 0,0 0 0 0 0,-1 0 0 0 0,0-1 0 0 0,0 0 1 0 0,-1 0-1 0 0,-1 1 0 0 0,0-2 0 0 0,0-5 225 0 0,-1 13-99 0 0,-1 0-1 0 0,-1-1 1 0 0,1 1 0 0 0,0 0-1 0 0,-1 0 1 0 0,0 0-1 0 0,0-1 1 0 0,-1 1 0 0 0,1 0-1 0 0,-1 0 1 0 0,1 1-1 0 0,-3-3 100 0 0,3 4-8 0 0,1 0-1 0 0,-1 1 0 0 0,0-1 0 0 0,0 1 0 0 0,-1-1 1 0 0,1 1-1 0 0,0-1 0 0 0,0 1 0 0 0,-1 0 0 0 0,1 0 1 0 0,-1 0-1 0 0,1 0 0 0 0,-1 0 0 0 0,1 0 0 0 0,-1 0 1 0 0,1 0-1 0 0,-1 0 0 0 0,0 1 0 0 0,0-1 0 0 0,1 1 1 0 0,-1 0-1 0 0,0-1 0 0 0,0 1 0 0 0,0 0 0 0 0,1 0 1 0 0,-1 0-1 0 0,0 0 0 0 0,0 0 0 0 0,-1 0 9 0 0,1 1 5 0 0,0 0 1 0 0,0 0-1 0 0,0 0 0 0 0,0 0 0 0 0,-1 0 1 0 0,2 1-1 0 0,-1-1 0 0 0,0 1 0 0 0,0-1 0 0 0,0 1 1 0 0,1-1-1 0 0,-1 1 0 0 0,1 0 0 0 0,-1 0 0 0 0,1 0 1 0 0,0 0-1 0 0,0 0 0 0 0,-1 2-5 0 0,-3 6 33 0 0,1 0 0 0 0,0 0-1 0 0,-1 6-32 0 0,1-2-16 0 0,2-8 39 0 0,0 1-1 0 0,1 0 1 0 0,0 0 0 0 0,0 0-1 0 0,0 0 1 0 0,1 0-1 0 0,0 0 1 0 0,1 0 0 0 0,-1 0-1 0 0,1 0 1 0 0,1-1-1 0 0,-1 1 1 0 0,1 0-1 0 0,0-1 1 0 0,1 1 0 0 0,-1-1-1 0 0,4 6-22 0 0,-4-9 30 0 0,0-1 0 0 0,1 0 0 0 0,-1 0 0 0 0,0 0 0 0 0,1 0 0 0 0,-1 0 0 0 0,1 0-1 0 0,0-1 1 0 0,-1 1 0 0 0,1-1 0 0 0,0 0 0 0 0,0 0 0 0 0,0 0 0 0 0,0 0 0 0 0,0 0 0 0 0,0-1 0 0 0,0 0 0 0 0,0 1-1 0 0,0-1 1 0 0,0 0 0 0 0,3-1-30 0 0,-2 1 35 0 0,0 0-1 0 0,0 0 1 0 0,0-1 0 0 0,0 1-1 0 0,0-1 1 0 0,-1 0-1 0 0,1 0 1 0 0,0-1 0 0 0,-1 1-1 0 0,1-1 1 0 0,-1 0-1 0 0,1 0 1 0 0,-1 0-1 0 0,0 0 1 0 0,0-1 0 0 0,0 1-1 0 0,1-2-34 0 0,15-17-687 0 0,2 0 1 0 0,8-5 686 0 0,14-14-757 0 0,-38 35 609 0 0,0 1 1 0 0,0-1 0 0 0,1 1-1 0 0,-1 0 1 0 0,5-1 147 0 0,-9 4-5 0 0,1 0 1 0 0,-1 0 0 0 0,1 0-1 0 0,0 0 1 0 0,-1 1 0 0 0,1-1-1 0 0,0 1 1 0 0,0-1-1 0 0,0 1 1 0 0,-1 0 0 0 0,1-1-1 0 0,0 1 1 0 0,0 0 0 0 0,0 0-1 0 0,0 0 1 0 0,-1 1 0 0 0,1-1-1 0 0,0 0 1 0 0,0 1-1 0 0,0-1 1 0 0,-1 1 0 0 0,1 0-1 0 0,0 0 5 0 0,0 0 19 0 0,-1 0-1 0 0,1 1 0 0 0,-1-1 0 0 0,1 0 0 0 0,-1 1 1 0 0,0-1-1 0 0,0 1 0 0 0,0 0 0 0 0,0-1 0 0 0,0 1 1 0 0,0 0-1 0 0,0 0 0 0 0,-1-1 0 0 0,1 1 0 0 0,0 2-18 0 0,5 33 524 0 0,-2-7-169 0 0,0-7-65 0 0,-4-19-166 0 0,0 0 0 0 0,1 0-1 0 0,0 0 1 0 0,-1 0 0 0 0,2 0-1 0 0,0 3-123 0 0,0 0 298 0 0,1-2 394 0 0,4-10-306 0 0,-5 2-408 0 0,1 1-1 0 0,-1-1 1 0 0,0 0-1 0 0,-1 1 1 0 0,1-1 0 0 0,0-2 22 0 0,6-8-140 0 0,8-16-342 0 0,-14 24 395 0 0,1 0 1 0 0,-1 0-1 0 0,1 0 1 0 0,0 0 0 0 0,1 1-1 0 0,-1-1 1 0 0,1 1-1 0 0,0 0 87 0 0,-1 0-57 0 0,1 1 1 0 0,0 0-1 0 0,0 0 0 0 0,0 0 0 0 0,0 0 0 0 0,0 0 1 0 0,1 1-1 0 0,0 0 57 0 0,-3 1-3 0 0,0 0 1 0 0,0 1-1 0 0,0 0 1 0 0,0-1-1 0 0,0 1 1 0 0,0 0-1 0 0,1 0 1 0 0,-1 0 0 0 0,0 0-1 0 0,0 1 1 0 0,0-1-1 0 0,0 0 1 0 0,0 1-1 0 0,0 0 1 0 0,0-1-1 0 0,0 1 1 0 0,0 0-1 0 0,-1 0 1 0 0,1 0-1 0 0,2 1 3 0 0,2 3 122 0 0,1 0 0 0 0,-1 0 0 0 0,1 0 1 0 0,1 4-123 0 0,5 5 337 0 0,-1 1 1 0 0,4 6-338 0 0,-5-5 365 0 0,1-1 0 0 0,9 8-365 0 0,-17-19 56 0 0,0 0 1 0 0,0 0 0 0 0,1 0 0 0 0,0-1 0 0 0,-1 0 0 0 0,1 0 0 0 0,0 0 0 0 0,0 0 0 0 0,1-1-1 0 0,-1 0 1 0 0,0 0 0 0 0,3 0-57 0 0,7 3 94 0 0,-14-4-85 0 0,1-1 1 0 0,-1 1-1 0 0,1-1 0 0 0,-1 1 1 0 0,0-1-1 0 0,1 0 1 0 0,-1 1-1 0 0,1-1 0 0 0,-1 0 1 0 0,1 0-1 0 0,-1 0 0 0 0,1 0 1 0 0,-1 0-1 0 0,1-1 1 0 0,-1 1-1 0 0,1 0 0 0 0,-1-1 1 0 0,1 1-1 0 0,-1-1-9 0 0,14-4-56 0 0,-13 5 11 0 0,0-1-1 0 0,0 1 1 0 0,0-1 0 0 0,0 0 0 0 0,0 0 0 0 0,0 1-1 0 0,0-2 1 0 0,0 1 0 0 0,0 0 0 0 0,0 0 0 0 0,-1-1-1 0 0,1 1 1 0 0,1-2 45 0 0,1-2-307 0 0,10-12-1990 0 0,-7 3-3512 0 0,-1-3-1805 0 0</inkml:trace>
  <inkml:trace contextRef="#ctx0" brushRef="#br0" timeOffset="3737.901">4280 175 18799 0 0,'0'0'430'0'0,"4"6"568"0"0,-2 2-871 0 0,0 0 0 0 0,0 0 0 0 0,-1 0 0 0 0,0 0 0 0 0,-1 3-127 0 0,4 21 212 0 0,-1-15-47 0 0,3 16 672 0 0,1 0 0 0 0,2 0 0 0 0,4 6-837 0 0,-6-16 460 0 0,10 18 380 0 0,5 4-191 0 0,-20-43-781 0 0,-1 1 0 0 0,0 0 0 0 0,0 0-1 0 0,0 0 1 0 0,0 0 0 0 0,0 0 0 0 0,-1 0 132 0 0,2 4-6504 0 0,-2-7-1350 0 0</inkml:trace>
  <inkml:trace contextRef="#ctx0" brushRef="#br0" timeOffset="4411.899">4231 413 16815 0 0,'6'0'818'0'0,"231"10"916"0"0,-155-8-1378 0 0,-22 0 149 0 0,17-3-505 0 0,-59 0 11 0 0,0-1 0 0 0,0-1-1 0 0,0-1 1 0 0,-1 0 0 0 0,1-1 0 0 0,5-3-11 0 0,42-24-927 0 0,-64 31 847 0 0,-1 1 32 0 0,0 0 103 0 0,-2-1 45 0 0,-2 0-46 0 0,0 0 0 0 0,0 1 0 0 0,0-1 1 0 0,-1 1-1 0 0,1-1 0 0 0,0 1 0 0 0,0 0 0 0 0,0 1 1 0 0,0-1-1 0 0,-1 1 0 0 0,1 0 0 0 0,0 0 0 0 0,0 0 0 0 0,-2 1-54 0 0,-11 5 307 0 0,1 1 0 0 0,-15 8-307 0 0,8-3 257 0 0,11-5-130 0 0,0 0-1 0 0,0 1 1 0 0,1 0 0 0 0,0 1-1 0 0,-5 7-126 0 0,13-14 55 0 0,1 0 0 0 0,0 0 0 0 0,0 0-1 0 0,0 0 1 0 0,0 1 0 0 0,0-1 0 0 0,0 1-1 0 0,1-1 1 0 0,0 1 0 0 0,0 0 0 0 0,0-1 0 0 0,0 1-1 0 0,0 3-54 0 0,1-6 27 0 0,0 0 0 0 0,1 0 0 0 0,-1 0 0 0 0,1 0 0 0 0,-1 0 0 0 0,1-1 0 0 0,-1 1-1 0 0,1 0 1 0 0,-1 0 0 0 0,1-1 0 0 0,-1 1 0 0 0,1 0 0 0 0,0-1 0 0 0,0 1 0 0 0,-1 0-1 0 0,1-1 1 0 0,0 1 0 0 0,0-1 0 0 0,0 1 0 0 0,-1-1 0 0 0,1 0 0 0 0,0 1 0 0 0,1-1-27 0 0,0 1 30 0 0,1 0 1 0 0,0 0-1 0 0,-1 0 1 0 0,1 0-1 0 0,0-1 1 0 0,0 1-1 0 0,1-1-30 0 0,1 0 34 0 0,0-1 0 0 0,0 0 0 0 0,0 1 0 0 0,0-2 0 0 0,0 1 0 0 0,-1-1 0 0 0,1 1 0 0 0,0-1 0 0 0,-1-1 0 0 0,1 1 0 0 0,-1-1 0 0 0,1 1-1 0 0,-1-1 1 0 0,0-1-34 0 0,11-8 17 0 0,-1-1-1 0 0,-1-1 1 0 0,2-3-17 0 0,9-8-135 0 0,-18 19 94 0 0,-4 3 21 0 0,0 1 0 0 0,0 0 0 0 0,1 1 0 0 0,-1-1 0 0 0,0 0 0 0 0,1 1 0 0 0,-1-1 0 0 0,1 1 0 0 0,-1-1 1 0 0,1 1-1 0 0,2 0 20 0 0,-4 1-9 0 0,0 1 0 0 0,0 0 0 0 0,0 0 0 0 0,0 0-1 0 0,-1 0 1 0 0,1 0 0 0 0,0 0 0 0 0,0 0 0 0 0,-1 0 0 0 0,1 0 0 0 0,-1 0 0 0 0,1 1 0 0 0,-1-1 9 0 0,0 0-17 0 0,16 45 206 0 0,-9-29-14 0 0,-6-13-139 0 0,0-1 1 0 0,1 1-1 0 0,0 0 0 0 0,0 0 0 0 0,0-1 0 0 0,0 1-36 0 0,5 6 114 0 0,-3-5 0 0 0,-1 1-1 0 0,1-1 1 0 0,0 0 0 0 0,1 0-1 0 0,-1 0 1 0 0,1-1 0 0 0,0 0 0 0 0,0 0-1 0 0,1 0 1 0 0,4 3-114 0 0,-7-6 69 0 0,7 4 152 0 0,0-1-1 0 0,0 0 1 0 0,0 0 0 0 0,0-1-1 0 0,0-1 1 0 0,1 0-1 0 0,6 1-220 0 0,-4-2 96 0 0,0-1 0 0 0,0-1 0 0 0,1 0 0 0 0,-1 0 0 0 0,0-1 0 0 0,0-1 0 0 0,0 0 0 0 0,-1-1 0 0 0,1 0 0 0 0,-1-1 0 0 0,0 0 0 0 0,0-1 0 0 0,0-1 0 0 0,-1 0 0 0 0,5-4-96 0 0,-11 7 18 0 0,0-1-1 0 0,0 0 1 0 0,0 0-1 0 0,-1-1 1 0 0,0 1-1 0 0,2-4-17 0 0,4-4 35 0 0,-5 5-31 0 0,0 1-1 0 0,-1-1 1 0 0,0 1 0 0 0,0-1-1 0 0,-1 0 1 0 0,2-7-4 0 0,11-51-222 0 0,-5 18 53 0 0,-1 11-148 0 0,-2 0-1 0 0,-1-3 318 0 0,0-2-267 0 0,-3 19-27 0 0,-1-1-1 0 0,1-22 295 0 0,-4 41-16 0 0,0-1-9 0 0,0 0 1 0 0,-1 0-1 0 0,1 0 1 0 0,-2-3 24 0 0,2 7-3 0 0,-1 1 0 0 0,1-1 1 0 0,-1 0-1 0 0,0 1 0 0 0,1-1 1 0 0,-1 1-1 0 0,0-1 0 0 0,0 1 1 0 0,0-1-1 0 0,0 1 0 0 0,0 0 1 0 0,0-1-1 0 0,-1 1 0 0 0,1 0 1 0 0,0 0-1 0 0,-1 0 0 0 0,0 0 3 0 0,1 0-1 0 0,0 1-1 0 0,0 0 1 0 0,-1-1-1 0 0,1 1 1 0 0,0 0 0 0 0,0 0-1 0 0,-1 0 1 0 0,1 0-1 0 0,0 0 1 0 0,0 0-1 0 0,0 0 1 0 0,-1 0-1 0 0,1 0 1 0 0,0 1-1 0 0,0-1 1 0 0,-1 1 0 0 0,1-1-1 0 0,0 1 1 0 0,0-1-1 0 0,0 1 1 0 0,0-1-1 0 0,0 1 1 0 0,-1 0 1 0 0,0 1-6 0 0,-1 0 0 0 0,1 0-1 0 0,-1 0 1 0 0,1 0 0 0 0,0 0 0 0 0,-1 0 0 0 0,1 1 0 0 0,0 0 6 0 0,-8 14-13 0 0,1 1-1 0 0,1 0 1 0 0,0 0 0 0 0,1 0 0 0 0,1 1 0 0 0,1 0 0 0 0,1 0 0 0 0,1 0 0 0 0,-1 9 13 0 0,3-14 57 0 0,1 0 0 0 0,1 0 0 0 0,0-1 0 0 0,0 1-1 0 0,1 0 1 0 0,1-1 0 0 0,1 4-57 0 0,-1-8 100 0 0,0 0 0 0 0,1-1 0 0 0,-1 0-1 0 0,1 0 1 0 0,1 0 0 0 0,0 0 0 0 0,0 0 0 0 0,0-1 0 0 0,1 0-1 0 0,0 0 1 0 0,4 2-100 0 0,1 2 178 0 0,-7-7-113 0 0,0 0 1 0 0,0-1 0 0 0,1 1-1 0 0,-1-1 1 0 0,1 0-1 0 0,0 0 1 0 0,0 0 0 0 0,4 1-66 0 0,20 10 198 0 0,14 5 2 0 0,-17-11-167 0 0,0-1 0 0 0,1-2 0 0 0,2 0-33 0 0,-3 0 14 0 0,-19-3-515 0 0,-1-1 0 0 0,1 0-1 0 0,-1 0 1 0 0,1 0-1 0 0,-1-1 1 0 0,1 0-1 0 0,3 0 502 0 0,-1-3-1216 0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0:39.727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0 18871 0 0,'9'8'341'0'0,"1"-1"0"0"0,0-1 0 0 0,4 2-341 0 0,20 14 320 0 0,-1 2 267 0 0,-18-14-165 0 0,0 1 0 0 0,-1 1 0 0 0,9 9-422 0 0,7 12 813 0 0,-2 1 0 0 0,-2 1-1 0 0,9 16-812 0 0,11 25 1269 0 0,4 17-1269 0 0,-31-55 239 0 0,-2 1-1 0 0,-2 0 1 0 0,-1 2-1 0 0,-2-1 1 0 0,-2 2 0 0 0,4 39-239 0 0,-10-46 74 0 0,-1 1 1 0 0,-2-1-1 0 0,-2 1 1 0 0,-1 0-1 0 0,-2-1 1 0 0,-1 0-1 0 0,-2 0 1 0 0,-5 16-75 0 0,-9 11 74 0 0,-3-1 1 0 0,-2-1 0 0 0,-2-2-1 0 0,-3 0 1 0 0,-14 14-75 0 0,29-48-71 0 0,-1-1 0 0 0,-1-1-1 0 0,-1-1 1 0 0,-1 0 0 0 0,-1-1-1 0 0,-10 6 72 0 0,-2 0-7261 0 0,-7 2 7261 0 0,-19 10-8798 0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0:37.60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3 184 16008 0 0,'0'0'362'0'0,"0"0"47"0"0,0 9 423 0 0,-1 3-619 0 0,0 0 0 0 0,1 0 0 0 0,0 0-1 0 0,1 0 1 0 0,0 0 0 0 0,1-1 0 0 0,1 1 0 0 0,0 0-1 0 0,0-1 1 0 0,1 1 0 0 0,0-1 0 0 0,1 0-1 0 0,1-1 1 0 0,5 10-213 0 0,-8-15 217 0 0,0-1-1 0 0,1 1 1 0 0,-1-1-1 0 0,1 0 1 0 0,0 0-1 0 0,0-1 1 0 0,1 1 0 0 0,-1-1-1 0 0,5 3-216 0 0,-6-4 119 0 0,0-1-1 0 0,1 1 1 0 0,0-1-1 0 0,-1 0 1 0 0,1 0 0 0 0,0 0-1 0 0,0 0 1 0 0,0-1-1 0 0,0 1 1 0 0,-1-1-1 0 0,1 0 1 0 0,0 0 0 0 0,4-1-119 0 0,-5 1 58 0 0,1-1 0 0 0,-1 0 0 0 0,0 0 0 0 0,0 0 0 0 0,0 0 0 0 0,1 0 0 0 0,-1-1-58 0 0,2-1 44 0 0,-1 0 0 0 0,0 0 1 0 0,1 0-1 0 0,-1 0 0 0 0,0-1 1 0 0,-1 1-1 0 0,1-2-44 0 0,24-31 160 0 0,-12 9-22 0 0,-15 27-138 0 0,-1 0 0 0 0,1 0-1 0 0,0-1 1 0 0,-1 1 0 0 0,1 0-1 0 0,0 0 1 0 0,0 0 0 0 0,-1 0-1 0 0,1 0 1 0 0,0 0 0 0 0,-1 0-1 0 0,1 0 1 0 0,0 0 0 0 0,-1 1-1 0 0,1-1 1 0 0,0 0 0 0 0,-1 0-1 0 0,1 1 1 0 0,0-1 0 0 0,-1 0-1 0 0,1 1 1 0 0,-1-1 0 0 0,1 0 0 0 0,-1 1-1 0 0,1-1 1 0 0,-1 1 0 0 0,1-1-1 0 0,-1 1 1 0 0,1 0 0 0 0,7 13-49 0 0,-3-5 43 0 0,1 0 1 0 0,-1 0 0 0 0,2 0-1 0 0,-1-1 1 0 0,1 0 0 0 0,0 0-1 0 0,8 6 6 0 0,0-1 0 0 0,-10-8 0 0 0,1-1 0 0 0,-1 0 0 0 0,0 0 0 0 0,1 0 0 0 0,1 0 0 0 0,4 1 55 0 0,1 0-1 0 0,0 0 1 0 0,3-1-55 0 0,5 0 138 0 0,-6-3-32 0 0,10-4 118 0 0,-21 3-183 0 0,0-1-1 0 0,-1 0 0 0 0,1 0 1 0 0,0-1-1 0 0,-1 1 1 0 0,1 0-1 0 0,-1-1 0 0 0,0 1 1 0 0,1-1-1 0 0,-1-1-40 0 0,0 2 30 0 0,0-1-1 0 0,0 0 0 0 0,-1-1 1 0 0,1 1-1 0 0,-1 0 0 0 0,0 0 1 0 0,1-1-1 0 0,-1 1 0 0 0,0 0 1 0 0,0-1-1 0 0,-1 1 0 0 0,1-1 1 0 0,0 1-1 0 0,-1-1 0 0 0,0 0 1 0 0,1 1-1 0 0,-1-1 0 0 0,0 0 1 0 0,0 1-1 0 0,-1-1-29 0 0,-1-15 47 0 0,-1 0 0 0 0,0 1 0 0 0,-2-1 0 0 0,-2-5-47 0 0,-27-68 141 0 0,-7 5-561 0 0,32 69 180 0 0,7 14-1332 0 0,2 2-461 0 0,0 1 444 0 0,0 0-61 0 0</inkml:trace>
  <inkml:trace contextRef="#ctx0" brushRef="#br0" timeOffset="327.494">789 175 16783 0 0,'0'0'382'0'0,"-3"15"924"0"0,1-7-1068 0 0,0 1-1 0 0,1-1 1 0 0,0 0-1 0 0,1 1 1 0 0,-1-1-1 0 0,2 1 1 0 0,-1-1-1 0 0,1 1 1 0 0,1 1-238 0 0,3 18 1296 0 0,-2-5-496 0 0,2-7-236 0 0,-1-6-268 0 0,2 6 158 0 0,-3-9-253 0 0,0 1 0 0 0,1-1 0 0 0,0 0 0 0 0,2 2-201 0 0,7 3 238 0 0,-13-11-217 0 0,1-1 1 0 0,-1 1-1 0 0,1-1 1 0 0,-1 1-1 0 0,1-1 1 0 0,-1 0-1 0 0,1 1 1 0 0,0-1-1 0 0,-1 1 1 0 0,1-1-1 0 0,0 0 1 0 0,-1 0-1 0 0,1 1 1 0 0,0-1-1 0 0,-1 0 1 0 0,2 0-22 0 0,3 0-3518 0 0,-2 0-612 0 0,-3 0-3499 0 0</inkml:trace>
  <inkml:trace contextRef="#ctx0" brushRef="#br0" timeOffset="574.87">1148 1 17735 0 0,'0'0'399'0'0,"0"0"60"0"0,0 0 25 0 0,0 0-47 0 0,0 9-272 0 0,-2 9 685 0 0,2 0-1 0 0,0 0 0 0 0,1 1 0 0 0,2 12-849 0 0,-2-22 179 0 0,5 30 567 0 0,1 1 0 0 0,2-1 0 0 0,1-1 0 0 0,5 8-746 0 0,16 23 246 0 0,-29-63-232 0 0,0-1 1 0 0,0 0 0 0 0,0 0 0 0 0,1 0 0 0 0,-1 0 0 0 0,1-1 0 0 0,2 3-15 0 0,-4-6-158 0 0,-1-1-76 0 0,0 0-20 0 0,0 0-199 0 0,0 0-831 0 0,0 0-369 0 0,0 0-71 0 0,0 0-18 0 0</inkml:trace>
  <inkml:trace contextRef="#ctx0" brushRef="#br0" timeOffset="856.385">1170 366 12264 0 0,'0'0'273'0'0,"0"0"40"0"0,3-5 326 0 0,12-27 238 0 0,-15 32-766 0 0,1-1 0 0 0,-1 1-1 0 0,0-1 1 0 0,0 1 0 0 0,0-1-1 0 0,0 1 1 0 0,0-1 0 0 0,1 1-1 0 0,-1-1 1 0 0,0 1 0 0 0,0-1-1 0 0,0 1 1 0 0,0-1 0 0 0,-1 0-1 0 0,1 1 1 0 0,0-1 0 0 0,0 1-1 0 0,0-1 1 0 0,0 1 0 0 0,0-1-1 0 0,-1 1 1 0 0,1-1 0 0 0,0 1-1 0 0,0 0 1 0 0,-1-1 0 0 0,1 1-1 0 0,0-1 1 0 0,-1 1 0 0 0,1-1-1 0 0,-1 1-110 0 0,-11-8 1879 0 0,8 8-1692 0 0,0 1 1 0 0,0 0 0 0 0,1-1 0 0 0,-1 2-1 0 0,0-1 1 0 0,1 0 0 0 0,-1 1 0 0 0,1-1-1 0 0,0 1 1 0 0,-1 0 0 0 0,0 1-188 0 0,-2 1 169 0 0,-1-1-91 0 0,0 1 0 0 0,1 1 0 0 0,0-1 0 0 0,-1 1 0 0 0,1 0 0 0 0,1 1 0 0 0,-1-1 0 0 0,1 1 0 0 0,0 0 0 0 0,1 0 0 0 0,-1 1 0 0 0,1 0 0 0 0,0-1 0 0 0,1 1 0 0 0,0 1 0 0 0,0-1 0 0 0,0 0 0 0 0,-1 8-78 0 0,4-13 33 0 0,0 0 0 0 0,-1 0 1 0 0,1 1-1 0 0,0-1 0 0 0,1 0 0 0 0,-1 1 0 0 0,0-1 0 0 0,1 0 0 0 0,-1 0 0 0 0,1 0 0 0 0,-1 1 0 0 0,1-1 0 0 0,0 0 1 0 0,0 0-1 0 0,0 0 0 0 0,0 0 0 0 0,1 0-33 0 0,0 1 47 0 0,1 0-1 0 0,-1-1 1 0 0,1 1 0 0 0,-1-1 0 0 0,1 1 0 0 0,0-1 0 0 0,0 0-1 0 0,0 0 1 0 0,0 0 0 0 0,2 0-47 0 0,2 1 62 0 0,-1-1 0 0 0,1 1 0 0 0,0-1 1 0 0,0 0-1 0 0,0-1 0 0 0,0 0 0 0 0,0 0 0 0 0,0-1 0 0 0,1 0 0 0 0,5 0-62 0 0,1-2-4 0 0,0 1-176 0 0,-1 0-1 0 0,0-1 0 0 0,0-1 1 0 0,1 0-1 0 0,-2-1 0 0 0,7-3 181 0 0,-3-1-1317 0 0,0 0-54 0 0</inkml:trace>
  <inkml:trace contextRef="#ctx0" brushRef="#br0" timeOffset="1075.948">1488 137 14712 0 0,'0'0'332'0'0,"0"0"50"0"0,0 2 25 0 0,-5 28 84 0 0,-2-1-94 0 0,6-12 296 0 0,0 0 1 0 0,1 0-1 0 0,1 0 1 0 0,0 0 0 0 0,1 0-1 0 0,2 0-693 0 0,-2-4 307 0 0,1 4 112 0 0,1 0 0 0 0,1 0 0 0 0,3 5-419 0 0,16 44 473 0 0,-20-52-455 0 0,1 3-145 0 0,-3-15-296 0 0,0 1 614 0 0,-1 0-6344 0 0,-1-3-912 0 0</inkml:trace>
  <inkml:trace contextRef="#ctx0" brushRef="#br0" timeOffset="1314.147">1288 320 16687 0 0,'0'0'490'0'0,"7"5"168"0"0,8 1-322 0 0,-1-1-1 0 0,1-1 0 0 0,0 0 0 0 0,1-1 0 0 0,9 1-335 0 0,-1 0 592 0 0,0 1-11 0 0,21 3 1219 0 0,17 0-1800 0 0,-48-6-9 0 0,-1-2 0 0 0,0 0 0 0 0,0 0 0 0 0,0-2 0 0 0,0 1 0 0 0,0-2 0 0 0,1 0 9 0 0,-1-2-1291 0 0,-1-4-3805 0 0,1-2-1794 0 0</inkml:trace>
  <inkml:trace contextRef="#ctx0" brushRef="#br0" timeOffset="1650.056">1723 64 14064 0 0,'0'0'413'0'0,"0"0"-10"0"0,-1 0-259 0 0,-1 0-43 0 0,1 2 62 0 0,0 0 1 0 0,0-1 0 0 0,0 1-1 0 0,0 0 1 0 0,1-1-1 0 0,-1 1 1 0 0,1 0 0 0 0,-1 0-1 0 0,1 0 1 0 0,0 0-164 0 0,-2 19 895 0 0,2 0 0 0 0,0 0 0 0 0,1 0 1 0 0,1 0-1 0 0,4 18-895 0 0,-1-9 542 0 0,-3-14-192 0 0,1-1 0 0 0,0 1-1 0 0,1-1 1 0 0,1 0 0 0 0,0-1 0 0 0,1 1-1 0 0,3 5-349 0 0,-8-19 71 0 0,-1 0 0 0 0,1 0-1 0 0,-1 0 1 0 0,1-1 0 0 0,-1 1 0 0 0,1 0-1 0 0,0 0 1 0 0,-1 0 0 0 0,1 0-1 0 0,0-1 1 0 0,0 1 0 0 0,0 0 0 0 0,0-1-1 0 0,0 1-70 0 0,-1-1 14 0 0,1 0 0 0 0,0 0-1 0 0,-1 0 1 0 0,1-1 0 0 0,-1 1 0 0 0,1 0-1 0 0,-1 0 1 0 0,1-1 0 0 0,0 1 0 0 0,-1 0-1 0 0,0-1 1 0 0,1 1 0 0 0,-1-1-1 0 0,1 1 1 0 0,-1 0 0 0 0,1-1 0 0 0,-1 1-1 0 0,0-1 1 0 0,1 1 0 0 0,-1-1-1 0 0,0 0 1 0 0,0 1 0 0 0,1-1 0 0 0,-1 1-1 0 0,0-1 1 0 0,0 1 0 0 0,0-1 0 0 0,0 0-1 0 0,1 0-13 0 0,4-11-154 0 0,1 0-1 0 0,0 0 0 0 0,1 1 1 0 0,1-1-1 0 0,-1 1 0 0 0,2 1 1 0 0,0 0-1 0 0,5-5 155 0 0,-13 13 4 0 0,1 1 0 0 0,-1 0 1 0 0,1 0-1 0 0,-1 0 0 0 0,0 0 1 0 0,1 0-1 0 0,0 0 0 0 0,-1 0 0 0 0,1 0 1 0 0,-1 1-1 0 0,1-1 0 0 0,0 0 0 0 0,0 1 1 0 0,-1 0-1 0 0,1-1 0 0 0,0 1 0 0 0,0 0 1 0 0,0 0-1 0 0,-1 0 0 0 0,1 0 1 0 0,0 0-1 0 0,0 0 0 0 0,0 1 0 0 0,-1-1 1 0 0,1 1-1 0 0,0-1 0 0 0,-1 1 0 0 0,1 0 1 0 0,0-1-1 0 0,-1 1 0 0 0,1 0 0 0 0,-1 0 1 0 0,1 0-1 0 0,-1 0 0 0 0,2 1-4 0 0,17 20 688 0 0,9 15-688 0 0,-22-27 84 0 0,1 1-1 0 0,0-2 0 0 0,0 1 1 0 0,1-1-1 0 0,0 0 1 0 0,1-1-1 0 0,-1 0 0 0 0,2-1 1 0 0,1 1-84 0 0,-7-5-154 0 0,0 0 1 0 0,0 0-1 0 0,0 0 0 0 0,1-1 1 0 0,-1 0-1 0 0,1 0 0 0 0,-1 0 1 0 0,1-1-1 0 0,0 0 1 0 0,0 0-1 0 0,0-1 0 0 0,0 1 1 0 0,5-1 153 0 0,-3-2-1162 0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0:36.213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0 589 12512 0 0,'7'-4'726'0'0,"7"-4"-130"0"0,0 0-1 0 0,-1-1 0 0 0,0-1 1 0 0,-1 0-1 0 0,0 0 0 0 0,0-1 0 0 0,-1 0 1 0 0,6-10-596 0 0,-4 6 794 0 0,-7 9-355 0 0,-1-1-1 0 0,0 1 0 0 0,0-1 1 0 0,3-5-439 0 0,-1 1 312 0 0,-1-1 0 0 0,0-1 1 0 0,-1 1-1 0 0,0-1 0 0 0,0 0 0 0 0,-2 0 1 0 0,1 0-1 0 0,-2-1 0 0 0,1-5-312 0 0,2-17 399 0 0,-4 27-306 0 0,1 0 0 0 0,-1 0 0 0 0,-1-1 0 0 0,0 1 0 0 0,0-6-93 0 0,-1 13 22 0 0,0-14 84 0 0,-1 1 1 0 0,0 0 0 0 0,-1 0-1 0 0,-1 0 1 0 0,-1 1 0 0 0,0-1-1 0 0,-4-6-106 0 0,0-4 189 0 0,8 22-151 0 0,0-1 1 0 0,0 1-1 0 0,0-1 1 0 0,0 1-1 0 0,-1-1 0 0 0,0 1 1 0 0,0 0-1 0 0,-1-2-38 0 0,1 3 25 0 0,1 1 0 0 0,0-1 0 0 0,0 1 0 0 0,0-1 0 0 0,0 1 0 0 0,1-1-1 0 0,-1 1 1 0 0,0-1 0 0 0,0-1-25 0 0,0 2 94 0 0,1 1-94 0 0,-1 0 0 0 0,1 0 1 0 0,0 0-1 0 0,-1 0 1 0 0,1 0-1 0 0,0 0 0 0 0,-1 0 1 0 0,1 0-1 0 0,0 1 1 0 0,0-1-1 0 0,-1 0 1 0 0,1 0-1 0 0,0 0 0 0 0,0 0 1 0 0,-1 0-1 0 0,1 1 1 0 0,0-1-1 0 0,0 0 0 0 0,0 0 1 0 0,-1 1-1 0 0,1-1 1 0 0,0 0-1 0 0,0 0 1 0 0,0 1-1 0 0,0-1 0 0 0,-1 0 1 0 0,1 0-1 0 0,0 1 1 0 0,0-1-1 0 0,0 0 0 0 0,0 0 1 0 0,0 1-1 0 0,0-1 1 0 0,0 0-1 0 0,0 1 1 0 0,0-1-1 0 0,0 0 0 0 0,0 1 1 0 0,0-1-1 0 0,0 0 1 0 0,0 1-1 0 0,0-1 1 0 0,-3 11-32 0 0,0-1 0 0 0,1 1 0 0 0,1-1 0 0 0,-1 1 0 0 0,2 0 0 0 0,-1 0 31 0 0,1 169-54 0 0,9-97 1 0 0,-8-74 50 0 0,0 1 0 0 0,1 0 0 0 0,0-1-1 0 0,1 1 1 0 0,0-1 0 0 0,0 0 0 0 0,1 1 0 0 0,2 3 3 0 0,-3-7 13 0 0,0-1 0 0 0,0 1-1 0 0,1-1 1 0 0,-1 0 0 0 0,1 0 0 0 0,0-1-1 0 0,1 1 1 0 0,-1-1 0 0 0,1 0 0 0 0,0 0 0 0 0,0 0-1 0 0,0 0 1 0 0,5 2-13 0 0,-4-4 27 0 0,0 0-1 0 0,1-1 1 0 0,-1 1-1 0 0,0-1 1 0 0,1 0-1 0 0,-1-1 0 0 0,1 0 1 0 0,-1 0-1 0 0,1 0 1 0 0,-1 0-1 0 0,0-1 1 0 0,1 0-1 0 0,0-1-26 0 0,5-1 31 0 0,0 0 0 0 0,0-1 1 0 0,0-1-1 0 0,0 0 0 0 0,-1 0 0 0 0,3-3-31 0 0,0-1 10 0 0,-1 0-1 0 0,-1 0 1 0 0,0-2 0 0 0,-1 1 0 0 0,2-3-10 0 0,15-18 28 0 0,6-11-28 0 0,-29 35 0 0 0,0 7 0 0 0,-4 0-1 0 0,-1 0 1 0 0,1 0-1 0 0,-1 0 0 0 0,1 1 0 0 0,-1-1 1 0 0,1 0-1 0 0,0 0 0 0 0,-1 1 0 0 0,1-1 1 0 0,-1 1-1 0 0,1-1 0 0 0,-1 0 0 0 0,0 1 1 0 0,1-1-1 0 0,-1 1 0 0 0,1-1 0 0 0,-1 1 1 0 0,0-1-1 0 0,1 1 0 0 0,-1-1 0 0 0,0 1 1 0 0,0 0-1 0 0,1-1 0 0 0,-1 1 0 0 0,0 0 1 0 0,2 18-35 0 0,1-2 17 0 0,6 13 36 0 0,-7-22-5 0 0,1 1 1 0 0,0-1-1 0 0,0 0 0 0 0,0 0 0 0 0,1-1 1 0 0,0 1-1 0 0,0-1 0 0 0,1 0 1 0 0,5 6-14 0 0,-6-9 70 0 0,0 0 0 0 0,0-1 0 0 0,1 1 0 0 0,-1-1 1 0 0,1 0-1 0 0,0 0 0 0 0,0 0 0 0 0,4 1-70 0 0,-7-3-45 0 0,-1-1 1 0 0,1 1-1 0 0,-1 0 1 0 0,1-1-1 0 0,-1 0 0 0 0,1 1 1 0 0,-1-1-1 0 0,1 0 0 0 0,0 0 1 0 0,-1 0-1 0 0,1 0 1 0 0,-1 0-1 0 0,1 0 0 0 0,0 0 1 0 0,-1-1-1 0 0,1 1 0 0 0,-1 0 1 0 0,1-1-1 0 0,-1 1 0 0 0,1-1 1 0 0,-1 0-1 0 0,1 0 1 0 0,-1 1-1 0 0,1-1 0 0 0,-1 0 1 0 0,0 0-1 0 0,0 0 0 0 0,1 0 1 0 0,-1-1-1 0 0,0 1 1 0 0,0 0-1 0 0,0-1 45 0 0,2-4-6197 0 0,0-4-2084 0 0</inkml:trace>
  <inkml:trace contextRef="#ctx0" brushRef="#br0" timeOffset="695.834">631 168 15408 0 0,'3'0'52'0'0,"-1"1"1"0"0,1 0 0 0 0,0-1 0 0 0,-1 1-1 0 0,1 0 1 0 0,-1 0 0 0 0,1 0 0 0 0,-1 0 0 0 0,1 1-1 0 0,-1-1 1 0 0,0 1 0 0 0,0 0 0 0 0,0-1-1 0 0,0 1 1 0 0,0 0 0 0 0,1 1-53 0 0,5 6-111 0 0,1 1-1 0 0,5 8 112 0 0,-12-14 19 0 0,105 133-83 0 0,-103-132 52 0 0,-1 0 1 0 0,1 0 0 0 0,-1 1 0 0 0,0 0-1 0 0,0 0 1 0 0,-1 0 0 0 0,0 0 0 0 0,0 0-1 0 0,0 0 1 0 0,0 4 11 0 0,0 8 476 0 0,0 0 0 0 0,-1 0 0 0 0,-2 3-476 0 0,-2-4 2571 0 0,3-16-1962 0 0,0-1-1 0 0,0 0-20 0 0,0 0-84 0 0,0 0-37 0 0,0 0-10 0 0,0 0-415 0 0,-1-1 0 0 0,1 1 0 0 0,-1 0 0 0 0,1 0 0 0 0,-1-1 0 0 0,1 1 0 0 0,0 0 0 0 0,-1-1-1 0 0,1 1 1 0 0,0 0 0 0 0,-1-1 0 0 0,1 1 0 0 0,0 0 0 0 0,-1-1 0 0 0,1 1 0 0 0,0-1 0 0 0,0 1 0 0 0,-1-1 0 0 0,1 1-1 0 0,0-1 1 0 0,0 1 0 0 0,0-1 0 0 0,0 1 0 0 0,0-1 0 0 0,0 1 0 0 0,0-1 0 0 0,0 1 0 0 0,0-1 0 0 0,0 1 0 0 0,0-1-1 0 0,0 1-41 0 0,1-18 352 0 0,0 11-345 0 0,1-1 0 0 0,1 1 0 0 0,-1-1-1 0 0,1 1 1 0 0,1 0 0 0 0,-1 0 0 0 0,1 1 0 0 0,0-1 0 0 0,1 1 0 0 0,-1 0 0 0 0,1 0 0 0 0,1 0-1 0 0,-1 0 1 0 0,1 1 0 0 0,0 0 0 0 0,0 0 0 0 0,0 1 0 0 0,1 0 0 0 0,-1 0 0 0 0,1 0 0 0 0,0 1-1 0 0,1 0 1 0 0,-1 0 0 0 0,6-1-7 0 0,-9 3-9 0 0,0 1 0 0 0,0-1-1 0 0,0 1 1 0 0,-1 0 0 0 0,1 0-1 0 0,0 0 1 0 0,0 1 0 0 0,0-1-1 0 0,0 1 1 0 0,0 0 0 0 0,-1 0-1 0 0,1 0 1 0 0,0 0 0 0 0,-1 1-1 0 0,1 0 1 0 0,-1 0 0 0 0,1 0-1 0 0,0 1 10 0 0,4 2-10 0 0,0 1-1 0 0,0 0 1 0 0,-1 1-1 0 0,0 0 1 0 0,0 0-1 0 0,4 6 11 0 0,24 24-1 0 0,-7-10-3 0 0,-16-16 84 0 0,-1 0 0 0 0,12 8-80 0 0,-20-17 45 0 0,1 1 0 0 0,1-1 0 0 0,-1 1 0 0 0,0-1 0 0 0,1 0 0 0 0,-1-1 0 0 0,1 1 0 0 0,-1-1 0 0 0,1 0 0 0 0,0 0 0 0 0,1 0-45 0 0,0 0 37 0 0,0-1-1 0 0,0 0 1 0 0,-1 0 0 0 0,1-1 0 0 0,0 0 0 0 0,0 0-1 0 0,0 0 1 0 0,-1 0 0 0 0,1-1 0 0 0,-1 0 0 0 0,1-1-1 0 0,1 0-36 0 0,-4 1 5 0 0,1 0 1 0 0,-1 0-1 0 0,0 0 0 0 0,0-1 0 0 0,0 1 0 0 0,0-1 0 0 0,-1 0 0 0 0,1 0 0 0 0,-1 0 0 0 0,0 0 1 0 0,0 0-1 0 0,0-1 0 0 0,0 1 0 0 0,0 0 0 0 0,0-1 0 0 0,-1 0 0 0 0,0 1 0 0 0,0-1 1 0 0,0-1-6 0 0,2-5-42 0 0,-1-1 1 0 0,-1 0-1 0 0,0 1 0 0 0,0-1 1 0 0,-1 1-1 0 0,-1-1 1 0 0,1 0-1 0 0,-2 1 1 0 0,1-1-1 0 0,-2 1 1 0 0,1-1-1 0 0,-1 1 1 0 0,-1 0-1 0 0,0-1 42 0 0,3 9 3 0 0,-1 0-1 0 0,1 0 1 0 0,-1 0-1 0 0,1 0 1 0 0,-1 0 0 0 0,1 0-1 0 0,-1 0 1 0 0,0 0-1 0 0,0 0 1 0 0,0 1-1 0 0,0-1 1 0 0,0 1-1 0 0,-1-1-2 0 0,2 2 7 0 0,0-1 1 0 0,0 1-1 0 0,0 0 0 0 0,0-1 0 0 0,0 1 0 0 0,0 0 0 0 0,0 0 0 0 0,0-1 0 0 0,0 1 0 0 0,-1 0 0 0 0,1 0 0 0 0,0 0 0 0 0,0 0 0 0 0,0 1 0 0 0,0-1 1 0 0,0 0-1 0 0,0 0 0 0 0,0 1 0 0 0,0-1 0 0 0,0 0 0 0 0,0 1 0 0 0,0-1 0 0 0,0 1 0 0 0,0-1 0 0 0,0 1 0 0 0,0 0 0 0 0,0-1 0 0 0,1 1 1 0 0,-1 0-1 0 0,0 0-7 0 0,-4 5-14 0 0,1-1 0 0 0,0 0 0 0 0,0 1 1 0 0,1 0-1 0 0,-1 0 0 0 0,1 0 1 0 0,1 0-1 0 0,-1 1 0 0 0,1-1 1 0 0,0 1-1 0 0,1 0 0 0 0,0-1 0 0 0,0 1 1 0 0,0 0-1 0 0,0 0 0 0 0,1 0 1 0 0,1 5 13 0 0,0-6 20 0 0,-1 1 1 0 0,1-1-1 0 0,1 0 1 0 0,-1 0-1 0 0,1 1 1 0 0,0-1-1 0 0,1-1 1 0 0,-1 1-1 0 0,1 0 1 0 0,1-1-1 0 0,-1 1 1 0 0,1-1-1 0 0,-1 0 1 0 0,1 0-1 0 0,1 0 1 0 0,-1-1-1 0 0,1 1 1 0 0,5 3-21 0 0,-1-3 47 0 0,1 1 0 0 0,-1-1 1 0 0,1 0-1 0 0,1-1 1 0 0,-1 0-1 0 0,1-1 1 0 0,-1 0-1 0 0,4 0-47 0 0,22 3 154 0 0,30 2-154 0 0,-40-7-522 0 0,1 0 1 0 0,9-3 521 0 0,3-1-6512 0 0,-8 1-1511 0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18-10-11T08:40:34.642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1 26 10680 0 0,'0'0'241'0'0,"6"-3"328"0"0,2 2-336 0 0,-7 1-219 0 0,0 0 0 0 0,0 0-1 0 0,0-1 1 0 0,0 1 0 0 0,0 0-1 0 0,0 0 1 0 0,0-1 0 0 0,0 1-1 0 0,0-1 1 0 0,0 1 0 0 0,0-1-1 0 0,0 1 1 0 0,0-1 0 0 0,0 0-1 0 0,0 1 1 0 0,-1-1 0 0 0,1 0-1 0 0,0 0 1 0 0,0 0 0 0 0,-1 1-1 0 0,1-1-13 0 0,0 0 804 0 0,6-6 5754 0 0,-4 6-2379 0 0,-4 8-3795 0 0,-2 1-203 0 0,1 1 1 0 0,0-1-1 0 0,1 0 0 0 0,0 1 0 0 0,0 5-181 0 0,-1 6 222 0 0,-5 24 172 0 0,4-26-292 0 0,0 1 1 0 0,1-1-1 0 0,1 1 0 0 0,1 0 1 0 0,0-1-1 0 0,2 8-102 0 0,1-8 62 0 0,-2-9-53 0 0,0-1 0 0 0,1 0 0 0 0,0 1 0 0 0,0-1 0 0 0,1 0 0 0 0,0 0 0 0 0,0 0 0 0 0,5 7-9 0 0,-4-8 0 0 0,-1-2 13 0 0,0-1-1 0 0,0 1 1 0 0,0-1-1 0 0,1 1 1 0 0,-1-1-1 0 0,1 0 1 0 0,4 2-13 0 0,-4-3 12 0 0,0 1 0 0 0,1-2 0 0 0,0 1 0 0 0,0-1 0 0 0,0 1-1 0 0,0-1 1 0 0,0-1 0 0 0,0 1 0 0 0,0-1 0 0 0,1 0 0 0 0,-1 0 0 0 0,5 0-12 0 0,-2-1-60 0 0,1 0 0 0 0,-1 0 0 0 0,1-1 0 0 0,-1-1 0 0 0,1 1-1 0 0,-1-1 1 0 0,7-3 60 0 0,-10 3-97 0 0,1-1 1 0 0,-1 0-1 0 0,0 0 0 0 0,0-1 0 0 0,0 1 1 0 0,1-3 96 0 0,13-7-276 0 0,-11 7 169 0 0,0 0 0 0 0,-1-1 0 0 0,1 0 0 0 0,-1 0 0 0 0,0 0 0 0 0,-1-1-1 0 0,0 0 1 0 0,0 0 0 0 0,3-6 107 0 0,2-7-281 0 0,-1 0 0 0 0,0-1-1 0 0,2-11 282 0 0,-10 28-10 0 0,-1-1 0 0 0,0 0 0 0 0,0 1 0 0 0,-1-1 0 0 0,0-3 10 0 0,2-11-22 0 0,-2 19 25 0 0,0 0 1 0 0,0 0-1 0 0,1 0 0 0 0,-1 0 0 0 0,0 0 0 0 0,0 0 0 0 0,0 0 1 0 0,0 0-1 0 0,-1 0 0 0 0,1 0 0 0 0,0 0 0 0 0,0 0 0 0 0,-1 0 0 0 0,1 0 1 0 0,0 0-1 0 0,-1 0 0 0 0,1 0 0 0 0,-1 0 0 0 0,1 0 0 0 0,-1 0 0 0 0,0 1 1 0 0,1-1-1 0 0,-1 0 0 0 0,0 0-3 0 0,0 0 12 0 0,0 1 0 0 0,-1-1 0 0 0,1 0 0 0 0,0 1 0 0 0,-1-1 0 0 0,1 1 0 0 0,-1-1 0 0 0,1 1 0 0 0,-1 0 0 0 0,1-1 0 0 0,-1 1 1 0 0,1 0-1 0 0,-1 0 0 0 0,-1 0-12 0 0,-1 1 29 0 0,-1-1 1 0 0,1 1-1 0 0,-1 0 1 0 0,0 0 0 0 0,1 0-1 0 0,0 1 1 0 0,-1 0-1 0 0,1 0 1 0 0,-4 2-30 0 0,1 0 5 0 0,0 1 0 0 0,0 0 1 0 0,1 1-1 0 0,0 0 0 0 0,0 0 0 0 0,0 0 1 0 0,1 0-1 0 0,0 1 0 0 0,0 0 0 0 0,0 0 1 0 0,1 0-1 0 0,0 1 0 0 0,1-1 0 0 0,-2 5-5 0 0,-2 3 0 0 0,5-13 0 0 0,1 0 0 0 0,0 0 0 0 0,0 0 0 0 0,0 0 0 0 0,0 1 0 0 0,0-1 0 0 0,0 0 0 0 0,1 1 0 0 0,-1-1 0 0 0,1 3 0 0 0,-5 40 12 0 0,5-44-10 0 0,1-1 0 0 0,-1 1 1 0 0,0-1-1 0 0,0 1 0 0 0,0-1 0 0 0,1 1 0 0 0,-1-1 0 0 0,0 0 0 0 0,0 1 0 0 0,1-1 0 0 0,-1 1 0 0 0,0-1 0 0 0,1 0 1 0 0,-1 1-1 0 0,0-1 0 0 0,1 0 0 0 0,-1 1 0 0 0,1-1 0 0 0,-1 0 0 0 0,1 0 0 0 0,-1 1 0 0 0,1-1 0 0 0,-1 0 0 0 0,1 0-2 0 0,-1 0 7 0 0,0 0 0 0 0,1 1 0 0 0,-1-1 0 0 0,1 0 0 0 0,-1 0 0 0 0,0 0 0 0 0,1 1 0 0 0,-1-1 0 0 0,0 0 0 0 0,1 0 0 0 0,-1 1 0 0 0,0-1 0 0 0,0 0 0 0 0,1 1 0 0 0,-1-1 0 0 0,0 0 0 0 0,0 1 0 0 0,1-1 0 0 0,-1 0 0 0 0,0 1 0 0 0,0-1 0 0 0,0 1-7 0 0,1-1 24 0 0,1 1-1 0 0,-1-1 0 0 0,0 1 1 0 0,0-1-1 0 0,0 0 1 0 0,1 1-1 0 0,-1-1 0 0 0,0 0 1 0 0,0 0-1 0 0,0 0 0 0 0,1 0 1 0 0,-1 0-1 0 0,1 0-23 0 0,5-3 42 0 0,-1-1 0 0 0,1 0 0 0 0,-1 0-1 0 0,0 0 1 0 0,0 0 0 0 0,0-1 0 0 0,-1 0-1 0 0,0 0 1 0 0,0-1 0 0 0,0 1 0 0 0,0-1 0 0 0,-1 0-42 0 0,-2 1 21 0 0,1 0 0 0 0,-1 0-1 0 0,0 0 1 0 0,-1-1 0 0 0,1 0-21 0 0,4-15 42 0 0,4-14 42 0 0,-10 35-77 0 0,0 0 0 0 0,0 0 0 0 0,0 0-1 0 0,0-1 1 0 0,0 1 0 0 0,0 0 0 0 0,0 0 0 0 0,0 0-1 0 0,0 0 1 0 0,0-1 0 0 0,0 1 0 0 0,0 0 0 0 0,0 0-1 0 0,0 0 1 0 0,0 0 0 0 0,0-1 0 0 0,0 1 0 0 0,0 0-1 0 0,0 0 1 0 0,0 0 0 0 0,0 0 0 0 0,0-1 0 0 0,0 1-1 0 0,0 0 1 0 0,0 0 0 0 0,0 0 0 0 0,-1 0 0 0 0,1 0-1 0 0,0 0 1 0 0,0-1 0 0 0,0 1 0 0 0,0 0 0 0 0,0 0-1 0 0,0 0 1 0 0,-1 0 0 0 0,1 0 0 0 0,0 0 0 0 0,0 0-1 0 0,0 0 1 0 0,0 0 0 0 0,0-1 0 0 0,-1 1-1 0 0,1 0 1 0 0,0 0 0 0 0,0 0 0 0 0,0 0 0 0 0,0 0-1 0 0,-1 0 1 0 0,1 0 0 0 0,0 0 0 0 0,0 0 0 0 0,0 0-1 0 0,0 0 1 0 0,-1 0 0 0 0,1 0 0 0 0,0 1 0 0 0,0-1-1 0 0,0 0 1 0 0,0 0 0 0 0,0 0 0 0 0,-1 0-7 0 0,1 5 6 0 0,0 0-5 0 0,0 0 0 0 0,0 1 0 0 0,1-1 0 0 0,0 0 0 0 0,0 1-1 0 0,0-1 1 0 0,0 0 0 0 0,1 0-1 0 0,0 1 22 0 0,1 1 0 0 0,-1-1 0 0 0,2 0 0 0 0,-1 0 0 0 0,0 0 0 0 0,1-1 0 0 0,0 1 0 0 0,1-1 0 0 0,-1 0-1 0 0,1 0 1 0 0,0-1 0 0 0,0 1 0 0 0,0-1 0 0 0,1 0 0 0 0,0 0 0 0 0,-1-1 0 0 0,1 0 0 0 0,1 0 0 0 0,-1 0 0 0 0,0-1 0 0 0,1 0 0 0 0,-1 0 0 0 0,1 0-1 0 0,-1-1 1 0 0,1 0 0 0 0,0-1 0 0 0,3 1-22 0 0,5-1-203 0 0,0 0-1 0 0,0-1 0 0 0,0 0 1 0 0,-1-1-1 0 0,1-1 0 0 0,-1-1 1 0 0,0 0-1 0 0,1 0 1 0 0,-2-2-1 0 0,1 0 0 0 0,8-5 204 0 0,-14 7-749 0 0,21-14-2979 0 0,-13 2-3546 0 0</inkml:trace>
  <inkml:trace contextRef="#ctx0" brushRef="#br0" timeOffset="741.245">833 1 16423 0 0,'-18'1'187'0'0,"10"0"6"0"0,0 0-1 0 0,0 0 0 0 0,0 1 0 0 0,-2 0-192 0 0,6 5 183 0 0,3-5-178 0 0,-12 10 396 0 0,11-11-297 0 0,1 0-1 0 0,0 0 1 0 0,-1 0 0 0 0,1 0-1 0 0,0 1 1 0 0,0-1-1 0 0,0 0 1 0 0,0 0 0 0 0,0 1-1 0 0,0-1 1 0 0,0 1 0 0 0,0-1-1 0 0,0 1 1 0 0,1-1 0 0 0,-1 1-1 0 0,1-1 1 0 0,-1 1-1 0 0,1 0 1 0 0,-1-1 0 0 0,1 2-104 0 0,0 2 147 0 0,0 1 0 0 0,0-1 0 0 0,0 1 0 0 0,1-1 0 0 0,0 1 0 0 0,0-1 0 0 0,0 0-1 0 0,1 0 1 0 0,0 0 0 0 0,0 1 0 0 0,0-1 0 0 0,1-1 0 0 0,-1 1 0 0 0,2 0-147 0 0,2 5 185 0 0,1 0 0 0 0,0-1 0 0 0,1 0 0 0 0,0-1-1 0 0,0 1 1 0 0,2-1-185 0 0,3 4 395 0 0,-1 0-1 0 0,0 1 0 0 0,7 11-394 0 0,-15-18 110 0 0,-2-4-69 0 0,0-1 0 0 0,-1 1 0 0 0,1 0 0 0 0,-1 0-1 0 0,0 1 1 0 0,0-1 0 0 0,0 0 0 0 0,0 0 0 0 0,0 1 0 0 0,0-1 0 0 0,0 0 0 0 0,-1 2-41 0 0,0-3 96 0 0,-12 15 200 0 0,9-14-263 0 0,0 0 0 0 0,0 0 1 0 0,0 0-1 0 0,0-1 0 0 0,-1 1 0 0 0,1-1 0 0 0,-1 1-33 0 0,-18 7 144 0 0,12-5-117 0 0,-1 1-1 0 0,0-2 1 0 0,-1 0-1 0 0,1 0 1 0 0,0-1-1 0 0,-2 0-26 0 0,-35 8 1 0 0,39-7-6 0 0,4-1-18 0 0,1-1-1 0 0,-1 0 1 0 0,0 0-1 0 0,0 0 1 0 0,0-1-1 0 0,1 1 1 0 0,-5-1 23 0 0,8 0-96 0 0,1 0 25 0 0,0 0 7 0 0,0 0 0 0 0,1 0 0 0 0,28-1-19 0 0,-1-1 0 0 0,0-1 0 0 0,0-1-1 0 0,0-1 1 0 0,5-3 83 0 0,4-1 25 0 0,13-4 14 0 0,-27 5-33 0 0,0-1 0 0 0,0 0 0 0 0,-1-2 0 0 0,-1-1 0 0 0,0-1 0 0 0,0 0 0 0 0,-2-2 0 0 0,1 0 0 0 0,2-5-6 0 0,-3 5 22 0 0,-16 13-13 0 0,0 0 0 0 0,1 0 0 0 0,-1-1-1 0 0,0 0 1 0 0,0 0 0 0 0,0 0 0 0 0,-1 0-1 0 0,1 0 1 0 0,-1 0 0 0 0,1 0 0 0 0,-1-1 0 0 0,1-3-9 0 0,6-12 22 0 0,-9 19-20 0 0,0 0-1 0 0,0 0 1 0 0,0 0-1 0 0,0-1 1 0 0,0 1-1 0 0,0 0 1 0 0,0 0-1 0 0,1-1 1 0 0,-1 1-1 0 0,0 0 1 0 0,0 0-1 0 0,0 0 1 0 0,0-1-1 0 0,0 1 1 0 0,0 0-1 0 0,0 0 1 0 0,0-1-1 0 0,0 1 1 0 0,0 0-1 0 0,0 0 1 0 0,0-1-1 0 0,0 1 1 0 0,0 0-1 0 0,-1 0 1 0 0,1 0-1 0 0,0-1 1 0 0,0 1-1 0 0,0 0 1 0 0,0 0-1 0 0,0 0 0 0 0,0-1 1 0 0,0 1-1 0 0,-1 0 1 0 0,1 0-1 0 0,0 0 1 0 0,0 0-1 0 0,0-1 1 0 0,-1 1-1 0 0,1 0 1 0 0,0 0-1 0 0,0 0 1 0 0,0 0-2 0 0,-5 0-3 0 0,2-1 3 0 0,0 1 0 0 0,-1-1 0 0 0,1 1 1 0 0,0 0-1 0 0,-1 0 0 0 0,1 1 0 0 0,0-1 0 0 0,-1 1 0 0 0,1-1 0 0 0,0 1 0 0 0,0 0 0 0 0,-1 0 0 0 0,1 1 0 0 0,0-1 1 0 0,0 1-1 0 0,-1 0 0 0 0,-3 3-3 0 0,1-1 0 0 0,-1 2 0 0 0,1-1 0 0 0,0 0 0 0 0,0 1 0 0 0,-1 3 3 0 0,2-2-27 0 0,0 1 0 0 0,0 0 0 0 0,1 0 0 0 0,0 0 0 0 0,1 0 0 0 0,0 0 0 0 0,0 1 0 0 0,0 4 27 0 0,2-11 0 0 0,1 0 0 0 0,-1 0-1 0 0,1 0 1 0 0,-1 0-1 0 0,1 0 1 0 0,0 1 0 0 0,0-1-1 0 0,0 0 1 0 0,1 0 0 0 0,-1 0-1 0 0,0 0 1 0 0,1 0 0 0 0,-1 0-1 0 0,1 1 1 0 0,0-1-1 0 0,0 0 1 0 0,-1-1 0 0 0,1 1-1 0 0,1 0 1 0 0,-1 0 0 0 0,0 0-1 0 0,1 0 1 0 0,0 0 10 0 0,0 0-1 0 0,0 0 0 0 0,1 0 1 0 0,-1 0-1 0 0,0 0 0 0 0,1-1 1 0 0,0 1-1 0 0,-1-1 0 0 0,1 0 1 0 0,0 1-1 0 0,0-1 0 0 0,0-1 1 0 0,0 1-1 0 0,0 0 0 0 0,0-1 1 0 0,0 1-10 0 0,3-1 19 0 0,1 1 0 0 0,-1-1 1 0 0,0-1-1 0 0,0 1 0 0 0,0-1 1 0 0,0 0-1 0 0,1 0 0 0 0,-1-1-19 0 0,14-3 28 0 0,-1-1 0 0 0,0 0 0 0 0,0-2 0 0 0,9-4-28 0 0,-2-2-72 0 0,1 2 0 0 0,0 1 0 0 0,8-1 72 0 0,-26 10-25 0 0,0 1 0 0 0,1-1 0 0 0,-1 2 0 0 0,0-1 0 0 0,1 1 0 0 0,-1 1 0 0 0,1 0 0 0 0,3 1 25 0 0,-10-1 2 0 0,1 0 0 0 0,0 1 0 0 0,0-1 0 0 0,0 1 0 0 0,-1 0 0 0 0,1 0 0 0 0,-1 1 0 0 0,1-1 0 0 0,-1 1 0 0 0,0-1 1 0 0,0 1-1 0 0,0 0 0 0 0,0 0 0 0 0,1 3-2 0 0,2 3 18 0 0,0 0 1 0 0,0 0-1 0 0,-1 0 1 0 0,4 10-19 0 0,-9-18 107 0 0,0-1 11 0 0,0 0-108 0 0,0 0 1 0 0,0 1-1 0 0,0-1 0 0 0,0 0 0 0 0,0 0 0 0 0,-1 0 0 0 0,1 0 0 0 0,0 1 1 0 0,0-1-1 0 0,0 0 0 0 0,0 0 0 0 0,0 0 0 0 0,0 1 0 0 0,0-1 1 0 0,0 0-1 0 0,0 0 0 0 0,0 0 0 0 0,0 1 0 0 0,0-1 0 0 0,0 0 1 0 0,0 0-1 0 0,0 0 0 0 0,0 0 0 0 0,0 1 0 0 0,0-1 0 0 0,0 0 0 0 0,1 0 1 0 0,-1 0-1 0 0,0 1 0 0 0,0-1 0 0 0,0 0 0 0 0,0 0 0 0 0,0 0 1 0 0,0 0-1 0 0,0 0 0 0 0,1 1 0 0 0,-1-1 0 0 0,0 0 0 0 0,0 0-10 0 0,2 4 476 0 0,-8-4-220 0 0,4 0-235 0 0,1-1 0 0 0,-1 1-1 0 0,0-1 1 0 0,1 0 0 0 0,-1 0 0 0 0,0 1-1 0 0,1-1 1 0 0,0 0 0 0 0,-1-1-1 0 0,1 1 1 0 0,-1 0 0 0 0,1 0 0 0 0,0-1-1 0 0,0 1 1 0 0,0 0 0 0 0,0-1 0 0 0,0 1-1 0 0,0-1 1 0 0,0 1 0 0 0,0-1-1 0 0,1 0 1 0 0,-1 1 0 0 0,0-1 0 0 0,1 0-1 0 0,0 0 1 0 0,-1 1 0 0 0,1-1 0 0 0,0 0-1 0 0,0 0 1 0 0,0 0-21 0 0,-1-7-102 0 0,1-1 0 0 0,0 0 1 0 0,1 1-1 0 0,2-9 102 0 0,-1 7-658 0 0,1 0 0 0 0,0 0 0 0 0,0 0 0 0 0,2 0-1 0 0,-1 0 1 0 0,1 1 0 0 0,1-1 658 0 0,3-4-1472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390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D41BD-ED9B-433C-B886-F6E089DB2D2F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69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493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D41BD-ED9B-433C-B886-F6E089DB2D2F}" type="datetimeFigureOut">
              <a:rPr lang="en-US" smtClean="0"/>
              <a:t>17-Oct-18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00467" y="5772215"/>
            <a:ext cx="3158966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10429" y="5772215"/>
            <a:ext cx="2105978" cy="3315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B79C9-9779-4731-A0D1-51F09F3BDB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2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830367" rtl="0" eaLnBrk="1" latinLnBrk="0" hangingPunct="1">
        <a:lnSpc>
          <a:spcPct val="90000"/>
        </a:lnSpc>
        <a:spcBef>
          <a:spcPct val="0"/>
        </a:spcBef>
        <a:buNone/>
        <a:defRPr sz="39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592" indent="-207592" algn="l" defTabSz="830367" rtl="0" eaLnBrk="1" latinLnBrk="0" hangingPunct="1">
        <a:lnSpc>
          <a:spcPct val="90000"/>
        </a:lnSpc>
        <a:spcBef>
          <a:spcPts val="908"/>
        </a:spcBef>
        <a:buFont typeface="Arial" panose="020B0604020202020204" pitchFamily="34" charset="0"/>
        <a:buChar char="•"/>
        <a:defRPr sz="2543" kern="1200">
          <a:solidFill>
            <a:schemeClr val="tx1"/>
          </a:solidFill>
          <a:latin typeface="+mn-lt"/>
          <a:ea typeface="+mn-ea"/>
          <a:cs typeface="+mn-cs"/>
        </a:defRPr>
      </a:lvl1pPr>
      <a:lvl2pPr marL="6227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79" kern="1200">
          <a:solidFill>
            <a:schemeClr val="tx1"/>
          </a:solidFill>
          <a:latin typeface="+mn-lt"/>
          <a:ea typeface="+mn-ea"/>
          <a:cs typeface="+mn-cs"/>
        </a:defRPr>
      </a:lvl2pPr>
      <a:lvl3pPr marL="10379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6" kern="1200">
          <a:solidFill>
            <a:schemeClr val="tx1"/>
          </a:solidFill>
          <a:latin typeface="+mn-lt"/>
          <a:ea typeface="+mn-ea"/>
          <a:cs typeface="+mn-cs"/>
        </a:defRPr>
      </a:lvl3pPr>
      <a:lvl4pPr marL="145314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86832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28350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698692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3113875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529058" indent="-207592" algn="l" defTabSz="830367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1pPr>
      <a:lvl2pPr marL="4151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2pPr>
      <a:lvl3pPr marL="8303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3pPr>
      <a:lvl4pPr marL="124555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4pPr>
      <a:lvl5pPr marL="166073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5pPr>
      <a:lvl6pPr marL="207591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6pPr>
      <a:lvl7pPr marL="2491100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7pPr>
      <a:lvl8pPr marL="2906283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8pPr>
      <a:lvl9pPr marL="3321467" algn="l" defTabSz="830367" rtl="0" eaLnBrk="1" latinLnBrk="0" hangingPunct="1">
        <a:defRPr sz="16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1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customXml" Target="../ink/ink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7.xml"/><Relationship Id="rId13" Type="http://schemas.openxmlformats.org/officeDocument/2006/relationships/image" Target="../media/image19.png"/><Relationship Id="rId26" Type="http://schemas.openxmlformats.org/officeDocument/2006/relationships/customXml" Target="../ink/ink25.xml"/><Relationship Id="rId39" Type="http://schemas.openxmlformats.org/officeDocument/2006/relationships/image" Target="../media/image32.png"/><Relationship Id="rId3" Type="http://schemas.openxmlformats.org/officeDocument/2006/relationships/image" Target="../media/image14.png"/><Relationship Id="rId21" Type="http://schemas.openxmlformats.org/officeDocument/2006/relationships/image" Target="../media/image23.png"/><Relationship Id="rId34" Type="http://schemas.openxmlformats.org/officeDocument/2006/relationships/customXml" Target="../ink/ink29.xml"/><Relationship Id="rId7" Type="http://schemas.openxmlformats.org/officeDocument/2006/relationships/image" Target="../media/image16.png"/><Relationship Id="rId12" Type="http://schemas.openxmlformats.org/officeDocument/2006/relationships/customXml" Target="../ink/ink19.xml"/><Relationship Id="rId25" Type="http://schemas.openxmlformats.org/officeDocument/2006/relationships/image" Target="../media/image25.png"/><Relationship Id="rId33" Type="http://schemas.openxmlformats.org/officeDocument/2006/relationships/image" Target="../media/image29.png"/><Relationship Id="rId38" Type="http://schemas.openxmlformats.org/officeDocument/2006/relationships/customXml" Target="../ink/ink31.xml"/><Relationship Id="rId2" Type="http://schemas.openxmlformats.org/officeDocument/2006/relationships/customXml" Target="../ink/ink14.xml"/><Relationship Id="rId16" Type="http://schemas.openxmlformats.org/officeDocument/2006/relationships/customXml" Target="../ink/ink21.xml"/><Relationship Id="rId20" Type="http://schemas.openxmlformats.org/officeDocument/2006/relationships/customXml" Target="../ink/ink22.xml"/><Relationship Id="rId29" Type="http://schemas.openxmlformats.org/officeDocument/2006/relationships/image" Target="../media/image27.png"/><Relationship Id="rId41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6.xml"/><Relationship Id="rId11" Type="http://schemas.openxmlformats.org/officeDocument/2006/relationships/image" Target="../media/image18.png"/><Relationship Id="rId24" Type="http://schemas.openxmlformats.org/officeDocument/2006/relationships/customXml" Target="../ink/ink24.xml"/><Relationship Id="rId32" Type="http://schemas.openxmlformats.org/officeDocument/2006/relationships/customXml" Target="../ink/ink28.xml"/><Relationship Id="rId37" Type="http://schemas.openxmlformats.org/officeDocument/2006/relationships/image" Target="../media/image31.png"/><Relationship Id="rId40" Type="http://schemas.openxmlformats.org/officeDocument/2006/relationships/customXml" Target="../ink/ink32.xml"/><Relationship Id="rId5" Type="http://schemas.openxmlformats.org/officeDocument/2006/relationships/image" Target="../media/image15.png"/><Relationship Id="rId15" Type="http://schemas.openxmlformats.org/officeDocument/2006/relationships/image" Target="../media/image20.png"/><Relationship Id="rId23" Type="http://schemas.openxmlformats.org/officeDocument/2006/relationships/image" Target="../media/image24.png"/><Relationship Id="rId28" Type="http://schemas.openxmlformats.org/officeDocument/2006/relationships/customXml" Target="../ink/ink26.xml"/><Relationship Id="rId36" Type="http://schemas.openxmlformats.org/officeDocument/2006/relationships/customXml" Target="../ink/ink30.xml"/><Relationship Id="rId10" Type="http://schemas.openxmlformats.org/officeDocument/2006/relationships/customXml" Target="../ink/ink18.xml"/><Relationship Id="rId19" Type="http://schemas.openxmlformats.org/officeDocument/2006/relationships/image" Target="../media/image22.png"/><Relationship Id="rId31" Type="http://schemas.openxmlformats.org/officeDocument/2006/relationships/image" Target="../media/image28.png"/><Relationship Id="rId4" Type="http://schemas.openxmlformats.org/officeDocument/2006/relationships/customXml" Target="../ink/ink15.xml"/><Relationship Id="rId9" Type="http://schemas.openxmlformats.org/officeDocument/2006/relationships/image" Target="../media/image17.png"/><Relationship Id="rId14" Type="http://schemas.openxmlformats.org/officeDocument/2006/relationships/customXml" Target="../ink/ink20.xml"/><Relationship Id="rId22" Type="http://schemas.openxmlformats.org/officeDocument/2006/relationships/customXml" Target="../ink/ink23.xml"/><Relationship Id="rId27" Type="http://schemas.openxmlformats.org/officeDocument/2006/relationships/image" Target="../media/image26.png"/><Relationship Id="rId30" Type="http://schemas.openxmlformats.org/officeDocument/2006/relationships/customXml" Target="../ink/ink27.xml"/><Relationship Id="rId35" Type="http://schemas.openxmlformats.org/officeDocument/2006/relationships/image" Target="../media/image30.png"/></Relationships>
</file>

<file path=ppt/slides/_rels/slide4.xml.rels><?xml version="1.0" encoding="UTF-8" standalone="yes"?>
<Relationships xmlns="http://schemas.openxmlformats.org/package/2006/relationships"><Relationship Id="rId26" Type="http://schemas.openxmlformats.org/officeDocument/2006/relationships/customXml" Target="../ink/ink45.xml"/><Relationship Id="rId117" Type="http://schemas.openxmlformats.org/officeDocument/2006/relationships/image" Target="../media/image90.png"/><Relationship Id="rId21" Type="http://schemas.openxmlformats.org/officeDocument/2006/relationships/image" Target="../media/image42.png"/><Relationship Id="rId42" Type="http://schemas.openxmlformats.org/officeDocument/2006/relationships/customXml" Target="../ink/ink53.xml"/><Relationship Id="rId47" Type="http://schemas.openxmlformats.org/officeDocument/2006/relationships/image" Target="../media/image55.png"/><Relationship Id="rId63" Type="http://schemas.openxmlformats.org/officeDocument/2006/relationships/image" Target="../media/image63.png"/><Relationship Id="rId68" Type="http://schemas.openxmlformats.org/officeDocument/2006/relationships/customXml" Target="../ink/ink66.xml"/><Relationship Id="rId84" Type="http://schemas.openxmlformats.org/officeDocument/2006/relationships/customXml" Target="../ink/ink74.xml"/><Relationship Id="rId89" Type="http://schemas.openxmlformats.org/officeDocument/2006/relationships/image" Target="../media/image76.png"/><Relationship Id="rId112" Type="http://schemas.openxmlformats.org/officeDocument/2006/relationships/customXml" Target="../ink/ink88.xml"/><Relationship Id="rId16" Type="http://schemas.openxmlformats.org/officeDocument/2006/relationships/customXml" Target="../ink/ink40.xml"/><Relationship Id="rId107" Type="http://schemas.openxmlformats.org/officeDocument/2006/relationships/image" Target="../media/image85.png"/><Relationship Id="rId11" Type="http://schemas.openxmlformats.org/officeDocument/2006/relationships/image" Target="../media/image37.png"/><Relationship Id="rId24" Type="http://schemas.openxmlformats.org/officeDocument/2006/relationships/customXml" Target="../ink/ink44.xml"/><Relationship Id="rId32" Type="http://schemas.openxmlformats.org/officeDocument/2006/relationships/customXml" Target="../ink/ink48.xml"/><Relationship Id="rId37" Type="http://schemas.openxmlformats.org/officeDocument/2006/relationships/image" Target="../media/image50.png"/><Relationship Id="rId40" Type="http://schemas.openxmlformats.org/officeDocument/2006/relationships/customXml" Target="../ink/ink52.xml"/><Relationship Id="rId45" Type="http://schemas.openxmlformats.org/officeDocument/2006/relationships/image" Target="../media/image54.png"/><Relationship Id="rId53" Type="http://schemas.openxmlformats.org/officeDocument/2006/relationships/image" Target="../media/image58.png"/><Relationship Id="rId58" Type="http://schemas.openxmlformats.org/officeDocument/2006/relationships/customXml" Target="../ink/ink61.xml"/><Relationship Id="rId66" Type="http://schemas.openxmlformats.org/officeDocument/2006/relationships/customXml" Target="../ink/ink65.xml"/><Relationship Id="rId74" Type="http://schemas.openxmlformats.org/officeDocument/2006/relationships/customXml" Target="../ink/ink69.xml"/><Relationship Id="rId79" Type="http://schemas.openxmlformats.org/officeDocument/2006/relationships/image" Target="../media/image71.png"/><Relationship Id="rId87" Type="http://schemas.openxmlformats.org/officeDocument/2006/relationships/image" Target="../media/image75.png"/><Relationship Id="rId102" Type="http://schemas.openxmlformats.org/officeDocument/2006/relationships/customXml" Target="../ink/ink83.xml"/><Relationship Id="rId110" Type="http://schemas.openxmlformats.org/officeDocument/2006/relationships/customXml" Target="../ink/ink87.xml"/><Relationship Id="rId115" Type="http://schemas.openxmlformats.org/officeDocument/2006/relationships/image" Target="../media/image89.png"/><Relationship Id="rId5" Type="http://schemas.openxmlformats.org/officeDocument/2006/relationships/image" Target="../media/image34.png"/><Relationship Id="rId61" Type="http://schemas.openxmlformats.org/officeDocument/2006/relationships/image" Target="../media/image62.png"/><Relationship Id="rId82" Type="http://schemas.openxmlformats.org/officeDocument/2006/relationships/customXml" Target="../ink/ink73.xml"/><Relationship Id="rId90" Type="http://schemas.openxmlformats.org/officeDocument/2006/relationships/customXml" Target="../ink/ink77.xml"/><Relationship Id="rId95" Type="http://schemas.openxmlformats.org/officeDocument/2006/relationships/image" Target="../media/image79.png"/><Relationship Id="rId19" Type="http://schemas.openxmlformats.org/officeDocument/2006/relationships/image" Target="../media/image41.png"/><Relationship Id="rId14" Type="http://schemas.openxmlformats.org/officeDocument/2006/relationships/customXml" Target="../ink/ink39.xml"/><Relationship Id="rId22" Type="http://schemas.openxmlformats.org/officeDocument/2006/relationships/customXml" Target="../ink/ink43.xml"/><Relationship Id="rId27" Type="http://schemas.openxmlformats.org/officeDocument/2006/relationships/image" Target="../media/image45.png"/><Relationship Id="rId30" Type="http://schemas.openxmlformats.org/officeDocument/2006/relationships/customXml" Target="../ink/ink47.xml"/><Relationship Id="rId35" Type="http://schemas.openxmlformats.org/officeDocument/2006/relationships/image" Target="../media/image49.png"/><Relationship Id="rId43" Type="http://schemas.openxmlformats.org/officeDocument/2006/relationships/image" Target="../media/image53.png"/><Relationship Id="rId48" Type="http://schemas.openxmlformats.org/officeDocument/2006/relationships/customXml" Target="../ink/ink56.xml"/><Relationship Id="rId56" Type="http://schemas.openxmlformats.org/officeDocument/2006/relationships/customXml" Target="../ink/ink60.xml"/><Relationship Id="rId64" Type="http://schemas.openxmlformats.org/officeDocument/2006/relationships/customXml" Target="../ink/ink64.xml"/><Relationship Id="rId69" Type="http://schemas.openxmlformats.org/officeDocument/2006/relationships/image" Target="../media/image66.png"/><Relationship Id="rId77" Type="http://schemas.openxmlformats.org/officeDocument/2006/relationships/image" Target="../media/image70.png"/><Relationship Id="rId100" Type="http://schemas.openxmlformats.org/officeDocument/2006/relationships/customXml" Target="../ink/ink82.xml"/><Relationship Id="rId105" Type="http://schemas.openxmlformats.org/officeDocument/2006/relationships/image" Target="../media/image84.png"/><Relationship Id="rId113" Type="http://schemas.openxmlformats.org/officeDocument/2006/relationships/image" Target="../media/image88.png"/><Relationship Id="rId118" Type="http://schemas.openxmlformats.org/officeDocument/2006/relationships/customXml" Target="../ink/ink91.xml"/><Relationship Id="rId8" Type="http://schemas.openxmlformats.org/officeDocument/2006/relationships/customXml" Target="../ink/ink36.xml"/><Relationship Id="rId51" Type="http://schemas.openxmlformats.org/officeDocument/2006/relationships/image" Target="../media/image57.png"/><Relationship Id="rId72" Type="http://schemas.openxmlformats.org/officeDocument/2006/relationships/customXml" Target="../ink/ink68.xml"/><Relationship Id="rId80" Type="http://schemas.openxmlformats.org/officeDocument/2006/relationships/customXml" Target="../ink/ink72.xml"/><Relationship Id="rId85" Type="http://schemas.openxmlformats.org/officeDocument/2006/relationships/image" Target="../media/image74.png"/><Relationship Id="rId93" Type="http://schemas.openxmlformats.org/officeDocument/2006/relationships/image" Target="../media/image78.png"/><Relationship Id="rId98" Type="http://schemas.openxmlformats.org/officeDocument/2006/relationships/customXml" Target="../ink/ink81.xml"/><Relationship Id="rId3" Type="http://schemas.openxmlformats.org/officeDocument/2006/relationships/image" Target="../media/image33.png"/><Relationship Id="rId12" Type="http://schemas.openxmlformats.org/officeDocument/2006/relationships/customXml" Target="../ink/ink38.xml"/><Relationship Id="rId17" Type="http://schemas.openxmlformats.org/officeDocument/2006/relationships/image" Target="../media/image40.png"/><Relationship Id="rId25" Type="http://schemas.openxmlformats.org/officeDocument/2006/relationships/image" Target="../media/image44.png"/><Relationship Id="rId33" Type="http://schemas.openxmlformats.org/officeDocument/2006/relationships/image" Target="../media/image48.png"/><Relationship Id="rId38" Type="http://schemas.openxmlformats.org/officeDocument/2006/relationships/customXml" Target="../ink/ink51.xml"/><Relationship Id="rId46" Type="http://schemas.openxmlformats.org/officeDocument/2006/relationships/customXml" Target="../ink/ink55.xml"/><Relationship Id="rId59" Type="http://schemas.openxmlformats.org/officeDocument/2006/relationships/image" Target="../media/image61.png"/><Relationship Id="rId67" Type="http://schemas.openxmlformats.org/officeDocument/2006/relationships/image" Target="../media/image65.png"/><Relationship Id="rId103" Type="http://schemas.openxmlformats.org/officeDocument/2006/relationships/image" Target="../media/image83.png"/><Relationship Id="rId108" Type="http://schemas.openxmlformats.org/officeDocument/2006/relationships/customXml" Target="../ink/ink86.xml"/><Relationship Id="rId116" Type="http://schemas.openxmlformats.org/officeDocument/2006/relationships/customXml" Target="../ink/ink90.xml"/><Relationship Id="rId20" Type="http://schemas.openxmlformats.org/officeDocument/2006/relationships/customXml" Target="../ink/ink42.xml"/><Relationship Id="rId41" Type="http://schemas.openxmlformats.org/officeDocument/2006/relationships/image" Target="../media/image52.png"/><Relationship Id="rId54" Type="http://schemas.openxmlformats.org/officeDocument/2006/relationships/customXml" Target="../ink/ink59.xml"/><Relationship Id="rId62" Type="http://schemas.openxmlformats.org/officeDocument/2006/relationships/customXml" Target="../ink/ink63.xml"/><Relationship Id="rId70" Type="http://schemas.openxmlformats.org/officeDocument/2006/relationships/customXml" Target="../ink/ink67.xml"/><Relationship Id="rId75" Type="http://schemas.openxmlformats.org/officeDocument/2006/relationships/image" Target="../media/image69.png"/><Relationship Id="rId83" Type="http://schemas.openxmlformats.org/officeDocument/2006/relationships/image" Target="../media/image73.png"/><Relationship Id="rId88" Type="http://schemas.openxmlformats.org/officeDocument/2006/relationships/customXml" Target="../ink/ink76.xml"/><Relationship Id="rId91" Type="http://schemas.openxmlformats.org/officeDocument/2006/relationships/image" Target="../media/image77.png"/><Relationship Id="rId96" Type="http://schemas.openxmlformats.org/officeDocument/2006/relationships/customXml" Target="../ink/ink80.xml"/><Relationship Id="rId111" Type="http://schemas.openxmlformats.org/officeDocument/2006/relationships/image" Target="../media/image87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5.xml"/><Relationship Id="rId15" Type="http://schemas.openxmlformats.org/officeDocument/2006/relationships/image" Target="../media/image39.png"/><Relationship Id="rId23" Type="http://schemas.openxmlformats.org/officeDocument/2006/relationships/image" Target="../media/image43.png"/><Relationship Id="rId28" Type="http://schemas.openxmlformats.org/officeDocument/2006/relationships/customXml" Target="../ink/ink46.xml"/><Relationship Id="rId36" Type="http://schemas.openxmlformats.org/officeDocument/2006/relationships/customXml" Target="../ink/ink50.xml"/><Relationship Id="rId49" Type="http://schemas.openxmlformats.org/officeDocument/2006/relationships/image" Target="../media/image56.png"/><Relationship Id="rId57" Type="http://schemas.openxmlformats.org/officeDocument/2006/relationships/image" Target="../media/image60.png"/><Relationship Id="rId106" Type="http://schemas.openxmlformats.org/officeDocument/2006/relationships/customXml" Target="../ink/ink85.xml"/><Relationship Id="rId114" Type="http://schemas.openxmlformats.org/officeDocument/2006/relationships/customXml" Target="../ink/ink89.xml"/><Relationship Id="rId119" Type="http://schemas.openxmlformats.org/officeDocument/2006/relationships/image" Target="../media/image91.png"/><Relationship Id="rId10" Type="http://schemas.openxmlformats.org/officeDocument/2006/relationships/customXml" Target="../ink/ink37.xml"/><Relationship Id="rId31" Type="http://schemas.openxmlformats.org/officeDocument/2006/relationships/image" Target="../media/image47.png"/><Relationship Id="rId44" Type="http://schemas.openxmlformats.org/officeDocument/2006/relationships/customXml" Target="../ink/ink54.xml"/><Relationship Id="rId52" Type="http://schemas.openxmlformats.org/officeDocument/2006/relationships/customXml" Target="../ink/ink58.xml"/><Relationship Id="rId60" Type="http://schemas.openxmlformats.org/officeDocument/2006/relationships/customXml" Target="../ink/ink62.xml"/><Relationship Id="rId65" Type="http://schemas.openxmlformats.org/officeDocument/2006/relationships/image" Target="../media/image64.png"/><Relationship Id="rId73" Type="http://schemas.openxmlformats.org/officeDocument/2006/relationships/image" Target="../media/image68.png"/><Relationship Id="rId78" Type="http://schemas.openxmlformats.org/officeDocument/2006/relationships/customXml" Target="../ink/ink71.xml"/><Relationship Id="rId81" Type="http://schemas.openxmlformats.org/officeDocument/2006/relationships/image" Target="../media/image72.png"/><Relationship Id="rId86" Type="http://schemas.openxmlformats.org/officeDocument/2006/relationships/customXml" Target="../ink/ink75.xml"/><Relationship Id="rId94" Type="http://schemas.openxmlformats.org/officeDocument/2006/relationships/customXml" Target="../ink/ink79.xml"/><Relationship Id="rId99" Type="http://schemas.openxmlformats.org/officeDocument/2006/relationships/image" Target="../media/image81.png"/><Relationship Id="rId101" Type="http://schemas.openxmlformats.org/officeDocument/2006/relationships/image" Target="../media/image82.png"/><Relationship Id="rId4" Type="http://schemas.openxmlformats.org/officeDocument/2006/relationships/customXml" Target="../ink/ink34.xml"/><Relationship Id="rId9" Type="http://schemas.openxmlformats.org/officeDocument/2006/relationships/image" Target="../media/image36.png"/><Relationship Id="rId13" Type="http://schemas.openxmlformats.org/officeDocument/2006/relationships/image" Target="../media/image38.png"/><Relationship Id="rId18" Type="http://schemas.openxmlformats.org/officeDocument/2006/relationships/customXml" Target="../ink/ink41.xml"/><Relationship Id="rId39" Type="http://schemas.openxmlformats.org/officeDocument/2006/relationships/image" Target="../media/image51.png"/><Relationship Id="rId109" Type="http://schemas.openxmlformats.org/officeDocument/2006/relationships/image" Target="../media/image86.png"/><Relationship Id="rId34" Type="http://schemas.openxmlformats.org/officeDocument/2006/relationships/customXml" Target="../ink/ink49.xml"/><Relationship Id="rId50" Type="http://schemas.openxmlformats.org/officeDocument/2006/relationships/customXml" Target="../ink/ink57.xml"/><Relationship Id="rId55" Type="http://schemas.openxmlformats.org/officeDocument/2006/relationships/image" Target="../media/image59.png"/><Relationship Id="rId76" Type="http://schemas.openxmlformats.org/officeDocument/2006/relationships/customXml" Target="../ink/ink70.xml"/><Relationship Id="rId97" Type="http://schemas.openxmlformats.org/officeDocument/2006/relationships/image" Target="../media/image80.png"/><Relationship Id="rId104" Type="http://schemas.openxmlformats.org/officeDocument/2006/relationships/customXml" Target="../ink/ink84.xml"/><Relationship Id="rId7" Type="http://schemas.openxmlformats.org/officeDocument/2006/relationships/image" Target="../media/image35.png"/><Relationship Id="rId71" Type="http://schemas.openxmlformats.org/officeDocument/2006/relationships/image" Target="../media/image67.png"/><Relationship Id="rId92" Type="http://schemas.openxmlformats.org/officeDocument/2006/relationships/customXml" Target="../ink/ink78.xml"/><Relationship Id="rId2" Type="http://schemas.openxmlformats.org/officeDocument/2006/relationships/customXml" Target="../ink/ink33.xml"/><Relationship Id="rId29" Type="http://schemas.openxmlformats.org/officeDocument/2006/relationships/image" Target="../media/image46.png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7.png"/><Relationship Id="rId18" Type="http://schemas.openxmlformats.org/officeDocument/2006/relationships/customXml" Target="../ink/ink100.xml"/><Relationship Id="rId26" Type="http://schemas.openxmlformats.org/officeDocument/2006/relationships/customXml" Target="../ink/ink104.xml"/><Relationship Id="rId39" Type="http://schemas.openxmlformats.org/officeDocument/2006/relationships/image" Target="../media/image110.png"/><Relationship Id="rId21" Type="http://schemas.openxmlformats.org/officeDocument/2006/relationships/image" Target="../media/image101.png"/><Relationship Id="rId34" Type="http://schemas.openxmlformats.org/officeDocument/2006/relationships/customXml" Target="../ink/ink108.xml"/><Relationship Id="rId42" Type="http://schemas.openxmlformats.org/officeDocument/2006/relationships/customXml" Target="../ink/ink112.xml"/><Relationship Id="rId47" Type="http://schemas.openxmlformats.org/officeDocument/2006/relationships/image" Target="../media/image114.png"/><Relationship Id="rId50" Type="http://schemas.openxmlformats.org/officeDocument/2006/relationships/customXml" Target="../ink/ink116.xml"/><Relationship Id="rId55" Type="http://schemas.openxmlformats.org/officeDocument/2006/relationships/image" Target="../media/image118.png"/><Relationship Id="rId63" Type="http://schemas.openxmlformats.org/officeDocument/2006/relationships/image" Target="../media/image122.png"/><Relationship Id="rId68" Type="http://schemas.openxmlformats.org/officeDocument/2006/relationships/customXml" Target="../ink/ink125.xml"/><Relationship Id="rId7" Type="http://schemas.openxmlformats.org/officeDocument/2006/relationships/image" Target="../media/image94.png"/><Relationship Id="rId71" Type="http://schemas.openxmlformats.org/officeDocument/2006/relationships/image" Target="../media/image126.png"/><Relationship Id="rId2" Type="http://schemas.openxmlformats.org/officeDocument/2006/relationships/customXml" Target="../ink/ink92.xml"/><Relationship Id="rId16" Type="http://schemas.openxmlformats.org/officeDocument/2006/relationships/customXml" Target="../ink/ink99.xml"/><Relationship Id="rId29" Type="http://schemas.openxmlformats.org/officeDocument/2006/relationships/image" Target="../media/image10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94.xml"/><Relationship Id="rId11" Type="http://schemas.openxmlformats.org/officeDocument/2006/relationships/image" Target="../media/image96.png"/><Relationship Id="rId24" Type="http://schemas.openxmlformats.org/officeDocument/2006/relationships/customXml" Target="../ink/ink103.xml"/><Relationship Id="rId32" Type="http://schemas.openxmlformats.org/officeDocument/2006/relationships/customXml" Target="../ink/ink107.xml"/><Relationship Id="rId37" Type="http://schemas.openxmlformats.org/officeDocument/2006/relationships/image" Target="../media/image109.png"/><Relationship Id="rId40" Type="http://schemas.openxmlformats.org/officeDocument/2006/relationships/customXml" Target="../ink/ink111.xml"/><Relationship Id="rId45" Type="http://schemas.openxmlformats.org/officeDocument/2006/relationships/image" Target="../media/image113.png"/><Relationship Id="rId53" Type="http://schemas.openxmlformats.org/officeDocument/2006/relationships/image" Target="../media/image117.png"/><Relationship Id="rId58" Type="http://schemas.openxmlformats.org/officeDocument/2006/relationships/customXml" Target="../ink/ink120.xml"/><Relationship Id="rId66" Type="http://schemas.openxmlformats.org/officeDocument/2006/relationships/customXml" Target="../ink/ink124.xml"/><Relationship Id="rId5" Type="http://schemas.openxmlformats.org/officeDocument/2006/relationships/image" Target="../media/image93.png"/><Relationship Id="rId15" Type="http://schemas.openxmlformats.org/officeDocument/2006/relationships/image" Target="../media/image98.png"/><Relationship Id="rId23" Type="http://schemas.openxmlformats.org/officeDocument/2006/relationships/image" Target="../media/image102.png"/><Relationship Id="rId28" Type="http://schemas.openxmlformats.org/officeDocument/2006/relationships/customXml" Target="../ink/ink105.xml"/><Relationship Id="rId36" Type="http://schemas.openxmlformats.org/officeDocument/2006/relationships/customXml" Target="../ink/ink109.xml"/><Relationship Id="rId49" Type="http://schemas.openxmlformats.org/officeDocument/2006/relationships/image" Target="../media/image115.png"/><Relationship Id="rId57" Type="http://schemas.openxmlformats.org/officeDocument/2006/relationships/image" Target="../media/image119.png"/><Relationship Id="rId61" Type="http://schemas.openxmlformats.org/officeDocument/2006/relationships/image" Target="../media/image121.png"/><Relationship Id="rId10" Type="http://schemas.openxmlformats.org/officeDocument/2006/relationships/customXml" Target="../ink/ink96.xml"/><Relationship Id="rId19" Type="http://schemas.openxmlformats.org/officeDocument/2006/relationships/image" Target="../media/image100.png"/><Relationship Id="rId31" Type="http://schemas.openxmlformats.org/officeDocument/2006/relationships/image" Target="../media/image106.png"/><Relationship Id="rId44" Type="http://schemas.openxmlformats.org/officeDocument/2006/relationships/customXml" Target="../ink/ink113.xml"/><Relationship Id="rId52" Type="http://schemas.openxmlformats.org/officeDocument/2006/relationships/customXml" Target="../ink/ink117.xml"/><Relationship Id="rId60" Type="http://schemas.openxmlformats.org/officeDocument/2006/relationships/customXml" Target="../ink/ink121.xml"/><Relationship Id="rId65" Type="http://schemas.openxmlformats.org/officeDocument/2006/relationships/image" Target="../media/image123.png"/><Relationship Id="rId4" Type="http://schemas.openxmlformats.org/officeDocument/2006/relationships/customXml" Target="../ink/ink93.xml"/><Relationship Id="rId9" Type="http://schemas.openxmlformats.org/officeDocument/2006/relationships/image" Target="../media/image95.png"/><Relationship Id="rId14" Type="http://schemas.openxmlformats.org/officeDocument/2006/relationships/customXml" Target="../ink/ink98.xml"/><Relationship Id="rId22" Type="http://schemas.openxmlformats.org/officeDocument/2006/relationships/customXml" Target="../ink/ink102.xml"/><Relationship Id="rId27" Type="http://schemas.openxmlformats.org/officeDocument/2006/relationships/image" Target="../media/image104.png"/><Relationship Id="rId30" Type="http://schemas.openxmlformats.org/officeDocument/2006/relationships/customXml" Target="../ink/ink106.xml"/><Relationship Id="rId35" Type="http://schemas.openxmlformats.org/officeDocument/2006/relationships/image" Target="../media/image108.png"/><Relationship Id="rId43" Type="http://schemas.openxmlformats.org/officeDocument/2006/relationships/image" Target="../media/image112.png"/><Relationship Id="rId48" Type="http://schemas.openxmlformats.org/officeDocument/2006/relationships/customXml" Target="../ink/ink115.xml"/><Relationship Id="rId56" Type="http://schemas.openxmlformats.org/officeDocument/2006/relationships/customXml" Target="../ink/ink119.xml"/><Relationship Id="rId64" Type="http://schemas.openxmlformats.org/officeDocument/2006/relationships/customXml" Target="../ink/ink123.xml"/><Relationship Id="rId69" Type="http://schemas.openxmlformats.org/officeDocument/2006/relationships/image" Target="../media/image125.png"/><Relationship Id="rId8" Type="http://schemas.openxmlformats.org/officeDocument/2006/relationships/customXml" Target="../ink/ink95.xml"/><Relationship Id="rId51" Type="http://schemas.openxmlformats.org/officeDocument/2006/relationships/image" Target="../media/image116.png"/><Relationship Id="rId3" Type="http://schemas.openxmlformats.org/officeDocument/2006/relationships/image" Target="../media/image92.png"/><Relationship Id="rId12" Type="http://schemas.openxmlformats.org/officeDocument/2006/relationships/customXml" Target="../ink/ink97.xml"/><Relationship Id="rId17" Type="http://schemas.openxmlformats.org/officeDocument/2006/relationships/image" Target="../media/image99.png"/><Relationship Id="rId25" Type="http://schemas.openxmlformats.org/officeDocument/2006/relationships/image" Target="../media/image103.png"/><Relationship Id="rId33" Type="http://schemas.openxmlformats.org/officeDocument/2006/relationships/image" Target="../media/image107.png"/><Relationship Id="rId38" Type="http://schemas.openxmlformats.org/officeDocument/2006/relationships/customXml" Target="../ink/ink110.xml"/><Relationship Id="rId46" Type="http://schemas.openxmlformats.org/officeDocument/2006/relationships/customXml" Target="../ink/ink114.xml"/><Relationship Id="rId59" Type="http://schemas.openxmlformats.org/officeDocument/2006/relationships/image" Target="../media/image120.png"/><Relationship Id="rId67" Type="http://schemas.openxmlformats.org/officeDocument/2006/relationships/image" Target="../media/image124.png"/><Relationship Id="rId20" Type="http://schemas.openxmlformats.org/officeDocument/2006/relationships/customXml" Target="../ink/ink101.xml"/><Relationship Id="rId41" Type="http://schemas.openxmlformats.org/officeDocument/2006/relationships/image" Target="../media/image111.png"/><Relationship Id="rId54" Type="http://schemas.openxmlformats.org/officeDocument/2006/relationships/customXml" Target="../ink/ink118.xml"/><Relationship Id="rId62" Type="http://schemas.openxmlformats.org/officeDocument/2006/relationships/customXml" Target="../ink/ink122.xml"/><Relationship Id="rId70" Type="http://schemas.openxmlformats.org/officeDocument/2006/relationships/customXml" Target="../ink/ink126.xm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33.png"/><Relationship Id="rId117" Type="http://schemas.openxmlformats.org/officeDocument/2006/relationships/customXml" Target="../ink/ink185.xml"/><Relationship Id="rId21" Type="http://schemas.openxmlformats.org/officeDocument/2006/relationships/customXml" Target="../ink/ink137.xml"/><Relationship Id="rId42" Type="http://schemas.openxmlformats.org/officeDocument/2006/relationships/image" Target="../media/image141.png"/><Relationship Id="rId47" Type="http://schemas.openxmlformats.org/officeDocument/2006/relationships/customXml" Target="../ink/ink150.xml"/><Relationship Id="rId63" Type="http://schemas.openxmlformats.org/officeDocument/2006/relationships/customXml" Target="../ink/ink158.xml"/><Relationship Id="rId68" Type="http://schemas.openxmlformats.org/officeDocument/2006/relationships/image" Target="../media/image154.png"/><Relationship Id="rId84" Type="http://schemas.openxmlformats.org/officeDocument/2006/relationships/image" Target="../media/image162.png"/><Relationship Id="rId89" Type="http://schemas.openxmlformats.org/officeDocument/2006/relationships/customXml" Target="../ink/ink171.xml"/><Relationship Id="rId112" Type="http://schemas.openxmlformats.org/officeDocument/2006/relationships/image" Target="../media/image176.png"/><Relationship Id="rId16" Type="http://schemas.openxmlformats.org/officeDocument/2006/relationships/customXml" Target="../ink/ink134.xml"/><Relationship Id="rId107" Type="http://schemas.openxmlformats.org/officeDocument/2006/relationships/customXml" Target="../ink/ink180.xml"/><Relationship Id="rId11" Type="http://schemas.openxmlformats.org/officeDocument/2006/relationships/image" Target="../media/image1260.png"/><Relationship Id="rId32" Type="http://schemas.openxmlformats.org/officeDocument/2006/relationships/image" Target="../media/image136.png"/><Relationship Id="rId37" Type="http://schemas.openxmlformats.org/officeDocument/2006/relationships/customXml" Target="../ink/ink145.xml"/><Relationship Id="rId53" Type="http://schemas.openxmlformats.org/officeDocument/2006/relationships/customXml" Target="../ink/ink153.xml"/><Relationship Id="rId58" Type="http://schemas.openxmlformats.org/officeDocument/2006/relationships/image" Target="../media/image149.png"/><Relationship Id="rId74" Type="http://schemas.openxmlformats.org/officeDocument/2006/relationships/image" Target="../media/image157.png"/><Relationship Id="rId79" Type="http://schemas.openxmlformats.org/officeDocument/2006/relationships/customXml" Target="../ink/ink166.xml"/><Relationship Id="rId102" Type="http://schemas.openxmlformats.org/officeDocument/2006/relationships/image" Target="../media/image171.png"/><Relationship Id="rId123" Type="http://schemas.openxmlformats.org/officeDocument/2006/relationships/customXml" Target="../ink/ink188.xml"/><Relationship Id="rId128" Type="http://schemas.openxmlformats.org/officeDocument/2006/relationships/image" Target="../media/image184.png"/><Relationship Id="rId5" Type="http://schemas.openxmlformats.org/officeDocument/2006/relationships/image" Target="../media/image39.png"/><Relationship Id="rId90" Type="http://schemas.openxmlformats.org/officeDocument/2006/relationships/image" Target="../media/image165.png"/><Relationship Id="rId95" Type="http://schemas.openxmlformats.org/officeDocument/2006/relationships/customXml" Target="../ink/ink174.xml"/><Relationship Id="rId19" Type="http://schemas.openxmlformats.org/officeDocument/2006/relationships/customXml" Target="../ink/ink136.xml"/><Relationship Id="rId14" Type="http://schemas.openxmlformats.org/officeDocument/2006/relationships/customXml" Target="../ink/ink133.xml"/><Relationship Id="rId22" Type="http://schemas.openxmlformats.org/officeDocument/2006/relationships/image" Target="../media/image131.png"/><Relationship Id="rId27" Type="http://schemas.openxmlformats.org/officeDocument/2006/relationships/customXml" Target="../ink/ink140.xml"/><Relationship Id="rId30" Type="http://schemas.openxmlformats.org/officeDocument/2006/relationships/image" Target="../media/image135.png"/><Relationship Id="rId35" Type="http://schemas.openxmlformats.org/officeDocument/2006/relationships/customXml" Target="../ink/ink144.xml"/><Relationship Id="rId43" Type="http://schemas.openxmlformats.org/officeDocument/2006/relationships/customXml" Target="../ink/ink148.xml"/><Relationship Id="rId48" Type="http://schemas.openxmlformats.org/officeDocument/2006/relationships/image" Target="../media/image144.png"/><Relationship Id="rId56" Type="http://schemas.openxmlformats.org/officeDocument/2006/relationships/image" Target="../media/image148.png"/><Relationship Id="rId64" Type="http://schemas.openxmlformats.org/officeDocument/2006/relationships/image" Target="../media/image152.png"/><Relationship Id="rId69" Type="http://schemas.openxmlformats.org/officeDocument/2006/relationships/customXml" Target="../ink/ink161.xml"/><Relationship Id="rId77" Type="http://schemas.openxmlformats.org/officeDocument/2006/relationships/customXml" Target="../ink/ink165.xml"/><Relationship Id="rId100" Type="http://schemas.openxmlformats.org/officeDocument/2006/relationships/image" Target="../media/image170.png"/><Relationship Id="rId105" Type="http://schemas.openxmlformats.org/officeDocument/2006/relationships/customXml" Target="../ink/ink179.xml"/><Relationship Id="rId113" Type="http://schemas.openxmlformats.org/officeDocument/2006/relationships/customXml" Target="../ink/ink183.xml"/><Relationship Id="rId118" Type="http://schemas.openxmlformats.org/officeDocument/2006/relationships/image" Target="../media/image179.png"/><Relationship Id="rId126" Type="http://schemas.openxmlformats.org/officeDocument/2006/relationships/image" Target="../media/image183.png"/><Relationship Id="rId8" Type="http://schemas.openxmlformats.org/officeDocument/2006/relationships/customXml" Target="../ink/ink130.xml"/><Relationship Id="rId51" Type="http://schemas.openxmlformats.org/officeDocument/2006/relationships/customXml" Target="../ink/ink152.xml"/><Relationship Id="rId72" Type="http://schemas.openxmlformats.org/officeDocument/2006/relationships/image" Target="../media/image156.png"/><Relationship Id="rId80" Type="http://schemas.openxmlformats.org/officeDocument/2006/relationships/image" Target="../media/image160.png"/><Relationship Id="rId85" Type="http://schemas.openxmlformats.org/officeDocument/2006/relationships/customXml" Target="../ink/ink169.xml"/><Relationship Id="rId93" Type="http://schemas.openxmlformats.org/officeDocument/2006/relationships/customXml" Target="../ink/ink173.xml"/><Relationship Id="rId98" Type="http://schemas.openxmlformats.org/officeDocument/2006/relationships/image" Target="../media/image169.png"/><Relationship Id="rId121" Type="http://schemas.openxmlformats.org/officeDocument/2006/relationships/customXml" Target="../ink/ink187.xml"/><Relationship Id="rId3" Type="http://schemas.openxmlformats.org/officeDocument/2006/relationships/image" Target="../media/image1230.png"/><Relationship Id="rId12" Type="http://schemas.openxmlformats.org/officeDocument/2006/relationships/customXml" Target="../ink/ink132.xml"/><Relationship Id="rId17" Type="http://schemas.openxmlformats.org/officeDocument/2006/relationships/customXml" Target="../ink/ink135.xml"/><Relationship Id="rId25" Type="http://schemas.openxmlformats.org/officeDocument/2006/relationships/customXml" Target="../ink/ink139.xml"/><Relationship Id="rId33" Type="http://schemas.openxmlformats.org/officeDocument/2006/relationships/customXml" Target="../ink/ink143.xml"/><Relationship Id="rId38" Type="http://schemas.openxmlformats.org/officeDocument/2006/relationships/image" Target="../media/image139.png"/><Relationship Id="rId46" Type="http://schemas.openxmlformats.org/officeDocument/2006/relationships/image" Target="../media/image143.png"/><Relationship Id="rId59" Type="http://schemas.openxmlformats.org/officeDocument/2006/relationships/customXml" Target="../ink/ink156.xml"/><Relationship Id="rId67" Type="http://schemas.openxmlformats.org/officeDocument/2006/relationships/customXml" Target="../ink/ink160.xml"/><Relationship Id="rId103" Type="http://schemas.openxmlformats.org/officeDocument/2006/relationships/customXml" Target="../ink/ink178.xml"/><Relationship Id="rId108" Type="http://schemas.openxmlformats.org/officeDocument/2006/relationships/image" Target="../media/image174.png"/><Relationship Id="rId116" Type="http://schemas.openxmlformats.org/officeDocument/2006/relationships/image" Target="../media/image178.png"/><Relationship Id="rId124" Type="http://schemas.openxmlformats.org/officeDocument/2006/relationships/image" Target="../media/image182.png"/><Relationship Id="rId129" Type="http://schemas.openxmlformats.org/officeDocument/2006/relationships/customXml" Target="../ink/ink191.xml"/><Relationship Id="rId20" Type="http://schemas.openxmlformats.org/officeDocument/2006/relationships/image" Target="../media/image130.png"/><Relationship Id="rId41" Type="http://schemas.openxmlformats.org/officeDocument/2006/relationships/customXml" Target="../ink/ink147.xml"/><Relationship Id="rId54" Type="http://schemas.openxmlformats.org/officeDocument/2006/relationships/image" Target="../media/image147.png"/><Relationship Id="rId62" Type="http://schemas.openxmlformats.org/officeDocument/2006/relationships/image" Target="../media/image151.png"/><Relationship Id="rId70" Type="http://schemas.openxmlformats.org/officeDocument/2006/relationships/image" Target="../media/image155.png"/><Relationship Id="rId75" Type="http://schemas.openxmlformats.org/officeDocument/2006/relationships/customXml" Target="../ink/ink164.xml"/><Relationship Id="rId83" Type="http://schemas.openxmlformats.org/officeDocument/2006/relationships/customXml" Target="../ink/ink168.xml"/><Relationship Id="rId88" Type="http://schemas.openxmlformats.org/officeDocument/2006/relationships/image" Target="../media/image164.png"/><Relationship Id="rId91" Type="http://schemas.openxmlformats.org/officeDocument/2006/relationships/customXml" Target="../ink/ink172.xml"/><Relationship Id="rId96" Type="http://schemas.openxmlformats.org/officeDocument/2006/relationships/image" Target="../media/image168.png"/><Relationship Id="rId111" Type="http://schemas.openxmlformats.org/officeDocument/2006/relationships/customXml" Target="../ink/ink182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29.xml"/><Relationship Id="rId15" Type="http://schemas.openxmlformats.org/officeDocument/2006/relationships/image" Target="../media/image128.png"/><Relationship Id="rId23" Type="http://schemas.openxmlformats.org/officeDocument/2006/relationships/customXml" Target="../ink/ink138.xml"/><Relationship Id="rId28" Type="http://schemas.openxmlformats.org/officeDocument/2006/relationships/image" Target="../media/image134.png"/><Relationship Id="rId36" Type="http://schemas.openxmlformats.org/officeDocument/2006/relationships/image" Target="../media/image138.png"/><Relationship Id="rId49" Type="http://schemas.openxmlformats.org/officeDocument/2006/relationships/customXml" Target="../ink/ink151.xml"/><Relationship Id="rId57" Type="http://schemas.openxmlformats.org/officeDocument/2006/relationships/customXml" Target="../ink/ink155.xml"/><Relationship Id="rId106" Type="http://schemas.openxmlformats.org/officeDocument/2006/relationships/image" Target="../media/image173.png"/><Relationship Id="rId114" Type="http://schemas.openxmlformats.org/officeDocument/2006/relationships/image" Target="../media/image177.png"/><Relationship Id="rId119" Type="http://schemas.openxmlformats.org/officeDocument/2006/relationships/customXml" Target="../ink/ink186.xml"/><Relationship Id="rId127" Type="http://schemas.openxmlformats.org/officeDocument/2006/relationships/customXml" Target="../ink/ink190.xml"/><Relationship Id="rId10" Type="http://schemas.openxmlformats.org/officeDocument/2006/relationships/customXml" Target="../ink/ink131.xml"/><Relationship Id="rId31" Type="http://schemas.openxmlformats.org/officeDocument/2006/relationships/customXml" Target="../ink/ink142.xml"/><Relationship Id="rId44" Type="http://schemas.openxmlformats.org/officeDocument/2006/relationships/image" Target="../media/image142.png"/><Relationship Id="rId52" Type="http://schemas.openxmlformats.org/officeDocument/2006/relationships/image" Target="../media/image146.png"/><Relationship Id="rId60" Type="http://schemas.openxmlformats.org/officeDocument/2006/relationships/image" Target="../media/image150.png"/><Relationship Id="rId65" Type="http://schemas.openxmlformats.org/officeDocument/2006/relationships/customXml" Target="../ink/ink159.xml"/><Relationship Id="rId73" Type="http://schemas.openxmlformats.org/officeDocument/2006/relationships/customXml" Target="../ink/ink163.xml"/><Relationship Id="rId78" Type="http://schemas.openxmlformats.org/officeDocument/2006/relationships/image" Target="../media/image159.png"/><Relationship Id="rId81" Type="http://schemas.openxmlformats.org/officeDocument/2006/relationships/customXml" Target="../ink/ink167.xml"/><Relationship Id="rId86" Type="http://schemas.openxmlformats.org/officeDocument/2006/relationships/image" Target="../media/image163.png"/><Relationship Id="rId94" Type="http://schemas.openxmlformats.org/officeDocument/2006/relationships/image" Target="../media/image167.png"/><Relationship Id="rId99" Type="http://schemas.openxmlformats.org/officeDocument/2006/relationships/customXml" Target="../ink/ink176.xml"/><Relationship Id="rId101" Type="http://schemas.openxmlformats.org/officeDocument/2006/relationships/customXml" Target="../ink/ink177.xml"/><Relationship Id="rId122" Type="http://schemas.openxmlformats.org/officeDocument/2006/relationships/image" Target="../media/image181.png"/><Relationship Id="rId130" Type="http://schemas.openxmlformats.org/officeDocument/2006/relationships/image" Target="../media/image185.png"/><Relationship Id="rId4" Type="http://schemas.openxmlformats.org/officeDocument/2006/relationships/customXml" Target="../ink/ink128.xml"/><Relationship Id="rId9" Type="http://schemas.openxmlformats.org/officeDocument/2006/relationships/image" Target="../media/image1250.png"/><Relationship Id="rId13" Type="http://schemas.openxmlformats.org/officeDocument/2006/relationships/image" Target="../media/image127.png"/><Relationship Id="rId18" Type="http://schemas.openxmlformats.org/officeDocument/2006/relationships/image" Target="../media/image129.png"/><Relationship Id="rId39" Type="http://schemas.openxmlformats.org/officeDocument/2006/relationships/customXml" Target="../ink/ink146.xml"/><Relationship Id="rId109" Type="http://schemas.openxmlformats.org/officeDocument/2006/relationships/customXml" Target="../ink/ink181.xml"/><Relationship Id="rId34" Type="http://schemas.openxmlformats.org/officeDocument/2006/relationships/image" Target="../media/image137.png"/><Relationship Id="rId50" Type="http://schemas.openxmlformats.org/officeDocument/2006/relationships/image" Target="../media/image145.png"/><Relationship Id="rId55" Type="http://schemas.openxmlformats.org/officeDocument/2006/relationships/customXml" Target="../ink/ink154.xml"/><Relationship Id="rId76" Type="http://schemas.openxmlformats.org/officeDocument/2006/relationships/image" Target="../media/image158.png"/><Relationship Id="rId97" Type="http://schemas.openxmlformats.org/officeDocument/2006/relationships/customXml" Target="../ink/ink175.xml"/><Relationship Id="rId104" Type="http://schemas.openxmlformats.org/officeDocument/2006/relationships/image" Target="../media/image172.png"/><Relationship Id="rId120" Type="http://schemas.openxmlformats.org/officeDocument/2006/relationships/image" Target="../media/image180.png"/><Relationship Id="rId125" Type="http://schemas.openxmlformats.org/officeDocument/2006/relationships/customXml" Target="../ink/ink189.xml"/><Relationship Id="rId7" Type="http://schemas.openxmlformats.org/officeDocument/2006/relationships/image" Target="../media/image1240.png"/><Relationship Id="rId71" Type="http://schemas.openxmlformats.org/officeDocument/2006/relationships/customXml" Target="../ink/ink162.xml"/><Relationship Id="rId92" Type="http://schemas.openxmlformats.org/officeDocument/2006/relationships/image" Target="../media/image166.png"/><Relationship Id="rId2" Type="http://schemas.openxmlformats.org/officeDocument/2006/relationships/customXml" Target="../ink/ink127.xml"/><Relationship Id="rId29" Type="http://schemas.openxmlformats.org/officeDocument/2006/relationships/customXml" Target="../ink/ink141.xml"/><Relationship Id="rId24" Type="http://schemas.openxmlformats.org/officeDocument/2006/relationships/image" Target="../media/image132.png"/><Relationship Id="rId40" Type="http://schemas.openxmlformats.org/officeDocument/2006/relationships/image" Target="../media/image140.png"/><Relationship Id="rId45" Type="http://schemas.openxmlformats.org/officeDocument/2006/relationships/customXml" Target="../ink/ink149.xml"/><Relationship Id="rId66" Type="http://schemas.openxmlformats.org/officeDocument/2006/relationships/image" Target="../media/image153.png"/><Relationship Id="rId87" Type="http://schemas.openxmlformats.org/officeDocument/2006/relationships/customXml" Target="../ink/ink170.xml"/><Relationship Id="rId110" Type="http://schemas.openxmlformats.org/officeDocument/2006/relationships/image" Target="../media/image175.png"/><Relationship Id="rId115" Type="http://schemas.openxmlformats.org/officeDocument/2006/relationships/customXml" Target="../ink/ink184.xml"/><Relationship Id="rId61" Type="http://schemas.openxmlformats.org/officeDocument/2006/relationships/customXml" Target="../ink/ink157.xml"/><Relationship Id="rId82" Type="http://schemas.openxmlformats.org/officeDocument/2006/relationships/image" Target="../media/image161.png"/></Relationships>
</file>

<file path=ppt/slides/_rels/slide7.xml.rels><?xml version="1.0" encoding="UTF-8" standalone="yes"?>
<Relationships xmlns="http://schemas.openxmlformats.org/package/2006/relationships"><Relationship Id="rId26" Type="http://schemas.openxmlformats.org/officeDocument/2006/relationships/customXml" Target="../ink/ink204.xml"/><Relationship Id="rId21" Type="http://schemas.openxmlformats.org/officeDocument/2006/relationships/image" Target="../media/image194.png"/><Relationship Id="rId42" Type="http://schemas.openxmlformats.org/officeDocument/2006/relationships/customXml" Target="../ink/ink212.xml"/><Relationship Id="rId47" Type="http://schemas.openxmlformats.org/officeDocument/2006/relationships/image" Target="../media/image207.png"/><Relationship Id="rId63" Type="http://schemas.openxmlformats.org/officeDocument/2006/relationships/image" Target="../media/image215.png"/><Relationship Id="rId68" Type="http://schemas.openxmlformats.org/officeDocument/2006/relationships/customXml" Target="../ink/ink225.xml"/><Relationship Id="rId84" Type="http://schemas.openxmlformats.org/officeDocument/2006/relationships/customXml" Target="../ink/ink233.xml"/><Relationship Id="rId89" Type="http://schemas.openxmlformats.org/officeDocument/2006/relationships/image" Target="../media/image228.png"/><Relationship Id="rId2" Type="http://schemas.openxmlformats.org/officeDocument/2006/relationships/customXml" Target="../ink/ink192.xml"/><Relationship Id="rId16" Type="http://schemas.openxmlformats.org/officeDocument/2006/relationships/customXml" Target="../ink/ink199.xml"/><Relationship Id="rId29" Type="http://schemas.openxmlformats.org/officeDocument/2006/relationships/image" Target="../media/image198.png"/><Relationship Id="rId107" Type="http://schemas.openxmlformats.org/officeDocument/2006/relationships/image" Target="../media/image237.png"/><Relationship Id="rId11" Type="http://schemas.openxmlformats.org/officeDocument/2006/relationships/image" Target="../media/image189.png"/><Relationship Id="rId24" Type="http://schemas.openxmlformats.org/officeDocument/2006/relationships/customXml" Target="../ink/ink203.xml"/><Relationship Id="rId32" Type="http://schemas.openxmlformats.org/officeDocument/2006/relationships/customXml" Target="../ink/ink207.xml"/><Relationship Id="rId37" Type="http://schemas.openxmlformats.org/officeDocument/2006/relationships/image" Target="../media/image202.png"/><Relationship Id="rId40" Type="http://schemas.openxmlformats.org/officeDocument/2006/relationships/customXml" Target="../ink/ink211.xml"/><Relationship Id="rId45" Type="http://schemas.openxmlformats.org/officeDocument/2006/relationships/image" Target="../media/image206.png"/><Relationship Id="rId53" Type="http://schemas.openxmlformats.org/officeDocument/2006/relationships/image" Target="../media/image210.png"/><Relationship Id="rId58" Type="http://schemas.openxmlformats.org/officeDocument/2006/relationships/customXml" Target="../ink/ink220.xml"/><Relationship Id="rId66" Type="http://schemas.openxmlformats.org/officeDocument/2006/relationships/customXml" Target="../ink/ink224.xml"/><Relationship Id="rId74" Type="http://schemas.openxmlformats.org/officeDocument/2006/relationships/customXml" Target="../ink/ink228.xml"/><Relationship Id="rId79" Type="http://schemas.openxmlformats.org/officeDocument/2006/relationships/image" Target="../media/image223.png"/><Relationship Id="rId87" Type="http://schemas.openxmlformats.org/officeDocument/2006/relationships/image" Target="../media/image227.png"/><Relationship Id="rId102" Type="http://schemas.openxmlformats.org/officeDocument/2006/relationships/customXml" Target="../ink/ink242.xml"/><Relationship Id="rId5" Type="http://schemas.openxmlformats.org/officeDocument/2006/relationships/image" Target="../media/image186.png"/><Relationship Id="rId61" Type="http://schemas.openxmlformats.org/officeDocument/2006/relationships/image" Target="../media/image214.png"/><Relationship Id="rId82" Type="http://schemas.openxmlformats.org/officeDocument/2006/relationships/customXml" Target="../ink/ink232.xml"/><Relationship Id="rId90" Type="http://schemas.openxmlformats.org/officeDocument/2006/relationships/customXml" Target="../ink/ink236.xml"/><Relationship Id="rId95" Type="http://schemas.openxmlformats.org/officeDocument/2006/relationships/image" Target="../media/image231.png"/><Relationship Id="rId19" Type="http://schemas.openxmlformats.org/officeDocument/2006/relationships/image" Target="../media/image193.png"/><Relationship Id="rId14" Type="http://schemas.openxmlformats.org/officeDocument/2006/relationships/customXml" Target="../ink/ink198.xml"/><Relationship Id="rId22" Type="http://schemas.openxmlformats.org/officeDocument/2006/relationships/customXml" Target="../ink/ink202.xml"/><Relationship Id="rId27" Type="http://schemas.openxmlformats.org/officeDocument/2006/relationships/image" Target="../media/image197.png"/><Relationship Id="rId30" Type="http://schemas.openxmlformats.org/officeDocument/2006/relationships/customXml" Target="../ink/ink206.xml"/><Relationship Id="rId35" Type="http://schemas.openxmlformats.org/officeDocument/2006/relationships/image" Target="../media/image201.png"/><Relationship Id="rId43" Type="http://schemas.openxmlformats.org/officeDocument/2006/relationships/image" Target="../media/image205.png"/><Relationship Id="rId48" Type="http://schemas.openxmlformats.org/officeDocument/2006/relationships/customXml" Target="../ink/ink215.xml"/><Relationship Id="rId56" Type="http://schemas.openxmlformats.org/officeDocument/2006/relationships/customXml" Target="../ink/ink219.xml"/><Relationship Id="rId64" Type="http://schemas.openxmlformats.org/officeDocument/2006/relationships/customXml" Target="../ink/ink223.xml"/><Relationship Id="rId69" Type="http://schemas.openxmlformats.org/officeDocument/2006/relationships/image" Target="../media/image218.png"/><Relationship Id="rId77" Type="http://schemas.openxmlformats.org/officeDocument/2006/relationships/image" Target="../media/image222.png"/><Relationship Id="rId100" Type="http://schemas.openxmlformats.org/officeDocument/2006/relationships/customXml" Target="../ink/ink241.xml"/><Relationship Id="rId105" Type="http://schemas.openxmlformats.org/officeDocument/2006/relationships/image" Target="../media/image236.png"/><Relationship Id="rId8" Type="http://schemas.openxmlformats.org/officeDocument/2006/relationships/customXml" Target="../ink/ink195.xml"/><Relationship Id="rId51" Type="http://schemas.openxmlformats.org/officeDocument/2006/relationships/image" Target="../media/image209.png"/><Relationship Id="rId72" Type="http://schemas.openxmlformats.org/officeDocument/2006/relationships/customXml" Target="../ink/ink227.xml"/><Relationship Id="rId80" Type="http://schemas.openxmlformats.org/officeDocument/2006/relationships/customXml" Target="../ink/ink231.xml"/><Relationship Id="rId85" Type="http://schemas.openxmlformats.org/officeDocument/2006/relationships/image" Target="../media/image226.png"/><Relationship Id="rId93" Type="http://schemas.openxmlformats.org/officeDocument/2006/relationships/image" Target="../media/image230.png"/><Relationship Id="rId98" Type="http://schemas.openxmlformats.org/officeDocument/2006/relationships/customXml" Target="../ink/ink240.xml"/><Relationship Id="rId3" Type="http://schemas.openxmlformats.org/officeDocument/2006/relationships/image" Target="../media/image92.png"/><Relationship Id="rId12" Type="http://schemas.openxmlformats.org/officeDocument/2006/relationships/customXml" Target="../ink/ink197.xml"/><Relationship Id="rId17" Type="http://schemas.openxmlformats.org/officeDocument/2006/relationships/image" Target="../media/image192.png"/><Relationship Id="rId25" Type="http://schemas.openxmlformats.org/officeDocument/2006/relationships/image" Target="../media/image196.png"/><Relationship Id="rId33" Type="http://schemas.openxmlformats.org/officeDocument/2006/relationships/image" Target="../media/image200.png"/><Relationship Id="rId38" Type="http://schemas.openxmlformats.org/officeDocument/2006/relationships/customXml" Target="../ink/ink210.xml"/><Relationship Id="rId46" Type="http://schemas.openxmlformats.org/officeDocument/2006/relationships/customXml" Target="../ink/ink214.xml"/><Relationship Id="rId59" Type="http://schemas.openxmlformats.org/officeDocument/2006/relationships/image" Target="../media/image213.png"/><Relationship Id="rId67" Type="http://schemas.openxmlformats.org/officeDocument/2006/relationships/image" Target="../media/image217.png"/><Relationship Id="rId103" Type="http://schemas.openxmlformats.org/officeDocument/2006/relationships/image" Target="../media/image235.png"/><Relationship Id="rId108" Type="http://schemas.openxmlformats.org/officeDocument/2006/relationships/customXml" Target="../ink/ink245.xml"/><Relationship Id="rId20" Type="http://schemas.openxmlformats.org/officeDocument/2006/relationships/customXml" Target="../ink/ink201.xml"/><Relationship Id="rId41" Type="http://schemas.openxmlformats.org/officeDocument/2006/relationships/image" Target="../media/image204.png"/><Relationship Id="rId54" Type="http://schemas.openxmlformats.org/officeDocument/2006/relationships/customXml" Target="../ink/ink218.xml"/><Relationship Id="rId62" Type="http://schemas.openxmlformats.org/officeDocument/2006/relationships/customXml" Target="../ink/ink222.xml"/><Relationship Id="rId70" Type="http://schemas.openxmlformats.org/officeDocument/2006/relationships/customXml" Target="../ink/ink226.xml"/><Relationship Id="rId75" Type="http://schemas.openxmlformats.org/officeDocument/2006/relationships/image" Target="../media/image221.png"/><Relationship Id="rId83" Type="http://schemas.openxmlformats.org/officeDocument/2006/relationships/image" Target="../media/image225.png"/><Relationship Id="rId88" Type="http://schemas.openxmlformats.org/officeDocument/2006/relationships/customXml" Target="../ink/ink235.xml"/><Relationship Id="rId91" Type="http://schemas.openxmlformats.org/officeDocument/2006/relationships/image" Target="../media/image229.png"/><Relationship Id="rId96" Type="http://schemas.openxmlformats.org/officeDocument/2006/relationships/customXml" Target="../ink/ink239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94.xml"/><Relationship Id="rId15" Type="http://schemas.openxmlformats.org/officeDocument/2006/relationships/image" Target="../media/image191.png"/><Relationship Id="rId23" Type="http://schemas.openxmlformats.org/officeDocument/2006/relationships/image" Target="../media/image195.png"/><Relationship Id="rId28" Type="http://schemas.openxmlformats.org/officeDocument/2006/relationships/customXml" Target="../ink/ink205.xml"/><Relationship Id="rId36" Type="http://schemas.openxmlformats.org/officeDocument/2006/relationships/customXml" Target="../ink/ink209.xml"/><Relationship Id="rId49" Type="http://schemas.openxmlformats.org/officeDocument/2006/relationships/image" Target="../media/image208.png"/><Relationship Id="rId57" Type="http://schemas.openxmlformats.org/officeDocument/2006/relationships/image" Target="../media/image212.png"/><Relationship Id="rId106" Type="http://schemas.openxmlformats.org/officeDocument/2006/relationships/customXml" Target="../ink/ink244.xml"/><Relationship Id="rId10" Type="http://schemas.openxmlformats.org/officeDocument/2006/relationships/customXml" Target="../ink/ink196.xml"/><Relationship Id="rId31" Type="http://schemas.openxmlformats.org/officeDocument/2006/relationships/image" Target="../media/image199.png"/><Relationship Id="rId44" Type="http://schemas.openxmlformats.org/officeDocument/2006/relationships/customXml" Target="../ink/ink213.xml"/><Relationship Id="rId52" Type="http://schemas.openxmlformats.org/officeDocument/2006/relationships/customXml" Target="../ink/ink217.xml"/><Relationship Id="rId60" Type="http://schemas.openxmlformats.org/officeDocument/2006/relationships/customXml" Target="../ink/ink221.xml"/><Relationship Id="rId65" Type="http://schemas.openxmlformats.org/officeDocument/2006/relationships/image" Target="../media/image216.png"/><Relationship Id="rId73" Type="http://schemas.openxmlformats.org/officeDocument/2006/relationships/image" Target="../media/image220.png"/><Relationship Id="rId78" Type="http://schemas.openxmlformats.org/officeDocument/2006/relationships/customXml" Target="../ink/ink230.xml"/><Relationship Id="rId81" Type="http://schemas.openxmlformats.org/officeDocument/2006/relationships/image" Target="../media/image224.png"/><Relationship Id="rId86" Type="http://schemas.openxmlformats.org/officeDocument/2006/relationships/customXml" Target="../ink/ink234.xml"/><Relationship Id="rId94" Type="http://schemas.openxmlformats.org/officeDocument/2006/relationships/customXml" Target="../ink/ink238.xml"/><Relationship Id="rId99" Type="http://schemas.openxmlformats.org/officeDocument/2006/relationships/image" Target="../media/image233.png"/><Relationship Id="rId101" Type="http://schemas.openxmlformats.org/officeDocument/2006/relationships/image" Target="../media/image234.png"/><Relationship Id="rId4" Type="http://schemas.openxmlformats.org/officeDocument/2006/relationships/customXml" Target="../ink/ink193.xml"/><Relationship Id="rId9" Type="http://schemas.openxmlformats.org/officeDocument/2006/relationships/image" Target="../media/image188.png"/><Relationship Id="rId13" Type="http://schemas.openxmlformats.org/officeDocument/2006/relationships/image" Target="../media/image190.png"/><Relationship Id="rId18" Type="http://schemas.openxmlformats.org/officeDocument/2006/relationships/customXml" Target="../ink/ink200.xml"/><Relationship Id="rId39" Type="http://schemas.openxmlformats.org/officeDocument/2006/relationships/image" Target="../media/image203.png"/><Relationship Id="rId109" Type="http://schemas.openxmlformats.org/officeDocument/2006/relationships/image" Target="../media/image238.png"/><Relationship Id="rId34" Type="http://schemas.openxmlformats.org/officeDocument/2006/relationships/customXml" Target="../ink/ink208.xml"/><Relationship Id="rId50" Type="http://schemas.openxmlformats.org/officeDocument/2006/relationships/customXml" Target="../ink/ink216.xml"/><Relationship Id="rId55" Type="http://schemas.openxmlformats.org/officeDocument/2006/relationships/image" Target="../media/image211.png"/><Relationship Id="rId76" Type="http://schemas.openxmlformats.org/officeDocument/2006/relationships/customXml" Target="../ink/ink229.xml"/><Relationship Id="rId97" Type="http://schemas.openxmlformats.org/officeDocument/2006/relationships/image" Target="../media/image232.png"/><Relationship Id="rId104" Type="http://schemas.openxmlformats.org/officeDocument/2006/relationships/customXml" Target="../ink/ink243.xml"/><Relationship Id="rId7" Type="http://schemas.openxmlformats.org/officeDocument/2006/relationships/image" Target="../media/image187.png"/><Relationship Id="rId71" Type="http://schemas.openxmlformats.org/officeDocument/2006/relationships/image" Target="../media/image219.png"/><Relationship Id="rId92" Type="http://schemas.openxmlformats.org/officeDocument/2006/relationships/customXml" Target="../ink/ink2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06E58315-FD85-4682-BAB2-224232A44B4C}"/>
                  </a:ext>
                </a:extLst>
              </p14:cNvPr>
              <p14:cNvContentPartPr/>
              <p14:nvPr/>
            </p14:nvContentPartPr>
            <p14:xfrm>
              <a:off x="7004284" y="661897"/>
              <a:ext cx="1800360" cy="270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06E58315-FD85-4682-BAB2-224232A44B4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995644" y="653257"/>
                <a:ext cx="1818000" cy="44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EBA19D48-BE2E-4A15-9DDE-FF29BE0A5FBB}"/>
                  </a:ext>
                </a:extLst>
              </p14:cNvPr>
              <p14:cNvContentPartPr/>
              <p14:nvPr/>
            </p14:nvContentPartPr>
            <p14:xfrm>
              <a:off x="8274364" y="255457"/>
              <a:ext cx="286920" cy="21168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EBA19D48-BE2E-4A15-9DDE-FF29BE0A5FB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265713" y="246457"/>
                <a:ext cx="304582" cy="22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1B138B29-3C97-478E-A7B1-AD5A0AC2D763}"/>
                  </a:ext>
                </a:extLst>
              </p14:cNvPr>
              <p14:cNvContentPartPr/>
              <p14:nvPr/>
            </p14:nvContentPartPr>
            <p14:xfrm>
              <a:off x="7499284" y="329617"/>
              <a:ext cx="473400" cy="1936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1B138B29-3C97-478E-A7B1-AD5A0AC2D76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490637" y="320977"/>
                <a:ext cx="491053" cy="21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CA398521-A70D-4734-AC9D-BAECAE938999}"/>
                  </a:ext>
                </a:extLst>
              </p14:cNvPr>
              <p14:cNvContentPartPr/>
              <p14:nvPr/>
            </p14:nvContentPartPr>
            <p14:xfrm>
              <a:off x="7083844" y="360577"/>
              <a:ext cx="136080" cy="18936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CA398521-A70D-4734-AC9D-BAECAE93899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074868" y="351937"/>
                <a:ext cx="153673" cy="20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1B996797-B7D0-4E88-BE86-E914ADED0CA2}"/>
                  </a:ext>
                </a:extLst>
              </p14:cNvPr>
              <p14:cNvContentPartPr/>
              <p14:nvPr/>
            </p14:nvContentPartPr>
            <p14:xfrm>
              <a:off x="1145644" y="1523017"/>
              <a:ext cx="1649160" cy="3585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1B996797-B7D0-4E88-BE86-E914ADED0CA2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137004" y="1514017"/>
                <a:ext cx="1666800" cy="37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87D94F68-8FDA-4B65-9032-3EF1431A37DF}"/>
                  </a:ext>
                </a:extLst>
              </p14:cNvPr>
              <p14:cNvContentPartPr/>
              <p14:nvPr/>
            </p14:nvContentPartPr>
            <p14:xfrm>
              <a:off x="2796604" y="2127457"/>
              <a:ext cx="675360" cy="29736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87D94F68-8FDA-4B65-9032-3EF1431A37DF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2787964" y="2118457"/>
                <a:ext cx="693000" cy="31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4" name="Ink 33">
                <a:extLst>
                  <a:ext uri="{FF2B5EF4-FFF2-40B4-BE49-F238E27FC236}">
                    <a16:creationId xmlns:a16="http://schemas.microsoft.com/office/drawing/2014/main" id="{7EE77C66-6F52-4EE0-92C0-0A0D5D6E1D21}"/>
                  </a:ext>
                </a:extLst>
              </p14:cNvPr>
              <p14:cNvContentPartPr/>
              <p14:nvPr/>
            </p14:nvContentPartPr>
            <p14:xfrm>
              <a:off x="1808404" y="2236177"/>
              <a:ext cx="438120" cy="215640"/>
            </p14:xfrm>
          </p:contentPart>
        </mc:Choice>
        <mc:Fallback xmlns="">
          <p:pic>
            <p:nvPicPr>
              <p:cNvPr id="34" name="Ink 33">
                <a:extLst>
                  <a:ext uri="{FF2B5EF4-FFF2-40B4-BE49-F238E27FC236}">
                    <a16:creationId xmlns:a16="http://schemas.microsoft.com/office/drawing/2014/main" id="{7EE77C66-6F52-4EE0-92C0-0A0D5D6E1D21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799764" y="2227177"/>
                <a:ext cx="455760" cy="23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42" name="Ink 41">
                <a:extLst>
                  <a:ext uri="{FF2B5EF4-FFF2-40B4-BE49-F238E27FC236}">
                    <a16:creationId xmlns:a16="http://schemas.microsoft.com/office/drawing/2014/main" id="{B4F06468-1AE1-4367-86AD-7E57EE5186C2}"/>
                  </a:ext>
                </a:extLst>
              </p14:cNvPr>
              <p14:cNvContentPartPr/>
              <p14:nvPr/>
            </p14:nvContentPartPr>
            <p14:xfrm>
              <a:off x="3582844" y="2176777"/>
              <a:ext cx="773280" cy="271800"/>
            </p14:xfrm>
          </p:contentPart>
        </mc:Choice>
        <mc:Fallback xmlns="">
          <p:pic>
            <p:nvPicPr>
              <p:cNvPr id="42" name="Ink 41">
                <a:extLst>
                  <a:ext uri="{FF2B5EF4-FFF2-40B4-BE49-F238E27FC236}">
                    <a16:creationId xmlns:a16="http://schemas.microsoft.com/office/drawing/2014/main" id="{B4F06468-1AE1-4367-86AD-7E57EE5186C2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573844" y="2167777"/>
                <a:ext cx="790920" cy="28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6" name="Ink 55">
                <a:extLst>
                  <a:ext uri="{FF2B5EF4-FFF2-40B4-BE49-F238E27FC236}">
                    <a16:creationId xmlns:a16="http://schemas.microsoft.com/office/drawing/2014/main" id="{062EDA76-5789-4D25-A885-AC5150AB1358}"/>
                  </a:ext>
                </a:extLst>
              </p14:cNvPr>
              <p14:cNvContentPartPr/>
              <p14:nvPr/>
            </p14:nvContentPartPr>
            <p14:xfrm>
              <a:off x="5202484" y="2221417"/>
              <a:ext cx="1925280" cy="354960"/>
            </p14:xfrm>
          </p:contentPart>
        </mc:Choice>
        <mc:Fallback xmlns="">
          <p:pic>
            <p:nvPicPr>
              <p:cNvPr id="56" name="Ink 55">
                <a:extLst>
                  <a:ext uri="{FF2B5EF4-FFF2-40B4-BE49-F238E27FC236}">
                    <a16:creationId xmlns:a16="http://schemas.microsoft.com/office/drawing/2014/main" id="{062EDA76-5789-4D25-A885-AC5150AB1358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193846" y="2212417"/>
                <a:ext cx="1942917" cy="37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7" name="Ink 56">
                <a:extLst>
                  <a:ext uri="{FF2B5EF4-FFF2-40B4-BE49-F238E27FC236}">
                    <a16:creationId xmlns:a16="http://schemas.microsoft.com/office/drawing/2014/main" id="{1858CA42-C0A8-43E9-9A6D-98B6855E2A8C}"/>
                  </a:ext>
                </a:extLst>
              </p14:cNvPr>
              <p14:cNvContentPartPr/>
              <p14:nvPr/>
            </p14:nvContentPartPr>
            <p14:xfrm>
              <a:off x="4567804" y="2152657"/>
              <a:ext cx="317520" cy="377280"/>
            </p14:xfrm>
          </p:contentPart>
        </mc:Choice>
        <mc:Fallback xmlns="">
          <p:pic>
            <p:nvPicPr>
              <p:cNvPr id="57" name="Ink 56">
                <a:extLst>
                  <a:ext uri="{FF2B5EF4-FFF2-40B4-BE49-F238E27FC236}">
                    <a16:creationId xmlns:a16="http://schemas.microsoft.com/office/drawing/2014/main" id="{1858CA42-C0A8-43E9-9A6D-98B6855E2A8C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558804" y="2143657"/>
                <a:ext cx="335160" cy="39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748F9C87-936A-4693-B0EE-C5332B48E8FF}"/>
                  </a:ext>
                </a:extLst>
              </p14:cNvPr>
              <p14:cNvContentPartPr/>
              <p14:nvPr/>
            </p14:nvContentPartPr>
            <p14:xfrm>
              <a:off x="7526644" y="2220337"/>
              <a:ext cx="731520" cy="207360"/>
            </p14:xfrm>
          </p:contentPart>
        </mc:Choice>
        <mc:Fallback xmlns=""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748F9C87-936A-4693-B0EE-C5332B48E8FF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7517648" y="2211697"/>
                <a:ext cx="749151" cy="225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77967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F37BAF12-E8BD-475F-9137-92BFE7C8CCF0}"/>
                  </a:ext>
                </a:extLst>
              </p14:cNvPr>
              <p14:cNvContentPartPr/>
              <p14:nvPr/>
            </p14:nvContentPartPr>
            <p14:xfrm>
              <a:off x="4861204" y="5883697"/>
              <a:ext cx="360" cy="360"/>
            </p14:xfrm>
          </p:contentPart>
        </mc:Choice>
        <mc:Fallback xmlns=""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F37BAF12-E8BD-475F-9137-92BFE7C8CCF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52564" y="587505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11" name="Ink 510">
                <a:extLst>
                  <a:ext uri="{FF2B5EF4-FFF2-40B4-BE49-F238E27FC236}">
                    <a16:creationId xmlns:a16="http://schemas.microsoft.com/office/drawing/2014/main" id="{C392F5B9-2CEC-4D26-82D1-7DFBEC1F749A}"/>
                  </a:ext>
                </a:extLst>
              </p14:cNvPr>
              <p14:cNvContentPartPr/>
              <p14:nvPr/>
            </p14:nvContentPartPr>
            <p14:xfrm>
              <a:off x="507724" y="148897"/>
              <a:ext cx="8770320" cy="5452200"/>
            </p14:xfrm>
          </p:contentPart>
        </mc:Choice>
        <mc:Fallback xmlns="">
          <p:pic>
            <p:nvPicPr>
              <p:cNvPr id="511" name="Ink 510">
                <a:extLst>
                  <a:ext uri="{FF2B5EF4-FFF2-40B4-BE49-F238E27FC236}">
                    <a16:creationId xmlns:a16="http://schemas.microsoft.com/office/drawing/2014/main" id="{C392F5B9-2CEC-4D26-82D1-7DFBEC1F749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98724" y="140257"/>
                <a:ext cx="8787960" cy="546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3179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3" name="Ink 42">
                <a:extLst>
                  <a:ext uri="{FF2B5EF4-FFF2-40B4-BE49-F238E27FC236}">
                    <a16:creationId xmlns:a16="http://schemas.microsoft.com/office/drawing/2014/main" id="{0DCB7629-1F91-45D9-94A9-01EA644D1660}"/>
                  </a:ext>
                </a:extLst>
              </p14:cNvPr>
              <p14:cNvContentPartPr/>
              <p14:nvPr/>
            </p14:nvContentPartPr>
            <p14:xfrm>
              <a:off x="572164" y="176617"/>
              <a:ext cx="5646240" cy="453600"/>
            </p14:xfrm>
          </p:contentPart>
        </mc:Choice>
        <mc:Fallback xmlns="">
          <p:pic>
            <p:nvPicPr>
              <p:cNvPr id="43" name="Ink 42">
                <a:extLst>
                  <a:ext uri="{FF2B5EF4-FFF2-40B4-BE49-F238E27FC236}">
                    <a16:creationId xmlns:a16="http://schemas.microsoft.com/office/drawing/2014/main" id="{0DCB7629-1F91-45D9-94A9-01EA644D166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63524" y="167977"/>
                <a:ext cx="5663880" cy="47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37" name="Ink 136">
                <a:extLst>
                  <a:ext uri="{FF2B5EF4-FFF2-40B4-BE49-F238E27FC236}">
                    <a16:creationId xmlns:a16="http://schemas.microsoft.com/office/drawing/2014/main" id="{4746A43F-A38D-435A-89EE-5ED715F0F2AF}"/>
                  </a:ext>
                </a:extLst>
              </p14:cNvPr>
              <p14:cNvContentPartPr/>
              <p14:nvPr/>
            </p14:nvContentPartPr>
            <p14:xfrm>
              <a:off x="7035604" y="214417"/>
              <a:ext cx="2104920" cy="484920"/>
            </p14:xfrm>
          </p:contentPart>
        </mc:Choice>
        <mc:Fallback xmlns="">
          <p:pic>
            <p:nvPicPr>
              <p:cNvPr id="137" name="Ink 136">
                <a:extLst>
                  <a:ext uri="{FF2B5EF4-FFF2-40B4-BE49-F238E27FC236}">
                    <a16:creationId xmlns:a16="http://schemas.microsoft.com/office/drawing/2014/main" id="{4746A43F-A38D-435A-89EE-5ED715F0F2A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26964" y="205417"/>
                <a:ext cx="2122560" cy="502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88" name="Ink 287">
                <a:extLst>
                  <a:ext uri="{FF2B5EF4-FFF2-40B4-BE49-F238E27FC236}">
                    <a16:creationId xmlns:a16="http://schemas.microsoft.com/office/drawing/2014/main" id="{5E1D767E-14C6-4104-85C1-FC8D018180C8}"/>
                  </a:ext>
                </a:extLst>
              </p14:cNvPr>
              <p14:cNvContentPartPr/>
              <p14:nvPr/>
            </p14:nvContentPartPr>
            <p14:xfrm>
              <a:off x="809764" y="834337"/>
              <a:ext cx="8094960" cy="2821680"/>
            </p14:xfrm>
          </p:contentPart>
        </mc:Choice>
        <mc:Fallback xmlns="">
          <p:pic>
            <p:nvPicPr>
              <p:cNvPr id="288" name="Ink 287">
                <a:extLst>
                  <a:ext uri="{FF2B5EF4-FFF2-40B4-BE49-F238E27FC236}">
                    <a16:creationId xmlns:a16="http://schemas.microsoft.com/office/drawing/2014/main" id="{5E1D767E-14C6-4104-85C1-FC8D018180C8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800764" y="825697"/>
                <a:ext cx="8112600" cy="283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01" name="Ink 300">
                <a:extLst>
                  <a:ext uri="{FF2B5EF4-FFF2-40B4-BE49-F238E27FC236}">
                    <a16:creationId xmlns:a16="http://schemas.microsoft.com/office/drawing/2014/main" id="{E6E22B03-C58C-46F8-B68B-41B164205942}"/>
                  </a:ext>
                </a:extLst>
              </p14:cNvPr>
              <p14:cNvContentPartPr/>
              <p14:nvPr/>
            </p14:nvContentPartPr>
            <p14:xfrm>
              <a:off x="597724" y="4143457"/>
              <a:ext cx="1355760" cy="247680"/>
            </p14:xfrm>
          </p:contentPart>
        </mc:Choice>
        <mc:Fallback xmlns="">
          <p:pic>
            <p:nvPicPr>
              <p:cNvPr id="301" name="Ink 300">
                <a:extLst>
                  <a:ext uri="{FF2B5EF4-FFF2-40B4-BE49-F238E27FC236}">
                    <a16:creationId xmlns:a16="http://schemas.microsoft.com/office/drawing/2014/main" id="{E6E22B03-C58C-46F8-B68B-41B164205942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88726" y="4134457"/>
                <a:ext cx="1373395" cy="265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311" name="Ink 310">
                <a:extLst>
                  <a:ext uri="{FF2B5EF4-FFF2-40B4-BE49-F238E27FC236}">
                    <a16:creationId xmlns:a16="http://schemas.microsoft.com/office/drawing/2014/main" id="{61FB415B-00BA-466C-BAC0-86E7E47230FC}"/>
                  </a:ext>
                </a:extLst>
              </p14:cNvPr>
              <p14:cNvContentPartPr/>
              <p14:nvPr/>
            </p14:nvContentPartPr>
            <p14:xfrm>
              <a:off x="2099644" y="4035817"/>
              <a:ext cx="1433160" cy="410760"/>
            </p14:xfrm>
          </p:contentPart>
        </mc:Choice>
        <mc:Fallback xmlns="">
          <p:pic>
            <p:nvPicPr>
              <p:cNvPr id="311" name="Ink 310">
                <a:extLst>
                  <a:ext uri="{FF2B5EF4-FFF2-40B4-BE49-F238E27FC236}">
                    <a16:creationId xmlns:a16="http://schemas.microsoft.com/office/drawing/2014/main" id="{61FB415B-00BA-466C-BAC0-86E7E47230FC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091004" y="4027169"/>
                <a:ext cx="1450800" cy="4284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314" name="Ink 313">
                <a:extLst>
                  <a:ext uri="{FF2B5EF4-FFF2-40B4-BE49-F238E27FC236}">
                    <a16:creationId xmlns:a16="http://schemas.microsoft.com/office/drawing/2014/main" id="{BCF52868-FB9C-474B-B44E-867F5C9CA788}"/>
                  </a:ext>
                </a:extLst>
              </p14:cNvPr>
              <p14:cNvContentPartPr/>
              <p14:nvPr/>
            </p14:nvContentPartPr>
            <p14:xfrm>
              <a:off x="3849244" y="3945817"/>
              <a:ext cx="589680" cy="320400"/>
            </p14:xfrm>
          </p:contentPart>
        </mc:Choice>
        <mc:Fallback xmlns="">
          <p:pic>
            <p:nvPicPr>
              <p:cNvPr id="314" name="Ink 313">
                <a:extLst>
                  <a:ext uri="{FF2B5EF4-FFF2-40B4-BE49-F238E27FC236}">
                    <a16:creationId xmlns:a16="http://schemas.microsoft.com/office/drawing/2014/main" id="{BCF52868-FB9C-474B-B44E-867F5C9CA788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840604" y="3937177"/>
                <a:ext cx="607320" cy="338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326" name="Ink 325">
                <a:extLst>
                  <a:ext uri="{FF2B5EF4-FFF2-40B4-BE49-F238E27FC236}">
                    <a16:creationId xmlns:a16="http://schemas.microsoft.com/office/drawing/2014/main" id="{E91EC4B7-960B-4284-A503-7B3A69C8812D}"/>
                  </a:ext>
                </a:extLst>
              </p14:cNvPr>
              <p14:cNvContentPartPr/>
              <p14:nvPr/>
            </p14:nvContentPartPr>
            <p14:xfrm>
              <a:off x="4624324" y="4003777"/>
              <a:ext cx="1360800" cy="371520"/>
            </p14:xfrm>
          </p:contentPart>
        </mc:Choice>
        <mc:Fallback xmlns="">
          <p:pic>
            <p:nvPicPr>
              <p:cNvPr id="326" name="Ink 325">
                <a:extLst>
                  <a:ext uri="{FF2B5EF4-FFF2-40B4-BE49-F238E27FC236}">
                    <a16:creationId xmlns:a16="http://schemas.microsoft.com/office/drawing/2014/main" id="{E91EC4B7-960B-4284-A503-7B3A69C8812D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615324" y="3995137"/>
                <a:ext cx="1378440" cy="38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343" name="Ink 342">
                <a:extLst>
                  <a:ext uri="{FF2B5EF4-FFF2-40B4-BE49-F238E27FC236}">
                    <a16:creationId xmlns:a16="http://schemas.microsoft.com/office/drawing/2014/main" id="{41716E6F-EA68-4A86-9EEB-AA3F9AD5E74C}"/>
                  </a:ext>
                </a:extLst>
              </p14:cNvPr>
              <p14:cNvContentPartPr/>
              <p14:nvPr/>
            </p14:nvContentPartPr>
            <p14:xfrm>
              <a:off x="6194644" y="4004857"/>
              <a:ext cx="1809360" cy="321840"/>
            </p14:xfrm>
          </p:contentPart>
        </mc:Choice>
        <mc:Fallback xmlns="">
          <p:pic>
            <p:nvPicPr>
              <p:cNvPr id="343" name="Ink 342">
                <a:extLst>
                  <a:ext uri="{FF2B5EF4-FFF2-40B4-BE49-F238E27FC236}">
                    <a16:creationId xmlns:a16="http://schemas.microsoft.com/office/drawing/2014/main" id="{41716E6F-EA68-4A86-9EEB-AA3F9AD5E74C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6185646" y="3995867"/>
                <a:ext cx="1826996" cy="3394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360" name="Ink 359">
                <a:extLst>
                  <a:ext uri="{FF2B5EF4-FFF2-40B4-BE49-F238E27FC236}">
                    <a16:creationId xmlns:a16="http://schemas.microsoft.com/office/drawing/2014/main" id="{1E26FA33-C387-461D-A23C-00F8E0A8B594}"/>
                  </a:ext>
                </a:extLst>
              </p14:cNvPr>
              <p14:cNvContentPartPr/>
              <p14:nvPr/>
            </p14:nvContentPartPr>
            <p14:xfrm>
              <a:off x="4606324" y="4604617"/>
              <a:ext cx="456120" cy="207360"/>
            </p14:xfrm>
          </p:contentPart>
        </mc:Choice>
        <mc:Fallback xmlns="">
          <p:pic>
            <p:nvPicPr>
              <p:cNvPr id="360" name="Ink 359">
                <a:extLst>
                  <a:ext uri="{FF2B5EF4-FFF2-40B4-BE49-F238E27FC236}">
                    <a16:creationId xmlns:a16="http://schemas.microsoft.com/office/drawing/2014/main" id="{1E26FA33-C387-461D-A23C-00F8E0A8B594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597677" y="4595617"/>
                <a:ext cx="473774" cy="22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361" name="Ink 360">
                <a:extLst>
                  <a:ext uri="{FF2B5EF4-FFF2-40B4-BE49-F238E27FC236}">
                    <a16:creationId xmlns:a16="http://schemas.microsoft.com/office/drawing/2014/main" id="{C037E7E2-66E4-4046-AC4A-F13A70C7D7C2}"/>
                  </a:ext>
                </a:extLst>
              </p14:cNvPr>
              <p14:cNvContentPartPr/>
              <p14:nvPr/>
            </p14:nvContentPartPr>
            <p14:xfrm>
              <a:off x="3559444" y="4660417"/>
              <a:ext cx="902160" cy="344520"/>
            </p14:xfrm>
          </p:contentPart>
        </mc:Choice>
        <mc:Fallback xmlns="">
          <p:pic>
            <p:nvPicPr>
              <p:cNvPr id="361" name="Ink 360">
                <a:extLst>
                  <a:ext uri="{FF2B5EF4-FFF2-40B4-BE49-F238E27FC236}">
                    <a16:creationId xmlns:a16="http://schemas.microsoft.com/office/drawing/2014/main" id="{C037E7E2-66E4-4046-AC4A-F13A70C7D7C2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550804" y="4651777"/>
                <a:ext cx="919800" cy="362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362" name="Ink 361">
                <a:extLst>
                  <a:ext uri="{FF2B5EF4-FFF2-40B4-BE49-F238E27FC236}">
                    <a16:creationId xmlns:a16="http://schemas.microsoft.com/office/drawing/2014/main" id="{ABA22F70-AD8E-4CFC-949D-1717F2A2B1AB}"/>
                  </a:ext>
                </a:extLst>
              </p14:cNvPr>
              <p14:cNvContentPartPr/>
              <p14:nvPr/>
            </p14:nvContentPartPr>
            <p14:xfrm>
              <a:off x="2726044" y="4772737"/>
              <a:ext cx="619200" cy="190080"/>
            </p14:xfrm>
          </p:contentPart>
        </mc:Choice>
        <mc:Fallback xmlns="">
          <p:pic>
            <p:nvPicPr>
              <p:cNvPr id="362" name="Ink 361">
                <a:extLst>
                  <a:ext uri="{FF2B5EF4-FFF2-40B4-BE49-F238E27FC236}">
                    <a16:creationId xmlns:a16="http://schemas.microsoft.com/office/drawing/2014/main" id="{ABA22F70-AD8E-4CFC-949D-1717F2A2B1AB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717404" y="4763737"/>
                <a:ext cx="636840" cy="20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373" name="Ink 372">
                <a:extLst>
                  <a:ext uri="{FF2B5EF4-FFF2-40B4-BE49-F238E27FC236}">
                    <a16:creationId xmlns:a16="http://schemas.microsoft.com/office/drawing/2014/main" id="{B4CEAA53-97C8-416A-BBEA-A51C63D03180}"/>
                  </a:ext>
                </a:extLst>
              </p14:cNvPr>
              <p14:cNvContentPartPr/>
              <p14:nvPr/>
            </p14:nvContentPartPr>
            <p14:xfrm>
              <a:off x="5320924" y="4553137"/>
              <a:ext cx="1330200" cy="283320"/>
            </p14:xfrm>
          </p:contentPart>
        </mc:Choice>
        <mc:Fallback xmlns="">
          <p:pic>
            <p:nvPicPr>
              <p:cNvPr id="373" name="Ink 372">
                <a:extLst>
                  <a:ext uri="{FF2B5EF4-FFF2-40B4-BE49-F238E27FC236}">
                    <a16:creationId xmlns:a16="http://schemas.microsoft.com/office/drawing/2014/main" id="{B4CEAA53-97C8-416A-BBEA-A51C63D03180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312284" y="4544137"/>
                <a:ext cx="1347840" cy="30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389" name="Ink 388">
                <a:extLst>
                  <a:ext uri="{FF2B5EF4-FFF2-40B4-BE49-F238E27FC236}">
                    <a16:creationId xmlns:a16="http://schemas.microsoft.com/office/drawing/2014/main" id="{EA986467-9451-405B-B3B5-722DC10950F5}"/>
                  </a:ext>
                </a:extLst>
              </p14:cNvPr>
              <p14:cNvContentPartPr/>
              <p14:nvPr/>
            </p14:nvContentPartPr>
            <p14:xfrm>
              <a:off x="5067844" y="5209777"/>
              <a:ext cx="19440" cy="8280"/>
            </p14:xfrm>
          </p:contentPart>
        </mc:Choice>
        <mc:Fallback xmlns="">
          <p:pic>
            <p:nvPicPr>
              <p:cNvPr id="389" name="Ink 388">
                <a:extLst>
                  <a:ext uri="{FF2B5EF4-FFF2-40B4-BE49-F238E27FC236}">
                    <a16:creationId xmlns:a16="http://schemas.microsoft.com/office/drawing/2014/main" id="{EA986467-9451-405B-B3B5-722DC10950F5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5059204" y="5200777"/>
                <a:ext cx="37080" cy="2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390" name="Ink 389">
                <a:extLst>
                  <a:ext uri="{FF2B5EF4-FFF2-40B4-BE49-F238E27FC236}">
                    <a16:creationId xmlns:a16="http://schemas.microsoft.com/office/drawing/2014/main" id="{3EC9876E-B748-4A39-9951-67B645180C95}"/>
                  </a:ext>
                </a:extLst>
              </p14:cNvPr>
              <p14:cNvContentPartPr/>
              <p14:nvPr/>
            </p14:nvContentPartPr>
            <p14:xfrm>
              <a:off x="4228684" y="5066137"/>
              <a:ext cx="719280" cy="233640"/>
            </p14:xfrm>
          </p:contentPart>
        </mc:Choice>
        <mc:Fallback xmlns="">
          <p:pic>
            <p:nvPicPr>
              <p:cNvPr id="390" name="Ink 389">
                <a:extLst>
                  <a:ext uri="{FF2B5EF4-FFF2-40B4-BE49-F238E27FC236}">
                    <a16:creationId xmlns:a16="http://schemas.microsoft.com/office/drawing/2014/main" id="{3EC9876E-B748-4A39-9951-67B645180C95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219684" y="5057137"/>
                <a:ext cx="736920" cy="251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391" name="Ink 390">
                <a:extLst>
                  <a:ext uri="{FF2B5EF4-FFF2-40B4-BE49-F238E27FC236}">
                    <a16:creationId xmlns:a16="http://schemas.microsoft.com/office/drawing/2014/main" id="{97A3B9FC-FEFF-4A6D-89BC-F162106D175C}"/>
                  </a:ext>
                </a:extLst>
              </p14:cNvPr>
              <p14:cNvContentPartPr/>
              <p14:nvPr/>
            </p14:nvContentPartPr>
            <p14:xfrm>
              <a:off x="3504364" y="5154337"/>
              <a:ext cx="545040" cy="195480"/>
            </p14:xfrm>
          </p:contentPart>
        </mc:Choice>
        <mc:Fallback xmlns="">
          <p:pic>
            <p:nvPicPr>
              <p:cNvPr id="391" name="Ink 390">
                <a:extLst>
                  <a:ext uri="{FF2B5EF4-FFF2-40B4-BE49-F238E27FC236}">
                    <a16:creationId xmlns:a16="http://schemas.microsoft.com/office/drawing/2014/main" id="{97A3B9FC-FEFF-4A6D-89BC-F162106D175C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3495724" y="5145337"/>
                <a:ext cx="562680" cy="21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392" name="Ink 391">
                <a:extLst>
                  <a:ext uri="{FF2B5EF4-FFF2-40B4-BE49-F238E27FC236}">
                    <a16:creationId xmlns:a16="http://schemas.microsoft.com/office/drawing/2014/main" id="{495308BD-5563-4B44-B3C0-74DB73DEF3C5}"/>
                  </a:ext>
                </a:extLst>
              </p14:cNvPr>
              <p14:cNvContentPartPr/>
              <p14:nvPr/>
            </p14:nvContentPartPr>
            <p14:xfrm>
              <a:off x="8103364" y="4415257"/>
              <a:ext cx="646560" cy="220680"/>
            </p14:xfrm>
          </p:contentPart>
        </mc:Choice>
        <mc:Fallback xmlns="">
          <p:pic>
            <p:nvPicPr>
              <p:cNvPr id="392" name="Ink 391">
                <a:extLst>
                  <a:ext uri="{FF2B5EF4-FFF2-40B4-BE49-F238E27FC236}">
                    <a16:creationId xmlns:a16="http://schemas.microsoft.com/office/drawing/2014/main" id="{495308BD-5563-4B44-B3C0-74DB73DEF3C5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8094364" y="4406257"/>
                <a:ext cx="664200" cy="23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393" name="Ink 392">
                <a:extLst>
                  <a:ext uri="{FF2B5EF4-FFF2-40B4-BE49-F238E27FC236}">
                    <a16:creationId xmlns:a16="http://schemas.microsoft.com/office/drawing/2014/main" id="{F4B6DD55-2C41-489B-8909-32730A6B36DC}"/>
                  </a:ext>
                </a:extLst>
              </p14:cNvPr>
              <p14:cNvContentPartPr/>
              <p14:nvPr/>
            </p14:nvContentPartPr>
            <p14:xfrm>
              <a:off x="7398484" y="4494457"/>
              <a:ext cx="467640" cy="192600"/>
            </p14:xfrm>
          </p:contentPart>
        </mc:Choice>
        <mc:Fallback xmlns="">
          <p:pic>
            <p:nvPicPr>
              <p:cNvPr id="393" name="Ink 392">
                <a:extLst>
                  <a:ext uri="{FF2B5EF4-FFF2-40B4-BE49-F238E27FC236}">
                    <a16:creationId xmlns:a16="http://schemas.microsoft.com/office/drawing/2014/main" id="{F4B6DD55-2C41-489B-8909-32730A6B36DC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389837" y="4485457"/>
                <a:ext cx="485294" cy="21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394" name="Ink 393">
                <a:extLst>
                  <a:ext uri="{FF2B5EF4-FFF2-40B4-BE49-F238E27FC236}">
                    <a16:creationId xmlns:a16="http://schemas.microsoft.com/office/drawing/2014/main" id="{EEBAAB80-9060-4EA6-A3E8-108E026DBEA1}"/>
                  </a:ext>
                </a:extLst>
              </p14:cNvPr>
              <p14:cNvContentPartPr/>
              <p14:nvPr/>
            </p14:nvContentPartPr>
            <p14:xfrm>
              <a:off x="6885124" y="4532977"/>
              <a:ext cx="230040" cy="182880"/>
            </p14:xfrm>
          </p:contentPart>
        </mc:Choice>
        <mc:Fallback xmlns="">
          <p:pic>
            <p:nvPicPr>
              <p:cNvPr id="394" name="Ink 393">
                <a:extLst>
                  <a:ext uri="{FF2B5EF4-FFF2-40B4-BE49-F238E27FC236}">
                    <a16:creationId xmlns:a16="http://schemas.microsoft.com/office/drawing/2014/main" id="{EEBAAB80-9060-4EA6-A3E8-108E026DBEA1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6876484" y="4524337"/>
                <a:ext cx="247680" cy="20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5642D83C-63DF-4398-8063-C50483CC5F05}"/>
                  </a:ext>
                </a:extLst>
              </p14:cNvPr>
              <p14:cNvContentPartPr/>
              <p14:nvPr/>
            </p14:nvContentPartPr>
            <p14:xfrm>
              <a:off x="8242490" y="3910490"/>
              <a:ext cx="1070640" cy="409680"/>
            </p14:xfrm>
          </p:contentPart>
        </mc:Choice>
        <mc:Fallback xmlns=""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5642D83C-63DF-4398-8063-C50483CC5F05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233490" y="3901858"/>
                <a:ext cx="1088280" cy="42730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2097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05F8A06F-960A-4C2B-A545-0B7655F70118}"/>
                  </a:ext>
                </a:extLst>
              </p14:cNvPr>
              <p14:cNvContentPartPr/>
              <p14:nvPr/>
            </p14:nvContentPartPr>
            <p14:xfrm>
              <a:off x="785284" y="138097"/>
              <a:ext cx="2174760" cy="3549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05F8A06F-960A-4C2B-A545-0B7655F7011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76284" y="129457"/>
                <a:ext cx="2192400" cy="37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5" name="Ink 24">
                <a:extLst>
                  <a:ext uri="{FF2B5EF4-FFF2-40B4-BE49-F238E27FC236}">
                    <a16:creationId xmlns:a16="http://schemas.microsoft.com/office/drawing/2014/main" id="{9BA8A53E-1253-4F34-AC2B-8DCD5503D0CC}"/>
                  </a:ext>
                </a:extLst>
              </p14:cNvPr>
              <p14:cNvContentPartPr/>
              <p14:nvPr/>
            </p14:nvContentPartPr>
            <p14:xfrm>
              <a:off x="3102604" y="138097"/>
              <a:ext cx="1672560" cy="308160"/>
            </p14:xfrm>
          </p:contentPart>
        </mc:Choice>
        <mc:Fallback xmlns="">
          <p:pic>
            <p:nvPicPr>
              <p:cNvPr id="25" name="Ink 24">
                <a:extLst>
                  <a:ext uri="{FF2B5EF4-FFF2-40B4-BE49-F238E27FC236}">
                    <a16:creationId xmlns:a16="http://schemas.microsoft.com/office/drawing/2014/main" id="{9BA8A53E-1253-4F34-AC2B-8DCD5503D0C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093602" y="129457"/>
                <a:ext cx="1690204" cy="32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C90A4002-C82D-470E-A1AF-7F11B127F6C3}"/>
                  </a:ext>
                </a:extLst>
              </p14:cNvPr>
              <p14:cNvContentPartPr/>
              <p14:nvPr/>
            </p14:nvContentPartPr>
            <p14:xfrm>
              <a:off x="5050204" y="95257"/>
              <a:ext cx="91080" cy="30204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C90A4002-C82D-470E-A1AF-7F11B127F6C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041564" y="86617"/>
                <a:ext cx="108720" cy="31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41" name="Ink 40">
                <a:extLst>
                  <a:ext uri="{FF2B5EF4-FFF2-40B4-BE49-F238E27FC236}">
                    <a16:creationId xmlns:a16="http://schemas.microsoft.com/office/drawing/2014/main" id="{EC102C5A-7D07-4E4E-B0F9-9A4464DAAE7D}"/>
                  </a:ext>
                </a:extLst>
              </p14:cNvPr>
              <p14:cNvContentPartPr/>
              <p14:nvPr/>
            </p14:nvContentPartPr>
            <p14:xfrm>
              <a:off x="5267644" y="164737"/>
              <a:ext cx="1449360" cy="272880"/>
            </p14:xfrm>
          </p:contentPart>
        </mc:Choice>
        <mc:Fallback xmlns="">
          <p:pic>
            <p:nvPicPr>
              <p:cNvPr id="41" name="Ink 40">
                <a:extLst>
                  <a:ext uri="{FF2B5EF4-FFF2-40B4-BE49-F238E27FC236}">
                    <a16:creationId xmlns:a16="http://schemas.microsoft.com/office/drawing/2014/main" id="{EC102C5A-7D07-4E4E-B0F9-9A4464DAAE7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259004" y="155737"/>
                <a:ext cx="1467000" cy="29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46" name="Ink 45">
                <a:extLst>
                  <a:ext uri="{FF2B5EF4-FFF2-40B4-BE49-F238E27FC236}">
                    <a16:creationId xmlns:a16="http://schemas.microsoft.com/office/drawing/2014/main" id="{947C74D0-42B5-49A1-A81F-EF9ACEDD4B3A}"/>
                  </a:ext>
                </a:extLst>
              </p14:cNvPr>
              <p14:cNvContentPartPr/>
              <p14:nvPr/>
            </p14:nvContentPartPr>
            <p14:xfrm>
              <a:off x="8466604" y="173017"/>
              <a:ext cx="140400" cy="347040"/>
            </p14:xfrm>
          </p:contentPart>
        </mc:Choice>
        <mc:Fallback xmlns="">
          <p:pic>
            <p:nvPicPr>
              <p:cNvPr id="46" name="Ink 45">
                <a:extLst>
                  <a:ext uri="{FF2B5EF4-FFF2-40B4-BE49-F238E27FC236}">
                    <a16:creationId xmlns:a16="http://schemas.microsoft.com/office/drawing/2014/main" id="{947C74D0-42B5-49A1-A81F-EF9ACEDD4B3A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457964" y="164377"/>
                <a:ext cx="158040" cy="36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FC812B84-3D1F-4437-ADA9-4C4CC9042F25}"/>
                  </a:ext>
                </a:extLst>
              </p14:cNvPr>
              <p14:cNvContentPartPr/>
              <p14:nvPr/>
            </p14:nvContentPartPr>
            <p14:xfrm>
              <a:off x="6897724" y="153577"/>
              <a:ext cx="1418760" cy="299520"/>
            </p14:xfrm>
          </p:contentPart>
        </mc:Choice>
        <mc:Fallback xmlns=""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FC812B84-3D1F-4437-ADA9-4C4CC9042F2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888724" y="144577"/>
                <a:ext cx="1436400" cy="317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63" name="Ink 62">
                <a:extLst>
                  <a:ext uri="{FF2B5EF4-FFF2-40B4-BE49-F238E27FC236}">
                    <a16:creationId xmlns:a16="http://schemas.microsoft.com/office/drawing/2014/main" id="{4DD9F9D3-433B-4FCD-89AA-51EE01423ECB}"/>
                  </a:ext>
                </a:extLst>
              </p14:cNvPr>
              <p14:cNvContentPartPr/>
              <p14:nvPr/>
            </p14:nvContentPartPr>
            <p14:xfrm>
              <a:off x="1382524" y="1861417"/>
              <a:ext cx="360" cy="360"/>
            </p14:xfrm>
          </p:contentPart>
        </mc:Choice>
        <mc:Fallback xmlns="">
          <p:pic>
            <p:nvPicPr>
              <p:cNvPr id="63" name="Ink 62">
                <a:extLst>
                  <a:ext uri="{FF2B5EF4-FFF2-40B4-BE49-F238E27FC236}">
                    <a16:creationId xmlns:a16="http://schemas.microsoft.com/office/drawing/2014/main" id="{4DD9F9D3-433B-4FCD-89AA-51EE01423EC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373884" y="185241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C7B48308-D3B1-4582-9DD1-2707E7E13650}"/>
                  </a:ext>
                </a:extLst>
              </p14:cNvPr>
              <p14:cNvContentPartPr/>
              <p14:nvPr/>
            </p14:nvContentPartPr>
            <p14:xfrm>
              <a:off x="706804" y="962497"/>
              <a:ext cx="691920" cy="23724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C7B48308-D3B1-4582-9DD1-2707E7E13650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98164" y="953857"/>
                <a:ext cx="709560" cy="25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FE814939-973A-4D71-AFCB-C0023ED0E8D2}"/>
                  </a:ext>
                </a:extLst>
              </p14:cNvPr>
              <p14:cNvContentPartPr/>
              <p14:nvPr/>
            </p14:nvContentPartPr>
            <p14:xfrm>
              <a:off x="4343164" y="855577"/>
              <a:ext cx="1055160" cy="20736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FE814939-973A-4D71-AFCB-C0023ED0E8D2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334524" y="846577"/>
                <a:ext cx="1072800" cy="22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4DECBFDA-1855-409D-BD7E-A35F8706A29A}"/>
                  </a:ext>
                </a:extLst>
              </p14:cNvPr>
              <p14:cNvContentPartPr/>
              <p14:nvPr/>
            </p14:nvContentPartPr>
            <p14:xfrm>
              <a:off x="3559804" y="866017"/>
              <a:ext cx="440280" cy="216000"/>
            </p14:xfrm>
          </p:contentPart>
        </mc:Choice>
        <mc:Fallback xmlns=""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4DECBFDA-1855-409D-BD7E-A35F8706A29A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550804" y="857377"/>
                <a:ext cx="457920" cy="23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F6FB6CED-94F2-43E3-98B0-E49FFD4DA6B8}"/>
                  </a:ext>
                </a:extLst>
              </p14:cNvPr>
              <p14:cNvContentPartPr/>
              <p14:nvPr/>
            </p14:nvContentPartPr>
            <p14:xfrm>
              <a:off x="1822804" y="790417"/>
              <a:ext cx="1478520" cy="407520"/>
            </p14:xfrm>
          </p:contentPart>
        </mc:Choice>
        <mc:Fallback xmlns=""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F6FB6CED-94F2-43E3-98B0-E49FFD4DA6B8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1814164" y="781777"/>
                <a:ext cx="1496160" cy="42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36D81614-3061-4D5F-8AB1-4CDE92710F66}"/>
                  </a:ext>
                </a:extLst>
              </p14:cNvPr>
              <p14:cNvContentPartPr/>
              <p14:nvPr/>
            </p14:nvContentPartPr>
            <p14:xfrm>
              <a:off x="7866484" y="914977"/>
              <a:ext cx="79200" cy="144000"/>
            </p14:xfrm>
          </p:contentPart>
        </mc:Choice>
        <mc:Fallback xmlns=""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36D81614-3061-4D5F-8AB1-4CDE92710F66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857484" y="905977"/>
                <a:ext cx="96840" cy="16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9EF22B27-C26B-4643-A89A-6CE150AB5521}"/>
                  </a:ext>
                </a:extLst>
              </p14:cNvPr>
              <p14:cNvContentPartPr/>
              <p14:nvPr/>
            </p14:nvContentPartPr>
            <p14:xfrm>
              <a:off x="7255924" y="885097"/>
              <a:ext cx="467640" cy="248040"/>
            </p14:xfrm>
          </p:contentPart>
        </mc:Choice>
        <mc:Fallback xmlns=""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9EF22B27-C26B-4643-A89A-6CE150AB5521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246924" y="876097"/>
                <a:ext cx="485280" cy="265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198976D0-D83F-4660-AA30-E2DE277F7F8B}"/>
                  </a:ext>
                </a:extLst>
              </p14:cNvPr>
              <p14:cNvContentPartPr/>
              <p14:nvPr/>
            </p14:nvContentPartPr>
            <p14:xfrm>
              <a:off x="6130204" y="833977"/>
              <a:ext cx="855720" cy="280080"/>
            </p14:xfrm>
          </p:contentPart>
        </mc:Choice>
        <mc:Fallback xmlns=""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198976D0-D83F-4660-AA30-E2DE277F7F8B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6121200" y="824977"/>
                <a:ext cx="873367" cy="29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02" name="Ink 101">
                <a:extLst>
                  <a:ext uri="{FF2B5EF4-FFF2-40B4-BE49-F238E27FC236}">
                    <a16:creationId xmlns:a16="http://schemas.microsoft.com/office/drawing/2014/main" id="{51341EBC-6BE1-4A96-94ED-ACE5B8EFCF81}"/>
                  </a:ext>
                </a:extLst>
              </p14:cNvPr>
              <p14:cNvContentPartPr/>
              <p14:nvPr/>
            </p14:nvContentPartPr>
            <p14:xfrm>
              <a:off x="5623324" y="809857"/>
              <a:ext cx="260280" cy="369000"/>
            </p14:xfrm>
          </p:contentPart>
        </mc:Choice>
        <mc:Fallback xmlns="">
          <p:pic>
            <p:nvPicPr>
              <p:cNvPr id="102" name="Ink 101">
                <a:extLst>
                  <a:ext uri="{FF2B5EF4-FFF2-40B4-BE49-F238E27FC236}">
                    <a16:creationId xmlns:a16="http://schemas.microsoft.com/office/drawing/2014/main" id="{51341EBC-6BE1-4A96-94ED-ACE5B8EFCF81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5614684" y="800857"/>
                <a:ext cx="277920" cy="38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04" name="Ink 103">
                <a:extLst>
                  <a:ext uri="{FF2B5EF4-FFF2-40B4-BE49-F238E27FC236}">
                    <a16:creationId xmlns:a16="http://schemas.microsoft.com/office/drawing/2014/main" id="{5433D51B-6587-42D2-955D-8AB59B87BB8E}"/>
                  </a:ext>
                </a:extLst>
              </p14:cNvPr>
              <p14:cNvContentPartPr/>
              <p14:nvPr/>
            </p14:nvContentPartPr>
            <p14:xfrm>
              <a:off x="8046484" y="854137"/>
              <a:ext cx="812160" cy="229680"/>
            </p14:xfrm>
          </p:contentPart>
        </mc:Choice>
        <mc:Fallback xmlns="">
          <p:pic>
            <p:nvPicPr>
              <p:cNvPr id="104" name="Ink 103">
                <a:extLst>
                  <a:ext uri="{FF2B5EF4-FFF2-40B4-BE49-F238E27FC236}">
                    <a16:creationId xmlns:a16="http://schemas.microsoft.com/office/drawing/2014/main" id="{5433D51B-6587-42D2-955D-8AB59B87BB8E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037848" y="845497"/>
                <a:ext cx="829792" cy="247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12" name="Ink 111">
                <a:extLst>
                  <a:ext uri="{FF2B5EF4-FFF2-40B4-BE49-F238E27FC236}">
                    <a16:creationId xmlns:a16="http://schemas.microsoft.com/office/drawing/2014/main" id="{62B13D23-8CEE-487F-A714-BCDD06F273D3}"/>
                  </a:ext>
                </a:extLst>
              </p14:cNvPr>
              <p14:cNvContentPartPr/>
              <p14:nvPr/>
            </p14:nvContentPartPr>
            <p14:xfrm>
              <a:off x="3534604" y="1350217"/>
              <a:ext cx="463320" cy="246960"/>
            </p14:xfrm>
          </p:contentPart>
        </mc:Choice>
        <mc:Fallback xmlns="">
          <p:pic>
            <p:nvPicPr>
              <p:cNvPr id="112" name="Ink 111">
                <a:extLst>
                  <a:ext uri="{FF2B5EF4-FFF2-40B4-BE49-F238E27FC236}">
                    <a16:creationId xmlns:a16="http://schemas.microsoft.com/office/drawing/2014/main" id="{62B13D23-8CEE-487F-A714-BCDD06F273D3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525964" y="1341577"/>
                <a:ext cx="480960" cy="26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18" name="Ink 117">
                <a:extLst>
                  <a:ext uri="{FF2B5EF4-FFF2-40B4-BE49-F238E27FC236}">
                    <a16:creationId xmlns:a16="http://schemas.microsoft.com/office/drawing/2014/main" id="{9DD0AA23-27C2-40FF-A848-5C98BD77C0A7}"/>
                  </a:ext>
                </a:extLst>
              </p14:cNvPr>
              <p14:cNvContentPartPr/>
              <p14:nvPr/>
            </p14:nvContentPartPr>
            <p14:xfrm>
              <a:off x="4354324" y="1307017"/>
              <a:ext cx="794880" cy="272160"/>
            </p14:xfrm>
          </p:contentPart>
        </mc:Choice>
        <mc:Fallback xmlns="">
          <p:pic>
            <p:nvPicPr>
              <p:cNvPr id="118" name="Ink 117">
                <a:extLst>
                  <a:ext uri="{FF2B5EF4-FFF2-40B4-BE49-F238E27FC236}">
                    <a16:creationId xmlns:a16="http://schemas.microsoft.com/office/drawing/2014/main" id="{9DD0AA23-27C2-40FF-A848-5C98BD77C0A7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4345684" y="1298366"/>
                <a:ext cx="812520" cy="2898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E446F067-2178-4CB4-8A72-7670FDA8B213}"/>
                  </a:ext>
                </a:extLst>
              </p14:cNvPr>
              <p14:cNvContentPartPr/>
              <p14:nvPr/>
            </p14:nvContentPartPr>
            <p14:xfrm>
              <a:off x="5354044" y="1301977"/>
              <a:ext cx="1707840" cy="223560"/>
            </p14:xfrm>
          </p:contentPart>
        </mc:Choice>
        <mc:Fallback xmlns=""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E446F067-2178-4CB4-8A72-7670FDA8B213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345046" y="1293323"/>
                <a:ext cx="1725476" cy="24122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34" name="Ink 133">
                <a:extLst>
                  <a:ext uri="{FF2B5EF4-FFF2-40B4-BE49-F238E27FC236}">
                    <a16:creationId xmlns:a16="http://schemas.microsoft.com/office/drawing/2014/main" id="{7FFE84DF-983F-4A53-8C76-57C4E7E44C99}"/>
                  </a:ext>
                </a:extLst>
              </p14:cNvPr>
              <p14:cNvContentPartPr/>
              <p14:nvPr/>
            </p14:nvContentPartPr>
            <p14:xfrm>
              <a:off x="3981724" y="2102977"/>
              <a:ext cx="265320" cy="303120"/>
            </p14:xfrm>
          </p:contentPart>
        </mc:Choice>
        <mc:Fallback xmlns="">
          <p:pic>
            <p:nvPicPr>
              <p:cNvPr id="134" name="Ink 133">
                <a:extLst>
                  <a:ext uri="{FF2B5EF4-FFF2-40B4-BE49-F238E27FC236}">
                    <a16:creationId xmlns:a16="http://schemas.microsoft.com/office/drawing/2014/main" id="{7FFE84DF-983F-4A53-8C76-57C4E7E44C99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973096" y="2093977"/>
                <a:ext cx="282936" cy="320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37" name="Ink 136">
                <a:extLst>
                  <a:ext uri="{FF2B5EF4-FFF2-40B4-BE49-F238E27FC236}">
                    <a16:creationId xmlns:a16="http://schemas.microsoft.com/office/drawing/2014/main" id="{8618AB36-3C64-4F35-BB8E-8C07D2C66E69}"/>
                  </a:ext>
                </a:extLst>
              </p14:cNvPr>
              <p14:cNvContentPartPr/>
              <p14:nvPr/>
            </p14:nvContentPartPr>
            <p14:xfrm>
              <a:off x="4342444" y="2174617"/>
              <a:ext cx="235800" cy="226080"/>
            </p14:xfrm>
          </p:contentPart>
        </mc:Choice>
        <mc:Fallback xmlns="">
          <p:pic>
            <p:nvPicPr>
              <p:cNvPr id="137" name="Ink 136">
                <a:extLst>
                  <a:ext uri="{FF2B5EF4-FFF2-40B4-BE49-F238E27FC236}">
                    <a16:creationId xmlns:a16="http://schemas.microsoft.com/office/drawing/2014/main" id="{8618AB36-3C64-4F35-BB8E-8C07D2C66E69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333791" y="2165977"/>
                <a:ext cx="253467" cy="24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45" name="Ink 144">
                <a:extLst>
                  <a:ext uri="{FF2B5EF4-FFF2-40B4-BE49-F238E27FC236}">
                    <a16:creationId xmlns:a16="http://schemas.microsoft.com/office/drawing/2014/main" id="{B1D1CC83-F962-4414-BCF4-6ABCC4E63287}"/>
                  </a:ext>
                </a:extLst>
              </p14:cNvPr>
              <p14:cNvContentPartPr/>
              <p14:nvPr/>
            </p14:nvContentPartPr>
            <p14:xfrm>
              <a:off x="4702084" y="2250577"/>
              <a:ext cx="183240" cy="32400"/>
            </p14:xfrm>
          </p:contentPart>
        </mc:Choice>
        <mc:Fallback xmlns="">
          <p:pic>
            <p:nvPicPr>
              <p:cNvPr id="145" name="Ink 144">
                <a:extLst>
                  <a:ext uri="{FF2B5EF4-FFF2-40B4-BE49-F238E27FC236}">
                    <a16:creationId xmlns:a16="http://schemas.microsoft.com/office/drawing/2014/main" id="{B1D1CC83-F962-4414-BCF4-6ABCC4E63287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4693084" y="2241577"/>
                <a:ext cx="200880" cy="50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46" name="Ink 145">
                <a:extLst>
                  <a:ext uri="{FF2B5EF4-FFF2-40B4-BE49-F238E27FC236}">
                    <a16:creationId xmlns:a16="http://schemas.microsoft.com/office/drawing/2014/main" id="{7B516FC9-E726-4ED4-B6B3-86FC4406EDDB}"/>
                  </a:ext>
                </a:extLst>
              </p14:cNvPr>
              <p14:cNvContentPartPr/>
              <p14:nvPr/>
            </p14:nvContentPartPr>
            <p14:xfrm>
              <a:off x="4716484" y="2341657"/>
              <a:ext cx="157680" cy="10440"/>
            </p14:xfrm>
          </p:contentPart>
        </mc:Choice>
        <mc:Fallback xmlns="">
          <p:pic>
            <p:nvPicPr>
              <p:cNvPr id="146" name="Ink 145">
                <a:extLst>
                  <a:ext uri="{FF2B5EF4-FFF2-40B4-BE49-F238E27FC236}">
                    <a16:creationId xmlns:a16="http://schemas.microsoft.com/office/drawing/2014/main" id="{7B516FC9-E726-4ED4-B6B3-86FC4406EDDB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4707484" y="2332657"/>
                <a:ext cx="175320" cy="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47" name="Ink 146">
                <a:extLst>
                  <a:ext uri="{FF2B5EF4-FFF2-40B4-BE49-F238E27FC236}">
                    <a16:creationId xmlns:a16="http://schemas.microsoft.com/office/drawing/2014/main" id="{CDF9B1E6-0081-453A-BEA0-4162E21F5738}"/>
                  </a:ext>
                </a:extLst>
              </p14:cNvPr>
              <p14:cNvContentPartPr/>
              <p14:nvPr/>
            </p14:nvContentPartPr>
            <p14:xfrm>
              <a:off x="5115724" y="2059777"/>
              <a:ext cx="124200" cy="152280"/>
            </p14:xfrm>
          </p:contentPart>
        </mc:Choice>
        <mc:Fallback xmlns="">
          <p:pic>
            <p:nvPicPr>
              <p:cNvPr id="147" name="Ink 146">
                <a:extLst>
                  <a:ext uri="{FF2B5EF4-FFF2-40B4-BE49-F238E27FC236}">
                    <a16:creationId xmlns:a16="http://schemas.microsoft.com/office/drawing/2014/main" id="{CDF9B1E6-0081-453A-BEA0-4162E21F5738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5107084" y="2051137"/>
                <a:ext cx="141840" cy="16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48" name="Ink 147">
                <a:extLst>
                  <a:ext uri="{FF2B5EF4-FFF2-40B4-BE49-F238E27FC236}">
                    <a16:creationId xmlns:a16="http://schemas.microsoft.com/office/drawing/2014/main" id="{60AE29AB-201D-4C2D-8DF1-5F1E404B1160}"/>
                  </a:ext>
                </a:extLst>
              </p14:cNvPr>
              <p14:cNvContentPartPr/>
              <p14:nvPr/>
            </p14:nvContentPartPr>
            <p14:xfrm>
              <a:off x="5167564" y="1910377"/>
              <a:ext cx="176040" cy="24480"/>
            </p14:xfrm>
          </p:contentPart>
        </mc:Choice>
        <mc:Fallback xmlns="">
          <p:pic>
            <p:nvPicPr>
              <p:cNvPr id="148" name="Ink 147">
                <a:extLst>
                  <a:ext uri="{FF2B5EF4-FFF2-40B4-BE49-F238E27FC236}">
                    <a16:creationId xmlns:a16="http://schemas.microsoft.com/office/drawing/2014/main" id="{60AE29AB-201D-4C2D-8DF1-5F1E404B1160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5158924" y="1901377"/>
                <a:ext cx="193680" cy="4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50" name="Ink 149">
                <a:extLst>
                  <a:ext uri="{FF2B5EF4-FFF2-40B4-BE49-F238E27FC236}">
                    <a16:creationId xmlns:a16="http://schemas.microsoft.com/office/drawing/2014/main" id="{10F65F5C-EFA5-408E-A71B-256FF5DFA991}"/>
                  </a:ext>
                </a:extLst>
              </p14:cNvPr>
              <p14:cNvContentPartPr/>
              <p14:nvPr/>
            </p14:nvContentPartPr>
            <p14:xfrm>
              <a:off x="5440804" y="1734697"/>
              <a:ext cx="158760" cy="13320"/>
            </p14:xfrm>
          </p:contentPart>
        </mc:Choice>
        <mc:Fallback xmlns="">
          <p:pic>
            <p:nvPicPr>
              <p:cNvPr id="150" name="Ink 149">
                <a:extLst>
                  <a:ext uri="{FF2B5EF4-FFF2-40B4-BE49-F238E27FC236}">
                    <a16:creationId xmlns:a16="http://schemas.microsoft.com/office/drawing/2014/main" id="{10F65F5C-EFA5-408E-A71B-256FF5DFA991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431804" y="1725697"/>
                <a:ext cx="176400" cy="3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57" name="Ink 156">
                <a:extLst>
                  <a:ext uri="{FF2B5EF4-FFF2-40B4-BE49-F238E27FC236}">
                    <a16:creationId xmlns:a16="http://schemas.microsoft.com/office/drawing/2014/main" id="{91154A20-41A9-401C-AB75-6F274B50D186}"/>
                  </a:ext>
                </a:extLst>
              </p14:cNvPr>
              <p14:cNvContentPartPr/>
              <p14:nvPr/>
            </p14:nvContentPartPr>
            <p14:xfrm>
              <a:off x="5438644" y="1827217"/>
              <a:ext cx="742320" cy="453240"/>
            </p14:xfrm>
          </p:contentPart>
        </mc:Choice>
        <mc:Fallback xmlns="">
          <p:pic>
            <p:nvPicPr>
              <p:cNvPr id="157" name="Ink 156">
                <a:extLst>
                  <a:ext uri="{FF2B5EF4-FFF2-40B4-BE49-F238E27FC236}">
                    <a16:creationId xmlns:a16="http://schemas.microsoft.com/office/drawing/2014/main" id="{91154A20-41A9-401C-AB75-6F274B50D186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5430008" y="1818217"/>
                <a:ext cx="759951" cy="47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60" name="Ink 159">
                <a:extLst>
                  <a:ext uri="{FF2B5EF4-FFF2-40B4-BE49-F238E27FC236}">
                    <a16:creationId xmlns:a16="http://schemas.microsoft.com/office/drawing/2014/main" id="{921AA49E-751D-49EC-B57C-517C4638F62E}"/>
                  </a:ext>
                </a:extLst>
              </p14:cNvPr>
              <p14:cNvContentPartPr/>
              <p14:nvPr/>
            </p14:nvContentPartPr>
            <p14:xfrm>
              <a:off x="5664724" y="2686897"/>
              <a:ext cx="39240" cy="73800"/>
            </p14:xfrm>
          </p:contentPart>
        </mc:Choice>
        <mc:Fallback xmlns="">
          <p:pic>
            <p:nvPicPr>
              <p:cNvPr id="160" name="Ink 159">
                <a:extLst>
                  <a:ext uri="{FF2B5EF4-FFF2-40B4-BE49-F238E27FC236}">
                    <a16:creationId xmlns:a16="http://schemas.microsoft.com/office/drawing/2014/main" id="{921AA49E-751D-49EC-B57C-517C4638F62E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5655724" y="2677897"/>
                <a:ext cx="56880" cy="9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61" name="Ink 160">
                <a:extLst>
                  <a:ext uri="{FF2B5EF4-FFF2-40B4-BE49-F238E27FC236}">
                    <a16:creationId xmlns:a16="http://schemas.microsoft.com/office/drawing/2014/main" id="{00B89140-1769-4867-B8D3-BCB89CB60BA5}"/>
                  </a:ext>
                </a:extLst>
              </p14:cNvPr>
              <p14:cNvContentPartPr/>
              <p14:nvPr/>
            </p14:nvContentPartPr>
            <p14:xfrm>
              <a:off x="5023924" y="2365417"/>
              <a:ext cx="1095480" cy="273960"/>
            </p14:xfrm>
          </p:contentPart>
        </mc:Choice>
        <mc:Fallback xmlns="">
          <p:pic>
            <p:nvPicPr>
              <p:cNvPr id="161" name="Ink 160">
                <a:extLst>
                  <a:ext uri="{FF2B5EF4-FFF2-40B4-BE49-F238E27FC236}">
                    <a16:creationId xmlns:a16="http://schemas.microsoft.com/office/drawing/2014/main" id="{00B89140-1769-4867-B8D3-BCB89CB60BA5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5015284" y="2356777"/>
                <a:ext cx="1113120" cy="291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162" name="Ink 161">
                <a:extLst>
                  <a:ext uri="{FF2B5EF4-FFF2-40B4-BE49-F238E27FC236}">
                    <a16:creationId xmlns:a16="http://schemas.microsoft.com/office/drawing/2014/main" id="{B5B957C3-050A-43C0-A827-1CA61069B49C}"/>
                  </a:ext>
                </a:extLst>
              </p14:cNvPr>
              <p14:cNvContentPartPr/>
              <p14:nvPr/>
            </p14:nvContentPartPr>
            <p14:xfrm>
              <a:off x="6912844" y="2248057"/>
              <a:ext cx="133200" cy="137520"/>
            </p14:xfrm>
          </p:contentPart>
        </mc:Choice>
        <mc:Fallback xmlns="">
          <p:pic>
            <p:nvPicPr>
              <p:cNvPr id="162" name="Ink 161">
                <a:extLst>
                  <a:ext uri="{FF2B5EF4-FFF2-40B4-BE49-F238E27FC236}">
                    <a16:creationId xmlns:a16="http://schemas.microsoft.com/office/drawing/2014/main" id="{B5B957C3-050A-43C0-A827-1CA61069B49C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6904204" y="2239417"/>
                <a:ext cx="150840" cy="15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163" name="Ink 162">
                <a:extLst>
                  <a:ext uri="{FF2B5EF4-FFF2-40B4-BE49-F238E27FC236}">
                    <a16:creationId xmlns:a16="http://schemas.microsoft.com/office/drawing/2014/main" id="{F98E312C-3728-4303-B109-F445A70868C3}"/>
                  </a:ext>
                </a:extLst>
              </p14:cNvPr>
              <p14:cNvContentPartPr/>
              <p14:nvPr/>
            </p14:nvContentPartPr>
            <p14:xfrm>
              <a:off x="6942364" y="2147617"/>
              <a:ext cx="244080" cy="13680"/>
            </p14:xfrm>
          </p:contentPart>
        </mc:Choice>
        <mc:Fallback xmlns="">
          <p:pic>
            <p:nvPicPr>
              <p:cNvPr id="163" name="Ink 162">
                <a:extLst>
                  <a:ext uri="{FF2B5EF4-FFF2-40B4-BE49-F238E27FC236}">
                    <a16:creationId xmlns:a16="http://schemas.microsoft.com/office/drawing/2014/main" id="{F98E312C-3728-4303-B109-F445A70868C3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6933724" y="2138977"/>
                <a:ext cx="261720" cy="31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164" name="Ink 163">
                <a:extLst>
                  <a:ext uri="{FF2B5EF4-FFF2-40B4-BE49-F238E27FC236}">
                    <a16:creationId xmlns:a16="http://schemas.microsoft.com/office/drawing/2014/main" id="{2D368982-454E-4782-A4D1-70E16AB6E394}"/>
                  </a:ext>
                </a:extLst>
              </p14:cNvPr>
              <p14:cNvContentPartPr/>
              <p14:nvPr/>
            </p14:nvContentPartPr>
            <p14:xfrm>
              <a:off x="7234324" y="2282257"/>
              <a:ext cx="135360" cy="11880"/>
            </p14:xfrm>
          </p:contentPart>
        </mc:Choice>
        <mc:Fallback xmlns="">
          <p:pic>
            <p:nvPicPr>
              <p:cNvPr id="164" name="Ink 163">
                <a:extLst>
                  <a:ext uri="{FF2B5EF4-FFF2-40B4-BE49-F238E27FC236}">
                    <a16:creationId xmlns:a16="http://schemas.microsoft.com/office/drawing/2014/main" id="{2D368982-454E-4782-A4D1-70E16AB6E394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7225324" y="2273617"/>
                <a:ext cx="153000" cy="2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165" name="Ink 164">
                <a:extLst>
                  <a:ext uri="{FF2B5EF4-FFF2-40B4-BE49-F238E27FC236}">
                    <a16:creationId xmlns:a16="http://schemas.microsoft.com/office/drawing/2014/main" id="{17E0E2A5-17EC-4933-A441-D07A298B6E93}"/>
                  </a:ext>
                </a:extLst>
              </p14:cNvPr>
              <p14:cNvContentPartPr/>
              <p14:nvPr/>
            </p14:nvContentPartPr>
            <p14:xfrm>
              <a:off x="7227484" y="2366137"/>
              <a:ext cx="164160" cy="10800"/>
            </p14:xfrm>
          </p:contentPart>
        </mc:Choice>
        <mc:Fallback xmlns="">
          <p:pic>
            <p:nvPicPr>
              <p:cNvPr id="165" name="Ink 164">
                <a:extLst>
                  <a:ext uri="{FF2B5EF4-FFF2-40B4-BE49-F238E27FC236}">
                    <a16:creationId xmlns:a16="http://schemas.microsoft.com/office/drawing/2014/main" id="{17E0E2A5-17EC-4933-A441-D07A298B6E93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7218844" y="2357137"/>
                <a:ext cx="181800" cy="28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168" name="Ink 167">
                <a:extLst>
                  <a:ext uri="{FF2B5EF4-FFF2-40B4-BE49-F238E27FC236}">
                    <a16:creationId xmlns:a16="http://schemas.microsoft.com/office/drawing/2014/main" id="{54B54391-FA34-4B5A-A48E-018B908D28D7}"/>
                  </a:ext>
                </a:extLst>
              </p14:cNvPr>
              <p14:cNvContentPartPr/>
              <p14:nvPr/>
            </p14:nvContentPartPr>
            <p14:xfrm>
              <a:off x="7642204" y="2279737"/>
              <a:ext cx="299160" cy="21240"/>
            </p14:xfrm>
          </p:contentPart>
        </mc:Choice>
        <mc:Fallback xmlns="">
          <p:pic>
            <p:nvPicPr>
              <p:cNvPr id="168" name="Ink 167">
                <a:extLst>
                  <a:ext uri="{FF2B5EF4-FFF2-40B4-BE49-F238E27FC236}">
                    <a16:creationId xmlns:a16="http://schemas.microsoft.com/office/drawing/2014/main" id="{54B54391-FA34-4B5A-A48E-018B908D28D7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7633564" y="2270737"/>
                <a:ext cx="316800" cy="38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171" name="Ink 170">
                <a:extLst>
                  <a:ext uri="{FF2B5EF4-FFF2-40B4-BE49-F238E27FC236}">
                    <a16:creationId xmlns:a16="http://schemas.microsoft.com/office/drawing/2014/main" id="{B025FF2C-921C-4512-947C-AF0902FD37E5}"/>
                  </a:ext>
                </a:extLst>
              </p14:cNvPr>
              <p14:cNvContentPartPr/>
              <p14:nvPr/>
            </p14:nvContentPartPr>
            <p14:xfrm>
              <a:off x="7653364" y="2370457"/>
              <a:ext cx="312840" cy="264600"/>
            </p14:xfrm>
          </p:contentPart>
        </mc:Choice>
        <mc:Fallback xmlns="">
          <p:pic>
            <p:nvPicPr>
              <p:cNvPr id="171" name="Ink 170">
                <a:extLst>
                  <a:ext uri="{FF2B5EF4-FFF2-40B4-BE49-F238E27FC236}">
                    <a16:creationId xmlns:a16="http://schemas.microsoft.com/office/drawing/2014/main" id="{B025FF2C-921C-4512-947C-AF0902FD37E5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7644724" y="2361817"/>
                <a:ext cx="330480" cy="28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180" name="Ink 179">
                <a:extLst>
                  <a:ext uri="{FF2B5EF4-FFF2-40B4-BE49-F238E27FC236}">
                    <a16:creationId xmlns:a16="http://schemas.microsoft.com/office/drawing/2014/main" id="{C35A6D25-CEA8-423D-B77B-5D3D34491BF3}"/>
                  </a:ext>
                </a:extLst>
              </p14:cNvPr>
              <p14:cNvContentPartPr/>
              <p14:nvPr/>
            </p14:nvContentPartPr>
            <p14:xfrm>
              <a:off x="8388844" y="1542097"/>
              <a:ext cx="565560" cy="195840"/>
            </p14:xfrm>
          </p:contentPart>
        </mc:Choice>
        <mc:Fallback xmlns="">
          <p:pic>
            <p:nvPicPr>
              <p:cNvPr id="180" name="Ink 179">
                <a:extLst>
                  <a:ext uri="{FF2B5EF4-FFF2-40B4-BE49-F238E27FC236}">
                    <a16:creationId xmlns:a16="http://schemas.microsoft.com/office/drawing/2014/main" id="{C35A6D25-CEA8-423D-B77B-5D3D34491BF3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8379844" y="1533097"/>
                <a:ext cx="583200" cy="213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id="{6B9FE0F1-9746-4056-A1E4-BC466B79A89C}"/>
                  </a:ext>
                </a:extLst>
              </p14:cNvPr>
              <p14:cNvContentPartPr/>
              <p14:nvPr/>
            </p14:nvContentPartPr>
            <p14:xfrm>
              <a:off x="8422324" y="1824697"/>
              <a:ext cx="682560" cy="1828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6B9FE0F1-9746-4056-A1E4-BC466B79A89C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8413684" y="1815679"/>
                <a:ext cx="700200" cy="20055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id="{8BBE83F8-B870-415A-866D-D91D5B5273E0}"/>
                  </a:ext>
                </a:extLst>
              </p14:cNvPr>
              <p14:cNvContentPartPr/>
              <p14:nvPr/>
            </p14:nvContentPartPr>
            <p14:xfrm>
              <a:off x="7683964" y="1778257"/>
              <a:ext cx="568080" cy="44604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8BBE83F8-B870-415A-866D-D91D5B5273E0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7674964" y="1769257"/>
                <a:ext cx="585720" cy="46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186" name="Ink 185">
                <a:extLst>
                  <a:ext uri="{FF2B5EF4-FFF2-40B4-BE49-F238E27FC236}">
                    <a16:creationId xmlns:a16="http://schemas.microsoft.com/office/drawing/2014/main" id="{FF8A18C4-96EE-4ACF-83EC-E0A53B6D00F3}"/>
                  </a:ext>
                </a:extLst>
              </p14:cNvPr>
              <p14:cNvContentPartPr/>
              <p14:nvPr/>
            </p14:nvContentPartPr>
            <p14:xfrm>
              <a:off x="893284" y="1740817"/>
              <a:ext cx="111960" cy="150120"/>
            </p14:xfrm>
          </p:contentPart>
        </mc:Choice>
        <mc:Fallback xmlns="">
          <p:pic>
            <p:nvPicPr>
              <p:cNvPr id="186" name="Ink 185">
                <a:extLst>
                  <a:ext uri="{FF2B5EF4-FFF2-40B4-BE49-F238E27FC236}">
                    <a16:creationId xmlns:a16="http://schemas.microsoft.com/office/drawing/2014/main" id="{FF8A18C4-96EE-4ACF-83EC-E0A53B6D00F3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884284" y="1731817"/>
                <a:ext cx="129600" cy="16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197" name="Ink 196">
                <a:extLst>
                  <a:ext uri="{FF2B5EF4-FFF2-40B4-BE49-F238E27FC236}">
                    <a16:creationId xmlns:a16="http://schemas.microsoft.com/office/drawing/2014/main" id="{AB8F4648-DAE7-49AE-9AE2-4A55734A3B30}"/>
                  </a:ext>
                </a:extLst>
              </p14:cNvPr>
              <p14:cNvContentPartPr/>
              <p14:nvPr/>
            </p14:nvContentPartPr>
            <p14:xfrm>
              <a:off x="636964" y="2038177"/>
              <a:ext cx="2842200" cy="1496880"/>
            </p14:xfrm>
          </p:contentPart>
        </mc:Choice>
        <mc:Fallback xmlns="">
          <p:pic>
            <p:nvPicPr>
              <p:cNvPr id="197" name="Ink 196">
                <a:extLst>
                  <a:ext uri="{FF2B5EF4-FFF2-40B4-BE49-F238E27FC236}">
                    <a16:creationId xmlns:a16="http://schemas.microsoft.com/office/drawing/2014/main" id="{AB8F4648-DAE7-49AE-9AE2-4A55734A3B30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628323" y="2029177"/>
                <a:ext cx="2859842" cy="151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204" name="Ink 203">
                <a:extLst>
                  <a:ext uri="{FF2B5EF4-FFF2-40B4-BE49-F238E27FC236}">
                    <a16:creationId xmlns:a16="http://schemas.microsoft.com/office/drawing/2014/main" id="{C6661560-9C09-4EBA-90F5-92FAABBF552B}"/>
                  </a:ext>
                </a:extLst>
              </p14:cNvPr>
              <p14:cNvContentPartPr/>
              <p14:nvPr/>
            </p14:nvContentPartPr>
            <p14:xfrm>
              <a:off x="4329484" y="2926657"/>
              <a:ext cx="923040" cy="269640"/>
            </p14:xfrm>
          </p:contentPart>
        </mc:Choice>
        <mc:Fallback xmlns="">
          <p:pic>
            <p:nvPicPr>
              <p:cNvPr id="204" name="Ink 203">
                <a:extLst>
                  <a:ext uri="{FF2B5EF4-FFF2-40B4-BE49-F238E27FC236}">
                    <a16:creationId xmlns:a16="http://schemas.microsoft.com/office/drawing/2014/main" id="{C6661560-9C09-4EBA-90F5-92FAABBF552B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4320484" y="2918017"/>
                <a:ext cx="940680" cy="28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210" name="Ink 209">
                <a:extLst>
                  <a:ext uri="{FF2B5EF4-FFF2-40B4-BE49-F238E27FC236}">
                    <a16:creationId xmlns:a16="http://schemas.microsoft.com/office/drawing/2014/main" id="{18539FE3-DD04-4CCD-AEAA-67A8FD23FC12}"/>
                  </a:ext>
                </a:extLst>
              </p14:cNvPr>
              <p14:cNvContentPartPr/>
              <p14:nvPr/>
            </p14:nvContentPartPr>
            <p14:xfrm>
              <a:off x="5505964" y="2926297"/>
              <a:ext cx="1206720" cy="220320"/>
            </p14:xfrm>
          </p:contentPart>
        </mc:Choice>
        <mc:Fallback xmlns="">
          <p:pic>
            <p:nvPicPr>
              <p:cNvPr id="210" name="Ink 209">
                <a:extLst>
                  <a:ext uri="{FF2B5EF4-FFF2-40B4-BE49-F238E27FC236}">
                    <a16:creationId xmlns:a16="http://schemas.microsoft.com/office/drawing/2014/main" id="{18539FE3-DD04-4CCD-AEAA-67A8FD23FC12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5496964" y="2917657"/>
                <a:ext cx="1224360" cy="237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6">
            <p14:nvContentPartPr>
              <p14:cNvPr id="214" name="Ink 213">
                <a:extLst>
                  <a:ext uri="{FF2B5EF4-FFF2-40B4-BE49-F238E27FC236}">
                    <a16:creationId xmlns:a16="http://schemas.microsoft.com/office/drawing/2014/main" id="{B5F88AA5-9616-47DD-9EB3-363720326169}"/>
                  </a:ext>
                </a:extLst>
              </p14:cNvPr>
              <p14:cNvContentPartPr/>
              <p14:nvPr/>
            </p14:nvContentPartPr>
            <p14:xfrm>
              <a:off x="7258084" y="2748817"/>
              <a:ext cx="595440" cy="308520"/>
            </p14:xfrm>
          </p:contentPart>
        </mc:Choice>
        <mc:Fallback xmlns="">
          <p:pic>
            <p:nvPicPr>
              <p:cNvPr id="214" name="Ink 213">
                <a:extLst>
                  <a:ext uri="{FF2B5EF4-FFF2-40B4-BE49-F238E27FC236}">
                    <a16:creationId xmlns:a16="http://schemas.microsoft.com/office/drawing/2014/main" id="{B5F88AA5-9616-47DD-9EB3-363720326169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7249084" y="2740177"/>
                <a:ext cx="613080" cy="32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8">
            <p14:nvContentPartPr>
              <p14:cNvPr id="215" name="Ink 214">
                <a:extLst>
                  <a:ext uri="{FF2B5EF4-FFF2-40B4-BE49-F238E27FC236}">
                    <a16:creationId xmlns:a16="http://schemas.microsoft.com/office/drawing/2014/main" id="{2FD99CF2-E9F2-4AF6-BDAA-02E253701CF1}"/>
                  </a:ext>
                </a:extLst>
              </p14:cNvPr>
              <p14:cNvContentPartPr/>
              <p14:nvPr/>
            </p14:nvContentPartPr>
            <p14:xfrm>
              <a:off x="6933364" y="2938177"/>
              <a:ext cx="186840" cy="17280"/>
            </p14:xfrm>
          </p:contentPart>
        </mc:Choice>
        <mc:Fallback xmlns="">
          <p:pic>
            <p:nvPicPr>
              <p:cNvPr id="215" name="Ink 214">
                <a:extLst>
                  <a:ext uri="{FF2B5EF4-FFF2-40B4-BE49-F238E27FC236}">
                    <a16:creationId xmlns:a16="http://schemas.microsoft.com/office/drawing/2014/main" id="{2FD99CF2-E9F2-4AF6-BDAA-02E253701CF1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6924364" y="2929537"/>
                <a:ext cx="204480" cy="3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216" name="Ink 215">
                <a:extLst>
                  <a:ext uri="{FF2B5EF4-FFF2-40B4-BE49-F238E27FC236}">
                    <a16:creationId xmlns:a16="http://schemas.microsoft.com/office/drawing/2014/main" id="{4F157D6E-8C56-4DF9-9782-413E698BF4C0}"/>
                  </a:ext>
                </a:extLst>
              </p14:cNvPr>
              <p14:cNvContentPartPr/>
              <p14:nvPr/>
            </p14:nvContentPartPr>
            <p14:xfrm>
              <a:off x="6940564" y="2995057"/>
              <a:ext cx="196560" cy="14760"/>
            </p14:xfrm>
          </p:contentPart>
        </mc:Choice>
        <mc:Fallback xmlns="">
          <p:pic>
            <p:nvPicPr>
              <p:cNvPr id="216" name="Ink 215">
                <a:extLst>
                  <a:ext uri="{FF2B5EF4-FFF2-40B4-BE49-F238E27FC236}">
                    <a16:creationId xmlns:a16="http://schemas.microsoft.com/office/drawing/2014/main" id="{4F157D6E-8C56-4DF9-9782-413E698BF4C0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6931564" y="2986417"/>
                <a:ext cx="214200" cy="3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2">
            <p14:nvContentPartPr>
              <p14:cNvPr id="235" name="Ink 234">
                <a:extLst>
                  <a:ext uri="{FF2B5EF4-FFF2-40B4-BE49-F238E27FC236}">
                    <a16:creationId xmlns:a16="http://schemas.microsoft.com/office/drawing/2014/main" id="{339EDF39-3108-4F96-B41B-DC8A4270D364}"/>
                  </a:ext>
                </a:extLst>
              </p14:cNvPr>
              <p14:cNvContentPartPr/>
              <p14:nvPr/>
            </p14:nvContentPartPr>
            <p14:xfrm>
              <a:off x="1600324" y="4154257"/>
              <a:ext cx="174600" cy="4680"/>
            </p14:xfrm>
          </p:contentPart>
        </mc:Choice>
        <mc:Fallback xmlns="">
          <p:pic>
            <p:nvPicPr>
              <p:cNvPr id="235" name="Ink 234">
                <a:extLst>
                  <a:ext uri="{FF2B5EF4-FFF2-40B4-BE49-F238E27FC236}">
                    <a16:creationId xmlns:a16="http://schemas.microsoft.com/office/drawing/2014/main" id="{339EDF39-3108-4F96-B41B-DC8A4270D364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1591684" y="4145257"/>
                <a:ext cx="192240" cy="2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4">
            <p14:nvContentPartPr>
              <p14:cNvPr id="236" name="Ink 235">
                <a:extLst>
                  <a:ext uri="{FF2B5EF4-FFF2-40B4-BE49-F238E27FC236}">
                    <a16:creationId xmlns:a16="http://schemas.microsoft.com/office/drawing/2014/main" id="{928BF11A-E717-49F7-B91E-61F290F6732C}"/>
                  </a:ext>
                </a:extLst>
              </p14:cNvPr>
              <p14:cNvContentPartPr/>
              <p14:nvPr/>
            </p14:nvContentPartPr>
            <p14:xfrm>
              <a:off x="1638844" y="4204297"/>
              <a:ext cx="116280" cy="5400"/>
            </p14:xfrm>
          </p:contentPart>
        </mc:Choice>
        <mc:Fallback xmlns="">
          <p:pic>
            <p:nvPicPr>
              <p:cNvPr id="236" name="Ink 235">
                <a:extLst>
                  <a:ext uri="{FF2B5EF4-FFF2-40B4-BE49-F238E27FC236}">
                    <a16:creationId xmlns:a16="http://schemas.microsoft.com/office/drawing/2014/main" id="{928BF11A-E717-49F7-B91E-61F290F6732C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1629844" y="4195657"/>
                <a:ext cx="13392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242" name="Ink 241">
                <a:extLst>
                  <a:ext uri="{FF2B5EF4-FFF2-40B4-BE49-F238E27FC236}">
                    <a16:creationId xmlns:a16="http://schemas.microsoft.com/office/drawing/2014/main" id="{BD50ED19-3A50-4E4F-BC2A-422AECAC12AA}"/>
                  </a:ext>
                </a:extLst>
              </p14:cNvPr>
              <p14:cNvContentPartPr/>
              <p14:nvPr/>
            </p14:nvContentPartPr>
            <p14:xfrm>
              <a:off x="952324" y="4009897"/>
              <a:ext cx="496800" cy="283320"/>
            </p14:xfrm>
          </p:contentPart>
        </mc:Choice>
        <mc:Fallback xmlns="">
          <p:pic>
            <p:nvPicPr>
              <p:cNvPr id="242" name="Ink 241">
                <a:extLst>
                  <a:ext uri="{FF2B5EF4-FFF2-40B4-BE49-F238E27FC236}">
                    <a16:creationId xmlns:a16="http://schemas.microsoft.com/office/drawing/2014/main" id="{BD50ED19-3A50-4E4F-BC2A-422AECAC12AA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943331" y="4001257"/>
                <a:ext cx="514427" cy="300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8">
            <p14:nvContentPartPr>
              <p14:cNvPr id="246" name="Ink 245">
                <a:extLst>
                  <a:ext uri="{FF2B5EF4-FFF2-40B4-BE49-F238E27FC236}">
                    <a16:creationId xmlns:a16="http://schemas.microsoft.com/office/drawing/2014/main" id="{73C24AE6-2616-4318-B79C-A8B6083DC8DD}"/>
                  </a:ext>
                </a:extLst>
              </p14:cNvPr>
              <p14:cNvContentPartPr/>
              <p14:nvPr/>
            </p14:nvContentPartPr>
            <p14:xfrm>
              <a:off x="2074084" y="3939337"/>
              <a:ext cx="455400" cy="277560"/>
            </p14:xfrm>
          </p:contentPart>
        </mc:Choice>
        <mc:Fallback xmlns="">
          <p:pic>
            <p:nvPicPr>
              <p:cNvPr id="246" name="Ink 245">
                <a:extLst>
                  <a:ext uri="{FF2B5EF4-FFF2-40B4-BE49-F238E27FC236}">
                    <a16:creationId xmlns:a16="http://schemas.microsoft.com/office/drawing/2014/main" id="{73C24AE6-2616-4318-B79C-A8B6083DC8DD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2065091" y="3930686"/>
                <a:ext cx="473026" cy="2952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0">
            <p14:nvContentPartPr>
              <p14:cNvPr id="251" name="Ink 250">
                <a:extLst>
                  <a:ext uri="{FF2B5EF4-FFF2-40B4-BE49-F238E27FC236}">
                    <a16:creationId xmlns:a16="http://schemas.microsoft.com/office/drawing/2014/main" id="{27E7B950-0638-414F-B764-1DA865A40C66}"/>
                  </a:ext>
                </a:extLst>
              </p14:cNvPr>
              <p14:cNvContentPartPr/>
              <p14:nvPr/>
            </p14:nvContentPartPr>
            <p14:xfrm>
              <a:off x="4051564" y="3650257"/>
              <a:ext cx="318240" cy="315720"/>
            </p14:xfrm>
          </p:contentPart>
        </mc:Choice>
        <mc:Fallback xmlns="">
          <p:pic>
            <p:nvPicPr>
              <p:cNvPr id="251" name="Ink 250">
                <a:extLst>
                  <a:ext uri="{FF2B5EF4-FFF2-40B4-BE49-F238E27FC236}">
                    <a16:creationId xmlns:a16="http://schemas.microsoft.com/office/drawing/2014/main" id="{27E7B950-0638-414F-B764-1DA865A40C66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4042564" y="3641257"/>
                <a:ext cx="335880" cy="33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2">
            <p14:nvContentPartPr>
              <p14:cNvPr id="261" name="Ink 260">
                <a:extLst>
                  <a:ext uri="{FF2B5EF4-FFF2-40B4-BE49-F238E27FC236}">
                    <a16:creationId xmlns:a16="http://schemas.microsoft.com/office/drawing/2014/main" id="{D98912F7-DC6F-42BE-8D03-2378D2C706EA}"/>
                  </a:ext>
                </a:extLst>
              </p14:cNvPr>
              <p14:cNvContentPartPr/>
              <p14:nvPr/>
            </p14:nvContentPartPr>
            <p14:xfrm>
              <a:off x="5539444" y="3645217"/>
              <a:ext cx="956520" cy="181440"/>
            </p14:xfrm>
          </p:contentPart>
        </mc:Choice>
        <mc:Fallback xmlns="">
          <p:pic>
            <p:nvPicPr>
              <p:cNvPr id="261" name="Ink 260">
                <a:extLst>
                  <a:ext uri="{FF2B5EF4-FFF2-40B4-BE49-F238E27FC236}">
                    <a16:creationId xmlns:a16="http://schemas.microsoft.com/office/drawing/2014/main" id="{D98912F7-DC6F-42BE-8D03-2378D2C706EA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5530801" y="3636577"/>
                <a:ext cx="974167" cy="19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4">
            <p14:nvContentPartPr>
              <p14:cNvPr id="262" name="Ink 261">
                <a:extLst>
                  <a:ext uri="{FF2B5EF4-FFF2-40B4-BE49-F238E27FC236}">
                    <a16:creationId xmlns:a16="http://schemas.microsoft.com/office/drawing/2014/main" id="{CDF7F6AE-346B-4384-A772-3FDE6B5F2CE2}"/>
                  </a:ext>
                </a:extLst>
              </p14:cNvPr>
              <p14:cNvContentPartPr/>
              <p14:nvPr/>
            </p14:nvContentPartPr>
            <p14:xfrm>
              <a:off x="4595884" y="3663577"/>
              <a:ext cx="741960" cy="270360"/>
            </p14:xfrm>
          </p:contentPart>
        </mc:Choice>
        <mc:Fallback xmlns="">
          <p:pic>
            <p:nvPicPr>
              <p:cNvPr id="262" name="Ink 261">
                <a:extLst>
                  <a:ext uri="{FF2B5EF4-FFF2-40B4-BE49-F238E27FC236}">
                    <a16:creationId xmlns:a16="http://schemas.microsoft.com/office/drawing/2014/main" id="{CDF7F6AE-346B-4384-A772-3FDE6B5F2CE2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4586884" y="3654577"/>
                <a:ext cx="759600" cy="28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6">
            <p14:nvContentPartPr>
              <p14:cNvPr id="272" name="Ink 271">
                <a:extLst>
                  <a:ext uri="{FF2B5EF4-FFF2-40B4-BE49-F238E27FC236}">
                    <a16:creationId xmlns:a16="http://schemas.microsoft.com/office/drawing/2014/main" id="{AF1AA16B-D4A4-4FD2-ABC4-C3AD64D1F3D8}"/>
                  </a:ext>
                </a:extLst>
              </p14:cNvPr>
              <p14:cNvContentPartPr/>
              <p14:nvPr/>
            </p14:nvContentPartPr>
            <p14:xfrm>
              <a:off x="6797644" y="3626137"/>
              <a:ext cx="1242720" cy="211320"/>
            </p14:xfrm>
          </p:contentPart>
        </mc:Choice>
        <mc:Fallback xmlns="">
          <p:pic>
            <p:nvPicPr>
              <p:cNvPr id="272" name="Ink 271">
                <a:extLst>
                  <a:ext uri="{FF2B5EF4-FFF2-40B4-BE49-F238E27FC236}">
                    <a16:creationId xmlns:a16="http://schemas.microsoft.com/office/drawing/2014/main" id="{AF1AA16B-D4A4-4FD2-ABC4-C3AD64D1F3D8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6788644" y="3617482"/>
                <a:ext cx="1260360" cy="22899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8">
            <p14:nvContentPartPr>
              <p14:cNvPr id="281" name="Ink 280">
                <a:extLst>
                  <a:ext uri="{FF2B5EF4-FFF2-40B4-BE49-F238E27FC236}">
                    <a16:creationId xmlns:a16="http://schemas.microsoft.com/office/drawing/2014/main" id="{67256D2E-B344-4751-9A73-2E7BB2E60CE6}"/>
                  </a:ext>
                </a:extLst>
              </p14:cNvPr>
              <p14:cNvContentPartPr/>
              <p14:nvPr/>
            </p14:nvContentPartPr>
            <p14:xfrm>
              <a:off x="4094044" y="4152457"/>
              <a:ext cx="1222200" cy="202320"/>
            </p14:xfrm>
          </p:contentPart>
        </mc:Choice>
        <mc:Fallback xmlns="">
          <p:pic>
            <p:nvPicPr>
              <p:cNvPr id="281" name="Ink 280">
                <a:extLst>
                  <a:ext uri="{FF2B5EF4-FFF2-40B4-BE49-F238E27FC236}">
                    <a16:creationId xmlns:a16="http://schemas.microsoft.com/office/drawing/2014/main" id="{67256D2E-B344-4751-9A73-2E7BB2E60CE6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4085044" y="4143457"/>
                <a:ext cx="1239840" cy="21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0">
            <p14:nvContentPartPr>
              <p14:cNvPr id="291" name="Ink 290">
                <a:extLst>
                  <a:ext uri="{FF2B5EF4-FFF2-40B4-BE49-F238E27FC236}">
                    <a16:creationId xmlns:a16="http://schemas.microsoft.com/office/drawing/2014/main" id="{ECF91305-3E86-4C85-BBC2-4A4D0CE2D68B}"/>
                  </a:ext>
                </a:extLst>
              </p14:cNvPr>
              <p14:cNvContentPartPr/>
              <p14:nvPr/>
            </p14:nvContentPartPr>
            <p14:xfrm>
              <a:off x="7295524" y="4030777"/>
              <a:ext cx="648360" cy="285480"/>
            </p14:xfrm>
          </p:contentPart>
        </mc:Choice>
        <mc:Fallback xmlns="">
          <p:pic>
            <p:nvPicPr>
              <p:cNvPr id="291" name="Ink 290">
                <a:extLst>
                  <a:ext uri="{FF2B5EF4-FFF2-40B4-BE49-F238E27FC236}">
                    <a16:creationId xmlns:a16="http://schemas.microsoft.com/office/drawing/2014/main" id="{ECF91305-3E86-4C85-BBC2-4A4D0CE2D68B}"/>
                  </a:ext>
                </a:extLst>
              </p:cNvPr>
              <p:cNvPicPr/>
              <p:nvPr/>
            </p:nvPicPr>
            <p:blipFill>
              <a:blip r:embed="rId111"/>
              <a:stretch>
                <a:fillRect/>
              </a:stretch>
            </p:blipFill>
            <p:spPr>
              <a:xfrm>
                <a:off x="7286519" y="4022137"/>
                <a:ext cx="666010" cy="30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2">
            <p14:nvContentPartPr>
              <p14:cNvPr id="292" name="Ink 291">
                <a:extLst>
                  <a:ext uri="{FF2B5EF4-FFF2-40B4-BE49-F238E27FC236}">
                    <a16:creationId xmlns:a16="http://schemas.microsoft.com/office/drawing/2014/main" id="{6B45EAE8-C1AA-4045-B1CD-CE29B39586E6}"/>
                  </a:ext>
                </a:extLst>
              </p14:cNvPr>
              <p14:cNvContentPartPr/>
              <p14:nvPr/>
            </p14:nvContentPartPr>
            <p14:xfrm>
              <a:off x="6810964" y="4053457"/>
              <a:ext cx="373680" cy="167400"/>
            </p14:xfrm>
          </p:contentPart>
        </mc:Choice>
        <mc:Fallback xmlns="">
          <p:pic>
            <p:nvPicPr>
              <p:cNvPr id="292" name="Ink 291">
                <a:extLst>
                  <a:ext uri="{FF2B5EF4-FFF2-40B4-BE49-F238E27FC236}">
                    <a16:creationId xmlns:a16="http://schemas.microsoft.com/office/drawing/2014/main" id="{6B45EAE8-C1AA-4045-B1CD-CE29B39586E6}"/>
                  </a:ext>
                </a:extLst>
              </p:cNvPr>
              <p:cNvPicPr/>
              <p:nvPr/>
            </p:nvPicPr>
            <p:blipFill>
              <a:blip r:embed="rId113"/>
              <a:stretch>
                <a:fillRect/>
              </a:stretch>
            </p:blipFill>
            <p:spPr>
              <a:xfrm>
                <a:off x="6801964" y="4044817"/>
                <a:ext cx="391320" cy="185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4">
            <p14:nvContentPartPr>
              <p14:cNvPr id="293" name="Ink 292">
                <a:extLst>
                  <a:ext uri="{FF2B5EF4-FFF2-40B4-BE49-F238E27FC236}">
                    <a16:creationId xmlns:a16="http://schemas.microsoft.com/office/drawing/2014/main" id="{ABD7DCC4-31B8-4E47-9B06-7E1E4939C28C}"/>
                  </a:ext>
                </a:extLst>
              </p14:cNvPr>
              <p14:cNvContentPartPr/>
              <p14:nvPr/>
            </p14:nvContentPartPr>
            <p14:xfrm>
              <a:off x="5572564" y="4099897"/>
              <a:ext cx="1034640" cy="166320"/>
            </p14:xfrm>
          </p:contentPart>
        </mc:Choice>
        <mc:Fallback xmlns="">
          <p:pic>
            <p:nvPicPr>
              <p:cNvPr id="293" name="Ink 292">
                <a:extLst>
                  <a:ext uri="{FF2B5EF4-FFF2-40B4-BE49-F238E27FC236}">
                    <a16:creationId xmlns:a16="http://schemas.microsoft.com/office/drawing/2014/main" id="{ABD7DCC4-31B8-4E47-9B06-7E1E4939C28C}"/>
                  </a:ext>
                </a:extLst>
              </p:cNvPr>
              <p:cNvPicPr/>
              <p:nvPr/>
            </p:nvPicPr>
            <p:blipFill>
              <a:blip r:embed="rId115"/>
              <a:stretch>
                <a:fillRect/>
              </a:stretch>
            </p:blipFill>
            <p:spPr>
              <a:xfrm>
                <a:off x="5563564" y="4090897"/>
                <a:ext cx="1052280" cy="183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6">
            <p14:nvContentPartPr>
              <p14:cNvPr id="297" name="Ink 296">
                <a:extLst>
                  <a:ext uri="{FF2B5EF4-FFF2-40B4-BE49-F238E27FC236}">
                    <a16:creationId xmlns:a16="http://schemas.microsoft.com/office/drawing/2014/main" id="{F6CFFF1F-5102-4F2B-8080-B9BDF113FCBB}"/>
                  </a:ext>
                </a:extLst>
              </p14:cNvPr>
              <p14:cNvContentPartPr/>
              <p14:nvPr/>
            </p14:nvContentPartPr>
            <p14:xfrm>
              <a:off x="3907564" y="4540177"/>
              <a:ext cx="450000" cy="232920"/>
            </p14:xfrm>
          </p:contentPart>
        </mc:Choice>
        <mc:Fallback xmlns="">
          <p:pic>
            <p:nvPicPr>
              <p:cNvPr id="297" name="Ink 296">
                <a:extLst>
                  <a:ext uri="{FF2B5EF4-FFF2-40B4-BE49-F238E27FC236}">
                    <a16:creationId xmlns:a16="http://schemas.microsoft.com/office/drawing/2014/main" id="{F6CFFF1F-5102-4F2B-8080-B9BDF113FCBB}"/>
                  </a:ext>
                </a:extLst>
              </p:cNvPr>
              <p:cNvPicPr/>
              <p:nvPr/>
            </p:nvPicPr>
            <p:blipFill>
              <a:blip r:embed="rId117"/>
              <a:stretch>
                <a:fillRect/>
              </a:stretch>
            </p:blipFill>
            <p:spPr>
              <a:xfrm>
                <a:off x="3898564" y="4531177"/>
                <a:ext cx="467640" cy="25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8">
            <p14:nvContentPartPr>
              <p14:cNvPr id="364" name="Ink 363">
                <a:extLst>
                  <a:ext uri="{FF2B5EF4-FFF2-40B4-BE49-F238E27FC236}">
                    <a16:creationId xmlns:a16="http://schemas.microsoft.com/office/drawing/2014/main" id="{6A11E47F-DF55-4FDA-9876-6CE1AFF9B3BB}"/>
                  </a:ext>
                </a:extLst>
              </p14:cNvPr>
              <p14:cNvContentPartPr/>
              <p14:nvPr/>
            </p14:nvContentPartPr>
            <p14:xfrm>
              <a:off x="4583644" y="4392937"/>
              <a:ext cx="4504320" cy="1194480"/>
            </p14:xfrm>
          </p:contentPart>
        </mc:Choice>
        <mc:Fallback xmlns="">
          <p:pic>
            <p:nvPicPr>
              <p:cNvPr id="364" name="Ink 363">
                <a:extLst>
                  <a:ext uri="{FF2B5EF4-FFF2-40B4-BE49-F238E27FC236}">
                    <a16:creationId xmlns:a16="http://schemas.microsoft.com/office/drawing/2014/main" id="{6A11E47F-DF55-4FDA-9876-6CE1AFF9B3BB}"/>
                  </a:ext>
                </a:extLst>
              </p:cNvPr>
              <p:cNvPicPr/>
              <p:nvPr/>
            </p:nvPicPr>
            <p:blipFill>
              <a:blip r:embed="rId119"/>
              <a:stretch>
                <a:fillRect/>
              </a:stretch>
            </p:blipFill>
            <p:spPr>
              <a:xfrm>
                <a:off x="4574644" y="4383937"/>
                <a:ext cx="4521960" cy="1212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51870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52E7B86-0D8B-4060-B2A5-2CF00E0A361D}"/>
                  </a:ext>
                </a:extLst>
              </p14:cNvPr>
              <p14:cNvContentPartPr/>
              <p14:nvPr/>
            </p14:nvContentPartPr>
            <p14:xfrm>
              <a:off x="1485844" y="1701577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52E7B86-0D8B-4060-B2A5-2CF00E0A361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77204" y="169257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5" name="Ink 34">
                <a:extLst>
                  <a:ext uri="{FF2B5EF4-FFF2-40B4-BE49-F238E27FC236}">
                    <a16:creationId xmlns:a16="http://schemas.microsoft.com/office/drawing/2014/main" id="{139BA49C-BDD6-4D5D-83E6-5A2DF513BCDA}"/>
                  </a:ext>
                </a:extLst>
              </p14:cNvPr>
              <p14:cNvContentPartPr/>
              <p14:nvPr/>
            </p14:nvContentPartPr>
            <p14:xfrm>
              <a:off x="653524" y="160057"/>
              <a:ext cx="2626560" cy="475920"/>
            </p14:xfrm>
          </p:contentPart>
        </mc:Choice>
        <mc:Fallback xmlns="">
          <p:pic>
            <p:nvPicPr>
              <p:cNvPr id="35" name="Ink 34">
                <a:extLst>
                  <a:ext uri="{FF2B5EF4-FFF2-40B4-BE49-F238E27FC236}">
                    <a16:creationId xmlns:a16="http://schemas.microsoft.com/office/drawing/2014/main" id="{139BA49C-BDD6-4D5D-83E6-5A2DF513BCD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44884" y="151410"/>
                <a:ext cx="2644200" cy="4935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CA1DE210-6156-4771-BF7D-91357B9D3690}"/>
                  </a:ext>
                </a:extLst>
              </p14:cNvPr>
              <p14:cNvContentPartPr/>
              <p14:nvPr/>
            </p14:nvContentPartPr>
            <p14:xfrm>
              <a:off x="5940124" y="139177"/>
              <a:ext cx="280440" cy="31716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CA1DE210-6156-4771-BF7D-91357B9D369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5931124" y="130177"/>
                <a:ext cx="298080" cy="33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0" name="Ink 59">
                <a:extLst>
                  <a:ext uri="{FF2B5EF4-FFF2-40B4-BE49-F238E27FC236}">
                    <a16:creationId xmlns:a16="http://schemas.microsoft.com/office/drawing/2014/main" id="{8B013EC1-C000-485A-9525-C84059001B14}"/>
                  </a:ext>
                </a:extLst>
              </p14:cNvPr>
              <p14:cNvContentPartPr/>
              <p14:nvPr/>
            </p14:nvContentPartPr>
            <p14:xfrm>
              <a:off x="6477604" y="178057"/>
              <a:ext cx="2043360" cy="254160"/>
            </p14:xfrm>
          </p:contentPart>
        </mc:Choice>
        <mc:Fallback xmlns="">
          <p:pic>
            <p:nvPicPr>
              <p:cNvPr id="60" name="Ink 59">
                <a:extLst>
                  <a:ext uri="{FF2B5EF4-FFF2-40B4-BE49-F238E27FC236}">
                    <a16:creationId xmlns:a16="http://schemas.microsoft.com/office/drawing/2014/main" id="{8B013EC1-C000-485A-9525-C84059001B1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68604" y="169417"/>
                <a:ext cx="2061000" cy="271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5290757D-ECC6-4A25-B877-669E960E6C65}"/>
                  </a:ext>
                </a:extLst>
              </p14:cNvPr>
              <p14:cNvContentPartPr/>
              <p14:nvPr/>
            </p14:nvContentPartPr>
            <p14:xfrm>
              <a:off x="8670004" y="164017"/>
              <a:ext cx="180720" cy="62136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5290757D-ECC6-4A25-B877-669E960E6C65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8661364" y="155017"/>
                <a:ext cx="198360" cy="63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0F1A5FEA-2058-472E-8796-E275F384EE05}"/>
                  </a:ext>
                </a:extLst>
              </p14:cNvPr>
              <p14:cNvContentPartPr/>
              <p14:nvPr/>
            </p14:nvContentPartPr>
            <p14:xfrm>
              <a:off x="7645804" y="520417"/>
              <a:ext cx="772920" cy="189360"/>
            </p14:xfrm>
          </p:contentPart>
        </mc:Choice>
        <mc:Fallback xmlns=""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0F1A5FEA-2058-472E-8796-E275F384EE0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637164" y="511777"/>
                <a:ext cx="790560" cy="20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85" name="Ink 84">
                <a:extLst>
                  <a:ext uri="{FF2B5EF4-FFF2-40B4-BE49-F238E27FC236}">
                    <a16:creationId xmlns:a16="http://schemas.microsoft.com/office/drawing/2014/main" id="{B0E1024B-6836-4876-B701-3671DDA90A08}"/>
                  </a:ext>
                </a:extLst>
              </p14:cNvPr>
              <p14:cNvContentPartPr/>
              <p14:nvPr/>
            </p14:nvContentPartPr>
            <p14:xfrm>
              <a:off x="6799804" y="504217"/>
              <a:ext cx="606600" cy="212040"/>
            </p14:xfrm>
          </p:contentPart>
        </mc:Choice>
        <mc:Fallback xmlns="">
          <p:pic>
            <p:nvPicPr>
              <p:cNvPr id="85" name="Ink 84">
                <a:extLst>
                  <a:ext uri="{FF2B5EF4-FFF2-40B4-BE49-F238E27FC236}">
                    <a16:creationId xmlns:a16="http://schemas.microsoft.com/office/drawing/2014/main" id="{B0E1024B-6836-4876-B701-3671DDA90A08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790809" y="495577"/>
                <a:ext cx="624230" cy="229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86" name="Ink 85">
                <a:extLst>
                  <a:ext uri="{FF2B5EF4-FFF2-40B4-BE49-F238E27FC236}">
                    <a16:creationId xmlns:a16="http://schemas.microsoft.com/office/drawing/2014/main" id="{110E7F91-768B-4E6C-B263-FE9FDB931899}"/>
                  </a:ext>
                </a:extLst>
              </p14:cNvPr>
              <p14:cNvContentPartPr/>
              <p14:nvPr/>
            </p14:nvContentPartPr>
            <p14:xfrm>
              <a:off x="5987644" y="541297"/>
              <a:ext cx="560880" cy="156960"/>
            </p14:xfrm>
          </p:contentPart>
        </mc:Choice>
        <mc:Fallback xmlns="">
          <p:pic>
            <p:nvPicPr>
              <p:cNvPr id="86" name="Ink 85">
                <a:extLst>
                  <a:ext uri="{FF2B5EF4-FFF2-40B4-BE49-F238E27FC236}">
                    <a16:creationId xmlns:a16="http://schemas.microsoft.com/office/drawing/2014/main" id="{110E7F91-768B-4E6C-B263-FE9FDB931899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5979004" y="532657"/>
                <a:ext cx="578520" cy="17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89" name="Ink 88">
                <a:extLst>
                  <a:ext uri="{FF2B5EF4-FFF2-40B4-BE49-F238E27FC236}">
                    <a16:creationId xmlns:a16="http://schemas.microsoft.com/office/drawing/2014/main" id="{FE299B1C-27A3-48AE-8F6B-21FB0D56CE8F}"/>
                  </a:ext>
                </a:extLst>
              </p14:cNvPr>
              <p14:cNvContentPartPr/>
              <p14:nvPr/>
            </p14:nvContentPartPr>
            <p14:xfrm>
              <a:off x="3599764" y="190657"/>
              <a:ext cx="2151360" cy="566640"/>
            </p14:xfrm>
          </p:contentPart>
        </mc:Choice>
        <mc:Fallback xmlns="">
          <p:pic>
            <p:nvPicPr>
              <p:cNvPr id="89" name="Ink 88">
                <a:extLst>
                  <a:ext uri="{FF2B5EF4-FFF2-40B4-BE49-F238E27FC236}">
                    <a16:creationId xmlns:a16="http://schemas.microsoft.com/office/drawing/2014/main" id="{FE299B1C-27A3-48AE-8F6B-21FB0D56CE8F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3591124" y="181663"/>
                <a:ext cx="2169000" cy="58426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941BA0A0-FFF7-42A1-B685-36FB2DF84458}"/>
                  </a:ext>
                </a:extLst>
              </p14:cNvPr>
              <p14:cNvContentPartPr/>
              <p14:nvPr/>
            </p14:nvContentPartPr>
            <p14:xfrm>
              <a:off x="1076164" y="1035217"/>
              <a:ext cx="261720" cy="502920"/>
            </p14:xfrm>
          </p:contentPart>
        </mc:Choice>
        <mc:Fallback xmlns=""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941BA0A0-FFF7-42A1-B685-36FB2DF84458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067524" y="1026577"/>
                <a:ext cx="279360" cy="52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24AD9A67-3DC9-4253-B9B8-735B38C4C64D}"/>
                  </a:ext>
                </a:extLst>
              </p14:cNvPr>
              <p14:cNvContentPartPr/>
              <p14:nvPr/>
            </p14:nvContentPartPr>
            <p14:xfrm>
              <a:off x="3045004" y="1065817"/>
              <a:ext cx="208080" cy="414360"/>
            </p14:xfrm>
          </p:contentPart>
        </mc:Choice>
        <mc:Fallback xmlns=""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24AD9A67-3DC9-4253-B9B8-735B38C4C64D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3036004" y="1056817"/>
                <a:ext cx="225720" cy="43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109" name="Ink 108">
                <a:extLst>
                  <a:ext uri="{FF2B5EF4-FFF2-40B4-BE49-F238E27FC236}">
                    <a16:creationId xmlns:a16="http://schemas.microsoft.com/office/drawing/2014/main" id="{7ED5D017-3A94-436D-AB0C-668E71C4474A}"/>
                  </a:ext>
                </a:extLst>
              </p14:cNvPr>
              <p14:cNvContentPartPr/>
              <p14:nvPr/>
            </p14:nvContentPartPr>
            <p14:xfrm>
              <a:off x="1504924" y="1093537"/>
              <a:ext cx="1132920" cy="304560"/>
            </p14:xfrm>
          </p:contentPart>
        </mc:Choice>
        <mc:Fallback xmlns="">
          <p:pic>
            <p:nvPicPr>
              <p:cNvPr id="109" name="Ink 108">
                <a:extLst>
                  <a:ext uri="{FF2B5EF4-FFF2-40B4-BE49-F238E27FC236}">
                    <a16:creationId xmlns:a16="http://schemas.microsoft.com/office/drawing/2014/main" id="{7ED5D017-3A94-436D-AB0C-668E71C4474A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1495924" y="1084897"/>
                <a:ext cx="1150560" cy="32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27" name="Ink 126">
                <a:extLst>
                  <a:ext uri="{FF2B5EF4-FFF2-40B4-BE49-F238E27FC236}">
                    <a16:creationId xmlns:a16="http://schemas.microsoft.com/office/drawing/2014/main" id="{E6269260-D78D-4ABC-8C93-063F61D20763}"/>
                  </a:ext>
                </a:extLst>
              </p14:cNvPr>
              <p14:cNvContentPartPr/>
              <p14:nvPr/>
            </p14:nvContentPartPr>
            <p14:xfrm>
              <a:off x="4831684" y="927577"/>
              <a:ext cx="1761480" cy="293040"/>
            </p14:xfrm>
          </p:contentPart>
        </mc:Choice>
        <mc:Fallback xmlns="">
          <p:pic>
            <p:nvPicPr>
              <p:cNvPr id="127" name="Ink 126">
                <a:extLst>
                  <a:ext uri="{FF2B5EF4-FFF2-40B4-BE49-F238E27FC236}">
                    <a16:creationId xmlns:a16="http://schemas.microsoft.com/office/drawing/2014/main" id="{E6269260-D78D-4ABC-8C93-063F61D20763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823044" y="918937"/>
                <a:ext cx="1779120" cy="31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28" name="Ink 127">
                <a:extLst>
                  <a:ext uri="{FF2B5EF4-FFF2-40B4-BE49-F238E27FC236}">
                    <a16:creationId xmlns:a16="http://schemas.microsoft.com/office/drawing/2014/main" id="{533C693A-4F88-4FE4-BB1E-7C75D8F6606B}"/>
                  </a:ext>
                </a:extLst>
              </p14:cNvPr>
              <p14:cNvContentPartPr/>
              <p14:nvPr/>
            </p14:nvContentPartPr>
            <p14:xfrm>
              <a:off x="3819004" y="939817"/>
              <a:ext cx="685440" cy="233280"/>
            </p14:xfrm>
          </p:contentPart>
        </mc:Choice>
        <mc:Fallback xmlns="">
          <p:pic>
            <p:nvPicPr>
              <p:cNvPr id="128" name="Ink 127">
                <a:extLst>
                  <a:ext uri="{FF2B5EF4-FFF2-40B4-BE49-F238E27FC236}">
                    <a16:creationId xmlns:a16="http://schemas.microsoft.com/office/drawing/2014/main" id="{533C693A-4F88-4FE4-BB1E-7C75D8F6606B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810359" y="930817"/>
                <a:ext cx="703089" cy="2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42" name="Ink 141">
                <a:extLst>
                  <a:ext uri="{FF2B5EF4-FFF2-40B4-BE49-F238E27FC236}">
                    <a16:creationId xmlns:a16="http://schemas.microsoft.com/office/drawing/2014/main" id="{A2E5AC86-FBE1-4CC4-9E7D-1C2D36CD31D7}"/>
                  </a:ext>
                </a:extLst>
              </p14:cNvPr>
              <p14:cNvContentPartPr/>
              <p14:nvPr/>
            </p14:nvContentPartPr>
            <p14:xfrm>
              <a:off x="6871444" y="882217"/>
              <a:ext cx="1010160" cy="253440"/>
            </p14:xfrm>
          </p:contentPart>
        </mc:Choice>
        <mc:Fallback xmlns="">
          <p:pic>
            <p:nvPicPr>
              <p:cNvPr id="142" name="Ink 141">
                <a:extLst>
                  <a:ext uri="{FF2B5EF4-FFF2-40B4-BE49-F238E27FC236}">
                    <a16:creationId xmlns:a16="http://schemas.microsoft.com/office/drawing/2014/main" id="{A2E5AC86-FBE1-4CC4-9E7D-1C2D36CD31D7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6862804" y="873577"/>
                <a:ext cx="1027800" cy="27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44" name="Ink 143">
                <a:extLst>
                  <a:ext uri="{FF2B5EF4-FFF2-40B4-BE49-F238E27FC236}">
                    <a16:creationId xmlns:a16="http://schemas.microsoft.com/office/drawing/2014/main" id="{641D33EE-097B-44E0-83D0-A854845D456E}"/>
                  </a:ext>
                </a:extLst>
              </p14:cNvPr>
              <p14:cNvContentPartPr/>
              <p14:nvPr/>
            </p14:nvContentPartPr>
            <p14:xfrm>
              <a:off x="8230804" y="909217"/>
              <a:ext cx="750240" cy="292680"/>
            </p14:xfrm>
          </p:contentPart>
        </mc:Choice>
        <mc:Fallback xmlns="">
          <p:pic>
            <p:nvPicPr>
              <p:cNvPr id="144" name="Ink 143">
                <a:extLst>
                  <a:ext uri="{FF2B5EF4-FFF2-40B4-BE49-F238E27FC236}">
                    <a16:creationId xmlns:a16="http://schemas.microsoft.com/office/drawing/2014/main" id="{641D33EE-097B-44E0-83D0-A854845D456E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222164" y="900228"/>
                <a:ext cx="767880" cy="31029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52" name="Ink 151">
                <a:extLst>
                  <a:ext uri="{FF2B5EF4-FFF2-40B4-BE49-F238E27FC236}">
                    <a16:creationId xmlns:a16="http://schemas.microsoft.com/office/drawing/2014/main" id="{65946A9B-D328-48E5-A5BC-F1630BD9BD95}"/>
                  </a:ext>
                </a:extLst>
              </p14:cNvPr>
              <p14:cNvContentPartPr/>
              <p14:nvPr/>
            </p14:nvContentPartPr>
            <p14:xfrm>
              <a:off x="4514164" y="1336177"/>
              <a:ext cx="448200" cy="179280"/>
            </p14:xfrm>
          </p:contentPart>
        </mc:Choice>
        <mc:Fallback xmlns="">
          <p:pic>
            <p:nvPicPr>
              <p:cNvPr id="152" name="Ink 151">
                <a:extLst>
                  <a:ext uri="{FF2B5EF4-FFF2-40B4-BE49-F238E27FC236}">
                    <a16:creationId xmlns:a16="http://schemas.microsoft.com/office/drawing/2014/main" id="{65946A9B-D328-48E5-A5BC-F1630BD9BD95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4505524" y="1327177"/>
                <a:ext cx="465840" cy="19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53" name="Ink 152">
                <a:extLst>
                  <a:ext uri="{FF2B5EF4-FFF2-40B4-BE49-F238E27FC236}">
                    <a16:creationId xmlns:a16="http://schemas.microsoft.com/office/drawing/2014/main" id="{CFAFC0E1-0C52-4895-8EDA-50BB276757A3}"/>
                  </a:ext>
                </a:extLst>
              </p14:cNvPr>
              <p14:cNvContentPartPr/>
              <p14:nvPr/>
            </p14:nvContentPartPr>
            <p14:xfrm>
              <a:off x="3896404" y="1381177"/>
              <a:ext cx="407160" cy="164160"/>
            </p14:xfrm>
          </p:contentPart>
        </mc:Choice>
        <mc:Fallback xmlns="">
          <p:pic>
            <p:nvPicPr>
              <p:cNvPr id="153" name="Ink 152">
                <a:extLst>
                  <a:ext uri="{FF2B5EF4-FFF2-40B4-BE49-F238E27FC236}">
                    <a16:creationId xmlns:a16="http://schemas.microsoft.com/office/drawing/2014/main" id="{CFAFC0E1-0C52-4895-8EDA-50BB276757A3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887404" y="1372197"/>
                <a:ext cx="424800" cy="1817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54" name="Ink 153">
                <a:extLst>
                  <a:ext uri="{FF2B5EF4-FFF2-40B4-BE49-F238E27FC236}">
                    <a16:creationId xmlns:a16="http://schemas.microsoft.com/office/drawing/2014/main" id="{BF87676D-97D3-428B-A3A0-3B38F8FDAFF8}"/>
                  </a:ext>
                </a:extLst>
              </p14:cNvPr>
              <p14:cNvContentPartPr/>
              <p14:nvPr/>
            </p14:nvContentPartPr>
            <p14:xfrm>
              <a:off x="5243884" y="1316377"/>
              <a:ext cx="637560" cy="188640"/>
            </p14:xfrm>
          </p:contentPart>
        </mc:Choice>
        <mc:Fallback xmlns="">
          <p:pic>
            <p:nvPicPr>
              <p:cNvPr id="154" name="Ink 153">
                <a:extLst>
                  <a:ext uri="{FF2B5EF4-FFF2-40B4-BE49-F238E27FC236}">
                    <a16:creationId xmlns:a16="http://schemas.microsoft.com/office/drawing/2014/main" id="{BF87676D-97D3-428B-A3A0-3B38F8FDAFF8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5235244" y="1307737"/>
                <a:ext cx="655200" cy="20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71" name="Ink 170">
                <a:extLst>
                  <a:ext uri="{FF2B5EF4-FFF2-40B4-BE49-F238E27FC236}">
                    <a16:creationId xmlns:a16="http://schemas.microsoft.com/office/drawing/2014/main" id="{1E4B7940-46EE-462F-AAC9-74418A006C5C}"/>
                  </a:ext>
                </a:extLst>
              </p14:cNvPr>
              <p14:cNvContentPartPr/>
              <p14:nvPr/>
            </p14:nvContentPartPr>
            <p14:xfrm>
              <a:off x="7405684" y="1254817"/>
              <a:ext cx="1291680" cy="331200"/>
            </p14:xfrm>
          </p:contentPart>
        </mc:Choice>
        <mc:Fallback xmlns="">
          <p:pic>
            <p:nvPicPr>
              <p:cNvPr id="171" name="Ink 170">
                <a:extLst>
                  <a:ext uri="{FF2B5EF4-FFF2-40B4-BE49-F238E27FC236}">
                    <a16:creationId xmlns:a16="http://schemas.microsoft.com/office/drawing/2014/main" id="{1E4B7940-46EE-462F-AAC9-74418A006C5C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7397044" y="1246177"/>
                <a:ext cx="1309320" cy="34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72" name="Ink 171">
                <a:extLst>
                  <a:ext uri="{FF2B5EF4-FFF2-40B4-BE49-F238E27FC236}">
                    <a16:creationId xmlns:a16="http://schemas.microsoft.com/office/drawing/2014/main" id="{DA3ED954-0302-4B1F-8A3D-BC53E6DD5E20}"/>
                  </a:ext>
                </a:extLst>
              </p14:cNvPr>
              <p14:cNvContentPartPr/>
              <p14:nvPr/>
            </p14:nvContentPartPr>
            <p14:xfrm>
              <a:off x="6942364" y="1335457"/>
              <a:ext cx="167760" cy="169920"/>
            </p14:xfrm>
          </p:contentPart>
        </mc:Choice>
        <mc:Fallback xmlns="">
          <p:pic>
            <p:nvPicPr>
              <p:cNvPr id="172" name="Ink 171">
                <a:extLst>
                  <a:ext uri="{FF2B5EF4-FFF2-40B4-BE49-F238E27FC236}">
                    <a16:creationId xmlns:a16="http://schemas.microsoft.com/office/drawing/2014/main" id="{DA3ED954-0302-4B1F-8A3D-BC53E6DD5E20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933724" y="1326476"/>
                <a:ext cx="185400" cy="18752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73" name="Ink 172">
                <a:extLst>
                  <a:ext uri="{FF2B5EF4-FFF2-40B4-BE49-F238E27FC236}">
                    <a16:creationId xmlns:a16="http://schemas.microsoft.com/office/drawing/2014/main" id="{EED04299-15B9-4EB2-9DA3-738F6A5B1705}"/>
                  </a:ext>
                </a:extLst>
              </p14:cNvPr>
              <p14:cNvContentPartPr/>
              <p14:nvPr/>
            </p14:nvContentPartPr>
            <p14:xfrm>
              <a:off x="6101044" y="1326097"/>
              <a:ext cx="608040" cy="201960"/>
            </p14:xfrm>
          </p:contentPart>
        </mc:Choice>
        <mc:Fallback xmlns="">
          <p:pic>
            <p:nvPicPr>
              <p:cNvPr id="173" name="Ink 172">
                <a:extLst>
                  <a:ext uri="{FF2B5EF4-FFF2-40B4-BE49-F238E27FC236}">
                    <a16:creationId xmlns:a16="http://schemas.microsoft.com/office/drawing/2014/main" id="{EED04299-15B9-4EB2-9DA3-738F6A5B1705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092404" y="1317457"/>
                <a:ext cx="625680" cy="219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74" name="Ink 173">
                <a:extLst>
                  <a:ext uri="{FF2B5EF4-FFF2-40B4-BE49-F238E27FC236}">
                    <a16:creationId xmlns:a16="http://schemas.microsoft.com/office/drawing/2014/main" id="{C2C2F88C-AC11-41FA-95D2-44A60C8761B2}"/>
                  </a:ext>
                </a:extLst>
              </p14:cNvPr>
              <p14:cNvContentPartPr/>
              <p14:nvPr/>
            </p14:nvContentPartPr>
            <p14:xfrm>
              <a:off x="3953644" y="1733257"/>
              <a:ext cx="307440" cy="308160"/>
            </p14:xfrm>
          </p:contentPart>
        </mc:Choice>
        <mc:Fallback xmlns="">
          <p:pic>
            <p:nvPicPr>
              <p:cNvPr id="174" name="Ink 173">
                <a:extLst>
                  <a:ext uri="{FF2B5EF4-FFF2-40B4-BE49-F238E27FC236}">
                    <a16:creationId xmlns:a16="http://schemas.microsoft.com/office/drawing/2014/main" id="{C2C2F88C-AC11-41FA-95D2-44A60C8761B2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3944644" y="1724617"/>
                <a:ext cx="325080" cy="32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89" name="Ink 188">
                <a:extLst>
                  <a:ext uri="{FF2B5EF4-FFF2-40B4-BE49-F238E27FC236}">
                    <a16:creationId xmlns:a16="http://schemas.microsoft.com/office/drawing/2014/main" id="{18B08AEF-5642-4E98-8803-52A910B01223}"/>
                  </a:ext>
                </a:extLst>
              </p14:cNvPr>
              <p14:cNvContentPartPr/>
              <p14:nvPr/>
            </p14:nvContentPartPr>
            <p14:xfrm>
              <a:off x="5753644" y="1677817"/>
              <a:ext cx="1139400" cy="186120"/>
            </p14:xfrm>
          </p:contentPart>
        </mc:Choice>
        <mc:Fallback xmlns="">
          <p:pic>
            <p:nvPicPr>
              <p:cNvPr id="189" name="Ink 188">
                <a:extLst>
                  <a:ext uri="{FF2B5EF4-FFF2-40B4-BE49-F238E27FC236}">
                    <a16:creationId xmlns:a16="http://schemas.microsoft.com/office/drawing/2014/main" id="{18B08AEF-5642-4E98-8803-52A910B01223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5745007" y="1668800"/>
                <a:ext cx="1157034" cy="2037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90" name="Ink 189">
                <a:extLst>
                  <a:ext uri="{FF2B5EF4-FFF2-40B4-BE49-F238E27FC236}">
                    <a16:creationId xmlns:a16="http://schemas.microsoft.com/office/drawing/2014/main" id="{42D103FC-CC6A-402A-B736-87AD110CA443}"/>
                  </a:ext>
                </a:extLst>
              </p14:cNvPr>
              <p14:cNvContentPartPr/>
              <p14:nvPr/>
            </p14:nvContentPartPr>
            <p14:xfrm>
              <a:off x="4488244" y="1704817"/>
              <a:ext cx="967320" cy="216000"/>
            </p14:xfrm>
          </p:contentPart>
        </mc:Choice>
        <mc:Fallback xmlns="">
          <p:pic>
            <p:nvPicPr>
              <p:cNvPr id="190" name="Ink 189">
                <a:extLst>
                  <a:ext uri="{FF2B5EF4-FFF2-40B4-BE49-F238E27FC236}">
                    <a16:creationId xmlns:a16="http://schemas.microsoft.com/office/drawing/2014/main" id="{42D103FC-CC6A-402A-B736-87AD110CA443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479244" y="1695817"/>
                <a:ext cx="984960" cy="23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91" name="Ink 190">
                <a:extLst>
                  <a:ext uri="{FF2B5EF4-FFF2-40B4-BE49-F238E27FC236}">
                    <a16:creationId xmlns:a16="http://schemas.microsoft.com/office/drawing/2014/main" id="{47978530-05FD-41F3-A477-6896C68834C5}"/>
                  </a:ext>
                </a:extLst>
              </p14:cNvPr>
              <p14:cNvContentPartPr/>
              <p14:nvPr/>
            </p14:nvContentPartPr>
            <p14:xfrm>
              <a:off x="6998524" y="1785457"/>
              <a:ext cx="56160" cy="81360"/>
            </p14:xfrm>
          </p:contentPart>
        </mc:Choice>
        <mc:Fallback xmlns="">
          <p:pic>
            <p:nvPicPr>
              <p:cNvPr id="191" name="Ink 190">
                <a:extLst>
                  <a:ext uri="{FF2B5EF4-FFF2-40B4-BE49-F238E27FC236}">
                    <a16:creationId xmlns:a16="http://schemas.microsoft.com/office/drawing/2014/main" id="{47978530-05FD-41F3-A477-6896C68834C5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6989524" y="1776457"/>
                <a:ext cx="73800" cy="9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304" name="Ink 303">
                <a:extLst>
                  <a:ext uri="{FF2B5EF4-FFF2-40B4-BE49-F238E27FC236}">
                    <a16:creationId xmlns:a16="http://schemas.microsoft.com/office/drawing/2014/main" id="{A3A866ED-0C6C-4422-AE66-687747AE9DDB}"/>
                  </a:ext>
                </a:extLst>
              </p14:cNvPr>
              <p14:cNvContentPartPr/>
              <p14:nvPr/>
            </p14:nvContentPartPr>
            <p14:xfrm>
              <a:off x="1050244" y="1871137"/>
              <a:ext cx="135000" cy="169200"/>
            </p14:xfrm>
          </p:contentPart>
        </mc:Choice>
        <mc:Fallback xmlns="">
          <p:pic>
            <p:nvPicPr>
              <p:cNvPr id="304" name="Ink 303">
                <a:extLst>
                  <a:ext uri="{FF2B5EF4-FFF2-40B4-BE49-F238E27FC236}">
                    <a16:creationId xmlns:a16="http://schemas.microsoft.com/office/drawing/2014/main" id="{A3A866ED-0C6C-4422-AE66-687747AE9DDB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1041244" y="1862497"/>
                <a:ext cx="152640" cy="186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305" name="Ink 304">
                <a:extLst>
                  <a:ext uri="{FF2B5EF4-FFF2-40B4-BE49-F238E27FC236}">
                    <a16:creationId xmlns:a16="http://schemas.microsoft.com/office/drawing/2014/main" id="{8D768F14-6FFB-4858-9B6D-9CC19C62262A}"/>
                  </a:ext>
                </a:extLst>
              </p14:cNvPr>
              <p14:cNvContentPartPr/>
              <p14:nvPr/>
            </p14:nvContentPartPr>
            <p14:xfrm>
              <a:off x="274804" y="1846297"/>
              <a:ext cx="603720" cy="222840"/>
            </p14:xfrm>
          </p:contentPart>
        </mc:Choice>
        <mc:Fallback xmlns="">
          <p:pic>
            <p:nvPicPr>
              <p:cNvPr id="305" name="Ink 304">
                <a:extLst>
                  <a:ext uri="{FF2B5EF4-FFF2-40B4-BE49-F238E27FC236}">
                    <a16:creationId xmlns:a16="http://schemas.microsoft.com/office/drawing/2014/main" id="{8D768F14-6FFB-4858-9B6D-9CC19C62262A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266164" y="1837657"/>
                <a:ext cx="621360" cy="24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315" name="Ink 314">
                <a:extLst>
                  <a:ext uri="{FF2B5EF4-FFF2-40B4-BE49-F238E27FC236}">
                    <a16:creationId xmlns:a16="http://schemas.microsoft.com/office/drawing/2014/main" id="{E0E1A847-272E-4299-A26D-029CF9B20C70}"/>
                  </a:ext>
                </a:extLst>
              </p14:cNvPr>
              <p14:cNvContentPartPr/>
              <p14:nvPr/>
            </p14:nvContentPartPr>
            <p14:xfrm>
              <a:off x="1934044" y="1780417"/>
              <a:ext cx="1612080" cy="216720"/>
            </p14:xfrm>
          </p:contentPart>
        </mc:Choice>
        <mc:Fallback xmlns="">
          <p:pic>
            <p:nvPicPr>
              <p:cNvPr id="315" name="Ink 314">
                <a:extLst>
                  <a:ext uri="{FF2B5EF4-FFF2-40B4-BE49-F238E27FC236}">
                    <a16:creationId xmlns:a16="http://schemas.microsoft.com/office/drawing/2014/main" id="{E0E1A847-272E-4299-A26D-029CF9B20C70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1925404" y="1771432"/>
                <a:ext cx="1629720" cy="23433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316" name="Ink 315">
                <a:extLst>
                  <a:ext uri="{FF2B5EF4-FFF2-40B4-BE49-F238E27FC236}">
                    <a16:creationId xmlns:a16="http://schemas.microsoft.com/office/drawing/2014/main" id="{7E06DDA0-33CF-4E6A-8B24-F94B6E2A4AF6}"/>
                  </a:ext>
                </a:extLst>
              </p14:cNvPr>
              <p14:cNvContentPartPr/>
              <p14:nvPr/>
            </p14:nvContentPartPr>
            <p14:xfrm>
              <a:off x="1397644" y="1844137"/>
              <a:ext cx="298080" cy="129600"/>
            </p14:xfrm>
          </p:contentPart>
        </mc:Choice>
        <mc:Fallback xmlns="">
          <p:pic>
            <p:nvPicPr>
              <p:cNvPr id="316" name="Ink 315">
                <a:extLst>
                  <a:ext uri="{FF2B5EF4-FFF2-40B4-BE49-F238E27FC236}">
                    <a16:creationId xmlns:a16="http://schemas.microsoft.com/office/drawing/2014/main" id="{7E06DDA0-33CF-4E6A-8B24-F94B6E2A4AF6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1388655" y="1835497"/>
                <a:ext cx="315699" cy="14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537" name="Ink 536">
                <a:extLst>
                  <a:ext uri="{FF2B5EF4-FFF2-40B4-BE49-F238E27FC236}">
                    <a16:creationId xmlns:a16="http://schemas.microsoft.com/office/drawing/2014/main" id="{FC51DBC9-BDC0-4EA1-B756-95B9B098DE2F}"/>
                  </a:ext>
                </a:extLst>
              </p14:cNvPr>
              <p14:cNvContentPartPr/>
              <p14:nvPr/>
            </p14:nvContentPartPr>
            <p14:xfrm>
              <a:off x="327004" y="2140417"/>
              <a:ext cx="8794440" cy="4059000"/>
            </p14:xfrm>
          </p:contentPart>
        </mc:Choice>
        <mc:Fallback xmlns="">
          <p:pic>
            <p:nvPicPr>
              <p:cNvPr id="537" name="Ink 536">
                <a:extLst>
                  <a:ext uri="{FF2B5EF4-FFF2-40B4-BE49-F238E27FC236}">
                    <a16:creationId xmlns:a16="http://schemas.microsoft.com/office/drawing/2014/main" id="{FC51DBC9-BDC0-4EA1-B756-95B9B098DE2F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318364" y="2131776"/>
                <a:ext cx="8812080" cy="4077002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446AA8C9-36AA-4618-B386-548C9BBB0351}"/>
                  </a:ext>
                </a:extLst>
              </p14:cNvPr>
              <p14:cNvContentPartPr/>
              <p14:nvPr/>
            </p14:nvContentPartPr>
            <p14:xfrm>
              <a:off x="5262368" y="5474248"/>
              <a:ext cx="30960" cy="15984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446AA8C9-36AA-4618-B386-548C9BBB0351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5253728" y="5462008"/>
                <a:ext cx="228600" cy="200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5A00F554-329F-42F7-8494-8318DD48FC2F}"/>
                  </a:ext>
                </a:extLst>
              </p14:cNvPr>
              <p14:cNvContentPartPr/>
              <p14:nvPr/>
            </p14:nvContentPartPr>
            <p14:xfrm>
              <a:off x="4457408" y="5557768"/>
              <a:ext cx="719280" cy="150840"/>
            </p14:xfrm>
          </p:contentPart>
        </mc:Choice>
        <mc:Fallback xmlns=""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5A00F554-329F-42F7-8494-8318DD48FC2F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4448768" y="5548768"/>
                <a:ext cx="736920" cy="16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2DB20716-84BC-4F0F-959F-19B0269D9F66}"/>
                  </a:ext>
                </a:extLst>
              </p14:cNvPr>
              <p14:cNvContentPartPr/>
              <p14:nvPr/>
            </p14:nvContentPartPr>
            <p14:xfrm>
              <a:off x="5560808" y="5462728"/>
              <a:ext cx="142560" cy="1677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2DB20716-84BC-4F0F-959F-19B0269D9F66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5551808" y="5454088"/>
                <a:ext cx="160200" cy="18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0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B0D665E-BD2D-4493-83BE-D73BB4DB3C33}"/>
                  </a:ext>
                </a:extLst>
              </p14:cNvPr>
              <p14:cNvContentPartPr/>
              <p14:nvPr/>
            </p14:nvContentPartPr>
            <p14:xfrm>
              <a:off x="5381570" y="5548006"/>
              <a:ext cx="99720" cy="130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B0D665E-BD2D-4493-83BE-D73BB4DB3C33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5372570" y="5539006"/>
                <a:ext cx="117360" cy="14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38929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E0B5CDBC-3F85-4B9F-B95F-D4386621229B}"/>
                  </a:ext>
                </a:extLst>
              </p14:cNvPr>
              <p14:cNvContentPartPr/>
              <p14:nvPr/>
            </p14:nvContentPartPr>
            <p14:xfrm>
              <a:off x="890863" y="1304000"/>
              <a:ext cx="637200" cy="27900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E0B5CDBC-3F85-4B9F-B95F-D4386621229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1868" y="1295000"/>
                <a:ext cx="654830" cy="296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0460700F-5F7E-4B8F-954A-96FEC1148A34}"/>
                  </a:ext>
                </a:extLst>
              </p14:cNvPr>
              <p14:cNvContentPartPr/>
              <p14:nvPr/>
            </p14:nvContentPartPr>
            <p14:xfrm>
              <a:off x="2649724" y="1803457"/>
              <a:ext cx="360" cy="360"/>
            </p14:xfrm>
          </p:contentPart>
        </mc:Choice>
        <mc:Fallback xmlns=""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0460700F-5F7E-4B8F-954A-96FEC1148A3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641084" y="179481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DA86B5E3-8957-41BC-81B8-9D26AB4EC2C6}"/>
                  </a:ext>
                </a:extLst>
              </p14:cNvPr>
              <p14:cNvContentPartPr/>
              <p14:nvPr/>
            </p14:nvContentPartPr>
            <p14:xfrm>
              <a:off x="2942863" y="1448360"/>
              <a:ext cx="165600" cy="5652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DA86B5E3-8957-41BC-81B8-9D26AB4EC2C6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933863" y="1439360"/>
                <a:ext cx="183240" cy="7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6" name="Ink 15">
                <a:extLst>
                  <a:ext uri="{FF2B5EF4-FFF2-40B4-BE49-F238E27FC236}">
                    <a16:creationId xmlns:a16="http://schemas.microsoft.com/office/drawing/2014/main" id="{9FCBF50D-0ADD-417B-8160-8B2B157E21C7}"/>
                  </a:ext>
                </a:extLst>
              </p14:cNvPr>
              <p14:cNvContentPartPr/>
              <p14:nvPr/>
            </p14:nvContentPartPr>
            <p14:xfrm>
              <a:off x="3608143" y="1378160"/>
              <a:ext cx="109800" cy="135720"/>
            </p14:xfrm>
          </p:contentPart>
        </mc:Choice>
        <mc:Fallback xmlns="">
          <p:pic>
            <p:nvPicPr>
              <p:cNvPr id="16" name="Ink 15">
                <a:extLst>
                  <a:ext uri="{FF2B5EF4-FFF2-40B4-BE49-F238E27FC236}">
                    <a16:creationId xmlns:a16="http://schemas.microsoft.com/office/drawing/2014/main" id="{9FCBF50D-0ADD-417B-8160-8B2B157E21C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599503" y="1369520"/>
                <a:ext cx="127440" cy="15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9" name="Ink 18">
                <a:extLst>
                  <a:ext uri="{FF2B5EF4-FFF2-40B4-BE49-F238E27FC236}">
                    <a16:creationId xmlns:a16="http://schemas.microsoft.com/office/drawing/2014/main" id="{A02781F4-AB87-4C48-8BE4-D483AC308FBB}"/>
                  </a:ext>
                </a:extLst>
              </p14:cNvPr>
              <p14:cNvContentPartPr/>
              <p14:nvPr/>
            </p14:nvContentPartPr>
            <p14:xfrm>
              <a:off x="3823423" y="1418840"/>
              <a:ext cx="463320" cy="110880"/>
            </p14:xfrm>
          </p:contentPart>
        </mc:Choice>
        <mc:Fallback xmlns="">
          <p:pic>
            <p:nvPicPr>
              <p:cNvPr id="19" name="Ink 18">
                <a:extLst>
                  <a:ext uri="{FF2B5EF4-FFF2-40B4-BE49-F238E27FC236}">
                    <a16:creationId xmlns:a16="http://schemas.microsoft.com/office/drawing/2014/main" id="{A02781F4-AB87-4C48-8BE4-D483AC308FB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814783" y="1409840"/>
                <a:ext cx="480960" cy="128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0" name="Ink 19">
                <a:extLst>
                  <a:ext uri="{FF2B5EF4-FFF2-40B4-BE49-F238E27FC236}">
                    <a16:creationId xmlns:a16="http://schemas.microsoft.com/office/drawing/2014/main" id="{F2635027-6E87-430D-8071-432A08D642BA}"/>
                  </a:ext>
                </a:extLst>
              </p14:cNvPr>
              <p14:cNvContentPartPr/>
              <p14:nvPr/>
            </p14:nvContentPartPr>
            <p14:xfrm>
              <a:off x="3242743" y="1352600"/>
              <a:ext cx="282240" cy="180000"/>
            </p14:xfrm>
          </p:contentPart>
        </mc:Choice>
        <mc:Fallback xmlns="">
          <p:pic>
            <p:nvPicPr>
              <p:cNvPr id="20" name="Ink 19">
                <a:extLst>
                  <a:ext uri="{FF2B5EF4-FFF2-40B4-BE49-F238E27FC236}">
                    <a16:creationId xmlns:a16="http://schemas.microsoft.com/office/drawing/2014/main" id="{F2635027-6E87-430D-8071-432A08D642BA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3234103" y="1343960"/>
                <a:ext cx="299880" cy="19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B1C6092D-7A53-48BE-B893-67E099F75A93}"/>
                  </a:ext>
                </a:extLst>
              </p14:cNvPr>
              <p14:cNvContentPartPr/>
              <p14:nvPr/>
            </p14:nvContentPartPr>
            <p14:xfrm>
              <a:off x="2667463" y="1314440"/>
              <a:ext cx="191520" cy="246960"/>
            </p14:xfrm>
          </p:contentPart>
        </mc:Choice>
        <mc:Fallback xmlns=""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B1C6092D-7A53-48BE-B893-67E099F75A93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2658823" y="1305800"/>
                <a:ext cx="209160" cy="264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2" name="Ink 21">
                <a:extLst>
                  <a:ext uri="{FF2B5EF4-FFF2-40B4-BE49-F238E27FC236}">
                    <a16:creationId xmlns:a16="http://schemas.microsoft.com/office/drawing/2014/main" id="{332CD6A6-4FBF-4E74-84DC-9D6B0A6DFAF3}"/>
                  </a:ext>
                </a:extLst>
              </p14:cNvPr>
              <p14:cNvContentPartPr/>
              <p14:nvPr/>
            </p14:nvContentPartPr>
            <p14:xfrm>
              <a:off x="1981564" y="2617057"/>
              <a:ext cx="360" cy="360"/>
            </p14:xfrm>
          </p:contentPart>
        </mc:Choice>
        <mc:Fallback xmlns="">
          <p:pic>
            <p:nvPicPr>
              <p:cNvPr id="22" name="Ink 21">
                <a:extLst>
                  <a:ext uri="{FF2B5EF4-FFF2-40B4-BE49-F238E27FC236}">
                    <a16:creationId xmlns:a16="http://schemas.microsoft.com/office/drawing/2014/main" id="{332CD6A6-4FBF-4E74-84DC-9D6B0A6DFAF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72564" y="260841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A9732B8B-F067-4E51-9735-2A5300CE4864}"/>
                  </a:ext>
                </a:extLst>
              </p14:cNvPr>
              <p14:cNvContentPartPr/>
              <p14:nvPr/>
            </p14:nvContentPartPr>
            <p14:xfrm>
              <a:off x="2482684" y="621577"/>
              <a:ext cx="130320" cy="2232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A9732B8B-F067-4E51-9735-2A5300CE4864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2473684" y="612577"/>
                <a:ext cx="147960" cy="39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4D33355C-7C61-461D-A40C-6689C6089EA8}"/>
                  </a:ext>
                </a:extLst>
              </p14:cNvPr>
              <p14:cNvContentPartPr/>
              <p14:nvPr/>
            </p14:nvContentPartPr>
            <p14:xfrm>
              <a:off x="2476564" y="679177"/>
              <a:ext cx="138600" cy="1044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4D33355C-7C61-461D-A40C-6689C6089EA8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467924" y="670177"/>
                <a:ext cx="156240" cy="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29" name="Ink 28">
                <a:extLst>
                  <a:ext uri="{FF2B5EF4-FFF2-40B4-BE49-F238E27FC236}">
                    <a16:creationId xmlns:a16="http://schemas.microsoft.com/office/drawing/2014/main" id="{1579F972-FB52-4492-A21A-EA2CA7D05D19}"/>
                  </a:ext>
                </a:extLst>
              </p14:cNvPr>
              <p14:cNvContentPartPr/>
              <p14:nvPr/>
            </p14:nvContentPartPr>
            <p14:xfrm>
              <a:off x="1799404" y="498457"/>
              <a:ext cx="573120" cy="314280"/>
            </p14:xfrm>
          </p:contentPart>
        </mc:Choice>
        <mc:Fallback xmlns="">
          <p:pic>
            <p:nvPicPr>
              <p:cNvPr id="29" name="Ink 28">
                <a:extLst>
                  <a:ext uri="{FF2B5EF4-FFF2-40B4-BE49-F238E27FC236}">
                    <a16:creationId xmlns:a16="http://schemas.microsoft.com/office/drawing/2014/main" id="{1579F972-FB52-4492-A21A-EA2CA7D05D19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790404" y="489807"/>
                <a:ext cx="590760" cy="3319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30" name="Ink 29">
                <a:extLst>
                  <a:ext uri="{FF2B5EF4-FFF2-40B4-BE49-F238E27FC236}">
                    <a16:creationId xmlns:a16="http://schemas.microsoft.com/office/drawing/2014/main" id="{F4EE8FFB-544C-4ADE-902D-8922BC14B0D6}"/>
                  </a:ext>
                </a:extLst>
              </p14:cNvPr>
              <p14:cNvContentPartPr/>
              <p14:nvPr/>
            </p14:nvContentPartPr>
            <p14:xfrm>
              <a:off x="2730724" y="569377"/>
              <a:ext cx="2032920" cy="84240"/>
            </p14:xfrm>
          </p:contentPart>
        </mc:Choice>
        <mc:Fallback xmlns="">
          <p:pic>
            <p:nvPicPr>
              <p:cNvPr id="30" name="Ink 29">
                <a:extLst>
                  <a:ext uri="{FF2B5EF4-FFF2-40B4-BE49-F238E27FC236}">
                    <a16:creationId xmlns:a16="http://schemas.microsoft.com/office/drawing/2014/main" id="{F4EE8FFB-544C-4ADE-902D-8922BC14B0D6}"/>
                  </a:ext>
                </a:extLst>
              </p:cNvPr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722084" y="560737"/>
                <a:ext cx="2050560" cy="10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38" name="Ink 37">
                <a:extLst>
                  <a:ext uri="{FF2B5EF4-FFF2-40B4-BE49-F238E27FC236}">
                    <a16:creationId xmlns:a16="http://schemas.microsoft.com/office/drawing/2014/main" id="{53D9A88E-5B4F-418E-8A8A-7C4876065DEA}"/>
                  </a:ext>
                </a:extLst>
              </p14:cNvPr>
              <p14:cNvContentPartPr/>
              <p14:nvPr/>
            </p14:nvContentPartPr>
            <p14:xfrm>
              <a:off x="2831524" y="277057"/>
              <a:ext cx="808920" cy="244800"/>
            </p14:xfrm>
          </p:contentPart>
        </mc:Choice>
        <mc:Fallback xmlns="">
          <p:pic>
            <p:nvPicPr>
              <p:cNvPr id="38" name="Ink 37">
                <a:extLst>
                  <a:ext uri="{FF2B5EF4-FFF2-40B4-BE49-F238E27FC236}">
                    <a16:creationId xmlns:a16="http://schemas.microsoft.com/office/drawing/2014/main" id="{53D9A88E-5B4F-418E-8A8A-7C4876065DEA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822884" y="268417"/>
                <a:ext cx="826560" cy="26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3F21A4D9-4787-4E16-8EE4-56BB3C0D4EEB}"/>
                  </a:ext>
                </a:extLst>
              </p14:cNvPr>
              <p14:cNvContentPartPr/>
              <p14:nvPr/>
            </p14:nvContentPartPr>
            <p14:xfrm>
              <a:off x="3772564" y="215857"/>
              <a:ext cx="828360" cy="28008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3F21A4D9-4787-4E16-8EE4-56BB3C0D4EEB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3763564" y="206869"/>
                <a:ext cx="846000" cy="29769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F98BE54B-C44A-4C2B-B1C7-9EF308B9D6F1}"/>
                  </a:ext>
                </a:extLst>
              </p14:cNvPr>
              <p14:cNvContentPartPr/>
              <p14:nvPr/>
            </p14:nvContentPartPr>
            <p14:xfrm>
              <a:off x="3630004" y="721657"/>
              <a:ext cx="302760" cy="277200"/>
            </p14:xfrm>
          </p:contentPart>
        </mc:Choice>
        <mc:Fallback xmlns=""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F98BE54B-C44A-4C2B-B1C7-9EF308B9D6F1}"/>
                  </a:ext>
                </a:extLst>
              </p:cNvPr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3621364" y="712657"/>
                <a:ext cx="320400" cy="294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1AC79E56-E2A1-4C39-8887-B8F7121932E6}"/>
                  </a:ext>
                </a:extLst>
              </p14:cNvPr>
              <p14:cNvContentPartPr/>
              <p14:nvPr/>
            </p14:nvContentPartPr>
            <p14:xfrm>
              <a:off x="4942204" y="1224577"/>
              <a:ext cx="136080" cy="16704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1AC79E56-E2A1-4C39-8887-B8F7121932E6}"/>
                  </a:ext>
                </a:extLst>
              </p:cNvPr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4933564" y="1215577"/>
                <a:ext cx="153720" cy="18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46A600D8-08FD-4BE5-B194-6DB8EF393AC8}"/>
                  </a:ext>
                </a:extLst>
              </p14:cNvPr>
              <p14:cNvContentPartPr/>
              <p14:nvPr/>
            </p14:nvContentPartPr>
            <p14:xfrm>
              <a:off x="4471684" y="1346257"/>
              <a:ext cx="279720" cy="13320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46A600D8-08FD-4BE5-B194-6DB8EF393AC8}"/>
                  </a:ext>
                </a:extLst>
              </p:cNvPr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4462696" y="1337257"/>
                <a:ext cx="297337" cy="150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D114BB91-7078-43FA-BE2B-ED56CD5FBD97}"/>
                  </a:ext>
                </a:extLst>
              </p14:cNvPr>
              <p14:cNvContentPartPr/>
              <p14:nvPr/>
            </p14:nvContentPartPr>
            <p14:xfrm>
              <a:off x="5041564" y="1437337"/>
              <a:ext cx="127800" cy="9360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D114BB91-7078-43FA-BE2B-ED56CD5FBD97}"/>
                  </a:ext>
                </a:extLst>
              </p:cNvPr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5032564" y="1428337"/>
                <a:ext cx="145440" cy="11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58" name="Ink 57">
                <a:extLst>
                  <a:ext uri="{FF2B5EF4-FFF2-40B4-BE49-F238E27FC236}">
                    <a16:creationId xmlns:a16="http://schemas.microsoft.com/office/drawing/2014/main" id="{BE41C96D-5955-40F3-B6E9-2AC04A743624}"/>
                  </a:ext>
                </a:extLst>
              </p14:cNvPr>
              <p14:cNvContentPartPr/>
              <p14:nvPr/>
            </p14:nvContentPartPr>
            <p14:xfrm>
              <a:off x="2865724" y="1627057"/>
              <a:ext cx="152640" cy="63000"/>
            </p14:xfrm>
          </p:contentPart>
        </mc:Choice>
        <mc:Fallback xmlns="">
          <p:pic>
            <p:nvPicPr>
              <p:cNvPr id="58" name="Ink 57">
                <a:extLst>
                  <a:ext uri="{FF2B5EF4-FFF2-40B4-BE49-F238E27FC236}">
                    <a16:creationId xmlns:a16="http://schemas.microsoft.com/office/drawing/2014/main" id="{BE41C96D-5955-40F3-B6E9-2AC04A743624}"/>
                  </a:ext>
                </a:extLst>
              </p:cNvPr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2857084" y="1618057"/>
                <a:ext cx="170280" cy="8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71" name="Ink 70">
                <a:extLst>
                  <a:ext uri="{FF2B5EF4-FFF2-40B4-BE49-F238E27FC236}">
                    <a16:creationId xmlns:a16="http://schemas.microsoft.com/office/drawing/2014/main" id="{77961978-81CB-4CA1-A16E-4E1A2E61D3D1}"/>
                  </a:ext>
                </a:extLst>
              </p14:cNvPr>
              <p14:cNvContentPartPr/>
              <p14:nvPr/>
            </p14:nvContentPartPr>
            <p14:xfrm>
              <a:off x="6008164" y="999577"/>
              <a:ext cx="176400" cy="175320"/>
            </p14:xfrm>
          </p:contentPart>
        </mc:Choice>
        <mc:Fallback xmlns="">
          <p:pic>
            <p:nvPicPr>
              <p:cNvPr id="71" name="Ink 70">
                <a:extLst>
                  <a:ext uri="{FF2B5EF4-FFF2-40B4-BE49-F238E27FC236}">
                    <a16:creationId xmlns:a16="http://schemas.microsoft.com/office/drawing/2014/main" id="{77961978-81CB-4CA1-A16E-4E1A2E61D3D1}"/>
                  </a:ext>
                </a:extLst>
              </p:cNvPr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5999164" y="990558"/>
                <a:ext cx="194040" cy="1929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3F5EB067-C310-460C-9B33-CFD72FC51BD2}"/>
                  </a:ext>
                </a:extLst>
              </p14:cNvPr>
              <p14:cNvContentPartPr/>
              <p14:nvPr/>
            </p14:nvContentPartPr>
            <p14:xfrm>
              <a:off x="5707564" y="1241137"/>
              <a:ext cx="254520" cy="15228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3F5EB067-C310-460C-9B33-CFD72FC51BD2}"/>
                  </a:ext>
                </a:extLst>
              </p:cNvPr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5698924" y="1232497"/>
                <a:ext cx="272160" cy="16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73" name="Ink 72">
                <a:extLst>
                  <a:ext uri="{FF2B5EF4-FFF2-40B4-BE49-F238E27FC236}">
                    <a16:creationId xmlns:a16="http://schemas.microsoft.com/office/drawing/2014/main" id="{56972303-6CB0-4911-8222-F75278A6ABA4}"/>
                  </a:ext>
                </a:extLst>
              </p14:cNvPr>
              <p14:cNvContentPartPr/>
              <p14:nvPr/>
            </p14:nvContentPartPr>
            <p14:xfrm>
              <a:off x="5272324" y="1326097"/>
              <a:ext cx="207000" cy="47880"/>
            </p14:xfrm>
          </p:contentPart>
        </mc:Choice>
        <mc:Fallback xmlns="">
          <p:pic>
            <p:nvPicPr>
              <p:cNvPr id="73" name="Ink 72">
                <a:extLst>
                  <a:ext uri="{FF2B5EF4-FFF2-40B4-BE49-F238E27FC236}">
                    <a16:creationId xmlns:a16="http://schemas.microsoft.com/office/drawing/2014/main" id="{56972303-6CB0-4911-8222-F75278A6ABA4}"/>
                  </a:ext>
                </a:extLst>
              </p:cNvPr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5263324" y="1317164"/>
                <a:ext cx="224640" cy="6538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75" name="Ink 74">
                <a:extLst>
                  <a:ext uri="{FF2B5EF4-FFF2-40B4-BE49-F238E27FC236}">
                    <a16:creationId xmlns:a16="http://schemas.microsoft.com/office/drawing/2014/main" id="{1CD246BB-7C71-434C-B91C-AC3CBA3B6423}"/>
                  </a:ext>
                </a:extLst>
              </p14:cNvPr>
              <p14:cNvContentPartPr/>
              <p14:nvPr/>
            </p14:nvContentPartPr>
            <p14:xfrm>
              <a:off x="6144964" y="1229617"/>
              <a:ext cx="417960" cy="202680"/>
            </p14:xfrm>
          </p:contentPart>
        </mc:Choice>
        <mc:Fallback xmlns="">
          <p:pic>
            <p:nvPicPr>
              <p:cNvPr id="75" name="Ink 74">
                <a:extLst>
                  <a:ext uri="{FF2B5EF4-FFF2-40B4-BE49-F238E27FC236}">
                    <a16:creationId xmlns:a16="http://schemas.microsoft.com/office/drawing/2014/main" id="{1CD246BB-7C71-434C-B91C-AC3CBA3B6423}"/>
                  </a:ext>
                </a:extLst>
              </p:cNvPr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6136324" y="1220617"/>
                <a:ext cx="435600" cy="220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76" name="Ink 75">
                <a:extLst>
                  <a:ext uri="{FF2B5EF4-FFF2-40B4-BE49-F238E27FC236}">
                    <a16:creationId xmlns:a16="http://schemas.microsoft.com/office/drawing/2014/main" id="{BDCA0796-DF47-4111-97A4-BAE26609B97C}"/>
                  </a:ext>
                </a:extLst>
              </p14:cNvPr>
              <p14:cNvContentPartPr/>
              <p14:nvPr/>
            </p14:nvContentPartPr>
            <p14:xfrm>
              <a:off x="4969204" y="1684297"/>
              <a:ext cx="135000" cy="188640"/>
            </p14:xfrm>
          </p:contentPart>
        </mc:Choice>
        <mc:Fallback xmlns="">
          <p:pic>
            <p:nvPicPr>
              <p:cNvPr id="76" name="Ink 75">
                <a:extLst>
                  <a:ext uri="{FF2B5EF4-FFF2-40B4-BE49-F238E27FC236}">
                    <a16:creationId xmlns:a16="http://schemas.microsoft.com/office/drawing/2014/main" id="{BDCA0796-DF47-4111-97A4-BAE26609B97C}"/>
                  </a:ext>
                </a:extLst>
              </p:cNvPr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4960564" y="1675657"/>
                <a:ext cx="152640" cy="206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81" name="Ink 80">
                <a:extLst>
                  <a:ext uri="{FF2B5EF4-FFF2-40B4-BE49-F238E27FC236}">
                    <a16:creationId xmlns:a16="http://schemas.microsoft.com/office/drawing/2014/main" id="{3094A224-18A0-4C2E-8E84-7AD59C1BFD7B}"/>
                  </a:ext>
                </a:extLst>
              </p14:cNvPr>
              <p14:cNvContentPartPr/>
              <p14:nvPr/>
            </p14:nvContentPartPr>
            <p14:xfrm>
              <a:off x="5540884" y="1728217"/>
              <a:ext cx="198000" cy="55440"/>
            </p14:xfrm>
          </p:contentPart>
        </mc:Choice>
        <mc:Fallback xmlns="">
          <p:pic>
            <p:nvPicPr>
              <p:cNvPr id="81" name="Ink 80">
                <a:extLst>
                  <a:ext uri="{FF2B5EF4-FFF2-40B4-BE49-F238E27FC236}">
                    <a16:creationId xmlns:a16="http://schemas.microsoft.com/office/drawing/2014/main" id="{3094A224-18A0-4C2E-8E84-7AD59C1BFD7B}"/>
                  </a:ext>
                </a:extLst>
              </p:cNvPr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5531884" y="1719217"/>
                <a:ext cx="215640" cy="7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1">
            <p14:nvContentPartPr>
              <p14:cNvPr id="82" name="Ink 81">
                <a:extLst>
                  <a:ext uri="{FF2B5EF4-FFF2-40B4-BE49-F238E27FC236}">
                    <a16:creationId xmlns:a16="http://schemas.microsoft.com/office/drawing/2014/main" id="{E0B4B784-627B-42BA-B80D-34F89DF726C0}"/>
                  </a:ext>
                </a:extLst>
              </p14:cNvPr>
              <p14:cNvContentPartPr/>
              <p14:nvPr/>
            </p14:nvContentPartPr>
            <p14:xfrm>
              <a:off x="5200324" y="1637137"/>
              <a:ext cx="198000" cy="298080"/>
            </p14:xfrm>
          </p:contentPart>
        </mc:Choice>
        <mc:Fallback xmlns="">
          <p:pic>
            <p:nvPicPr>
              <p:cNvPr id="82" name="Ink 81">
                <a:extLst>
                  <a:ext uri="{FF2B5EF4-FFF2-40B4-BE49-F238E27FC236}">
                    <a16:creationId xmlns:a16="http://schemas.microsoft.com/office/drawing/2014/main" id="{E0B4B784-627B-42BA-B80D-34F89DF726C0}"/>
                  </a:ext>
                </a:extLst>
              </p:cNvPr>
              <p:cNvPicPr/>
              <p:nvPr/>
            </p:nvPicPr>
            <p:blipFill>
              <a:blip r:embed="rId52"/>
              <a:stretch>
                <a:fillRect/>
              </a:stretch>
            </p:blipFill>
            <p:spPr>
              <a:xfrm>
                <a:off x="5191684" y="1628137"/>
                <a:ext cx="215640" cy="31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3">
            <p14:nvContentPartPr>
              <p14:cNvPr id="83" name="Ink 82">
                <a:extLst>
                  <a:ext uri="{FF2B5EF4-FFF2-40B4-BE49-F238E27FC236}">
                    <a16:creationId xmlns:a16="http://schemas.microsoft.com/office/drawing/2014/main" id="{DA46B56E-3158-4DCE-A6A3-87DA5216153F}"/>
                  </a:ext>
                </a:extLst>
              </p14:cNvPr>
              <p14:cNvContentPartPr/>
              <p14:nvPr/>
            </p14:nvContentPartPr>
            <p14:xfrm>
              <a:off x="5989804" y="1575577"/>
              <a:ext cx="28440" cy="197640"/>
            </p14:xfrm>
          </p:contentPart>
        </mc:Choice>
        <mc:Fallback xmlns="">
          <p:pic>
            <p:nvPicPr>
              <p:cNvPr id="83" name="Ink 82">
                <a:extLst>
                  <a:ext uri="{FF2B5EF4-FFF2-40B4-BE49-F238E27FC236}">
                    <a16:creationId xmlns:a16="http://schemas.microsoft.com/office/drawing/2014/main" id="{DA46B56E-3158-4DCE-A6A3-87DA5216153F}"/>
                  </a:ext>
                </a:extLst>
              </p:cNvPr>
              <p:cNvPicPr/>
              <p:nvPr/>
            </p:nvPicPr>
            <p:blipFill>
              <a:blip r:embed="rId54"/>
              <a:stretch>
                <a:fillRect/>
              </a:stretch>
            </p:blipFill>
            <p:spPr>
              <a:xfrm>
                <a:off x="5981164" y="1566937"/>
                <a:ext cx="46080" cy="21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5">
            <p14:nvContentPartPr>
              <p14:cNvPr id="84" name="Ink 83">
                <a:extLst>
                  <a:ext uri="{FF2B5EF4-FFF2-40B4-BE49-F238E27FC236}">
                    <a16:creationId xmlns:a16="http://schemas.microsoft.com/office/drawing/2014/main" id="{CEC1B402-39E1-4522-99C8-AEE389F68E81}"/>
                  </a:ext>
                </a:extLst>
              </p14:cNvPr>
              <p14:cNvContentPartPr/>
              <p14:nvPr/>
            </p14:nvContentPartPr>
            <p14:xfrm>
              <a:off x="6189964" y="1589257"/>
              <a:ext cx="194760" cy="152640"/>
            </p14:xfrm>
          </p:contentPart>
        </mc:Choice>
        <mc:Fallback xmlns="">
          <p:pic>
            <p:nvPicPr>
              <p:cNvPr id="84" name="Ink 83">
                <a:extLst>
                  <a:ext uri="{FF2B5EF4-FFF2-40B4-BE49-F238E27FC236}">
                    <a16:creationId xmlns:a16="http://schemas.microsoft.com/office/drawing/2014/main" id="{CEC1B402-39E1-4522-99C8-AEE389F68E81}"/>
                  </a:ext>
                </a:extLst>
              </p:cNvPr>
              <p:cNvPicPr/>
              <p:nvPr/>
            </p:nvPicPr>
            <p:blipFill>
              <a:blip r:embed="rId56"/>
              <a:stretch>
                <a:fillRect/>
              </a:stretch>
            </p:blipFill>
            <p:spPr>
              <a:xfrm>
                <a:off x="6180964" y="1580257"/>
                <a:ext cx="212400" cy="17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7">
            <p14:nvContentPartPr>
              <p14:cNvPr id="90" name="Ink 89">
                <a:extLst>
                  <a:ext uri="{FF2B5EF4-FFF2-40B4-BE49-F238E27FC236}">
                    <a16:creationId xmlns:a16="http://schemas.microsoft.com/office/drawing/2014/main" id="{5A143247-A6DE-4614-A82D-4B9F6E9D042E}"/>
                  </a:ext>
                </a:extLst>
              </p14:cNvPr>
              <p14:cNvContentPartPr/>
              <p14:nvPr/>
            </p14:nvContentPartPr>
            <p14:xfrm>
              <a:off x="6476164" y="1540657"/>
              <a:ext cx="445680" cy="219240"/>
            </p14:xfrm>
          </p:contentPart>
        </mc:Choice>
        <mc:Fallback xmlns="">
          <p:pic>
            <p:nvPicPr>
              <p:cNvPr id="90" name="Ink 89">
                <a:extLst>
                  <a:ext uri="{FF2B5EF4-FFF2-40B4-BE49-F238E27FC236}">
                    <a16:creationId xmlns:a16="http://schemas.microsoft.com/office/drawing/2014/main" id="{5A143247-A6DE-4614-A82D-4B9F6E9D042E}"/>
                  </a:ext>
                </a:extLst>
              </p:cNvPr>
              <p:cNvPicPr/>
              <p:nvPr/>
            </p:nvPicPr>
            <p:blipFill>
              <a:blip r:embed="rId58"/>
              <a:stretch>
                <a:fillRect/>
              </a:stretch>
            </p:blipFill>
            <p:spPr>
              <a:xfrm>
                <a:off x="6467517" y="1532017"/>
                <a:ext cx="463334" cy="23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9">
            <p14:nvContentPartPr>
              <p14:cNvPr id="95" name="Ink 94">
                <a:extLst>
                  <a:ext uri="{FF2B5EF4-FFF2-40B4-BE49-F238E27FC236}">
                    <a16:creationId xmlns:a16="http://schemas.microsoft.com/office/drawing/2014/main" id="{D0427EDF-B354-4162-9DFB-C13CC38EBCF9}"/>
                  </a:ext>
                </a:extLst>
              </p14:cNvPr>
              <p14:cNvContentPartPr/>
              <p14:nvPr/>
            </p14:nvContentPartPr>
            <p14:xfrm>
              <a:off x="5515684" y="2123137"/>
              <a:ext cx="220680" cy="41040"/>
            </p14:xfrm>
          </p:contentPart>
        </mc:Choice>
        <mc:Fallback xmlns="">
          <p:pic>
            <p:nvPicPr>
              <p:cNvPr id="95" name="Ink 94">
                <a:extLst>
                  <a:ext uri="{FF2B5EF4-FFF2-40B4-BE49-F238E27FC236}">
                    <a16:creationId xmlns:a16="http://schemas.microsoft.com/office/drawing/2014/main" id="{D0427EDF-B354-4162-9DFB-C13CC38EBCF9}"/>
                  </a:ext>
                </a:extLst>
              </p:cNvPr>
              <p:cNvPicPr/>
              <p:nvPr/>
            </p:nvPicPr>
            <p:blipFill>
              <a:blip r:embed="rId60"/>
              <a:stretch>
                <a:fillRect/>
              </a:stretch>
            </p:blipFill>
            <p:spPr>
              <a:xfrm>
                <a:off x="5506684" y="2114497"/>
                <a:ext cx="238320" cy="5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1">
            <p14:nvContentPartPr>
              <p14:cNvPr id="96" name="Ink 95">
                <a:extLst>
                  <a:ext uri="{FF2B5EF4-FFF2-40B4-BE49-F238E27FC236}">
                    <a16:creationId xmlns:a16="http://schemas.microsoft.com/office/drawing/2014/main" id="{BD6BB6BD-18E2-46EC-BE77-6AF71CB2811A}"/>
                  </a:ext>
                </a:extLst>
              </p14:cNvPr>
              <p14:cNvContentPartPr/>
              <p14:nvPr/>
            </p14:nvContentPartPr>
            <p14:xfrm>
              <a:off x="5535124" y="2225017"/>
              <a:ext cx="202680" cy="28080"/>
            </p14:xfrm>
          </p:contentPart>
        </mc:Choice>
        <mc:Fallback xmlns="">
          <p:pic>
            <p:nvPicPr>
              <p:cNvPr id="96" name="Ink 95">
                <a:extLst>
                  <a:ext uri="{FF2B5EF4-FFF2-40B4-BE49-F238E27FC236}">
                    <a16:creationId xmlns:a16="http://schemas.microsoft.com/office/drawing/2014/main" id="{BD6BB6BD-18E2-46EC-BE77-6AF71CB2811A}"/>
                  </a:ext>
                </a:extLst>
              </p:cNvPr>
              <p:cNvPicPr/>
              <p:nvPr/>
            </p:nvPicPr>
            <p:blipFill>
              <a:blip r:embed="rId62"/>
              <a:stretch>
                <a:fillRect/>
              </a:stretch>
            </p:blipFill>
            <p:spPr>
              <a:xfrm>
                <a:off x="5526124" y="2216017"/>
                <a:ext cx="220320" cy="4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3">
            <p14:nvContentPartPr>
              <p14:cNvPr id="97" name="Ink 96">
                <a:extLst>
                  <a:ext uri="{FF2B5EF4-FFF2-40B4-BE49-F238E27FC236}">
                    <a16:creationId xmlns:a16="http://schemas.microsoft.com/office/drawing/2014/main" id="{CA2A6037-18FB-4E36-AF7B-2041382BE18C}"/>
                  </a:ext>
                </a:extLst>
              </p14:cNvPr>
              <p14:cNvContentPartPr/>
              <p14:nvPr/>
            </p14:nvContentPartPr>
            <p14:xfrm>
              <a:off x="6013204" y="2028817"/>
              <a:ext cx="6120" cy="177120"/>
            </p14:xfrm>
          </p:contentPart>
        </mc:Choice>
        <mc:Fallback xmlns="">
          <p:pic>
            <p:nvPicPr>
              <p:cNvPr id="97" name="Ink 96">
                <a:extLst>
                  <a:ext uri="{FF2B5EF4-FFF2-40B4-BE49-F238E27FC236}">
                    <a16:creationId xmlns:a16="http://schemas.microsoft.com/office/drawing/2014/main" id="{CA2A6037-18FB-4E36-AF7B-2041382BE18C}"/>
                  </a:ext>
                </a:extLst>
              </p:cNvPr>
              <p:cNvPicPr/>
              <p:nvPr/>
            </p:nvPicPr>
            <p:blipFill>
              <a:blip r:embed="rId64"/>
              <a:stretch>
                <a:fillRect/>
              </a:stretch>
            </p:blipFill>
            <p:spPr>
              <a:xfrm>
                <a:off x="6004564" y="2020177"/>
                <a:ext cx="23760" cy="19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5">
            <p14:nvContentPartPr>
              <p14:cNvPr id="98" name="Ink 97">
                <a:extLst>
                  <a:ext uri="{FF2B5EF4-FFF2-40B4-BE49-F238E27FC236}">
                    <a16:creationId xmlns:a16="http://schemas.microsoft.com/office/drawing/2014/main" id="{AC41875A-051C-465E-86D7-181B44E8DED1}"/>
                  </a:ext>
                </a:extLst>
              </p14:cNvPr>
              <p14:cNvContentPartPr/>
              <p14:nvPr/>
            </p14:nvContentPartPr>
            <p14:xfrm>
              <a:off x="6156484" y="2090737"/>
              <a:ext cx="203760" cy="90360"/>
            </p14:xfrm>
          </p:contentPart>
        </mc:Choice>
        <mc:Fallback xmlns="">
          <p:pic>
            <p:nvPicPr>
              <p:cNvPr id="98" name="Ink 97">
                <a:extLst>
                  <a:ext uri="{FF2B5EF4-FFF2-40B4-BE49-F238E27FC236}">
                    <a16:creationId xmlns:a16="http://schemas.microsoft.com/office/drawing/2014/main" id="{AC41875A-051C-465E-86D7-181B44E8DED1}"/>
                  </a:ext>
                </a:extLst>
              </p:cNvPr>
              <p:cNvPicPr/>
              <p:nvPr/>
            </p:nvPicPr>
            <p:blipFill>
              <a:blip r:embed="rId66"/>
              <a:stretch>
                <a:fillRect/>
              </a:stretch>
            </p:blipFill>
            <p:spPr>
              <a:xfrm>
                <a:off x="6147484" y="2082097"/>
                <a:ext cx="221400" cy="10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7">
            <p14:nvContentPartPr>
              <p14:cNvPr id="99" name="Ink 98">
                <a:extLst>
                  <a:ext uri="{FF2B5EF4-FFF2-40B4-BE49-F238E27FC236}">
                    <a16:creationId xmlns:a16="http://schemas.microsoft.com/office/drawing/2014/main" id="{2394F541-FE29-41C0-8C30-BAD34B829294}"/>
                  </a:ext>
                </a:extLst>
              </p14:cNvPr>
              <p14:cNvContentPartPr/>
              <p14:nvPr/>
            </p14:nvContentPartPr>
            <p14:xfrm>
              <a:off x="5095924" y="2052937"/>
              <a:ext cx="243360" cy="259560"/>
            </p14:xfrm>
          </p:contentPart>
        </mc:Choice>
        <mc:Fallback xmlns="">
          <p:pic>
            <p:nvPicPr>
              <p:cNvPr id="99" name="Ink 98">
                <a:extLst>
                  <a:ext uri="{FF2B5EF4-FFF2-40B4-BE49-F238E27FC236}">
                    <a16:creationId xmlns:a16="http://schemas.microsoft.com/office/drawing/2014/main" id="{2394F541-FE29-41C0-8C30-BAD34B829294}"/>
                  </a:ext>
                </a:extLst>
              </p:cNvPr>
              <p:cNvPicPr/>
              <p:nvPr/>
            </p:nvPicPr>
            <p:blipFill>
              <a:blip r:embed="rId68"/>
              <a:stretch>
                <a:fillRect/>
              </a:stretch>
            </p:blipFill>
            <p:spPr>
              <a:xfrm>
                <a:off x="5086911" y="2044309"/>
                <a:ext cx="261026" cy="2771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9">
            <p14:nvContentPartPr>
              <p14:cNvPr id="100" name="Ink 99">
                <a:extLst>
                  <a:ext uri="{FF2B5EF4-FFF2-40B4-BE49-F238E27FC236}">
                    <a16:creationId xmlns:a16="http://schemas.microsoft.com/office/drawing/2014/main" id="{9751EF3C-1E71-4AE3-BC32-3EFA485476E6}"/>
                  </a:ext>
                </a:extLst>
              </p14:cNvPr>
              <p14:cNvContentPartPr/>
              <p14:nvPr/>
            </p14:nvContentPartPr>
            <p14:xfrm>
              <a:off x="6470404" y="1946377"/>
              <a:ext cx="252360" cy="245520"/>
            </p14:xfrm>
          </p:contentPart>
        </mc:Choice>
        <mc:Fallback xmlns="">
          <p:pic>
            <p:nvPicPr>
              <p:cNvPr id="100" name="Ink 99">
                <a:extLst>
                  <a:ext uri="{FF2B5EF4-FFF2-40B4-BE49-F238E27FC236}">
                    <a16:creationId xmlns:a16="http://schemas.microsoft.com/office/drawing/2014/main" id="{9751EF3C-1E71-4AE3-BC32-3EFA485476E6}"/>
                  </a:ext>
                </a:extLst>
              </p:cNvPr>
              <p:cNvPicPr/>
              <p:nvPr/>
            </p:nvPicPr>
            <p:blipFill>
              <a:blip r:embed="rId70"/>
              <a:stretch>
                <a:fillRect/>
              </a:stretch>
            </p:blipFill>
            <p:spPr>
              <a:xfrm>
                <a:off x="6461764" y="1937377"/>
                <a:ext cx="270000" cy="26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1">
            <p14:nvContentPartPr>
              <p14:cNvPr id="101" name="Ink 100">
                <a:extLst>
                  <a:ext uri="{FF2B5EF4-FFF2-40B4-BE49-F238E27FC236}">
                    <a16:creationId xmlns:a16="http://schemas.microsoft.com/office/drawing/2014/main" id="{09642406-49A3-4AD5-BEC7-99670C4BD05A}"/>
                  </a:ext>
                </a:extLst>
              </p14:cNvPr>
              <p14:cNvContentPartPr/>
              <p14:nvPr/>
            </p14:nvContentPartPr>
            <p14:xfrm>
              <a:off x="2753044" y="2569897"/>
              <a:ext cx="248400" cy="207360"/>
            </p14:xfrm>
          </p:contentPart>
        </mc:Choice>
        <mc:Fallback xmlns="">
          <p:pic>
            <p:nvPicPr>
              <p:cNvPr id="101" name="Ink 100">
                <a:extLst>
                  <a:ext uri="{FF2B5EF4-FFF2-40B4-BE49-F238E27FC236}">
                    <a16:creationId xmlns:a16="http://schemas.microsoft.com/office/drawing/2014/main" id="{09642406-49A3-4AD5-BEC7-99670C4BD05A}"/>
                  </a:ext>
                </a:extLst>
              </p:cNvPr>
              <p:cNvPicPr/>
              <p:nvPr/>
            </p:nvPicPr>
            <p:blipFill>
              <a:blip r:embed="rId72"/>
              <a:stretch>
                <a:fillRect/>
              </a:stretch>
            </p:blipFill>
            <p:spPr>
              <a:xfrm>
                <a:off x="2744404" y="2560897"/>
                <a:ext cx="266040" cy="22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3">
            <p14:nvContentPartPr>
              <p14:cNvPr id="105" name="Ink 104">
                <a:extLst>
                  <a:ext uri="{FF2B5EF4-FFF2-40B4-BE49-F238E27FC236}">
                    <a16:creationId xmlns:a16="http://schemas.microsoft.com/office/drawing/2014/main" id="{BF72758B-8E29-4EF0-BFA0-50D2A0A90728}"/>
                  </a:ext>
                </a:extLst>
              </p14:cNvPr>
              <p14:cNvContentPartPr/>
              <p14:nvPr/>
            </p14:nvContentPartPr>
            <p14:xfrm>
              <a:off x="3913324" y="2523457"/>
              <a:ext cx="22680" cy="168840"/>
            </p14:xfrm>
          </p:contentPart>
        </mc:Choice>
        <mc:Fallback xmlns="">
          <p:pic>
            <p:nvPicPr>
              <p:cNvPr id="105" name="Ink 104">
                <a:extLst>
                  <a:ext uri="{FF2B5EF4-FFF2-40B4-BE49-F238E27FC236}">
                    <a16:creationId xmlns:a16="http://schemas.microsoft.com/office/drawing/2014/main" id="{BF72758B-8E29-4EF0-BFA0-50D2A0A90728}"/>
                  </a:ext>
                </a:extLst>
              </p:cNvPr>
              <p:cNvPicPr/>
              <p:nvPr/>
            </p:nvPicPr>
            <p:blipFill>
              <a:blip r:embed="rId74"/>
              <a:stretch>
                <a:fillRect/>
              </a:stretch>
            </p:blipFill>
            <p:spPr>
              <a:xfrm>
                <a:off x="3904324" y="2514457"/>
                <a:ext cx="40320" cy="18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5">
            <p14:nvContentPartPr>
              <p14:cNvPr id="114" name="Ink 113">
                <a:extLst>
                  <a:ext uri="{FF2B5EF4-FFF2-40B4-BE49-F238E27FC236}">
                    <a16:creationId xmlns:a16="http://schemas.microsoft.com/office/drawing/2014/main" id="{EF62D731-E3A4-40D8-81C0-90E7C0A64F17}"/>
                  </a:ext>
                </a:extLst>
              </p14:cNvPr>
              <p14:cNvContentPartPr/>
              <p14:nvPr/>
            </p14:nvContentPartPr>
            <p14:xfrm>
              <a:off x="4443244" y="2501137"/>
              <a:ext cx="470160" cy="203040"/>
            </p14:xfrm>
          </p:contentPart>
        </mc:Choice>
        <mc:Fallback xmlns="">
          <p:pic>
            <p:nvPicPr>
              <p:cNvPr id="114" name="Ink 113">
                <a:extLst>
                  <a:ext uri="{FF2B5EF4-FFF2-40B4-BE49-F238E27FC236}">
                    <a16:creationId xmlns:a16="http://schemas.microsoft.com/office/drawing/2014/main" id="{EF62D731-E3A4-40D8-81C0-90E7C0A64F17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4434597" y="2492497"/>
                <a:ext cx="487814" cy="220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7">
            <p14:nvContentPartPr>
              <p14:cNvPr id="117" name="Ink 116">
                <a:extLst>
                  <a:ext uri="{FF2B5EF4-FFF2-40B4-BE49-F238E27FC236}">
                    <a16:creationId xmlns:a16="http://schemas.microsoft.com/office/drawing/2014/main" id="{6F00ABA6-2839-4A2F-9C9C-AAECFF5238D9}"/>
                  </a:ext>
                </a:extLst>
              </p14:cNvPr>
              <p14:cNvContentPartPr/>
              <p14:nvPr/>
            </p14:nvContentPartPr>
            <p14:xfrm>
              <a:off x="4020244" y="2314297"/>
              <a:ext cx="319320" cy="371880"/>
            </p14:xfrm>
          </p:contentPart>
        </mc:Choice>
        <mc:Fallback xmlns="">
          <p:pic>
            <p:nvPicPr>
              <p:cNvPr id="117" name="Ink 116">
                <a:extLst>
                  <a:ext uri="{FF2B5EF4-FFF2-40B4-BE49-F238E27FC236}">
                    <a16:creationId xmlns:a16="http://schemas.microsoft.com/office/drawing/2014/main" id="{6F00ABA6-2839-4A2F-9C9C-AAECFF5238D9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4011244" y="2305657"/>
                <a:ext cx="336960" cy="38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9">
            <p14:nvContentPartPr>
              <p14:cNvPr id="124" name="Ink 123">
                <a:extLst>
                  <a:ext uri="{FF2B5EF4-FFF2-40B4-BE49-F238E27FC236}">
                    <a16:creationId xmlns:a16="http://schemas.microsoft.com/office/drawing/2014/main" id="{43916C99-B191-4002-ABA3-A2AE153307A8}"/>
                  </a:ext>
                </a:extLst>
              </p14:cNvPr>
              <p14:cNvContentPartPr/>
              <p14:nvPr/>
            </p14:nvContentPartPr>
            <p14:xfrm>
              <a:off x="936844" y="2051857"/>
              <a:ext cx="453240" cy="6480"/>
            </p14:xfrm>
          </p:contentPart>
        </mc:Choice>
        <mc:Fallback xmlns="">
          <p:pic>
            <p:nvPicPr>
              <p:cNvPr id="124" name="Ink 123">
                <a:extLst>
                  <a:ext uri="{FF2B5EF4-FFF2-40B4-BE49-F238E27FC236}">
                    <a16:creationId xmlns:a16="http://schemas.microsoft.com/office/drawing/2014/main" id="{43916C99-B191-4002-ABA3-A2AE153307A8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927844" y="2043217"/>
                <a:ext cx="470880" cy="24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1">
            <p14:nvContentPartPr>
              <p14:cNvPr id="125" name="Ink 124">
                <a:extLst>
                  <a:ext uri="{FF2B5EF4-FFF2-40B4-BE49-F238E27FC236}">
                    <a16:creationId xmlns:a16="http://schemas.microsoft.com/office/drawing/2014/main" id="{6A2C5855-A63B-4E07-8064-6BFC71F4DCDB}"/>
                  </a:ext>
                </a:extLst>
              </p14:cNvPr>
              <p14:cNvContentPartPr/>
              <p14:nvPr/>
            </p14:nvContentPartPr>
            <p14:xfrm>
              <a:off x="872764" y="1738297"/>
              <a:ext cx="430200" cy="263160"/>
            </p14:xfrm>
          </p:contentPart>
        </mc:Choice>
        <mc:Fallback xmlns="">
          <p:pic>
            <p:nvPicPr>
              <p:cNvPr id="125" name="Ink 124">
                <a:extLst>
                  <a:ext uri="{FF2B5EF4-FFF2-40B4-BE49-F238E27FC236}">
                    <a16:creationId xmlns:a16="http://schemas.microsoft.com/office/drawing/2014/main" id="{6A2C5855-A63B-4E07-8064-6BFC71F4DCDB}"/>
                  </a:ext>
                </a:extLst>
              </p:cNvPr>
              <p:cNvPicPr/>
              <p:nvPr/>
            </p:nvPicPr>
            <p:blipFill>
              <a:blip r:embed="rId82"/>
              <a:stretch>
                <a:fillRect/>
              </a:stretch>
            </p:blipFill>
            <p:spPr>
              <a:xfrm>
                <a:off x="864117" y="1729297"/>
                <a:ext cx="447855" cy="28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3">
            <p14:nvContentPartPr>
              <p14:cNvPr id="130" name="Ink 129">
                <a:extLst>
                  <a:ext uri="{FF2B5EF4-FFF2-40B4-BE49-F238E27FC236}">
                    <a16:creationId xmlns:a16="http://schemas.microsoft.com/office/drawing/2014/main" id="{ED78D7AE-3D65-4C8C-928C-437413E51D43}"/>
                  </a:ext>
                </a:extLst>
              </p14:cNvPr>
              <p14:cNvContentPartPr/>
              <p14:nvPr/>
            </p14:nvContentPartPr>
            <p14:xfrm>
              <a:off x="1046644" y="3018097"/>
              <a:ext cx="364320" cy="271080"/>
            </p14:xfrm>
          </p:contentPart>
        </mc:Choice>
        <mc:Fallback xmlns="">
          <p:pic>
            <p:nvPicPr>
              <p:cNvPr id="130" name="Ink 129">
                <a:extLst>
                  <a:ext uri="{FF2B5EF4-FFF2-40B4-BE49-F238E27FC236}">
                    <a16:creationId xmlns:a16="http://schemas.microsoft.com/office/drawing/2014/main" id="{ED78D7AE-3D65-4C8C-928C-437413E51D43}"/>
                  </a:ext>
                </a:extLst>
              </p:cNvPr>
              <p:cNvPicPr/>
              <p:nvPr/>
            </p:nvPicPr>
            <p:blipFill>
              <a:blip r:embed="rId84"/>
              <a:stretch>
                <a:fillRect/>
              </a:stretch>
            </p:blipFill>
            <p:spPr>
              <a:xfrm>
                <a:off x="1037653" y="3009457"/>
                <a:ext cx="381943" cy="28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5">
            <p14:nvContentPartPr>
              <p14:cNvPr id="134" name="Ink 133">
                <a:extLst>
                  <a:ext uri="{FF2B5EF4-FFF2-40B4-BE49-F238E27FC236}">
                    <a16:creationId xmlns:a16="http://schemas.microsoft.com/office/drawing/2014/main" id="{8026DFCC-C54B-4BA8-9354-69D3D47D2E4D}"/>
                  </a:ext>
                </a:extLst>
              </p14:cNvPr>
              <p14:cNvContentPartPr/>
              <p14:nvPr/>
            </p14:nvContentPartPr>
            <p14:xfrm>
              <a:off x="994084" y="3427417"/>
              <a:ext cx="577080" cy="259200"/>
            </p14:xfrm>
          </p:contentPart>
        </mc:Choice>
        <mc:Fallback xmlns="">
          <p:pic>
            <p:nvPicPr>
              <p:cNvPr id="134" name="Ink 133">
                <a:extLst>
                  <a:ext uri="{FF2B5EF4-FFF2-40B4-BE49-F238E27FC236}">
                    <a16:creationId xmlns:a16="http://schemas.microsoft.com/office/drawing/2014/main" id="{8026DFCC-C54B-4BA8-9354-69D3D47D2E4D}"/>
                  </a:ext>
                </a:extLst>
              </p:cNvPr>
              <p:cNvPicPr/>
              <p:nvPr/>
            </p:nvPicPr>
            <p:blipFill>
              <a:blip r:embed="rId86"/>
              <a:stretch>
                <a:fillRect/>
              </a:stretch>
            </p:blipFill>
            <p:spPr>
              <a:xfrm>
                <a:off x="985084" y="3418765"/>
                <a:ext cx="594720" cy="27686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7">
            <p14:nvContentPartPr>
              <p14:cNvPr id="137" name="Ink 136">
                <a:extLst>
                  <a:ext uri="{FF2B5EF4-FFF2-40B4-BE49-F238E27FC236}">
                    <a16:creationId xmlns:a16="http://schemas.microsoft.com/office/drawing/2014/main" id="{8CF14904-AECA-45F6-8C3B-603E195DFCB0}"/>
                  </a:ext>
                </a:extLst>
              </p14:cNvPr>
              <p14:cNvContentPartPr/>
              <p14:nvPr/>
            </p14:nvContentPartPr>
            <p14:xfrm>
              <a:off x="5297884" y="3114577"/>
              <a:ext cx="181440" cy="16920"/>
            </p14:xfrm>
          </p:contentPart>
        </mc:Choice>
        <mc:Fallback xmlns="">
          <p:pic>
            <p:nvPicPr>
              <p:cNvPr id="137" name="Ink 136">
                <a:extLst>
                  <a:ext uri="{FF2B5EF4-FFF2-40B4-BE49-F238E27FC236}">
                    <a16:creationId xmlns:a16="http://schemas.microsoft.com/office/drawing/2014/main" id="{8CF14904-AECA-45F6-8C3B-603E195DFCB0}"/>
                  </a:ext>
                </a:extLst>
              </p:cNvPr>
              <p:cNvPicPr/>
              <p:nvPr/>
            </p:nvPicPr>
            <p:blipFill>
              <a:blip r:embed="rId88"/>
              <a:stretch>
                <a:fillRect/>
              </a:stretch>
            </p:blipFill>
            <p:spPr>
              <a:xfrm>
                <a:off x="5289244" y="3105937"/>
                <a:ext cx="199080" cy="34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9">
            <p14:nvContentPartPr>
              <p14:cNvPr id="138" name="Ink 137">
                <a:extLst>
                  <a:ext uri="{FF2B5EF4-FFF2-40B4-BE49-F238E27FC236}">
                    <a16:creationId xmlns:a16="http://schemas.microsoft.com/office/drawing/2014/main" id="{C4139133-C4FC-4D8D-86AD-FF519BFC2454}"/>
                  </a:ext>
                </a:extLst>
              </p14:cNvPr>
              <p14:cNvContentPartPr/>
              <p14:nvPr/>
            </p14:nvContentPartPr>
            <p14:xfrm>
              <a:off x="5328124" y="3184057"/>
              <a:ext cx="180000" cy="7560"/>
            </p14:xfrm>
          </p:contentPart>
        </mc:Choice>
        <mc:Fallback xmlns="">
          <p:pic>
            <p:nvPicPr>
              <p:cNvPr id="138" name="Ink 137">
                <a:extLst>
                  <a:ext uri="{FF2B5EF4-FFF2-40B4-BE49-F238E27FC236}">
                    <a16:creationId xmlns:a16="http://schemas.microsoft.com/office/drawing/2014/main" id="{C4139133-C4FC-4D8D-86AD-FF519BFC2454}"/>
                  </a:ext>
                </a:extLst>
              </p:cNvPr>
              <p:cNvPicPr/>
              <p:nvPr/>
            </p:nvPicPr>
            <p:blipFill>
              <a:blip r:embed="rId90"/>
              <a:stretch>
                <a:fillRect/>
              </a:stretch>
            </p:blipFill>
            <p:spPr>
              <a:xfrm>
                <a:off x="5319484" y="3175057"/>
                <a:ext cx="197640" cy="2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1">
            <p14:nvContentPartPr>
              <p14:cNvPr id="139" name="Ink 138">
                <a:extLst>
                  <a:ext uri="{FF2B5EF4-FFF2-40B4-BE49-F238E27FC236}">
                    <a16:creationId xmlns:a16="http://schemas.microsoft.com/office/drawing/2014/main" id="{CAB5E80A-FDA3-4CF5-95FB-020EB73BD2AC}"/>
                  </a:ext>
                </a:extLst>
              </p14:cNvPr>
              <p14:cNvContentPartPr/>
              <p14:nvPr/>
            </p14:nvContentPartPr>
            <p14:xfrm>
              <a:off x="4863004" y="3065257"/>
              <a:ext cx="334440" cy="261000"/>
            </p14:xfrm>
          </p:contentPart>
        </mc:Choice>
        <mc:Fallback xmlns="">
          <p:pic>
            <p:nvPicPr>
              <p:cNvPr id="139" name="Ink 138">
                <a:extLst>
                  <a:ext uri="{FF2B5EF4-FFF2-40B4-BE49-F238E27FC236}">
                    <a16:creationId xmlns:a16="http://schemas.microsoft.com/office/drawing/2014/main" id="{CAB5E80A-FDA3-4CF5-95FB-020EB73BD2AC}"/>
                  </a:ext>
                </a:extLst>
              </p:cNvPr>
              <p:cNvPicPr/>
              <p:nvPr/>
            </p:nvPicPr>
            <p:blipFill>
              <a:blip r:embed="rId92"/>
              <a:stretch>
                <a:fillRect/>
              </a:stretch>
            </p:blipFill>
            <p:spPr>
              <a:xfrm>
                <a:off x="4854004" y="3056617"/>
                <a:ext cx="352080" cy="27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3">
            <p14:nvContentPartPr>
              <p14:cNvPr id="154" name="Ink 153">
                <a:extLst>
                  <a:ext uri="{FF2B5EF4-FFF2-40B4-BE49-F238E27FC236}">
                    <a16:creationId xmlns:a16="http://schemas.microsoft.com/office/drawing/2014/main" id="{C2F79E91-70F8-448C-95FA-3E7FBBDEBFBB}"/>
                  </a:ext>
                </a:extLst>
              </p14:cNvPr>
              <p14:cNvContentPartPr/>
              <p14:nvPr/>
            </p14:nvContentPartPr>
            <p14:xfrm>
              <a:off x="6543484" y="2910457"/>
              <a:ext cx="336240" cy="195120"/>
            </p14:xfrm>
          </p:contentPart>
        </mc:Choice>
        <mc:Fallback xmlns="">
          <p:pic>
            <p:nvPicPr>
              <p:cNvPr id="154" name="Ink 153">
                <a:extLst>
                  <a:ext uri="{FF2B5EF4-FFF2-40B4-BE49-F238E27FC236}">
                    <a16:creationId xmlns:a16="http://schemas.microsoft.com/office/drawing/2014/main" id="{C2F79E91-70F8-448C-95FA-3E7FBBDEBFBB}"/>
                  </a:ext>
                </a:extLst>
              </p:cNvPr>
              <p:cNvPicPr/>
              <p:nvPr/>
            </p:nvPicPr>
            <p:blipFill>
              <a:blip r:embed="rId94"/>
              <a:stretch>
                <a:fillRect/>
              </a:stretch>
            </p:blipFill>
            <p:spPr>
              <a:xfrm>
                <a:off x="6534844" y="2901817"/>
                <a:ext cx="353880" cy="212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5">
            <p14:nvContentPartPr>
              <p14:cNvPr id="155" name="Ink 154">
                <a:extLst>
                  <a:ext uri="{FF2B5EF4-FFF2-40B4-BE49-F238E27FC236}">
                    <a16:creationId xmlns:a16="http://schemas.microsoft.com/office/drawing/2014/main" id="{C4C7B921-A19A-46F3-B71F-35014F8DCAC4}"/>
                  </a:ext>
                </a:extLst>
              </p14:cNvPr>
              <p14:cNvContentPartPr/>
              <p14:nvPr/>
            </p14:nvContentPartPr>
            <p14:xfrm>
              <a:off x="6182044" y="2831617"/>
              <a:ext cx="132120" cy="322560"/>
            </p14:xfrm>
          </p:contentPart>
        </mc:Choice>
        <mc:Fallback xmlns="">
          <p:pic>
            <p:nvPicPr>
              <p:cNvPr id="155" name="Ink 154">
                <a:extLst>
                  <a:ext uri="{FF2B5EF4-FFF2-40B4-BE49-F238E27FC236}">
                    <a16:creationId xmlns:a16="http://schemas.microsoft.com/office/drawing/2014/main" id="{C4C7B921-A19A-46F3-B71F-35014F8DCAC4}"/>
                  </a:ext>
                </a:extLst>
              </p:cNvPr>
              <p:cNvPicPr/>
              <p:nvPr/>
            </p:nvPicPr>
            <p:blipFill>
              <a:blip r:embed="rId96"/>
              <a:stretch>
                <a:fillRect/>
              </a:stretch>
            </p:blipFill>
            <p:spPr>
              <a:xfrm>
                <a:off x="6173404" y="2822977"/>
                <a:ext cx="149760" cy="34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7">
            <p14:nvContentPartPr>
              <p14:cNvPr id="156" name="Ink 155">
                <a:extLst>
                  <a:ext uri="{FF2B5EF4-FFF2-40B4-BE49-F238E27FC236}">
                    <a16:creationId xmlns:a16="http://schemas.microsoft.com/office/drawing/2014/main" id="{4AEE4D15-530D-4CA3-9C3F-DCC6EA56A9A2}"/>
                  </a:ext>
                </a:extLst>
              </p14:cNvPr>
              <p14:cNvContentPartPr/>
              <p14:nvPr/>
            </p14:nvContentPartPr>
            <p14:xfrm>
              <a:off x="5636284" y="3006937"/>
              <a:ext cx="460440" cy="198720"/>
            </p14:xfrm>
          </p:contentPart>
        </mc:Choice>
        <mc:Fallback xmlns="">
          <p:pic>
            <p:nvPicPr>
              <p:cNvPr id="156" name="Ink 155">
                <a:extLst>
                  <a:ext uri="{FF2B5EF4-FFF2-40B4-BE49-F238E27FC236}">
                    <a16:creationId xmlns:a16="http://schemas.microsoft.com/office/drawing/2014/main" id="{4AEE4D15-530D-4CA3-9C3F-DCC6EA56A9A2}"/>
                  </a:ext>
                </a:extLst>
              </p:cNvPr>
              <p:cNvPicPr/>
              <p:nvPr/>
            </p:nvPicPr>
            <p:blipFill>
              <a:blip r:embed="rId98"/>
              <a:stretch>
                <a:fillRect/>
              </a:stretch>
            </p:blipFill>
            <p:spPr>
              <a:xfrm>
                <a:off x="5627651" y="2998297"/>
                <a:ext cx="478066" cy="21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9">
            <p14:nvContentPartPr>
              <p14:cNvPr id="164" name="Ink 163">
                <a:extLst>
                  <a:ext uri="{FF2B5EF4-FFF2-40B4-BE49-F238E27FC236}">
                    <a16:creationId xmlns:a16="http://schemas.microsoft.com/office/drawing/2014/main" id="{DC572DEE-707F-490B-AAB8-05D4CB69D05E}"/>
                  </a:ext>
                </a:extLst>
              </p14:cNvPr>
              <p14:cNvContentPartPr/>
              <p14:nvPr/>
            </p14:nvContentPartPr>
            <p14:xfrm>
              <a:off x="5783164" y="3368017"/>
              <a:ext cx="209520" cy="173520"/>
            </p14:xfrm>
          </p:contentPart>
        </mc:Choice>
        <mc:Fallback xmlns="">
          <p:pic>
            <p:nvPicPr>
              <p:cNvPr id="164" name="Ink 163">
                <a:extLst>
                  <a:ext uri="{FF2B5EF4-FFF2-40B4-BE49-F238E27FC236}">
                    <a16:creationId xmlns:a16="http://schemas.microsoft.com/office/drawing/2014/main" id="{DC572DEE-707F-490B-AAB8-05D4CB69D05E}"/>
                  </a:ext>
                </a:extLst>
              </p:cNvPr>
              <p:cNvPicPr/>
              <p:nvPr/>
            </p:nvPicPr>
            <p:blipFill>
              <a:blip r:embed="rId100"/>
              <a:stretch>
                <a:fillRect/>
              </a:stretch>
            </p:blipFill>
            <p:spPr>
              <a:xfrm>
                <a:off x="5774164" y="3359377"/>
                <a:ext cx="227160" cy="19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1">
            <p14:nvContentPartPr>
              <p14:cNvPr id="165" name="Ink 164">
                <a:extLst>
                  <a:ext uri="{FF2B5EF4-FFF2-40B4-BE49-F238E27FC236}">
                    <a16:creationId xmlns:a16="http://schemas.microsoft.com/office/drawing/2014/main" id="{0651D4D1-E3F2-4A59-8406-47ACDFC90DD5}"/>
                  </a:ext>
                </a:extLst>
              </p14:cNvPr>
              <p14:cNvContentPartPr/>
              <p14:nvPr/>
            </p14:nvContentPartPr>
            <p14:xfrm>
              <a:off x="6116524" y="3330937"/>
              <a:ext cx="198360" cy="170280"/>
            </p14:xfrm>
          </p:contentPart>
        </mc:Choice>
        <mc:Fallback xmlns="">
          <p:pic>
            <p:nvPicPr>
              <p:cNvPr id="165" name="Ink 164">
                <a:extLst>
                  <a:ext uri="{FF2B5EF4-FFF2-40B4-BE49-F238E27FC236}">
                    <a16:creationId xmlns:a16="http://schemas.microsoft.com/office/drawing/2014/main" id="{0651D4D1-E3F2-4A59-8406-47ACDFC90DD5}"/>
                  </a:ext>
                </a:extLst>
              </p:cNvPr>
              <p:cNvPicPr/>
              <p:nvPr/>
            </p:nvPicPr>
            <p:blipFill>
              <a:blip r:embed="rId102"/>
              <a:stretch>
                <a:fillRect/>
              </a:stretch>
            </p:blipFill>
            <p:spPr>
              <a:xfrm>
                <a:off x="6107524" y="3322297"/>
                <a:ext cx="216000" cy="18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3">
            <p14:nvContentPartPr>
              <p14:cNvPr id="171" name="Ink 170">
                <a:extLst>
                  <a:ext uri="{FF2B5EF4-FFF2-40B4-BE49-F238E27FC236}">
                    <a16:creationId xmlns:a16="http://schemas.microsoft.com/office/drawing/2014/main" id="{3694C4EF-E50C-42FC-9B7E-5BE75FFE86E4}"/>
                  </a:ext>
                </a:extLst>
              </p14:cNvPr>
              <p14:cNvContentPartPr/>
              <p14:nvPr/>
            </p14:nvContentPartPr>
            <p14:xfrm>
              <a:off x="6411004" y="3300697"/>
              <a:ext cx="390240" cy="181080"/>
            </p14:xfrm>
          </p:contentPart>
        </mc:Choice>
        <mc:Fallback xmlns="">
          <p:pic>
            <p:nvPicPr>
              <p:cNvPr id="171" name="Ink 170">
                <a:extLst>
                  <a:ext uri="{FF2B5EF4-FFF2-40B4-BE49-F238E27FC236}">
                    <a16:creationId xmlns:a16="http://schemas.microsoft.com/office/drawing/2014/main" id="{3694C4EF-E50C-42FC-9B7E-5BE75FFE86E4}"/>
                  </a:ext>
                </a:extLst>
              </p:cNvPr>
              <p:cNvPicPr/>
              <p:nvPr/>
            </p:nvPicPr>
            <p:blipFill>
              <a:blip r:embed="rId104"/>
              <a:stretch>
                <a:fillRect/>
              </a:stretch>
            </p:blipFill>
            <p:spPr>
              <a:xfrm>
                <a:off x="6402364" y="3292074"/>
                <a:ext cx="407880" cy="1986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5">
            <p14:nvContentPartPr>
              <p14:cNvPr id="175" name="Ink 174">
                <a:extLst>
                  <a:ext uri="{FF2B5EF4-FFF2-40B4-BE49-F238E27FC236}">
                    <a16:creationId xmlns:a16="http://schemas.microsoft.com/office/drawing/2014/main" id="{5423F144-F5E4-489A-AA7D-6097D0691D5B}"/>
                  </a:ext>
                </a:extLst>
              </p14:cNvPr>
              <p14:cNvContentPartPr/>
              <p14:nvPr/>
            </p14:nvContentPartPr>
            <p14:xfrm>
              <a:off x="5421724" y="3823057"/>
              <a:ext cx="156600" cy="5400"/>
            </p14:xfrm>
          </p:contentPart>
        </mc:Choice>
        <mc:Fallback xmlns="">
          <p:pic>
            <p:nvPicPr>
              <p:cNvPr id="175" name="Ink 174">
                <a:extLst>
                  <a:ext uri="{FF2B5EF4-FFF2-40B4-BE49-F238E27FC236}">
                    <a16:creationId xmlns:a16="http://schemas.microsoft.com/office/drawing/2014/main" id="{5423F144-F5E4-489A-AA7D-6097D0691D5B}"/>
                  </a:ext>
                </a:extLst>
              </p:cNvPr>
              <p:cNvPicPr/>
              <p:nvPr/>
            </p:nvPicPr>
            <p:blipFill>
              <a:blip r:embed="rId106"/>
              <a:stretch>
                <a:fillRect/>
              </a:stretch>
            </p:blipFill>
            <p:spPr>
              <a:xfrm>
                <a:off x="5412724" y="3814057"/>
                <a:ext cx="17424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7">
            <p14:nvContentPartPr>
              <p14:cNvPr id="176" name="Ink 175">
                <a:extLst>
                  <a:ext uri="{FF2B5EF4-FFF2-40B4-BE49-F238E27FC236}">
                    <a16:creationId xmlns:a16="http://schemas.microsoft.com/office/drawing/2014/main" id="{03D3F1B4-5F2C-484E-AAEE-4325F2EF96EE}"/>
                  </a:ext>
                </a:extLst>
              </p14:cNvPr>
              <p14:cNvContentPartPr/>
              <p14:nvPr/>
            </p14:nvContentPartPr>
            <p14:xfrm>
              <a:off x="5438644" y="3881017"/>
              <a:ext cx="140760" cy="10440"/>
            </p14:xfrm>
          </p:contentPart>
        </mc:Choice>
        <mc:Fallback xmlns="">
          <p:pic>
            <p:nvPicPr>
              <p:cNvPr id="176" name="Ink 175">
                <a:extLst>
                  <a:ext uri="{FF2B5EF4-FFF2-40B4-BE49-F238E27FC236}">
                    <a16:creationId xmlns:a16="http://schemas.microsoft.com/office/drawing/2014/main" id="{03D3F1B4-5F2C-484E-AAEE-4325F2EF96EE}"/>
                  </a:ext>
                </a:extLst>
              </p:cNvPr>
              <p:cNvPicPr/>
              <p:nvPr/>
            </p:nvPicPr>
            <p:blipFill>
              <a:blip r:embed="rId108"/>
              <a:stretch>
                <a:fillRect/>
              </a:stretch>
            </p:blipFill>
            <p:spPr>
              <a:xfrm>
                <a:off x="5430004" y="3872017"/>
                <a:ext cx="158400" cy="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9">
            <p14:nvContentPartPr>
              <p14:cNvPr id="177" name="Ink 176">
                <a:extLst>
                  <a:ext uri="{FF2B5EF4-FFF2-40B4-BE49-F238E27FC236}">
                    <a16:creationId xmlns:a16="http://schemas.microsoft.com/office/drawing/2014/main" id="{2CE2B6A6-12B3-48D1-B9FB-5EC742EDF68C}"/>
                  </a:ext>
                </a:extLst>
              </p14:cNvPr>
              <p14:cNvContentPartPr/>
              <p14:nvPr/>
            </p14:nvContentPartPr>
            <p14:xfrm>
              <a:off x="5905564" y="3664297"/>
              <a:ext cx="49680" cy="204840"/>
            </p14:xfrm>
          </p:contentPart>
        </mc:Choice>
        <mc:Fallback xmlns="">
          <p:pic>
            <p:nvPicPr>
              <p:cNvPr id="177" name="Ink 176">
                <a:extLst>
                  <a:ext uri="{FF2B5EF4-FFF2-40B4-BE49-F238E27FC236}">
                    <a16:creationId xmlns:a16="http://schemas.microsoft.com/office/drawing/2014/main" id="{2CE2B6A6-12B3-48D1-B9FB-5EC742EDF68C}"/>
                  </a:ext>
                </a:extLst>
              </p:cNvPr>
              <p:cNvPicPr/>
              <p:nvPr/>
            </p:nvPicPr>
            <p:blipFill>
              <a:blip r:embed="rId110"/>
              <a:stretch>
                <a:fillRect/>
              </a:stretch>
            </p:blipFill>
            <p:spPr>
              <a:xfrm>
                <a:off x="5896924" y="3655657"/>
                <a:ext cx="67320" cy="22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1">
            <p14:nvContentPartPr>
              <p14:cNvPr id="178" name="Ink 177">
                <a:extLst>
                  <a:ext uri="{FF2B5EF4-FFF2-40B4-BE49-F238E27FC236}">
                    <a16:creationId xmlns:a16="http://schemas.microsoft.com/office/drawing/2014/main" id="{05B02869-D10D-4715-BADB-F9BBCA15095B}"/>
                  </a:ext>
                </a:extLst>
              </p14:cNvPr>
              <p14:cNvContentPartPr/>
              <p14:nvPr/>
            </p14:nvContentPartPr>
            <p14:xfrm>
              <a:off x="6150364" y="3541897"/>
              <a:ext cx="306720" cy="277560"/>
            </p14:xfrm>
          </p:contentPart>
        </mc:Choice>
        <mc:Fallback xmlns="">
          <p:pic>
            <p:nvPicPr>
              <p:cNvPr id="178" name="Ink 177">
                <a:extLst>
                  <a:ext uri="{FF2B5EF4-FFF2-40B4-BE49-F238E27FC236}">
                    <a16:creationId xmlns:a16="http://schemas.microsoft.com/office/drawing/2014/main" id="{05B02869-D10D-4715-BADB-F9BBCA15095B}"/>
                  </a:ext>
                </a:extLst>
              </p:cNvPr>
              <p:cNvPicPr/>
              <p:nvPr/>
            </p:nvPicPr>
            <p:blipFill>
              <a:blip r:embed="rId112"/>
              <a:stretch>
                <a:fillRect/>
              </a:stretch>
            </p:blipFill>
            <p:spPr>
              <a:xfrm>
                <a:off x="6141724" y="3533257"/>
                <a:ext cx="324360" cy="29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3">
            <p14:nvContentPartPr>
              <p14:cNvPr id="179" name="Ink 178">
                <a:extLst>
                  <a:ext uri="{FF2B5EF4-FFF2-40B4-BE49-F238E27FC236}">
                    <a16:creationId xmlns:a16="http://schemas.microsoft.com/office/drawing/2014/main" id="{6F031168-5C5A-42EA-9107-35F2A7E7B6A2}"/>
                  </a:ext>
                </a:extLst>
              </p14:cNvPr>
              <p14:cNvContentPartPr/>
              <p14:nvPr/>
            </p14:nvContentPartPr>
            <p14:xfrm>
              <a:off x="5025364" y="3748897"/>
              <a:ext cx="291960" cy="298080"/>
            </p14:xfrm>
          </p:contentPart>
        </mc:Choice>
        <mc:Fallback xmlns="">
          <p:pic>
            <p:nvPicPr>
              <p:cNvPr id="179" name="Ink 178">
                <a:extLst>
                  <a:ext uri="{FF2B5EF4-FFF2-40B4-BE49-F238E27FC236}">
                    <a16:creationId xmlns:a16="http://schemas.microsoft.com/office/drawing/2014/main" id="{6F031168-5C5A-42EA-9107-35F2A7E7B6A2}"/>
                  </a:ext>
                </a:extLst>
              </p:cNvPr>
              <p:cNvPicPr/>
              <p:nvPr/>
            </p:nvPicPr>
            <p:blipFill>
              <a:blip r:embed="rId114"/>
              <a:stretch>
                <a:fillRect/>
              </a:stretch>
            </p:blipFill>
            <p:spPr>
              <a:xfrm>
                <a:off x="5016375" y="3739897"/>
                <a:ext cx="309578" cy="315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5">
            <p14:nvContentPartPr>
              <p14:cNvPr id="181" name="Ink 180">
                <a:extLst>
                  <a:ext uri="{FF2B5EF4-FFF2-40B4-BE49-F238E27FC236}">
                    <a16:creationId xmlns:a16="http://schemas.microsoft.com/office/drawing/2014/main" id="{56F91084-6482-46C4-8D26-2AD39F0BFCCF}"/>
                  </a:ext>
                </a:extLst>
              </p14:cNvPr>
              <p14:cNvContentPartPr/>
              <p14:nvPr/>
            </p14:nvContentPartPr>
            <p14:xfrm>
              <a:off x="4944364" y="3393577"/>
              <a:ext cx="721440" cy="265320"/>
            </p14:xfrm>
          </p:contentPart>
        </mc:Choice>
        <mc:Fallback xmlns="">
          <p:pic>
            <p:nvPicPr>
              <p:cNvPr id="181" name="Ink 180">
                <a:extLst>
                  <a:ext uri="{FF2B5EF4-FFF2-40B4-BE49-F238E27FC236}">
                    <a16:creationId xmlns:a16="http://schemas.microsoft.com/office/drawing/2014/main" id="{56F91084-6482-46C4-8D26-2AD39F0BFCCF}"/>
                  </a:ext>
                </a:extLst>
              </p:cNvPr>
              <p:cNvPicPr/>
              <p:nvPr/>
            </p:nvPicPr>
            <p:blipFill>
              <a:blip r:embed="rId116"/>
              <a:stretch>
                <a:fillRect/>
              </a:stretch>
            </p:blipFill>
            <p:spPr>
              <a:xfrm>
                <a:off x="4935364" y="3384937"/>
                <a:ext cx="739080" cy="282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7">
            <p14:nvContentPartPr>
              <p14:cNvPr id="183" name="Ink 182">
                <a:extLst>
                  <a:ext uri="{FF2B5EF4-FFF2-40B4-BE49-F238E27FC236}">
                    <a16:creationId xmlns:a16="http://schemas.microsoft.com/office/drawing/2014/main" id="{37E99E8D-B922-4DAA-ACCB-8399F2A2EB60}"/>
                  </a:ext>
                </a:extLst>
              </p14:cNvPr>
              <p14:cNvContentPartPr/>
              <p14:nvPr/>
            </p14:nvContentPartPr>
            <p14:xfrm>
              <a:off x="3087484" y="2553337"/>
              <a:ext cx="609480" cy="309600"/>
            </p14:xfrm>
          </p:contentPart>
        </mc:Choice>
        <mc:Fallback xmlns="">
          <p:pic>
            <p:nvPicPr>
              <p:cNvPr id="183" name="Ink 182">
                <a:extLst>
                  <a:ext uri="{FF2B5EF4-FFF2-40B4-BE49-F238E27FC236}">
                    <a16:creationId xmlns:a16="http://schemas.microsoft.com/office/drawing/2014/main" id="{37E99E8D-B922-4DAA-ACCB-8399F2A2EB60}"/>
                  </a:ext>
                </a:extLst>
              </p:cNvPr>
              <p:cNvPicPr/>
              <p:nvPr/>
            </p:nvPicPr>
            <p:blipFill>
              <a:blip r:embed="rId118"/>
              <a:stretch>
                <a:fillRect/>
              </a:stretch>
            </p:blipFill>
            <p:spPr>
              <a:xfrm>
                <a:off x="3078839" y="2544687"/>
                <a:ext cx="627130" cy="3272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9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id="{A714BE95-5D69-4C7B-8995-AEA12E65C769}"/>
                  </a:ext>
                </a:extLst>
              </p14:cNvPr>
              <p14:cNvContentPartPr/>
              <p14:nvPr/>
            </p14:nvContentPartPr>
            <p14:xfrm>
              <a:off x="2491324" y="4247497"/>
              <a:ext cx="199080" cy="17712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A714BE95-5D69-4C7B-8995-AEA12E65C769}"/>
                  </a:ext>
                </a:extLst>
              </p:cNvPr>
              <p:cNvPicPr/>
              <p:nvPr/>
            </p:nvPicPr>
            <p:blipFill>
              <a:blip r:embed="rId120"/>
              <a:stretch>
                <a:fillRect/>
              </a:stretch>
            </p:blipFill>
            <p:spPr>
              <a:xfrm>
                <a:off x="2482324" y="4238857"/>
                <a:ext cx="216720" cy="19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1">
            <p14:nvContentPartPr>
              <p14:cNvPr id="187" name="Ink 186">
                <a:extLst>
                  <a:ext uri="{FF2B5EF4-FFF2-40B4-BE49-F238E27FC236}">
                    <a16:creationId xmlns:a16="http://schemas.microsoft.com/office/drawing/2014/main" id="{EE07B1F3-AA7D-4A56-B9FA-4C45F5ACCEDE}"/>
                  </a:ext>
                </a:extLst>
              </p14:cNvPr>
              <p14:cNvContentPartPr/>
              <p14:nvPr/>
            </p14:nvContentPartPr>
            <p14:xfrm>
              <a:off x="2794444" y="4223737"/>
              <a:ext cx="261360" cy="293400"/>
            </p14:xfrm>
          </p:contentPart>
        </mc:Choice>
        <mc:Fallback xmlns="">
          <p:pic>
            <p:nvPicPr>
              <p:cNvPr id="187" name="Ink 186">
                <a:extLst>
                  <a:ext uri="{FF2B5EF4-FFF2-40B4-BE49-F238E27FC236}">
                    <a16:creationId xmlns:a16="http://schemas.microsoft.com/office/drawing/2014/main" id="{EE07B1F3-AA7D-4A56-B9FA-4C45F5ACCEDE}"/>
                  </a:ext>
                </a:extLst>
              </p:cNvPr>
              <p:cNvPicPr/>
              <p:nvPr/>
            </p:nvPicPr>
            <p:blipFill>
              <a:blip r:embed="rId122"/>
              <a:stretch>
                <a:fillRect/>
              </a:stretch>
            </p:blipFill>
            <p:spPr>
              <a:xfrm>
                <a:off x="2785792" y="4214737"/>
                <a:ext cx="279024" cy="31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3">
            <p14:nvContentPartPr>
              <p14:cNvPr id="188" name="Ink 187">
                <a:extLst>
                  <a:ext uri="{FF2B5EF4-FFF2-40B4-BE49-F238E27FC236}">
                    <a16:creationId xmlns:a16="http://schemas.microsoft.com/office/drawing/2014/main" id="{86976C62-13CD-4A7B-8878-BA5AAF1BB640}"/>
                  </a:ext>
                </a:extLst>
              </p14:cNvPr>
              <p14:cNvContentPartPr/>
              <p14:nvPr/>
            </p14:nvContentPartPr>
            <p14:xfrm>
              <a:off x="3201244" y="4282777"/>
              <a:ext cx="182160" cy="14760"/>
            </p14:xfrm>
          </p:contentPart>
        </mc:Choice>
        <mc:Fallback xmlns="">
          <p:pic>
            <p:nvPicPr>
              <p:cNvPr id="188" name="Ink 187">
                <a:extLst>
                  <a:ext uri="{FF2B5EF4-FFF2-40B4-BE49-F238E27FC236}">
                    <a16:creationId xmlns:a16="http://schemas.microsoft.com/office/drawing/2014/main" id="{86976C62-13CD-4A7B-8878-BA5AAF1BB640}"/>
                  </a:ext>
                </a:extLst>
              </p:cNvPr>
              <p:cNvPicPr/>
              <p:nvPr/>
            </p:nvPicPr>
            <p:blipFill>
              <a:blip r:embed="rId124"/>
              <a:stretch>
                <a:fillRect/>
              </a:stretch>
            </p:blipFill>
            <p:spPr>
              <a:xfrm>
                <a:off x="3192604" y="4274137"/>
                <a:ext cx="199800" cy="3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5">
            <p14:nvContentPartPr>
              <p14:cNvPr id="189" name="Ink 188">
                <a:extLst>
                  <a:ext uri="{FF2B5EF4-FFF2-40B4-BE49-F238E27FC236}">
                    <a16:creationId xmlns:a16="http://schemas.microsoft.com/office/drawing/2014/main" id="{BD802DAB-B374-4DA4-BC8F-57C693650FEE}"/>
                  </a:ext>
                </a:extLst>
              </p14:cNvPr>
              <p14:cNvContentPartPr/>
              <p14:nvPr/>
            </p14:nvContentPartPr>
            <p14:xfrm>
              <a:off x="3229324" y="4346137"/>
              <a:ext cx="160920" cy="7560"/>
            </p14:xfrm>
          </p:contentPart>
        </mc:Choice>
        <mc:Fallback xmlns="">
          <p:pic>
            <p:nvPicPr>
              <p:cNvPr id="189" name="Ink 188">
                <a:extLst>
                  <a:ext uri="{FF2B5EF4-FFF2-40B4-BE49-F238E27FC236}">
                    <a16:creationId xmlns:a16="http://schemas.microsoft.com/office/drawing/2014/main" id="{BD802DAB-B374-4DA4-BC8F-57C693650FEE}"/>
                  </a:ext>
                </a:extLst>
              </p:cNvPr>
              <p:cNvPicPr/>
              <p:nvPr/>
            </p:nvPicPr>
            <p:blipFill>
              <a:blip r:embed="rId126"/>
              <a:stretch>
                <a:fillRect/>
              </a:stretch>
            </p:blipFill>
            <p:spPr>
              <a:xfrm>
                <a:off x="3220324" y="4337497"/>
                <a:ext cx="178560" cy="25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7">
            <p14:nvContentPartPr>
              <p14:cNvPr id="190" name="Ink 189">
                <a:extLst>
                  <a:ext uri="{FF2B5EF4-FFF2-40B4-BE49-F238E27FC236}">
                    <a16:creationId xmlns:a16="http://schemas.microsoft.com/office/drawing/2014/main" id="{3FF8DFEC-85B0-4D32-B33E-008C3E33BB1A}"/>
                  </a:ext>
                </a:extLst>
              </p14:cNvPr>
              <p14:cNvContentPartPr/>
              <p14:nvPr/>
            </p14:nvContentPartPr>
            <p14:xfrm>
              <a:off x="3631084" y="4232737"/>
              <a:ext cx="25920" cy="148680"/>
            </p14:xfrm>
          </p:contentPart>
        </mc:Choice>
        <mc:Fallback xmlns="">
          <p:pic>
            <p:nvPicPr>
              <p:cNvPr id="190" name="Ink 189">
                <a:extLst>
                  <a:ext uri="{FF2B5EF4-FFF2-40B4-BE49-F238E27FC236}">
                    <a16:creationId xmlns:a16="http://schemas.microsoft.com/office/drawing/2014/main" id="{3FF8DFEC-85B0-4D32-B33E-008C3E33BB1A}"/>
                  </a:ext>
                </a:extLst>
              </p:cNvPr>
              <p:cNvPicPr/>
              <p:nvPr/>
            </p:nvPicPr>
            <p:blipFill>
              <a:blip r:embed="rId128"/>
              <a:stretch>
                <a:fillRect/>
              </a:stretch>
            </p:blipFill>
            <p:spPr>
              <a:xfrm>
                <a:off x="3622444" y="4223737"/>
                <a:ext cx="43560" cy="166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9">
            <p14:nvContentPartPr>
              <p14:cNvPr id="201" name="Ink 200">
                <a:extLst>
                  <a:ext uri="{FF2B5EF4-FFF2-40B4-BE49-F238E27FC236}">
                    <a16:creationId xmlns:a16="http://schemas.microsoft.com/office/drawing/2014/main" id="{0F2A730F-32D6-436F-998A-E18DE8573805}"/>
                  </a:ext>
                </a:extLst>
              </p14:cNvPr>
              <p14:cNvContentPartPr/>
              <p14:nvPr/>
            </p14:nvContentPartPr>
            <p14:xfrm>
              <a:off x="3748804" y="4039057"/>
              <a:ext cx="800640" cy="373680"/>
            </p14:xfrm>
          </p:contentPart>
        </mc:Choice>
        <mc:Fallback xmlns="">
          <p:pic>
            <p:nvPicPr>
              <p:cNvPr id="201" name="Ink 200">
                <a:extLst>
                  <a:ext uri="{FF2B5EF4-FFF2-40B4-BE49-F238E27FC236}">
                    <a16:creationId xmlns:a16="http://schemas.microsoft.com/office/drawing/2014/main" id="{0F2A730F-32D6-436F-998A-E18DE8573805}"/>
                  </a:ext>
                </a:extLst>
              </p:cNvPr>
              <p:cNvPicPr/>
              <p:nvPr/>
            </p:nvPicPr>
            <p:blipFill>
              <a:blip r:embed="rId130"/>
              <a:stretch>
                <a:fillRect/>
              </a:stretch>
            </p:blipFill>
            <p:spPr>
              <a:xfrm>
                <a:off x="3739804" y="4030417"/>
                <a:ext cx="818280" cy="39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140055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2690B2E-53FF-4F6A-A3CA-CD4303AFEAC4}"/>
                  </a:ext>
                </a:extLst>
              </p14:cNvPr>
              <p14:cNvContentPartPr/>
              <p14:nvPr/>
            </p14:nvContentPartPr>
            <p14:xfrm>
              <a:off x="1341124" y="1436977"/>
              <a:ext cx="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2690B2E-53FF-4F6A-A3CA-CD4303AFEAC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32124" y="1428337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DB983CEC-E6A8-4635-A071-7468B97ADC9B}"/>
                  </a:ext>
                </a:extLst>
              </p14:cNvPr>
              <p14:cNvContentPartPr/>
              <p14:nvPr/>
            </p14:nvContentPartPr>
            <p14:xfrm>
              <a:off x="572524" y="22537"/>
              <a:ext cx="2264040" cy="56808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DB983CEC-E6A8-4635-A071-7468B97ADC9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63883" y="13543"/>
                <a:ext cx="2281683" cy="58570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F5C20172-01BE-4142-A99D-24775B9C5557}"/>
                  </a:ext>
                </a:extLst>
              </p14:cNvPr>
              <p14:cNvContentPartPr/>
              <p14:nvPr/>
            </p14:nvContentPartPr>
            <p14:xfrm>
              <a:off x="461644" y="810937"/>
              <a:ext cx="321120" cy="331560"/>
            </p14:xfrm>
          </p:contentPart>
        </mc:Choice>
        <mc:Fallback xmlns=""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F5C20172-01BE-4142-A99D-24775B9C555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52644" y="802297"/>
                <a:ext cx="338760" cy="34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3" name="Ink 22">
                <a:extLst>
                  <a:ext uri="{FF2B5EF4-FFF2-40B4-BE49-F238E27FC236}">
                    <a16:creationId xmlns:a16="http://schemas.microsoft.com/office/drawing/2014/main" id="{77C18932-2C20-4FCD-BD1E-4A77E72C7F55}"/>
                  </a:ext>
                </a:extLst>
              </p14:cNvPr>
              <p14:cNvContentPartPr/>
              <p14:nvPr/>
            </p14:nvContentPartPr>
            <p14:xfrm>
              <a:off x="1979044" y="788977"/>
              <a:ext cx="317160" cy="249120"/>
            </p14:xfrm>
          </p:contentPart>
        </mc:Choice>
        <mc:Fallback xmlns="">
          <p:pic>
            <p:nvPicPr>
              <p:cNvPr id="23" name="Ink 22">
                <a:extLst>
                  <a:ext uri="{FF2B5EF4-FFF2-40B4-BE49-F238E27FC236}">
                    <a16:creationId xmlns:a16="http://schemas.microsoft.com/office/drawing/2014/main" id="{77C18932-2C20-4FCD-BD1E-4A77E72C7F5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1970044" y="780337"/>
                <a:ext cx="334800" cy="26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4" name="Ink 23">
                <a:extLst>
                  <a:ext uri="{FF2B5EF4-FFF2-40B4-BE49-F238E27FC236}">
                    <a16:creationId xmlns:a16="http://schemas.microsoft.com/office/drawing/2014/main" id="{8FB37456-0A40-466B-9AFB-DDE4F41D664B}"/>
                  </a:ext>
                </a:extLst>
              </p14:cNvPr>
              <p14:cNvContentPartPr/>
              <p14:nvPr/>
            </p14:nvContentPartPr>
            <p14:xfrm>
              <a:off x="2419324" y="988057"/>
              <a:ext cx="187920" cy="15480"/>
            </p14:xfrm>
          </p:contentPart>
        </mc:Choice>
        <mc:Fallback xmlns="">
          <p:pic>
            <p:nvPicPr>
              <p:cNvPr id="24" name="Ink 23">
                <a:extLst>
                  <a:ext uri="{FF2B5EF4-FFF2-40B4-BE49-F238E27FC236}">
                    <a16:creationId xmlns:a16="http://schemas.microsoft.com/office/drawing/2014/main" id="{8FB37456-0A40-466B-9AFB-DDE4F41D664B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410684" y="979057"/>
                <a:ext cx="205560" cy="3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44" name="Ink 43">
                <a:extLst>
                  <a:ext uri="{FF2B5EF4-FFF2-40B4-BE49-F238E27FC236}">
                    <a16:creationId xmlns:a16="http://schemas.microsoft.com/office/drawing/2014/main" id="{B728D52A-E065-4CCA-991A-4EFB92D983A1}"/>
                  </a:ext>
                </a:extLst>
              </p14:cNvPr>
              <p14:cNvContentPartPr/>
              <p14:nvPr/>
            </p14:nvContentPartPr>
            <p14:xfrm>
              <a:off x="6029404" y="902377"/>
              <a:ext cx="265680" cy="128520"/>
            </p14:xfrm>
          </p:contentPart>
        </mc:Choice>
        <mc:Fallback xmlns="">
          <p:pic>
            <p:nvPicPr>
              <p:cNvPr id="44" name="Ink 43">
                <a:extLst>
                  <a:ext uri="{FF2B5EF4-FFF2-40B4-BE49-F238E27FC236}">
                    <a16:creationId xmlns:a16="http://schemas.microsoft.com/office/drawing/2014/main" id="{B728D52A-E065-4CCA-991A-4EFB92D983A1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020404" y="893737"/>
                <a:ext cx="283320" cy="14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45" name="Ink 44">
                <a:extLst>
                  <a:ext uri="{FF2B5EF4-FFF2-40B4-BE49-F238E27FC236}">
                    <a16:creationId xmlns:a16="http://schemas.microsoft.com/office/drawing/2014/main" id="{35798565-7181-41DD-9EEC-C5F07E520E4E}"/>
                  </a:ext>
                </a:extLst>
              </p14:cNvPr>
              <p14:cNvContentPartPr/>
              <p14:nvPr/>
            </p14:nvContentPartPr>
            <p14:xfrm>
              <a:off x="6378244" y="745777"/>
              <a:ext cx="128880" cy="311760"/>
            </p14:xfrm>
          </p:contentPart>
        </mc:Choice>
        <mc:Fallback xmlns="">
          <p:pic>
            <p:nvPicPr>
              <p:cNvPr id="45" name="Ink 44">
                <a:extLst>
                  <a:ext uri="{FF2B5EF4-FFF2-40B4-BE49-F238E27FC236}">
                    <a16:creationId xmlns:a16="http://schemas.microsoft.com/office/drawing/2014/main" id="{35798565-7181-41DD-9EEC-C5F07E520E4E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369244" y="737137"/>
                <a:ext cx="146520" cy="329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52" name="Ink 51">
                <a:extLst>
                  <a:ext uri="{FF2B5EF4-FFF2-40B4-BE49-F238E27FC236}">
                    <a16:creationId xmlns:a16="http://schemas.microsoft.com/office/drawing/2014/main" id="{480DA3F1-1C6A-4C61-B7C6-95B429213D92}"/>
                  </a:ext>
                </a:extLst>
              </p14:cNvPr>
              <p14:cNvContentPartPr/>
              <p14:nvPr/>
            </p14:nvContentPartPr>
            <p14:xfrm>
              <a:off x="4245244" y="759457"/>
              <a:ext cx="1577520" cy="387360"/>
            </p14:xfrm>
          </p:contentPart>
        </mc:Choice>
        <mc:Fallback xmlns="">
          <p:pic>
            <p:nvPicPr>
              <p:cNvPr id="52" name="Ink 51">
                <a:extLst>
                  <a:ext uri="{FF2B5EF4-FFF2-40B4-BE49-F238E27FC236}">
                    <a16:creationId xmlns:a16="http://schemas.microsoft.com/office/drawing/2014/main" id="{480DA3F1-1C6A-4C61-B7C6-95B429213D92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4236604" y="750817"/>
                <a:ext cx="1595160" cy="40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53" name="Ink 52">
                <a:extLst>
                  <a:ext uri="{FF2B5EF4-FFF2-40B4-BE49-F238E27FC236}">
                    <a16:creationId xmlns:a16="http://schemas.microsoft.com/office/drawing/2014/main" id="{7562F59E-908E-4D99-9AEA-412AA2312586}"/>
                  </a:ext>
                </a:extLst>
              </p14:cNvPr>
              <p14:cNvContentPartPr/>
              <p14:nvPr/>
            </p14:nvContentPartPr>
            <p14:xfrm>
              <a:off x="2834764" y="766297"/>
              <a:ext cx="1056240" cy="275400"/>
            </p14:xfrm>
          </p:contentPart>
        </mc:Choice>
        <mc:Fallback xmlns="">
          <p:pic>
            <p:nvPicPr>
              <p:cNvPr id="53" name="Ink 52">
                <a:extLst>
                  <a:ext uri="{FF2B5EF4-FFF2-40B4-BE49-F238E27FC236}">
                    <a16:creationId xmlns:a16="http://schemas.microsoft.com/office/drawing/2014/main" id="{7562F59E-908E-4D99-9AEA-412AA2312586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826121" y="757297"/>
                <a:ext cx="1073886" cy="29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54" name="Ink 53">
                <a:extLst>
                  <a:ext uri="{FF2B5EF4-FFF2-40B4-BE49-F238E27FC236}">
                    <a16:creationId xmlns:a16="http://schemas.microsoft.com/office/drawing/2014/main" id="{42278F0E-DD7C-47ED-B040-34B3D6F39249}"/>
                  </a:ext>
                </a:extLst>
              </p14:cNvPr>
              <p14:cNvContentPartPr/>
              <p14:nvPr/>
            </p14:nvContentPartPr>
            <p14:xfrm>
              <a:off x="1179124" y="755137"/>
              <a:ext cx="694080" cy="436680"/>
            </p14:xfrm>
          </p:contentPart>
        </mc:Choice>
        <mc:Fallback xmlns="">
          <p:pic>
            <p:nvPicPr>
              <p:cNvPr id="54" name="Ink 53">
                <a:extLst>
                  <a:ext uri="{FF2B5EF4-FFF2-40B4-BE49-F238E27FC236}">
                    <a16:creationId xmlns:a16="http://schemas.microsoft.com/office/drawing/2014/main" id="{42278F0E-DD7C-47ED-B040-34B3D6F39249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1170484" y="746137"/>
                <a:ext cx="711720" cy="45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61" name="Ink 60">
                <a:extLst>
                  <a:ext uri="{FF2B5EF4-FFF2-40B4-BE49-F238E27FC236}">
                    <a16:creationId xmlns:a16="http://schemas.microsoft.com/office/drawing/2014/main" id="{5DFFC3F4-0946-4DA0-8111-FE7942ADFF65}"/>
                  </a:ext>
                </a:extLst>
              </p14:cNvPr>
              <p14:cNvContentPartPr/>
              <p14:nvPr/>
            </p14:nvContentPartPr>
            <p14:xfrm>
              <a:off x="6737164" y="742537"/>
              <a:ext cx="1823400" cy="358560"/>
            </p14:xfrm>
          </p:contentPart>
        </mc:Choice>
        <mc:Fallback xmlns="">
          <p:pic>
            <p:nvPicPr>
              <p:cNvPr id="61" name="Ink 60">
                <a:extLst>
                  <a:ext uri="{FF2B5EF4-FFF2-40B4-BE49-F238E27FC236}">
                    <a16:creationId xmlns:a16="http://schemas.microsoft.com/office/drawing/2014/main" id="{5DFFC3F4-0946-4DA0-8111-FE7942ADFF65}"/>
                  </a:ext>
                </a:extLst>
              </p:cNvPr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6728164" y="733537"/>
                <a:ext cx="1841040" cy="37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72" name="Ink 71">
                <a:extLst>
                  <a:ext uri="{FF2B5EF4-FFF2-40B4-BE49-F238E27FC236}">
                    <a16:creationId xmlns:a16="http://schemas.microsoft.com/office/drawing/2014/main" id="{B886FE4A-2624-4222-9D78-16040E75F92B}"/>
                  </a:ext>
                </a:extLst>
              </p14:cNvPr>
              <p14:cNvContentPartPr/>
              <p14:nvPr/>
            </p14:nvContentPartPr>
            <p14:xfrm>
              <a:off x="7428004" y="1152217"/>
              <a:ext cx="1668960" cy="282600"/>
            </p14:xfrm>
          </p:contentPart>
        </mc:Choice>
        <mc:Fallback xmlns="">
          <p:pic>
            <p:nvPicPr>
              <p:cNvPr id="72" name="Ink 71">
                <a:extLst>
                  <a:ext uri="{FF2B5EF4-FFF2-40B4-BE49-F238E27FC236}">
                    <a16:creationId xmlns:a16="http://schemas.microsoft.com/office/drawing/2014/main" id="{B886FE4A-2624-4222-9D78-16040E75F92B}"/>
                  </a:ext>
                </a:extLst>
              </p:cNvPr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419364" y="1143217"/>
                <a:ext cx="1686600" cy="300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122" name="Ink 121">
                <a:extLst>
                  <a:ext uri="{FF2B5EF4-FFF2-40B4-BE49-F238E27FC236}">
                    <a16:creationId xmlns:a16="http://schemas.microsoft.com/office/drawing/2014/main" id="{4396C940-8E1C-4CCD-A1BF-DA95A21A62E1}"/>
                  </a:ext>
                </a:extLst>
              </p14:cNvPr>
              <p14:cNvContentPartPr/>
              <p14:nvPr/>
            </p14:nvContentPartPr>
            <p14:xfrm>
              <a:off x="564604" y="1663777"/>
              <a:ext cx="98280" cy="87120"/>
            </p14:xfrm>
          </p:contentPart>
        </mc:Choice>
        <mc:Fallback xmlns="">
          <p:pic>
            <p:nvPicPr>
              <p:cNvPr id="122" name="Ink 121">
                <a:extLst>
                  <a:ext uri="{FF2B5EF4-FFF2-40B4-BE49-F238E27FC236}">
                    <a16:creationId xmlns:a16="http://schemas.microsoft.com/office/drawing/2014/main" id="{4396C940-8E1C-4CCD-A1BF-DA95A21A62E1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555964" y="1654777"/>
                <a:ext cx="115920" cy="104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132" name="Ink 131">
                <a:extLst>
                  <a:ext uri="{FF2B5EF4-FFF2-40B4-BE49-F238E27FC236}">
                    <a16:creationId xmlns:a16="http://schemas.microsoft.com/office/drawing/2014/main" id="{19F67A12-B444-4158-B541-EAC667A1368D}"/>
                  </a:ext>
                </a:extLst>
              </p14:cNvPr>
              <p14:cNvContentPartPr/>
              <p14:nvPr/>
            </p14:nvContentPartPr>
            <p14:xfrm>
              <a:off x="3073084" y="1511137"/>
              <a:ext cx="719640" cy="211680"/>
            </p14:xfrm>
          </p:contentPart>
        </mc:Choice>
        <mc:Fallback xmlns="">
          <p:pic>
            <p:nvPicPr>
              <p:cNvPr id="132" name="Ink 131">
                <a:extLst>
                  <a:ext uri="{FF2B5EF4-FFF2-40B4-BE49-F238E27FC236}">
                    <a16:creationId xmlns:a16="http://schemas.microsoft.com/office/drawing/2014/main" id="{19F67A12-B444-4158-B541-EAC667A1368D}"/>
                  </a:ext>
                </a:extLst>
              </p:cNvPr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064079" y="1502137"/>
                <a:ext cx="737289" cy="22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133" name="Ink 132">
                <a:extLst>
                  <a:ext uri="{FF2B5EF4-FFF2-40B4-BE49-F238E27FC236}">
                    <a16:creationId xmlns:a16="http://schemas.microsoft.com/office/drawing/2014/main" id="{06757B92-8D25-4AB6-836F-555CD8BFE8A8}"/>
                  </a:ext>
                </a:extLst>
              </p14:cNvPr>
              <p14:cNvContentPartPr/>
              <p14:nvPr/>
            </p14:nvContentPartPr>
            <p14:xfrm>
              <a:off x="2426884" y="1485937"/>
              <a:ext cx="293760" cy="289800"/>
            </p14:xfrm>
          </p:contentPart>
        </mc:Choice>
        <mc:Fallback xmlns="">
          <p:pic>
            <p:nvPicPr>
              <p:cNvPr id="133" name="Ink 132">
                <a:extLst>
                  <a:ext uri="{FF2B5EF4-FFF2-40B4-BE49-F238E27FC236}">
                    <a16:creationId xmlns:a16="http://schemas.microsoft.com/office/drawing/2014/main" id="{06757B92-8D25-4AB6-836F-555CD8BFE8A8}"/>
                  </a:ext>
                </a:extLst>
              </p:cNvPr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2418244" y="1476937"/>
                <a:ext cx="311400" cy="30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134" name="Ink 133">
                <a:extLst>
                  <a:ext uri="{FF2B5EF4-FFF2-40B4-BE49-F238E27FC236}">
                    <a16:creationId xmlns:a16="http://schemas.microsoft.com/office/drawing/2014/main" id="{4B3EDB51-C840-44CC-9815-0174190248AA}"/>
                  </a:ext>
                </a:extLst>
              </p14:cNvPr>
              <p14:cNvContentPartPr/>
              <p14:nvPr/>
            </p14:nvContentPartPr>
            <p14:xfrm>
              <a:off x="988684" y="1501777"/>
              <a:ext cx="1265760" cy="369720"/>
            </p14:xfrm>
          </p:contentPart>
        </mc:Choice>
        <mc:Fallback xmlns="">
          <p:pic>
            <p:nvPicPr>
              <p:cNvPr id="134" name="Ink 133">
                <a:extLst>
                  <a:ext uri="{FF2B5EF4-FFF2-40B4-BE49-F238E27FC236}">
                    <a16:creationId xmlns:a16="http://schemas.microsoft.com/office/drawing/2014/main" id="{4B3EDB51-C840-44CC-9815-0174190248AA}"/>
                  </a:ext>
                </a:extLst>
              </p:cNvPr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979687" y="1493137"/>
                <a:ext cx="1283395" cy="38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135" name="Ink 134">
                <a:extLst>
                  <a:ext uri="{FF2B5EF4-FFF2-40B4-BE49-F238E27FC236}">
                    <a16:creationId xmlns:a16="http://schemas.microsoft.com/office/drawing/2014/main" id="{FA541F8C-0496-4FF3-985A-96441D8675FF}"/>
                  </a:ext>
                </a:extLst>
              </p14:cNvPr>
              <p14:cNvContentPartPr/>
              <p14:nvPr/>
            </p14:nvContentPartPr>
            <p14:xfrm>
              <a:off x="584044" y="2363617"/>
              <a:ext cx="104760" cy="86040"/>
            </p14:xfrm>
          </p:contentPart>
        </mc:Choice>
        <mc:Fallback xmlns="">
          <p:pic>
            <p:nvPicPr>
              <p:cNvPr id="135" name="Ink 134">
                <a:extLst>
                  <a:ext uri="{FF2B5EF4-FFF2-40B4-BE49-F238E27FC236}">
                    <a16:creationId xmlns:a16="http://schemas.microsoft.com/office/drawing/2014/main" id="{FA541F8C-0496-4FF3-985A-96441D8675FF}"/>
                  </a:ext>
                </a:extLst>
              </p:cNvPr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575404" y="2354977"/>
                <a:ext cx="122400" cy="10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141" name="Ink 140">
                <a:extLst>
                  <a:ext uri="{FF2B5EF4-FFF2-40B4-BE49-F238E27FC236}">
                    <a16:creationId xmlns:a16="http://schemas.microsoft.com/office/drawing/2014/main" id="{EF261A82-2012-498C-B9AA-EC7B1F8A22BC}"/>
                  </a:ext>
                </a:extLst>
              </p14:cNvPr>
              <p14:cNvContentPartPr/>
              <p14:nvPr/>
            </p14:nvContentPartPr>
            <p14:xfrm>
              <a:off x="1550284" y="2228617"/>
              <a:ext cx="110520" cy="189360"/>
            </p14:xfrm>
          </p:contentPart>
        </mc:Choice>
        <mc:Fallback xmlns="">
          <p:pic>
            <p:nvPicPr>
              <p:cNvPr id="141" name="Ink 140">
                <a:extLst>
                  <a:ext uri="{FF2B5EF4-FFF2-40B4-BE49-F238E27FC236}">
                    <a16:creationId xmlns:a16="http://schemas.microsoft.com/office/drawing/2014/main" id="{EF261A82-2012-498C-B9AA-EC7B1F8A22BC}"/>
                  </a:ext>
                </a:extLst>
              </p:cNvPr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1541284" y="2219617"/>
                <a:ext cx="128160" cy="20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142" name="Ink 141">
                <a:extLst>
                  <a:ext uri="{FF2B5EF4-FFF2-40B4-BE49-F238E27FC236}">
                    <a16:creationId xmlns:a16="http://schemas.microsoft.com/office/drawing/2014/main" id="{9AD992AA-2F0B-4A9F-807A-CECD51EE7698}"/>
                  </a:ext>
                </a:extLst>
              </p14:cNvPr>
              <p14:cNvContentPartPr/>
              <p14:nvPr/>
            </p14:nvContentPartPr>
            <p14:xfrm>
              <a:off x="999844" y="2148337"/>
              <a:ext cx="437040" cy="365400"/>
            </p14:xfrm>
          </p:contentPart>
        </mc:Choice>
        <mc:Fallback xmlns="">
          <p:pic>
            <p:nvPicPr>
              <p:cNvPr id="142" name="Ink 141">
                <a:extLst>
                  <a:ext uri="{FF2B5EF4-FFF2-40B4-BE49-F238E27FC236}">
                    <a16:creationId xmlns:a16="http://schemas.microsoft.com/office/drawing/2014/main" id="{9AD992AA-2F0B-4A9F-807A-CECD51EE7698}"/>
                  </a:ext>
                </a:extLst>
              </p:cNvPr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991204" y="2139337"/>
                <a:ext cx="454680" cy="38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153" name="Ink 152">
                <a:extLst>
                  <a:ext uri="{FF2B5EF4-FFF2-40B4-BE49-F238E27FC236}">
                    <a16:creationId xmlns:a16="http://schemas.microsoft.com/office/drawing/2014/main" id="{170B6617-6093-4414-95D1-28CE573AF88E}"/>
                  </a:ext>
                </a:extLst>
              </p14:cNvPr>
              <p14:cNvContentPartPr/>
              <p14:nvPr/>
            </p14:nvContentPartPr>
            <p14:xfrm>
              <a:off x="1998124" y="2171017"/>
              <a:ext cx="1675440" cy="399960"/>
            </p14:xfrm>
          </p:contentPart>
        </mc:Choice>
        <mc:Fallback xmlns="">
          <p:pic>
            <p:nvPicPr>
              <p:cNvPr id="153" name="Ink 152">
                <a:extLst>
                  <a:ext uri="{FF2B5EF4-FFF2-40B4-BE49-F238E27FC236}">
                    <a16:creationId xmlns:a16="http://schemas.microsoft.com/office/drawing/2014/main" id="{170B6617-6093-4414-95D1-28CE573AF88E}"/>
                  </a:ext>
                </a:extLst>
              </p:cNvPr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1989124" y="2162017"/>
                <a:ext cx="1693080" cy="41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2">
            <p14:nvContentPartPr>
              <p14:cNvPr id="160" name="Ink 159">
                <a:extLst>
                  <a:ext uri="{FF2B5EF4-FFF2-40B4-BE49-F238E27FC236}">
                    <a16:creationId xmlns:a16="http://schemas.microsoft.com/office/drawing/2014/main" id="{879EE12C-5473-40FF-8AA6-FA189B31AFB5}"/>
                  </a:ext>
                </a:extLst>
              </p14:cNvPr>
              <p14:cNvContentPartPr/>
              <p14:nvPr/>
            </p14:nvContentPartPr>
            <p14:xfrm>
              <a:off x="4884964" y="2132857"/>
              <a:ext cx="404280" cy="227160"/>
            </p14:xfrm>
          </p:contentPart>
        </mc:Choice>
        <mc:Fallback xmlns="">
          <p:pic>
            <p:nvPicPr>
              <p:cNvPr id="160" name="Ink 159">
                <a:extLst>
                  <a:ext uri="{FF2B5EF4-FFF2-40B4-BE49-F238E27FC236}">
                    <a16:creationId xmlns:a16="http://schemas.microsoft.com/office/drawing/2014/main" id="{879EE12C-5473-40FF-8AA6-FA189B31AFB5}"/>
                  </a:ext>
                </a:extLst>
              </p:cNvPr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4876324" y="2123857"/>
                <a:ext cx="421920" cy="244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4">
            <p14:nvContentPartPr>
              <p14:cNvPr id="161" name="Ink 160">
                <a:extLst>
                  <a:ext uri="{FF2B5EF4-FFF2-40B4-BE49-F238E27FC236}">
                    <a16:creationId xmlns:a16="http://schemas.microsoft.com/office/drawing/2014/main" id="{CB08E348-C6F6-453E-BC55-814F73EBFEA8}"/>
                  </a:ext>
                </a:extLst>
              </p14:cNvPr>
              <p14:cNvContentPartPr/>
              <p14:nvPr/>
            </p14:nvContentPartPr>
            <p14:xfrm>
              <a:off x="4000804" y="2139697"/>
              <a:ext cx="786600" cy="210960"/>
            </p14:xfrm>
          </p:contentPart>
        </mc:Choice>
        <mc:Fallback xmlns="">
          <p:pic>
            <p:nvPicPr>
              <p:cNvPr id="161" name="Ink 160">
                <a:extLst>
                  <a:ext uri="{FF2B5EF4-FFF2-40B4-BE49-F238E27FC236}">
                    <a16:creationId xmlns:a16="http://schemas.microsoft.com/office/drawing/2014/main" id="{CB08E348-C6F6-453E-BC55-814F73EBFEA8}"/>
                  </a:ext>
                </a:extLst>
              </p:cNvPr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3992160" y="2131042"/>
                <a:ext cx="804248" cy="2286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166" name="Ink 165">
                <a:extLst>
                  <a:ext uri="{FF2B5EF4-FFF2-40B4-BE49-F238E27FC236}">
                    <a16:creationId xmlns:a16="http://schemas.microsoft.com/office/drawing/2014/main" id="{ADD19590-E115-4D84-914E-0909FE241EBD}"/>
                  </a:ext>
                </a:extLst>
              </p14:cNvPr>
              <p14:cNvContentPartPr/>
              <p14:nvPr/>
            </p14:nvContentPartPr>
            <p14:xfrm>
              <a:off x="6788644" y="2234737"/>
              <a:ext cx="47520" cy="17280"/>
            </p14:xfrm>
          </p:contentPart>
        </mc:Choice>
        <mc:Fallback xmlns="">
          <p:pic>
            <p:nvPicPr>
              <p:cNvPr id="166" name="Ink 165">
                <a:extLst>
                  <a:ext uri="{FF2B5EF4-FFF2-40B4-BE49-F238E27FC236}">
                    <a16:creationId xmlns:a16="http://schemas.microsoft.com/office/drawing/2014/main" id="{ADD19590-E115-4D84-914E-0909FE241EBD}"/>
                  </a:ext>
                </a:extLst>
              </p:cNvPr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779644" y="2226097"/>
                <a:ext cx="65160" cy="3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8">
            <p14:nvContentPartPr>
              <p14:cNvPr id="169" name="Ink 168">
                <a:extLst>
                  <a:ext uri="{FF2B5EF4-FFF2-40B4-BE49-F238E27FC236}">
                    <a16:creationId xmlns:a16="http://schemas.microsoft.com/office/drawing/2014/main" id="{1DB2A17E-3512-4470-92D8-FB55FDB15E97}"/>
                  </a:ext>
                </a:extLst>
              </p14:cNvPr>
              <p14:cNvContentPartPr/>
              <p14:nvPr/>
            </p14:nvContentPartPr>
            <p14:xfrm>
              <a:off x="6947044" y="2091457"/>
              <a:ext cx="249480" cy="213480"/>
            </p14:xfrm>
          </p:contentPart>
        </mc:Choice>
        <mc:Fallback xmlns="">
          <p:pic>
            <p:nvPicPr>
              <p:cNvPr id="169" name="Ink 168">
                <a:extLst>
                  <a:ext uri="{FF2B5EF4-FFF2-40B4-BE49-F238E27FC236}">
                    <a16:creationId xmlns:a16="http://schemas.microsoft.com/office/drawing/2014/main" id="{1DB2A17E-3512-4470-92D8-FB55FDB15E97}"/>
                  </a:ext>
                </a:extLst>
              </p:cNvPr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6938044" y="2082457"/>
                <a:ext cx="267120" cy="231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0">
            <p14:nvContentPartPr>
              <p14:cNvPr id="170" name="Ink 169">
                <a:extLst>
                  <a:ext uri="{FF2B5EF4-FFF2-40B4-BE49-F238E27FC236}">
                    <a16:creationId xmlns:a16="http://schemas.microsoft.com/office/drawing/2014/main" id="{0F1CF0BF-FB65-4DCB-BC85-78A749660925}"/>
                  </a:ext>
                </a:extLst>
              </p14:cNvPr>
              <p14:cNvContentPartPr/>
              <p14:nvPr/>
            </p14:nvContentPartPr>
            <p14:xfrm>
              <a:off x="6490924" y="2100097"/>
              <a:ext cx="192240" cy="232560"/>
            </p14:xfrm>
          </p:contentPart>
        </mc:Choice>
        <mc:Fallback xmlns="">
          <p:pic>
            <p:nvPicPr>
              <p:cNvPr id="170" name="Ink 169">
                <a:extLst>
                  <a:ext uri="{FF2B5EF4-FFF2-40B4-BE49-F238E27FC236}">
                    <a16:creationId xmlns:a16="http://schemas.microsoft.com/office/drawing/2014/main" id="{0F1CF0BF-FB65-4DCB-BC85-78A749660925}"/>
                  </a:ext>
                </a:extLst>
              </p:cNvPr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6481924" y="2091097"/>
                <a:ext cx="209880" cy="250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2">
            <p14:nvContentPartPr>
              <p14:cNvPr id="171" name="Ink 170">
                <a:extLst>
                  <a:ext uri="{FF2B5EF4-FFF2-40B4-BE49-F238E27FC236}">
                    <a16:creationId xmlns:a16="http://schemas.microsoft.com/office/drawing/2014/main" id="{D1A44206-00F7-4596-80B7-7C1B81E85B92}"/>
                  </a:ext>
                </a:extLst>
              </p14:cNvPr>
              <p14:cNvContentPartPr/>
              <p14:nvPr/>
            </p14:nvContentPartPr>
            <p14:xfrm>
              <a:off x="5649604" y="2138257"/>
              <a:ext cx="364320" cy="395280"/>
            </p14:xfrm>
          </p:contentPart>
        </mc:Choice>
        <mc:Fallback xmlns="">
          <p:pic>
            <p:nvPicPr>
              <p:cNvPr id="171" name="Ink 170">
                <a:extLst>
                  <a:ext uri="{FF2B5EF4-FFF2-40B4-BE49-F238E27FC236}">
                    <a16:creationId xmlns:a16="http://schemas.microsoft.com/office/drawing/2014/main" id="{D1A44206-00F7-4596-80B7-7C1B81E85B92}"/>
                  </a:ext>
                </a:extLst>
              </p:cNvPr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5640964" y="2129257"/>
                <a:ext cx="381960" cy="41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4">
            <p14:nvContentPartPr>
              <p14:cNvPr id="172" name="Ink 171">
                <a:extLst>
                  <a:ext uri="{FF2B5EF4-FFF2-40B4-BE49-F238E27FC236}">
                    <a16:creationId xmlns:a16="http://schemas.microsoft.com/office/drawing/2014/main" id="{B8BCC2C0-4A74-4F4B-93EC-529319E288F9}"/>
                  </a:ext>
                </a:extLst>
              </p14:cNvPr>
              <p14:cNvContentPartPr/>
              <p14:nvPr/>
            </p14:nvContentPartPr>
            <p14:xfrm>
              <a:off x="557044" y="3086137"/>
              <a:ext cx="118080" cy="78840"/>
            </p14:xfrm>
          </p:contentPart>
        </mc:Choice>
        <mc:Fallback xmlns="">
          <p:pic>
            <p:nvPicPr>
              <p:cNvPr id="172" name="Ink 171">
                <a:extLst>
                  <a:ext uri="{FF2B5EF4-FFF2-40B4-BE49-F238E27FC236}">
                    <a16:creationId xmlns:a16="http://schemas.microsoft.com/office/drawing/2014/main" id="{B8BCC2C0-4A74-4F4B-93EC-529319E288F9}"/>
                  </a:ext>
                </a:extLst>
              </p:cNvPr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548404" y="3077497"/>
                <a:ext cx="135720" cy="9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6">
            <p14:nvContentPartPr>
              <p14:cNvPr id="191" name="Ink 190">
                <a:extLst>
                  <a:ext uri="{FF2B5EF4-FFF2-40B4-BE49-F238E27FC236}">
                    <a16:creationId xmlns:a16="http://schemas.microsoft.com/office/drawing/2014/main" id="{2D4BBE6A-0413-4905-BB71-7B049CDDD132}"/>
                  </a:ext>
                </a:extLst>
              </p14:cNvPr>
              <p14:cNvContentPartPr/>
              <p14:nvPr/>
            </p14:nvContentPartPr>
            <p14:xfrm>
              <a:off x="2133844" y="2863657"/>
              <a:ext cx="1960560" cy="240120"/>
            </p14:xfrm>
          </p:contentPart>
        </mc:Choice>
        <mc:Fallback xmlns="">
          <p:pic>
            <p:nvPicPr>
              <p:cNvPr id="191" name="Ink 190">
                <a:extLst>
                  <a:ext uri="{FF2B5EF4-FFF2-40B4-BE49-F238E27FC236}">
                    <a16:creationId xmlns:a16="http://schemas.microsoft.com/office/drawing/2014/main" id="{2D4BBE6A-0413-4905-BB71-7B049CDDD132}"/>
                  </a:ext>
                </a:extLst>
              </p:cNvPr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2125202" y="2854643"/>
                <a:ext cx="1978203" cy="25778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8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id="{B57D91AF-1AF1-4327-B814-80C922073921}"/>
                  </a:ext>
                </a:extLst>
              </p14:cNvPr>
              <p14:cNvContentPartPr/>
              <p14:nvPr/>
            </p14:nvContentPartPr>
            <p14:xfrm>
              <a:off x="986524" y="2886337"/>
              <a:ext cx="863640" cy="23724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B57D91AF-1AF1-4327-B814-80C922073921}"/>
                  </a:ext>
                </a:extLst>
              </p:cNvPr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977884" y="2877697"/>
                <a:ext cx="881280" cy="25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0">
            <p14:nvContentPartPr>
              <p14:cNvPr id="202" name="Ink 201">
                <a:extLst>
                  <a:ext uri="{FF2B5EF4-FFF2-40B4-BE49-F238E27FC236}">
                    <a16:creationId xmlns:a16="http://schemas.microsoft.com/office/drawing/2014/main" id="{7F6C909B-E3BB-4737-88EB-11CBB7F257B3}"/>
                  </a:ext>
                </a:extLst>
              </p14:cNvPr>
              <p14:cNvContentPartPr/>
              <p14:nvPr/>
            </p14:nvContentPartPr>
            <p14:xfrm>
              <a:off x="4901524" y="2823337"/>
              <a:ext cx="1437120" cy="251280"/>
            </p14:xfrm>
          </p:contentPart>
        </mc:Choice>
        <mc:Fallback xmlns="">
          <p:pic>
            <p:nvPicPr>
              <p:cNvPr id="202" name="Ink 201">
                <a:extLst>
                  <a:ext uri="{FF2B5EF4-FFF2-40B4-BE49-F238E27FC236}">
                    <a16:creationId xmlns:a16="http://schemas.microsoft.com/office/drawing/2014/main" id="{7F6C909B-E3BB-4737-88EB-11CBB7F257B3}"/>
                  </a:ext>
                </a:extLst>
              </p:cNvPr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4892882" y="2814350"/>
                <a:ext cx="1454764" cy="26889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2">
            <p14:nvContentPartPr>
              <p14:cNvPr id="203" name="Ink 202">
                <a:extLst>
                  <a:ext uri="{FF2B5EF4-FFF2-40B4-BE49-F238E27FC236}">
                    <a16:creationId xmlns:a16="http://schemas.microsoft.com/office/drawing/2014/main" id="{64C7CDD6-03A2-461B-9045-44FB334704F8}"/>
                  </a:ext>
                </a:extLst>
              </p14:cNvPr>
              <p14:cNvContentPartPr/>
              <p14:nvPr/>
            </p14:nvContentPartPr>
            <p14:xfrm>
              <a:off x="4353964" y="2814697"/>
              <a:ext cx="330120" cy="362880"/>
            </p14:xfrm>
          </p:contentPart>
        </mc:Choice>
        <mc:Fallback xmlns="">
          <p:pic>
            <p:nvPicPr>
              <p:cNvPr id="203" name="Ink 202">
                <a:extLst>
                  <a:ext uri="{FF2B5EF4-FFF2-40B4-BE49-F238E27FC236}">
                    <a16:creationId xmlns:a16="http://schemas.microsoft.com/office/drawing/2014/main" id="{64C7CDD6-03A2-461B-9045-44FB334704F8}"/>
                  </a:ext>
                </a:extLst>
              </p:cNvPr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4345324" y="2805697"/>
                <a:ext cx="347760" cy="38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4">
            <p14:nvContentPartPr>
              <p14:cNvPr id="211" name="Ink 210">
                <a:extLst>
                  <a:ext uri="{FF2B5EF4-FFF2-40B4-BE49-F238E27FC236}">
                    <a16:creationId xmlns:a16="http://schemas.microsoft.com/office/drawing/2014/main" id="{5121E110-7E19-4C5E-A16D-F7C7C81A016F}"/>
                  </a:ext>
                </a:extLst>
              </p14:cNvPr>
              <p14:cNvContentPartPr/>
              <p14:nvPr/>
            </p14:nvContentPartPr>
            <p14:xfrm>
              <a:off x="6683164" y="2859337"/>
              <a:ext cx="1144800" cy="257040"/>
            </p14:xfrm>
          </p:contentPart>
        </mc:Choice>
        <mc:Fallback xmlns="">
          <p:pic>
            <p:nvPicPr>
              <p:cNvPr id="211" name="Ink 210">
                <a:extLst>
                  <a:ext uri="{FF2B5EF4-FFF2-40B4-BE49-F238E27FC236}">
                    <a16:creationId xmlns:a16="http://schemas.microsoft.com/office/drawing/2014/main" id="{5121E110-7E19-4C5E-A16D-F7C7C81A016F}"/>
                  </a:ext>
                </a:extLst>
              </p:cNvPr>
              <p:cNvPicPr/>
              <p:nvPr/>
            </p:nvPicPr>
            <p:blipFill>
              <a:blip r:embed="rId65"/>
              <a:stretch>
                <a:fillRect/>
              </a:stretch>
            </p:blipFill>
            <p:spPr>
              <a:xfrm>
                <a:off x="6674521" y="2850337"/>
                <a:ext cx="1162446" cy="27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6">
            <p14:nvContentPartPr>
              <p14:cNvPr id="212" name="Ink 211">
                <a:extLst>
                  <a:ext uri="{FF2B5EF4-FFF2-40B4-BE49-F238E27FC236}">
                    <a16:creationId xmlns:a16="http://schemas.microsoft.com/office/drawing/2014/main" id="{929AC01B-886B-4F5B-A6D6-1FD21E65AE97}"/>
                  </a:ext>
                </a:extLst>
              </p14:cNvPr>
              <p14:cNvContentPartPr/>
              <p14:nvPr/>
            </p14:nvContentPartPr>
            <p14:xfrm>
              <a:off x="525724" y="3739897"/>
              <a:ext cx="108000" cy="90720"/>
            </p14:xfrm>
          </p:contentPart>
        </mc:Choice>
        <mc:Fallback xmlns="">
          <p:pic>
            <p:nvPicPr>
              <p:cNvPr id="212" name="Ink 211">
                <a:extLst>
                  <a:ext uri="{FF2B5EF4-FFF2-40B4-BE49-F238E27FC236}">
                    <a16:creationId xmlns:a16="http://schemas.microsoft.com/office/drawing/2014/main" id="{929AC01B-886B-4F5B-A6D6-1FD21E65AE97}"/>
                  </a:ext>
                </a:extLst>
              </p:cNvPr>
              <p:cNvPicPr/>
              <p:nvPr/>
            </p:nvPicPr>
            <p:blipFill>
              <a:blip r:embed="rId67"/>
              <a:stretch>
                <a:fillRect/>
              </a:stretch>
            </p:blipFill>
            <p:spPr>
              <a:xfrm>
                <a:off x="517084" y="3730897"/>
                <a:ext cx="125640" cy="10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8">
            <p14:nvContentPartPr>
              <p14:cNvPr id="230" name="Ink 229">
                <a:extLst>
                  <a:ext uri="{FF2B5EF4-FFF2-40B4-BE49-F238E27FC236}">
                    <a16:creationId xmlns:a16="http://schemas.microsoft.com/office/drawing/2014/main" id="{7CA166BB-1898-4C02-A795-6F077779A72F}"/>
                  </a:ext>
                </a:extLst>
              </p14:cNvPr>
              <p14:cNvContentPartPr/>
              <p14:nvPr/>
            </p14:nvContentPartPr>
            <p14:xfrm>
              <a:off x="573604" y="4341457"/>
              <a:ext cx="130320" cy="68400"/>
            </p14:xfrm>
          </p:contentPart>
        </mc:Choice>
        <mc:Fallback xmlns="">
          <p:pic>
            <p:nvPicPr>
              <p:cNvPr id="230" name="Ink 229">
                <a:extLst>
                  <a:ext uri="{FF2B5EF4-FFF2-40B4-BE49-F238E27FC236}">
                    <a16:creationId xmlns:a16="http://schemas.microsoft.com/office/drawing/2014/main" id="{7CA166BB-1898-4C02-A795-6F077779A72F}"/>
                  </a:ext>
                </a:extLst>
              </p:cNvPr>
              <p:cNvPicPr/>
              <p:nvPr/>
            </p:nvPicPr>
            <p:blipFill>
              <a:blip r:embed="rId69"/>
              <a:stretch>
                <a:fillRect/>
              </a:stretch>
            </p:blipFill>
            <p:spPr>
              <a:xfrm>
                <a:off x="564604" y="4332457"/>
                <a:ext cx="147960" cy="8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0">
            <p14:nvContentPartPr>
              <p14:cNvPr id="231" name="Ink 230">
                <a:extLst>
                  <a:ext uri="{FF2B5EF4-FFF2-40B4-BE49-F238E27FC236}">
                    <a16:creationId xmlns:a16="http://schemas.microsoft.com/office/drawing/2014/main" id="{DE2D6C9C-8BAD-49BD-B1D2-D4A4CC5148CF}"/>
                  </a:ext>
                </a:extLst>
              </p14:cNvPr>
              <p14:cNvContentPartPr/>
              <p14:nvPr/>
            </p14:nvContentPartPr>
            <p14:xfrm>
              <a:off x="2886244" y="3536497"/>
              <a:ext cx="1988640" cy="300960"/>
            </p14:xfrm>
          </p:contentPart>
        </mc:Choice>
        <mc:Fallback xmlns="">
          <p:pic>
            <p:nvPicPr>
              <p:cNvPr id="231" name="Ink 230">
                <a:extLst>
                  <a:ext uri="{FF2B5EF4-FFF2-40B4-BE49-F238E27FC236}">
                    <a16:creationId xmlns:a16="http://schemas.microsoft.com/office/drawing/2014/main" id="{DE2D6C9C-8BAD-49BD-B1D2-D4A4CC5148CF}"/>
                  </a:ext>
                </a:extLst>
              </p:cNvPr>
              <p:cNvPicPr/>
              <p:nvPr/>
            </p:nvPicPr>
            <p:blipFill>
              <a:blip r:embed="rId71"/>
              <a:stretch>
                <a:fillRect/>
              </a:stretch>
            </p:blipFill>
            <p:spPr>
              <a:xfrm>
                <a:off x="2877604" y="3527508"/>
                <a:ext cx="2006280" cy="31857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2">
            <p14:nvContentPartPr>
              <p14:cNvPr id="232" name="Ink 231">
                <a:extLst>
                  <a:ext uri="{FF2B5EF4-FFF2-40B4-BE49-F238E27FC236}">
                    <a16:creationId xmlns:a16="http://schemas.microsoft.com/office/drawing/2014/main" id="{1379ED5E-2F16-4750-9375-5F2EFF34C3EF}"/>
                  </a:ext>
                </a:extLst>
              </p14:cNvPr>
              <p14:cNvContentPartPr/>
              <p14:nvPr/>
            </p14:nvContentPartPr>
            <p14:xfrm>
              <a:off x="910564" y="3584737"/>
              <a:ext cx="1625040" cy="258480"/>
            </p14:xfrm>
          </p:contentPart>
        </mc:Choice>
        <mc:Fallback xmlns="">
          <p:pic>
            <p:nvPicPr>
              <p:cNvPr id="232" name="Ink 231">
                <a:extLst>
                  <a:ext uri="{FF2B5EF4-FFF2-40B4-BE49-F238E27FC236}">
                    <a16:creationId xmlns:a16="http://schemas.microsoft.com/office/drawing/2014/main" id="{1379ED5E-2F16-4750-9375-5F2EFF34C3EF}"/>
                  </a:ext>
                </a:extLst>
              </p:cNvPr>
              <p:cNvPicPr/>
              <p:nvPr/>
            </p:nvPicPr>
            <p:blipFill>
              <a:blip r:embed="rId73"/>
              <a:stretch>
                <a:fillRect/>
              </a:stretch>
            </p:blipFill>
            <p:spPr>
              <a:xfrm>
                <a:off x="901564" y="3575737"/>
                <a:ext cx="1642680" cy="27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4">
            <p14:nvContentPartPr>
              <p14:cNvPr id="252" name="Ink 251">
                <a:extLst>
                  <a:ext uri="{FF2B5EF4-FFF2-40B4-BE49-F238E27FC236}">
                    <a16:creationId xmlns:a16="http://schemas.microsoft.com/office/drawing/2014/main" id="{24A6B559-3462-4AC6-AC3C-EF6C552C430E}"/>
                  </a:ext>
                </a:extLst>
              </p14:cNvPr>
              <p14:cNvContentPartPr/>
              <p14:nvPr/>
            </p14:nvContentPartPr>
            <p14:xfrm>
              <a:off x="3146884" y="4139137"/>
              <a:ext cx="1827000" cy="331920"/>
            </p14:xfrm>
          </p:contentPart>
        </mc:Choice>
        <mc:Fallback xmlns="">
          <p:pic>
            <p:nvPicPr>
              <p:cNvPr id="252" name="Ink 251">
                <a:extLst>
                  <a:ext uri="{FF2B5EF4-FFF2-40B4-BE49-F238E27FC236}">
                    <a16:creationId xmlns:a16="http://schemas.microsoft.com/office/drawing/2014/main" id="{24A6B559-3462-4AC6-AC3C-EF6C552C430E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3138244" y="4130497"/>
                <a:ext cx="1844640" cy="349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6">
            <p14:nvContentPartPr>
              <p14:cNvPr id="253" name="Ink 252">
                <a:extLst>
                  <a:ext uri="{FF2B5EF4-FFF2-40B4-BE49-F238E27FC236}">
                    <a16:creationId xmlns:a16="http://schemas.microsoft.com/office/drawing/2014/main" id="{357CF6D7-79C1-489B-9AB2-4A6EB7760EDC}"/>
                  </a:ext>
                </a:extLst>
              </p14:cNvPr>
              <p14:cNvContentPartPr/>
              <p14:nvPr/>
            </p14:nvContentPartPr>
            <p14:xfrm>
              <a:off x="1471804" y="4160377"/>
              <a:ext cx="1454400" cy="365760"/>
            </p14:xfrm>
          </p:contentPart>
        </mc:Choice>
        <mc:Fallback xmlns="">
          <p:pic>
            <p:nvPicPr>
              <p:cNvPr id="253" name="Ink 252">
                <a:extLst>
                  <a:ext uri="{FF2B5EF4-FFF2-40B4-BE49-F238E27FC236}">
                    <a16:creationId xmlns:a16="http://schemas.microsoft.com/office/drawing/2014/main" id="{357CF6D7-79C1-489B-9AB2-4A6EB7760EDC}"/>
                  </a:ext>
                </a:extLst>
              </p:cNvPr>
              <p:cNvPicPr/>
              <p:nvPr/>
            </p:nvPicPr>
            <p:blipFill>
              <a:blip r:embed="rId77"/>
              <a:stretch>
                <a:fillRect/>
              </a:stretch>
            </p:blipFill>
            <p:spPr>
              <a:xfrm>
                <a:off x="1463164" y="4151377"/>
                <a:ext cx="1472040" cy="38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8">
            <p14:nvContentPartPr>
              <p14:cNvPr id="257" name="Ink 256">
                <a:extLst>
                  <a:ext uri="{FF2B5EF4-FFF2-40B4-BE49-F238E27FC236}">
                    <a16:creationId xmlns:a16="http://schemas.microsoft.com/office/drawing/2014/main" id="{87D1F82D-A94A-43B5-8DCB-3293F65F5E4E}"/>
                  </a:ext>
                </a:extLst>
              </p14:cNvPr>
              <p14:cNvContentPartPr/>
              <p14:nvPr/>
            </p14:nvContentPartPr>
            <p14:xfrm>
              <a:off x="836764" y="4199257"/>
              <a:ext cx="431280" cy="299160"/>
            </p14:xfrm>
          </p:contentPart>
        </mc:Choice>
        <mc:Fallback xmlns="">
          <p:pic>
            <p:nvPicPr>
              <p:cNvPr id="257" name="Ink 256">
                <a:extLst>
                  <a:ext uri="{FF2B5EF4-FFF2-40B4-BE49-F238E27FC236}">
                    <a16:creationId xmlns:a16="http://schemas.microsoft.com/office/drawing/2014/main" id="{87D1F82D-A94A-43B5-8DCB-3293F65F5E4E}"/>
                  </a:ext>
                </a:extLst>
              </p:cNvPr>
              <p:cNvPicPr/>
              <p:nvPr/>
            </p:nvPicPr>
            <p:blipFill>
              <a:blip r:embed="rId79"/>
              <a:stretch>
                <a:fillRect/>
              </a:stretch>
            </p:blipFill>
            <p:spPr>
              <a:xfrm>
                <a:off x="827772" y="4190607"/>
                <a:ext cx="448905" cy="31682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0">
            <p14:nvContentPartPr>
              <p14:cNvPr id="258" name="Ink 257">
                <a:extLst>
                  <a:ext uri="{FF2B5EF4-FFF2-40B4-BE49-F238E27FC236}">
                    <a16:creationId xmlns:a16="http://schemas.microsoft.com/office/drawing/2014/main" id="{990ED0C0-237E-49DF-97E2-632637718B7F}"/>
                  </a:ext>
                </a:extLst>
              </p14:cNvPr>
              <p14:cNvContentPartPr/>
              <p14:nvPr/>
            </p14:nvContentPartPr>
            <p14:xfrm>
              <a:off x="617884" y="4942297"/>
              <a:ext cx="67680" cy="71280"/>
            </p14:xfrm>
          </p:contentPart>
        </mc:Choice>
        <mc:Fallback xmlns="">
          <p:pic>
            <p:nvPicPr>
              <p:cNvPr id="258" name="Ink 257">
                <a:extLst>
                  <a:ext uri="{FF2B5EF4-FFF2-40B4-BE49-F238E27FC236}">
                    <a16:creationId xmlns:a16="http://schemas.microsoft.com/office/drawing/2014/main" id="{990ED0C0-237E-49DF-97E2-632637718B7F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608884" y="4933657"/>
                <a:ext cx="85320" cy="8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2">
            <p14:nvContentPartPr>
              <p14:cNvPr id="282" name="Ink 281">
                <a:extLst>
                  <a:ext uri="{FF2B5EF4-FFF2-40B4-BE49-F238E27FC236}">
                    <a16:creationId xmlns:a16="http://schemas.microsoft.com/office/drawing/2014/main" id="{8D1F860E-E566-4626-856C-671A7EF01629}"/>
                  </a:ext>
                </a:extLst>
              </p14:cNvPr>
              <p14:cNvContentPartPr/>
              <p14:nvPr/>
            </p14:nvContentPartPr>
            <p14:xfrm>
              <a:off x="2222764" y="4678777"/>
              <a:ext cx="1740240" cy="267480"/>
            </p14:xfrm>
          </p:contentPart>
        </mc:Choice>
        <mc:Fallback xmlns="">
          <p:pic>
            <p:nvPicPr>
              <p:cNvPr id="282" name="Ink 281">
                <a:extLst>
                  <a:ext uri="{FF2B5EF4-FFF2-40B4-BE49-F238E27FC236}">
                    <a16:creationId xmlns:a16="http://schemas.microsoft.com/office/drawing/2014/main" id="{8D1F860E-E566-4626-856C-671A7EF01629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2213764" y="4669777"/>
                <a:ext cx="1757880" cy="285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4">
            <p14:nvContentPartPr>
              <p14:cNvPr id="283" name="Ink 282">
                <a:extLst>
                  <a:ext uri="{FF2B5EF4-FFF2-40B4-BE49-F238E27FC236}">
                    <a16:creationId xmlns:a16="http://schemas.microsoft.com/office/drawing/2014/main" id="{3DBBBB91-E3A6-4C67-8309-DE0BF03059B1}"/>
                  </a:ext>
                </a:extLst>
              </p14:cNvPr>
              <p14:cNvContentPartPr/>
              <p14:nvPr/>
            </p14:nvContentPartPr>
            <p14:xfrm>
              <a:off x="935404" y="4771297"/>
              <a:ext cx="1168920" cy="368280"/>
            </p14:xfrm>
          </p:contentPart>
        </mc:Choice>
        <mc:Fallback xmlns="">
          <p:pic>
            <p:nvPicPr>
              <p:cNvPr id="283" name="Ink 282">
                <a:extLst>
                  <a:ext uri="{FF2B5EF4-FFF2-40B4-BE49-F238E27FC236}">
                    <a16:creationId xmlns:a16="http://schemas.microsoft.com/office/drawing/2014/main" id="{3DBBBB91-E3A6-4C67-8309-DE0BF03059B1}"/>
                  </a:ext>
                </a:extLst>
              </p:cNvPr>
              <p:cNvPicPr/>
              <p:nvPr/>
            </p:nvPicPr>
            <p:blipFill>
              <a:blip r:embed="rId85"/>
              <a:stretch>
                <a:fillRect/>
              </a:stretch>
            </p:blipFill>
            <p:spPr>
              <a:xfrm>
                <a:off x="926764" y="4762657"/>
                <a:ext cx="1186560" cy="38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6">
            <p14:nvContentPartPr>
              <p14:cNvPr id="288" name="Ink 287">
                <a:extLst>
                  <a:ext uri="{FF2B5EF4-FFF2-40B4-BE49-F238E27FC236}">
                    <a16:creationId xmlns:a16="http://schemas.microsoft.com/office/drawing/2014/main" id="{A27C8835-1259-4250-B69E-2CD49E757848}"/>
                  </a:ext>
                </a:extLst>
              </p14:cNvPr>
              <p14:cNvContentPartPr/>
              <p14:nvPr/>
            </p14:nvContentPartPr>
            <p14:xfrm>
              <a:off x="5303644" y="4645297"/>
              <a:ext cx="934560" cy="296280"/>
            </p14:xfrm>
          </p:contentPart>
        </mc:Choice>
        <mc:Fallback xmlns="">
          <p:pic>
            <p:nvPicPr>
              <p:cNvPr id="288" name="Ink 287">
                <a:extLst>
                  <a:ext uri="{FF2B5EF4-FFF2-40B4-BE49-F238E27FC236}">
                    <a16:creationId xmlns:a16="http://schemas.microsoft.com/office/drawing/2014/main" id="{A27C8835-1259-4250-B69E-2CD49E757848}"/>
                  </a:ext>
                </a:extLst>
              </p:cNvPr>
              <p:cNvPicPr/>
              <p:nvPr/>
            </p:nvPicPr>
            <p:blipFill>
              <a:blip r:embed="rId87"/>
              <a:stretch>
                <a:fillRect/>
              </a:stretch>
            </p:blipFill>
            <p:spPr>
              <a:xfrm>
                <a:off x="5295004" y="4636297"/>
                <a:ext cx="952200" cy="31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8">
            <p14:nvContentPartPr>
              <p14:cNvPr id="289" name="Ink 288">
                <a:extLst>
                  <a:ext uri="{FF2B5EF4-FFF2-40B4-BE49-F238E27FC236}">
                    <a16:creationId xmlns:a16="http://schemas.microsoft.com/office/drawing/2014/main" id="{15B8E3A8-12F4-4C29-A31A-D9B2E1AC0CF6}"/>
                  </a:ext>
                </a:extLst>
              </p14:cNvPr>
              <p14:cNvContentPartPr/>
              <p14:nvPr/>
            </p14:nvContentPartPr>
            <p14:xfrm>
              <a:off x="4243084" y="4649617"/>
              <a:ext cx="962640" cy="255960"/>
            </p14:xfrm>
          </p:contentPart>
        </mc:Choice>
        <mc:Fallback xmlns="">
          <p:pic>
            <p:nvPicPr>
              <p:cNvPr id="289" name="Ink 288">
                <a:extLst>
                  <a:ext uri="{FF2B5EF4-FFF2-40B4-BE49-F238E27FC236}">
                    <a16:creationId xmlns:a16="http://schemas.microsoft.com/office/drawing/2014/main" id="{15B8E3A8-12F4-4C29-A31A-D9B2E1AC0CF6}"/>
                  </a:ext>
                </a:extLst>
              </p:cNvPr>
              <p:cNvPicPr/>
              <p:nvPr/>
            </p:nvPicPr>
            <p:blipFill>
              <a:blip r:embed="rId89"/>
              <a:stretch>
                <a:fillRect/>
              </a:stretch>
            </p:blipFill>
            <p:spPr>
              <a:xfrm>
                <a:off x="4234444" y="4640617"/>
                <a:ext cx="980280" cy="27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0">
            <p14:nvContentPartPr>
              <p14:cNvPr id="290" name="Ink 289">
                <a:extLst>
                  <a:ext uri="{FF2B5EF4-FFF2-40B4-BE49-F238E27FC236}">
                    <a16:creationId xmlns:a16="http://schemas.microsoft.com/office/drawing/2014/main" id="{330C51C6-01DE-4772-AC51-1BC2BE7D6FD3}"/>
                  </a:ext>
                </a:extLst>
              </p14:cNvPr>
              <p14:cNvContentPartPr/>
              <p14:nvPr/>
            </p14:nvContentPartPr>
            <p14:xfrm>
              <a:off x="739204" y="5394097"/>
              <a:ext cx="77760" cy="77760"/>
            </p14:xfrm>
          </p:contentPart>
        </mc:Choice>
        <mc:Fallback xmlns="">
          <p:pic>
            <p:nvPicPr>
              <p:cNvPr id="290" name="Ink 289">
                <a:extLst>
                  <a:ext uri="{FF2B5EF4-FFF2-40B4-BE49-F238E27FC236}">
                    <a16:creationId xmlns:a16="http://schemas.microsoft.com/office/drawing/2014/main" id="{330C51C6-01DE-4772-AC51-1BC2BE7D6FD3}"/>
                  </a:ext>
                </a:extLst>
              </p:cNvPr>
              <p:cNvPicPr/>
              <p:nvPr/>
            </p:nvPicPr>
            <p:blipFill>
              <a:blip r:embed="rId91"/>
              <a:stretch>
                <a:fillRect/>
              </a:stretch>
            </p:blipFill>
            <p:spPr>
              <a:xfrm>
                <a:off x="730204" y="5385457"/>
                <a:ext cx="95400" cy="95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2">
            <p14:nvContentPartPr>
              <p14:cNvPr id="313" name="Ink 312">
                <a:extLst>
                  <a:ext uri="{FF2B5EF4-FFF2-40B4-BE49-F238E27FC236}">
                    <a16:creationId xmlns:a16="http://schemas.microsoft.com/office/drawing/2014/main" id="{60901650-28E2-429D-8CC0-6BC9DCDAA1B5}"/>
                  </a:ext>
                </a:extLst>
              </p14:cNvPr>
              <p14:cNvContentPartPr/>
              <p14:nvPr/>
            </p14:nvContentPartPr>
            <p14:xfrm>
              <a:off x="4052284" y="5152897"/>
              <a:ext cx="1482120" cy="147240"/>
            </p14:xfrm>
          </p:contentPart>
        </mc:Choice>
        <mc:Fallback xmlns="">
          <p:pic>
            <p:nvPicPr>
              <p:cNvPr id="313" name="Ink 312">
                <a:extLst>
                  <a:ext uri="{FF2B5EF4-FFF2-40B4-BE49-F238E27FC236}">
                    <a16:creationId xmlns:a16="http://schemas.microsoft.com/office/drawing/2014/main" id="{60901650-28E2-429D-8CC0-6BC9DCDAA1B5}"/>
                  </a:ext>
                </a:extLst>
              </p:cNvPr>
              <p:cNvPicPr/>
              <p:nvPr/>
            </p:nvPicPr>
            <p:blipFill>
              <a:blip r:embed="rId93"/>
              <a:stretch>
                <a:fillRect/>
              </a:stretch>
            </p:blipFill>
            <p:spPr>
              <a:xfrm>
                <a:off x="4043644" y="5143897"/>
                <a:ext cx="1499760" cy="164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4">
            <p14:nvContentPartPr>
              <p14:cNvPr id="314" name="Ink 313">
                <a:extLst>
                  <a:ext uri="{FF2B5EF4-FFF2-40B4-BE49-F238E27FC236}">
                    <a16:creationId xmlns:a16="http://schemas.microsoft.com/office/drawing/2014/main" id="{384DCD43-00D8-41CD-8ABE-0AF748283738}"/>
                  </a:ext>
                </a:extLst>
              </p14:cNvPr>
              <p14:cNvContentPartPr/>
              <p14:nvPr/>
            </p14:nvContentPartPr>
            <p14:xfrm>
              <a:off x="2258404" y="5184937"/>
              <a:ext cx="1431720" cy="312480"/>
            </p14:xfrm>
          </p:contentPart>
        </mc:Choice>
        <mc:Fallback xmlns="">
          <p:pic>
            <p:nvPicPr>
              <p:cNvPr id="314" name="Ink 313">
                <a:extLst>
                  <a:ext uri="{FF2B5EF4-FFF2-40B4-BE49-F238E27FC236}">
                    <a16:creationId xmlns:a16="http://schemas.microsoft.com/office/drawing/2014/main" id="{384DCD43-00D8-41CD-8ABE-0AF748283738}"/>
                  </a:ext>
                </a:extLst>
              </p:cNvPr>
              <p:cNvPicPr/>
              <p:nvPr/>
            </p:nvPicPr>
            <p:blipFill>
              <a:blip r:embed="rId95"/>
              <a:stretch>
                <a:fillRect/>
              </a:stretch>
            </p:blipFill>
            <p:spPr>
              <a:xfrm>
                <a:off x="2249762" y="5176297"/>
                <a:ext cx="1449364" cy="33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6">
            <p14:nvContentPartPr>
              <p14:cNvPr id="315" name="Ink 314">
                <a:extLst>
                  <a:ext uri="{FF2B5EF4-FFF2-40B4-BE49-F238E27FC236}">
                    <a16:creationId xmlns:a16="http://schemas.microsoft.com/office/drawing/2014/main" id="{0A043893-E036-4E0A-A06F-ADE127AEB97A}"/>
                  </a:ext>
                </a:extLst>
              </p14:cNvPr>
              <p14:cNvContentPartPr/>
              <p14:nvPr/>
            </p14:nvContentPartPr>
            <p14:xfrm>
              <a:off x="1075444" y="5216617"/>
              <a:ext cx="976680" cy="235440"/>
            </p14:xfrm>
          </p:contentPart>
        </mc:Choice>
        <mc:Fallback xmlns="">
          <p:pic>
            <p:nvPicPr>
              <p:cNvPr id="315" name="Ink 314">
                <a:extLst>
                  <a:ext uri="{FF2B5EF4-FFF2-40B4-BE49-F238E27FC236}">
                    <a16:creationId xmlns:a16="http://schemas.microsoft.com/office/drawing/2014/main" id="{0A043893-E036-4E0A-A06F-ADE127AEB97A}"/>
                  </a:ext>
                </a:extLst>
              </p:cNvPr>
              <p:cNvPicPr/>
              <p:nvPr/>
            </p:nvPicPr>
            <p:blipFill>
              <a:blip r:embed="rId97"/>
              <a:stretch>
                <a:fillRect/>
              </a:stretch>
            </p:blipFill>
            <p:spPr>
              <a:xfrm>
                <a:off x="1066804" y="5207977"/>
                <a:ext cx="994320" cy="25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8">
            <p14:nvContentPartPr>
              <p14:cNvPr id="323" name="Ink 322">
                <a:extLst>
                  <a:ext uri="{FF2B5EF4-FFF2-40B4-BE49-F238E27FC236}">
                    <a16:creationId xmlns:a16="http://schemas.microsoft.com/office/drawing/2014/main" id="{8D44DCB2-81CC-4F8B-A701-6B9266D0D614}"/>
                  </a:ext>
                </a:extLst>
              </p14:cNvPr>
              <p14:cNvContentPartPr/>
              <p14:nvPr/>
            </p14:nvContentPartPr>
            <p14:xfrm>
              <a:off x="5919244" y="5029777"/>
              <a:ext cx="618120" cy="209160"/>
            </p14:xfrm>
          </p:contentPart>
        </mc:Choice>
        <mc:Fallback xmlns="">
          <p:pic>
            <p:nvPicPr>
              <p:cNvPr id="323" name="Ink 322">
                <a:extLst>
                  <a:ext uri="{FF2B5EF4-FFF2-40B4-BE49-F238E27FC236}">
                    <a16:creationId xmlns:a16="http://schemas.microsoft.com/office/drawing/2014/main" id="{8D44DCB2-81CC-4F8B-A701-6B9266D0D614}"/>
                  </a:ext>
                </a:extLst>
              </p:cNvPr>
              <p:cNvPicPr/>
              <p:nvPr/>
            </p:nvPicPr>
            <p:blipFill>
              <a:blip r:embed="rId99"/>
              <a:stretch>
                <a:fillRect/>
              </a:stretch>
            </p:blipFill>
            <p:spPr>
              <a:xfrm>
                <a:off x="5910604" y="5021137"/>
                <a:ext cx="635760" cy="226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0">
            <p14:nvContentPartPr>
              <p14:cNvPr id="331" name="Ink 330">
                <a:extLst>
                  <a:ext uri="{FF2B5EF4-FFF2-40B4-BE49-F238E27FC236}">
                    <a16:creationId xmlns:a16="http://schemas.microsoft.com/office/drawing/2014/main" id="{6378667C-F450-41E6-A910-3104F2188736}"/>
                  </a:ext>
                </a:extLst>
              </p14:cNvPr>
              <p14:cNvContentPartPr/>
              <p14:nvPr/>
            </p14:nvContentPartPr>
            <p14:xfrm>
              <a:off x="6736084" y="4990177"/>
              <a:ext cx="2382120" cy="317880"/>
            </p14:xfrm>
          </p:contentPart>
        </mc:Choice>
        <mc:Fallback xmlns="">
          <p:pic>
            <p:nvPicPr>
              <p:cNvPr id="331" name="Ink 330">
                <a:extLst>
                  <a:ext uri="{FF2B5EF4-FFF2-40B4-BE49-F238E27FC236}">
                    <a16:creationId xmlns:a16="http://schemas.microsoft.com/office/drawing/2014/main" id="{6378667C-F450-41E6-A910-3104F2188736}"/>
                  </a:ext>
                </a:extLst>
              </p:cNvPr>
              <p:cNvPicPr/>
              <p:nvPr/>
            </p:nvPicPr>
            <p:blipFill>
              <a:blip r:embed="rId101"/>
              <a:stretch>
                <a:fillRect/>
              </a:stretch>
            </p:blipFill>
            <p:spPr>
              <a:xfrm>
                <a:off x="6727084" y="4981177"/>
                <a:ext cx="2399760" cy="335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2">
            <p14:nvContentPartPr>
              <p14:cNvPr id="332" name="Ink 331">
                <a:extLst>
                  <a:ext uri="{FF2B5EF4-FFF2-40B4-BE49-F238E27FC236}">
                    <a16:creationId xmlns:a16="http://schemas.microsoft.com/office/drawing/2014/main" id="{9F277332-6E49-403B-96EF-26C8E7DE67CA}"/>
                  </a:ext>
                </a:extLst>
              </p14:cNvPr>
              <p14:cNvContentPartPr/>
              <p14:nvPr/>
            </p14:nvContentPartPr>
            <p14:xfrm>
              <a:off x="732004" y="5830057"/>
              <a:ext cx="96120" cy="81000"/>
            </p14:xfrm>
          </p:contentPart>
        </mc:Choice>
        <mc:Fallback xmlns="">
          <p:pic>
            <p:nvPicPr>
              <p:cNvPr id="332" name="Ink 331">
                <a:extLst>
                  <a:ext uri="{FF2B5EF4-FFF2-40B4-BE49-F238E27FC236}">
                    <a16:creationId xmlns:a16="http://schemas.microsoft.com/office/drawing/2014/main" id="{9F277332-6E49-403B-96EF-26C8E7DE67CA}"/>
                  </a:ext>
                </a:extLst>
              </p:cNvPr>
              <p:cNvPicPr/>
              <p:nvPr/>
            </p:nvPicPr>
            <p:blipFill>
              <a:blip r:embed="rId103"/>
              <a:stretch>
                <a:fillRect/>
              </a:stretch>
            </p:blipFill>
            <p:spPr>
              <a:xfrm>
                <a:off x="723364" y="5821417"/>
                <a:ext cx="113760" cy="98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4">
            <p14:nvContentPartPr>
              <p14:cNvPr id="333" name="Ink 332">
                <a:extLst>
                  <a:ext uri="{FF2B5EF4-FFF2-40B4-BE49-F238E27FC236}">
                    <a16:creationId xmlns:a16="http://schemas.microsoft.com/office/drawing/2014/main" id="{FB55CA34-9771-45CB-A6AD-39828D778A46}"/>
                  </a:ext>
                </a:extLst>
              </p14:cNvPr>
              <p14:cNvContentPartPr/>
              <p14:nvPr/>
            </p14:nvContentPartPr>
            <p14:xfrm>
              <a:off x="1113964" y="5653657"/>
              <a:ext cx="578880" cy="255600"/>
            </p14:xfrm>
          </p:contentPart>
        </mc:Choice>
        <mc:Fallback xmlns="">
          <p:pic>
            <p:nvPicPr>
              <p:cNvPr id="333" name="Ink 332">
                <a:extLst>
                  <a:ext uri="{FF2B5EF4-FFF2-40B4-BE49-F238E27FC236}">
                    <a16:creationId xmlns:a16="http://schemas.microsoft.com/office/drawing/2014/main" id="{FB55CA34-9771-45CB-A6AD-39828D778A46}"/>
                  </a:ext>
                </a:extLst>
              </p:cNvPr>
              <p:cNvPicPr/>
              <p:nvPr/>
            </p:nvPicPr>
            <p:blipFill>
              <a:blip r:embed="rId105"/>
              <a:stretch>
                <a:fillRect/>
              </a:stretch>
            </p:blipFill>
            <p:spPr>
              <a:xfrm>
                <a:off x="1105324" y="5645017"/>
                <a:ext cx="596520" cy="27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6">
            <p14:nvContentPartPr>
              <p14:cNvPr id="342" name="Ink 341">
                <a:extLst>
                  <a:ext uri="{FF2B5EF4-FFF2-40B4-BE49-F238E27FC236}">
                    <a16:creationId xmlns:a16="http://schemas.microsoft.com/office/drawing/2014/main" id="{F4153D92-CFB9-468E-913C-B99A18A9E534}"/>
                  </a:ext>
                </a:extLst>
              </p14:cNvPr>
              <p14:cNvContentPartPr/>
              <p14:nvPr/>
            </p14:nvContentPartPr>
            <p14:xfrm>
              <a:off x="1827484" y="5620897"/>
              <a:ext cx="1526400" cy="263520"/>
            </p14:xfrm>
          </p:contentPart>
        </mc:Choice>
        <mc:Fallback xmlns="">
          <p:pic>
            <p:nvPicPr>
              <p:cNvPr id="342" name="Ink 341">
                <a:extLst>
                  <a:ext uri="{FF2B5EF4-FFF2-40B4-BE49-F238E27FC236}">
                    <a16:creationId xmlns:a16="http://schemas.microsoft.com/office/drawing/2014/main" id="{F4153D92-CFB9-468E-913C-B99A18A9E534}"/>
                  </a:ext>
                </a:extLst>
              </p:cNvPr>
              <p:cNvPicPr/>
              <p:nvPr/>
            </p:nvPicPr>
            <p:blipFill>
              <a:blip r:embed="rId107"/>
              <a:stretch>
                <a:fillRect/>
              </a:stretch>
            </p:blipFill>
            <p:spPr>
              <a:xfrm>
                <a:off x="1818846" y="5612245"/>
                <a:ext cx="1544036" cy="2811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8">
            <p14:nvContentPartPr>
              <p14:cNvPr id="351" name="Ink 350">
                <a:extLst>
                  <a:ext uri="{FF2B5EF4-FFF2-40B4-BE49-F238E27FC236}">
                    <a16:creationId xmlns:a16="http://schemas.microsoft.com/office/drawing/2014/main" id="{8F155A04-D4E9-44E3-9E2A-626FE8A9971B}"/>
                  </a:ext>
                </a:extLst>
              </p14:cNvPr>
              <p14:cNvContentPartPr/>
              <p14:nvPr/>
            </p14:nvContentPartPr>
            <p14:xfrm>
              <a:off x="3772924" y="5624137"/>
              <a:ext cx="2179080" cy="327960"/>
            </p14:xfrm>
          </p:contentPart>
        </mc:Choice>
        <mc:Fallback xmlns="">
          <p:pic>
            <p:nvPicPr>
              <p:cNvPr id="351" name="Ink 350">
                <a:extLst>
                  <a:ext uri="{FF2B5EF4-FFF2-40B4-BE49-F238E27FC236}">
                    <a16:creationId xmlns:a16="http://schemas.microsoft.com/office/drawing/2014/main" id="{8F155A04-D4E9-44E3-9E2A-626FE8A9971B}"/>
                  </a:ext>
                </a:extLst>
              </p:cNvPr>
              <p:cNvPicPr/>
              <p:nvPr/>
            </p:nvPicPr>
            <p:blipFill>
              <a:blip r:embed="rId109"/>
              <a:stretch>
                <a:fillRect/>
              </a:stretch>
            </p:blipFill>
            <p:spPr>
              <a:xfrm>
                <a:off x="3764284" y="5615137"/>
                <a:ext cx="2196720" cy="345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12708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9525">
          <a:solidFill>
            <a:srgbClr val="000000"/>
          </a:solidFill>
        </a:ln>
      </a:spPr>
      <a:bodyPr rtlCol="0" anchor="ctr"/>
      <a:lstStyle>
        <a:defPPr algn="ctr">
          <a:defRPr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0</Words>
  <Application>Microsoft Office PowerPoint</Application>
  <PresentationFormat>Custom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Abdulaziz Mohammad Al-Jalal</dc:creator>
  <cp:lastModifiedBy>Abdulaziz Mohammad Al-Jalal</cp:lastModifiedBy>
  <cp:revision>423</cp:revision>
  <cp:lastPrinted>2018-09-02T07:43:37Z</cp:lastPrinted>
  <dcterms:created xsi:type="dcterms:W3CDTF">2018-09-01T14:54:20Z</dcterms:created>
  <dcterms:modified xsi:type="dcterms:W3CDTF">2018-10-17T11:01:06Z</dcterms:modified>
</cp:coreProperties>
</file>