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9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7" y="93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0:55.7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468 112 18455 0 0,'-12'-25'773'0'0,"-2"-6"386"0"0,13 29-1151 0 0,0 0 1 0 0,0 0 0 0 0,-1 0 0 0 0,1 0-1 0 0,-1 1 1 0 0,1-1 0 0 0,-1 0-1 0 0,0 1 1 0 0,0-1 0 0 0,1 1 0 0 0,-1 0-1 0 0,-1-1-8 0 0,-13-6 53 0 0,9 4-11 0 0,0 0 0 0 0,0 1 0 0 0,0 0 0 0 0,-1 0 1 0 0,1 0-1 0 0,-1 1 0 0 0,1 1 0 0 0,-3-1-42 0 0,1 1 68 0 0,1 1 1 0 0,-1 1 0 0 0,1-1 0 0 0,-1 1 0 0 0,1 1-1 0 0,0 0 1 0 0,-1 0 0 0 0,1 0 0 0 0,0 1-1 0 0,0 0 1 0 0,0 1 0 0 0,0 0-69 0 0,-11 7 179 0 0,0 0 1 0 0,0 2-1 0 0,1 0 0 0 0,-1 2-179 0 0,5-2 72 0 0,1 0-1 0 0,0 0 0 0 0,1 1 0 0 0,0 1 0 0 0,2 0 1 0 0,-1 0-1 0 0,2 1 0 0 0,0 0 0 0 0,1 1 0 0 0,-3 8-71 0 0,9-18 6 0 0,-1 0-1 0 0,1 0 0 0 0,0 1 1 0 0,1-1-1 0 0,0 1 0 0 0,0 4-5 0 0,1-8 2 0 0,-1-1 0 0 0,2 1 0 0 0,-1-1 0 0 0,0 0 0 0 0,1 1 0 0 0,0-1 0 0 0,-1 1 0 0 0,1-1 0 0 0,1 0 0 0 0,-1 0 0 0 0,0 0 0 0 0,1 0 0 0 0,-1 0 0 0 0,1 0 0 0 0,0 0 0 0 0,0 0-2 0 0,-1-2 0 0 0,1 0 1 0 0,-1 0-1 0 0,0 0 0 0 0,1 0 0 0 0,-1 0 0 0 0,1 0 1 0 0,-1 0-1 0 0,1 0 0 0 0,0-1 0 0 0,-1 1 0 0 0,1-1 1 0 0,0 1-1 0 0,-1-1 0 0 0,1 1 0 0 0,0-1 0 0 0,0 0 0 0 0,-1 0 1 0 0,1 0-1 0 0,0 0 0 0 0,0 0 0 0 0,-1-1 0 0 0,1 1 1 0 0,0 0-1 0 0,-1-1 0 0 0,1 1 0 0 0,0-1 0 0 0,-1 0 0 0 0,1 1 1 0 0,-1-1-1 0 0,1 0 0 0 0,0 0 0 0 0,5-3-12 0 0,0-1 0 0 0,-1 1 0 0 0,1-1 0 0 0,-1 0 0 0 0,-1 0 0 0 0,4-3 12 0 0,0-4 24 0 0,1 0 0 0 0,-2 0 0 0 0,0-1 0 0 0,0 0 0 0 0,1-5-24 0 0,21-32 78 0 0,-19 33-59 0 0,12-17 257 0 0,10-11-276 0 0,-29 40 87 0 0,-4 3-46 0 0,1 1 1 0 0,0 0 0 0 0,-1 0-1 0 0,1 0 1 0 0,0 0-1 0 0,0 0 1 0 0,0 0 0 0 0,0 0-1 0 0,0 0 1 0 0,0 0-1 0 0,0 0 1 0 0,0 0 0 0 0,0 1-1 0 0,2-1-41 0 0,-2 1 17 0 0,-1 1-1 0 0,1-1 1 0 0,0 1-1 0 0,-1 0 1 0 0,1-1-1 0 0,0 1 1 0 0,-1 0-1 0 0,1-1 1 0 0,0 1-1 0 0,-1 0 1 0 0,0 0 0 0 0,1 0-1 0 0,-1 0 1 0 0,1-1-1 0 0,-1 1 1 0 0,0 0-1 0 0,0 0 1 0 0,1 0-1 0 0,-1 1-16 0 0,0 0 30 0 0,2 4 4 0 0,0 1 0 0 0,-1-1 0 0 0,0 1 0 0 0,0 0 0 0 0,-1 0 0 0 0,0-1 0 0 0,0 3-34 0 0,-7 49 81 0 0,4-31-40 0 0,-31 247 201 0 0,33-266-527 0 0,0-1 1 0 0,1 1 0 0 0,0 0 0 0 0,0-1 0 0 0,1 1 0 0 0,0 0 0 0 0,1-1 0 0 0,-1 1-1 0 0,1-1 1 0 0,1 1 284 0 0,1 2-1488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09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 81 12496 0 0,'-7'-2'281'0'0,"5"2"40"0"0,22-12 461 0 0,-17 10-764 0 0,0-1 126 0 0,0 1 0 0 0,0-1 0 0 0,0 1 0 0 0,1 0 0 0 0,-1 0 0 0 0,4-1-144 0 0,-7 3 177 0 0,1 0 1 0 0,-1 0-1 0 0,0 0 0 0 0,0 0 0 0 0,1 0 1 0 0,-1 0-1 0 0,0-1 0 0 0,0 1 0 0 0,1 0 0 0 0,-1 0 1 0 0,0 0-1 0 0,0 0 0 0 0,1-1 0 0 0,-1 1 1 0 0,0 0-1 0 0,0 0 0 0 0,0-1 0 0 0,0 1 0 0 0,1 0 1 0 0,-1 0-1 0 0,0-1 0 0 0,0 1 0 0 0,0 0 1 0 0,0 0-1 0 0,0-1-177 0 0,-1-7 1501 0 0,-1 7-1384 0 0,1-1 0 0 0,-1 1 0 0 0,0 0 0 0 0,0 0 0 0 0,0 0 0 0 0,0 0-1 0 0,-1 1 1 0 0,1-1 0 0 0,0 0 0 0 0,0 1 0 0 0,0-1 0 0 0,-1 1 0 0 0,1 0-117 0 0,-32-2 557 0 0,31 2-526 0 0,1 0-29 0 0,-42 1 76 0 0,0-2 1 0 0,1-3-1 0 0,-28-5-78 0 0,5 1 0 0 0,65 8 0 0 0,0 0 0 0 0,0 0 0 0 0,1 0 0 0 0,-1 0 0 0 0,0 0 0 0 0,0 0 0 0 0,0 0 0 0 0,0 0 0 0 0,0 0 0 0 0,0 0 0 0 0,0 1 0 0 0,0-1 0 0 0,0 0 0 0 0,0 1 0 0 0,0-1 0 0 0,0 1 0 0 0,1-1 0 0 0,-1 1 0 0 0,0-1 0 0 0,0 1 0 0 0,1 0 0 0 0,-1-1 0 0 0,0 1 0 0 0,1 0 0 0 0,-1 0 0 0 0,0-1 0 0 0,1 1 0 0 0,-1 1 0 0 0,-1 1 0 0 0,0 0 0 0 0,0 1 0 0 0,1-1 0 0 0,-1 1 0 0 0,0 3 0 0 0,-14 55 382 0 0,-5 45-382 0 0,18-92 31 0 0,1-11-23 0 0,1 0 0 0 0,1 0 0 0 0,-1 0 0 0 0,0 0 0 0 0,1 0 0 0 0,0 0 0 0 0,0 0 0 0 0,0 1 0 0 0,1-1-1 0 0,-1 0 1 0 0,1 0 0 0 0,0 0 0 0 0,0 0 0 0 0,0 0 0 0 0,1 1-8 0 0,-1-3 8 0 0,0-1 0 0 0,0 0 0 0 0,-1 0 0 0 0,1 0-1 0 0,0 0 1 0 0,0 0 0 0 0,0-1 0 0 0,0 1 0 0 0,0 0 0 0 0,0 0-1 0 0,1-1 1 0 0,-1 1 0 0 0,0 0 0 0 0,0-1 0 0 0,0 1 0 0 0,1-1-1 0 0,-1 0 1 0 0,0 1 0 0 0,0-1 0 0 0,1 0 0 0 0,-1 0 0 0 0,0 0-1 0 0,1 0 1 0 0,0 0-8 0 0,8-2 8 0 0,1 0-1 0 0,0-1 0 0 0,-1-1 0 0 0,0 0 1 0 0,2-1-8 0 0,-2 0 9 0 0,1 1 0 0 0,0 1-1 0 0,0-1 1 0 0,10 0-9 0 0,-15 4 7 0 0,0 0 0 0 0,0 1 0 0 0,0 0 0 0 0,-1 0 0 0 0,1 0 0 0 0,0 1 0 0 0,0 0 0 0 0,-1 0 0 0 0,1 0 0 0 0,-1 1 0 0 0,1 0 0 0 0,-1 0 0 0 0,1 1-7 0 0,-2-1 29 0 0,0 1 0 0 0,0-1 1 0 0,0 1-1 0 0,-1 0 0 0 0,0 0 0 0 0,0 0 1 0 0,0 1-1 0 0,0-1 0 0 0,0 1 0 0 0,-1 0 1 0 0,0 0-1 0 0,0-1 0 0 0,0 1 0 0 0,0 5-29 0 0,0-2 60 0 0,-2 0-1 0 0,1 0 1 0 0,-1 0-1 0 0,0 0 1 0 0,0 1-1 0 0,-1-1 1 0 0,-1 0 0 0 0,1 0-1 0 0,-1-1 1 0 0,0 1-1 0 0,-1 0 1 0 0,-2 4-60 0 0,1-1 106 0 0,-2-1 1 0 0,0 0 0 0 0,0 0-1 0 0,0-1 1 0 0,-1 0 0 0 0,-1 0 0 0 0,1 0-1 0 0,-8 5-106 0 0,9-9 30 0 0,-1 0-1 0 0,1 0 1 0 0,-1 0-1 0 0,-1-1 1 0 0,1 0 0 0 0,0-1-1 0 0,-1 1 1 0 0,0-1-1 0 0,0-1 1 0 0,-2 1-30 0 0,-5 0 40 0 0,-1 0-1 0 0,0-1 1 0 0,0 0 0 0 0,-13-2-40 0 0,23 0-138 0 0,0 0 0 0 0,0-1 0 0 0,1 0 0 0 0,-1 0 0 0 0,0-1 0 0 0,1 1 0 0 0,-1-1 0 0 0,1 0 0 0 0,0-1 0 0 0,0 1 0 0 0,0-1 0 0 0,0 0 0 0 0,0 0 0 0 0,0-1 0 0 0,1 1 0 0 0,-4-5 138 0 0,7 7-469 0 0,0 0 0 0 0,0 0-1 0 0,0 0 1 0 0,1 0 0 0 0,-1-1 0 0 0,0 1 0 0 0,1 0 0 0 0,-1 0 0 0 0,1-1-1 0 0,-1 1 1 0 0,1 0 0 0 0,0-1 0 0 0,-1 1 0 0 0,1 0 0 0 0,0-1 0 0 0,0 0 468 0 0,2-9-7182 0 0</inkml:trace>
  <inkml:trace contextRef="#ctx0" brushRef="#br0" timeOffset="335.524">582 436 16479 0 0,'0'0'483'0'0,"0"0"-3"0"0,0 0-265 0 0,2 1 29 0 0,13 6 350 0 0,-13-7-267 0 0,-2 0 94 0 0,0 0 41 0 0,0 0 8 0 0,0 0-54 0 0,0 0-234 0 0,0 0-101 0 0,13-14-1845 0 0,-10 7 713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22.2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8808 0 0,'0'0'197'0'0,"0"0"24"0"0,0 0 19 0 0,0 0 40 0 0,0 0 115 0 0,0 0 49 0 0,0 0 11 0 0,0 0-17 0 0,0 0-74 0 0,0 0-38 0 0,0 0-6 0 0,0 0 2 0 0,0 0 12 0 0,0 0 2 0 0,0 0 0 0 0,0 0 21 0 0,0 0 90 0 0,0 0 38 0 0,0 0 10 0 0,14 9 1112 0 0,-10-7-1437 0 0,0 0-1 0 0,0-1 1 0 0,0 1-1 0 0,0-1 0 0 0,0 0 1 0 0,0 0-1 0 0,0 0 1 0 0,0 0-1 0 0,1-1-169 0 0,42 2 869 0 0,-15-1-408 0 0,196 5 1066 0 0,-91-6-1210 0 0,-136 0-264 0 0,-1 0 11 0 0,0 0-24 0 0,0 0-112 0 0,0 0-85 0 0,0 0-6 0 0,0 0 3 0 0,0 0-32 0 0,0 0-134 0 0,0 0-61 0 0,0 0-12 0 0,0 0-131 0 0,0 0-549 0 0,0 0-237 0 0,0 0-46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17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261 112 7776 0 0,'0'0'174'0'0,"0"0"29"0"0,0 0 12 0 0,0 0 45 0 0,0 0 186 0 0,-7 3 1537 0 0,3 5-1473 0 0,1 0 1 0 0,0 0-1 0 0,0 0 1 0 0,-2 8-511 0 0,3-6 286 0 0,-1-1 1 0 0,0 0-1 0 0,-1 0 1 0 0,-3 6-287 0 0,3-7 210 0 0,1-1 1 0 0,0 1-1 0 0,0 0 0 0 0,1 0-210 0 0,-12 28 606 0 0,9-24-405 0 0,0 0 1 0 0,0 1 0 0 0,1 0-202 0 0,-11 30 382 0 0,11-35-290 0 0,0-1-36 0 0,1-1 1 0 0,0 1-1 0 0,1 0 1 0 0,-1 0 0 0 0,2 0-1 0 0,-1 0 1 0 0,1 1-1 0 0,-1 0-56 0 0,3-6 67 0 0,1 4 10 0 0,-1-5 5 0 0,-1-1 4 0 0,0 0 2 0 0,0 0 0 0 0,1-1-36 0 0,16-22-343 0 0,-11 17-88 0 0,-1-1 0 0 0,0 1 1 0 0,0-1-1 0 0,-1-1 0 0 0,1 1 1 0 0,-2 0-1 0 0,1-1 0 0 0,0-2 379 0 0,6-31-4638 0 0,0-6 4638 0 0,2-10-2756 0 0,3-44 1666 0 0,-15 99 1324 0 0,1 0 0 0 0,-1 1 0 0 0,0-1-1 0 0,0 0 1 0 0,0 1 0 0 0,-1-1-1 0 0,1 0 1 0 0,0 1 0 0 0,-1-1-1 0 0,1 0 1 0 0,-1 0-234 0 0,1 2 143 0 0,0-1 1 0 0,0 1-1 0 0,0 0 1 0 0,0-1-1 0 0,0 1 0 0 0,0-1 1 0 0,1 1-1 0 0,-1 0 1 0 0,0-1-1 0 0,0 1 0 0 0,0 0 1 0 0,0-1-1 0 0,1 1 0 0 0,-1 0 1 0 0,0-1-1 0 0,0 1 1 0 0,1 0-1 0 0,-1-1 0 0 0,0 1 1 0 0,1 0-1 0 0,-1 0 1 0 0,0 0-1 0 0,1-1 0 0 0,-1 1 1 0 0,0 0-1 0 0,1 0 0 0 0,-1 0 1 0 0,0 0-1 0 0,1 0 1 0 0,-1-1-1 0 0,1 1 0 0 0,-1 0 1 0 0,0 0-1 0 0,1 0 0 0 0,-1 0 1 0 0,1 0-1 0 0,-1 0-143 0 0,3 2 15 0 0,0-1 0 0 0,0 0 0 0 0,0 1 0 0 0,-1 0 0 0 0,1 0 0 0 0,0-1 0 0 0,-1 2 0 0 0,0-1 0 0 0,1 0 0 0 0,-1 0 0 0 0,0 1-1 0 0,0-1 1 0 0,0 1 0 0 0,0 0 0 0 0,1 2-15 0 0,30 55 520 0 0,25 33-520 0 0,-44-64 136 0 0,1 1 22 0 0,8 6 63 0 0,-13-18 464 0 0,14 15-685 0 0,-24-33 21 0 0,0 0-1 0 0,0 1 1 0 0,1-1-1 0 0,-1 0 1 0 0,0 1-1 0 0,0-1 1 0 0,1 1-1 0 0,-1-1 1 0 0,0 0-1 0 0,0 1 1 0 0,0-1-1 0 0,0 1 1 0 0,1-1 0 0 0,-1 1-1 0 0,0-1 1 0 0,0 1-1 0 0,0-1 1 0 0,0 1-1 0 0,0-1 1 0 0,0 1-1 0 0,0-1 1 0 0,-1 0-1 0 0,1 1 1 0 0,0-1-1 0 0,0 1 1 0 0,0-1-1 0 0,0 1 1 0 0,-1-1-1 0 0,1 1 1 0 0,0-1-1 0 0,0 0-20 0 0,-1 2 44 0 0,-1-1-1 0 0,1 0 0 0 0,0 0 0 0 0,0 0 0 0 0,-1 0 1 0 0,1 0-1 0 0,0 0 0 0 0,-1 0 0 0 0,1 0 0 0 0,-1-1-43 0 0,-7 4 170 0 0,-1-1 0 0 0,1 0 0 0 0,-4 1-170 0 0,10-4 57 0 0,-13 5 61 0 0,-1-1 0 0 0,1 0 0 0 0,-1-2 0 0 0,0 0 0 0 0,0-1 0 0 0,0 0 0 0 0,-4-2-118 0 0,-22 1 0 0 0,33 1 0 0 0,0-1 0 0 0,0 0 0 0 0,-6-1 0 0 0,10 1-3 0 0,5 0-3 0 0,0 0-1 0 0,0 0 1 0 0,0 0 0 0 0,-1 0 0 0 0,1 0-1 0 0,0 0 1 0 0,0-1 0 0 0,0 1 0 0 0,0 0-1 0 0,-1-1 1 0 0,1 1 0 0 0,0-1 0 0 0,0 1-1 0 0,0-1 1 0 0,-1 0 6 0 0,2 1-261 0 0,0 0-669 0 0,5-7-1575 0 0,6 0 1211 0 0</inkml:trace>
  <inkml:trace contextRef="#ctx0" brushRef="#br0" timeOffset="447.541">683 98 9960 0 0,'-3'-2'1030'0'0,"8"10"-858"0"0,7 14-124 0 0,-3 9 687 0 0,-1 0-1 0 0,-2 1 0 0 0,2 18-734 0 0,-4-19 280 0 0,0 23 123 0 0,0-24-208 0 0,-3-25-145 0 0,0 1-1 0 0,0-1 1 0 0,-1 0 0 0 0,1 0 0 0 0,-1 0 0 0 0,-1 0 0 0 0,1 1-50 0 0,0-3 45 0 0,-1 1 1 0 0,1-1-1 0 0,1 1 1 0 0,-1 0-1 0 0,0-1 1 0 0,1 1-46 0 0,1 12 607 0 0,-2-14-487 0 0,0-2-34 0 0,0 0-12 0 0,0 0-2 0 0,0 0 24 0 0,4-6 337 0 0,14-9 20 0 0,-13 12-374 0 0,0-1 0 0 0,0 0 0 0 0,0-1 0 0 0,-1 1 0 0 0,0-1-1 0 0,3-3-78 0 0,13-18 190 0 0,-14 18-165 0 0,0-1-1 0 0,0 1 1 0 0,0-1-1 0 0,-1-1-24 0 0,23-54 399 0 0,3-16-399 0 0,-17 43 177 0 0,2-22 263 0 0,-15 54-395 0 0,0 1-1 0 0,-1-1 0 0 0,1 0 0 0 0,-1 1 0 0 0,0-1 0 0 0,0 0 0 0 0,0 1 0 0 0,-1-4-44 0 0,-1-15 166 0 0,2 21-160 0 0,0 0-3 0 0,0 1 0 0 0,0-1 0 0 0,0 0 0 0 0,0 1 0 0 0,0-1 0 0 0,-1 1 0 0 0,1-1 0 0 0,-1 0 0 0 0,1 1 0 0 0,-1-1 0 0 0,0 1 0 0 0,1-1 0 0 0,-1 1 0 0 0,0 0 0 0 0,0-1 0 0 0,0 1 0 0 0,0 0-1 0 0,0 0 1 0 0,0-1 0 0 0,-1 1-3 0 0,2 1-14 0 0,-1-1 0 0 0,1 1-1 0 0,0-1 1 0 0,-1 1-1 0 0,1 0 1 0 0,-1-1-1 0 0,0 1 1 0 0,1 0-1 0 0,-1 0 1 0 0,1-1 0 0 0,-1 1-1 0 0,1 0 1 0 0,-1 0-1 0 0,0 0 1 0 0,1 0-1 0 0,-1 0 1 0 0,1 0-1 0 0,-1 0 1 0 0,0 0 0 0 0,1 0-1 0 0,-1 0 1 0 0,1 0-1 0 0,-1 0 1 0 0,0 0-1 0 0,1 0 1 0 0,-1 1-1 0 0,1-1 1 0 0,-1 0 0 0 0,0 0-1 0 0,1 1 1 0 0,-1-1-1 0 0,1 0 15 0 0,-16 14-5916 0 0,10-7 383 0 0</inkml:trace>
  <inkml:trace contextRef="#ctx0" brushRef="#br0" timeOffset="777.121">1196 226 10392 0 0,'0'0'233'0'0,"-8"3"576"0"0,-6 1-584 0 0,0 0 0 0 0,1 0 0 0 0,-1 1 1 0 0,1 1-1 0 0,-12 7-225 0 0,-1 0 608 0 0,22-11-513 0 0,-1 0-1 0 0,1 0 1 0 0,0 0-1 0 0,0 0 1 0 0,0 1-1 0 0,1 0 1 0 0,-1-1-1 0 0,1 1 1 0 0,-1 1-1 0 0,1-1 1 0 0,0 0-1 0 0,0 1 1 0 0,-1 2-95 0 0,-6 6 234 0 0,9-11-216 0 0,0-1 1 0 0,0 1 0 0 0,1 0 0 0 0,-1-1 0 0 0,0 1 0 0 0,1 0 0 0 0,-1 0-1 0 0,1 0 1 0 0,-1-1 0 0 0,1 1 0 0 0,-1 0 0 0 0,1 0 0 0 0,-1 0 0 0 0,1 0 0 0 0,0 0-1 0 0,0 0 1 0 0,-1 0 0 0 0,1 0 0 0 0,0 0 0 0 0,0 0 0 0 0,0 0 0 0 0,0 0-1 0 0,0 0 1 0 0,0 0 0 0 0,1 1-19 0 0,-1-2 14 0 0,0 1 0 0 0,0 0-1 0 0,0 0 1 0 0,0-1 0 0 0,0 1-1 0 0,-1 0 1 0 0,1 0 0 0 0,0-1-1 0 0,0 1 1 0 0,0 0 0 0 0,-1-1-1 0 0,1 1 1 0 0,0 0 0 0 0,-1-1-1 0 0,1 1 1 0 0,0 0 0 0 0,-1-1-1 0 0,1 1 1 0 0,-1 0 0 0 0,0 0-14 0 0,2 0 43 0 0,-1 0 0 0 0,0 0 0 0 0,1-1 0 0 0,-1 1 0 0 0,1 0 0 0 0,-1 0 1 0 0,1 0-1 0 0,-1 0 0 0 0,1 0 0 0 0,0 0 0 0 0,-1-1 0 0 0,1 1 1 0 0,0 0-1 0 0,0 0 0 0 0,-1-1 0 0 0,1 1 0 0 0,1 0-43 0 0,-2-1 44 0 0,5 3 173 0 0,-1 0 1 0 0,1 0-1 0 0,0-1 1 0 0,-1 1-1 0 0,1-1 1 0 0,0-1-1 0 0,1 1 1 0 0,-1-1-1 0 0,0 1 1 0 0,2-1-218 0 0,14 2 650 0 0,22 0-650 0 0,-21-1 277 0 0,59 0-206 0 0,-44-2-527 0 0,26 4 456 0 0,-59-3 160 0 0,-2 0-1281 0 0,1 0-3339 0 0,5 1-1333 0 0</inkml:trace>
  <inkml:trace contextRef="#ctx0" brushRef="#br0" timeOffset="1132.206">60 673 11720 0 0,'0'0'264'0'0,"0"0"34"0"0,11-8 614 0 0,13 5-216 0 0,0 0-1 0 0,0 2 0 0 0,0 1 0 0 0,0 1 1 0 0,12 3-696 0 0,24 0 562 0 0,-12-4 46 0 0,1-2 0 0 0,4-4-608 0 0,6 1 672 0 0,12 2-672 0 0,279-14 954 0 0,-307 14-862 0 0,22 2-52 0 0,0 3 0 0 0,26 4-40 0 0,13 2 0 0 0,-35-3-244 0 0,-24 3-2757 0 0,-43-8 1733 0 0,-2 0-10 0 0</inkml:trace>
  <inkml:trace contextRef="#ctx0" brushRef="#br0" timeOffset="2000.346">201 992 12304 0 0,'-2'1'68'0'0,"0"0"1"0"0,0 0 0 0 0,0 0-1 0 0,0 0 1 0 0,0 0 0 0 0,0 0 0 0 0,0 1-1 0 0,0-1 1 0 0,0 1 0 0 0,1 0 0 0 0,-1-1-1 0 0,1 1 1 0 0,-1 0 0 0 0,1 0-1 0 0,-1 2-68 0 0,-10 9 418 0 0,3-4-58 0 0,0 1 0 0 0,0 0 0 0 0,1 0 0 0 0,0 1 0 0 0,1 0 0 0 0,1 1 1 0 0,-1 0-1 0 0,0 4-360 0 0,-7 18 591 0 0,2 0 0 0 0,-2 17-591 0 0,-2-5 320 0 0,11-33-229 0 0,0 1 0 0 0,1 1-1 0 0,1-1 1 0 0,-1 3-91 0 0,4-11 69 0 0,0-5 1 0 0,0-1 20 0 0,13-18 6 0 0,-2-2-486 0 0,-1 0 0 0 0,-1-1-1 0 0,-1-1 1 0 0,0 1-1 0 0,2-16 391 0 0,4-22-755 0 0,-5 23-641 0 0,12-35 1396 0 0,-14 48-217 0 0,-6 18 211 0 0,0 0 0 0 0,0 0 1 0 0,1 0-1 0 0,0 0 0 0 0,0 0 0 0 0,0 1 0 0 0,1-2 6 0 0,-2 5 72 0 0,3-3 69 0 0,-4 3-128 0 0,1 1 1 0 0,-1-1-1 0 0,0 1 0 0 0,0 0 0 0 0,0-1 1 0 0,1 1-1 0 0,-1 0 0 0 0,0-1 1 0 0,1 1-1 0 0,-1 0 0 0 0,0 0 1 0 0,0-1-1 0 0,1 1 0 0 0,-1 0 0 0 0,1 0 1 0 0,-1-1-1 0 0,0 1 0 0 0,1 0 1 0 0,-1 0-1 0 0,1 0-13 0 0,2 2 1 0 0,0 1 0 0 0,0 1 0 0 0,-1-1 0 0 0,1 0 0 0 0,-1 1 0 0 0,1-1 0 0 0,-1 1 0 0 0,0 0 0 0 0,0-1 0 0 0,0 5-1 0 0,4 4 1 0 0,14 30 59 0 0,-4-9 42 0 0,13 22-102 0 0,-23-46 4 0 0,0 1 0 0 0,1-2 1 0 0,-1 1-1 0 0,2-1 0 0 0,-1 0 0 0 0,1 0 1 0 0,8 5-5 0 0,46 35 117 0 0,-35-32-32 0 0,-26-16-83 0 0,-1 0-1 0 0,0 0 0 0 0,0 0 1 0 0,0 0-1 0 0,0 0 1 0 0,0 0-1 0 0,1 0 0 0 0,-1 0 1 0 0,0 1-1 0 0,0-1 1 0 0,0 0-1 0 0,0 0 1 0 0,0 0-1 0 0,0 0 0 0 0,1 0 1 0 0,-1 0-1 0 0,0 0 1 0 0,0 0-1 0 0,0 0 0 0 0,0 1 1 0 0,0-1-1 0 0,0 0 1 0 0,0 0-1 0 0,0 0 0 0 0,0 0 1 0 0,1 0-1 0 0,-1 0 1 0 0,0 1-1 0 0,0-1 1 0 0,0 0-1 0 0,0 0 0 0 0,0 0 1 0 0,0 0-1 0 0,0 0 1 0 0,0 1-1 0 0,0-1 0 0 0,0 0 1 0 0,0 0-1 0 0,0 0-1 0 0,0 1 0 0 0,0-1 1 0 0,0 0-1 0 0,0 0 0 0 0,0 1 0 0 0,0-1 1 0 0,0 0-1 0 0,0 0 0 0 0,0 1 0 0 0,0-1 1 0 0,0 0-1 0 0,0 0 0 0 0,1 1 0 0 0,-1-1 1 0 0,0 0-1 0 0,0 0 0 0 0,0 1 0 0 0,0-1 1 0 0,1 0-1 0 0,-1 0 0 0 0,0 0 0 0 0,0 1 1 0 0,0-1-1 0 0,1 0 0 0 0,-1 0 0 0 0,0 0 1 0 0,0 0-1 0 0,1 0 0 0 0,-1 1 0 0 0,0-1 1 0 0,0 0-1 0 0,1 0 0 0 0,-1 0 0 0 0,0 0 1 0 0,0 0-1 0 0,1 0 0 0 0,-1 0 0 0 0,1 0 56 0 0,-1 1-41 0 0,0-1-1 0 0,0 1 0 0 0,0-1 1 0 0,0 1-1 0 0,0-1 1 0 0,0 1-1 0 0,0-1 1 0 0,0 1-1 0 0,0-1 0 0 0,0 1 1 0 0,0-1-1 0 0,-1 1 1 0 0,1-1-1 0 0,0 1 1 0 0,0-1-1 0 0,-1 1 1 0 0,1-1-1 0 0,0 1 0 0 0,-1-1 1 0 0,1 0-1 0 0,0 1 1 0 0,-1-1-1 0 0,1 0 1 0 0,-1 1-1 0 0,1-1 0 0 0,0 0 1 0 0,-1 1-1 0 0,1-1 1 0 0,-1 0-1 0 0,1 0 1 0 0,-1 1-15 0 0,-18 8 461 0 0,14-7-237 0 0,-5 2-40 0 0,-1 0 0 0 0,0-1 0 0 0,0 0 0 0 0,-1 0 0 0 0,1-2 0 0 0,-6 1-184 0 0,-18 3 143 0 0,-6 1-42 0 0,0-2 1 0 0,-3-2-102 0 0,-31 3 230 0 0,72-5-229 0 0,-32 3 93 0 0,32-3-126 0 0,0 0 0 0 0,0 0 0 0 0,0 0 0 0 0,1-1 1 0 0,-1 1-1 0 0,0-1 0 0 0,0 1 0 0 0,1-1 0 0 0,-1 0 0 0 0,0 0 32 0 0,2 0-288 0 0,1 1-736 0 0,0 0-3089 0 0,0 0-1317 0 0</inkml:trace>
  <inkml:trace contextRef="#ctx0" brushRef="#br0" timeOffset="2460.981">541 1051 10512 0 0,'8'-3'608'0'0,"-7"2"-590"0"0,1 1 0 0 0,-1-1 1 0 0,1 0-1 0 0,-1 1 0 0 0,0 0 1 0 0,1-1-1 0 0,-1 1 0 0 0,1 0 0 0 0,-1 0 1 0 0,1 0-1 0 0,-1 0 0 0 0,1 0 1 0 0,-1 0-1 0 0,1 0 0 0 0,1 0-18 0 0,1 1 74 0 0,-1 0 31 0 0,0-1 1 0 0,0 0 0 0 0,0 1 0 0 0,0-1 0 0 0,0 1 0 0 0,0 0 0 0 0,-1 0-1 0 0,1 0 1 0 0,0 0 0 0 0,-1 0 0 0 0,1 1 0 0 0,-1-1 0 0 0,1 1-1 0 0,-1 0 1 0 0,0-1 0 0 0,0 1 0 0 0,2 2-106 0 0,3 4 334 0 0,-1-1 0 0 0,-1 1 1 0 0,1 0-1 0 0,1 6-334 0 0,-5-11 44 0 0,1 3 61 0 0,0 0 0 0 0,-1 0 0 0 0,0 0 0 0 0,0 0 0 0 0,-1 1 0 0 0,1 2-105 0 0,2 10 218 0 0,5 30 202 0 0,-7-32-235 0 0,1 0 0 0 0,2 6-185 0 0,-4-22 14 0 0,-1 1-1 0 0,1 0 0 0 0,-1 0 1 0 0,0 0-1 0 0,0 0 0 0 0,0 0 1 0 0,0 0-1 0 0,-1 0 1 0 0,1 0-1 0 0,0 0 0 0 0,-1 0-13 0 0,-1 17 122 0 0,3-17-87 0 0,-1 1 0 0 0,1 0-1 0 0,-1 0 1 0 0,0 0-1 0 0,0 0 1 0 0,0-1-1 0 0,0 1 1 0 0,-1 0 0 0 0,1 0-1 0 0,-1 0 1 0 0,0-1-1 0 0,1 1 1 0 0,-1 0-1 0 0,-1 0-34 0 0,-2 12 881 0 0,4-15-872 0 0,0 0 1 0 0,0 0 0 0 0,0 0 0 0 0,0 0 0 0 0,0 0 0 0 0,0 0-1 0 0,0 0 1 0 0,0 0 0 0 0,0 0 0 0 0,0 0 0 0 0,0 0 0 0 0,0 0 0 0 0,0 0-1 0 0,0 0 1 0 0,0 0 0 0 0,0 0 0 0 0,0 0 0 0 0,0 0 0 0 0,0 0-1 0 0,0 0 1 0 0,0 0 0 0 0,0 0 0 0 0,0 0 0 0 0,0 0 0 0 0,0 0-1 0 0,1 0 1 0 0,-1 0 0 0 0,0 0 0 0 0,0 0 0 0 0,0 0 0 0 0,0 0 0 0 0,0 0-1 0 0,0 0 1 0 0,0 0 0 0 0,0 0 0 0 0,0 0 0 0 0,0 0 0 0 0,0 0-1 0 0,0 0 1 0 0,0 0 0 0 0,0 0 0 0 0,0 0 0 0 0,0 0 0 0 0,0 0-1 0 0,0 0 1 0 0,0 0 0 0 0,0 0 0 0 0,0 0 0 0 0,0 0 0 0 0,0 0 0 0 0,0 0-1 0 0,0 0 1 0 0,1 0 0 0 0,-1 0 0 0 0,0 0 0 0 0,0 0 0 0 0,0 0-1 0 0,0 0 1 0 0,0 1 0 0 0,0-1 0 0 0,0 0 0 0 0,0 0 0 0 0,0 0-1 0 0,0 0 1 0 0,0 0 0 0 0,0 0 0 0 0,0 0 0 0 0,0 0 0 0 0,0 0-1 0 0,0 0-9 0 0,6-8 634 0 0,6-8 205 0 0,-9 13-742 0 0,0-1 0 0 0,0 0 0 0 0,0 1-1 0 0,-1-1 1 0 0,0 0 0 0 0,1-2-97 0 0,12-27 413 0 0,-7 14-222 0 0,1-1 0 0 0,3-18-191 0 0,17-97 636 0 0,-26 117-658 0 0,2-5 22 0 0,-2 11 0 0 0,-1 0 0 0 0,1-10 0 0 0,-2 11 0 0 0,1 1 0 0 0,0 0 0 0 0,0 0 0 0 0,5-10 0 0 0,3-15 0 0 0,1 4-54 0 0,-8 30 436 0 0,-1-1-1915 0 0,-2 2-3511 0 0,0 0 3414 0 0</inkml:trace>
  <inkml:trace contextRef="#ctx0" brushRef="#br0" timeOffset="3100.367">950 1258 11920 0 0,'1'0'34'0'0,"-1"0"1"0"0,1 0-1 0 0,-1 0 1 0 0,1 0 0 0 0,-1 0-1 0 0,0 0 1 0 0,1 0 0 0 0,-1 0-1 0 0,1 0 1 0 0,-1 0-1 0 0,1 0 1 0 0,-1 0 0 0 0,1 0-1 0 0,-1 0 1 0 0,0 1-1 0 0,1-1 1 0 0,-1 0 0 0 0,1 0-1 0 0,-1 0 1 0 0,0 1-1 0 0,1-1 1 0 0,-1 0 0 0 0,0 0-1 0 0,1 1 1 0 0,-1-1-1 0 0,0 0 1 0 0,1 1 0 0 0,-1-1-1 0 0,0 0 1 0 0,0 1 0 0 0,0-1-1 0 0,1 1 1 0 0,-1-1-1 0 0,0 0 1 0 0,0 1 0 0 0,0-1-1 0 0,0 1 1 0 0,0-1-1 0 0,1 1 1 0 0,-1-1-35 0 0,3 10-80 0 0,-2-9 92 0 0,-1 0 1 0 0,0 0 0 0 0,1 0 0 0 0,-1 1-1 0 0,0-1 1 0 0,0 0 0 0 0,0 0 0 0 0,0 0-1 0 0,0 1 1 0 0,0-1 0 0 0,0 0 0 0 0,0 0 0 0 0,0 0-1 0 0,0 1 1 0 0,-1-1 0 0 0,1 0 0 0 0,0 0-1 0 0,-1 0 1 0 0,0 1-13 0 0,0 0 64 0 0,1 0 0 0 0,-1 0-1 0 0,1-1 1 0 0,-1 1 0 0 0,1 0 0 0 0,0 0-1 0 0,0 0 1 0 0,-1 0 0 0 0,1 0 0 0 0,1 0-64 0 0,-2 3 106 0 0,1-1 0 0 0,0 0 0 0 0,-1 0 0 0 0,0 0 1 0 0,0 0-1 0 0,0 0 0 0 0,-1 0 0 0 0,-1 3-106 0 0,-3 12 312 0 0,6-17-271 0 0,-1 1 0 0 0,0-1 1 0 0,1 0-1 0 0,-1 1 0 0 0,0-1 0 0 0,-1 0 0 0 0,1 0 1 0 0,0 0-1 0 0,0 0 0 0 0,-1 0 0 0 0,1 0 1 0 0,-1 0-42 0 0,1-1 12 0 0,1-1 1 0 0,-1 1 0 0 0,1-1-1 0 0,0 1 1 0 0,-1-1 0 0 0,1 1-1 0 0,0-1 1 0 0,0 1 0 0 0,-1-1-1 0 0,1 1 1 0 0,0 0 0 0 0,0-1-1 0 0,0 1 1 0 0,-1 0 0 0 0,1-1-1 0 0,0 1 1 0 0,0 0 0 0 0,0-1-13 0 0,0 1 12 0 0,0-1 1 0 0,0 1 0 0 0,0 0-1 0 0,0-1 1 0 0,0 1-1 0 0,0-1 1 0 0,0 1 0 0 0,-1 0-1 0 0,1-1 1 0 0,0 1-1 0 0,0-1 1 0 0,-1 1 0 0 0,1-1-1 0 0,-1 1 1 0 0,1-1-1 0 0,0 1 1 0 0,-1-1 0 0 0,1 1-1 0 0,-1-1 1 0 0,1 1-1 0 0,-1-1 1 0 0,1 0 0 0 0,-1 1-1 0 0,1-1 1 0 0,-1 0 0 0 0,1 0-13 0 0,-1 0 16 0 0,0 0 0 0 0,1 0 0 0 0,-1 0 0 0 0,1 0 0 0 0,-1 0 1 0 0,0 0-1 0 0,1 0 0 0 0,-1 0 0 0 0,1-1 0 0 0,-1 1 0 0 0,1 0 1 0 0,-1 0-1 0 0,1-1 0 0 0,-1 1 0 0 0,1-1 0 0 0,-1 1 1 0 0,1 0-1 0 0,-1-1 0 0 0,1 1 0 0 0,0-1 0 0 0,-1 1 0 0 0,1-1-16 0 0,1-1 22 0 0,1 0-1 0 0,-1 0 1 0 0,0-1-1 0 0,1 1 1 0 0,-1-1-1 0 0,0 1 1 0 0,-1-1-1 0 0,1 1 1 0 0,0-1-1 0 0,-1 1 0 0 0,1-1-21 0 0,0 0 6 0 0,0 0-1 0 0,0 0 0 0 0,0 0 0 0 0,1 0 0 0 0,-1 0 0 0 0,1 0 0 0 0,0 0 0 0 0,0 1 0 0 0,0-1 0 0 0,0 1 0 0 0,0-1 1 0 0,1 1-1 0 0,-1 0 0 0 0,1 0 0 0 0,1-1-5 0 0,13-13-130 0 0,-13 12 91 0 0,0 0 0 0 0,1 0 0 0 0,-1 1 0 0 0,1 0 0 0 0,-1 0 1 0 0,1 0-1 0 0,0 0 0 0 0,0 1 0 0 0,1-1 39 0 0,-3 1-26 0 0,19-12-228 0 0,-20 12 234 0 0,0 0-1 0 0,0 0 1 0 0,1 1-1 0 0,-1-1 1 0 0,1 1 0 0 0,-1 0-1 0 0,1-1 1 0 0,-1 1-1 0 0,1 0 1 0 0,0 1 0 0 0,0-1 20 0 0,16-4 0 0 0,-15 3 0 0 0,1 0 0 0 0,5 3 0 0 0,-1 2 10 0 0,-7-1 4 0 0,1 0 0 0 0,-1 0 0 0 0,0 0 0 0 0,-1 0 0 0 0,1 1 0 0 0,0-1 0 0 0,-1 0 0 0 0,1 1 0 0 0,-1 0 0 0 0,1-1 0 0 0,-1 1 1 0 0,0 0-1 0 0,0 1-14 0 0,8 38 332 0 0,-9-40-292 0 0,0 0 0 0 0,0 0 0 0 0,0 0-1 0 0,0-1 1 0 0,-1 1 0 0 0,1 0 0 0 0,0 0 0 0 0,-1 0 0 0 0,0 0-40 0 0,-1 13 302 0 0,2-13-273 0 0,1-1 1 0 0,-1 1-1 0 0,0-1 0 0 0,1 0 1 0 0,-1 1-1 0 0,0-1 0 0 0,0 1 0 0 0,0-1 1 0 0,-1 1-1 0 0,1-1 0 0 0,0 0 1 0 0,0 1-1 0 0,-1-1 0 0 0,1 1 0 0 0,-1-1 1 0 0,1 0-1 0 0,-1 0 0 0 0,0 1 0 0 0,1-1 1 0 0,-1 0-1 0 0,0 0 0 0 0,0 0 1 0 0,0 1-1 0 0,0-1 0 0 0,0 0 0 0 0,0 0-29 0 0,-5 6 216 0 0,-7 5-35 0 0,12-11-170 0 0,1-1 0 0 0,-1 0 0 0 0,1 0 0 0 0,-1 0 0 0 0,1 0 0 0 0,-1 1 0 0 0,1-1 0 0 0,-1 0 0 0 0,1 0 0 0 0,-1 0 0 0 0,1 0 0 0 0,-1 0 0 0 0,1 0 0 0 0,-1 0 0 0 0,1 0 0 0 0,-1 0 0 0 0,1-1 0 0 0,-1 1 0 0 0,1 0 0 0 0,-1 0 0 0 0,1 0 0 0 0,-1-1 0 0 0,1 1 0 0 0,-1 0 0 0 0,1 0 0 0 0,0-1-1 0 0,-1 1 1 0 0,1 0 0 0 0,-1-1 0 0 0,1 1 0 0 0,0 0 0 0 0,-1-1-11 0 0,1 0 8 0 0,0 0 0 0 0,0 0 0 0 0,0 1-1 0 0,-1-1 1 0 0,1 0 0 0 0,0 0-1 0 0,0 0 1 0 0,0 0 0 0 0,1 0 0 0 0,-1 0-1 0 0,0 0 1 0 0,0 0 0 0 0,0 1-1 0 0,1-1 1 0 0,-1 0 0 0 0,0 0 0 0 0,1 0-1 0 0,-1 0 1 0 0,1 0-8 0 0,11-21 99 0 0,-11 19-73 0 0,4-5 12 0 0,0 1-1 0 0,1 0 0 0 0,3-4-37 0 0,9-12-80 0 0,-13 17 66 0 0,1 1-1 0 0,-1 0 0 0 0,1-1 0 0 0,0 2 0 0 0,0-1 0 0 0,7-3 15 0 0,-12 8 2 0 0,0-1 1 0 0,0 1-1 0 0,0 0 0 0 0,0-1 0 0 0,0 1 1 0 0,-1 0-1 0 0,1 0 0 0 0,0 0 0 0 0,0 0 1 0 0,0 0-1 0 0,0 0 0 0 0,0 0 0 0 0,0 0 1 0 0,0 0-1 0 0,0 0 0 0 0,0 1 0 0 0,0-1 1 0 0,-1 0-1 0 0,1 1 0 0 0,0-1 0 0 0,0 0 1 0 0,0 1-1 0 0,-1-1 0 0 0,1 1 0 0 0,1 0-2 0 0,20 19 137 0 0,-20-18-150 0 0,2 3 27 0 0,0 0 0 0 0,0 0 0 0 0,0 0 0 0 0,1 3-14 0 0,11 16-3 0 0,-13-20 1 0 0,-1 0-1 0 0,0-1 1 0 0,0 1 0 0 0,0 0-1 0 0,0 0 1 0 0,1 4 2 0 0,-2-4-13 0 0,1 0 1 0 0,-1 1 0 0 0,1-1 0 0 0,0-1 0 0 0,1 1-1 0 0,1 3 13 0 0,5 6-148 0 0,-1-1-4983 0 0,-2-6-789 0 0</inkml:trace>
  <inkml:trace contextRef="#ctx0" brushRef="#br0" timeOffset="3615.776">1609 24 9472 0 0,'0'2'216'0'0,"2"2"-154"0"0,0 0 0 0 0,0 0-1 0 0,1 0 1 0 0,0 0 0 0 0,-1-1 0 0 0,1 1 0 0 0,0-1 0 0 0,1 0 0 0 0,-1 0 0 0 0,2 2-62 0 0,12 11 149 0 0,25 38 1292 0 0,-2 1-1 0 0,-1 5-1440 0 0,-8-13 535 0 0,3 7 720 0 0,-3 2 0 0 0,23 54-1255 0 0,-42-79 249 0 0,-2 1 1 0 0,-1 0-1 0 0,-2 0 0 0 0,-1 1 1 0 0,-1-1-1 0 0,-2 1 0 0 0,0 20-249 0 0,-3-27 230 0 0,-1 0 0 0 0,-1 1 0 0 0,-1-1 0 0 0,-2 0 0 0 0,-4 15-230 0 0,-3 0 355 0 0,-1-1-1 0 0,-3-1 1 0 0,-3 5-355 0 0,2-9 168 0 0,-2 0 0 0 0,-1-1 0 0 0,-2-1 0 0 0,-16 17-168 0 0,27-35 7 0 0,4-6-16 0 0,0 0 1 0 0,0-1-1 0 0,-1 1 1 0 0,-5 2 8 0 0,0 3-2121 0 0,13-14-4680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26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1149 718 8696 0 0,'0'0'197'0'0,"-10"-2"497"0"0,8 1 2023 0 0,172 0 3322 0 0,13-6-3871 0 0,30-11-2168 0 0,-100 7 710 0 0,0 4 0 0 0,45 6-710 0 0,-119 1-131 0 0,0 3 0 0 0,0 1 0 0 0,0 2 0 0 0,21 7 131 0 0,-44-5-2578 0 0,-10-5-977 0 0,2-1-3015 0 0</inkml:trace>
  <inkml:trace contextRef="#ctx0" brushRef="#br0" timeOffset="-1221.149">1209 19 11664 0 0,'0'0'264'0'0,"-9"8"636"0"0,3 1-892 0 0,-9 13 335 0 0,0 1 0 0 0,2 0 0 0 0,1 0 0 0 0,0 1 1 0 0,-1 9-344 0 0,-6 22 847 0 0,7-23-309 0 0,2 0 1 0 0,1 1-1 0 0,-1 16-538 0 0,9-42 58 0 0,0-6-40 0 0,1 1 1 0 0,-1 0 0 0 0,1 0-1 0 0,0-1 1 0 0,0 1 0 0 0,0 0-1 0 0,0 0 1 0 0,0 0 0 0 0,0-1-1 0 0,0 1 1 0 0,1 0 0 0 0,-1 0-1 0 0,1-1 1 0 0,-1 1-1 0 0,1 0-18 0 0,0-1 98 0 0,-1-1 4 0 0,16-8-28 0 0,-12 5-196 0 0,0 0 0 0 0,0 0 0 0 0,0-1 0 0 0,0 1 0 0 0,-1-1 1 0 0,0 0-1 0 0,1 0 0 0 0,-1 0 0 0 0,1-4 122 0 0,23-42-2012 0 0,-20 34 1396 0 0,16-35-3616 0 0,11-40 4232 0 0,-9-8-650 0 0,-13 54 2809 0 0,-11 41-1774 0 0,3-2 2186 0 0,2 12-1460 0 0,-4-2-1470 0 0,4 5 496 0 0,0 0 0 0 0,-1 1 1 0 0,0 0-1 0 0,1 4-137 0 0,4 8 150 0 0,11 21 186 0 0,9 8-336 0 0,-23-40 49 0 0,23 39 549 0 0,30 35-598 0 0,-43-62 1120 0 0,13 25-1120 0 0,-30-47 19 0 0,0-1-1 0 0,1 1 1 0 0,-1-1-1 0 0,0 0 0 0 0,0 1 1 0 0,0-1-1 0 0,0 1 0 0 0,0-1 1 0 0,0 1-1 0 0,0-1 0 0 0,0 1 1 0 0,0-1-1 0 0,0 1 0 0 0,0-1 1 0 0,0 1-1 0 0,0-1 0 0 0,0 1 1 0 0,0-1-1 0 0,-1 1 0 0 0,1-1 1 0 0,0 1-1 0 0,0-1 1 0 0,-1 1-1 0 0,1-1 0 0 0,0 1 1 0 0,0-1-1 0 0,-1 0 0 0 0,1 1 1 0 0,-1-1-19 0 0,-10 9 275 0 0,4-5-123 0 0,1-1-1 0 0,-1 0 1 0 0,0 0-1 0 0,0 0 0 0 0,0-1 1 0 0,0 0-1 0 0,-6 0-151 0 0,-52 6 497 0 0,42-6-398 0 0,-27 2 30 0 0,-67 8-130 0 0,93-9-31 0 0,0-1-1 0 0,-8-1 33 0 0,31-1-249 0 0,1 0-21 0 0,0 0-152 0 0,7-1-1962 0 0,4-1 999 0 0</inkml:trace>
  <inkml:trace contextRef="#ctx0" brushRef="#br0" timeOffset="-702.494">1540 72 11376 0 0,'0'0'256'0'0,"0"0"34"0"0,0 0 21 0 0,0 0-35 0 0,1 0-180 0 0,2 0-22 0 0,0 0 1 0 0,0 1-1 0 0,-1-1 1 0 0,1 1-1 0 0,0-1 0 0 0,0 1 1 0 0,-1 0-1 0 0,1 0 1 0 0,0 0-1 0 0,-1 1 1 0 0,1-1-1 0 0,-1 1 0 0 0,1-1 1 0 0,1 2-75 0 0,2 2 193 0 0,0-1 19 0 0,0 1 0 0 0,0 0 0 0 0,0 1 0 0 0,-1-1 0 0 0,0 1 0 0 0,0 0-1 0 0,4 7-211 0 0,-1 0 249 0 0,0-1 0 0 0,-1 2 0 0 0,3 8-249 0 0,-7-14 72 0 0,-1 1 0 0 0,0-1 1 0 0,0 0-1 0 0,-1 1 0 0 0,0 0 0 0 0,0-1 0 0 0,-1 1 0 0 0,0-1 0 0 0,-1 3-72 0 0,-1-4 52 0 0,1 0-1 0 0,-1 0 0 0 0,0 0 0 0 0,-1 0 0 0 0,0-1-51 0 0,-5 17 104 0 0,-24 49 464 0 0,32-71-496 0 0,0-1 0 0 0,0 0-59 0 0,0 1 0 0 0,0-1 0 0 0,0 0-1 0 0,0 1 1 0 0,0-1 0 0 0,0 0-1 0 0,0 1 1 0 0,0-1 0 0 0,0 0-1 0 0,1 0 1 0 0,-1 1 0 0 0,0-1-1 0 0,0 0 1 0 0,0 1 0 0 0,0-1 0 0 0,1 0-1 0 0,-1 0 1 0 0,0 1 0 0 0,0-1-1 0 0,1 0 1 0 0,-1 0 0 0 0,0 1-1 0 0,0-1 1 0 0,1 0 0 0 0,-1 0 0 0 0,0 0-1 0 0,1 0 1 0 0,-1 1 0 0 0,0-1-1 0 0,0 0 1 0 0,1 0-13 0 0,13 0 202 0 0,13-8 18 0 0,-3-2-150 0 0,-1-1 0 0 0,-1-1-1 0 0,0-1 1 0 0,0-1 0 0 0,-1 0-1 0 0,-1-2 1 0 0,0-1 0 0 0,0-2-70 0 0,-6 7 18 0 0,-2-1 1 0 0,1-1 0 0 0,-2 0-1 0 0,0-1 1 0 0,-1 0 0 0 0,0 0-1 0 0,-1-1 1 0 0,6-14-19 0 0,-12 21 25 0 0,-1 1 1 0 0,1-1-1 0 0,-1 0 1 0 0,-1 1-1 0 0,1-1 0 0 0,-2 0 1 0 0,1 0-1 0 0,-1-2-25 0 0,0 7 13 0 0,0 0-1 0 0,-1 0 1 0 0,1 0-1 0 0,-1 0 1 0 0,0 0-1 0 0,0 0 1 0 0,-1 0 0 0 0,1 1-1 0 0,-1-1 1 0 0,0 0-1 0 0,0 1 1 0 0,0-1 0 0 0,0 1-1 0 0,0 0 1 0 0,-1-1-1 0 0,0 1 1 0 0,0 0-1 0 0,-2-2-12 0 0,4 4-14 0 0,0 1 0 0 0,0-1 0 0 0,0 1 1 0 0,0-1-1 0 0,0 1 0 0 0,0 0 0 0 0,0-1 0 0 0,0 1 0 0 0,0 0 0 0 0,0 0 0 0 0,0-1 0 0 0,0 1 0 0 0,0 0 0 0 0,0 0 0 0 0,0 0 0 0 0,0 0 0 0 0,0 0 0 0 0,0 1 0 0 0,0-1 0 0 0,0 0 0 0 0,0 0 0 0 0,0 1 0 0 0,0-1 0 0 0,0 0 0 0 0,0 1 0 0 0,0-1 0 0 0,0 1 14 0 0,-9 8-2613 0 0,7-3-3484 0 0</inkml:trace>
  <inkml:trace contextRef="#ctx0" brushRef="#br0" timeOffset="-384.059">2270 228 10448 0 0,'-1'-1'59'0'0,"0"0"1"0"0,-1 0-1 0 0,1 0 1 0 0,0 0 0 0 0,0 1-1 0 0,-1-1 1 0 0,1 0-1 0 0,0 1 1 0 0,-1-1 0 0 0,1 1-1 0 0,-1-1 1 0 0,1 1-1 0 0,-1 0 1 0 0,1-1 0 0 0,-1 1-1 0 0,1 0 1 0 0,-1 0-1 0 0,1 0 1 0 0,-1 0 0 0 0,1 1-1 0 0,-1-1 1 0 0,1 0-1 0 0,-1 1 1 0 0,1-1 0 0 0,0 0-1 0 0,-2 2-59 0 0,-5 0 510 0 0,-1 2 0 0 0,1-1 1 0 0,-7 5-511 0 0,6-3 176 0 0,1 0 0 0 0,0 1 0 0 0,0 0 0 0 0,1 0 1 0 0,-1 1-1 0 0,1 0 0 0 0,1 0 0 0 0,-1 1 0 0 0,1-1 0 0 0,1 1 1 0 0,0 1-1 0 0,0-1 0 0 0,0 1 0 0 0,-2 5-176 0 0,7-12 62 0 0,-1 0-1 0 0,0 0 1 0 0,0 0 0 0 0,1 0-1 0 0,-1-1 1 0 0,1 1-1 0 0,0 0 1 0 0,-1 0-1 0 0,1 0 1 0 0,0 0 0 0 0,0 0-1 0 0,0 0 1 0 0,1 0-1 0 0,-1 0 1 0 0,0 0 0 0 0,1 0-1 0 0,-1-1 1 0 0,1 1-1 0 0,0 0 1 0 0,-1 0-1 0 0,1 0 1 0 0,0-1 0 0 0,0 1-1 0 0,0 0 1 0 0,0-1-1 0 0,1 1 1 0 0,-1-1 0 0 0,0 1-1 0 0,1-1-61 0 0,1 2 108 0 0,0-1 0 0 0,0 0 0 0 0,0 0 0 0 0,1-1 0 0 0,-1 1 0 0 0,0 0 0 0 0,1-1 0 0 0,-1 0 0 0 0,1 0 0 0 0,0 0 0 0 0,-1-1 0 0 0,1 1 0 0 0,-1-1-1 0 0,1 1 1 0 0,1-1-108 0 0,233 0 422 0 0,-237 0-1177 0 0,-1 0-1145 0 0,0 0-4394 0 0</inkml:trace>
  <inkml:trace contextRef="#ctx0" brushRef="#br0" timeOffset="-2312.82">7 477 7168 0 0,'0'0'208'0'0,"-1"-1"-10"0"0,-1 0-8 0 0,-1-2 2138 0 0,5 1 933 0 0,8 4-1624 0 0,1 3-1462 0 0,0 1-1 0 0,0 0 0 0 0,0 1 1 0 0,-1 0-1 0 0,0 1 0 0 0,-1 0 1 0 0,1 0-1 0 0,-1 1 0 0 0,6 8-174 0 0,13 15 253 0 0,-20-25-155 0 0,-1 1-1 0 0,0 0 0 0 0,0 1 0 0 0,-1 0 0 0 0,0 0 0 0 0,0 1-97 0 0,0 4 80 0 0,0 0-1 0 0,-1 1 1 0 0,0-1-1 0 0,-1 1 1 0 0,-1 0-1 0 0,0 0 0 0 0,-1 1-79 0 0,-1-11 28 0 0,-1-1 0 0 0,0 1-1 0 0,0-1 1 0 0,0 1-1 0 0,-1-1 1 0 0,0 1-1 0 0,0-1 1 0 0,0 1-1 0 0,0-1 1 0 0,0 0 0 0 0,-1 0-1 0 0,0 1 1 0 0,0-1-1 0 0,0-1 1 0 0,-1 1-1 0 0,1 0 1 0 0,-1 0-1 0 0,0-1 1 0 0,0 1 0 0 0,0-1-1 0 0,0 0 1 0 0,-1 0-1 0 0,1 0 1 0 0,-1-1-1 0 0,1 1 1 0 0,-1-1-1 0 0,-3 1-27 0 0,7-2 14 0 0,0-1 0 0 0,0 0-1 0 0,-1 0 1 0 0,1 0-1 0 0,0 0 1 0 0,0 0 0 0 0,0 0-1 0 0,-1 1 1 0 0,1-1-1 0 0,0 0 1 0 0,0 0-1 0 0,0 0 1 0 0,-1 0 0 0 0,1 0-1 0 0,0 0 1 0 0,0 0-1 0 0,0 0 1 0 0,-1 0 0 0 0,1 0-1 0 0,0 0 1 0 0,0 0-1 0 0,-1 0 1 0 0,1 0-1 0 0,0 0 1 0 0,0 0 0 0 0,0 0-1 0 0,-1 0 1 0 0,1 0-1 0 0,0 0 1 0 0,0-1 0 0 0,0 1-1 0 0,-1 0 1 0 0,1 0-1 0 0,0 0 1 0 0,0 0-1 0 0,0 0-13 0 0,4-8 250 0 0,11-7-61 0 0,99-81 139 0 0,-94 79-242 0 0,0-2-1 0 0,-1-1 0 0 0,12-16-85 0 0,-23 25 72 0 0,-1-1 0 0 0,-1-1 0 0 0,1 0 0 0 0,-2 0 0 0 0,4-12-72 0 0,-7 17 36 0 0,0 0 0 0 0,0 1 0 0 0,-1-1-1 0 0,0 0 1 0 0,-1 0 0 0 0,0 0 0 0 0,0 0 0 0 0,-1 0-1 0 0,0 0 1 0 0,0 0 0 0 0,-1 0 0 0 0,-1-6-36 0 0,1 9 15 0 0,0-1 1 0 0,-1 1-1 0 0,1 0 0 0 0,-1 0 1 0 0,0 0-1 0 0,0 1 1 0 0,0-1-1 0 0,-1 1 0 0 0,-1-1-15 0 0,1 2-14 0 0,3 3-104 0 0,1 0-192 0 0,0 0-57 0 0,-4 5-5549 0 0,1 4-286 0 0</inkml:trace>
  <inkml:trace contextRef="#ctx0" brushRef="#br0" timeOffset="-1935.152">570 855 12728 0 0,'0'0'289'0'0,"0"0"40"0"0,-12 5 433 0 0,1 0-478 0 0,1 0 1 0 0,0 1-1 0 0,0 0 1 0 0,0 0-1 0 0,-1 3-284 0 0,9-7 175 0 0,-1 0-1 0 0,1 0 0 0 0,0 1 0 0 0,0-1 0 0 0,0 1 1 0 0,0-1-1 0 0,0 1 0 0 0,0 0 0 0 0,0 2-174 0 0,1-3 58 0 0,0 0-1 0 0,1 0 1 0 0,-1-1-1 0 0,1 1 0 0 0,0 0 1 0 0,0 0-1 0 0,0 0 1 0 0,-1 0-1 0 0,2 0 0 0 0,-1-1 1 0 0,0 1-1 0 0,0 0 1 0 0,1 0-1 0 0,-1 0 0 0 0,0 0 1 0 0,1-1-1 0 0,0 2-57 0 0,0 0 37 0 0,1-1 0 0 0,-1 0 1 0 0,0 0-1 0 0,1 0 0 0 0,-1 0 0 0 0,1-1 0 0 0,-1 1 1 0 0,1 0-1 0 0,0-1 0 0 0,0 1 0 0 0,0-1 0 0 0,0 1 0 0 0,0-1 1 0 0,0 0-1 0 0,0 0 0 0 0,0 0 0 0 0,1 0 0 0 0,-1 0 0 0 0,0-1 1 0 0,1 1-1 0 0,-1-1 0 0 0,0 1 0 0 0,1-1 0 0 0,-1 0 0 0 0,1 0 1 0 0,-1 0-1 0 0,1 0-37 0 0,8-1 175 0 0,0 0 0 0 0,0 0 1 0 0,-1-2-1 0 0,1 1 0 0 0,5-3-175 0 0,-3 1 54 0 0,0 0-1 0 0,-1-1 1 0 0,1-1-1 0 0,-1 0 1 0 0,5-3-54 0 0,-13 6 9 0 0,1 0 1 0 0,-1 0 0 0 0,0 0 0 0 0,0-1 0 0 0,0 0 0 0 0,-1 0 0 0 0,1 0 0 0 0,-1 0 0 0 0,0 0 0 0 0,0-1-1 0 0,-1 1 1 0 0,1-1 0 0 0,-1 0 0 0 0,0 0 0 0 0,1-1-10 0 0,-3 3 15 0 0,1 1-1 0 0,-1-1 1 0 0,0 0-1 0 0,0 1 1 0 0,0-1-1 0 0,0 0 1 0 0,0 0-1 0 0,0 1 1 0 0,-1-1 0 0 0,1 0-1 0 0,-1 0 1 0 0,0 1-1 0 0,0-1 1 0 0,0 1-1 0 0,0-1 1 0 0,0 1-1 0 0,0-1 1 0 0,-1 1-1 0 0,0 0 1 0 0,1-1 0 0 0,-1 1-1 0 0,0 0 1 0 0,0 0-1 0 0,-1 0-14 0 0,-1-3-343 0 0,-1 1 0 0 0,0 0-1 0 0,0 1 1 0 0,0-1 0 0 0,0 1-1 0 0,0 0 1 0 0,-1 1 0 0 0,1-1-1 0 0,-1 1 1 0 0,-3-1 343 0 0,-1 2-1086 0 0</inkml:trace>
  <inkml:trace contextRef="#ctx0" brushRef="#br0" timeOffset="1575.043">1237 1004 12496 0 0,'0'0'281'0'0,"0"0"40"0"0,0 0 22 0 0,0 0-39 0 0,-6 5-152 0 0,-6 3 228 0 0,0 2 0 0 0,1-1 0 0 0,0 1 0 0 0,1 1 0 0 0,0 0 0 0 0,0 1 0 0 0,2 0 0 0 0,-1 0 0 0 0,-1 5-380 0 0,-15 28 694 0 0,3 1-1 0 0,1 2-693 0 0,19-45-10 0 0,-36 90 315 0 0,23-45 663 0 0,23-68-1587 0 0,-1 1 0 0 0,0-2 0 0 0,3-16 619 0 0,7-23-887 0 0,-3 15 231 0 0,-6 19 54 0 0,0 1 1 0 0,7-11 601 0 0,-10 26-124 0 0,2-6 7 0 0,1 0 0 0 0,0 0 1 0 0,2 1-1 0 0,5-7 117 0 0,-15 22 17 0 0,0-1 1 0 0,1 1-1 0 0,-1 0 0 0 0,0-1 1 0 0,0 1-1 0 0,1 0 0 0 0,-1 0 1 0 0,0-1-1 0 0,1 1 0 0 0,-1 0 1 0 0,0 0-1 0 0,1-1 1 0 0,-1 1-1 0 0,1 0 0 0 0,-1 0 1 0 0,0 0-1 0 0,1 0 0 0 0,-1 0 1 0 0,0 0-1 0 0,1 0 0 0 0,-1 0 1 0 0,1 0-1 0 0,-1 0 0 0 0,1 0 1 0 0,-1 0-1 0 0,0 0 1 0 0,1 0-1 0 0,-1 0 0 0 0,1 0 1 0 0,-1 0-1 0 0,0 0-17 0 0,2 1 19 0 0,-1 0 1 0 0,0-1-1 0 0,0 1 1 0 0,0 0-1 0 0,0 0 1 0 0,0 0-1 0 0,0 0 1 0 0,0 0-1 0 0,0 0 1 0 0,0 1-20 0 0,17 29 138 0 0,-17-30-102 0 0,22 40 258 0 0,-16-30-181 0 0,0 0-1 0 0,-1 0 1 0 0,4 10-113 0 0,0 2 52 0 0,1 0 0 0 0,2-1 0 0 0,0 0 1 0 0,2-1-1 0 0,4 5-52 0 0,4 2 96 0 0,1-1 0 0 0,3 0-96 0 0,-24-24-84 0 0,5 7 668 0 0,-8-9-559 0 0,0-1 1 0 0,-1 1-1 0 0,1-1 1 0 0,0 0-1 0 0,0 1 1 0 0,0-1-1 0 0,0 1 1 0 0,-1-1-1 0 0,1 0 0 0 0,0 1 1 0 0,0-1-1 0 0,-1 0 1 0 0,1 1-1 0 0,0-1 1 0 0,0 0-1 0 0,-1 0 1 0 0,1 1-1 0 0,0-1 1 0 0,-1 0-1 0 0,1 0 0 0 0,-1 1 1 0 0,1-1-1 0 0,0 0 1 0 0,-1 0-1 0 0,1 0 1 0 0,-1 0-1 0 0,1 0 1 0 0,0 1-1 0 0,-1-1 1 0 0,1 0-1 0 0,-1 0 0 0 0,1 0-25 0 0,-28 7 383 0 0,0-2-1 0 0,0-1 1 0 0,-29 2-383 0 0,-6 0 44 0 0,-94 17 20 0 0,151-21-268 0 0,-8 1 145 0 0,9-4-5500 0 0,5 1-258 0 0</inkml:trace>
  <inkml:trace contextRef="#ctx0" brushRef="#br0" timeOffset="2102.705">1662 986 9472 0 0,'0'0'216'0'0,"0"0"32"0"0,12 4 272 0 0,-7 1-338 0 0,0 0 1 0 0,0 1 0 0 0,-1-1 0 0 0,0 1 0 0 0,0 0-1 0 0,0 0 1 0 0,-1 1 0 0 0,0-1 0 0 0,0 1 0 0 0,0 0-1 0 0,-1 0 1 0 0,0-1 0 0 0,0 1 0 0 0,-1 3-183 0 0,3 16 956 0 0,-2 0 0 0 0,-1 0 1 0 0,-1 9-957 0 0,0-30 22 0 0,-7 54 699 0 0,5-47-586 0 0,-1 0-1 0 0,0 0 1 0 0,0-1-1 0 0,-2 1 1 0 0,1-1-1 0 0,-1 0 1 0 0,-6 8-135 0 0,7-10 86 0 0,1-4 7 0 0,-1 0-1 0 0,1 0 0 0 0,-1-1 0 0 0,0 1 0 0 0,-1-1 1 0 0,0 1-93 0 0,-2 2 214 0 0,-1-2 66 0 0,7-10 252 0 0,7-13-40 0 0,16-12 241 0 0,18-20-733 0 0,-23 30 73 0 0,13-13 4 0 0,1 2 0 0 0,13-9-77 0 0,-3 2 19 0 0,2-4-19 0 0,-30 27 0 0 0,-1 1-1 0 0,-1-1 0 0 0,0-1 1 0 0,-1 0-1 0 0,1-3 1 0 0,11-35 0 0 0,-20 49 12 0 0,0-1 0 0 0,-1 1-1 0 0,0-1 1 0 0,0 0 0 0 0,-1 0-1 0 0,1 1 1 0 0,-1-1-1 0 0,0 0 1 0 0,-1 0 0 0 0,0 0-1 0 0,0-3-11 0 0,0 6-17 0 0,2 2-4 0 0,-1 0 0 0 0,-1 0 0 0 0,1-1 0 0 0,0 1 0 0 0,0 0 0 0 0,0 0 0 0 0,0 0 0 0 0,-1-1 0 0 0,1 1 0 0 0,-1 0 1 0 0,1 0-1 0 0,-1 0 0 0 0,1 0 0 0 0,-1 0 0 0 0,0 0 0 0 0,1 0 0 0 0,-1 0 0 0 0,0 0 0 0 0,0 0 0 0 0,0 0 21 0 0,-12 5-2788 0 0,7 1-3619 0 0</inkml:trace>
  <inkml:trace contextRef="#ctx0" brushRef="#br0" timeOffset="2717.68">2077 1255 12440 0 0,'0'0'281'0'0,"3"16"787"0"0,-10 5-906 0 0,-10 26 2203 0 0,4-17-1312 0 0,13-29-783 0 0,0-1-32 0 0,0 0-133 0 0,0 0-9 0 0,0 0 1 0 0,13-18 199 0 0,7-5-99 0 0,1 1-1 0 0,13-10-196 0 0,-26 25-10 0 0,1 1 0 0 0,-1 0 0 0 0,1 0 0 0 0,0 1 0 0 0,1 0 0 0 0,-1 1 0 0 0,1 0 0 0 0,0 0 0 0 0,2 1 10 0 0,-9 2-9 0 0,-1 0-1 0 0,0 1 1 0 0,1-1 0 0 0,-1 1-1 0 0,1 0 1 0 0,0-1-1 0 0,-1 1 1 0 0,1 1 0 0 0,-1-1-1 0 0,1 0 1 0 0,-1 1-1 0 0,1-1 10 0 0,-1 1-3 0 0,-1-1 0 0 0,0 1 0 0 0,1 0-1 0 0,-1 0 1 0 0,0 0 0 0 0,0 0 0 0 0,0 0 0 0 0,1 0-1 0 0,-1 0 1 0 0,0 0 0 0 0,0 0 0 0 0,-1 0-1 0 0,1 0 1 0 0,0 1 0 0 0,0-1 0 0 0,0 0-1 0 0,-1 1 1 0 0,1-1 0 0 0,-1 0 0 0 0,1 2 3 0 0,0 1-17 0 0,1 0 14 0 0,0 0 1 0 0,-1 0-1 0 0,1 0 0 0 0,-1 0 1 0 0,0 1-1 0 0,-1-1 1 0 0,1 0-1 0 0,-1 0 0 0 0,0 1 1 0 0,0-1-1 0 0,0 0 1 0 0,0 1-1 0 0,-1-1 0 0 0,0 0 3 0 0,-2 13 26 0 0,2-12 8 0 0,0 0-1 0 0,0 0 1 0 0,0 0 0 0 0,-1-1-1 0 0,0 1 1 0 0,0 0 0 0 0,0-1-1 0 0,-1 0 1 0 0,1 1 0 0 0,-1-1-1 0 0,-2 3-33 0 0,4-6 43 0 0,0 0-1 0 0,0 0 1 0 0,1 0-1 0 0,-1 0 0 0 0,0 0 1 0 0,0 0-1 0 0,0 0 1 0 0,0-1-1 0 0,0 1 0 0 0,0 0 1 0 0,0 0-1 0 0,-1-1 0 0 0,1 1 1 0 0,0-1-1 0 0,0 1 1 0 0,0-1-1 0 0,-1 0 0 0 0,1 1 1 0 0,0-1-1 0 0,0 0 1 0 0,-1 0-1 0 0,1 0 0 0 0,0 0 1 0 0,-1 0-43 0 0,1 0 1 0 0,1 0 0 0 0,0 0 0 0 0,-1-1 0 0 0,1 1 0 0 0,0 0 0 0 0,-1-1 0 0 0,1 1 0 0 0,0 0 0 0 0,-1-1 0 0 0,1 1 0 0 0,0 0 0 0 0,0-1 0 0 0,0 1 0 0 0,-1 0 0 0 0,1-1 1 0 0,0 1-1 0 0,0-1 0 0 0,0 1 0 0 0,0-1 0 0 0,0 1 0 0 0,0 0 0 0 0,0-1 0 0 0,0 1 0 0 0,0-1 0 0 0,0 1 0 0 0,0-1 0 0 0,0 1 0 0 0,0 0 0 0 0,0-1 0 0 0,0 1 0 0 0,0-1 0 0 0,0 1 0 0 0,0 0 0 0 0,1-1 0 0 0,-1 1 0 0 0,0-1 1 0 0,0 1-1 0 0,0 0-1 0 0,1-1 2 0 0,0-4-1 0 0,1 1-1 0 0,0-1 1 0 0,0 0 0 0 0,0 1-1 0 0,1-1 1 0 0,0 1-1 0 0,0 0 1 0 0,1-2-1 0 0,31-32-19 0 0,-14 15-164 0 0,-11 12-81 0 0,0 1 0 0 0,1-1 1 0 0,0 2-1 0 0,5-4 264 0 0,-11 9-37 0 0,0 1 1 0 0,-1 0-1 0 0,1 1 0 0 0,0-1 1 0 0,1 1-1 0 0,-1 0 1 0 0,0 0-1 0 0,1 1 1 0 0,-1 0-1 0 0,0 0 1 0 0,1 0-1 0 0,0 0 0 0 0,0 1 37 0 0,-4 0 28 0 0,0 0-1 0 0,0 1 1 0 0,0-1-1 0 0,-1 0 1 0 0,1 1-1 0 0,0-1 0 0 0,0 1 1 0 0,-1 0-1 0 0,1 0 1 0 0,0 0-1 0 0,-1-1 1 0 0,1 2-1 0 0,-1-1 0 0 0,1 0 1 0 0,-1 0-1 0 0,1 0 1 0 0,-1 1-1 0 0,0-1 1 0 0,0 1-1 0 0,1-1 0 0 0,0 2-27 0 0,2 4 223 0 0,0 1 0 0 0,0 0-1 0 0,-1 0 1 0 0,2 3-223 0 0,2 6 445 0 0,-3-6-203 0 0,0-1-1 0 0,-1 0 1 0 0,0 1-1 0 0,0 0 1 0 0,-2 0-1 0 0,1 0 1 0 0,-1 10-242 0 0,-6 18 442 0 0,3-25-500 0 0,1-8-9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1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1 291 14280 0 0,'0'0'322'0'0,"0"0"45"0"0,0 0 21 0 0,0 0-33 0 0,0 0-195 0 0,7-1 289 0 0,0 0-256 0 0,-1 0-1 0 0,0 1 1 0 0,0 0 0 0 0,1 0 0 0 0,-1 0 0 0 0,0 0 0 0 0,1 1-1 0 0,1 1-192 0 0,20 1 806 0 0,0 0-1 0 0,1-2-805 0 0,28 2 556 0 0,13 3-349 0 0,-39-5-195 0 0,0 2 0 0 0,0 1 1 0 0,-1 1-1 0 0,0 1 0 0 0,17 7-12 0 0,-4 3-3004 0 0,-33-10-1362 0 0,-6-1-1218 0 0</inkml:trace>
  <inkml:trace contextRef="#ctx0" brushRef="#br0" timeOffset="266.188">89 500 11920 0 0,'-22'6'1293'0'0,"17"-6"-1176"0"0,4 0 434 0 0,8 0 945 0 0,87-1 983 0 0,26 0-2176 0 0,-40 3-5165 0 0,-54 0-843 0 0</inkml:trace>
  <inkml:trace contextRef="#ctx0" brushRef="#br0" timeOffset="644.656">810 170 12840 0 0,'3'-2'67'0'0,"-1"1"0"0"0,1-1 0 0 0,-1 1 1 0 0,1-1-1 0 0,0 1 0 0 0,-1 0 1 0 0,1 0-1 0 0,0 1 0 0 0,0-1 0 0 0,0 0 1 0 0,0 1-1 0 0,0 0 0 0 0,0 0 1 0 0,-1 0-1 0 0,1 0 0 0 0,0 0 0 0 0,0 0 1 0 0,0 1-1 0 0,0-1 0 0 0,0 1 0 0 0,0 0 1 0 0,-1 0-1 0 0,2 0-67 0 0,8 4 159 0 0,1 0 0 0 0,-1 1 0 0 0,0 1 1 0 0,6 4-160 0 0,-1 0 458 0 0,-1 0 1 0 0,-1 1-1 0 0,0 1 0 0 0,-1 0 1 0 0,6 8-459 0 0,-14-15 88 0 0,0 1 1 0 0,-1 0-1 0 0,0 0 0 0 0,0 0 0 0 0,-1 1 1 0 0,0 0-1 0 0,0 0 0 0 0,-1 0 0 0 0,0 0 1 0 0,0 0-1 0 0,-1 1 0 0 0,0-1 0 0 0,0 5-88 0 0,-1-5 23 0 0,1 15 44 0 0,-1 1-1 0 0,-1 10-66 0 0,-1-26 15 0 0,0 0 1 0 0,0 0-1 0 0,-1 0 0 0 0,0 0 0 0 0,0 0 1 0 0,-1-1-1 0 0,0 1 0 0 0,0-1 1 0 0,-1 1-16 0 0,2-3 28 0 0,-1 1 1 0 0,0-1 0 0 0,0 0-1 0 0,-1 0 1 0 0,1 0 0 0 0,-1 0-1 0 0,0-1 1 0 0,0 0 0 0 0,-1 0-1 0 0,-4 4-28 0 0,9-8 3 0 0,0 0 1 0 0,0 0-1 0 0,0 1 0 0 0,-1-1 0 0 0,1 0 0 0 0,0 0 0 0 0,0 0 0 0 0,0 0 0 0 0,0 0 0 0 0,0 0 0 0 0,-1 0 0 0 0,1 0 0 0 0,0 1 1 0 0,0-1-1 0 0,0 0 0 0 0,0 0 0 0 0,-1 0 0 0 0,1 0 0 0 0,0 0 0 0 0,0 0 0 0 0,0 0 0 0 0,-1 0 0 0 0,1 0 0 0 0,0 0 0 0 0,0 0 0 0 0,0 0 1 0 0,0 0-1 0 0,-1-1 0 0 0,1 1 0 0 0,0 0 0 0 0,0 0 0 0 0,0 0 0 0 0,0 0 0 0 0,-1 0 0 0 0,1 0 0 0 0,0 0 0 0 0,0 0 0 0 0,0 0 0 0 0,0-1 1 0 0,0 1-1 0 0,-1 0 0 0 0,1 0 0 0 0,0 0 0 0 0,0 0 0 0 0,0 0 0 0 0,0-1 0 0 0,0 1 0 0 0,0 0 0 0 0,0 0 0 0 0,0 0 0 0 0,0 0 0 0 0,0-1 1 0 0,0 1-1 0 0,0 0 0 0 0,0 0-3 0 0,1-9 106 0 0,16-18 64 0 0,7-10 137 0 0,2 2 0 0 0,20-22-307 0 0,-28 37 99 0 0,42-46 432 0 0,19-30-531 0 0,-63 73 70 0 0,0 0 0 0 0,-1-1 1 0 0,3-8-71 0 0,-14 24 21 0 0,-1 0 0 0 0,1 0 1 0 0,-2 0-1 0 0,1 0 0 0 0,-1-1 0 0 0,0 1 1 0 0,0-1-1 0 0,-1 1 0 0 0,-1-1 1 0 0,1 0-1 0 0,-1 0 0 0 0,-1-7-21 0 0,0 14 7 0 0,0-1 0 0 0,1 0-1 0 0,-1 1 1 0 0,0-1 0 0 0,-1 0-1 0 0,1 1 1 0 0,0-1 0 0 0,-1 1-1 0 0,1 0 1 0 0,-1-1 0 0 0,0 1 0 0 0,0 0-1 0 0,1 0 1 0 0,-1 0 0 0 0,-1 0-7 0 0,2 1-71 0 0,0 0 1 0 0,0 1 0 0 0,0-1 0 0 0,0 1-1 0 0,0-1 1 0 0,0 1 0 0 0,0 0 0 0 0,0-1-1 0 0,0 1 1 0 0,0 0 0 0 0,0-1 0 0 0,0 1-1 0 0,0 0 1 0 0,0 0 0 0 0,0 0 0 0 0,0 0-1 0 0,0 0 1 0 0,0 0 0 0 0,0 0 0 0 0,0 1-1 0 0,0-1 1 0 0,0 0 0 0 0,0 0 0 0 0,0 1-1 0 0,0-1 1 0 0,0 1 0 0 0,0-1 0 0 0,0 1-1 0 0,1-1 1 0 0,-1 1 0 0 0,0 0 0 0 0,0-1-1 0 0,0 1 1 0 0,1 0 0 0 0,-1-1 0 0 0,0 1-1 0 0,1 0 1 0 0,-1 0 0 0 0,1 0 0 0 0,-1 0-1 0 0,0 0 71 0 0,-4 7-820 0 0</inkml:trace>
  <inkml:trace contextRef="#ctx0" brushRef="#br0" timeOffset="1047.306">1659 327 13216 0 0,'-12'-2'1008'0'0,"0"4"-752"0"0,1 1 1 0 0,0 1 0 0 0,0 0-1 0 0,0 0 1 0 0,0 1 0 0 0,1 0-1 0 0,0 1 1 0 0,-10 7-257 0 0,14-9 112 0 0,-4 3 97 0 0,1 1 0 0 0,1-1 0 0 0,-1 2 0 0 0,1-1 0 0 0,1 1 0 0 0,0 0 0 0 0,0 1 0 0 0,1-1 0 0 0,-2 4-209 0 0,7-11 77 0 0,-1 1 0 0 0,1-1 0 0 0,-1 1 1 0 0,1 0-1 0 0,0 0 0 0 0,0-1 0 0 0,0 1 0 0 0,0 0 0 0 0,1 0 0 0 0,-1 0 0 0 0,1 0 1 0 0,0 0-1 0 0,0 0 0 0 0,0 0 0 0 0,0 0 0 0 0,0 0 0 0 0,1 0 0 0 0,-1 0 0 0 0,1 0 0 0 0,0 0 1 0 0,0-1-1 0 0,0 1 0 0 0,0 0 0 0 0,0 0 0 0 0,0-1 0 0 0,1 1 0 0 0,0-1 0 0 0,-1 1 1 0 0,1-1-1 0 0,0 0 0 0 0,0 1 0 0 0,0-1 0 0 0,1 0 0 0 0,-1 0 0 0 0,0-1 0 0 0,1 1 1 0 0,-1 0-1 0 0,1-1 0 0 0,0 1 0 0 0,-1-1 0 0 0,1 0 0 0 0,0 0 0 0 0,0 0 0 0 0,0 0-77 0 0,14 3 324 0 0,0-1-1 0 0,0 0 0 0 0,0-1 0 0 0,17 0-323 0 0,69-6 1055 0 0,-72 3-931 0 0,85 0-124 0 0,-62 1 0 0 0,-51 0-245 0 0,0 1-1 0 0,-1-1 0 0 0,1 1 0 0 0,0-1 1 0 0,-1 1-1 0 0,1 0 0 0 0,-1 0 1 0 0,1 0-1 0 0,-1 0 246 0 0,5 2-1734 0 0,-6-2 295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5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11024 0 0,'0'0'248'0'0,"0"0"34"0"0,0 0 22 0 0,0 0-29 0 0,2 1-168 0 0,19 20 727 0 0,-1 1 0 0 0,0 0 0 0 0,-2 2 0 0 0,3 4-834 0 0,-7-8 234 0 0,-1 0 1 0 0,0 1 0 0 0,-2 1 0 0 0,-1-1 0 0 0,0 2 0 0 0,-2-1 0 0 0,-1 1 0 0 0,0 1 0 0 0,-2-1 0 0 0,0 1-1 0 0,-2 1-234 0 0,-3-16 45 0 0,0 0-1 0 0,0 1 0 0 0,-1-1 0 0 0,-1 0 0 0 0,1 0 0 0 0,-1 0 0 0 0,-1 0 0 0 0,0 0 1 0 0,0 0-1 0 0,-1-1 0 0 0,-4 8-44 0 0,6-12 20 0 0,1-1 3 0 0,0-1-1 0 0,-1 1 1 0 0,1 0-1 0 0,-1-1 1 0 0,0 0-1 0 0,0 1 1 0 0,0-1-1 0 0,0 0 1 0 0,0 0-1 0 0,0 0 1 0 0,0 0-1 0 0,-1 0-22 0 0,3-2 11 0 0,-1 1 1 0 0,1-1-1 0 0,-1 0 0 0 0,1 1 0 0 0,-1-1 0 0 0,1 0 0 0 0,0 1 0 0 0,-1-1 0 0 0,0 0 0 0 0,1 0 0 0 0,-1 1 0 0 0,1-1 0 0 0,-1 0 0 0 0,1 0 0 0 0,-1 0 0 0 0,1 0 0 0 0,-1 0 0 0 0,1 0 0 0 0,-1 0 0 0 0,0 0 0 0 0,1 0 1 0 0,-1 0-1 0 0,1 0 0 0 0,-1 0 0 0 0,1 0 0 0 0,-1 0 0 0 0,0-1 0 0 0,1 1 0 0 0,-1 0 0 0 0,1 0 0 0 0,-1-1 0 0 0,1 1 0 0 0,-1 0 0 0 0,1-1 0 0 0,0 1 0 0 0,-1 0 0 0 0,0-1-11 0 0,1-1 16 0 0,-1 1-1 0 0,0-1 0 0 0,0 1 1 0 0,1-1-1 0 0,-1 1 0 0 0,1-1 0 0 0,-1 1 1 0 0,1-1-1 0 0,0 0 0 0 0,0 1 1 0 0,-1-1-1 0 0,1 0 0 0 0,0 0-15 0 0,1-2 40 0 0,-1-1 0 0 0,1 1 0 0 0,0 0 0 0 0,0-1 0 0 0,1 1-1 0 0,-1 0 1 0 0,1 0 0 0 0,0 0 0 0 0,0 0 0 0 0,0 0 0 0 0,1 0 0 0 0,-1 1-40 0 0,14-26 227 0 0,-10 18-168 0 0,1-1 0 0 0,1 2 0 0 0,0-1 0 0 0,0 1 0 0 0,1 0 0 0 0,0 0 0 0 0,5-2-59 0 0,5-7 81 0 0,72-71 391 0 0,-69 70-352 0 0,-12 11 1 0 0,0 0 0 0 0,7-11-121 0 0,10-9 216 0 0,-22 25-190 0 0,0-1-1 0 0,0 0 1 0 0,-1 0 0 0 0,1-1 0 0 0,-2 1-1 0 0,1-1 1 0 0,0 0 0 0 0,-1 0 0 0 0,2-6-26 0 0,-3 9 8 0 0,-1 0 0 0 0,0 0 0 0 0,1 0 0 0 0,0 1 1 0 0,0-1-1 0 0,0 0 0 0 0,0 0-8 0 0,0 1 2 0 0,-1 0 1 0 0,1 1 0 0 0,-1-1-1 0 0,0 0 1 0 0,0 0-1 0 0,0 0 1 0 0,0 1 0 0 0,0-1-1 0 0,0 0 1 0 0,-1-1-1 0 0,1 1 1 0 0,0 0 0 0 0,-1 0-1 0 0,0 0 1 0 0,1 0-1 0 0,-1 0-2 0 0,0-2 7 0 0,0 1-1 0 0,0 0 0 0 0,0-1 0 0 0,0 1 1 0 0,-1-1-1 0 0,1 1 0 0 0,-1 0 1 0 0,0 0-1 0 0,0-1 0 0 0,0 1 0 0 0,0 0 1 0 0,0 0-1 0 0,-1 0 0 0 0,1 0 1 0 0,-1 0-1 0 0,0 0 0 0 0,0 1 0 0 0,0-1 1 0 0,-1 1-1 0 0,1-1 0 0 0,-1 0-6 0 0,-6-5-25 0 0,7 6 6 0 0,0 0 0 0 0,0 1 1 0 0,0-1-1 0 0,0 0 0 0 0,0 1 0 0 0,-1 0 1 0 0,1-1-1 0 0,-1 1 0 0 0,1 0 1 0 0,-1 0-1 0 0,1 0 0 0 0,-1 1 0 0 0,0-1 1 0 0,1 0-1 0 0,-1 1 0 0 0,-2 0 19 0 0,4 0-46 0 0,1 0 1 0 0,-1 0-1 0 0,1 0 1 0 0,-1 0-1 0 0,1 0 0 0 0,-1 0 1 0 0,1 0-1 0 0,-1 0 1 0 0,1 0-1 0 0,-1 0 0 0 0,1 0 1 0 0,0 1-1 0 0,-1-1 1 0 0,1 0-1 0 0,-1 0 0 0 0,1 1 1 0 0,0-1-1 0 0,-1 0 1 0 0,1 0-1 0 0,-1 1 0 0 0,1-1 1 0 0,0 0-1 0 0,0 1 0 0 0,-1-1 1 0 0,1 1-1 0 0,0-1 1 0 0,-1 0 45 0 0,-4 13-2375 0 0,2-7 758 0 0,-1 3-4586 0 0</inkml:trace>
  <inkml:trace contextRef="#ctx0" brushRef="#br0" timeOffset="440.16">655 434 9528 0 0,'-15'0'216'0'0,"12"0"32"0"0,-7 5 280 0 0,-5 1-475 0 0,13-5-22 0 0,0-1-1 0 0,0 1 1 0 0,0 0-1 0 0,0 0 1 0 0,0 0-1 0 0,0 0 1 0 0,0 0-1 0 0,1 0 1 0 0,-1 0 0 0 0,0 1-1 0 0,1-1 1 0 0,-1 1-31 0 0,-1 1 136 0 0,0-1 1 0 0,0 1-1 0 0,-1-1 1 0 0,1 0 0 0 0,-1 0-1 0 0,1 0 1 0 0,-1-1-1 0 0,0 1-136 0 0,-23 13 705 0 0,11-3-180 0 0,-7 6 1134 0 0,-12 12-1659 0 0,29-25 328 0 0,1 1 0 0 0,0 0-1 0 0,0 1 1 0 0,0-1 0 0 0,0 1 0 0 0,1 0 0 0 0,0 0-1 0 0,1 0-327 0 0,3-6 38 0 0,-1-1-1 0 0,1 1 1 0 0,0 0-1 0 0,0 0 1 0 0,0 0-1 0 0,0-1 1 0 0,0 1-1 0 0,0 0 1 0 0,0 0-1 0 0,1 0 1 0 0,-1-1-1 0 0,0 1 1 0 0,0 0-1 0 0,1 0 1 0 0,-1 0-1 0 0,0-1 1 0 0,1 1-1 0 0,-1 0 0 0 0,0-1 1 0 0,1 1-1 0 0,-1 0 1 0 0,1-1-1 0 0,0 1 1 0 0,-1 0-1 0 0,1-1 1 0 0,-1 1-1 0 0,1-1 1 0 0,0 1-1 0 0,-1-1 1 0 0,1 0-1 0 0,0 1 1 0 0,0-1-38 0 0,26 13 1431 0 0,-14-9-1189 0 0,0-1 1 0 0,0-1-1 0 0,0 0 1 0 0,0-1-1 0 0,3 0-242 0 0,28 3 569 0 0,50 2-477 0 0,-43-4-3277 0 0,-39-2-3693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9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16 9528 0 0,'0'0'216'0'0,"0"0"32"0"0,-4 0 234 0 0,-1 0-346 0 0,4 0 326 0 0,1 0 124 0 0,0 0 20 0 0,0 0-17 0 0,0 0-77 0 0,0 0-31 0 0,2 1-7 0 0,6 1 4 0 0,0 1 0 0 0,0-2 1 0 0,1 1-1 0 0,-1-1 0 0 0,0-1 1 0 0,3 1-479 0 0,54-3 1434 0 0,-51 1-1216 0 0,368-12 2051 0 0,-379 13-2263 0 0,377-11 276 0 0,-363 11-395 0 0,109 1-2263 0 0,17 6 2376 0 0,-120-4-6846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2.3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5865 17 11000 0 0,'0'0'248'0'0,"-15"0"606"0"0,-71 4 753 0 0,-64 12 693 0 0,89-10-782 0 0,-55-1-1518 0 0,-170 4 1647 0 0,-224-4-590 0 0,478-5-990 0 0,-412 6 798 0 0,208-3-742 0 0,57-2-122 0 0,-263-11-1 0 0,258 2 11 0 0,-112-8 88 0 0,-61-1-81 0 0,41 5-36 0 0,-187 6 39 0 0,342 7-306 0 0,-214-3 600 0 0,196 3-636 0 0,-491-3 633 0 0,626 2-425 0 0,1 2 0 0 0,-33 5 113 0 0,5-2 158 0 0,68-5-766 0 0,-18 3 1783 0 0,13 0-2767 0 0,8-3 1470 0 0,0 0 1 0 0,0 0 0 0 0,0 0-1 0 0,0 0 1 0 0,0 0 0 0 0,0 0 0 0 0,0 0-1 0 0,0 0 1 0 0,0 0 0 0 0,0 1 0 0 0,-1-1-1 0 0,1 0 1 0 0,0 0 0 0 0,0 0 0 0 0,0 0-1 0 0,0 0 1 0 0,0 0 0 0 0,0 0-1 0 0,0 0 1 0 0,0 0 0 0 0,0 1 0 0 0,0-1-1 0 0,0 0 1 0 0,0 0 0 0 0,0 0 0 0 0,0 0-1 0 0,0 0 1 0 0,0 0 0 0 0,0 0 0 0 0,0 0-1 0 0,0 0 1 0 0,0 1 0 0 0,0-1-1 0 0,0 0 1 0 0,0 0 0 0 0,0 0 0 0 0,0 0-1 0 0,0 0 1 0 0,0 0 0 0 0,1 0 0 0 0,-1 0-1 0 0,0 0 1 0 0,0 1 0 0 0,0-1 0 0 0,0 0-1 0 0,0 0 1 0 0,0 0 0 0 0,0 0-1 0 0,0 0 1 0 0,0 0 121 0 0,8 4-6146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3.0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1 13072 0 0,'0'0'297'0'0,"0"0"39"0"0,-4 0 340 0 0,2 0-669 0 0,1 1 1 0 0,0-1 0 0 0,0 0-1 0 0,0 1 1 0 0,0-1-1 0 0,-1 1 1 0 0,1 0 0 0 0,0-1-1 0 0,0 1 1 0 0,0 0-1 0 0,0-1 1 0 0,0 1-1 0 0,0 0 1 0 0,1 0 0 0 0,-1 0-1 0 0,-1 1-7 0 0,-1 2 30 0 0,-1 0 71 0 0,0 0 0 0 0,1 0 0 0 0,-1 1 0 0 0,1-1 0 0 0,0 1 1 0 0,0 0-1 0 0,0 0 0 0 0,1 0 0 0 0,0 0 0 0 0,0 1 1 0 0,-1 2-102 0 0,-2 13 866 0 0,0 1 0 0 0,0 8-866 0 0,-1 8 774 0 0,-7 21 386 0 0,3 0 0 0 0,1 21-1160 0 0,8-63 74 0 0,0-10-25 0 0,0 0 1 0 0,1 0 0 0 0,0 0-1 0 0,1 1-49 0 0,-1-1 50 0 0,0 1-1 0 0,0 0 0 0 0,0 0 0 0 0,-2 2-49 0 0,1-3-15 0 0,1 0-1 0 0,-1 0 0 0 0,1 0 1 0 0,1 0-1 0 0,-1 0 16 0 0,2 4-63 0 0,-3-9 1 0 0,1 0 1 0 0,0 0 0 0 0,1-1-1 0 0,-1 1 1 0 0,0 0 0 0 0,0 0-1 0 0,1-1 1 0 0,-1 1-1 0 0,1 0 1 0 0,-1 0 0 0 0,1-1-1 0 0,0 1 1 0 0,0-1 0 0 0,0 1-1 0 0,0 0 1 0 0,0-1-1 0 0,0 1 62 0 0,1-1-1137 0 0,-1 0-51 0 0,3 3-10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5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16 9280 0 0,'0'0'268'0'0,"0"1"4"0"0,-2 1-175 0 0,4-1-8 0 0,21-1 1371 0 0,50 0 3756 0 0,31-6-5216 0 0,154-6 2481 0 0,-167 11-1829 0 0,354 2 692 0 0,-204 9-1245 0 0,-155-3-252 0 0,66 16 153 0 0,-117-17-1156 0 0,-1-1-3609 0 0,-2 0-1763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6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16 12032 0 0,'8'0'356'0'0,"-6"0"-8"0"0,-6 14 58 0 0,-14 20 937 0 0,16-30-1178 0 0,0 0-1 0 0,0-1 1 0 0,-1 1 0 0 0,1-1-1 0 0,-1 1 1 0 0,1-1 0 0 0,-3 1-165 0 0,-9 14 742 0 0,-5 10 1275 0 0,-8 9-2017 0 0,24-34 61 0 0,1 1-1 0 0,-1 0 1 0 0,1 0 0 0 0,0 0 0 0 0,0 0-1 0 0,1 1-60 0 0,-12 19 289 0 0,7-14-184 0 0,3-7-39 0 0,0 1 0 0 0,1-1 0 0 0,-1 1 0 0 0,1 0 0 0 0,0 0 0 0 0,0 0 0 0 0,1 0-1 0 0,-1 0 1 0 0,1 0 0 0 0,0 0 0 0 0,0 0 0 0 0,0 3-66 0 0,-7 14 180 0 0,7-19-173 0 0,1-1 0 0 0,-1 0 0 0 0,0 0 1 0 0,1 1-1 0 0,-1-1 0 0 0,1 0 0 0 0,-1 1 0 0 0,1-1 1 0 0,0 0-1 0 0,-1 1 0 0 0,1-1 0 0 0,0 1 1 0 0,0-1-1 0 0,0 1 0 0 0,0-1 0 0 0,0 0 0 0 0,0 1 1 0 0,1-1-1 0 0,-1 1 0 0 0,0-1 0 0 0,1 0 0 0 0,-1 1 1 0 0,1-1-1 0 0,0 0 0 0 0,-1 1-7 0 0,1-2 2 0 0,-1 1 0 0 0,0-1 0 0 0,0 0 0 0 0,1 1 0 0 0,-1-1 0 0 0,0 0 0 0 0,0 1 0 0 0,0-1 0 0 0,0 1 0 0 0,0-1 0 0 0,0 0 0 0 0,1 1 0 0 0,-1-1 0 0 0,0 1 0 0 0,0-1 0 0 0,0 1 0 0 0,0-1 0 0 0,0 0 0 0 0,-1 1 0 0 0,1-1 0 0 0,0 1 0 0 0,0-1 0 0 0,0 0-1 0 0,0 1 1 0 0,0-1 0 0 0,0 1 0 0 0,-1-1 0 0 0,1 0 0 0 0,0 1-2 0 0,0-1 2 0 0,-1 0-1 0 0,1 0 0 0 0,0 1 0 0 0,0-1 1 0 0,0 0-1 0 0,0 1 0 0 0,0-1 0 0 0,0 0 1 0 0,-1 0-1 0 0,1 1 0 0 0,0-1 0 0 0,0 0 1 0 0,0 0-1 0 0,0 1 0 0 0,0-1 0 0 0,0 0 1 0 0,0 1-1 0 0,0-1 0 0 0,0 0 0 0 0,0 0 1 0 0,0 1-1 0 0,1-1 0 0 0,-1 0 0 0 0,0 1-1 0 0,1 0 11 0 0,0 1-1 0 0,0-1 1 0 0,1 0-1 0 0,-1 0 1 0 0,0 0-1 0 0,1 1 0 0 0,-1-1 1 0 0,1 0-1 0 0,0 0-10 0 0,0 0 67 0 0,6-4 90 0 0,-6 3-137 0 0,0-1-1 0 0,1 1 0 0 0,-1-1 0 0 0,0 0 0 0 0,0 0 1 0 0,0 1-1 0 0,0-2 0 0 0,0 1 0 0 0,0 0 0 0 0,0 0 1 0 0,0-1-1 0 0,0 1 0 0 0,-1 0 0 0 0,1-1 0 0 0,0 0-19 0 0,2-2 19 0 0,-1 1-2 0 0,1 0 1 0 0,-1 0-1 0 0,1-1 1 0 0,-1 1 0 0 0,0-1-1 0 0,0 0 1 0 0,0-1-18 0 0,17-32 107 0 0,-7 16-68 0 0,8-22-39 0 0,-14 27-2 0 0,2-4-56 0 0,-2 0-1 0 0,0 0 0 0 0,0-5 59 0 0,2-4-178 0 0,-6 18 74 0 0,0 0-1 0 0,0-1 0 0 0,0-8 105 0 0,1 5-69 0 0,-4 13 62 0 0,1 1 0 0 0,-1-1 0 0 0,0 0 0 0 0,1 1 0 0 0,-1-1 0 0 0,0 1 0 0 0,0-1 0 0 0,0 1 0 0 0,0-1 0 0 0,0 0 0 0 0,0 1 0 0 0,-1-1 0 0 0,1 1 0 0 0,0-1 7 0 0,-1-1-67 0 0,2 3 1 0 0,0 0 65 0 0,-1 0 1 0 0,0 1-1 0 0,1-1 1 0 0,-1 0-1 0 0,1 0 1 0 0,-1 0-1 0 0,1 0 1 0 0,-1 1-1 0 0,0-1 1 0 0,1 0-1 0 0,-1 1 1 0 0,0-1-1 0 0,1 0 1 0 0,-1 0-1 0 0,0 1 1 0 0,1-1-1 0 0,-1 1 1 0 0,0-1-1 0 0,0 0 1 0 0,1 1-1 0 0,-1-1 1 0 0,0 1-1 0 0,0-1 1 0 0,0 0-1 0 0,0 1 1 0 0,1 1-1 0 0,3 4-22 0 0,-1-1 0 0 0,0 1-1 0 0,0 0 1 0 0,-1-1-1 0 0,0 1 1 0 0,0 0 0 0 0,1 6 23 0 0,6 46-10 0 0,-1-32 106 0 0,-6-22-92 0 0,-1 0-1 0 0,1 0 1 0 0,-1 0-1 0 0,0 0 1 0 0,0 0-1 0 0,-1 1-3 0 0,1-1 0 0 0,0 0 0 0 0,0 0 0 0 0,1-1 0 0 0,-1 1 0 0 0,1 0 0 0 0,-1-1 0 0 0,1 0 0 0 0,0 1 0 0 0,0-1 0 0 0,1 1 0 0 0,8 12 0 0 0,-11-15-3 0 0,26 41-69 0 0,-24-38 72 0 0,1-1-1 0 0,0 0 1 0 0,0 0-1 0 0,0 0 1 0 0,0 0-1 0 0,0 0 1 0 0,1 0-1 0 0,-1-1 1 0 0,1 0-1 0 0,2 1 1 0 0,1 1 4 0 0,-3-3 2 0 0,0 1-1 0 0,0 0 1 0 0,0 0-1 0 0,0 0 1 0 0,0 1-1 0 0,0-1 1 0 0,-1 1-1 0 0,1 0 1 0 0,0 1-6 0 0,-3-3 1 0 0,0 0 0 0 0,0 0 0 0 0,0 0-1 0 0,0 0 1 0 0,0 0 0 0 0,0-1 0 0 0,0 1 0 0 0,1 0 0 0 0,-1-1 0 0 0,0 1 0 0 0,0-1 0 0 0,1 1-1 0 0,15 7-1 0 0,-17-8 2 0 0,1 0 0 0 0,-1 0 0 0 0,0 0 0 0 0,0 0-1 0 0,0 0 1 0 0,0 0 0 0 0,0 0 0 0 0,0 0 0 0 0,0 1 0 0 0,0-1-1 0 0,0 0 1 0 0,0 0 0 0 0,1 0 0 0 0,-1 0 0 0 0,0 0 0 0 0,0 0-1 0 0,0 0 1 0 0,0 0 0 0 0,0 0 0 0 0,0 1 0 0 0,0-1-1 0 0,0 0 1 0 0,0 0 0 0 0,0 0 0 0 0,0 0 0 0 0,0 0 0 0 0,0 0-1 0 0,0 0 1 0 0,0 1 0 0 0,0-1 0 0 0,0 0 0 0 0,0 0-1 0 0,0 0 1 0 0,0 0 0 0 0,0 0 0 0 0,0 0 0 0 0,0 0 0 0 0,0 0-1 0 0,0 1 1 0 0,0-1 0 0 0,0 0 0 0 0,0 0 0 0 0,0 0-1 0 0,-1 0 1 0 0,1 0 0 0 0,0 0 0 0 0,0 0 0 0 0,0 0 0 0 0,0 0-1 0 0,0 1 0 0 0,-8 3 197 0 0,-8 1 61 0 0,-54 1 188 0 0,17-1-339 0 0,-10-3-107 0 0,2 1-1 0 0,-34 1-283 0 0,90-6 123 0 0,3 1-943 0 0,-1 0-3888 0 0,3 1-1346 0 0</inkml:trace>
  <inkml:trace contextRef="#ctx0" brushRef="#br0" timeOffset="1048.695">511 58 9728 0 0,'0'0'222'0'0,"0"0"30"0"0,0 0 18 0 0,3-2 20 0 0,-3 2 78 0 0,16 2 1574 0 0,-13-2-1849 0 0,-1 0 0 0 0,0 1 0 0 0,0-1 0 0 0,0 1 1 0 0,0 0-1 0 0,1-1 0 0 0,-1 1 0 0 0,0 0 1 0 0,0 0-1 0 0,-1 1 0 0 0,1-1 0 0 0,1 1-93 0 0,-2-1 178 0 0,0 0-10 0 0,6 4 268 0 0,0 1 1 0 0,0 1 0 0 0,-1-1-1 0 0,0 1 1 0 0,6 7-437 0 0,-12-13 8 0 0,41 61 1638 0 0,-38-57-1595 0 0,-1 0 1 0 0,0 1-1 0 0,0-1 1 0 0,-1 0 0 0 0,0 1-1 0 0,1-1 1 0 0,-2 1-1 0 0,1-1 1 0 0,-1 1-1 0 0,0 1-51 0 0,2 9-1 0 0,1 13 57 0 0,-1-2 299 0 0,5 16-355 0 0,-6-41 26 0 0,-1 1 0 0 0,1 0 0 0 0,-1 0 0 0 0,0 0 0 0 0,0 0 0 0 0,0-1 0 0 0,0 2-26 0 0,-1 22 311 0 0,-5-7 145 0 0,6-18-378 0 0,0-1-6 0 0,-1 1 13 0 0,-1 3-14 0 0,2-3-2 0 0,0-1-2 0 0,0 0 7 0 0,0 0 17 0 0,0 0-3 0 0,0 0-9 0 0,0 0-13 0 0,0 1 0 0 0,6 3 3 0 0,-6-3-67 0 0,0-1 1 0 0,0 0-1 0 0,1 1 1 0 0,-1-1-1 0 0,0 0 1 0 0,1 1-1 0 0,-1-1 1 0 0,1 0-1 0 0,-1 0 0 0 0,0 1 1 0 0,1-1-1 0 0,-1 0 1 0 0,1 0-1 0 0,-1 0 1 0 0,1 0-1 0 0,-1 0 1 0 0,0 0-1 0 0,1 0 0 0 0,-1 1 1 0 0,1-1-1 0 0,-1 0 1 0 0,1 0-1 0 0,-1-1 1 0 0,1 1-1 0 0,-1 0 0 0 0,1 0-1 0 0,1 0 0 0 0,2 1-105 0 0,-4-1 139 0 0,0 0 1 0 0,0 0 0 0 0,0 0 0 0 0,0 0 0 0 0,0 1 0 0 0,0-1-1 0 0,0 0 1 0 0,0 0 0 0 0,0 0 0 0 0,0 0 0 0 0,0 0 0 0 0,0 0-1 0 0,0 0 1 0 0,-1 0 0 0 0,1 0 0 0 0,0 0 0 0 0,0 0 0 0 0,0 0-1 0 0,0 0 1 0 0,0 0 0 0 0,0 0 0 0 0,0 0 0 0 0,0 0 0 0 0,0 0 0 0 0,0 0-1 0 0,0 0 1 0 0,0 0 0 0 0,0 0 0 0 0,0 0 0 0 0,0 0 0 0 0,0 1-1 0 0,0-1 1 0 0,0 0 0 0 0,1 0 0 0 0,-1 0 0 0 0,0 0 0 0 0,0 0-36 0 0,-1 0-130 0 0,1 0-8 0 0,0 0 8 0 0,0 0-160 0 0,0 0-684 0 0,0 0-296 0 0,0 0-60 0 0</inkml:trace>
  <inkml:trace contextRef="#ctx0" brushRef="#br0" timeOffset="1506.025">616 434 7920 0 0,'0'0'174'0'0,"0"0"29"0"0,0 0 13 0 0,1 0-31 0 0,6 0 313 0 0,-1 0-1 0 0,1-1 1 0 0,-1 0-1 0 0,1 0 1 0 0,-1 0-1 0 0,0-1 1 0 0,1 0-1 0 0,-1 0 1 0 0,0 0-1 0 0,0-1 1 0 0,2-1-498 0 0,7-3 613 0 0,22-19 1145 0 0,-16 15-818 0 0,-1-1 1 0 0,0-1-1 0 0,14-12-940 0 0,-25 17 311 0 0,0 1 1 0 0,-1-1-1 0 0,0-1 0 0 0,-1 0 1 0 0,1 0-1 0 0,-2 0 1 0 0,1-1-1 0 0,3-8-311 0 0,-5 6 120 0 0,-1 0 0 0 0,-1 0 0 0 0,0 0 0 0 0,0-1 1 0 0,-1 1-1 0 0,-1-1 0 0 0,0 1 0 0 0,0-1 0 0 0,-1 0 0 0 0,-1 0 0 0 0,-1-6-120 0 0,0-1 0 0 0,2 16 0 0 0,0 0 0 0 0,0 0 0 0 0,0 1 0 0 0,-1-1 0 0 0,0 0 0 0 0,1 0 0 0 0,-1 0 0 0 0,-1 1 0 0 0,1-1 0 0 0,-1 0 0 0 0,1 1 0 0 0,-2-1 0 0 0,3 3-51 0 0,0 1 0 0 0,0-1 1 0 0,-1 1-1 0 0,1 0 0 0 0,0-1 0 0 0,0 1 0 0 0,-1 0 0 0 0,1-1 0 0 0,0 1 0 0 0,-1 0 0 0 0,1 0 0 0 0,0-1 0 0 0,-1 1 0 0 0,1 0 0 0 0,-1 0 1 0 0,1 0-1 0 0,0 0 0 0 0,-1-1 0 0 0,1 1 0 0 0,-1 0 0 0 0,1 0 0 0 0,-1 0 0 0 0,1 0 0 0 0,0 0 0 0 0,-1 0 0 0 0,1 0 0 0 0,-1 0 0 0 0,1 0 0 0 0,-1 0 1 0 0,1 0-1 0 0,0 1 0 0 0,-1-1 0 0 0,1 0 0 0 0,-1 0 0 0 0,1 0 0 0 0,0 0 0 0 0,-1 1 51 0 0,-4 6-6371 0 0,2 1-53 0 0</inkml:trace>
  <inkml:trace contextRef="#ctx0" brushRef="#br0" timeOffset="2129.997">1081 366 11792 0 0,'0'0'342'0'0,"0"0"4"0"0,-1 8-210 0 0,-42 116 3262 0 0,41-116-3092 0 0,2-7-254 0 0,0-1 0 0 0,0 1 0 0 0,0 0 0 0 0,0 0 0 0 0,0-1 0 0 0,-1 1 0 0 0,1 0 0 0 0,0-1 0 0 0,0 1 0 0 0,-1 0 0 0 0,1-1 0 0 0,0 1 0 0 0,-1 0 0 0 0,0 0-53 0 0,1-1 127 0 0,0 0-29 0 0,0 0-8 0 0,0 0 1 0 0,0 0 6 0 0,0 0 6 0 0,9-14 285 0 0,-2 4-229 0 0,22-33 296 0 0,9-8-454 0 0,-29 39-61 0 0,2 1 0 0 0,-1 0 0 0 0,1 0 0 0 0,1 1 1 0 0,0 1-1 0 0,6-4 61 0 0,-15 11-17 0 0,1 1 0 0 0,0-1 0 0 0,-1 1 0 0 0,1 0 1 0 0,0 0-1 0 0,-1 1 0 0 0,1-1 0 0 0,0 1 0 0 0,0 0 0 0 0,0 0 0 0 0,0 0 17 0 0,-3 0-4 0 0,0-1-1 0 0,1 1 1 0 0,-1 0-1 0 0,0 0 1 0 0,0 1-1 0 0,1-1 1 0 0,-1 0-1 0 0,0 0 1 0 0,0 1-1 0 0,1-1 0 0 0,-1 0 1 0 0,0 1-1 0 0,0 0 1 0 0,1 0 4 0 0,-1 0 3 0 0,0 0 0 0 0,0 1 0 0 0,0-1 0 0 0,0 1 1 0 0,0-1-1 0 0,0 1 0 0 0,-1 0 0 0 0,1-1 0 0 0,-1 1 0 0 0,1 1-3 0 0,2 7 266 0 0,0 1-1 0 0,-1 0 1 0 0,0-1-1 0 0,-1 1 1 0 0,-1 0-1 0 0,1 0 1 0 0,-1 0-1 0 0,-1 0 1 0 0,-1 4-266 0 0,1-10 161 0 0,0 0 0 0 0,0 0 0 0 0,-1 0 0 0 0,1 0 0 0 0,-1-1 0 0 0,-1 2-161 0 0,2-4 131 0 0,1-2-10 0 0,0 0-10 0 0,0 0-34 0 0,0 0 18 0 0,1-2-62 0 0,0 1 1 0 0,1 0-1 0 0,-1 0 1 0 0,0-1-1 0 0,0 1 0 0 0,0 0 1 0 0,0-1-1 0 0,0 1 0 0 0,-1-1 1 0 0,1 1-1 0 0,0-1 1 0 0,-1 0-1 0 0,1 0-33 0 0,1-3 55 0 0,14-22-373 0 0,1 1 0 0 0,7-7 318 0 0,-15 22-129 0 0,0 1 0 0 0,0 0 0 0 0,0 1 0 0 0,1 0 0 0 0,1 1 0 0 0,7-5 129 0 0,-16 11-11 0 0,1 1 1 0 0,0-1-1 0 0,-1 1 1 0 0,1 0-1 0 0,0 0 1 0 0,0 0-1 0 0,-1 0 1 0 0,1 0-1 0 0,0 1 1 0 0,0-1-1 0 0,0 1 1 0 0,0 0-1 0 0,0 0 1 0 0,0 0-1 0 0,0 0 1 0 0,0 0-1 0 0,0 1 1 0 0,0-1-1 0 0,0 1 11 0 0,0 0 16 0 0,-1 0-1 0 0,0 0 1 0 0,1 0-1 0 0,-1 1 1 0 0,0-1-1 0 0,0 0 1 0 0,0 1-1 0 0,0 0 1 0 0,0-1-1 0 0,-1 1 1 0 0,1 0-1 0 0,0 0 1 0 0,-1 0-1 0 0,1 0 1 0 0,-1 0-1 0 0,0 0 1 0 0,0 1-1 0 0,0-1 1 0 0,0 0-1 0 0,0 1 1 0 0,0-1-1 0 0,0 2-15 0 0,4 15-73 0 0,-1 0 1 0 0,0 1-1 0 0,-1-1 0 0 0,-2 1 1 0 0,0 0-1 0 0,-1 14 73 0 0,-2-20-7386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20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332 483 21135 0 0,'-3'0'78'0'0,"0"-1"0"0"0,1 1 0 0 0,-1 0 0 0 0,0-1 0 0 0,1 1 0 0 0,-1 1 0 0 0,0-1-1 0 0,1 0 1 0 0,-1 1 0 0 0,0-1 0 0 0,1 1 0 0 0,-1 0 0 0 0,1 0 0 0 0,-1 0 0 0 0,1 0 0 0 0,-1 0 0 0 0,1 1-1 0 0,0-1 1 0 0,-2 2-78 0 0,-88 62 103 0 0,-34 28 98 0 0,117-85-49 0 0,-1 0-1 0 0,-6 9-151 0 0,13-14 62 0 0,0 1 1 0 0,0-1-1 0 0,1 1 1 0 0,-1-1-1 0 0,1 1 0 0 0,0 0 1 0 0,0 0-1 0 0,0 0 1 0 0,1 0-1 0 0,-1 1-62 0 0,2-4 19 0 0,0 0 0 0 0,0 0 0 0 0,-1 1 0 0 0,1-1 0 0 0,0 0 0 0 0,0 1 0 0 0,0-1 0 0 0,0 0 0 0 0,1 1 0 0 0,-1-1 0 0 0,0 0 0 0 0,0 1 0 0 0,1-1 0 0 0,-1 0 0 0 0,1 0 0 0 0,-1 1 0 0 0,1-1 0 0 0,0 0 0 0 0,-1 0 0 0 0,1 0 0 0 0,1 1-19 0 0,0 0 9 0 0,-1-1 1 0 0,1 1-1 0 0,0-1 1 0 0,0 0-1 0 0,0 1 0 0 0,0-1 1 0 0,0 0-1 0 0,1 0 0 0 0,-1-1 1 0 0,0 1-1 0 0,3 0-9 0 0,4 1-3 0 0,1-1 0 0 0,-1 0 0 0 0,1 0 0 0 0,0-1 0 0 0,5-1 3 0 0,3 0-23 0 0,0-1 0 0 0,0-1 0 0 0,0 0 1 0 0,0-1-1 0 0,8-4 23 0 0,-18 5 0 0 0,0 0 0 0 0,-1 0 1 0 0,0-1-1 0 0,1 0 0 0 0,-1 0 1 0 0,-1-1-1 0 0,1 0 1 0 0,-1 0-1 0 0,0 0 0 0 0,0-1 1 0 0,0 0-1 0 0,-1 0 0 0 0,3-4 0 0 0,-6 7 26 0 0,0 0-1 0 0,-1 0 1 0 0,1 1-1 0 0,-1-1 1 0 0,1 0-1 0 0,-1 0 1 0 0,0-1-1 0 0,0 1 1 0 0,-1 0-1 0 0,1 0 1 0 0,-1 0-1 0 0,1-1 1 0 0,-1 1-1 0 0,0 0 1 0 0,0 0-1 0 0,0-1 1 0 0,-1 1-1 0 0,1 0 1 0 0,-2-2-26 0 0,1 1 58 0 0,0 1 1 0 0,-1-1 0 0 0,0 1-1 0 0,0-1 1 0 0,0 1 0 0 0,0 0 0 0 0,0 0-1 0 0,-1 0 1 0 0,0 0 0 0 0,1 0 0 0 0,-1 1-1 0 0,0-1 1 0 0,0 1 0 0 0,0-1-1 0 0,-1 1 1 0 0,-1 0-59 0 0,-3-3 100 0 0,0 2 0 0 0,0-1 0 0 0,0 1 1 0 0,-1 0-1 0 0,0 1 0 0 0,1 0 0 0 0,-1 1 0 0 0,-3-1-100 0 0,-17 0 221 0 0,-26 1-221 0 0,41 1-34 0 0,-34 8-2648 0 0,47-8 1282 0 0,3 0-1244 0 0,11 0-4753 0 0</inkml:trace>
  <inkml:trace contextRef="#ctx0" brushRef="#br0" timeOffset="349.694">675 70 19735 0 0,'-3'-2'42'0'0,"1"1"40"0"0,0 0 0 0 0,0 0 0 0 0,0 0 0 0 0,1 0 0 0 0,-1-1 0 0 0,1 1 0 0 0,-1-1 0 0 0,1 1 0 0 0,-1-1 0 0 0,1 1 0 0 0,0-1 0 0 0,-1 0 0 0 0,1 0 0 0 0,0 1 0 0 0,0-1 0 0 0,0 0-82 0 0,1-1 77 0 0,-2 1 1 0 0,1-1-1 0 0,0 1 1 0 0,0-1-1 0 0,-1 1 1 0 0,0 0 0 0 0,1 0-1 0 0,-1 0 1 0 0,0 0-1 0 0,0 0 1 0 0,0 0-1 0 0,0 0 1 0 0,0 0-1 0 0,-1 1 1 0 0,1-1-1 0 0,0 1 1 0 0,-1 0 0 0 0,1 0-1 0 0,-1 0 1 0 0,1 0-1 0 0,-1 0 1 0 0,0 0-1 0 0,1 1 1 0 0,-1-1-1 0 0,0 1 1 0 0,0 0-1 0 0,1 0 1 0 0,-1 0 0 0 0,-1 0-78 0 0,-2 0 154 0 0,0 1 0 0 0,0 0 0 0 0,0 0 0 0 0,1 0 0 0 0,-1 1 1 0 0,0 0-1 0 0,1 0 0 0 0,-1 0 0 0 0,1 1 0 0 0,0 0 1 0 0,0 0-1 0 0,0 0 0 0 0,-1 1-154 0 0,-3 3 153 0 0,0 1 0 0 0,0 0 0 0 0,0 1 0 0 0,1 0 0 0 0,-2 4-153 0 0,5-6 53 0 0,1 0 1 0 0,0 0-1 0 0,0 1 0 0 0,1-1 1 0 0,0 1-1 0 0,0 0 0 0 0,1 0 1 0 0,-1 3-54 0 0,-3 21 107 0 0,2 0-1 0 0,1 0 1 0 0,1 0 0 0 0,2 2-107 0 0,8 130 155 0 0,-5-127-117 0 0,20 171 174 0 0,-20-87 10 0 0,-2-61-86 0 0,2-1 0 0 0,3 0-136 0 0,1-19 78 0 0,-4-26-55 0 0,0 0 0 0 0,-1 1 0 0 0,-1 9-23 0 0,0-18-54 0 0,-3 2-322 0 0,1-8 312 0 0,1 0 0 0 0,-1 0-1 0 0,0 0 1 0 0,0 0 0 0 0,0 0-1 0 0,0-1 1 0 0,1 1 0 0 0,-1 0 0 0 0,0-1-1 0 0,0 1 1 0 0,1-1 0 0 0,-1 1-1 0 0,0-1 1 0 0,1 1 0 0 0,-1-1 64 0 0,-3-2-386 0 0,1 0 1 0 0,0 0-1 0 0,0-1 1 0 0,0 1 0 0 0,0-1-1 0 0,1 1 1 0 0,-1-1 0 0 0,0-3 385 0 0,-5-5-1128 0 0,-14-30-3605 0 0,10 20-1960 0 0</inkml:trace>
  <inkml:trace contextRef="#ctx0" brushRef="#br0" timeOffset="628.242">238 736 15016 0 0,'-18'-13'440'0'0,"17"12"-417"0"0,1 1 0 0 0,-1-1 0 0 0,1 1 1 0 0,-1-1-1 0 0,1 1 0 0 0,-1-1 1 0 0,1 0-1 0 0,0 1 0 0 0,-1-1 0 0 0,1 0 1 0 0,0 1-1 0 0,0-1 0 0 0,0 0 0 0 0,-1 1 1 0 0,1-1-1 0 0,0 0 0 0 0,0 1 1 0 0,0-1-1 0 0,0 0 0 0 0,0 1 0 0 0,0-1 1 0 0,0 0-1 0 0,0 0 0 0 0,1 1 1 0 0,-1-1-1 0 0,0 0 0 0 0,0 1 0 0 0,0-1 1 0 0,1 0-1 0 0,-1 1 0 0 0,0-1 1 0 0,1 1-1 0 0,-1-1 0 0 0,1 1 0 0 0,-1-1-23 0 0,1-1 130 0 0,0 1-1 0 0,0 0 0 0 0,0 0 0 0 0,0 0 0 0 0,0 0 0 0 0,0 0 0 0 0,0 0 1 0 0,1 0-1 0 0,-1 1 0 0 0,0-1 0 0 0,0 0 0 0 0,1 1 0 0 0,-1-1 0 0 0,0 1 1 0 0,1-1-1 0 0,-1 1-129 0 0,61-12 2924 0 0,116 9-1078 0 0,-31 2-634 0 0,-120 0-1939 0 0,22-1-5275 0 0,-25 1-1564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3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4 13448 0 0,'-15'0'298'0'0,"12"0"46"0"0,3 0 24 0 0,-4 8 80 0 0,-12 45 207 0 0,-2 9 1145 0 0,-3-4-179 0 0,5-13-812 0 0,-17 42 63 0 0,20-55-746 0 0,10-24-117 0 0,-1 0 0 0 0,1 1 0 0 0,0-1 0 0 0,1 1 1 0 0,0 0-1 0 0,0-1 0 0 0,1 1 0 0 0,0 2-9 0 0,-2 0 49 0 0,3-10-43 0 0,0 0 0 0 0,-1 0-1 0 0,1 0 1 0 0,0 0-1 0 0,-1 0 1 0 0,1 0 0 0 0,0 0-1 0 0,0 0 1 0 0,0 0-1 0 0,0 0 1 0 0,0 1 0 0 0,0-1-1 0 0,0 0 1 0 0,1 0-1 0 0,-1 0 1 0 0,0 0 0 0 0,1 0-1 0 0,-1 0 1 0 0,1 0-1 0 0,-1 1-5 0 0,0 0-17 0 0,-1-1-68 0 0,22-40-5002 0 0,-14 22-851 0 0</inkml:trace>
  <inkml:trace contextRef="#ctx0" brushRef="#br0" timeOffset="419.844">137 1 10448 0 0,'0'0'233'0'0,"0"0"39"0"0,0 0 16 0 0,0 0-32 0 0,-3 0-128 0 0,3 0 68 0 0,0 0 48 0 0,9 15 707 0 0,-5 3-347 0 0,1 4 0 0 0,1 26 942 0 0,-4-36-1299 0 0,-2-10-226 0 0,1 0 1 0 0,0 0-1 0 0,-1 0 1 0 0,1 0-1 0 0,0 0 1 0 0,0 0-1 0 0,0 0 1 0 0,1 0-22 0 0,5 13 136 0 0,-5-8-48 0 0,1 0 1 0 0,0 0-1 0 0,1-1 0 0 0,-1 1 1 0 0,1-1-1 0 0,1 0 1 0 0,3 4-89 0 0,8 12 223 0 0,1-4-81 0 0,-15-16-134 0 0,0 0 1 0 0,1 0-1 0 0,-1 0 0 0 0,0 1 0 0 0,0-1 0 0 0,2 3-8 0 0,-2-2 22 0 0,0 1 1 0 0,1-1-1 0 0,-1 0 0 0 0,1 0 0 0 0,0 0 1 0 0,0-1-1 0 0,3 3-22 0 0,-3-2 53 0 0,1-1 0 0 0,-1 1 0 0 0,0 0 0 0 0,0 0 0 0 0,-1 1-1 0 0,2 1-52 0 0,-2-3 14 0 0,0 0-1 0 0,0-1 0 0 0,-1 1 0 0 0,1 0 0 0 0,1 0 0 0 0,-1-1 0 0 0,0 1 0 0 0,0-1 0 0 0,1 0 0 0 0,0 1-13 0 0,-1-1-1 0 0,0 0 0 0 0,0 0 1 0 0,0 0-1 0 0,0 0 0 0 0,0 0 0 0 0,0 1 0 0 0,0-1 1 0 0,-1 1-1 0 0,1 0 0 0 0,-1-1 0 0 0,1 1 0 0 0,-1 0 0 0 0,1 1 1 0 0,-1-2 0 0 0,0 0 0 0 0,-1 0 0 0 0,1 0 0 0 0,0-1 0 0 0,0 1 0 0 0,0 0 0 0 0,0 0 0 0 0,0-1 0 0 0,0 1 0 0 0,0 0 0 0 0,0-1 0 0 0,0 1 0 0 0,1-1 0 0 0,10 9 0 0 0,20 24 0 0 0,-22-22 83 0 0,-10-11-80 0 0,1 0-1 0 0,-1 0 0 0 0,0 0 0 0 0,0 0 1 0 0,0 0-1 0 0,0 0 0 0 0,0 0 0 0 0,0 1 1 0 0,0-1-1 0 0,0 0 0 0 0,0 0 1 0 0,0 0-1 0 0,0 0 0 0 0,0 0 0 0 0,1 0 1 0 0,-1 0-1 0 0,0 0 0 0 0,0 0 0 0 0,0 0 1 0 0,0 0-1 0 0,0 1 0 0 0,0-1 0 0 0,0 0 1 0 0,0 0-1 0 0,0 0 0 0 0,0 0 0 0 0,0 0 1 0 0,0 0-1 0 0,0 0 0 0 0,0 0 0 0 0,0 0 1 0 0,0 1-1 0 0,0-1 0 0 0,0 0 0 0 0,0 0 1 0 0,0 0-1 0 0,0 0 0 0 0,0 0 0 0 0,0 0 1 0 0,0 0-1 0 0,-1 0 0 0 0,1 0 0 0 0,0 1 1 0 0,0-1-1 0 0,0 0 0 0 0,0 0 0 0 0,0 0 1 0 0,0 0-1 0 0,0 0 0 0 0,0 0 0 0 0,0 0 1 0 0,0 0-1 0 0,0 0 0 0 0,0 0 1 0 0,-1 0-1 0 0,1 0 0 0 0,0 0 0 0 0,0 0 1 0 0,0 0-1 0 0,0 0 0 0 0,0 0 0 0 0,0 0-2 0 0,-1 2 9 0 0,0-1 61 0 0,1-1 20 0 0,-17 5 208 0 0,3-4-28 0 0,0 0 0 0 0,0 0 1 0 0,0-1-1 0 0,-6-1-270 0 0,-13-1 197 0 0,-128 10 179 0 0,145-7-408 0 0,-16 0-25 0 0,30-1-31 0 0,1 1 1 0 0,-1-1 0 0 0,0 0-1 0 0,0 1 1 0 0,0-1-1 0 0,0 1 1 0 0,1 0-1 0 0,-1 0 1 0 0,0-1 0 0 0,0 1-1 0 0,1 0 1 0 0,-2 2 87 0 0,2-3-1676 0 0,1 0-4669 0 0</inkml:trace>
  <inkml:trace contextRef="#ctx0" brushRef="#br0" timeOffset="834.627">549 122 11256 0 0,'13'-3'1133'0'0,"-6"5"-991"0"0,0 0-1 0 0,0 1 1 0 0,0 0-1 0 0,-1 1 1 0 0,1 0 0 0 0,-1 0-1 0 0,0 0 1 0 0,0 0 0 0 0,0 1-1 0 0,-1 0 1 0 0,0 0-1 0 0,0 1 1 0 0,0 0 0 0 0,0-1-1 0 0,-1 2 1 0 0,0-1 0 0 0,-1 0-1 0 0,1 1-141 0 0,1 3 233 0 0,0 0 1 0 0,0 0-1 0 0,-2 1 0 0 0,1 0 0 0 0,-1 0 0 0 0,0 0 1 0 0,-1 0-1 0 0,-1 0 0 0 0,0 0 0 0 0,0 0 0 0 0,-1 9-233 0 0,-1-4 148 0 0,-1 0-1 0 0,0-1 0 0 0,-1 1 0 0 0,-1-1 0 0 0,-2 7-147 0 0,6-22 30 0 0,0 0-1 0 0,-1 1 1 0 0,1-1-1 0 0,0 1 0 0 0,0 0 1 0 0,-1-1-1 0 0,1 1 0 0 0,0-1 1 0 0,0 1-1 0 0,0-1 1 0 0,0 1-1 0 0,0-1 0 0 0,0 1 1 0 0,0 0-1 0 0,0-1 0 0 0,0 1 1 0 0,0-1-1 0 0,0 1 1 0 0,0-1-1 0 0,0 1 0 0 0,1-1 1 0 0,-1 1-1 0 0,0-1 1 0 0,0 1-1 0 0,1-1 0 0 0,-1 1 1 0 0,0-1-1 0 0,1 1 0 0 0,-1-1 1 0 0,1 1-30 0 0,0-1 23 0 0,-1 1 0 0 0,1-1 0 0 0,0 0 0 0 0,0 1 0 0 0,1-1 1 0 0,-1 0-1 0 0,0 0 0 0 0,0 0 0 0 0,0 0 0 0 0,0 0 0 0 0,0 0 0 0 0,0 0 1 0 0,0 0-1 0 0,0 0 0 0 0,0-1-23 0 0,6-1 113 0 0,0 0 0 0 0,0 0-1 0 0,-1 0 1 0 0,5-4-113 0 0,19-9 449 0 0,-2-2-1 0 0,12-10-448 0 0,-26 17 78 0 0,0-1-1 0 0,-1-1 1 0 0,-1 0 0 0 0,0 0 0 0 0,5-8-78 0 0,1-2 9 0 0,-11 14 17 0 0,0 0 1 0 0,-1-1-1 0 0,0 0 0 0 0,3-6-26 0 0,2-7 65 0 0,8-22-65 0 0,-16 35 87 0 0,0 0-1 0 0,-1 0 1 0 0,0 0-1 0 0,0 0 1 0 0,-1 0-1 0 0,0-8-86 0 0,-1 12 18 0 0,0 0 0 0 0,0 0 0 0 0,-1 0-1 0 0,0 0 1 0 0,0 0 0 0 0,-1 0 0 0 0,1 0 0 0 0,-1 0-1 0 0,-2-3-17 0 0,4 6-32 0 0,0 1-141 0 0,0 1-88 0 0,0 0-25 0 0,-13 8-4334 0 0,13-8-1575 0 0</inkml:trace>
  <inkml:trace contextRef="#ctx0" brushRef="#br0" timeOffset="1150.885">1267 197 9872 0 0,'0'0'222'0'0,"-10"11"540"0"0,6-7-722 0 0,0 0 1 0 0,-1 0 0 0 0,1 0 0 0 0,-1-1-1 0 0,0 1 1 0 0,-2 0-41 0 0,2-1 170 0 0,0 0 0 0 0,0 1 0 0 0,0 0 0 0 0,1 0 0 0 0,-1 0 0 0 0,-1 2-170 0 0,-21 20 867 0 0,3-4 106 0 0,12-9-478 0 0,7-9-211 0 0,-1 2 1 0 0,2-1-1 0 0,-1 1 0 0 0,-2 3-284 0 0,6-8 54 0 0,0 1 0 0 0,0-1-1 0 0,1 1 1 0 0,-1-1-1 0 0,0 1 1 0 0,1-1 0 0 0,-1 1-1 0 0,1-1 1 0 0,0 1-1 0 0,-1 0 1 0 0,1-1 0 0 0,0 1-1 0 0,0 0 1 0 0,0-1 0 0 0,0 1-1 0 0,0-1 1 0 0,0 1-1 0 0,1 0 1 0 0,-1-1 0 0 0,1 1-1 0 0,0 1-53 0 0,-1-2 91 0 0,1 1 0 0 0,0-1 0 0 0,0 0 0 0 0,0 0 0 0 0,1 0-1 0 0,-1 1 1 0 0,0-1 0 0 0,0 0 0 0 0,1-1 0 0 0,-1 1 0 0 0,0 0 0 0 0,1 0 0 0 0,-1 0 0 0 0,1-1-1 0 0,-1 1 1 0 0,1-1 0 0 0,-1 1 0 0 0,1-1 0 0 0,0 0 0 0 0,-1 1 0 0 0,1-1 0 0 0,-1 0-1 0 0,1 0 1 0 0,0 0-91 0 0,9 0 268 0 0,0 0-1 0 0,1-1 0 0 0,2-1-267 0 0,-2 1 233 0 0,39-3-79 0 0,0 2 0 0 0,0 3-1 0 0,48 6-153 0 0,-78-4-1482 0 0,-1 3-5303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3.2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1 180 12032 0 0,'10'-1'144'0'0,"1"1"1"0"0,0 0 0 0 0,-1 1 0 0 0,1 0-1 0 0,0 1 1 0 0,-1 0 0 0 0,1 0 0 0 0,5 3-145 0 0,22 5 779 0 0,-8-6 93 0 0,1-2-1 0 0,0 0 1 0 0,-1-2 0 0 0,3-1-872 0 0,22 0 686 0 0,7-1-720 0 0,-35 1-4776 0 0,-2-2-896 0 0</inkml:trace>
  <inkml:trace contextRef="#ctx0" brushRef="#br0" timeOffset="302.195">230 1 12816 0 0,'0'0'289'0'0,"-3"8"391"0"0,-7 25 250 0 0,1 1 0 0 0,1 0-1 0 0,1 3-929 0 0,5-16 547 0 0,0-1 0 0 0,1 1 0 0 0,1 0 0 0 0,1-1 0 0 0,3 19-547 0 0,0 1 49 0 0,-4-30-116 0 0,1 0 0 0 0,0-1-1 0 0,0 1 1 0 0,1-1 0 0 0,1 1 0 0 0,0-1-1 0 0,1 3 68 0 0,2-2-192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40.3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72 10776 0 0,'0'0'316'0'0,"0"0"-3"0"0,-2 1-202 0 0,-123 144 4813 0 0,79-85-3645 0 0,-8 21-655 0 0,51-73-610 0 0,2-3 55 0 0,1-4 24 0 0,3-1-90 0 0,0-1 1 0 0,0 1-1 0 0,0-1 0 0 0,0 0 0 0 0,0 0 0 0 0,-1 0 0 0 0,1 0 0 0 0,0 0 0 0 0,-1 0 0 0 0,1-1 0 0 0,-1 1 0 0 0,1-1 0 0 0,-1 0 0 0 0,1 0-3 0 0,30-31-643 0 0,-28 27 543 0 0,21-25-601 0 0,-2-2 0 0 0,-1 0 0 0 0,-2-1 0 0 0,0-4 701 0 0,-20 36-31 0 0,6-10-342 0 0,-1-1 1 0 0,3-13 372 0 0,-5 15-142 0 0,1 0 0 0 0,-1 1 0 0 0,2-1 1 0 0,4-7 141 0 0,-8 15-2 0 0,5-9-39 0 0,-7 11 125 0 0,0 1 67 0 0,0 0 10 0 0,0 0 11 0 0,0 0 24 0 0,0 0 11 0 0,0 0 1 0 0,16 17 74 0 0,-13-10-186 0 0,0 1 0 0 0,-1-1 0 0 0,0 1 0 0 0,-1 0 1 0 0,0-1-1 0 0,0 1 0 0 0,-1 0 0 0 0,0 7-96 0 0,1-4 92 0 0,-1 1 0 0 0,1-1 1 0 0,3 10-93 0 0,0-5 61 0 0,-2-4-6 0 0,1 0 0 0 0,1 0 1 0 0,0 0-1 0 0,0-1 0 0 0,1 1 0 0 0,1-1 0 0 0,0 0-55 0 0,0-2 7 0 0,-4-6 24 0 0,0 1 0 0 0,0-1 0 0 0,1 0 0 0 0,-1 1 0 0 0,1-1 0 0 0,0 0 0 0 0,1 1-31 0 0,-3-4 19 0 0,0 0 0 0 0,-1 1 0 0 0,1-1 0 0 0,-1 0 0 0 0,1 1 0 0 0,-1-1-1 0 0,1 1 1 0 0,-1-1 0 0 0,1 1 0 0 0,-1 0 0 0 0,1-1 0 0 0,-1 1-1 0 0,0-1 1 0 0,1 1 0 0 0,-1 0 0 0 0,0-1 0 0 0,0 1 0 0 0,1 0 0 0 0,-1-1-1 0 0,0 1 1 0 0,0 0 0 0 0,0-1 0 0 0,0 1 0 0 0,0 0 0 0 0,0-1-1 0 0,0 1 1 0 0,0 0 0 0 0,0 0 0 0 0,0-1 0 0 0,0 1 0 0 0,0 0 0 0 0,-1-1-1 0 0,1 1 1 0 0,0 0 0 0 0,0-1 0 0 0,-1 1 0 0 0,1-1 0 0 0,-1 1-1 0 0,1 0 1 0 0,0-1 0 0 0,-1 1 0 0 0,1-1 0 0 0,-1 1 0 0 0,1-1 0 0 0,-1 1-1 0 0,1-1 1 0 0,-1 1-19 0 0,-2 1 117 0 0,0 0 1 0 0,0 0-1 0 0,0-1 0 0 0,0 1 1 0 0,0-1-1 0 0,0 1 0 0 0,0-1 0 0 0,-2 0-117 0 0,-22 5 420 0 0,-1-1 0 0 0,-1-2-420 0 0,-41 8 144 0 0,50-7-213 0 0,1-2 0 0 0,-1 0 0 0 0,-7-1 69 0 0,-9-1-2438 0 0,34 0 1228 0 0,0-2-6 0 0</inkml:trace>
  <inkml:trace contextRef="#ctx0" brushRef="#br0" timeOffset="435.435">583 66 12872 0 0,'0'0'30'0'0,"1"-1"0"0"0,-1 1 0 0 0,0 0 0 0 0,0 0 0 0 0,1 0 0 0 0,-1-1 0 0 0,0 1 0 0 0,1 0 0 0 0,-1 0 0 0 0,0 0 1 0 0,1 0-1 0 0,-1 0 0 0 0,0 0 0 0 0,1-1 0 0 0,-1 1 0 0 0,1 0 0 0 0,-1 0 0 0 0,0 0 0 0 0,1 0 0 0 0,-1 0 0 0 0,0 0 0 0 0,1 1 1 0 0,-1-1-1 0 0,0 0 0 0 0,1 0 0 0 0,-1 0 0 0 0,0 0 0 0 0,1 0 0 0 0,-1 0 0 0 0,0 1 0 0 0,1-1 0 0 0,-1 0 0 0 0,0 0 0 0 0,1 0 1 0 0,-1 1-1 0 0,0-1 0 0 0,1 0-30 0 0,4 16 323 0 0,-2 1 217 0 0,-2 0 0 0 0,0 1 0 0 0,-1-1 0 0 0,0 0 0 0 0,-2 7-540 0 0,0 29 1185 0 0,-1-33-1019 0 0,2-17-136 0 0,1 0-1 0 0,-1-1 1 0 0,1 1-1 0 0,0 0 0 0 0,0 0 1 0 0,0 0-1 0 0,0 0 1 0 0,0 0-1 0 0,0 0 0 0 0,1-1 1 0 0,-1 1-1 0 0,1 0 1 0 0,0 0-1 0 0,0 0 0 0 0,0-1 1 0 0,0 1-1 0 0,1-1 1 0 0,-1 1-1 0 0,0-1 0 0 0,2 2-29 0 0,-2-3 27 0 0,0 0 0 0 0,0 1-1 0 0,1-1 1 0 0,-1 0-1 0 0,0 0 1 0 0,1 0-1 0 0,-1 0 1 0 0,0-1 0 0 0,1 1-1 0 0,-1 0 1 0 0,1 0-1 0 0,-1-1 1 0 0,1 1-1 0 0,0-1 1 0 0,-1 0 0 0 0,2 1-28 0 0,27 0 558 0 0,-23-1-464 0 0,2 0 33 0 0,1 0-1 0 0,0 0 1 0 0,-1-1-1 0 0,1-1 1 0 0,-1 0-1 0 0,0 0 1 0 0,10-4-126 0 0,-11 3 93 0 0,0 0 0 0 0,-1 0 0 0 0,1-1 1 0 0,-1 0-1 0 0,0 0 0 0 0,0-1 0 0 0,0 0 0 0 0,0 0 1 0 0,-1 0-1 0 0,0-1 0 0 0,0 0 0 0 0,4-5-93 0 0,-5 2 2 0 0,1 0-1 0 0,-1-1 0 0 0,-1 1 1 0 0,0-1-1 0 0,0 0 1 0 0,-1 0-1 0 0,0 0 0 0 0,0 0 1 0 0,0-9-2 0 0,-1 2 16 0 0,-1-1 0 0 0,0 0 0 0 0,-1 0-1 0 0,-1 0 1 0 0,-1-5-16 0 0,-4-14 0 0 0,5 32-37 0 0,1 4-158 0 0,0 1-70 0 0,0 0-14 0 0,0 0-141 0 0,0 0 204 0 0,-1 0 0 0 0,1 0 0 0 0,-1 1 0 0 0,0-1 0 0 0,1 0 0 0 0,-1 1 0 0 0,1-1-1 0 0,-1 0 1 0 0,1 1 0 0 0,-1-1 0 0 0,1 1 0 0 0,-1-1 0 0 0,1 1 0 0 0,-1-1 0 0 0,1 1-1 0 0,0-1 1 0 0,-1 1 0 0 0,1 0 0 0 0,0-1 0 0 0,-1 1 0 0 0,1 0 216 0 0,-2 6-6113 0 0</inkml:trace>
  <inkml:trace contextRef="#ctx0" brushRef="#br0" timeOffset="1056.046">970 197 12464 0 0,'0'0'281'0'0,"0"0"40"0"0,0 0 22 0 0,0 0-39 0 0,12 12-185 0 0,-9-8 115 0 0,-1 2 1 0 0,1-1-1 0 0,0 0 1 0 0,-1 0-1 0 0,0 1 0 0 0,-1-1 1 0 0,1 1-1 0 0,-1-1 1 0 0,0 1-1 0 0,0 0 1 0 0,-1 0-1 0 0,0-1 1 0 0,0 1-1 0 0,0 0 1 0 0,-1 4-235 0 0,0 0 250 0 0,1-3-41 0 0,-1 0 1 0 0,0 0 0 0 0,-1 0 0 0 0,1 0-1 0 0,-2 3-209 0 0,2-9 167 0 0,1-1-72 0 0,-2 5 523 0 0,36-42-251 0 0,-15 16-343 0 0,19-16-24 0 0,-30 31-55 0 0,0 0 0 0 0,0 0 0 0 0,0 1 0 0 0,0 0 0 0 0,1 1 0 0 0,0-1 0 0 0,4 0 55 0 0,-11 4-6 0 0,-1 1-1 0 0,1-1 1 0 0,-1 1 0 0 0,1-1 0 0 0,-1 1-1 0 0,1 0 1 0 0,-1 0 0 0 0,1 0 0 0 0,0-1 0 0 0,-1 1-1 0 0,1 1 1 0 0,-1-1 0 0 0,1 0 0 0 0,-1 0 0 0 0,1 1-1 0 0,0-1 1 0 0,-1 1 0 0 0,1-1 0 0 0,-1 1-1 0 0,1-1 1 0 0,-1 1 0 0 0,1 0 6 0 0,-1 1-15 0 0,1-1 0 0 0,-1 1 0 0 0,1-1 0 0 0,-1 1 0 0 0,0 0 0 0 0,0 0 0 0 0,1-1 0 0 0,-1 1 0 0 0,-1 0-1 0 0,1 0 1 0 0,0 0 0 0 0,0 0 0 0 0,-1 0 0 0 0,1 0 0 0 0,-1 1 15 0 0,1 3 14 0 0,0 1-1 0 0,0-1 1 0 0,-1 1-1 0 0,0-1 0 0 0,-1 1 1 0 0,1-1-1 0 0,-1 1 1 0 0,0-1-1 0 0,-1 0 1 0 0,-1 4-14 0 0,0 2 138 0 0,2-9-84 0 0,0 0 1 0 0,0 0 0 0 0,0 0-1 0 0,0 0 1 0 0,0 0-1 0 0,0-1 1 0 0,-1 1-1 0 0,-1 2-54 0 0,3-5 96 0 0,-3 2 0 0 0,3-2 0 0 0,0 0-2 0 0,5-14 148 0 0,4 1-161 0 0,-3 4-38 0 0,0 0-1 0 0,1 0 0 0 0,4-4-42 0 0,1 0 30 0 0,-8 8-26 0 0,1-1-1 0 0,0 1 0 0 0,1 0 0 0 0,-1 0 1 0 0,1 0-1 0 0,0 1 0 0 0,0 0 0 0 0,1 0-3 0 0,26-15-133 0 0,-28 17 122 0 0,2 4 11 0 0,-5 0 4 0 0,0-1 0 0 0,0 1 1 0 0,0 0-1 0 0,0 0 0 0 0,0 0 0 0 0,-1 0 0 0 0,1 0 0 0 0,-1 0 0 0 0,1 0 0 0 0,-1 0 0 0 0,0 1 0 0 0,1-1 0 0 0,-1 0 0 0 0,0 1 0 0 0,0 0-4 0 0,1 6 64 0 0,0 0 0 0 0,-1 0 0 0 0,1 8-64 0 0,0 5 65 0 0,-1-16-42 0 0,-1-1 0 0 0,0 1 0 0 0,0 0 0 0 0,0-1 0 0 0,-1 1-23 0 0,0-1 12 0 0,1-1 0 0 0,-1 1 0 0 0,1-1 0 0 0,1 1 0 0 0,-1 0 1 0 0,1-1-1 0 0,0 3-12 0 0,0-1-95 0 0,4 10-5621 0 0,-2-4-862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8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165 53 13736 0 0,'0'0'400'0'0,"0"0"0"0"0,0 14-218 0 0,0-7-27 0 0,-1 0 1 0 0,0 0-1 0 0,-1 0 0 0 0,0 0 0 0 0,0 0 0 0 0,0 0 1 0 0,-1 0-1 0 0,-3 5-155 0 0,-8 15 1861 0 0,-9 12-1861 0 0,16-28 338 0 0,-53 101 1489 0 0,52-96-1737 0 0,1 1-1 0 0,0-1 1 0 0,1 1-1 0 0,1 0 1 0 0,-2 15-90 0 0,6-18 97 0 0,1-12-75 0 0,0-1 48 0 0,0-1 2 0 0,0 0 0 0 0,2-1-28 0 0,3-2-219 0 0,0-1 0 0 0,0 0 1 0 0,-1 0-1 0 0,1-1 0 0 0,-1 1 0 0 0,0-1 0 0 0,0 0 0 0 0,-1 0 0 0 0,1-1 0 0 0,-1 1 0 0 0,1-4 175 0 0,6-12-1354 0 0,-2 0-1 0 0,4-14 1355 0 0,-5 12-1101 0 0,1 1 0 0 0,3-3 1101 0 0,-6 15-232 0 0,2-4-344 0 0,-1-1 0 0 0,4-10 576 0 0,-1-4-19 0 0,1 2 1 0 0,1-1 0 0 0,7-8 18 0 0,-18 35 132 0 0,0 0-1 0 0,1 0 1 0 0,-1 1 0 0 0,1-1 0 0 0,-1 0-1 0 0,1 0 1 0 0,-1 1 0 0 0,1-1-1 0 0,-1 0 1 0 0,1 0 0 0 0,0 1 0 0 0,0-1-1 0 0,-1 1 1 0 0,1-1 0 0 0,0 1 0 0 0,0-1-1 0 0,0 1 1 0 0,-1-1 0 0 0,1 1-1 0 0,0 0 1 0 0,0-1 0 0 0,0 1-132 0 0,0 0 64 0 0,0 0 0 0 0,0 0 0 0 0,0 1 0 0 0,0-1 0 0 0,0 0 0 0 0,-1 0 0 0 0,1 1 0 0 0,0-1 1 0 0,0 0-1 0 0,0 1 0 0 0,-1-1 0 0 0,1 1 0 0 0,0-1 0 0 0,0 1 0 0 0,-1 0 0 0 0,1-1 0 0 0,0 1 0 0 0,-1 0 0 0 0,1-1-64 0 0,3 6 68 0 0,0 0-1 0 0,0 0 0 0 0,0 1 1 0 0,-1-1-1 0 0,1 3-67 0 0,-2-5 93 0 0,40 98 131 0 0,-30-72-227 0 0,4 8 3 0 0,21 36 0 0 0,-6-18 344 0 0,-16-26-24 0 0,-15-29-318 0 0,1 1-1 0 0,-1-1 1 0 0,1 1-1 0 0,-1-1 1 0 0,0 1-1 0 0,0 0 0 0 0,0-1 1 0 0,0 1-1 0 0,0 0 1 0 0,0-1-1 0 0,0 1 1 0 0,-1-1-1 0 0,1 1-1 0 0,-5 1 49 0 0,1-1 0 0 0,-1 0-1 0 0,1-1 1 0 0,-1 1 0 0 0,1-1-1 0 0,-1 0 1 0 0,0 0 0 0 0,0-1-1 0 0,0 1 1 0 0,1-1 0 0 0,-5 0-49 0 0,-4 0 101 0 0,-3 1 7 0 0,-1-1-1 0 0,0-1 0 0 0,-2-1-107 0 0,0 1 43 0 0,0 0 0 0 0,-5 1-43 0 0,-117 5-105 0 0,124-3-1583 0 0,20-4 1113 0 0</inkml:trace>
  <inkml:trace contextRef="#ctx0" brushRef="#br0" timeOffset="427.105">625 114 11600 0 0,'0'0'264'0'0,"0"0"34"0"0,3 6 304 0 0,1 4-406 0 0,0 0 1 0 0,0 1-1 0 0,-1-1 1 0 0,0 1-1 0 0,-1 0 1 0 0,0 0-1 0 0,-1 0 1 0 0,0 0 0 0 0,-1 0-1 0 0,0 0 1 0 0,-1 0-1 0 0,0 5-196 0 0,-15 95 1225 0 0,4-31-621 0 0,11-77-544 0 0,1-1-1 0 0,0 1 1 0 0,0-1-1 0 0,0 1 0 0 0,0-1 1 0 0,0 1-1 0 0,1-1 0 0 0,-1 1 1 0 0,1-1-1 0 0,-1 1 0 0 0,1-1 1 0 0,0 1-1 0 0,0-1 0 0 0,0 0 1 0 0,0 0-1 0 0,1 1-59 0 0,-1-2 41 0 0,0 1 0 0 0,0-1-1 0 0,1 0 1 0 0,-1 0 0 0 0,0 0 0 0 0,1 0-1 0 0,-1 0 1 0 0,1 0 0 0 0,-1 0 0 0 0,1-1-1 0 0,-1 1 1 0 0,1-1 0 0 0,-1 1-1 0 0,1-1 1 0 0,-1 1 0 0 0,1-1 0 0 0,0 0-1 0 0,-1 0 1 0 0,1 0 0 0 0,0 0 0 0 0,-1 0-1 0 0,1 0 1 0 0,0 0 0 0 0,-1 0-1 0 0,1-1-40 0 0,8-1 80 0 0,0 0-1 0 0,0-1 0 0 0,0-1 1 0 0,0 0-1 0 0,-1 0 0 0 0,0 0 0 0 0,0-1 1 0 0,0-1-1 0 0,0 0 0 0 0,-1 0 1 0 0,0 0-1 0 0,-1-1 0 0 0,1 0 0 0 0,-1-1 1 0 0,0 0-1 0 0,5-8-79 0 0,-1 0 29 0 0,-1-1 1 0 0,0 0-1 0 0,-1-1 1 0 0,-1 0-1 0 0,0 0 1 0 0,-2 0-1 0 0,0-1 0 0 0,1-9-29 0 0,-3 5 22 0 0,0 0-1 0 0,-1 0 0 0 0,-2 0 1 0 0,0 0-1 0 0,-2-1 0 0 0,-2-12-21 0 0,2-3 268 0 0,2 9-2301 0 0,-1 32-2604 0 0,3 4-1456 0 0</inkml:trace>
  <inkml:trace contextRef="#ctx0" brushRef="#br0" timeOffset="791.633">1144 251 11728 0 0,'0'0'342'0'0,"0"0"4"0"0,-4 3-210 0 0,0 1-125 0 0,-98 79 2162 0 0,96-76-2065 0 0,-1-1 0 0 0,1 1 0 0 0,1 0 0 0 0,-1 1-1 0 0,1-1 1 0 0,-1 3-108 0 0,5-7 46 0 0,-1 0-1 0 0,0 0 0 0 0,1 0 1 0 0,0 0-1 0 0,0 0 0 0 0,0 1 1 0 0,0-1-1 0 0,0 0 0 0 0,1 0 1 0 0,-1 1-1 0 0,1-1 0 0 0,0 0 1 0 0,0 1-1 0 0,0-1 0 0 0,0 0 1 0 0,1 0-1 0 0,-1 1 1 0 0,1 0-46 0 0,0-3 61 0 0,0 0 0 0 0,1 0 0 0 0,-1 0 0 0 0,0 0 0 0 0,0 0 0 0 0,1 0 0 0 0,-1 0 0 0 0,0-1 0 0 0,1 1 0 0 0,-1 0 0 0 0,1-1-61 0 0,-1 1 102 0 0,6 2 54 0 0,0-1 0 0 0,0-1 0 0 0,0 1 1 0 0,0-1-1 0 0,0 0 0 0 0,0-1 0 0 0,1 1 0 0 0,-1-2 0 0 0,0 1 1 0 0,0-1-157 0 0,15 1 256 0 0,24-2 183 0 0,29-5-439 0 0,-35 2 33 0 0,-34 5-30 0 0,-1 0 0 0 0,1 1 0 0 0,0-1-1 0 0,3 2-2 0 0,18 1-1687 0 0,-14-3-4636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6.6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10 316 13040 0 0,'-8'-4'297'0'0,"6"3"39"0"0,2 1 19 0 0,0 0-34 0 0,13-5-198 0 0,118-5 2370 0 0,-35 3-859 0 0,5 3-833 0 0,-21 2-239 0 0,93-1-761 0 0,-136 3-507 0 0,-24 1-156 0 0,-3 1-38 0 0</inkml:trace>
  <inkml:trace contextRef="#ctx0" brushRef="#br0" timeOffset="308.25">274 133 11600 0 0,'0'0'264'0'0,"-5"-7"636"0"0,5 7-884 0 0,-1 0 0 0 0,1-1 1 0 0,0 1-1 0 0,-1 0 0 0 0,1-1 0 0 0,0 1 1 0 0,-1 0-1 0 0,1 0 0 0 0,-1 0 1 0 0,1-1-1 0 0,-1 1 0 0 0,1 0 1 0 0,0 0-1 0 0,-1 0 0 0 0,1 0 1 0 0,-1 0-1 0 0,1 0 0 0 0,-1 0 1 0 0,1 0-1 0 0,-1 0 0 0 0,1 0 0 0 0,-1 0 1 0 0,1 0-1 0 0,-1 0 0 0 0,1 0-16 0 0,-1 0 103 0 0,-1 0 345 0 0,4 10 512 0 0,-1-6-700 0 0,-1 1-1 0 0,1 0 1 0 0,1 0 0 0 0,-1 0-1 0 0,1-1 1 0 0,0 1 0 0 0,0 0-1 0 0,0-1 1 0 0,0 0 0 0 0,1 1-1 0 0,1 0-259 0 0,-4-4 54 0 0,1 0-1 0 0,0 1 0 0 0,0 0 1 0 0,-1-1-1 0 0,1 1 0 0 0,-1-1 1 0 0,1 1-1 0 0,-1 0 1 0 0,0-1-1 0 0,0 1 0 0 0,0 0 1 0 0,0-1-1 0 0,0 2-53 0 0,0-1 61 0 0,0 0 1 0 0,0 0-1 0 0,0 0 0 0 0,1 0 0 0 0,-1 0 1 0 0,1 0-1 0 0,-1 0 0 0 0,1 0 0 0 0,0 1-61 0 0,3 6 195 0 0,1 0 0 0 0,-2 0 0 0 0,0 1 0 0 0,0-1 0 0 0,0 1 0 0 0,-1 2-195 0 0,2 35 225 0 0,-3-34-187 0 0,0 0 1 0 0,0 0-1 0 0,1-1 1 0 0,1 1-1 0 0,1 3-38 0 0,2 10 15 0 0,-5-20-16 0 0,0-1 1 0 0,1 1 0 0 0,-1-1 0 0 0,1 1-1 0 0,1 1 1 0 0,-1-2-340 0 0,0-1 452 0 0,1 0 1 0 0,-1 1 0 0 0,1-1-1 0 0,-1 0 1 0 0,2 0-113 0 0,-3-2-750 0 0,1 0 0 0 0,0-1 0 0 0,-1 1 1 0 0,1-1-1 0 0,0 0 0 0 0,0 0 0 0 0,0 0 1 0 0,1 1 749 0 0,9 3-6280 0 0</inkml:trace>
  <inkml:trace contextRef="#ctx0" brushRef="#br0" timeOffset="719.023">812 18 11488 0 0,'13'6'880'0'0,"-10"-4"-848"0"0,7 5 224 0 0,0 0 0 0 0,0 1 0 0 0,-1 0 0 0 0,0 0 0 0 0,0 1 0 0 0,-1 1 0 0 0,0-1 0 0 0,3 7-256 0 0,-7-10 182 0 0,3 4 219 0 0,-1 1 0 0 0,0 0 0 0 0,-1 0 0 0 0,2 6-401 0 0,-1 4 397 0 0,0-1 1 0 0,-2 2-1 0 0,0-1 0 0 0,-1 0 1 0 0,-1 1-1 0 0,-1 11-397 0 0,-1-22 39 0 0,0-1 0 0 0,-1 1 0 0 0,0-1-1 0 0,0 0 1 0 0,-1 1 0 0 0,0-1 0 0 0,-1 0 0 0 0,0 0-1 0 0,-3 6-38 0 0,3-6 68 0 0,3-9-63 0 0,0 1 0 0 0,-1-1 0 0 0,1 0 0 0 0,0 0 0 0 0,-1 1 0 0 0,1-1 0 0 0,-1 0 0 0 0,1 0 0 0 0,-1 0-1 0 0,1 1 1 0 0,-1-1 0 0 0,0 0 0 0 0,0 0 0 0 0,0 0 0 0 0,1 0 0 0 0,-1 0 0 0 0,0-1 0 0 0,0 1 0 0 0,0 0-5 0 0,0 0-28 0 0,1-1 174 0 0,0 0 81 0 0,13-7 251 0 0,-8 5-452 0 0,3-2 5 0 0,0-2 0 0 0,-1 1-1 0 0,1-1 1 0 0,-1 0 0 0 0,-1 0 0 0 0,1-2-31 0 0,18-15 122 0 0,7-6-112 0 0,16-20-10 0 0,10-10 11 0 0,-45 47 30 0 0,-1 0 0 0 0,-1-1 0 0 0,0-1 0 0 0,-1 0 0 0 0,0 0 0 0 0,-1-1 0 0 0,0-1 0 0 0,-2 1 0 0 0,0-1 0 0 0,0-1 0 0 0,-2 1 0 0 0,0-1 0 0 0,2-13-41 0 0,-6-13 40 0 0,-1 41-172 0 0,0 2-73 0 0,0 0-888 0 0,0 0-3659 0 0,0 0-1569 0 0</inkml:trace>
  <inkml:trace contextRef="#ctx0" brushRef="#br0" timeOffset="1087.88">1416 264 11056 0 0,'0'0'248'0'0,"-6"5"338"0"0,-5 5-294 0 0,1-1 0 0 0,0 2-1 0 0,1 0 1 0 0,1 0 0 0 0,-1 0-1 0 0,2 1 1 0 0,0 1 0 0 0,0 0-292 0 0,5-10 142 0 0,0 0 0 0 0,1 1 0 0 0,-1-1 0 0 0,1 1 0 0 0,0 0 0 0 0,0-1 0 0 0,0 1 0 0 0,1 0 0 0 0,-1-1 0 0 0,1 1 0 0 0,0 0 0 0 0,0 0 0 0 0,0 0 0 0 0,1-1 0 0 0,-1 1-1 0 0,1 0 1 0 0,0-1 0 0 0,0 1 0 0 0,0 0 0 0 0,1 0-142 0 0,-1-3 57 0 0,0 0-1 0 0,-1 0 1 0 0,1 1-1 0 0,0-1 0 0 0,0-1 1 0 0,0 1-1 0 0,1 0 1 0 0,-1 0-1 0 0,0 0 0 0 0,0 0 1 0 0,0-1-1 0 0,1 1 0 0 0,-1-1 1 0 0,0 1-1 0 0,1-1 1 0 0,-1 1-1 0 0,0-1 0 0 0,1 0 1 0 0,-1 0-1 0 0,0 1 1 0 0,1-1-57 0 0,32 0 707 0 0,-25 0-500 0 0,-4 0-182 0 0,0 0-1 0 0,-1-1 1 0 0,1 1-1 0 0,-1-1 1 0 0,0 0-1 0 0,1 0 0 0 0,-1-1 1 0 0,0 1-1 0 0,1-1 1 0 0,-1 0-1 0 0,0 0 1 0 0,0 0-1 0 0,0-1 1 0 0,-1 1-1 0 0,1-1 1 0 0,-1 0-1 0 0,1 0 1 0 0,-1-1-1 0 0,0 1 1 0 0,0 0-1 0 0,0-1 1 0 0,-1 0-1 0 0,1 0 1 0 0,-1 1-1 0 0,0-2 1 0 0,0 1-1 0 0,0 0 1 0 0,-1 0-1 0 0,0 0 1 0 0,1-1-1 0 0,-1 1 1 0 0,-1-1-1 0 0,1 1 1 0 0,-1-1-1 0 0,0 1 0 0 0,0-1 1 0 0,0 1-1 0 0,0-1 1 0 0,-1 1-1 0 0,0-1 1 0 0,0 1-1 0 0,0-1 1 0 0,0 1-1 0 0,-2-3-24 0 0,1 2-166 0 0,-1 0-1 0 0,1 0 0 0 0,-1 1 0 0 0,-4-5 167 0 0,-6-7-5528 0 0,5 7-516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51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53 8064 0 0,'0'0'233'0'0,"7"-8"4066"0"0,-1 4-3521 0 0,1 1 1 0 0,-1 0 0 0 0,1 1 0 0 0,0-1 0 0 0,-1 1 0 0 0,1 1 0 0 0,0-1 0 0 0,2 1-779 0 0,18-2 998 0 0,15 1-998 0 0,0-1 526 0 0,84-6-167 0 0,-81 6-276 0 0,-25 1-94 0 0,1 1 1 0 0,0 1-1 0 0,0 0 0 0 0,-1 2 0 0 0,4 0 11 0 0,-15 0-172 0 0,-7-2-14 0 0,1 0-1 0 0,-1 0 1 0 0,0 1 0 0 0,0 0 0 0 0,1-1 0 0 0,-1 1 0 0 0,0 0 0 0 0,0 0-1 0 0,1 0 187 0 0,-3 0-1434 0 0,0-1-63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51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30 12528 0 0,'0'0'281'0'0,"-5"2"1815"0"0,54-4 2172 0 0,32-6-4268 0 0,31-2 806 0 0,-24 5-686 0 0,-42 1-26 0 0,1 2 0 0 0,20 3-94 0 0,51 9-2008 0 0,-98-9-4567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55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613 1373 11600 0 0,'0'0'264'0'0,"0"0"34"0"0,0 0 21 0 0,2 0-36 0 0,30 1 1107 0 0,23 4-1390 0 0,-32-2 554 0 0,1-1 0 0 0,-1-1 0 0 0,2-2-554 0 0,101 0 1056 0 0,-19 0-438 0 0,312-24 1570 0 0,-310 19-1802 0 0,70-7 293 0 0,-29 3-355 0 0,-101 8-242 0 0,-43 2-76 0 0,105-2 258 0 0,-93 2-310 0 0,0 2-1 0 0,0 0 1 0 0,-1 1 0 0 0,1 1-1 0 0,1 1 47 0 0,-18-5-39 0 0,-1 0 0 0 0,0 0 0 0 0,1 0-1 0 0,-1 0 1 0 0,0 0 0 0 0,1 0 0 0 0,-1 1-1 0 0,0-1 1 0 0,0 0 0 0 0,1 0 0 0 0,-1 0-1 0 0,0 1 1 0 0,0-1 0 0 0,1 0 0 0 0,-1 0-1 0 0,0 1 1 0 0,0-1 0 0 0,0 0-1 0 0,1 0 1 0 0,-1 1 0 0 0,0-1 0 0 0,0 0-1 0 0,0 1 1 0 0,0-1 0 0 0,0 0 0 0 0,0 1-1 0 0,0-1 1 0 0,1 0 0 0 0,-1 1 0 0 0,0-1-1 0 0,0 0 1 0 0,0 0 0 0 0,0 1 0 0 0,0-1-1 0 0,-1 0 1 0 0,1 1 0 0 0,0-1 0 0 0,0 0-1 0 0,0 1 1 0 0,0-1 0 0 0,0 0 0 0 0,0 1-1 0 0,0-1 1 0 0,-1 0 0 0 0,1 1 0 0 0,0-1-1 0 0,0 0 1 0 0,0 0 0 0 0,-1 1 0 0 0,1-1-1 0 0,0 0 1 0 0,0 0 0 0 0,-1 0-1 0 0,1 1 1 0 0,0-1 0 0 0,0 0 0 0 0,-1 0-1 0 0,1 0 40 0 0,-18 14-3062 0 0,1-5-2874 0 0</inkml:trace>
  <inkml:trace contextRef="#ctx0" brushRef="#br0" timeOffset="3678.877">3519 1301 14480 0 0,'0'0'330'0'0,"0"0"45"0"0,2 0 20 0 0,179-6 2147 0 0,363-2 1477 0 0,-12-11-3714 0 0,-394 21-2102 0 0,-97 1-5604 0 0</inkml:trace>
  <inkml:trace contextRef="#ctx0" brushRef="#br0" timeOffset="4196.471">3919 1550 12408 0 0,'4'-3'2'0'0,"-3"3"41"0"0,-1-1 1 0 0,1 1-1 0 0,0 0 1 0 0,-1-1-1 0 0,1 1 1 0 0,0 0-1 0 0,-1-1 1 0 0,1 1-1 0 0,-1-1 0 0 0,1 0 1 0 0,-1 1-1 0 0,1-1 1 0 0,-1 1-1 0 0,1-1 1 0 0,-1 0-1 0 0,1 1 1 0 0,-1-1-1 0 0,0 0 1 0 0,1 1-1 0 0,-1-1 0 0 0,0 0 1 0 0,0 0-1 0 0,0 1 1 0 0,0-1-1 0 0,1 0 1 0 0,-1 0-1 0 0,0 1 1 0 0,0-1-1 0 0,0 0 0 0 0,0 0 1 0 0,-1 0-44 0 0,2-4 11 0 0,2-2 189 0 0,-5 5 515 0 0,3 0 330 0 0,-1 1-377 0 0,0 1-151 0 0,0 0-63 0 0,0 0-7 0 0,6 7 180 0 0,-6-5-588 0 0,1 0 0 0 0,0 0 0 0 0,-1 0 1 0 0,0 0-1 0 0,1 0 0 0 0,-1 0 0 0 0,0 0 1 0 0,0 0-1 0 0,0 0 0 0 0,0 1-39 0 0,0 12 297 0 0,0-11-218 0 0,0 0 1 0 0,0 0-1 0 0,-1 0 0 0 0,1 0 0 0 0,-1 0 0 0 0,0-1 1 0 0,0 1-1 0 0,0 0 0 0 0,-2 1-79 0 0,-4 20 223 0 0,5-14-158 0 0,-1 0 0 0 0,0 1 0 0 0,-1-1 0 0 0,-1 0 0 0 0,-2 5-65 0 0,-11 40 272 0 0,12-38-230 0 0,0 1 0 0 0,1 0-1 0 0,1 0 1 0 0,1 0-1 0 0,0 1-41 0 0,2-8 24 0 0,1 0-1 0 0,-1 0 0 0 0,2 0-23 0 0,0 29 109 0 0,-1-40-18 0 0,0 0-97 0 0,0-1 1 0 0,1 0-1 0 0,-1 0 1 0 0,1 0-1 0 0,-1 0 0 0 0,1 0 1 0 0,-1 0-1 0 0,0 0 1 0 0,1 0-1 0 0,-1 0 1 0 0,1-1-1 0 0,-1 1 1 0 0,0 0-1 0 0,1 0 1 0 0,-1 0-1 0 0,1 0 1 0 0,-1-1-1 0 0,0 1 0 0 0,1 0 1 0 0,-1 0-1 0 0,0 0 1 0 0,1-1-1 0 0,-1 1 1 0 0,0 0-1 0 0,1-1 1 0 0,-1 1 5 0 0,5-8-308 0 0,0 0 1 0 0,-1 0 0 0 0,1 0-1 0 0,0-4 308 0 0,15-28-6251 0 0,-5 22 423 0 0</inkml:trace>
  <inkml:trace contextRef="#ctx0" brushRef="#br0" timeOffset="4512.515">4019 1524 10680 0 0,'-13'-11'241'0'0,"13"10"-218"0"0,0 1 0 0 0,0-1-1 0 0,0 1 1 0 0,0-1 0 0 0,0 1 0 0 0,0-1-1 0 0,0 1 1 0 0,1 0 0 0 0,-1-1 0 0 0,0 1 0 0 0,0-1-1 0 0,0 1 1 0 0,1-1 0 0 0,-1 1 0 0 0,0 0-1 0 0,0-1 1 0 0,1 1 0 0 0,-1 0 0 0 0,0-1-1 0 0,1 1 1 0 0,-1 0 0 0 0,0-1 0 0 0,1 1 0 0 0,-1 0-1 0 0,1-1-22 0 0,1-3 137 0 0,-2-4 81 0 0,4 3-69 0 0,-3 5-30 0 0,-1-1 0 0 0,0 1 0 0 0,0 0 0 0 0,1 0 0 0 0,-1-1 0 0 0,0 1 0 0 0,1 0 0 0 0,-1 0 0 0 0,0 0 0 0 0,1-1 0 0 0,-1 1 0 0 0,0 0 0 0 0,1 0 0 0 0,-1 0 0 0 0,1 0 0 0 0,-1 0 0 0 0,0 0 0 0 0,1 0 0 0 0,-1 0 0 0 0,1 0 0 0 0,-1 0 0 0 0,0 0 0 0 0,1 0-1 0 0,-1 0 1 0 0,1 0 0 0 0,-1 0 0 0 0,0 0 0 0 0,1 0 0 0 0,-1 0 0 0 0,0 0 0 0 0,1 1-119 0 0,11 10 894 0 0,8 21-1119 0 0,-20-31 385 0 0,16 40 54 0 0,-2-3-68 0 0,-13-36-140 0 0,27 56 479 0 0,15 21-485 0 0,-30-57 239 0 0,1-1-1 0 0,1-1 1 0 0,9 9-239 0 0,-13-17 290 0 0,0 0-1 0 0,0 1 1 0 0,-1 1-1 0 0,-1 0 1 0 0,-1 0-1 0 0,4 7-289 0 0,-13-20 29 0 0,0 0 0 0 0,1 0 0 0 0,-1 0 0 0 0,0 0 0 0 0,0 0 0 0 0,0 0 0 0 0,0 0 0 0 0,0 0-1 0 0,0 0 1 0 0,0-1 0 0 0,-1 1 0 0 0,1 0 0 0 0,-1 0-29 0 0,2-1 32 0 0,-7 4 22 0 0,1-1 0 0 0,-1 1 0 0 0,0-1 0 0 0,0 0 0 0 0,0-1 0 0 0,0 0 0 0 0,-6 1-54 0 0,-6 0 66 0 0,1 0 0 0 0,-11-1-66 0 0,-10-1-42 0 0,1-2 1 0 0,-12-4 41 0 0,22 4-550 0 0,6 0-1210 0 0,8 0-2439 0 0,1-4-1886 0 0</inkml:trace>
  <inkml:trace contextRef="#ctx0" brushRef="#br0" timeOffset="4980.8">4504 1564 14368 0 0,'13'-10'330'0'0,"-10"8"45"0"0,4 2 362 0 0,-3 1-706 0 0,0-1 0 0 0,0 1 1 0 0,0 0-1 0 0,0 0 0 0 0,0 0 0 0 0,-1 0 0 0 0,1 1 0 0 0,-1 0 0 0 0,2 0-31 0 0,-1 1 103 0 0,-1 0 0 0 0,-1 0 0 0 0,1 1-1 0 0,0-1 1 0 0,-1 1 0 0 0,0-1 0 0 0,0 1 0 0 0,0 0-1 0 0,0 0 1 0 0,0 0 0 0 0,-1 0 0 0 0,0 0 0 0 0,0 0-1 0 0,0 0 1 0 0,0 0 0 0 0,0 0 0 0 0,-1 1 0 0 0,0-1-1 0 0,0 0 1 0 0,-1 4-103 0 0,-1 19 363 0 0,0-9-237 0 0,0-1 0 0 0,-1 0 0 0 0,-1 4-126 0 0,-1-1 95 0 0,3-11 151 0 0,0 0 0 0 0,-1 0-1 0 0,-3 5-245 0 0,0 11 275 0 0,6-22-276 0 0,-1 0 1 0 0,0 1 0 0 0,1-1-1 0 0,-1 0 1 0 0,0 0 0 0 0,-1 0-1 0 0,1 1 1 0 0,0-4 0 0 0,1 1 0 0 0,-1 0 0 0 0,0 1 0 0 0,1-1 0 0 0,-1 0 0 0 0,1 0 0 0 0,-1 0 0 0 0,1 0 0 0 0,0 1 0 0 0,-1-1 0 0 0,1 0 0 0 0,0 1 0 0 0,0-1 0 0 0,0 0 0 0 0,0 0 0 0 0,0 1 0 0 0,0-1 3 0 0,0-1 0 0 0,0 1-1 0 0,0 0 1 0 0,0 0 0 0 0,0-1 0 0 0,0 1-1 0 0,0 0 1 0 0,1-1 0 0 0,-1 1-1 0 0,0 0 1 0 0,1-1 0 0 0,-1 1-1 0 0,0 0 1 0 0,1-1 0 0 0,-1 1 0 0 0,1 0-1 0 0,-1-1 1 0 0,1 1 0 0 0,-1-1-1 0 0,1 1 1 0 0,-1-1 0 0 0,1 1-1 0 0,-1-1 1 0 0,1 0 0 0 0,0 1-1 0 0,-1-1 1 0 0,1 0 0 0 0,0 1 0 0 0,-1-1-1 0 0,1 0 1 0 0,0 0 0 0 0,-1 0-1 0 0,1 1 1 0 0,0-1 0 0 0,0 0-1 0 0,-1 0 1 0 0,1 0 0 0 0,0 0 0 0 0,0 0-1 0 0,-1 0 1 0 0,1-1 0 0 0,0 1-1 0 0,-1 0 1 0 0,1 0 0 0 0,0 0-1 0 0,0-1-2 0 0,15-3 93 0 0,-1-1-1 0 0,0-1 0 0 0,0 0 0 0 0,0-1 0 0 0,-1-1 1 0 0,1-1-93 0 0,2-3 59 0 0,0 0 0 0 0,-1-2 0 0 0,-1 0 0 0 0,0-1 0 0 0,-1 0 1 0 0,-1-1-1 0 0,0-1 0 0 0,-1 0 0 0 0,-1-1 0 0 0,-1 0 0 0 0,5-12-59 0 0,-13 26 16 0 0,0-1 0 0 0,-1 0 0 0 0,0 0-1 0 0,0 0 1 0 0,0 0 0 0 0,0-3-16 0 0,4-20 1 0 0,-2 19-1 0 0,-1 0 0 0 0,0 0 0 0 0,0 0 0 0 0,-1-1 0 0 0,-1 1 0 0 0,1 0 0 0 0,-1-1 0 0 0,-1 1 0 0 0,0 0 0 0 0,0-1 0 0 0,-2-2 0 0 0,3 10 6 0 0,-1-1 0 0 0,0 1-1 0 0,0 0 1 0 0,0-1-1 0 0,0 1 1 0 0,0 0 0 0 0,-1-1-1 0 0,1 1 1 0 0,-1 0-1 0 0,1 0 1 0 0,-1 0 0 0 0,0 1-1 0 0,-1-3-5 0 0,1 3-90 0 0,1 1-1 0 0,0-1 1 0 0,-1 0-1 0 0,1 0 1 0 0,-1 1 0 0 0,1-1-1 0 0,-1 0 1 0 0,1 1-1 0 0,-1 0 1 0 0,1-1-1 0 0,-1 1 1 0 0,1 0-1 0 0,-1 0 1 0 0,0 0-1 0 0,1 0 1 0 0,-1 0-1 0 0,1 0 1 0 0,-1 0-1 0 0,1 1 1 0 0,-1-1 0 0 0,0 0-1 0 0,0 1 91 0 0,-8 3-4768 0 0,1 2-1562 0 0</inkml:trace>
  <inkml:trace contextRef="#ctx0" brushRef="#br0" timeOffset="5522.521">5035 1676 12496 0 0,'1'0'37'0'0,"0"0"0"0"0,0 0 0 0 0,0 1 0 0 0,-1-1-1 0 0,1 0 1 0 0,0 1 0 0 0,0-1 0 0 0,0 1 0 0 0,-1-1 0 0 0,1 1 0 0 0,0-1 0 0 0,-1 1 0 0 0,1-1 0 0 0,0 1 0 0 0,-1 0 0 0 0,1-1 0 0 0,-1 1 0 0 0,1 0 0 0 0,-1 0 0 0 0,1-1 0 0 0,-1 1 0 0 0,1 0 0 0 0,-1 0 0 0 0,0 0 0 0 0,0 0 0 0 0,1-1 0 0 0,-1 1 0 0 0,0 0 0 0 0,0 0 0 0 0,0 0 0 0 0,0 0 0 0 0,0 0 0 0 0,0 0 0 0 0,0 0 0 0 0,0 0 0 0 0,0-1 0 0 0,-1 1-37 0 0,7 50 1713 0 0,-6-45-1310 0 0,0 1 0 0 0,-1 0 1 0 0,1 0-1 0 0,-1 0 0 0 0,-1 1-403 0 0,0 5 628 0 0,1-3-350 0 0,-4 16 334 0 0,3-21-589 0 0,1-4 105 0 0,1-1 85 0 0,0 0 31 0 0,0 0-20 0 0,0 0-100 0 0,1-3-98 0 0,0 1-1 0 0,0-1 0 0 0,0 1 1 0 0,1-1-1 0 0,-1 1 0 0 0,1 0 1 0 0,-1-1-1 0 0,1 1 0 0 0,0 0-25 0 0,3-5 0 0 0,4-6-30 0 0,1 0 0 0 0,0 0-1 0 0,1 1 1 0 0,1 1-1 0 0,11-10 31 0 0,-19 17-31 0 0,-2 3 30 0 0,0-1-1 0 0,0 0 0 0 0,0 1 1 0 0,0 0-1 0 0,0-1 0 0 0,1 1 1 0 0,-1 0-1 0 0,0 0 0 0 0,1 0 1 0 0,-1 0-1 0 0,0 1 1 0 0,1-1-1 0 0,-1 1 0 0 0,1-1 1 0 0,-1 1-1 0 0,1 0 0 0 0,-1 0 1 0 0,1 0-1 0 0,-1 0 0 0 0,1 1 2 0 0,-2-1 0 0 0,-1 0 0 0 0,1 0 0 0 0,-1 0 0 0 0,1 0 0 0 0,-1 0 0 0 0,1 0 0 0 0,0 0 0 0 0,-1 0 0 0 0,1 0 0 0 0,-1 1 0 0 0,1-1 0 0 0,-1 0 0 0 0,1 0 0 0 0,-1 1 0 0 0,0-1 0 0 0,1 0 0 0 0,-1 1 0 0 0,1-1 0 0 0,-1 1 0 0 0,0-1 0 0 0,1 0 0 0 0,-1 1 0 0 0,0-1 0 0 0,1 1 0 0 0,-1-1 0 0 0,0 1 0 0 0,0-1 0 0 0,1 1 0 0 0,-1-1 0 0 0,0 2 0 0 0,3 2-17 0 0,0 1-1 0 0,0 0 0 0 0,-1-1 1 0 0,0 1-1 0 0,0 1 0 0 0,0-1 1 0 0,-1 0-1 0 0,0 0 0 0 0,0 0 1 0 0,0 1-1 0 0,0-1 0 0 0,-1 1 1 0 0,0-1-1 0 0,0 0 0 0 0,-1 1 0 0 0,1-1 1 0 0,-1 0-1 0 0,0 1 0 0 0,-2 2 18 0 0,-2 11 271 0 0,4-17-271 0 0,1 0 1 0 0,0 0 0 0 0,-1 0-1 0 0,0 0 1 0 0,1 0 0 0 0,-1 0-1 0 0,0-1 1 0 0,0 1-1 0 0,0 0 1 0 0,0 0 0 0 0,-1 0-1 0 0,-2 6 323 0 0,3-7 107 0 0,3-5-269 0 0,-1 1-146 0 0,1 0-1 0 0,0 0 0 0 0,0 1 0 0 0,0-1 0 0 0,0 0 1 0 0,0 1-1 0 0,1-1 0 0 0,-1 1 0 0 0,1 0-14 0 0,7-8 0 0 0,-2 3 80 0 0,1-1 0 0 0,0 2 0 0 0,0-1 0 0 0,7-2-80 0 0,8-7 64 0 0,-15 11-64 0 0,1-1 0 0 0,0 2 0 0 0,0-1 0 0 0,0 1 0 0 0,0 1 0 0 0,10-2 0 0 0,-17 4 0 0 0,13 1 0 0 0,-16 0-3 0 0,1 0 0 0 0,0 0 0 0 0,0 0 0 0 0,-1 0 0 0 0,1 0 0 0 0,0 0 0 0 0,-1 0 0 0 0,1 0 0 0 0,0 1-1 0 0,-1-1 1 0 0,1 0 0 0 0,0 0 0 0 0,-1 1 0 0 0,1-1 0 0 0,0 0 0 0 0,-1 1 0 0 0,1-1 0 0 0,-1 0 0 0 0,1 1 0 0 0,0-1 0 0 0,-1 1-1 0 0,1-1 1 0 0,-1 1 0 0 0,0-1 0 0 0,1 1 0 0 0,-1-1 0 0 0,1 2 3 0 0,0 0-22 0 0,1 0 8 0 0,-1 0 1 0 0,1 0-1 0 0,-1 0 0 0 0,0 0 1 0 0,1 1-1 0 0,-1-1 0 0 0,0 0 1 0 0,-1 1-1 0 0,1-1 1 0 0,0 1-1 0 0,-1 0 0 0 0,1-1 1 0 0,-1 1-1 0 0,0-1 0 0 0,0 1 1 0 0,0 0-1 0 0,0-1 0 0 0,0 2 14 0 0,-1 6-522 0 0,-1 0-1 0 0,0 0 1 0 0,0 0-1 0 0,-2 1 523 0 0,-1 6-799 0 0</inkml:trace>
  <inkml:trace contextRef="#ctx0" brushRef="#br0" timeOffset="3051.221">3733 577 13104 0 0,'0'0'297'0'0,"0"0"39"0"0,0 0 19 0 0,1 0-34 0 0,2 0-204 0 0,1 0 1 0 0,-1 0 0 0 0,0 1-1 0 0,1 0 1 0 0,-1 0-1 0 0,0 0 1 0 0,1 0-1 0 0,-1 0 1 0 0,0 0-1 0 0,0 1 1 0 0,0 0-1 0 0,0 0 1 0 0,0-1 0 0 0,0 2-1 0 0,-1-1 1 0 0,1 0-1 0 0,-1 0 1 0 0,1 1-1 0 0,-1 0 1 0 0,0-1-1 0 0,2 4-117 0 0,3 5 390 0 0,-1 1 0 0 0,0 0 0 0 0,0 0 0 0 0,3 12-390 0 0,-4-10 94 0 0,0 3 73 0 0,-1-1-1 0 0,0 1 1 0 0,-2-1-1 0 0,0 1 1 0 0,0 0-1 0 0,-2 14-166 0 0,-6 44 457 0 0,6-70-437 0 0,0 0 0 0 0,0-1 0 0 0,0 1 0 0 0,-1 0 0 0 0,0 0 0 0 0,0-1 0 0 0,-1 1 0 0 0,1-1 0 0 0,-1 1 0 0 0,0-1 0 0 0,0 0 0 0 0,-1 3-20 0 0,2-5 54 0 0,-1 4-33 0 0,21-14 192 0 0,16-10 62 0 0,-27 15-225 0 0,-1-1 1 0 0,1 0-1 0 0,-1 0 0 0 0,0-1 0 0 0,0 0 0 0 0,2-2-50 0 0,20-19 141 0 0,-9 9-36 0 0,-1-1 1 0 0,10-12-106 0 0,-9 6-104 0 0,-1-1 1 0 0,-2 0-1 0 0,15-28 104 0 0,-23 35 144 0 0,-1 1 1 0 0,-1-1 0 0 0,0 0 0 0 0,-2-1 0 0 0,0 0 0 0 0,2-17-145 0 0,-7 31 5 0 0,1 0 0 0 0,-1 0 0 0 0,0 0 0 0 0,0 1 0 0 0,-1-1 0 0 0,0 0 0 0 0,0 0 0 0 0,0-1-5 0 0,0 4 2 0 0,1-7-2 0 0,-1 3 0 0 0,-10-2 0 0 0,11 7-22 0 0,-1 1-1 0 0,1 0 1 0 0,0 0-1 0 0,-1 0 0 0 0,1-1 1 0 0,0 1-1 0 0,-1 0 0 0 0,1 0 1 0 0,0 0-1 0 0,-1 0 1 0 0,1 0-1 0 0,-1-1 0 0 0,1 1 1 0 0,0 0-1 0 0,-1 0 1 0 0,1 0-1 0 0,0 0 0 0 0,-1 0 1 0 0,1 0-1 0 0,-1 0 0 0 0,1 0 1 0 0,0 0-1 0 0,-1 1 1 0 0,1-1-1 0 0,0 0 0 0 0,-1 0 1 0 0,1 0-1 0 0,0 0 1 0 0,-1 1-1 0 0,1-1 0 0 0,0 0 1 0 0,-1 0-1 0 0,1 0 1 0 0,0 1-1 0 0,-1-1 0 0 0,1 0 1 0 0,0 1-1 0 0,0-1 0 0 0,-1 0 1 0 0,1 0-1 0 0,0 1 1 0 0,0-1-1 0 0,0 0 0 0 0,0 1 1 0 0,-1-1-1 0 0,1 1 1 0 0,0-1-1 0 0,0 0 0 0 0,0 1 1 0 0,0-1-1 0 0,0 0 0 0 0,0 1 1 0 0,0-1-1 0 0,0 1 1 0 0,0-1-1 0 0,0 0 0 0 0,0 1 23 0 0,1 15-2110 0 0,1-9-2206 0 0,3 1-1856 0 0</inkml:trace>
  <inkml:trace contextRef="#ctx0" brushRef="#br0" timeOffset="3297.703">4459 730 12840 0 0,'0'7'618'0'0,"-1"-4"-566"0"0,0 0 0 0 0,-1-1 0 0 0,1 1 0 0 0,-1 0 0 0 0,0 0 0 0 0,1-1 0 0 0,-1 1 0 0 0,0-1 0 0 0,-1 1 0 0 0,-1 0-52 0 0,1 0 45 0 0,1 1 0 0 0,-1-1 0 0 0,0 0 0 0 0,1 1 0 0 0,-1-1 0 0 0,0 4-45 0 0,1-4 53 0 0,1-1 1 0 0,0 1 0 0 0,-1-1 0 0 0,0 0 0 0 0,0 1-1 0 0,1-1 1 0 0,-1 0 0 0 0,-1 0 0 0 0,1 0 0 0 0,0 0-54 0 0,0-1 70 0 0,0 1 0 0 0,0-1 0 0 0,0 1 0 0 0,1 0 0 0 0,-1 0 0 0 0,1 0 0 0 0,-1 0 0 0 0,1 0 0 0 0,0 0 1 0 0,-1 0-1 0 0,1 0 0 0 0,0 0 0 0 0,0 2-70 0 0,-5 15 661 0 0,4-16-511 0 0,1 0-1 0 0,0 1 1 0 0,0 0-1 0 0,0-1 1 0 0,0 1-1 0 0,1 0-149 0 0,0-3 43 0 0,0 0 0 0 0,0 1 0 0 0,0-1 0 0 0,0 1 0 0 0,0-1 0 0 0,1 0 0 0 0,-1 1 0 0 0,0-1 0 0 0,1 0 0 0 0,-1 0 0 0 0,1 1 0 0 0,0-1 0 0 0,-1 0 0 0 0,1 0 0 0 0,0 0 0 0 0,0 0 0 0 0,0 0 0 0 0,0 1-43 0 0,2 1 130 0 0,-1 0-30 0 0,0-1-1 0 0,1 0 0 0 0,-1 1 0 0 0,0-1 0 0 0,1 0 0 0 0,0 0 0 0 0,-1 0 1 0 0,1-1-1 0 0,0 1 0 0 0,0-1 0 0 0,0 1-99 0 0,2-1 148 0 0,1 1-1 0 0,-1-1 1 0 0,0 0-1 0 0,0-1 1 0 0,0 1 0 0 0,1-1-1 0 0,-1 0 1 0 0,0 0-1 0 0,0-1 1 0 0,1 0 0 0 0,-1 0-148 0 0,12-2 117 0 0,0-2 1 0 0,9-4-118 0 0,-16 6 26 0 0,-7 2 23 0 0,0 0 0 0 0,0-1 0 0 0,0 1 0 0 0,0-1 0 0 0,-1 0-1 0 0,1 0 1 0 0,0 0 0 0 0,-1 0 0 0 0,0 0 0 0 0,1 0 0 0 0,-1-1-1 0 0,0 1-48 0 0,-1 0 19 0 0,0 1-1 0 0,0-1 0 0 0,0 0 0 0 0,0 1 0 0 0,0-1 0 0 0,0 0 0 0 0,0 0 0 0 0,0 1 0 0 0,-1-1 1 0 0,1 0-1 0 0,-1 0 0 0 0,0 0 0 0 0,1 0 0 0 0,-1 0 0 0 0,0 0 0 0 0,0 0 0 0 0,0 0 0 0 0,0-1-18 0 0,-2-10-136 0 0,3 12 119 0 0,-1 0 0 0 0,0 0 0 0 0,0 1 0 0 0,0-1 0 0 0,-1 0 0 0 0,1 1-1 0 0,0-1 1 0 0,0 0 0 0 0,0 1 0 0 0,0-1 0 0 0,-1 0 0 0 0,1 1 0 0 0,0-1 0 0 0,-1 0 0 0 0,1 1 0 0 0,0-1 0 0 0,-1 1 0 0 0,1-1 0 0 0,-1 0 0 0 0,1 1 0 0 0,-1-1 0 0 0,1 1 0 0 0,-1 0 0 0 0,1-1 0 0 0,-1 1 0 0 0,1-1-1 0 0,-1 1 1 0 0,0 0 0 0 0,1-1 0 0 0,-1 1 17 0 0,-2-2-243 0 0,-1 1 0 0 0,1-1 1 0 0,0 1-1 0 0,0 0 0 0 0,-1-1 0 0 0,1 2 0 0 0,0-1 0 0 0,-1 0 0 0 0,1 1 0 0 0,-1-1 0 0 0,1 1 0 0 0,-1 0 0 0 0,0 0 0 0 0,1 1 243 0 0,-20 1-1119 0 0</inkml:trace>
  <inkml:trace contextRef="#ctx0" brushRef="#br0" timeOffset="2093.477">2590 1292 16208 0 0,'1'-1'33'0'0,"0"-1"117"0"0,-1 1 1 0 0,1-1-1 0 0,-1 0 1 0 0,1 1-1 0 0,-1-1 1 0 0,0 0-1 0 0,0 1 1 0 0,0-1-1 0 0,0 0 1 0 0,0 1-1 0 0,0-1 0 0 0,0 0-150 0 0,0 1 16 0 0,0 1 41 0 0,1 0-1 0 0,-1-1 1 0 0,0 1-1 0 0,1-1 1 0 0,-1 1 0 0 0,1 0-1 0 0,-1-1 1 0 0,0 1-1 0 0,1 0 1 0 0,-1-1 0 0 0,1 1-1 0 0,-1 0 1 0 0,1 0-1 0 0,-1 0 1 0 0,1-1 0 0 0,-1 1-1 0 0,1 0 1 0 0,0 0-1 0 0,-1 0 1 0 0,1 0-1 0 0,-1 0 1 0 0,1 0-57 0 0,13-1 926 0 0,3 2-561 0 0,-11-1-197 0 0,1 1 1 0 0,-1-1-1 0 0,0 1 0 0 0,6 2-168 0 0,6 1 276 0 0,0-1 0 0 0,0 0 0 0 0,1-2 1 0 0,3 0-277 0 0,30 3 301 0 0,152 15-147 0 0,-153-11-1208 0 0,-50-8 858 0 0,0 1 91 0 0,-1-1 1 0 0,1 0-1 0 0,-1 0 0 0 0,1 0 0 0 0,-1 0 1 0 0,1 0-1 0 0,-1 0 0 0 0,1 0 0 0 0,-1 0 1 0 0,1 0-1 0 0,-1 0 0 0 0,1-1 0 0 0,-1 1 1 0 0,1 0-1 0 0,-1 0 0 0 0,1 0 0 0 0,-1 0 1 0 0,1-1-1 0 0,-1 1 0 0 0,1 0 105 0 0,-1-1-1183 0 0</inkml:trace>
  <inkml:trace contextRef="#ctx0" brushRef="#br0" timeOffset="2367.725">2788 1110 13304 0 0,'0'0'298'0'0,"0"0"46"0"0,0 0 23 0 0,0 0-43 0 0,0 9-140 0 0,-3 28 1231 0 0,1 1 0 0 0,3 0 0 0 0,1 0 1 0 0,2 7-1416 0 0,-2-20 204 0 0,-1-15-154 0 0,1 23-210 0 0,2-1 0 0 0,1 1 0 0 0,1-1 1 0 0,4 9 159 0 0,-4-29-4891 0 0,0-1-1651 0 0</inkml:trace>
  <inkml:trace contextRef="#ctx0" brushRef="#br0" timeOffset="685.705">1017 1584 11256 0 0,'0'0'256'0'0,"0"0"34"0"0,0 0 21 0 0,0 0-35 0 0,0 0-133 0 0,0 0 107 0 0,-1 1 66 0 0,-12 27 1489 0 0,-2-1 0 0 0,-14 19-1805 0 0,-11 19 1447 0 0,18-26-1202 0 0,1-1 175 0 0,1 0-1 0 0,-2 9-419 0 0,17-25 86 0 0,5-21-22 0 0,0-1 8 0 0,0 0 18 0 0,0 0 5 0 0,2 0-69 0 0,0 0-1 0 0,0 0 1 0 0,0 0-1 0 0,0-1 1 0 0,0 1-1 0 0,1-1 1 0 0,-1 0-1 0 0,0 1 1 0 0,0-1-1 0 0,0 0 1 0 0,0 0-1 0 0,-1 0 1 0 0,1 0 0 0 0,0-1-1 0 0,0 1-25 0 0,2-3 56 0 0,1-1 1 0 0,-1 1-1 0 0,0-1 0 0 0,1-2-56 0 0,9-10 41 0 0,-5 6-41 0 0,-1-1 0 0 0,0 0 0 0 0,-1 0 0 0 0,1-2 0 0 0,2-4 0 0 0,1-5-137 0 0,0-2 0 0 0,-1 1-1 0 0,-2-1 1 0 0,-1 0 0 0 0,0-1 137 0 0,-2 4-306 0 0,-3 17 277 0 0,-1 0-1 0 0,-1 0 0 0 0,1 0 0 0 0,-1-1 0 0 0,0 1 0 0 0,0-2 30 0 0,0 4-15 0 0,0 2-41 0 0,0 1-22 0 0,0 16-159 0 0,0-8 228 0 0,1-1 0 0 0,0 0 1 0 0,0 0-1 0 0,1 1 0 0 0,0-1 0 0 0,0 0 0 0 0,1 0 0 0 0,1 2 9 0 0,1 15-13 0 0,-4-21 13 0 0,-1 0 1 0 0,1 1-1 0 0,-1-1 0 0 0,1 0 0 0 0,0 0 0 0 0,0 0 0 0 0,2 2 0 0 0,8 19 0 0 0,-7-17 0 0 0,-1 1 0 0 0,1-1 0 0 0,0 0 0 0 0,0 0 0 0 0,1 0 0 0 0,0 0 0 0 0,0-1 0 0 0,0 0 0 0 0,1 0 0 0 0,4 3 0 0 0,53 43 147 0 0,-61-51-134 0 0,8 12 43 0 0,-10-13-47 0 0,1 1 0 0 0,-1-1 0 0 0,0 1-1 0 0,1-1 1 0 0,-1 1 0 0 0,0-1 0 0 0,0 1-1 0 0,0-1 1 0 0,0 1 0 0 0,1-1-1 0 0,-1 1 1 0 0,0-1 0 0 0,0 1 0 0 0,0-1-1 0 0,0 1 1 0 0,0-1 0 0 0,0 1 0 0 0,0-1-1 0 0,-1 1 1 0 0,1-1 0 0 0,0 1-1 0 0,0 0 1 0 0,0-1 0 0 0,0 1 0 0 0,-1-1-1 0 0,1 0 1 0 0,0 1-9 0 0,-1 1 26 0 0,-1-1 0 0 0,1 0 0 0 0,0 0 0 0 0,0 0 0 0 0,0 0 0 0 0,-1 0 0 0 0,1 0-1 0 0,0 0 1 0 0,-1 0 0 0 0,1 0-26 0 0,-5 1 78 0 0,1 0 0 0 0,0 0 1 0 0,-1 0-1 0 0,1 0 0 0 0,-2-1-78 0 0,6-1 6 0 0,-177 28 449 0 0,136-30-391 0 0,12 1-171 0 0,17-2-514 0 0,13 3 356 0 0,0-1 0 0 0,-1 1 0 0 0,1 0 0 0 0,0 0 0 0 0,0-1 0 0 0,-1 1 0 0 0,1 0 0 0 0,0-1 0 0 0,0 1 0 0 0,0 0 0 0 0,-1-1 0 0 0,1 1 0 0 0,0-1 0 0 0,0 1 0 0 0,0 0 0 0 0,0-1 0 0 0,0 1 0 0 0,0 0 0 0 0,0-1 0 0 0,0 1 0 0 0,0-1 265 0 0,0-5-6013 0 0</inkml:trace>
  <inkml:trace contextRef="#ctx0" brushRef="#br0" timeOffset="1433.733">1347 1616 10680 0 0,'0'0'241'0'0,"0"0"38"0"0,0 0 11 0 0,0 0-28 0 0,10-4 756 0 0,-6 4-827 0 0,0 1-1 0 0,-1-1 1 0 0,1 1-1 0 0,0 0 1 0 0,-1 0-1 0 0,1 1 1 0 0,-1-1-1 0 0,1 1 1 0 0,-1 0-1 0 0,0 0 1 0 0,1 0-1 0 0,-1 0 1 0 0,0 0-1 0 0,0 1 1 0 0,-1 0-1 0 0,1-1 1 0 0,0 1-1 0 0,-1 0 1 0 0,0 0-1 0 0,0 0 1 0 0,1 2-191 0 0,1 2 182 0 0,1 0 1 0 0,-1 0-1 0 0,-1 1 1 0 0,0 0-1 0 0,0-1 0 0 0,0 1 1 0 0,-1 1-1 0 0,0-1 1 0 0,0 5-183 0 0,-1-4 95 0 0,0 0-1 0 0,-1 1 1 0 0,0-1 0 0 0,0 0 0 0 0,-1 1-1 0 0,0-1 1 0 0,-1 0 0 0 0,0 0 0 0 0,0 0 0 0 0,-1 0-1 0 0,-3 7-94 0 0,-2 4 243 0 0,-4 8 210 0 0,12-27-445 0 0,0-1-1 0 0,0 0 0 0 0,-1 0 0 0 0,1 0 1 0 0,0 0-1 0 0,0 0 0 0 0,0 1 0 0 0,0-1 1 0 0,0 0-1 0 0,-1 0 0 0 0,1 0 1 0 0,0 0-1 0 0,0 1 0 0 0,0-1 0 0 0,0 0 1 0 0,0 0-1 0 0,0 1 0 0 0,0-1 0 0 0,0 0 1 0 0,0 0-1 0 0,0 0 0 0 0,0 1 0 0 0,0-1 1 0 0,0 0-1 0 0,0 0 0 0 0,0 1 0 0 0,0-1 1 0 0,0 0-1 0 0,0 0 0 0 0,0 0 0 0 0,0 1 1 0 0,0-1-1 0 0,0 0 0 0 0,0 0 0 0 0,0 0 1 0 0,1 1-1 0 0,-1-1 0 0 0,0 0 1 0 0,0 0-1 0 0,0 0 0 0 0,0 1 0 0 0,0-1 1 0 0,1 0-1 0 0,-1 0-7 0 0,12-2 169 0 0,15-11 62 0 0,15-19-153 0 0,-1-1-1 0 0,-2-2 0 0 0,-1-1 1 0 0,3-8-78 0 0,-36 38 6 0 0,1-1 0 0 0,-1 0 0 0 0,-1-1 1 0 0,1 0-1 0 0,-1 1 0 0 0,-1-1 0 0 0,1 0 0 0 0,-1-1 1 0 0,-1 1-1 0 0,1-1 0 0 0,-1 1 0 0 0,-1-4-6 0 0,2 1 1 0 0,-3 10-1 0 0,1 0 1 0 0,-1-1 0 0 0,1 1-1 0 0,-1 0 1 0 0,0-1 0 0 0,0 1-1 0 0,0 0 1 0 0,0-1 0 0 0,0 1 0 0 0,0 0-1 0 0,0-1 1 0 0,0 1 0 0 0,-1 0-1 0 0,1-1 1 0 0,-1 1-1 0 0,-1-6 24 0 0,2 4-19 0 0,-1 0 1 0 0,0 1-1 0 0,0-1 1 0 0,0 0 0 0 0,0 0-1 0 0,-1 1 1 0 0,1-1 0 0 0,-1 1-6 0 0,1 1-6 0 0,0 0 1 0 0,1 0 0 0 0,-1 1-1 0 0,0-1 1 0 0,0 0 0 0 0,0 1-1 0 0,0-1 1 0 0,0 0 0 0 0,0 1 0 0 0,0 0-1 0 0,0-1 1 0 0,0 1 0 0 0,0-1-1 0 0,0 1 1 0 0,0 0 0 0 0,0 0-1 0 0,0 0 1 0 0,0 0 0 0 0,0 0-1 0 0,0 0 1 0 0,0 0 0 0 0,0 0 0 0 0,0 0-1 0 0,0 0 1 0 0,-1 0 0 0 0,1 1-1 0 0,-1-1 6 0 0,-16 11-2197 0 0,17-9-2504 0 0,-1 4-1456 0 0</inkml:trace>
  <inkml:trace contextRef="#ctx0" brushRef="#br0" timeOffset="1797.248">1983 1835 11600 0 0,'-5'-1'123'0'0,"0"1"0"0"0,0 0 0 0 0,0 0 1 0 0,0 0-1 0 0,0 1 0 0 0,0 0 0 0 0,0 0 1 0 0,0 0-1 0 0,-1 1-123 0 0,-46 17 225 0 0,38-13-197 0 0,-6 3 1095 0 0,1 1 0 0 0,1 0 1 0 0,-8 7-1124 0 0,9-7 707 0 0,15-8-593 0 0,0 0-1 0 0,0 0 0 0 0,0 0 1 0 0,0 0-1 0 0,0 0 0 0 0,0 0 0 0 0,0 0 1 0 0,1 1-1 0 0,-1-1 0 0 0,1 0 0 0 0,-1 1 1 0 0,1 0-1 0 0,0 1-113 0 0,0-3 56 0 0,0 1 1 0 0,1 0-1 0 0,-1 0 1 0 0,1-1-1 0 0,0 1 1 0 0,-1 0-1 0 0,1 0 1 0 0,0 0-1 0 0,0 0 1 0 0,0 0-1 0 0,0-1 1 0 0,1 1-1 0 0,-1 0 0 0 0,0 0 1 0 0,1 0-1 0 0,-1 0 1 0 0,1-1-1 0 0,0 1 1 0 0,0 0-57 0 0,1 0 47 0 0,0 0-1 0 0,0 0 1 0 0,0 0 0 0 0,1-1 0 0 0,-1 0 0 0 0,1 1 0 0 0,-1-1 0 0 0,1 0-1 0 0,-1 0 1 0 0,1 0 0 0 0,0 0-47 0 0,0 0 50 0 0,5 1 17 0 0,0-1 1 0 0,-1 0-1 0 0,1 0 0 0 0,0 0 0 0 0,0-1 1 0 0,0-1-1 0 0,3 0-67 0 0,12 1 82 0 0,14-1 78 0 0,36-4-160 0 0,-22-1-13 0 0,55-8-2340 0 0,-91 11 1135 0 0</inkml:trace>
  <inkml:trace contextRef="#ctx0" brushRef="#br0" timeOffset="-1006.68">856 842 7200 0 0,'0'0'165'0'0,"-7"-17"414"0"0,-2-9 1511 0 0,-1-4 636 0 0,9 14-54 0 0,1 15-2091 0 0,0 1-212 0 0,0 0-90 0 0,0 0-21 0 0,0 0-26 0 0,6-2 56 0 0,10 9-216 0 0,-1 1 0 0 0,1 1 0 0 0,-2 0 0 0 0,1 1 0 0 0,-2 1 0 0 0,1 0 0 0 0,-1 0 0 0 0,-1 1 0 0 0,0 1 0 0 0,-1 0 0 0 0,8 12-72 0 0,-4 1 66 0 0,-1 0 0 0 0,9 23-66 0 0,-20-39 13 0 0,1-1-1 0 0,-2 1 1 0 0,0-1-1 0 0,0 1 0 0 0,-1 0 1 0 0,0 0-1 0 0,0-1 1 0 0,-1 1-1 0 0,0 0 0 0 0,-2 7-12 0 0,-5 50 256 0 0,7-63-243 0 0,-1-1-1 0 0,0 0 1 0 0,0 0-1 0 0,0 0 1 0 0,0 0-1 0 0,0 0 1 0 0,0 0-1 0 0,-1 0-12 0 0,1-2 64 0 0,1-1 28 0 0,7-4 170 0 0,17-19 146 0 0,-11 8-246 0 0,19-20 240 0 0,-2-2-1 0 0,9-14-401 0 0,-32 41 38 0 0,34-46 317 0 0,9-20-355 0 0,-40 58 38 0 0,0 0-1 0 0,-1 0 1 0 0,-1-1-1 0 0,-1 0 1 0 0,-1-1 0 0 0,4-15-38 0 0,-9 26 13 0 0,0-1 1 0 0,0 1-1 0 0,-1-1 1 0 0,0 0-1 0 0,0 1 1 0 0,-2-9-14 0 0,2 15 3 0 0,-1-1 0 0 0,0 1 0 0 0,1 0 0 0 0,-1 0 0 0 0,0-1 1 0 0,0 1-1 0 0,-1 0 0 0 0,1 0 0 0 0,-1 0 0 0 0,1 0 0 0 0,-1 1 0 0 0,0-1 0 0 0,0 0 0 0 0,-1 1 1 0 0,1-1-1 0 0,0 1 0 0 0,-1 0 0 0 0,1 0 0 0 0,-1 0 0 0 0,0 0 0 0 0,-1-1-3 0 0,3 3-33 0 0,0 0 0 0 0,0-1 0 0 0,0 1 0 0 0,0 0 0 0 0,0 0 0 0 0,0 0 0 0 0,0 0 0 0 0,0 0 0 0 0,-1 0 0 0 0,1 0 0 0 0,0 0 0 0 0,0 1 0 0 0,0-1 0 0 0,0 0 0 0 0,0 1 0 0 0,0-1 0 0 0,0 0 0 0 0,0 1 0 0 0,0-1 0 0 0,0 1-1 0 0,1 0 1 0 0,-1-1 0 0 0,0 1 0 0 0,0 0 0 0 0,0 0 0 0 0,0-1 33 0 0,-7 10-5894 0 0,1-2-408 0 0</inkml:trace>
  <inkml:trace contextRef="#ctx0" brushRef="#br0" timeOffset="-365.824">1486 949 8496 0 0,'0'0'190'0'0,"0"0"28"0"0,-2 0 10 0 0,-23-1-37 0 0,5 1 843 0 0,0 0 1 0 0,-2 1-1035 0 0,14 1 277 0 0,0 0 1 0 0,0 0-1 0 0,0 1 1 0 0,0 0 0 0 0,1 1-1 0 0,0 0 1 0 0,0 0-1 0 0,-4 2-277 0 0,-14 9 660 0 0,24-15-607 0 0,-1 1 1 0 0,1 0-1 0 0,0 1 1 0 0,-1-1-1 0 0,1 0 1 0 0,0 0-1 0 0,0 1 1 0 0,-1-1-1 0 0,1 0 1 0 0,0 1-1 0 0,0-1 1 0 0,1 1-1 0 0,-1-1 1 0 0,0 1-1 0 0,0 0 1 0 0,1-1-1 0 0,-1 1 1 0 0,1 1-54 0 0,-1 0 112 0 0,0 1 1 0 0,1-1-1 0 0,0 0 0 0 0,0 0 1 0 0,0 0-1 0 0,0 0 0 0 0,0 1 1 0 0,0-1-1 0 0,1 2-112 0 0,0-2 84 0 0,0-1 0 0 0,0 1-1 0 0,0-1 1 0 0,0 1 0 0 0,1-1-1 0 0,-1 0 1 0 0,1 0 0 0 0,-1 1-1 0 0,1-1 1 0 0,0 0 0 0 0,0 0-1 0 0,0 0 1 0 0,0-1 0 0 0,0 1 0 0 0,0 0-1 0 0,0-1 1 0 0,1 1 0 0 0,-1-1-1 0 0,0 0 1 0 0,1 0 0 0 0,-1 0-1 0 0,1 0 1 0 0,0 0 0 0 0,-1-1-1 0 0,1 1 1 0 0,0-1 0 0 0,-1 0-1 0 0,2 1-83 0 0,11 0 383 0 0,0-1-1 0 0,0 0 0 0 0,0-1 0 0 0,13-3-382 0 0,-1 2 399 0 0,15-3-98 0 0,-30 3-271 0 0,1 0 0 0 0,0 1 0 0 0,-1 0 0 0 0,1 2 0 0 0,0-1 0 0 0,11 3-30 0 0,-12 3-6449 0 0,-9-4 188 0 0</inkml:trace>
  <inkml:trace contextRef="#ctx0" brushRef="#br0" timeOffset="6489.332">5561 2277 9880 0 0,'0'0'290'0'0,"0"0"-3"0"0,0 0-187 0 0,-14-11 496 0 0,10 9-420 0 0,-1-1 1 0 0,1 2-1 0 0,0-1 0 0 0,-1 0 0 0 0,0 1 1 0 0,1 0-1 0 0,-1 0 0 0 0,0 0 0 0 0,-3 1-176 0 0,-46-1 1044 0 0,33 1-657 0 0,-31 2 282 0 0,-40 8-669 0 0,41-4 33 0 0,-41 0-33 0 0,-396 2 1458 0 0,341-3-354 0 0,-1 0 547 0 0,97-4-2694 0 0,-21 3 1043 0 0,21-1-10 0 0,-42-4 10 0 0,25 0-1 0 0,-7 1-180 0 0,-248 6 322 0 0,195-1-141 0 0,52-4 0 0 0,1 5 0 0 0,-12 4 0 0 0,-2 1 0 0 0,-35-3 0 0 0,29-1 0 0 0,-138 9 0 0 0,138-9 0 0 0,-185 6 0 0 0,245-13 0 0 0,-27 0 0 0 0,44 0 0 0 0,0 0 0 0 0,0 1 0 0 0,-3 2 0 0 0,-36 1 0 0 0,-195 2 0 0 0,148-1 0 0 0,79-5 0 0 0,-183-5 0 0 0,184 4 0 0 0,0 2 0 0 0,-3 0 0 0 0,-23 1 0 0 0,-183 3 0 0 0,111 2 0 0 0,55-2 0 0 0,2 0 0 0 0,-47 1 0 0 0,18-1 0 0 0,54-2 0 0 0,-1-2 0 0 0,-4-2 0 0 0,21 1 36 0 0,-1 1 0 0 0,-9 2-36 0 0,1-1 120 0 0,-19 2-52 0 0,-50 2-72 0 0,14-2 4 0 0,64-3-32 0 0,1 0-1 0 0,-3 3 33 0 0,-6 0-5078 0 0,14 0-554 0 0</inkml:trace>
  <inkml:trace contextRef="#ctx0" brushRef="#br0" timeOffset="7478.643">759 2717 11312 0 0,'-5'-29'2458'0'0,"5"27"-527"0"0,2 7-601 0 0,1 3-1114 0 0,3 21 583 0 0,-3-8-214 0 0,0-4 75 0 0,0 0 0 0 0,-1 12-660 0 0,3 17 531 0 0,7 58-139 0 0,7 10-439 0 0,-19-101-2961 0 0,0-8 154 0 0,0 4-3575 0 0</inkml:trace>
  <inkml:trace contextRef="#ctx0" brushRef="#br0" timeOffset="7803.33">447 3222 12304 0 0,'0'0'362'0'0,"0"0"-11"0"0,2 0-223 0 0,7 0-46 0 0,1-1 0 0 0,0-1 0 0 0,4 0-82 0 0,27-5 713 0 0,93-8 2108 0 0,-32 5-1405 0 0,-24 3-503 0 0,1 3-1 0 0,5 3-912 0 0,-37 3 215 0 0,14 4-215 0 0,-14 2-5765 0 0,-29-2-523 0 0</inkml:trace>
  <inkml:trace contextRef="#ctx0" brushRef="#br0" timeOffset="8173.157">535 3410 9272 0 0,'0'0'208'0'0,"0"0"33"0"0,0 0 14 0 0,0 0 29 0 0,0 0 117 0 0,0 0 51 0 0,0 0 11 0 0,0 0 15 0 0,0 0 64 0 0,0 0 30 0 0,0 1 4 0 0,-11 21 429 0 0,-1-1 1 0 0,-1 0-1 0 0,-11 12-1005 0 0,5-4 967 0 0,-9 14-967 0 0,-2 14 990 0 0,-10 29-990 0 0,38-81 12 0 0,1 0 0 0 0,-1 0 0 0 0,1 0 1 0 0,0 1-1 0 0,0-1 0 0 0,1 0 0 0 0,-1 3-12 0 0,1-7 29 0 0,8-2-223 0 0,-4-1 55 0 0,0 0 0 0 0,0 0 0 0 0,0 0 0 0 0,0-1 0 0 0,0 0 0 0 0,-1 1 0 0 0,1-1 0 0 0,-1 0 0 0 0,0-1 0 0 0,0 1 0 0 0,0-1 0 0 0,0 1 1 0 0,1-4 138 0 0,5-8-1322 0 0,-1 0 0 0 0,0-1 1 0 0,-1 0 1321 0 0,2-4-2973 0 0,3 1-1304 0 0</inkml:trace>
  <inkml:trace contextRef="#ctx0" brushRef="#br0" timeOffset="8471.972">573 3396 8608 0 0,'0'0'197'0'0,"0"0"24"0"0,0 0 17 0 0,1 0-38 0 0,2 1-100 0 0,-1 0 1 0 0,1 0 0 0 0,-1 0-1 0 0,1 0 1 0 0,-1 1-1 0 0,0-1 1 0 0,0 1 0 0 0,0 0-1 0 0,0-1 1 0 0,0 1-1 0 0,0 0 1 0 0,0 0 0 0 0,0 0-1 0 0,-1 0 1 0 0,1 1-1 0 0,-1-1-100 0 0,5 8 527 0 0,0 1 0 0 0,-1 0-1 0 0,1 2-526 0 0,4 9 415 0 0,3 7 66 0 0,-6-14-224 0 0,0-1 0 0 0,1 0 0 0 0,4 6-257 0 0,52 73 1176 0 0,-62-90-1121 0 0,-1 0 1 0 0,1-1 0 0 0,0 2 0 0 0,-1-1-1 0 0,0 0 1 0 0,1 2-56 0 0,-1-4 90 0 0,-1-1-4 0 0,0 1-62 0 0,1 0-1 0 0,-1-1 0 0 0,1 1 1 0 0,-1 0-1 0 0,1-1 0 0 0,-1 1 1 0 0,1 0-1 0 0,-1 0 0 0 0,1 0 1 0 0,-1-1-1 0 0,0 1 0 0 0,1 0 1 0 0,-1 0-1 0 0,0 0-23 0 0,-1 0 29 0 0,1 1 1 0 0,-1-1-1 0 0,0 1 1 0 0,1-1-1 0 0,-1 0 1 0 0,0 0-1 0 0,0 0 1 0 0,0 1-1 0 0,0-1 1 0 0,0 0-1 0 0,-1 0 0 0 0,1 0 1 0 0,0-1-1 0 0,0 1 1 0 0,0 0-1 0 0,-1 0 1 0 0,1-1-1 0 0,-1 1 1 0 0,1 0-1 0 0,0-1 1 0 0,-1 1-30 0 0,-6 1 230 0 0,0-1 0 0 0,1 1 0 0 0,-7 0-230 0 0,-1-1 256 0 0,-130 18-81 0 0,135-17-166 0 0,10-2-9 0 0,-18 1-131 0 0,1 1 1 0 0,0 2-1 0 0,0-1 0 0 0,-12 5 131 0 0,28-7-546 0 0,1-1-1031 0 0,0 0-4051 0 0</inkml:trace>
  <inkml:trace contextRef="#ctx0" brushRef="#br0" timeOffset="8876.82">897 3457 12032 0 0,'2'-1'66'0'0,"1"-1"1"0"0,-1 1-1 0 0,0-1 1 0 0,1 1-1 0 0,-1 0 1 0 0,1 0-1 0 0,-1 0 1 0 0,1 0-1 0 0,0 1 1 0 0,-1-1-1 0 0,1 1 1 0 0,0-1-1 0 0,-1 1 1 0 0,1 0-1 0 0,0 0 1 0 0,0 0-1 0 0,-1 0 1 0 0,2 1-67 0 0,1 0 73 0 0,-1 1 0 0 0,0-1 0 0 0,0 1 0 0 0,0 0 0 0 0,0 0 0 0 0,0 0 0 0 0,-1 0 0 0 0,1 1 0 0 0,-1-1 0 0 0,1 1 0 0 0,0 2-73 0 0,-1-2 133 0 0,-1 0 1 0 0,1 0 0 0 0,-1 1 0 0 0,0-1 0 0 0,0 1 0 0 0,-1-1-1 0 0,1 1 1 0 0,-1 0 0 0 0,0 0 0 0 0,0-1 0 0 0,0 1 0 0 0,0 0-1 0 0,0 2-133 0 0,1 10 574 0 0,-1 1 0 0 0,-1 9-574 0 0,0-12 347 0 0,-2 0 0 0 0,0 0 0 0 0,-3 13-347 0 0,1-13 253 0 0,2 0 0 0 0,0 1 0 0 0,0 13-253 0 0,5-4 325 0 0,-3-23-311 0 0,0-1 1 0 0,1 1-1 0 0,-1 0 1 0 0,0-1 0 0 0,0 1-1 0 0,1-1 1 0 0,-1 1-1 0 0,0 0 1 0 0,1-1-1 0 0,-1 1 1 0 0,1-1 0 0 0,-1 1-1 0 0,1-1 1 0 0,-1 1-1 0 0,1-1 1 0 0,-1 1 0 0 0,1-1-1 0 0,-1 1 1 0 0,1-1-1 0 0,0 0 1 0 0,-1 1 0 0 0,1-1-1 0 0,0 0 1 0 0,-1 0-1 0 0,1 0 1 0 0,0 1-1 0 0,-1-1 1 0 0,1 0 0 0 0,0 0-1 0 0,0 0 1 0 0,-1 0-1 0 0,1 0 1 0 0,0 0 0 0 0,-1 0-1 0 0,1 0 1 0 0,0-1-1 0 0,0 1-14 0 0,10-2 79 0 0,-1-2-1 0 0,0 1 1 0 0,1-1-1 0 0,-1-1 0 0 0,0 1 1 0 0,-1-2-1 0 0,1 1 1 0 0,-1-1-1 0 0,-1-1 0 0 0,1 0 1 0 0,-1 0-1 0 0,0-1 1 0 0,0 0-1 0 0,-1 0 0 0 0,3-5-78 0 0,-1 1 63 0 0,-1-1-1 0 0,-1 0 1 0 0,0 0 0 0 0,-1 0-1 0 0,-1-1 1 0 0,0 0-1 0 0,0 0 1 0 0,-2 0-1 0 0,1-1 1 0 0,-2 1-1 0 0,0-6-62 0 0,-1-78-376 0 0,-1 96 168 0 0,0 2-269 0 0,-3 0-395 0 0,2 0 231 0 0,-2 1-4408 0 0,-3 1-911 0 0</inkml:trace>
  <inkml:trace contextRef="#ctx0" brushRef="#br0" timeOffset="9165.664">1366 3700 11256 0 0,'0'0'256'0'0,"0"0"34"0"0,0 0 21 0 0,0 0-35 0 0,-6 7-169 0 0,-1-1 211 0 0,-1 1 0 0 0,0-1 0 0 0,0-1 1 0 0,0 1-1 0 0,-3 0-318 0 0,-18 13 1034 0 0,19-12-647 0 0,0 0 1 0 0,1 1-1 0 0,0 1 1 0 0,1 0 0 0 0,-1 0-1 0 0,-6 10-387 0 0,13-16 65 0 0,0 1 0 0 0,0-1 1 0 0,0 1-1 0 0,0-1 0 0 0,0 1 0 0 0,1 0 1 0 0,0 0-1 0 0,0 0 0 0 0,0 0 0 0 0,0 0 0 0 0,0 0 1 0 0,1 0-1 0 0,0 0 0 0 0,0 0 0 0 0,0 0 0 0 0,0 0 1 0 0,0 0-1 0 0,1 0 0 0 0,0 0 0 0 0,0 0 1 0 0,0 0-1 0 0,2 2-65 0 0,-2-4 47 0 0,0 0 0 0 0,0 0 0 0 0,1 0 1 0 0,-1 0-1 0 0,1 0 0 0 0,-1 0 0 0 0,1-1 0 0 0,0 1 1 0 0,-1-1-1 0 0,1 1 0 0 0,0-1 0 0 0,0 0 0 0 0,0 0 0 0 0,0 0 1 0 0,1 0-1 0 0,-1 0 0 0 0,0 0 0 0 0,0-1 0 0 0,0 1 1 0 0,1-1-1 0 0,-1 1 0 0 0,0-1 0 0 0,1 0 0 0 0,-1 0 1 0 0,1 0-48 0 0,7 0 184 0 0,1 0 0 0 0,0-1 0 0 0,0 0 0 0 0,9-3-184 0 0,30-8 373 0 0,11-6-373 0 0,-13 3 13 0 0,-8 3 198 0 0,-21 5-1403 0 0,2 1-3748 0 0,-2 1-1618 0 0</inkml:trace>
  <inkml:trace contextRef="#ctx0" brushRef="#br0" timeOffset="9690.216">2096 3121 11952 0 0,'-44'-10'3152'0'0,"89"30"-169"0"0,-27-15-2485 0 0,-2 0-138 0 0,1-1-1 0 0,-1 0 0 0 0,1-1 0 0 0,9 0-359 0 0,15 0 382 0 0,-13-1-59 0 0,25-1-323 0 0,94-6 152 0 0,-122 4-173 0 0,-18 1-304 0 0,-1 0 0 0 0,1 0-1 0 0,-1-1 1 0 0,1 0 0 0 0,-1 0-1 0 0,1 0 1 0 0,2-2 325 0 0,-4 0-6717 0 0</inkml:trace>
  <inkml:trace contextRef="#ctx0" brushRef="#br0" timeOffset="9954.819">2360 2906 12480 0 0,'0'0'365'0'0,"0"0"-4"0"0,-3 6-215 0 0,-1 1 268 0 0,1-1 1 0 0,0 1 0 0 0,0 0 0 0 0,0 0-1 0 0,1 0 1 0 0,-1 6-415 0 0,-8 49 2178 0 0,5-30-1405 0 0,-12 104 1374 0 0,14-108-1877 0 0,-1 18-270 0 0,5-37-55 0 0,0 1 1 0 0,0-1 0 0 0,1 1 0 0 0,0-1 0 0 0,0 1 0 0 0,3 4 54 0 0,-4-11-244 0 0,2-1-1 0 0,-1 0 0 0 0,0 1 0 0 0,0-1 0 0 0,1 0 0 0 0,-1 0 1 0 0,1 0-1 0 0,0 0 245 0 0,6 5-6829 0 0</inkml:trace>
  <inkml:trace contextRef="#ctx0" brushRef="#br0" timeOffset="10252.539">3358 2498 16687 0 0,'6'-11'258'0'0,"-4"6"-76"0"0,1 0 0 0 0,-1 0 0 0 0,0 0 0 0 0,0 0 0 0 0,-1 0-182 0 0,0 5 73 0 0,-1 0-1 0 0,0 0 0 0 0,0 0 0 0 0,0 0 0 0 0,1 0 0 0 0,-1 0 0 0 0,0 0 0 0 0,0 0 0 0 0,1 0 0 0 0,-1 1 0 0 0,0-1 0 0 0,0 0 0 0 0,0 0 0 0 0,1 0 1 0 0,-1 0-1 0 0,0 1 0 0 0,0-1 0 0 0,0 0 0 0 0,0 0 0 0 0,0 0 0 0 0,1 1 0 0 0,-1-1 0 0 0,0 0 0 0 0,0 0 0 0 0,0 1 0 0 0,0-1 0 0 0,0 0 0 0 0,0 0 0 0 0,0 0 1 0 0,0 1-1 0 0,0-1 0 0 0,0 0 0 0 0,0 1-72 0 0,5 12-36 0 0,-3 32 903 0 0,-1 1 0 0 0,-2 7-867 0 0,-1 18 123 0 0,3-31-411 0 0,-1 28 456 0 0,-1-57-2304 0 0,0 0 1 0 0,-1 0 0 0 0,-1 1 2135 0 0,0 0-6673 0 0</inkml:trace>
  <inkml:trace contextRef="#ctx0" brushRef="#br0" timeOffset="10514.611">3201 2962 14064 0 0,'0'0'413'0'0,"0"0"-10"0"0,2 0-259 0 0,30-9-53 0 0,-18 4 246 0 0,1 1 0 0 0,0 1 0 0 0,0 0 1 0 0,0 1-1 0 0,9 0-337 0 0,158-6 3070 0 0,-117 7-2446 0 0,-20-1-424 0 0,-1 3 0 0 0,0 1 0 0 0,29 7-200 0 0,-42-2-176 0 0,-8 0-5466 0 0,-5-2-923 0 0</inkml:trace>
  <inkml:trace contextRef="#ctx0" brushRef="#br0" timeOffset="10771.772">3279 3214 13072 0 0,'-10'3'988'0'0,"7"-2"-933"0"0,0 1 1 0 0,0 0-1 0 0,1 0 1 0 0,-1 0 0 0 0,0 0-1 0 0,1 0 1 0 0,0 1-1 0 0,0-1 1 0 0,0 1 0 0 0,-2 1-56 0 0,-17 32 938 0 0,19-32-715 0 0,-10 20 495 0 0,-9 16 434 0 0,-5 2 487 0 0,1 5-1639 0 0,-10 17 569 0 0,-16 34-147 0 0,42-79-329 0 0,8-18-161 0 0,1-1-19 0 0,2 0 14 0 0,-1-1 0 0 0,0 1 0 0 0,1 0-1 0 0,-1-1 1 0 0,1 1 0 0 0,-1 0 0 0 0,1-1-1 0 0,-1 0 1 0 0,0 1 0 0 0,0-1 0 0 0,1 0-1 0 0,-1 0 1 0 0,0 0 0 0 0,0 1 0 0 0,0-1-1 0 0,0-1 1 0 0,1 1 73 0 0,16-22-3438 0 0,-9 10-293 0 0,3-1-1382 0 0</inkml:trace>
  <inkml:trace contextRef="#ctx0" brushRef="#br0" timeOffset="11025.574">3258 3217 11144 0 0,'0'0'248'0'0,"0"0"34"0"0,0 0 22 0 0,0-1-29 0 0,4 0-179 0 0,-4 0-61 0 0,1 1 1 0 0,0 0-1 0 0,0 0 0 0 0,0 0 1 0 0,0-1-1 0 0,0 1 0 0 0,0 0 1 0 0,0 0-1 0 0,0 1 1 0 0,0-1-1 0 0,0 0 0 0 0,0 0 1 0 0,0 0-1 0 0,0 1 0 0 0,0-1 1 0 0,0 0-1 0 0,0 1 0 0 0,-1-1 1 0 0,1 1-1 0 0,0-1 0 0 0,0 1 1 0 0,0-1-1 0 0,0 1-35 0 0,0 0 162 0 0,2 1-35 0 0,0 0 1 0 0,-1-1 0 0 0,0 1 0 0 0,1 0-1 0 0,-1 1 1 0 0,0-1 0 0 0,0 0 0 0 0,0 0 0 0 0,0 1-1 0 0,0-1 1 0 0,-1 1 0 0 0,1 0 0 0 0,0 1-128 0 0,2 6 129 0 0,0 0 0 0 0,-1 0 1 0 0,1 3-130 0 0,3 9 291 0 0,-4-9-129 0 0,0 0 0 0 0,0 1 0 0 0,-1-1-162 0 0,4 23 283 0 0,13 65 221 0 0,-12-63-314 0 0,-7-36-132 0 0,0 0 0 0 0,0 0 0 0 0,0 0 0 0 0,0 0 0 0 0,0 0 0 0 0,-1 0 0 0 0,1 0-1 0 0,0 0 1 0 0,-1 0 0 0 0,0-1 0 0 0,1 1 0 0 0,-1 0 0 0 0,0 0 0 0 0,0-1-1 0 0,0 1 1 0 0,0 0 0 0 0,0-1 0 0 0,0 1 0 0 0,-1-1 0 0 0,1 1 0 0 0,0-1 0 0 0,-1 0-1 0 0,1 0 1 0 0,-1 1 0 0 0,1-1 0 0 0,-1 0 0 0 0,0 0 0 0 0,0 0 0 0 0,1-1-1 0 0,-1 1 1 0 0,-1 0-58 0 0,-8 3 351 0 0,0 0-1 0 0,0-1 0 0 0,-1 0 0 0 0,-9 1-350 0 0,12-3-99 0 0,-48 7 226 0 0,27-4-54 0 0,-21 6-73 0 0,36-7-160 0 0,0-1 0 0 0,0 0-1 0 0,-1-1 1 0 0,-4 0 160 0 0,19-1-303 0 0,1 0-57 0 0,0 0-234 0 0,6-7-813 0 0,0 0 689 0 0</inkml:trace>
  <inkml:trace contextRef="#ctx0" brushRef="#br0" timeOffset="11433.676">3616 3242 14712 0 0,'0'0'332'0'0,"0"0"50"0"0,7 0 384 0 0,-5 0-697 0 0,1 0 0 0 0,0 0 1 0 0,-1 0-1 0 0,1 1 1 0 0,0-1-1 0 0,-1 1 0 0 0,1-1 1 0 0,-1 1-1 0 0,1 0 1 0 0,-1 0-1 0 0,1 0 1 0 0,-1 0-1 0 0,1 0 0 0 0,-1 1 1 0 0,0-1-1 0 0,0 1 1 0 0,0-1-1 0 0,0 1 1 0 0,0 0-1 0 0,0 0 0 0 0,0 0 1 0 0,-1 0-1 0 0,1 0 1 0 0,0 0-1 0 0,-1 1 1 0 0,0-1-1 0 0,0 1 0 0 0,0-1 1 0 0,1 2-70 0 0,3 14 395 0 0,-1-1 0 0 0,0 2 0 0 0,-1-1 0 0 0,-1 0 0 0 0,-1 1 0 0 0,-1 15-395 0 0,2 38 232 0 0,-2-66-189 0 0,0-4-22 0 0,0 0 1 0 0,0 1 0 0 0,0-1-1 0 0,0 0 1 0 0,1 1-1 0 0,-1-1 1 0 0,1 0-1 0 0,-1 0 1 0 0,1 0 0 0 0,0 0-1 0 0,0 0 1 0 0,0 1-22 0 0,0-2 233 0 0,-1-1 74 0 0,2 0-258 0 0,0 0 0 0 0,0 0 0 0 0,0-1 0 0 0,0 1 1 0 0,0-1-1 0 0,0 0 0 0 0,0 0 0 0 0,0 1 0 0 0,0-1 1 0 0,0 0-1 0 0,0 0 0 0 0,-1-1 0 0 0,1 1 0 0 0,0 0 1 0 0,-1-1-1 0 0,1 1 0 0 0,-1-1 0 0 0,1 1 0 0 0,-1-1 1 0 0,0 0-1 0 0,0 1 0 0 0,1-2-49 0 0,3-6 11 0 0,0 0 0 0 0,0-1 0 0 0,-1 0 0 0 0,0-1-11 0 0,6-13 144 0 0,3-2-86 0 0,-6 15-24 0 0,-1-1-1 0 0,0 0 1 0 0,-1 0-1 0 0,1-7-33 0 0,-1 6 0 0 0,0 0 0 0 0,5-11 0 0 0,-4 12 0 0 0,0-1 0 0 0,-1 0 0 0 0,0-2 0 0 0,-3 8 36 0 0,0 0 0 0 0,1 0-1 0 0,1 1 1 0 0,0-3-36 0 0,-1 3 32 0 0,0 1 1 0 0,0 0-1 0 0,-1-1 0 0 0,0 0 0 0 0,0 1 0 0 0,0-1 0 0 0,-1-2-32 0 0,0 5 2 0 0,-1 0-1 0 0,1 1 1 0 0,-1-1-1 0 0,1 0 1 0 0,0 1-1 0 0,0-1 0 0 0,0 1 1 0 0,1-1-1 0 0,-1 1 1 0 0,1 0-1 0 0,0-2-1 0 0,-2 4-6 0 0,0 0 0 0 0,0 0-1 0 0,1-1 1 0 0,-1 1-1 0 0,0 0 1 0 0,0 0 0 0 0,0-1-1 0 0,0 1 1 0 0,1 0-1 0 0,-1-1 1 0 0,0 1 0 0 0,0 0-1 0 0,0-1 1 0 0,0 1 0 0 0,0 0-1 0 0,0-1 1 0 0,0 1-1 0 0,0 0 1 0 0,0-1 0 0 0,0 1-1 0 0,0 0 1 0 0,0-1 0 0 0,0 1-1 0 0,0 0 1 0 0,-1-1-1 0 0,1 1 7 0 0,0 0-12 0 0,0-1 0 0 0,0 1 0 0 0,0 0 0 0 0,0 0 0 0 0,0 0-1 0 0,0-1 1 0 0,0 1 0 0 0,0 0 0 0 0,0 0 0 0 0,0-1 0 0 0,0 1 0 0 0,0 0-1 0 0,0 0 1 0 0,0-1 0 0 0,0 1 0 0 0,0 0 0 0 0,0 0 0 0 0,0-1-1 0 0,0 1 1 0 0,1 0 0 0 0,-1 0 0 0 0,0 0 0 0 0,0-1 0 0 0,0 1 0 0 0,0 0-1 0 0,0 0 1 0 0,1 0 0 0 0,-1-1 0 0 0,0 1 0 0 0,0 0 0 0 0,0 0-1 0 0,1 0 1 0 0,-1 0 0 0 0,0 0 0 0 0,0 0 0 0 0,1-1 0 0 0,-1 1 0 0 0,0 0-1 0 0,0 0 13 0 0,1-1-396 0 0,2 0 737 0 0,-2-1-5144 0 0,-1 2 3149 0 0</inkml:trace>
  <inkml:trace contextRef="#ctx0" brushRef="#br0" timeOffset="12110.464">4013 3404 11024 0 0,'-1'0'27'0'0,"0"0"0"0"0,0 0 0 0 0,1 0 0 0 0,-1 1 0 0 0,0-1 0 0 0,0 0 0 0 0,1 1 0 0 0,-1-1 0 0 0,0 0 0 0 0,1 1 0 0 0,-1-1 0 0 0,0 1 0 0 0,1-1 0 0 0,-1 1 0 0 0,0-1 0 0 0,1 1 0 0 0,-1 0 0 0 0,1-1 0 0 0,-1 1 0 0 0,1 0 0 0 0,0-1 0 0 0,-1 1 0 0 0,1 0 0 0 0,0-1 0 0 0,-1 1 0 0 0,1 0 0 0 0,0 0 0 0 0,0-1 0 0 0,-1 1 0 0 0,1 0 0 0 0,0 0 0 0 0,0 0 0 0 0,0-1 0 0 0,0 1 0 0 0,0 0 0 0 0,0 0 0 0 0,1 0 0 0 0,-1-1 1 0 0,0 1-1 0 0,0 0 0 0 0,0 0 0 0 0,1-1 0 0 0,-1 1 0 0 0,0 0 0 0 0,1 0-27 0 0,0 1 102 0 0,-1 0 1 0 0,0 0 0 0 0,1 0-1 0 0,-1 0 1 0 0,0 0 0 0 0,0 1-1 0 0,0-1 1 0 0,-1 0 0 0 0,1 0-1 0 0,0 0 1 0 0,-1 0 0 0 0,0 0-1 0 0,1 0 1 0 0,-2 1-103 0 0,-2 19 1083 0 0,4-20-976 0 0,0 0 1 0 0,0 1-1 0 0,0-1 1 0 0,-1 1-1 0 0,1-1 1 0 0,-1 0-1 0 0,1 1 1 0 0,-1-1-1 0 0,0 0 1 0 0,0 0-1 0 0,0 0 1 0 0,0 1-1 0 0,0-1 1 0 0,-1 0-1 0 0,1 0 0 0 0,-2 1-107 0 0,2-1 81 0 0,0 0 0 0 0,0 0 0 0 0,0 0 0 0 0,0 0-1 0 0,0 0 1 0 0,1 0 0 0 0,-1 0 0 0 0,1 0 0 0 0,-1 0-81 0 0,1 0 45 0 0,0 0 0 0 0,-1 0 1 0 0,1 0-1 0 0,-1 0 1 0 0,0 0-1 0 0,1-1 0 0 0,-1 1 1 0 0,0 0-1 0 0,0 0 1 0 0,0-1-1 0 0,0 1 0 0 0,-1 0-45 0 0,-3 3 146 0 0,3-3-118 0 0,1-1 0 0 0,-1 1 0 0 0,1-1 0 0 0,0 1-1 0 0,-1 0 1 0 0,1-1 0 0 0,0 1 0 0 0,0 0 0 0 0,0 0-1 0 0,0 0-27 0 0,1 0 96 0 0,-9 2 768 0 0,14-10-754 0 0,-1 1-1 0 0,1 0 0 0 0,0 0 0 0 0,1-1-109 0 0,12-11 291 0 0,-15 14-263 0 0,0 0-1 0 0,0 1 1 0 0,0-1-1 0 0,1 0 0 0 0,-1 1 1 0 0,2-1-28 0 0,-2 2-1 0 0,0-1 0 0 0,0-1 1 0 0,0 1-1 0 0,0 0 0 0 0,0-1 0 0 0,1-1 1 0 0,14-15-530 0 0,18-15 530 0 0,-20 18-480 0 0,-12 11 397 0 0,1 1 1 0 0,-1-1 0 0 0,1 1 0 0 0,0 0 0 0 0,1 1-1 0 0,-1-1 83 0 0,-4 3-4 0 0,0 1 0 0 0,0-1 0 0 0,0 0-1 0 0,0 1 1 0 0,1-1 0 0 0,-1 0 0 0 0,0 1 0 0 0,0-1-1 0 0,0 1 1 0 0,1 0 0 0 0,-1-1 0 0 0,0 1-1 0 0,0 0 1 0 0,1 0 0 0 0,-1 0 0 0 0,0 0-1 0 0,1 0 1 0 0,-1 0 0 0 0,0 0 0 0 0,0 0-1 0 0,2 1 5 0 0,0 0-7 0 0,-2-1 6 0 0,-1 0-1 0 0,1 0 0 0 0,-1 0 1 0 0,1 0-1 0 0,-1 0 0 0 0,1 0 1 0 0,-1 0-1 0 0,1 0 0 0 0,-1 0 1 0 0,1 0-1 0 0,-1 0 0 0 0,1 0 1 0 0,-1 1-1 0 0,1-1 0 0 0,-1 0 1 0 0,1 0-1 0 0,-1 0 0 0 0,0 1 1 0 0,1-1-1 0 0,-1 0 0 0 0,1 1 1 0 0,-1-1-1 0 0,0 0 0 0 0,1 1 1 0 0,-1-1-1 0 0,0 1 0 0 0,1-1 1 0 0,-1 0-1 0 0,0 1 0 0 0,0 0 2 0 0,1 0-10 0 0,1 1 7 0 0,-1-1-1 0 0,1 1 0 0 0,0 0 0 0 0,-1 0 0 0 0,0 0 1 0 0,1 0-1 0 0,-1 0 0 0 0,0 0 0 0 0,0 0 0 0 0,0 0 1 0 0,0 0-1 0 0,-1 1 0 0 0,1-1 0 0 0,0 0 0 0 0,-1 0 1 0 0,0 1-1 0 0,0-1 0 0 0,1 1 0 0 0,-1-1 0 0 0,-1 1 4 0 0,2 13 0 0 0,0-13 9 0 0,-1 1 0 0 0,0 0 0 0 0,0-1 0 0 0,0 1 0 0 0,0 0 0 0 0,-1 3-9 0 0,0-3 101 0 0,0 1 1 0 0,0 0-1 0 0,0-1 0 0 0,-1 1 1 0 0,1-1-1 0 0,-1 1 1 0 0,0-1-1 0 0,-1 1 0 0 0,1-1 1 0 0,-1 0-1 0 0,1 0 1 0 0,-1-1-1 0 0,0 1 1 0 0,-1 0-1 0 0,1-1 0 0 0,-1 0 1 0 0,0 1-102 0 0,2-3 85 0 0,2-1-12 0 0,0 0-2 0 0,1-3-58 0 0,-1 1 0 0 0,1-1 0 0 0,-1 1 0 0 0,1 0 0 0 0,0-1 0 0 0,0 1 0 0 0,0 0 0 0 0,0-1 0 0 0,0 1 0 0 0,1-1-13 0 0,5-10-1 0 0,-6 11 1 0 0,0 0 0 0 0,0 0 0 0 0,1 0 0 0 0,-1 1 0 0 0,1-1 0 0 0,-1 0 0 0 0,1 0 0 0 0,0 1 0 0 0,0-1 0 0 0,9-10 0 0 0,-3 2 0 0 0,0 1 0 0 0,0 0 0 0 0,1 1 0 0 0,7-6 0 0 0,12-12 0 0 0,-27 25-2 0 0,2-1-6 0 0,-1-1-1 0 0,1 1 0 0 0,1 0 1 0 0,-1 0-1 0 0,0 0 1 0 0,0 0-1 0 0,1 0 1 0 0,-1 1-1 0 0,1 0 0 0 0,0-1 9 0 0,-3 2 8 0 0,0-1 0 0 0,0 1 0 0 0,0 0 0 0 0,0 0 0 0 0,0 0 0 0 0,0 0 0 0 0,0-1 0 0 0,0 1 0 0 0,-1 0-1 0 0,1 1 1 0 0,0-1 0 0 0,0 0 0 0 0,0 0 0 0 0,0 0 0 0 0,0 0 0 0 0,0 1 0 0 0,0-1 0 0 0,0 0 0 0 0,0 1 0 0 0,-1-1-1 0 0,1 1 1 0 0,0-1 0 0 0,0 1 0 0 0,0-1 0 0 0,-1 1 0 0 0,1 0 0 0 0,0-1 0 0 0,-1 1 0 0 0,1 0 0 0 0,-1 0 0 0 0,1-1 0 0 0,-1 1-1 0 0,1 1-7 0 0,1 1 81 0 0,0 0-1 0 0,-1 0 1 0 0,1 0-1 0 0,-1 1 1 0 0,0-1-1 0 0,0 1 1 0 0,0-1-1 0 0,0 1 1 0 0,0-1-81 0 0,0 11 329 0 0,4 14 528 0 0,-5-24-715 0 0,1-1 0 0 0,0 1-1 0 0,-1-1 1 0 0,0 1 0 0 0,0 0-1 0 0,0-1 1 0 0,0 1 0 0 0,0-1 0 0 0,-1 1-142 0 0,1-1 70 0 0,-1 0 0 0 0,1 0 1 0 0,0 0-1 0 0,0-1 0 0 0,0 1 1 0 0,0 0-1 0 0,0 0 0 0 0,1 0 1 0 0,0 0-1 0 0,-1 0 0 0 0,1-1 1 0 0,0 1-1 0 0,0 0 0 0 0,1 0-70 0 0,3 6 193 0 0,-5-7-140 0 0,1 0-1 0 0,0 0 0 0 0,0 0 0 0 0,0 0 0 0 0,1-1 0 0 0,-1 1 1 0 0,0 0-1 0 0,1-1 0 0 0,-1 1 0 0 0,1-1 0 0 0,-1 1 0 0 0,1-1 1 0 0,0 0-1 0 0,-1 0 0 0 0,1 0 0 0 0,0 0 0 0 0,2 1-52 0 0,16 5 201 0 0,1 0-1 0 0,0-2 1 0 0,20 3-201 0 0,67 5-553 0 0,-101-12 471 0 0,34 1-310 0 0,-5-1-7 0 0</inkml:trace>
  <inkml:trace contextRef="#ctx0" brushRef="#br0" timeOffset="16147.548">460 213 10416 0 0,'3'-4'61'0'0,"0"2"1"0"0,0-1-1 0 0,0 0 1 0 0,1 0-1 0 0,-1 1 0 0 0,1 0 1 0 0,0 0-1 0 0,-1 0 1 0 0,1 0-1 0 0,0 1 1 0 0,0-1-1 0 0,1 1-61 0 0,6-2 46 0 0,1 2-1 0 0,-1-1 1 0 0,0 1 0 0 0,1 1-46 0 0,362-32 2302 0 0,-235 17-1565 0 0,144-17 256 0 0,-121 16-603 0 0,-50 6-164 0 0,429-32 566 0 0,-390 32-549 0 0,283-9 444 0 0,223 26-687 0 0,-487-2 87 0 0,79 4 95 0 0,-89-5-135 0 0,-17 0 86 0 0,82 5 343 0 0,2-9-476 0 0,123-8 320 0 0,-287 10-16 0 0,0 3 0 0 0,24 7-304 0 0,-69-8 51 0 0,1 1-1 0 0,-1 0 0 0 0,-1 1 1 0 0,1 1-1 0 0,-1 1 0 0 0,0 1 0 0 0,5 4-50 0 0,-9-6 27 0 0,0 1 0 0 0,0 0 0 0 0,-1 1 0 0 0,0 0 0 0 0,-1 1 0 0 0,0 1 0 0 0,-1 0 0 0 0,0 0 0 0 0,0 1 0 0 0,1 3-27 0 0,-5-6-7 0 0,3 5 92 0 0,0-1-1 0 0,4 13-84 0 0,-6-11 114 0 0,0 1-1 0 0,-1 0 0 0 0,-1 0 1 0 0,2 13-114 0 0,18 109 357 0 0,-19-84-257 0 0,-2 0 1 0 0,-2 1-1 0 0,-4 27-100 0 0,0-10 50 0 0,-2 30 26 0 0,-1 25-43 0 0,3-48 8 0 0,-7 176 367 0 0,2-71-488 0 0,-15 94 164 0 0,4 129 248 0 0,18-377-287 0 0,6 196-106 0 0,-4-163 129 0 0,-5 53-68 0 0,0-46 7 0 0,0 71 50 0 0,6 0 0 0 0,7 0 0 0 0,18 85-57 0 0,58 174 74 0 0,-66-325-52 0 0,31 140 84 0 0,-44-184-101 0 0,-3-13 4 0 0,0 0-1 0 0,-2 0 1 0 0,1 0-1 0 0,-2 0 0 0 0,-1 1 1 0 0,0-1-1 0 0,-1 0-8 0 0,-1 4 9 0 0,2-17-5 0 0,0-1 0 0 0,-1 1 0 0 0,1 0 0 0 0,-1 0 0 0 0,0 0 0 0 0,0-1 0 0 0,-1 1 0 0 0,1 0 0 0 0,-1-1-1 0 0,0 1 1 0 0,0-1 0 0 0,0 0 0 0 0,-1 0 0 0 0,0 1-4 0 0,-3 1-2 0 0,4-3 13 0 0,0-1-1 0 0,0 1 1 0 0,-1-1 0 0 0,1 1 0 0 0,-1-1 0 0 0,1 0 0 0 0,-1 0 0 0 0,0 0-1 0 0,0 0 1 0 0,0-1 0 0 0,0 1 0 0 0,0-1 0 0 0,-1 0 0 0 0,1 0-11 0 0,-15 3 29 0 0,0-2 0 0 0,0 0 0 0 0,0-1 1 0 0,-1-1-1 0 0,-12-2-29 0 0,-15 1 3 0 0,-265-7 114 0 0,113 0-95 0 0,-113-6 20 0 0,-118-4 12 0 0,27 2 36 0 0,-245-6 371 0 0,340 13-186 0 0,-218-5 176 0 0,-128 0 154 0 0,-49 0-173 0 0,85 11-352 0 0,552 6-806 0 0,0 2 1 0 0,0 3-1 0 0,-32 10 726 0 0,51-7-799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34.2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2068 1353 15496 0 0,'2'-1'456'0'0,"16"-9"163"0"0,1 1 0 0 0,0 1 0 0 0,1 1 0 0 0,-1 0 1 0 0,1 2-1 0 0,1 0 0 0 0,-1 1 0 0 0,1 1 1 0 0,7 1-620 0 0,14 3 409 0 0,-12 1-280 0 0,-24-2-142 0 0,0 0-1 0 0,-1 1 1 0 0,1 0-1 0 0,0 0 1 0 0,-1 1 0 0 0,0-1-1 0 0,1 1 14 0 0,-3 0-409 0 0,0-1 0 0 0,-1 0-1 0 0,1 1 1 0 0,0-1 0 0 0,0 1 0 0 0,-1 0 0 0 0,1 0-1 0 0,-1 0 410 0 0,-1-1-6831 0 0</inkml:trace>
  <inkml:trace contextRef="#ctx0" brushRef="#br0" timeOffset="239.346">2002 1516 13104 0 0,'0'0'297'0'0,"1"0"39"0"0,39-6 483 0 0,-6 0-781 0 0,76-8 2243 0 0,-69 7-1600 0 0,0 2 0 0 0,29 1-681 0 0,11 6-164 0 0,-56 0 90 0 0</inkml:trace>
  <inkml:trace contextRef="#ctx0" brushRef="#br0" timeOffset="-808.236">806 1092 9416 0 0,'0'0'208'0'0,"0"0"33"0"0,0 0 16 0 0,12-8 134 0 0,-10 7-177 0 0,0 0 1 0 0,0 1-1 0 0,0-1 0 0 0,1 0 0 0 0,-1 1 1 0 0,0-1-1 0 0,0 1 0 0 0,0 0 0 0 0,1 0 1 0 0,-1 0-1 0 0,0 0 0 0 0,0 0 1 0 0,1 0-1 0 0,-1 1 0 0 0,0-1 0 0 0,0 1 1 0 0,0-1-1 0 0,1 1 0 0 0,-1 0 0 0 0,1 1-214 0 0,2 1 149 0 0,0 0 0 0 0,0 0 0 0 0,-1 1 0 0 0,0 0 0 0 0,0 0 0 0 0,0 0 0 0 0,3 4-149 0 0,5 6 191 0 0,-1 1 0 0 0,-1 0 0 0 0,0 0 0 0 0,-1 1 0 0 0,0 1 0 0 0,-2-1 0 0 0,0 1 0 0 0,-1 1-1 0 0,2 7-190 0 0,-2 4 350 0 0,-1 0-1 0 0,-1 8-349 0 0,-2-8 405 0 0,-3 30-405 0 0,0-19 123 0 0,0-15-34 0 0,0-20-69 0 0,1 0 0 0 0,0 1 0 0 0,-1-1 0 0 0,2 0 0 0 0,-1 1 0 0 0,1-1 0 0 0,0 0-20 0 0,0 7 7 0 0,-1-12 0 0 0,0 0 1 0 0,0 0-1 0 0,0 0 0 0 0,0 0 1 0 0,1-1-1 0 0,-1 1 0 0 0,0 0 0 0 0,0 0 1 0 0,0 0-1 0 0,0 0 0 0 0,0 0 1 0 0,0 0-1 0 0,0 0 0 0 0,0 0 1 0 0,0 0-1 0 0,0 0 0 0 0,0 0 0 0 0,0 0 1 0 0,0 0-1 0 0,1 0 0 0 0,-1 0 1 0 0,0 0-1 0 0,0 0 0 0 0,0 0 0 0 0,0 0 1 0 0,0 0-1 0 0,0 0 0 0 0,0 0 1 0 0,0 0-1 0 0,0 0 0 0 0,0 0 1 0 0,1 0-1 0 0,-1 0 0 0 0,0 0 0 0 0,0 0 1 0 0,0 0-1 0 0,0 0 0 0 0,0 0 1 0 0,0 0-1 0 0,0 0 0 0 0,0 0 0 0 0,0 0 1 0 0,0 0-1 0 0,0 1 0 0 0,0-1 1 0 0,0 0-1 0 0,0 0 0 0 0,1 0 1 0 0,-1 0-1 0 0,0 0 0 0 0,0 0 0 0 0,0 0 1 0 0,0 0-1 0 0,0 0 0 0 0,0 0 1 0 0,0 0-1 0 0,0 1-7 0 0,2-3 63 0 0,6-4 175 0 0,0 0 0 0 0,0 0 0 0 0,-1-1 0 0 0,0 0 0 0 0,0-1 1 0 0,0 1-1 0 0,2-5-238 0 0,13-20 752 0 0,4-12-752 0 0,-13 23 135 0 0,8-16-218 0 0,11-30 83 0 0,-12 25 59 0 0,-3 3 29 0 0,-1-2 0 0 0,-2 0 0 0 0,4-21-88 0 0,-12 39-2 0 0,-1 1 0 0 0,-2-1-1 0 0,0 0 1 0 0,-1 0-1 0 0,-1-11 3 0 0,-1 33-94 0 0,0 1-158 0 0,0 0-62 0 0,0 0-907 0 0,0 0-3784 0 0,0 0-1616 0 0</inkml:trace>
  <inkml:trace contextRef="#ctx0" brushRef="#br0" timeOffset="-303.741">1334 1464 9960 0 0,'0'0'222'0'0,"0"0"30"0"0,0 0 20 0 0,0 0-24 0 0,0 9-110 0 0,-5 28 1012 0 0,5-28-668 0 0,-1-1 1 0 0,0 1-1 0 0,-1-1 1 0 0,0 1-1 0 0,-3 6-482 0 0,-41 108 1937 0 0,39-101-1622 0 0,6-18-198 0 0,-1 0-1 0 0,1 1 1 0 0,-1-1-1 0 0,1 0 1 0 0,-1 0 0 0 0,-1 0-1 0 0,0 1-116 0 0,2-4 53 0 0,1 0-1 0 0,-1 0 1 0 0,0-1 0 0 0,1 1-1 0 0,-1 0 1 0 0,1 0-1 0 0,-1 0 1 0 0,1 0 0 0 0,0 0-1 0 0,-1 0 1 0 0,1 0-1 0 0,0 0 1 0 0,0 0 0 0 0,-1 0-1 0 0,1 0 1 0 0,0 0-1 0 0,0 0 1 0 0,0 0 0 0 0,0 0-1 0 0,1 1-52 0 0,-1-1 65 0 0,0 0 0 0 0,1-1 0 0 0,-1 1 0 0 0,1 0 0 0 0,-1 0 0 0 0,1-1 0 0 0,0 1-1 0 0,-1 0 1 0 0,1-1 0 0 0,-1 1 0 0 0,1-1 0 0 0,0 1 0 0 0,0 0 0 0 0,-1-1 0 0 0,1 0 0 0 0,0 1-1 0 0,0-1 1 0 0,0 1-65 0 0,3 0 164 0 0,0 0 0 0 0,0 0-1 0 0,0 0 1 0 0,0-1 0 0 0,-1 1-1 0 0,1-1 1 0 0,0 0 0 0 0,0 0-1 0 0,2 0-163 0 0,12-3 431 0 0,0 0-1 0 0,0 0 0 0 0,11-6-430 0 0,-24 8 72 0 0,0 0 0 0 0,-1 0 0 0 0,1 0 0 0 0,0 1 0 0 0,4 0-72 0 0,7-2 52 0 0,-4 3-1 0 0,1 0 0 0 0,0 0 0 0 0,5 2-51 0 0,24 5-58 0 0,-18-4-205 0 0,-11-2-1105 0 0,1 1-4185 0 0,-3-3-1348 0 0</inkml:trace>
  <inkml:trace contextRef="#ctx0" brushRef="#br0" timeOffset="35563.91">2074 41 7728 0 0,'2'-3'67'0'0,"-2"2"-50"0"0,0 0 0 0 0,1 1 0 0 0,-1-1 0 0 0,1 0 0 0 0,-1 1 1 0 0,1-1-1 0 0,-1 0 0 0 0,1 1 0 0 0,-1-1 0 0 0,1 1 0 0 0,0-1 0 0 0,-1 1 0 0 0,1-1 0 0 0,0 1 0 0 0,-1 0 0 0 0,1-1 0 0 0,0 1 0 0 0,0 0 0 0 0,-1-1 0 0 0,1 1 0 0 0,0 0 0 0 0,0 0-17 0 0,0 0 134 0 0,-1 0 0 0 0,1-1-1 0 0,-1 1 1 0 0,1 0-1 0 0,0 0 1 0 0,-1 0-1 0 0,1-1 1 0 0,-1 1-1 0 0,1 0 1 0 0,-1-1 0 0 0,1 1-1 0 0,-1-1 1 0 0,1 1-1 0 0,-1 0 1 0 0,1-1-1 0 0,-1 1 1 0 0,0-1-1 0 0,1 1 1 0 0,-1-1-1 0 0,0 0 1 0 0,1 1-134 0 0,-1-1 51 0 0,0 1 1 0 0,0 0-1 0 0,0-1 1 0 0,-1 1-1 0 0,1 0 1 0 0,0-1-1 0 0,0 1 1 0 0,0 0-1 0 0,0-1 0 0 0,0 1 1 0 0,-1-1-1 0 0,1 1 1 0 0,0 0-1 0 0,0 0 1 0 0,0-1-1 0 0,-1 1 1 0 0,1 0-1 0 0,0-1 0 0 0,-1 1 1 0 0,1 0-1 0 0,0 0 1 0 0,0 0-1 0 0,-1-1 1 0 0,1 1-52 0 0,-3-1 97 0 0,0-1 1 0 0,1 1-1 0 0,-1 0 1 0 0,0 0 0 0 0,0 0-1 0 0,0 0 1 0 0,0 1-1 0 0,-1-1-97 0 0,-28-1 238 0 0,0 2 0 0 0,0 2 0 0 0,-1 0 0 0 0,-2 3-238 0 0,-21 1 122 0 0,-268 10-17 0 0,127-9-74 0 0,11-5-31 0 0,17-1 0 0 0,-309-6 240 0 0,452 4-8 0 0,0 2 0 0 0,1 0 0 0 0,-1 2 0 0 0,1 1 0 0 0,-1 1 0 0 0,-9 4-232 0 0,30-7 42 0 0,1-1-1 0 0,0 1 1 0 0,0 0 0 0 0,0 0 0 0 0,0 0 0 0 0,1 1 0 0 0,-1 0 0 0 0,0-1 0 0 0,1 1 0 0 0,0 0 0 0 0,0 1 0 0 0,0-1 0 0 0,0 1 0 0 0,0-1 0 0 0,1 1 0 0 0,-1 0 0 0 0,1 0 0 0 0,0 0 0 0 0,0 0 0 0 0,1 0 0 0 0,-1 0 0 0 0,1 2-42 0 0,-4 12 83 0 0,1 0 0 0 0,2 1 0 0 0,-1-1 0 0 0,2 17-83 0 0,0-17 64 0 0,-5 199 414 0 0,-2-37-202 0 0,-9 113 58 0 0,4-82-251 0 0,-3 7 322 0 0,5-114-192 0 0,-26 200 358 0 0,20-198-365 0 0,-26 182 372 0 0,9 36-578 0 0,19 238 1010 0 0,13-505-915 0 0,1-29-8 0 0,0 0 0 0 0,4 24-87 0 0,-2-32 202 0 0,-1-15-160 0 0,1-1 0 0 0,-1 0 0 0 0,0 0 1 0 0,1 0-1 0 0,0 0 0 0 0,0 1 0 0 0,1 0-42 0 0,0 2-14 0 0,-1-5 36 0 0,-1 0-1 0 0,1 0 1 0 0,-1-1-1 0 0,1 1 0 0 0,0 0 1 0 0,-1-1-1 0 0,1 1 1 0 0,0-1-1 0 0,0 1 0 0 0,1 0-21 0 0,-1-1 96 0 0,2 0 16 0 0,3-1 7 0 0,0 1 0 0 0,1-1 0 0 0,-1 0 0 0 0,1 0 0 0 0,-1-1 0 0 0,0 0 0 0 0,5-1-119 0 0,47-14 606 0 0,-38 10-426 0 0,-1 1 0 0 0,9-2-180 0 0,56-7 234 0 0,68-8-35 0 0,-81 17-379 0 0,-1 3 0 0 0,26 5 180 0 0,-33-1-1717 0 0,-7 0-3394 0 0,13 3-2420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2:46.460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1586 1238 10104 0 0,'0'0'230'0'0,"0"0"30"0"0,0 0 19 0 0,0 0 65 0 0,0 0 243 0 0,0 0 106 0 0,0 0 19 0 0,0 0-15 0 0,11-8 1578 0 0,-6 5-1908 0 0,1 1-1 0 0,0 0 1 0 0,0 0 0 0 0,0 1-1 0 0,5-1-366 0 0,17-5 545 0 0,-17 4-376 0 0,0 1 0 0 0,-1 1 0 0 0,1 0 0 0 0,10 0-169 0 0,21-3 148 0 0,-12 1-121 0 0,-1 1 0 0 0,25 1-27 0 0,-38 1-54 0 0,6 2-1675 0 0,-13 0-2169 0 0,-1 0-2018 0 0</inkml:trace>
  <inkml:trace contextRef="#ctx0" brushRef="#br0" timeOffset="261.875">1539 1395 12992 0 0,'0'0'381'0'0,"0"0"-6"0"0,19 5 106 0 0,-13-3-370 0 0,1-1 0 0 0,-1-1 0 0 0,1 1 0 0 0,0-1 0 0 0,-1 0 0 0 0,1-1 0 0 0,-1 1 0 0 0,2-1-111 0 0,11-1 316 0 0,166-16 781 0 0,-146 15-1002 0 0,-11 1-612 0 0,0 0 1 0 0,19 3 516 0 0,-31 1-448 0 0</inkml:trace>
  <inkml:trace contextRef="#ctx0" brushRef="#br0" timeOffset="-822.512">665 1288 11024 0 0,'0'0'248'0'0,"-4"-3"709"0"0,-1-29 2904 0 0,4 31-3537 0 0,1 1-11 0 0,0 0-14 0 0,0 0-55 0 0,0 0-20 0 0,6 0 58 0 0,-5 0-284 0 0,-1 0 1 0 0,1 0-1 0 0,0 0 1 0 0,-1 0-1 0 0,1 0 1 0 0,0 0-1 0 0,-1 0 0 0 0,1 0 1 0 0,0 0-1 0 0,0 1 1 0 0,-1-1-1 0 0,1 0 1 0 0,0 0-1 0 0,-1 1 1 0 0,1-1-1 0 0,-1 0 1 0 0,1 1-1 0 0,0-1 0 0 0,-1 0 1 0 0,1 1-1 0 0,-1-1 1 0 0,1 1-1 0 0,-1-1 1 0 0,1 1-1 0 0,-1 0 1 0 0,1-1-1 0 0,-1 1 1 0 0,0-1-1 0 0,1 1 0 0 0,-1 0 1 0 0,0-1-1 0 0,0 1 1 0 0,1 0 1 0 0,2 5 51 0 0,0-1 0 0 0,0 1 1 0 0,-1 1-1 0 0,2 4-51 0 0,10 20 121 0 0,-9-19-81 0 0,0-1 0 0 0,0 1 0 0 0,-1 0 0 0 0,-1 0 0 0 0,1 2-40 0 0,7 26-4 0 0,-8-32 11 0 0,4 11 17 0 0,-1 0 1 0 0,-1 1-1 0 0,-1 0-24 0 0,-1 15 312 0 0,-3-34-208 0 0,0-1-6 0 0,0 3 601 0 0,0-8-288 0 0,1-10 20 0 0,0 1 0 0 0,2-8-431 0 0,2-15 112 0 0,0 6-96 0 0,1 1 1 0 0,1 0 0 0 0,2 1-1 0 0,8-20-16 0 0,-10 31-45 0 0,1 0 0 0 0,0 0 0 0 0,2 1 0 0 0,1-2 45 0 0,-7 14-15 0 0,1-1 0 0 0,0 0 0 0 0,0 1 0 0 0,5-3 15 0 0,-9 7-5 0 0,0 0 1 0 0,0 0-1 0 0,0 0 0 0 0,1 0 0 0 0,-1 1 0 0 0,0-1 0 0 0,1 0 0 0 0,-1 1 1 0 0,0-1-1 0 0,1 1 0 0 0,-1-1 0 0 0,1 1 0 0 0,-1 0 0 0 0,1 0 0 0 0,-1 0 0 0 0,1 0 1 0 0,-1 0-1 0 0,1 0 0 0 0,-1 0 0 0 0,1 0 0 0 0,0 0 5 0 0,0 1-13 0 0,1 0-1 0 0,-1 0 1 0 0,1 0-1 0 0,-1 1 1 0 0,0-1 0 0 0,0 0-1 0 0,0 1 1 0 0,0-1-1 0 0,0 1 1 0 0,0 0-1 0 0,2 2 14 0 0,2 4-14 0 0,0 0 0 0 0,0 0 0 0 0,-1 1 0 0 0,0 0 0 0 0,3 8 14 0 0,-3-5-5 0 0,-1 0 0 0 0,0 0 0 0 0,0 0 0 0 0,-2 1 0 0 0,0-1 0 0 0,0 1 0 0 0,-1 2 5 0 0,0 9 16 0 0,-1 0 0 0 0,-1 0 1 0 0,-3 10-17 0 0,-11 33 213 0 0,15-60-160 0 0,0-6-42 0 0,0-1-228 0 0,0 0-115 0 0,0 0-855 0 0,1 0-3485 0 0,7 0-1490 0 0</inkml:trace>
  <inkml:trace contextRef="#ctx0" brushRef="#br0" timeOffset="-496.74">1309 802 14480 0 0,'0'0'330'0'0,"-3"-9"796"0"0,3 9-1101 0 0,-1 1 0 0 0,1-1 0 0 0,0 0 0 0 0,-1 0 0 0 0,1 1 1 0 0,-1-1-1 0 0,1 0 0 0 0,0 1 0 0 0,0-1 0 0 0,-1 0 1 0 0,1 1-1 0 0,0-1 0 0 0,0 0 0 0 0,-1 1 0 0 0,1-1 0 0 0,0 1 1 0 0,0-1-1 0 0,0 0 0 0 0,0 1 0 0 0,0-1 0 0 0,-1 1 1 0 0,1 0-26 0 0,0-1 61 0 0,-13 52 2209 0 0,-11 28-2270 0 0,23-78 16 0 0,-20 75 311 0 0,-5 11-314 0 0,21-67-418 0 0,0-2-4785 0 0,2-9-656 0 0</inkml:trace>
  <inkml:trace contextRef="#ctx0" brushRef="#br0" timeOffset="5288.63">3984 1244 11432 0 0,'0'0'256'0'0,"0"0"34"0"0,0 0 22 0 0,13 0 78 0 0,100 5 1267 0 0,-50-2 885 0 0,23-3-2542 0 0,320-31 2782 0 0,-133 7-2196 0 0,-16 6-110 0 0,-115 10-312 0 0,-29 2-49 0 0,104-10 118 0 0,-132 8-241 0 0,-84 8-18 0 0,-1 0-15 0 0,0 0 0 0 0,0 0 0 0 0,0 0 0 0 0,1 0 0 0 0,-1 0 0 0 0,0 0 0 0 0,0 0 0 0 0,0 0 1 0 0,0 0-1 0 0,0 0 0 0 0,0 0 0 0 0,0 0 0 0 0,0 0 0 0 0,0 0 0 0 0,1 0 0 0 0,-1 0 0 0 0,0 0 0 0 0,0 0 0 0 0,0 0 0 0 0,0 0 1 0 0,0 0-1 0 0,0 0 0 0 0,0 0 0 0 0,0 0 0 0 0,0 0 0 0 0,1 0 0 0 0,-1 0 0 0 0,0 0 0 0 0,0-1 0 0 0,0 1 0 0 0,0 0 0 0 0,0 0 1 0 0,0 0-1 0 0,0 0 0 0 0,0 0 0 0 0,0 0 0 0 0,0 0 0 0 0,0 0 0 0 0,0 0 0 0 0,0 0 0 0 0,0-1 0 0 0,0 1 0 0 0,0 0 0 0 0,0 0 1 0 0,0 0-1 0 0,0 0 0 0 0,0 0 0 0 0,0 0 0 0 0,0 0 0 0 0,0 0 0 0 0,0 0 0 0 0,0-1 0 0 0,0 1 0 0 0,0 0 0 0 0,0 0 0 0 0,0 0 1 0 0,0 0-1 0 0,0 0 0 0 0,0 0 0 0 0,0 0 0 0 0,0 0 0 0 0,0 0 0 0 0,0-1 0 0 0,0 1 41 0 0,-3-2-6750 0 0</inkml:trace>
  <inkml:trace contextRef="#ctx0" brushRef="#br0" timeOffset="9141.113">6738 1079 14168 0 0,'-6'-1'171'0'0,"-1"0"-1"0"0,1 0 1 0 0,-1 0 0 0 0,1 1 0 0 0,-1 0 0 0 0,1 0 0 0 0,0 1 0 0 0,-1 0 0 0 0,-3 1-171 0 0,3-1 32 0 0,6-1 23 0 0,0 0 0 0 0,-1 0 0 0 0,1 1 0 0 0,0-1 0 0 0,0 0 1 0 0,0 0-1 0 0,-1 1 0 0 0,1-1 0 0 0,0 1 0 0 0,0-1 0 0 0,0 1 1 0 0,-1 0-56 0 0,21 4 411 0 0,-4-2-170 0 0,0 0 0 0 0,0-1 0 0 0,0-1 0 0 0,0 0 0 0 0,0-1 0 0 0,8-1-241 0 0,9 1 221 0 0,182-4 378 0 0,-108 0 708 0 0,91-17-1307 0 0,-159 17 102 0 0,57-5 15 0 0,69 3-117 0 0,-129 4-3387 0 0,-26 1 1023 0 0,10 1-4016 0 0</inkml:trace>
  <inkml:trace contextRef="#ctx0" brushRef="#br0" timeOffset="10073.991">6886 1499 13880 0 0,'0'0'314'0'0,"0"0"46"0"0,0 0 22 0 0,0 0-49 0 0,16-14 796 0 0,-8 14-798 0 0,-6-1-283 0 0,0 1-1 0 0,-1 0 1 0 0,1 0-1 0 0,0 0 0 0 0,-1 0 1 0 0,1 0-1 0 0,0 0 1 0 0,-1 1-1 0 0,1-1 0 0 0,0 1 1 0 0,-1-1-1 0 0,1 1 1 0 0,-1-1-1 0 0,1 1 0 0 0,0 0 1 0 0,-1 0-1 0 0,0 0 1 0 0,1 0-1 0 0,0 0-47 0 0,8 10 49 0 0,-1-1 0 0 0,0 1-1 0 0,-1 1 1 0 0,0 0 0 0 0,-1 0 0 0 0,0 0 0 0 0,-1 1-1 0 0,0 0 1 0 0,-1 0 0 0 0,0 1 0 0 0,-1-1-1 0 0,0 6-48 0 0,-2-10 16 0 0,0 1 0 0 0,0-1 0 0 0,-1 0 0 0 0,0 0 0 0 0,-1 1 0 0 0,0-1 0 0 0,0 1 0 0 0,-2 5-16 0 0,0 17 203 0 0,1-30-150 0 0,1-2-41 0 0,0 0 0 0 0,0 0-1 0 0,0 0 1 0 0,-1 1-1 0 0,1-1 1 0 0,0 0-1 0 0,0 0 1 0 0,0 1 0 0 0,0-1-1 0 0,-1 0 1 0 0,1 1-1 0 0,0-1 1 0 0,0 0-1 0 0,0 0 1 0 0,0 1 0 0 0,0-1-1 0 0,0 0 1 0 0,0 1-1 0 0,0-1 1 0 0,0 0-1 0 0,0 1 1 0 0,0-1 0 0 0,0 0-1 0 0,0 1 1 0 0,0-1-1 0 0,0 0 1 0 0,0 0-1 0 0,1 1 1 0 0,-1-1 0 0 0,0 0-1 0 0,0 1-11 0 0,2-1 25 0 0,-1 1-1 0 0,1-1 1 0 0,0 1-1 0 0,-1-1 1 0 0,1 0-1 0 0,0 1 1 0 0,0-1-1 0 0,-1 0 1 0 0,1 0-1 0 0,0 0 1 0 0,0-1-1 0 0,-1 1 1 0 0,1 0-1 0 0,0-1 1 0 0,-1 1-1 0 0,1-1-24 0 0,3-1 85 0 0,-1 1 0 0 0,0-1 0 0 0,1-1-1 0 0,-1 1 1 0 0,0-1 0 0 0,1-1-85 0 0,6-5 257 0 0,0 0 0 0 0,-1-1 0 0 0,0 0 0 0 0,-1-1-257 0 0,1-1 217 0 0,0-1 0 0 0,-1 1 0 0 0,-1-2-1 0 0,0 1 1 0 0,0-1 0 0 0,-2 0-1 0 0,0-1 1 0 0,0 1 0 0 0,-1-1 0 0 0,-1 0-1 0 0,1-8-216 0 0,-2 6 323 0 0,-1-1 0 0 0,-1 1 0 0 0,0-1 0 0 0,-1-3-323 0 0,-1 10-288 0 0,-1 0-1 0 0,1 0 1 0 0,-2 0 288 0 0,1 1-2106 0 0,-1 1 1 0 0,0-1-1 0 0,-4-5 2106 0 0,3 5-7469 0 0</inkml:trace>
  <inkml:trace contextRef="#ctx0" brushRef="#br0" timeOffset="8044.183">6786 271 16152 0 0,'0'-1'35'0'0,"1"1"0"0"0,-1 0 0 0 0,1-1 0 0 0,-1 1 0 0 0,1 0 0 0 0,-1 0 0 0 0,1 0 0 0 0,0-1 0 0 0,-1 1 0 0 0,1 0 0 0 0,-1 0 0 0 0,1 0 0 0 0,0 0 0 0 0,-1 0 0 0 0,1 0 0 0 0,-1 0 0 0 0,1 0 0 0 0,0 0 0 0 0,-1 0 0 0 0,1 0 0 0 0,-1 1 0 0 0,1-1 0 0 0,0 0 0 0 0,-1 0 0 0 0,1 1 0 0 0,-1-1 0 0 0,1 0 0 0 0,-1 1 0 0 0,1-1 0 0 0,-1 0 0 0 0,1 1 1 0 0,-1-1-1 0 0,1 1 0 0 0,-1-1 0 0 0,0 1 0 0 0,1-1 0 0 0,-1 1 0 0 0,0-1 0 0 0,1 1 0 0 0,-1-1 0 0 0,0 1 0 0 0,0-1 0 0 0,1 1 0 0 0,-1 0-35 0 0,1 2 24 0 0,0 1 0 0 0,0-1 0 0 0,0 0 0 0 0,-1 0 0 0 0,1 1 0 0 0,-1-1 0 0 0,0 3-24 0 0,0 22 116 0 0,-2 0 0 0 0,-2 0 0 0 0,0 0 0 0 0,-2 0 0 0 0,-1-1 0 0 0,-7 18-116 0 0,-46 113 1186 0 0,36-88-610 0 0,23-69-488 0 0,1-1 0 0 0,0 0 8 0 0,0 0 35 0 0,0 0 18 0 0,1-1-120 0 0,0 0 0 0 0,0 1 0 0 0,0-1-1 0 0,0 0 1 0 0,0 0 0 0 0,-1 0 0 0 0,1 0-1 0 0,0 0 1 0 0,-1 0 0 0 0,1 0 0 0 0,-1 0-1 0 0,1-1-28 0 0,2-2 45 0 0,17-27-127 0 0,-1-1 0 0 0,-2-1 1 0 0,0 0-1 0 0,-2-3 82 0 0,3-5-351 0 0,0 4 11 0 0,-10 23 117 0 0,-1 0 1 0 0,-1-1-1 0 0,3-9 223 0 0,5-15-298 0 0,-8 21 275 0 0,0 1 0 0 0,-2-1 1 0 0,1-2 22 0 0,-2 12 475 0 0,0 16-438 0 0,0 19-148 0 0,0 1 47 0 0,-2-24 55 0 0,0 1 0 0 0,0-1 0 0 0,-1 1 0 0 0,0 0 0 0 0,0-1 0 0 0,0 1 0 0 0,0 0 9 0 0,-1 2-1 0 0,1 0 0 0 0,0 0 0 0 0,0 0 0 0 0,1 0-1 0 0,0 0 1 0 0,0-1 0 0 0,1 1 0 0 0,0 0 0 0 0,0 0-1 0 0,1 1 2 0 0,8 32 0 0 0,-8-28 7 0 0,0-2 0 0 0,1 1-1 0 0,1 0 1 0 0,-1-1 0 0 0,2 0-1 0 0,-1 0 1 0 0,4 3-7 0 0,5 12 79 0 0,-8-17-21 0 0,-1 0 0 0 0,1-1 1 0 0,0 0-1 0 0,5 4-58 0 0,-10-10 89 0 0,2 4 73 0 0,-3-4-144 0 0,0-1 0 0 0,1 1 1 0 0,-1-1-1 0 0,0 1 1 0 0,1-1-1 0 0,-1 1 0 0 0,0-1 1 0 0,0 1-1 0 0,1-1 1 0 0,-1 1-1 0 0,0-1 0 0 0,0 1 1 0 0,0-1-1 0 0,0 1 1 0 0,0-1-1 0 0,0 1 0 0 0,0-1 1 0 0,0 1-1 0 0,0-1 0 0 0,0 1 1 0 0,0-1-1 0 0,0 1 1 0 0,0-1-1 0 0,0 1-18 0 0,-1 1 40 0 0,0 0-1 0 0,0 0 1 0 0,0 0 0 0 0,0 0 0 0 0,0-1-1 0 0,0 1 1 0 0,-1 0 0 0 0,1-1-1 0 0,-1 1 1 0 0,1-1 0 0 0,-1 1-1 0 0,1-1 1 0 0,-1 0 0 0 0,0 0 0 0 0,0 1-1 0 0,1-1 1 0 0,-1-1 0 0 0,0 1-1 0 0,0 0 1 0 0,-1 0-40 0 0,-8 3 231 0 0,-1 0 1 0 0,1-1-1 0 0,-5 0-231 0 0,3-1 89 0 0,-39 12 202 0 0,29-7-170 0 0,0-1-1 0 0,-13 1-120 0 0,-48 11 16 0 0,70-15-21 0 0,-14 1-606 0 0,41-21-2266 0 0,-1 9 1442 0 0</inkml:trace>
  <inkml:trace contextRef="#ctx0" brushRef="#br0" timeOffset="8472.949">7238 430 14912 0 0,'0'0'340'0'0,"13"-6"946"0"0,-11 5-1268 0 0,0 1-1 0 0,0 0 0 0 0,0 0 1 0 0,-1 0-1 0 0,1 0 0 0 0,0 0 1 0 0,0 0-1 0 0,0 0 0 0 0,0 0 1 0 0,0 1-1 0 0,0-1 1 0 0,0 1-1 0 0,-1-1 0 0 0,1 1 1 0 0,0 0-1 0 0,0 0 0 0 0,-1 0 1 0 0,1 0-1 0 0,0 0 0 0 0,-1 0 1 0 0,1 0-1 0 0,-1 1-17 0 0,3 1 51 0 0,-2 1-1 0 0,1 0 1 0 0,0 0-1 0 0,-1 0 1 0 0,0 0-1 0 0,0 0 1 0 0,1 2-51 0 0,4 9 101 0 0,-2-6-20 0 0,-2-1-1 0 0,1 1 0 0 0,-1 0 0 0 0,0 0 0 0 0,-1 0 1 0 0,0 4-81 0 0,7 55 525 0 0,-8-55-443 0 0,-1-1 0 0 0,-1 1 1 0 0,0-1-1 0 0,-1 0 0 0 0,0 1 0 0 0,-1-1 0 0 0,0 0 0 0 0,-3 4-82 0 0,2 2 302 0 0,4-17-137 0 0,0-1 24 0 0,0 0 3 0 0,0 0 11 0 0,0 0 46 0 0,0 0 27 0 0,0 0 4 0 0,4-3 331 0 0,35-33 564 0 0,-37 34-1150 0 0,0-1 0 0 0,0 0 1 0 0,0 0-1 0 0,0 1 1 0 0,0-1-1 0 0,-1 0 1 0 0,1-1-1 0 0,0-1-25 0 0,-1 1 24 0 0,1 0 0 0 0,0 0 0 0 0,0 0-1 0 0,0 0 1 0 0,2-1-24 0 0,-3 4 6 0 0,4-5 19 0 0,-1 1-1 0 0,1-1 1 0 0,-1 0 0 0 0,-1 0-1 0 0,1-1 1 0 0,-1 1 0 0 0,0-1 0 0 0,-1 1-1 0 0,1-2-24 0 0,3-12 66 0 0,1 0 0 0 0,0 1 0 0 0,2 0 0 0 0,2-3-66 0 0,-9 17 19 0 0,0 0 0 0 0,0 1 0 0 0,-1-1 0 0 0,0 0-1 0 0,0 0 1 0 0,1-4-19 0 0,4-18 79 0 0,-1 14-39 0 0,-3 8-20 0 0,0-1 0 0 0,-1 1 0 0 0,1 0 0 0 0,-1 0 0 0 0,0-1 0 0 0,0 1 0 0 0,-1-1 0 0 0,0 0-20 0 0,4-26 141 0 0,-3 27-126 0 0,0 1 0 0 0,0 0 0 0 0,-1-1 0 0 0,1 1 0 0 0,-1 0 0 0 0,0-1 0 0 0,0 1 0 0 0,-1 0 0 0 0,0-1 0 0 0,0-2-15 0 0,1 6 4 0 0,-1 0-1 0 0,1 0 1 0 0,0 0 0 0 0,0 0-1 0 0,0 0 1 0 0,0 0 0 0 0,0 0-1 0 0,0 0 1 0 0,0 0 0 0 0,0 1-1 0 0,0-1 1 0 0,1 0 0 0 0,-1 0-1 0 0,0 0 1 0 0,1-1-4 0 0,-1 2 0 0 0,0-1 0 0 0,1 1 0 0 0,-1-1 0 0 0,0 1 0 0 0,0-1 0 0 0,0 1 0 0 0,0-1 0 0 0,1 0 0 0 0,-1 1 0 0 0,0-1-1 0 0,0 1 1 0 0,0-1 0 0 0,0 1 0 0 0,-1-1 0 0 0,1 0 0 0 0,0 1 0 0 0,0-1 0 0 0,0 1 0 0 0,0-1 0 0 0,-1 1 0 0 0,1-1 0 0 0,0 1 0 0 0,0-1 0 0 0,-1 1 0 0 0,1-1 0 0 0,0 1 0 0 0,-1-1 0 0 0,1 1 0 0 0,0-1-1 0 0,-1 1 1 0 0,1 0 0 0 0,-1-1 0 0 0,1 1 0 0 0,-1-1 0 0 0,0 1-4 0 0,1 0-4 0 0,-1-1 0 0 0,1 1 0 0 0,-1 0-1 0 0,1 0 1 0 0,0-1 0 0 0,-1 1 0 0 0,1 0 0 0 0,-1-1 0 0 0,1 1 0 0 0,0-1-1 0 0,0 1 1 0 0,-1 0 0 0 0,1-1 0 0 0,0 1 0 0 0,0-1 0 0 0,-1 1-1 0 0,1-1 1 0 0,0 1 0 0 0,0-1 0 0 0,0 1 0 0 0,0 0 0 0 0,0-1-1 0 0,-1 1 1 0 0,1-1 0 0 0,0 1 0 0 0,0-1 0 0 0,0 1 0 0 0,1-1-1 0 0,-1 1 1 0 0,0-1 0 0 0,0 1 0 0 0,0-1 8 0 0,0 1-13 0 0,0 0 1 0 0,0 0-1 0 0,0 0 0 0 0,0 0 0 0 0,0 0 1 0 0,0-1-1 0 0,0 1 0 0 0,1 0 1 0 0,-1 0-1 0 0,0 0 0 0 0,0 0 0 0 0,0 0 1 0 0,0 0-1 0 0,0 0 0 0 0,0 0 1 0 0,0 0-1 0 0,0 0 0 0 0,0 0 0 0 0,0-1 1 0 0,0 1-1 0 0,0 0 0 0 0,0 0 1 0 0,0 0-1 0 0,0 0 0 0 0,0 0 0 0 0,0 0 1 0 0,0 0-1 0 0,0 0 0 0 0,0 0 1 0 0,0 0-1 0 0,0-1 0 0 0,0 1 0 0 0,-1 0 1 0 0,1 0-1 0 0,0 0 0 0 0,0 0 1 0 0,0 0-1 0 0,0 0 0 0 0,0 0 0 0 0,0 0 1 0 0,0 0-1 0 0,0 0 0 0 0,0 0 1 0 0,0 0-1 0 0,0 0 0 0 0,0 0 0 0 0,0 0 1 0 0,0 0-1 0 0,-1 0 13 0 0,-5 0 514 0 0,-3 2-2026 0 0,1 2-5189 0 0,-2 1-39 0 0</inkml:trace>
  <inkml:trace contextRef="#ctx0" brushRef="#br0" timeOffset="8815.182">7688 486 13536 0 0,'17'5'306'0'0,"-14"-4"46"0"0,-3-1 22 0 0,-1 2-345 0 0,1 0 0 0 0,-1 0 0 0 0,0 0 0 0 0,0-1 0 0 0,0 1 0 0 0,0 0 0 0 0,0 0 0 0 0,-1-1 1 0 0,1 1-1 0 0,0 0 0 0 0,-1-1 0 0 0,1 0 0 0 0,-1 1 0 0 0,0-1 0 0 0,1 0 0 0 0,-1 0 1 0 0,0 1-1 0 0,0-1 0 0 0,0 0-29 0 0,-12 10 352 0 0,0 5 93 0 0,3-6 210 0 0,2 2-1 0 0,-6 7-654 0 0,12-16 118 0 0,1 1 0 0 0,1-1 0 0 0,-1 0 0 0 0,0 1 0 0 0,1-1 0 0 0,-1 1 0 0 0,1-1 0 0 0,0 1 0 0 0,0 0 0 0 0,1-1 0 0 0,-1 1 0 0 0,1 2-118 0 0,0-3 68 0 0,0-1-1 0 0,1 1 1 0 0,-1-1-1 0 0,1 1 1 0 0,0-1-1 0 0,0 0 1 0 0,0 1-1 0 0,0-1 0 0 0,0 1-67 0 0,3 5 213 0 0,-2-6-174 0 0,-1-1 0 0 0,1 0 0 0 0,-1 0 0 0 0,1 0 0 0 0,0 0-1 0 0,0 0 1 0 0,0 0 0 0 0,-1-1 0 0 0,1 1 0 0 0,0-1 0 0 0,0 1-1 0 0,0-1 1 0 0,0 1 0 0 0,1-1-39 0 0,1 1 80 0 0,8 0 17 0 0,0 0 0 0 0,-1 0 0 0 0,1-1 0 0 0,0 0 0 0 0,0-1 0 0 0,0-1 0 0 0,-1 0 0 0 0,3-1-97 0 0,43-4 104 0 0,-19 3-70 0 0,30 0-2686 0 0,-59 4-4001 0 0</inkml:trace>
  <inkml:trace contextRef="#ctx0" brushRef="#br0" timeOffset="5964.722">4428 1518 12960 0 0,'-2'-1'116'0'0,"2"1"-93"0"0,-1 0 0 0 0,1 0-1 0 0,-1-1 1 0 0,1 1 0 0 0,-1 0 0 0 0,1 0-1 0 0,-1 0 1 0 0,1 0 0 0 0,-1 0 0 0 0,1 0-1 0 0,-1 0 1 0 0,1 1 0 0 0,-1-1-1 0 0,1 0 1 0 0,-1 0 0 0 0,1 0 0 0 0,-1 0-1 0 0,1 1 1 0 0,-1-1 0 0 0,1 0-1 0 0,0 0 1 0 0,-1 1 0 0 0,1-1 0 0 0,-1 0-1 0 0,1 1 1 0 0,0-1 0 0 0,-1 0 0 0 0,1 1-1 0 0,0-1 1 0 0,-1 0 0 0 0,1 1-1 0 0,0-1 1 0 0,0 1 0 0 0,-1-1-23 0 0,-2 5-14 0 0,-2 1 151 0 0,1-1 0 0 0,0 1 0 0 0,0 0 0 0 0,0 0 0 0 0,1 0 0 0 0,-1 2-137 0 0,-42 101 2086 0 0,15-36-870 0 0,20-47-749 0 0,7-17-322 0 0,1-1 1 0 0,-1 0-1 0 0,-1 1 0 0 0,-3 4-145 0 0,-19 30 456 0 0,20-30-329 0 0,-1-1 0 0 0,-1 1 0 0 0,0-2 0 0 0,0 1 0 0 0,-3 1-127 0 0,-6 10 126 0 0,1-1-55 0 0,11-15-60 0 0,18-15 110 0 0,-11 8-127 0 0,1-1 0 0 0,-1 0 1 0 0,0 1-1 0 0,0-1 0 0 0,0 1 0 0 0,0-1 0 0 0,0 0 0 0 0,0 0 0 0 0,0 0 1 0 0,0 0-1 0 0,0 0 0 0 0,0 0 0 0 0,0 0 0 0 0,-1 0 0 0 0,2-1 6 0 0,6-15-79 0 0,-4 9-81 0 0,-1 0 0 0 0,2 0-1 0 0,2-3 161 0 0,5-9-528 0 0,-2 0 0 0 0,0 0-1 0 0,-1-1 1 0 0,2-8 528 0 0,12-26-1011 0 0,-19 43 550 0 0,0 1 0 0 0,2-11 461 0 0,7-20-1175 0 0,-13 42 1159 0 0,4-8-235 0 0,-1 0 0 0 0,0-1 0 0 0,0 1 1 0 0,0-1-1 0 0,-2 1 0 0 0,1-1 0 0 0,0-7 251 0 0,-1 8 15 0 0,1 1 0 0 0,-1 0 0 0 0,1 0 0 0 0,1 0 0 0 0,-1 0 1 0 0,1 1-1 0 0,1-1 0 0 0,-1 1 0 0 0,1-1-15 0 0,-2 4 103 0 0,3-14 691 0 0,-5 16-686 0 0,1-1 0 0 0,-1 1 1 0 0,0 0-1 0 0,1-1 0 0 0,-1 1 0 0 0,1 0 1 0 0,-1-1-1 0 0,1 1 0 0 0,0 0 1 0 0,-1 0-1 0 0,1-1 0 0 0,1 0-108 0 0,-2 2 27 0 0,0 0 0 0 0,0 0 0 0 0,0-1 0 0 0,0 1 0 0 0,1 0 0 0 0,-1 0 0 0 0,0-1 0 0 0,0 1 0 0 0,0 0 0 0 0,0-1-1 0 0,0 1 1 0 0,0 0 0 0 0,0 0 0 0 0,0-1 0 0 0,0 1 0 0 0,0 0 0 0 0,0-1 0 0 0,0 1 0 0 0,0 0 0 0 0,0 0 0 0 0,0-1 0 0 0,0 1 0 0 0,0 0 0 0 0,-1 0 0 0 0,1-1 0 0 0,0 1-1 0 0,0 0 1 0 0,0 0 0 0 0,0-1 0 0 0,0 1 0 0 0,-1 0 0 0 0,1 0-27 0 0,0 0 13 0 0,0 0 0 0 0,0 0 0 0 0,0 0 0 0 0,0 0 0 0 0,0 0 0 0 0,1 0 0 0 0,-1 0 0 0 0,0 0 0 0 0,0 0 0 0 0,0 0 1 0 0,0 0-1 0 0,0 0 0 0 0,0-1 0 0 0,0 1 0 0 0,0 0 0 0 0,0 0 0 0 0,0 0 0 0 0,0 0 0 0 0,0 0 0 0 0,0 0 0 0 0,0 0 0 0 0,0 0 0 0 0,1 0 0 0 0,-1 0 0 0 0,0 0 0 0 0,0 0 0 0 0,0 0 0 0 0,0 0 0 0 0,0 0 0 0 0,0 0 0 0 0,0 0 0 0 0,0 0 0 0 0,0 0 0 0 0,0-1 0 0 0,0 1 0 0 0,0 0 0 0 0,0 0 0 0 0,0 0 0 0 0,0 0 0 0 0,0 0 1 0 0,0 0-1 0 0,0 0 0 0 0,0 0 0 0 0,0 0 0 0 0,0 0 0 0 0,0 0 0 0 0,0 0 0 0 0,0 0 0 0 0,0-1 0 0 0,0 1 0 0 0,0 0 0 0 0,0 0 0 0 0,0 0 0 0 0,0 0 0 0 0,0 0 0 0 0,-1 0 0 0 0,1 0 0 0 0,0 0 0 0 0,0 0 0 0 0,0 0 0 0 0,0 0 0 0 0,0 0 0 0 0,0 0 0 0 0,0 0 0 0 0,0 0 0 0 0,0 0 0 0 0,0 0 0 0 0,0 0 1 0 0,0 0-15 0 0,-1 2 151 0 0,1 0 0 0 0,-1 1 0 0 0,1-1-1 0 0,0 0 1 0 0,0 1 0 0 0,0-1-1 0 0,1 2-149 0 0,-3 1 40 0 0,2-4-35 0 0,-1 0 0 0 0,1-1 0 0 0,0 1 0 0 0,0 0 0 0 0,0-1 0 0 0,-1 1 0 0 0,1 0 0 0 0,0-1 0 0 0,0 1 0 0 0,0 0 0 0 0,0-1 0 0 0,0 1 0 0 0,0 0 0 0 0,0-1 0 0 0,1 1 0 0 0,-1 0 0 0 0,0-1 0 0 0,0 1 0 0 0,0 0 0 0 0,1-1 0 0 0,-1 1 0 0 0,0 0 0 0 0,1-1 0 0 0,-1 1-5 0 0,15 25 137 0 0,-11-19-144 0 0,0 0 0 0 0,0 0 0 0 0,0 0 0 0 0,1-1 0 0 0,-1 0 0 0 0,2 0-1 0 0,-1 0 1 0 0,1 0 7 0 0,7 4 1 0 0,-6-5 24 0 0,-1-1-1 0 0,0 1 1 0 0,-1 0-1 0 0,2 2-24 0 0,-4-4 14 0 0,0 0 0 0 0,0-1 0 0 0,0 0 0 0 0,0 0 0 0 0,0 0 0 0 0,1 0 0 0 0,-1 0 0 0 0,1 0 0 0 0,3 0-14 0 0,17 10 31 0 0,-5 1 212 0 0,1-2-1 0 0,6 3-242 0 0,-2-1 259 0 0,6 7 365 0 0,-29-19-603 0 0,0-1 0 0 0,0 1 0 0 0,-1-1 0 0 0,1 1 0 0 0,-1 0-1 0 0,1 0 1 0 0,-1-1 0 0 0,1 1 0 0 0,-1 0 0 0 0,1 0 0 0 0,-1 0-1 0 0,0 0 1 0 0,1-1 0 0 0,-1 1 0 0 0,0 0 0 0 0,0 0 0 0 0,0 0-21 0 0,5 11 152 0 0,-5-10-119 0 0,1-1-1 0 0,-1 1 1 0 0,0 0-1 0 0,0 0 1 0 0,1-1 0 0 0,-1 1-1 0 0,0 0 1 0 0,-1 0-1 0 0,1-1 1 0 0,0 1-1 0 0,-1 0 1 0 0,1 0 0 0 0,0-1-1 0 0,-1 1 1 0 0,0 0-1 0 0,1-1 1 0 0,-1 1 0 0 0,0-1-1 0 0,0 1 1 0 0,0-1-1 0 0,0 1 1 0 0,0-1 0 0 0,0 0-1 0 0,-1 1 1 0 0,0-1-33 0 0,-17 9 295 0 0,-1-2 0 0 0,0-1 0 0 0,0 0 0 0 0,-15 2-295 0 0,-42 11 28 0 0,2-1 98 0 0,-44 5-126 0 0,106-21-219 0 0,-21 1 371 0 0,13-8-3275 0 0,21 3-1692 0 0,6-3-1411 0 0</inkml:trace>
  <inkml:trace contextRef="#ctx0" brushRef="#br0" timeOffset="6472.543">4790 1613 13040 0 0,'0'0'297'0'0,"10"-9"826"0"0,-7 7-1005 0 0,0-1 0 0 0,0 1 0 0 0,0 0 0 0 0,0 1 0 0 0,0-1 0 0 0,0 1 0 0 0,0-1 0 0 0,1 1-1 0 0,-1 0 1 0 0,1 0 0 0 0,-1 0 0 0 0,1 1 0 0 0,-1-1 0 0 0,1 1 0 0 0,-1 0 0 0 0,1 0 0 0 0,-1 0 0 0 0,1 0 0 0 0,-1 1 0 0 0,1-1 0 0 0,-1 1 0 0 0,1 0-118 0 0,3 2 123 0 0,-1-1-1 0 0,1 1 0 0 0,-1 0 0 0 0,0 1 0 0 0,0-1 1 0 0,0 1-1 0 0,0 0 0 0 0,-1 1 0 0 0,0-1 0 0 0,0 1 0 0 0,0 1-122 0 0,4 2 42 0 0,-7-7-33 0 0,0 1 0 0 0,-1-1-1 0 0,1 1 1 0 0,0 0 0 0 0,0 0-1 0 0,-1 0 1 0 0,1 0-1 0 0,-1 0 1 0 0,0 1 0 0 0,1-1-1 0 0,-1 0 1 0 0,0 1-1 0 0,0-1 1 0 0,0 1-9 0 0,6 42 333 0 0,-7-43-313 0 0,1 1 0 0 0,-1 0 0 0 0,0 0 0 0 0,0 0 0 0 0,0 0 0 0 0,0 0-1 0 0,0 0 1 0 0,-1 0 0 0 0,1-1 0 0 0,-1 2-20 0 0,0-1 23 0 0,0 1 0 0 0,1-1 1 0 0,-1 0-1 0 0,1 1 0 0 0,0-1 0 0 0,0 0 0 0 0,0 1 0 0 0,1 2-23 0 0,-1-4 18 0 0,1 0 0 0 0,-1 0 0 0 0,0 0 0 0 0,0 0 0 0 0,0 1 0 0 0,0-1 0 0 0,0 0-1 0 0,-1 0 1 0 0,1 0 0 0 0,-1 1 0 0 0,1-1 0 0 0,-1 1-18 0 0,0 0 47 0 0,0 1 0 0 0,0 0 1 0 0,0 0-1 0 0,0 0 0 0 0,1 1 0 0 0,0-1 0 0 0,0 0 1 0 0,0 0-1 0 0,1 0 0 0 0,-1 2-47 0 0,1-4-19 0 0,-1 0 0 0 0,0-1 0 0 0,0 1 0 0 0,-1 0 0 0 0,1 0 0 0 0,0 0 0 0 0,-1 0 0 0 0,1 0 0 0 0,-1 0 0 0 0,1-1 0 0 0,-2 3 19 0 0,0 3-50 0 0,1-5 134 0 0,-4 7 320 0 0,1-4-73 0 0,2-6 125 0 0,13-5 108 0 0,-8 4-439 0 0,-2 2-101 0 0,-1-1-1 0 0,1 1 0 0 0,-1-1 0 0 0,1 1 1 0 0,0-1-1 0 0,-1 1 0 0 0,1-1 0 0 0,-1 0 1 0 0,1 1-1 0 0,-1-1 0 0 0,0 0 0 0 0,1 1 1 0 0,-1-1-1 0 0,0 0 0 0 0,1 0 1 0 0,-1 1-1 0 0,0-1 0 0 0,0 0 0 0 0,1 0 1 0 0,-1 0-1 0 0,0 0-23 0 0,5-15 254 0 0,20-16 73 0 0,-16 22-201 0 0,-1 0 0 0 0,0-1 0 0 0,0-1-126 0 0,7-14 216 0 0,-4 10-164 0 0,-1-2 0 0 0,-1 1 0 0 0,-1-1 0 0 0,2-7-52 0 0,-6 14 16 0 0,5-16 12 0 0,-1 0 0 0 0,-1 0 0 0 0,-2 0 0 0 0,1-14-28 0 0,-4 23-10 0 0,-1 10-1 0 0,0-1-1 0 0,0 1 1 0 0,-1-1-1 0 0,0 1 1 0 0,-1-1-1 0 0,0 1 1 0 0,0-1-1 0 0,0 1 1 0 0,-3-7 11 0 0,3 11-367 0 0,0-3-15 0 0,-4 8-6458 0 0,5-1-33 0 0</inkml:trace>
  <inkml:trace contextRef="#ctx0" brushRef="#br0" timeOffset="7109.597">5256 1806 11720 0 0,'0'0'264'0'0,"0"0"34"0"0,0 0 22 0 0,3 8 67 0 0,3 8-377 0 0,3 11 647 0 0,-7-13-376 0 0,0 1 0 0 0,-1 0 1 0 0,-1 0-1 0 0,0 0 1 0 0,-1 0-1 0 0,-1 0 1 0 0,0-1-1 0 0,-1 1 1 0 0,-1-1-1 0 0,0 1 0 0 0,-3 4-281 0 0,6-17 43 0 0,1-1 0 0 0,-1 1 0 0 0,0 0 0 0 0,0-1-1 0 0,0 1 1 0 0,0-1 0 0 0,0 1 0 0 0,0-1-1 0 0,0 0 1 0 0,-1 1 0 0 0,1-1 0 0 0,0 0-1 0 0,-1 0 1 0 0,1 0 0 0 0,-1 0-43 0 0,0 0 190 0 0,2-1 2 0 0,0-1-163 0 0,-1 1 0 0 0,1 0 0 0 0,0-1-1 0 0,-1 1 1 0 0,1-1 0 0 0,-1 1-1 0 0,1 0 1 0 0,0-1 0 0 0,-1 1 0 0 0,1-1-1 0 0,0 1 1 0 0,0-1 0 0 0,-1 1-1 0 0,1-1 1 0 0,0 1 0 0 0,0-1-1 0 0,0 0-28 0 0,0-8 94 0 0,1 0-1 0 0,1 0 0 0 0,-1 0 1 0 0,2-3-94 0 0,0 1 38 0 0,1-2-168 0 0,0 1 0 0 0,1 0 0 0 0,0 0 0 0 0,1 0 0 0 0,0 1 0 0 0,1 0 0 0 0,0 0-1 0 0,1 0 1 0 0,0 1 0 0 0,6-6 130 0 0,-12 14-35 0 0,0 1 0 0 0,1-1 0 0 0,-1 0 1 0 0,1 1-1 0 0,-1-1 0 0 0,1 1 0 0 0,-1 0 0 0 0,1 0 0 0 0,0 0 0 0 0,0 0 0 0 0,1 0 35 0 0,4 0-27 0 0,-7 2 13 0 0,1-1 0 0 0,-1 1 0 0 0,1-1 0 0 0,-1 1-1 0 0,0-1 1 0 0,1 1 0 0 0,-1-1 0 0 0,1 1-1 0 0,-1 0 1 0 0,0 0 0 0 0,0 0 0 0 0,1 0-1 0 0,-1 0 1 0 0,0 0 0 0 0,0 0 0 0 0,0 0-1 0 0,0 1 1 0 0,0-1 0 0 0,-1 0 0 0 0,1 0-1 0 0,0 1 1 0 0,0-1 0 0 0,-1 1 0 0 0,1 0 14 0 0,1 3 9 0 0,0 1 1 0 0,0-1 0 0 0,0 1-1 0 0,-1 0 1 0 0,1 3-10 0 0,-1-1 97 0 0,-1 1 0 0 0,0 0 0 0 0,-1 0 0 0 0,0 0 0 0 0,-1 5-97 0 0,0-7 132 0 0,0 0-1 0 0,-1 0 0 0 0,0 0 1 0 0,0-1-1 0 0,0 1 0 0 0,-2 2-131 0 0,4-8 128 0 0,1-1-2 0 0,-3-1 180 0 0,3 1-303 0 0,0 0 1 0 0,0 0-1 0 0,0 0 0 0 0,0 0 1 0 0,0 0-1 0 0,0 0 0 0 0,1-1 0 0 0,-1 1 1 0 0,0 0-1 0 0,0 0 0 0 0,0 0 1 0 0,0 0-1 0 0,0 0 0 0 0,0 0 1 0 0,0 0-1 0 0,0-1 0 0 0,0 1 1 0 0,0 0-1 0 0,0 0 0 0 0,0 0 1 0 0,0 0-1 0 0,0 0 0 0 0,0 0 1 0 0,0-1-1 0 0,0 1 0 0 0,0 0 1 0 0,0 0-1 0 0,0 0 0 0 0,0 0 1 0 0,0 0-1 0 0,0-1 0 0 0,0 1 1 0 0,0 0-1 0 0,0 0 0 0 0,0 0 1 0 0,0 0-1 0 0,0 0 0 0 0,0 0 0 0 0,0-1 1 0 0,0 1-1 0 0,0 0 0 0 0,0 0 1 0 0,0 0-1 0 0,-1 0 0 0 0,1 0 1 0 0,0 0-1 0 0,0 0 0 0 0,0 0 1 0 0,0-1-1 0 0,0 1 0 0 0,0 0 1 0 0,0 0-1 0 0,-1 0 0 0 0,1 0 1 0 0,0 0-1 0 0,0 0 0 0 0,0 0 1 0 0,0 0-1 0 0,0 0 0 0 0,-1 0 1 0 0,1 0-1 0 0,0 0 0 0 0,0 0 1 0 0,0 0-1 0 0,0 0 0 0 0,0 0 1 0 0,-1 0-1 0 0,1 0 0 0 0,0 0 0 0 0,0 0-3 0 0,1-2 37 0 0,0 0 0 0 0,0-1 0 0 0,0 1-1 0 0,0-1 1 0 0,-1 1 0 0 0,1-1 0 0 0,-1 1-1 0 0,1-3-36 0 0,-1 1 19 0 0,1 0 0 0 0,0 1 1 0 0,-1-1-1 0 0,2 0 0 0 0,0-3-19 0 0,7-7 2 0 0,0-1 1 0 0,0 2 0 0 0,2-1-1 0 0,10-10-2 0 0,-18 21 9 0 0,0 0-1 0 0,1 0 0 0 0,-1 0 0 0 0,1 0 1 0 0,0 0-1 0 0,0 1 0 0 0,0 0 0 0 0,0 0 0 0 0,0 0 1 0 0,0 0-1 0 0,1 1 0 0 0,1-1-8 0 0,-4 2 125 0 0,-2 0 3 0 0,0 0-116 0 0,0 1 0 0 0,0-1 0 0 0,1 1-1 0 0,-1-1 1 0 0,0 1 0 0 0,1-1 0 0 0,-1 1-1 0 0,0-1 1 0 0,1 1 0 0 0,-1-1 0 0 0,1 1-1 0 0,-1-1 1 0 0,1 0 0 0 0,-1 1 0 0 0,1-1-1 0 0,-1 0 1 0 0,1 1 0 0 0,0-1-12 0 0,0 0 11 0 0,0 1-1 0 0,0 0 1 0 0,-1-1 0 0 0,1 1 0 0 0,0 0 0 0 0,0-1 0 0 0,0 1-1 0 0,-1 0 1 0 0,1 0 0 0 0,0 0 0 0 0,-1-1 0 0 0,1 1-1 0 0,0 1-10 0 0,0 0 18 0 0,1 5 62 0 0,0-1 1 0 0,0 1 0 0 0,0 0-1 0 0,-1 0 1 0 0,1 0 0 0 0,-2 0-1 0 0,1 0 1 0 0,-1 4-81 0 0,1 7 110 0 0,-1-16-94 0 0,1 0 0 0 0,-1 0 0 0 0,0 0 0 0 0,0 0 0 0 0,0 0 0 0 0,0 1 1 0 0,0-1-1 0 0,0 1-16 0 0,-12 27-780 0 0,12-28-4025 0 0,0-2-1695 0 0</inkml:trace>
  <inkml:trace contextRef="#ctx0" brushRef="#br0" timeOffset="4458.279">5118 436 11432 0 0,'0'0'256'0'0,"0"0"34"0"0,1 1 22 0 0,13 13 67 0 0,-8-8-355 0 0,-1 1 0 0 0,0 0 1 0 0,-1 1-1 0 0,1-1 0 0 0,-1 1 1 0 0,-1 0-1 0 0,0 0 0 0 0,0 0 0 0 0,0 0 1 0 0,-1 1-1 0 0,-1-1 0 0 0,1 1-24 0 0,2 20 488 0 0,-2 0 0 0 0,-1-1 0 0 0,-1 2-488 0 0,-1-3 554 0 0,-2 0 1 0 0,0 0 0 0 0,-5 12-555 0 0,8-35 90 0 0,-1 0 0 0 0,0-1 0 0 0,0 1 0 0 0,0-1 0 0 0,-1 1 1 0 0,1-1-1 0 0,-1 1 0 0 0,1-1 0 0 0,-1 0 0 0 0,0 0 0 0 0,-2 3-90 0 0,1-3 1210 0 0,8-8-805 0 0,5-8-296 0 0,1 1 0 0 0,1 0 0 0 0,0 1 1 0 0,2-1-110 0 0,19-18-4 0 0,-5 2 4 0 0,3-1 0 0 0,-2-2 0 0 0,-1 0 0 0 0,-2-2 0 0 0,1-4 0 0 0,-4 7 1 0 0,-19 26 6 0 0,-1 0 0 0 0,1 0 0 0 0,-1 0 0 0 0,0 0 0 0 0,-1 0 0 0 0,1-1 0 0 0,-1 1 0 0 0,1-1-1 0 0,-2 0 1 0 0,1 0 0 0 0,0 0 0 0 0,-1 0 0 0 0,0 0-7 0 0,0-3 62 0 0,0 0-1 0 0,-1 0 0 0 0,0 0 1 0 0,0-5-62 0 0,-1 11 24 0 0,1-1 0 0 0,0 1 0 0 0,-1 0 0 0 0,1 0 0 0 0,-1-1 0 0 0,0 1 0 0 0,0 0 0 0 0,0 0 0 0 0,0 0 0 0 0,0 0 0 0 0,0 0 0 0 0,-1 0 0 0 0,1 0-1 0 0,-1 0 1 0 0,1 1 0 0 0,-1-1 0 0 0,0 0 0 0 0,0 0-24 0 0,-2 0-23 0 0,1 0 0 0 0,-1 0 0 0 0,1 0 0 0 0,-1 0 0 0 0,0 0 0 0 0,0 1 0 0 0,1 0 0 0 0,-1-1 0 0 0,-3 1 23 0 0,-12 1-5679 0 0,12 3-346 0 0</inkml:trace>
  <inkml:trace contextRef="#ctx0" brushRef="#br0" timeOffset="4827.329">5627 779 13072 0 0,'0'0'297'0'0,"0"0"39"0"0,0 0 19 0 0,0 2-34 0 0,-19 32-180 0 0,3-5-47 0 0,8-16 111 0 0,7-12-149 0 0,0 0 1 0 0,0 0 0 0 0,0 1-1 0 0,0-1 1 0 0,0 0-1 0 0,0 1 1 0 0,1-1-1 0 0,-1 1 1 0 0,0-1 0 0 0,1 1-1 0 0,0-1 1 0 0,-1 1-1 0 0,1 0 1 0 0,0 0-57 0 0,0-1 225 0 0,0-1-7 0 0,1 7 520 0 0,0-6-662 0 0,1 0-1 0 0,0 0 0 0 0,-1 0 1 0 0,1 0-1 0 0,0 0 0 0 0,0-1 1 0 0,0 1-1 0 0,0-1 0 0 0,0 1 1 0 0,0-1-1 0 0,0 0 1 0 0,0 1-1 0 0,0-1 0 0 0,0 0 1 0 0,0 0-1 0 0,0-1 0 0 0,0 1 1 0 0,-1 0-1 0 0,1-1 0 0 0,0 1 1 0 0,0-1-1 0 0,0 0 1 0 0,0 1-1 0 0,0-1 0 0 0,0-1-75 0 0,10-3 268 0 0,0-1-1 0 0,-1 0 1 0 0,6-5-268 0 0,-12 8 54 0 0,0-1 14 0 0,0 0-1 0 0,-1 0 1 0 0,1-1-1 0 0,-1 0 1 0 0,0 0-1 0 0,0 0 1 0 0,-1 0-1 0 0,1 0 1 0 0,-1-1-1 0 0,0 0 1 0 0,-1 0-1 0 0,0 0 1 0 0,1 0-1 0 0,-2 0 1 0 0,1 0-1 0 0,0-5-67 0 0,-2 8 13 0 0,0 0-1 0 0,1 0 0 0 0,-2 1 0 0 0,1-1 0 0 0,0 0 1 0 0,-1 0-1 0 0,1 1 0 0 0,-1-1 0 0 0,0 0 1 0 0,0 1-1 0 0,0-1 0 0 0,0 1 0 0 0,0-1 0 0 0,0 1 1 0 0,-1 0-1 0 0,1-1 0 0 0,-1 1 0 0 0,0 0 0 0 0,0 0 1 0 0,0 0-1 0 0,0 0 0 0 0,0 0-12 0 0,-1 0-762 0 0,1 0-1 0 0,0 1 0 0 0,-1-1 1 0 0,0 1-1 0 0,1-1 1 0 0,-1 1-1 0 0,0 0 1 0 0,0 0 762 0 0,-6-3-6360 0 0</inkml:trace>
  <inkml:trace contextRef="#ctx0" brushRef="#br0" timeOffset="3797.096">4076 595 13184 0 0,'0'0'298'0'0,"0"0"46"0"0,0 0 22 0 0,1-1-48 0 0,1-1-233 0 0,0 0 0 0 0,0 0-1 0 0,0 0 1 0 0,1 0 0 0 0,-1 0 0 0 0,1 0-1 0 0,0 0 1 0 0,-1 1 0 0 0,1 0 0 0 0,1-1-85 0 0,-2 2 168 0 0,0-1 0 0 0,1 1 1 0 0,-1 0-1 0 0,0 0 0 0 0,1 0 1 0 0,-1 0-1 0 0,1 1 0 0 0,-1-1 1 0 0,2 1-169 0 0,0 0 142 0 0,3 1-3 0 0,1 1 0 0 0,-1 0-1 0 0,-1 0 1 0 0,1 1-1 0 0,0-1 1 0 0,-1 2-1 0 0,0-1 1 0 0,1 1-1 0 0,-2 0 1 0 0,1 0 0 0 0,-1 0-1 0 0,3 4-138 0 0,-3-3 51 0 0,0 1 0 0 0,0 0-1 0 0,-1 0 1 0 0,0 1 0 0 0,2 5-51 0 0,4 6 78 0 0,-8-13-38 0 0,0 1 0 0 0,-1 0-1 0 0,1-1 1 0 0,-1 1 0 0 0,0 0-1 0 0,-1 0 1 0 0,0 0 0 0 0,0 6-40 0 0,-1-5 27 0 0,1-2-17 0 0,-1 0-1 0 0,0 0 1 0 0,0 0-1 0 0,0 0 1 0 0,-3 4-10 0 0,-2 17 58 0 0,4-20-9 0 0,0-1 1 0 0,-1 1 0 0 0,1-1-1 0 0,-1 0 1 0 0,0 0-1 0 0,-1 0 1 0 0,1 0-1 0 0,-3 1-49 0 0,-4 11 46 0 0,-22 19 45 0 0,31-36-80 0 0,0 1 0 0 0,1-1 0 0 0,-1 0 0 0 0,0 0 0 0 0,0 0 0 0 0,-1-1-1 0 0,1 1 1 0 0,0 0 0 0 0,0 0 0 0 0,0 0 0 0 0,0-1 0 0 0,-1 1 0 0 0,1-1 0 0 0,0 1 0 0 0,-1-1 0 0 0,1 1 0 0 0,0-1 0 0 0,-1 0 0 0 0,1 0-1 0 0,-1 0 1 0 0,0 0-11 0 0,-5 0 104 0 0,6-2-78 0 0,0 1 4 0 0,1 1-23 0 0,0 0 0 0 0,-1 0 0 0 0,1-1 0 0 0,0 1 0 0 0,-1 0 0 0 0,1 0 0 0 0,0 0 0 0 0,-1-1 0 0 0,1 1 0 0 0,0 0 0 0 0,-1 0 0 0 0,1-1 0 0 0,0 1 0 0 0,0 0 0 0 0,-1-1 0 0 0,1 1 0 0 0,0 0 0 0 0,0-1 0 0 0,0 1 0 0 0,0 0 0 0 0,0-1 0 0 0,-1 1 0 0 0,1-1-7 0 0,8-8 127 0 0,2-1-36 0 0,-1 0-1 0 0,7-9-90 0 0,15-15 51 0 0,7-7-24 0 0,-8 6 10 0 0,-16 21-5 0 0,-1-1 0 0 0,6-11-32 0 0,18-19 68 0 0,-31 39-49 0 0,-1 1 0 0 0,-1-1 0 0 0,1 0 0 0 0,-1 0-1 0 0,0-1 1 0 0,0 1 0 0 0,-1-1 0 0 0,0 0 0 0 0,1-2-19 0 0,-3 7 20 0 0,0-1-1 0 0,0 1 1 0 0,1-1 0 0 0,0 1 0 0 0,-1-1 0 0 0,1 1 0 0 0,0 0 0 0 0,0 0-1 0 0,0 0 1 0 0,0 0 0 0 0,1-1-20 0 0,-1 2 18 0 0,0-1-1 0 0,0 0 1 0 0,0 0-1 0 0,0 0 1 0 0,0 0-1 0 0,-1 0 0 0 0,1 0 1 0 0,-1-1-1 0 0,1 1 1 0 0,-1 0-1 0 0,0-1-17 0 0,4-21 113 0 0,-5 20-92 0 0,1 0 0 0 0,-1 0 1 0 0,1 0-1 0 0,0 0 0 0 0,1 0 0 0 0,0-1-21 0 0,-1 3 25 0 0,0-1 0 0 0,0 0 0 0 0,0 1 0 0 0,0-1 0 0 0,-1 0 0 0 0,1 0 0 0 0,-1 0 0 0 0,1 1 0 0 0,-1-1 0 0 0,0 0 0 0 0,0 0 0 0 0,0 0 0 0 0,-1 0 0 0 0,1 1 0 0 0,-1-1 0 0 0,0-2-25 0 0,1 4 6 0 0,0 0 0 0 0,0 0 0 0 0,0 1 0 0 0,-1-1 0 0 0,1 0 0 0 0,1 0 0 0 0,-1 1 0 0 0,0-1 0 0 0,0 0 0 0 0,0 0 0 0 0,0 1-1 0 0,0-1 1 0 0,1 0 0 0 0,-1 1 0 0 0,0-1 0 0 0,1 0 0 0 0,-1 1 0 0 0,0-1 0 0 0,1 0-6 0 0,-1 1 0 0 0,0 0 0 0 0,1-1 0 0 0,-1 1 0 0 0,0 0 0 0 0,0-1 0 0 0,0 1 0 0 0,1 0 0 0 0,-1-1 0 0 0,0 1 0 0 0,0 0 0 0 0,0-1 0 0 0,0 1 0 0 0,0 0 0 0 0,0-1 0 0 0,0 1 0 0 0,0 0 0 0 0,0-1 0 0 0,0 1 0 0 0,0 0 0 0 0,0-1 0 0 0,0 1 0 0 0,0 0 0 0 0,0-1 0 0 0,0 1 0 0 0,0 0 0 0 0,0-1 0 0 0,-1 1 0 0 0,1 0 0 0 0,0-1 0 0 0,0 1 0 0 0,0 0 0 0 0,-1-1-1 0 0,1 1 1 0 0,0 0 0 0 0,0 0 0 0 0,0-1 0 0 0,-1 1 0 0 0,1 0 0 0 0,0 0 0 0 0,-1 0 0 0 0,1-1 0 0 0,0 1 0 0 0,-1 0 0 0 0,1 0 0 0 0,0 0 0 0 0,-1 0 0 0 0,-2-2-26 0 0,0 1 0 0 0,0-1 0 0 0,0 1 0 0 0,0 0 0 0 0,0 0 0 0 0,0 0 0 0 0,-1 0 0 0 0,1 1 0 0 0,0-1 0 0 0,-1 1 0 0 0,1 0 0 0 0,0 0 0 0 0,-3 1 26 0 0,3-1-182 0 0,1 0 1 0 0,0 0 0 0 0,0 0-1 0 0,-1 1 1 0 0,1-1 0 0 0,0 1 0 0 0,0 0-1 0 0,0-1 1 0 0,0 1 0 0 0,0 0 0 0 0,0 0-1 0 0,0 0 1 0 0,0 1 0 0 0,0-1 0 0 0,0 0-1 0 0,0 1 1 0 0,1-1 0 0 0,-1 1 0 0 0,1 0-1 0 0,-1-1 182 0 0,-3 7-6715 0 0</inkml:trace>
  <inkml:trace contextRef="#ctx0" brushRef="#br0" timeOffset="4098.276">4551 671 15176 0 0,'0'0'340'0'0,"3"1"50"0"0,11 0-64 0 0,-1 0-1 0 0,1 0 1 0 0,0-1-1 0 0,-1-1 1 0 0,1 0-1 0 0,4-2-325 0 0,3 2 1219 0 0,0 0-1 0 0,20 2-1218 0 0,3 1 454 0 0,-30-3-363 0 0,11 2-93 0 0,0 2-1696 0 0,-8-1 788 0 0</inkml:trace>
  <inkml:trace contextRef="#ctx0" brushRef="#br0" timeOffset="2764.652">2650 930 15520 0 0,'0'0'356'0'0,"0"0"49"0"0,0 0 19 0 0,0 0-51 0 0,1 2-254 0 0,3 3-109 0 0,-1 1-1 0 0,0 0 1 0 0,0-1 0 0 0,0 1 0 0 0,-1 1 0 0 0,0-1 0 0 0,0 0-1 0 0,0 4-9 0 0,3 14 647 0 0,0 18-647 0 0,-2-15 221 0 0,4 49 1213 0 0,-3 15-1434 0 0,0 10 682 0 0,-4-76-542 0 0,-1 0-1 0 0,-1 0 0 0 0,-2 8-139 0 0,-2 21 217 0 0,6-44-160 0 0,-2 12 137 0 0,-4 22-194 0 0,6-43-28 0 0,0-1 1 0 0,0 0 0 0 0,0 0 0 0 0,-1 1-1 0 0,1-1 1 0 0,0 0 0 0 0,0 1 0 0 0,0-1 0 0 0,0 0-1 0 0,0 1 1 0 0,0-1 0 0 0,0 0 0 0 0,1 1-1 0 0,-1-1 1 0 0,0 0 0 0 0,0 0 0 0 0,0 1-1 0 0,0-1 1 0 0,0 0 0 0 0,0 1 0 0 0,1-1-1 0 0,-1 0 1 0 0,0 0 0 0 0,0 1 0 0 0,0-1-1 0 0,0 0 1 0 0,1 0 0 0 0,-1 0 0 0 0,0 1-1 0 0,0-1 1 0 0,1 0 0 0 0,-1 0 0 0 0,0 0-1 0 0,1 0 1 0 0,-1 0 0 0 0,0 1 0 0 0,1-1 27 0 0,0 0-190 0 0,0 0 1 0 0,0 0 0 0 0,0 0-1 0 0,0 0 1 0 0,-1 0 0 0 0,1 0-1 0 0,0 0 1 0 0,0 0 0 0 0,0-1-1 0 0,0 1 1 0 0,0 0 0 0 0,0-1-1 0 0,0 1 190 0 0,9-5-6451 0 0</inkml:trace>
  <inkml:trace contextRef="#ctx0" brushRef="#br0" timeOffset="3017.122">2917 1252 13104 0 0,'8'-2'633'0'0,"42"-2"267"0"0,-28 3 167 0 0,22-5-1067 0 0,1 2 1001 0 0,-9 2-187 0 0,89-7 1246 0 0,-93 6-1681 0 0,0 2 0 0 0,28 1-379 0 0,-14 1-2575 0 0,-46-1-3867 0 0</inkml:trace>
  <inkml:trace contextRef="#ctx0" brushRef="#br0" timeOffset="3228.061">3185 1045 13184 0 0,'0'0'298'0'0,"0"7"730"0"0,1-1-898 0 0,-1 0 0 0 0,2 0 0 0 0,-1 0 0 0 0,1 0-1 0 0,0 0 1 0 0,0-1 0 0 0,1 2-130 0 0,7 22 1092 0 0,-5-9-487 0 0,-2-10-218 0 0,0 0 1 0 0,-1 1-1 0 0,1 6-387 0 0,1 25 603 0 0,0 9-47 0 0,-1 13-556 0 0,-3-57-289 0 0,1 0 1 0 0,-1 0 0 0 0,1 1-1 0 0,1-1 1 0 0,0 0 0 0 0,0 0-1 0 0,1 2 289 0 0,0-4-1082 0 0,5 0-6 0 0</inkml:trace>
  <inkml:trace contextRef="#ctx0" brushRef="#br0" timeOffset="16571.258">8296 44 8352 0 0,'0'0'190'0'0,"0"0"28"0"0,0 0 7 0 0,0 0-20 0 0,0 0-99 0 0,0 0 2 0 0,6-9 2261 0 0,-6 8-2303 0 0,0 1-1 0 0,0-1 1 0 0,0 1-1 0 0,0-1 1 0 0,0 1-1 0 0,0-1 1 0 0,0 1 0 0 0,0-1-1 0 0,-1 1 1 0 0,1-1-1 0 0,0 1 1 0 0,0-1-1 0 0,0 1 1 0 0,-1-1-1 0 0,1 1 1 0 0,0 0 0 0 0,-1-1-1 0 0,1 1 1 0 0,0-1-1 0 0,-1 1 1 0 0,1 0-1 0 0,-1-1 1 0 0,1 1 0 0 0,0 0-1 0 0,-1 0 1 0 0,1-1-1 0 0,-1 1 1 0 0,1 0-1 0 0,-1 0 1 0 0,1-1 0 0 0,-1 1-66 0 0,-1 0 58 0 0,0 0 0 0 0,0-1 0 0 0,0 1 0 0 0,1 0 0 0 0,-1 0 0 0 0,0 0 0 0 0,0 1 1 0 0,0-1-1 0 0,-1 0-58 0 0,-5 2 47 0 0,1 0 1 0 0,-1 1 0 0 0,1 0 0 0 0,-3 1-48 0 0,-13 7 236 0 0,-1-2 0 0 0,0 0 0 0 0,0-2 0 0 0,-22 4-236 0 0,-16 0 608 0 0,-25 0-608 0 0,-350 18 725 0 0,24-6-460 0 0,266-13-152 0 0,-445 29 479 0 0,369-25-400 0 0,39-2-192 0 0,-29 1 0 0 0,-372 14 208 0 0,78 2-53 0 0,111-4-102 0 0,-76-2-53 0 0,276-15 0 0 0,-215 3 0 0 0,-163-15 64 0 0,296 3-69 0 0,-297 3 74 0 0,22 8-221 0 0,299-2 46 0 0,10 6-90 0 0,150-8 125 0 0,43 0 39 0 0,31-3 11 0 0,-1 0-1 0 0,-6-2 22 0 0,-203 5-53 0 0,54-1 42 0 0,165-5 25 0 0,0 1-1 0 0,1 1 0 0 0,-1 0 1 0 0,-6 2-14 0 0,17-4 0 0 0,0 0 1 0 0,-1 0-1 0 0,1 0 1 0 0,0 0-1 0 0,-1 0 0 0 0,1 0 1 0 0,0 1-1 0 0,-1-1 1 0 0,1 0-1 0 0,0 0 1 0 0,-1 0-1 0 0,1 0 1 0 0,0 0-1 0 0,-1 1 1 0 0,1-1-1 0 0,0 0 0 0 0,0 0 1 0 0,-1 0-1 0 0,1 1 1 0 0,0-1-1 0 0,0 0 1 0 0,-1 0-1 0 0,1 1 1 0 0,0-1-1 0 0,0 0 0 0 0,-2 3 15 0 0,2-2 64 0 0,1 20 170 0 0,2-8-249 0 0,0 1 0 0 0,1-1 0 0 0,0 1 0 0 0,4 7 0 0 0,0 1 0 0 0,10 32 0 0 0,-3 0 0 0 0,-2 2 0 0 0,-2-1 0 0 0,1 36 0 0 0,1 2 0 0 0,-1-11 0 0 0,0 2 1 0 0,-6-44 73 0 0,2 39-74 0 0,-2-11 54 0 0,-3-35-55 0 0,-1 16 1 0 0,-1 0 5 0 0,-2 55 44 0 0,-4 15-49 0 0,-24 149 74 0 0,23-226-74 0 0,-1 7 64 0 0,0 26-64 0 0,3 19 63 0 0,-1-14 77 0 0,6 69-140 0 0,1-133 42 0 0,0-1 0 0 0,3 8-42 0 0,2 10 97 0 0,-6-26-72 0 0,1-1-1 0 0,0 1 0 0 0,0-1 0 0 0,1 1 0 0 0,-1-1 0 0 0,1 0 0 0 0,2 2-24 0 0,28 41 29 0 0,-27-41-35 0 0,0-1 3 0 0,-1 0 0 0 0,1-1 0 0 0,1 0 1 0 0,-1 0-1 0 0,1-1 0 0 0,0 0 0 0 0,0 0 0 0 0,0 0 0 0 0,1-1 0 0 0,2 1 3 0 0,4 1-9 0 0,1-1 1 0 0,-1 0-1 0 0,1 0 1 0 0,0-2-1 0 0,6 1 9 0 0,52 7 0 0 0,-57-9-9 0 0,71 4-46 0 0,46-3 55 0 0,82-3-65 0 0,54-2 66 0 0,26-7-102 0 0,-32 1-268 0 0,282-11 120 0 0,-512 19 227 0 0,578-9-53 0 0,302 1 11 0 0,-715 9 72 0 0,422-4 152 0 0,117-26-142 0 0,-556 20-20 0 0,491-13-113 0 0,-502 17 134 0 0,603 1-16 0 0,-449 5 10 0 0,-270-1-13 0 0,323 5 0 0 0,-150-3 68 0 0,-119-3-61 0 0,-82 0 38 0 0,-1 0-1 0 0,1-2 0 0 0,25-6-44 0 0,-43 7 21 0 0,1 0 0 0 0,-1-1-1 0 0,0 0 1 0 0,0 0-1 0 0,0-1 1 0 0,-1 0-1 0 0,1 0 1 0 0,-1-1-1 0 0,0 0-20 0 0,-2 1 46 0 0,0-1 0 0 0,0 0 0 0 0,-1 0-1 0 0,0 0 1 0 0,0 0 0 0 0,0-1-1 0 0,0 1 1 0 0,-1-1 0 0 0,0 0 0 0 0,0 0-1 0 0,1-5-45 0 0,7-26 321 0 0,-1-1 0 0 0,-2 1 0 0 0,3-33-321 0 0,-4 22 133 0 0,18-187 201 0 0,-18 97 636 0 0,-11-129-970 0 0,-1 178 150 0 0,-5-172 232 0 0,9 147-290 0 0,8-34-92 0 0,2 19-65 0 0,4-56 378 0 0,-8 107-61 0 0,-5-66-252 0 0,-1 56 84 0 0,1 80-84 0 0,-1-27 0 0 0,2 0 0 0 0,1 1 0 0 0,2-1 0 0 0,5-17 0 0 0,3-7 0 0 0,-9 41 52 0 0,-1 0 0 0 0,-1-1 0 0 0,0-3-52 0 0,-2 20 5 0 0,1 0 1 0 0,0 0-1 0 0,-1 0 0 0 0,1 1 0 0 0,-1-1 0 0 0,1 0 0 0 0,-1 1 0 0 0,0-1 0 0 0,0 1 0 0 0,0-1 1 0 0,0 0-1 0 0,0 1 0 0 0,0 0 0 0 0,0-1 0 0 0,0 1 0 0 0,0 0 0 0 0,-1 0 0 0 0,1-1 0 0 0,-1 1 1 0 0,1 0-1 0 0,-1 0 0 0 0,1 1 0 0 0,-1-1 0 0 0,1 0 0 0 0,-1 0 0 0 0,0 1-5 0 0,-7-4 30 0 0,-1 1 0 0 0,1 0-1 0 0,-1 1 1 0 0,-2-1-30 0 0,11 3 0 0 0,-19-3 23 0 0,0 1-1 0 0,0 0 1 0 0,-1 2-1 0 0,1 0 1 0 0,-12 2-23 0 0,-33 6-496 0 0,-4 4 496 0 0,-4 1-985 0 0,4-2-4293 0 0,-5 0-1787 0 0</inkml:trace>
  <inkml:trace contextRef="#ctx0" brushRef="#br0" timeOffset="17791.574">10294 914 14368 0 0,'1'0'-2'0'0,"-1"0"45"0"0,1-1 1 0 0,0 1 0 0 0,0 0 0 0 0,-1 0 0 0 0,1-1-1 0 0,0 1 1 0 0,-1 0 0 0 0,1-1 0 0 0,0 1-1 0 0,-1 0 1 0 0,1-1 0 0 0,0 1 0 0 0,-1-1 0 0 0,1 1-1 0 0,-1-1 1 0 0,1 0 0 0 0,-1 1 0 0 0,1-1-1 0 0,-1 0 1 0 0,0 1 0 0 0,1-1 0 0 0,-1 0-1 0 0,0 1 1 0 0,1-1 0 0 0,-1 0 0 0 0,0 1 0 0 0,0-1-1 0 0,0 0 1 0 0,0 0 0 0 0,1 0 0 0 0,-1 1-1 0 0,0-1 1 0 0,-1 0-44 0 0,2-2 120 0 0,1 3-126 0 0,0 0-43 0 0,0 0-1 0 0,-1 1 1 0 0,1-1 0 0 0,-1 0 0 0 0,1 1 0 0 0,-1-1 0 0 0,1 1 0 0 0,-1 0 0 0 0,0 0 0 0 0,1-1 0 0 0,-1 1 0 0 0,0 0 0 0 0,1 0 0 0 0,-1 0 0 0 0,1 1 49 0 0,17 20-94 0 0,-11-13 6 0 0,-1 1 328 0 0,0 1-1 0 0,0 0 0 0 0,-1 0 1 0 0,4 12-240 0 0,1 5 547 0 0,4 18-547 0 0,-7 0 724 0 0,-6-34-560 0 0,-2-2 20 0 0,1-1 0 0 0,-2 1 0 0 0,1 0 0 0 0,-1-1 0 0 0,-1 1 0 0 0,-1 7-184 0 0,0-4 84 0 0,2-7 2099 0 0,8-20-890 0 0,27-44-917 0 0,-11 17-376 0 0,-17 29 0 0 0,0 0 0 0 0,1 0 0 0 0,1 1 0 0 0,0 0 0 0 0,0 0 0 0 0,2 1 0 0 0,7-8 0 0 0,-9 9 0 0 0,2 0 0 0 0,-1 0 0 0 0,1 0 0 0 0,0 1 0 0 0,11-6 0 0 0,-17 12 3 0 0,0 0-1 0 0,0 1 1 0 0,0-1-1 0 0,1 1 1 0 0,-1 0-1 0 0,0 0 1 0 0,0 0-1 0 0,1 0 0 0 0,-1 1 1 0 0,1 0-1 0 0,-1 0 1 0 0,1 0-1 0 0,-1 0 1 0 0,0 1-1 0 0,1 0 1 0 0,-1 0-1 0 0,0 0 1 0 0,1 0-1 0 0,-1 0 1 0 0,0 1-1 0 0,0 0 0 0 0,0 0 1 0 0,0 0-1 0 0,-1 1 1 0 0,1-1-1 0 0,2 3-2 0 0,-4-3-7 0 0,0-1 0 0 0,-1 1 0 0 0,1 0 0 0 0,-1 0 0 0 0,0 0 0 0 0,1 0 0 0 0,-1 0 0 0 0,0 0 1 0 0,0 0-1 0 0,0 0 0 0 0,0 0 0 0 0,-1 1 0 0 0,1 1 7 0 0,5 32 6 0 0,-5-29-10 0 0,0 4 15 0 0,-1-1-1 0 0,0 0 0 0 0,-1 4-10 0 0,-1 11 87 0 0,-3 10 14 0 0,3-21-46 0 0,1 0-45 0 0,1-12 3 0 0,0-1 1 0 0,0 0-1 0 0,0 1 0 0 0,0-1 0 0 0,0 0 0 0 0,0 1 0 0 0,0-1 0 0 0,-1 1 0 0 0,1-1 1 0 0,0 0-1 0 0,-1 0 0 0 0,1 1 0 0 0,-1-1 0 0 0,1 0 0 0 0,-2 1-13 0 0,-3 11 215 0 0,-4 26 276 0 0,7-37-438 0 0,1 9 358 0 0,1-10-420 0 0,0-1-251 0 0,0 0-107 0 0,0 0-985 0 0,0 0-4072 0 0,0 0-1742 0 0</inkml:trace>
  <inkml:trace contextRef="#ctx0" brushRef="#br0" timeOffset="18172.073">11084 653 11616 0 0,'4'-16'808'0'0,"2"3"986"0"0,-5 11 973 0 0,-2 9-2009 0 0,-2 0-708 0 0,0 0-1 0 0,0 0 1 0 0,-1 0-1 0 0,0-1 1 0 0,0 1-1 0 0,-1-1 0 0 0,-3 5-49 0 0,-9 6 210 0 0,-14 14-210 0 0,-7 5-277 0 0,23-19-1074 0 0,2 0-4640 0 0</inkml:trace>
  <inkml:trace contextRef="#ctx0" brushRef="#br0" timeOffset="19275.576">11176 852 11256 0 0,'0'0'256'0'0,"0"0"34"0"0,0 0 21 0 0,0-7 61 0 0,2-12-31 0 0,-2 17 33 0 0,5 0 1114 0 0,-2 2-1437 0 0,0 1 0 0 0,0 0 0 0 0,0-1 0 0 0,0 1 1 0 0,-1 0-1 0 0,1 0 0 0 0,0 1 0 0 0,0-1 0 0 0,-1 0 1 0 0,1 1-1 0 0,-1 0 0 0 0,0-1 0 0 0,1 1 0 0 0,-1 0 0 0 0,0 0 1 0 0,0 1-1 0 0,0-1-51 0 0,10 9 155 0 0,-4-4-86 0 0,0 1 0 0 0,0 0 1 0 0,-1 1-1 0 0,0-1 0 0 0,-1 1 0 0 0,0 1 0 0 0,0-1 1 0 0,-1 1-1 0 0,0 0 0 0 0,-1 0 0 0 0,0 1 1 0 0,0-1-1 0 0,0 8-69 0 0,1 0 57 0 0,-4-12-34 0 0,1 0 1 0 0,-1 0-1 0 0,0 0 0 0 0,-1 0 0 0 0,1 0 0 0 0,-1 0 0 0 0,0 0 0 0 0,-1 0-23 0 0,1 0 38 0 0,-1 1-1 0 0,0-1 0 0 0,0 0 1 0 0,-1 0-1 0 0,0 0 0 0 0,0 0 1 0 0,0 0-1 0 0,-1-1 0 0 0,-1 3-37 0 0,2-4 53 0 0,0-1-1 0 0,-1 0 1 0 0,1 1-1 0 0,-1-1 1 0 0,1 0-1 0 0,-3 2-52 0 0,4-4 71 0 0,1-1-1 0 0,-1 1 780 0 0,2-6-591 0 0,5-11-130 0 0,36-32 132 0 0,-20 22-95 0 0,0 0-1 0 0,14-11-165 0 0,16-16 216 0 0,7-13 170 0 0,-31 34-69 0 0,-14 16-85 0 0,-1 0 1 0 0,2-4-233 0 0,-12 15 44 0 0,0 1 0 0 0,0-1-1 0 0,0-1 1 0 0,-1 1 0 0 0,1 0 0 0 0,-1-1 0 0 0,-1 1 0 0 0,1-1-1 0 0,0-5-43 0 0,-2 8 20 0 0,1 0 0 0 0,-1-1 0 0 0,0 1 0 0 0,0 0 0 0 0,0 0 0 0 0,-1-1 0 0 0,1 1-1 0 0,-1 0 1 0 0,0 0 0 0 0,0 0 0 0 0,0 0 0 0 0,0 0 0 0 0,0 0 0 0 0,-2-2-20 0 0,1 1-28 0 0,-2 0 1 0 0,1 0-1 0 0,0 1 1 0 0,-1-1-1 0 0,0 0 1 0 0,0 1-1 0 0,0 0 1 0 0,0 0-1 0 0,-4-2 28 0 0,3 1-287 0 0,3 2-2582 0 0,2 2 1586 0 0</inkml:trace>
  <inkml:trace contextRef="#ctx0" brushRef="#br0" timeOffset="20130.938">11543 1087 7312 0 0,'0'0'209'0'0,"0"0"84"0"0,0 0 205 0 0,9-3 1987 0 0,-9 3-2307 0 0,1 0 0 0 0,-1 0 1 0 0,1 0-1 0 0,-1-1 0 0 0,1 1 0 0 0,-1 0 0 0 0,1 0 1 0 0,-1 0-1 0 0,1 0 0 0 0,-1 0 0 0 0,1 0 0 0 0,-1 0 1 0 0,1 0-1 0 0,-1 0 0 0 0,1 0 0 0 0,-1 1 0 0 0,1-1 1 0 0,-1 0-1 0 0,1 0 0 0 0,-1 0 0 0 0,1 1 0 0 0,-1-1 1 0 0,1 0-1 0 0,-1 0 0 0 0,1 1 0 0 0,-1-1 0 0 0,0 0 1 0 0,1 1-179 0 0,0 0 149 0 0,0 0 0 0 0,0 1 0 0 0,-1-1 1 0 0,1 1-1 0 0,0-1 0 0 0,-1 0 0 0 0,1 1 1 0 0,-1-1-1 0 0,0 1 0 0 0,1 1-149 0 0,0 6-119 0 0,0 1 0 0 0,-1 0 1 0 0,0 5 118 0 0,0-8 498 0 0,-1 17-341 0 0,0 0 1 0 0,-2-1-1 0 0,0 1 1 0 0,-2-1 0 0 0,0 1-1 0 0,-2 0-157 0 0,-6 22 329 0 0,10-37-267 0 0,2-6 13 0 0,1-1 0 0 0,-1 0 1 0 0,1 0-1 0 0,-1 0 0 0 0,1 1 1 0 0,0-1-1 0 0,0 0 0 0 0,0 2-75 0 0,22-4 762 0 0,-16-1-632 0 0,0 0 1 0 0,0 0-1 0 0,-1 0 1 0 0,1-1 0 0 0,0 0-1 0 0,-1 0 1 0 0,1-1-1 0 0,-1 1 1 0 0,5-4-131 0 0,-2 2 106 0 0,-1 0 0 0 0,1 1-1 0 0,0 0 1 0 0,5-1-106 0 0,15-3 223 0 0,-9 2-129 0 0,0 0 1 0 0,0 2-1 0 0,1 0 0 0 0,13 1-94 0 0,-17 1 0 0 0,12 1 0 0 0,-20 2-2 0 0,-2-2-87 0 0,-1 1 0 0 0,0 0 0 0 0,0 0 0 0 0,0 0 0 0 0,0 1 0 0 0,-1 0 0 0 0,5 2 89 0 0,-1-3-4583 0 0,-6-1 2908 0 0,5 2-4961 0 0</inkml:trace>
  <inkml:trace contextRef="#ctx0" brushRef="#br0" timeOffset="20399.127">12010 880 14632 0 0,'-2'-2'112'0'0,"1"2"-89"0"0,1 0 1 0 0,0-1-1 0 0,-1 1 0 0 0,1 0 1 0 0,0 0-1 0 0,-1-1 0 0 0,1 1 1 0 0,0 0-1 0 0,-1-1 1 0 0,1 1-1 0 0,0 0 0 0 0,-1-1 1 0 0,1 1-1 0 0,0-1 0 0 0,0 1 1 0 0,0 0-1 0 0,0-1 0 0 0,-1 1 1 0 0,1-1-1 0 0,0 1 0 0 0,0 0 1 0 0,0-1-1 0 0,0 1 1 0 0,0-1-1 0 0,0 1 0 0 0,0-1 1 0 0,0 1-1 0 0,0 0 0 0 0,0-1 1 0 0,0 1-1 0 0,0-1 0 0 0,0 1 1 0 0,1-1-1 0 0,-1 1 0 0 0,0 0 1 0 0,0-1-1 0 0,0 1 1 0 0,1-1-24 0 0,-1 1 0 0 0,1-1 1 0 0,-1 0 0 0 0,1 1-1 0 0,0-1 1 0 0,0 1 0 0 0,-1-1-1 0 0,1 1 1 0 0,0 0 0 0 0,0-1-1 0 0,-1 1 1 0 0,1 0 0 0 0,0-1-1 0 0,0 1 1 0 0,0 0 0 0 0,0 0 0 0 0,0 0-1 0 0,-1 0 1 0 0,1-1 0 0 0,0 1-1 0 0,0 1 1 0 0,0-1 0 0 0,0 0-1 0 0,0 0 1 0 0,0 0 0 0 0,0 0-1 0 0,3 1 11 0 0,4-2 30 0 0,0 0 1 0 0,0 0 0 0 0,-1-1-1 0 0,6-1-41 0 0,14-4 158 0 0,-9 4-51 0 0,14-2 393 0 0,14 0-500 0 0,12-2 164 0 0,15 0-11 0 0,-59 7-2427 0 0,0 0 1 0 0,8 2 2273 0 0,-12-1-5305 0 0</inkml:trace>
  <inkml:trace contextRef="#ctx0" brushRef="#br0" timeOffset="20608.013">12025 1009 12096 0 0,'0'0'273'0'0,"0"0"40"0"0,0 0 21 0 0,0 0-44 0 0,3 0-191 0 0,77-20 986 0 0,-25 6 1304 0 0,50-5-2389 0 0,-74 16 34 0 0,1 2 0 0 0,4 2-34 0 0,0-1-204 0 0,-18 0 84 0 0</inkml:trace>
  <inkml:trace contextRef="#ctx0" brushRef="#br0" timeOffset="21528.955">12658 791 11376 0 0,'0'0'256'0'0,"0"0"34"0"0,12-6 393 0 0,-6 4-564 0 0,0-1 1 0 0,0 2-1 0 0,1-1 1 0 0,-1 1-1 0 0,0 0 1 0 0,1 0-1 0 0,-1 0 1 0 0,1 1-1 0 0,-1 0 1 0 0,1 1-1 0 0,1 0-119 0 0,-3-1 133 0 0,-1 1 0 0 0,0 0-1 0 0,0-1 1 0 0,0 2-1 0 0,0-1 1 0 0,0 0 0 0 0,0 1-1 0 0,0 0 1 0 0,-1 0 0 0 0,1 0-1 0 0,-1 1 1 0 0,1-1 0 0 0,-1 1-1 0 0,0-1 1 0 0,0 1 0 0 0,0 0-1 0 0,2 2-132 0 0,5 9 321 0 0,-7-11-253 0 0,0 0 0 0 0,0 1 0 0 0,-1-1 0 0 0,1 1 0 0 0,-1 0-1 0 0,0 0 1 0 0,0 0 0 0 0,1 4-68 0 0,0 1 39 0 0,-1 1 1 0 0,-1 0-1 0 0,1 0 0 0 0,-2 0 0 0 0,1 0 1 0 0,-1 0-1 0 0,-1 0 0 0 0,0 0 0 0 0,0 0 0 0 0,-1-1 1 0 0,0 1-1 0 0,-1 0 0 0 0,0-1 0 0 0,0 1 1 0 0,-1-1-1 0 0,-1 0 0 0 0,1 0 0 0 0,-1-1 0 0 0,-4 6-39 0 0,1-4 55 0 0,0 0 0 0 0,0-1 0 0 0,0 0 0 0 0,-1-1 0 0 0,-1 0 0 0 0,1 0-1 0 0,-10 5-54 0 0,66-47 1328 0 0,33-33-1328 0 0,-33 20 220 0 0,-1-4-220 0 0,35-35 276 0 0,-38 35-34 0 0,-35 44-184 0 0,-1 0 0 0 0,-1-1 0 0 0,1 0 0 0 0,-1 0 0 0 0,0-1 0 0 0,1-3-58 0 0,1-2 73 0 0,-6 12-59 0 0,-1 0 0 0 0,1 0 0 0 0,-1 0 0 0 0,0 0 0 0 0,0 0 0 0 0,0-1 0 0 0,0 1 0 0 0,0 0 0 0 0,0-1 1 0 0,-1 1-1 0 0,1 0 0 0 0,-1-1 0 0 0,0 1 0 0 0,1 0 0 0 0,-1-1 0 0 0,0 1 0 0 0,0-1 0 0 0,-1 1 0 0 0,1 0 0 0 0,-1-3-14 0 0,2-8 75 0 0,0 12-71 0 0,-1 1 0 0 0,0-1 1 0 0,1 0-1 0 0,-1 1 0 0 0,0-1 0 0 0,0 0 1 0 0,0 1-1 0 0,0-1 0 0 0,0 0 1 0 0,0 0-1 0 0,0 1 0 0 0,0-1 0 0 0,0 0 1 0 0,0 1-1 0 0,0-1 0 0 0,0 0 1 0 0,0 1-1 0 0,-1-1 0 0 0,1 0 0 0 0,0 1 1 0 0,-1-1-1 0 0,1 0 0 0 0,0 1 0 0 0,-1-1 1 0 0,1 0-5 0 0,-3-2 9 0 0,1 0 0 0 0,-1-1 0 0 0,1 0 0 0 0,0 1 1 0 0,0-1-1 0 0,0 0 0 0 0,1 0 0 0 0,-1 0 0 0 0,0-2-9 0 0,1 2 2 0 0,-1 0-1 0 0,0 0 0 0 0,0 0 0 0 0,0 0 0 0 0,-1 1 1 0 0,-1-3-2 0 0,-4-6-257 0 0,-2 4-67 0 0,9 7 172 0 0,0 1 1 0 0,1 0-1 0 0,-1-1 1 0 0,0 1-1 0 0,1 0 1 0 0,-1-1-1 0 0,0 1 1 0 0,1-1-1 0 0,-1 1 1 0 0,1-1-1 0 0,-1 0 1 0 0,1 1-1 0 0,-1-1 1 0 0,1 0-1 0 0,-1 1 1 0 0,1-1-1 0 0,0 0 152 0 0,-2-1-1163 0 0</inkml:trace>
  <inkml:trace contextRef="#ctx0" brushRef="#br0" timeOffset="22397.037">13268 1160 7400 0 0,'0'0'165'0'0,"0"0"22"0"0,0 0 10 0 0,0 0 75 0 0,0 0 229 0 0,0 0 98 0 0,0 0 17 0 0,0 0 8 0 0,0 0 7 0 0,0 0 1 0 0,-6 0 606 0 0,-2 0-918 0 0,6 0-182 0 0,1 0 0 0 0,-1-1 0 0 0,0 1-1 0 0,0 0 1 0 0,0 0 0 0 0,0 0 0 0 0,0 1-1 0 0,0-1 1 0 0,1 0 0 0 0,-1 1 0 0 0,0-1-1 0 0,0 1 1 0 0,0-1 0 0 0,1 1 0 0 0,-1 0-1 0 0,0 0 1 0 0,1 0 0 0 0,-1 0 0 0 0,1 0-1 0 0,-1 0 1 0 0,1 0 0 0 0,-1 1-138 0 0,0 0 53 0 0,0 0 0 0 0,0 0-1 0 0,1-1 1 0 0,-1 1 0 0 0,0-1 0 0 0,0 1 0 0 0,-2-1-53 0 0,-13 12 386 0 0,-28 25 700 0 0,33-26-708 0 0,5-4-11 0 0,0 0 1 0 0,0 0-1 0 0,-3 6-367 0 0,1-1 400 0 0,8-12-208 0 0,1-1-5 0 0,0 0-24 0 0,0 0-17 0 0,2 1-2 0 0,3 2-87 0 0,1 0 0 0 0,-1-1-1 0 0,1 0 1 0 0,-1 0 0 0 0,1-1-1 0 0,0 1 1 0 0,0-1 0 0 0,0-1-1 0 0,0 1 1 0 0,-1-1 0 0 0,1 0-1 0 0,0 0 1 0 0,0 0 0 0 0,2-1-57 0 0,17-3 218 0 0,0-1 1 0 0,19-7-219 0 0,-35 10 25 0 0,114-34 111 0 0,-74 19-136 0 0</inkml:trace>
  <inkml:trace contextRef="#ctx0" brushRef="#br0" timeOffset="42505.817">290 3309 6192 0 0,'0'0'133'0'0,"0"0"23"0"0,3-6 164 0 0,9-8 4127 0 0,-12 14-3775 0 0,0 0-12 0 0,0 0-52 0 0,0 0-28 0 0,0 0-4 0 0,0 0-43 0 0,-6 3 99 0 0,-11 15-160 0 0,1 1 1 0 0,1 0 0 0 0,0 1-1 0 0,2 1 1 0 0,-6 11-473 0 0,-14 21 447 0 0,-5 19-23 0 0,18-34-192 0 0,3 0 0 0 0,1 1 0 0 0,2 1 0 0 0,-7 34-232 0 0,7-14 280 0 0,2 2 0 0 0,4-1 0 0 0,2 1 0 0 0,2 1 0 0 0,4 10-280 0 0,2 65 1184 0 0,14 82-1184 0 0,-10-170 123 0 0,25 191 450 0 0,-22-192-502 0 0,1-2 1 0 0,3 1-1 0 0,16 37-71 0 0,-10-31 63 0 0,-5-16-125 0 0,6 11 62 0 0,21 39 69 0 0,3-2-1 0 0,22 27-68 0 0,-47-78-44 0 0,-14-25 6 0 0,1 0 0 0 0,0 0 0 0 0,3 3 38 0 0,-6-9-31 0 0,3 5 116 0 0,1 0 0 0 0,0-1 1 0 0,0 0-1 0 0,1 0 1 0 0,0-1-1 0 0,1 0 0 0 0,-1 0-85 0 0,4 5 291 0 0,-9-9-3119 0 0,-3-3 2823 0 0,0 0-7636 0 0</inkml:trace>
  <inkml:trace contextRef="#ctx0" brushRef="#br0" timeOffset="43557.715">1067 3890 9704 0 0,'2'-9'515'0'0,"3"-10"-225"0"0,-3 13 5854 0 0,-1 7-6078 0 0,0-1 0 0 0,-1 1 0 0 0,1-1 0 0 0,0 1 0 0 0,-1 0 1 0 0,1-1-1 0 0,-1 1 0 0 0,1-1 0 0 0,-1 1 0 0 0,1 0 0 0 0,-1 0 0 0 0,0-1 0 0 0,1 1 0 0 0,-1 0 1 0 0,0 0-1 0 0,0-1 0 0 0,1 1 0 0 0,-1 0 0 0 0,0 0 0 0 0,0 0 0 0 0,0 0-66 0 0,4 20 628 0 0,-4-21-626 0 0,3 49 1239 0 0,-1 0 0 0 0,-3 2-1241 0 0,1-4 489 0 0,-11 137 616 0 0,5-95-702 0 0,-1-14-161 0 0,2-24 75 0 0,2 17-317 0 0,0-36 120 0 0,1-21-66 0 0,1 0-1 0 0,1-1 1 0 0,-1 4-54 0 0,1-14-347 0 0,0 0-65 0 0,1 0 247 0 0,0-1-1 0 0,0 1 0 0 0,0-1 0 0 0,0 0 0 0 0,0 0 1 0 0,0 0-1 0 0,0 1 0 0 0,0-1 0 0 0,-1 0 1 0 0,1 0-1 0 0,0 0 0 0 0,-1 0 0 0 0,1 0 1 0 0,-1 0-1 0 0,1 0 0 0 0,-1-1 0 0 0,1 1 0 0 0,-1 0 166 0 0,2-4-782 0 0,4-6-812 0 0</inkml:trace>
  <inkml:trace contextRef="#ctx0" brushRef="#br0" timeOffset="43842.947">1202 4326 11720 0 0,'0'0'264'0'0,"0"0"34"0"0,2 0 22 0 0,97 6 2103 0 0,174 2 3350 0 0,-236-7-5469 0 0,-18 0-268 0 0,-1-1-1 0 0,13-1-35 0 0,13 0-900 0 0,-32 1-1935 0 0,-12 0 1653 0 0</inkml:trace>
  <inkml:trace contextRef="#ctx0" brushRef="#br0" timeOffset="44101.547">1536 4125 13472 0 0,'0'0'306'0'0,"0"0"46"0"0,0 0 22 0 0,3 8 62 0 0,1 5-73 0 0,0 0 0 0 0,-2 1 0 0 0,1-1 0 0 0,-2 0 1 0 0,1 4-364 0 0,0 9 1251 0 0,-1-15-604 0 0,-1 0-1 0 0,0 0 1 0 0,-2 8-647 0 0,0 13 935 0 0,2 38 1001 0 0,-5 11-1936 0 0,-1 42 133 0 0,6-119-208 0 0,0-1 0 0 0,0 1-1 0 0,1 0 1 0 0,-1 0 0 0 0,1 0-1 0 0,0 0 76 0 0,4 11-3300 0 0,-4-14 1548 0 0</inkml:trace>
  <inkml:trace contextRef="#ctx0" brushRef="#br0" timeOffset="45401.104">2203 3667 8032 0 0,'1'-1'42'0'0,"0"1"0"0"0,-1-1-1 0 0,1 0 1 0 0,0 1 0 0 0,-1-1 0 0 0,1 0 0 0 0,-1 0 0 0 0,1 1 0 0 0,-1-1 0 0 0,0 0-1 0 0,1 0 1 0 0,-1 0 0 0 0,0 1 0 0 0,1-1 0 0 0,-1 0 0 0 0,0 0 0 0 0,0 0 0 0 0,0 0-1 0 0,0 0 1 0 0,0 0-42 0 0,2-6 120 0 0,12-28 5235 0 0,-13 34-4631 0 0,11-9 839 0 0,-10 8-1355 0 0,0 0 0 0 0,0 1-1 0 0,0-1 1 0 0,0 0 0 0 0,0 1-1 0 0,0 0 1 0 0,0 0 0 0 0,1-1-1 0 0,-1 1 1 0 0,0 0 0 0 0,1 1-208 0 0,-2-1 35 0 0,0 1 1 0 0,0 0 0 0 0,0-1-1 0 0,-1 1 1 0 0,1 0-1 0 0,0 0 1 0 0,0 0 0 0 0,0 0-1 0 0,0 0 1 0 0,0 0-1 0 0,0 0 1 0 0,0 0-1 0 0,0 1 1 0 0,0-1 0 0 0,0 0-1 0 0,0 0 1 0 0,0 1-1 0 0,0-1 1 0 0,-1 1 0 0 0,1-1-1 0 0,0 1 1 0 0,0-1-1 0 0,0 1 1 0 0,-1-1-1 0 0,1 1 1 0 0,0 0 0 0 0,-1-1-1 0 0,1 1 1 0 0,0 0-1 0 0,0 0-35 0 0,26 31 32 0 0,-16-15-32 0 0,-6-11 4 0 0,-1 0 0 0 0,-1 0-1 0 0,1 0 1 0 0,0 3-4 0 0,11 26 162 0 0,-6-15-155 0 0,0 1 0 0 0,5 21-7 0 0,-8-19-60 0 0,4 16 161 0 0,3 25-101 0 0,-13-45-3 0 0,0-16 14 0 0,0 0 0 0 0,0-1 0 0 0,0 1 0 0 0,0-1 0 0 0,1 1 0 0 0,-1 0-1 0 0,1-1 1 0 0,0 3-11 0 0,2 9 69 0 0,-3-11-68 0 0,0-1 0 0 0,1 1 0 0 0,0 0 1 0 0,-1 0-1 0 0,1-1 0 0 0,0 1 0 0 0,0 0 0 0 0,1-1 0 0 0,0 2-1 0 0,-1 2 53 0 0,-1-5-44 0 0,0-1 0 0 0,0 0 0 0 0,0 0 0 0 0,0 0 0 0 0,0 0 0 0 0,0 0 0 0 0,0 1 0 0 0,0-1 0 0 0,0 0 0 0 0,0 0 0 0 0,0 0 0 0 0,0 0 0 0 0,0 0 0 0 0,0 0 0 0 0,0 1 0 0 0,1-1 0 0 0,-1 0 0 0 0,0 0 0 0 0,0 0 0 0 0,0 0 0 0 0,0 0 0 0 0,0 0 0 0 0,0 0 0 0 0,0 0 0 0 0,0 0 0 0 0,1 1 0 0 0,-1-1 0 0 0,0 0 0 0 0,0 0 0 0 0,0 0 0 0 0,0 0 0 0 0,0 0 0 0 0,0 0 0 0 0,1 0 0 0 0,-1 0 0 0 0,0 0 0 0 0,0 0 0 0 0,0 0 0 0 0,0 0 0 0 0,0 0 0 0 0,1 0 0 0 0,-1 0 0 0 0,0 0 0 0 0,0 0 0 0 0,0 0 0 0 0,0 0 0 0 0,0 0 0 0 0,0 0 0 0 0,1-1-1 0 0,-1 1 1 0 0,0 0 0 0 0,0 0 0 0 0,0 0-9 0 0,12-7 193 0 0,8-12 260 0 0,20-31 73 0 0,-25 28-373 0 0,-2-2 1 0 0,0 1-1 0 0,-2-2 0 0 0,0 0 0 0 0,-2 0-153 0 0,5-10 202 0 0,-3 3-47 0 0,0 0 0 0 0,-3 0-1 0 0,0-3-154 0 0,-5 15 85 0 0,-1 0-1 0 0,-1 0 0 0 0,-1-12-84 0 0,0 23 33 0 0,-4-15 40 0 0,3 20-61 0 0,-1-1 1 0 0,1 0-1 0 0,1 1 0 0 0,-1-1 0 0 0,1 0 0 0 0,0-2-12 0 0,0 6-37 0 0,0 0 0 0 0,0 1 0 0 0,1-1 0 0 0,-1 0 0 0 0,0 0 0 0 0,1 1 0 0 0,-1-1-1 0 0,1 0 1 0 0,-1 0 0 0 0,1 1 0 0 0,-1-1 0 0 0,1 1 0 0 0,-1-1 0 0 0,1 0 0 0 0,0 1 0 0 0,-1-1 0 0 0,1 1-1 0 0,0 0 1 0 0,-1-1 0 0 0,1 1 0 0 0,0-1 0 0 0,0 1 0 0 0,0 0 37 0 0,16-5-2453 0 0,-14 5-2671 0 0,4 0-1573 0 0</inkml:trace>
  <inkml:trace contextRef="#ctx0" brushRef="#br0" timeOffset="45802.598">2949 3770 8808 0 0,'0'0'257'0'0,"0"0"-2"0"0,-3-2-222 0 0,4 1 6140 0 0,4 0-5874 0 0,1 1 0 0 0,-1-1 0 0 0,1 0 0 0 0,-1-1-1 0 0,2 0-298 0 0,-2 0 267 0 0,1 1-1 0 0,0-1 0 0 0,0 1 0 0 0,0 1 0 0 0,3-1-266 0 0,15 1 403 0 0,5-1-170 0 0,0 2 0 0 0,0 1 0 0 0,0 2-233 0 0,9 1 36 0 0,-20-4-184 0 0,0 2 0 0 0,4 2 148 0 0,-1-3-2152 0 0,-14-2 871 0 0</inkml:trace>
  <inkml:trace contextRef="#ctx0" brushRef="#br0" timeOffset="46398.007">3506 3480 10736 0 0,'0'0'241'0'0,"0"0"38"0"0,9 0 578 0 0,-6 1-783 0 0,0 0 1 0 0,1 0-1 0 0,-1 0 1 0 0,0 0-1 0 0,0 1 0 0 0,0-1 1 0 0,0 1-1 0 0,0 0 1 0 0,0 0-1 0 0,-1 0 1 0 0,1 0-1 0 0,0 0 0 0 0,-1 1 1 0 0,1 0-75 0 0,1 2 147 0 0,0 1 1 0 0,0-1 0 0 0,-1 1-1 0 0,0-1 1 0 0,0 1 0 0 0,-1 0-1 0 0,2 4-147 0 0,2 11 351 0 0,-1 1 0 0 0,-1-1 0 0 0,-1 1 0 0 0,-1 4-351 0 0,4 41 1387 0 0,-3 21-1387 0 0,-3-75 303 0 0,-1-1 0 0 0,0 0 0 0 0,-1 1 0 0 0,-3 7-303 0 0,4-16 63 0 0,-1-1-1 0 0,1 1 1 0 0,-1 0-1 0 0,0-1 0 0 0,0 0 1 0 0,-1 1-1 0 0,1-1 1 0 0,-1 0-1 0 0,0 0 0 0 0,0 0-62 0 0,2-2 88 0 0,1-1 0 0 0,0 0-1 0 0,0-1-75 0 0,0 1 0 0 0,0-1 0 0 0,-1 1 0 0 0,1 0 0 0 0,0-1 0 0 0,0 1 0 0 0,0-1 0 0 0,-1 1 0 0 0,1-1 0 0 0,0 1 0 0 0,0-1 0 0 0,0 1 0 0 0,0-1 0 0 0,0 1 0 0 0,0-1 0 0 0,0 1 0 0 0,0-1 0 0 0,0 1 0 0 0,0-1-12 0 0,99-115 349 0 0,-28 34-77 0 0,-43 50-6 0 0,6-2-266 0 0,-6 6 150 0 0,-23 22-111 0 0,-1 1 0 0 0,0-1 0 0 0,0 0 0 0 0,1-2-39 0 0,-2 2 28 0 0,0 1 0 0 0,0 0 0 0 0,1 0 0 0 0,0 1 0 0 0,1-2-28 0 0,0 0 27 0 0,0 0-1 0 0,0 0 0 0 0,-1 0 1 0 0,0 0-1 0 0,-1-1 0 0 0,1 1 0 0 0,2-7-26 0 0,7-7 114 0 0,-11 19-101 0 0,-1-1 0 0 0,1 0 0 0 0,-1 1 0 0 0,0-1 0 0 0,0 0 0 0 0,1 0 0 0 0,-1 0 0 0 0,0 0 0 0 0,-1 0 0 0 0,1 0 0 0 0,0 0 0 0 0,-1 0 0 0 0,1 0 0 0 0,-1 0-13 0 0,6-13 67 0 0,-6 13-63 0 0,1 1-1 0 0,0 0 1 0 0,-1 0-1 0 0,1 0 0 0 0,-1-1 1 0 0,0 1-1 0 0,1 0 1 0 0,-1 0-1 0 0,0-1 1 0 0,0 1-1 0 0,0 0 0 0 0,1-1 1 0 0,-1 1-1 0 0,-1 0 1 0 0,1-1-1 0 0,0 1 1 0 0,0 0-1 0 0,0-1 0 0 0,-1 0-3 0 0,1 1 1 0 0,-16-31 151 0 0,14 30-177 0 0,1 1-1 0 0,0-1 1 0 0,-1 0-1 0 0,1 0 1 0 0,-1 0-1 0 0,0 1 1 0 0,0-1-1 0 0,1 1 1 0 0,-1 0-1 0 0,0-1 1 0 0,0 1-1 0 0,0 0 1 0 0,0 0-1 0 0,-1 0 26 0 0,2 0-168 0 0,1 1-126 0 0,0 0-532 0 0,0 0-227 0 0,0 0-1055 0 0,0 0-4042 0 0</inkml:trace>
  <inkml:trace contextRef="#ctx0" brushRef="#br0" timeOffset="46713.21">4015 3731 12960 0 0,'-7'2'382'0'0,"11"3"221"0"0,-4-4-582 0 0,0-1 1 0 0,0 1-1 0 0,0-1 1 0 0,0 1-1 0 0,0 0 1 0 0,0-1-1 0 0,0 1 1 0 0,0 0-1 0 0,0-1 1 0 0,0 1-1 0 0,0 0 1 0 0,-1-1-1 0 0,1 1 1 0 0,0-1-1 0 0,0 1 1 0 0,-1-1-1 0 0,1 1 1 0 0,0 0-22 0 0,-1-1 32 0 0,0 4 4 0 0,0 0 1 0 0,0 1 0 0 0,1-1 0 0 0,-1 0-1 0 0,1 0 1 0 0,0 0 0 0 0,0 1-1 0 0,0-1 1 0 0,1 0-37 0 0,-1-3 30 0 0,0 0 0 0 0,0 0 0 0 0,-1 0 0 0 0,1 0 0 0 0,0 0 0 0 0,0 0 0 0 0,0 0 1 0 0,-1 0-1 0 0,1 0 0 0 0,0 0 0 0 0,-1 0 0 0 0,1-1 0 0 0,-1 1 0 0 0,1 0 0 0 0,-1 0 0 0 0,1 0 0 0 0,-1-1 0 0 0,0 1-30 0 0,0 0 35 0 0,1 0 0 0 0,-1 0 0 0 0,1-1 0 0 0,-1 1 0 0 0,1 0 0 0 0,-1 0 0 0 0,1-1 0 0 0,-1 1 0 0 0,1 0 1 0 0,0 0-1 0 0,-1 0 0 0 0,1 0 0 0 0,0 0 0 0 0,0 0 0 0 0,0 0-35 0 0,1 8 268 0 0,0-9-248 0 0,-1 1 0 0 0,0-1 0 0 0,0 1 0 0 0,0-1 0 0 0,1 1 0 0 0,-1 0 0 0 0,0-1 0 0 0,0 1-1 0 0,0-1 1 0 0,0 1 0 0 0,0-1 0 0 0,0 1 0 0 0,0 0 0 0 0,0-1 0 0 0,-1 1 0 0 0,1-1 0 0 0,0 1 0 0 0,0-1 0 0 0,0 1 0 0 0,-1-1 0 0 0,1 1 0 0 0,0-1 0 0 0,0 1 0 0 0,-1-1 0 0 0,1 1 0 0 0,0-1-1 0 0,-1 1-19 0 0,0 0 236 0 0,1 0-203 0 0,0-1-1 0 0,0 0 1 0 0,-1 1-1 0 0,1-1 1 0 0,0 0-1 0 0,0 1 1 0 0,0-1-1 0 0,0 0 1 0 0,0 1-1 0 0,0-1 1 0 0,0 0-1 0 0,0 1 0 0 0,0-1 1 0 0,1 0-1 0 0,-1 1 1 0 0,0-1-1 0 0,0 0 1 0 0,0 1-1 0 0,0-1 1 0 0,0 0-1 0 0,1 1 1 0 0,-1-1-1 0 0,0 0 1 0 0,0 1-1 0 0,1-1 0 0 0,-1 0-32 0 0,2 1 80 0 0,1 0 0 0 0,-1-1 0 0 0,0 0 0 0 0,1 1 0 0 0,-1-1 0 0 0,1 0 0 0 0,-1 0 0 0 0,1 0 0 0 0,-1-1 0 0 0,0 1 0 0 0,1-1 0 0 0,-1 1 0 0 0,1-1 0 0 0,-1 0 0 0 0,0 1 0 0 0,0-1 0 0 0,1-1 0 0 0,-1 1-80 0 0,4-2 125 0 0,0-1 1 0 0,0 1-1 0 0,0-1 1 0 0,-1 0-1 0 0,0 0 0 0 0,2-3-125 0 0,7-5 274 0 0,-13 11-240 0 0,1 0 0 0 0,-1 0 0 0 0,1 0 0 0 0,-1-1 0 0 0,1 1 0 0 0,-1-1 0 0 0,0 1 0 0 0,0-1 0 0 0,1 1 0 0 0,-1-1 0 0 0,0 0 0 0 0,-1 1 0 0 0,1-1 0 0 0,0 0 0 0 0,0 0 0 0 0,-1 0 0 0 0,1 0 0 0 0,-1 1 0 0 0,1-2-34 0 0,6-18 315 0 0,-6 19-302 0 0,0 1 0 0 0,-1 0 0 0 0,1-1 0 0 0,0 1 0 0 0,-1-1 1 0 0,1 1-1 0 0,-1-1 0 0 0,1 1 0 0 0,-1-1 0 0 0,0 1 0 0 0,0-1 0 0 0,0 1 0 0 0,0-1 0 0 0,0 1 0 0 0,0-1 0 0 0,0 1 0 0 0,0-1 0 0 0,0 1 0 0 0,-1-1 0 0 0,0-1-13 0 0,0-1 14 0 0,-1 0 1 0 0,0 0-1 0 0,0 0 0 0 0,0 0 0 0 0,-1 0 0 0 0,1 0 0 0 0,-1 0 0 0 0,0 1 0 0 0,0-1 1 0 0,0 1-1 0 0,-1 0 0 0 0,1 0 0 0 0,-1 0 0 0 0,0 1 0 0 0,1-1 0 0 0,-1 1 0 0 0,-2-1-14 0 0,1 1-69 0 0,0 0 0 0 0,0 0-1 0 0,0 1 1 0 0,0 0 0 0 0,0 0-1 0 0,0 0 1 0 0,0 1 0 0 0,-1-1 0 0 0,1 1-1 0 0,0 0 1 0 0,0 1 0 0 0,-2 0 69 0 0,-22 7-6034 0 0,14-2-300 0 0</inkml:trace>
  <inkml:trace contextRef="#ctx0" brushRef="#br0" timeOffset="51782.359">2725 4053 6992 0 0,'-5'-6'802'0'0,"5"6"-419"0"0,-13-20 2072 0 0,12 19-2269 0 0,0 0 1 0 0,0 0 0 0 0,0 0-1 0 0,0-1 1 0 0,0 1 0 0 0,0-1-1 0 0,0 1 1 0 0,0 0 0 0 0,0-1-1 0 0,1 0 1 0 0,-1 1 0 0 0,0-1-1 0 0,1 1 1 0 0,0-1 0 0 0,-1-1-187 0 0,1 2 312 0 0,0 1-100 0 0,0 0-42 0 0,0-1-90 0 0,1 1 0 0 0,-1 0 1 0 0,0-1-1 0 0,1 1 0 0 0,-1 0 0 0 0,0-1 0 0 0,1 1 0 0 0,-1-1 0 0 0,0 1 1 0 0,0-1-1 0 0,0 1 0 0 0,0 0 0 0 0,1-1 0 0 0,-1 1 0 0 0,0-1 0 0 0,0 1 0 0 0,0-1 1 0 0,0 1-1 0 0,0-1 0 0 0,0 1 0 0 0,0-1 0 0 0,0 1 0 0 0,0-1 0 0 0,0 1 0 0 0,0-1 1 0 0,-1 1-1 0 0,1-1 0 0 0,0 1-80 0 0,-1-6 1327 0 0,2 11-649 0 0,0-3-674 0 0,-1 0 0 0 0,0-1 0 0 0,1 1 0 0 0,-1 0 0 0 0,0 0 0 0 0,0 0 0 0 0,0-1 0 0 0,0 1 0 0 0,0 0 0 0 0,0 0 0 0 0,-1 0 0 0 0,1-1 0 0 0,-1 1 0 0 0,0 1-4 0 0,-1 8 72 0 0,2-7-27 0 0,0 0 0 0 0,-1 0 0 0 0,1 1 0 0 0,-1-1 0 0 0,0 0 1 0 0,0 0-1 0 0,0 0 0 0 0,-1 0 0 0 0,1 0 0 0 0,-2 2-45 0 0,-9 23 285 0 0,8-21-115 0 0,3-7-142 0 0,1 0-1 0 0,-1 0 1 0 0,0 1 0 0 0,1-1 0 0 0,-1 0 0 0 0,1 0 0 0 0,0 0 0 0 0,-1 0 0 0 0,1 1 0 0 0,0-1 0 0 0,0 0 0 0 0,-1 0 0 0 0,1 0 0 0 0,0 1 0 0 0,0-1 0 0 0,0 0 0 0 0,1 0 0 0 0,-1 1 0 0 0,0-1 0 0 0,0 0-1 0 0,1 0 1 0 0,-1 1-28 0 0,3 3-12 0 0,-3-4-25 0 0,0 7 230 0 0,0-7-187 0 0,0 0 17 0 0,0 0-1 0 0,1 0 1 0 0,-1 0 0 0 0,0 1-1 0 0,0-1 1 0 0,0 0-1 0 0,0 0 1 0 0,0 0-1 0 0,-1 1 1 0 0,1-1 0 0 0,0 0-1 0 0,0 0 1 0 0,-1 0-1 0 0,1 1 1 0 0,-1-1-1 0 0,1 0 1 0 0,-1 0 0 0 0,1 0-1 0 0,-1 0 1 0 0,0 0-1 0 0,0 1-22 0 0,0-1 64 0 0,-14 26 54 0 0,14-26-111 0 0,1-1-6 0 0,-1 0-1 0 0,1 1 1 0 0,0-1 0 0 0,0 0 0 0 0,0 0-1 0 0,-1 0 1 0 0,1 1 0 0 0,0-1-1 0 0,0 0 1 0 0,0 0 0 0 0,0 0 0 0 0,0 1-1 0 0,0-1 1 0 0,0 0 0 0 0,-1 0 0 0 0,1 1-1 0 0,0-1 1 0 0,0 0 0 0 0,0 0 0 0 0,0 1-1 0 0,0-1 1 0 0,0 0 0 0 0,0 0 0 0 0,0 1-1 0 0,0-1 1 0 0,0 0 0 0 0,0 0 0 0 0,0 1-1 0 0,0-1 1 0 0,1 0-1 0 0,-2 4 58 0 0,0-4-60 0 0,1 0 0 0 0,0 0 0 0 0,0 0 0 0 0,0 1 1 0 0,0-1-1 0 0,0 0 0 0 0,0 0 0 0 0,0 0 0 0 0,0 1 1 0 0,0-1-1 0 0,0 0 0 0 0,0 0 0 0 0,0 1 0 0 0,0-1 1 0 0,0 0-1 0 0,0 0 0 0 0,0 0 0 0 0,0 1 0 0 0,0-1 1 0 0,0 0-1 0 0,0 0 0 0 0,0 1 0 0 0,0-1 0 0 0,0 0 1 0 0,0 0-1 0 0,1 0 0 0 0,-1 1 0 0 0,0-1 0 0 0,0 0 1 0 0,0 0-1 0 0,0 0 0 0 0,1 1 2 0 0,0 0 16 0 0,0 0-1 0 0,1 0 1 0 0,-1 0 0 0 0,1 0-1 0 0,0 0 1 0 0,-1 0 0 0 0,1 0-1 0 0,0 0 1 0 0,0 0 0 0 0,-1-1-1 0 0,1 1 1 0 0,0-1 0 0 0,0 1-1 0 0,0-1 1 0 0,0 0 0 0 0,0 0-1 0 0,0 0 1 0 0,-1 0 0 0 0,2 0-16 0 0,37-4 246 0 0,-37 3-217 0 0,122-24 811 0 0,-39 7-1935 0 0,-28 7-4335 0 0,-25 6-1332 0 0</inkml:trace>
  <inkml:trace contextRef="#ctx0" brushRef="#br0" timeOffset="53957.086">2285 4567 8840 0 0,'0'0'197'0'0,"0"0"24"0"0,0 0 19 0 0,1 0-29 0 0,2 0-114 0 0,0 0-1 0 0,0-1 1 0 0,0 1-1 0 0,0-1 1 0 0,0 1 0 0 0,0-1-1 0 0,0 0 1 0 0,2-1-97 0 0,9-2 640 0 0,116-6 3559 0 0,-55 5-3466 0 0,63 0 92 0 0,-16 2 93 0 0,42-6 34 0 0,47-2-366 0 0,79-23 329 0 0,-89 9-806 0 0,111-14 353 0 0,-203 29-339 0 0,33-5-100 0 0,20-4 113 0 0,-155 19-168 0 0,-6 0-133 0 0,-1 0-54 0 0,-8 1-555 0 0,0 0-1 0 0,-1 1 0 0 0,1 0 1 0 0,0 1-1 0 0,-6 2 775 0 0,10-3-439 0 0,-12 4-936 0 0</inkml:trace>
  <inkml:trace contextRef="#ctx0" brushRef="#br0" timeOffset="58070.259">4926 4324 11888 0 0,'0'0'266'0'0,"0"0"44"0"0,0 0 14 0 0,0 0-31 0 0,0 0-114 0 0,0 0 237 0 0,0 0 120 0 0,0 0 28 0 0,19 0 1443 0 0,102-4 1337 0 0,-51 1-2196 0 0,0-4 0 0 0,14-5-1148 0 0,77-10 999 0 0,-67 11-630 0 0,-39 6-138 0 0,4 1-231 0 0,-22 2 129 0 0,15 3 320 0 0,-16 0-4711 0 0,-36 1 2697 0 0,0 8-17 0 0</inkml:trace>
  <inkml:trace contextRef="#ctx0" brushRef="#br0" timeOffset="58560.336">5042 4587 14656 0 0,'0'0'332'0'0,"0"0"50"0"0,0 0 24 0 0,7 2 68 0 0,-2-1-396 0 0,1 0 0 0 0,-1 1 0 0 0,0 0 0 0 0,0 0 0 0 0,1 1 0 0 0,-1-1-1 0 0,-1 1 1 0 0,1 0 0 0 0,0 0 0 0 0,-1 1 0 0 0,1-1 0 0 0,-1 1 0 0 0,0 0 0 0 0,0 0 0 0 0,-1 1 0 0 0,1-1-1 0 0,-1 1 1 0 0,2 4-78 0 0,0-1 113 0 0,-1 0-1 0 0,0 0 0 0 0,0 1 0 0 0,-1-1 1 0 0,0 1-1 0 0,-1 0 0 0 0,0 0 1 0 0,0 0-1 0 0,-1 0 0 0 0,0 0 0 0 0,0 3-112 0 0,-3 27 605 0 0,-6 35-605 0 0,8-70 45 0 0,-1-1-14 0 0,1 0 0 0 0,-1 0 0 0 0,0-1 0 0 0,0 1 1 0 0,-1 0-1 0 0,1-1 0 0 0,0 1 0 0 0,-1-1 0 0 0,0 0 0 0 0,1 1 1 0 0,-2 0-32 0 0,-12 20 122 0 0,12-18-110 0 0,0 0 0 0 0,0 0-1 0 0,-1 0 1 0 0,-3 4-12 0 0,-13 19 269 0 0,19-26-249 0 0,0-1-1 0 0,0 1 1 0 0,0-1 0 0 0,0 0-1 0 0,0 0 1 0 0,-1 1 0 0 0,1-1-1 0 0,0 0 1 0 0,-1 0 0 0 0,1 0-1 0 0,0 0 1 0 0,-1-1 0 0 0,0 1-1 0 0,0 0-19 0 0,-10 7 118 0 0,11-7-38 0 0,-6 1 0 0 0,12-3-54 0 0,-1 0 0 0 0,1 0 1 0 0,-1 0-1 0 0,0-1 0 0 0,1 1 0 0 0,2-3-26 0 0,6-1 19 0 0,-10 3-5 0 0,-1 1 0 0 0,1-1 0 0 0,-1 0-1 0 0,0 1 1 0 0,0-1 0 0 0,0 0 0 0 0,0-1-1 0 0,0 1 1 0 0,0 0 0 0 0,0 0-1 0 0,-1-1 1 0 0,2-2-14 0 0,12-14-2 0 0,19-15 435 0 0,28-37-433 0 0,-27 30 276 0 0,-28 33-216 0 0,90-98 360 0 0,-69 76 35 0 0,3-7-455 0 0,-20 23 64 0 0,-2-1 1 0 0,0 0-1 0 0,1-2-64 0 0,-6 8 11 0 0,0 0 0 0 0,0-1-1 0 0,2-8-10 0 0,-5 14 3 0 0,0 0 1 0 0,0 0-1 0 0,0 0 0 0 0,0 0 0 0 0,-1 0 1 0 0,0-1-1 0 0,0 1 0 0 0,0 0 0 0 0,-1 0 0 0 0,1-2-3 0 0,-1 5-136 0 0,1 0 0 0 0,0 0 0 0 0,-1 0-1 0 0,1 0 1 0 0,-1 0 0 0 0,1 0 0 0 0,-1 0 0 0 0,1 0-1 0 0,-1 0 1 0 0,0 0 0 0 0,1 1 0 0 0,-1-1 0 0 0,0 0-1 0 0,0 0 1 0 0,0 1 0 0 0,0-1 0 0 0,1 0 0 0 0,-1 1-1 0 0,0-1 1 0 0,0 1 0 0 0,0-1 0 0 0,0 1 0 0 0,0-1-1 0 0,-1 1 1 0 0,1 0 0 0 0,0 0 0 0 0,0-1 0 0 0,0 1-1 0 0,0 0 1 0 0,0 0 0 0 0,0 0 0 0 0,0 0-1 0 0,0 0 1 0 0,-1 0 0 0 0,1 1 0 0 0,0-1 0 0 0,0 0-1 0 0,0 1 137 0 0,-7 3-1599 0 0</inkml:trace>
  <inkml:trace contextRef="#ctx0" brushRef="#br0" timeOffset="59072.024">5495 4891 12960 0 0,'0'0'297'0'0,"0"0"39"0"0,0 0 16 0 0,0 0-41 0 0,0 0-129 0 0,0 0 214 0 0,0 0 110 0 0,0 0 26 0 0,9 18 1411 0 0,-7-13-1743 0 0,-1 0-1 0 0,0 0 0 0 0,0 0 1 0 0,0 0-1 0 0,0 0 0 0 0,-1 0 1 0 0,0 0-1 0 0,0 0 0 0 0,0 1 1 0 0,-1-1-1 0 0,0 0 0 0 0,0 1-199 0 0,-3 41 464 0 0,3-35-367 0 0,0 0 0 0 0,0 0 0 0 0,-1 1 0 0 0,0-1 0 0 0,-1 0 0 0 0,-1 0 0 0 0,0-1 0 0 0,-2 5-97 0 0,-14 26 272 0 0,-1 8-272 0 0,21-49 80 0 0,0-1 0 0 0,0 0-2 0 0,0 0-12 0 0,0 0 10 0 0,0 0 51 0 0,12-1 174 0 0,0-2-94 0 0,0 0-1 0 0,0-1 0 0 0,0 0 1 0 0,0-1-1 0 0,9-5-206 0 0,-4 2 262 0 0,-1 1 0 0 0,8-2-262 0 0,143-39 308 0 0,-150 44-1570 0 0,0 1 0 0 0,0 0 0 0 0,1 2 0 0 0,6-1 1262 0 0,-4 1-2329 0 0,-4-1-4989 0 0</inkml:trace>
  <inkml:trace contextRef="#ctx0" brushRef="#br0" timeOffset="56884.004">4985 3510 14600 0 0,'23'-7'330'0'0,"-22"7"-313"0"0,-1 0-1 0 0,0 0 0 0 0,0 0 0 0 0,0 0 1 0 0,0 0-1 0 0,0 0 0 0 0,0 0 1 0 0,0 0-1 0 0,0 0 0 0 0,0 0 1 0 0,1 0-1 0 0,-1 0 0 0 0,0 0 0 0 0,0 0 1 0 0,0 0-1 0 0,0 0 0 0 0,0 0 1 0 0,0 0-1 0 0,0 0 0 0 0,0 0 1 0 0,0 0-1 0 0,0 0 0 0 0,1 0 1 0 0,-1 0-1 0 0,0 0 0 0 0,0-1 0 0 0,0 1 1 0 0,0 0-1 0 0,0 0 0 0 0,0 0 1 0 0,0 0-1 0 0,0 0 0 0 0,0 0 1 0 0,0 0-1 0 0,0 0 0 0 0,0 0 1 0 0,0 0-1 0 0,0 0 0 0 0,0-1 0 0 0,0 1 1 0 0,0 0-1 0 0,0 0 0 0 0,0 0 1 0 0,0 0-1 0 0,0 0 0 0 0,0 0 1 0 0,0 0-1 0 0,0 0 0 0 0,0 0 1 0 0,0-1-1 0 0,0 1 0 0 0,0 0 0 0 0,0 0 1 0 0,0 0-1 0 0,0 0 0 0 0,0 0 1 0 0,0 0-1 0 0,0 0 0 0 0,0 0 1 0 0,0 0-1 0 0,0 0 0 0 0,0 0 1 0 0,0-1-1 0 0,0 1 0 0 0,0 0 0 0 0,-1 0 1 0 0,1 0-1 0 0,0 0 0 0 0,0 0 1 0 0,0 0-17 0 0,-7 0 1481 0 0,6 1-1425 0 0,0 0 0 0 0,0 0 0 0 0,1 0-1 0 0,-1 1 1 0 0,0-1 0 0 0,1 0 0 0 0,-1 0 0 0 0,1 1 0 0 0,-1-1 0 0 0,1 1 0 0 0,0-1 0 0 0,-1 0 0 0 0,1 1 0 0 0,0-1-1 0 0,0 1 1 0 0,0-1 0 0 0,0 0 0 0 0,0 1 0 0 0,1-1 0 0 0,-1 1-56 0 0,-2 20 456 0 0,1-19-398 0 0,1 0-1 0 0,0-1 0 0 0,-1 1 1 0 0,1 0-1 0 0,0 0 0 0 0,0-1 0 0 0,0 1 1 0 0,1 0-1 0 0,-1 0 0 0 0,1-1 1 0 0,0 2-58 0 0,0-1 45 0 0,-1 0 1 0 0,1-1 0 0 0,-1 1 0 0 0,0 0 0 0 0,0-1-1 0 0,0 1 1 0 0,0 0 0 0 0,0 0 0 0 0,0-1-1 0 0,-1 3-45 0 0,-8 17 281 0 0,7-17-201 0 0,0-1 0 0 0,0 1 0 0 0,1 0 0 0 0,-1 0 1 0 0,1-1-1 0 0,0 1 0 0 0,0 3-80 0 0,0 0 120 0 0,-1 0 1 0 0,0-1 0 0 0,0 1-1 0 0,-1 0 1 0 0,0-1 0 0 0,0 0-1 0 0,-4 5-120 0 0,2-2 46 0 0,0 1 0 0 0,1 0 0 0 0,-1 3-46 0 0,1 0 0 0 0,-1 0 0 0 0,-1-1 0 0 0,-5 10 0 0 0,10-20 0 0 0,0 0 0 0 0,0-1 0 0 0,0 1 0 0 0,1 0 0 0 0,-1-1 0 0 0,1 1 0 0 0,-1 0 0 0 0,1 0 0 0 0,0 0 0 0 0,0 0 0 0 0,-1-1 0 0 0,1 1 0 0 0,-1-1 0 0 0,1 0 0 0 0,-1 1 0 0 0,0-1 0 0 0,0 1 0 0 0,-2 2 8 0 0,-5 14-24 0 0,8-18 20 0 0,0 0 1 0 0,0 0 0 0 0,0 0 0 0 0,0 0 0 0 0,0 0 0 0 0,0 0 0 0 0,0 0 0 0 0,1 0 0 0 0,-1 0-1 0 0,0 0 1 0 0,0 0 0 0 0,1-1 0 0 0,-1 1 0 0 0,1 0 0 0 0,-1 0 0 0 0,1 0 0 0 0,-1-1-1 0 0,1 1 1 0 0,-1 0 0 0 0,1 0 0 0 0,0-1 0 0 0,-1 1-5 0 0,1 0 76 0 0,-1-1-11 0 0,1 0-8 0 0,0 1-51 0 0,-1-1 0 0 0,1 0 0 0 0,-1 0 1 0 0,0 1-1 0 0,1-1 0 0 0,0 0 0 0 0,-1 0 1 0 0,1 0-1 0 0,-1 0 0 0 0,1 0 0 0 0,-1 0 1 0 0,1 0-1 0 0,-1 1 0 0 0,1-1 0 0 0,-1-1 1 0 0,1 1-1 0 0,-1 0 0 0 0,1 0 0 0 0,-1 0 1 0 0,1 0-7 0 0,3-4 0 0 0,-1 1 1 0 0,0-1 0 0 0,-1 0 0 0 0,1 0-1 0 0,-1 0 1 0 0,1 0 0 0 0,-1 0 0 0 0,0-1-1 0 0,-1 1 1 0 0,1-1 0 0 0,-1 1 0 0 0,0-1 0 0 0,0 1-1 0 0,0-5 0 0 0,1 3-1 0 0,-1-1 0 0 0,1 1-1 0 0,1 0 1 0 0,-1 0-1 0 0,1-1 2 0 0,0 1-20 0 0,0 0-1 0 0,-1 0 0 0 0,0-1 0 0 0,1-1 21 0 0,-2-2-38 0 0,0 2-3 0 0,1 0 0 0 0,0 0 0 0 0,0 0-1 0 0,1 0 1 0 0,0 0 0 0 0,0 0 0 0 0,3-3 41 0 0,5-12-159 0 0,-1-1-1 0 0,3-10 160 0 0,-6 12-115 0 0,2 1 0 0 0,1 0 0 0 0,2-4 115 0 0,26-58-312 0 0,-35 77 313 0 0,0 0 0 0 0,-1 0 0 0 0,1 0 0 0 0,-1 0-1 0 0,1-6 0 0 0,-2 25-4 0 0,0-1 0 0 0,1 0-1 0 0,3 10 5 0 0,-2-8 1 0 0,0 1-1 0 0,0 11 0 0 0,10 71 75 0 0,-8-64-77 0 0,2 0 0 0 0,1-1 1 0 0,1 0-1 0 0,2 0 0 0 0,1-1 0 0 0,2 1 2 0 0,14 18 0 0 0,-15-28 0 0 0,-11-17 76 0 0,0 0-1 0 0,-1-1 0 0 0,1 1 0 0 0,-1 0 0 0 0,1 6-75 0 0,-3-11 15 0 0,1 1-1 0 0,0 0 0 0 0,0-1 0 0 0,-1 1 0 0 0,1 0 0 0 0,0-1 0 0 0,-1 1 1 0 0,1-1-1 0 0,0 1 0 0 0,-1 0 0 0 0,1-1 0 0 0,-1 1 0 0 0,1-1 1 0 0,-1 1-1 0 0,1-1 0 0 0,-1 1 0 0 0,0-1 0 0 0,1 0 0 0 0,-1 1 1 0 0,0-1-1 0 0,1 0 0 0 0,-1 1-14 0 0,-15 5 207 0 0,15-6-182 0 0,-29 8 113 0 0,1-2 0 0 0,-1-1 0 0 0,0-2 0 0 0,-19 0-138 0 0,-56-2-410 0 0,65-1 195 0 0,38 0 120 0 0,1 0 0 0 0,0 0 0 0 0,0-1 0 0 0,0 1 0 0 0,0 0 0 0 0,-1-1 0 0 0,1 1 0 0 0,0-1 0 0 0,0 1 0 0 0,0-1 0 0 0,0 0 0 0 0,0 1 0 0 0,0-1 95 0 0,-4-2-940 0 0,-3 0-3950 0 0,7 0-1531 0 0</inkml:trace>
  <inkml:trace contextRef="#ctx0" brushRef="#br0" timeOffset="57318.49">5391 3482 14480 0 0,'0'0'424'0'0,"0"0"-4"0"0,0 0-232 0 0,8 1 1174 0 0,-3 1-1260 0 0,-1 1-1 0 0,1 0 1 0 0,-1 1 0 0 0,1-1-1 0 0,-1 1 1 0 0,0 0-1 0 0,0 0 1 0 0,-1 0 0 0 0,1 0-1 0 0,-1 0 1 0 0,0 1 0 0 0,0 0-1 0 0,0 0 1 0 0,1 4-102 0 0,6 15 274 0 0,-2 1 0 0 0,-1-1 0 0 0,0 1 1 0 0,-2 1-1 0 0,-1-1 0 0 0,0 19-274 0 0,-3-22 83 0 0,1-9-36 0 0,-2-1 1 0 0,0 0 0 0 0,0 0-1 0 0,-2 12-47 0 0,-6 30 140 0 0,6-44-117 0 0,2-8-7 0 0,0-1-1 0 0,0 1 1 0 0,-1-1-1 0 0,1 1 1 0 0,0-1-1 0 0,-1 1 1 0 0,1-1-1 0 0,-1 1 1 0 0,1-1-1 0 0,-1 1 1 0 0,0-1-1 0 0,0 0 1 0 0,0 1-1 0 0,1-1 1 0 0,-1 0 0 0 0,0 0-1 0 0,-1 0-15 0 0,2 0 84 0 0,0-1-11 0 0,0 0 9 0 0,0 0 39 0 0,0-1-83 0 0,0-1 1 0 0,1 1-1 0 0,-1 0 0 0 0,1 0 0 0 0,-1-1 1 0 0,1 1-1 0 0,0 0 0 0 0,-1 0 0 0 0,1 0 1 0 0,0 0-1 0 0,0 0-38 0 0,4-8 86 0 0,86-225 575 0 0,-57 134-114 0 0,2-27-547 0 0,-31 114 11 0 0,-4 10-13 0 0,1 0 0 0 0,-1 0 1 0 0,0 0-1 0 0,0-1 0 0 0,-1 1 1 0 0,1 0-1 0 0,-1-1 0 0 0,1 1 1 0 0,-1-2 1 0 0,0 4-119 0 0,0 1-205 0 0,0 0-85 0 0,0 0-911 0 0,0 0-3744 0 0,0 0-1605 0 0</inkml:trace>
  <inkml:trace contextRef="#ctx0" brushRef="#br0" timeOffset="57657.776">5948 3764 14512 0 0,'0'0'429'0'0,"0"0"-13"0"0,-13 4-253 0 0,6 0-88 0 0,-1 0 0 0 0,1 0 0 0 0,1 1 0 0 0,-1 0 0 0 0,1 1 0 0 0,-1-1 0 0 0,0 2-75 0 0,-3 3 215 0 0,2-2 47 0 0,0 0 0 0 0,1 1 0 0 0,-1 1-262 0 0,-11 13 593 0 0,15-18-473 0 0,1 0-1 0 0,-1-1 0 0 0,1 2 0 0 0,1-1 1 0 0,-1 0-1 0 0,1 0 0 0 0,-2 5-119 0 0,0 1 151 0 0,4-11-134 0 0,-1 1 0 0 0,1 0 0 0 0,0 0 1 0 0,0 0-1 0 0,0 0 0 0 0,-1 0 0 0 0,1 0 1 0 0,0-1-1 0 0,0 1 0 0 0,0 0 0 0 0,0 0 1 0 0,1 0-1 0 0,-1 0 0 0 0,0 0 0 0 0,0 0 1 0 0,0 0-1 0 0,1-1 0 0 0,-1 1 0 0 0,1 0 1 0 0,-1 0-1 0 0,0 0 0 0 0,1-1 0 0 0,-1 1 1 0 0,1 0-1 0 0,0-1 0 0 0,-1 1 0 0 0,1 0 1 0 0,0-1-1 0 0,-1 1 0 0 0,1-1 0 0 0,0 1 1 0 0,-1-1-1 0 0,1 1 0 0 0,0-1 0 0 0,0 1 0 0 0,0-1 1 0 0,0 0-1 0 0,-1 1 0 0 0,1-1 0 0 0,0 0 1 0 0,0 0-18 0 0,4 2 64 0 0,-1-1 0 0 0,1 0 1 0 0,-1-1-1 0 0,1 1 0 0 0,-1-1 1 0 0,1 1-1 0 0,4-2-64 0 0,21-3 239 0 0,0-1-1 0 0,14-6-238 0 0,-13 4 27 0 0,0 1 0 0 0,10 0-27 0 0,-11 1-518 0 0,-28 5-614 0 0,-2 0-362 0 0,0 0-67 0 0</inkml:trace>
  <inkml:trace contextRef="#ctx0" brushRef="#br0" timeOffset="54737.498">2912 4816 11000 0 0,'0'0'248'0'0,"0"0"34"0"0,0 0 21 0 0,0 0-34 0 0,1-5 226 0 0,0 6 3667 0 0,0 1-4047 0 0,0 1-1 0 0,-1 0 0 0 0,0-1 0 0 0,0 1 0 0 0,0 0 0 0 0,0-1 0 0 0,0 1 0 0 0,0 0 0 0 0,-1-1 0 0 0,1 1 1 0 0,-1 0-1 0 0,0-1 0 0 0,1 1 0 0 0,-2-1-114 0 0,-17 42 981 0 0,9-22-472 0 0,-15 39-110 0 0,8-18-154 0 0,-1-1 1 0 0,-2 0 0 0 0,-18 24-246 0 0,29-51 76 0 0,1 0 0 0 0,0 1 0 0 0,1 0-76 0 0,6-13 23 0 0,5-6-66 0 0,-1 1 0 0 0,0-2 0 0 0,1 1 0 0 0,-1 0-1 0 0,-1-1 1 0 0,2 0 43 0 0,6-13-538 0 0,0-2 0 0 0,-1 0-1 0 0,-1 0 1 0 0,5-17 538 0 0,9-42-4268 0 0,0-22 4268 0 0,-19 77-190 0 0,-1-1 0 0 0,0-18 190 0 0,-1 30 269 0 0,-1 11-209 0 0,0-1 0 0 0,0 1 0 0 0,0-1 0 0 0,0 1 1 0 0,0-1-1 0 0,0 1 0 0 0,0-1 0 0 0,0 1 1 0 0,0 0-1 0 0,-1-1-60 0 0,1 0 125 0 0,-3-6 566 0 0,3 8-678 0 0,0 0-1 0 0,0 1 0 0 0,0-1 1 0 0,0 0-1 0 0,0 0 0 0 0,0 0 1 0 0,0 0-1 0 0,0 0 1 0 0,0 0-1 0 0,0 0 0 0 0,0 0 1 0 0,0 0-1 0 0,0 0 0 0 0,0 0 1 0 0,0 0-1 0 0,0 0 1 0 0,0 0-1 0 0,0 0 0 0 0,0 0 1 0 0,0 0-1 0 0,0 0 0 0 0,0 0 1 0 0,-1 0-1 0 0,1 0 1 0 0,0 0-1 0 0,0 0 0 0 0,0 0 1 0 0,0 0-1 0 0,0 0 0 0 0,0 0 1 0 0,0 0-13 0 0,0 1 145 0 0,0-1-8 0 0,1 1-23 0 0,0 2-114 0 0,1 7 16 0 0,1-2-1 0 0,1 1 0 0 0,0 0 0 0 0,0-1 1 0 0,0 1-1 0 0,1-1 0 0 0,3 3-15 0 0,-4-4-5 0 0,6 8 64 0 0,0 0 0 0 0,1-1-1 0 0,12 12-58 0 0,9 10 344 0 0,-27-32-266 0 0,-1 1 0 0 0,1 0 0 0 0,-1 1 0 0 0,0-1 0 0 0,1 3-78 0 0,-3-4 52 0 0,0-2 8 0 0,0 0 0 0 0,-1 1 0 0 0,1-1 0 0 0,-1 1 0 0 0,0 0 0 0 0,0-1 0 0 0,0 1 0 0 0,0 0 0 0 0,0 0 0 0 0,0 0 0 0 0,-1 0 0 0 0,0-1 0 0 0,1 3-60 0 0,-2-3 65 0 0,1 1 1 0 0,-1-1 0 0 0,1 0 0 0 0,-1 0-1 0 0,0 1 1 0 0,0-1 0 0 0,0 0-1 0 0,0 0 1 0 0,0 0 0 0 0,0 0 0 0 0,-1 0-1 0 0,1 0 1 0 0,-1-1 0 0 0,1 1 0 0 0,-1 0-1 0 0,0-1 1 0 0,-1 2-66 0 0,-3 1 143 0 0,0 0 0 0 0,0 0 0 0 0,-1 0 0 0 0,0-1 0 0 0,1 0 0 0 0,-5 2-143 0 0,-21 10 267 0 0,16-7-159 0 0,-1-1 0 0 0,0 0-1 0 0,0-1 1 0 0,-1-1 0 0 0,-10 2-108 0 0,-29 9 171 0 0,42-12-155 0 0,-1-1 0 0 0,1 0 0 0 0,-1-1 1 0 0,0-1-1 0 0,1 0 0 0 0,-4-1-16 0 0,18 0-77 0 0,-9-5-1994 0 0,14 1-62 0 0,4-1-4240 0 0</inkml:trace>
  <inkml:trace contextRef="#ctx0" brushRef="#br0" timeOffset="55217.07">3194 4802 13184 0 0,'0'0'298'0'0,"11"0"840"0"0,-8 0-1093 0 0,0 0 0 0 0,0 0 1 0 0,0 1-1 0 0,1-1 1 0 0,-1 1-1 0 0,0 0 1 0 0,0 0-1 0 0,-1 0 1 0 0,1 0-1 0 0,0 1 1 0 0,0-1-1 0 0,0 1 0 0 0,-1 0 1 0 0,1-1-1 0 0,-1 1 1 0 0,0 0-1 0 0,1 1 1 0 0,-1-1-1 0 0,0 0 1 0 0,0 1-1 0 0,0-1 1 0 0,-1 1-1 0 0,1-1 0 0 0,0 1 1 0 0,-1 0-1 0 0,0 0 1 0 0,0 0-1 0 0,1 0-45 0 0,1 8 212 0 0,0-1-1 0 0,0 1 0 0 0,-1 0 1 0 0,-1 0-1 0 0,1 0 0 0 0,-2 0 0 0 0,0 6-211 0 0,0 0 128 0 0,-1 0-1 0 0,-1 0 1 0 0,0-1-1 0 0,-1 1 1 0 0,-1 0-1 0 0,-1-1 1 0 0,0 0-1 0 0,-3 5-127 0 0,1-4 316 0 0,1 0-1 0 0,0 4-315 0 0,5-9 285 0 0,14-15-113 0 0,-3-1-126 0 0,0 0 0 0 0,0 0 0 0 0,0-1 0 0 0,-1 0 0 0 0,1 0 0 0 0,-1-1 0 0 0,-1-1 0 0 0,6-4-46 0 0,18-17 201 0 0,-1-2 0 0 0,-2-1-1 0 0,-2-1 1 0 0,19-28-201 0 0,-42 55 63 0 0,0-1 1 0 0,-1 1-1 0 0,0-1 0 0 0,0 1 1 0 0,-1-1-1 0 0,0 0 0 0 0,0 0 1 0 0,0 0-1 0 0,0 0 0 0 0,-1-4-63 0 0,1-4 102 0 0,-1 7-64 0 0,0 0 1 0 0,0 0 0 0 0,-1 0-1 0 0,0 0 1 0 0,0 0 0 0 0,-1 0-1 0 0,0-1 1 0 0,0 1 0 0 0,-1-1-39 0 0,2 5-18 0 0,-1 1 1 0 0,0-1 0 0 0,0 1 0 0 0,1 0-1 0 0,-1-1 1 0 0,0 1 0 0 0,-1 0-1 0 0,1 0 1 0 0,0 0 0 0 0,-1 0 0 0 0,1 0-1 0 0,-1 0 1 0 0,0 0 0 0 0,1 0-1 0 0,-1 0 1 0 0,0 1 0 0 0,0-1 0 0 0,0 1-1 0 0,0 0 1 0 0,-1-1 0 0 0,1 1-1 0 0,0 0 1 0 0,0 0 0 0 0,-1 0 0 0 0,1 1-1 0 0,-1-1 1 0 0,1 1 0 0 0,0-1-1 0 0,-3 1 18 0 0,-10 3-6466 0 0,8 2 109 0 0</inkml:trace>
  <inkml:trace contextRef="#ctx0" brushRef="#br0" timeOffset="55853.879">3509 5124 12960 0 0,'0'0'297'0'0,"0"0"39"0"0,0 0 16 0 0,0 0-41 0 0,-7 12 2003 0 0,7-6-1999 0 0,0 1 0 0 0,0-1 0 0 0,1 1 0 0 0,0-1-1 0 0,0 1 1 0 0,1-1 0 0 0,0 3-315 0 0,1 4 174 0 0,0-1-1 0 0,-1 1 1 0 0,-1-1-1 0 0,0 1 1 0 0,-1 9-174 0 0,0-17 12 0 0,1 11-20 0 0,3 0 148 0 0,-4-14-63 0 0,0-2 1 0 0,0 0-6 0 0,10-20 162 0 0,2 0-114 0 0,0 0-241 0 0,1 1 0 0 0,1 0 0 0 0,1 1 0 0 0,11-11 121 0 0,-24 27-13 0 0,0 0 0 0 0,0 1-1 0 0,1 0 1 0 0,-1-1 0 0 0,0 1-1 0 0,0 0 1 0 0,1 0-1 0 0,-1 0 1 0 0,2 0 13 0 0,-2 1-4 0 0,-1-1 0 0 0,0 1 0 0 0,1 0 0 0 0,-1 0 0 0 0,1-1 0 0 0,-1 1 0 0 0,0 0 0 0 0,1 1 0 0 0,-1-1 0 0 0,1 0 0 0 0,-1 0 0 0 0,0 0 0 0 0,1 1 0 0 0,-1-1 0 0 0,0 1 0 0 0,1-1 0 0 0,-1 1 0 0 0,0 0 0 0 0,2 0 4 0 0,1 2 6 0 0,0 1 0 0 0,0 0 0 0 0,-1 0 0 0 0,1 0 0 0 0,-1 0 0 0 0,0 0 0 0 0,0 1 0 0 0,0-1 0 0 0,0 1 0 0 0,-1 0 0 0 0,0 0 0 0 0,0 0 0 0 0,1 4-6 0 0,-1-1 60 0 0,0 1 0 0 0,-1 0 0 0 0,0 0-1 0 0,0 0 1 0 0,-1 0 0 0 0,0 0-1 0 0,-2 7-59 0 0,3-10 41 0 0,-1-4-33 0 0,0-1 0 0 0,0 0 0 0 0,0 0 0 0 0,0 1 0 0 0,0-1 0 0 0,0 0 0 0 0,0 1 0 0 0,-1-1 0 0 0,1 0 0 0 0,0 0 0 0 0,-1 1 0 0 0,1-1-1 0 0,-1 0 1 0 0,1 0 0 0 0,-1 1-8 0 0,0-1 78 0 0,-1 3 118 0 0,4-8-112 0 0,5-15-186 0 0,-6 16 56 0 0,0-1 0 0 0,0 1 1 0 0,0-1-1 0 0,1 1 0 0 0,1-3 46 0 0,6-9-180 0 0,0 1 1 0 0,1 1-1 0 0,1 0 0 0 0,0 1 0 0 0,5-5 180 0 0,-16 17-8 0 0,24-20-146 0 0,-23 19 161 0 0,0 1 0 0 0,0-1 1 0 0,0 0-1 0 0,0 1 0 0 0,0-1 0 0 0,0 0 0 0 0,1 1 0 0 0,-1 0 1 0 0,0-1-1 0 0,0 1 0 0 0,0 0 0 0 0,1-1 0 0 0,-1 1 0 0 0,0 0 1 0 0,0 0-1 0 0,0 0 0 0 0,1 0 0 0 0,-1 0 0 0 0,0 0 1 0 0,0 0-1 0 0,1 1 0 0 0,-1-1 0 0 0,0 0-7 0 0,3 3 81 0 0,0 0-1 0 0,0 0 1 0 0,0 1 0 0 0,-1-1-1 0 0,0 1 1 0 0,0-1-1 0 0,0 1 1 0 0,0 0 0 0 0,0 0-1 0 0,-1 1 1 0 0,2 2-81 0 0,10 17 246 0 0,-12-21-206 0 0,0 0-1 0 0,-1 0 0 0 0,0 1 0 0 0,0-1 0 0 0,0 1 0 0 0,0-1 0 0 0,0 1 1 0 0,-1-1-1 0 0,0 3-39 0 0,3 8 43 0 0,-3-11-16 0 0,0 1-1 0 0,0-1 1 0 0,0 1-1 0 0,0 0 1 0 0,0-1-1 0 0,-1 1 1 0 0,0 2-27 0 0,0-3-131 0 0,1-1 0 0 0,-1 1 0 0 0,1 0 0 0 0,0 0 0 0 0,0 0 0 0 0,0 0 0 0 0,0 0 0 0 0,0 0 0 0 0,1 0 131 0 0,-2-1-4857 0 0,-7 1-1648 0 0</inkml:trace>
  <inkml:trace contextRef="#ctx0" brushRef="#br0" timeOffset="64306.598">6458 3286 5760 0 0,'0'0'166'0'0,"0"0"54"0"0,0 0 119 0 0,3 6 448 0 0,16 26 1326 0 0,2 0-1 0 0,0-1 1 0 0,2-2 0 0 0,17 17-2113 0 0,-8-10 1012 0 0,-11-10-385 0 0,18 20 781 0 0,3 8-1408 0 0,-16-6 893 0 0,-17-31-738 0 0,-1 0 0 0 0,-1 1-1 0 0,0 0 1 0 0,-1 0 0 0 0,-1 1-155 0 0,20 96 590 0 0,-15-60-295 0 0,-6-30-54 0 0,-1 0 0 0 0,-2 0 0 0 0,0 5-241 0 0,0 11 18 0 0,-1 10 91 0 0,-3 0-1 0 0,-4 23-108 0 0,-1 12 143 0 0,-8 122 9 0 0,9-135-77 0 0,-9 35-75 0 0,8-73 46 0 0,-2 8-28 0 0,1 7 80 0 0,-8 29-98 0 0,5-29 19 0 0,0-5 42 0 0,-2 0-1 0 0,-2-1 1 0 0,-13 26-61 0 0,20-52 47 0 0,0-1-1 0 0,0-1 1 0 0,-2 1 0 0 0,0-2 0 0 0,-10 12-47 0 0,18-24-6 0 0,1 0-202 0 0,0 0 1 0 0,0-1-1 0 0,-1 1 0 0 0,1-1 0 0 0,-1 0 0 0 0,1 1 1 0 0,-1-1-1 0 0,0 0 0 0 0,0-1 0 0 0,0 1 0 0 0,-2 0 208 0 0,5-1-2184 0 0,-5 2-4723 0 0</inkml:trace>
  <inkml:trace contextRef="#ctx0" brushRef="#br0" timeOffset="65450.309">7557 4109 8496 0 0,'0'0'190'0'0,"-7"-10"500"0"0,5 7-602 0 0,1 2 361 0 0,8-18 4136 0 0,-7 18-4502 0 0,1 0-1 0 0,0 0 1 0 0,0 0-1 0 0,0 0 1 0 0,-1 1-1 0 0,1-1 1 0 0,0 0-1 0 0,0 0 1 0 0,0 1-1 0 0,0-1 1 0 0,0 0-1 0 0,1 1 1 0 0,-1-1-1 0 0,0 1 1 0 0,0-1-1 0 0,0 1 1 0 0,0 0-1 0 0,1-1 1 0 0,-1 1-83 0 0,2 0 120 0 0,0 0 1 0 0,0-1 0 0 0,0 2-1 0 0,0-1 1 0 0,0 0-1 0 0,0 1 1 0 0,0-1-1 0 0,2 1-120 0 0,0 1 104 0 0,0 0-1 0 0,0 0 0 0 0,0 0 1 0 0,0 0-1 0 0,-1 1 0 0 0,1-1 1 0 0,-1 1-1 0 0,0 0 0 0 0,0 1 0 0 0,2 1-103 0 0,2 3 106 0 0,-1 0-1 0 0,0 1 0 0 0,0 0 1 0 0,-1 1-1 0 0,0-1 0 0 0,-1 1 1 0 0,0 0-1 0 0,0 1 0 0 0,-1-1 1 0 0,0 3-106 0 0,0 1 43 0 0,-1 0 1 0 0,-1 0 0 0 0,0 0-1 0 0,0 0 1 0 0,-2 1-1 0 0,0-1 1 0 0,0 0 0 0 0,-1 0-1 0 0,-1 1 1 0 0,-1-1 0 0 0,0 0-1 0 0,0 0 1 0 0,-2-1-1 0 0,0 1-43 0 0,2-3 54 0 0,-1-1-1 0 0,-1 0 0 0 0,0 0 1 0 0,0 0-1 0 0,-1 0 0 0 0,-1-1 1 0 0,1 0-1 0 0,-1-1 0 0 0,-1 1 1 0 0,-2 1-54 0 0,9-9 17 0 0,0 0 0 0 0,-1 0 1 0 0,1-1-1 0 0,0 1 1 0 0,0 0-1 0 0,-1-1 0 0 0,1 1 1 0 0,0-1-1 0 0,-1 0 0 0 0,1 1 1 0 0,-1-1-18 0 0,-3-2 267 0 0,7-6 5 0 0,27-40 744 0 0,-4 11-857 0 0,9-23-159 0 0,1-2 167 0 0,-19 33-156 0 0,-10 17-51 0 0,2-1-1 0 0,4-6 41 0 0,13-17 36 0 0,-2-2 0 0 0,-1-1 0 0 0,-2-1 0 0 0,11-32-36 0 0,-25 56 26 0 0,-1 0 0 0 0,1-6-26 0 0,-5 16 8 0 0,1 0 1 0 0,-2 0-1 0 0,1 0 0 0 0,-1 0 0 0 0,0 0 0 0 0,0 0 0 0 0,0 0 1 0 0,-1-1-9 0 0,-1-3 11 0 0,0 1 0 0 0,-1 0 0 0 0,0-1 1 0 0,-3-5-12 0 0,5 11-6 0 0,-1 1 1 0 0,0-1 0 0 0,0 1 0 0 0,-1 0 0 0 0,1 0-1 0 0,-1 0 1 0 0,1 0 0 0 0,-1 0 0 0 0,0 0 0 0 0,0 1-1 0 0,0-1 1 0 0,-2 0 5 0 0,-4-1-15 0 0,8 3-5799 0 0,1 1 5799 0 0,0 0-1488 0 0</inkml:trace>
  <inkml:trace contextRef="#ctx0" brushRef="#br0" timeOffset="66643.478">8066 4279 7712 0 0,'0'0'174'0'0,"0"0"29"0"0,0 0 12 0 0,0 0 47 0 0,0 0 197 0 0,7-15 4508 0 0,11 0-2296 0 0,-17 14-2488 0 0,-1 1-6 0 0,10 1 767 0 0,-7 3-876 0 0,0 0-1 0 0,0 0 0 0 0,0 0 1 0 0,-1 0-1 0 0,0 0 0 0 0,0 0 1 0 0,0 1-1 0 0,0-1 0 0 0,0 1 0 0 0,-1 0 1 0 0,0-1-1 0 0,0 1 0 0 0,0 0 1 0 0,-1 0-1 0 0,1 0 0 0 0,-1 0 0 0 0,-1-1 1 0 0,1 1-1 0 0,-1 1-67 0 0,-3 37 329 0 0,2-18-62 0 0,-5 22-267 0 0,-9 31 577 0 0,10-56-418 0 0,6-21-87 0 0,0-1 5 0 0,0 0 3 0 0,0 0 0 0 0,0 0 6 0 0,0 0 22 0 0,0 0 10 0 0,13-1 63 0 0,-1 0 0 0 0,1-1-1 0 0,0-1 1 0 0,-1 0 0 0 0,0-1-1 0 0,11-4-180 0 0,-5 1 36 0 0,0 1 0 0 0,12-1-36 0 0,-18 6 186 0 0,0 0 0 0 0,12 0-186 0 0,16 4 141 0 0,-10-2-971 0 0,-9-5-5355 0 0,-12 2-636 0 0</inkml:trace>
  <inkml:trace contextRef="#ctx0" brushRef="#br0" timeOffset="69554.728">9809 3792 13672 0 0,'0'0'400'0'0,"0"0"0"0"0,10-10-240 0 0,-6 8-61 0 0,0 1 1 0 0,0 1-1 0 0,0-1 1 0 0,0 0-1 0 0,0 1 1 0 0,0 0 0 0 0,0 0-1 0 0,0 0 1 0 0,0 0-1 0 0,0 1 1 0 0,1 0-1 0 0,-1 0 1 0 0,0 0 0 0 0,-1 0-1 0 0,1 0 1 0 0,0 1-1 0 0,0 0 1 0 0,2 1-100 0 0,3 2 274 0 0,0 0 0 0 0,0 1 0 0 0,0 0 0 0 0,-1 0 0 0 0,0 1 0 0 0,-1 0 0 0 0,1 1-274 0 0,2 3 113 0 0,-1 0 0 0 0,-1 1-1 0 0,1 0 1 0 0,-2 0 0 0 0,0 1 0 0 0,0 0 0 0 0,-1 0-1 0 0,-1 1 1 0 0,0-1 0 0 0,-1 1 0 0 0,-1 0 0 0 0,0 1-1 0 0,0-1 1 0 0,-2 0 0 0 0,0 3-113 0 0,-1-9 46 0 0,0 0-1 0 0,-1-1 1 0 0,-1 1-1 0 0,1-1 1 0 0,-1 1-1 0 0,-1-1 1 0 0,1 0-1 0 0,-1 0 1 0 0,0 0-1 0 0,-1 0 1 0 0,0 0-1 0 0,0-1 1 0 0,0 1-1 0 0,-2 1-45 0 0,-6 5 75 0 0,1 0 1 0 0,-2-1-1 0 0,0 0 0 0 0,0-1 0 0 0,-12 7-75 0 0,17-13 39 0 0,-1 1 1 0 0,0-2-1 0 0,1 1 0 0 0,-4 0-39 0 0,10-4 15 0 0,0 0 0 0 0,-1 0 1 0 0,1 0-1 0 0,-1-1 0 0 0,1 1 0 0 0,-1-1 1 0 0,0 1-1 0 0,1-1 0 0 0,-1 0 0 0 0,0 0 1 0 0,1 0-1 0 0,-1 0 0 0 0,0 0 1 0 0,1-1-1 0 0,-1 1 0 0 0,1-1 0 0 0,-3 0-15 0 0,5 0 8 0 0,0 1 0 0 0,-1-1 0 0 0,1 0 0 0 0,0 1 0 0 0,0-1 0 0 0,0 0 0 0 0,0 1 0 0 0,0-1 0 0 0,0 0 0 0 0,0 1 0 0 0,0-1 0 0 0,0 0 0 0 0,0 1 0 0 0,0-1 0 0 0,0 0 0 0 0,1 1 0 0 0,-1-1 0 0 0,0 0 0 0 0,0 1 0 0 0,1-1 0 0 0,-1 0 0 0 0,0 1 0 0 0,1-1 0 0 0,-1 1 0 0 0,1-1 0 0 0,-1 0-8 0 0,13-18 184 0 0,13-9-56 0 0,2 0 1 0 0,0 2-1 0 0,9-4-128 0 0,17-17 82 0 0,3-2 54 0 0,-14 13 143 0 0,1-5-279 0 0,84-92 478 0 0,-118 121-400 0 0,-1 1 0 0 0,-1-2 0 0 0,6-10-78 0 0,-5 8 46 0 0,-5 8-10 0 0,-1 1-1 0 0,-1-1 0 0 0,1 0 0 0 0,-1 0 1 0 0,0 0-1 0 0,0-2-35 0 0,6-23 170 0 0,-7 30-156 0 0,-1-1 1 0 0,1 0 0 0 0,-1 1 0 0 0,0-1 0 0 0,0 0 0 0 0,0 0 0 0 0,0 1-1 0 0,-1-1 1 0 0,1 0 0 0 0,-1 1 0 0 0,0-1 0 0 0,0-1-15 0 0,-3-16 48 0 0,2 17-43 0 0,0 0-1 0 0,1-1 0 0 0,-1 1 0 0 0,0 0 0 0 0,0 0 1 0 0,-1 0-1 0 0,1 0 0 0 0,-1 1 0 0 0,1-1 1 0 0,-1 0-1 0 0,0 1 0 0 0,0 0 0 0 0,0 0 1 0 0,0 0-1 0 0,-1 0 0 0 0,1 0 0 0 0,-2 0-4 0 0,-8-1 0 0 0,9-1-10 0 0,3 3-26 0 0,-1 1 1 0 0,0 0 0 0 0,1-1 0 0 0,-1 1-1 0 0,1 0 1 0 0,-1 0 0 0 0,0 0-1 0 0,1 0 1 0 0,-1 0 0 0 0,0 1 35 0 0,1-1-86 0 0,0 0-121 0 0,0 3-223 0 0,0 0-3542 0 0,1-3-3065 0 0</inkml:trace>
  <inkml:trace contextRef="#ctx0" brushRef="#br0" timeOffset="69862.644">10621 4025 15496 0 0,'-18'-3'456'0'0,"14"2"-8"0"0,-11 10-262 0 0,-37 28 516 0 0,32-24 210 0 0,0 2-1 0 0,-2 3-911 0 0,5-4 534 0 0,13-11-435 0 0,0 0 1 0 0,1 0-1 0 0,-1 0 1 0 0,0 0-1 0 0,1 1 1 0 0,0-1-1 0 0,0 1 1 0 0,0 0-1 0 0,0 0 1 0 0,1 0-1 0 0,0 0 1 0 0,0 0-1 0 0,0 1 1 0 0,-2 4-100 0 0,0 3 313 0 0,-1 5 210 0 0,5-16-271 0 0,0-1-11 0 0,0 0-1 0 0,0 0 3 0 0,7 9 266 0 0,-3-5-379 0 0,0 0 1 0 0,0 0-1 0 0,1-1 0 0 0,-1 1 0 0 0,1-1 0 0 0,0 0 1 0 0,-1-1-1 0 0,1 1 0 0 0,1-1 0 0 0,-1 0 0 0 0,0 0 0 0 0,0 0 1 0 0,1-1-1 0 0,-1 0 0 0 0,1 0 0 0 0,1 0-130 0 0,9 0 190 0 0,0 0 0 0 0,-1-1 0 0 0,1-1-1 0 0,0 0 1 0 0,2-2-190 0 0,77-11-142 0 0,-83 14 20 0 0</inkml:trace>
  <inkml:trace contextRef="#ctx0" brushRef="#br0" timeOffset="-209708.198">15292 2383 11256 0 0,'-2'-11'253'0'0,"-1"0"0"0"0,0 0 1 0 0,-1 0-1 0 0,0 1 0 0 0,-5-11-253 0 0,8 20 139 0 0,1 1-98 0 0,0 0 0 0 0,0 0 0 0 0,0 0 0 0 0,0-1 0 0 0,0 1 0 0 0,0 0 0 0 0,0 0 1 0 0,0 0-1 0 0,0 0 0 0 0,0 0 0 0 0,0-1 0 0 0,0 1 0 0 0,0 0 0 0 0,0 0 0 0 0,0 0 0 0 0,0 0 0 0 0,-1 0 0 0 0,1 0 0 0 0,0-1 0 0 0,0 1 0 0 0,0 0 1 0 0,0 0-1 0 0,0 0 0 0 0,0 0 0 0 0,-1 0 0 0 0,1 0 0 0 0,0 0 0 0 0,0 0 0 0 0,0 0 0 0 0,0 0 0 0 0,0 0 0 0 0,0 0 0 0 0,-1 0 0 0 0,1-1 0 0 0,0 1 1 0 0,0 0-1 0 0,0 0 0 0 0,0 0 0 0 0,-1 0 0 0 0,1 0 0 0 0,0 1 0 0 0,0-1-41 0 0,-7 5 485 0 0,-4 12-436 0 0,11-16 39 0 0,-10 18 59 0 0,1 1 0 0 0,1 0 0 0 0,-2 9-147 0 0,-12 29 217 0 0,17-47-175 0 0,-15 34 373 0 0,1 0 0 0 0,3 2 0 0 0,-4 20-415 0 0,-20 76 448 0 0,9-39-274 0 0,17-60 25 0 0,-6 12-199 0 0,5-15 497 0 0,-3 18-497 0 0,4-7 297 0 0,3-16 278 0 0,-1 19-575 0 0,5-17 212 0 0,-2 8 30 0 0,2 1 0 0 0,1 20-242 0 0,2-28 61 0 0,3-25-13 0 0,0 0 1 0 0,0 0 0 0 0,1 0-1 0 0,1 3-48 0 0,9 134 345 0 0,-5-102-289 0 0,3-1 0 0 0,4 8-56 0 0,-7-34-7 0 0,1 2 43 0 0,0-1-1 0 0,5 9-35 0 0,-4-15 29 0 0,1-1-1 0 0,0 1 0 0 0,1-1 0 0 0,1-1 1 0 0,8 10-29 0 0,1 12 144 0 0,-11-32-72 0 0,-7-4 13 0 0,0 0-71 0 0,-1 0-1 0 0,1 0 1 0 0,-1 0-1 0 0,1 0 1 0 0,-1 0-1 0 0,1 0 1 0 0,0 0-1 0 0,-1-1 1 0 0,1 1 0 0 0,0 0-1 0 0,0 0 1 0 0,0-1-1 0 0,-1 1 1 0 0,1-1-1 0 0,0 1 1 0 0,0-1-1 0 0,0 1-13 0 0,8 8 607 0 0,4-7-1339 0 0,-13-2 256 0 0</inkml:trace>
  <inkml:trace contextRef="#ctx0" brushRef="#br0" timeOffset="-209374.526">14901 3814 7520 0 0,'21'-7'2950'0'0,"-20"6"-2218"0"0,-1 1 18 0 0,0 0-8 0 0,0 0-39 0 0,-6-2 660 0 0,3 1-1201 0 0,0 1 1 0 0,0-1-1 0 0,0 1 1 0 0,0 0 0 0 0,0 0-1 0 0,0 0 1 0 0,0 0-1 0 0,0 0 1 0 0,0 1 0 0 0,0 0-1 0 0,0-1 1 0 0,0 1-1 0 0,-1 1-162 0 0,-41 16 310 0 0,36-14-220 0 0,-20 10 52 0 0,-27 18-142 0 0,56-31 0 0 0,-29 11 1 0 0,25-10-2 0 0,0-1-1 0 0,0 1 0 0 0,0-1 1 0 0,1 1-1 0 0,-1 0 1 0 0,0 1-1 0 0,1-1 0 0 0,-2 2 2 0 0,0-1-104 0 0,0 0-1 0 0,0 0 0 0 0,-1 0 1 0 0,1 0-1 0 0,-1-1 0 0 0,0 0 0 0 0,1 0 1 0 0,-1 0-1 0 0,-4 0 105 0 0,-6-2-4872 0 0,7 0-117 0 0</inkml:trace>
  <inkml:trace contextRef="#ctx0" brushRef="#br0" timeOffset="-209086.755">14923 3376 13248 0 0,'-8'0'120'0'0,"-1"0"1"0"0,1 1 0 0 0,0 0-1 0 0,-1 1 1 0 0,1 0 0 0 0,0 0-1 0 0,0 1 1 0 0,0-1 0 0 0,0 2-1 0 0,1-1 1 0 0,-1 1 0 0 0,-3 3-121 0 0,-3 1-28 0 0,-1 0 1 0 0,-11 3 27 0 0,-16 8-33 0 0,-93 44-266 0 0,75-36 158 0 0,58-27-905 0 0,2 0-3668 0 0</inkml:trace>
  <inkml:trace contextRef="#ctx0" brushRef="#br0" timeOffset="-208664.513">15037 3020 14368 0 0,'-1'1'330'0'0,"-63"17"1068"0"0,-60 29-1398 0 0,-25 7 104 0 0,104-39-104 0 0,24-7 0 0 0,0-1 0 0 0,-16 2 0 0 0,57-21-75 0 0,15-7-1802 0 0,19-16 1877 0 0,-17 12-1199 0 0,-4-1-183 0 0,0-1 0 0 0,-2-1 0 0 0,-1-2 0 0 0,17-20 1382 0 0,1-8-585 0 0,-30 34 489 0 0,0 1 0 0 0,10-7 96 0 0,-14 15 6 0 0,-1 0 0 0 0,-1 0-1 0 0,10-13-5 0 0,-17 19 364 0 0,-1 0-1 0 0,0 0 0 0 0,0 0 0 0 0,0 0 1 0 0,-1 0-1 0 0,0-1 0 0 0,-1 1 0 0 0,0-1 0 0 0,2-8-363 0 0,-4 15 136 0 0,0 0 0 0 0,0 0 0 0 0,0 0-1 0 0,0-1 1 0 0,0 1 0 0 0,0 0 0 0 0,0 0 0 0 0,0 0-1 0 0,0 0 1 0 0,-1 0 0 0 0,1 0 0 0 0,0-1 0 0 0,-1 1-1 0 0,1 0 1 0 0,-1 0 0 0 0,1 0 0 0 0,-1 0-1 0 0,1 0 1 0 0,-1 0 0 0 0,0 1 0 0 0,0-1 0 0 0,0 0-136 0 0,0-1 136 0 0,-1 1 1 0 0,0 0 0 0 0,0-1 0 0 0,0 1 0 0 0,0 0-1 0 0,0 1 1 0 0,0-1 0 0 0,0 0 0 0 0,0 0 0 0 0,-1 1 0 0 0,0-1-137 0 0,-6 0 257 0 0,-1 0 1 0 0,0 1-1 0 0,1 0 1 0 0,-9 1-258 0 0,16-1 60 0 0,-19 2 177 0 0,0 2 0 0 0,0 1 0 0 0,-11 3-237 0 0,1 1 132 0 0,-90 27 332 0 0,12-3-145 0 0,-7 0-151 0 0,104-32-81 0 0,28-15 69 0 0,134-84-339 0 0,-138 90 175 0 0,5-3-15 0 0,-1-1 1 0 0,0-1-1 0 0,5-5 23 0 0,12-10-50 0 0,-21 19 80 0 0,-1-1-1 0 0,0 0 1 0 0,4-5-30 0 0,-15 14 20 0 0,1 0-1 0 0,0 1 1 0 0,-1-1-1 0 0,1 0 1 0 0,-1 0-1 0 0,1 1 1 0 0,-1-1-1 0 0,0 0 1 0 0,1 0-1 0 0,-1 0 1 0 0,0 0-1 0 0,0 1 1 0 0,1-1-1 0 0,-1-1-19 0 0,0 1 144 0 0,-7 1 144 0 0,0 1-247 0 0,-1 1 0 0 0,0 0 0 0 0,1 0 0 0 0,-1 0 0 0 0,1 1 0 0 0,0 0 0 0 0,-6 3-41 0 0,-17 7 1 0 0,12-6 15 0 0,1 1 0 0 0,0 1 0 0 0,0 1 0 0 0,-2 2-16 0 0,3-3-62 0 0,13-9 5 0 0,1 1 1 0 0,-1 0-1 0 0,1 0 1 0 0,0 1-1 0 0,0-1 1 0 0,-1 0-1 0 0,1 1 1 0 0,0 0-1 0 0,0-1 1 0 0,0 1-1 0 0,0 0 1 0 0,1 0-1 0 0,-1 0 1 0 0,0 0-1 0 0,1 0 1 0 0,0 0-1 0 0,-1 1 1 0 0,1-1-1 0 0,0 0 1 0 0,0 1-1 0 0,0 0 57 0 0,0 0-327 0 0,1-3 263 0 0,0 0 0 0 0,-1 1 0 0 0,1-1 0 0 0,0 1 0 0 0,0-1 0 0 0,0 0 0 0 0,0 1 0 0 0,-1-1 0 0 0,1 1 0 0 0,0-1 0 0 0,0 1 0 0 0,0-1 0 0 0,0 0 0 0 0,0 1 0 0 0,0-1 0 0 0,0 1 0 0 0,0-1 0 0 0,0 1 0 0 0,0-1-1 0 0,1 0 1 0 0,-1 1 0 0 0,0-1 0 0 0,0 1 0 0 0,0-1 0 0 0,0 0 0 0 0,1 1 0 0 0,-1-1 64 0 0,11 6-1062 0 0</inkml:trace>
  <inkml:trace contextRef="#ctx0" brushRef="#br0" timeOffset="-198416.873">19833 2210 9848 0 0,'0'0'222'0'0,"0"0"30"0"0,0 0 19 0 0,7 14 8 0 0,12 9 588 0 0,17 17-867 0 0,-15-19 562 0 0,-2 1 1 0 0,1 4-563 0 0,55 80 2448 0 0,-3 7-2448 0 0,-44-72 447 0 0,-19-28-242 0 0,0 0 1 0 0,0 1-1 0 0,3 9-205 0 0,5 17 310 0 0,-2 0 0 0 0,-1 0-1 0 0,-3 2 1 0 0,3 17-310 0 0,1 22 530 0 0,-1 16-530 0 0,-11-61 101 0 0,-1 1-1 0 0,-2 0 1 0 0,-4 34-101 0 0,-6 74 188 0 0,7-126-135 0 0,-2 1 1 0 0,1-1-1 0 0,-2 0 0 0 0,-7 14-53 0 0,-5 21 56 0 0,-42 129 149 0 0,13-65-87 0 0,37-96-80 0 0,3-5 10 0 0,-1 1 1 0 0,-1-1 0 0 0,-4 6-49 0 0,-16 26 184 0 0,29-48-177 0 0,0-1-191 0 0,0 0-108 0 0,1-1-1232 0 0,5-1-4829 0 0</inkml:trace>
  <inkml:trace contextRef="#ctx0" brushRef="#br0" timeOffset="-198108.973">20164 3828 12728 0 0,'2'-3'107'0'0,"1"0"1"0"0,-1 0-1 0 0,1 0 1 0 0,0 1-1 0 0,0-1 1 0 0,1 1-1 0 0,-1 0 1 0 0,0-1 0 0 0,1 1-1 0 0,-1 1 1 0 0,1-1-1 0 0,0 0 1 0 0,1 1-108 0 0,14-6 533 0 0,19-4-533 0 0,-38 11 9 0 0,73-19 915 0 0,6-2-516 0 0,-27 8-334 0 0,1 0-48 0 0,-17 4 10 0 0,-18 4-184 0 0,1 0 1 0 0,-1-1 0 0 0,5-3 147 0 0,-7 2-286 0 0</inkml:trace>
  <inkml:trace contextRef="#ctx0" brushRef="#br0" timeOffset="-197805.437">20308 3440 12552 0 0,'8'-9'315'0'0,"0"0"1"0"0,0-1-1 0 0,0-1-315 0 0,-5 7 52 0 0,0 0 0 0 0,1 0 0 0 0,0 0 0 0 0,-1 1 0 0 0,1-1 0 0 0,1 1 0 0 0,-1 0 0 0 0,0 1 0 0 0,3-2-52 0 0,44-19-119 0 0,-27 13 8 0 0,13-5-315 0 0,1 2 1 0 0,17-3 425 0 0,36-12-344 0 0,-44 13 203 0 0,-22 8-140 0 0,0-2 0 0 0,14-7 281 0 0,-28 9-957 0 0,-1 2-2972 0 0</inkml:trace>
  <inkml:trace contextRef="#ctx0" brushRef="#br0" timeOffset="-197526.741">20422 3129 9672 0 0,'0'-3'46'0'0,"0"0"1"0"0,1 0 0 0 0,0 0-1 0 0,-1 0 1 0 0,1 0 0 0 0,0-1-1 0 0,0 2 1 0 0,1-1 0 0 0,-1 0-1 0 0,1 0 1 0 0,-1 0-1 0 0,1 0 1 0 0,0 1 0 0 0,0-1-1 0 0,0 1 1 0 0,1 0 0 0 0,0-2-47 0 0,8-5 184 0 0,-1 1 0 0 0,1 0 0 0 0,9-5-184 0 0,-3 2 447 0 0,18-12-85 0 0,2 2 1 0 0,23-11-363 0 0,90-43-404 0 0,-96 48-1007 0 0,-32 16-2371 0 0</inkml:trace>
  <inkml:trace contextRef="#ctx0" brushRef="#br0" timeOffset="-197525.741">20286 2793 11432 0 0,'0'-19'248'0'0,"3"10"48"0"0,1-1 16 0 0,-2 1 16 0 0,-2 1-264 0 0,7-4-64 0 0,2 1 0 0 0,1 3 0 0 0,2-3 0 0 0,1-1 0 0 0,6 4 0 0 0,-1 0 0 0 0,5-4-488 0 0,-1 4-64 0 0,0 0-16 0 0</inkml:trace>
  <inkml:trace contextRef="#ctx0" brushRef="#br0" timeOffset="-197342.892">20110 2528 14224 0 0,'1'-6'689'0'0,"0"-9"-45"0"0,-2 13-624 0 0,1 1 1 0 0,0-1 0 0 0,0 0-1 0 0,0 0 1 0 0,1 0-1 0 0,-1 1 1 0 0,0-1 0 0 0,1 0-1 0 0,-1 0 1 0 0,1 1 0 0 0,0-1-21 0 0,4-7 73 0 0,1 1 1 0 0,0 0 0 0 0,0 0 0 0 0,1 0 0 0 0,0 1 0 0 0,0 0 0 0 0,1 0 0 0 0,0 1 0 0 0,0 0 0 0 0,1 0-74 0 0,18-11 154 0 0,0 2 0 0 0,20-8-154 0 0,-19 12-48 0 0,0 0-1 0 0,1 2 1 0 0,6 0 48 0 0,18-3-4510 0 0,-19 6-722 0 0</inkml:trace>
  <inkml:trace contextRef="#ctx0" brushRef="#br1" timeOffset="-193233.881">19767 2290 5904 0 0,'0'0'132'0'0,"0"0"17"0"0,0-1 11 0 0,0-4-21 0 0,0 3-7 0 0,0 1 1 0 0,0-1 0 0 0,0 0-1 0 0,0 0 1 0 0,0 1 0 0 0,0-1-1 0 0,0 0 1 0 0,1 1 0 0 0,-1-1-1 0 0,1 0 1 0 0,-1 1 0 0 0,1-1-1 0 0,0 0 1 0 0,-1 1 0 0 0,1-1-1 0 0,0 1 1 0 0,0-1 0 0 0,1 0-133 0 0,-1 0 192 0 0,-1 1 0 0 0,1-1 0 0 0,-1 0 0 0 0,1 0 0 0 0,-1 0 1 0 0,0 0-1 0 0,1 0 0 0 0,-1 0 0 0 0,0 0-192 0 0,0 1 82 0 0,-1-1 0 0 0,1 1 1 0 0,0 0-1 0 0,-1 0 0 0 0,1-1 0 0 0,-1 1 1 0 0,1 0-1 0 0,-1 0 0 0 0,1 0 0 0 0,-1 0 1 0 0,0-1-1 0 0,0 1 0 0 0,0 0 0 0 0,1 0 1 0 0,-1 0-1 0 0,0 1 0 0 0,0-1 0 0 0,0 0 1 0 0,0 0-1 0 0,-1 0 0 0 0,1 1 0 0 0,0-1 1 0 0,0 1-1 0 0,0-1 0 0 0,-1 1 0 0 0,1-1 1 0 0,0 1-1 0 0,-2 0-82 0 0,-5-3 237 0 0,-1 1 1 0 0,0 1-1 0 0,-9-1-237 0 0,12 1 86 0 0,-34 0 58 0 0,0 1 0 0 0,0 1 0 0 0,-21 5-144 0 0,41-4 34 0 0,-62 8 57 0 0,33-4-52 0 0,0-1 0 0 0,-1-3 0 0 0,-13-2-39 0 0,-167-5 279 0 0,-22-2 71 0 0,-54 1-71 0 0,215 7-217 0 0,-51-4 92 0 0,-102 3 178 0 0,156 1-212 0 0,-58-7-120 0 0,25-1 77 0 0,-220 0-2 0 0,225 5-75 0 0,-35-2 0 0 0,59 0 0 0 0,21 1 0 0 0,-2-4 0 0 0,2 1 48 0 0,-22 3-48 0 0,-36-2 16 0 0,-13-2-16 0 0,102 6 0 0 0,-10 0-32 0 0,-361-4 699 0 0,116 19-321 0 0,68-8 443 0 0,181-7-758 0 0,-51 2-193 0 0,79 0-352 0 0,-27 3 1065 0 0,15 5-5619 0 0,21-5-412 0 0</inkml:trace>
  <inkml:trace contextRef="#ctx0" brushRef="#br1" timeOffset="-192353.303">19946 4142 9760 0 0,'9'-9'301'0'0,"-1"0"1"0"0,0-1 0 0 0,-1 0-1 0 0,5-8-301 0 0,-12 18 22 0 0,1-1 0 0 0,-1 0 0 0 0,0 0 0 0 0,0 0 0 0 0,1 0 0 0 0,-1 1-1 0 0,0-1 1 0 0,0 0 0 0 0,0 0 0 0 0,0 0 0 0 0,0 0 0 0 0,0 0 0 0 0,0 0-1 0 0,0 1 1 0 0,0-1 0 0 0,-1 0 0 0 0,1 0 0 0 0,0 0 0 0 0,-1 0 0 0 0,1 1-1 0 0,0-1 1 0 0,-1 0 0 0 0,1 0 0 0 0,-1 1 0 0 0,1-1 0 0 0,-1 0 0 0 0,1 0-1 0 0,-1 1 1 0 0,0-1 0 0 0,1 1 0 0 0,-1-1 0 0 0,0 1 0 0 0,1-1 0 0 0,-1 1 0 0 0,0-1-22 0 0,-4-2 51 0 0,1 0 0 0 0,-1 0 0 0 0,0 1 0 0 0,-4-2-51 0 0,-3 0 245 0 0,-1 0 0 0 0,0 0 0 0 0,0 2 0 0 0,0-1 0 0 0,0 2 0 0 0,-12-1-245 0 0,-19 2 718 0 0,-18 3-718 0 0,14-1 138 0 0,-113 8 140 0 0,-72 0-133 0 0,116-9-93 0 0,-102-1-19 0 0,-614-16 519 0 0,325 16 836 0 0,201 1-395 0 0,-207 15-187 0 0,352-9-481 0 0,-735 54 1048 0 0,298 23-1198 0 0,577-79-1226 0 0,1 1 0 0 0,-7 3 1051 0 0,14-4-3939 0 0,2-1-2226 0 0</inkml:trace>
  <inkml:trace contextRef="#ctx0" brushRef="#br1" timeOffset="-191836.942">20221 3026 13016 0 0,'2'-6'117'0'0,"0"4"-53"0"0,-2-1 0 0 0,1 1 0 0 0,0 0 0 0 0,0 0 0 0 0,-1 0 0 0 0,1 0 0 0 0,-1-1 0 0 0,1 1 0 0 0,-1 0 0 0 0,0-1-64 0 0,-1-1 139 0 0,-5 3-123 0 0,4 2-30 0 0,0 0 1 0 0,-1 0 0 0 0,1 0 0 0 0,0 0-1 0 0,0 0 1 0 0,0 1 0 0 0,0-1 0 0 0,0 1-1 0 0,1-1 1 0 0,-1 1 0 0 0,0 0 13 0 0,-9 7-60 0 0,-25 17 33 0 0,6-4 367 0 0,0-2 1 0 0,-29 15-341 0 0,-186 101 1020 0 0,220-121-936 0 0,-227 117 297 0 0,157-85-338 0 0,-181 86 17 0 0,229-110-42 0 0,-49 24 93 0 0,-2 7-111 0 0,24-15 66 0 0,-1-3-1 0 0,-56 17-65 0 0,37-15 61 0 0,-55 26-862 0 0,137-60-2962 0 0,5-3-1278 0 0</inkml:trace>
  <inkml:trace contextRef="#ctx0" brushRef="#br1" timeOffset="-191512.79">19786 2829 13128 0 0,'-1'-2'111'0'0,"1"0"0"0"0,-1 0 1 0 0,1-1-1 0 0,-1 1 0 0 0,0 0 0 0 0,0 0 1 0 0,0 0-1 0 0,0 0 0 0 0,-1-2-111 0 0,1 4 20 0 0,0-1 0 0 0,1 0 0 0 0,-1 1 0 0 0,0-1 0 0 0,0 1 0 0 0,0-1 0 0 0,0 0 0 0 0,0 1 0 0 0,0 0 0 0 0,0-1-1 0 0,0 1 1 0 0,0 0 0 0 0,0-1 0 0 0,0 1 0 0 0,0 0 0 0 0,0 0 0 0 0,0 0 0 0 0,0 0 0 0 0,0 0 0 0 0,0 0 0 0 0,0 0 0 0 0,-1 1-20 0 0,-7 0-28 0 0,-1 2 1 0 0,1-1 0 0 0,0 1-1 0 0,-1 1 1 0 0,1 0 0 0 0,1 0 0 0 0,-5 3 27 0 0,-14 7-97 0 0,-207 100-147 0 0,-4 1 529 0 0,-356 166 1249 0 0,408-191-1005 0 0,-66 24 124 0 0,99-46-267 0 0,30-13-100 0 0,-10 3 39 0 0,3 6 0 0 0,-1 8-325 0 0,65-32 95 0 0,-16 8 82 0 0,-63 51-177 0 0,115-77-577 0 0,28-21-471 0 0,4-2-3132 0 0,6-4-1342 0 0</inkml:trace>
  <inkml:trace contextRef="#ctx0" brushRef="#br1" timeOffset="-191174.619">18782 2475 14424 0 0,'0'0'330'0'0,"-2"0"45"0"0,-9 1-257 0 0,0 1 1 0 0,0 1-1 0 0,0 0 1 0 0,0 0-1 0 0,0 1 1 0 0,1 1-1 0 0,-8 3-118 0 0,3-1 50 0 0,-22 9-49 0 0,-19 8-62 0 0,-5 6 61 0 0,-172 84-121 0 0,8-3 156 0 0,-509 246 1525 0 0,-15-33-303 0 0,524-236-988 0 0,-33 14-28 0 0,226-88-235 0 0,-70 31 158 0 0,-73 45-164 0 0,171-88-9 0 0,1 1 0 0 0,-1-1 0 0 0,1 1 0 0 0,-1 0-1 0 0,1 0 1 0 0,0 0 0 0 0,1 0 0 0 0,-1 0 0 0 0,0 1 9 0 0,4-4-88 0 0,0 1-1 0 0,0-1 1 0 0,-1 1 0 0 0,1-1 0 0 0,0 0-1 0 0,0 1 1 0 0,0-1 0 0 0,0 0 0 0 0,0 0 0 0 0,0 1-1 0 0,0-1 1 0 0,0 0 88 0 0,16-3-1737 0 0,7-2-4288 0 0</inkml:trace>
  <inkml:trace contextRef="#ctx0" brushRef="#br1" timeOffset="-190889.944">17631 2558 11952 0 0,'-5'-5'576'0'0,"3"4"-549"0"0,0-1 1 0 0,0 1 0 0 0,0 0 0 0 0,0 0-1 0 0,0 1 1 0 0,0-1 0 0 0,0 0 0 0 0,-1 1-1 0 0,1-1 1 0 0,0 1 0 0 0,0 0 0 0 0,-1 0-1 0 0,1 0 1 0 0,0 0 0 0 0,0 0 0 0 0,-2 0-28 0 0,-5 1 94 0 0,0 1 1 0 0,0 0 0 0 0,-5 2-95 0 0,-48 17-166 0 0,-48 26 166 0 0,45-19-73 0 0,-49 24-109 0 0,-47 32 182 0 0,-106 72 311 0 0,232-135-183 0 0,-677 381 1252 0 0,251-171-826 0 0,354-183-234 0 0,-62 17-320 0 0,159-62-18 0 0,0 0 1 0 0,0 0 0 0 0,0-1-1 0 0,-2 0 18 0 0,11-2-32 0 0,1 0 0 0 0,-1 0 0 0 0,1 1 0 0 0,0-1 0 0 0,-1 0 0 0 0,1 0 0 0 0,-1 0 0 0 0,1 0 0 0 0,-1 0 0 0 0,1 0 0 0 0,0 0 0 0 0,-1 0 0 0 0,1 0 0 0 0,-1 0 0 0 0,1-1 0 0 0,-1 1 0 0 0,1 0 0 0 0,0 0 0 0 0,-1 0 0 0 0,1 0 0 0 0,-1-1 0 0 0,1 1-1 0 0,0 0 1 0 0,-1 0 0 0 0,1-1 0 0 0,0 1 0 0 0,-1 0 0 0 0,1-1 0 0 0,0 1 0 0 0,0 0 0 0 0,-1-1 0 0 0,1 1 0 0 0,0-1 0 0 0,0 1 0 0 0,-1 0 0 0 0,1-1 0 0 0,0 1 0 0 0,0-1 0 0 0,0 1 0 0 0,0 0 0 0 0,0-1 32 0 0,4-12-5089 0 0</inkml:trace>
  <inkml:trace contextRef="#ctx0" brushRef="#br1" timeOffset="-190701.9">16223 2594 15344 0 0,'4'-4'706'0'0,"-7"3"-232"0"0,-12 3-40 0 0,-26 12-361 0 0,-7 12-73 0 0,1 3 0 0 0,2 1 0 0 0,-7 8 0 0 0,0 0 0 0 0,-62 41 0 0 0,-73 53 54 0 0,-143 117-44 0 0,276-210-128 0 0,-84 63 445 0 0,96-68-1183 0 0,1 2 0 0 0,-2 5 856 0 0,26-23-5608 0 0</inkml:trace>
  <inkml:trace contextRef="#ctx0" brushRef="#br1" timeOffset="-188796.578">15729 2184 6832 0 0,'0'0'200'0'0,"14"-4"320"0"0,-7 3-331 0 0,0 0 0 0 0,0 0 0 0 0,-1-1 0 0 0,1 0 1 0 0,-1-1-1 0 0,0 0 0 0 0,1 0 0 0 0,-1 0 0 0 0,2-2-189 0 0,-1 0 80 0 0,0-1-1 0 0,-1 0 0 0 0,0 0 1 0 0,0-1-1 0 0,0 0 0 0 0,-1 0 1 0 0,0 0-1 0 0,0-1 0 0 0,-1 1 1 0 0,0-1-1 0 0,0 0 0 0 0,-1 0 1 0 0,1-3-80 0 0,0-2 147 0 0,-1 1 0 0 0,0-1 0 0 0,-1 0 1 0 0,0 0-1 0 0,-1 0 0 0 0,-1-1 0 0 0,0 1 1 0 0,-1-8-148 0 0,0 11 112 0 0,0 1 0 0 0,0 0 0 0 0,-1-1 0 0 0,0 1 0 0 0,-1 0 0 0 0,0 0 0 0 0,0 1 0 0 0,-1-1 0 0 0,0 0 0 0 0,-1 1 0 0 0,-4-6-112 0 0,-6-8 231 0 0,11 15-189 0 0,-1 0-1 0 0,0 0 1 0 0,0 1 0 0 0,0 0 0 0 0,-5-4-42 0 0,-5-2 59 0 0,-1 0-1 0 0,0 2 1 0 0,0-1 0 0 0,-1 2 0 0 0,0 0 0 0 0,-13-3-59 0 0,-1 0 42 0 0,0 2 0 0 0,-1 2 1 0 0,-19-3-43 0 0,-21 0 41 0 0,0 4 1 0 0,-1 3 0 0 0,0 4-1 0 0,-69 7-41 0 0,-275 43 798 0 0,196-21-566 0 0,13-10 36 0 0,-179 26 872 0 0,-28 30-795 0 0,370-66-326 0 0,-130 36 24 0 0,-9 2 31 0 0,-88 1-10 0 0,-247 32-43 0 0,386-62 43 0 0,-105 11 24 0 0,-78 12 5 0 0,112-14-47 0 0,-17 2 36 0 0,-37 2-82 0 0,70-10 0 0 0,100-13 65 0 0,-34-3-65 0 0,1 0-1 0 0,-38 0 83 0 0,25-2-36 0 0,5-3-46 0 0,0 0 0 0 0,-144 4 0 0 0,201-6 0 0 0,-59-3 0 0 0,-72-13 0 0 0,161 12 0 0 0,-26-7 0 0 0,14 2 0 0 0,24 5 49 0 0,1-2 0 0 0,0-1 0 0 0,-18-9-49 0 0,31 11 181 0 0,0-1-1 0 0,0-1 0 0 0,-12-9-180 0 0,24 15 32 0 0,0-1-1 0 0,0 1 1 0 0,1-1-1 0 0,-1 0 1 0 0,1 0-1 0 0,0 0 0 0 0,-1-1-31 0 0,1 0 59 0 0,3 2-4 0 0,2 1-223 0 0,-1 1-1 0 0,0 0 1 0 0,1 0 0 0 0,-1 0 0 0 0,1-1-1 0 0,-1 1 1 0 0,1 1 0 0 0,-1-1 0 0 0,1 0-1 0 0,0 0 1 0 0,0 1 0 0 0,-1-1 0 0 0,1 1-1 0 0,0-1 1 0 0,0 1 0 0 0,-1 0 0 0 0,1-1 0 0 0,0 1-1 0 0,0 0 1 0 0,1 1 168 0 0,2-2-2918 0 0,2-1-2292 0 0</inkml:trace>
  <inkml:trace contextRef="#ctx0" brushRef="#br1" timeOffset="-188436.936">9029 1979 9280 0 0,'0'0'268'0'0,"0"0"4"0"0,0 0-107 0 0,-6 6 659 0 0,-27 12 1231 0 0,-21 8-2055 0 0,-4 3 354 0 0,23-13-228 0 0,0-1 0 0 0,-9 1-126 0 0,2 0 1106 0 0,-13 7-1106 0 0,-42 19 2881 0 0,96-41-2863 0 0,1-1 0 0 0,0 0 1 0 0,0 0-1 0 0,0 1 0 0 0,0-1 1 0 0,0 0-1 0 0,0 1 0 0 0,0-1 1 0 0,0 0-1 0 0,0 1 0 0 0,0-1 1 0 0,0 0-1 0 0,0 1 0 0 0,0-1 0 0 0,0 0 1 0 0,1 0-1 0 0,-1 1 0 0 0,0-1 1 0 0,0 0-1 0 0,0 1 0 0 0,0-1 1 0 0,0 0-1 0 0,1 0 0 0 0,-1 1 1 0 0,0-1-1 0 0,0 0 0 0 0,0 0 0 0 0,1 1 1 0 0,-1-1-1 0 0,0 0 0 0 0,1 0-18 0 0,5 8 191 0 0,0-6-101 0 0,0 1 0 0 0,-1-1 0 0 0,1 0 0 0 0,0 0 0 0 0,0-1-1 0 0,0 0 1 0 0,0 0 0 0 0,1 0 0 0 0,0-1-90 0 0,11 2 207 0 0,35 6-389 0 0,-1 3-1 0 0,0 2 0 0 0,-1 2 1 0 0,46 20 182 0 0,-68-22-6629 0 0</inkml:trace>
  <inkml:trace contextRef="#ctx0" brushRef="#br1" timeOffset="-186278.963">19714 3361 9216 0 0,'0'0'208'0'0,"0"0"33"0"0,0 0 14 0 0,13 9 62 0 0,-7-7 24 0 0,0-1-1 0 0,1 1 1 0 0,-1-1-1 0 0,1-1 1 0 0,-1 1-1 0 0,1-1 1 0 0,0 0-1 0 0,3-1-340 0 0,15-2 1984 0 0,16-5-1984 0 0,0 1 639 0 0,129-19 853 0 0,31-4 177 0 0,34 5-1669 0 0,47 12 1134 0 0,-42 18-471 0 0,-56 1-142 0 0,231 2-57 0 0,-386-8-422 0 0,1-2 0 0 0,-1-1-1 0 0,0-2 1 0 0,0 0-1 0 0,23-9-41 0 0,-48 13-64 0 0,0 0 0 0 0,0-1 0 0 0,0 1 0 0 0,0-1 0 0 0,0-1 0 0 0,0 1 0 0 0,0 0 64 0 0,-4 1-67 0 0,0 1 1 0 0,0 0-1 0 0,0-1 0 0 0,0 1 0 0 0,0 0 0 0 0,0 0 0 0 0,0-1 0 0 0,0 1 0 0 0,0 0 0 0 0,0-1 0 0 0,0 1 1 0 0,0 0-1 0 0,0 0 0 0 0,0-1 0 0 0,0 1 0 0 0,0 0 0 0 0,0-1 0 0 0,0 1 0 0 0,0 0 0 0 0,0 0 0 0 0,0-1 1 0 0,0 1-1 0 0,-1 0 0 0 0,1-1 0 0 0,0 1 0 0 0,0 0 0 0 0,0 0 0 0 0,0 0 0 0 0,-1-1 0 0 0,1 1 1 0 0,0 0-1 0 0,0 0 0 0 0,-1 0 0 0 0,1-1 0 0 0,0 1 0 0 0,0 0 0 0 0,-1 0 0 0 0,1 0 0 0 0,0 0 67 0 0,-1-1-308 0 0,-3-3-1191 0 0</inkml:trace>
  <inkml:trace contextRef="#ctx0" brushRef="#br1" timeOffset="-185950.567">21630 3124 14312 0 0,'0'0'322'0'0,"4"-7"910"0"0,8 4-1174 0 0,0 0-1 0 0,1 1 0 0 0,0 1 1 0 0,-1 0-1 0 0,1 0 0 0 0,0 1 1 0 0,0 1-1 0 0,-1 0 1 0 0,1 1-58 0 0,26 4 301 0 0,0 2 0 0 0,12 6-301 0 0,-44-13 92 0 0,0 2 0 0 0,-1-1 0 0 0,1 1 0 0 0,0 0 0 0 0,-1 0 0 0 0,0 1 0 0 0,0 0 0 0 0,0 0 0 0 0,0 0 0 0 0,0 1 0 0 0,3 3-92 0 0,-7-5 74 0 0,1 0 1 0 0,-1 0 0 0 0,0 1 0 0 0,0-1 0 0 0,0 0-1 0 0,0 1 1 0 0,-1-1 0 0 0,1 1 0 0 0,-1 0 0 0 0,0 0-1 0 0,0-1 1 0 0,0 1 0 0 0,-1 0 0 0 0,1 0 0 0 0,-1 0-1 0 0,0 0 1 0 0,0 0 0 0 0,0-1 0 0 0,-1 1-1 0 0,1 0 1 0 0,-1 0 0 0 0,0 1-75 0 0,-1 3 110 0 0,-1-1 1 0 0,0 1-1 0 0,0 0 0 0 0,-1-1 0 0 0,0 0 0 0 0,-1 0 1 0 0,1 0-1 0 0,-1 0 0 0 0,0-1 0 0 0,-1 0 1 0 0,-4 4-111 0 0,-12 10 416 0 0,0-1 1 0 0,-16 9-417 0 0,21-16 147 0 0,-20 16 16 0 0,-1-2 1 0 0,-1-1-1 0 0,-36 16-163 0 0,9-7-1404 0 0,63-31 253 0 0,3-3-52 0 0</inkml:trace>
  <inkml:trace contextRef="#ctx0" brushRef="#br1" timeOffset="-185356.196">22372 2682 14480 0 0,'4'-7'1456'0'0,"-3"6"-1451"0"0,0 0 1 0 0,0 0-1 0 0,0 0 1 0 0,0 0-1 0 0,0 0 1 0 0,0 0-1 0 0,0 0 1 0 0,0 0-1 0 0,0 0 1 0 0,0 1-1 0 0,0-1 1 0 0,1 0-1 0 0,-1 1 1 0 0,0-1-1 0 0,1 1 1 0 0,-1 0-6 0 0,-1 0-15 0 0,5-2 115 0 0,0 2 1 0 0,0-1-1 0 0,0 1 1 0 0,0-1-1 0 0,0 1 0 0 0,0 1 1 0 0,0-1-1 0 0,0 1 1 0 0,0 0-1 0 0,0 0 1 0 0,0 0-101 0 0,8 3 447 0 0,1 0 0 0 0,-2 1 0 0 0,7 3-447 0 0,-13-5 28 0 0,0 0-1 0 0,0 1 1 0 0,-1-1-1 0 0,0 1 0 0 0,0 0 1 0 0,0 1-1 0 0,0-1 0 0 0,-1 1 1 0 0,0 0-1 0 0,1 0 0 0 0,-2 0 1 0 0,1 1-1 0 0,-1-1 0 0 0,0 1 1 0 0,0 0-1 0 0,0 0 0 0 0,-1 0 1 0 0,0 0-1 0 0,0 0 1 0 0,-1 1-1 0 0,1-1 0 0 0,-1 0 1 0 0,-1 2-28 0 0,2 18 51 0 0,-2 0 1 0 0,0 0 0 0 0,-2 0 0 0 0,-1 0-1 0 0,-2 5-51 0 0,1-8 128 0 0,2-2-42 0 0,-2 1-1 0 0,-1-1 0 0 0,0 0 1 0 0,-7 13-86 0 0,11-31 37 0 0,0-1 0 0 0,0 0 1 0 0,-1 1-1 0 0,1-1 0 0 0,-1 0 1 0 0,1 0-1 0 0,-1 0 0 0 0,0 0 1 0 0,0 0-1 0 0,0-1 0 0 0,-2 2-37 0 0,3-2 110 0 0,1-1 55 0 0,0 0 24 0 0,0 0 3 0 0,0 0-5 0 0,0 0-23 0 0,13-15 285 0 0,-3 0-353 0 0,1 1-1 0 0,0 1 0 0 0,1 0 1 0 0,0 0-1 0 0,2 0-95 0 0,32-35 86 0 0,24-41 34 0 0,11-25-120 0 0,-72 102 20 0 0,-1-1 0 0 0,0 0 1 0 0,-1-1-1 0 0,-1 1 0 0 0,0-2 0 0 0,-1 1 0 0 0,3-15-20 0 0,-7-6 3 0 0,-2 21-224 0 0,1 13-890 0 0,0 1-4041 0 0,0 0-1734 0 0</inkml:trace>
  <inkml:trace contextRef="#ctx0" brushRef="#br1" timeOffset="-184929.23">22889 3004 11864 0 0,'0'0'266'0'0,"0"0"44"0"0,0 0 12 0 0,0 0-34 0 0,3 5-122 0 0,0 2 140 0 0,-1-1 0 0 0,1 1 0 0 0,-1 0 0 0 0,-1 0 0 0 0,1 0 0 0 0,-1 0 0 0 0,0 0 1 0 0,-1 0-1 0 0,0 0 0 0 0,0 0 0 0 0,0 0 0 0 0,-1 0 0 0 0,0 0 0 0 0,-1 0 0 0 0,0 1-306 0 0,-2 8 281 0 0,-5 8 65 0 0,3-12-184 0 0,1-4 31 0 0,0 0 1 0 0,1 1 0 0 0,0-1 0 0 0,1 1-1 0 0,0 0 1 0 0,-2 8-194 0 0,-4 10 705 0 0,9-26-585 0 0,4 6 280 0 0,-2-6-352 0 0,-1 1-1 0 0,0-1 0 0 0,0 0 0 0 0,0 0 0 0 0,1 0 1 0 0,-1 0-1 0 0,1 0 0 0 0,-1 0 0 0 0,1 0 0 0 0,-1 0 0 0 0,1 0 1 0 0,-1-1-1 0 0,1 1 0 0 0,0-1 0 0 0,0 1 0 0 0,-1-1 1 0 0,1 0-1 0 0,0 1 0 0 0,-1-1 0 0 0,1 0 0 0 0,0 0 1 0 0,0 0-1 0 0,0 0 0 0 0,1-1-47 0 0,7 0 260 0 0,1-1-1 0 0,-1 0 1 0 0,9-4-260 0 0,-9 3 128 0 0,81-24 511 0 0,-54 14-837 0 0,0 2 0 0 0,1 2 0 0 0,1 1 0 0 0,30-2 198 0 0,-31 8-5537 0 0,3 2-1908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15.1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404 344 12600 0 0,'0'0'366'0'0,"0"0"1"0"0,-1-1-309 0 0,1-1 0 0 0,-1 1 0 0 0,1 0 0 0 0,-1 0 0 0 0,0 0 0 0 0,1 0 0 0 0,-1 0 0 0 0,0 0 1 0 0,0 0-1 0 0,0 0 0 0 0,0 0 0 0 0,0 0 0 0 0,0 0 0 0 0,0 1 0 0 0,0-1 0 0 0,-1 0-58 0 0,-2-2 662 0 0,-1-1-160 0 0,0 0-1 0 0,0 1 1 0 0,0 0 0 0 0,-1 0 0 0 0,1 0 0 0 0,-1 1 0 0 0,0 0 0 0 0,0 0 0 0 0,-1 0-502 0 0,-11-2 1549 0 0,1 0-1 0 0,-14 0-1548 0 0,20 3 166 0 0,1 1-1 0 0,-1 1 1 0 0,1 0 0 0 0,-1 1 0 0 0,1 0-1 0 0,0 0 1 0 0,-1 1 0 0 0,1 0 0 0 0,0 1-1 0 0,1 0 1 0 0,-1 0 0 0 0,1 1 0 0 0,0 1-1 0 0,0 0 1 0 0,0 0 0 0 0,-3 4-166 0 0,5-4 30 0 0,2-3-11 0 0,0 1 0 0 0,0 1-1 0 0,1-1 1 0 0,-1 1 0 0 0,1 0 0 0 0,0 0-1 0 0,-1 2-18 0 0,-3 5 3 0 0,1 1 1 0 0,0 0-1 0 0,1 0 0 0 0,0 0 0 0 0,1 1 0 0 0,0 2-2 0 0,4-12 7 0 0,0 1 0 0 0,0-1 0 0 0,1 1 0 0 0,0-1 1 0 0,-1 1-1 0 0,2-1 0 0 0,-1 1 0 0 0,0-1 1 0 0,1 1-1 0 0,0-1 0 0 0,0 1 0 0 0,0-1 0 0 0,1 0 1 0 0,-1 1-1 0 0,1-1 0 0 0,0 0 0 0 0,0 0 1 0 0,0 0-1 0 0,1-1 0 0 0,0 1 0 0 0,2 3-8 0 0,0-2 9 0 0,-1 0 0 0 0,1-1-1 0 0,0 0 1 0 0,1 1 0 0 0,-1-2 0 0 0,1 1-1 0 0,0-1 1 0 0,0 1 0 0 0,0-2 0 0 0,0 1-1 0 0,5 1-8 0 0,-1-1 31 0 0,0-1-1 0 0,1 0 0 0 0,-1 0 0 0 0,1-1 1 0 0,0-1-1 0 0,-1 0 0 0 0,3 0-30 0 0,14-3 62 0 0,-1-1-1 0 0,1-1 1 0 0,-1-1 0 0 0,0-2-1 0 0,12-5-61 0 0,11-5-775 0 0,0-2 0 0 0,-1-2-1 0 0,-2-3 1 0 0,8-6 775 0 0,-30 13-2009 0 0,-1-1-3298 0 0,-1-3-1499 0 0</inkml:trace>
  <inkml:trace contextRef="#ctx0" brushRef="#br0" timeOffset="401.111">738 6 16208 0 0,'-17'-5'1767'0'0,"16"5"-1719"0"0,1 0 118 0 0,-1 1 52 0 0,-1 4-81 0 0,1 1 0 0 0,-1-1-1 0 0,1 1 1 0 0,1-1 0 0 0,-1 1 0 0 0,1 0-1 0 0,0-1 1 0 0,0 1 0 0 0,0 0-1 0 0,1 0-136 0 0,2 17 1091 0 0,6 18-1091 0 0,-8-36 62 0 0,20 80 1005 0 0,-8-34-302 0 0,-2 0-1 0 0,0 12-764 0 0,-8-35 214 0 0,0-10 49 0 0,-1 1 0 0 0,-1 8-263 0 0,2 54 46 0 0,-3-81-58 0 0,0 0 1 0 0,0 0 0 0 0,0-1 0 0 0,0 1-1 0 0,0 0 1 0 0,0 0 0 0 0,-1 0 0 0 0,1-1-1 0 0,0 1 1 0 0,0 0 0 0 0,0 0 0 0 0,-1 0-1 0 0,1 0 1 0 0,0 0 0 0 0,0-1 0 0 0,0 1 0 0 0,-1 0-1 0 0,1 0 1 0 0,0 0 0 0 0,0 0 0 0 0,-1 0-1 0 0,1 0 1 0 0,0 0 0 0 0,0 0 0 0 0,-1 0-1 0 0,1 0 1 0 0,0 0 0 0 0,0 0 0 0 0,-1 0-1 0 0,1 0 1 0 0,0 0 0 0 0,0 0 0 0 0,-1 0 0 0 0,1 0-1 0 0,0 0 1 0 0,0 0 0 0 0,0 1 0 0 0,-1-1-1 0 0,1 0 1 0 0,0 0 0 0 0,0 0 0 0 0,-1 0-1 0 0,1 0 1 0 0,0 1 0 0 0,0-1 0 0 0,0 0-1 0 0,0 0 1 0 0,0 0 0 0 0,-1 1 0 0 0,1-1-1 0 0,0 0 1 0 0,0 0 0 0 0,0 0 0 0 0,0 1 0 0 0,0-1-1 0 0,0 0 12 0 0,-1-11-360 0 0,1 0-1 0 0,0-1 1 0 0,0 1-1 0 0,2 0 1 0 0,-1 0-1 0 0,1 0 1 0 0,1-2 360 0 0,7-22-1437 0 0,8-18 1437 0 0,-13 40-119 0 0,0 1-1 0 0,1-1 1 0 0,1 1-1 0 0,3-5 120 0 0,-7 13 52 0 0,0-1-1 0 0,0 1 0 0 0,0 0 1 0 0,1 1-1 0 0,-1-1 0 0 0,1 0 0 0 0,0 1 1 0 0,0 0-1 0 0,0 0 0 0 0,0 0 0 0 0,1 1 1 0 0,4-3-52 0 0,-8 5 368 0 0,2 0 14 0 0,2 0-245 0 0,-1 0-1 0 0,1 1 0 0 0,-1 0 0 0 0,1 0 1 0 0,-1 0-1 0 0,1 0 0 0 0,-1 1 0 0 0,0 0 1 0 0,1 0-1 0 0,-1 0 0 0 0,0 0 0 0 0,0 1 1 0 0,-1-1-1 0 0,2 2-136 0 0,0 0 167 0 0,0 1-1 0 0,-1-1 1 0 0,1 1 0 0 0,-1 0-1 0 0,0 0 1 0 0,-1 0 0 0 0,1 0 0 0 0,-1 1-1 0 0,0 0 1 0 0,1 3-167 0 0,3 8 88 0 0,5 12 151 0 0,7 27-239 0 0,-17-51 24 0 0,0 1 0 0 0,0-1 0 0 0,0 0 0 0 0,0 0 0 0 0,1 0 0 0 0,1 2-24 0 0,11 8-2033 0 0,-14-14 1447 0 0,0 0 1 0 0,0-1 0 0 0,1 1 0 0 0,-1-1 0 0 0,0 1-1 0 0,1-1 1 0 0,-1 1 0 0 0,0-1 0 0 0,1 0-1 0 0,-1 1 1 0 0,1-1 0 0 0,0 0 585 0 0,10 0-6733 0 0</inkml:trace>
  <inkml:trace contextRef="#ctx0" brushRef="#br0" timeOffset="848.31">1468 151 17623 0 0,'-2'0'399'0'0,"-5"0"-240"0"0,0 1 0 0 0,0 0 0 0 0,1 0 0 0 0,-1 1 0 0 0,0 0 0 0 0,0 0 0 0 0,1 1 1 0 0,-1-1-1 0 0,1 1 0 0 0,0 1 0 0 0,-2 1-159 0 0,-14 9 683 0 0,1 1 1 0 0,-7 9-684 0 0,23-20 223 0 0,-6 5 51 0 0,0 2 1 0 0,1 0-1 0 0,0 0 0 0 0,1 1 0 0 0,0 0 1 0 0,1 0-1 0 0,0 1 0 0 0,1 0 0 0 0,0 1 0 0 0,2 0 1 0 0,-1 0-1 0 0,1 0 0 0 0,-1 11-274 0 0,5-19 27 0 0,0-1 0 0 0,1 1 0 0 0,0-1 0 0 0,0 1 0 0 0,1 0 0 0 0,-1-1-1 0 0,1 1 1 0 0,0-1 0 0 0,1 1-27 0 0,-1-3 13 0 0,-1 0-1 0 0,1 0 1 0 0,0 0 0 0 0,1 0-1 0 0,-1 0 1 0 0,0 0-1 0 0,1-1 1 0 0,0 1 0 0 0,-1 0-1 0 0,1-1 1 0 0,0 0-1 0 0,0 1 1 0 0,1-1-1 0 0,-1 0 1 0 0,0 0 0 0 0,1 0-1 0 0,-1 0-12 0 0,1-1 14 0 0,0 0-1 0 0,0 0 1 0 0,0-1-1 0 0,0 1 1 0 0,0-1-1 0 0,0 1 0 0 0,0-1 1 0 0,0 0-1 0 0,0 0 1 0 0,0 0-1 0 0,0-1-13 0 0,34-5 124 0 0,-31 4-123 0 0,1-1 0 0 0,-1 1 0 0 0,0-1 0 0 0,0-1 0 0 0,0 1 0 0 0,0-1 0 0 0,0 0 0 0 0,-1 0 0 0 0,0-1 0 0 0,0 1 0 0 0,0-1 0 0 0,0-1-1 0 0,2-2-10 0 0,0-1 1 0 0,0 0 0 0 0,-1-1 0 0 0,0 1-1 0 0,-1-1 1 0 0,0 0 0 0 0,0-1 9 0 0,3-10-155 0 0,-4 14 90 0 0,-1 0-1 0 0,0 0 0 0 0,-1 0 0 0 0,0 0 0 0 0,0-1 0 0 0,-1 1 0 0 0,1-1 1 0 0,-1-6 65 0 0,-1 10-12 0 0,0 0 1 0 0,0 0 0 0 0,0 0 0 0 0,0 0-1 0 0,0 0 1 0 0,-1 0 0 0 0,0 0 0 0 0,0 0 0 0 0,0 1-1 0 0,0-1 1 0 0,-1 0 0 0 0,1 1 0 0 0,-1-1 0 0 0,0 1-1 0 0,0-1 1 0 0,0 1 0 0 0,-3-3 11 0 0,4 6 18 0 0,1-1-1 0 0,-1 1 1 0 0,0-1 0 0 0,0 1-1 0 0,1-1 1 0 0,-1 1 0 0 0,0 0-1 0 0,0 0 1 0 0,1-1 0 0 0,-1 1-1 0 0,0 0 1 0 0,0 0 0 0 0,0 0 0 0 0,0 0-1 0 0,1 0 1 0 0,-1 0 0 0 0,0 0-1 0 0,0 0 1 0 0,0 0 0 0 0,0 0-1 0 0,1 1 1 0 0,-1-1 0 0 0,0 0-1 0 0,0 0 1 0 0,1 1 0 0 0,-1-1 0 0 0,0 0-1 0 0,0 1 1 0 0,1-1 0 0 0,-1 1-1 0 0,0 0-17 0 0,-2 1 56 0 0,0 0 1 0 0,1 0-1 0 0,-1 0 0 0 0,1 1 0 0 0,-1 0 0 0 0,-1 2-56 0 0,1-2 9 0 0,1 1 1 0 0,0 0-1 0 0,0 1 0 0 0,0-1 1 0 0,0 0-1 0 0,1 0 0 0 0,-1 1 0 0 0,1-1 1 0 0,0 1-1 0 0,1-1 0 0 0,-1 1 0 0 0,1-1 1 0 0,0 1-1 0 0,0 0 0 0 0,0-1 0 0 0,1 1 1 0 0,0-1-1 0 0,-1 1 0 0 0,2 0-9 0 0,6 30 138 0 0,-7-30-108 0 0,-1 1 1 0 0,2-1 0 0 0,-1 0 0 0 0,1 1 0 0 0,-1-1 0 0 0,2 0-1 0 0,-1 0 1 0 0,2 3-31 0 0,-2-5-36 0 0,0 0-1 0 0,0 0 1 0 0,0-1-1 0 0,0 1 1 0 0,1-1 0 0 0,-1 1-1 0 0,1-1 1 0 0,-1 0-1 0 0,1 0 1 0 0,0 0-1 0 0,0 0 1 0 0,0-1-1 0 0,0 1 1 0 0,0-1 0 0 0,0 0-1 0 0,0 0 1 0 0,1 0-1 0 0,-1 0 1 0 0,0 0-1 0 0,1-1 1 0 0,-1 1-1 0 0,0-1 1 0 0,1 0 0 0 0,-1 0-1 0 0,1 0 1 0 0,-1-1-1 0 0,1 1 37 0 0,11-4-482 0 0,-12 4 118 0 0,1-1 0 0 0,-1 1 0 0 0,0-1 0 0 0,0 0 0 0 0,0 0 0 0 0,0 0 0 0 0,0-1 0 0 0,0 1 0 0 0,0-1 0 0 0,0 0 0 0 0,0 0 364 0 0,10-9-7601 0 0</inkml:trace>
  <inkml:trace contextRef="#ctx0" brushRef="#br0" timeOffset="1238.312">1680 170 16751 0 0,'0'0'496'0'0,"0"0"-13"0"0,0 2-312 0 0,-2 33 49 0 0,1-24 144 0 0,0-1-1 0 0,1 1 1 0 0,0 0 0 0 0,1-1 0 0 0,0 1-1 0 0,1 1-363 0 0,10 60 2771 0 0,-8-41-655 0 0,5 14-2116 0 0,5 23 1211 0 0,9 28-586 0 0,-23-94-572 0 0,1-1 14 0 0,1 3 10 0 0,-5-12-161 0 0,0 0 0 0 0,1-1 0 0 0,0 1-1 0 0,1 0 1 0 0,-1-1 0 0 0,2 1 0 0 0,-1-7 84 0 0,0 2-125 0 0,0-4-99 0 0,2-1 0 0 0,-1 1 1 0 0,2-1-1 0 0,0 1 1 0 0,2 0-1 0 0,1-7 224 0 0,-3 16-71 0 0,1 0 0 0 0,0 0 0 0 0,0 0 1 0 0,1 0-1 0 0,-1 1 0 0 0,2 0 0 0 0,-1-1 0 0 0,1 1 0 0 0,0 1 0 0 0,1-1 0 0 0,0 1 0 0 0,0 0 0 0 0,0 0 0 0 0,0 1 0 0 0,1-1 0 0 0,0 1 0 0 0,0 1 0 0 0,1 0 1 0 0,-1 0-1 0 0,3-1 71 0 0,7-1-324 0 0,1 0 0 0 0,0 1 0 0 0,0 1 1 0 0,1 0-1 0 0,6 1 324 0 0,55-4-5013 0 0,-61 7-1352 0 0</inkml:trace>
  <inkml:trace contextRef="#ctx0" brushRef="#br0" timeOffset="1579.965">2201 244 16416 0 0,'-1'1'373'0'0,"-42"29"1037"0"0,34-23-1544 0 0,-11 9 862 0 0,1 1-1 0 0,0 1 0 0 0,1 0 1 0 0,1 2-1 0 0,1 0-727 0 0,8-8 418 0 0,0-1-1 0 0,1 2 1 0 0,1-1 0 0 0,-4 9-418 0 0,8-16 88 0 0,0 0 0 0 0,1 0 0 0 0,-1 1 0 0 0,1-1 0 0 0,0 0 0 0 0,1 1 0 0 0,-1-1 0 0 0,1 0 1 0 0,0 1-1 0 0,0-1 0 0 0,1 1 0 0 0,-1-1 0 0 0,1 1-88 0 0,0-5 15 0 0,-1 1 0 0 0,1 0 1 0 0,-1-1-1 0 0,1 1 0 0 0,0 0 0 0 0,-1-1 1 0 0,1 1-1 0 0,0-1 0 0 0,0 1 0 0 0,0-1 1 0 0,0 0-1 0 0,1 1 0 0 0,-1-1 0 0 0,0 0 1 0 0,0 0-1 0 0,1 0 0 0 0,-1 0 0 0 0,1 0 1 0 0,1 1-16 0 0,-1-1 16 0 0,0 0 0 0 0,1-1 1 0 0,-1 1-1 0 0,0-1 1 0 0,1 1-1 0 0,-1-1 0 0 0,1 0 1 0 0,-1 0-1 0 0,1 0 1 0 0,-1 0-1 0 0,0 0 0 0 0,1-1 1 0 0,0 1-17 0 0,4-2-2 0 0,0 0 0 0 0,-1-1 0 0 0,1 1 1 0 0,-1-1-1 0 0,1-1 0 0 0,-1 1 0 0 0,0-1 0 0 0,0 0 1 0 0,2-2 1 0 0,9-10-300 0 0,-1 0 0 0 0,0 0 0 0 0,-2-2 0 0 0,0 0 0 0 0,-1 0 0 0 0,10-19 300 0 0,17-18-1332 0 0,-38 52 1283 0 0,14-18 18 0 0,-16 20 141 0 0,0 1 22 0 0,0 0 84 0 0,3 14 562 0 0,-3-11-668 0 0,1 1 0 0 0,-1 0 1 0 0,0-1-1 0 0,-1 1 1 0 0,1-1-1 0 0,-1 1 1 0 0,0-1-1 0 0,0 3-110 0 0,-3 12 195 0 0,3-5-104 0 0,0 1-29 0 0,0-1 0 0 0,0 1 1 0 0,2 0-63 0 0,-1-9-24 0 0,1-1 1 0 0,0 1 0 0 0,0-1-1 0 0,0 1 1 0 0,0-1 0 0 0,1 1-1 0 0,0-1 1 0 0,-1 0 0 0 0,2 0-1 0 0,1 3 24 0 0,-1-1-124 0 0,-3-5-16 0 0,1 0 0 0 0,0 0-1 0 0,-1 0 1 0 0,1 0 0 0 0,0 0-1 0 0,-1 1 1 0 0,1-1 0 0 0,0 0-1 0 0,0-1 1 0 0,0 1 0 0 0,0 0-1 0 0,0 0 1 0 0,0 0-1 0 0,0 0 1 0 0,0-1 0 0 0,0 1-1 0 0,1-1 1 0 0,-1 1 0 0 0,0-1-1 0 0,0 1 1 0 0,0-1 0 0 0,1 0-1 0 0,-1 1 1 0 0,0-1 0 0 0,1 0-1 0 0,-1 0 1 0 0,1 0 140 0 0,13 0-5129 0 0,0 0-1396 0 0</inkml:trace>
  <inkml:trace contextRef="#ctx0" brushRef="#br0" timeOffset="1884.206">2697 269 18079 0 0,'-13'1'330'0'0,"1"0"-1"0"0,-1 1 0 0 0,1 0 1 0 0,-1 1-1 0 0,1 0 0 0 0,0 1 1 0 0,0 1-1 0 0,-8 4-329 0 0,-1 1 667 0 0,1 1 1 0 0,0 1-1 0 0,0 1 0 0 0,-5 6-667 0 0,17-12 285 0 0,0 1 0 0 0,0 0 0 0 0,1 0 0 0 0,0 1 0 0 0,1 0 0 0 0,-1 0 0 0 0,2 0 0 0 0,-3 6-285 0 0,6-9 68 0 0,0 0-1 0 0,0 0 0 0 0,1 1 1 0 0,0-1-1 0 0,0 1 0 0 0,0-1 1 0 0,1 0-1 0 0,0 1 0 0 0,0 0-67 0 0,0-7 1 0 0,1 3 19 0 0,-1 1 0 0 0,1-1 0 0 0,0 0 0 0 0,0 1 0 0 0,0-1 0 0 0,0 0 0 0 0,1 0 0 0 0,-1 0 0 0 0,1 0 0 0 0,0 0 0 0 0,0 0 0 0 0,0 0 0 0 0,0-1-20 0 0,3 5 62 0 0,1 0 1 0 0,1 0 0 0 0,-1-1 0 0 0,3 2-63 0 0,-2-3 35 0 0,0 0 1 0 0,0-1 0 0 0,1 0-1 0 0,-1-1 1 0 0,1 1 0 0 0,0-1-1 0 0,-1-1 1 0 0,1 0 0 0 0,1 0-1 0 0,-1 0 1 0 0,0-1-1 0 0,0 0 1 0 0,1-1 0 0 0,4 0-36 0 0,12-1-104 0 0,0-1 0 0 0,0-1 0 0 0,0-1 1 0 0,3-2 103 0 0,-12 1-869 0 0,0-1 0 0 0,-1 0 1 0 0,0-1-1 0 0,13-7 869 0 0,-8 3-1687 0 0</inkml:trace>
  <inkml:trace contextRef="#ctx0" brushRef="#br0" timeOffset="2186.503">2927 25 18223 0 0,'0'0'414'0'0,"0"0"56"0"0,0 2 32 0 0,-9 97 704 0 0,26 237 5831 0 0,-17-332-7034 0 0,2 79 173 0 0,-1-63-197 0 0,-1-16-103 0 0,0 0 0 0 0,0 0 1 0 0,0-1-1 0 0,0 1 0 0 0,2 3 124 0 0,-2-5-817 0 0,0-2-235 0 0,0 0-1511 0 0,0 0-5860 0 0</inkml:trace>
  <inkml:trace contextRef="#ctx0" brushRef="#br0" timeOffset="2837.733">2987 372 13616 0 0,'6'0'793'0'0,"23"-5"1177"0"0,29 1-1970 0 0,-39 3 1042 0 0,1-1 1 0 0,0-1-1 0 0,9-2-1042 0 0,15-5 924 0 0,-5 1-216 0 0,0-2 0 0 0,11-6-708 0 0,-43 14 71 0 0,11-3 199 0 0,-1-2 1 0 0,11-6-271 0 0,-23 11 46 0 0,-1 0 1 0 0,1 0-1 0 0,-1 0 0 0 0,1-1 1 0 0,-1 0-1 0 0,0 0 0 0 0,0 0 0 0 0,-1 0 1 0 0,1-1-1 0 0,-1 1 0 0 0,0-1-46 0 0,-2 4 7 0 0,-1 0-1 0 0,0 0 0 0 0,1 0 1 0 0,-1 0-1 0 0,0 0 0 0 0,0 0 1 0 0,0 0-1 0 0,0 0 0 0 0,0 0 1 0 0,0 0-1 0 0,0 0 0 0 0,0 0 1 0 0,0 1-1 0 0,0-1 0 0 0,-1 0 1 0 0,1 0-1 0 0,0 0 0 0 0,-1 0 1 0 0,1 0-1 0 0,0 0 0 0 0,-1 0 1 0 0,1 0-1 0 0,-1 1 1 0 0,0-1-1 0 0,1 0 0 0 0,-1 0 1 0 0,1 1-1 0 0,-1-1 0 0 0,0 0 1 0 0,0 1-1 0 0,1-1 0 0 0,-1 1 1 0 0,-1-1-7 0 0,0-1 7 0 0,-1 0 1 0 0,-1 0 0 0 0,1 0 0 0 0,0 0 0 0 0,0 1 0 0 0,-1 0-1 0 0,1-1 1 0 0,-3 1-8 0 0,-4-1-23 0 0,0 1-1 0 0,0 0 1 0 0,-1 1-1 0 0,1 0 1 0 0,0 1-1 0 0,0 0 1 0 0,0 1-1 0 0,0 0 1 0 0,0 0-1 0 0,-8 4 24 0 0,5-2-3 0 0,1 1-1 0 0,0 1 0 0 0,0 0 0 0 0,0 0 0 0 0,1 1 1 0 0,0 1-1 0 0,1 0 0 0 0,-2 1 4 0 0,3 0 12 0 0,1 0 0 0 0,0 0 0 0 0,1 1-1 0 0,0 0 1 0 0,0 0 0 0 0,1 1 0 0 0,1 0 0 0 0,0 0 0 0 0,0 0 0 0 0,1 0 0 0 0,-2 9-12 0 0,5-16 33 0 0,0 0 0 0 0,1 0 0 0 0,-1-1 0 0 0,1 1 0 0 0,0 0 0 0 0,0 0 0 0 0,1 0 0 0 0,-1-1-1 0 0,1 1 1 0 0,0 0 0 0 0,0-1 0 0 0,0 1 0 0 0,0 0 0 0 0,2 3-33 0 0,-1-3 38 0 0,0 0 1 0 0,0 0-1 0 0,1 0 0 0 0,-1 0 0 0 0,1 0 0 0 0,0-1 0 0 0,0 1 0 0 0,0-1 0 0 0,1 0 0 0 0,-1 0 0 0 0,1 0 0 0 0,0 0-38 0 0,1 0 48 0 0,0-1-1 0 0,0 1 0 0 0,0-1 1 0 0,0-1-1 0 0,0 1 1 0 0,1-1-1 0 0,-1 1 0 0 0,1-2 1 0 0,-1 1-1 0 0,1-1 1 0 0,-1 1-1 0 0,1-1 0 0 0,0-1 1 0 0,-1 1-1 0 0,1-1-47 0 0,6-1 34 0 0,-1-1-1 0 0,1 0 1 0 0,-1-1-1 0 0,0 0 1 0 0,0 0-1 0 0,7-5-33 0 0,16-6-2 0 0,-23 10-126 0 0,1 0 0 0 0,-1-1 1 0 0,-1 0-1 0 0,1 0 0 0 0,4-5 128 0 0,-4 1-276 0 0,1 1 1 0 0,0 0-1 0 0,0 1 0 0 0,1 0 1 0 0,0 0-1 0 0,0 2 0 0 0,0 0 1 0 0,13-4 275 0 0,-24 9-24 0 0,1 0 1 0 0,-1 1-1 0 0,1-1 0 0 0,-1 1 1 0 0,1 0-1 0 0,-1-1 1 0 0,1 1-1 0 0,-1 0 1 0 0,1 0-1 0 0,-1 1 1 0 0,1-1-1 0 0,2 1 24 0 0,-3 0-5 0 0,0 0 1 0 0,0 1-1 0 0,0-1 0 0 0,0 0 0 0 0,0 1 0 0 0,-1 0 0 0 0,1-1 1 0 0,0 1-1 0 0,-1 0 0 0 0,1 0 0 0 0,-1 0 0 0 0,0 0 0 0 0,2 1 5 0 0,-1 2 20 0 0,0 0 1 0 0,0-1-1 0 0,0 1 0 0 0,-1 0 0 0 0,0 0 0 0 0,0 0 0 0 0,0 2-20 0 0,4 16 179 0 0,2 17 238 0 0,-6-31-253 0 0,1 1-1 0 0,-1-1 1 0 0,2 0-1 0 0,0 2-163 0 0,9 27 793 0 0,-11-37-665 0 0,-1-1-5 0 0,0 0-22 0 0,1 0-67 0 0,1 0-1 0 0,-1 0 0 0 0,0 0 1 0 0,1-1-1 0 0,-1 1 0 0 0,1-1 1 0 0,-1 1-1 0 0,0-1 0 0 0,1 1 1 0 0,-1-1-1 0 0,0 0 0 0 0,1 0-33 0 0,2-4 1 0 0,-1 1 1 0 0,0-1-1 0 0,0 1 0 0 0,0-1 0 0 0,0 0 1 0 0,-1 0-1 0 0,0-1 0 0 0,1 0-1 0 0,12-26-227 0 0,44-81-1538 0 0,-45 87 1059 0 0,-6 10 52 0 0,1 1-1 0 0,6-8 655 0 0,-13 19-55 0 0,1 1 1 0 0,0 0-1 0 0,0-1 0 0 0,0 1 0 0 0,0 1 0 0 0,0-1 0 0 0,0 0 0 0 0,1 1 0 0 0,0-1 0 0 0,-1 1 0 0 0,1 0 0 0 0,2 0 55 0 0,0 1 42 0 0,-4 1 10 0 0,-1 0 1 0 0,1 0 0 0 0,-1 1-1 0 0,0-1 1 0 0,1 1-1 0 0,-1-1 1 0 0,1 1 0 0 0,-1-1-1 0 0,0 1 1 0 0,1 0-1 0 0,-1 0 1 0 0,0 0 0 0 0,0 0-1 0 0,0 0 1 0 0,0 0-1 0 0,0 0 1 0 0,0 0 0 0 0,0 0-1 0 0,0 0 1 0 0,0 0-1 0 0,0 1 1 0 0,-1-1 0 0 0,1 1-53 0 0,3 5 232 0 0,-1-1 1 0 0,0 1-1 0 0,-1 0 1 0 0,0 1-233 0 0,0-2 154 0 0,10 38 1439 0 0,-2 2-1 0 0,2 26-1592 0 0,1 4 1158 0 0,-6-21-446 0 0,-5-48-623 0 0,-1-6-103 0 0,-1-1 0 0 0,0 1 0 0 0,0-1 1 0 0,1 1-1 0 0,-1-1 0 0 0,0 0 0 0 0,1 1 0 0 0,-1-1 0 0 0,1 1 0 0 0,-1-1 0 0 0,0 0 0 0 0,1 1 0 0 0,-1-1 1 0 0,1 1-1 0 0,-1-1 0 0 0,1 0 0 0 0,-1 0 0 0 0,1 1 0 0 0,-1-1 0 0 0,1 0 0 0 0,-1 0 0 0 0,1 0 0 0 0,0 0 0 0 0,-1 0 1 0 0,1 0-1 0 0,-1 0 0 0 0,1 1 0 0 0,-1-2 0 0 0,1 1 0 0 0,0 0 0 0 0,-1 0 0 0 0,1 0 0 0 0,-1 0 0 0 0,1 0 1 0 0,-1 0-1 0 0,1-1 0 0 0,-1 1 0 0 0,1 0 0 0 0,-1 0 0 0 0,1-1 0 0 0,-1 1 0 0 0,1 0 0 0 0,-1-1 14 0 0,1 1-176 0 0,18-12-3130 0 0,-10 2-5245 0 0</inkml:trace>
  <inkml:trace contextRef="#ctx0" brushRef="#br0" timeOffset="3111.735">4039 95 20735 0 0,'2'-9'1012'0'0,"-4"-18"348"0"0,2 26-844 0 0,-6-12 3612 0 0,15 27-7162 0 0,-6-6-2874 0 0,4 1-2197 0 0</inkml:trace>
  <inkml:trace contextRef="#ctx0" brushRef="#br0" timeOffset="3473.779">4372 277 18831 0 0,'-7'1'915'0'0,"-15"3"-202"0"0,0 1-1 0 0,-21 8-712 0 0,36-10 120 0 0,1 0 0 0 0,-1 0-1 0 0,0 0 1 0 0,1 1 0 0 0,0 0-1 0 0,0 0 1 0 0,0 0-1 0 0,0 1 1 0 0,1 0 0 0 0,0 0-1 0 0,-2 2-119 0 0,6-6 3 0 0,0 1 0 0 0,0 0 0 0 0,0-1 1 0 0,0 1-1 0 0,0-1 0 0 0,0 1 0 0 0,1 0 0 0 0,-1 0 0 0 0,0-1 0 0 0,1 1 0 0 0,0 0 0 0 0,-1 0 0 0 0,1 0 0 0 0,0 0 0 0 0,0-1 0 0 0,0 1 0 0 0,0 0 0 0 0,0 0-3 0 0,1 1 2 0 0,0 0 1 0 0,0 0-1 0 0,0 0 0 0 0,0 0 0 0 0,0 0 0 0 0,0 0 0 0 0,1-1 0 0 0,-1 1 0 0 0,1-1 0 0 0,1 2-2 0 0,5 6-28 0 0,1-2-1 0 0,0 1 0 0 0,0-1 0 0 0,1-1 0 0 0,1 1 29 0 0,-10-7-12 0 0,43 29-167 0 0,-31-23 204 0 0,0 2-1 0 0,0 0 1 0 0,-1 0 0 0 0,-1 1-1 0 0,5 5-24 0 0,-15-14 78 0 0,-1-1 1 0 0,1 1-1 0 0,0 0 0 0 0,-1 0 0 0 0,1-1 0 0 0,0 1 0 0 0,-1 0 0 0 0,1 0 0 0 0,-1 0 0 0 0,1 0 0 0 0,-1 0 0 0 0,1-1 1 0 0,-1 1-1 0 0,0 0 0 0 0,1 0 0 0 0,-1 0 0 0 0,0 0 0 0 0,0 0 0 0 0,0 0 0 0 0,0 0 0 0 0,0 0 0 0 0,0 0 1 0 0,0 0-1 0 0,0 0 0 0 0,0 0 0 0 0,0 0 0 0 0,-1 0 0 0 0,1 0 0 0 0,0 0 0 0 0,-1 1-78 0 0,0-1 119 0 0,0 0 1 0 0,-1 1-1 0 0,1-1 0 0 0,-1 0 0 0 0,1 1 0 0 0,-1-1 1 0 0,0 0-1 0 0,1 0 0 0 0,-1 0 0 0 0,0 0 1 0 0,0-1-1 0 0,1 1 0 0 0,-1 0 0 0 0,-1-1-119 0 0,-8 3 117 0 0,1 0-1 0 0,-1-1 0 0 0,0-1 1 0 0,1 1-1 0 0,-1-2 1 0 0,-4 0-117 0 0,7 0-643 0 0,0-1 0 0 0,-1 0 1 0 0,1 0-1 0 0,0-1 1 0 0,-2-1 642 0 0,3 0-1530 0 0</inkml:trace>
  <inkml:trace contextRef="#ctx0" brushRef="#br0" timeOffset="3731.369">4668 220 20783 0 0,'0'0'612'0'0,"0"8"200"0"0,2 15-329 0 0,0 0 1 0 0,2 5-484 0 0,2 23 1327 0 0,2 17 511 0 0,-5-47-1500 0 0,0 0 0 0 0,-1 0-1 0 0,-1 0 1 0 0,-1 0 0 0 0,-1 1 0 0 0,-3 15-338 0 0,2-26-98 0 0,2-7-16 0 0,-1 0 0 0 0,0 0 0 0 0,0 0 0 0 0,0 0 0 0 0,0 0-1 0 0,0 0 1 0 0,-1 0 0 0 0,0 0 0 0 0,0-1 0 0 0,0 1 0 0 0,0 0 0 0 0,0-1 0 0 0,-2 2 114 0 0,2-4-1936 0 0,2-1-4270 0 0,0 0-1829 0 0</inkml:trace>
  <inkml:trace contextRef="#ctx0" brushRef="#br0" timeOffset="3981.124">4772 344 17623 0 0,'0'0'399'0'0,"13"6"968"0"0,-9-4-1223 0 0,1 1 0 0 0,-1-1 1 0 0,0 1-1 0 0,0 0 0 0 0,0 0 1 0 0,0 1-1 0 0,-1-1 0 0 0,1 1 1 0 0,-1-1-1 0 0,0 1 0 0 0,0 1 1 0 0,0-1-1 0 0,1 3-144 0 0,1 3 764 0 0,0 0 1 0 0,-1 0-1 0 0,0 0 1 0 0,-1 1-1 0 0,1 6-764 0 0,-3-12 199 0 0,2 4 179 0 0,-1 1 0 0 0,0 0 0 0 0,-1 0 0 0 0,0 0 0 0 0,0 1 0 0 0,-1-1 0 0 0,0 0 0 0 0,-1 0-378 0 0,0-2 209 0 0,1-3-130 0 0,-1 0-1 0 0,0 0 1 0 0,0 0-1 0 0,0 0 1 0 0,0-1-1 0 0,-1 1 1 0 0,0 0-1 0 0,-2 3-78 0 0,0-3 23 0 0,3-4-66 0 0,1-1-392 0 0,0 0-174 0 0,0 0-1161 0 0,1-1-4737 0 0,4-3-2027 0 0</inkml:trace>
  <inkml:trace contextRef="#ctx0" brushRef="#br0" timeOffset="4205.083">4990 189 17591 0 0,'0'0'384'0'0,"0"0"88"0"0,0 0 8 0 0,0 0 16 0 0,0 0-400 0 0,0 0-96 0 0,0 0 0 0 0,0 0 0 0 0,0 0 0 0 0,0 0 0 0 0,7 5-96 0 0,-7-5 96 0 0,0 0-144 0 0,6 6 24 0 0,0 2 8 0 0,-3-2-7519 0 0</inkml:trace>
  <inkml:trace contextRef="#ctx0" brushRef="#br0" timeOffset="4477.003">5346 300 18799 0 0,'-7'3'915'0'0,"-24"13"318"0"0,0 2 0 0 0,-22 16-1233 0 0,40-25 454 0 0,1 1 1 0 0,0 1-1 0 0,1-1 1 0 0,0 2 0 0 0,0 0-1 0 0,2 0 1 0 0,-5 7-455 0 0,6-7 245 0 0,1 1 0 0 0,0-1 0 0 0,1 1 1 0 0,-1 5-246 0 0,5-13 47 0 0,0 0 0 0 0,1 1 1 0 0,0-1-1 0 0,0 0 1 0 0,0 1-1 0 0,0-1 0 0 0,1 1 1 0 0,0-1-1 0 0,0 1 0 0 0,1-1 1 0 0,0 1-1 0 0,0 3-47 0 0,0-7 15 0 0,-1 1 0 0 0,1-1-1 0 0,0 0 1 0 0,0 1 0 0 0,0-1 0 0 0,0 0 0 0 0,0 0-1 0 0,0 0 1 0 0,0 0 0 0 0,1 0 0 0 0,-1 0-1 0 0,1 0 1 0 0,-1 0 0 0 0,1 0 0 0 0,0-1-1 0 0,0 1 1 0 0,0-1 0 0 0,0 1 0 0 0,0-1-1 0 0,0 0 1 0 0,0 0 0 0 0,0 0 0 0 0,1 0-1 0 0,-1 0 1 0 0,0-1 0 0 0,1 1 0 0 0,-1 0 0 0 0,1-1-15 0 0,11 1-66 0 0,1-1 0 0 0,-1-1 0 0 0,0 0 0 0 0,1-1 0 0 0,-1 0 0 0 0,0-1 0 0 0,0-1 0 0 0,13-5 66 0 0,10-6-2092 0 0,-1-2 1 0 0,23-13 2091 0 0,-24 8-1431 0 0</inkml:trace>
  <inkml:trace contextRef="#ctx0" brushRef="#br0" timeOffset="4794.183">5926 239 19047 0 0,'-22'1'325'0'0,"-1"0"0"0"0,1 2-1 0 0,0 0 1 0 0,0 1-1 0 0,0 2 1 0 0,0 0-1 0 0,1 1 1 0 0,0 1-1 0 0,1 1 1 0 0,-1 1-1 0 0,2 1 1 0 0,-13 9-325 0 0,28-17 59 0 0,0-1-1 0 0,1 1 1 0 0,-1 1-1 0 0,1-1 1 0 0,0 0-1 0 0,0 1 1 0 0,0 0-1 0 0,0 0 1 0 0,0-1-1 0 0,1 2 1 0 0,0-1 0 0 0,0 0-1 0 0,0 0 1 0 0,0 1-59 0 0,1-2 31 0 0,0 0 1 0 0,1 0-1 0 0,-1 0 1 0 0,1 0-1 0 0,0 0 1 0 0,0 0-1 0 0,0 1 1 0 0,0-1-1 0 0,0 0 1 0 0,0 0-1 0 0,1 0 1 0 0,0 0-1 0 0,0 0 1 0 0,-1 0-1 0 0,2 0 1 0 0,-1 0-1 0 0,0-1 1 0 0,1 1-1 0 0,-1 0 1 0 0,1 0-1 0 0,1 1-31 0 0,2 2-34 0 0,1 1-1 0 0,0-1 1 0 0,1 0 0 0 0,-1-1-1 0 0,1 0 1 0 0,0 0-1 0 0,6 3 35 0 0,14 7-358 0 0,17 5 358 0 0,-23-10-49 0 0,109 46-191 0 0,-118-51 239 0 0,7 2 212 0 0,-18-7 3 0 0,-1 0 2 0 0,0 0 24 0 0,0 0 102 0 0,-13 0 444 0 0,-77-3 84 0 0,-1 0-4149 0 0,64 3-5111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4:22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48 2760 0 0,'-12'4'984'0'0,"7"-2"-400"0"0,-1-1 0 0 0,0-1 1 0 0,0 1-1 0 0,1-1 0 0 0,-3 0-584 0 0,-22 3 1375 0 0,28-3-1148 0 0,0 1 0 0 0,0-1 0 0 0,0 0 0 0 0,0 0 0 0 0,-1 0 0 0 0,1 0 0 0 0,0-1 0 0 0,0 1 1 0 0,0-1-1 0 0,0 1-227 0 0,-9-2 785 0 0,10 2-385 0 0,-4-2 892 0 0,4 2-1141 0 0,0 0 1 0 0,0 0 0 0 0,0 0-1 0 0,0-1 1 0 0,0 1 0 0 0,0 0-1 0 0,0-1 1 0 0,0 1 0 0 0,0-1-1 0 0,1 1 1 0 0,-1-1 0 0 0,0 0 0 0 0,0 1-152 0 0,0-1 64 0 0,11 5 96 0 0,-5-3-70 0 0,-4 0-20 0 0,34 1 458 0 0,-15-4-619 0 0,-7 2 111 0 0,7 0 112 0 0,0-1 0 0 0,1 0 0 0 0,6-2-132 0 0,-1 0 187 0 0,19-6-43 0 0,-32 7-156 0 0,0 0 0 0 0,0 1 1 0 0,6 1 11 0 0,-9-2 38 0 0,-9 2-29 0 0,0 0-1 0 0,0-1 1 0 0,0 1-1 0 0,0 0 1 0 0,0 0-1 0 0,0 0 1 0 0,0 0-1 0 0,0 0 0 0 0,0 0 1 0 0,0 0-1 0 0,0 0 1 0 0,0 0-1 0 0,0 0 1 0 0,0 1-1 0 0,0-1 1 0 0,0 0-1 0 0,0 1 1 0 0,0-1-9 0 0,2 1 47 0 0,4-1-23 0 0,-1 0 35 0 0,1 2 6 0 0,-1-1 5 0 0,-1 1 20 0 0,-3-1-78 0 0,-1-1 0 0 0,1 0 0 0 0,-1 1 0 0 0,0-1 0 0 0,1 0 0 0 0,-1 0 0 0 0,1 0 0 0 0,-1 0 0 0 0,0 0 0 0 0,1 0 0 0 0,-1 0 0 0 0,1 0 0 0 0,-1-1 0 0 0,1 1-12 0 0,11-1 54 0 0,-8 2-45 0 0,0-1 0 0 0,0 0 1 0 0,0 0-1 0 0,0 0 0 0 0,0-1 1 0 0,0 1-1 0 0,0-1 0 0 0,2-1-9 0 0,1 0 30 0 0,0 0-1 0 0,-1-1 0 0 0,0 0 1 0 0,7-3-30 0 0,-9 3 21 0 0,23-5 120 0 0,-26 7-22 0 0,6-2 1790 0 0,-6 1-3162 0 0,0 2-3860 0 0,-5 0 3708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4:23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26 177 6648 0 0,'0'0'300'0'0,"-2"-1"0"0"0,-2 0-218 0 0,3 1-69 0 0,1 0 1 0 0,-1 0-1 0 0,1 0 0 0 0,-1-1 0 0 0,1 1 1 0 0,-1 0-1 0 0,0 0 0 0 0,1 0 0 0 0,-1-1 1 0 0,1 1-1 0 0,-1 0 0 0 0,1-1 1 0 0,-1 1-1 0 0,1 0 0 0 0,-1-1 0 0 0,1 1 1 0 0,-1 0-1 0 0,1-1 0 0 0,0 1 0 0 0,-1-1 1 0 0,1 1-1 0 0,0-1 0 0 0,-1 1 1 0 0,1-1-1 0 0,0 1 0 0 0,-1-1 0 0 0,1 0 1 0 0,0 1-1 0 0,0-1 0 0 0,0 1 0 0 0,0-1 1 0 0,0 0-1 0 0,0 1 0 0 0,0-1 0 0 0,-1 1 1 0 0,2-1-14 0 0,-1-9 12 0 0,0 9 46 0 0,6-5 72 0 0,-1 2 77 0 0,2-2-319 0 0,-4 1 3505 0 0,-3 4-2940 0 0,0 1-110 0 0,0 0-45 0 0,0 0-8 0 0,0 0-8 0 0,0 0-23 0 0,0 0-16 0 0,0 0-3 0 0,0 0-8 0 0,-18 3 514 0 0,18-3-752 0 0,-10 3 705 0 0,10-3-685 0 0,0 0 0 0 0,0 0 0 0 0,0 0 0 0 0,0 0 0 0 0,0 0 1 0 0,0 0-1 0 0,0 0 0 0 0,0 0 0 0 0,0 0 0 0 0,0 0 0 0 0,0 0 0 0 0,1 0 0 0 0,-1 0 0 0 0,0 0 0 0 0,0 0 0 0 0,0 0 1 0 0,0 0-1 0 0,0 0 0 0 0,0 0 0 0 0,0 0 0 0 0,0 0 0 0 0,0 0 0 0 0,0 0 0 0 0,0 0 0 0 0,0 0 0 0 0,0 0 1 0 0,0 0-1 0 0,0 0 0 0 0,0 0 0 0 0,0 1 0 0 0,0-1 0 0 0,0 0 0 0 0,0 0 0 0 0,0 0 0 0 0,0 0 0 0 0,0 0 0 0 0,0 0 1 0 0,0 0-1 0 0,0 0 0 0 0,0 0 0 0 0,0 0 0 0 0,0 0 0 0 0,0 0 0 0 0,-1 0 0 0 0,1 0 0 0 0,0 0 0 0 0,0 0 1 0 0,0 0-1 0 0,0 0 0 0 0,0 0 0 0 0,0 0 0 0 0,0 0 0 0 0,0 0 0 0 0,0 0 0 0 0,0 0 0 0 0,0 0 0 0 0,0 0-14 0 0,13 1 195 0 0,-1-1-152 0 0,0 0 0 0 0,-1-1 0 0 0,1-1 1 0 0,-1 0-1 0 0,3-1-43 0 0,66-23 85 0 0,-60 20-34 0 0,21-5 5 0 0,3 3 18 0 0,-11 2-87 0 0,-24 3 38 0 0,1 2 0 0 0,-1-1 0 0 0,9 1-25 0 0,-16 0 33 0 0,0 1 0 0 0,0 0-1 0 0,0 0 1 0 0,0-1 0 0 0,0 1 0 0 0,0-1 0 0 0,0 1 0 0 0,0-1 0 0 0,0 0 0 0 0,1 0-33 0 0,0-1 34 0 0,0 1 0 0 0,0 0 0 0 0,0 0 0 0 0,0 0 0 0 0,0 0 0 0 0,0 1 0 0 0,0-1 0 0 0,0 1 0 0 0,0 0 0 0 0,3 0-34 0 0,47-11 341 0 0,-52 11-266 0 0,1 0 0 0 0,54 0 821 0 0,-46 2-753 0 0,-9-1-123 0 0,1-1 0 0 0,-1 1 0 0 0,0-1 0 0 0,1 0-1 0 0,-1 0 1 0 0,1 1 0 0 0,-1-1 0 0 0,1 0 0 0 0,-1 0 0 0 0,1-1 0 0 0,-1 1-1 0 0,1 0 1 0 0,-1 0 0 0 0,1-1-20 0 0,5 1-19 0 0,-6 0 37 0 0,0 1-1 0 0,0-1 0 0 0,0 0 0 0 0,0 1 0 0 0,0-1 0 0 0,0 0 0 0 0,0 0 0 0 0,0 0 0 0 0,0 0 0 0 0,0 0 1 0 0,0 0-1 0 0,0 0 0 0 0,0 0 0 0 0,0-1 0 0 0,1 1-17 0 0,-1-1-2 0 0,0 1 75 0 0,15-1-153 0 0,-11-1 27 0 0,17-6 67 0 0,-19 7 13 0 0,1 0 1 0 0,-1 0-1 0 0,0 0 0 0 0,0-1 1 0 0,0 1-1 0 0,0-1 0 0 0,0 0-27 0 0,-1 0-134 0 0,0 0-1 0 0,1 1 0 0 0,-1-1 0 0 0,0 1 0 0 0,0-1 0 0 0,1 1 0 0 0,0-1 135 0 0,5-2-720 0 0,-7 4 427 0 0,1-1-1 0 0,-1 1 0 0 0,0 0 0 0 0,1-1 1 0 0,-1 1-1 0 0,0 0 0 0 0,1 0 0 0 0,-1 0 0 0 0,1 0 1 0 0,-1 0-1 0 0,0 1 0 0 0,1-1 294 0 0,3 0-892 0 0,8 0-730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47:46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0 275 10136 0 0,'23'-4'579'0'0,"25"-6"739"0"0,-29 3 7636 0 0,-19 7-8510 0 0,0 0-69 0 0,22 25 1362 0 0,-15-8-1474 0 0,-1 1 0 0 0,-1-1-1 0 0,-1 1 1 0 0,0 1 0 0 0,0 15-263 0 0,-2-25 12 0 0,0-2-20 0 0,0 1 1 0 0,1-1-1 0 0,0 0 1 0 0,0-1-1 0 0,1 1 1 0 0,0 0-1 0 0,0-1 1 0 0,2 2 7 0 0,-5-7-256 0 0,6 6-4498 0 0,-7-7-2581 0 0</inkml:trace>
  <inkml:trace contextRef="#ctx0" brushRef="#br0" timeOffset="399.529">233 135 11048 0 0,'-8'0'333'0'0,"16"-2"-31"0"0,14 1-105 0 0,-19 2-1 0 0,0 0 0 0 0,0 1 0 0 0,0-1 1 0 0,0 1-1 0 0,0-1 0 0 0,0 1 1 0 0,-1 0-1 0 0,1 0 0 0 0,-1 1 1 0 0,1-1-1 0 0,-1 0 0 0 0,0 1 0 0 0,0 0 1 0 0,0-1-1 0 0,1 4-196 0 0,5 6 456 0 0,-2 1 0 0 0,0 0 1 0 0,1 3-457 0 0,3 8 422 0 0,-9-20-337 0 0,1 1 0 0 0,-1-1 0 0 0,0 1-1 0 0,0-1 1 0 0,0 1 0 0 0,-1 3-85 0 0,6 20 299 0 0,30 84 933 0 0,-24-89-889 0 0,-10-20-286 0 0,-1 0 1 0 0,1 0 0 0 0,0 0-1 0 0,-1 0 1 0 0,0 1-1 0 0,0-1 1 0 0,0 0 0 0 0,0 0-1 0 0,0 1 1 0 0,0-1-1 0 0,-1 4-57 0 0,0-5 50 0 0,0 0 0 0 0,1 1 0 0 0,-1-1 0 0 0,1 1 0 0 0,-1-1-1 0 0,1 0 1 0 0,0 1 0 0 0,0-1 0 0 0,0 0 0 0 0,0 0 0 0 0,0 0 0 0 0,0 1-1 0 0,1-1-49 0 0,-3-1 72 0 0,1 0-1 0 0,0 0 1 0 0,-1 0-1 0 0,1 0 0 0 0,0 0 1 0 0,-1 0-1 0 0,1 0 0 0 0,-1 0 1 0 0,0 0-1 0 0,1 0 1 0 0,-1 0-1 0 0,0 0 0 0 0,0 0-71 0 0,0-1 23 0 0,-1-1 0 0 0,1 1-1 0 0,0-1 1 0 0,0 0 0 0 0,-1 1-1 0 0,1-1 1 0 0,0 0 0 0 0,0 0-1 0 0,0 0 1 0 0,0 1 0 0 0,0-1-1 0 0,0 0 1 0 0,0 0 0 0 0,0-1-1 0 0,0 1 1 0 0,0 0 0 0 0,1 0-1 0 0,-1 0 1 0 0,0 0 0 0 0,1-1-1 0 0,-1 1 1 0 0,1 0 0 0 0,0-1-1 0 0,-1 1 1 0 0,1 0 0 0 0,0-1-1 0 0,0 1 1 0 0,0-1 0 0 0,0 1-1 0 0,0-1-22 0 0,15-52 271 0 0,-14 50-265 0 0,0 1 0 0 0,0-1 0 0 0,0 1 0 0 0,0-1 0 0 0,1 1 0 0 0,-1 0 0 0 0,1-1 0 0 0,0 1 0 0 0,0 0 0 0 0,0 0 0 0 0,0 0 0 0 0,3-2-6 0 0,-1 0 1 0 0,-3 3-1 0 0,0 0 0 0 0,1 0 0 0 0,-1 0 0 0 0,0 0 0 0 0,0 0 0 0 0,0-1 0 0 0,0 1 0 0 0,0-2 0 0 0,-1 2 0 0 0,1-1 0 0 0,0 1 0 0 0,0 0 0 0 0,0-1 0 0 0,0 1 0 0 0,0 0 0 0 0,0 0 0 0 0,1 0 0 0 0,-1 0 0 0 0,27-28 0 0 0,-24 22-16 0 0,-3 7 10 0 0,-1 1 0 0 0,0-1 0 0 0,1 1 0 0 0,-1-1 0 0 0,1 0 0 0 0,-1 1 0 0 0,1-1 0 0 0,-1 1 0 0 0,1-1 0 0 0,-1 1 0 0 0,1 0 0 0 0,-1-1 0 0 0,1 1 0 0 0,0 0 0 0 0,-1-1 0 0 0,1 1 0 0 0,0 0 0 0 0,-1 0 0 0 0,1-1 0 0 0,0 1 0 0 0,-1 0 0 0 0,1 0 0 0 0,0 0 0 0 0,-1 0 0 0 0,1 0 0 0 0,0 0 0 0 0,-1 0 0 0 0,1 0 0 0 0,0 0 6 0 0,1 1-14 0 0,1 0-1 0 0,-1 0 1 0 0,1 0 0 0 0,-1 0 0 0 0,0 0 0 0 0,0 0 0 0 0,0 0 0 0 0,1 1 0 0 0,-1-1 0 0 0,0 2 14 0 0,-1-2-15 0 0,12 8 12 0 0,-1 1 1 0 0,-1 0 0 0 0,0 1 0 0 0,0 0 0 0 0,-1 1-1 0 0,-1 0 3 0 0,15 15 0 0 0,-19-23 0 0 0,0 1 0 0 0,0 1 0 0 0,-1-1 0 0 0,2 3 0 0 0,-3-4-15 0 0,0 1 0 0 0,1-1 0 0 0,-1 0 0 0 0,1 0 0 0 0,0 0-1 0 0,0-1 1 0 0,0 1 0 0 0,0-1 0 0 0,1 0 0 0 0,0 0 0 0 0,-1-1-1 0 0,4 2 16 0 0,-3-2-1242 0 0,0 0-1 0 0,0-1 1 0 0,0 1-1 0 0,0-1 1 0 0,1 0 1242 0 0,9-1-6661 0 0</inkml:trace>
  <inkml:trace contextRef="#ctx0" brushRef="#br0" timeOffset="1075.108">1036 259 15576 0 0,'0'0'356'0'0,"0"0"49"0"0,0 0 20 0 0,-4-1-46 0 0,-1 0-306 0 0,0 1 1 0 0,0-1-1 0 0,-1 1 1 0 0,1 1-1 0 0,0-1 1 0 0,-1 1-1 0 0,1 0 1 0 0,0 0-1 0 0,0 0 1 0 0,0 1-1 0 0,0 0 1 0 0,0 0-1 0 0,0 0 1 0 0,0 0-1 0 0,1 1 1 0 0,-4 2-74 0 0,-8 6 500 0 0,1 0 1 0 0,0 2 0 0 0,1 0-1 0 0,-2 3-500 0 0,10-9 126 0 0,0 0 0 0 0,1 1 0 0 0,0-1 0 0 0,0 1 0 0 0,-1 2-126 0 0,-10 18 250 0 0,12-22-227 0 0,1 1-1 0 0,-1-1 1 0 0,1 1-1 0 0,1 0 1 0 0,-1 0-1 0 0,1 0 1 0 0,1 0-1 0 0,-1 0 1 0 0,1 1-1 0 0,0-1 0 0 0,1 0 1 0 0,0 1-1 0 0,0 0-22 0 0,0-6 7 0 0,0 0 0 0 0,0 0 0 0 0,0 0 1 0 0,0-1-1 0 0,0 1 0 0 0,1 0 0 0 0,-1 0 0 0 0,1-1 0 0 0,0 1 0 0 0,-1 0 0 0 0,1-1 0 0 0,0 1 0 0 0,0 0 0 0 0,0-1 0 0 0,0 1 0 0 0,0-1 0 0 0,0 0 0 0 0,0 1 0 0 0,1-1 0 0 0,-1 0 0 0 0,0 0 0 0 0,1 1 0 0 0,-1-1 0 0 0,1 0 0 0 0,-1-1 0 0 0,1 1 0 0 0,0 0-7 0 0,1 0 22 0 0,0 0 0 0 0,0 0 0 0 0,0 0-1 0 0,0-1 1 0 0,-1 1 0 0 0,1-1 0 0 0,0 0-1 0 0,0 0 1 0 0,0 0 0 0 0,0 0-1 0 0,0-1 1 0 0,0 1 0 0 0,0-1 0 0 0,0 0-1 0 0,2 0-21 0 0,5-3 36 0 0,-1-1 0 0 0,1 0 0 0 0,-1 0 0 0 0,0-1 0 0 0,0 0 0 0 0,-1-1 0 0 0,0 0 0 0 0,0 0 0 0 0,-1 0 0 0 0,1-1 0 0 0,-2 0 0 0 0,1-1 0 0 0,-1 0 0 0 0,0 0 0 0 0,-1 0 0 0 0,0 0 0 0 0,-1-1 0 0 0,0 0 0 0 0,0 0 0 0 0,1-8-36 0 0,-2 5 15 0 0,1 0 0 0 0,1 0-1 0 0,1-2-14 0 0,-2 4 8 0 0,0 0 0 0 0,0 0 0 0 0,-1 0-1 0 0,-1 0 1 0 0,1-2-8 0 0,-1 0 18 0 0,0 1 0 0 0,1-1 0 0 0,4-7-18 0 0,-3 9 0 0 0,-1 0 0 0 0,0-1 0 0 0,-1 1-1 0 0,0-7 1 0 0,2-18 0 0 0,-2 23 0 0 0,-1 0 0 0 0,0-1 0 0 0,-1 1 0 0 0,0 0 0 0 0,-2-8 0 0 0,2 20 8 0 0,0-1 0 0 0,0 1 0 0 0,0 0 0 0 0,0-1 0 0 0,0 1 0 0 0,0-1 0 0 0,0 1-1 0 0,0 0 1 0 0,1-1 0 0 0,-1 1 0 0 0,1 0 0 0 0,0-1-8 0 0,-2-2 130 0 0,-9 2-8 0 0,6 6-27 0 0,3-3-81 0 0,-1 2-8 0 0,0 1 0 0 0,0-1-1 0 0,1 0 1 0 0,-1 1 0 0 0,1-1 0 0 0,-1 1-1 0 0,1-1 1 0 0,0 1 0 0 0,1 0-1 0 0,-1-1 1 0 0,1 1 0 0 0,-1 0 0 0 0,1 0-1 0 0,0 2-5 0 0,0-2 0 0 0,0 0 0 0 0,-1 0 0 0 0,0 0 0 0 0,0 0 0 0 0,0 0 0 0 0,0 0 0 0 0,-2 2 0 0 0,2-2 0 0 0,-1 0 0 0 0,1 0 0 0 0,0 0 0 0 0,0 0 0 0 0,0 0 0 0 0,0 0 0 0 0,1 3 0 0 0,1 11 0 0 0,-1 11 0 0 0,-1-19 0 0 0,0-1 0 0 0,0 0 0 0 0,1 1 0 0 0,0-1 0 0 0,1 1 0 0 0,0-1 0 0 0,0 0 0 0 0,1 1 0 0 0,3 7 0 0 0,1 0 0 0 0,-4-13 0 0 0,0 1 0 0 0,-1-1 0 0 0,1 1 0 0 0,-1 0 0 0 0,0 3 0 0 0,-1-2 0 0 0,1-1 0 0 0,0 1 0 0 0,-1 0 0 0 0,2 0 0 0 0,-1-1 0 0 0,1 1 0 0 0,0-1 0 0 0,0 1 0 0 0,0-1 0 0 0,2 2 0 0 0,6 13 0 0 0,-8-15 0 0 0,0-1 0 0 0,0 0 0 0 0,1 0 0 0 0,-1 0 0 0 0,1 0 0 0 0,0 0 0 0 0,0-1 0 0 0,1 2 0 0 0,0-2 23 0 0,-1 0 0 0 0,0 0-1 0 0,1 0 1 0 0,-1 0 0 0 0,1-1-1 0 0,0 0 1 0 0,0 1 0 0 0,0-2-1 0 0,0 1 1 0 0,0 0 0 0 0,1-1-1 0 0,-1 0 1 0 0,0 0 0 0 0,1 0-1 0 0,-1 0 1 0 0,0-1 0 0 0,1 0-1 0 0,-1 0 1 0 0,1 0 0 0 0,-1 0-1 0 0,1-1 1 0 0,3 0-23 0 0,11-3 115 0 0,-1 0-1 0 0,1-1 1 0 0,11-6-115 0 0,-25 8 16 0 0,1 1 0 0 0,0-1 0 0 0,-1-1 0 0 0,1 1 0 0 0,-1-1 0 0 0,0 0 0 0 0,0 0 0 0 0,0-1 0 0 0,-1 0 0 0 0,0 1 0 0 0,0-1 0 0 0,3-5-16 0 0,3-5 8 0 0,-1-1 0 0 0,-1 0 0 0 0,0-1 0 0 0,-1 0 0 0 0,-1 0 0 0 0,-1-1 0 0 0,0 0 0 0 0,1-11-8 0 0,-6 26-4 0 0,0-1-1 0 0,1 0 1 0 0,-1 1 0 0 0,-1-1-1 0 0,1 0 1 0 0,0 1-1 0 0,-1-1 1 0 0,0 1 0 0 0,0-1-1 0 0,0 0 1 0 0,0 1 0 0 0,0 0-1 0 0,-1-1 1 0 0,0 1 0 0 0,0 0-1 0 0,0 0 1 0 0,0 0 0 0 0,0 0-1 0 0,-1-1 5 0 0,2 3-3 0 0,0 0 0 0 0,0 0-1 0 0,0 0 1 0 0,0 0 0 0 0,0 1-1 0 0,0-1 1 0 0,0 0 0 0 0,0 1 0 0 0,0-1-1 0 0,0 1 1 0 0,0-1 0 0 0,0 1-1 0 0,-1-1 1 0 0,1 1 0 0 0,0 0 0 0 0,0 0-1 0 0,0-1 1 0 0,-1 1 0 0 0,1 0-1 0 0,0 0 1 0 0,0 0 0 0 0,0 1-1 0 0,-1-1 1 0 0,1 0 0 0 0,0 0 0 0 0,0 1-1 0 0,0-1 1 0 0,0 0 0 0 0,-1 1-1 0 0,1-1 1 0 0,0 1 0 0 0,0 0 0 0 0,0-1-1 0 0,0 1 4 0 0,-3 2-16 0 0,-1 0 0 0 0,1 1 0 0 0,1-1 0 0 0,-1 1 0 0 0,0 0 0 0 0,1 0 0 0 0,-1 0 16 0 0,-1 4-7 0 0,-1-1 1 0 0,1 1-1 0 0,0 0 0 0 0,0 1 0 0 0,1-1 1 0 0,0 1-1 0 0,1 0 0 0 0,0 0 0 0 0,0 0 0 0 0,1 0 1 0 0,-1 5 6 0 0,-4 19-55 0 0,5-27 55 0 0,1-1 0 0 0,-1 1 0 0 0,1 0 1 0 0,1 0-1 0 0,-1-1 0 0 0,1 1 0 0 0,0 0 0 0 0,0 2 0 0 0,1 2 4 0 0,0-6 3 0 0,-1 0 0 0 0,1 0 0 0 0,-1 0 0 0 0,1 0 0 0 0,0 0 0 0 0,1 0 0 0 0,-1 0 0 0 0,1-1 0 0 0,0 1 0 0 0,0 1-7 0 0,3 3 11 0 0,-3-5-11 0 0,0 0 1 0 0,0 0-1 0 0,0 0 0 0 0,0 0 1 0 0,1 0-1 0 0,-1 0 0 0 0,1-1 1 0 0,0 0-1 0 0,0 1 0 0 0,2 1 0 0 0,0-2-33 0 0,-1 1 1 0 0,1-1-1 0 0,0 0 0 0 0,0 0 0 0 0,0-1 0 0 0,0 1 0 0 0,0-1 1 0 0,1 0-1 0 0,-1-1 0 0 0,0 1 0 0 0,0-1 0 0 0,1 0 0 0 0,-1 0 0 0 0,0-1 1 0 0,1 1 32 0 0,10-3-293 0 0,-1-1 1 0 0,1 0 0 0 0,-1-1 0 0 0,6-3 292 0 0,-15 5-489 0 0,0 0 0 0 0,0 0 0 0 0,0 0 0 0 0,0-1 1 0 0,-1 0-1 0 0,1-1 489 0 0,12-8-1518 0 0</inkml:trace>
  <inkml:trace contextRef="#ctx0" brushRef="#br0" timeOffset="1449.791">1887 91 15720 0 0,'0'0'69'0'0,"0"1"1"0"0,1 0 0 0 0,-1-1 0 0 0,0 1 0 0 0,1-1 0 0 0,-1 1 0 0 0,0 0 0 0 0,1-1-1 0 0,-1 1 1 0 0,0 0 0 0 0,0-1 0 0 0,0 1 0 0 0,0 0 0 0 0,0-1 0 0 0,0 1 0 0 0,0 0-1 0 0,0-1-69 0 0,-2 6 137 0 0,0-1 0 0 0,0 0-1 0 0,-1 0 1 0 0,-2 3-137 0 0,-4 9-7 0 0,3-5 264 0 0,-1 1 0 0 0,-1-1 0 0 0,-8 9-257 0 0,-7 11 613 0 0,-3 5 205 0 0,7-8 535 0 0,-7 12-1353 0 0,22-35 93 0 0,0 1 1 0 0,-1-1-1 0 0,0 0 0 0 0,-1 0 1 0 0,-3 3-94 0 0,3-3 69 0 0,1-1-1 0 0,0 1 1 0 0,0 0 0 0 0,0 0 0 0 0,0 1 0 0 0,1 0-69 0 0,2-4 16 0 0,0 1 0 0 0,0-1 0 0 0,-1 0 0 0 0,1 0 0 0 0,-1 0 0 0 0,0 0 0 0 0,0 0 0 0 0,0-1 0 0 0,-1 1 0 0 0,1-1 0 0 0,-2 1-16 0 0,-5 2 74 0 0,0 0 0 0 0,-1 0-1 0 0,-4 0-73 0 0,14-4-13 0 0,-1-1-1 0 0,1 1 1 0 0,0-1-1 0 0,-1 0 1 0 0,1 0-1 0 0,0 1 1 0 0,-1-1-1 0 0,1 0 1 0 0,-1 0-1 0 0,1 0 0 0 0,0-1 1 0 0,-1 1-1 0 0,1 0 1 0 0,0 0-1 0 0,-1-1 1 0 0,1 1-1 0 0,0-1 1 0 0,-1 1-1 0 0,1-1 1 0 0,-1 0 13 0 0,1 0-104 0 0,-1-1 1 0 0,0 1 0 0 0,0-1-1 0 0,1 0 1 0 0,-1 1 0 0 0,0-1-1 0 0,1 0 1 0 0,0 0 0 0 0,-1 0-1 0 0,1 0 1 0 0,0-1 103 0 0,-2-3-410 0 0,1 0 0 0 0,0 0-1 0 0,0 0 1 0 0,1 0 0 0 0,-1 0 0 0 0,1 0-1 0 0,1-1 1 0 0,-1-2 410 0 0,1 1-252 0 0,1 0-1 0 0,-1 0 1 0 0,1 0-1 0 0,1 0 1 0 0,0 1-1 0 0,0-1 1 0 0,0 0-1 0 0,1 1 1 0 0,0-1-1 0 0,0 1 1 0 0,3-4 252 0 0,7-17-187 0 0,-12 24 181 0 0,1 0 1 0 0,-1 0-1 0 0,1 0 0 0 0,0 0 0 0 0,0 0 1 0 0,1 1-1 0 0,-1-1 0 0 0,1 1 0 0 0,1-2 6 0 0,25-25 428 0 0,-28 29-327 0 0,-1 1-1 0 0,1-1 1 0 0,0 0 0 0 0,-1 1-1 0 0,1-1 1 0 0,0 0-1 0 0,-1 1 1 0 0,1-1-1 0 0,0 1 1 0 0,0-1 0 0 0,-1 1-1 0 0,1 0 1 0 0,0-1-1 0 0,0 1 1 0 0,0 0 0 0 0,0 0-1 0 0,0-1 1 0 0,0 1-1 0 0,-1 0 1 0 0,1 0 0 0 0,0 0-1 0 0,0 0 1 0 0,0 0-1 0 0,0 0 1 0 0,0 0-1 0 0,0 1 1 0 0,0-1 0 0 0,0 0-1 0 0,-1 0 1 0 0,1 1-1 0 0,0-1 1 0 0,0 0 0 0 0,0 1-101 0 0,4 2 305 0 0,0 0 1 0 0,0 0-1 0 0,0 0 1 0 0,0 1-1 0 0,0 0-305 0 0,3 2 157 0 0,-2 0-22 0 0,0 0 0 0 0,0 0 1 0 0,0 0-1 0 0,-1 1 0 0 0,0 0 0 0 0,0 0 0 0 0,-1 0 1 0 0,0 1-136 0 0,17 25 318 0 0,-16-25-279 0 0,0 0 1 0 0,0 1-1 0 0,0 3-39 0 0,15 24 79 0 0,-13-25-49 0 0,-1-1-1 0 0,-1 1 0 0 0,3 7-29 0 0,14 26 52 0 0,-19-40-76 0 0,-1-1-1 0 0,1 0 1 0 0,-1 1-1 0 0,1-1 1 0 0,0 0-1 0 0,0 0 1 0 0,1 0-1 0 0,-1-1 1 0 0,0 1-1 0 0,2 0 25 0 0,-2-2-173 0 0,-1 0-1 0 0,0 0 1 0 0,0-1-1 0 0,0 1 1 0 0,1-1 0 0 0,-1 1-1 0 0,0-1 1 0 0,1 0-1 0 0,-1 1 1 0 0,0-1-1 0 0,2-1 174 0 0,-3 1-157 0 0,15 0-6860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48:28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56 12152 0 0,'0'0'356'0'0,"-3"-12"136"0"0,-10-21 1426 0 0,11 23 1910 0 0,8 15-943 0 0,1 3-3333 0 0,-5-6 473 0 0,0 1 0 0 0,-1-1 0 0 0,1 1 0 0 0,-1 0 0 0 0,0-1 1 0 0,0 1-1 0 0,0 0 0 0 0,0 0 0 0 0,0-1 0 0 0,-1 2-25 0 0,6 12 77 0 0,-5-11-61 0 0,1 0 0 0 0,-1 0-1 0 0,0 0 1 0 0,0 0-1 0 0,-1 0 1 0 0,1 0-1 0 0,-1 0 1 0 0,0 1-16 0 0,1 18 33 0 0,2 46 45 0 0,2-23-8 0 0,-4-34-48 0 0,0 1-1 0 0,1-1 1 0 0,1 0-1 0 0,0-1 1 0 0,0 1-1 0 0,2 3-21 0 0,-1-8 21 0 0,-1 0-1 0 0,0 0 1 0 0,-1 0-1 0 0,0 1 1 0 0,0-1-1 0 0,-1 0 1 0 0,1 3-21 0 0,-2-7 9 0 0,0-1 0 0 0,0 0 1 0 0,0 0-1 0 0,1 0 0 0 0,-1 0 0 0 0,1 0 1 0 0,0 0-1 0 0,0 0 0 0 0,0 0 0 0 0,0 0 0 0 0,1-1 1 0 0,-1 1-1 0 0,2 1-9 0 0,7 9 137 0 0,1 0-1 0 0,10 10-136 0 0,-19-21 18 0 0,2 2 7 0 0,0 0 0 0 0,0-1 1 0 0,1 0-1 0 0,3 3-25 0 0,-7-6 1 0 0,16 10 84 0 0,-12-9-71 0 0,1-1 1 0 0,-1 2 6 0 0,0 0 0 0 0,1-1 0 0 0,-1 1 0 0 0,1-1 0 0 0,-1 0 0 0 0,1-1-1 0 0,0 1 1 0 0,-1-1 0 0 0,1 0 0 0 0,0-1 0 0 0,-1 1 0 0 0,1-1 0 0 0,0 0 0 0 0,-1-1 0 0 0,4 0-21 0 0,3-3 53 0 0,-1 0 0 0 0,0 0 0 0 0,0-1-1 0 0,0-1 1 0 0,-1 0 0 0 0,0 0 0 0 0,0-1 0 0 0,-1 0-1 0 0,0 0 1 0 0,5-7-53 0 0,-2 1 73 0 0,23-30 38 0 0,-31 39-120 0 0,-1 0 0 0 0,0 0 0 0 0,0-1 0 0 0,-1 1 0 0 0,0-1 0 0 0,0 1 0 0 0,0-1 0 0 0,0-2 9 0 0,0 1 0 0 0,0 1 0 0 0,1-1 0 0 0,-1 1 0 0 0,1-1 0 0 0,0 1 0 0 0,1 0 0 0 0,0 1 0 0 0,0-1 0 0 0,3-4 0 0 0,3-4 0 0 0,-7 11 1 0 0,-1-1-1 0 0,0 1 1 0 0,0-1-1 0 0,0 0 1 0 0,-1 0-1 0 0,1 1 1 0 0,-1-1-1 0 0,0 0 0 0 0,0 0 1 0 0,-1-1-1 0 0,1 1 1 0 0,-1 0-1 0 0,0 0 1 0 0,0 0-1 0 0,0 0 1 0 0,0 0-1 0 0,-1 0 1 0 0,1 0-1 0 0,-1 0 1 0 0,0 0-1 0 0,-1 0 0 0 0,1 0 1 0 0,-2-3-1 0 0,0-7 49 0 0,2 12-45 0 0,1 1-1 0 0,0-1 0 0 0,0 0 1 0 0,-1 1-1 0 0,1-1 1 0 0,-1 1-1 0 0,1-1 0 0 0,-1 1 1 0 0,1-1-1 0 0,-1 1 0 0 0,0 0 1 0 0,0-1-1 0 0,0 1 0 0 0,0 0 1 0 0,0 0-1 0 0,0 0 1 0 0,0-1-4 0 0,-8-5 10 0 0,8 5-10 0 0,-1 0 0 0 0,0 0 0 0 0,0 0 0 0 0,0 1 0 0 0,-1-1 0 0 0,1 1 0 0 0,0-1 0 0 0,0 1 0 0 0,-1 0 0 0 0,1 0 0 0 0,-1 0 0 0 0,0 0 0 0 0,2 1-4 0 0,-1-1 0 0 0,1 1 0 0 0,0 0-1 0 0,-1-1 1 0 0,1 1 0 0 0,-1 0 0 0 0,1 0 0 0 0,-1 0-1 0 0,1 0 1 0 0,-1 0 0 0 0,1 1 0 0 0,0-1 0 0 0,-1 0-1 0 0,1 1 1 0 0,-1-1 0 0 0,1 1 0 0 0,0-1 0 0 0,-1 1 0 0 0,1 0-1 0 0,0-1 1 0 0,0 1 0 0 0,-1 0 0 0 0,1 0 0 0 0,0 0-1 0 0,0 0 1 0 0,0 0 0 0 0,0 0 0 0 0,0 0 0 0 0,0 0-1 0 0,1 1 1 0 0,-1-1 0 0 0,0 0 0 0 0,0 1 0 0 0,1-1 4 0 0,-10 13-47 0 0,6-10 36 0 0,0 0 1 0 0,1 1-1 0 0,0-1 1 0 0,0 1-1 0 0,0 0 1 0 0,0-1-1 0 0,1 1 1 0 0,0 1-1 0 0,0-1 1 0 0,0 0-1 0 0,0 0 1 0 0,0 6 10 0 0,-1 6-27 0 0,1-1-1 0 0,1 1 1 0 0,0 12 27 0 0,2-21-1 0 0,-1 1-1 0 0,1 0 1 0 0,1-1 0 0 0,0 1 0 0 0,0-1-1 0 0,1 0 1 0 0,-1 0 0 0 0,2 0-1 0 0,2 5 2 0 0,1 0 1 0 0,0-1-1 0 0,1 0 0 0 0,1 0 0 0 0,-1-1 0 0 0,5 4 0 0 0,-10-13 1 0 0,-1 1-1 0 0,1-1 1 0 0,-1 0-1 0 0,1 0 1 0 0,0 0-1 0 0,0 0 0 0 0,0-1 1 0 0,0 1-1 0 0,0-1 1 0 0,0 0-1 0 0,0 0 1 0 0,1 0-1 0 0,2 0 0 0 0,5 1 39 0 0,0-1 1 0 0,0 0-1 0 0,7-1-39 0 0,-10 0 31 0 0,-3 0-20 0 0,1-1 0 0 0,-1 1 0 0 0,1-1 0 0 0,-1 0 0 0 0,0-1 0 0 0,1 1 0 0 0,-1-1 0 0 0,0 0 0 0 0,0 0 0 0 0,0-1 0 0 0,0 1 0 0 0,-1-1 0 0 0,1 0 0 0 0,-1 0 0 0 0,4-4-11 0 0,4-6 1 0 0,-3 4 1 0 0,0-1-1 0 0,0 0 1 0 0,-1-1 0 0 0,-1 0-1 0 0,0 0 1 0 0,1-2-2 0 0,12-26 55 0 0,-1 1-110 0 0,1-4 55 0 0,-13 36-11 0 0,-7 6 9 0 0,1-1-1 0 0,-1 1 0 0 0,1 0 1 0 0,-1-1-1 0 0,1 1 1 0 0,-1-1-1 0 0,1 1 0 0 0,-1-1 1 0 0,1 1-1 0 0,-1-1 0 0 0,0 1 1 0 0,1-1-1 0 0,-1 1 1 0 0,0-1-1 0 0,1 1 0 0 0,-1-1 1 0 0,0 0-1 0 0,0 1 0 0 0,1-1 1 0 0,-1 1-1 0 0,0-1 1 0 0,0 0-1 0 0,0 1 0 0 0,0-1 1 0 0,0 0-1 0 0,0 1 1 0 0,0-1-1 0 0,0 0 0 0 0,0 0 3 0 0,0 0-60 0 0,0 1-10 0 0,3 14-92 0 0,13 97-198 0 0,-15-92 360 0 0,-2-14 0 0 0,2 0 0 0 0,-1-1 0 0 0,0 1 0 0 0,1 0 0 0 0,0 0 0 0 0,0-1 0 0 0,0 1 0 0 0,1 0 0 0 0,0-1 0 0 0,0 2 0 0 0,2 4 0 0 0,-1-2 12 0 0,-3-8-10 0 0,0 0 0 0 0,0 0 0 0 0,0 1 0 0 0,1-1 0 0 0,-1 0 0 0 0,0 0 0 0 0,0 0 0 0 0,0 0 0 0 0,1 1 0 0 0,-1-1 0 0 0,0 0 0 0 0,0 0 0 0 0,0 0-1 0 0,1 0 1 0 0,-1 0 0 0 0,0 0 0 0 0,0 0 0 0 0,0 0 0 0 0,1 0 0 0 0,-1 0 0 0 0,0 0 0 0 0,0 0 0 0 0,1 0 0 0 0,-1 0 0 0 0,0 0 0 0 0,0 0 0 0 0,0 0 0 0 0,1 0 0 0 0,-1 0 0 0 0,0 0-1 0 0,0 0 1 0 0,1 0 0 0 0,-1 0 0 0 0,0 0 0 0 0,0-1 0 0 0,0 1 0 0 0,0 0 0 0 0,1 0 0 0 0,-1 0 0 0 0,0 0-2 0 0,7-5 36 0 0,-3 0-29 0 0,0 0 0 0 0,0 0 1 0 0,0 0-1 0 0,-1-1 1 0 0,0 1-1 0 0,0-1 1 0 0,0 0-1 0 0,-1 0 1 0 0,0 0-1 0 0,0 0 0 0 0,1-5-7 0 0,0 0-26 0 0,0 1-1 0 0,1-1 0 0 0,2-3 27 0 0,25-38-268 0 0,-31 51 263 0 0,0 0 0 0 0,1 0 0 0 0,-1 0 1 0 0,1 1-1 0 0,-1-1 0 0 0,1 0 0 0 0,-1 0 0 0 0,1 1 0 0 0,-1-1 0 0 0,1 1 1 0 0,0-1-1 0 0,-1 0 0 0 0,1 1 0 0 0,0-1 0 0 0,0 1 0 0 0,-1 0 0 0 0,1-1 1 0 0,0 1-1 0 0,0 0 0 0 0,0-1 0 0 0,0 1 0 0 0,-1 0 0 0 0,1 0 0 0 0,0 0 0 0 0,0-1 1 0 0,0 1-1 0 0,0 0 0 0 0,0 0 0 0 0,0 1 0 0 0,0-1 0 0 0,-1 0 0 0 0,1 0 1 0 0,0 0-1 0 0,0 0 0 0 0,0 1 0 0 0,0-1 0 0 0,-1 0 0 0 0,1 1 0 0 0,0-1 1 0 0,0 1 4 0 0,1 0-19 0 0,0 0 10 0 0,0-1 0 0 0,-1 1 0 0 0,1 0 0 0 0,-1 0 0 0 0,1 0-1 0 0,-1 1 1 0 0,1-1 0 0 0,-1 0 0 0 0,0 1 0 0 0,1-1 0 0 0,-1 0 0 0 0,0 1 0 0 0,1 0 9 0 0,4 7-42 0 0,-1-4 34 0 0,0 0 0 0 0,-1 0 0 0 0,1 0 1 0 0,-1 1-1 0 0,-1 0 0 0 0,1 0 1 0 0,-1 0-1 0 0,0 0 0 0 0,0 0 0 0 0,0 3 8 0 0,-1-2 0 0 0,1 1 0 0 0,0-1-1 0 0,1-1 1 0 0,-1 1 0 0 0,1 0-1 0 0,0-1 1 0 0,1 0 0 0 0,0 0-1 0 0,0 0 1 0 0,1 0 0 0 0,21 29 57 0 0,-25-33-51 0 0,-1 0 0 0 0,1-1 0 0 0,-1 1 1 0 0,1-1-1 0 0,-1 1 0 0 0,1-1 0 0 0,0 0 1 0 0,0 0-1 0 0,0 1 0 0 0,0-1 0 0 0,0 0-6 0 0,14 8-60 0 0,-14-7-148 0 0,0-1 1 0 0,0 1 0 0 0,0-1 0 0 0,0 0-1 0 0,0 0 1 0 0,0 0 0 0 0,1 0 0 0 0,-1 0-1 0 0,0 0 1 0 0,1 0 0 0 0,-1-1 207 0 0,16 2-5100 0 0,-5-2-1389 0 0</inkml:trace>
  <inkml:trace contextRef="#ctx0" brushRef="#br0" timeOffset="513.977">1497 134 14832 0 0,'-4'-14'1121'0'0,"-34"35"-373"0"0,-18 16 350 0 0,48-31-825 0 0,0 1 0 0 0,1 1 0 0 0,-7 7-273 0 0,2-2 196 0 0,4-3-58 0 0,1 0-1 0 0,0 0 1 0 0,0 1-1 0 0,1 0 1 0 0,0 1-1 0 0,-2 7-137 0 0,7-17 11 0 0,0 0 0 0 0,0 0-1 0 0,1 0 1 0 0,-1 0 0 0 0,1 0-1 0 0,-1 0 1 0 0,1 0 0 0 0,0 0-1 0 0,0 1 1 0 0,0-1 0 0 0,0 0-1 0 0,0 0 1 0 0,1 0 0 0 0,-1 0-1 0 0,1 0 1 0 0,-1 0 0 0 0,1 0-1 0 0,0 0 1 0 0,-1 0 0 0 0,1 0-1 0 0,0 0 1 0 0,0-1 0 0 0,0 1-1 0 0,1 0 1 0 0,-1-1 0 0 0,0 1-1 0 0,2 1-10 0 0,-2-2 80 0 0,-1-1-72 0 0,1 1-1 0 0,-1-1 1 0 0,0 1-1 0 0,1-1 1 0 0,-1 0-1 0 0,0 1 1 0 0,1-1-1 0 0,-1 0 1 0 0,0 0-1 0 0,1 1 0 0 0,-1-1 1 0 0,1 0-1 0 0,-1 0 1 0 0,0 1-1 0 0,1-1 1 0 0,-1 0-1 0 0,1 0 1 0 0,-1 0-1 0 0,1 0 1 0 0,-1 0-1 0 0,1 0 0 0 0,-1 0 1 0 0,1 0-8 0 0,12 2 68 0 0,-8-2-39 0 0,1-1 0 0 0,-1 1-1 0 0,0-1 1 0 0,0 0 0 0 0,1 0-1 0 0,-1 0 1 0 0,0-1 0 0 0,0 0-1 0 0,0 0 1 0 0,4-3-29 0 0,3-3 59 0 0,1 0 0 0 0,-1-1-1 0 0,3-3-58 0 0,-15 11 1 0 0,18-9-1 0 0,-18 10-1 0 0,1 0-1 0 0,-1-1 0 0 0,0 1 0 0 0,1 0 0 0 0,-1 0 1 0 0,1-1-1 0 0,-1 1 0 0 0,0 0 0 0 0,1 0 1 0 0,-1-1-1 0 0,1 1 0 0 0,-1 0 0 0 0,1 0 0 0 0,-1 0 1 0 0,0 0-1 0 0,1 0 0 0 0,-1 0 0 0 0,1 0 1 0 0,-1 0-1 0 0,1 0 0 0 0,-1 0 0 0 0,1 0 0 0 0,-1 0 1 0 0,1 0-1 0 0,-1 0 0 0 0,0 0 0 0 0,1 1 1 0 0,-1-1-1 0 0,1 0 0 0 0,-1 0 0 0 0,1 0 0 0 0,-1 1 1 0 0,0-1-1 0 0,1 0 0 0 0,-1 1 2 0 0,6 3-38 0 0,-2-1 32 0 0,-1 0 0 0 0,0 1 0 0 0,0-1 0 0 0,0 1 0 0 0,0 0 0 0 0,-1 0 0 0 0,1 0 0 0 0,-1 1 0 0 0,0-1 0 0 0,1 5 6 0 0,-1-4 8 0 0,-1-1-1 0 0,0 1 0 0 0,0 0 0 0 0,0 0 0 0 0,-1 3-7 0 0,5 20 76 0 0,-4-24-55 0 0,0 0 0 0 0,0 1 1 0 0,0-1-1 0 0,-1 0 0 0 0,0 1 0 0 0,0 2-21 0 0,0-2 18 0 0,0 0 0 0 0,0-1 0 0 0,0 1 0 0 0,1 0 0 0 0,0-1 0 0 0,0 2-18 0 0,1 2 49 0 0,-1-1 1 0 0,1 1-1 0 0,-2 0 0 0 0,1 0 0 0 0,-1 3-49 0 0,0-2 82 0 0,0 1-1 0 0,1 0 1 0 0,1 3-82 0 0,0-1 154 0 0,-1 0 0 0 0,-1 0 0 0 0,0 0 0 0 0,0 0 0 0 0,-1 0 0 0 0,-1 0 0 0 0,0 0 0 0 0,-1 0 0 0 0,0 1-154 0 0,2-9 69 0 0,0 0 0 0 0,-1-1-1 0 0,1 1 1 0 0,-1 0-1 0 0,0 0 1 0 0,0-1 0 0 0,0 1-1 0 0,0-1 1 0 0,0 0 0 0 0,-1 0-1 0 0,0 0 1 0 0,0 0-1 0 0,0 0 1 0 0,0 0 0 0 0,0-1-1 0 0,0 1 1 0 0,-1-1 0 0 0,1 0-1 0 0,-3 1-68 0 0,-6 4 204 0 0,10-6-181 0 0,0 0 0 0 0,1 0 0 0 0,-1 0 1 0 0,0 0-1 0 0,0 0 0 0 0,0 0 0 0 0,0-1 0 0 0,0 1 0 0 0,0-1 1 0 0,0 0-1 0 0,0 1 0 0 0,0-1 0 0 0,0 0 0 0 0,-1 0-23 0 0,-13 0 178 0 0,0-1 0 0 0,-13-3-178 0 0,26 3-1 0 0,-1 1 0 0 0,1-1 0 0 0,0 0-1 0 0,0 0 1 0 0,-1-1 0 0 0,1 1 0 0 0,0-1 0 0 0,0 1 0 0 0,0-1-1 0 0,1 0 1 0 0,-1 0 0 0 0,0 0 0 0 0,1 0 0 0 0,-1-1 1 0 0,2 2-120 0 0,-1-1 0 0 0,1 1 0 0 0,0-1 0 0 0,0 0 0 0 0,0 1 0 0 0,0-1 0 0 0,0 0 0 0 0,1 0 1 0 0,-1 0-1 0 0,1 0 0 0 0,-1 1 0 0 0,1-1 0 0 0,-1 0 0 0 0,1 0 0 0 0,0 0 0 0 0,0 0 0 0 0,0 0 0 0 0,0 0 1 0 0,0 0-1 0 0,1-1 120 0 0,-1-10-5546 0 0,-4-3-1769 0 0</inkml:trace>
  <inkml:trace contextRef="#ctx0" brushRef="#br0" timeOffset="764.266">1770 84 12960 0 0,'0'0'381'0'0,"0"0"-6"0"0,1 0-249 0 0,0-1 1 0 0,1 1 0 0 0,-1-1 0 0 0,1 1 0 0 0,-1 0-1 0 0,1-1 1 0 0,-1 1 0 0 0,1 0 0 0 0,-1 0 0 0 0,1 0-127 0 0,9 8 739 0 0,-9-7-630 0 0,0 0-1 0 0,-1 0 0 0 0,1 0 1 0 0,-1 0-1 0 0,1 1 0 0 0,-1-1 1 0 0,1 0-1 0 0,-1 1 0 0 0,0-1 1 0 0,0 1-1 0 0,0-1 0 0 0,1 2-108 0 0,5 9 582 0 0,1 3 182 0 0,0 1 1 0 0,-1-1-1 0 0,3 14-764 0 0,-3-8 358 0 0,2 7 193 0 0,-2 0 0 0 0,0 3-551 0 0,2 25 409 0 0,-2 1-1 0 0,-1 54-408 0 0,-6-107 25 0 0,0 0 0 0 0,1-1 0 0 0,-1 1 0 0 0,1-1 0 0 0,0 1 0 0 0,0 0 0 0 0,0-1 0 0 0,1 2-25 0 0,-1-1 24 0 0,0-4-21 0 0,-1 1 1 0 0,0-1-1 0 0,0 1 0 0 0,0 0 0 0 0,0-1 0 0 0,0 1 0 0 0,0-1 1 0 0,1 1-1 0 0,-1 0 0 0 0,0-1 0 0 0,-1 1 0 0 0,1-1 0 0 0,0 1 1 0 0,0 0-1 0 0,0-1 0 0 0,0 1 0 0 0,0-1 0 0 0,-1 1 0 0 0,1 0 1 0 0,0-1-1 0 0,0 1 0 0 0,-1-1 0 0 0,1 1-3 0 0,-2 1-1 0 0,2-1-42 0 0,0 0 0 0 0,0-1 0 0 0,0 1 0 0 0,0-1 0 0 0,-1 1 0 0 0,1-1 1 0 0,0 1-1 0 0,-1-1 0 0 0,1 1 0 0 0,0-1 0 0 0,-1 0 0 0 0,1 1 0 0 0,-1-1 0 0 0,1 1 0 0 0,-1-1 0 0 0,1 0 0 0 0,-1 1 0 0 0,1-1 0 0 0,-1 0 0 0 0,1 0 0 0 0,-1 1 0 0 0,1-1 0 0 0,-1 0 0 0 0,1 0 0 0 0,-1 0 0 0 0,1 0 0 0 0,-1 1 0 0 0,0-1 0 0 0,1 0 0 0 0,-1 0 0 0 0,1 0 0 0 0,-1 0 0 0 0,0 0 0 0 0,1-1 43 0 0,-4 1-543 0 0,-4 0-541 0 0</inkml:trace>
  <inkml:trace contextRef="#ctx0" brushRef="#br0" timeOffset="1062.473">1642 281 13128 0 0,'0'0'478'0'0,"1"0"-311"0"0,39 13 852 0 0,20 5 801 0 0,-34-10-250 0 0,15 3-1570 0 0,-17-6 399 0 0,-1-1 0 0 0,1-1 0 0 0,0-1-1 0 0,14-1-398 0 0,-31-1-173 0 0,0-1 0 0 0,0 0-1 0 0,0 0 1 0 0,0 0 0 0 0,-1-1 0 0 0,1 0-1 0 0,-1 0 1 0 0,1-1 0 0 0,-1 0-1 0 0,0 0 1 0 0,0 0 0 0 0,0-1 0 0 0,0 0-1 0 0,0 0 1 0 0,-1-1 0 0 0,0 1-1 0 0,4-5 174 0 0,2-4-1415 0 0</inkml:trace>
  <inkml:trace contextRef="#ctx0" brushRef="#br0" timeOffset="1347.862">2149 61 10960 0 0,'0'0'322'0'0,"0"0"-7"0"0,1 1-204 0 0,4 15-54 0 0,-2-7 310 0 0,-1 0 1 0 0,0 0 0 0 0,0 0 0 0 0,0 1 0 0 0,-1-1 0 0 0,-1 2-368 0 0,3 45 2234 0 0,3-1 0 0 0,12 54-2234 0 0,-11-69 926 0 0,-5-31-626 0 0,1 0 0 0 0,-1 0-1 0 0,2-1 1 0 0,2 7-300 0 0,2 4 713 0 0,-7-18-561 0 0,-1-1-7 0 0,0 0-6 0 0,11 0 82 0 0,-10 0-205 0 0,1 0-1 0 0,-1-1 1 0 0,0 1-1 0 0,0 0 1 0 0,0 0-1 0 0,0-1 1 0 0,1 1-1 0 0,-1 0 1 0 0,0-1-1 0 0,0 1 1 0 0,0-1-1 0 0,0 0 1 0 0,0 1-1 0 0,0-1 1 0 0,0 0-1 0 0,0 1 1 0 0,-1-1-1 0 0,1 0 1 0 0,0 0-1 0 0,0 0 1 0 0,-1 0-1 0 0,1 0 1 0 0,0-1-16 0 0,10-10 75 0 0,-9 10-67 0 0,0-1-1 0 0,0 1 1 0 0,0-1-1 0 0,-1 0 1 0 0,1 0-1 0 0,0 0 1 0 0,-1 0-1 0 0,0 0 1 0 0,0 0-1 0 0,0-1-7 0 0,11-22-3 0 0,0 6 5 0 0,-11 17-22 0 0,1-1 0 0 0,0 0 1 0 0,1 0-1 0 0,-1 1 0 0 0,1-1 1 0 0,-1 1-1 0 0,1 0 0 0 0,0 0 1 0 0,0 0-1 0 0,0 0 0 0 0,1 1 1 0 0,0-2 19 0 0,6 0-12 0 0,-6 2-10 0 0,0 1-1 0 0,0-1 0 0 0,-1 0 0 0 0,1 0 1 0 0,-1-1-1 0 0,1 1 0 0 0,0-2 23 0 0,-4 4-2 0 0,0 0 0 0 0,1 0 0 0 0,-1-1 1 0 0,0 1-1 0 0,0 0 0 0 0,1 0 0 0 0,-1 0 0 0 0,0-1 0 0 0,1 1 1 0 0,-1 0-1 0 0,0 0 0 0 0,1 0 0 0 0,-1 0 0 0 0,0 0 1 0 0,1 0-1 0 0,-1 0 0 0 0,0 0 0 0 0,1 0 0 0 0,-1 0 0 0 0,0 0 1 0 0,1 0-1 0 0,-1 0 0 0 0,0 0 0 0 0,1 0 0 0 0,-1 0 0 0 0,0 0 1 0 0,1 0 1 0 0,15 1-54 0 0,-13 2 6 0 0,9 8 36 0 0,-9-8 12 0 0,0 0 0 0 0,0 0 0 0 0,0 1 0 0 0,0-1 0 0 0,0 1 0 0 0,1 3 0 0 0,2 3 0 0 0,0 1 0 0 0,1-2 0 0 0,5 8 0 0 0,-2-3 0 0 0,16 28 20 0 0,-21-33 7 0 0,0 0 0 0 0,0 0 0 0 0,1-1 0 0 0,0 1 0 0 0,1-1 0 0 0,7 6-27 0 0,-9-11 7 0 0,0 0-6 0 0,12 13 169 0 0,-9-8-1146 0 0,-6-7-4177 0 0,-2-1-1765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32:33.01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1081 761 14568 0 0,'25'19'1096'0'0,"-20"-14"-950"0"0,0-1 0 0 0,0-1 0 0 0,1 1 0 0 0,3 2-146 0 0,8 7 831 0 0,-15-11-688 0 0,-1-1-1 0 0,1 0 0 0 0,-1 1 1 0 0,1-1-1 0 0,0 0 0 0 0,0 1 1 0 0,0-1-1 0 0,1 1-142 0 0,1 0 357 0 0,0 0-1 0 0,0 0 0 0 0,0 1 1 0 0,0-1-1 0 0,0 1 1 0 0,0 1-357 0 0,-2-2 103 0 0,0-1 0 0 0,0 1 0 0 0,0 0 0 0 0,0 0 0 0 0,0-1 0 0 0,1 0 0 0 0,-1 1 1 0 0,1-1-1 0 0,-1 0 0 0 0,1 0 0 0 0,0 0 0 0 0,0 0-103 0 0,-1-1-157 0 0,-1 0 19 0 0,1 0-1184 0 0,-1 0-3521 0 0,-1 0-1667 0 0</inkml:trace>
  <inkml:trace contextRef="#ctx0" brushRef="#br0" timeOffset="639.59">1572 301 13648 0 0,'3'-3'236'0'0,"0"0"1"0"0,0-1-1 0 0,-1 1 1 0 0,1-1 0 0 0,-1 1-1 0 0,0-1-236 0 0,2-3 63 0 0,0-2 2221 0 0,-8 10-1298 0 0,-8 8-12 0 0,-20 34 1148 0 0,15-19-1075 0 0,-12 12-1047 0 0,25-30 62 0 0,0 0-1 0 0,0 0 0 0 0,1 0 0 0 0,-1 0 1 0 0,1 1-1 0 0,0 0-61 0 0,-13 25 168 0 0,-9 16 66 0 0,24-44-162 0 0,-1-1 0 0 0,1 0 0 0 0,1 1 0 0 0,-1-1 1 0 0,0 1-1 0 0,1 0 0 0 0,0-1 0 0 0,0 1-72 0 0,-2 14 141 0 0,2-13-139 0 0,0-1-1 0 0,0 0 0 0 0,1 1 1 0 0,0-1-1 0 0,0 0 0 0 0,0 1 0 0 0,0-1 1 0 0,2 2-2 0 0,3 15 121 0 0,17 77-94 0 0,-18-72 74 0 0,0-1-1 0 0,7 17-100 0 0,-8-24 17 0 0,-3-14-6 0 0,0 1 1 0 0,1-1 0 0 0,-1 0-1 0 0,1 0 1 0 0,1 4-12 0 0,4 7 47 0 0,-5-10-44 0 0,1 0 0 0 0,-1 0 0 0 0,1-1-1 0 0,-1 1 1 0 0,1-1 0 0 0,2 3-3 0 0,4 6 71 0 0,-8-12-57 0 0,0 1 0 0 0,0 0-1 0 0,0-1 1 0 0,0 1-1 0 0,0-1 1 0 0,0 1 0 0 0,1-1-1 0 0,-1 1 1 0 0,0-1-1 0 0,1 0 1 0 0,-1 0 0 0 0,2 1-14 0 0,17 15 10 0 0,-15-15 6 0 0,-1 0 0 0 0,2 0-1 0 0,-1-1 1 0 0,0 0 0 0 0,0 0-1 0 0,0 0 1 0 0,0 0 0 0 0,1-1-1 0 0,-1 0 1 0 0,0 0 0 0 0,1 0-1 0 0,0-1-15 0 0,38-9 130 0 0,-34 3-127 0 0,19-15 80 0 0,-9 5-23 0 0,3-9-60 0 0,-21 24 8 0 0,-1 0 0 0 0,1 0-1 0 0,-1-1 1 0 0,0 1 0 0 0,0 0-1 0 0,0 0 1 0 0,0-1 0 0 0,-1 1-1 0 0,1 0 1 0 0,0-1 0 0 0,-1 1-1 0 0,0-2-7 0 0,1 1 12 0 0,-1 0 0 0 0,1 1 0 0 0,0-1 0 0 0,-1 0 0 0 0,1 1 0 0 0,0-1 0 0 0,1-1-12 0 0,0 0 3 0 0,-1 1 0 0 0,0-1 0 0 0,-1 1 0 0 0,1-1 0 0 0,-1 0 0 0 0,1 1 0 0 0,-1-1 0 0 0,0 0 0 0 0,0 1 0 0 0,-1-1 0 0 0,1 0 0 0 0,-1 1 0 0 0,0-3-3 0 0,-2-18-199 0 0,3 18 240 0 0,-1 0-1 0 0,0 0 1 0 0,0 0-1 0 0,-1 1 1 0 0,-1-7-41 0 0,2 9 11 0 0,0 0 0 0 0,0 0 0 0 0,-1 1 0 0 0,1-1-1 0 0,-1 0 1 0 0,1 1 0 0 0,-1-1 0 0 0,0 0 0 0 0,0 1 0 0 0,0 0 0 0 0,0-1 0 0 0,-2 0-11 0 0,-2 0 14 0 0,0 1 1 0 0,0-1 0 0 0,0 1 0 0 0,-1 1 0 0 0,-1-1-15 0 0,2 1 15 0 0,1 1-1 0 0,-1 0 0 0 0,0 0 1 0 0,1 1-1 0 0,-1-1 1 0 0,0 1-1 0 0,1 0 1 0 0,-1 1-1 0 0,1-1 0 0 0,-1 1 1 0 0,1 0-1 0 0,-2 2-14 0 0,-10 4 89 0 0,1 2-1 0 0,0 0 1 0 0,-1 2-89 0 0,-13 8 49 0 0,25-15-207 0 0,-1-1-1 0 0,1 1 0 0 0,1 0 1 0 0,-1 0-1 0 0,1 0 0 0 0,-1 1 1 0 0,2 0-1 0 0,-1-1 0 0 0,1 1 1 0 0,0 1-1 0 0,-1 2 159 0 0,3-3-7087 0 0,1-1-360 0 0</inkml:trace>
  <inkml:trace contextRef="#ctx0" brushRef="#br0" timeOffset="5384.257">908 418 8752 0 0,'5'-8'418'0'0,"0"0"-302"0"0,-3 4-62 0 0,0 0 0 0 0,1 1 0 0 0,-1-1 0 0 0,1 0 0 0 0,0 1 0 0 0,1 0 0 0 0,2-3-54 0 0,-1 2 118 0 0,-1 0 0 0 0,1 0 1 0 0,-1 0-1 0 0,0-1 1 0 0,3-4-119 0 0,14-14 600 0 0,15-15 2416 0 0,-35 37-2895 0 0,0 0 0 0 0,0 1 1 0 0,0-1-1 0 0,0 0 1 0 0,0 1-1 0 0,0-1 1 0 0,0 1-1 0 0,0-1 0 0 0,0 1 1 0 0,0-1-1 0 0,0 1 1 0 0,0 0-1 0 0,0 0 1 0 0,1-1-122 0 0,3 3 3121 0 0,-12 12-2439 0 0,4-10-615 0 0,0-1 1 0 0,0 1-1 0 0,-1-1 0 0 0,1 1 0 0 0,-1-1 0 0 0,0 0 0 0 0,0-1 0 0 0,0 1 0 0 0,0-1 0 0 0,-2 1-67 0 0,-10 5 123 0 0,-2 0-1 0 0,-1-1-122 0 0,-14 5 88 0 0,23-8-52 0 0,-1-1-1 0 0,1 0 1 0 0,-1 0-1 0 0,0-1 1 0 0,0-1-1 0 0,0 0 1 0 0,0 0-1 0 0,-4-1-35 0 0,-11-1 75 0 0,-1-1 0 0 0,1-2-1 0 0,0 0-74 0 0,4-1 161 0 0,1-2 0 0 0,-4-1-161 0 0,-31-9 478 0 0,46 15-382 0 0,9 1-70 0 0,0 0 1 0 0,0 1-1 0 0,-1-1 1 0 0,1 1 0 0 0,0 0-1 0 0,-1-1 1 0 0,1 1 0 0 0,0 0-1 0 0,-1 0 1 0 0,1 0 0 0 0,0 0-1 0 0,-1 0 1 0 0,1 0 0 0 0,0 0-1 0 0,-1 1 1 0 0,1-1-1 0 0,0 0 1 0 0,-1 1 0 0 0,1-1-1 0 0,0 1-26 0 0,-2 0 82 0 0,2 1-71 0 0,0 0 0 0 0,0 0 1 0 0,0 0-1 0 0,0 1 0 0 0,0-1 1 0 0,0 0-1 0 0,1 1 0 0 0,-1 1-11 0 0,-1 13 0 0 0,1 0 0 0 0,1 1 0 0 0,0-1 0 0 0,3 15 0 0 0,1 2 0 0 0,-1-11 0 0 0,-1 1 0 0 0,0 2 0 0 0,-2 136 64 0 0,-1-159-61 0 0,0 1-7 0 0,7 9 77 0 0,-6-12-67 0 0,1 0 0 0 0,0 0 0 0 0,-1-1 0 0 0,1 1 0 0 0,0 0 0 0 0,-1-1 0 0 0,1 1 0 0 0,0-1 0 0 0,0 1 0 0 0,0-1 0 0 0,0 1 0 0 0,-1-1 0 0 0,1 1 0 0 0,0-1 0 0 0,0 0 0 0 0,0 0 0 0 0,0 1 0 0 0,0-1 0 0 0,0 0 0 0 0,0 0 0 0 0,0 0 0 0 0,1 0-6 0 0,7-2 49 0 0,0 0 0 0 0,0-1 0 0 0,4-2-49 0 0,-4 2 24 0 0,-1 1 1 0 0,0-1-1 0 0,1 1 0 0 0,1 0-24 0 0,7 0 1 0 0,-15 1 5 0 0,1 1 0 0 0,0-1 0 0 0,0 1 0 0 0,0 0 0 0 0,-1 0 0 0 0,1 0 0 0 0,0 0 0 0 0,0 0 0 0 0,0 1 0 0 0,0-1 0 0 0,-1 1-6 0 0,9 2-13 0 0,-1 0 1 0 0,0 1-1 0 0,0 0 0 0 0,0 0 1 0 0,0 1-1 0 0,-1 1 0 0 0,0 0 1 0 0,1 0 12 0 0,-6-3-1 0 0,-1 0 0 0 0,1 0 0 0 0,-1 0 0 0 0,0 1 1 0 0,0-1-1 0 0,0 1 0 0 0,0 0 0 0 0,0 0 0 0 0,-1 0 1 0 0,0 0-1 0 0,0 0 0 0 0,0 0 0 0 0,0 1 0 0 0,-1-1 1 0 0,1 1-1 0 0,-1-1 0 0 0,-1 1 0 0 0,1-1 0 0 0,0 1 1 0 0,-1 2 0 0 0,0 6-3 0 0,0 12 50 0 0,-3 24-47 0 0,3-43 5 0 0,-1 0-1 0 0,-1 1 1 0 0,1-1-1 0 0,-1 0 1 0 0,0 0 0 0 0,0 0-1 0 0,-1 0 1 0 0,0-1 0 0 0,0 1-1 0 0,0 0-4 0 0,-8 10 210 0 0,-1-1 0 0 0,-1 0 0 0 0,0-1 0 0 0,-1-1 0 0 0,0 0 0 0 0,-1 0 0 0 0,-9 4-210 0 0,19-14 44 0 0,0 0 0 0 0,-1 0 0 0 0,1-1 0 0 0,-1 0 0 0 0,1 0 0 0 0,-1 0 0 0 0,0-1 0 0 0,0 0 0 0 0,0 0 0 0 0,0 0 0 0 0,0-1 0 0 0,0 0 0 0 0,0 0 0 0 0,-3-1-44 0 0,-1 0 29 0 0,0-1 0 0 0,-1 0 0 0 0,1 0 0 0 0,1-1-1 0 0,-1-1 1 0 0,0 0 0 0 0,-8-4-29 0 0,-16-13 36 0 0,29 19-163 0 0,1-1 0 0 0,0 0 0 0 0,0 0 0 0 0,0-1 0 0 0,0 1-1 0 0,-3-4 128 0 0,-5-5-2255 0 0,7 7 861 0 0</inkml:trace>
  <inkml:trace contextRef="#ctx0" brushRef="#br0" timeOffset="6691.843">3016 854 10656 0 0,'0'0'241'0'0,"0"0"38"0"0,0 0 10 0 0,0 0-33 0 0,0-8 783 0 0,1-11-16 0 0,0 15-738 0 0,-1-1 0 0 0,0 1 0 0 0,1-1 1 0 0,-2 1-1 0 0,1-1 0 0 0,-1 1 1 0 0,1-1-286 0 0,0 2 128 0 0,0 0 0 0 0,0 0 1 0 0,0 0-1 0 0,0 0 1 0 0,1 0-1 0 0,0 0 0 0 0,0 0 1 0 0,-1 1-1 0 0,2-1 1 0 0,0-2-129 0 0,1-5 227 0 0,19-81 1062 0 0,-11 40-856 0 0,1-27-1 0 0,-9 57-308 0 0,-1-1 1 0 0,-1 0-1 0 0,0 1 0 0 0,-2-4-124 0 0,0-7 505 0 0,3-15-505 0 0,-2 14 269 0 0,1-8 142 0 0,1 28-266 0 0,-3 10-101 0 0,1 0 0 0 0,1 0 0 0 0,-1 0 0 0 0,0 0 0 0 0,1 0 0 0 0,-1 0 0 0 0,1 0 0 0 0,0 0 0 0 0,0 1 0 0 0,0-1 0 0 0,0 0 0 0 0,1 1-1 0 0,-1-1 1 0 0,1 0 0 0 0,0 1 0 0 0,0-1-44 0 0,-1 2 95 0 0,-1 1-6 0 0,9 13-4 0 0,-6-9-82 0 0,-1 0-3 0 0,0 1 0 0 0,0-1 0 0 0,0 1 0 0 0,-1-1 0 0 0,1 1 0 0 0,-1 0 0 0 0,0-1 0 0 0,0 2 0 0 0,4 18 0 0 0,-2-11 3 0 0,0 0 0 0 0,-1 1-1 0 0,0-1 1 0 0,-1 1 0 0 0,-1 5-3 0 0,-3 71 51 0 0,2-75-52 0 0,-5 59 33 0 0,-2-1 0 0 0,-7 19-32 0 0,8-64-1 0 0,3-12 33 0 0,1-1-1 0 0,0 1 1 0 0,1-1 0 0 0,1 4-32 0 0,-2 26 90 0 0,5-29-90 0 0,2-13 0 0 0,-2-3 0 0 0,8 4 0 0 0,-8-4 2 0 0,1 0 0 0 0,-1 0 0 0 0,1 0-1 0 0,-1-1 1 0 0,1 1 0 0 0,-1-1 0 0 0,0 1 0 0 0,1-1-1 0 0,-1 0 1 0 0,0 0 0 0 0,1 0-2 0 0,26-14 39 0 0,-24 13-31 0 0,119-68 149 0 0,-117 67-140 0 0,0 0-1 0 0,1 1 1 0 0,-1 0-1 0 0,7-1-16 0 0,1-1 13 0 0,-9 3 12 0 0,0 1 0 0 0,0-1 0 0 0,0 1 1 0 0,0 0-1 0 0,0 0 0 0 0,-1 1 0 0 0,1-1 0 0 0,5 2-25 0 0,9 1 40 0 0,15 3 16 0 0,-26-4-26 0 0,1 0-1 0 0,0-1 0 0 0,8 0-29 0 0,5 0 35 0 0,26-1 136 0 0,-45 0-158 0 0,1-1 1 0 0,-1 0 0 0 0,0 1 0 0 0,1-2 0 0 0,-1 1 0 0 0,0 0 0 0 0,0-1 0 0 0,0 0 0 0 0,3-1-14 0 0,14-6 54 0 0,-17 8-38 0 0,-1 0-1 0 0,0 0 0 0 0,1 0 0 0 0,-1-1 1 0 0,0 1-1 0 0,0-1 0 0 0,1-1-15 0 0,38-23 164 0 0,-24 13-148 0 0,-14 11-112 0 0,0-1-1 0 0,0 1 0 0 0,0-1 1 0 0,-1 0-1 0 0,1 0 0 0 0,-1 0 0 0 0,0 0 1 0 0,0-1-1 0 0,0 1 0 0 0,0-1 0 0 0,2-4 97 0 0,-5 7-79 0 0,1 0 0 0 0,0 0 0 0 0,-1 0 0 0 0,1 0 0 0 0,0 0 1 0 0,0 0-1 0 0,0 0 0 0 0,0 0 0 0 0,0 0 0 0 0,0 1 0 0 0,0-1 0 0 0,0 0 0 0 0,2 0 79 0 0,-2 0-143 0 0,0 1 1 0 0,0-1 0 0 0,-1 1-1 0 0,1-1 1 0 0,0 1 0 0 0,0-1-1 0 0,0 0 1 0 0,0 1 0 0 0,-1-1-1 0 0,1 0 1 0 0,0 0 0 0 0,-1 0-1 0 0,1 0 1 0 0,-1 0-1 0 0,1 0 1 0 0,-1 1 0 0 0,1-2 142 0 0,0-10-1690 0 0</inkml:trace>
  <inkml:trace contextRef="#ctx0" brushRef="#br0" timeOffset="7106.462">3706 538 15032 0 0,'0'0'340'0'0,"0"0"50"0"0,0 0 24 0 0,0 0-53 0 0,0 2-233 0 0,-1 10 18 0 0,1-9 8 0 0,-1 1 0 0 0,1-1-1 0 0,0 1 1 0 0,0-1 0 0 0,0 0-1 0 0,1 1 1 0 0,-1-1 0 0 0,1 1-154 0 0,0-1 157 0 0,0-1 0 0 0,-1 1 0 0 0,0 0 0 0 0,1-1 1 0 0,-1 1-1 0 0,0 0 0 0 0,0-1 0 0 0,0 3-157 0 0,-1-2 181 0 0,1 0 1 0 0,0 0-1 0 0,0 0 0 0 0,0 0 1 0 0,1 0-1 0 0,-1 0 0 0 0,1 1-181 0 0,0 0 270 0 0,0 0-1 0 0,-1 1 0 0 0,1-1 1 0 0,-1 1-1 0 0,0 3-269 0 0,0-5 95 0 0,0 0 1 0 0,0 0-1 0 0,0 1 0 0 0,0-1 0 0 0,1 0 1 0 0,0 0-1 0 0,-1 1 0 0 0,1-1 0 0 0,1 1-95 0 0,-1-2 65 0 0,0 1-1 0 0,0 0 1 0 0,0 0 0 0 0,0 0-1 0 0,0-1 1 0 0,0 1-1 0 0,-1 0 1 0 0,0 0 0 0 0,1 0-1 0 0,-1 0 1 0 0,0 0-1 0 0,0 1-64 0 0,0-1 53 0 0,0-1-14 0 0,0 0 0 0 0,0 0-1 0 0,1 0 1 0 0,-1 0-1 0 0,1 0 1 0 0,0 1 0 0 0,-1-1-1 0 0,1 0 1 0 0,1 0-39 0 0,-2-1 17 0 0,1 1 1 0 0,0-1 0 0 0,-1 0-1 0 0,1 1 1 0 0,-1-1-1 0 0,1 1 1 0 0,-1-1 0 0 0,1 1-1 0 0,-1-1 1 0 0,0 1-1 0 0,0-1 1 0 0,0 1-1 0 0,0-1 1 0 0,0 1 0 0 0,0-1-1 0 0,-1 1 1 0 0,1-1-1 0 0,0 2-17 0 0,-1-1 14 0 0,0 1-1 0 0,0-1 1 0 0,0 1-1 0 0,1-1 1 0 0,-1 1-1 0 0,1 0 1 0 0,0-1-1 0 0,0 1 1 0 0,0 0-1 0 0,0-1 1 0 0,0 1-1 0 0,0 0 1 0 0,1-1-1 0 0,0 1 1 0 0,0 1-14 0 0,-1-2 7 0 0,0 0 10 0 0,-8 10 2 0 0,8-11-88 0 0,-1-1-1 0 0,1 1 1 0 0,0 0 0 0 0,0-1 0 0 0,0 1 0 0 0,1-1 0 0 0,-1 1 0 0 0,0 0 0 0 0,0-1 0 0 0,0 1 0 0 0,0-1 0 0 0,1 1 0 0 0,-1-1 0 0 0,0 1 0 0 0,0 0 0 0 0,1-1 0 0 0,-1 1 0 0 0,0-1 0 0 0,1 1 69 0 0,1 1-1835 0 0,-3-9 390 0 0,-1-3-81 0 0</inkml:trace>
  <inkml:trace contextRef="#ctx0" brushRef="#br0" timeOffset="7368.474">3649 415 15376 0 0,'-5'-7'896'0'0,"3"-1"-738"0"0,1 7 10 0 0,1 0 1 0 0,-1 0-1 0 0,1-1 0 0 0,0 1 0 0 0,0 0 1 0 0,-1-1-1 0 0,1 1 0 0 0,0 0 0 0 0,0-1 1 0 0,0 1-1 0 0,0 0 0 0 0,1 0 0 0 0,-1-1 1 0 0,0 1-1 0 0,1 0 0 0 0,-1-2-168 0 0,1-4 1232 0 0,16 2-765 0 0,-15 5-616 0 0,-1 0 1 0 0,0 0 0 0 0,0 0-1 0 0,0 1 1 0 0,1-1-1 0 0,-1 0 1 0 0,0 0 0 0 0,0 1-1 0 0,0-1 1 0 0,0 1-1 0 0,1-1 1 0 0,-1 1 0 0 0,0-1-1 0 0,0 1 1 0 0,0 0 0 0 0,1 0 148 0 0,2 2-3321 0 0,7 4-3173 0 0</inkml:trace>
  <inkml:trace contextRef="#ctx0" brushRef="#br0" timeOffset="7924.007">4036 527 12960 0 0,'1'2'297'0'0,"1"7"-104"0"0,0-1-1 0 0,-1 1 1 0 0,0 0 0 0 0,0 0 0 0 0,-1 0-1 0 0,-1 7-192 0 0,1-3-37 0 0,-7 53 2454 0 0,6-54-1694 0 0,0-1-1 0 0,0 0 1 0 0,-1 1 0 0 0,-1 0-723 0 0,-1 4 846 0 0,3-13-758 0 0,1-1 0 0 0,-1 0 0 0 0,0 1 0 0 0,-1-1 1 0 0,1 0-1 0 0,0 0 0 0 0,-1 0 0 0 0,1 0 0 0 0,-1 0 0 0 0,0 0 0 0 0,1-1 0 0 0,-1 1 1 0 0,0-1-1 0 0,0 1 0 0 0,0-1 0 0 0,0 1 0 0 0,-1-1 0 0 0,1 0 0 0 0,0 0 0 0 0,0 0 0 0 0,-1 0 1 0 0,1-1-1 0 0,-2 1-88 0 0,3-1 10 0 0,-1 0 0 0 0,1 0 0 0 0,0 0 0 0 0,0 0 0 0 0,0 0 0 0 0,0 0 0 0 0,0-1 0 0 0,0 1 0 0 0,0 0 0 0 0,0-1 0 0 0,0 1 0 0 0,0-1 0 0 0,0 1 0 0 0,0-1 0 0 0,1 0 0 0 0,-1 1 0 0 0,0-1 0 0 0,0 0 0 0 0,0 1 0 0 0,1-1 0 0 0,-1 0 0 0 0,0 0 0 0 0,1 0-10 0 0,-2-2 21 0 0,0-1 0 0 0,1 1 0 0 0,0 0 0 0 0,0-1 0 0 0,0 1 0 0 0,0-1-21 0 0,-4-10 60 0 0,4 9-62 0 0,0 0 0 0 0,0 0 0 0 0,0 0 1 0 0,0 0-1 0 0,1 0 0 0 0,-1 0 0 0 0,1 0 0 0 0,1 0 1 0 0,-1 1-1 0 0,1-1 0 0 0,0-4 2 0 0,2-3-72 0 0,0-1 0 0 0,1 1 0 0 0,0 0 0 0 0,1 0 72 0 0,-4 9-7 0 0,4-9-33 0 0,0 1 0 0 0,1-1 0 0 0,0 1 1 0 0,5-6 39 0 0,-9 14-4 0 0,1 0 0 0 0,-1 0 0 0 0,1 0 1 0 0,-1 1-1 0 0,1-1 0 0 0,0 1 0 0 0,0 0 1 0 0,0 0-1 0 0,0 0 0 0 0,0 0 0 0 0,0 1 1 0 0,1-1-1 0 0,-1 1 0 0 0,1-1 1 0 0,-1 1-1 0 0,1 1 0 0 0,-1-1 0 0 0,3 0 4 0 0,-3 1 0 0 0,0 0 0 0 0,-1 1 0 0 0,1-1 0 0 0,0 1 0 0 0,0 0 0 0 0,0 0 0 0 0,-1 0 0 0 0,1 0 0 0 0,0 0 0 0 0,-1 0 0 0 0,2 2 0 0 0,28 19 0 0 0,-20-11 17 0 0,-1 1-1 0 0,10 11-16 0 0,0 2 55 0 0,-17-20-35 0 0,0 1 1 0 0,0 0-1 0 0,0 0 0 0 0,-1 1 0 0 0,0-1 0 0 0,0 2-20 0 0,13 24 109 0 0,10 17 24 0 0,-15-29 51 0 0,10 17-184 0 0,-19-35 16 0 0,-1-2-16 0 0,0 1 0 0 0,-1-1-1 0 0,1 0 1 0 0,0 1 0 0 0,-1-1 0 0 0,1 1 0 0 0,0-1 0 0 0,-1 1 0 0 0,1 0-1 0 0,-1-1 1 0 0,1 1 0 0 0,-1-1 0 0 0,1 1 0 0 0,-1 0 0 0 0,0 0 0 0 0,1-1-1 0 0,-1 1 1 0 0,1 0 0 0 0,-1 0 0 0 0,1 0 0 0 0,-1 0 0 0 0,1 0 0 0 0,-1 0 0 0 0,1-1 0 0 0,0 1 0 0 0,0 0 0 0 0,-1 0 0 0 0,1-1 0 0 0,0 1 0 0 0,0-1 0 0 0,0 1 0 0 0,0 0 0 0 0,6-2 0 0 0,-5 1 0 0 0,3-1 34 0 0,-1 1 0 0 0,1-1 0 0 0,-1 0 0 0 0,1 0 0 0 0,-1 0-1 0 0,0 0 1 0 0,1-1 0 0 0,-1 0 0 0 0,0 1 0 0 0,0-2 0 0 0,0 1 0 0 0,-1 0 0 0 0,1-1-1 0 0,0 0 1 0 0,0 0-34 0 0,0-1 51 0 0,1-1 0 0 0,0 0 0 0 0,-1 0-1 0 0,0 0 1 0 0,0 0 0 0 0,-1-1 0 0 0,1 1 0 0 0,-1-1-1 0 0,-1 0 1 0 0,2-2-51 0 0,9-18 4 0 0,-10 21-8 0 0,0-1 0 0 0,0 1 1 0 0,-1-1-1 0 0,0 1 1 0 0,2-5 3 0 0,11-63-74 0 0,-12 56 120 0 0,0 1 0 0 0,-1 0 1 0 0,-1-1-1 0 0,-1 0 0 0 0,-1-13-46 0 0,0-4 97 0 0,1 29-90 0 0,0 0 0 0 0,-1 0 0 0 0,0-1 0 0 0,0 1 0 0 0,0 0-1 0 0,-1 0 1 0 0,-1-2-7 0 0,3 5 1 0 0,-1 0 0 0 0,0 0 0 0 0,0 1-1 0 0,0-1 1 0 0,1 0 0 0 0,-1 1 0 0 0,-1-1-1 0 0,1 1 1 0 0,0-1 0 0 0,0 1 0 0 0,-1 0-1 0 0,1-1 1 0 0,0 1 0 0 0,-1 0 0 0 0,1 0-1 0 0,-1 0 1 0 0,0 0 0 0 0,1 0 0 0 0,-1 0-1 0 0,0 1 1 0 0,0-1-1 0 0,-7 2-16 0 0,6 1 7 0 0,-1 0 0 0 0,1 0 0 0 0,0 1 1 0 0,-1-1-1 0 0,1 1 0 0 0,0-1 0 0 0,1 1 0 0 0,-1 0 0 0 0,0 0 0 0 0,1 1 0 0 0,0-1 0 0 0,-1 0 0 0 0,0 3 9 0 0,-4 9-46 0 0,0-1 0 0 0,-3 15 46 0 0,2-5 1 0 0,2 1 0 0 0,-3 21-1 0 0,-2 8-12 0 0,10-48 0 0 0,1 0-1 0 0,0 1 1 0 0,0-1 0 0 0,0 0 0 0 0,0 1 0 0 0,1-1 0 0 0,0 0 0 0 0,1 2 12 0 0,2 17-21 0 0,-3-22 19 0 0,0 1 0 0 0,0 0-1 0 0,1-1 1 0 0,-1 1 0 0 0,1-1-1 0 0,-1 0 1 0 0,1 1 0 0 0,0-1-1 0 0,1 0 1 0 0,0 1 2 0 0,3 4-15 0 0,0-1 1 0 0,1 0 0 0 0,3 2 14 0 0,-6-5-10 0 0,1-1 0 0 0,-1-1 0 0 0,1 1 0 0 0,0-1 1 0 0,0 1-1 0 0,0-2 0 0 0,0 1 0 0 0,0 0 0 0 0,0-1 1 0 0,0 0-1 0 0,1 0 0 0 0,-1 0 0 0 0,5-1 10 0 0,-2 0 1 0 0,0 0 1 0 0,-1 0-1 0 0,1-1 0 0 0,0 0 0 0 0,0 0 1 0 0,0-1-1 0 0,-1 0 0 0 0,7-3-1 0 0,5-2-358 0 0,22-11-163 0 0,-38 16-725 0 0,1-1 0 0 0,-1 1-1 0 0,1-1 1 0 0,-1 0 0 0 0,2-2 1246 0 0,7-9-7201 0 0</inkml:trace>
  <inkml:trace contextRef="#ctx0" brushRef="#br0" timeOffset="8522.121">4812 501 15696 0 0,'0'0'35'0'0,"0"0"1"0"0,0-1 0 0 0,0 1 0 0 0,0 0-1 0 0,0 0 1 0 0,0 0 0 0 0,-1 0 0 0 0,1 0 0 0 0,0 0-1 0 0,0 0 1 0 0,0 0 0 0 0,0 0 0 0 0,0 0-1 0 0,0 0 1 0 0,0 0 0 0 0,-1 0 0 0 0,1 0-1 0 0,0 0 1 0 0,0 0 0 0 0,0 0 0 0 0,0 0 0 0 0,0 0-1 0 0,0 0 1 0 0,0 0 0 0 0,-1 0 0 0 0,1 0-1 0 0,0 0 1 0 0,0 0 0 0 0,0 1 0 0 0,0-1 0 0 0,0 0-1 0 0,0 0 1 0 0,0 0 0 0 0,0 0 0 0 0,0 0-1 0 0,0 0 1 0 0,-1 0 0 0 0,1 0 0 0 0,0 0 0 0 0,0 0-1 0 0,0 1 1 0 0,0-1 0 0 0,0 0 0 0 0,0 0-1 0 0,0 0 1 0 0,0 0 0 0 0,0 0 0 0 0,0 0 0 0 0,0 0-1 0 0,0 0 1 0 0,0 1 0 0 0,0-1 0 0 0,0 0-1 0 0,0 0-35 0 0,0 6 139 0 0,0 2 41 0 0,0 0 1 0 0,0 0-1 0 0,1 0 0 0 0,0 0 0 0 0,1 1-180 0 0,2 21 628 0 0,-4-25-519 0 0,0-1-1 0 0,1 1 1 0 0,-1-1-1 0 0,1 1 1 0 0,0-1 0 0 0,1 1-1 0 0,1 3-108 0 0,1 3 242 0 0,0 0-1 0 0,-1 1 1 0 0,0-1-1 0 0,0 1 0 0 0,-1 4-241 0 0,-1-13 31 0 0,0 0 8 0 0,0 0-1 0 0,0 0 1 0 0,0 0 0 0 0,0 0 0 0 0,0 0 0 0 0,1-1 0 0 0,0 1 0 0 0,-1 0 0 0 0,1-1-1 0 0,0 1-38 0 0,10 14 232 0 0,-9-11-174 0 0,0 0 1 0 0,0 0-1 0 0,1 0 1 0 0,0-1 0 0 0,1 1-59 0 0,-4-5 25 0 0,0 1 1 0 0,1-1 0 0 0,-1 0-1 0 0,0 1 1 0 0,1-1 0 0 0,0 0-1 0 0,-1 0 1 0 0,1 0 0 0 0,0 0-1 0 0,-1 0 1 0 0,1 0 0 0 0,0-1-1 0 0,0 1 1 0 0,0-1 0 0 0,-1 1 0 0 0,1-1-1 0 0,0 1 1 0 0,0-1 0 0 0,0 0-1 0 0,2 0-25 0 0,-2 0 21 0 0,1-1-1 0 0,-1 1 1 0 0,1-1-1 0 0,-1 0 1 0 0,0 1-1 0 0,0-1 1 0 0,1 0-1 0 0,-1 0 1 0 0,0 0 0 0 0,0-1-1 0 0,0 1 1 0 0,0 0-1 0 0,0-1 1 0 0,0 1-1 0 0,0-1 1 0 0,1-2-21 0 0,0 1 8 0 0,-1-1 0 0 0,1 0 0 0 0,-1 0 0 0 0,1 0 0 0 0,-1-1 0 0 0,0 1 0 0 0,-1-1 0 0 0,2-3-8 0 0,0-6 53 0 0,0-1-1 0 0,-1 1 1 0 0,-1-1 0 0 0,0 0-1 0 0,-1-4-52 0 0,-1-20 58 0 0,0 17-227 0 0,1 0 0 0 0,2-5 169 0 0,-2-6 0 0 0,31 69 0 0 0,44 38 0 0 0,-71-71 0 0 0,2 3 0 0 0,0-1 0 0 0,0 0 0 0 0,1 0 0 0 0,-1-1 0 0 0,3 1 0 0 0,3 1 9 0 0,-1-1-1 0 0,1 0 0 0 0,-1-1 1 0 0,10 2-9 0 0,-17-5 42 0 0,0 0 1 0 0,-1-1 0 0 0,1 1-1 0 0,0-1 1 0 0,-1 0-1 0 0,1 0 1 0 0,0 0-1 0 0,0-1 1 0 0,-1 1 0 0 0,1-1-1 0 0,0 0 1 0 0,-1 0-1 0 0,1 0 1 0 0,-1 0 0 0 0,1-1-1 0 0,-1 1 1 0 0,0-1-1 0 0,1 0-42 0 0,-3 1 23 0 0,0 0-1 0 0,1 0 1 0 0,-1 0-1 0 0,0-1 1 0 0,0 1-1 0 0,0 0 1 0 0,0 0-1 0 0,0-1 1 0 0,0 1-1 0 0,0 0 1 0 0,0-1-1 0 0,-1 1 1 0 0,1-1-1 0 0,0 0 1 0 0,-1 1-1 0 0,1-1 1 0 0,-1 1-1 0 0,0-1 1 0 0,0 0-1 0 0,1 1 1 0 0,-1-1-1 0 0,0 0 1 0 0,0 1-1 0 0,-1-1 1 0 0,1 1-1 0 0,0-3-22 0 0,-2-3 82 0 0,0 0 0 0 0,-1-1-1 0 0,0 1 1 0 0,0 0-1 0 0,-2-3-81 0 0,-4-10 183 0 0,0 0-115 0 0,-1 1 0 0 0,-3-4-68 0 0,-3-7 0 0 0,1-2-4 0 0,12 24-23 0 0,-1 0 1 0 0,0 0 0 0 0,0 0-1 0 0,-1 0 1 0 0,1 0-1 0 0,-2 1 1 0 0,-2-3 26 0 0,8 9-173 0 0,-4-3-118 0 0,3 3-3281 0 0,1 1 1789 0 0</inkml:trace>
  <inkml:trace contextRef="#ctx0" brushRef="#br0" timeOffset="8831.553">5434 444 16783 0 0,'0'0'382'0'0,"0"0"54"0"0,2 1 22 0 0,0 0-303 0 0,13 11 246 0 0,-6-3 92 0 0,0 0-1 0 0,0 0 0 0 0,-1 1 0 0 0,-1 0 0 0 0,4 6-492 0 0,-8-11 292 0 0,0 1 0 0 0,0 0 0 0 0,0 0 0 0 0,-1 0-1 0 0,0 0 1 0 0,0 0 0 0 0,-1 1 0 0 0,1-1-1 0 0,-1 1 1 0 0,-1-1 0 0 0,1 4-292 0 0,2 37 827 0 0,-2-31-635 0 0,0-1 1 0 0,-1 1-1 0 0,-1 9-192 0 0,2-9 205 0 0,-1-13-190 0 0,0 0 1 0 0,0 0-1 0 0,0-1 0 0 0,0 1 1 0 0,0 0-1 0 0,0 0 0 0 0,-1 0 1 0 0,1-1-1 0 0,-1 1 0 0 0,0 0 0 0 0,0-1 1 0 0,0 1-1 0 0,0-1 0 0 0,0 1 1 0 0,-1 0-16 0 0,2-2-226 0 0,0-1-94 0 0,0 0-28 0 0,-11-11-4330 0 0,3-2-563 0 0,0-1-1375 0 0</inkml:trace>
  <inkml:trace contextRef="#ctx0" brushRef="#br0" timeOffset="9008.164">5443 398 12120 0 0,'1'-6'151'0'0,"1"1"0"0"0,-1-1 1 0 0,0 0-1 0 0,-1 0 1 0 0,1 0-1 0 0,-1 0 1 0 0,0 1-1 0 0,-1-1 0 0 0,1 0 1 0 0,-1 0-1 0 0,0 0 1 0 0,-1 1-1 0 0,0-1 1 0 0,-1-3-152 0 0,1 4 3987 0 0,1 6-2131 0 0,2 11-1835 0 0,0 2-110 0 0,-1-10 48 0 0,0-1 0 0 0,1 1-1 0 0,0-1 1 0 0,-1 1 0 0 0,1-1 0 0 0,0 0-1 0 0,1 1 1 0 0,-1-1 0 0 0,1 0-1 0 0,-1 0 1 0 0,1 0 0 0 0,0 0-1 0 0,0 0 1 0 0,2 2 41 0 0,4 8-1415 0 0,2 1-5079 0 0</inkml:trace>
  <inkml:trace contextRef="#ctx0" brushRef="#br0" timeOffset="9782.163">5465 201 16671 0 0,'0'0'382'0'0,"0"0"54"0"0,0 0 20 0 0,0 0-55 0 0,1-1-260 0 0,1-3-58 0 0,-1 3 92 0 0,0 0-1 0 0,-1 1 1 0 0,1-1 0 0 0,-1 1-1 0 0,1 0 1 0 0,0-1 0 0 0,-1 1-1 0 0,1 0 1 0 0,0-1 0 0 0,-1 1-1 0 0,1 0 1 0 0,0-1-1 0 0,-1 1 1 0 0,1 0 0 0 0,0 0-1 0 0,0 0 1 0 0,-1 0 0 0 0,2 0-175 0 0,2 0 1975 0 0,-9 0-1871 0 0,4 0 6 0 0,0 0-96 0 0,0 0 0 0 0,1 0 0 0 0,-1-1 0 0 0,0 1-1 0 0,0-1 1 0 0,0 1 0 0 0,1 0 0 0 0,-1-1 0 0 0,0 1 0 0 0,0-1 0 0 0,1 0-1 0 0,-1 1 1 0 0,0-1 0 0 0,0 0-14 0 0,-1-1 30 0 0,2 2-109 0 0,0 0 0 0 0,0-1-1 0 0,-1 1 1 0 0,1 0-1 0 0,0-1 1 0 0,0 1 0 0 0,0 0-1 0 0,0-1 1 0 0,0 1 0 0 0,0 0-1 0 0,0-1 1 0 0,0 1 0 0 0,0 0-1 0 0,0-1 1 0 0,0 1 0 0 0,0 0-1 0 0,0-1 1 0 0,0 1-1 0 0,0 0 1 0 0,0-1 0 0 0,0 1-1 0 0,0 0 1 0 0,1-1 0 0 0,-1 1-1 0 0,0 0 1 0 0,0 0 79 0 0,7-5-5443 0 0,-4 5-1706 0 0</inkml:trace>
  <inkml:trace contextRef="#ctx0" brushRef="#br0" timeOffset="-150839.928">7877 488 14512 0 0,'-4'-2'134'0'0,"1"0"0"0"0,0 0 0 0 0,-1 0 0 0 0,1 1 0 0 0,-1-1 0 0 0,0 1 0 0 0,1 0 0 0 0,-3 0-134 0 0,5 1 14 0 0,-6-2 397 0 0,-1 1 0 0 0,1 0 0 0 0,-1 0 0 0 0,1 1 0 0 0,-7 1-411 0 0,2 0 234 0 0,10-1-45 0 0,0 0 0 0 0,-1 0 0 0 0,1 0 0 0 0,0 1 0 0 0,0-1 0 0 0,-1 1 0 0 0,1 0 0 0 0,0-1 0 0 0,0 1 0 0 0,-2 1-189 0 0,-1 1 97 0 0,1-1 0 0 0,0 1 0 0 0,0 0 0 0 0,0 0 0 0 0,0 1 0 0 0,0-1 0 0 0,0 1 0 0 0,1 0 0 0 0,0 0 0 0 0,0 0 0 0 0,0 0 0 0 0,0 1 0 0 0,1-1-1 0 0,0 1 1 0 0,-1-1 0 0 0,2 1 0 0 0,-1 0 0 0 0,0 0 0 0 0,1 0 0 0 0,0 0 0 0 0,0 0 0 0 0,1 0 0 0 0,-1 1-97 0 0,1-5 0 0 0,0 5 0 0 0,0 1 0 0 0,0-1 0 0 0,1 0 0 0 0,0 0 0 0 0,0 1 0 0 0,0-1 0 0 0,2 3 0 0 0,2 4 6 0 0,-5-10-3 0 0,1-1 0 0 0,0 1-1 0 0,0 0 1 0 0,0-1 0 0 0,1 1 0 0 0,-1-1-1 0 0,1 0 1 0 0,-1 1 0 0 0,1-1 0 0 0,0 0-1 0 0,0 0 1 0 0,0 0 0 0 0,0 0 0 0 0,0 0 0 0 0,0 0-1 0 0,0-1 1 0 0,1 1 0 0 0,-1-1 0 0 0,1 1-1 0 0,-1-1 1 0 0,1 0 0 0 0,2 1-3 0 0,1 0 23 0 0,1 0 0 0 0,-1-1 0 0 0,1 1 0 0 0,-1-1 1 0 0,1 0-1 0 0,-1-1 0 0 0,1 1 0 0 0,0-1 0 0 0,0-1 0 0 0,-1 1 0 0 0,1-1 0 0 0,-1-1 0 0 0,1 1 1 0 0,-1-1-1 0 0,1 0 0 0 0,-1 0 0 0 0,0-1 0 0 0,0 0 0 0 0,0 0 0 0 0,0 0 0 0 0,-1-1 0 0 0,1 0 1 0 0,-1 0-1 0 0,0 0 0 0 0,0-1 0 0 0,0 1 0 0 0,2-4-23 0 0,-5 5 16 0 0,-1 0-1 0 0,1 0 1 0 0,-1 0 0 0 0,1 0-1 0 0,-1-1 1 0 0,0 1 0 0 0,-1 0 0 0 0,1-1-1 0 0,0 1 1 0 0,-1 0 0 0 0,0-1-1 0 0,0 1 1 0 0,0 0 0 0 0,0-1-1 0 0,0 1 1 0 0,-1-1-16 0 0,1 2 12 0 0,0-1 0 0 0,-1 0 0 0 0,0 0-1 0 0,1 0 1 0 0,-1 0 0 0 0,0 1 0 0 0,-1-1 0 0 0,1 0 0 0 0,0 1-1 0 0,-1-1 1 0 0,1 1 0 0 0,-1 0 0 0 0,0-1 0 0 0,0 1-1 0 0,0 0 1 0 0,0 0 0 0 0,0 0 0 0 0,-2-1-12 0 0,-6-2 20 0 0,0-1 0 0 0,-1 1 1 0 0,1 1-1 0 0,-1 0 0 0 0,-1 1 0 0 0,1 0 0 0 0,-2 0-20 0 0,-4 0 0 0 0,13 4 0 0 0,1 1 0 0 0,-11 1-10 0 0,-3 4-43 0 0,15-4 53 0 0,-1 0-1 0 0,1-3-13 0 0,1 0-1 0 0,0 1 0 0 0,0 0 0 0 0,0-1 1 0 0,0 1-1 0 0,-1 0 0 0 0,1-1 1 0 0,0 1-1 0 0,0 0 0 0 0,0 0 0 0 0,0 0 1 0 0,1 0-1 0 0,-1 0 0 0 0,0 0 1 0 0,0 1 14 0 0,1-2-16 0 0,0 1 1 0 0,0-1-1 0 0,0 0 1 0 0,0 1 0 0 0,0-1-1 0 0,0 0 1 0 0,0 1 0 0 0,1-1-1 0 0,-1 0 1 0 0,0 0 0 0 0,0 1-1 0 0,0-1 1 0 0,0 0 0 0 0,1 1-1 0 0,-1-1 1 0 0,0 0 0 0 0,0 0-1 0 0,1 0 1 0 0,-1 1 0 0 0,0-1-1 0 0,0 0 1 0 0,1 0-1 0 0,-1 0 1 0 0,0 1 0 0 0,1-1-1 0 0,-1 0 1 0 0,0 0 0 0 0,1 0-1 0 0,-1 0 1 0 0,0 0 0 0 0,1 0-1 0 0,-1 0 1 0 0,0 0 15 0 0,6 1-194 0 0,-1 0-1 0 0,0 0 1 0 0,1 0-1 0 0,3-1 195 0 0,3-1-298 0 0,-1 0-1 0 0,0 0 1 0 0,0-1-1 0 0,0-1 1 0 0,0 0-1 0 0,-1 0 1 0 0,1-1-1 0 0,-1 0 1 0 0,0-1-1 0 0,5-3 299 0 0,8-6-838 0 0,-1-1 0 0 0,0 0-1 0 0,17-18 839 0 0,-30 24-211 0 0,-1 0 0 0 0,0 0 0 0 0,0-1 0 0 0,-1 0 0 0 0,0-1 211 0 0,26-33-507 0 0,-14 23 385 0 0,10-11-246 0 0,10-17 368 0 0,-32 39 104 0 0,0-1 0 0 0,0 0 0 0 0,-1 0 1 0 0,-1 0-1 0 0,0-1 0 0 0,0 0 1 0 0,0-2-105 0 0,-4 10 131 0 0,-1 0 1 0 0,1 0 0 0 0,-1 0-1 0 0,1 0 1 0 0,-1 0 0 0 0,0 0-1 0 0,0 0 1 0 0,-1 0 0 0 0,1 0-1 0 0,-1 0 1 0 0,0 0 0 0 0,0 0-1 0 0,0 0 1 0 0,-2-3-132 0 0,2 5 114 0 0,0 0-1 0 0,-1 0 0 0 0,1 0 1 0 0,0 0-1 0 0,-1 0 1 0 0,1 0-1 0 0,-1 0 1 0 0,1 1-1 0 0,-1-1 1 0 0,0 1-1 0 0,0-1 0 0 0,0 1 1 0 0,0-1-1 0 0,0 1 1 0 0,0 0-1 0 0,0 0 1 0 0,-1 0-1 0 0,1 0 1 0 0,0 1-1 0 0,0-1 1 0 0,-1 1-1 0 0,1-1 0 0 0,0 1 1 0 0,-1 0-1 0 0,1 0 1 0 0,-1 0-114 0 0,1 0 78 0 0,0 0 1 0 0,-1 0-1 0 0,1 0 1 0 0,0 0 0 0 0,0 1-1 0 0,0-1 1 0 0,0 1-1 0 0,0 0 1 0 0,-1 0-1 0 0,1 0 1 0 0,0 0-1 0 0,0 0 1 0 0,1 0 0 0 0,-1 0-1 0 0,0 0 1 0 0,0 1-1 0 0,1-1 1 0 0,-1 1-1 0 0,0-1 1 0 0,1 1 0 0 0,0 0-1 0 0,-1 0 1 0 0,1-1-1 0 0,0 1 1 0 0,0 0-1 0 0,-1 2-78 0 0,0 0 29 0 0,1 1 0 0 0,-1 0-1 0 0,1 0 1 0 0,0 0 0 0 0,0 0 0 0 0,1 0-1 0 0,-1 0 1 0 0,1 0 0 0 0,0 0 0 0 0,1 0-1 0 0,0 3-28 0 0,-4 45 218 0 0,18 77 180 0 0,-10-84-275 0 0,-2-15 108 0 0,-1 14-231 0 0,0 5 461 0 0,5 21-461 0 0,0 10 385 0 0,-6-66-315 0 0,5 115 404 0 0,-5-33-158 0 0,1-18 216 0 0,-5 25-532 0 0,1-61 87 0 0,1-19-25 0 0,-1 1-1 0 0,-1 0 1 0 0,-3 9-62 0 0,4-21 24 0 0,0 0 0 0 0,1 0 0 0 0,0 3-24 0 0,0-3 39 0 0,0-1 0 0 0,0 1 1 0 0,-3 4-40 0 0,3-5 118 0 0,-5 16-2900 0 0,6-30 1426 0 0,-4-10-54 0 0</inkml:trace>
  <inkml:trace contextRef="#ctx0" brushRef="#br0" timeOffset="-150562.672">8004 961 15648 0 0,'-9'-4'446'0'0,"7"2"-366"0"0,0 1 0 0 0,0 0 0 0 0,0 0 1 0 0,0 0-1 0 0,-1 0 0 0 0,1 0 0 0 0,0 1 0 0 0,-2-1-80 0 0,-6-1 3672 0 0,27 0-2014 0 0,5-5-1042 0 0,0 2 0 0 0,0 0 1 0 0,4 1-617 0 0,6-1 285 0 0,49-11 535 0 0,2-5-820 0 0,-74 19 3 0 0,0 1 1 0 0,0-1-1 0 0,1 2 0 0 0,4-1-3 0 0,-4 1 0 0 0,-1 0 0 0 0,1-1-1 0 0,5-2 1 0 0,-10 2-273 0 0,17-4 622 0 0,-7 4-4422 0 0,-8 1-3633 0 0</inkml:trace>
  <inkml:trace contextRef="#ctx0" brushRef="#br0" timeOffset="9460.907">5929 375 15200 0 0,'0'0'348'0'0,"0"0"49"0"0,0 0 19 0 0,-7 3 80 0 0,6-3-481 0 0,0 1 0 0 0,-1-1 0 0 0,1 1 0 0 0,0 0 0 0 0,-1 0 0 0 0,1-1 0 0 0,0 1 0 0 0,0 0 0 0 0,0 0 0 0 0,0 0 1 0 0,0 0-1 0 0,0 1 0 0 0,0-1 0 0 0,0 0 0 0 0,0 1-15 0 0,-3 3 151 0 0,-37 34 1136 0 0,28-27-814 0 0,0 0 1 0 0,0 1-1 0 0,1 1 0 0 0,-5 8-473 0 0,13-16 114 0 0,-5 6 132 0 0,2 0-1 0 0,-1 0 1 0 0,2 1 0 0 0,0 0 0 0 0,-3 9-246 0 0,7-18 28 0 0,0 4 2 0 0,-1 0 0 0 0,1 0-1 0 0,0-1 1 0 0,0 1 0 0 0,1 0 0 0 0,0 1 0 0 0,1 1-30 0 0,0-5 6 0 0,0-1 0 0 0,0 0 0 0 0,1 0 0 0 0,0 1 0 0 0,0-1 0 0 0,0 0 0 0 0,0 0 0 0 0,0 0 0 0 0,1 0 0 0 0,0 0 0 0 0,0 0 0 0 0,0-1 0 0 0,0 1 0 0 0,1 0 0 0 0,-1-1 0 0 0,1 0 0 0 0,0 0 0 0 0,0 0 0 0 0,0 0 0 0 0,2 2-6 0 0,-2-3 10 0 0,-1-1 0 0 0,1 1 0 0 0,0-1 0 0 0,-1 1 1 0 0,1-1-1 0 0,0 0 0 0 0,0 0 0 0 0,0 0 0 0 0,0 0 0 0 0,0 0 0 0 0,0-1 0 0 0,0 1 1 0 0,0-1-1 0 0,0 0 0 0 0,0 0 0 0 0,1 0 0 0 0,-1-1 0 0 0,0 1 0 0 0,0-1 0 0 0,0 1 1 0 0,0-1-1 0 0,0 0 0 0 0,0 0 0 0 0,2-1-10 0 0,3-2 34 0 0,0 0 1 0 0,0 0-1 0 0,-1-1 0 0 0,1 0 0 0 0,-1 0 1 0 0,0-1-1 0 0,0 0 0 0 0,-1 0-34 0 0,2-3 18 0 0,0 1-1 0 0,-1-1 0 0 0,0-1 1 0 0,0 1-1 0 0,-1-1 0 0 0,0 0 1 0 0,-1-1-1 0 0,0 1 0 0 0,-1-1 1 0 0,0 0-1 0 0,-1 0 0 0 0,0 0-17 0 0,4-15 3 0 0,-1 1 0 0 0,-1-1 0 0 0,-1 1 0 0 0,-2-1 0 0 0,0-6-3 0 0,-4-54-971 0 0,-12-77 971 0 0,12 147 81 0 0,-1 1-1 0 0,-3-8-80 0 0,5 18-4 0 0,0 0 0 0 0,-1 0 0 0 0,0 1 0 0 0,0-1 0 0 0,-1 0 0 0 0,1 1 0 0 0,-1-1-1 0 0,0 1 1 0 0,-1-1 4 0 0,3 5 3 0 0,1-1 0 0 0,0 0 0 0 0,-1 1 0 0 0,1-1 0 0 0,-1 1 0 0 0,1-1 0 0 0,-1 1 0 0 0,1-1 0 0 0,-1 1-1 0 0,0 0 1 0 0,1-1 0 0 0,-1 1 0 0 0,0 0 0 0 0,1-1 0 0 0,-1 1 0 0 0,0 0 0 0 0,1 0 0 0 0,-1-1 0 0 0,0 1 0 0 0,1 0-1 0 0,-1 0 1 0 0,0 0 0 0 0,0 0 0 0 0,1 0 0 0 0,-1 0-3 0 0,0 1 10 0 0,0-1 0 0 0,1 0 0 0 0,-1 1 0 0 0,0-1 0 0 0,1 1 0 0 0,-1 0 1 0 0,1-1-1 0 0,-1 1 0 0 0,1-1 0 0 0,-1 1 0 0 0,1 0 0 0 0,0-1 0 0 0,-1 1 0 0 0,1 0 0 0 0,0 0 0 0 0,-1-1 0 0 0,1 1 0 0 0,0 0 0 0 0,0 0-10 0 0,-2 6 72 0 0,1-1 0 0 0,0 1 0 0 0,1 0 0 0 0,0 6-72 0 0,0-13 0 0 0,-1 10 0 0 0,1 1 0 0 0,1-1 0 0 0,0 1 0 0 0,1-1 0 0 0,2 9 0 0 0,21 92 22 0 0,-5-18 10 0 0,6 24 162 0 0,-20-77-58 0 0,6 20 362 0 0,-3-25 428 0 0,1 20-926 0 0,-10-31 198 0 0,0-20-169 0 0,-1-1 1 0 0,1 1-1 0 0,0 0 0 0 0,0 0 0 0 0,1 3-29 0 0,1-2 32 0 0,-2-4-33 0 0,1 0-1 0 0,-1 1 1 0 0,0-1 0 0 0,1 0 0 0 0,-1 0 0 0 0,0 0 0 0 0,0 1-1 0 0,0-1 1 0 0,0 0 0 0 0,0 0 0 0 0,0 0 0 0 0,0 1 0 0 0,0-1 0 0 0,-1 0-1 0 0,1 0 1 0 0,0 0 0 0 0,-1 0 0 0 0,0 2 1 0 0,1-2-279 0 0,-7 2-2031 0 0,6-2-5679 0 0</inkml:trace>
  <inkml:trace contextRef="#ctx0" brushRef="#br0" timeOffset="10545.267">6200 168 14368 0 0,'0'0'29'0'0,"0"0"1"0"0,0 0 0 0 0,0 0 0 0 0,0 0 0 0 0,0 0 0 0 0,0-1 0 0 0,1 1 0 0 0,-1 0 0 0 0,0 0 0 0 0,0 0-1 0 0,0 0 1 0 0,0 0 0 0 0,0 0 0 0 0,1 0 0 0 0,-1 0 0 0 0,0 0 0 0 0,0 0 0 0 0,0 0 0 0 0,0 0 0 0 0,0 0-1 0 0,1 0 1 0 0,-1 0 0 0 0,0 0 0 0 0,0 0 0 0 0,0 0 0 0 0,0 1 0 0 0,0-1 0 0 0,1 0 0 0 0,-1 0 0 0 0,0 0 0 0 0,0 0-1 0 0,0 0 1 0 0,0 0 0 0 0,0 0 0 0 0,0 0 0 0 0,1 0 0 0 0,-1 1 0 0 0,0-1 0 0 0,0 0 0 0 0,0 0 0 0 0,0 0-1 0 0,0 0 1 0 0,0 0 0 0 0,0 0 0 0 0,0 1 0 0 0,0-1 0 0 0,0 0 0 0 0,0 0 0 0 0,0 0 0 0 0,0 0-30 0 0,5 15 356 0 0,-2 13-215 0 0,-10 112 3159 0 0,2-84-2062 0 0,3 1-1 0 0,2 8-1237 0 0,1-42 82 0 0,0-3-15 0 0,0 0 0 0 0,2 0 0 0 0,3 14-67 0 0,-4-27 26 0 0,-1-2-20 0 0,0 0-1 0 0,0-1 1 0 0,1 1-1 0 0,0 0 0 0 0,0 0-5 0 0,0 3-7 0 0,-2-7 2 0 0,0 1 0 0 0,0-1 0 0 0,0 1 0 0 0,0-1 0 0 0,0 1 0 0 0,1-1 0 0 0,-1 1 0 0 0,1-1 0 0 0,-1 0 0 0 0,1 1 0 0 0,-1-1 0 0 0,1 0 0 0 0,0 1 0 0 0,0 0 5 0 0,7 9-332 0 0,-8-11 169 0 0,0 0 1 0 0,0 0-1 0 0,1 0 0 0 0,-1 0 1 0 0,0 1-1 0 0,0-1 0 0 0,0 0 0 0 0,1 0 1 0 0,-1 0-1 0 0,0 0 0 0 0,1 0 0 0 0,-1 0 1 0 0,0 0-1 0 0,0 0 0 0 0,1 0 1 0 0,-1 0-1 0 0,0 0 0 0 0,0 0 0 0 0,1 0 1 0 0,-1 0-1 0 0,0 0 0 0 0,1 0 0 0 0,-1 0 1 0 0,0 0-1 0 0,0 0 0 0 0,1 0 0 0 0,-1 0 1 0 0,0 0-1 0 0,0-1 0 0 0,1 1 1 0 0,-1 0-1 0 0,0 0 0 0 0,0 0 0 0 0,0 0 1 0 0,1-1-1 0 0,-1 1 0 0 0,0 0 0 0 0,0 0 1 0 0,0-1-1 0 0,0 1 0 0 0,1 0 163 0 0,3-9-6622 0 0</inkml:trace>
  <inkml:trace contextRef="#ctx0" brushRef="#br0" timeOffset="10863.765">6091 344 14864 0 0,'-12'0'433'0'0,"9"0"0"0"0,1 1-277 0 0,-21 11-105 0 0,22-10 9 0 0,1-1 0 0 0,0 1 0 0 0,-1-1 0 0 0,1 1 0 0 0,0 0 0 0 0,0-1 0 0 0,0 1-1 0 0,0-1 1 0 0,0 1 0 0 0,0 0 0 0 0,1 1-60 0 0,-1 1 182 0 0,0-1-123 0 0,1-1 1 0 0,-1 1-1 0 0,1-1 0 0 0,0 1 0 0 0,0-1 1 0 0,0 0-1 0 0,0 1 0 0 0,0-1 0 0 0,0 0 1 0 0,1 0-1 0 0,-1 1 0 0 0,1-1 0 0 0,-1 0 1 0 0,1-1-1 0 0,0 1 0 0 0,0 0 0 0 0,0 0 1 0 0,0-1-1 0 0,0 1 0 0 0,0-1 0 0 0,0 0 1 0 0,1 1-1 0 0,0-1-59 0 0,4 3 143 0 0,0-1 0 0 0,1 0-1 0 0,0 0 1 0 0,0 0 0 0 0,0-1 0 0 0,7 1-143 0 0,-4-1 80 0 0,1-1 1 0 0,-1 0-1 0 0,1-1 0 0 0,-1 0 1 0 0,1-1-1 0 0,-1 0 0 0 0,1 0 1 0 0,-1-2-1 0 0,0 1 0 0 0,0-1 1 0 0,0-1-1 0 0,4-2-80 0 0,-6 3-80 0 0,-1-1-1 0 0,0 0 1 0 0,-1 0 0 0 0,1-1 0 0 0,-1 0-1 0 0,0 0 1 0 0,0-1 0 0 0,-1 0-1 0 0,5-5 81 0 0,-6 6-255 0 0,6-8-1154 0 0,0 1-1 0 0,-1-2 1 0 0,2-3 1409 0 0,0-6-5540 0 0</inkml:trace>
  <inkml:trace contextRef="#ctx0" brushRef="#br0" timeOffset="11128.265">6500 0 13248 0 0,'0'0'298'0'0,"0"0"46"0"0,0 0 22 0 0,-4 8 62 0 0,2-2-333 0 0,-1 1 1 0 0,1 0 0 0 0,0 0 0 0 0,1 0 0 0 0,0 0-1 0 0,0 0 1 0 0,0 0 0 0 0,1 3-96 0 0,-1 11 542 0 0,0-8-225 0 0,1 0 0 0 0,1 0 0 0 0,0 0 0 0 0,1-1 0 0 0,3 11-317 0 0,1 10 510 0 0,7 34 1546 0 0,20 60-2056 0 0,7 15 2127 0 0,-32-119-1830 0 0,-8-22-193 0 0,-2-1 21 0 0,1 0-118 0 0,1 1 0 0 0,0-1 0 0 0,0 0 0 0 0,0 0 0 0 0,0 0 0 0 0,-1 0 0 0 0,1 0 1 0 0,0 0-1 0 0,0 0 0 0 0,0 0 0 0 0,-1 0 0 0 0,1 0 0 0 0,0 0 0 0 0,0 0 0 0 0,0 0 0 0 0,0 0 0 0 0,-1 0 0 0 0,1 0 0 0 0,0 0 1 0 0,0-1-1 0 0,0 1 0 0 0,-1 0 0 0 0,1 0 0 0 0,0 0 0 0 0,0 0 0 0 0,0 0 0 0 0,0 0 0 0 0,0 0 0 0 0,-1 0 0 0 0,1-1 0 0 0,0 1 1 0 0,0 0-1 0 0,0 0 0 0 0,0 0 0 0 0,0 0 0 0 0,0-1 0 0 0,0 1 0 0 0,0 0 0 0 0,-1 0 0 0 0,1 0 0 0 0,0 0 0 0 0,0-1 0 0 0,0 1 0 0 0,0 0 1 0 0,0 0-1 0 0,0 0 0 0 0,0-1 0 0 0,0 1 0 0 0,0 0 0 0 0,0 0 0 0 0,0 0 0 0 0,0-1 0 0 0,0 1 0 0 0,0 0 0 0 0,1 0 0 0 0,-1 0 1 0 0,0 0-1 0 0,0-1 0 0 0,0 1 0 0 0,0 0 0 0 0,0 0 0 0 0,0 0 0 0 0,0 0 0 0 0,0-1 0 0 0,1 1 0 0 0,-1 0-7 0 0,0-15 193 0 0,0 0-106 0 0,3-9 21 0 0,-1 6-3 0 0,1 1 0 0 0,0 0 1 0 0,1-1-106 0 0,-2 13 6 0 0,-1 0 0 0 0,1 0 0 0 0,0 1 0 0 0,1-1 0 0 0,-1 0 0 0 0,1 1 0 0 0,0-1 0 0 0,0 1 0 0 0,0 0 0 0 0,1 0 0 0 0,0 0 0 0 0,0 0-6 0 0,-2 2 5 0 0,1 0 0 0 0,-1 0 0 0 0,0 1 0 0 0,1-1 0 0 0,-1 1 0 0 0,1-1-1 0 0,-1 1 1 0 0,1 0 0 0 0,-1 0 0 0 0,1 0 0 0 0,0 1 0 0 0,0-1 0 0 0,0 1 0 0 0,-1-1-1 0 0,1 1 1 0 0,0 0 0 0 0,2 0-5 0 0,-1 1-16 0 0,-1-1 0 0 0,1 1-1 0 0,0 0 1 0 0,0 0 0 0 0,-1 1-1 0 0,1-1 1 0 0,0 1 0 0 0,-1 0 0 0 0,1 0-1 0 0,-1 0 1 0 0,2 2 16 0 0,7 6-79 0 0,0 1-1 0 0,-1 1 1 0 0,-1-1 0 0 0,0 2-1 0 0,6 8 80 0 0,-16-21 0 0 0,29 38 213 0 0,21 21-213 0 0,-38-46 39 0 0,-8-8-38 0 0,0 0 0 0 0,0-1 0 0 0,1 1 0 0 0,0-1 0 0 0,0 0 0 0 0,0 0 0 0 0,0-1 0 0 0,0 1 0 0 0,4 1-1 0 0,-5-4-990 0 0,4 2-598 0 0,-4 0-3879 0 0,-3-3-1327 0 0</inkml:trace>
  <inkml:trace contextRef="#ctx0" brushRef="#br0" timeOffset="-152004.245">7202 358 11024 0 0,'0'-1'32'0'0,"0"0"0"0"0,0 0 0 0 0,-1 0 0 0 0,1 1 0 0 0,0-1 0 0 0,0 0 1 0 0,0 0-1 0 0,-1 0 0 0 0,1 0 0 0 0,0 1 0 0 0,-1-1 0 0 0,1 0 0 0 0,0 0 0 0 0,-1 1 1 0 0,1-1-1 0 0,-1 0 0 0 0,0 1 0 0 0,1-1 0 0 0,-1 0 0 0 0,1 1 0 0 0,-1-1 0 0 0,0 1 1 0 0,0-1-1 0 0,1 1 0 0 0,-1-1 0 0 0,0 1 0 0 0,0 0 0 0 0,1-1 0 0 0,-1 1-32 0 0,-11-8 285 0 0,12 8-248 0 0,0 0 0 0 0,0-1 0 0 0,-1 1 0 0 0,1-1 0 0 0,0 1 0 0 0,0-1 0 0 0,0 1 0 0 0,-1 0 0 0 0,1-1 0 0 0,0 1 0 0 0,0-1 0 0 0,0 1 0 0 0,0-1 0 0 0,0 1 0 0 0,0-1 0 0 0,0 1 0 0 0,0-1 1 0 0,0 1-1 0 0,0-1 0 0 0,1 0-37 0 0,-1 1 45 0 0,0-1 1 0 0,0 1-1 0 0,0 0 1 0 0,0-1 0 0 0,0 1-1 0 0,0-1 1 0 0,0 1-1 0 0,0-1 1 0 0,0 1-1 0 0,0-1 1 0 0,0 1 0 0 0,0-1-1 0 0,0 1 1 0 0,0-1-1 0 0,-1 1 1 0 0,1-1-1 0 0,0 1 1 0 0,0-1 0 0 0,0 1-1 0 0,-1 0 1 0 0,1-1-1 0 0,0 1 1 0 0,-1-1-1 0 0,1 1 1 0 0,0 0 0 0 0,-1-1-1 0 0,1 1 1 0 0,0 0-1 0 0,-1-1-45 0 0,-3-1 320 0 0,-1 0 1 0 0,0 0-1 0 0,1 0 0 0 0,-1 0 0 0 0,0 1 0 0 0,0-1 1 0 0,0 1-1 0 0,1 1 0 0 0,-1-1 0 0 0,0 1 0 0 0,-2 0-320 0 0,4 0 123 0 0,0 0 1 0 0,-1 0-1 0 0,1 0 0 0 0,0 1 0 0 0,0 0 0 0 0,-1 0 0 0 0,1-1 1 0 0,0 2-1 0 0,0-1 0 0 0,0 0 0 0 0,0 1 0 0 0,0-1 0 0 0,0 1 1 0 0,1 0-1 0 0,-1 0 0 0 0,1 0 0 0 0,-3 3-123 0 0,2-2 27 0 0,0 1-1 0 0,0 0 1 0 0,0 0-1 0 0,1 0 1 0 0,-1 0-1 0 0,1 0 1 0 0,0 0-1 0 0,0 1 1 0 0,1-1-1 0 0,-1 2-26 0 0,2-6 0 0 0,0 1 0 0 0,-1-1 0 0 0,1 0 0 0 0,0 1 0 0 0,0-1 0 0 0,0 1 0 0 0,0-1 0 0 0,0 1 0 0 0,0-1 0 0 0,0 0 0 0 0,0 1 0 0 0,0-1 0 0 0,0 1 0 0 0,0-1 0 0 0,0 1 0 0 0,0-1 0 0 0,0 1 0 0 0,0-1 0 0 0,0 0 0 0 0,0 1 0 0 0,1-1 0 0 0,-1 1 0 0 0,0-1 0 0 0,0 0 0 0 0,1 1 0 0 0,-1-1 0 0 0,0 1 0 0 0,0-1 0 0 0,1 0 0 0 0,-1 1 0 0 0,0-1 0 0 0,1 0 0 0 0,-1 0 0 0 0,1 1 0 0 0,6 9 0 0 0,1-1 0 0 0,0 1 0 0 0,5 3 0 0 0,4 4 0 0 0,1 1 1 0 0,-13-13 1 0 0,0 0-1 0 0,0 0 0 0 0,0 0 0 0 0,-1 0 1 0 0,0 1-1 0 0,0 0 0 0 0,0 0 0 0 0,0 0 1 0 0,-1 0-1 0 0,0 0 0 0 0,0 3-1 0 0,1 5 88 0 0,-1-8-21 0 0,-2-1 0 0 0,1 1 0 0 0,0 0-1 0 0,-1-1 1 0 0,0 1 0 0 0,-1 0 0 0 0,1 0 0 0 0,-1 0-1 0 0,0 3-66 0 0,-2 13 323 0 0,2-19-263 0 0,0 0-1 0 0,0 0 1 0 0,0 0 0 0 0,-1 0 0 0 0,1 0-1 0 0,-1-1 1 0 0,0 1 0 0 0,1 0 0 0 0,-1 0-1 0 0,0-1 1 0 0,-1 1 0 0 0,1-1 0 0 0,0 1-1 0 0,-1-1 1 0 0,0 2-60 0 0,-2 1 65 0 0,0-1-1 0 0,0 1 1 0 0,-1-1-1 0 0,1 0 1 0 0,-1 0-1 0 0,0-1 1 0 0,0 1-1 0 0,0-1 1 0 0,-1 0-1 0 0,1-1 1 0 0,-1 1-1 0 0,1-1 1 0 0,-1 0-1 0 0,0 0 1 0 0,0-1-1 0 0,0 0 1 0 0,0 0 0 0 0,0 0-1 0 0,0-1 1 0 0,-3 0-65 0 0,2 1 39 0 0,-11-2-12 0 0,8-1-29 0 0,9 2-62 0 0,0 0 0 0 0,-1 0 0 0 0,1 0 0 0 0,-1-1 0 0 0,1 1 0 0 0,-1 0 1 0 0,1-1-1 0 0,0 0 0 0 0,-1 1 0 0 0,1-1 0 0 0,-1 0 64 0 0,0 0-28 0 0,-1 0-1037 0 0,0-1-4422 0 0,0-1-1475 0 0</inkml:trace>
  <inkml:trace contextRef="#ctx0" brushRef="#br0" timeOffset="-144608.206">11695 268 14832 0 0,'0'0'332'0'0,"0"0"50"0"0,0 0 25 0 0,0 0-47 0 0,1 1-232 0 0,3 3-57 0 0,0 0 0 0 0,0 1 1 0 0,-1 0-1 0 0,3 4-71 0 0,-2-3 408 0 0,-1 1 0 0 0,0 1 0 0 0,0-1 0 0 0,-1 0 0 0 0,1 6-408 0 0,1 0 748 0 0,1 0 1 0 0,3 8-749 0 0,-4-13 175 0 0,-1 0-1 0 0,1 1 1 0 0,-2-1 0 0 0,1 1 0 0 0,-1 0-1 0 0,0 6-174 0 0,-1-9 67 0 0,0-1-1 0 0,0 1 0 0 0,0-1 1 0 0,1 0-1 0 0,0 1-66 0 0,-1-2 37 0 0,1 0 0 0 0,-1 0 1 0 0,0 0-1 0 0,0 0 0 0 0,-1 0 0 0 0,1 0 1 0 0,-1 0-1 0 0,0 0 0 0 0,0 0 0 0 0,0 0-37 0 0,-4 46 472 0 0,4-49-462 0 0,0 0 0 0 0,0-1 0 0 0,-1 1 0 0 0,1 0 0 0 0,0 0-1 0 0,-1 0 1 0 0,1 0 0 0 0,-1-1 0 0 0,1 1 0 0 0,-1 0 0 0 0,1 0 0 0 0,-1-1-1 0 0,1 1 1 0 0,-1-1 0 0 0,0 1 0 0 0,1 0 0 0 0,-1-1 0 0 0,0 1 0 0 0,1-1-1 0 0,-1 1-9 0 0,-6 4 147 0 0,7-4-27 0 0,-1-1-99 0 0,0 1-1 0 0,0 0 1 0 0,0-1 0 0 0,0 1-1 0 0,0 0 1 0 0,0-1-1 0 0,0 1 1 0 0,0-1-1 0 0,0 0 1 0 0,0 1 0 0 0,0-1-1 0 0,0 0 1 0 0,0 0-1 0 0,0 1-20 0 0,-1-4 53 0 0,1 1 0 0 0,-1-1 0 0 0,1 1 0 0 0,0-1 0 0 0,0 1 0 0 0,0-1 0 0 0,0 0 0 0 0,0 0-53 0 0,1 1 7 0 0,0 0-1 0 0,0 0 0 0 0,0 1 0 0 0,0-1 0 0 0,1 0 1 0 0,-1 0-1 0 0,0 1 0 0 0,1-1 0 0 0,0 0 1 0 0,-1 1-1 0 0,1-1 0 0 0,0 0-6 0 0,4-12 13 0 0,7-82-245 0 0,-10 85 132 0 0,0 0 0 0 0,0 0 0 0 0,3-3 100 0 0,-2 5-137 0 0,-1-1 0 0 0,0 0-1 0 0,1-9 138 0 0,-3 16-10 0 0,1 0 1 0 0,-1 0-1 0 0,1 0 0 0 0,-1 0 0 0 0,1 0 0 0 0,0 0 0 0 0,0 0 0 0 0,1 1 0 0 0,-1-1 0 0 0,0 0 1 0 0,1 0-1 0 0,0 1 0 0 0,0-1 0 0 0,-1 1 0 0 0,2 0 0 0 0,-1 0 0 0 0,0-1 10 0 0,0 1-3 0 0,0-1 0 0 0,0 1 0 0 0,0-1 0 0 0,-1 1 0 0 0,1-1 1 0 0,-1 0-1 0 0,0 0 0 0 0,1 1 0 0 0,-1-4 3 0 0,0 4-3 0 0,0 1-1 0 0,0-1 1 0 0,0 1 0 0 0,0-1 0 0 0,0 1 0 0 0,0-1 0 0 0,0 1 0 0 0,0 0 0 0 0,1-1 0 0 0,-1 1 0 0 0,0 0 0 0 0,1 0 0 0 0,0 0 0 0 0,-1 0-1 0 0,1 0 4 0 0,8-6-7 0 0,1-6 20 0 0,-10 11-8 0 0,1 0 1 0 0,0 0-1 0 0,-1 0 0 0 0,1 0 0 0 0,0 0 1 0 0,0 0-1 0 0,0 0 0 0 0,0 1 0 0 0,2-2-5 0 0,3 1 3 0 0,15-7-47 0 0,-22 9 44 0 0,0 0-1 0 0,1 0 1 0 0,-1 0-1 0 0,0 0 1 0 0,0 0-1 0 0,1 0 0 0 0,-1-1 1 0 0,0 1-1 0 0,0 0 1 0 0,0 0-1 0 0,1 0 0 0 0,-1-1 1 0 0,0 1-1 0 0,0 0 1 0 0,0 0-1 0 0,1 0 1 0 0,-1-1-1 0 0,0 1 0 0 0,0 0 1 0 0,0 0-1 0 0,0-1 1 0 0,0 1-1 0 0,0 0 1 0 0,0 0-1 0 0,0-1 0 0 0,1 1 1 0 0,-1 0-1 0 0,0-1 1 0 0,0 1-1 0 0,0 0 1 0 0,0 0-1 0 0,0-1 0 0 0,-1 1 1 0 0,1 0-1 0 0,0 0 1 0 0,0-1-1 0 0,0 1 1 0 0,0 0-1 0 0,0-1 0 0 0,0 1 1 0 0,0 0-1 0 0,0 0 1 0 0,-1 0-1 0 0,1-1 0 0 0,0 1 1 0 0,0 0-1 0 0,0 0 1 0 0,0-1-1 0 0,-1 1 1 0 0,1 0-1 0 0,0 0 0 0 0,0 0 1 0 0,-1 0-1 0 0,1 0 1 0 0,0-1-1 0 0,0 1 1 0 0,-1 0-1 0 0,1 0 0 0 0,0 0 1 0 0,0 0-1 0 0,-1 0 1 0 0,-16-8 139 0 0,18 2-22 0 0,-2 0-117 0 0,1 2 11 0 0,2 1 32 0 0,-2-1-35 0 0,0 3-7 0 0,0 0-1 0 0,0 0 0 0 0,0 0 0 0 0,0 1 0 0 0,0-1 0 0 0,0 0 0 0 0,1 0 0 0 0,-1 0 1 0 0,0 1-1 0 0,0-1 0 0 0,1 0 0 0 0,-1 0 0 0 0,1 1 0 0 0,-1-1 0 0 0,1 0 0 0 0,-1 0 0 0 0,1 0 0 0 0,-1 0 0 0 0,1 0 0 0 0,0 0 0 0 0,0 0 0 0 0,0 0 0 0 0,-1 0 0 0 0,1 0 0 0 0,0 0 0 0 0,0 0 0 0 0,0 0 0 0 0,1 1 0 0 0,-1-1 0 0 0,0 0 0 0 0,0 1 0 0 0,0-1 0 0 0,0 1 0 0 0,21-15 0 0 0,-19 14 28 0 0,0-1-1 0 0,0 1 0 0 0,-1-1 1 0 0,1 0-1 0 0,-1 0 0 0 0,0 0 1 0 0,1 0-1 0 0,-1-1-27 0 0,-2 3 10 0 0,0 0 0 0 0,1 0 1 0 0,-1 0-1 0 0,0 0 0 0 0,0 0 0 0 0,0 0 0 0 0,1 0 0 0 0,-1 0 1 0 0,0 0-1 0 0,0 0 0 0 0,0 0 0 0 0,1 0 0 0 0,-1 0 1 0 0,0 0-1 0 0,0 0 0 0 0,0 0 0 0 0,1 0 0 0 0,-1 0 0 0 0,0 0 1 0 0,0 0-1 0 0,0 0 0 0 0,0 0 0 0 0,1 0 0 0 0,-1 1 0 0 0,0-1 1 0 0,0 0-1 0 0,0 0 0 0 0,0 0 0 0 0,0 0 0 0 0,1 0 1 0 0,-1 1-1 0 0,0-1 0 0 0,0 0 0 0 0,0 0 0 0 0,0 0 0 0 0,0 0 1 0 0,0 1-1 0 0,0-1 0 0 0,0 0-10 0 0,8 8 194 0 0,-8-8-217 0 0,3 3 53 0 0,-1 1 1 0 0,-1-1 0 0 0,1 1-1 0 0,0-1 1 0 0,-1 1-1 0 0,1 0 1 0 0,-1 0-1 0 0,0 0 1 0 0,-1 0-1 0 0,1 0 1 0 0,-1 0-1 0 0,1-1 1 0 0,-1 5-31 0 0,2 12 152 0 0,-1-1-19 0 0,-1-16-105 0 0,1 1 1 0 0,-1 0-1 0 0,0 0 0 0 0,1-1 1 0 0,0 1-1 0 0,0-1 1 0 0,0 1-1 0 0,1 1-28 0 0,5 14 121 0 0,-6-16-94 0 0,0 0 0 0 0,0 0 0 0 0,0 1 0 0 0,0-1 0 0 0,1 0 0 0 0,-1 0 0 0 0,1-1 0 0 0,0 1 0 0 0,1 1-27 0 0,5 6 54 0 0,-7-8-31 0 0,1 0-1 0 0,-1 0 0 0 0,1 0 0 0 0,-1 0 0 0 0,1 0 1 0 0,0-1-1 0 0,0 1 0 0 0,0-1 0 0 0,0 1 0 0 0,2 0-22 0 0,-3-2 17 0 0,1-1-1 0 0,0 1 0 0 0,0-1 0 0 0,-1 0 1 0 0,1 1-1 0 0,-1-1 0 0 0,1 0 0 0 0,-1 0 1 0 0,1 0-1 0 0,-1 0 0 0 0,1 0 0 0 0,-1 0 1 0 0,0 0-1 0 0,1-1-16 0 0,-1 1 4 0 0,4-5 34 0 0,1 0-1 0 0,-1-1 1 0 0,0 0 0 0 0,0 0-1 0 0,-1 0 1 0 0,0-1-1 0 0,0 1 1 0 0,0-1 0 0 0,1-6-38 0 0,13-25 29 0 0,44-80-101 0 0,-48 92-12 0 0,-13 27 83 0 0,-1-1 0 0 0,0 1 0 0 0,1 0-1 0 0,-1 0 1 0 0,0 0 0 0 0,1 0 0 0 0,-1-1-1 0 0,0 1 1 0 0,1 0 0 0 0,-1 0 0 0 0,1 0 0 0 0,-1 0-1 0 0,0 0 1 0 0,1 0 0 0 0,-1 0 0 0 0,1 0 0 0 0,-1 0-1 0 0,0 0 1 0 0,1 0 0 0 0,-1 0 0 0 0,1 0-1 0 0,-1 0 1 0 0,0 0 0 0 0,1 1 0 0 0,-1-1 0 0 0,1 0 1 0 0,10 5-25 0 0,-10-5 21 0 0,0 2 2 0 0,0-1 0 0 0,0 0 1 0 0,-1 0-1 0 0,1 1 0 0 0,0-1 0 0 0,-1 0 0 0 0,1 1 0 0 0,0-1 0 0 0,-1 1 0 0 0,0-1 1 0 0,1 1-1 0 0,-1-1 0 0 0,0 1 0 0 0,0-1 0 0 0,0 1 0 0 0,0-1 0 0 0,0 1 0 0 0,0 0 1 0 0,0-1-1 0 0,-1 1 0 0 0,1-1 0 0 0,-1 0 0 0 0,1 1 0 0 0,-1 1 2 0 0,-2 19-19 0 0,5 5 19 0 0,1-1 0 0 0,-1 1 0 0 0,-2-1 0 0 0,-1 11 0 0 0,-1 19-1 0 0,2-40 31 0 0,-1 1-1 0 0,0-1 1 0 0,-1 0 0 0 0,-3 16-30 0 0,-2 6 41 0 0,6-27-30 0 0,-1-1 0 0 0,0 1 0 0 0,-1 2-11 0 0,3-11-4 0 0,-1-1 1 0 0,1 1-1 0 0,0 0 0 0 0,0 0 0 0 0,-1-1 1 0 0,2 1-1 0 0,-1 0 0 0 0,0-1 1 0 0,0 1-1 0 0,0 0 0 0 0,1 0 0 0 0,-1-1 1 0 0,1 1-1 0 0,-1 0 0 0 0,1-1 0 0 0,0 1 1 0 0,0-1-1 0 0,0 1 0 0 0,-1-1 0 0 0,1 1 1 0 0,1-1 3 0 0,-2 0-171 0 0,0-1-12 0 0,0 0-55 0 0,15 3-1039 0 0,-13-3 1210 0 0,-1 0-1 0 0,0 1 0 0 0,1-1 1 0 0,-1 0-1 0 0,0 0 1 0 0,1 0-1 0 0,-1 1 0 0 0,1-2 1 0 0,-1 1-1 0 0,0 0 0 0 0,1 0 1 0 0,-1 0-1 0 0,0-1 1 0 0,1 1-1 0 0,-1-1 68 0 0,16-7-1187 0 0,0 0 0 0 0,-1-2 1 0 0,0 0-1 0 0,-1-1 0 0 0,0 0 0 0 0,7-8 1187 0 0,25-19-2857 0 0,-20 16 1544 0 0,0-2 0 0 0,12-14 1313 0 0,-5 5 4244 0 0,-31 29-2449 0 0,-2 4-808 0 0,0 6-74 0 0,1-2-655 0 0,-1-3-217 0 0,-1-1 1 0 0,0 0 0 0 0,1 1 0 0 0,-1-1 0 0 0,0 1-1 0 0,0-1 1 0 0,1 1 0 0 0,-1 0 0 0 0,0-1-1 0 0,0 1 1 0 0,0-1 0 0 0,0 1 0 0 0,0-1 0 0 0,0 1-1 0 0,0 0 1 0 0,0-1 0 0 0,0 1 0 0 0,0-1 0 0 0,0 1-1 0 0,0-1 1 0 0,0 1 0 0 0,0 0 0 0 0,0-1-1 0 0,0 1 1 0 0,-1-1 0 0 0,1 1 0 0 0,0-1 0 0 0,0 1-1 0 0,-1-1 1 0 0,1 1 0 0 0,0-1 0 0 0,-1 1 0 0 0,1-1-1 0 0,-1 0 1 0 0,1 1 0 0 0,-1-1 0 0 0,1 0-1 0 0,0 1 1 0 0,-1-1 0 0 0,0 0-42 0 0,-20 24 959 0 0,-8 14-13 0 0,2 7-330 0 0,18-30-456 0 0,7-12-138 0 0,0 0 0 0 0,0 1 1 0 0,0-1-1 0 0,0 1 1 0 0,1-1-1 0 0,0 1 1 0 0,-1-1-1 0 0,1 1 1 0 0,1 0-1 0 0,-2 3-22 0 0,1 4 46 0 0,0-8-43 0 0,1 0 1 0 0,-1-1-1 0 0,1 1 1 0 0,0 0-1 0 0,0-1 1 0 0,0 1-1 0 0,1 2-3 0 0,-1-4 3 0 0,1 0 0 0 0,-1 0 0 0 0,1 0 0 0 0,-1 0 0 0 0,1 0 0 0 0,-1 0 0 0 0,1 0-1 0 0,0 0 1 0 0,0 0 0 0 0,-1 0 0 0 0,1 0 0 0 0,0 0 0 0 0,0 0 0 0 0,0 0 0 0 0,0-1 0 0 0,0 1 0 0 0,0 0 0 0 0,0-1-1 0 0,0 1 1 0 0,1-1-3 0 0,1 2 2 0 0,1 0 0 0 0,0 0-1 0 0,0-1 1 0 0,0 0 0 0 0,0 0-1 0 0,4 1-1 0 0,-4-2 12 0 0,1 0 0 0 0,0 0 0 0 0,0-1 0 0 0,0 1 0 0 0,0-1 0 0 0,-1 0 0 0 0,1 0 0 0 0,0-1 0 0 0,0 0-12 0 0,3 0 19 0 0,-1-1 1 0 0,0 0 0 0 0,0 0-1 0 0,0-1 1 0 0,0 1-1 0 0,0-2 1 0 0,-1 1 0 0 0,0-1-1 0 0,0 0 1 0 0,0 0 0 0 0,5-6-20 0 0,-4 2 19 0 0,-1 0 1 0 0,1 0 0 0 0,-2 0-1 0 0,1-1 1 0 0,-1-2-20 0 0,19-30 102 0 0,-23 40-96 0 0,0 0 1 0 0,0 1 0 0 0,-1-1 0 0 0,1 0 0 0 0,-1 0 0 0 0,1 0 0 0 0,-1-1 0 0 0,1 1 0 0 0,-1 0-1 0 0,0 0 1 0 0,0 0 0 0 0,0 0 0 0 0,-1 0 0 0 0,1 0 0 0 0,0 0 0 0 0,-1 0 0 0 0,1 0 0 0 0,-1 0-1 0 0,0-1-6 0 0,-1-3 26 0 0,-1 0-1 0 0,0 0 0 0 0,1 0 0 0 0,-2 1 0 0 0,-2-5-25 0 0,4 7 3 0 0,0 1 1 0 0,1-1-1 0 0,-1 1 1 0 0,0-1-1 0 0,0 1 1 0 0,0 0-1 0 0,0 0 1 0 0,-1 0 0 0 0,1 0-1 0 0,-1 0 1 0 0,1 1-1 0 0,-1-1 1 0 0,0 1-1 0 0,1-1 1 0 0,-1 1 0 0 0,0 0-1 0 0,0 0 1 0 0,0 0-1 0 0,0 1 1 0 0,0-1-1 0 0,-2 1-3 0 0,-11-1-57 0 0,-6 1-611 0 0,21 0 624 0 0,0 0 0 0 0,0 1 0 0 0,0-1 1 0 0,1 0-1 0 0,-1 1 0 0 0,0-1 0 0 0,0 1 0 0 0,1-1 1 0 0,-1 1-1 0 0,0-1 0 0 0,0 1 0 0 0,1 0 0 0 0,-1-1 1 0 0,1 1-1 0 0,-1 0 0 0 0,0 0 0 0 0,1-1 0 0 0,-1 1 0 0 0,1 0 1 0 0,0 0-1 0 0,-1 0 0 0 0,1-1 44 0 0,-2 5-785 0 0,1-4 588 0 0,1 0-1 0 0,0 0 0 0 0,-1-1 0 0 0,1 1 0 0 0,0 0 0 0 0,-1 0 0 0 0,1 0 0 0 0,0-1 1 0 0,0 1-1 0 0,0 0 0 0 0,0 0 0 0 0,0 0 0 0 0,0-1 0 0 0,0 2 198 0 0,5 7-5455 0 0,-2-5-269 0 0</inkml:trace>
  <inkml:trace contextRef="#ctx0" brushRef="#br0" timeOffset="-143904.626">12906 230 13416 0 0,'0'0'38'0'0,"1"-1"1"0"0,-1 1-1 0 0,0-1 1 0 0,0 1-1 0 0,0 0 1 0 0,1-1-1 0 0,-1 1 1 0 0,0-1-1 0 0,1 1 1 0 0,-1-1-1 0 0,0 1 1 0 0,1 0 0 0 0,-1-1-1 0 0,0 1 1 0 0,1 0-1 0 0,-1-1 1 0 0,1 1-1 0 0,-1 0 1 0 0,1 0-1 0 0,-1-1 1 0 0,0 1-1 0 0,1 0 1 0 0,-1 0-1 0 0,1 0-38 0 0,16-5 369 0 0,-10 2-204 0 0,-3 3-39 0 0,-3 0 452 0 0,-9 1 997 0 0,-11 21 94 0 0,6-10-1336 0 0,1 1 0 0 0,-1 0 0 0 0,2 0-1 0 0,0 1 1 0 0,1 1 0 0 0,-2 4-333 0 0,11-18 10 0 0,-7 14 106 0 0,1 0 1 0 0,0 0-1 0 0,1 1 1 0 0,1 0-1 0 0,-1 8-116 0 0,5-22 4 0 0,1 1 5 0 0,0 0 1 0 0,0 0-1 0 0,0 0 0 0 0,0 0 0 0 0,0 0 0 0 0,1 0 0 0 0,0 0 0 0 0,-1 0 0 0 0,1 0 1 0 0,0 0-1 0 0,0 0 0 0 0,1 0-9 0 0,3 12 61 0 0,-4-12-55 0 0,0-1 0 0 0,1 1-1 0 0,-1 0 1 0 0,0-1 0 0 0,1 0 0 0 0,0 1-1 0 0,-1-1 1 0 0,1 0 0 0 0,0 0 0 0 0,0 0-1 0 0,0 0 1 0 0,1 0 0 0 0,-1 0 0 0 0,0 0-1 0 0,1-1 1 0 0,-1 1 0 0 0,1-1 0 0 0,-1 0-1 0 0,3 1-5 0 0,-1 0 12 0 0,1-1 1 0 0,-1 1-1 0 0,1-1 0 0 0,-1 0 0 0 0,1 0 0 0 0,0-1 0 0 0,-1 1 0 0 0,1-1 0 0 0,0 0 1 0 0,-1 0-1 0 0,5-1-12 0 0,0-2 34 0 0,0 1 0 0 0,0-2 0 0 0,0 1 0 0 0,2-2-34 0 0,10-4 42 0 0,-9 3-13 0 0,1 0 0 0 0,-1 0 0 0 0,0-2-1 0 0,-1 1 1 0 0,0-1 0 0 0,0-1 0 0 0,4-4-29 0 0,-7 5 12 0 0,0 0 0 0 0,-1 0 1 0 0,0-1-1 0 0,-1 0 0 0 0,1 0 0 0 0,-2 0 1 0 0,1-1-1 0 0,-1 0 0 0 0,2-7-12 0 0,2-8 9 0 0,-1-1 1 0 0,-1 0-1 0 0,-1-1 0 0 0,-1 0 0 0 0,-1 0 0 0 0,-2 0 0 0 0,-1 0-9 0 0,0 8 17 0 0,-1 9 6 0 0,0-1-1 0 0,0 1 0 0 0,-1 0 0 0 0,0-1 0 0 0,-2-2-22 0 0,1-5 0 0 0,2 16 0 0 0,0-1 0 0 0,-1 0 0 0 0,1 1 0 0 0,0-1 0 0 0,-1 1 0 0 0,0-1 0 0 0,0 1 0 0 0,1-1 0 0 0,-1 1 0 0 0,-1-1 0 0 0,0 0 0 0 0,2 2 5 0 0,0 1 0 0 0,0 0 0 0 0,0 0 0 0 0,0 0 0 0 0,0-1 0 0 0,0 1 0 0 0,0 0 0 0 0,0 0 0 0 0,0-1 0 0 0,-1 1 0 0 0,1 0 0 0 0,0 0 0 0 0,0 0 0 0 0,0 0 0 0 0,0-1 0 0 0,0 1 0 0 0,-1 0 0 0 0,1 0 0 0 0,0 0 0 0 0,0 0-1 0 0,0-1 1 0 0,-1 1 0 0 0,1 0 0 0 0,0 0 0 0 0,0 0 0 0 0,0 0 0 0 0,-1 0 0 0 0,1 0 0 0 0,0 0 0 0 0,0 0 0 0 0,0 0 0 0 0,-1 0 0 0 0,1 0 0 0 0,0 0 0 0 0,0 0 0 0 0,-1 0 0 0 0,1 0 0 0 0,0 0 0 0 0,0 0 0 0 0,-1 0 0 0 0,1 0 0 0 0,0 0 0 0 0,0 0 0 0 0,0 0 0 0 0,-1 0 0 0 0,1 1-1 0 0,0-1 1 0 0,0 0 0 0 0,0 0 0 0 0,-1 0 0 0 0,1 0 0 0 0,0 0 0 0 0,0 1 0 0 0,0-1 0 0 0,0 0 0 0 0,0 0 0 0 0,-1 0 0 0 0,1 1 0 0 0,0-1 0 0 0,0 0 0 0 0,0 0 0 0 0,0 0 0 0 0,0 1 0 0 0,0-1 0 0 0,0 0 0 0 0,0 0 0 0 0,0 1 0 0 0,0-1-5 0 0,-6 8-40 0 0,1 1 1 0 0,1 0 0 0 0,-1 0-1 0 0,1 0 1 0 0,1 0 0 0 0,0 1-1 0 0,0-1 1 0 0,1 2 39 0 0,-4 18 74 0 0,2 1 0 0 0,0 1-74 0 0,2-2 103 0 0,2 1 0 0 0,0-1 0 0 0,2 2-103 0 0,-1-26 17 0 0,0 0 0 0 0,0 1 0 0 0,1-1-1 0 0,0 0 1 0 0,0 0 0 0 0,0 0 0 0 0,0-1 0 0 0,1 1-1 0 0,0 0 1 0 0,0-1 0 0 0,0 0 0 0 0,2 2-17 0 0,-4-4 6 0 0,1 1 5 0 0,0 0-1 0 0,-1 0 1 0 0,0 0-1 0 0,1 1 0 0 0,-1-1 1 0 0,0 0-1 0 0,0 1 1 0 0,-1-1-1 0 0,1 1 1 0 0,-1-1-1 0 0,0 1-10 0 0,1-1 11 0 0,-1 0 0 0 0,0 0 0 0 0,1 0 0 0 0,0 1 1 0 0,-1-1-1 0 0,1 0 0 0 0,0 0 0 0 0,1 0 0 0 0,-1 0 0 0 0,1-1 0 0 0,-1 1 0 0 0,2 1-11 0 0,-1 0 13 0 0,-1-2-8 0 0,0-1 0 0 0,0 0 0 0 0,0 1 0 0 0,0-1 1 0 0,0 0-1 0 0,0 0 0 0 0,0 0 0 0 0,0 0 0 0 0,1 0 1 0 0,-1 0-1 0 0,0 0 0 0 0,1 0 0 0 0,0 0-5 0 0,0 0 25 0 0,1 1 0 0 0,-1-1 0 0 0,1 0 0 0 0,0 0 0 0 0,0 0 0 0 0,0 0 0 0 0,0-1 0 0 0,-1 1 0 0 0,1-1 0 0 0,0 1 0 0 0,0-1 0 0 0,0 0 0 0 0,0 0-1 0 0,0-1 1 0 0,0 1 0 0 0,0 0 0 0 0,1-1-25 0 0,7 0 31 0 0,7-3-3 0 0,-10 1-23 0 0,-1 0-1 0 0,1 0 1 0 0,-1-1 0 0 0,0 0 0 0 0,-1-1-1 0 0,1 1 1 0 0,-1-1 0 0 0,0-1 0 0 0,0 1-1 0 0,0-1 1 0 0,-1 0 0 0 0,1 0 0 0 0,-2-1-1 0 0,5-5-4 0 0,4-12 47 0 0,-1 1 0 0 0,-1-2 0 0 0,7-20-47 0 0,-16 39 14 0 0,0 0-3 0 0,0 0-1 0 0,-1 0 1 0 0,0 0-1 0 0,0 0 1 0 0,0 0-1 0 0,0 0 1 0 0,-1-3-11 0 0,0 7 11 0 0,0-1 0 0 0,0 0-1 0 0,-1 1 1 0 0,1-1 0 0 0,-1 0 0 0 0,1 1 0 0 0,-1-1 0 0 0,0 1 0 0 0,0-1 0 0 0,0 1 0 0 0,0 0-1 0 0,0-1 1 0 0,0 1 0 0 0,-1 0 0 0 0,1 0 0 0 0,-1-1 0 0 0,-1 0-11 0 0,0 0 27 0 0,1 1 0 0 0,0 0 0 0 0,-1 1 0 0 0,0-1 0 0 0,1 0-1 0 0,-1 1 1 0 0,0 0 0 0 0,1-1 0 0 0,-1 1 0 0 0,-3 0-27 0 0,4 0 4 0 0,-1 1 0 0 0,1 0-1 0 0,-1 0 1 0 0,1 0 0 0 0,-1 1-1 0 0,1-1 1 0 0,-1 0 0 0 0,1 1-1 0 0,-1 0 1 0 0,1-1 0 0 0,0 1 0 0 0,-1 0-1 0 0,-1 1-3 0 0,-1 1 11 0 0,1 0 0 0 0,-1 0-1 0 0,1 0 1 0 0,-1 1 0 0 0,1-1-1 0 0,0 1 1 0 0,0 0 0 0 0,0 0-1 0 0,1 0 1 0 0,0 1 0 0 0,0-1-1 0 0,0 1 1 0 0,0 0 0 0 0,0 0-1 0 0,1 0 1 0 0,0 0 0 0 0,0 0-1 0 0,1 1 1 0 0,-1-1 0 0 0,1 0-1 0 0,0 1 1 0 0,1-1 0 0 0,-1 1-1 0 0,1-1 1 0 0,0 1 0 0 0,1 0-1 0 0,0 3-10 0 0,0 20 83 0 0,-1-25-83 0 0,0 1-1 0 0,0-1 1 0 0,0 0 0 0 0,0 1 0 0 0,1-1-1 0 0,0 1 1 0 0,0-1 0 0 0,0 0-1 0 0,0 0 1 0 0,2 2 0 0 0,2 4 38 0 0,0-1 0 0 0,1 0 0 0 0,0 0 0 0 0,1 0 1 0 0,6 5-39 0 0,-9-10 19 0 0,0 0 0 0 0,0 0 0 0 0,1-1 1 0 0,0 1-1 0 0,0-1 0 0 0,0 0 1 0 0,0-1-1 0 0,0 1 0 0 0,0-1 1 0 0,1 0-1 0 0,3 1-19 0 0,11 2 93 0 0,1-2 0 0 0,0 0 0 0 0,0-1 0 0 0,0-1 0 0 0,19-2-93 0 0,-16-1-586 0 0,-1 0 0 0 0,1-2 0 0 0,0-1 586 0 0,-4 1-862 0 0</inkml:trace>
  <inkml:trace contextRef="#ctx0" brushRef="#br0" timeOffset="-147992.642">9310 171 10880 0 0,'0'-7'300'0'0,"1"0"0"0"0,1 0 0 0 0,-1 1 0 0 0,2-3-300 0 0,8-25 1200 0 0,-10 32-1045 0 0,-1 0 1 0 0,0 0 0 0 0,1 0 0 0 0,-1 0-1 0 0,0 0 1 0 0,0 0 0 0 0,-1 1-1 0 0,1-1 1 0 0,0 0 0 0 0,0 0 0 0 0,-1 0-1 0 0,0 0 1 0 0,1 1 0 0 0,-1-1 0 0 0,0 0-1 0 0,0 0 1 0 0,1 1 0 0 0,-1-1-1 0 0,-1 1 1 0 0,1-1 0 0 0,0 1 0 0 0,0-1-1 0 0,0 1 1 0 0,-1 0 0 0 0,1-1 0 0 0,-1 1-1 0 0,1 0 1 0 0,-1 0 0 0 0,0 0-1 0 0,0 0-155 0 0,-4-3 246 0 0,-1 1-1 0 0,1 0 1 0 0,-1 1-1 0 0,0-1 0 0 0,0 1 1 0 0,0 1-1 0 0,0-1 0 0 0,0 1 1 0 0,-1 0-1 0 0,1 1 0 0 0,0 0 1 0 0,0 0-1 0 0,-1 0 0 0 0,1 1 1 0 0,0 0-1 0 0,-5 2-245 0 0,-4 1 201 0 0,1 0 1 0 0,0 1-1 0 0,0 1 1 0 0,1 0-1 0 0,-1 1 1 0 0,1 1-1 0 0,-1 1-201 0 0,10-5 13 0 0,-1-1-1 0 0,1 1 0 0 0,0 1 0 0 0,0-1 0 0 0,0 1 1 0 0,1 0-1 0 0,-1 0 0 0 0,1 0 0 0 0,-1 2-12 0 0,4-5 2 0 0,0 0 0 0 0,0 0 0 0 0,0 0 1 0 0,0 0-1 0 0,0 0 0 0 0,1 0 0 0 0,-1 0 0 0 0,0 0 0 0 0,1 0 0 0 0,0 1 0 0 0,-1-1 0 0 0,1 0 0 0 0,0 0 0 0 0,0 0 0 0 0,0 1 0 0 0,1-1 1 0 0,-1 0-1 0 0,1 0 0 0 0,-1 0 0 0 0,1 1 0 0 0,-1-1 0 0 0,1 0 0 0 0,0 0 0 0 0,0 0 0 0 0,0 0 0 0 0,0 0 0 0 0,1-1 0 0 0,0 3-2 0 0,3 1-5 0 0,-1 0-1 0 0,1-1 1 0 0,0 1-1 0 0,1-1 0 0 0,-1 0 1 0 0,1 0-1 0 0,4 2 6 0 0,47 21-66 0 0,-17-8 43 0 0,-16-5 23 0 0,22 16 0 0 0,-4-1 0 0 0,-32-23 34 0 0,-1 1 0 0 0,0 0 0 0 0,0 1 0 0 0,-1 0 0 0 0,0 0 0 0 0,-1 1 0 0 0,1 0-1 0 0,-2 0 1 0 0,1 1 0 0 0,-1 0 0 0 0,-1 0 0 0 0,4 10-34 0 0,-7-15 55 0 0,-1 0-1 0 0,0-1 1 0 0,-1 1 0 0 0,1 0 0 0 0,-1 0 0 0 0,0 0-1 0 0,0-1 1 0 0,-1 1 0 0 0,1 0 0 0 0,-1 0-1 0 0,0-1 1 0 0,0 1-55 0 0,0-3 30 0 0,0 1 0 0 0,0-1 0 0 0,0 0 1 0 0,0 0-1 0 0,0 0 0 0 0,-1 0 0 0 0,1 0 0 0 0,-1-1 0 0 0,1 1 0 0 0,-2 0-30 0 0,-5 9 155 0 0,4-5-76 0 0,-1 0 0 0 0,0-1 0 0 0,0 1 0 0 0,-1-1-1 0 0,1 0 1 0 0,-1-1 0 0 0,0 1 0 0 0,-1-1 0 0 0,1 0 0 0 0,-1-1-1 0 0,1 0 1 0 0,-1 0 0 0 0,0 0 0 0 0,0 0 0 0 0,-1-1 0 0 0,-4 0-79 0 0,5-1 25 0 0,-1 0 1 0 0,1-1-1 0 0,-1 0 1 0 0,1-1 0 0 0,-4 0-26 0 0,10 1 0 0 0,0 0 1 0 0,0 0 0 0 0,0 0-1 0 0,1 0 1 0 0,-1 0 0 0 0,0 0-1 0 0,0 0 1 0 0,0-1 0 0 0,0 1-1 0 0,0 0 1 0 0,1 0 0 0 0,-1-1-1 0 0,0 1 1 0 0,0-1 0 0 0,1 1-1 0 0,-1-1 1 0 0,0 1 0 0 0,0-1-1 0 0,-6-5-20 0 0,7 5-12 0 0,0 1 0 0 0,-1-1 0 0 0,1 1 1 0 0,-1-1-1 0 0,1 1 0 0 0,0-1 1 0 0,-1 1-1 0 0,1-1 0 0 0,0 1 1 0 0,0-1-1 0 0,-1 1 0 0 0,1-1 0 0 0,0 1 1 0 0,0-1-1 0 0,0 0 0 0 0,0 1 1 0 0,0-1-1 0 0,0 1 0 0 0,0-1 0 0 0,0 0 1 0 0,0 1-1 0 0,0-1 0 0 0,0 1 1 0 0,0-1-1 0 0,0 0 0 0 0,1 1 1 0 0,-1-1 31 0 0,0-1-182 0 0,1 1 1 0 0,-1-1 0 0 0,1 0-1 0 0,0 0 1 0 0,0 1 0 0 0,0-1-1 0 0,0 0 1 0 0,0 1 0 0 0,0-1 181 0 0,7-6-1634 0 0,-1 0 0 0 0,1 1 1 0 0,1 0-1 0 0,1-1 1634 0 0,4 1-6446 0 0</inkml:trace>
  <inkml:trace contextRef="#ctx0" brushRef="#br0" timeOffset="-147695.061">9534 401 12392 0 0,'0'0'364'0'0,"0"0"-8"0"0,7-3-212 0 0,0 0-44 0 0,-6 2 138 0 0,0 1 1 0 0,1-1-1 0 0,-1 1 1 0 0,0-1 0 0 0,0 1-1 0 0,1 0 1 0 0,-1 0 0 0 0,0 0-1 0 0,0 0 1 0 0,1 0-1 0 0,-1 0 1 0 0,0 0 0 0 0,0 0-1 0 0,1 0 1 0 0,-1 0 0 0 0,0 1-1 0 0,0-1 1 0 0,1 1-1 0 0,-1-1 1 0 0,0 1 0 0 0,0-1-1 0 0,0 1 1 0 0,0 0-1 0 0,0-1 1 0 0,0 1 0 0 0,0 0-1 0 0,0 0 1 0 0,0 0 0 0 0,0 0-239 0 0,1 0 155 0 0,-1 1 0 0 0,0-1 1 0 0,1 1-1 0 0,-1 0 1 0 0,0 0-1 0 0,0 0 1 0 0,0-1-1 0 0,0 1 1 0 0,0 0-1 0 0,0 0 1 0 0,-1 0-1 0 0,1 0 0 0 0,-1 0 1 0 0,1 0-1 0 0,-1 2-155 0 0,4 20 1311 0 0,3 55 1001 0 0,-7-77-2232 0 0,3 10 39 0 0,0 4-108 0 0,7 33 48 0 0,-7-42-36 0 0,-2-4-719 0 0,1 3 1796 0 0,-2-4-4183 0 0,0-1-3742 0 0,0-1-521 0 0</inkml:trace>
  <inkml:trace contextRef="#ctx0" brushRef="#br0" timeOffset="-147283.738">9669 351 15344 0 0,'1'-5'711'0'0,"-1"5"-684"0"0,0 0-1 0 0,0 0 0 0 0,0-1 1 0 0,0 1-1 0 0,0 0 1 0 0,0 0-1 0 0,0 0 0 0 0,0 0 1 0 0,0-1-1 0 0,0 1 1 0 0,0 0-1 0 0,0 0 0 0 0,0 0 1 0 0,1 0-1 0 0,-1-1 0 0 0,0 1 1 0 0,0 0-1 0 0,0 0 1 0 0,0 0-1 0 0,0 0 0 0 0,0 0 1 0 0,0-1-1 0 0,0 1 1 0 0,1 0-1 0 0,-1 0 0 0 0,0 0 1 0 0,0 0-1 0 0,0 0 1 0 0,0 0-1 0 0,0 0 0 0 0,1 0 1 0 0,-1-1-1 0 0,0 1 1 0 0,0 0-1 0 0,0 0 0 0 0,0 0 1 0 0,1 0-1 0 0,-1 0-26 0 0,22 6-41 0 0,-18-3 154 0 0,1-1 0 0 0,0 1 1 0 0,-1 0-1 0 0,0 1 0 0 0,0-1 1 0 0,0 1-1 0 0,0-1 0 0 0,0 1 1 0 0,-1 1-1 0 0,1-1 0 0 0,-1 0 1 0 0,1 3-114 0 0,7 8-44 0 0,-5-5 46 0 0,0 0 1 0 0,0 1-1 0 0,-1-1 1 0 0,2 8-3 0 0,-4-11 0 0 0,12 44 0 0 0,-6-28 0 0 0,-4 0 0 0 0,-1-16 30 0 0,0-7-9 0 0,-2-3 19 0 0,6-10 22 0 0,-1 0-1 0 0,0-1 1 0 0,5-13-62 0 0,-8 16 15 0 0,1-1 1 0 0,1 1-1 0 0,0 1 1 0 0,0-1-1 0 0,1 1 0 0 0,4-5-15 0 0,-9 13 80 0 0,0 0 0 0 0,-1 0 0 0 0,1 1 0 0 0,0-1 0 0 0,0 0 0 0 0,0 1 0 0 0,1 0 0 0 0,-1-1-1 0 0,0 1 1 0 0,0 0 0 0 0,1 0 0 0 0,-1 0 0 0 0,1 0 0 0 0,-1 1 0 0 0,1-1 0 0 0,-1 1-1 0 0,1-1 1 0 0,-1 1 0 0 0,1 0 0 0 0,-1 0 0 0 0,1 0 0 0 0,-1 0 0 0 0,1 1 0 0 0,0-1-80 0 0,-1 1 63 0 0,-1 0 0 0 0,1-1 0 0 0,-1 1 0 0 0,1 0 0 0 0,-1 0 0 0 0,0 0 0 0 0,1 0 0 0 0,-1 1-1 0 0,0-1 1 0 0,0 0 0 0 0,0 0 0 0 0,0 1 0 0 0,0-1 0 0 0,0 1 0 0 0,0-1 0 0 0,0 1 0 0 0,-1-1 0 0 0,2 2-63 0 0,6 30 267 0 0,-8-32-257 0 0,13 52-74 0 0,-9-40-262 0 0,1 0 0 0 0,0 0 0 0 0,6 10 326 0 0,-11-23-128 0 0,0 1 1 0 0,1-1-1 0 0,-1 0 1 0 0,1 1-1 0 0,-1-1 1 0 0,1 0 0 0 0,-1 1-1 0 0,1-1 1 0 0,-1 0-1 0 0,1 0 1 0 0,-1 1-1 0 0,1-1 1 0 0,-1 0-1 0 0,1 0 1 0 0,-1 0-1 0 0,1 0 1 0 0,-1 0 0 0 0,1 0-1 0 0,0 0 128 0 0,1 1-462 0 0,11 2-1235 0 0</inkml:trace>
  <inkml:trace contextRef="#ctx0" brushRef="#br0" timeOffset="-146773.727">10292 424 12304 0 0,'0'0'362'0'0,"0"0"-11"0"0,3-4-208 0 0,-3 0 11 0 0,0 3 646 0 0,-1 0-473 0 0,0 1-1 0 0,-1-1 0 0 0,1 1 1 0 0,0-1-1 0 0,0 1 1 0 0,-1 0-1 0 0,1 0 0 0 0,0-1 1 0 0,-1 1-1 0 0,0 0-326 0 0,-3 2 389 0 0,-1 0 0 0 0,1 0 0 0 0,0 0 0 0 0,-1 1 0 0 0,1-1 0 0 0,0 1 0 0 0,1 0 0 0 0,-1 1 0 0 0,-3 2-389 0 0,0 2 371 0 0,1 0 0 0 0,-1 1 0 0 0,2-1 0 0 0,-5 7-371 0 0,-4 6 435 0 0,9-14-357 0 0,1 0 1 0 0,0 1 0 0 0,1-1 0 0 0,-1 1-1 0 0,1 1-78 0 0,2-4 31 0 0,0 0 0 0 0,0 0-1 0 0,0 1 1 0 0,1-1 0 0 0,0 1-1 0 0,0-1 1 0 0,0 1 0 0 0,1 0-1 0 0,0-1 1 0 0,0 2-31 0 0,12-6 127 0 0,-8-1-150 0 0,1-1 0 0 0,-1 1 0 0 0,0-1 1 0 0,0 0-1 0 0,1 0 0 0 0,-1 0 0 0 0,0-1 1 0 0,0 0-1 0 0,0 0 0 0 0,0 0 1 0 0,-1 0-1 0 0,1 0 0 0 0,2-3 23 0 0,7-5-67 0 0,-2-1 1 0 0,1 0-1 0 0,0-3 67 0 0,-7 9 38 0 0,25-24-228 0 0,-29 29 183 0 0,-1-1 0 0 0,1 0-1 0 0,0 0 1 0 0,-1 1 0 0 0,1-1 0 0 0,0 0 0 0 0,0 1 0 0 0,0-1 0 0 0,-1 1 0 0 0,1-1 0 0 0,0 1 0 0 0,0-1 0 0 0,0 1 0 0 0,0 0 0 0 0,0-1 0 0 0,0 1 0 0 0,0 0 7 0 0,3-1-15 0 0,-2 0 11 0 0,-1 0 0 0 0,0 1 0 0 0,0-1-1 0 0,0 1 1 0 0,1 0 0 0 0,-1-1 0 0 0,0 1 0 0 0,1 0 0 0 0,-1 0-1 0 0,0 0 1 0 0,1 0 0 0 0,-1 0 0 0 0,0 0 0 0 0,1 0 0 0 0,-1 0-1 0 0,0 0 1 0 0,1 1 0 0 0,-1-1 0 0 0,0 1 0 0 0,0-1 0 0 0,1 1 0 0 0,-1-1-1 0 0,0 1 1 0 0,0-1 0 0 0,0 1 0 0 0,0 0 0 0 0,0 0 0 0 0,0 0-1 0 0,0 0 1 0 0,0 0 0 0 0,0 0 0 0 0,0 0 0 0 0,0 0 0 0 0,-1 0 0 0 0,1 0-1 0 0,0 1 5 0 0,3 4 1 0 0,-1 0-1 0 0,0 0 1 0 0,0 0-1 0 0,-1 0 0 0 0,0 0 1 0 0,0 1-1 0 0,0 0 0 0 0,7 27 0 0 0,-4-15 4 0 0,0-1-1 0 0,-1 1 1 0 0,-1 1-4 0 0,1 14 121 0 0,6 15-121 0 0,-5-25 92 0 0,-1 0-1 0 0,0 0 0 0 0,-1 18-91 0 0,-3-28 31 0 0,-1 16 252 0 0,5 28-283 0 0,-4-51 165 0 0,0 0-1 0 0,0 0 0 0 0,-1 0 0 0 0,0 0 1 0 0,0 0-1 0 0,-1 0 0 0 0,0 0 1 0 0,0 0-1 0 0,0-1 0 0 0,-1 1 1 0 0,0-1-1 0 0,-1 0 0 0 0,-1 3-164 0 0,3-7 46 0 0,0 0-1 0 0,0 0 0 0 0,0 0 0 0 0,0 0 1 0 0,0-1-1 0 0,-1 1 0 0 0,1 0 1 0 0,0-1-1 0 0,-1 0 0 0 0,1 0 1 0 0,-1 0-1 0 0,0 0 0 0 0,1 0 1 0 0,-1 0-1 0 0,0-1 0 0 0,0 1 1 0 0,-1-1-46 0 0,-5 1 69 0 0,-1 0 0 0 0,1-1 1 0 0,-1 0-1 0 0,-3 0-69 0 0,2-1 55 0 0,-2 0-35 0 0,0 0-1 0 0,0-1 1 0 0,0 0-1 0 0,1-1 1 0 0,-1 0 0 0 0,0-1-1 0 0,0-1-19 0 0,-5-3 1 0 0,12 6-55 0 0,0 0 0 0 0,0-1 1 0 0,0 0-1 0 0,1 0 1 0 0,-5-4 53 0 0,8 6-115 0 0,1 0 1 0 0,-1-1 0 0 0,1 1 0 0 0,-1-1 0 0 0,1 0 0 0 0,0 1 0 0 0,0-1-1 0 0,0 0 1 0 0,0 0 0 0 0,0 1 0 0 0,0-1 0 0 0,0 0 0 0 0,1 0-1 0 0,-1 0 1 0 0,1 0 0 0 0,-1 0 0 0 0,1 0 0 0 0,0-1 0 0 0,0 1 0 0 0,0-1 114 0 0,1-24-4064 0 0,2 8-3433 0 0</inkml:trace>
  <inkml:trace contextRef="#ctx0" brushRef="#br0" timeOffset="-146150.311">10550 88 13104 0 0,'0'0'297'0'0,"0"0"39"0"0,0 0 19 0 0,0 0-34 0 0,0 0-130 0 0,0 0 233 0 0,0 0 120 0 0,0 0 28 0 0,0 1 1 0 0,-14 55 2137 0 0,10-40-2200 0 0,1 0 0 0 0,1 1-1 0 0,0-1 1 0 0,1 14-510 0 0,0-2 437 0 0,1-27-415 0 0,-2 30 501 0 0,1-1-1 0 0,1 0 1 0 0,1 1-1 0 0,6 25-522 0 0,-3-30 325 0 0,-4-19-297 0 0,1-1 1 0 0,0 1-1 0 0,1 0 0 0 0,0-1 1 0 0,0 1-1 0 0,1 1-28 0 0,3 7 50 0 0,-2-7-22 0 0,-1 0 0 0 0,1 0-1 0 0,0 0 1 0 0,1 0 0 0 0,0-1-1 0 0,0 0 1 0 0,4 4-28 0 0,6 3 79 0 0,-9-12-65 0 0,-2-2 0 0 0,0 2-6 0 0,0-1-1 0 0,0 0 1 0 0,0 0 0 0 0,0 0 0 0 0,0 0 0 0 0,0-1 0 0 0,0 1 0 0 0,0-1 0 0 0,0 0 0 0 0,0-1 0 0 0,0 1 0 0 0,0-1 0 0 0,0 1 0 0 0,0-1 0 0 0,0-1 0 0 0,0 1 0 0 0,-1 0 0 0 0,1-1 0 0 0,0 0 0 0 0,0 0-8 0 0,5-3-17 0 0,0 0 0 0 0,-1-1 0 0 0,0 0 0 0 0,0-1 0 0 0,-1 1 0 0 0,1-1 0 0 0,3-6 17 0 0,1-1-142 0 0,-1-1 0 0 0,0-1 1 0 0,-1 1-1 0 0,-1-2 0 0 0,-1 1 1 0 0,0-1-1 0 0,-1-1 0 0 0,4-13 142 0 0,-5 14 0 0 0,-6 16 4 0 0,1 1 0 0 0,-1-1-1 0 0,0 1 1 0 0,0 0-1 0 0,0-1 1 0 0,0 1 0 0 0,0-1-1 0 0,1 1 1 0 0,-1 0-1 0 0,0-1 1 0 0,0 1 0 0 0,0-1-1 0 0,0 1 1 0 0,0-1 0 0 0,0 1-1 0 0,0-1 1 0 0,-1 1-1 0 0,1 0 1 0 0,0-1 0 0 0,0 1-1 0 0,0-1 1 0 0,0 1-1 0 0,0 0 1 0 0,-1-1 0 0 0,1 1-1 0 0,0-1 1 0 0,0 1 0 0 0,-1 0-1 0 0,1-1 1 0 0,0 1-1 0 0,-1 0 1 0 0,1 0 0 0 0,0-1-1 0 0,-1 1 1 0 0,1 0-1 0 0,0 0 1 0 0,-1-1 0 0 0,1 1-1 0 0,0 0 1 0 0,-1 0-1 0 0,1 0 1 0 0,-1-1 0 0 0,1 1-1 0 0,-1 0 1 0 0,1 0 0 0 0,0 0-1 0 0,-1 0 1 0 0,1 0-1 0 0,-1 0 1 0 0,1 0 0 0 0,-1 0-1 0 0,1 0-3 0 0,-3 0 27 0 0,1 0-1 0 0,-1 0 1 0 0,1 1-1 0 0,-1-1 0 0 0,1 0 1 0 0,-1 1-1 0 0,1 0 1 0 0,-1-1-1 0 0,1 1 1 0 0,0 0-1 0 0,-1 0 0 0 0,1 0 1 0 0,0 1-1 0 0,0-1 1 0 0,-1 1-27 0 0,-3 2 35 0 0,0 0 1 0 0,0 1-1 0 0,0 0 1 0 0,-3 4-36 0 0,3-2 32 0 0,-1-1 8 0 0,1 0 0 0 0,0 1-1 0 0,0 0 1 0 0,1 1 0 0 0,-1-1 0 0 0,2 1 0 0 0,-1 0 0 0 0,1 0 0 0 0,-1 4-40 0 0,5-10 10 0 0,-1 0 0 0 0,0 0 0 0 0,0 0 0 0 0,0-1 0 0 0,0 1 0 0 0,0 0 0 0 0,0 0 0 0 0,-2 1-10 0 0,3-1 9 0 0,-1-1 1 0 0,1 1 0 0 0,-1 0 0 0 0,1-1 0 0 0,0 1-1 0 0,0 0 1 0 0,0-1 0 0 0,0 1 0 0 0,0 0 0 0 0,0-1 0 0 0,0 1-1 0 0,1 0 1 0 0,-1-1 0 0 0,0 1 0 0 0,1 0 0 0 0,-1-1-1 0 0,1 1-9 0 0,0 2 12 0 0,-1 0 9 0 0,0-3-18 0 0,-1 0 0 0 0,1-1 0 0 0,0 1 0 0 0,0 0 0 0 0,0 0 0 0 0,0 0 0 0 0,0-1 0 0 0,0 1 0 0 0,0 0 0 0 0,0 0 0 0 0,0 0 0 0 0,0-1 0 0 0,1 1 0 0 0,-1 0 0 0 0,0 0-1 0 0,0-1 1 0 0,1 1 0 0 0,-1 0 0 0 0,1-1 0 0 0,-1 2-3 0 0,2 2 6 0 0,0 0 1 0 0,0 0-1 0 0,0 0 0 0 0,0 0 0 0 0,1-1 0 0 0,0 1 0 0 0,0 0 1 0 0,0-1-1 0 0,0 0 0 0 0,0 0 0 0 0,1 1-6 0 0,3 1 1 0 0,-1 0 0 0 0,1-1 0 0 0,0 0 1 0 0,0 0-1 0 0,0 0 0 0 0,1-1-1 0 0,8 5 48 0 0,-13-6-42 0 0,0 0-1 0 0,0-1 1 0 0,0 1 0 0 0,0-1 0 0 0,0 0 0 0 0,1 0 0 0 0,-1 0 0 0 0,0 0 0 0 0,1-1 0 0 0,0 1-6 0 0,8-1-182 0 0,-1-1 1 0 0,1 0 0 0 0,4-1 181 0 0,1-2-2668 0 0,-1-3-3384 0 0,-5 1-913 0 0</inkml:trace>
  <inkml:trace contextRef="#ctx0" brushRef="#br0" timeOffset="-145873.852">11034 437 15840 0 0,'57'0'1589'0'0,"-56"-1"-1457"0"0,7 0-58 0 0,-1-1 476 0 0,0 2-1 0 0,0-1 0 0 0,0 1 0 0 0,0 0 0 0 0,1 0 0 0 0,-1 1-549 0 0,11 0 784 0 0,-16-1-329 0 0,0 1-67 0 0,12 1 45 0 0,-2 0-227 0 0,0 0 0 0 0,-1 1-1 0 0,2 0-205 0 0,-4-1-73 0 0,-1 0-1 0 0,1 0 1 0 0,0-2-1 0 0,-1 1 1 0 0,1-1-1 0 0,7 0 74 0 0,-4 0-691 0 0,0 0-1399 0 0,-1 0-5343 0 0</inkml:trace>
  <inkml:trace contextRef="#ctx0" brushRef="#br0" timeOffset="-141258.421">14083 81 13216 0 0,'13'-1'151'0'0,"-7"1"17"0"0,0 0 0 0 0,0-1 0 0 0,-1 0-1 0 0,1 0 1 0 0,0 0 0 0 0,-1 0 0 0 0,6-3-168 0 0,-2-3 268 0 0,-10 5-152 0 0,1 1 175 0 0,-7-9 1185 0 0,3 4 328 0 0,4 6-1730 0 0,0 0 0 0 0,1 0-1 0 0,-1-1 1 0 0,0 1 0 0 0,0 0 0 0 0,1 0 0 0 0,-1 0 0 0 0,0 0 0 0 0,0 0-1 0 0,1-1 1 0 0,-1 1 0 0 0,0 0 0 0 0,0 0 0 0 0,1 0 0 0 0,-1 0 0 0 0,0 0 0 0 0,1 0-1 0 0,-1 0 1 0 0,0 0 0 0 0,0 0 0 0 0,1 0 0 0 0,-1 0 0 0 0,0 0 0 0 0,1 0-1 0 0,-1 0 1 0 0,0 0 0 0 0,0 1 0 0 0,1-1 0 0 0,-1 0 0 0 0,0 0 0 0 0,1 0-74 0 0,12 7 532 0 0,-10-3-426 0 0,-1-1-1 0 0,0 1 1 0 0,1 0-1 0 0,-1-1 0 0 0,0 1 1 0 0,-1 0-1 0 0,1 1 0 0 0,0 2-105 0 0,9 40 707 0 0,-3-14-421 0 0,13 66 381 0 0,-10-48 150 0 0,5 14-817 0 0,-14-60 41 0 0,-1 2 27 0 0,2 0 0 0 0,-1 0 0 0 0,1 0 0 0 0,0 0-1 0 0,0-1 1 0 0,2 2-68 0 0,-1 2 58 0 0,-3-8-51 0 0,0 0 0 0 0,-1 0 0 0 0,1-1 0 0 0,0 1 0 0 0,0 0 0 0 0,0-1 0 0 0,1 1-1 0 0,-1 0 1 0 0,0-1 0 0 0,0 0 0 0 0,1 1 0 0 0,-1-1 0 0 0,1 0 0 0 0,-1 0 0 0 0,1 1 0 0 0,0-1 0 0 0,-1 0 0 0 0,1-1 0 0 0,1 2-7 0 0,2 0 12 0 0,-1 0 1 0 0,1-1 0 0 0,0 1 0 0 0,0-1 0 0 0,0 0 0 0 0,0 0 0 0 0,0 0 0 0 0,0-1 0 0 0,0 1-1 0 0,0-1 1 0 0,0-1 0 0 0,3 1-13 0 0,3-3-163 0 0,0-1 1 0 0,0 1-1 0 0,-1-2 0 0 0,1 0 0 0 0,2-1 163 0 0,3-2-194 0 0,9-8-1022 0 0,-20 12 815 0 0,0 1-1 0 0,1-1 1 0 0,0 1-1 0 0,-1 0 0 0 0,2 0 402 0 0,69-24-4742 0 0,-19 2 1281 0 0,-55 24 3395 0 0,-1 0 1 0 0,1 1-1 0 0,0-1 1 0 0,-1 0-1 0 0,1 0 1 0 0,-1 0-1 0 0,0 0 1 0 0,1-1-1 0 0,-1 1 1 0 0,0-1 65 0 0,9-6-79 0 0,3 0 696 0 0,1-2-1 0 0,-1 1 1 0 0,0-2-1 0 0,-1 0 1 0 0,4-5-617 0 0,-14 14 233 0 0,14-17 1754 0 0,-10 10-960 0 0,-6 9-1013 0 0,0 0 1 0 0,0 0-1 0 0,1 0 1 0 0,-1 0 0 0 0,0 0-1 0 0,0-1 1 0 0,0 1 0 0 0,0 0-1 0 0,0 0 1 0 0,0 0-1 0 0,0 0 1 0 0,0 0 0 0 0,0 0-1 0 0,0 0 1 0 0,0 0-1 0 0,0 0 1 0 0,0 0 0 0 0,0 0-1 0 0,0-1 1 0 0,0 1-1 0 0,0 0 1 0 0,0 0 0 0 0,0 0-1 0 0,0 0 1 0 0,0 0 0 0 0,0 0-1 0 0,0 0 1 0 0,0 0-1 0 0,0 0 1 0 0,0 0 0 0 0,0-1-1 0 0,0 1 1 0 0,0 0-1 0 0,0 0 1 0 0,0 0 0 0 0,0 0-1 0 0,0 0 1 0 0,0 0-1 0 0,0 0 1 0 0,0 0 0 0 0,0 0-1 0 0,0 0 1 0 0,0 0 0 0 0,0-1-1 0 0,0 1 1 0 0,0 0-1 0 0,-1 0 1 0 0,1 0 0 0 0,0 0-1 0 0,0 0 1 0 0,0 0-1 0 0,0 0-14 0 0,0 0 16 0 0,0 0 1 0 0,0 0-1 0 0,1 0 0 0 0,-1 0 0 0 0,0 0 0 0 0,0 0 0 0 0,0 0 0 0 0,0 0 0 0 0,0 0 0 0 0,1 0 0 0 0,-1 0 0 0 0,0 0 0 0 0,0 0 0 0 0,0-1 1 0 0,0 1-1 0 0,0 0 0 0 0,0 0 0 0 0,1 0 0 0 0,-1 0 0 0 0,0 0 0 0 0,0 0 0 0 0,0 0 0 0 0,0 0 0 0 0,0-1 0 0 0,0 1 0 0 0,0 0 1 0 0,0 0-1 0 0,0 0 0 0 0,0 0 0 0 0,1 0 0 0 0,-1-1 0 0 0,0 1 0 0 0,0 0 0 0 0,0 0 0 0 0,0 0 0 0 0,0 0 0 0 0,0 0 0 0 0,0-1 0 0 0,0 1 1 0 0,0 0-1 0 0,0 0 0 0 0,0 0 0 0 0,0 0 0 0 0,-1-1 0 0 0,1 1 0 0 0,0 0 0 0 0,0 0 0 0 0,0 0 0 0 0,0 0 0 0 0,0 0 0 0 0,0 0 0 0 0,0-1 1 0 0,0 1-1 0 0,0 0 0 0 0,0 0 0 0 0,-1 0-16 0 0,-4-9 348 0 0,5 9-245 0 0,-2-2 203 0 0,2 2-96 0 0,-2 0-39 0 0,-17-3 133 0 0,15 2-244 0 0,0 0 0 0 0,1 1 1 0 0,-1-1-1 0 0,0 1 0 0 0,1 0 0 0 0,-1 0 0 0 0,0 0 0 0 0,-1 0-60 0 0,-8 2 149 0 0,10-2-114 0 0,0 0 0 0 0,1 0-1 0 0,-1 0 1 0 0,0 0-1 0 0,1 1 1 0 0,-1-1 0 0 0,0 1-1 0 0,1 0 1 0 0,-1 0-1 0 0,1 0 1 0 0,-1 0 0 0 0,1 0-1 0 0,-1 0 1 0 0,1 1 0 0 0,0-1-1 0 0,0 1 1 0 0,0 0-1 0 0,-1 0 1 0 0,1 0-35 0 0,-4 7 114 0 0,4-7-87 0 0,0 0 0 0 0,1 0 0 0 0,-1 1 0 0 0,1-1 0 0 0,0 1 0 0 0,0-1 0 0 0,0 1 0 0 0,0-1 0 0 0,0 1 0 0 0,0 1-27 0 0,0-2 11 0 0,0-1 0 0 0,1 1 0 0 0,-1 0 0 0 0,0 0 0 0 0,0 0 0 0 0,0-1 0 0 0,-1 1 0 0 0,1-1 0 0 0,0 1 0 0 0,-1-1 0 0 0,0 1-11 0 0,1 0 7 0 0,-1-1 0 0 0,1 1 0 0 0,-1-1 1 0 0,1 1-1 0 0,0 0 0 0 0,-1 0 0 0 0,1-1 0 0 0,0 1 0 0 0,0 0 0 0 0,1 0 0 0 0,-1 0 1 0 0,0 2-8 0 0,-5 19 84 0 0,5-18-69 0 0,-1 1-1 0 0,1-1 1 0 0,0 1 0 0 0,1 0 0 0 0,-1 4-15 0 0,1-7 8 0 0,0 0-1 0 0,-1 0 0 0 0,2 0 0 0 0,-1 0 1 0 0,0 0-1 0 0,1 0 0 0 0,-1 0 1 0 0,1 0-1 0 0,0 0 0 0 0,0 0 1 0 0,0 0-1 0 0,1 0 0 0 0,-1 0 0 0 0,0 0 1 0 0,1-1-1 0 0,0 1 0 0 0,0 0-7 0 0,0 0 6 0 0,-1-2-1 0 0,0 1 0 0 0,-1-1 0 0 0,1 0 0 0 0,0 1 0 0 0,0-1 0 0 0,0 0-1 0 0,0 0 1 0 0,0 0 0 0 0,0 0 0 0 0,0 0 0 0 0,0 0-5 0 0,23 5 72 0 0,-12-6-48 0 0,-9 0-20 0 0,0-1 0 0 0,0 1 0 0 0,1-1 0 0 0,-1 0 0 0 0,0 0 0 0 0,0 0 0 0 0,0 0 0 0 0,0 0 0 0 0,0-1 0 0 0,0 1-1 0 0,0-1 1 0 0,-1 0 0 0 0,1 0 0 0 0,-1 0 0 0 0,1 0 0 0 0,-1 0 0 0 0,0-1 0 0 0,1 1-4 0 0,-2 0 6 0 0,1-1 1 0 0,0 1-1 0 0,0 0 1 0 0,0 1-1 0 0,0-1 1 0 0,0 0-1 0 0,0 0 0 0 0,2 0-6 0 0,-2 1 1 0 0,1-1-1 0 0,-1 0 0 0 0,0 1 0 0 0,1-1 1 0 0,-1 0-1 0 0,0 0 0 0 0,0-1 0 0 0,0 0 0 0 0,3-4-7 0 0,-1 0 1 0 0,0-1-1 0 0,0 1 0 0 0,-1-1 0 0 0,0 1 1 0 0,0-1-1 0 0,-1 0 0 0 0,0 0 0 0 0,0-1 1 0 0,-1 1-1 0 0,0 0 0 0 0,-1 0 0 0 0,0-5 7 0 0,-3-26-74 0 0,3 38 20 0 0,1 2 1 0 0,-1 0 50 0 0,1-1 1 0 0,-1 1-1 0 0,0-1 1 0 0,0 1-1 0 0,1-1 0 0 0,-1 1 1 0 0,0 0-1 0 0,0-1 1 0 0,0 1-1 0 0,0-1 0 0 0,0 1 1 0 0,0-1-1 0 0,0 1 1 0 0,0 0-1 0 0,0-1 1 0 0,0 1-1 0 0,0-1 0 0 0,0 1 1 0 0,0 0-1 0 0,0-1 1 0 0,-1 1-1 0 0,1 0 3 0 0,-1 2-14 0 0,3 66 2 0 0,-3-65 12 0 0,1 0 0 0 0,0 0 0 0 0,0 0 0 0 0,0 0 0 0 0,1-1 0 0 0,-1 1 0 0 0,1 0 0 0 0,0 0 0 0 0,0 0 0 0 0,0 1 0 0 0,1 13 0 0 0,-2-15 0 0 0,0-1 0 0 0,0 0 0 0 0,0 0 0 0 0,1 1 0 0 0,-1-1 0 0 0,1 0 0 0 0,-1 1 0 0 0,1 0 0 0 0,6 19-7 0 0,-6-16 12 0 0,1 1-1 0 0,0-1 0 0 0,1 1 1 0 0,0 0-5 0 0,-2-6-8 0 0,0 1 1 0 0,-1-1-1 0 0,1 1 1 0 0,0-1 0 0 0,0 0-1 0 0,0 0 1 0 0,0 1-1 0 0,1-1 1 0 0,-1 0-1 0 0,0 0 1 0 0,0 0 0 0 0,1 0-1 0 0,-1 0 1 0 0,1-1-1 0 0,-1 1 1 0 0,0 0-1 0 0,1-1 1 0 0,-1 1 0 0 0,1-1 7 0 0,0 1-80 0 0,0-1 1 0 0,-1 1 0 0 0,1-1 0 0 0,0 0 0 0 0,0 0 0 0 0,0 1-1 0 0,0-1 1 0 0,0-1 0 0 0,-1 1 0 0 0,1 0 0 0 0,0 0-1 0 0,0-1 1 0 0,0 1 0 0 0,-1-1 79 0 0,13-7-3808 0 0,-7 4 596 0 0,4-3-3480 0 0</inkml:trace>
  <inkml:trace contextRef="#ctx0" brushRef="#br0" timeOffset="-140954.908">15100 187 12608 0 0,'8'0'1501'0'0,"-31"10"2180"0"0,22-9-3570 0 0,0 0 0 0 0,-1 1 0 0 0,1-1 0 0 0,0 0-1 0 0,0 0 1 0 0,0 1 0 0 0,0-1 0 0 0,0 0 0 0 0,0 1 0 0 0,0-1 0 0 0,0 1-1 0 0,0 0 1 0 0,1-1 0 0 0,-1 1 0 0 0,1-1 0 0 0,-1 2-111 0 0,-1 2 141 0 0,1 0-1 0 0,0 0 1 0 0,0 0 0 0 0,0 0-1 0 0,1 2-140 0 0,1 36 364 0 0,-1-40-347 0 0,1 0-1 0 0,0 0 1 0 0,-1 0 0 0 0,1 0-1 0 0,1 0 1 0 0,-1 0-1 0 0,0 0 1 0 0,1-1-1 0 0,-1 1 1 0 0,1 0-1 0 0,0-1 1 0 0,0 1-17 0 0,11 17 49 0 0,-11-15-13 0 0,1 0 0 0 0,0-1 0 0 0,0 1 0 0 0,1-1 0 0 0,0 1-36 0 0,15 21 212 0 0,-17-23-176 0 0,0-1-1 0 0,0 1 0 0 0,0 0 0 0 0,1-1 1 0 0,-1 1-1 0 0,1-1 0 0 0,0 0 1 0 0,2 1-36 0 0,-3-2 42 0 0,0 1 1 0 0,-1-1 0 0 0,1 0-1 0 0,0 0 1 0 0,0 1 0 0 0,-1-1-1 0 0,1 1 1 0 0,-1 0 0 0 0,1-1-1 0 0,-1 1 1 0 0,0 0 0 0 0,1 0 0 0 0,-1 0-1 0 0,0 0 1 0 0,0 0 0 0 0,-1 0-1 0 0,1 0 1 0 0,0 0 0 0 0,-1 0-1 0 0,1 2-42 0 0,-1-4 26 0 0,1 1 0 0 0,-1-1 0 0 0,0 1 0 0 0,1-1 0 0 0,-1 1 0 0 0,1-1 0 0 0,-1 1 0 0 0,0-1 0 0 0,1 1 0 0 0,0-1 0 0 0,-1 1 0 0 0,1-1 0 0 0,-1 0 0 0 0,1 1 0 0 0,-1-1 0 0 0,1 0 0 0 0,0 1-26 0 0,1 0 78 0 0,27 18 577 0 0,-40-10-158 0 0,5-6-436 0 0,-1 0-1 0 0,0 0 0 0 0,1-1 0 0 0,-1 0 1 0 0,0 0-1 0 0,0 0 0 0 0,0-1 1 0 0,-3 0-61 0 0,-29 7 93 0 0,24-3-156 0 0,-1-2-1 0 0,-15 2 64 0 0,-14 4-1105 0 0,13-5-501 0 0,10-3-2661 0 0,17-1-2315 0 0</inkml:trace>
  <inkml:trace contextRef="#ctx0" brushRef="#br0" timeOffset="-140357.466">15190 474 14312 0 0,'41'-1'739'0'0,"-1"-2"0"0"0,0-2 0 0 0,23-6-739 0 0,-54 9 551 0 0,-1-1 1 0 0,0 1-1 0 0,1-1 0 0 0,-1-1 1 0 0,7-3-552 0 0,-1-2 548 0 0,-1 0 1 0 0,1 0-1 0 0,-2-2 0 0 0,8-6-548 0 0,-18 14 21 0 0,0 1 0 0 0,0-1 0 0 0,0 0 0 0 0,0 1 0 0 0,-1-1 0 0 0,1 0 0 0 0,-1 0 0 0 0,0 0 0 0 0,0 0 0 0 0,0 0 0 0 0,0 0 0 0 0,-1-1 0 0 0,1 1 0 0 0,-1 0-21 0 0,1-5 19 0 0,-1 1 1 0 0,0-1 0 0 0,0 1 0 0 0,0-1-1 0 0,-2-3-19 0 0,2 9 3 0 0,0 1-1 0 0,0-1 1 0 0,-1 1 0 0 0,1-1-1 0 0,-1 1 1 0 0,1-1-1 0 0,-1 1 1 0 0,0-1-1 0 0,1 1 1 0 0,-1-1-1 0 0,0 1 1 0 0,0 0-1 0 0,0 0 1 0 0,0-1 0 0 0,0 1-1 0 0,0 0 1 0 0,-1 0-1 0 0,1 0 1 0 0,0 0-1 0 0,-2 0-2 0 0,1 0 2 0 0,0 0-1 0 0,0 0 0 0 0,-1 0 0 0 0,1 1 0 0 0,0-1 1 0 0,-1 1-1 0 0,1 0 0 0 0,0-1 0 0 0,-1 1 0 0 0,1 0 1 0 0,-1 1-1 0 0,-1-1-1 0 0,-5 2-1 0 0,0 0 1 0 0,0 1 0 0 0,0 0 0 0 0,0 0 0 0 0,1 1-1 0 0,-7 3 1 0 0,10-3 0 0 0,0 0 0 0 0,0 1 0 0 0,1-1 0 0 0,-1 1 0 0 0,1 0 0 0 0,0 1 0 0 0,0-1 0 0 0,1 1 0 0 0,-1 0 0 0 0,-1 5 0 0 0,2-2 0 0 0,1-1 0 0 0,0 0 0 0 0,0 1 0 0 0,1-1 0 0 0,0 1 0 0 0,0 0 0 0 0,1 5 0 0 0,0-12 0 0 0,1 0 0 0 0,-1 0 0 0 0,1 0 0 0 0,-1 0 0 0 0,1 0 0 0 0,0 0 0 0 0,0 0 0 0 0,0 0 0 0 0,0-1 0 0 0,0 1 0 0 0,0 0 0 0 0,7 15 0 0 0,-8-17 0 0 0,1 5 12 0 0,1 1 0 0 0,0-1 0 0 0,0 0-1 0 0,0 0 1 0 0,0 0 0 0 0,1 0-1 0 0,0 0 1 0 0,0 0 0 0 0,0-1 0 0 0,2 2-12 0 0,-3-4 5 0 0,-1 0 1 0 0,1 0 0 0 0,0-1-1 0 0,0 1 1 0 0,0-1 0 0 0,0 1 0 0 0,0-1-1 0 0,0 0 1 0 0,1 0 0 0 0,-1 0-1 0 0,0 0 1 0 0,1 0 0 0 0,-1 0-1 0 0,0-1 1 0 0,1 1 0 0 0,-1-1-1 0 0,1 0 1 0 0,-1 0 0 0 0,2 0-6 0 0,5 1 32 0 0,1-1 0 0 0,0-1 1 0 0,-1 0-1 0 0,4-1-32 0 0,-7 1 5 0 0,1-1 1 0 0,-1 1-1 0 0,0-1 1 0 0,0-1-1 0 0,-1 1 1 0 0,1-1-1 0 0,0 0 1 0 0,-1-1-1 0 0,0 1 1 0 0,1-1-1 0 0,-1 0 1 0 0,3-4-6 0 0,6-6-156 0 0,0-2-1 0 0,-2 0 1 0 0,4-6 156 0 0,16-20-888 0 0,-14 19 315 0 0,-12 15 206 0 0,0 0 0 0 0,1 1 0 0 0,5-7 367 0 0,-10 14-18 0 0,-1 0 1 0 0,0-1 0 0 0,0 1-1 0 0,0 0 1 0 0,1 0 0 0 0,-1 0-1 0 0,0 0 1 0 0,0 0 0 0 0,0 0-1 0 0,1 0 1 0 0,-1 0 0 0 0,0 1-1 0 0,0-1 1 0 0,0 0 0 0 0,0 1-1 0 0,1-1 1 0 0,-1 1-1 0 0,0 0 18 0 0,21 9-13 0 0,23 18 12 0 0,-42-25 26 0 0,0 0 0 0 0,-1 0-1 0 0,1 0 1 0 0,-1 1 0 0 0,0-1 0 0 0,2 4-25 0 0,12 15 348 0 0,-10-15-229 0 0,-3-4-46 0 0,0 0 0 0 0,0 0 1 0 0,-1 0-1 0 0,1 0 1 0 0,-1 1-1 0 0,0-1 0 0 0,1 2-73 0 0,-2-3 51 0 0,0 1 0 0 0,1-1 0 0 0,0 0 0 0 0,-1 0 0 0 0,1 1 0 0 0,0-1 0 0 0,1 0-51 0 0,-2-1 61 0 0,1 1 0 0 0,-1-1 1 0 0,0 1-1 0 0,1-1 1 0 0,-1 1-1 0 0,0 0 1 0 0,0 0-1 0 0,0 0 0 0 0,0-1 1 0 0,0 1-1 0 0,0 1-61 0 0,0-3 36 0 0,0 1-1 0 0,0 0 0 0 0,0 0 1 0 0,0-1-1 0 0,0 1 0 0 0,0-1 0 0 0,0 1 1 0 0,0-1-1 0 0,0 1 0 0 0,1-1 1 0 0,-1 1-1 0 0,0-1 0 0 0,1 0-35 0 0,0 1 117 0 0,0-1 75 0 0,0 3 476 0 0,-4-9-464 0 0,-16-19-29 0 0,15 21-142 0 0,0 1-1 0 0,0-2 0 0 0,0 1 0 0 0,0 0 0 0 0,1 0 0 0 0,-1-1 0 0 0,1 0 0 0 0,1 1 0 0 0,-1-1 0 0 0,1 0 0 0 0,-1 0 0 0 0,1 0-32 0 0,1 2 0 0 0,-1 0 0 0 0,0 1 0 0 0,1-1 0 0 0,-1 0 0 0 0,-1 1 0 0 0,1-1 0 0 0,-1-1 0 0 0,1 2 0 0 0,-1 0 0 0 0,1 0 0 0 0,1 0 0 0 0,-1 0 0 0 0,0 0 0 0 0,0 0 0 0 0,1 0 0 0 0,-1 0 0 0 0,1 0 0 0 0,0 0 0 0 0,-1 0 0 0 0,1 0 0 0 0,0 0 0 0 0,0-1 0 0 0,1-16-62 0 0,-1 18 43 0 0,0-1 0 0 0,0 0 0 0 0,0 0 0 0 0,0 0 0 0 0,0 0 1 0 0,0 0-1 0 0,1 0 0 0 0,-1 0 0 0 0,1 0 0 0 0,-1 0 0 0 0,1 0 0 0 0,0 0 1 0 0,-1 1-1 0 0,1-1 0 0 0,0 0 0 0 0,0 1 0 0 0,0-1 0 0 0,1 0 0 0 0,-1 1 0 0 0,0-1 1 0 0,2 0 18 0 0,5-5-858 0 0,0 1 0 0 0,1 0 0 0 0,0 0 0 0 0,1 1 0 0 0,-1 0 0 0 0,1 1 0 0 0,1-1 858 0 0,7-1-1535 0 0</inkml:trace>
  <inkml:trace contextRef="#ctx0" brushRef="#br0" timeOffset="-140039.063">16420 124 16272 0 0,'-13'-1'81'0'0,"-15"-1"495"0"0,0 1 0 0 0,-24 2-576 0 0,29 1 411 0 0,8-2-295 0 0,0 2-1 0 0,0-1 0 0 0,1 2 0 0 0,-1 0 0 0 0,1 0 0 0 0,0 1 0 0 0,-1 2-115 0 0,-2 1 492 0 0,11-5-427 0 0,-1 1 0 0 0,1 0-1 0 0,0 1 1 0 0,0-1 0 0 0,-5 5-65 0 0,9-7 52 0 0,1 1 1 0 0,-1-1-1 0 0,1 1 0 0 0,0-1 0 0 0,0 1 1 0 0,-1 0-1 0 0,1-1 0 0 0,0 1 0 0 0,0 0 1 0 0,1 0-1 0 0,-1 0 0 0 0,0-1 0 0 0,1 1 0 0 0,-1 0 1 0 0,1 0-1 0 0,-1 0 0 0 0,1 0 0 0 0,0 0 1 0 0,0 0-1 0 0,0 0 0 0 0,0 0 0 0 0,0 2-52 0 0,1 2 62 0 0,1 1 0 0 0,-1-1 0 0 0,1 1 0 0 0,1-1 0 0 0,-1 0 0 0 0,1 0 0 0 0,0 0 0 0 0,0 0 0 0 0,0-1 0 0 0,1 1 0 0 0,1 0-62 0 0,3 4-5 0 0,1 0 0 0 0,0 0 0 0 0,0-1 0 0 0,1-1-1 0 0,1 1 6 0 0,13 15 38 0 0,-19-18-22 0 0,-1-1 1 0 0,1 0 0 0 0,1 0-1 0 0,1 0-16 0 0,37 25 131 0 0,24 17 272 0 0,-62-42-310 0 0,1 0 0 0 0,0 0 1 0 0,1-1-1 0 0,-1 0 0 0 0,1 0 1 0 0,7 3-94 0 0,-5-3 538 0 0,-15 0 300 0 0,-17 1-185 0 0,1-4-436 0 0,0 0 1 0 0,0-1-1 0 0,0-1 0 0 0,-12-3-217 0 0,-45-9-2872 0 0,63 9 1480 0 0</inkml:trace>
  <inkml:trace contextRef="#ctx0" brushRef="#br0" timeOffset="-133755.884">0 1564 5840 0 0,'5'-4'281'0'0,"-2"2"-245"0"0,0 0-1 0 0,0 0 1 0 0,0 0 0 0 0,1 0-1 0 0,-1 1 1 0 0,1-1 0 0 0,2 0-36 0 0,14-6 77 0 0,-5 2-67 0 0,-1 0-1 0 0,1 1 1 0 0,5 0-10 0 0,13-5 24 0 0,-15 6 33 0 0,0 0 1 0 0,0 0-1 0 0,10 1-57 0 0,-6 1 79 0 0,70-5-7 0 0,-38 4 347 0 0,34 4-419 0 0,-41 0 326 0 0,0-1 1 0 0,34-7-327 0 0,121-12 1070 0 0,-111 13-628 0 0,-32 1-151 0 0,78-8 331 0 0,361-31-31 0 0,-199 31-255 0 0,-116 2-139 0 0,-1-1-125 0 0,-70 8 27 0 0,127-1-10 0 0,-9-2 43 0 0,-40 4-121 0 0,192-14-163 0 0,-194 13 152 0 0,-29 2 0 0 0,3-4 48 0 0,305-22 240 0 0,-305 16-253 0 0,-75 8-78 0 0,234-3 83 0 0,-2 0 0 0 0,162-30-120 0 0,-178 8 216 0 0,204-1-174 0 0,-113 9 292 0 0,-55-9 174 0 0,-53 4-70 0 0,-186 23 236 0 0,97 9-594 0 0,-130-3-326 0 0,249-1 424 0 0,-166-4 54 0 0,108-12 150 0 0,-135 5-19 0 0,182-8-76 0 0,-241 11-219 0 0,28-7 12 0 0,-67 9 16 0 0,104-12-36 0 0,7 6 20 0 0,-94 8 33 0 0,13-1 256 0 0,16-5-289 0 0,272-35 80 0 0,-145 29 30 0 0,-39 5-110 0 0,-71 5 0 0 0,135 2-2 0 0,-118 3 14 0 0,-50-3 42 0 0,22-6-54 0 0,-8 2 0 0 0,281-7-60 0 0,-197 6 58 0 0,128 3 56 0 0,-220 4-54 0 0,6 1 0 0 0,-1-3 0 0 0,8-3 0 0 0,141-14 0 0 0,-61 8 0 0 0,52-3 0 0 0,-26 4 0 0 0,39 7 0 0 0,-190 3 0 0 0,128-6 0 0 0,-70 1 0 0 0,146-8 0 0 0,-184 10-4 0 0,67-3 72 0 0,97 2-68 0 0,-143 5 0 0 0,11 5 0 0 0,-10 2 0 0 0,-15-2 10 0 0,39-1-10 0 0,-38-2 183 0 0,15 3-183 0 0,23 2-1 0 0,-12-8-21 0 0,-46-1 1 0 0,0 2 0 0 0,17 3 21 0 0,7 0-27 0 0,-43-4 18 0 0,0 1 1 0 0,-1 1 0 0 0,15 3 8 0 0,11 4 30 0 0,1-3 1 0 0,13 0-31 0 0,28 3-1 0 0,-38-4 1 0 0,-17-1 0 0 0,23 4 0 0 0,-29-3 0 0 0,1-2 0 0 0,21 0 0 0 0,2 0 0 0 0,-25-2 13 0 0,1-1 0 0 0,0-1 1 0 0,15-3-14 0 0,-5 1 24 0 0,11 1-24 0 0,-18 1 0 0 0,17-4 0 0 0,10-1 0 0 0,-13 5 0 0 0,1-3 0 0 0,25-6 0 0 0,57-6 133 0 0,-108 13-83 0 0,0 2-1 0 0,0 0 1 0 0,16 1-50 0 0,-10 1 91 0 0,-4-1 13 0 0,2 0-71 0 0,0 0 1 0 0,16-4-34 0 0,-13 2-8 0 0,-1 1 0 0 0,7 1 8 0 0,-26 0 0 0 0,42-1 0 0 0,-21-1 30 0 0,-20 0-9 0 0,1 1 5 0 0,139-10 473 0 0,-114 7-36 0 0,30 1-463 0 0,-57 3 16 0 0,0 0 0 0 0,0 0 0 0 0,0 0-1 0 0,0-1 1 0 0,0 1 0 0 0,0-1 0 0 0,2-1-16 0 0,8-1 33 0 0,-3 3-31 0 0,-6 0 7 0 0,0 0 0 0 0,0 0 0 0 0,0 0 0 0 0,-1 0 0 0 0,1 1-1 0 0,0 0 1 0 0,3 1-9 0 0,0-1 79 0 0,-6-1-5008 0 0,-1 0-316 0 0</inkml:trace>
  <inkml:trace contextRef="#ctx0" brushRef="#br0" timeOffset="-132475.875">16840 284 6448 0 0,'0'0'141'0'0,"0"0"23"0"0,0 0 13 0 0,5-10 1374 0 0,-4 8-1513 0 0,0 1-29 0 0,-1 0 0 0 0,1 0-1 0 0,0 1 1 0 0,0-1-1 0 0,-1 0 1 0 0,1 1-1 0 0,0-1 1 0 0,0 0 0 0 0,0 1-1 0 0,0-1 1 0 0,0 1-1 0 0,0-1 1 0 0,0 1 0 0 0,-1 0-1 0 0,1-1 1 0 0,1 1-1 0 0,-1 0 1 0 0,0 0 0 0 0,0 0-1 0 0,0-1 1 0 0,1 1-9 0 0,46-6 12 0 0,-35 4 56 0 0,-11 3 88 0 0,2-1 45 0 0,-4 0-176 0 0,0 0 0 0 0,1 0 0 0 0,-1 0 0 0 0,0 0 1 0 0,0 0-1 0 0,1 0 0 0 0,-1 0 0 0 0,0 0 0 0 0,1 0 0 0 0,-1 0 0 0 0,0 0 0 0 0,0 0 0 0 0,1 0 1 0 0,-1 0-1 0 0,0 0 0 0 0,0 0 0 0 0,1 0 0 0 0,-1 0 0 0 0,0 0 0 0 0,0 0 0 0 0,1 1 0 0 0,-1-1 0 0 0,0 0 1 0 0,0 0-1 0 0,0 0 0 0 0,1 0 0 0 0,-1 1 0 0 0,0-1 0 0 0,0 0 0 0 0,0 0 0 0 0,0 0 0 0 0,1 1 1 0 0,-1-1-1 0 0,0 0 0 0 0,0 0 0 0 0,0 1 0 0 0,0-1 0 0 0,0 0 0 0 0,0 0 0 0 0,0 1 0 0 0,0-1 0 0 0,0 0 1 0 0,0 1-1 0 0,0-1 0 0 0,0 0 0 0 0,0 0 0 0 0,0 1 0 0 0,0-1-25 0 0,0 1 35 0 0,0 0 0 0 0,0 0 0 0 0,0 0 0 0 0,0-1 1 0 0,-1 1-1 0 0,1 0 0 0 0,0 0 0 0 0,-1 0 0 0 0,1 0 0 0 0,0-1 0 0 0,-1 1 0 0 0,1 0 0 0 0,-1 0 0 0 0,1-1 1 0 0,-1 1-1 0 0,0 0-35 0 0,-1 1 23 0 0,-1 0 0 0 0,0 0 0 0 0,0-1 0 0 0,0 1 0 0 0,0-1 0 0 0,0 1 0 0 0,0-1 1 0 0,0 0-1 0 0,0 0 0 0 0,-1-1 0 0 0,1 1 0 0 0,0-1 0 0 0,-1 0 0 0 0,1 1 0 0 0,0-1 0 0 0,-1-1 1 0 0,1 1-1 0 0,0 0 0 0 0,0-1 0 0 0,-1 0 0 0 0,-1 0-23 0 0,5 1 8 0 0,-1 0 0 0 0,0 0 1 0 0,1 0-1 0 0,-1 0 0 0 0,1-1 0 0 0,-1 1 1 0 0,1 0-1 0 0,-1 0 0 0 0,0 0 0 0 0,1-1 0 0 0,-1 1 1 0 0,1 0-1 0 0,-1-1 0 0 0,1 1 0 0 0,-1 0 1 0 0,1-1-1 0 0,0 1 0 0 0,-1-1 0 0 0,1 1 0 0 0,-1 0 1 0 0,1-1-1 0 0,0 0-8 0 0,0 1 15 0 0,0-1 0 0 0,0 0 0 0 0,0 0 0 0 0,0 1 0 0 0,1-1 0 0 0,-1 0 0 0 0,0 0 0 0 0,1 1 0 0 0,-1-1 0 0 0,0 0 0 0 0,1 1 0 0 0,-1-1 0 0 0,1 1 0 0 0,-1-1 0 0 0,1 0 1 0 0,-1 1-1 0 0,1-1 0 0 0,-1 1 0 0 0,1-1-15 0 0,2-1 11 0 0,-1 0 0 0 0,1 0 0 0 0,0 0 0 0 0,0 1 0 0 0,0-1 1 0 0,0 1-1 0 0,0 0 0 0 0,0-1 0 0 0,0 1 0 0 0,0 1 0 0 0,0-1 0 0 0,1 0-11 0 0,41-3 125 0 0,-30 3-111 0 0,-4 0-354 0 0,0 1 0 0 0,0 0 0 0 0,-1 0 0 0 0,1 1 0 0 0,0 1 0 0 0,0 0 0 0 0,-1 0 0 0 0,1 1 0 0 0,-1 1 0 0 0,7 2 340 0 0,-6 1-3752 0 0</inkml:trace>
  <inkml:trace contextRef="#ctx0" brushRef="#br0" timeOffset="-131930.989">16919 594 3216 0 0,'0'0'93'0'0,"0"-1"2"0"0,5-2-51 0 0,1 0 1 0 0,-1 1-1 0 0,0-1 0 0 0,1 1 1 0 0,0 0-1 0 0,-1 1 0 0 0,1-1 1 0 0,0 1-1 0 0,0 0 0 0 0,0 1 1 0 0,0-1-1 0 0,-1 1 0 0 0,1 0 1 0 0,0 1-1 0 0,0 0 1 0 0,2 0-45 0 0,25 1 855 0 0,-32-2-765 0 0,0 0-1 0 0,0 0 0 0 0,-1 1 1 0 0,1-1-1 0 0,0 0 0 0 0,0 1 0 0 0,0-1 1 0 0,-1 0-1 0 0,1 1 0 0 0,0-1 1 0 0,-1 1-1 0 0,1-1 0 0 0,0 1 1 0 0,-1-1-1 0 0,1 1 0 0 0,-1 0 1 0 0,1-1-1 0 0,-1 1 0 0 0,1 0 1 0 0,-1-1-1 0 0,1 1 0 0 0,-1 0 1 0 0,0 0-1 0 0,1-1 0 0 0,-1 1 1 0 0,0 0-1 0 0,0 0 0 0 0,1 0 1 0 0,-1 0-1 0 0,0-1 0 0 0,0 1 1 0 0,0 0-1 0 0,0 0 0 0 0,0 0 1 0 0,0 0-90 0 0,-2 1 19 0 0,0 0-1 0 0,1 0 1 0 0,-1 0 0 0 0,0 0 0 0 0,0 0-1 0 0,-1 0 1 0 0,1 0 0 0 0,0-1 0 0 0,0 1-1 0 0,-1-1 1 0 0,1 0 0 0 0,-1 0 0 0 0,1 0 0 0 0,-1 0-1 0 0,0 0 1 0 0,1 0 0 0 0,-1-1 0 0 0,0 1-1 0 0,1-1 1 0 0,-1 1 0 0 0,0-1 0 0 0,0 0-1 0 0,1-1 1 0 0,-1 1 0 0 0,0 0 0 0 0,-2-1-19 0 0,4 0 19 0 0,0 1 1 0 0,0 0-1 0 0,1 0 0 0 0,-1-1 1 0 0,0 1-1 0 0,0-1 1 0 0,1 1-1 0 0,-1-1 0 0 0,0 1 1 0 0,1-1-1 0 0,-1 0 1 0 0,0 1-1 0 0,1-1 0 0 0,-1 0 1 0 0,1 1-1 0 0,-1-1 1 0 0,1 0-1 0 0,-1 1 0 0 0,1-1 1 0 0,0 0-1 0 0,-1 0 1 0 0,1 0-1 0 0,0 0 0 0 0,0 1 1 0 0,0-1-1 0 0,-1 0 1 0 0,1 0-1 0 0,0 0 1 0 0,0 0-1 0 0,0 0 0 0 0,0 1 1 0 0,1-1-20 0 0,-1-1 35 0 0,0 1 0 0 0,1-1 0 0 0,-1 1 0 0 0,1-1-1 0 0,0 1 1 0 0,-1-1 0 0 0,1 1 0 0 0,0 0 0 0 0,0 0 0 0 0,0-1 0 0 0,0 1 0 0 0,0 0 0 0 0,0 0 0 0 0,0 0 0 0 0,0 0 0 0 0,1 0 0 0 0,-1 0 0 0 0,0 0 0 0 0,1 0 0 0 0,-1 1-35 0 0,8-4 44 0 0,-1 0 1 0 0,1 1 0 0 0,0 0-1 0 0,0 0 1 0 0,0 1 0 0 0,0 0-1 0 0,0 1 1 0 0,0 0 0 0 0,0 0-1 0 0,1 1 1 0 0,-1 0 0 0 0,2 1-45 0 0,-4 1-15 0 0,-7-2 12 0 0,1 1 0 0 0,-1-1-1 0 0,1 1 1 0 0,-1-1 0 0 0,1 1 0 0 0,-1-1 0 0 0,1 1 0 0 0,-1-1-1 0 0,0 1 1 0 0,1-1 0 0 0,-1 1 0 0 0,0-1 0 0 0,1 1-1 0 0,-1 0 1 0 0,0-1 0 0 0,0 1 0 0 0,0-1 0 0 0,1 1-1 0 0,-1 0 1 0 0,0-1 0 0 0,0 1 0 0 0,0 0 0 0 0,0-1-1 0 0,0 1 1 0 0,0 0 0 0 0,-1-1 0 0 0,1 1 0 0 0,0 0 0 0 0,0-1-1 0 0,0 1 4 0 0,-1 1-6 0 0,1-1 0 0 0,0 1 0 0 0,-1-1 0 0 0,1 0 0 0 0,-1 1 0 0 0,1-1-1 0 0,-1 1 1 0 0,0-1 0 0 0,0 0 0 0 0,0 1 0 0 0,0-1 0 0 0,0 1 6 0 0,-3 0 15 0 0,0 1 0 0 0,0-1 0 0 0,0 1 0 0 0,0-1 0 0 0,-1-1 0 0 0,1 1 0 0 0,0-1 1 0 0,-1 1-1 0 0,0-1 0 0 0,1-1 0 0 0,-2 1-15 0 0,-10 1 94 0 0,-1-1-1 0 0,-7-1-93 0 0,23 0 1 0 0,0 0-430 0 0,1 0-2018 0 0,0 0-871 0 0</inkml:trace>
  <inkml:trace contextRef="#ctx0" brushRef="#br0" timeOffset="-131370.656">16993 197 4688 0 0,'0'0'101'0'0,"16"1"263"0"0,-14-1-355 0 0,11 3 115 0 0,1 0 1 0 0,-1-1 0 0 0,2-1-125 0 0,-12 0 68 0 0,-1 0 0 0 0,1 0-1 0 0,-1 1 1 0 0,0-1 0 0 0,0 1 0 0 0,0-1 0 0 0,0 1 0 0 0,0 0 0 0 0,0 0-1 0 0,0 1-67 0 0,-1-1 21 0 0,-2 0 0 0 0,1 0 0 0 0,0 0 0 0 0,0 0-1 0 0,-1 0 1 0 0,1 0 0 0 0,-1 0 0 0 0,1 0 0 0 0,-1 0-1 0 0,0-1 1 0 0,0 1 0 0 0,0 0 0 0 0,0 0 0 0 0,0 0-1 0 0,0-1 1 0 0,-1 1 0 0 0,0 0-21 0 0,-1 1 40 0 0,1-1 1 0 0,-1 0-1 0 0,0 0 1 0 0,0-1-1 0 0,0 1 1 0 0,0-1-1 0 0,0 1 0 0 0,0-1 1 0 0,0 0-1 0 0,-2 0-40 0 0,-9 2 221 0 0,0-1-1 0 0,0 0 0 0 0,-1-1 0 0 0,-12-1-220 0 0,19-1 92 0 0,-4 1 56 0 0,-1 0-1 0 0,0-1 1 0 0,0-1 0 0 0,-5-1-148 0 0,3-4 240 0 0,14 7-76 0 0,-3-13 1465 0 0,4 11-1610 0 0,1 1 0 0 0,-1-1 0 0 0,1 1 0 0 0,0-1 0 0 0,0 1 0 0 0,0 0 0 0 0,-1-1-1 0 0,1 1 1 0 0,0 0 0 0 0,1 0 0 0 0,-1 0 0 0 0,0-1 0 0 0,0 1 0 0 0,0 0 0 0 0,1 0 0 0 0,-1 1 0 0 0,0-1 0 0 0,1 0 0 0 0,-1 0 0 0 0,1 1 0 0 0,-1-1-1 0 0,1 1 1 0 0,-1-1 0 0 0,2 1-19 0 0,6-3 96 0 0,0 0 1 0 0,0 1-1 0 0,7-1-96 0 0,10-1-72 0 0,1 1 0 0 0,-1 1 0 0 0,1 2 0 0 0,9 1 72 0 0,-6 0-3150 0 0,-15 3-236 0 0</inkml:trace>
  <inkml:trace contextRef="#ctx0" brushRef="#br0" timeOffset="-130849.56">17005 621 3392 0 0,'0'0'76'0'0,"0"0"16"0"0,0 0 4 0 0,-5 7 53 0 0,-1-1-138 0 0,2 1-11 0 0,1-2 32 0 0,3-3 131 0 0,0-2 43 0 0,0 0 9 0 0,0 0 45 0 0,0 0 184 0 0,0 0 78 0 0,0 0 20 0 0,0 0-26 0 0,0 0-118 0 0,0 0-50 0 0,0 0-10 0 0,0 0-24 0 0,0 0-88 0 0,0 0-40 0 0,0 0-8 0 0,1-1-140 0 0,0 1-1 0 0,0-1 1 0 0,0 0 0 0 0,1 1 0 0 0,-1-1 0 0 0,0 0-1 0 0,0 0 1 0 0,0 1 0 0 0,0-1 0 0 0,0 0 0 0 0,0-1-38 0 0,2 0-6 0 0,-1 0 0 0 0,1 0 0 0 0,0-1 0 0 0,0 2 0 0 0,1-1 1 0 0,-1 0-1 0 0,0 1 0 0 0,1-1 0 0 0,-1 1 0 0 0,1 0 6 0 0,1-1-291 0 0,5-1-2831 0 0</inkml:trace>
  <inkml:trace contextRef="#ctx0" brushRef="#br1" timeOffset="-43540.16">1576 4880 8232 0 0,'1'-4'300'0'0,"0"0"1"0"0,0 0 0 0 0,0-1-1 0 0,-1 1 1 0 0,1 0-1 0 0,-1 0 1 0 0,0-1 0 0 0,0 1-1 0 0,-1 0 1 0 0,1-1-1 0 0,-2-1-300 0 0,0-18 1614 0 0,-2-18 1146 0 0,4 41-2649 0 0,0 0 0 0 0,-1 0 0 0 0,1 1 1 0 0,0-1-1 0 0,0 0 0 0 0,0 0 0 0 0,1 1 1 0 0,-1-1-1 0 0,0 0 0 0 0,0 0 0 0 0,0 1 1 0 0,0-1-1 0 0,1 0 0 0 0,-1 1 1 0 0,0-1-1 0 0,1 0 0 0 0,-1 1 0 0 0,0-1 1 0 0,1 1-1 0 0,-1-1 0 0 0,1 0-111 0 0,0 1 40 0 0,-1 0 0 0 0,1 0 1 0 0,-1 0-1 0 0,1 0 0 0 0,-1 0 0 0 0,1 0 0 0 0,-1 0 1 0 0,0 0-1 0 0,1 0 0 0 0,-1 0 0 0 0,1 0 0 0 0,-1 1 0 0 0,1-1 1 0 0,-1 0-1 0 0,0 0 0 0 0,1 1 0 0 0,-1-1 0 0 0,1 0 1 0 0,-1 0-1 0 0,0 1 0 0 0,1-1 0 0 0,-1 0 0 0 0,0 1 1 0 0,1-1-42 0 0,2 3 78 0 0,0 1-1 0 0,-1-1 0 0 0,1 1 1 0 0,-1-1-1 0 0,0 1 0 0 0,2 3-76 0 0,10 29 179 0 0,-2 1 0 0 0,-1 0 0 0 0,-2 1 0 0 0,-2 0-1 0 0,-1 0 1 0 0,-2 1-179 0 0,4 21 138 0 0,3 19 84 0 0,8 118 328 0 0,-15-161-482 0 0,-4-25-14 0 0,1 0 0 0 0,1 0 0 0 0,0 0 0 0 0,0 0 0 0 0,2 2-54 0 0,0 6 64 0 0,-1-15-76 0 0,1-11-128 0 0,-3 0-509 0 0,0 0 0 0 0,0 1 0 0 0,0-1 0 0 0,-1 1 0 0 0,0-1 0 0 0,0 0 649 0 0,0-3-3240 0 0,0-13-3121 0 0</inkml:trace>
  <inkml:trace contextRef="#ctx0" brushRef="#br1" timeOffset="-43253.15">1466 5226 12264 0 0,'0'0'273'0'0,"0"0"40"0"0,0 0 23 0 0,0 0-33 0 0,2 1-196 0 0,1 0-99 0 0,18 0 20 0 0,9-2 821 0 0,0-2 0 0 0,0-2 0 0 0,-1 0 0 0 0,16-6-849 0 0,2-1 853 0 0,31-8-172 0 0,-38 9-460 0 0,26-4-221 0 0,-32 8 16 0 0,25-3-1685 0 0,-43 8 747 0 0</inkml:trace>
  <inkml:trace contextRef="#ctx0" brushRef="#br1" timeOffset="-42828.382">1992 5229 12296 0 0,'-7'-4'1332'0'0,"7"3"-1284"0"0,1 0 1 0 0,-1 0-1 0 0,1 0 1 0 0,-1-1-1 0 0,1 1 1 0 0,0 0-1 0 0,-1 0 1 0 0,1 0-1 0 0,0 0 1 0 0,0 0-1 0 0,0 0 0 0 0,0 1 1 0 0,0-1-1 0 0,0 0 1 0 0,0 0-1 0 0,0 1 1 0 0,0-1-49 0 0,0 0 4 0 0,9-8 498 0 0,0-1 1 0 0,1 1 0 0 0,8-4-503 0 0,-9 5 147 0 0,0 1-1 0 0,0-1 1 0 0,-1-1-1 0 0,3-2-146 0 0,14-15 206 0 0,-19 20-133 0 0,0 1 0 0 0,-1-2 0 0 0,0 1-1 0 0,2-4-72 0 0,-2 2 86 0 0,6-9 137 0 0,-11 17-178 0 0,-1-1 0 0 0,0 0-1 0 0,1 1 1 0 0,-1-1 0 0 0,0 0-1 0 0,0 0 1 0 0,0 1 0 0 0,1-1-1 0 0,-1 0 1 0 0,0 0 0 0 0,0 1-1 0 0,0-1 1 0 0,0 0 0 0 0,0 1-1 0 0,0-1 1 0 0,-1 0 0 0 0,1 0-1 0 0,0 1 1 0 0,0-1-1 0 0,0 0 1 0 0,-1 1 0 0 0,1-1-1 0 0,0 0-44 0 0,-1 0 212 0 0,-1 0-16 0 0,0 1-150 0 0,-1-1-1 0 0,1 1 0 0 0,0-1 0 0 0,-1 1 0 0 0,1 0 0 0 0,0 0 0 0 0,-1 0 1 0 0,1 0-1 0 0,0 1 0 0 0,-1-1 0 0 0,1 1 0 0 0,0-1 0 0 0,0 1 0 0 0,-1 0-45 0 0,-35 16 541 0 0,20-8-295 0 0,10-5-206 0 0,0 0 0 0 0,0 0-1 0 0,0 1 1 0 0,1 1 0 0 0,0-1 0 0 0,0 1-1 0 0,0 0 1 0 0,1 1 0 0 0,0-1 0 0 0,0 1-1 0 0,-3 5-39 0 0,2-1 53 0 0,4-6-29 0 0,-1 0 1 0 0,1 0-1 0 0,1 1 0 0 0,-1-1 0 0 0,-1 6-24 0 0,2-7 14 0 0,-2 10 48 0 0,0 0-1 0 0,-3 14-61 0 0,6-23 1 0 0,1-1 0 0 0,0 1 0 0 0,0 0 0 0 0,0-1-1 0 0,0 1 1 0 0,1-1 0 0 0,-1 1 0 0 0,1-1 0 0 0,0 1 0 0 0,1-1-1 0 0,0 2 0 0 0,4 13 0 0 0,-6-16 0 0 0,1 0 0 0 0,-1-1 0 0 0,1 1 0 0 0,0 0 0 0 0,0-1 0 0 0,1 1 0 0 0,-1 0 0 0 0,0-1 0 0 0,1 0 0 0 0,0 1 0 0 0,-1-1 0 0 0,1 0 0 0 0,0 0 0 0 0,1 1 0 0 0,4 2 13 0 0,1 1-1 0 0,0-2 1 0 0,0 1-1 0 0,0-1 1 0 0,0-1-1 0 0,1 1 1 0 0,-1-1-1 0 0,1-1 0 0 0,0 0 1 0 0,0 0-1 0 0,0-1 1 0 0,0 0-1 0 0,0 0 1 0 0,3-1-13 0 0,20-1-442 0 0,-1-1 0 0 0,0-1 1 0 0,14-5 441 0 0,-25 5-1255 0 0,-2-4-52 0 0</inkml:trace>
  <inkml:trace contextRef="#ctx0" brushRef="#br1" timeOffset="-42562.193">2524 5077 14168 0 0,'0'0'322'0'0,"-8"4"430"0"0,-73 58 493 0 0,74-57-997 0 0,1 1 0 0 0,0 0 0 0 0,1-1 0 0 0,0 2 0 0 0,-1-1 0 0 0,2 1 0 0 0,-1 0-248 0 0,-6 11 771 0 0,1 1 1 0 0,0 1-772 0 0,9-17 46 0 0,0 0 0 0 0,0 0 0 0 0,0 0 0 0 0,0 0 0 0 0,1 1 0 0 0,-1-1 1 0 0,1 0-1 0 0,0 0 0 0 0,0 0 0 0 0,0 0 0 0 0,0 1 0 0 0,1-1 0 0 0,-1 0 0 0 0,1 0 0 0 0,0 0 0 0 0,0 0 0 0 0,0 0 0 0 0,0 0 0 0 0,1 0 0 0 0,-1 0 0 0 0,1-1 0 0 0,-1 1 1 0 0,1 0-1 0 0,1 1-46 0 0,1 0 18 0 0,-1 0 0 0 0,0-1 0 0 0,1 1 0 0 0,0-1 0 0 0,0 1 0 0 0,0-1-1 0 0,0 0 1 0 0,1-1 0 0 0,-1 1 0 0 0,1-1 0 0 0,-1 0 0 0 0,1 0 0 0 0,0 0 0 0 0,4 0-18 0 0,1 1 17 0 0,-3-2-1 0 0,-1 1 0 0 0,1-1 0 0 0,-1 0 0 0 0,1-1 1 0 0,-1 0-1 0 0,1 0 0 0 0,1 0-16 0 0,31-3 11 0 0,-19 1-1 0 0,-1 0-1 0 0,9-2-9 0 0,-11 0-664 0 0,0 0-1 0 0,0-1 0 0 0,-1-1 1 0 0,0 0-1 0 0,0-1 0 0 0,4-4 665 0 0,-5 2-1679 0 0</inkml:trace>
  <inkml:trace contextRef="#ctx0" brushRef="#br1" timeOffset="-42025.755">2742 4740 11552 0 0,'0'0'334'0'0,"0"0"5"0"0,0 0-164 0 0,0 2 114 0 0,13 30 1016 0 0,-1 1-1 0 0,0 3-1304 0 0,-8-21 249 0 0,12 44 1089 0 0,-2 1 0 0 0,2 27-1338 0 0,16 128 1656 0 0,-27-164-1224 0 0,-3-41-288 0 0,0 0 0 0 0,0 0 0 0 0,-1 8-144 0 0,-1-17 8 0 0,0 0 1 0 0,1-1-1 0 0,-1 1 0 0 0,0 0 0 0 0,0-1 0 0 0,1 1 0 0 0,-1 0 0 0 0,0-1 0 0 0,1 1 1 0 0,-1-1-1 0 0,0 1 0 0 0,1-1 0 0 0,-1 1 0 0 0,1-1 0 0 0,0 1-8 0 0,1 2 516 0 0,4-20-435 0 0,-1-1-1 0 0,0 0 1 0 0,1-13-81 0 0,2-7-102 0 0,-4 19 22 0 0,2-1 1 0 0,0 1-1 0 0,1 1 1 0 0,1-1 0 0 0,1 1-1 0 0,1 1 1 0 0,8-12 79 0 0,-14 24-12 0 0,0 0 1 0 0,1 0 0 0 0,-1 1-1 0 0,1 0 1 0 0,0 0-1 0 0,0 0 1 0 0,1 0 0 0 0,-1 1-1 0 0,1 0 1 0 0,-1 0 0 0 0,1 1-1 0 0,0-1 1 0 0,0 1-1 0 0,0 0 1 0 0,1 1 0 0 0,-1 0-1 0 0,4-1 12 0 0,-10 2-2 0 0,1 0 0 0 0,0 0-1 0 0,0 0 1 0 0,0 0 0 0 0,0 0-1 0 0,0 0 1 0 0,-1 0 0 0 0,1 0-1 0 0,0 1 1 0 0,0-1 0 0 0,0 0-1 0 0,0 0 1 0 0,-1 1 0 0 0,1-1-1 0 0,0 0 1 0 0,0 1 0 0 0,-1-1-1 0 0,1 1 1 0 0,0-1 0 0 0,-1 1-1 0 0,1 0 1 0 0,0-1 0 0 0,-1 1-1 0 0,1 0 3 0 0,1 1-4 0 0,3 4 16 0 0,0 0-1 0 0,0 0 0 0 0,-1 1 1 0 0,0 0-1 0 0,0 0 0 0 0,0 0 1 0 0,-1 0-1 0 0,1 3-11 0 0,0 3 113 0 0,0 0 1 0 0,-1-1-1 0 0,0 1 1 0 0,0 6-114 0 0,-1-3 171 0 0,2 1 1 0 0,1 4-172 0 0,1-6 100 0 0,-5-13-92 0 0,1 1 0 0 0,-1-1 1 0 0,0 1-1 0 0,-1-1 0 0 0,1 1 1 0 0,0 0-1 0 0,-1-1 1 0 0,1 1-1 0 0,-1 1-8 0 0,0 3 39 0 0,0 1 1 0 0,1-1-1 0 0,0 1 0 0 0,1-1 1 0 0,0 0-1 0 0,0 1 0 0 0,0-1 1 0 0,1 0-1 0 0,0 0 0 0 0,2 3-39 0 0,-2-4 101 0 0,-3-4-102 0 0,1-1-1 0 0,0 1 1 0 0,0-1-1 0 0,-1 1 1 0 0,1-1-1 0 0,0 1 1 0 0,0-1-1 0 0,1 0 1 0 0,-1 1-1 0 0,0-1 1 0 0,0 0-1 0 0,1 0 2 0 0,-2 0-81 0 0,0-1-210 0 0,0 0-910 0 0,0 0-397 0 0,0 0-74 0 0</inkml:trace>
  <inkml:trace contextRef="#ctx0" brushRef="#br1" timeOffset="-41735.412">3421 5084 12840 0 0,'0'0'289'0'0,"0"0"40"0"0,0 0 23 0 0,1 0-36 0 0,0 0-302 0 0,0 1-1 0 0,0-1 1 0 0,0 0-1 0 0,0 1 1 0 0,-1-1-1 0 0,1 0 1 0 0,0 1-1 0 0,0-1 1 0 0,0 1-1 0 0,-1-1 1 0 0,1 1-1 0 0,0 0 1 0 0,-1-1 0 0 0,1 1-1 0 0,0 0 1 0 0,-1 0-1 0 0,1-1 1 0 0,-1 1-1 0 0,1 0 1 0 0,-1 0-1 0 0,0 0 1 0 0,1-1-1 0 0,-1 2-13 0 0,3 3 305 0 0,1 3 326 0 0,0 0 0 0 0,0 0 0 0 0,-1 1 0 0 0,0 0-1 0 0,0 0 1 0 0,-1 0 0 0 0,0 1-631 0 0,0 1 656 0 0,1 0 0 0 0,1 0-1 0 0,1 4-655 0 0,8 23 850 0 0,-9-26-650 0 0,0 0-1 0 0,6 10-199 0 0,-10-22 1 0 0,3 4 1 0 0,-1 1 0 0 0,1-1 0 0 0,0 0-1 0 0,1 0 1 0 0,-1-1 0 0 0,1 1 0 0 0,-1-1 0 0 0,1 0-1 0 0,0 0-1 0 0,10 10-88 0 0,-13-12 0 0 0,-1-1-161 0 0,0 0-678 0 0,4-7-2614 0 0,1 0-2965 0 0</inkml:trace>
  <inkml:trace contextRef="#ctx0" brushRef="#br1" timeOffset="-41549.969">3493 4966 12960 0 0,'0'0'297'0'0,"-9"-10"702"0"0,6 4-843 0 0,2 5 101 0 0,1 1 60 0 0,0 0 17 0 0,4-1-149 0 0,0 1 1 0 0,0-1-1 0 0,-1 1 1 0 0,1 0 0 0 0,3 0-186 0 0,-6 0-191 0 0,0 0 0 0 0,0 0 0 0 0,0 0 0 0 0,0 0 0 0 0,0 0 0 0 0,0 0 0 0 0,0 0 1 0 0,0 1-1 0 0,0-1 0 0 0,0 0 0 0 0,0 1 0 0 0,0-1 0 0 0,0 1 0 0 0,0-1 0 0 0,-1 1 1 0 0,1-1-1 0 0,0 1 191 0 0,1 1-1261 0 0,6 4-3793 0 0</inkml:trace>
  <inkml:trace contextRef="#ctx0" brushRef="#br1" timeOffset="-41230.088">4096 4920 13760 0 0,'0'0'314'0'0,"0"0"46"0"0,0 0 22 0 0,0 0-50 0 0,-12-3-116 0 0,9 2-3 0 0,0 0 1 0 0,0 1-1 0 0,0 0 1 0 0,0-1-1 0 0,0 1 1 0 0,0 1-1 0 0,0-1 1 0 0,-1 0-214 0 0,-10 1 706 0 0,6-1-453 0 0,1 1 1 0 0,-1 0-1 0 0,0 1 0 0 0,1-1 0 0 0,-1 2 1 0 0,1-1-1 0 0,-1 1 0 0 0,-2 1-253 0 0,-15 9 1511 0 0,-17 11-1511 0 0,25-14 267 0 0,7-3-174 0 0,1 0 0 0 0,0 1 0 0 0,0 0 0 0 0,1 1 0 0 0,-7 9-93 0 0,12-14 15 0 0,0 0 0 0 0,1 1 0 0 0,0 0 0 0 0,0-1-1 0 0,0 1 1 0 0,1 0 0 0 0,-1 1-15 0 0,-4 12 64 0 0,3-12-42 0 0,1 0-1 0 0,0 0 0 0 0,1 0 1 0 0,-1 0-1 0 0,1 1 0 0 0,0-1 1 0 0,1 2-22 0 0,-1-5 6 0 0,1 1 1 0 0,0-1-1 0 0,1 1 1 0 0,-1 0 0 0 0,1-1-1 0 0,0 1 1 0 0,-1-1-1 0 0,1 0 1 0 0,1 1-1 0 0,-1-1 1 0 0,1 0-1 0 0,-1 1 1 0 0,1-1-7 0 0,2 2 17 0 0,0 0 1 0 0,0 0-1 0 0,0-1 1 0 0,1 0-1 0 0,0 0 1 0 0,-1 0-1 0 0,1-1 1 0 0,0 1-1 0 0,1-1 0 0 0,-1 0 1 0 0,1-1-1 0 0,-1 1 1 0 0,1-1-1 0 0,2 0-17 0 0,4 2 32 0 0,1-1-1 0 0,0 0 1 0 0,0-1-1 0 0,0-1 1 0 0,1 0-1 0 0,2 0-31 0 0,4-2-44 0 0,1 0 1 0 0,-1-2-1 0 0,1 0 0 0 0,19-6 44 0 0,2-4-4538 0 0,34-15 4538 0 0,-51 16-2560 0 0,-2-1-3354 0 0</inkml:trace>
  <inkml:trace contextRef="#ctx0" brushRef="#br1" timeOffset="-40559.493">4482 4973 14768 0 0,'0'0'332'0'0,"0"0"50"0"0,-2 1 25 0 0,-11 3-215 0 0,0 1-1 0 0,0 1 1 0 0,0 0 0 0 0,-10 8-192 0 0,17-10 197 0 0,-1 0 96 0 0,0 1-1 0 0,0-1 1 0 0,0 1 0 0 0,1 1 0 0 0,0-1-1 0 0,0 1 1 0 0,-5 6-293 0 0,3-3 269 0 0,4-5-110 0 0,1 1-1 0 0,-1-1 1 0 0,1 1 0 0 0,-1 0 0 0 0,1 0-1 0 0,1 0 1 0 0,-1 0 0 0 0,0 1-159 0 0,-5 11 215 0 0,7-15-184 0 0,-1 1 0 0 0,1-1 0 0 0,0 0 0 0 0,0 0 0 0 0,0 0 0 0 0,0 0 0 0 0,0 1 1 0 0,1-1-1 0 0,-1 1 0 0 0,1-1 0 0 0,0 0 0 0 0,-1 1 0 0 0,1-1 0 0 0,0 2-31 0 0,1-2 10 0 0,-1 0-1 0 0,0 0 0 0 0,0-1 0 0 0,0 1 0 0 0,-1 0 1 0 0,1 0-1 0 0,0 0 0 0 0,-1-1 0 0 0,1 1 0 0 0,-1 0-9 0 0,-1 7-14 0 0,6-5-18 0 0,-3-3 54 0 0,0-1 0 0 0,1 0 0 0 0,-1 0 0 0 0,1 0 0 0 0,-1 0 0 0 0,0 0 0 0 0,1 0 0 0 0,-1 0 0 0 0,0 0 0 0 0,1-1 0 0 0,-1 1 0 0 0,0-1 0 0 0,1 1 1 0 0,-1-1-1 0 0,0 1 0 0 0,0-1 0 0 0,0 0 0 0 0,1 1 0 0 0,-1-2-22 0 0,1 1 25 0 0,4-2-19 0 0,-1 0 0 0 0,1 0 1 0 0,-1-1-1 0 0,0 0 0 0 0,0 0 1 0 0,-1-1-1 0 0,1 1 1 0 0,-1-1-1 0 0,0 0 0 0 0,0 0 1 0 0,0-1-1 0 0,-1 1 0 0 0,1-1-6 0 0,-1-1 0 0 0,1 1 0 0 0,0 0 0 0 0,1 0 0 0 0,0-1 0 0 0,8-11 0 0 0,-2 4-40 0 0,-8 11 27 0 0,5-3-8 0 0,-1 4-22 0 0,-4 3 42 0 0,0 0 0 0 0,-1 0 0 0 0,1 0 0 0 0,-1 1 1 0 0,0-1-1 0 0,1 1 0 0 0,-1 0 0 0 0,0-1 0 0 0,0 1 0 0 0,0 0 0 0 0,0 0 0 0 0,-1 1 0 0 0,2 0 1 0 0,21 33 2 0 0,-24-34-3 0 0,5 6 1 0 0,-1 0 0 0 0,1-1 0 0 0,0 1 0 0 0,1-1 0 0 0,0 0 0 0 0,0 0 0 0 0,0-1 0 0 0,1 0 0 0 0,0 0 0 0 0,0 0 0 0 0,1-1 0 0 0,-1 0 0 0 0,5 1 0 0 0,-9-5 5 0 0,0 0-1 0 0,1 0 0 0 0,-1 0 0 0 0,1 0 1 0 0,0-1-1 0 0,-1 0 0 0 0,1 1 0 0 0,-1-1 1 0 0,1-1-1 0 0,0 1 0 0 0,-1 0 0 0 0,1-1 0 0 0,1 0-4 0 0,6-2 101 0 0,0-1-1 0 0,-1 0 0 0 0,8-4-100 0 0,-7 3 69 0 0,0 0 0 0 0,-1-1 0 0 0,0 0 0 0 0,0-1 0 0 0,0 0-1 0 0,-1 0 1 0 0,0-1 0 0 0,-1 0 0 0 0,0-1 0 0 0,0 0 0 0 0,-1 0 0 0 0,0-1-1 0 0,0 0 1 0 0,3-7-69 0 0,-4 7 72 0 0,0 0 1 0 0,1 0-1 0 0,7-7-72 0 0,11-16 87 0 0,-8 4-90 0 0,-1 0 0 0 0,-1 0 0 0 0,-1-2 1 0 0,-2 0-1 0 0,5-17 3 0 0,-10 22 15 0 0,0 0 1 0 0,-1 0 0 0 0,-2-1 0 0 0,-1 1 0 0 0,0-1-1 0 0,-3 0 1 0 0,0-11-16 0 0,-1 31 9 0 0,0 1 1 0 0,0 0-1 0 0,0-1 0 0 0,-1 1 0 0 0,0 0 0 0 0,0-1 0 0 0,-2-3-9 0 0,3 8 3 0 0,0 0 0 0 0,0 0 0 0 0,-1 0-1 0 0,1 0 1 0 0,0 1 0 0 0,-1-1 0 0 0,1 0 0 0 0,-1 1-1 0 0,1-1 1 0 0,-1 1 0 0 0,0-1 0 0 0,0 1-1 0 0,0 0 1 0 0,0-1 0 0 0,0 1 0 0 0,0 0 0 0 0,0 0-1 0 0,0 1 1 0 0,0-1 0 0 0,0 0 0 0 0,-1 1 0 0 0,1-1-1 0 0,-1 1-2 0 0,0 0 2 0 0,0 0-1 0 0,-1 0 0 0 0,1 0 1 0 0,0 1-1 0 0,0-1 0 0 0,0 1 1 0 0,0-1-1 0 0,-1 1 0 0 0,1 0 1 0 0,0 1-1 0 0,0-1 0 0 0,1 0 1 0 0,-1 1-1 0 0,0 0 0 0 0,0 0 1 0 0,1 0-1 0 0,-1 0 0 0 0,1 0 1 0 0,-1 0-1 0 0,1 0 0 0 0,0 1 1 0 0,0-1-1 0 0,0 1 0 0 0,0 1-1 0 0,-5 7 7 0 0,1 0-1 0 0,0 0 0 0 0,1 1 1 0 0,1 0-1 0 0,-3 7-6 0 0,-1 5-2 0 0,4-16-7 0 0,1 1 0 0 0,1-1 0 0 0,-1 1-1 0 0,1 0 1 0 0,1 0 0 0 0,-1 0 0 0 0,1 7 9 0 0,-1 13-15 0 0,1-22 16 0 0,1 0-1 0 0,-1 0 0 0 0,1 1 0 0 0,1-1 0 0 0,-1 0 0 0 0,1 0 0 0 0,5 21 0 0 0,5 27-14 0 0,-9-44-16 0 0,0 0 1 0 0,1-1 0 0 0,0 0 0 0 0,0 1 0 0 0,1-1 0 0 0,1 0-1 0 0,0-1 1 0 0,5 10 29 0 0,6 13 30 0 0,-13-25-9 0 0,1 1 0 0 0,0-1 1 0 0,3 5-22 0 0,18 24 252 0 0,1 1 448 0 0,2 0 0 0 0,6 4-700 0 0,-21-27 230 0 0,0 1 0 0 0,1-2 0 0 0,1 0 0 0 0,1 0 0 0 0,-1-2 1 0 0,2 0-1 0 0,0-1 0 0 0,12 6-230 0 0,-23-13 19 0 0,-5-2-14 0 0,1 0 0 0 0,0 0 1 0 0,0 0-1 0 0,0-1 0 0 0,0 1 0 0 0,0-1 0 0 0,0 1 0 0 0,0-1 0 0 0,0 1 0 0 0,0-1 0 0 0,0 0 0 0 0,0 0 0 0 0,1 0-5 0 0,-3 0-87 0 0,0 0-1 0 0,1 0 1 0 0,-1 0 0 0 0,1 0-1 0 0,-1 0 1 0 0,1-1 0 0 0,-1 1-1 0 0,1 0 1 0 0,-1 0 0 0 0,1 0-1 0 0,-1 0 1 0 0,1 0-1 0 0,-1-1 1 0 0,1 1 0 0 0,-1 0-1 0 0,1-1 1 0 0,-1 1 0 0 0,0 0-1 0 0,1-1 1 0 0,-1 1 0 0 0,0 0-1 0 0,1-1 1 0 0,-1 1-1 0 0,0 0 1 0 0,0-1 0 0 0,1 1-1 0 0,-1-1 1 0 0,0 1 0 0 0,0-1-1 0 0,1 1 1 0 0,-1-1 0 0 0,0 1-1 0 0,0-1 1 0 0,0 1-1 0 0,0-1 1 0 0,0 1 0 0 0,0-1-1 0 0,0 1 1 0 0,0-1 0 0 0,0 1 87 0 0,0-11-1418 0 0</inkml:trace>
  <inkml:trace contextRef="#ctx0" brushRef="#br1" timeOffset="-32244.218">6947 4467 20159 0 0,'0'0'463'0'0,"0"-14"1096"0"0,0 1-1305 0 0,0 12 96 0 0,0 1 107 0 0,0 0 20 0 0,0 0-15 0 0,-4-8 555 0 0,3 8-7941 0 0,1 8-934 0 0</inkml:trace>
  <inkml:trace contextRef="#ctx0" brushRef="#br1" timeOffset="-30903.949">9741 4233 5904 0 0,'0'0'169'0'0,"7"-3"38"0"0,-3 1 506 0 0,0 0 0 0 0,0-1 1 0 0,0 1-1 0 0,-1-1 0 0 0,1 1 1 0 0,2-4-714 0 0,-5 5 686 0 0,0 0-369 0 0,0-1 0 0 0,0 1-1 0 0,-1-1 1 0 0,1 1 0 0 0,0-1 0 0 0,-1 1-1 0 0,1-1 1 0 0,-1 1 0 0 0,0-1-1 0 0,1 0 1 0 0,-1 1 0 0 0,0-1 0 0 0,0 0-317 0 0,0 1 75 0 0,0 0 0 0 0,0 0 0 0 0,0 0 0 0 0,0 0 0 0 0,0 0 0 0 0,-1 0 0 0 0,1 0 1 0 0,0 0-1 0 0,0 0 0 0 0,-1 0 0 0 0,1 1 0 0 0,-1-1 0 0 0,1 0 0 0 0,-1 0 1 0 0,1 0-1 0 0,-1 0 0 0 0,1 1 0 0 0,-1-1 0 0 0,0 0 0 0 0,0 0 0 0 0,1 1 0 0 0,-1-1-75 0 0,-20-7 954 0 0,7 3-566 0 0,10 4-295 0 0,0-1 1 0 0,0 1-1 0 0,0 0 0 0 0,0 1 0 0 0,0-1 0 0 0,0 1 1 0 0,0 0-1 0 0,0 0 0 0 0,0 0 0 0 0,0 0 1 0 0,0 1-94 0 0,-44 10 520 0 0,45-11-490 0 0,-7 4 26 0 0,1 0 0 0 0,0 1 0 0 0,0-1 0 0 0,0 2 0 0 0,1-1 0 0 0,0 1 0 0 0,0 1 0 0 0,0-1 0 0 0,1 1 0 0 0,0 1 0 0 0,-1 0-56 0 0,4-2 21 0 0,0-1 0 0 0,1 1-1 0 0,0-1 1 0 0,0 1 0 0 0,0 0 0 0 0,0 0 0 0 0,1 0-1 0 0,0 0 1 0 0,1 1 0 0 0,-1-1 0 0 0,1 0-1 0 0,1 1 1 0 0,-1-1 0 0 0,1 1 0 0 0,0-1 0 0 0,0 1-1 0 0,1 3-20 0 0,2 16 122 0 0,0-1-38 0 0,1-1 0 0 0,0 1 0 0 0,5 7-84 0 0,-7-22 32 0 0,0-1 0 0 0,-1 1 0 0 0,0 0 1 0 0,0 5-33 0 0,3 21 105 0 0,2 13 45 0 0,-5-35-88 0 0,0-1 0 0 0,1 0 0 0 0,3 8-62 0 0,-1 0 99 0 0,0 0 0 0 0,-1 0-1 0 0,-1 0 1 0 0,-1 2-99 0 0,0 3 107 0 0,1-1-1 0 0,4 11-106 0 0,7 40 69 0 0,-8-41-22 0 0,1-1-1 0 0,2 0 0 0 0,6 13-46 0 0,-9-35 34 0 0,1 0 0 0 0,0-1-1 0 0,1 0 1 0 0,3 3-34 0 0,-8-11 4 0 0,2 5 39 0 0,6 14-1177 0 0,-9-21 717 0 0,-1-1-64 0 0,0 0-249 0 0,0 0-108 0 0,0 0-24 0 0</inkml:trace>
  <inkml:trace contextRef="#ctx0" brushRef="#br1" timeOffset="-29757.124">9227 4823 9872 0 0,'0'0'222'0'0,"0"0"30"0"0,0 0 20 0 0,19 0 1599 0 0,-8-3-847 0 0,-1 1-1 0 0,1 0 1 0 0,2 0-1024 0 0,18-2 1607 0 0,50-6 408 0 0,65-14-774 0 0,19-9-859 0 0,-114 18-317 0 0,-5 0-152 0 0,-31 11 111 0 0,-1 0-1 0 0,0-2 0 0 0,4-2-23 0 0,1 0-6 0 0,-3 2 28 0 0,-2 0-11 0 0,0 0-1 0 0,-1 0 1 0 0,0-1-1 0 0,2-2-10 0 0,-14 8-2 0 0,1-1 1 0 0,-1 1-1 0 0,0-1 0 0 0,1 1 0 0 0,-1-1 0 0 0,0 0 0 0 0,0 0 0 0 0,0 1 1 0 0,0-1-1 0 0,0 0 0 0 0,-1 0 0 0 0,1-2 2 0 0,7-13-42 0 0,11-25-30 0 0,-17 38 72 0 0,0 0 0 0 0,0-1 0 0 0,-1 1 0 0 0,1 0 0 0 0,-1-3 0 0 0,0 4 0 0 0,0-1 0 0 0,-1 1 0 0 0,1 0 0 0 0,1 0 0 0 0,-1 0 0 0 0,0 0 0 0 0,1 1 0 0 0,-1-1 0 0 0,1 0 0 0 0,0 1 0 0 0,1-2 0 0 0,-3 3 0 0 0,1 0 0 0 0,0 0 0 0 0,0-1 0 0 0,-1 1 0 0 0,1 0 0 0 0,-1-1 0 0 0,1 1 0 0 0,-1 0 0 0 0,1-1 0 0 0,-1 1 0 0 0,0 0 0 0 0,0-1 0 0 0,0 1 0 0 0,0-1 0 0 0,0 1 0 0 0,0 0 0 0 0,0-2 0 0 0,1-11 0 0 0,7-16 0 0 0,-5 22-12 0 0,-1 5-36 0 0,4-3 36 0 0,-3 0 12 0 0,-5 4 0 0 0,0 4 0 0 0,1 0 0 0 0,-1 0 0 0 0,1 0 0 0 0,0 0 0 0 0,0 1 0 0 0,0-1 0 0 0,0 0 0 0 0,0 1 0 0 0,0 0 0 0 0,-3 8 0 0 0,1-6 1 0 0,2-3 1 0 0,0 0-1 0 0,0 1 1 0 0,0-1-1 0 0,0 1 0 0 0,0-1 1 0 0,1 0-1 0 0,-1 1 0 0 0,1 0 1 0 0,0-1-1 0 0,-1 3-1 0 0,1-1 17 0 0,0 0 0 0 0,-1 0 0 0 0,0 0 0 0 0,0 0 0 0 0,0 0 0 0 0,0 1-17 0 0,-6 19 67 0 0,-1 10 55 0 0,5-26-76 0 0,0 1-1 0 0,1-1 1 0 0,1 0-1 0 0,-1 2-45 0 0,-2 13 88 0 0,3-20-70 0 0,0 1 1 0 0,1 0 0 0 0,-1 0 0 0 0,1 0-1 0 0,0 0 1 0 0,0 0 0 0 0,0 0 0 0 0,0 0-1 0 0,1 2-18 0 0,1 2 39 0 0,-1-6-31 0 0,0 0 1 0 0,0 0-1 0 0,-1 0 0 0 0,1 1 1 0 0,-1-1-1 0 0,0 0 1 0 0,0 0-1 0 0,1 0 0 0 0,-1 1 1 0 0,-1-1-1 0 0,1 0 1 0 0,0 0-1 0 0,0 0 0 0 0,-1 0 1 0 0,1 1-1 0 0,-1-1 1 0 0,0 1-9 0 0,0-1 0 0 0,0-1 3 0 0,0 1 0 0 0,0-1 0 0 0,0 0 0 0 0,1 1 0 0 0,-1-1 0 0 0,1 1 0 0 0,-1-1 0 0 0,1 0 0 0 0,-1 1 0 0 0,1-1 0 0 0,0 1 0 0 0,0 0 0 0 0,0-1 0 0 0,0 1 0 0 0,0-1 0 0 0,0 1 0 0 0,0-1 0 0 0,0 1-1 0 0,1-1 1 0 0,-1 1 0 0 0,0-1 0 0 0,1 1 0 0 0,0-1 0 0 0,-1 0 0 0 0,2 2-3 0 0,-1 0 0 0 0,0 0 0 0 0,1-1 0 0 0,-1 1 0 0 0,0 0 0 0 0,-1 0 0 0 0,1 0 0 0 0,0 0 0 0 0,-1 0 1 0 0,1 0 0 0 0,0 0 1 0 0,0 0-1 0 0,0 0 1 0 0,0 0-1 0 0,0-1 1 0 0,0 1-1 0 0,2 1-1 0 0,-1 0 14 0 0,9 10 36 0 0,16 11 14 0 0,-25-24-54 0 0,0 0 0 0 0,0 0 0 0 0,-1 0 0 0 0,1 0 0 0 0,0 0 0 0 0,0 0 0 0 0,0-1 0 0 0,0 1 0 0 0,0-1 0 0 0,1 1 0 0 0,-1-1 0 0 0,0 0 0 0 0,0 0-10 0 0,5 1 17 0 0,-1 0 9 0 0,-1 0 1 0 0,1 0 0 0 0,0-1 0 0 0,-1 0 0 0 0,1 0-1 0 0,0 0 1 0 0,-1-1 0 0 0,1 0 0 0 0,0 0 0 0 0,-1 0-1 0 0,4-2-26 0 0,-5 1 15 0 0,0 0-1 0 0,0 0 1 0 0,0 0-1 0 0,0 0 0 0 0,-1-1 1 0 0,1 1-1 0 0,-1-1 1 0 0,1 0-1 0 0,-1 0 0 0 0,0 0 1 0 0,-1-1-1 0 0,1 1 1 0 0,0-1-1 0 0,-1 1 0 0 0,0-2-14 0 0,14-19 42 0 0,-10 17-10 0 0,-1-1 0 0 0,-1 0 0 0 0,4-8-32 0 0,-4 8 5 0 0,1-4-3 0 0,0-1-1 0 0,0 0 0 0 0,-2 0 0 0 0,2-4-1 0 0,-4 11-13 0 0,0 3-40 0 0,-1-1 27 0 0,0 3-32 0 0,0 1-10 0 0,0 0-7 0 0,0 1 19 0 0,0 29-51 0 0,-1 2-19 0 0,3 15 126 0 0,-1-37 0 0 0,0 0-1 0 0,1-1 1 0 0,0 1 0 0 0,1-1 0 0 0,0 1 0 0 0,0-1-1 0 0,1 0 1 0 0,-2-5 5 0 0,0 0-1 0 0,0 0 1 0 0,1-1 0 0 0,0 1-1 0 0,-1-1 1 0 0,1 0-1 0 0,0 1 1 0 0,1-1-1 0 0,-1-1 1 0 0,0 1 0 0 0,1 0-1 0 0,0-1 1 0 0,0 0-1 0 0,2 2-4 0 0,-4-4 6 0 0,0 1 0 0 0,1-1 0 0 0,-1 1-1 0 0,0-1 1 0 0,1 0 0 0 0,-1 0 0 0 0,0 0 0 0 0,0 0-1 0 0,1 0 1 0 0,-1-1 0 0 0,0 1 0 0 0,0-1-1 0 0,1 1 1 0 0,-1-1 0 0 0,0 0 0 0 0,1 0-6 0 0,2-1 28 0 0,0-1 0 0 0,0 1 0 0 0,0-1 0 0 0,0 0 1 0 0,0-1-1 0 0,0 0-28 0 0,0-1 21 0 0,-1 1 0 0 0,0-1 1 0 0,0 0-1 0 0,-1-1 0 0 0,1 1 0 0 0,-1-1 1 0 0,1-2-22 0 0,7-12 57 0 0,9-29 19 0 0,-13 32-76 0 0,-7 14 0 0 0,1 1 0 0 0,0 0 0 0 0,0-1 0 0 0,0 1 0 0 0,0 0 0 0 0,0-1 0 0 0,1 1 0 0 0,1-2 0 0 0,-3 4-3 0 0,0 0 0 0 0,0-1 0 0 0,1 1 0 0 0,-1 0 0 0 0,0-1 0 0 0,1 1 0 0 0,-1 0 1 0 0,0 0-1 0 0,1-1 0 0 0,-1 1 0 0 0,0 0 0 0 0,1 0 0 0 0,-1 0 0 0 0,1 0 0 0 0,-1 0 0 0 0,0-1 0 0 0,1 1 0 0 0,-1 0 0 0 0,1 0 0 0 0,-1 0 0 0 0,0 0 0 0 0,1 0 0 0 0,-1 0 0 0 0,1 0 0 0 0,-1 0 0 0 0,0 1 0 0 0,1-1 0 0 0,-1 0 0 0 0,1 0 0 0 0,-1 0 0 0 0,0 0 0 0 0,1 0 0 0 0,-1 1 0 0 0,0-1 0 0 0,1 0 0 0 0,-1 0 0 0 0,0 1 0 0 0,1-1 0 0 0,-1 0 0 0 0,0 0 0 0 0,1 1 3 0 0,-1-1 5 0 0,2 3-16 0 0,1-1 0 0 0,-1 1 0 0 0,0 0 1 0 0,0 0-1 0 0,0 0 0 0 0,0 0 0 0 0,0 1 0 0 0,-1-1 0 0 0,0 0 1 0 0,1 1-1 0 0,-1-1 0 0 0,0 1 0 0 0,0 2 11 0 0,6 17 2 0 0,-4-15-2 0 0,2 3 0 0 0,-1 0 0 0 0,2 0 0 0 0,-1-1 0 0 0,1 0 0 0 0,5 5 0 0 0,-9-11 0 0 0,8 9 11 0 0,-7-9 1 0 0,12 7 24 0 0,-11-7-31 0 0,-1-1-3 0 0,20 8 56 0 0,-21-10-113 0 0,1 0 0 0 0,-1 0 0 0 0,1 0 0 0 0,-1-1 0 0 0,1 1 0 0 0,-1-1 0 0 0,1 1 0 0 0,-1-1 0 0 0,1 0 0 0 0,0 0 0 0 0,-1 0 0 0 0,1 0 0 0 0,-1-1 0 0 0,3 1 55 0 0,11-7-5839 0 0,-8 2-1011 0 0</inkml:trace>
  <inkml:trace contextRef="#ctx0" brushRef="#br1" timeOffset="-29428.971">10941 4617 14224 0 0,'0'0'322'0'0,"0"0"45"0"0,0 0 20 0 0,0 0-38 0 0,0 0-146 0 0,-5 2 794 0 0,-6 2-392 0 0,1 0 0 0 0,-1 1 1 0 0,2 0-1 0 0,-1 0 0 0 0,0 2 1 0 0,1-1-1 0 0,-6 6-605 0 0,8-7 208 0 0,-1 2-1 0 0,1-1 1 0 0,0 1-1 0 0,1 0 1 0 0,0 0-1 0 0,-1 3-207 0 0,5-7 15 0 0,0-1 1 0 0,0 1-1 0 0,1 0 0 0 0,-1 0 0 0 0,1 0 0 0 0,0 0 0 0 0,0 0 0 0 0,0 0 0 0 0,0 0 0 0 0,1 0 0 0 0,-1 1 0 0 0,1-1 0 0 0,0 0 1 0 0,0 0-1 0 0,0 1 0 0 0,0-1 0 0 0,0 0 0 0 0,1 0 0 0 0,0 2-15 0 0,1 1 26 0 0,-1 0 1 0 0,1 0-1 0 0,0 0 0 0 0,1-1 0 0 0,-1 1 1 0 0,1-1-1 0 0,0 0 0 0 0,1 0 1 0 0,-1 0-1 0 0,1 0 0 0 0,0-1 0 0 0,0 1 1 0 0,1-1-1 0 0,3 3-26 0 0,5 1 71 0 0,1 0 0 0 0,0-1 1 0 0,0-1-1 0 0,1 0 0 0 0,0-1 0 0 0,0 0 0 0 0,0-1 1 0 0,0-1-1 0 0,1-1 0 0 0,5 1-71 0 0,13-5 80 0 0,-4 1-43 0 0,-23 1-74 0 0,-1 0 1 0 0,0 0-1 0 0,0-1 0 0 0,0 0 0 0 0,0 0 0 0 0,0 0 1 0 0,0-1-1 0 0,0 1 0 0 0,0-2 0 0 0,0 1 0 0 0,-1-1 0 0 0,1 1 1 0 0,3-4 36 0 0,-9 6-52 0 0,0 0 0 0 0,0 0 0 0 0,0-1 0 0 0,0 1 0 0 0,0 0 0 0 0,0 0 0 0 0,0-1 0 0 0,1 1 0 0 0,-1 0 0 0 0,0-1 0 0 0,0 1 1 0 0,0 0-1 0 0,0 0 0 0 0,0-1 0 0 0,0 1 0 0 0,0 0 0 0 0,0 0 0 0 0,-1-1 0 0 0,1 1 0 0 0,0 0 0 0 0,0-1 0 0 0,0 1 0 0 0,0 0 0 0 0,0 0 0 0 0,0 0 1 0 0,0-1-1 0 0,-1 1 0 0 0,1 0 0 0 0,0 0 0 0 0,0-1 0 0 0,0 1 0 0 0,-1 0 0 0 0,1 0 0 0 0,0 0 0 0 0,0 0 0 0 0,0-1 0 0 0,-1 1 0 0 0,1 0 1 0 0,0 0-1 0 0,0 0 0 0 0,-1 0 0 0 0,1 0 0 0 0,0 0 0 0 0,-1 0 0 0 0,1 0 0 0 0,0 0 0 0 0,0 0 52 0 0,-17-8-968 0 0,15 8 623 0 0,-12-10-1063 0 0</inkml:trace>
  <inkml:trace contextRef="#ctx0" brushRef="#br1" timeOffset="-29112.128">11203 4396 15808 0 0,'-84'0'674'0'0,"110"0"-554"0"0,11 0-45 0 0,-35 0-2 0 0,1 0 0 0 0,-1 0 1 0 0,0 1-1 0 0,0-1 0 0 0,1 1 1 0 0,-1-1-1 0 0,0 1 0 0 0,0 0 1 0 0,1-1-1 0 0,0 2-73 0 0,-1-1 437 0 0,0 1 29 0 0,0 1-258 0 0,1 0 1 0 0,-1 0 0 0 0,0 1-1 0 0,0-1 1 0 0,0 1-1 0 0,0-1 1 0 0,0 1 0 0 0,-1 0-1 0 0,0 0 1 0 0,0-1-1 0 0,0 1 1 0 0,0 0 0 0 0,-1 0-1 0 0,1 1-208 0 0,8 31 918 0 0,2-10-269 0 0,-2 0-1 0 0,0 1 1 0 0,0 8-649 0 0,-6-23 114 0 0,2 1 1 0 0,-1-1-1 0 0,5 8-114 0 0,-1-2 61 0 0,30 60 128 0 0,-36-70-158 0 0,-2-7-29 0 0,0 1 1 0 0,1 0-1 0 0,-1-1 1 0 0,1 1-1 0 0,-1-1 0 0 0,1 1 1 0 0,0-1-1 0 0,0 1 0 0 0,-1-1 1 0 0,1 0-1 0 0,0 1 0 0 0,0-1 1 0 0,0 0-1 0 0,1 1-2 0 0,0 0-499 0 0,7 9 1327 0 0,-7-4-7218 0 0,-2-7 4616 0 0</inkml:trace>
  <inkml:trace contextRef="#ctx0" brushRef="#br1" timeOffset="-28555.816">11027 4643 14112 0 0,'60'0'1073'0'0,"-56"0"-734"0"0,-1 0-221 0 0,72 0 818 0 0,-72 0-427 0 0,1-1-2 0 0,46-2 2257 0 0,33 2-2764 0 0,21-1 857 0 0,-80-1-688 0 0,22-5-169 0 0,-19 3 53 0 0,-13 1-23 0 0,0 0 0 0 0,0-1 0 0 0,0 0 0 0 0,-1-1 0 0 0,0 0 1 0 0,8-6-31 0 0,7-3 45 0 0,-27 15-48 0 0,-1 0 0 0 0,1 0-1 0 0,-1 0 1 0 0,1 0 0 0 0,-1 0 0 0 0,1 0-1 0 0,-1-1 1 0 0,0 1 0 0 0,1 0-1 0 0,-1 0 1 0 0,1-1 0 0 0,-1 1 0 0 0,0 0-1 0 0,1 0 1 0 0,-1-1 0 0 0,0 1-1 0 0,1 0 1 0 0,-1-1 0 0 0,0 1 0 0 0,1-1-1 0 0,-1 1 1 0 0,0 0 0 0 0,0-1-1 0 0,0 1 1 0 0,1-1 0 0 0,-1 1 0 0 0,0-1-1 0 0,0 1 1 0 0,0-1 0 0 0,0 1 3 0 0,-5-2-43 0 0,2 3 28 0 0,-1 1 1 0 0,1 0-1 0 0,0 0 0 0 0,0 1 1 0 0,0-1-1 0 0,-1 1 15 0 0,3 0-7 0 0,-1-1 1 0 0,1 1-1 0 0,0-1 0 0 0,0 1 1 0 0,0-1-1 0 0,0 1 0 0 0,0 0 1 0 0,0 0-1 0 0,1-1 0 0 0,-1 4 7 0 0,-3 12 0 0 0,3-15 0 0 0,0 1 0 0 0,1 0 0 0 0,-1-1 0 0 0,1 1 0 0 0,0 0-1 0 0,0 0 1 0 0,0 0 0 0 0,0 15 15 0 0,0-14 16 0 0,0 0 1 0 0,1 1-1 0 0,-1-1 0 0 0,1 0 1 0 0,0 0-1 0 0,1 1 1 0 0,-1-1-1 0 0,1 1-31 0 0,4 16 143 0 0,-5-19-121 0 0,0-1-1 0 0,0 1 1 0 0,1-1-1 0 0,-1 0 1 0 0,0 1-1 0 0,1-1 1 0 0,-1 0-1 0 0,1 0 1 0 0,0 0-1 0 0,0 0 0 0 0,0 0 1 0 0,0 0-1 0 0,0 0 1 0 0,0-1-1 0 0,0 1 1 0 0,1-1-1 0 0,-1 1 1 0 0,1-1-1 0 0,-1 0-21 0 0,3 1 53 0 0,0 0-1 0 0,0 0 1 0 0,0 0-1 0 0,0 0 0 0 0,1-1 1 0 0,-1 0-1 0 0,1 0 1 0 0,-1 0-1 0 0,1-1-52 0 0,2-1 50 0 0,0 0 1 0 0,0 0-1 0 0,0-1 0 0 0,-1 0 0 0 0,1-1 0 0 0,-1 0 0 0 0,0 0 0 0 0,0 0 0 0 0,0-1 1 0 0,5-3-51 0 0,-9 5 5 0 0,0-1 0 0 0,0 1 1 0 0,0-1-1 0 0,-1 0 1 0 0,1 0-1 0 0,-1 0 0 0 0,0 0 1 0 0,0 0-1 0 0,1-2-5 0 0,16-33 46 0 0,-15 27-42 0 0,16-48-500 0 0,-20 57 464 0 0,2-1-46 0 0,-1-1 0 0 0,1 0 0 0 0,-1 1 0 0 0,0-1-1 0 0,0 0 1 0 0,0 0 0 0 0,-1 0 0 0 0,1-2 78 0 0,9 14-71 0 0,-8-7 71 0 0,0 1 0 0 0,-1 0 0 0 0,1 0 0 0 0,-1 0 0 0 0,0 0-1 0 0,0 0 1 0 0,1 1 0 0 0,-1-1 0 0 0,-1 0 0 0 0,2 1 0 0 0,7 16 16 0 0,7 6 134 0 0,-14-21-102 0 0,1 1 1 0 0,-1-1-1 0 0,1 0 1 0 0,0 1-1 0 0,1-2 1 0 0,-1 1-1 0 0,3 2-48 0 0,4 2 109 0 0,0-2-1 0 0,0 1 1 0 0,1-1 0 0 0,0-1-1 0 0,0 0 1 0 0,0 0-1 0 0,2-1-108 0 0,-5-2 42 0 0,0 0 0 0 0,1-1 1 0 0,0 0-1 0 0,-1-1 0 0 0,1 0 0 0 0,-1 0 0 0 0,1-1 0 0 0,3 0-42 0 0,-7 0 7 0 0,1 1-117 0 0,0-1 0 0 0,0 0 0 0 0,0-1 0 0 0,0 0 0 0 0,2 0 110 0 0,6-6-6032 0 0,-7 1-1297 0 0</inkml:trace>
  <inkml:trace contextRef="#ctx0" brushRef="#br1" timeOffset="-23380.628">12366 4636 9760 0 0,'5'0'147'0'0,"-4"1"-107"0"0,0-1 0 0 0,0 0 1 0 0,0 0-1 0 0,1 1 0 0 0,-1-1 0 0 0,0 0 1 0 0,0 0-1 0 0,1 0 0 0 0,-1-1 0 0 0,0 1 1 0 0,0 0-1 0 0,0 0 0 0 0,1-1 1 0 0,-1 1-1 0 0,0 0 0 0 0,0-1 0 0 0,0 0 1 0 0,0 1-1 0 0,0-1 0 0 0,0 1 0 0 0,0-1 1 0 0,0 0-1 0 0,1 0-40 0 0,-2 0 288 0 0,5-6 524 0 0,-5 6-740 0 0,1 1 0 0 0,-1 0 0 0 0,1-1 0 0 0,-1 1 1 0 0,0-1-1 0 0,1 1 0 0 0,-1-1 0 0 0,1 1 0 0 0,-1-1 0 0 0,0 1 1 0 0,0-1-1 0 0,1 1 0 0 0,-1-1 0 0 0,0 1 0 0 0,0-1 1 0 0,0 1-1 0 0,1-1 0 0 0,-1 0 0 0 0,0 1 0 0 0,0-1 0 0 0,0 1 1 0 0,0-1-1 0 0,0 1 0 0 0,0-1-72 0 0,-1-1 207 0 0,0-1 17 0 0,1 1 0 0 0,-1-1 0 0 0,0 1-1 0 0,0-1 1 0 0,-1 1 0 0 0,1 0 0 0 0,0-1 0 0 0,-1 1 0 0 0,1 0 0 0 0,-1 0 0 0 0,0 0 0 0 0,0 0 0 0 0,0 0 0 0 0,0 1 0 0 0,0-1 0 0 0,0 0 0 0 0,0 1 0 0 0,0 0 0 0 0,-1-1 0 0 0,1 1 0 0 0,-1 0 0 0 0,0 0-224 0 0,-4-2 298 0 0,-18-4 676 0 0,23 7-708 0 0,-6 0 196 0 0,1 0-356 0 0,1 1-1 0 0,-1 0 1 0 0,1 0-1 0 0,0 1 1 0 0,-1 0-1 0 0,1 0 1 0 0,0 0-1 0 0,0 1 0 0 0,0 0 1 0 0,0 0-1 0 0,1 0-105 0 0,-4 4 49 0 0,-2 2 56 0 0,-1 0-1 0 0,1 1 1 0 0,-2 3-105 0 0,10-10 23 0 0,0 0 0 0 0,0 1 0 0 0,0-1 0 0 0,1 1 0 0 0,-1-1 0 0 0,1 1 0 0 0,0 0-1 0 0,0 0 1 0 0,1 0 0 0 0,-1 0 0 0 0,1 0 0 0 0,0 1 0 0 0,0-1 0 0 0,0 0 0 0 0,1 1 0 0 0,-1-1 0 0 0,1 0 0 0 0,0 1 0 0 0,0-1 0 0 0,1 3-23 0 0,1-3 17 0 0,1 0 0 0 0,-1 0 1 0 0,1 0-1 0 0,0 0 0 0 0,0 0 1 0 0,0-1-1 0 0,1 1 0 0 0,-1-1 1 0 0,1 0-1 0 0,0 0 0 0 0,0-1 1 0 0,0 1-1 0 0,3 1-17 0 0,-2-4 27 0 0,-1 1 0 0 0,1-1 0 0 0,0-1 0 0 0,0 1 0 0 0,-1-1 0 0 0,1 0 0 0 0,0 0 0 0 0,-1 0 0 0 0,1 0 1 0 0,-1-1-1 0 0,1 0 0 0 0,-1 0 0 0 0,0 0 0 0 0,1 0 0 0 0,-1-1 0 0 0,-1 0 0 0 0,1 0 0 0 0,0 0 0 0 0,-1 0 0 0 0,1 0 0 0 0,-1-1 0 0 0,0 0 0 0 0,0 1 0 0 0,1-3-27 0 0,1-3 16 0 0,0-2 0 0 0,0 1 0 0 0,-1-1 0 0 0,0 0-16 0 0,0 1 1 0 0,-3 8 0 0 0,0 0 0 0 0,-1 0 0 0 0,1 0 1 0 0,0 0-1 0 0,-1 0 0 0 0,0 0 1 0 0,1 0-1 0 0,-1-2-1 0 0,-1 1 12 0 0,1 3-6 0 0,13-14 29 0 0,-15 11-35 0 0,1 3-2 0 0,1 0 0 0 0,0 1 0 0 0,-1-1 1 0 0,1 0-1 0 0,0 0 0 0 0,-1 0 0 0 0,1 0 0 0 0,0 0 0 0 0,-1 0 0 0 0,1 1 0 0 0,0-1 0 0 0,-1 0 0 0 0,1 0 0 0 0,0 0 0 0 0,0 1 0 0 0,-1-1 0 0 0,1 0 1 0 0,0 0-1 0 0,0 1 0 0 0,0-1 0 0 0,-1 0 0 0 0,1 1 0 0 0,0-1 0 0 0,0 0 0 0 0,0 0 0 0 0,0 1 0 0 0,0-1 0 0 0,0 0 0 0 0,0 1 0 0 0,-1-1 0 0 0,1 0 1 0 0,0 1-1 0 0,0-1 0 0 0,0 1 0 0 0,0-1 0 0 0,0 0 0 0 0,1 1 0 0 0,-1-1 2 0 0,0 4-6 0 0,-1-1 1 0 0,1 0-1 0 0,0 1 1 0 0,0-1 0 0 0,0 0 0 0 0,1 0 0 0 0,-1 1-1 0 0,1-1 1 0 0,0 0 0 0 0,0 0 0 0 0,0 0 0 0 0,0 0 0 0 0,1 0-1 0 0,-1 0 1 0 0,1 1 5 0 0,5 8 0 0 0,-6-10 0 0 0,0 0 0 0 0,0 0 0 0 0,0 0 0 0 0,0 0 0 0 0,1 0 0 0 0,-1 0 0 0 0,1-1 0 0 0,-1 1 0 0 0,1 0 0 0 0,0-1 0 0 0,0 1 0 0 0,0-1 0 0 0,0 0 0 0 0,1 1 0 0 0,1 1 3 0 0,-1-1 0 0 0,1 1 0 0 0,0-1 0 0 0,0 0 0 0 0,1 0 0 0 0,-1-1 0 0 0,0 1 0 0 0,1-1 0 0 0,-1 0 0 0 0,0 0 0 0 0,1 0 0 0 0,-1-1 0 0 0,1 0 0 0 0,0 1 0 0 0,-1-2 0 0 0,1 1 0 0 0,-1 0 0 0 0,1-1-3 0 0,8-1 6 0 0,-9 1-11 0 0,0 1 0 0 0,-1-1-1 0 0,1 0 1 0 0,0 0 0 0 0,-1 0-1 0 0,1-1 1 0 0,-1 1 0 0 0,4-3 5 0 0,-3 2-212 0 0,0 0 0 0 0,0-1 0 0 0,0 0 0 0 0,0 0 0 0 0,0 0 0 0 0,0-1 0 0 0,-1 1 0 0 0,1-1 0 0 0,-1 0 0 0 0,0 0 0 0 0,-1 0 0 0 0,1 0 1 0 0,0 0-1 0 0,-1-1 0 0 0,0 1 0 0 0,0-1 0 0 0,-1 0 0 0 0,1 1 0 0 0,-1-1 0 0 0,0 0 212 0 0,4-15-4856 0 0,4 0-1418 0 0</inkml:trace>
  <inkml:trace contextRef="#ctx0" brushRef="#br1" timeOffset="-23075.118">12654 4197 10392 0 0,'0'0'233'0'0,"0"0"39"0"0,0 0 15 0 0,0 0-37 0 0,0 0-42 0 0,0 0 412 0 0,0 0 202 0 0,0 0 39 0 0,0 0-40 0 0,0 0-206 0 0,4 7 1189 0 0,-4 15-1070 0 0,-1-9-356 0 0,1 0 0 0 0,1 0 0 0 0,0 1 0 0 0,2 6-378 0 0,4 44 1256 0 0,1-33-666 0 0,18 92 1090 0 0,-19-98-1404 0 0,0 6 37 0 0,-5-19-213 0 0,0 1 0 0 0,1-1 0 0 0,0 0 1 0 0,2 2-101 0 0,3 14 80 0 0,-7-24-70 0 0,1 1 0 0 0,0 0 0 0 0,-1 0 0 0 0,1-1 0 0 0,1 1 0 0 0,-1-1 0 0 0,1 1 0 0 0,0-1 0 0 0,0 0 0 0 0,0 0 0 0 0,0 0 0 0 0,1-1 0 0 0,-1 1 0 0 0,1-1 0 0 0,0 0 0 0 0,0 0 0 0 0,1 1-10 0 0,3 1 81 0 0,-7-4-8 0 0,4 2-6 0 0,-2-3-7283 0 0,4-3-186 0 0</inkml:trace>
  <inkml:trace contextRef="#ctx0" brushRef="#br1" timeOffset="-22599.106">12538 4486 12096 0 0,'0'0'273'0'0,"0"0"40"0"0,2 0 21 0 0,21-6 55 0 0,21-2 830 0 0,-40 8-890 0 0,0 0 0 0 0,0-1 0 0 0,-1 1 0 0 0,1-1 0 0 0,3-1-329 0 0,14-2 933 0 0,4 3-337 0 0,0-1 0 0 0,0-2 0 0 0,0 0 0 0 0,0-2-596 0 0,42-7 208 0 0,-41 6-150 0 0,1 2 1 0 0,14-1-59 0 0,-15 2-21 0 0,-22 3-8 0 0,12 0-494 0 0,-13 2 432 0 0,-2-1 91 0 0,-1 0-1 0 0,1 0 0 0 0,-1 0 0 0 0,1 0 0 0 0,-1 0 0 0 0,1 1 0 0 0,-1-1 1 0 0,1 0-1 0 0,-1 0 0 0 0,0 1 0 0 0,1-1 0 0 0,-1 0 0 0 0,1 1 1 0 0,-1-1-1 0 0,0 1 0 0 0,1-1 0 0 0,-1 0 0 0 0,0 1 0 0 0,1-1 0 0 0,-1 1 1 0 0,0-1-1 0 0,0 1 0 0 0,0-1 0 0 0,1 1 0 0 0,-1-1 0 0 0,0 1 1 0 0,1 1 20 0 0,1 1 55 0 0,0 1 0 0 0,0-1 1 0 0,0 1-1 0 0,0 0 1 0 0,-1-1-1 0 0,0 1 0 0 0,1 0 1 0 0,-1 0-1 0 0,-1 0 0 0 0,1 1-75 0 0,2 42 1205 0 0,-3-36-936 0 0,0-1 0 0 0,1 0 0 0 0,0 1-1 0 0,1-1 1 0 0,0 3-269 0 0,1-2 273 0 0,-1 1 0 0 0,0-1 0 0 0,-1 0-1 0 0,0 6-272 0 0,-1-4 283 0 0,1-1 0 0 0,1 1 0 0 0,1 4-283 0 0,-2-14 33 0 0,-1 0-1 0 0,0 0 1 0 0,1 0 0 0 0,-1 0-1 0 0,0-1 1 0 0,0 1 0 0 0,-1 0-1 0 0,1 0 1 0 0,0 0-1 0 0,-1 0 1 0 0,0 0 0 0 0,0-1-1 0 0,0 1-32 0 0,1-2 3 0 0,0-1-1 0 0,0 1 1 0 0,0 0 0 0 0,1 0-1 0 0,-1-1 1 0 0,0 1-1 0 0,0 0 1 0 0,0-1 0 0 0,1 1-1 0 0,-1-1 1 0 0,0 1-1 0 0,1 0 1 0 0,-1-1 0 0 0,1 1-1 0 0,-1-1 1 0 0,1 1-1 0 0,-1-1 1 0 0,1 1 0 0 0,-1-1-1 0 0,1 1-2 0 0,0 0-705 0 0,-1-1-207 0 0,0-1-1392 0 0,3-5-5402 0 0</inkml:trace>
  <inkml:trace contextRef="#ctx0" brushRef="#br1" timeOffset="-22377.046">13074 4299 15752 0 0,'-1'0'30'0'0,"-8"-4"442"0"0,17 2 125 0 0,18-4 127 0 0,-24 6-228 0 0,-2 0 163 0 0,10 0 1730 0 0,15 7-2021 0 0,-16-2-1370 0 0,-1 0-1 0 0,0 1 0 0 0,3 3 1003 0 0,-10-8-6727 0 0</inkml:trace>
  <inkml:trace contextRef="#ctx0" brushRef="#br1" timeOffset="-22047.937">13289 4533 11256 0 0,'25'7'546'0'0,"-25"-6"-512"0"0,1-1 0 0 0,-1 1 0 0 0,1 0 0 0 0,-1-1 0 0 0,0 1 0 0 0,1-1 0 0 0,-1 1 0 0 0,0 0 0 0 0,0-1 0 0 0,1 1 0 0 0,-1 0-1 0 0,0-1 1 0 0,0 1 0 0 0,0 0 0 0 0,0-1 0 0 0,0 1 0 0 0,0 0 0 0 0,0 0 0 0 0,0 0-34 0 0,1 2 38 0 0,-1 23 123 0 0,-1-9 1229 0 0,1-16-1288 0 0,0 0 1 0 0,-1 0-1 0 0,1 0 1 0 0,0 0-1 0 0,-1-1 1 0 0,1 1-1 0 0,0 0 1 0 0,-1 0-1 0 0,1 0 1 0 0,-1-1-1 0 0,1 1 1 0 0,-1 0-1 0 0,0 0 1 0 0,1-1-1 0 0,-1 1 1 0 0,0 0-1 0 0,1-1 1 0 0,-1 1 0 0 0,0-1-1 0 0,0 1 1 0 0,0-1-103 0 0,-9 9 1290 0 0,10-8-426 0 0,0-1-69 0 0,0 0-290 0 0,0 0-121 0 0,0 0-28 0 0,0 0-34 0 0,0 0-130 0 0,0 0-58 0 0,0 0-7 0 0,0 0-8 0 0,0 0-13 0 0,9-17 198 0 0,-7 11-284 0 0,88-141 104 0 0,-87 142-128 0 0,-2 3 6 0 0,0 0-1 0 0,1 0 0 0 0,-1 1 0 0 0,1-1 0 0 0,-1 0 0 0 0,1 0 0 0 0,0 1 0 0 0,0-2-1 0 0,37-17-58 0 0,-6 10-51 0 0,-32 9 105 0 0,-1 1 1 0 0,1 0 0 0 0,0 0 0 0 0,-1 0-1 0 0,1 0 1 0 0,0 0 0 0 0,0 0 0 0 0,-1 0-1 0 0,1 0 1 0 0,0 0 0 0 0,0 0 0 0 0,-1 0-1 0 0,1 1 1 0 0,0-1 0 0 0,-1 0 0 0 0,1 0 3 0 0,3 1-2 0 0,14 3 3 0 0,-14 0 3 0 0,-2-1 3 0 0,2 0 11 0 0,0 1-1 0 0,0-1 0 0 0,0 1 1 0 0,0 0-1 0 0,0 0 0 0 0,-1 0 1 0 0,0 1-1 0 0,0-1 0 0 0,0 1 1 0 0,1 1-18 0 0,1 6 58 0 0,0 0 1 0 0,-1 1-1 0 0,0-1 1 0 0,0 1-1 0 0,-2 0 1 0 0,0 0-1 0 0,0 0 1 0 0,-1 0-1 0 0,-1 0 1 0 0,0 5-59 0 0,0-14 12 0 0,1 0 0 0 0,-1 0 0 0 0,1 0 0 0 0,0-1 0 0 0,0 1 0 0 0,2 2-12 0 0,-2-2 8 0 0,0-1-1 0 0,0 1 1 0 0,0-1-1 0 0,0 1 1 0 0,-1 0-1 0 0,1 1-7 0 0,1 22-1732 0 0,9-25-4742 0 0,1-1 305 0 0</inkml:trace>
  <inkml:trace contextRef="#ctx0" brushRef="#br1" timeOffset="-20476.44">13353 4563 9328 0 0,'-35'-9'208'0'0,"82"1"508"0"0,-31 4-672 0 0,-6-2 53 0 0,-1-16 1702 0 0,-8 21-1159 0 0,0-10 888 0 0,-3-2 324 0 0,3 12-1736 0 0,-1 0 1 0 0,0 0-1 0 0,0-1 0 0 0,0 1 0 0 0,-1 0 0 0 0,1 0 0 0 0,0 0 0 0 0,0 0 1 0 0,0 0-1 0 0,-1 0 0 0 0,1 0 0 0 0,-1 0 0 0 0,1 0-116 0 0,-1-1 323 0 0,1 2-17 0 0,0 0-2 0 0,0 0-5 0 0,0 0-23 0 0,0 0-11 0 0,0 0-1 0 0,0 0-8 0 0,0 0-34 0 0,0 0-20 0 0,0 0-2 0 0,0 0-1 0 0,0 0-6 0 0,-4-1 116 0 0,-5-1-242 0 0,13 5 739 0 0,-4-3-802 0 0,1 0 0 0 0,-1 1 0 0 0,1-1-1 0 0,-1 1 1 0 0,0-1 0 0 0,1 1 0 0 0,-1-1 0 0 0,0 1 0 0 0,1-1 0 0 0,-1 1 0 0 0,0 0 0 0 0,0-1 0 0 0,0 1 0 0 0,1-1 0 0 0,-1 1 0 0 0,0-1 0 0 0,0 1 0 0 0,0 0 0 0 0,0-1 0 0 0,0 1-4 0 0,0 17 76 0 0,0-13-39 0 0,4 10 1 0 0,-4-13-33 0 0,1-1 0 0 0,-1 0 1 0 0,1 1-1 0 0,-1-1 0 0 0,1 1 0 0 0,-1-1 1 0 0,0 0-1 0 0,0 1 0 0 0,1-1 0 0 0,-1 1 1 0 0,0-1-1 0 0,-1 2-5 0 0,1 0 8 0 0,0 0-1 0 0,0 0 1 0 0,0 0-1 0 0,0 0 1 0 0,0 0-1 0 0,0 0 1 0 0,1-1-1 0 0,0 1 1 0 0,-1 0 0 0 0,1 0-1 0 0,0 0 1 0 0,0 0-1 0 0,1-1 1 0 0,0 3-8 0 0,1 2 19 0 0,1 1 9 0 0,-1 0 0 0 0,0 1 0 0 0,-1-1 0 0 0,0 1 0 0 0,0 0 0 0 0,-1-1 0 0 0,0 6-28 0 0,-2-2 66 0 0,2 7-24 0 0,-1-13-42 0 0,0 0 0 0 0,-2 0 16 0 0,1-5 59 0 0,1-1-6 0 0,0 0-1 0 0,0 0 15 0 0,0 0 2 0 0,0 0 11 0 0,0-14 131 0 0,-2 11-206 0 0,1-1 1 0 0,-1 1-1 0 0,1-1 0 0 0,-1 1 1 0 0,0 0-1 0 0,0 0 0 0 0,-1 0 1 0 0,1 0-1 0 0,-1 0-21 0 0,-12-17 87 0 0,-2-9-45 0 0,-18-35 54 0 0,26 49-96 0 0,7 13 0 0 0,1 0 0 0 0,-1 0 0 0 0,1 0 0 0 0,0 0 0 0 0,0-1 0 0 0,0 1 0 0 0,0 0 0 0 0,0-1 0 0 0,0 1 0 0 0,1-1 0 0 0,-1 1 0 0 0,1-3 0 0 0,-1-6 0 0 0,-3 2 0 0 0,-2 0-13 0 0,6 7-52 0 0,0 2-13 0 0,1 2-14 0 0,10 6-86 0 0,0 0-2119 0 0,-5-2-2714 0 0,-2 4-2022 0 0</inkml:trace>
  <inkml:trace contextRef="#ctx0" brushRef="#br1" timeOffset="-16153.377">14140 4536 7136 0 0,'0'0'208'0'0,"12"-11"2008"0"0,-10 10-1904 0 0,-1-1-1 0 0,1 1 1 0 0,-1-1 0 0 0,1 0 0 0 0,-1 1 0 0 0,0-1 0 0 0,0 0 0 0 0,0 0 0 0 0,0 0 0 0 0,0 0 0 0 0,0 0-1 0 0,0 0 1 0 0,-1-1 0 0 0,1 1-312 0 0,1-9 1105 0 0,-1 11-1064 0 0,-1-1 1 0 0,0 1-1 0 0,0-1 0 0 0,1 1 1 0 0,-1-1-1 0 0,0 1 0 0 0,0-1 0 0 0,0 1 1 0 0,0-1-1 0 0,1 1 0 0 0,-1-1 0 0 0,0 1 1 0 0,0-1-1 0 0,0 1 0 0 0,0-1 0 0 0,0 1 1 0 0,-1-1-1 0 0,1 1 0 0 0,0-1 0 0 0,0 1 1 0 0,0-1-1 0 0,0 1 0 0 0,0-1 0 0 0,-1 1 1 0 0,1-1-1 0 0,0 1 0 0 0,0-1 0 0 0,-1 1 1 0 0,1 0-1 0 0,0-1 0 0 0,-1 1 1 0 0,1-1-43 0 0,-15-18 1561 0 0,13 18-1476 0 0,1 0-1 0 0,-1 0 0 0 0,0 0 0 0 0,1 1 0 0 0,-1-1 1 0 0,0 1-1 0 0,1-1 0 0 0,-1 1 0 0 0,0-1 0 0 0,0 1 1 0 0,0 0-1 0 0,1 0 0 0 0,-1 0 0 0 0,0 0 0 0 0,-1 1-83 0 0,-26 7 901 0 0,23-6-787 0 0,1 0 1 0 0,0 0 0 0 0,-1-1-1 0 0,-4 1-114 0 0,-41 8 459 0 0,11-2-117 0 0,34-7-311 0 0,0 1 0 0 0,0 0 0 0 0,0 0 0 0 0,0 1 0 0 0,1-1 0 0 0,-1 1 0 0 0,1 0 0 0 0,-1 1 0 0 0,-2 2-31 0 0,-7 6 81 0 0,1 0-1 0 0,-8 9-80 0 0,16-15 10 0 0,0 1-1 0 0,0-1 0 0 0,1 1 1 0 0,0 1-1 0 0,0-1 0 0 0,1 1 1 0 0,0 0-1 0 0,-1 2-9 0 0,-6 20 53 0 0,8-20-53 0 0,6 3 0 0 0,-1-8 0 0 0,9 11 0 0 0,-9-13 0 0 0,0-1 7 0 0,0 0 0 0 0,1 1 0 0 0,-1-1 0 0 0,1 0-1 0 0,-1-1 1 0 0,1 1 0 0 0,0 0 0 0 0,-1-1 0 0 0,1 1-1 0 0,0-1 1 0 0,0 0 0 0 0,0 0 0 0 0,0 0 0 0 0,1 0-1 0 0,-1-1 1 0 0,0 1 0 0 0,0-1 0 0 0,3 0-7 0 0,2 0 26 0 0,-1 0 0 0 0,1 0 1 0 0,-1-1-1 0 0,1 0 0 0 0,-1 0 1 0 0,1-1-1 0 0,2-1-26 0 0,10-3 14 0 0,-11 3-5 0 0,0 1 0 0 0,-1-2 0 0 0,1 1 0 0 0,-1-1 0 0 0,0 0 0 0 0,0-1 0 0 0,3-2-9 0 0,6-6 55 0 0,-1 0 0 0 0,11-11-55 0 0,-23 19 8 0 0,0 0-1 0 0,0 0 0 0 0,0 0 1 0 0,0 0-1 0 0,-1-1 1 0 0,0 1-1 0 0,0-1 1 0 0,0 0-1 0 0,-1 0 1 0 0,1 0-1 0 0,-2 0-7 0 0,5-12 0 0 0,-5 14 10 0 0,1-1 1 0 0,-1 0 0 0 0,0 1 0 0 0,0-1 0 0 0,-1 0-1 0 0,1-3-10 0 0,-1-6 0 0 0,0 10 0 0 0,1 1 0 0 0,-1-1 0 0 0,0 1 0 0 0,-1-1 0 0 0,1 0 0 0 0,-1 1 0 0 0,1-1 0 0 0,-1 1 0 0 0,0 0 0 0 0,-1-2 0 0 0,1 1 0 0 0,-2-1 0 0 0,2 13 0 0 0,6 61 0 0 0,-2-20 0 0 0,-1-32 0 0 0,-1-1 0 0 0,-1 16 0 0 0,-1 73 0 0 0,1-50 0 0 0,-2 7 0 0 0,1-31 0 0 0,1-1 0 0 0,2 5 0 0 0,1 26 0 0 0,-3-34 0 0 0,0 19 54 0 0,-2-7-35 0 0,2-20 49 0 0,-2 0 1 0 0,-1 10-69 0 0,1-23 38 0 0,1 0 0 0 0,0 0 0 0 0,-1-1 0 0 0,0 1 0 0 0,-1-1 0 0 0,1 1 0 0 0,-1-1 0 0 0,0 0 0 0 0,-1 0 0 0 0,1 1-38 0 0,0-3 47 0 0,0 1 0 0 0,1 0 0 0 0,-1-1 0 0 0,0 0 0 0 0,-1 0 1 0 0,1 0-1 0 0,-1 0 0 0 0,1 0 0 0 0,-1-1 0 0 0,0 0 0 0 0,0 0 1 0 0,0 0-1 0 0,0 0 0 0 0,0 0 0 0 0,0-1 0 0 0,-4 1-47 0 0,3 0 24 0 0,1-1-10 0 0,0 0 1 0 0,1 0-1 0 0,-1 0 1 0 0,0 0-1 0 0,0-1 1 0 0,0 1-1 0 0,0-1 1 0 0,0 0-1 0 0,0 0 1 0 0,0-1-1 0 0,0 1 1 0 0,-1-1-15 0 0,-8-2 53 0 0,7 3-14 0 0,-1-1-1 0 0,0-1 1 0 0,1 1 0 0 0,0-1 0 0 0,-1 0 0 0 0,1-1 0 0 0,0 0 0 0 0,0 0 0 0 0,0 0 0 0 0,-4-4-39 0 0,8 6 10 0 0,-2-2 28 0 0,0-1 0 0 0,0 1 0 0 0,1-1 0 0 0,-1 0 0 0 0,1 0 0 0 0,0 0 0 0 0,0-1 0 0 0,0 1 0 0 0,0-1 0 0 0,1 1 0 0 0,0-1 0 0 0,0 0 0 0 0,-1-3-38 0 0,1 1 37 0 0,2 5-26 0 0,-1 0 1 0 0,0 0-1 0 0,1 0 1 0 0,-1 0-1 0 0,1 0 0 0 0,0 0 1 0 0,0 0-1 0 0,0 0 1 0 0,0 0-1 0 0,0 0 1 0 0,0 0-1 0 0,0 0 0 0 0,0 0 1 0 0,1 0-1 0 0,0-1-11 0 0,2-7 22 0 0,1 0-1 0 0,0 1 0 0 0,1-1 1 0 0,0 1-1 0 0,1 0 0 0 0,0 1 1 0 0,0-1-1 0 0,0 1 0 0 0,1 0 1 0 0,1 1-1 0 0,-1 0 0 0 0,8-6-21 0 0,-8 8 0 0 0,10-8 0 0 0,0 1 0 0 0,17-8 0 0 0,-9 8 0 0 0,1 0 0 0 0,0 2 0 0 0,1 1 0 0 0,0 1 0 0 0,10-1 0 0 0,41-4-1690 0 0,-66 10-4108 0 0,1-1-1937 0 0</inkml:trace>
  <inkml:trace contextRef="#ctx0" brushRef="#br1" timeOffset="-33781.305">6890 4833 13648 0 0,'0'0'306'0'0,"0"0"46"0"0,0 0 23 0 0,0 0-43 0 0,0 0-117 0 0,2 1 302 0 0,0 0-390 0 0,3 2 333 0 0,0 0-1 0 0,-1 0 1 0 0,1 0-1 0 0,-1 1 1 0 0,0-1-1 0 0,0 1 1 0 0,0 0-1 0 0,0 1 1 0 0,-1-1-1 0 0,3 4-459 0 0,13 23 948 0 0,-3 0-1 0 0,0 2 1 0 0,0 6-948 0 0,-10-24 132 0 0,-2-7-77 0 0,-1 0 0 0 0,-1 0 1 0 0,1 0-1 0 0,-2 0 0 0 0,1 1 0 0 0,-1-1 1 0 0,1 7-56 0 0,-1-7 89 0 0,0-6-249 0 0,-1 0 1 0 0,1 0 0 0 0,-1 1-1 0 0,1-1 1 0 0,-1 0-1 0 0,0 1 1 0 0,0-1 0 0 0,0 0-1 0 0,0 1 1 0 0,0-1 0 0 0,0 1 159 0 0,-4-4-6695 0 0,-1-5 25 0 0</inkml:trace>
  <inkml:trace contextRef="#ctx0" brushRef="#br1" timeOffset="-33507.235">6969 4837 8480 0 0,'0'0'240'0'0,"0"0"48"0"0,0 0-224 0 0,0 0-64 0 0,0 0 0 0 0,0 0 0 0 0,0 0 112 0 0,0 0 16 0 0,11 0 0 0 0,0 3 0 0 0,-7 0-128 0 0</inkml:trace>
  <inkml:trace contextRef="#ctx0" brushRef="#br1" timeOffset="-32966.625">7389 4773 13376 0 0,'0'0'396'0'0,"0"0"-12"0"0,-1-18 1468 0 0,-1 15-1524 0 0,2 3-168 0 0,0-1 0 0 0,-1 0 0 0 0,1 0 0 0 0,0 1 0 0 0,-1-1 0 0 0,1 0 0 0 0,-1 1 0 0 0,1-1 0 0 0,-1 0 0 0 0,1 1 0 0 0,-1-1 0 0 0,0 0 0 0 0,1 1 0 0 0,-1-1 0 0 0,0 1 1 0 0,1 0-1 0 0,-1-1 0 0 0,0 1 0 0 0,0-1 0 0 0,0 1-160 0 0,0 0 405 0 0,-2 0 297 0 0,2 0-630 0 0,0 0 0 0 0,0 0 0 0 0,-1 0 1 0 0,1 1-1 0 0,0-1 0 0 0,0 0 0 0 0,0 0 0 0 0,0 1 0 0 0,0-1 0 0 0,0 0 0 0 0,0 1 0 0 0,-1 0-72 0 0,2-1 2 0 0,0 0 0 0 0,0 1 0 0 0,0-1 0 0 0,0 0 0 0 0,-1 1 0 0 0,1-1 0 0 0,0 0 0 0 0,0 0 1 0 0,0 1-1 0 0,0-1 0 0 0,0 0 0 0 0,0 0 0 0 0,-1 1 0 0 0,1-1 0 0 0,0 0 0 0 0,0 0 0 0 0,0 0 0 0 0,-1 1 1 0 0,1-1-1 0 0,0 0 0 0 0,0 0 0 0 0,-1 0 0 0 0,1 0 0 0 0,0 1 0 0 0,0-1 0 0 0,-1 0 0 0 0,1 0 0 0 0,0 0 0 0 0,-1 0 1 0 0,1 0-1 0 0,0 0 0 0 0,0 0 0 0 0,-1 0 0 0 0,1 0 0 0 0,0 0 0 0 0,-1 0 0 0 0,1 0 0 0 0,0 0 0 0 0,0 0 1 0 0,-1 0-1 0 0,1 0 0 0 0,0 0-2 0 0,-2 1 56 0 0,2 22 22 0 0,1-20 5 0 0,1 2-3 0 0,-2-4-5 0 0,0-1 1 0 0,1 1-67 0 0,-1-1 1 0 0,1 1 0 0 0,-1 0-1 0 0,1-1 1 0 0,0 1-1 0 0,-1 0 1 0 0,1-1 0 0 0,0 1-1 0 0,0-1 1 0 0,-1 1 0 0 0,1-1-1 0 0,0 1 1 0 0,0-1-1 0 0,0 0 1 0 0,0 1 0 0 0,-1-1-1 0 0,1 0 1 0 0,0 0-10 0 0,0 1 55 0 0,1-1 3 0 0,3 0-35 0 0,-3 0 20 0 0,0 0-21 0 0,-2 0-18 0 0,0 0-1 0 0,0 0 1 0 0,0 0-1 0 0,0 0 1 0 0,0 0-1 0 0,0 0 1 0 0,1 0-1 0 0,-1 0 1 0 0,0 0-1 0 0,0 0 1 0 0,0 1-1 0 0,0-1 1 0 0,0 0-1 0 0,0 0 1 0 0,0 0-1 0 0,0 0 1 0 0,0 0-1 0 0,0 0 1 0 0,0 0-1 0 0,0 0 1 0 0,0 1-1 0 0,0-1 1 0 0,0 0-1 0 0,0 0 1 0 0,0 0-1 0 0,0 0 1 0 0,0 0-1 0 0,0 0 1 0 0,0 0-1 0 0,0 0 1 0 0,0 0-1 0 0,-1 1 1 0 0,1-1-1 0 0,0 0 1 0 0,0 0-1 0 0,0 0 1 0 0,0 0-1 0 0,0 0 1 0 0,0 0-1 0 0,0 0 1 0 0,0 0-1 0 0,0 0 1 0 0,0 0-1 0 0,0 0 1 0 0,0 0-1 0 0,-1 0 1 0 0,1 0-1 0 0,0 0 1 0 0,0 0-1 0 0,0 1 1 0 0,0-1-1 0 0,0 0 1 0 0,0 0-1 0 0,0 0 1 0 0,0 0-1 0 0,-1 0-3 0 0,-3 3 99 0 0,1 0-74 0 0,-2 1 10 0 0,1-1-1 0 0,0 1 1 0 0,0 0-1 0 0,0 0 1 0 0,0 0-1 0 0,1 1 1 0 0,0-1-1 0 0,-1 1 1 0 0,-1 4-35 0 0,-5 11 66 0 0,9-18-61 0 0,-1 0 0 0 0,1 0 0 0 0,0 0 0 0 0,0 0 0 0 0,0 1 0 0 0,0-1 0 0 0,0 0 0 0 0,1 0 0 0 0,-1 1-1 0 0,1-1 1 0 0,-1 0 0 0 0,1 3-5 0 0,0 2 0 0 0,0 0 0 0 0,0-1 0 0 0,0 1 0 0 0,1 0 0 0 0,0 3 0 0 0,0-8 0 0 0,-1 0 0 0 0,1 0 0 0 0,0 0 0 0 0,-1 0 0 0 0,1-1 0 0 0,0 1 0 0 0,0 0 0 0 0,1 0 0 0 0,-1 0 0 0 0,0-1 0 0 0,0 1 0 0 0,1-1 0 0 0,-1 1 0 0 0,1-1 0 0 0,0 1 0 0 0,0 0 0 0 0,5 3 0 0 0,-4-3 0 0 0,-1 0 0 0 0,1-1 0 0 0,-1 1 0 0 0,1 0 0 0 0,0-1 0 0 0,0 0 0 0 0,0 1 0 0 0,2-1 0 0 0,29 9 30 0 0,-16-4 3 0 0,0-1 0 0 0,1-1-1 0 0,4 0-32 0 0,-13-2 0 0 0,0 1 0 0 0,-1-1 0 0 0,0 2 0 0 0,1-1 0 0 0,-1 1 0 0 0,0 1 0 0 0,-1 0 0 0 0,4 2 0 0 0,-11-7-1 0 0,0 1 2 0 0,-1-1-1 0 0,1 1 1 0 0,-1-1-1 0 0,1 1 1 0 0,-1-1 0 0 0,1 1-1 0 0,-1 0 1 0 0,0-1-1 0 0,1 1 1 0 0,-1-1-1 0 0,0 1 1 0 0,0 0-1 0 0,1-1 1 0 0,-1 1 0 0 0,0 0-1 0 0,0-1 1 0 0,0 1-1 0 0,0 0 1 0 0,0-1-1 0 0,0 1 1 0 0,0 0-1 0 0,1 1 15 0 0,-1 1 1 0 0,1-1-1 0 0,-1 0 0 0 0,0 1 1 0 0,0-1-1 0 0,0 1 0 0 0,0-1 1 0 0,-1 0-1 0 0,1 1 0 0 0,-1-1 0 0 0,1 0 1 0 0,-1 1-1 0 0,0-1 0 0 0,0 0 1 0 0,0 0-1 0 0,0 0 0 0 0,0 0 1 0 0,0 0-1 0 0,-1 0 0 0 0,1 0 1 0 0,0 0-1 0 0,-1 0 0 0 0,0 0 1 0 0,0-1-1 0 0,1 1 0 0 0,-1-1-15 0 0,-7 6 88 0 0,1-1 0 0 0,-1 0-1 0 0,0-1 1 0 0,0 0 0 0 0,-1 0-88 0 0,9-5 0 0 0,-13 6 79 0 0,-1 0 0 0 0,0-1 0 0 0,-13 2-79 0 0,3-1 57 0 0,15-4-78 0 0,0 0 0 0 0,0-1 0 0 0,-3 0 21 0 0,-10 0-143 0 0,21 0-63 0 0,0-1-1 0 0,-1 1 1 0 0,1-1 0 0 0,0 0-1 0 0,-1 0 1 0 0,1 0-1 0 0,0-1 1 0 0,-1 1 0 0 0,1 0-1 0 0,0-1 1 0 0,-1 1-1 0 0,1-1 1 0 0,0 0 0 0 0,0 0-1 0 0,0 0 1 0 0,-1 0-1 0 0,1 0 1 0 0,0-1 0 0 0,1 1-1 0 0,-1 0 1 0 0,-1-2 206 0 0,-2-4-1546 0 0</inkml:trace>
  <inkml:trace contextRef="#ctx0" brushRef="#br1" timeOffset="-32531.692">7689 4999 14600 0 0,'10'2'144'0'0,"-8"-1"-38"0"0,1-1 0 0 0,-1 1 0 0 0,0-1 1 0 0,1 1-1 0 0,-1 0 0 0 0,0 0 0 0 0,0 0 0 0 0,0 0 1 0 0,1 1-107 0 0,-2-2 357 0 0,4 0-218 0 0,15 6-54 0 0,-18-6-70 0 0,5 2 302 0 0,1 0 1 0 0,0-1-1 0 0,-1 0 1 0 0,1-1-1 0 0,0 0 1 0 0,0 0-1 0 0,-1 0 1 0 0,1-1 0 0 0,0-1-1 0 0,-1 1 1 0 0,1-1-1 0 0,-1 0 1 0 0,1-1-1 0 0,-1 0 1 0 0,0 0-1 0 0,0 0 1 0 0,3-3-318 0 0,21-10 548 0 0,-24 13-466 0 0,0 0-1 0 0,-1 0 0 0 0,0-1 0 0 0,1 0 1 0 0,-1 0-1 0 0,-1 0 0 0 0,6-5-81 0 0,-5 2 62 0 0,0 1 0 0 0,0-1 0 0 0,0-1 0 0 0,-1 1 0 0 0,0-1 0 0 0,2-5-62 0 0,-1 2 15 0 0,-3 4 2 0 0,0 0 0 0 0,0 1 0 0 0,-1-1 0 0 0,0 0 0 0 0,1-5-17 0 0,-2 10 2 0 0,-1 0 0 0 0,0 0 1 0 0,0 0-1 0 0,0 0 0 0 0,0 0 1 0 0,0 0-1 0 0,0 0 0 0 0,-1 0 0 0 0,1 0 1 0 0,-1 0-1 0 0,1 0 0 0 0,-1 1 0 0 0,0-1 1 0 0,0 0-1 0 0,0 0 0 0 0,0 0 1 0 0,0 1-1 0 0,0-1 0 0 0,0 1 0 0 0,0-1 1 0 0,-1 1-1 0 0,1-1 0 0 0,-1 1-2 0 0,-1-1-3 0 0,0-1-1 0 0,0 1 0 0 0,0 1 1 0 0,0-1-1 0 0,-1 0 0 0 0,1 1 1 0 0,-1-1-1 0 0,1 1 0 0 0,-1 0 1 0 0,0 1-1 0 0,1-1 0 0 0,-1 0 1 0 0,0 1-1 0 0,1 0 0 0 0,-1 0 1 0 0,0 0-1 0 0,0 0 0 0 0,1 1 1 0 0,-1-1-1 0 0,-3 2 4 0 0,-8 2-22 0 0,1 0-1 0 0,0 1 1 0 0,0 1 0 0 0,-9 5 22 0 0,7-3-37 0 0,0 1 0 0 0,0 1 1 0 0,1 1-1 0 0,-8 7 37 0 0,20-14-11 0 0,-1 0 0 0 0,1 0-1 0 0,0 0 1 0 0,0 0 0 0 0,0 1 0 0 0,-1 4 11 0 0,-13 17 0 0 0,15-23 0 0 0,0-1 0 0 0,1 1 0 0 0,-1 0 0 0 0,1 0 0 0 0,-1 0 0 0 0,1 0 0 0 0,0 1 0 0 0,0-1 0 0 0,0 0 0 0 0,1 0 0 0 0,-1 1 0 0 0,1-1 0 0 0,0 0 0 0 0,0 2 0 0 0,-1 3 0 0 0,2-1 0 0 0,-1 0 0 0 0,1 1 0 0 0,0-1 0 0 0,3 7 0 0 0,-3-11 10 0 0,1 1 0 0 0,-1-1-1 0 0,1 0 1 0 0,-1 0-1 0 0,1-1 1 0 0,0 1 0 0 0,1 0-1 0 0,-1 0 1 0 0,0-1-1 0 0,1 0 1 0 0,-1 1 0 0 0,1-1-1 0 0,0 0 1 0 0,-1 0-1 0 0,1 0 1 0 0,0-1 0 0 0,1 1-1 0 0,-1-1 1 0 0,0 0-1 0 0,2 1-9 0 0,8 2 86 0 0,-1-1 0 0 0,1 0-1 0 0,0 0 1 0 0,8-1-86 0 0,-8-1 34 0 0,0-1-1 0 0,-1-1 1 0 0,1 0-1 0 0,-1 0 1 0 0,1-1-1 0 0,-1-1 1 0 0,1 0-1 0 0,-1-1 1 0 0,0 0-1 0 0,-1-1 1 0 0,1 0 0 0 0,5-4-34 0 0,-9 3-232 0 0,0 0 1 0 0,0 0 0 0 0,-1-1 0 0 0,0 0 0 0 0,3-4 231 0 0,-3 1-1068 0 0,-2-3-54 0 0</inkml:trace>
  <inkml:trace contextRef="#ctx0" brushRef="#br1" timeOffset="-9606.034">6166 4870 6968 0 0,'0'0'157'0'0,"0"0"23"0"0,0 0 11 0 0,-15-13 1531 0 0,15 13-1608 0 0,-1 0-1 0 0,1 0 1 0 0,0-1 0 0 0,-1 1-1 0 0,1 0 1 0 0,0 0 0 0 0,0-1 0 0 0,-1 1-1 0 0,1 0 1 0 0,0-1 0 0 0,0 1-1 0 0,-1 0 1 0 0,1-1 0 0 0,0 1 0 0 0,0-1-1 0 0,0 1 1 0 0,0 0 0 0 0,0-1-1 0 0,0 1 1 0 0,-1-1 0 0 0,1 1 0 0 0,0 0-1 0 0,0-1 1 0 0,0 1 0 0 0,0-1-1 0 0,1 1-113 0 0,-2-1 2 0 0,-1-36 5861 0 0,2 36-5541 0 0,0 1-64 0 0,0 0-30 0 0,0 0-4 0 0,0 0-20 0 0,0 0-84 0 0,0 0-37 0 0,3 8 66 0 0,0 2-39 0 0,0 0 0 0 0,-1 0 0 0 0,0 0 0 0 0,0 1 0 0 0,-1-1 0 0 0,-1 9-110 0 0,3 16 120 0 0,-2-18-54 0 0,-1 0 0 0 0,-1 0 0 0 0,-1 10-66 0 0,-1 26 96 0 0,2-18-6 0 0,0-22 14 0 0,0 1 0 0 0,1-1 0 0 0,1 1 0 0 0,2 8-104 0 0,0-10 511 0 0,-3-12-372 0 0,-4-13 350 0 0,5-8-309 0 0,1 0-1 0 0,1 0 1 0 0,5-17-180 0 0,1-7 130 0 0,-6 30-130 0 0,1 1 0 0 0,0 0 0 0 0,1 0 0 0 0,1 0 0 0 0,0 1 0 0 0,0 0 0 0 0,9-11 0 0 0,-8 12-20 0 0,-4 7 1 0 0,-1 1 0 0 0,1-1-1 0 0,0 1 1 0 0,0 0 0 0 0,1 0 0 0 0,-1 0 0 0 0,3-1 19 0 0,-2 2-3 0 0,1-1 0 0 0,-1 1 0 0 0,1-1 0 0 0,0 1 0 0 0,1 0 3 0 0,-4 2 0 0 0,-1 1 0 0 0,1-1 0 0 0,-1 1 0 0 0,1-1 0 0 0,0 1 0 0 0,-1 0 1 0 0,1 0-1 0 0,-1 0 0 0 0,1 0 0 0 0,0 0 0 0 0,-1 0 0 0 0,1 0 0 0 0,0 0 0 0 0,-1 0 0 0 0,1 1 0 0 0,-1-1 0 0 0,1 1 0 0 0,-1-1 0 0 0,1 1 0 0 0,0 0 0 0 0,16 7 0 0 0,-14-7 0 0 0,-1 0 0 0 0,0 1 0 0 0,1-1 0 0 0,-1 1 0 0 0,0 0 0 0 0,0 0 0 0 0,0 0 0 0 0,0 0 0 0 0,-1 1 0 0 0,1-1 0 0 0,2 3 0 0 0,0 1 0 0 0,-4-5 0 0 0,0 0 0 0 0,0 0 0 0 0,0 1 0 0 0,0-1 0 0 0,0 0 0 0 0,-1 0 0 0 0,1 1 0 0 0,0-1 0 0 0,-1 0 0 0 0,1 1 0 0 0,-1-1 0 0 0,1 1 0 0 0,-1-1 0 0 0,1 2 0 0 0,-1 0 0 0 0,1 0 0 0 0,0 0 0 0 0,0 0 0 0 0,0 0 0 0 0,1 0-1 0 0,-1-1 1 0 0,1 2 0 0 0,7 18 13 0 0,-7-12 21 0 0,0 1 0 0 0,-1-1 1 0 0,0 1-1 0 0,-1-1 0 0 0,0 1 0 0 0,-1 0 0 0 0,0-1-34 0 0,-1 7 24 0 0,0 0 0 0 0,1 0 0 0 0,1 14-24 0 0,-4 2-3267 0 0,4-32 1395 0 0,0-1-71 0 0</inkml:trace>
  <inkml:trace contextRef="#ctx0" brushRef="#br1" timeOffset="-9231.696">6654 4880 9416 0 0,'7'-14'706'0'0,"-6"13"-637"0"0,0 0-1 0 0,-1 0 0 0 0,1 0 0 0 0,0 0 0 0 0,-1-1 1 0 0,1 1-1 0 0,-1 0 0 0 0,0 0 0 0 0,1 0 0 0 0,-1-1 1 0 0,0 1-1 0 0,0 0 0 0 0,0-1 0 0 0,0 1-68 0 0,0 1 81 0 0,0-1 1 0 0,0 1-1 0 0,0 0 0 0 0,0 0 0 0 0,0 0 0 0 0,0-1 1 0 0,-1 1-1 0 0,1 0 0 0 0,0 0 0 0 0,0 0 0 0 0,0-1 0 0 0,0 1 1 0 0,-1 0-1 0 0,1 0 0 0 0,0 0 0 0 0,0 0 0 0 0,-1-1 1 0 0,1 1-1 0 0,0 0 0 0 0,0 0 0 0 0,-1 0 0 0 0,1 0 1 0 0,0 0-1 0 0,0 0 0 0 0,-1 0 0 0 0,1 0 0 0 0,0 0 1 0 0,0 0-1 0 0,-1 0 0 0 0,1 0 0 0 0,0 0 0 0 0,0 0 1 0 0,-1 0-1 0 0,1 0 0 0 0,0 0-81 0 0,-3 1 238 0 0,1-1 0 0 0,0 1 1 0 0,0 0-1 0 0,0 0 0 0 0,0-1 0 0 0,0 1 1 0 0,0 1-1 0 0,0-1 0 0 0,1 0 0 0 0,-1 0 1 0 0,-1 2-239 0 0,-6 7 539 0 0,1 0 0 0 0,0 1 0 0 0,-4 7-539 0 0,7-6 145 0 0,0 0-1 0 0,1 0 1 0 0,0 0 0 0 0,1 1-145 0 0,2-11 15 0 0,1 1 10 0 0,-1 0 0 0 0,1-1 0 0 0,-1 1 0 0 0,1 0 0 0 0,0 0 0 0 0,0 0 0 0 0,1 1-25 0 0,-2 13 32 0 0,1-13-9 0 0,0-1-1 0 0,0 1 0 0 0,0-1 1 0 0,0 1-1 0 0,0-1 1 0 0,1 1-1 0 0,0-1 1 0 0,-1 1-1 0 0,1-1 1 0 0,0 0-1 0 0,1 1 0 0 0,0 1-22 0 0,-1-3 34 0 0,0 0-1 0 0,0 0 1 0 0,0 0-1 0 0,0 0 1 0 0,1-1-1 0 0,-1 1 1 0 0,1 0-1 0 0,-1-1 1 0 0,1 1-1 0 0,-1-1 1 0 0,1 1-1 0 0,0-1 1 0 0,0 0-1 0 0,0 0 1 0 0,0 0-1 0 0,0 0 0 0 0,0 0 1 0 0,0 0-1 0 0,1 0-33 0 0,-1-1 182 0 0,13-3 156 0 0,-7 2-234 0 0,0-1-1 0 0,0-1 0 0 0,-1 0 0 0 0,1 0 1 0 0,0 0-1 0 0,-1-1 0 0 0,0 0 0 0 0,0-1 0 0 0,0 1 1 0 0,0-1-1 0 0,-1-1 0 0 0,0 1 0 0 0,0-1 1 0 0,0 0-1 0 0,-1-1 0 0 0,0 1 0 0 0,0-1 1 0 0,0 0-1 0 0,-1 0 0 0 0,0 0 0 0 0,0-2-103 0 0,-3 6 46 0 0,0-1-1 0 0,0 1 1 0 0,0-1-1 0 0,0 1 0 0 0,0-1 1 0 0,-1 0-1 0 0,0 1 1 0 0,1-1-1 0 0,-2 0 0 0 0,1 1 1 0 0,0-1-1 0 0,-1 0 1 0 0,1 1-1 0 0,-1-1 1 0 0,0 1-1 0 0,0-1 0 0 0,0 1 1 0 0,-1-1-1 0 0,1 1 1 0 0,-1 0-1 0 0,0 0 0 0 0,0 0 1 0 0,-2-2-46 0 0,1 1 27 0 0,0-1 0 0 0,-1 2 1 0 0,0-1-1 0 0,0 0 1 0 0,0 1-1 0 0,-1 0 0 0 0,1 0 1 0 0,-1 0-1 0 0,1 0 0 0 0,-1 1 1 0 0,0 0-1 0 0,0 0 0 0 0,0 0 1 0 0,0 1-1 0 0,-5-1-27 0 0,2 0-61 0 0,-1 1 1 0 0,0 0 0 0 0,1 1-1 0 0,-1 0 1 0 0,0 0-1 0 0,-3 1 61 0 0,8 0-1148 0 0,1 0 0 0 0,-1 0 0 0 0,0 0 0 0 0,0 0 0 0 0,1 0 0 0 0,-1 1 1148 0 0,-7 5-7211 0 0</inkml:trace>
  <inkml:trace contextRef="#ctx0" brushRef="#br1" timeOffset="50103.665">16271 4483 14712 0 0,'0'-9'1121'0'0,"0"-24"296"0"0,0 32-1278 0 0,0 1 1 0 0,0-1-1 0 0,0 0 0 0 0,0 0 0 0 0,1 0 0 0 0,-1 1 1 0 0,0-1-1 0 0,0 0 0 0 0,1 1 0 0 0,-1-1 1 0 0,0 0-1 0 0,1 1 0 0 0,-1-1 0 0 0,1 0 1 0 0,-1 1-1 0 0,1-1 0 0 0,-1 1 0 0 0,1-1 0 0 0,0 0-139 0 0,0 0 507 0 0,-1 1-155 0 0,21 0 463 0 0,-20 0-798 0 0,0 1 1 0 0,0-1-1 0 0,-1 0 1 0 0,1 1 0 0 0,0-1-1 0 0,0 1 1 0 0,0 0-1 0 0,0-1 1 0 0,0 1 0 0 0,-1 0-1 0 0,1-1 1 0 0,0 1-1 0 0,-1 0 1 0 0,1 0-1 0 0,0-1 1 0 0,-1 1 0 0 0,1 0-1 0 0,-1 1-17 0 0,3 2 58 0 0,2 2 10 0 0,0 0 1 0 0,-1 0-1 0 0,0 1 0 0 0,0-1 0 0 0,3 8-68 0 0,-6-12 11 0 0,9 15 77 0 0,-8-12-71 0 0,1-1-1 0 0,-1 1 0 0 0,1-1 0 0 0,-1 1 1 0 0,0 0-1 0 0,-1 0 0 0 0,1 0 1 0 0,-1 0-1 0 0,0 1-16 0 0,2 18 91 0 0,-2-20-76 0 0,0 1 0 0 0,0-1-1 0 0,-1 1 1 0 0,1-1 0 0 0,-1 1 0 0 0,0-1-1 0 0,-1 1 1 0 0,1-1 0 0 0,-1 2-15 0 0,-7 24 78 0 0,4-16 6 0 0,0 0-1 0 0,0 12-83 0 0,3-24 8 0 0,1 0-1 0 0,0 1 1 0 0,-1-1-1 0 0,1 0 1 0 0,-1 0-1 0 0,0 1 1 0 0,1-1-1 0 0,-1 0 1 0 0,0 0-1 0 0,-1 0 1 0 0,1 0-1 0 0,0 0 1 0 0,0 0 0 0 0,-1-1-1 0 0,1 1-7 0 0,-22 31 197 0 0,23-32-107 0 0,0-1 6 0 0,-1-1-87 0 0,1 1 1 0 0,0-1-1 0 0,-1 1 0 0 0,1-1 0 0 0,0 1 1 0 0,0-1-1 0 0,0 0 0 0 0,-1 1 0 0 0,1-1 0 0 0,0 1 1 0 0,0-1-1 0 0,0 1 0 0 0,0-1 0 0 0,0 0 0 0 0,0 1 1 0 0,0-1-1 0 0,0 1 0 0 0,0-1 0 0 0,0 0 1 0 0,1 1-1 0 0,-1-1 0 0 0,0 0-9 0 0,28-49 117 0 0,-25 44-117 0 0,1 0 0 0 0,0 0 0 0 0,0 0 0 0 0,0 1 0 0 0,0-1 0 0 0,2 0 0 0 0,-1 0 0 0 0,-1-1 0 0 0,4-6 0 0 0,-4 6 0 0 0,0 1 0 0 0,1 1 0 0 0,-1-1 0 0 0,1 0 0 0 0,0 1 0 0 0,1 0 0 0 0,3-3 0 0 0,16-15 0 0 0,-18 16-8 0 0,0 0-1 0 0,1 1 1 0 0,0-1-1 0 0,1 2 0 0 0,-1-1 1 0 0,1 1-1 0 0,9-4 9 0 0,3-1-11 0 0,-9 5-9 0 0,1-1 0 0 0,-1 1-1 0 0,1 1 21 0 0,-9 3-9 0 0,0 0 1 0 0,0 0-1 0 0,0 0 0 0 0,0 1 0 0 0,0-1 0 0 0,0 1 0 0 0,0 0 0 0 0,0 0 1 0 0,0 0-1 0 0,0 1 0 0 0,2 0 9 0 0,5 1-31 0 0,-8-2 14 0 0,0 0 1 0 0,0 1-1 0 0,0 0 1 0 0,0 0-1 0 0,0 0 1 0 0,0 0-1 0 0,2 1 17 0 0,2 3-2 0 0,-5-3-5 0 0,1-1 0 0 0,-1 1 0 0 0,1-1 0 0 0,-1 0 0 0 0,1 0 0 0 0,0 0 0 0 0,-1 0 0 0 0,1 0 0 0 0,0-1 0 0 0,2 1 7 0 0,12 4 0 0 0,-14-3 0 0 0,1-1 0 0 0,-1 0 0 0 0,0 0 0 0 0,1-1 0 0 0,-1 1 0 0 0,1 0 0 0 0,-1-1 0 0 0,1 0 0 0 0,-1 0 0 0 0,1 0 0 0 0,-1-1 0 0 0,3 1 0 0 0,-1-2 21 0 0,0 1 0 0 0,-1 0-1 0 0,1-1 1 0 0,-1 0 0 0 0,4-2-21 0 0,-7 3 7 0 0,1 0 0 0 0,-1 1 1 0 0,1-1-1 0 0,-1-1 0 0 0,0 1 0 0 0,1 0 1 0 0,-1 0-1 0 0,0 0 0 0 0,0-1 1 0 0,0 1-1 0 0,0 0 0 0 0,0-1 0 0 0,0 1 1 0 0,0-1-1 0 0,-1 0 0 0 0,1 1 1 0 0,0-1-1 0 0,-1 0-7 0 0,1-1 8 0 0,-1 1 1 0 0,0-1-1 0 0,0 1 1 0 0,0-1-1 0 0,-1 1 0 0 0,1-1 1 0 0,0 1-1 0 0,-1 0 1 0 0,0-1-1 0 0,1 1 1 0 0,-1 0-1 0 0,0-1 0 0 0,0 1 1 0 0,-1 0-1 0 0,1 0 1 0 0,0 0-1 0 0,-1 0 1 0 0,1 0-1 0 0,-1 0 0 0 0,-1-1-8 0 0,-12-22 13 0 0,13 22-13 0 0,0-1 0 0 0,0 1 0 0 0,-1-1 0 0 0,1 1 0 0 0,-3-3 0 0 0,3 3 0 0 0,1 2-5 0 0,0 1 1 0 0,0-1-1 0 0,0 0 0 0 0,0 0 0 0 0,0 0 0 0 0,0 0 0 0 0,0 1 0 0 0,0-1 1 0 0,0 0-1 0 0,0 1 0 0 0,0-1 0 0 0,0 1 0 0 0,0-1 0 0 0,-1 1 0 0 0,1 0 0 0 0,0-1 1 0 0,0 1-1 0 0,-1 0 0 0 0,1 0 0 0 0,0 0 0 0 0,0 0 0 0 0,-1 0 0 0 0,1 0 1 0 0,0 0-1 0 0,0 1 0 0 0,-1-1 0 0 0,1 0 0 0 0,0 1 0 0 0,0-1 5 0 0,-4 2-21 0 0,1 0-1 0 0,0 0 1 0 0,1 0-1 0 0,-1 1 1 0 0,0 0-1 0 0,-1 1 22 0 0,1-1-20 0 0,1-1 17 0 0,1 1 1 0 0,-1 0 0 0 0,1 0-1 0 0,0-1 1 0 0,0 1 0 0 0,0 1-1 0 0,0-1 1 0 0,1 0 0 0 0,-1 1 2 0 0,-9 14-46 0 0,9-15 43 0 0,-1 1 2 0 0,0 0 1 0 0,0 0-1 0 0,0 1 0 0 0,0-1 1 0 0,0 1-1 0 0,1 0 0 0 0,0 0 0 0 0,0 0 1 0 0,1 0-1 0 0,-1 0 0 0 0,0 4 1 0 0,2-7 0 0 0,0 0 0 0 0,-1-1 0 0 0,1 1 0 0 0,-1 0 0 0 0,1-1 0 0 0,-1 1 0 0 0,0 0 0 0 0,1-1 0 0 0,-1 1 0 0 0,0-1 0 0 0,0 1 0 0 0,0-1 0 0 0,-1 1 0 0 0,1-1 0 0 0,0 0 0 0 0,0 0 0 0 0,0 1 0 0 0,0-1 0 0 0,0 0 0 0 0,1 1 0 0 0,-1-1 0 0 0,0 1 0 0 0,1-1 0 0 0,-1 1 0 0 0,1-1 0 0 0,0 1 0 0 0,-1-1 0 0 0,1 1 0 0 0,0 1 0 0 0,4 40 0 0 0,-4-40 0 0 0,0 0 0 0 0,1-1 0 0 0,-1 1 0 0 0,1 0 0 0 0,0-1 0 0 0,-1 1 0 0 0,1-1 0 0 0,1 1 0 0 0,-1-1 0 0 0,0 0 0 0 0,0 1 0 0 0,1-1 0 0 0,0 0 0 0 0,-1 0 0 0 0,1 0 0 0 0,0 0 0 0 0,0 0 0 0 0,0 0 0 0 0,0 0 0 0 0,0-1 0 0 0,1 1 0 0 0,12 12 0 0 0,-11-11 0 0 0,-1 0 0 0 0,1 0 0 0 0,1-1 0 0 0,-1 1 0 0 0,0-1 0 0 0,1 0 0 0 0,-1 0 0 0 0,1 0 0 0 0,3 1 0 0 0,6 0 0 0 0,-1 0 0 0 0,14 2 0 0 0,-23-5-80 0 0,1 0-1 0 0,-1 0 0 0 0,1 0 1 0 0,-1-1-1 0 0,0 1 0 0 0,1-1 1 0 0,-1 0-1 0 0,0 0 1 0 0,1-1-1 0 0,-1 1 0 0 0,0-1 1 0 0,2-1 80 0 0,7-5-1003 0 0,0 1-1 0 0,-1-2 1 0 0,1 0 1003 0 0,3-3-1791 0 0,3-2-88 0 0,2-5-9 0 0</inkml:trace>
  <inkml:trace contextRef="#ctx0" brushRef="#br1" timeOffset="50535.741">17205 4163 12896 0 0,'0'0'297'0'0,"2"-1"39"0"0,-1 1-105 0 0,0 0-1 0 0,0-1 1 0 0,0 1 0 0 0,0 0-1 0 0,0 0 1 0 0,0 0 0 0 0,0 0 0 0 0,0 0-1 0 0,0 0 1 0 0,0 0 0 0 0,0 0-1 0 0,0 0 1 0 0,1 1-231 0 0,-2-1 46 0 0,1 1 1 0 0,-1-1-1 0 0,0 0 1 0 0,1 1-1 0 0,-1-1 1 0 0,0 1-1 0 0,0-1 1 0 0,1 1-1 0 0,-1-1 0 0 0,0 1 1 0 0,0 0-1 0 0,0-1 1 0 0,1 1-1 0 0,-1-1 1 0 0,0 1-1 0 0,0-1 1 0 0,0 1-1 0 0,0 0 0 0 0,0-1 1 0 0,0 1-1 0 0,0-1 1 0 0,0 1-1 0 0,0-1 1 0 0,-1 1-1 0 0,1 0 1 0 0,0-1-1 0 0,0 1 1 0 0,0-1-1 0 0,-1 1 0 0 0,1-1 1 0 0,0 1-1 0 0,-1-1 1 0 0,1 1-47 0 0,-5 8 213 0 0,4-6-143 0 0,0 0 1 0 0,-1-1 0 0 0,1 1 0 0 0,0 0-1 0 0,1 0 1 0 0,-1 0 0 0 0,0 1-71 0 0,-1 11 345 0 0,-1-1 1 0 0,-5 13-346 0 0,-1 11 322 0 0,1 23-117 0 0,6-40-86 0 0,-4 20-119 0 0,1-19 59 0 0,2-1 1 0 0,1 1-1 0 0,0 0 0 0 0,1 0-59 0 0,1-11 44 0 0,-1-1-1 0 0,-1 0 1 0 0,0 0-1 0 0,-1 5-43 0 0,0-4 84 0 0,0 1-1 0 0,2 0 0 0 0,-1 0-83 0 0,2 11 207 0 0,1-1-1 0 0,1 8-206 0 0,1 25 323 0 0,-3-44-252 0 0,1-1-1 0 0,0 1 1 0 0,0-1-1 0 0,1 1 1 0 0,1-1-1 0 0,0 0 1 0 0,1 4-71 0 0,5 23 177 0 0,-8-31-145 0 0,0-1 0 0 0,0 1 0 0 0,0-1 0 0 0,1 1 0 0 0,0-1 0 0 0,0 1 0 0 0,0-1 0 0 0,1 0-32 0 0,-1-1 26 0 0,1 0 1 0 0,-1 0-1 0 0,-1 0 0 0 0,1 0 0 0 0,-1 0 1 0 0,1 0-1 0 0,-1 0 0 0 0,0 1 0 0 0,-1-1 1 0 0,1 2-27 0 0,-1-4 9 0 0,1-1 1 0 0,-1 0 0 0 0,1 1 0 0 0,0-1 0 0 0,-1 0-1 0 0,1 1 1 0 0,0-1 0 0 0,0 0 0 0 0,0 0-1 0 0,0 0 1 0 0,0 1 0 0 0,0-1 0 0 0,0 0 0 0 0,0-1-1 0 0,0 1 1 0 0,1 0 0 0 0,-1 0 0 0 0,0 0-10 0 0,5 3 42 0 0,-5-3 34 0 0,-1-1 16 0 0,6 0 91 0 0,9-1 36 0 0,-12-2-173 0 0,-1 1-19 0 0,1 0 0 0 0,0-1 0 0 0,0 1 0 0 0,-1-1 0 0 0,0 0 0 0 0,0 0 0 0 0,1 0 0 0 0,-2 0 0 0 0,1 0 0 0 0,0 0 0 0 0,-1-1 0 0 0,1 1 0 0 0,-1 0 0 0 0,0-1-1 0 0,0 1 1 0 0,0-1 0 0 0,-1 0 0 0 0,1 1 0 0 0,-1-1-27 0 0,3-19 87 0 0,-2 20-74 0 0,0 0 1 0 0,0-1-1 0 0,-1 1 0 0 0,0 0 0 0 0,0 0 0 0 0,0-1 0 0 0,0 1 0 0 0,0-1-13 0 0,-3-9 62 0 0,-1-1 0 0 0,-4-9-62 0 0,-2-7 4 0 0,7 21-4 0 0,0 1-1 0 0,-1 0 0 0 0,0 1 1 0 0,-1-1-1 0 0,0 1 0 0 0,-2-4 1 0 0,-14-21 78 0 0,19 28-76 0 0,-1 0 0 0 0,1 1 0 0 0,-1 0 1 0 0,0 0-1 0 0,0-1 0 0 0,0 2 1 0 0,-1-1-1 0 0,-1-2-2 0 0,1 3-1 0 0,0-1 1 0 0,1 0-1 0 0,0-1 1 0 0,-1 1-1 0 0,1 0 1 0 0,1-1-1 0 0,-3-3 1 0 0,3 5 0 0 0,0-1 0 0 0,1 1 0 0 0,-1-1 0 0 0,0 1 0 0 0,0 0 0 0 0,-1 0 0 0 0,1 0 0 0 0,0 0 0 0 0,-1 0 0 0 0,1 1 0 0 0,-1-1 0 0 0,0 0 0 0 0,-5-2 0 0 0,4-3-17 0 0,4 7 14 0 0,-1-1 1 0 0,1 0 0 0 0,0 1-1 0 0,0-1 1 0 0,-1 0 0 0 0,1 1 0 0 0,-1-1-1 0 0,1 1 1 0 0,0-1 0 0 0,-1 1 0 0 0,1-1-1 0 0,-1 1 1 0 0,1-1 0 0 0,-1 1 0 0 0,0-1-1 0 0,1 1 1 0 0,-1 0 0 0 0,1-1 0 0 0,-1 1-1 0 0,0 0 1 0 0,1-1 0 0 0,-1 1 0 0 0,0 0-1 0 0,0 0 1 0 0,1 0 0 0 0,-1 0 0 0 0,0 0 2 0 0,-1-1-72 0 0,-3 1-32 0 0,4 0-88 0 0,1 0-18 0 0,0 0 2 0 0,0 0-157 0 0,0 0-660 0 0,10 11-7175 0 0,-9-9 2143 0 0</inkml:trace>
  <inkml:trace contextRef="#ctx0" brushRef="#br1" timeOffset="51543.358">17341 4436 10120 0 0,'0'0'298'0'0,"0"-1"-4"0"0,0 1-195 0 0,0-1 0 0 0,0 1 0 0 0,0 0 0 0 0,0-1 1 0 0,0 1-1 0 0,0-1 0 0 0,0 1 0 0 0,0-1 0 0 0,0 1 0 0 0,0 0 1 0 0,0-1-1 0 0,0 1 0 0 0,0-1 0 0 0,1 1 0 0 0,-1 0 1 0 0,0-1-1 0 0,0 1 0 0 0,0 0 0 0 0,1-1 0 0 0,-1 1 0 0 0,0 0 1 0 0,0-1-1 0 0,1 1 0 0 0,-1 0 0 0 0,0-1 0 0 0,1 1 1 0 0,-1 0-1 0 0,0 0 0 0 0,1 0 0 0 0,-1-1 0 0 0,1 1 0 0 0,-1 0 1 0 0,0 0-1 0 0,1 0 0 0 0,-1 0 0 0 0,1 0 0 0 0,-1-1 1 0 0,0 1-1 0 0,1 0 0 0 0,-1 0 0 0 0,1 0 0 0 0,-1 0 0 0 0,1 0 1 0 0,-1 0-1 0 0,0 1 0 0 0,1-1 0 0 0,-1 0 0 0 0,1 0 1 0 0,-1 0-1 0 0,0 0 0 0 0,1 0 0 0 0,-1 1 0 0 0,1-1 0 0 0,-1 0-99 0 0,17 10 1114 0 0,-12-6-953 0 0,0 1-1 0 0,0-1 1 0 0,0 1 0 0 0,-1 0-1 0 0,0 0 1 0 0,0 1 0 0 0,0 0 0 0 0,0-1-1 0 0,-1 1 1 0 0,0 0 0 0 0,-1 0-1 0 0,1 1 1 0 0,0 4-161 0 0,12 20 427 0 0,-11-24-251 0 0,-1 0-1 0 0,0 1 0 0 0,3 6-175 0 0,11 31 626 0 0,-11-28-251 0 0,0 0 0 0 0,2 7-375 0 0,-2-5 249 0 0,-5-16-220 0 0,0-1 1 0 0,0 0-1 0 0,0 1 0 0 0,-1-1 0 0 0,1 1 1 0 0,-1-1-1 0 0,1 1 0 0 0,-1-1 1 0 0,0 1-1 0 0,0 0 0 0 0,0-1 0 0 0,-1 2-29 0 0,1 4 124 0 0,0-7-106 0 0,0 0-1 0 0,0 0 1 0 0,0-1 0 0 0,0 1 0 0 0,0 0 0 0 0,-1-1-1 0 0,1 1 1 0 0,0 0 0 0 0,0 0 0 0 0,0-1-1 0 0,-1 1 1 0 0,1 0 0 0 0,0-1 0 0 0,-1 1 0 0 0,1 0-1 0 0,-1-1-17 0 0,1 1 86 0 0,0-1-12 0 0,0 0-2 0 0,0 0 0 0 0,-11-1 200 0 0,11 1-266 0 0,-1-10 56 0 0,1 1 0 0 0,1 0 1 0 0,-1 0-1 0 0,2 0 0 0 0,-1 0 1 0 0,1 0-1 0 0,1 1 0 0 0,0-2-62 0 0,3-6 16 0 0,-3 6-5 0 0,1 1 0 0 0,0 0 1 0 0,0 0-1 0 0,1 1 0 0 0,3-4-11 0 0,2-1-24 0 0,1 0 0 0 0,0 0 0 0 0,1 2 0 0 0,1-1 0 0 0,0 2 0 0 0,0-1 0 0 0,1 2 0 0 0,1-1 24 0 0,13-8-163 0 0,21-13-330 0 0,-31 21-25 0 0,1 1 0 0 0,-1 1-1 0 0,2 1 1 0 0,-1 0-1 0 0,15-2 519 0 0,-31 8-89 0 0,11-2-535 0 0,1 0 1 0 0,0 1-1 0 0,5 1 624 0 0,-13 0-791 0 0,-9 0-210 0 0,-13 0 546 0 0,8 1 473 0 0,0 1 0 0 0,0 0 1 0 0,0 1-1 0 0,1-1 1 0 0,-1 1-1 0 0,0 0 1 0 0,0 1-19 0 0,-45 21 614 0 0,51-23-606 0 0,-2 0 50 0 0,1 1-1 0 0,-1-1 0 0 0,1 1 0 0 0,0 0 1 0 0,-1 0-1 0 0,1 0 0 0 0,0 1 0 0 0,0-1 1 0 0,1 0-1 0 0,-1 1 0 0 0,-1 2-57 0 0,-12 14 322 0 0,14-18-310 0 0,-1 0 17 0 0,1 1 0 0 0,-1-1 0 0 0,0 1 0 0 0,1 0 0 0 0,-1-1 0 0 0,1 1-1 0 0,-1 0 1 0 0,1 0 0 0 0,0 0 0 0 0,0 0 0 0 0,0 0 0 0 0,0 0 0 0 0,0 1 0 0 0,1-1-1 0 0,-1 0 1 0 0,0 0 0 0 0,1 1 0 0 0,0-1 0 0 0,0 0 0 0 0,-1 1-29 0 0,1 2 57 0 0,-1 0 1 0 0,1 0 0 0 0,-1 0-1 0 0,-1 0 1 0 0,1 0-1 0 0,-2 2-57 0 0,1-2 70 0 0,1-1-1 0 0,-1 1 1 0 0,1 0-1 0 0,0-1 1 0 0,0 1-1 0 0,1 3-69 0 0,-4 19 390 0 0,3-20-301 0 0,1-6-74 0 0,0 0 0 0 0,1 0 1 0 0,-1 0-1 0 0,0 0 0 0 0,1 0 0 0 0,-1 0 0 0 0,0 0 1 0 0,1 0-1 0 0,-1-1 0 0 0,1 1 0 0 0,0 0 0 0 0,-1 0 0 0 0,1 0 1 0 0,0-1-1 0 0,-1 1 0 0 0,1 0 0 0 0,0-1 0 0 0,0 1 1 0 0,0 0-1 0 0,0-1 0 0 0,-1 1 0 0 0,1-1 0 0 0,0 1 0 0 0,0-1 1 0 0,0 0-1 0 0,1 1-15 0 0,2 1 76 0 0,1 0 1 0 0,0-1-1 0 0,-1 1 1 0 0,1-1-1 0 0,2 1-76 0 0,-2-2 46 0 0,0 0-1 0 0,0 0 1 0 0,0 0-1 0 0,0 0 1 0 0,0-1-1 0 0,0 1 0 0 0,0-1 1 0 0,-1-1-1 0 0,1 1 1 0 0,0-1-1 0 0,0 0 1 0 0,-1 0-1 0 0,1 0 1 0 0,-1 0-1 0 0,0-1 1 0 0,0 0-1 0 0,4-3-45 0 0,-1 0 32 0 0,1-1 1 0 0,-1 0-1 0 0,-1-1 1 0 0,1 1-1 0 0,-1-1 0 0 0,-1-1 1 0 0,1 1-1 0 0,1-5-32 0 0,30-57 75 0 0,-37 70-74 0 0,0 0 0 0 0,0-1 0 0 0,0 1 0 0 0,0 0 0 0 0,0 0 0 0 0,0 0 0 0 0,0 0-1 0 0,0 0 1 0 0,0 0 0 0 0,0-1 0 0 0,0 1 0 0 0,0 0 0 0 0,0 0 0 0 0,0 0 0 0 0,0 0 0 0 0,0 0 0 0 0,0 0 0 0 0,0-1 0 0 0,1 1 0 0 0,-1 0 0 0 0,0 0 0 0 0,0 0-1 0 0,0 0 1 0 0,0 0 0 0 0,0 0 0 0 0,0 0 0 0 0,0 0 0 0 0,0 0 0 0 0,0 0 0 0 0,1-1 0 0 0,-1 1 0 0 0,0 0 0 0 0,0 0 0 0 0,0 0 0 0 0,0 0 0 0 0,0 0-1 0 0,0 0 1 0 0,1 0 0 0 0,-1 0 0 0 0,0 0 0 0 0,0 0 0 0 0,0 0 0 0 0,0 0 0 0 0,0 0 0 0 0,0 0 0 0 0,1 0 0 0 0,-1 0 0 0 0,0 0 0 0 0,0 0 0 0 0,0 0 0 0 0,0 0-1 0 0,0 0 1 0 0,0 1 0 0 0,1-1 0 0 0,-1 0 0 0 0,0 0 0 0 0,0 0 0 0 0,0 0 0 0 0,0 0 0 0 0,0 0 0 0 0,0 0-1 0 0,2 6 2 0 0,-2-5 3 0 0,3 54 217 0 0,-3-39-174 0 0,0-1-1 0 0,2 1 1 0 0,0 0-1 0 0,0-1 1 0 0,2 1-1 0 0,0-1 1 0 0,2 4-48 0 0,-4-13 33 0 0,1 0 0 0 0,0 1 0 0 0,0-1 0 0 0,1 0 0 0 0,0-1 0 0 0,0 1 0 0 0,0-1 0 0 0,5 5-33 0 0,-7-8-123 0 0,-1-1 1 0 0,1 0-1 0 0,-1 0 0 0 0,1 0 1 0 0,0 0-1 0 0,0 0 1 0 0,-1 0-1 0 0,1-1 1 0 0,0 1-1 0 0,0-1 1 0 0,0 1-1 0 0,0-1 1 0 0,0 1-1 0 0,-1-1 0 0 0,1 0 1 0 0,0 0-1 0 0,0 0 1 0 0,0 0-1 0 0,0-1 1 0 0,0 1-1 0 0,0 0 1 0 0,0-1-1 0 0,0 1 1 0 0,0-1-1 0 0,-1 0 1 0 0,1 1-1 0 0,0-1 0 0 0,0 0 1 0 0,-1 0-1 0 0,1 0 1 0 0,-1 0-1 0 0,1-1 1 0 0,1 0 122 0 0,8-8-1698 0 0</inkml:trace>
  <inkml:trace contextRef="#ctx0" brushRef="#br1" timeOffset="52020.196">18252 4336 13560 0 0,'14'-2'88'0'0,"0"0"337"0"0,0-1 0 0 0,0 0 1 0 0,7-3-426 0 0,-19 5 112 0 0,-20 11 1214 0 0,6-3-551 0 0,4-1-415 0 0,1 0 0 0 0,0 1 1 0 0,0-1-1 0 0,1 1 0 0 0,0 1 1 0 0,0-1-1 0 0,-1 3-360 0 0,-3 4 311 0 0,-4 8 28 0 0,12-17-243 0 0,-1 0 0 0 0,0 0 0 0 0,0-1 0 0 0,-2 4-96 0 0,-1-1 103 0 0,1 1 1 0 0,0 0-1 0 0,0 1 1 0 0,1-1-1 0 0,0 1 1 0 0,1 0 0 0 0,0 0-1 0 0,0 0 1 0 0,1 0-1 0 0,0 0 1 0 0,0 1-1 0 0,1 0-103 0 0,1-7 55 0 0,-1 0-1 0 0,1-1 0 0 0,0 1 1 0 0,0 0-1 0 0,0 0 0 0 0,0 0 1 0 0,0-1-1 0 0,0 1 1 0 0,1 0-1 0 0,0 0 0 0 0,-1 0 1 0 0,1-1-1 0 0,0 1 0 0 0,1 0-54 0 0,0 1 83 0 0,1 0 0 0 0,0-1 0 0 0,-1 1 0 0 0,1-1 0 0 0,1 0 0 0 0,-1 0-1 0 0,0 0 1 0 0,2 0-83 0 0,11 10 291 0 0,-7-5-60 0 0,0-1 1 0 0,1 0-1 0 0,-1-1 0 0 0,9 4-231 0 0,-4-3 91 0 0,0-2 0 0 0,1 1 1 0 0,-1-2-1 0 0,1 0 0 0 0,0-1 0 0 0,0 0 0 0 0,0-1 0 0 0,1-1 0 0 0,2 0-91 0 0,-13-2 15 0 0,0 1 0 0 0,0-1 0 0 0,-1 0 0 0 0,1 0 0 0 0,0-1 0 0 0,0 1 0 0 0,0-1 0 0 0,0 0-15 0 0,-2 0-423 0 0,-1 1 1 0 0,1 0-1 0 0,0-1 0 0 0,0 0 1 0 0,-1 1-1 0 0,1-1 1 0 0,-1 0-1 0 0,0-1 0 0 0,1 1 1 0 0,-1 0-1 0 0,0 0 0 0 0,0-1 1 0 0,1-1 422 0 0,1-5-7413 0 0</inkml:trace>
  <inkml:trace contextRef="#ctx0" brushRef="#br1" timeOffset="52625.659">18660 4186 13536 0 0,'0'0'306'0'0,"0"0"46"0"0,12 4 458 0 0,-11-3-736 0 0,0 0 0 0 0,0 0 1 0 0,0 0-1 0 0,0 0 0 0 0,-1 0 1 0 0,1 0-1 0 0,0 0 1 0 0,0 0-1 0 0,-1 0 0 0 0,1 0 1 0 0,-1 1-1 0 0,1-1 1 0 0,-1 0-1 0 0,1 0 0 0 0,-1 1 1 0 0,0-1-1 0 0,1 0 1 0 0,-1 1-1 0 0,0-1 0 0 0,0 1-74 0 0,0 0 291 0 0,0 0 0 0 0,1 0 0 0 0,-1 0 0 0 0,1 0-1 0 0,-1 0 1 0 0,1 0 0 0 0,0 0 0 0 0,-1-1 0 0 0,1 1-1 0 0,1 1-290 0 0,24 43 2736 0 0,-18-27-2242 0 0,-8-18-468 0 0,0 1 0 0 0,1 0 1 0 0,-1-1-1 0 0,1 1 0 0 0,-1-1 1 0 0,1 1-1 0 0,0-1 0 0 0,0 1 1 0 0,-1-1-1 0 0,1 0 1 0 0,0 1-1 0 0,0-1 0 0 0,2 1-26 0 0,-3-1 13 0 0,1-1-1 0 0,0 1-1 0 0,0-1 0 0 0,-1 1 1 0 0,1-1-1 0 0,0 1 0 0 0,-1 0 1 0 0,1-1-1 0 0,-1 1 1 0 0,1 0-1 0 0,-1-1 0 0 0,1 1 1 0 0,-1 0-1 0 0,0 0 1 0 0,1-1-1 0 0,-1 1 0 0 0,0 0 1 0 0,1 0-1 0 0,-1 0 1 0 0,0-1-1 0 0,0 1 0 0 0,0 0-11 0 0,0 0 83 0 0,5 12 202 0 0,-4-4 76 0 0,-1-8-335 0 0,0 0 0 0 0,0 0 0 0 0,0 0-1 0 0,0 0 1 0 0,0 0 0 0 0,0 0 0 0 0,0 0-1 0 0,0 0 1 0 0,1-1 0 0 0,-1 1 0 0 0,0 0 0 0 0,1 0-1 0 0,-1 0-25 0 0,-1 1 34 0 0,-5 3 463 0 0,6-3-454 0 0,2 1-33 0 0,-2-2-8 0 0,0 0-1 0 0,0 0 0 0 0,0 0 1 0 0,0 1-1 0 0,0-1 0 0 0,0 0 1 0 0,0 0-1 0 0,0 0 1 0 0,-1 1-1 0 0,1-1 0 0 0,0 0 1 0 0,-1 0-1 0 0,1 0 0 0 0,-1 0 1 0 0,0 0-1 0 0,1 0 1 0 0,-1 0-1 0 0,0 1-1 0 0,-10 17 29 0 0,9-18-20 0 0,0 2-9 0 0,-1 12 81 0 0,2-5-50 0 0,0 0 0 0 0,1 0 0 0 0,0 0 0 0 0,1 8-31 0 0,1 10 80 0 0,-2-19-63 0 0,1 0 1 0 0,1-1-1 0 0,-1 1 0 0 0,1-1 0 0 0,2 3-17 0 0,-1-2 14 0 0,-1-1 1 0 0,0 1 0 0 0,-1 0-1 0 0,0-1 1 0 0,0 4-15 0 0,0-9 5 0 0,-1 0 1 0 0,0 0 0 0 0,1-1-1 0 0,0 1 1 0 0,0 0-1 0 0,-1-1 1 0 0,2 1 0 0 0,-1-1-1 0 0,1 2-5 0 0,5 16 57 0 0,3 2-77 0 0,-9-21-140 0 0,-1-1-58 0 0,0 0-7 0 0,0 0-148 0 0,0 0-602 0 0,-7-3-2761 0 0,0-1-3586 0 0</inkml:trace>
  <inkml:trace contextRef="#ctx0" brushRef="#br1" timeOffset="52877.056">18559 4506 11968 0 0,'-25'-5'349'0'0,"20"3"-1"0"0,5 2-129 0 0,0 0 265 0 0,15-3 1469 0 0,-10 1-1597 0 0,1 0-1 0 0,0 0 1 0 0,0 0 0 0 0,-1 1 0 0 0,1 0-1 0 0,1 0 1 0 0,-1 0 0 0 0,0 1-1 0 0,0-1 1 0 0,0 2 0 0 0,1-1-356 0 0,22-1 228 0 0,10-2-399 0 0,42-4 422 0 0,-28 0-6252 0 0,-37 4 172 0 0</inkml:trace>
  <inkml:trace contextRef="#ctx0" brushRef="#br1" timeOffset="53056.469">18867 4436 14168 0 0,'79'-3'1418'0'0,"-74"6"-1146"0"0,2 7 999 0 0,-1 7 6 0 0,4 34 1719 0 0,-9-43-2688 0 0,0 1 0 0 0,0-1 0 0 0,1 0 0 0 0,0 0 1 0 0,0 0-1 0 0,1 0 0 0 0,0-1 0 0 0,0 1 0 0 0,1-1 0 0 0,2 3-308 0 0,-2-4 140 0 0,2 2 150 0 0,1 1 0 0 0,-2 0 0 0 0,2 4-290 0 0,-5-12 44 0 0,-1 1 0 0 0,1 0 0 0 0,-1-1 0 0 0,1 1 0 0 0,0-1 0 0 0,0 0 0 0 0,0 0 0 0 0,-1 1 0 0 0,1-1 0 0 0,2 1-44 0 0,15 4-115 0 0,-14-4 68 0 0,-2-2-7445 0 0,3-6-371 0 0</inkml:trace>
  <inkml:trace contextRef="#ctx0" brushRef="#br1" timeOffset="53709.323">19100 4296 12656 0 0,'-11'-1'433'0'0,"18"5"-62"0"0,-4-3-351 0 0,0 1 0 0 0,1 0 1 0 0,-1 0-1 0 0,0 0 0 0 0,0 1 0 0 0,0-1-20 0 0,4 8 460 0 0,0-1 0 0 0,0 1 0 0 0,-1 0 0 0 0,-1 1 0 0 0,4 8-460 0 0,11 18 1465 0 0,-14-24-837 0 0,0 0 0 0 0,3 8-628 0 0,3 10 613 0 0,-1-5-112 0 0,-6-13-214 0 0,1-1 0 0 0,0 0 0 0 0,0 0-1 0 0,1-1 1 0 0,4 5-287 0 0,-6-10 121 0 0,-3-3-32 0 0,1 1 0 0 0,-1-2 0 0 0,1 1-1 0 0,-1 0 1 0 0,1 0 0 0 0,0-1 0 0 0,0 1 0 0 0,0-1 0 0 0,3 1-89 0 0,4 4 189 0 0,-9-6-161 0 0,0 0-1 0 0,0 0 1 0 0,1 0 0 0 0,-1-1-1 0 0,0 1 1 0 0,1 0 0 0 0,-1 0-1 0 0,1-1 1 0 0,-1 1 0 0 0,1-1-1 0 0,-1 0 1 0 0,1 1 0 0 0,-1-1-1 0 0,2 0-27 0 0,-1 0 122 0 0,20 0 116 0 0,-20 0-220 0 0,1 0 0 0 0,-1 0 0 0 0,1-1 0 0 0,-1 1 0 0 0,0-1-1 0 0,1 1 1 0 0,-1-1 0 0 0,0 0 0 0 0,1 0 0 0 0,-1 0 0 0 0,0 0-1 0 0,0-1 1 0 0,0 1 0 0 0,0 0 0 0 0,0-1 0 0 0,0 0 0 0 0,0 1-1 0 0,-1-1 1 0 0,1 0-18 0 0,3-5 48 0 0,0 1-1 0 0,0-1 1 0 0,-1 0-1 0 0,3-8-47 0 0,-2 4 37 0 0,-2 5-17 0 0,0-1 0 0 0,-1 0 1 0 0,0-1-1 0 0,-1 1 1 0 0,1 0-1 0 0,-1 0 0 0 0,0-5-20 0 0,3-20 64 0 0,-2 21-54 0 0,-2 7-9 0 0,1 0-1 0 0,0 1 0 0 0,0-1 0 0 0,0 0 0 0 0,0 1 1 0 0,1-1-1 0 0,-1 1 0 0 0,1-1 0 0 0,0 0 0 0 0,2-4 0 0 0,0-1-1 0 0,-1 8 4 0 0,3-1-58 0 0,-5 2 53 0 0,-1-1 0 0 0,0 1 0 0 0,1 0 0 0 0,-1-1 0 0 0,0 1 0 0 0,1 0 1 0 0,-1-1-1 0 0,1 1 0 0 0,-1 0 0 0 0,1-1 0 0 0,-1 1 0 0 0,0 0 0 0 0,1 0 0 0 0,-1 0 0 0 0,1 0 0 0 0,-1-1 0 0 0,1 1 0 0 0,-1 0 1 0 0,1 0-1 0 0,-1 0 0 0 0,1 0 0 0 0,-1 0 0 0 0,1 0 0 0 0,-1 0 0 0 0,1 0 0 0 0,0 0 0 0 0,-1 0 0 0 0,1 1 0 0 0,-1-1 1 0 0,0 0-1 0 0,1 0 0 0 0,-1 0 0 0 0,1 1 0 0 0,-1-1 0 0 0,1 0 0 0 0,0 1 2 0 0,-1-1-8 0 0,4 1-4 0 0,5 4-32 0 0,-2-1-8 0 0,1 1-2 0 0,-5-4 42 0 0,-1 1 1 0 0,1-1 0 0 0,-1 1-1 0 0,1 0 1 0 0,-1-1 0 0 0,0 1-1 0 0,0 0 1 0 0,0 0 0 0 0,1 2 11 0 0,4 4-11 0 0,0 0 0 0 0,0 0-1 0 0,1 0 1 0 0,0-1 0 0 0,1 0 0 0 0,-1-1 0 0 0,6 3 11 0 0,-8-6 15 0 0,0 0-1 0 0,0-1 1 0 0,0 1-1 0 0,0-1 1 0 0,1-1 0 0 0,-1 0-1 0 0,1 1 1 0 0,-1-2-1 0 0,1 1 1 0 0,-1-1-1 0 0,4 0-14 0 0,-4 0 9 0 0,-1 0-1 0 0,1 0 1 0 0,0-1 0 0 0,-1 0-1 0 0,1 0 1 0 0,0 0-1 0 0,-1-1 1 0 0,1 1-1 0 0,-1-1 1 0 0,0-1-1 0 0,1 1 1 0 0,-1-1 0 0 0,0 0-1 0 0,0 0 1 0 0,-1 0-1 0 0,1-1 1 0 0,-1 1-1 0 0,0-1 1 0 0,3-3-9 0 0,-4 3 6 0 0,0-1-1 0 0,0 1 1 0 0,0-1 0 0 0,0 0-1 0 0,-1 0 1 0 0,0 0 0 0 0,0 0-1 0 0,0 0 1 0 0,0 0-1 0 0,-1-1 1 0 0,0 1 0 0 0,0-1-1 0 0,0 1 1 0 0,-1-1 0 0 0,0 1-1 0 0,0-1 1 0 0,-1 1 0 0 0,1-1-1 0 0,-1 1 1 0 0,0-1 0 0 0,0 1-1 0 0,-1 0 1 0 0,0-1 0 0 0,0 1-1 0 0,-2-4-5 0 0,2 5-14 0 0,0 0-1 0 0,-1 1 0 0 0,1-1 1 0 0,-1 1-1 0 0,0 0 0 0 0,0 0 1 0 0,-3-3 14 0 0,5 5-8 0 0,0 1-1 0 0,0-1 1 0 0,0 0 0 0 0,0 1 0 0 0,0-1-1 0 0,0 1 1 0 0,0-1 0 0 0,0 1 0 0 0,0 0 0 0 0,0-1-1 0 0,0 1 1 0 0,-1 0 0 0 0,1 0 0 0 0,0 0-1 0 0,0 0 1 0 0,0 0 0 0 0,0 0 0 0 0,-1 0-1 0 0,1 0 1 0 0,0 0 0 0 0,0 1 0 0 0,0-1 0 0 0,0 0-1 0 0,0 1 1 0 0,-1-1 0 0 0,1 1 0 0 0,0-1-1 0 0,0 1 1 0 0,0-1 0 0 0,0 2 8 0 0,-6 3-22 0 0,1 0 0 0 0,0 1 0 0 0,0 0 0 0 0,0 1 0 0 0,1-1 1 0 0,-1 1-1 0 0,2 0 0 0 0,-1 0 0 0 0,1 1 0 0 0,0-1 0 0 0,1 1 0 0 0,0 0 0 0 0,0 0 0 0 0,0 0 0 0 0,1 4 22 0 0,-1-3 36 0 0,2 0 0 0 0,-1 0 0 0 0,1 0 0 0 0,1 1 0 0 0,0-1 0 0 0,0 0 0 0 0,1 1 0 0 0,0-1 0 0 0,0 0 0 0 0,1 0 0 0 0,0 0 0 0 0,1 0 0 0 0,0 0 0 0 0,1 2-36 0 0,-1-7 50 0 0,-1-1-1 0 0,1 1 1 0 0,-1 0 0 0 0,1-1 0 0 0,1 1 0 0 0,-1-1 0 0 0,0 0 0 0 0,1 0 0 0 0,-1-1 0 0 0,1 1 0 0 0,0-1-1 0 0,0 1 1 0 0,0-1 0 0 0,0 0 0 0 0,0-1 0 0 0,1 1 0 0 0,1 0-50 0 0,9 2 169 0 0,1 0 0 0 0,-1-1 1 0 0,1-1-1 0 0,6 0-169 0 0,10-1 270 0 0,29-2-270 0 0,-7-1 71 0 0,-48 2-429 0 0,0-1 0 0 0,1 0 0 0 0,-1 0-1 0 0,0 0 1 0 0,0 0 0 0 0,2-2 358 0 0,7-3-8374 0 0</inkml:trace>
  <inkml:trace contextRef="#ctx0" brushRef="#br1" timeOffset="85616.481">16490 5590 12696 0 0,'-22'-7'618'0'0,"22"7"-268"0"0,0 0-45 0 0,0 0-198 0 0,-3 0-106 0 0,2 0-60 0 0,1 0 53 0 0,0 0 1 0 0,0 0-1 0 0,-1 0 0 0 0,1 0 1 0 0,0 0-1 0 0,0 0 0 0 0,0 0 0 0 0,0 0 1 0 0,-1 0-1 0 0,1 0 0 0 0,0 0 0 0 0,0 0 1 0 0,0 0-1 0 0,0 0 0 0 0,-1 0 0 0 0,1 0 1 0 0,0 0-1 0 0,0 0 0 0 0,0 1 0 0 0,0-1 1 0 0,0 0-1 0 0,0 0 0 0 0,-1 0 0 0 0,1 0 1 0 0,0 0-1 0 0,0 0 0 0 0,0 1 0 0 0,0-1 1 0 0,0 0-1 0 0,0 0 0 0 0,0 0 1 0 0,0 0-1 0 0,0 1 0 0 0,0-1 0 0 0,0 0 1 0 0,0 0-1 0 0,0 0 0 0 0,0 1 6 0 0,4 4-79 0 0,-3-4 79 0 0,-1-1 0 0 0,1 1-1 0 0,-1 0 1 0 0,1-1 0 0 0,-1 1 0 0 0,1-1 0 0 0,-1 1 0 0 0,1 0 0 0 0,-1 0 0 0 0,1-1 0 0 0,-1 1 0 0 0,0 0 0 0 0,0 0 0 0 0,1-1 0 0 0,-1 1 0 0 0,-1 12-30 0 0,1-10 53 0 0,0 0-1 0 0,0 0 1 0 0,0 0 0 0 0,0 0-1 0 0,0 0 1 0 0,0 0 0 0 0,1 0 0 0 0,0 3-23 0 0,0-3 34 0 0,0 0 0 0 0,0 0 0 0 0,-1 0 0 0 0,0 0 1 0 0,1 0-1 0 0,-1 0 0 0 0,0 1 0 0 0,-1-1 1 0 0,1 0-35 0 0,0 0 32 0 0,-1 0 1 0 0,1 0-1 0 0,0 0 1 0 0,0 0-1 0 0,1 0 1 0 0,-1 0-1 0 0,1 0 1 0 0,0 2-33 0 0,1 0 48 0 0,-1-1 0 0 0,0 1 0 0 0,1 0 0 0 0,-2 0 0 0 0,1 0 0 0 0,0 0 0 0 0,-1 0 0 0 0,0 0 0 0 0,-1 4-48 0 0,1-3 39 0 0,0-1 1 0 0,1 0 0 0 0,0 1-1 0 0,-1-1 1 0 0,2 0 0 0 0,-1 0 0 0 0,1 0-1 0 0,-1 0 1 0 0,1 0 0 0 0,2 2-40 0 0,8 28 163 0 0,1 6 1 0 0,-10-32-117 0 0,0 0 0 0 0,0 1 0 0 0,0 0 0 0 0,-1 1-47 0 0,-2-9 9 0 0,1 0 0 0 0,0 0 0 0 0,-1 0 1 0 0,1 1-1 0 0,0-1 0 0 0,0 0 0 0 0,0 0 1 0 0,2 1-10 0 0,-2-1 7 0 0,0-1 0 0 0,0 1 0 0 0,0 0-1 0 0,-1-1 1 0 0,1 1 0 0 0,0 0 0 0 0,-1 0 0 0 0,1 0 0 0 0,-1-1 0 0 0,1 1 0 0 0,-1 0 0 0 0,0 0-7 0 0,0 1 35 0 0,1 0 0 0 0,-1-1-1 0 0,1 1 1 0 0,0 0 0 0 0,0-1 0 0 0,0 1 0 0 0,0 0-35 0 0,1 1 15 0 0,-2-4-9 0 0,0 0 1 0 0,0 0 0 0 0,0 0-1 0 0,0 0 1 0 0,0 0 0 0 0,0 0-1 0 0,0 0 1 0 0,0 1 0 0 0,0-1-1 0 0,0 0 1 0 0,0 0 0 0 0,0 0-1 0 0,0 0 1 0 0,0 0 0 0 0,0 0-1 0 0,0 0 1 0 0,0 0 0 0 0,0 0-1 0 0,0 0 1 0 0,0 0 0 0 0,0 1-1 0 0,0-1 1 0 0,0 0 0 0 0,0 0-1 0 0,0 0 1 0 0,-1 0 0 0 0,1 0-1 0 0,0 0 1 0 0,0 0 0 0 0,0 0-1 0 0,0 0 1 0 0,0 0 0 0 0,0 0-1 0 0,0 0 1 0 0,0 0 0 0 0,0 0-1 0 0,0 0 1 0 0,0 0 0 0 0,0 0-1 0 0,0 0 1 0 0,-1 1 0 0 0,1-1-1 0 0,0 0 1 0 0,0 0 0 0 0,0 0-1 0 0,0 0 1 0 0,0 0 0 0 0,0 0-1 0 0,0 0 1 0 0,0 0 0 0 0,0-1-1 0 0,0 1 1 0 0,-1 0 0 0 0,1 0-1 0 0,0 0 1 0 0,0 0-7 0 0,0 0 5 0 0,0 0 0 0 0,0 0 1 0 0,-1 0-1 0 0,1 0 0 0 0,0 0 0 0 0,0 0 0 0 0,0 0 1 0 0,-1-1-1 0 0,1 1 0 0 0,0 0 0 0 0,0 0 0 0 0,0 0 1 0 0,0 0-1 0 0,0 0 0 0 0,-1-1 0 0 0,1 1 0 0 0,0 0 1 0 0,0 0-1 0 0,0 0 0 0 0,0-1 0 0 0,0 1 0 0 0,0 0 0 0 0,0 0 1 0 0,0 0-1 0 0,0-1 0 0 0,0 1 0 0 0,0 0 0 0 0,-1 0 1 0 0,1-1-1 0 0,1 1-5 0 0,-1-5 51 0 0,1 1 1 0 0,-1-1-1 0 0,1 1 0 0 0,1 0 1 0 0,-1-1-1 0 0,2-1-51 0 0,-2 1 18 0 0,1 1 1 0 0,-1-1-1 0 0,1 0 1 0 0,-1 1-1 0 0,-1-1 0 0 0,1-3-18 0 0,-1 1 13 0 0,1-1 0 0 0,-1 0-1 0 0,2 1 1 0 0,-1-1 0 0 0,1 0-1 0 0,0 1-12 0 0,-1 5 0 0 0,-1-1 0 0 0,0 1 0 0 0,1 0 0 0 0,-1-1 0 0 0,0 1 0 0 0,0-1 0 0 0,0 1 0 0 0,-1 0 0 0 0,1-1 0 0 0,0 1 0 0 0,-1 0 0 0 0,1 0 0 0 0,0-1 0 0 0,0 1 0 0 0,0 0 0 0 0,0 0 0 0 0,1 0 0 0 0,-1-1 0 0 0,1 0 0 0 0,1-2 0 0 0,-1 0 0 0 0,0 0 0 0 0,0 0 0 0 0,0-1 0 0 0,0-4 0 0 0,-1 8-12 0 0,0-1-1 0 0,0 0 0 0 0,1 1 1 0 0,0-1-1 0 0,-1 1 0 0 0,1-1 1 0 0,0 1-1 0 0,0-1 0 0 0,0 1 1 0 0,0 0-1 0 0,1-1 0 0 0,0 0 13 0 0,1-6-17 0 0,1 5 30 0 0,16-4 39 0 0,-14 6-45 0 0,1 1 0 0 0,0 0-1 0 0,0 0 1 0 0,0 0 0 0 0,0 1-1 0 0,0 0 1 0 0,2 1-7 0 0,1-1 10 0 0,0 0 0 0 0,0 0-1 0 0,4-2-9 0 0,41-5 95 0 0,-31 5-48 0 0,1-2-1 0 0,12-3-46 0 0,-1-9 288 0 0,-28 14-241 0 0,-6 2-35 0 0,0-1 0 0 0,-1 1 0 0 0,1 0 0 0 0,0-1 0 0 0,-1 0 0 0 0,1 1 0 0 0,0-1 0 0 0,-1 0 0 0 0,1 0 0 0 0,-1 0 0 0 0,1 0 0 0 0,-1 0 0 0 0,1 0 0 0 0,-1 0 0 0 0,0 0 0 0 0,1-1 0 0 0,0 0-12 0 0,0-1-35 0 0,0 1 0 0 0,1-1-1 0 0,0 1 1 0 0,0-1 0 0 0,0 1 0 0 0,1 0 35 0 0,-2 0 6 0 0,0 1 0 0 0,0-1 0 0 0,1 1 0 0 0,-1-1 0 0 0,0 0 0 0 0,-1 0 0 0 0,1 0 0 0 0,0 0 0 0 0,0 0 0 0 0,-1 0 0 0 0,1 0 0 0 0,-1-1-6 0 0,5-7 143 0 0,-5 10-133 0 0,0-1 0 0 0,-1 0 0 0 0,1 1 0 0 0,-1-1 1 0 0,1 0-1 0 0,-1 0 0 0 0,1 0 0 0 0,-1 1 0 0 0,1-1 1 0 0,-1 0-1 0 0,0 0 0 0 0,1 0 0 0 0,-1 0 0 0 0,0 0 1 0 0,0 0-1 0 0,0 1 0 0 0,0-1 0 0 0,0 0 0 0 0,0-1-10 0 0,-1 0 10 0 0,1 2-7 0 0,0 0-1 0 0,-1-1 1 0 0,1 1 0 0 0,0-1 0 0 0,0 1 0 0 0,-1-1 0 0 0,1 1 0 0 0,0-1 0 0 0,0 1 0 0 0,-1-1-1 0 0,1 1 1 0 0,0-1 0 0 0,0 1 0 0 0,0-1 0 0 0,0 1 0 0 0,0-1 0 0 0,0 1 0 0 0,0-1 0 0 0,0 1-1 0 0,0-1 1 0 0,0 1 0 0 0,0-1 0 0 0,0 1 0 0 0,1-1 0 0 0,-1 0 0 0 0,0 1 0 0 0,0-1 0 0 0,0 1 0 0 0,1 0-1 0 0,-1-1 1 0 0,0 1 0 0 0,1-1 0 0 0,-1 1 0 0 0,0-1 0 0 0,1 1 0 0 0,-1-1-3 0 0,-15-3-191 0 0,5 4 180 0 0,-1 1 0 0 0,1-1 0 0 0,0 2 0 0 0,-1-1 0 0 0,1 2 0 0 0,-10 2 11 0 0,15-3 18 0 0,-1 0 0 0 0,1 1 0 0 0,0 0-1 0 0,0 0 1 0 0,0 0 0 0 0,1 0 0 0 0,-1 1 0 0 0,1 0 0 0 0,-1 0 0 0 0,1 0 0 0 0,1 0 0 0 0,-1 1 0 0 0,-2 3-18 0 0,-3 4 99 0 0,7-9-69 0 0,-1 1-1 0 0,0-1 1 0 0,1 1 0 0 0,0-1-1 0 0,0 1 1 0 0,0 0 0 0 0,0 0 0 0 0,1-1-1 0 0,-1 1 1 0 0,1 1 0 0 0,0-1-1 0 0,0 0 1 0 0,0 2-30 0 0,1-4 12 0 0,0 0-1 0 0,0 0 1 0 0,-1 0-1 0 0,1 1 1 0 0,-1-1 0 0 0,1 0-1 0 0,-1 0 1 0 0,0 0-1 0 0,0 0 1 0 0,0 0-12 0 0,0 0 9 0 0,0 0-1 0 0,0 0 1 0 0,0-1 0 0 0,1 1 0 0 0,-1 0-1 0 0,1 0 1 0 0,-1 0 0 0 0,1-1-1 0 0,0 1 1 0 0,0 0 0 0 0,0 0 0 0 0,0 0-1 0 0,0 0 1 0 0,0 0 0 0 0,0 0-9 0 0,1 2 15 0 0,-1-1 0 0 0,0 1 0 0 0,0 0 0 0 0,0-1-1 0 0,-1 1 1 0 0,0 0-15 0 0,1-1 12 0 0,-1-1-1 0 0,1 1 0 0 0,0 0 0 0 0,0-1 0 0 0,0 1 1 0 0,0 0-1 0 0,0 0 0 0 0,0-1 0 0 0,1 1 0 0 0,-1 0 1 0 0,1-1-1 0 0,1 3-11 0 0,0 0 6 0 0,-1-4-1 0 0,0 0-1 0 0,-1 0 1 0 0,1 1-1 0 0,-1-1 1 0 0,1 0-1 0 0,-1 0 1 0 0,1 1-1 0 0,-1-1 1 0 0,0 0-1 0 0,0 1 1 0 0,1-1 0 0 0,-1 0-1 0 0,0 1 1 0 0,0-1-1 0 0,0 0 1 0 0,-1 1-1 0 0,1-1 1 0 0,0 1-5 0 0,0-1 3 0 0,0-1 0 0 0,0 1 1 0 0,1 0-1 0 0,-1 0 0 0 0,0-1 1 0 0,1 1-1 0 0,-1 0 0 0 0,0 0 1 0 0,1-1-1 0 0,-1 1 0 0 0,1 0 1 0 0,-1-1-1 0 0,1 1 0 0 0,0-1 1 0 0,-1 1-1 0 0,1-1 0 0 0,0 1 1 0 0,-1-1-1 0 0,1 1 1 0 0,0-1-1 0 0,-1 1 0 0 0,1-1 1 0 0,0 0-1 0 0,0 0 0 0 0,0 1-3 0 0,7 4 50 0 0,-4-2-44 0 0,-1-1-1 0 0,1 0 0 0 0,0 0 1 0 0,-1 0-1 0 0,1 0 1 0 0,0-1-1 0 0,0 1 1 0 0,0-1-1 0 0,0 0 1 0 0,0 0-1 0 0,0-1 0 0 0,1 1 1 0 0,1-1-6 0 0,12 1-209 0 0,0-1 1 0 0,9-2 208 0 0,-23 2-53 0 0,3-1-183 0 0,0 0-1 0 0,-1 0 0 0 0,1-1 0 0 0,0 0 0 0 0,0 0 237 0 0,21-9-3700 0 0,-22 8 1913 0 0,16-7-3521 0 0</inkml:trace>
  <inkml:trace contextRef="#ctx0" brushRef="#br1" timeOffset="85928.878">17312 5526 12320 0 0,'0'0'281'0'0,"0"0"40"0"0,-15-3 418 0 0,8 4-646 0 0,0-1 0 0 0,0 1 0 0 0,1 1 0 0 0,-1-1 0 0 0,1 1 0 0 0,-1 1 0 0 0,1-1 0 0 0,0 1 0 0 0,0 0 0 0 0,0 0 0 0 0,-1 2-93 0 0,-11 7 534 0 0,0 0 0 0 0,-14 14-534 0 0,30-24 13 0 0,-26 25 265 0 0,26-24-259 0 0,1-1 0 0 0,-1 0-1 0 0,0 1 1 0 0,1-1 0 0 0,0 1-1 0 0,-1-1 1 0 0,1 1 0 0 0,0-1-1 0 0,0 1 1 0 0,1 0 0 0 0,-1 0-1 0 0,0 0-18 0 0,-4 12 58 0 0,4-14-55 0 0,1 0 0 0 0,-1-1-1 0 0,1 1 1 0 0,-1 0 0 0 0,1 0-1 0 0,-1-1 1 0 0,1 1 0 0 0,0 0-1 0 0,0 0 1 0 0,0 0-1 0 0,-1 0 1 0 0,1 0 0 0 0,0-1-1 0 0,0 1 1 0 0,0 0 0 0 0,0 0-1 0 0,0 0 1 0 0,0 0 0 0 0,1 0-1 0 0,-1 0 1 0 0,0 0-3 0 0,1 3 1 0 0,1 1 0 0 0,0-1-1 0 0,0 0 1 0 0,0 0 0 0 0,0 0 0 0 0,1 0 0 0 0,-1 0 0 0 0,1-1 0 0 0,0 1 0 0 0,0-1 0 0 0,1 0-1 0 0,-1 1 1 0 0,19 10 20 0 0,0-1 0 0 0,1 0 1 0 0,15 5-22 0 0,5 2 10 0 0,-34-14 33 0 0,-9-6-41 0 0,1 0 0 0 0,-1 1 1 0 0,1-1-1 0 0,-1 0 0 0 0,0 1 1 0 0,1-1-1 0 0,-1 0 0 0 0,1 1 1 0 0,-1-1-1 0 0,0 1 0 0 0,0-1 1 0 0,1 1-1 0 0,-1-1 0 0 0,0 1 1 0 0,0-1-1 0 0,1 1 0 0 0,-1-1 1 0 0,0 1-1 0 0,0-1 0 0 0,0 1 0 0 0,0 0-2 0 0,-2 2 23 0 0,1 0 34 0 0,0 1 0 0 0,-1-1 0 0 0,1 0 1 0 0,-1-1-1 0 0,0 1 0 0 0,0 0 1 0 0,0 0-1 0 0,-1-1 0 0 0,1 1 1 0 0,-1-1-1 0 0,1 0 0 0 0,-1 1 1 0 0,0-1-1 0 0,-2 1-57 0 0,-7 4 173 0 0,0-1 0 0 0,0 0 0 0 0,-4 1-173 0 0,-79 25 198 0 0,94-32-314 0 0,-1 1-1 0 0,1-1 0 0 0,-1 1 0 0 0,1-1 0 0 0,-1 0 0 0 0,1 0 0 0 0,-1 0 1 0 0,0 0-1 0 0,1 0 0 0 0,-1 0 0 0 0,1 0 0 0 0,-1-1 0 0 0,1 1 0 0 0,-1 0 1 0 0,1-1-1 0 0,-1 1 0 0 0,0-1 117 0 0,2-1-3987 0 0,4-4-1235 0 0</inkml:trace>
  <inkml:trace contextRef="#ctx0" brushRef="#br1" timeOffset="86602.465">17785 5656 11912 0 0,'-2'0'349'0'0,"-1"0"-293"0"0,0 1 1 0 0,-1-1-1 0 0,1 1 0 0 0,0 0 1 0 0,0 0-1 0 0,0 0 0 0 0,0 0 0 0 0,0 0 1 0 0,-2 2-57 0 0,-30 19-41 0 0,10-6 58 0 0,-6 2-28 0 0,-20 10 853 0 0,2 2 0 0 0,-28 23-842 0 0,35-16 1285 0 0,40-35-1194 0 0,-1 1-1 0 0,0-1 0 0 0,1 1 1 0 0,-1 0-1 0 0,1 0 1 0 0,0 0-1 0 0,0 0 1 0 0,0 1-1 0 0,0-1 0 0 0,1 1 1 0 0,0-1-1 0 0,-1 1 1 0 0,1-1-1 0 0,0 1 1 0 0,1 0-1 0 0,-1-1 0 0 0,0 4-90 0 0,1-6 7 0 0,0 0-1 0 0,0 0 0 0 0,0 0 0 0 0,0 0 0 0 0,0 0 0 0 0,0 0 1 0 0,0 0-1 0 0,0 0 0 0 0,0 0 0 0 0,1 0 0 0 0,-1 0 0 0 0,0 0 0 0 0,1-1 1 0 0,-1 1-1 0 0,1 0 0 0 0,-1 0 0 0 0,1 0 0 0 0,-1 0 0 0 0,1 0 0 0 0,-1-1 1 0 0,1 1-1 0 0,0 0 0 0 0,-1-1 0 0 0,1 1 0 0 0,0 0 0 0 0,0-1-6 0 0,2 2 8 0 0,-2 0 1 0 0,1 0-1 0 0,1 0 0 0 0,-1-1 0 0 0,0 0 0 0 0,0 1 1 0 0,1-1-1 0 0,-1 0 0 0 0,1 0 0 0 0,-1 0 0 0 0,1 0 0 0 0,-1 0 1 0 0,1-1-1 0 0,-1 1 0 0 0,1-1 0 0 0,0 0 0 0 0,-1 0 0 0 0,1 0 1 0 0,0 0-9 0 0,8 0 49 0 0,1-2 0 0 0,-1 1 1 0 0,7-3-50 0 0,-15 3 8 0 0,11-3 27 0 0,-1-1-1 0 0,0 0 0 0 0,0-1 0 0 0,-1 0 1 0 0,0-1-1 0 0,8-6-34 0 0,-10 6 19 0 0,-1-1 1 0 0,1 0-1 0 0,-2-1 0 0 0,1 0 1 0 0,-1 0-1 0 0,0-1 1 0 0,3-6-20 0 0,10-11-12 0 0,7-15-119 0 0,-21 30 104 0 0,0 0 0 0 0,1 0 0 0 0,2 0 27 0 0,-7 7-54 0 0,-2 4-10 0 0,-1 1 0 0 0,1 2 56 0 0,0 1-1 0 0,0-1 0 0 0,0 0 0 0 0,1 0 0 0 0,-1 0 0 0 0,0 0 0 0 0,2 1 9 0 0,0 2-12 0 0,1 1 6 0 0,0 1 1 0 0,-1 0 0 0 0,1 1-1 0 0,-2-1 1 0 0,1 1-1 0 0,-1-1 1 0 0,0 1-1 0 0,-1 0 1 0 0,1 0 5 0 0,0 15 138 0 0,-1 0 1 0 0,-1 10-139 0 0,0-22 70 0 0,-4 38 234 0 0,-1-41-306 0 0,5-7 7 0 0,-1-1-1 0 0,0 1 1 0 0,1 0-1 0 0,-1 0 1 0 0,1-1-1 0 0,-1 1 1 0 0,1 0-1 0 0,-1 0 1 0 0,1 0-1 0 0,0 0 1 0 0,0 0-1 0 0,-1 0 1 0 0,1-1-1 0 0,0 1 1 0 0,0 0-1 0 0,0 0 1 0 0,0 0-1 0 0,0 0 1 0 0,0 0-1 0 0,0 0 0 0 0,0 0-4 0 0,-1-1 19 0 0,1 0-1 0 0,-1 0 0 0 0,1 0 0 0 0,-1 0 0 0 0,1 0 1 0 0,-1 0-1 0 0,0 0 0 0 0,1 0 0 0 0,-1 0 0 0 0,1 0 1 0 0,-1 0-1 0 0,1-1 0 0 0,-1 1 0 0 0,1 0 0 0 0,-1 0 1 0 0,1-1-1 0 0,-1 1 0 0 0,1 0 0 0 0,-1-1 0 0 0,0 1-18 0 0,-1-7 45 0 0,-1 0 0 0 0,1 0 0 0 0,0-1 0 0 0,1 1 0 0 0,0 0 0 0 0,0-1 0 0 0,1 1 0 0 0,-1-1 0 0 0,2-3-45 0 0,0-2-52 0 0,1 1 0 0 0,0-1 0 0 0,1 1 0 0 0,0 0-1 0 0,3-6 53 0 0,1-2-81 0 0,-4 9 0 0 0,0 0 0 0 0,1 1 1 0 0,1-1-1 0 0,0 1 0 0 0,0 0 1 0 0,1 0-1 0 0,0 1 0 0 0,1 0 0 0 0,2-2 81 0 0,-5 6-15 0 0,0 0-1 0 0,0 1 1 0 0,1 0-1 0 0,0 0 1 0 0,0 0-1 0 0,0 1 1 0 0,0-1-1 0 0,1 1 1 0 0,-1 1-1 0 0,1-1 1 0 0,3-1 15 0 0,3 3-43 0 0,-6 3 38 0 0,1 0-1 0 0,0 1 0 0 0,-1 0 1 0 0,1 1-1 0 0,-1-1 1 0 0,0 1-1 0 0,0 0 1 0 0,0 0-1 0 0,-1 1 1 0 0,1 0-1 0 0,-1 0 0 0 0,3 4 6 0 0,-6-6 37 0 0,1 1 0 0 0,-1-1-1 0 0,0 1 1 0 0,0 0 0 0 0,1 2-37 0 0,2 5 48 0 0,-1-4-29 0 0,-1 0-1 0 0,0 0 1 0 0,-1 1-1 0 0,1 3-18 0 0,-1-4 11 0 0,0 0-1 0 0,0-1 0 0 0,1 1 1 0 0,0-1-1 0 0,1 1-10 0 0,-3-5 36 0 0,1 1 0 0 0,-1-1-1 0 0,0 1 1 0 0,0 0 0 0 0,0-1 0 0 0,0 1 0 0 0,0 0 0 0 0,0 0-1 0 0,-1-1 1 0 0,1 4-36 0 0,-1 1-638 0 0,-1 0-1 0 0,0 0 0 0 0,0 0 1 0 0,0 1 638 0 0,-1 3-2647 0 0,1-3-3011 0 0</inkml:trace>
  <inkml:trace contextRef="#ctx0" brushRef="#br1" timeOffset="87082.059">18438 5639 14312 0 0,'-1'-1'55'0'0,"0"0"0"0"0,1 1 0 0 0,-1-1 0 0 0,0 0 0 0 0,1 0 0 0 0,-1 0 0 0 0,0 0 1 0 0,0 1-1 0 0,0-1 0 0 0,0 0 0 0 0,0 1 0 0 0,0-1 0 0 0,0 0 0 0 0,0 1 0 0 0,0-1 0 0 0,0 1 1 0 0,0 0-1 0 0,0-1 0 0 0,0 1 0 0 0,0 0 0 0 0,0 0 0 0 0,0 0 0 0 0,-1 0 0 0 0,1 0 1 0 0,0 0-1 0 0,0 0 0 0 0,0 0 0 0 0,0 0 0 0 0,-1 1-55 0 0,-7 0-12 0 0,1 1 0 0 0,-1 0-1 0 0,1 1 1 0 0,0 0 12 0 0,-10 2 211 0 0,5-1-112 0 0,1 1 0 0 0,0 0 0 0 0,0 0 0 0 0,1 2 0 0 0,0-1 0 0 0,0 1 1 0 0,0 1-1 0 0,-2 2-99 0 0,0 0 148 0 0,5-4-48 0 0,1-1 0 0 0,0 1 0 0 0,0 1 0 0 0,1-1 0 0 0,-1 1 0 0 0,1 0 0 0 0,0 1-100 0 0,-11 15 147 0 0,14-19-129 0 0,0-1-1 0 0,0 0 1 0 0,0 0 0 0 0,1 1-1 0 0,0 0 1 0 0,0-1 0 0 0,0 1-1 0 0,0 0 1 0 0,0 0-1 0 0,1 0 1 0 0,-1 4-18 0 0,0 2 49 0 0,1-8-41 0 0,1 0-1 0 0,-1 0 1 0 0,1 0 0 0 0,-1 0-1 0 0,1 1 1 0 0,0-1-1 0 0,0 0 1 0 0,0 0 0 0 0,0 0-1 0 0,0 1 1 0 0,1-1-1 0 0,-1 0 1 0 0,1 0-1 0 0,-1 0 1 0 0,1 0 0 0 0,0 0-1 0 0,0 0 1 0 0,0 0-1 0 0,0 1-7 0 0,3 4 0 0 0,-4-6 0 0 0,0-1 0 0 0,0 1 0 0 0,1-1 0 0 0,-1 1 0 0 0,0-1 0 0 0,0 0 0 0 0,1 1 0 0 0,-1-1 0 0 0,0 1 0 0 0,0-1 0 0 0,1 1 0 0 0,-1-1 0 0 0,0 0 0 0 0,1 1 0 0 0,-1-1 0 0 0,1 0 0 0 0,-1 1 0 0 0,0-1 0 0 0,1 0 0 0 0,-1 0 0 0 0,1 1 0 0 0,-1-1 0 0 0,1 0 0 0 0,-1 0 0 0 0,1 0 0 0 0,-1 0 0 0 0,1 1 0 0 0,-1-1 0 0 0,1 0 0 0 0,-1 0 0 0 0,1 0 0 0 0,-1 0 0 0 0,1 0 0 0 0,-1 0 0 0 0,1-1 0 0 0,0 1 0 0 0,2 1 1 0 0,14-2 9 0 0,-9 0 0 0 0,-1 0 0 0 0,0-1 0 0 0,0-1 0 0 0,0 1 0 0 0,0-1 0 0 0,0 0-1 0 0,0 0 1 0 0,-1-1 0 0 0,1 0 0 0 0,-1 0 0 0 0,0-1 0 0 0,0 0 0 0 0,4-4-10 0 0,9-11-7 0 0,0-1 0 0 0,-2-1 0 0 0,2-2 7 0 0,-5 5 9 0 0,-11 13-9 0 0,-2 5 0 0 0,0 0 0 0 0,0-1 0 0 0,0 1 0 0 0,-1 0 0 0 0,1 0 0 0 0,0 0 0 0 0,1 0 0 0 0,-1 0 0 0 0,0 0 0 0 0,0 0 0 0 0,0 1 0 0 0,0-1 0 0 0,1 0 0 0 0,0 0 0 0 0,0-1 1 0 0,9-4 13 0 0,-11 6-9 0 0,1 0 1 0 0,0 1-1 0 0,-1-1 0 0 0,1 0 0 0 0,0 1 0 0 0,-1-1 1 0 0,1 1-1 0 0,-1 0 0 0 0,1-1 0 0 0,-1 1 0 0 0,1-1 1 0 0,-1 1-1 0 0,1 0 0 0 0,-1-1 0 0 0,1 1-5 0 0,-1 0 9 0 0,7 8 78 0 0,-1 1-1 0 0,5 10-86 0 0,10 14 149 0 0,-11-17-71 0 0,-9-14-73 0 0,0 0 1 0 0,1-1-1 0 0,-1 0 1 0 0,1 1 0 0 0,-1-1-1 0 0,1 0 1 0 0,0 0 0 0 0,0 0-1 0 0,0 0 1 0 0,2 2-6 0 0,1-1 5 0 0,-1 1 1 0 0,0 1 0 0 0,0-1-1 0 0,2 4-5 0 0,-3-5 7 0 0,0 1-1 0 0,0-1 0 0 0,0 0 0 0 0,0 0 1 0 0,0 0-1 0 0,0 0 0 0 0,1 0 1 0 0,0-1-1 0 0,-1 0 0 0 0,2 1-6 0 0,-3-2-33 0 0,0-1 0 0 0,0 1 0 0 0,0 0 0 0 0,0-1 0 0 0,0 1 0 0 0,0-1 0 0 0,0 0 0 0 0,0 0 0 0 0,0 0 0 0 0,1 0 0 0 0,-1 0 0 0 0,0 0 0 0 0,0 0 0 0 0,0-1 0 0 0,0 1 0 0 0,0-1 0 0 0,0 0 0 0 0,0 1 0 0 0,0-1 0 0 0,0 0 33 0 0,13-12-4957 0 0,-10 3-804 0 0</inkml:trace>
  <inkml:trace contextRef="#ctx0" brushRef="#br1" timeOffset="87377.354">18629 5400 15344 0 0,'1'-1'114'0'0,"0"0"1"0"0,0 1 0 0 0,0-1 0 0 0,0 0 0 0 0,1 1 0 0 0,-1-1 0 0 0,0 1 0 0 0,0 0 0 0 0,0-1 0 0 0,1 1-1 0 0,0 0-114 0 0,-2 0 12 0 0,1 0 0 0 0,-1 0 0 0 0,1 1 0 0 0,-1-1-1 0 0,0 0 1 0 0,1 0 0 0 0,-1 0 0 0 0,1 1-1 0 0,-1-1 1 0 0,0 0 0 0 0,1 1 0 0 0,-1-1 0 0 0,0 0-1 0 0,0 1 1 0 0,1-1 0 0 0,-1 0 0 0 0,0 1-1 0 0,0-1 1 0 0,1 0 0 0 0,-1 1 0 0 0,0-1 0 0 0,0 1-1 0 0,0-1 1 0 0,0 1 0 0 0,0-1 0 0 0,1 0-1 0 0,-1 1 1 0 0,0-1 0 0 0,0 1 0 0 0,0-1 0 0 0,0 1-1 0 0,0-1 1 0 0,-1 1 0 0 0,1-1 0 0 0,0 0 0 0 0,0 1-13 0 0,1 5 1 0 0,-1 0 0 0 0,1 0-1 0 0,0-1 1 0 0,2 5 0 0 0,3 17 17 0 0,8 63 725 0 0,-2 46 916 0 0,-10-115-1474 0 0,0-11-107 0 0,-2 0 0 0 0,1 0 0 0 0,-2 9-77 0 0,0 29 162 0 0,1-31-45 0 0,0 0-1 0 0,-3 11-116 0 0,3-16-189 0 0,-2 3-646 0 0,-4-8-4153 0 0,-2-2-1145 0 0</inkml:trace>
  <inkml:trace contextRef="#ctx0" brushRef="#br1" timeOffset="88019.146">18671 5637 12496 0 0,'0'-1'23'0'0,"0"-1"0"0"0,0 1 0 0 0,1 0 0 0 0,-1 0 0 0 0,1 0 0 0 0,-1 0 0 0 0,1 0 0 0 0,-1 0 0 0 0,1 0 0 0 0,0 0 0 0 0,-1 0 1 0 0,1 0-1 0 0,0 0 0 0 0,0 1 0 0 0,-1-1 0 0 0,1 0 0 0 0,0 0 0 0 0,0 1 0 0 0,0-1 0 0 0,0 1 0 0 0,0-1 0 0 0,0 1 0 0 0,0-1 0 0 0,1 1 0 0 0,-1-1 1 0 0,0 1-1 0 0,0 0 0 0 0,1 0-23 0 0,8-3 227 0 0,-1 1 0 0 0,1 1 0 0 0,4 0-227 0 0,-6 0 41 0 0,15-1-65 0 0,0 2 0 0 0,0 1 24 0 0,5-1-48 0 0,17 3-185 0 0,-30-2 311 0 0,0 0-1 0 0,0-1 1 0 0,8-1-78 0 0,1-2 236 0 0,3 1 122 0 0,-1-2 0 0 0,0 0 1 0 0,0-2-1 0 0,13-4-358 0 0,-9 3 219 0 0,-29 6-135 0 0,-1 1 82 0 0,0 0 33 0 0,0-1-159 0 0,0 1-1 0 0,0-1 1 0 0,-1 1 0 0 0,1-1 0 0 0,0 1-1 0 0,0-1 1 0 0,-1 1 0 0 0,1-1 0 0 0,-1 1-1 0 0,1-1 1 0 0,0 1 0 0 0,-1-1 0 0 0,1 1 0 0 0,-1 0-1 0 0,1-1 1 0 0,-1 1 0 0 0,1 0 0 0 0,-1-1-1 0 0,1 1 1 0 0,-1 0 0 0 0,1 0 0 0 0,-1-1-1 0 0,1 1 1 0 0,-1 0 0 0 0,0 0 0 0 0,1 0-1 0 0,-1 0 1 0 0,1 0 0 0 0,-1 0 0 0 0,0 0 0 0 0,1 0-1 0 0,-1 0 1 0 0,1 0 0 0 0,-1 0 0 0 0,0 0-1 0 0,1 0-39 0 0,-25 4 457 0 0,11 0-414 0 0,-1 0 0 0 0,1 1 1 0 0,0 1-1 0 0,1 0 0 0 0,0 1 0 0 0,0 1 0 0 0,-7 5-43 0 0,-5 5 124 0 0,9-7-57 0 0,1 0 0 0 0,1 1 0 0 0,0 1 0 0 0,1 0 0 0 0,0 1 0 0 0,0 1-67 0 0,8-9 31 0 0,2-1-22 0 0,-1-1 0 0 0,1 0 0 0 0,0 1 0 0 0,0 0 0 0 0,1-1 0 0 0,-1 1 0 0 0,1 0 0 0 0,0 0 0 0 0,0 1 0 0 0,1-1 0 0 0,-1 5-9 0 0,1-7 11 0 0,1-1-1 0 0,0 0 0 0 0,-1 1 1 0 0,1-1-1 0 0,0 0 0 0 0,0 1 0 0 0,1-1 1 0 0,-1 0-1 0 0,0 0 0 0 0,1 1 1 0 0,-1-1-1 0 0,1 0 0 0 0,0 0 0 0 0,1 2-10 0 0,-2-3 75 0 0,0-1 0 0 0,3 1 17 0 0,3 0-52 0 0,0-1 0 0 0,1 0-1 0 0,-1 0 1 0 0,0 0 0 0 0,0-1 0 0 0,1 0 0 0 0,-1 0 0 0 0,0 0 0 0 0,0-1 0 0 0,0 0 0 0 0,0 0 0 0 0,-1-1 0 0 0,1 0-1 0 0,0 0 1 0 0,-1 0 0 0 0,2-1-40 0 0,13-11 18 0 0,0-1 0 0 0,0 0 0 0 0,7-10-18 0 0,-13 13 60 0 0,-5 5-56 0 0,0 0 1 0 0,0 0-1 0 0,1 1 1 0 0,1 0-1 0 0,9-4-4 0 0,-17 9 17 0 0,1 0-12 0 0,0 0 1 0 0,0 1-1 0 0,1-1 0 0 0,-1 1 0 0 0,1 0 1 0 0,-1 0-1 0 0,1 0 0 0 0,-1 1 0 0 0,5-1-5 0 0,0 2 11 0 0,1 2 16 0 0,-5 1-46 0 0,0 0-1 0 0,0 1 1 0 0,0-1 0 0 0,-1 1 0 0 0,0 0 0 0 0,0 0 0 0 0,0 0 0 0 0,0 1 0 0 0,-1-1 0 0 0,0 1 0 0 0,0 0-1 0 0,1 3 20 0 0,18 44 54 0 0,-6 3-44 0 0,-8-32 60 0 0,-7-21-46 0 0,0 0 1 0 0,0 0 0 0 0,0 0-1 0 0,0 0 1 0 0,0 0-1 0 0,-1 0 1 0 0,1 3-25 0 0,-1-6 85 0 0,0 0 11 0 0,0 0-7 0 0,0 0 35 0 0,-11-16 850 0 0,7 9-801 0 0,1 1 0 0 0,0-1-1 0 0,0 0 1 0 0,-1-4-173 0 0,-2-4 99 0 0,4 9-90 0 0,0 0-1 0 0,1 0 0 0 0,0-1 0 0 0,0 1 0 0 0,0 0 1 0 0,1 0-1 0 0,-1-1 0 0 0,2 1 0 0 0,-1 0 0 0 0,1 0 1 0 0,0-1-1 0 0,0 1 0 0 0,0 0 0 0 0,1 0 0 0 0,0 0 1 0 0,0 0-1 0 0,1 1 0 0 0,0-1 0 0 0,0 0-8 0 0,3-5 15 0 0,0 1 0 0 0,1-1-1 0 0,0 2 1 0 0,1-1 0 0 0,0 1-1 0 0,1 0 1 0 0,0 0 0 0 0,0 1-1 0 0,4-2-14 0 0,9-6-98 0 0,0 2-1 0 0,1 1 0 0 0,8-3 99 0 0,-18 10-64 0 0,0 0 0 0 0,0 2 0 0 0,0 0 0 0 0,1 0 0 0 0,0 1 0 0 0,-1 1 0 0 0,3 0 64 0 0,13-4-4443 0 0,-25 5 2573 0 0,11-2-4880 0 0</inkml:trace>
  <inkml:trace contextRef="#ctx0" brushRef="#br1" timeOffset="99550.771">16044 4100 11912 0 0,'-2'-3'92'0'0,"-1"1"0"0"0,1 0 0 0 0,-1 0 1 0 0,0 0-1 0 0,0 0 0 0 0,1 0 0 0 0,-1 1 0 0 0,0-1 1 0 0,-1 1-1 0 0,1 0 0 0 0,0 0 0 0 0,0 0 0 0 0,0 0 1 0 0,-1 1-1 0 0,1-1 0 0 0,0 1 0 0 0,-1 0 1 0 0,-2 0-93 0 0,-14 1 500 0 0,0 1 0 0 0,0 1 1 0 0,-18 5-501 0 0,-5 5 919 0 0,38-12-865 0 0,1 1 1 0 0,-1-1-1 0 0,1 1 1 0 0,0 0-1 0 0,-1 0 1 0 0,1 0 0 0 0,0 1-1 0 0,0-1 1 0 0,0 1-1 0 0,0 0 1 0 0,1 0-1 0 0,-1 0 1 0 0,1 1 0 0 0,0-1-1 0 0,0 1 1 0 0,-2 4-55 0 0,-8 5 233 0 0,11-12-195 0 0,0 1 0 0 0,0 0 0 0 0,0-1 0 0 0,1 1 1 0 0,-1 0-1 0 0,0 0 0 0 0,1 0 0 0 0,0 0 0 0 0,-1 1-38 0 0,-17 25 460 0 0,9-13-316 0 0,3-2-82 0 0,6-11-51 0 0,1 0-1 0 0,-1 0 1 0 0,0 0-1 0 0,-1 0 1 0 0,1-1-1 0 0,0 1 1 0 0,0 0-1 0 0,-1 0-10 0 0,1-1 1 0 0,-1 0 4 0 0,1 0 0 0 0,0 1 0 0 0,-1-1 0 0 0,1 0 0 0 0,0 1 0 0 0,0-1 0 0 0,0 0-1 0 0,0 1 1 0 0,0 0 0 0 0,0-1 0 0 0,0 1 0 0 0,1-1 0 0 0,-1 1 0 0 0,1 0 0 0 0,-1 0 0 0 0,1-1-1 0 0,-1 1 1 0 0,1 0 0 0 0,0 0 0 0 0,0 0-5 0 0,-2 19 49 0 0,2-16-49 0 0,-1-1 1 0 0,1 0-1 0 0,0 0 1 0 0,0 0-1 0 0,0 0 1 0 0,0 0-1 0 0,1 0 1 0 0,0 0-1 0 0,0 4 0 0 0,10 32 0 0 0,-8-29 4 0 0,0 0-1 0 0,0 0 1 0 0,4 7-4 0 0,-5-13 11 0 0,0 1-1 0 0,0 0 1 0 0,0 0 0 0 0,-1 0-1 0 0,0 0 1 0 0,0 0 0 0 0,0 0-1 0 0,-1 0 1 0 0,0 0 0 0 0,0 1-11 0 0,0-2 7 0 0,1-1 1 0 0,-1 1-1 0 0,1 0 1 0 0,1-1-1 0 0,-1 1 1 0 0,0-1-1 0 0,3 5-7 0 0,-2-5 9 0 0,-1 0-1 0 0,1 0 0 0 0,-1 0 1 0 0,0 1-1 0 0,0-1 1 0 0,0 0-1 0 0,0 1 0 0 0,-1-1 1 0 0,0 4-9 0 0,-1 4 47 0 0,1 1 0 0 0,0-1 0 0 0,0 1-1 0 0,2-1 1 0 0,1 11-47 0 0,-2-20 7 0 0,-1 0 0 0 0,0 0 0 0 0,1 0 0 0 0,-1 1 0 0 0,-1-1 0 0 0,1 0-1 0 0,0 0 1 0 0,-1 0 0 0 0,0 1-7 0 0,1-2 0 0 0,-1 1 1 0 0,1 0-1 0 0,-1-1 0 0 0,1 1 0 0 0,0 0 0 0 0,0 0 1 0 0,0-1-1 0 0,0 1 0 0 0,1 0 0 0 0,-1 0 0 0 0,5 10 3 0 0,-4-11 3 0 0,0 0-1 0 0,0 1 0 0 0,0-1 0 0 0,0 1 0 0 0,0-1 0 0 0,-1 1 0 0 0,0-1 0 0 0,1 1 0 0 0,-1 0 0 0 0,0-1-5 0 0,-4 18 19 0 0,1 5 26 0 0,6 0-14 0 0,-2-21-21 0 0,0 0 0 0 0,0 1 0 0 0,-1-1 0 0 0,1 0 0 0 0,-1 1 0 0 0,0-1 0 0 0,0 0 0 0 0,-1 1 0 0 0,1-1 0 0 0,-1 0 0 0 0,-1 2-10 0 0,-2 4 12 0 0,3-8-2 0 0,0 1-1 0 0,0-1 0 0 0,0 1 1 0 0,0-1-1 0 0,0 1 0 0 0,1-1 0 0 0,-1 1 1 0 0,1 0-1 0 0,0 1-9 0 0,0-1 18 0 0,0 0 0 0 0,0 0-1 0 0,0 0 1 0 0,0 0 0 0 0,0 0-1 0 0,-1 0 1 0 0,0 0 0 0 0,1 0 0 0 0,-1-1-1 0 0,0 1 1 0 0,0 0 0 0 0,0 0 0 0 0,-1-1-1 0 0,1 1 1 0 0,-1 0 0 0 0,0-1-1 0 0,-1 2-17 0 0,-13 19 106 0 0,13-18-89 0 0,-1 1 0 0 0,0-1 0 0 0,0 0 0 0 0,0 0 1 0 0,-1 0-1 0 0,1 0 0 0 0,-1-1 0 0 0,-4 3-17 0 0,0-1 32 0 0,-1-1 36 0 0,1 2 1 0 0,-1 0-1 0 0,0 1-68 0 0,1-1 40 0 0,-1-1-1 0 0,1-1 1 0 0,-1 0-1 0 0,0 0 1 0 0,0-1-1 0 0,-9 3-39 0 0,14-5 17 0 0,-1-1 13 0 0,0 0 1 0 0,0 0 0 0 0,0 0-1 0 0,-1 0 1 0 0,1-1 0 0 0,0 0-1 0 0,0-1 1 0 0,0 1 0 0 0,0-1-1 0 0,-4-1-30 0 0,6 0-3 0 0,-3-3 54 0 0,6 4-128 0 0,1 1-4 0 0,2 0 9 0 0,7 1 47 0 0,0 1 1 0 0,-1-1-1 0 0,1 2 0 0 0,-1-1 1 0 0,1 1-1 0 0,-1 0 0 0 0,0 1 1 0 0,0 0-1 0 0,0 0 1 0 0,-1 0-1 0 0,2 3 25 0 0,6 1-9 0 0,-13-7 3 0 0,0 0 0 0 0,0 0 0 0 0,0 1 0 0 0,0-1 0 0 0,0 0 0 0 0,0 1 0 0 0,0 0 0 0 0,-1-1 0 0 0,1 1 0 0 0,0 0 0 0 0,-1 0 0 0 0,0 0 0 0 0,1 0 0 0 0,-1 1 6 0 0,9 13-48 0 0,-8-12 47 0 0,1-1 1 0 0,-1 1 0 0 0,0 0-1 0 0,0 0 1 0 0,-1 0-1 0 0,1 0 1 0 0,-1 0 0 0 0,0 0-1 0 0,0 1 1 0 0,0-1-1 0 0,0 0 1 0 0,-1 0-1 0 0,0 1 1 0 0,0-2 0 0 0,1 0 0 0 0,-1 0 0 0 0,1 0 0 0 0,-1 0 0 0 0,1 0 0 0 0,0 0 0 0 0,1 2 0 0 0,-1-3 0 0 0,0 1 0 0 0,0 0 0 0 0,0 0 0 0 0,0-1 0 0 0,-1 1 0 0 0,1 0 0 0 0,-1 0 0 0 0,0 0 0 0 0,0-1 0 0 0,0 1 0 0 0,0 2 0 0 0,-1 2 0 0 0,1 1 0 0 0,1 0 0 0 0,-1 0 0 0 0,1 2 0 0 0,1 17 0 0 0,-1-16 17 0 0,-1 1 0 0 0,0-1 0 0 0,-1 0 0 0 0,-1 1 0 0 0,0-1 0 0 0,0 0 0 0 0,-1 0 0 0 0,-3 6-17 0 0,5-13 7 0 0,0 0 0 0 0,-1-1 0 0 0,2 1 0 0 0,-1 0 0 0 0,0 0 0 0 0,1 3-7 0 0,-6 20 30 0 0,-27 64 53 0 0,24-68-37 0 0,5-15-45 0 0,1 0 1 0 0,1 0-1 0 0,-1 0 1 0 0,1 0-1 0 0,0 1-1 0 0,-5 21 0 0 0,5-25 0 0 0,0-1 0 0 0,1 1 0 0 0,0 0 0 0 0,0 0 0 0 0,1 0 0 0 0,-1 0 0 0 0,1 0 0 0 0,0 3 0 0 0,1 17-1 0 0,-2-20 10 0 0,1 0 0 0 0,0 0 0 0 0,1 0 1 0 0,-1 0-1 0 0,1 0 0 0 0,0 0-9 0 0,2 6 3 0 0,-1-1 1 0 0,0 1-1 0 0,-1 8-3 0 0,2 3 0 0 0,-2-11 0 0 0,0-1 0 0 0,0 1 0 0 0,-1-1 0 0 0,-1 1 0 0 0,0 2 0 0 0,4 28 0 0 0,-3-36 0 0 0,0 0 0 0 0,0-1 0 0 0,0 1 0 0 0,1 0-1 0 0,0-1 1 0 0,0 1 0 0 0,0 0 0 0 0,0-1 0 0 0,1 1-1 0 0,0-1 1 0 0,-1 0 0 0 0,2 0 0 0 0,-1 0 0 0 0,0 0-1 0 0,1 0 1 0 0,1 1 0 0 0,-1 0 5 0 0,1-1 0 0 0,-1-1 1 0 0,1 1-1 0 0,-1 0 0 0 0,1-1 0 0 0,0 0 0 0 0,1 0 1 0 0,-1 0-1 0 0,0 0 0 0 0,1-1 0 0 0,0 0 0 0 0,-1 0 1 0 0,1 0-1 0 0,0 0 0 0 0,4 0-5 0 0,28 6 51 0 0,-10-3-25 0 0,0 0 1 0 0,1-2-27 0 0,29 6-213 0 0,-30-5-1234 0 0,0 0-3458 0 0,-10-2-1124 0 0</inkml:trace>
  <inkml:trace contextRef="#ctx0" brushRef="#br1" timeOffset="126715.231">7907 1912 5136 0 0,'-8'-77'950'0'0,"1"37"1824"0"0,-2 5 926 0 0,5 44 173 0 0,-9 16-4065 0 0,-50 139 1142 0 0,53-133-758 0 0,2 1 0 0 0,0 5-192 0 0,2 20 192 0 0,-1-14 192 0 0,0 30-384 0 0,7-63 34 0 0,0-1-1 0 0,1 1 0 0 0,1 8-33 0 0,2 21 50 0 0,-4-7-10 0 0,1 1 1 0 0,2-1-1 0 0,1 0 1 0 0,2 0-1 0 0,6 23-40 0 0,1-13 35 0 0,-6-13-16 0 0,2-1-1 0 0,1 1 1 0 0,2-2 0 0 0,0 1-1 0 0,3 0-18 0 0,89 126 170 0 0,-38-57-9 0 0,-59-86-118 0 0,-5-8-46 0 0,-1 0-1 0 0,1 0 1 0 0,0-1-1 0 0,0 1 1 0 0,0 0-1 0 0,0-1 1 0 0,0 1 0 0 0,1-1-1 0 0,1 2 4 0 0,-3-4-217 0 0,-1 0-86 0 0,4 4-5047 0 0,3-1-290 0 0</inkml:trace>
  <inkml:trace contextRef="#ctx0" brushRef="#br1" timeOffset="127059.188">7865 2797 10392 0 0,'0'0'233'0'0,"0"0"39"0"0,-8 0 265 0 0,6-1-510 0 0,0 1-1 0 0,0 0 1 0 0,-1 0-1 0 0,1 0 1 0 0,0 0-1 0 0,-1 0 1 0 0,1 0-1 0 0,0 0 0 0 0,0 1 1 0 0,0-1-1 0 0,-1 1 1 0 0,1 0-1 0 0,0 0 1 0 0,0 0-1 0 0,0 0 1 0 0,0 0-1 0 0,0 0-26 0 0,-14 6 240 0 0,1-2 53 0 0,1 0 0 0 0,0 1 0 0 0,-10 5-293 0 0,-10 5 461 0 0,-11 4-53 0 0,-26 10-224 0 0,56-24-239 0 0,14-5-228 0 0,1-1-94 0 0,0-1-823 0 0,0-5-3213 0 0</inkml:trace>
  <inkml:trace contextRef="#ctx0" brushRef="#br1" timeOffset="127258.419">7828 2534 10120 0 0,'-9'3'298'0'0,"7"-2"-4"0"0,-1-1-193 0 0,-5 1-61 0 0,0 0 0 0 0,-1 1 1 0 0,1 0-1 0 0,0 0 0 0 0,-1 1-40 0 0,-25 6 490 0 0,24-7-456 0 0,1 1 0 0 0,0 0 1 0 0,0 1-1 0 0,0 0 1 0 0,0 1-1 0 0,-1 1-34 0 0,-30 14-130 0 0,-3-3 131 0 0,-5 3 50 0 0,-3-1-51 0 0,24-13-743 0 0,25-6 580 0 0,0 1 0 0 0,1-1 0 0 0,-1 0 0 0 0,1 0-1 0 0,-1 0 1 0 0,0 0 0 0 0,1 0 0 0 0,-1 0 0 0 0,1 0 0 0 0,-1-1 0 0 0,1 1 0 0 0,-1-1 0 0 0,0 1 0 0 0,1-1-1 0 0,-1 0 164 0 0,-2-2-3626 0 0</inkml:trace>
  <inkml:trace contextRef="#ctx0" brushRef="#br1" timeOffset="127512.656">7659 2320 10512 0 0,'0'0'306'0'0,"0"0"-4"0"0,-8-2-182 0 0,2 2-38 0 0,0-1 0 0 0,0 2 1 0 0,-1-1-1 0 0,1 0 0 0 0,0 1 0 0 0,0 1 1 0 0,-3 0-83 0 0,-43 14 802 0 0,37-11-724 0 0,-24 9-94 0 0,26-8-22 0 0,-1-1 0 0 0,0-1 0 0 0,0 0-1 0 0,0 0 1 0 0,0-2 0 0 0,0 0 0 0 0,-3 0 38 0 0,16-2-52 0 0,1 0 0 0 0,0 0 0 0 0,-1 0 0 0 0,1 0 1 0 0,0 0-1 0 0,-1 0 0 0 0,1 0 0 0 0,-1 0 0 0 0,1 0 0 0 0,0-1 0 0 0,-1 1 0 0 0,1 0 0 0 0,0 0 1 0 0,-1 0-1 0 0,1 0 0 0 0,0-1 0 0 0,-1 1 0 0 0,1 0 0 0 0,0 0 0 0 0,0-1 0 0 0,-1 1 0 0 0,1 0 1 0 0,0-1-1 0 0,0 1 52 0 0,0-6-464 0 0</inkml:trace>
  <inkml:trace contextRef="#ctx0" brushRef="#br1" timeOffset="127698.631">7734 2014 12264 0 0,'0'0'273'0'0,"-1"-10"679"0"0,-1 9-940 0 0,0 0 0 0 0,0 0-1 0 0,-1 0 1 0 0,1 0 0 0 0,0 0 0 0 0,0 1 0 0 0,0-1-1 0 0,-1 1 1 0 0,1-1 0 0 0,0 1 0 0 0,-1 0 0 0 0,1 0 0 0 0,0 0-1 0 0,-1 0 1 0 0,1 0 0 0 0,-2 1-12 0 0,-16-1 315 0 0,-11-1 155 0 0,-20 2-470 0 0,6 0 62 0 0,-66-1-1182 0 0,95 0-3693 0 0</inkml:trace>
  <inkml:trace contextRef="#ctx0" brushRef="#br1" timeOffset="128742.073">10389 1614 6504 0 0,'0'0'141'0'0,"0"0"23"0"0,0 0 13 0 0,0 0 38 0 0,0 0 108 0 0,0 0 42 0 0,0 0 10 0 0,2 1 21 0 0,2 1-239 0 0,31 22 2174 0 0,26 39 130 0 0,1 8-1172 0 0,-54-62-1011 0 0,0 1 0 0 0,0 1-1 0 0,1 2-277 0 0,7 9 222 0 0,-8-9-164 0 0,0-1 0 0 0,0 1 0 0 0,-1 0 0 0 0,-1 1 0 0 0,0 0 0 0 0,-1 0 0 0 0,0 1-58 0 0,6 23 312 0 0,-2 0-1 0 0,-2 2-311 0 0,-2-2 628 0 0,0 39-628 0 0,-1-6 369 0 0,-4-30-179 0 0,-1-32-145 0 0,1-1 1 0 0,0 0 0 0 0,0 0-1 0 0,2 4-45 0 0,5 66 142 0 0,-3-56-117 0 0,-1 0 0 0 0,-2 1-1 0 0,0-1 1 0 0,-1 0 0 0 0,-1 0 0 0 0,-2 12-25 0 0,2-3 78 0 0,1-24-70 0 0,0-1 0 0 0,0 1 0 0 0,-1-1 0 0 0,0 0-1 0 0,-1 5-7 0 0,-9 42 15 0 0,6-33 77 0 0,4-16-62 0 0,0 1 1 0 0,0-1-1 0 0,0 0 1 0 0,-1 0-1 0 0,0 0 1 0 0,1 0-1 0 0,-3 3-30 0 0,-3 8 67 0 0,5-12-67 0 0,1 1-1 0 0,-1-1 1 0 0,0 0 0 0 0,0 0 0 0 0,0 0-1 0 0,0 0 1 0 0,0 0 0 0 0,-1 0-1 0 0,-1 2 1 0 0,-6 11 0 0 0,4-10-30 0 0,5-5-124 0 0,0 0-188 0 0,-4 4 364 0 0,5-4-75 0 0,0-1 1 0 0,0 0-1 0 0,0 0 0 0 0,0 0 0 0 0,0 0 1 0 0,0 0-1 0 0,0 0 0 0 0,0 0 0 0 0,0 0 0 0 0,0 0 1 0 0,0 0-1 0 0,0 0 0 0 0,0 0 0 0 0,0 0 1 0 0,0 0-1 0 0,0 1 0 0 0,0-1 0 0 0,0 0 1 0 0,0 0-1 0 0,0 0 0 0 0,0 0 0 0 0,0 0 1 0 0,0 0-1 0 0,0 0 0 0 0,0 0 0 0 0,0 0 0 0 0,0 0 1 0 0,0 0-1 0 0,0 0 0 0 0,0 1 0 0 0,0-1 1 0 0,0 0-1 0 0,0 0 0 0 0,0 0 0 0 0,0 0 1 0 0,0 0-1 0 0,0 0 0 0 0,0 0 0 0 0,0 0 1 0 0,0 0-1 0 0,0 0 0 0 0,0 0 0 0 0,0 0 0 0 0,0 0 1 0 0,1 0-1 0 0,-1 0 0 0 0,0 0 0 0 0,0 0 1 0 0,0 0-1 0 0,0 0 0 0 0,0 0 0 0 0,0 0 1 0 0,0 0-1 0 0,0 1 0 0 0,0-1 0 0 0,0 0 1 0 0,0 0-1 0 0,0-1 0 0 0,1 1 0 0 0,-1 0 0 0 0,0 0 1 0 0,0 0-1 0 0,0 0 0 0 0,0 0 53 0 0,0 0-1126 0 0</inkml:trace>
  <inkml:trace contextRef="#ctx0" brushRef="#br1" timeOffset="129032.598">10730 2702 9528 0 0,'0'0'216'0'0,"0"0"32"0"0,0 0 10 0 0,2-1 14 0 0,14-3 302 0 0,-14 4-286 0 0,0 0 28 0 0,62-6 2352 0 0,-46 5-2215 0 0,-1-1 1 0 0,0-1 0 0 0,7-1-454 0 0,-7 0 31 0 0,0 2 1 0 0,0 0 0 0 0,6 0-32 0 0,-11 0 22 0 0,-9 1-1118 0 0,-3 1 546 0 0</inkml:trace>
  <inkml:trace contextRef="#ctx0" brushRef="#br1" timeOffset="129241.632">10734 2472 11256 0 0,'0'-10'256'0'0,"0"8"34"0"0,0 2 21 0 0,8-3 61 0 0,-3 0-369 0 0,0 1 0 0 0,1-1 0 0 0,0 1 0 0 0,-1 0 0 0 0,4 0-3 0 0,22-9-58 0 0,-22 8 90 0 0,-1 0-1 0 0,0 0 0 0 0,1 1 0 0 0,0 0 0 0 0,-1 1 1 0 0,5-1-32 0 0,20-3 530 0 0,68-16 800 0 0,-85 17-1381 0 0,-5-1-3840 0 0,-3 1-633 0 0</inkml:trace>
  <inkml:trace contextRef="#ctx0" brushRef="#br1" timeOffset="129516.755">10693 2097 10656 0 0,'0'0'241'0'0,"0"0"38"0"0,0 0 10 0 0,0 0-33 0 0,3-1-164 0 0,56-25-122 0 0,37-11 30 0 0,4-1-23 0 0,-64 27 5 0 0,-29 10 11 0 0,-1 0 0 0 0,0-1 0 0 0,0 0-1 0 0,0 0 1 0 0,-1 0 0 0 0,1-1 0 0 0,0 0 0 0 0,4-4 7 0 0,-2 1-53 0 0</inkml:trace>
  <inkml:trace contextRef="#ctx0" brushRef="#br1" timeOffset="129782.316">10667 1751 11728 0 0,'0'-1'93'0'0,"3"-3"-26"0"0,0 1 1 0 0,0 0-1 0 0,0 0 0 0 0,0 0 1 0 0,0 0-1 0 0,0 0 1 0 0,1 1-1 0 0,-1 0 0 0 0,1-1 1 0 0,0 1-1 0 0,1 0-67 0 0,27-10 60 0 0,1 1-1 0 0,5 0-59 0 0,24-7 9 0 0,-11 2 199 0 0,-26 9-254 0 0,0-1-1 0 0,0-1 0 0 0,1-2 47 0 0,-24 11-825 0 0,-2 0-2130 0 0,0 0-911 0 0</inkml:trace>
  <inkml:trace contextRef="#ctx0" brushRef="#br1" timeOffset="129783.316">10888 1578 6744 0 0,'0'0'192'0'0,"0"0"40"0"0,0 0-232 0 0,0 0 0 0 0,0-7 0 0 0,0 7 0 0 0,3-10 216 0 0,1 3-8 0 0,5 0 0 0 0,-3-3 0 0 0,1 8-208 0 0,6-5 0 0 0,-2 0 0 0 0,3 0-3184 0 0</inkml:trace>
  <inkml:trace contextRef="#ctx0" brushRef="#br1" timeOffset="130828.518">10003 1765 6736 0 0,'0'0'149'0'0,"0"0"23"0"0,0 0 12 0 0,-12-5 1001 0 0,4 3-891 0 0,1 1-1 0 0,-1 0 1 0 0,0 0-1 0 0,0 1 1 0 0,1-1-1 0 0,-1 2 1 0 0,0-1-1 0 0,-5 2-293 0 0,-169 18 1355 0 0,66-9-1252 0 0,-103 9 281 0 0,126-10-251 0 0,26-2 54 0 0,-3-2-187 0 0,-126 9 192 0 0,-64 9-144 0 0,200-20-48 0 0,-8 2 0 0 0,-90 11 0 0 0,55-8 0 0 0,91-9 0 0 0,5 0-24 0 0,5 0-102 0 0,2 0-46 0 0,0 0-546 0 0,0 0-2254 0 0,0 0-968 0 0</inkml:trace>
  <inkml:trace contextRef="#ctx0" brushRef="#br1" timeOffset="131326.043">8417 1912 6992 0 0,'0'0'157'0'0,"-5"-1"380"0"0,4 0-511 0 0,-2-1-29 0 0,-8 1 130 0 0,8 2 161 0 0,0-2-1 0 0,0 1 1 0 0,0 0 0 0 0,0 0 0 0 0,0-1 0 0 0,0 0 0 0 0,0 0 0 0 0,0 0-1 0 0,-2-1-287 0 0,5 2 40 0 0,0 0 0 0 0,0 0 0 0 0,0 0 0 0 0,0 0 0 0 0,0 0-1 0 0,-1 0 1 0 0,1 0 0 0 0,0 0 0 0 0,0 0 0 0 0,0 0 0 0 0,0 0 0 0 0,0-1-1 0 0,0 1 1 0 0,0 0 0 0 0,0 0 0 0 0,0 0 0 0 0,0 0 0 0 0,-1 0-1 0 0,1 0 1 0 0,0 0 0 0 0,0 0 0 0 0,0 0 0 0 0,0 0 0 0 0,0 0 0 0 0,0 0-1 0 0,0 0 1 0 0,0 0 0 0 0,0 0 0 0 0,-1 0 0 0 0,1 0 0 0 0,0 1-1 0 0,0-1 1 0 0,0 0 0 0 0,0 0 0 0 0,0 0 0 0 0,0 0 0 0 0,0 0 0 0 0,0 0-1 0 0,0 0 1 0 0,0 0 0 0 0,0 0 0 0 0,0 0 0 0 0,-1 0 0 0 0,1 0 0 0 0,0 0-1 0 0,0 0 1 0 0,0 0 0 0 0,0 1 0 0 0,0-1 0 0 0,0 0 0 0 0,0 0-1 0 0,0 0 1 0 0,0 0 0 0 0,0 0 0 0 0,0 0-40 0 0,3 7 781 0 0,7 5-263 0 0,-9-12-503 0 0,-1 1 1 0 0,1-1-1 0 0,-1 1 1 0 0,1-1-1 0 0,-1 1 0 0 0,0-1 1 0 0,1 1-1 0 0,-1-1 1 0 0,0 1-1 0 0,1 0 0 0 0,-1-1 1 0 0,0 1-1 0 0,0 0 1 0 0,1-1-1 0 0,-1 1-15 0 0,3 7 100 0 0,0-4-12 0 0,0 0 1 0 0,0 0 0 0 0,-1 0 0 0 0,0 1-1 0 0,1-1 1 0 0,-2 1 0 0 0,1 0 0 0 0,0-1-1 0 0,-1 1 1 0 0,0 0-89 0 0,9 56 337 0 0,-6-28-281 0 0,4 17-28 0 0,13 64 82 0 0,-9-16 88 0 0,-6-60 37 0 0,-2-1 0 0 0,-2 1 0 0 0,-1 0 0 0 0,-2 1-235 0 0,1 7 14 0 0,1-24 31 0 0,1 1 1 0 0,1-1-1 0 0,1 1 0 0 0,4 10-45 0 0,0-16 2 0 0,-6-13-8 0 0,0 0 0 0 0,1 0-1 0 0,-2 0 1 0 0,1 1 0 0 0,0-1-1 0 0,-1 0 1 0 0,0 3 6 0 0,0-5-137 0 0,-1 0 1 0 0,0 0-1 0 0,0 0 1 0 0,0 1-1 0 0,0-1 0 0 0,0 0 1 0 0,0 0-1 0 0,-1 0 1 0 0,1 0-1 0 0,-1 0 1 0 0,0 0-1 0 0,0 2 137 0 0,-3 15-2110 0 0,4-18 1214 0 0</inkml:trace>
  <inkml:trace contextRef="#ctx0" brushRef="#br1" timeOffset="132121.946">8431 2871 4520 0 0,'0'0'99'0'0,"10"-1"243"0"0,78-14 339 0 0,-33 5 682 0 0,26 2-415 0 0,114-15-181 0 0,22-3 495 0 0,-31 6-1036 0 0,-141 15-204 0 0,-25 3-1 0 0,0-1 0 0 0,6-1-21 0 0,67-12 0 0 0,1 3 74 0 0,-55 9 1 0 0,-1-2 0 0 0,8-4-75 0 0,-28 7 244 0 0,-1 0 1 0 0,1 1 0 0 0,12 1-245 0 0,24-4 498 0 0,21-2-242 0 0,25-2-104 0 0,-80 7-93 0 0,-15 2-58 0 0,-1 0 0 0 0,1 0-1 0 0,-1-1 1 0 0,1 0 0 0 0,0 0 0 0 0,3-1-1 0 0,27-4 16 0 0,-33 5 58 0 0,-2 1 2 0 0,2 0 23 0 0,2 1-39 0 0,-2-1-31 0 0,0-1-1 0 0,0 1 1 0 0,-1 0 0 0 0,1 0-1 0 0,0-1 1 0 0,0 1 0 0 0,0-1 0 0 0,0 1-1 0 0,0-1 1 0 0,-1 0 0 0 0,1 0-1 0 0,0 0 1 0 0,0 0 0 0 0,-1 0 0 0 0,2-1-29 0 0,-2 1 102 0 0,-1 1-18 0 0,0 0-78 0 0,0 0-1 0 0,1-1 1 0 0,-1 1 0 0 0,0 0-1 0 0,0-1 1 0 0,1 1-1 0 0,-1 0 1 0 0,0-1-1 0 0,1 1 1 0 0,-1 0-1 0 0,0 0 1 0 0,1-1 0 0 0,-1 1-1 0 0,0 0 1 0 0,1 0-1 0 0,-1 0 1 0 0,1-1-1 0 0,-1 1 1 0 0,0 0 0 0 0,1 0-1 0 0,-1 0 1 0 0,1 0-1 0 0,-1 0 1 0 0,1 0-6 0 0,0 0 6 0 0,-1 0 0 0 0,1 0 1 0 0,0-1-1 0 0,-1 1 1 0 0,1 0-1 0 0,0 0 0 0 0,-1-1 1 0 0,1 1-1 0 0,0 0 0 0 0,-1-1 1 0 0,1 1-1 0 0,-1 0 0 0 0,1-1 1 0 0,0 1-1 0 0,-1-1 0 0 0,0 1 1 0 0,1-1-7 0 0,1-4 32 0 0,0 1 70 0 0,0-1 1 0 0,0 1-1 0 0,0-1 1 0 0,-1 0-1 0 0,0 0 1 0 0,0 1-1 0 0,0-1 1 0 0,0-4-103 0 0,-2-7 142 0 0,-1-1 1 0 0,-1 1 0 0 0,0 0 0 0 0,-1 0 0 0 0,-3-8-143 0 0,-8-32 366 0 0,9 31 272 0 0,-7-16-638 0 0,6 20 155 0 0,1 0 0 0 0,-2-16-155 0 0,-5-12 139 0 0,10 36-109 0 0,-1 1 0 0 0,2 0-1 0 0,0-1 1 0 0,0-2-30 0 0,-4-27 62 0 0,4 29-25 0 0,0 0 0 0 0,1 1 1 0 0,0-3-39 0 0,2-21 72 0 0,-1-23 94 0 0,-2 0-1 0 0,-4-12-164 0 0,6 39 0 0 0,1 28 0 0 0,-1 0 0 0 0,0 0 0 0 0,1 0 0 0 0,-2 0 0 0 0,1 0 0 0 0,0 0 0 0 0,-1 0 0 0 0,0 0 0 0 0,0 0 0 0 0,-1-3 0 0 0,-1 3-13 0 0,2 0 65 0 0,0 1-2660 0 0,-6 3-2678 0 0</inkml:trace>
  <inkml:trace contextRef="#ctx0" brushRef="#br1" timeOffset="132642.265">8915 2090 10600 0 0,'0'0'80'0'0,"0"-1"-67"0"0,0 1-1 0 0,0 0 1 0 0,0-1-1 0 0,0 1 1 0 0,0 0-1 0 0,0-1 1 0 0,0 1 0 0 0,0 0-1 0 0,0-1 1 0 0,0 1-1 0 0,0 0 1 0 0,0 0-1 0 0,0-1 1 0 0,0 1 0 0 0,0 0-1 0 0,0-1 1 0 0,0 1-1 0 0,-1 0 1 0 0,1 0-1 0 0,0-1 1 0 0,0 1 0 0 0,0 0-1 0 0,0 0 1 0 0,-1-1-1 0 0,1 1 1 0 0,0 0-1 0 0,0 0 1 0 0,0-1 0 0 0,-1 1-1 0 0,1 0 1 0 0,0 0-1 0 0,-1 0 1 0 0,1 0-1 0 0,0 0 1 0 0,0-1 0 0 0,-1 1-1 0 0,1 0 1 0 0,0 0-1 0 0,-1 0 1 0 0,1 0-1 0 0,0 0 1 0 0,-1 0 0 0 0,1 0-1 0 0,0 0 1 0 0,0 0-1 0 0,-1 0 1 0 0,1 0-1 0 0,0 0 1 0 0,-1 0 0 0 0,1 0-1 0 0,0 0 1 0 0,-1 0-1 0 0,1 1-12 0 0,-1-1 128 0 0,-2 0 22 0 0,-22 7 318 0 0,1 1 1 0 0,0 1 0 0 0,-8 5-469 0 0,21-8 259 0 0,1 0 0 0 0,-1 0 0 0 0,1 1 0 0 0,1 0 0 0 0,-1 0 0 0 0,1 1 0 0 0,0 1 0 0 0,-3 4-259 0 0,10-11 83 0 0,-8 10 172 0 0,1-1-1 0 0,0 2 1 0 0,1-1 0 0 0,-3 6-255 0 0,9-14 30 0 0,0-1 0 0 0,1 1 0 0 0,-1 0 0 0 0,1 0 0 0 0,0 0 0 0 0,0 1 0 0 0,0-1 0 0 0,0 0 0 0 0,1 0 0 0 0,0 0 0 0 0,0 1 0 0 0,0-1 0 0 0,0 0 0 0 0,1 0 0 0 0,-1 1 0 0 0,1-1-1 0 0,0 0 1 0 0,1 0-30 0 0,0 1 45 0 0,1 0 0 0 0,0 0 0 0 0,1-1 0 0 0,-1 1 0 0 0,1-1 0 0 0,0 0 0 0 0,0 0 0 0 0,0 0 0 0 0,0-1 0 0 0,1 0 0 0 0,0 1-45 0 0,8 3 99 0 0,0-2 1 0 0,0 1-1 0 0,1-2 0 0 0,-1 1 1 0 0,1-2-1 0 0,0 0 0 0 0,0-1 1 0 0,2 0-100 0 0,12-1 142 0 0,-26-1-108 0 0,1 0-165 0 0,47-5-1205 0 0,-43-1-3574 0 0,4 0-186 0 0</inkml:trace>
  <inkml:trace contextRef="#ctx0" brushRef="#br1" timeOffset="132899.641">8892 2311 8952 0 0,'0'0'200'0'0,"0"0"33"0"0,0 0 15 0 0,9-1 83 0 0,-4 1-47 0 0,0 0 0 0 0,0 0 0 0 0,-1 0 0 0 0,1 0 0 0 0,0 1 0 0 0,0 0 0 0 0,-1 0 0 0 0,1 0 0 0 0,0 1 0 0 0,-1-1 0 0 0,1 1 0 0 0,-1 0 0 0 0,1 1-284 0 0,0-1 201 0 0,-1 0 0 0 0,0 0 0 0 0,0 0 0 0 0,0 1 0 0 0,0-1 0 0 0,-1 1 0 0 0,1 0 0 0 0,-1 0 0 0 0,0 0 0 0 0,3 4-201 0 0,-5-6 51 0 0,0 1 0 0 0,0 0 0 0 0,0 0-1 0 0,0 0 1 0 0,0-1 0 0 0,0 1-1 0 0,0 0 1 0 0,-1 0 0 0 0,1 0 0 0 0,-1 0-1 0 0,0 0 1 0 0,0 0 0 0 0,1 0-1 0 0,-1 0 1 0 0,-1 1 0 0 0,1-1 0 0 0,0 0-1 0 0,0 0 1 0 0,-1 0 0 0 0,1 0-1 0 0,-1 0 1 0 0,1 0 0 0 0,-2 1-51 0 0,-2 4 102 0 0,0 1 0 0 0,0-1 1 0 0,-1-1-1 0 0,0 1 0 0 0,-1-1 1 0 0,1 1-1 0 0,-1-2 0 0 0,0 1 0 0 0,-1-1 1 0 0,1 0-1 0 0,-8 4-102 0 0,-16 15 225 0 0,19-11-1274 0 0,9-11-4503 0 0,2-2 5535 0 0,0 0-4972 0 0</inkml:trace>
  <inkml:trace contextRef="#ctx0" brushRef="#br1" timeOffset="133444.577">9143 2264 11024 0 0,'0'0'248'0'0,"0"0"34"0"0,0 0 22 0 0,0 0-29 0 0,0 0-152 0 0,-1 1 26 0 0,-16 16 557 0 0,1 1 0 0 0,-5 6-706 0 0,17-18 80 0 0,0-1-1 0 0,0 0 1 0 0,0 1 0 0 0,1 0 0 0 0,0 0 0 0 0,0 0-1 0 0,1 0 1 0 0,-1 0 0 0 0,1 1 0 0 0,0-1 0 0 0,1 1-1 0 0,0-1 1 0 0,-1 6-80 0 0,2-11 66 0 0,3 0 31 0 0,7 10-81 0 0,-9-10 22 0 0,1 0 1 0 0,0 0 0 0 0,0 0-1 0 0,-1 0 1 0 0,1-1-1 0 0,0 1 1 0 0,0-1 0 0 0,0 0-1 0 0,0 1 1 0 0,0-1-1 0 0,0 0 1 0 0,0 0 0 0 0,-1 0-1 0 0,1 0 1 0 0,0 0-1 0 0,0-1 1 0 0,0 1 0 0 0,1-1-39 0 0,0 1 29 0 0,-1-1 0 0 0,1 0 1 0 0,0 0-1 0 0,0 0 0 0 0,-1 0 1 0 0,1-1-1 0 0,0 1 0 0 0,-1-1 1 0 0,1 1-1 0 0,-1-1 0 0 0,0 0 1 0 0,0 0-30 0 0,13-12 71 0 0,-11 11-97 0 0,-1 0-1 0 0,0 1 0 0 0,0-2 1 0 0,-1 1-1 0 0,1 0 0 0 0,-1 0 1 0 0,2-2 26 0 0,-1-2-216 0 0,1 1 0 0 0,1-1 0 0 0,-1 1 0 0 0,1 1 0 0 0,0-1 0 0 0,1 0 216 0 0,-4 2-146 0 0,-2 3 140 0 0,0 1-1 0 0,0 0 0 0 0,1-1 1 0 0,-1 1-1 0 0,0 0 0 0 0,0-1 1 0 0,0 1-1 0 0,0 0 0 0 0,0-1 1 0 0,0 1-1 0 0,1 0 0 0 0,-1 0 1 0 0,0-1-1 0 0,0 1 0 0 0,0 0 1 0 0,1 0-1 0 0,-1-1 0 0 0,0 1 1 0 0,0 0-1 0 0,1 0 0 0 0,-1 0 1 0 0,0-1-1 0 0,1 1 0 0 0,-1 0 1 0 0,0 0-1 0 0,1 0 0 0 0,-1 0 1 0 0,0 0-1 0 0,1 0 1 0 0,-1 0-1 0 0,0-1 0 0 0,1 1 1 0 0,-1 0-1 0 0,0 0 0 0 0,1 0 1 0 0,-1 0 6 0 0,1 0-36 0 0,11 31 388 0 0,-11-27-289 0 0,1-1 0 0 0,-1 1 1 0 0,1-1-1 0 0,0 1 0 0 0,0-1 1 0 0,0 0-1 0 0,1 1 0 0 0,-1-1 1 0 0,1 0-1 0 0,-1-1 0 0 0,1 1 1 0 0,2 2-64 0 0,-4-5 8 0 0,0 1 0 0 0,0 0 1 0 0,0 0-1 0 0,0 0 0 0 0,-1-1 1 0 0,1 1-1 0 0,0 0 0 0 0,0-1 1 0 0,0 1-1 0 0,0-1 0 0 0,1 1 1 0 0,-1-1-1 0 0,0 0 1 0 0,0 1-1 0 0,0-1 0 0 0,0 0 1 0 0,0 0-1 0 0,0 0 0 0 0,1 0-8 0 0,2 1 16 0 0,-2-1 3 0 0,0 1 0 0 0,0-1 0 0 0,0 1-1 0 0,0-1 1 0 0,0 0 0 0 0,0 0 0 0 0,0 1 0 0 0,0-2-1 0 0,0 1 1 0 0,0 0 0 0 0,0 0 0 0 0,0-1 0 0 0,0 1-1 0 0,0-1 1 0 0,1 0-19 0 0,3-1 70 0 0,-1-1 0 0 0,0 0 0 0 0,0 0 0 0 0,2-2-70 0 0,3-1-39 0 0,-4 1 20 0 0,-1 0 0 0 0,0 0 0 0 0,0 0 0 0 0,0-1-1 0 0,3-4 20 0 0,-1 1-137 0 0,20-16-405 0 0,-26 24 476 0 0,-1 1 2 0 0,1 0 62 0 0,1 0 1 0 0,-1 0 0 0 0,1 0 0 0 0,-1 0 0 0 0,1 0 0 0 0,-1 0 0 0 0,1 1 0 0 0,-1-1 0 0 0,0 1 0 0 0,1-1 0 0 0,0 1 1 0 0,1 0 32 0 0,-2 0-10 0 0,0-1 1 0 0,0 1-1 0 0,0 0 1 0 0,-1-1 0 0 0,1 1-1 0 0,0 0 1 0 0,-1-1-1 0 0,1 1 1 0 0,-1 0 0 0 0,1 0-1 0 0,-1 0 1 0 0,1 0-1 0 0,-1 0 1 0 0,1 0-23 0 0,6 23 743 0 0,-2-15-678 0 0,15 21 73 0 0,-17-27-85 0 0,10 5-398 0 0,-13-8 179 0 0</inkml:trace>
  <inkml:trace contextRef="#ctx0" brushRef="#br1" timeOffset="133922.34">9605 2278 13912 0 0,'0'0'406'0'0,"0"0"-4"0"0,0 0-233 0 0,0 0-25 0 0,0 0 15 0 0,1 1 1 0 0,28 24 406 0 0,-4-1-537 0 0,-9-9-179 0 0,-8-9 27 0 0,0 0 0 0 0,1 0 0 0 0,0-1 0 0 0,0 0 0 0 0,1 0 123 0 0,27 9-2749 0 0,-36-12 2556 0 0,1-1 43 0 0,-1 0 180 0 0,-1-1 76 0 0,0 0 20 0 0,0 0 22 0 0,0 0 84 0 0,0 0 37 0 0,0 0 10 0 0,0 0 2 0 0,0 0 7 0 0,0 0 7 0 0,0 0 1 0 0,0 0-2 0 0,12-20 830 0 0,-10 2-929 0 0,3-7-59 0 0,3-14-189 0 0,-1 5 21 0 0,-5 26 32 0 0,-2 7-3 0 0,1 0-1 0 0,-1 0 1 0 0,0 0 0 0 0,0 0-1 0 0,0 0 1 0 0,1 0 0 0 0,-1 0-1 0 0,1 0 1 0 0,-1 1-1 0 0,0-1 1 0 0,1 0 0 0 0,0 0-1 0 0,-1 0 1 0 0,1 1 0 0 0,-1-1-1 0 0,1 0 1 0 0,0 1 0 0 0,0-1 3 0 0,2-4-13 0 0,-3 4 10 0 0,0 1 0 0 0,0-1 0 0 0,0 0 0 0 0,1 1 0 0 0,-1-1 0 0 0,0 1 0 0 0,0-1-1 0 0,1 0 1 0 0,-1 1 0 0 0,0-1 0 0 0,1 1 0 0 0,-1-1 0 0 0,1 1 0 0 0,-1 0-1 0 0,1-1 1 0 0,-1 1 0 0 0,1-1 3 0 0,2 2 12 0 0,-1 1 5 0 0,0-1 0 0 0,0 0 1 0 0,0 1-1 0 0,0 0 0 0 0,0-1 0 0 0,0 1 1 0 0,0 0-1 0 0,0 0-17 0 0,17 33 24 0 0,-18-31-74 0 0,0-1 1 0 0,0 1-1 0 0,0 0 1 0 0,0 0-1 0 0,0-1 1 0 0,0 4 49 0 0,-1 11-4266 0 0,-3-8-715 0 0</inkml:trace>
  <inkml:trace contextRef="#ctx0" brushRef="#br1" timeOffset="137956.344">12396 1490 6248 0 0,'-9'-20'648'0'0,"8"15"-412"0"0,1-1 0 0 0,0 0 0 0 0,0 0 1 0 0,0 0-1 0 0,0 0 0 0 0,1 1 0 0 0,0-1 1 0 0,0-1-237 0 0,1 1 303 0 0,-1-1 0 0 0,0 1 0 0 0,-1-1 0 0 0,0 0 0 0 0,0 1 0 0 0,0-1-303 0 0,-1 3 191 0 0,1 1 0 0 0,0-1 0 0 0,1 1 0 0 0,-1-1 0 0 0,1 0 0 0 0,-1 1 0 0 0,2-3-191 0 0,1-17 1013 0 0,-3 20-870 0 0,1 0 0 0 0,0 0 1 0 0,0 0-1 0 0,0 0 0 0 0,0 1 0 0 0,0-1 0 0 0,1 0 0 0 0,-1 0 0 0 0,1 1 0 0 0,-1-1 0 0 0,1 1 0 0 0,0-1 0 0 0,0 1 0 0 0,0 0 0 0 0,1 0 1 0 0,-1-1-144 0 0,-1 2 204 0 0,-1 1-4 0 0,3 0-144 0 0,0 1 1 0 0,0-1 0 0 0,-1 0 0 0 0,1 1 0 0 0,0 0-1 0 0,-1 0 1 0 0,1-1 0 0 0,0 2 0 0 0,-1-1 0 0 0,1 0-57 0 0,0 2 25 0 0,0 0 1 0 0,0 1-1 0 0,0-1 1 0 0,0 1-1 0 0,-1-1 1 0 0,1 1 0 0 0,-1 0-1 0 0,0 0 1 0 0,0 0-1 0 0,-1 0 1 0 0,1 1-26 0 0,1 6 50 0 0,0-1-1 0 0,0 0 1 0 0,-1 1-1 0 0,0 1-49 0 0,5 64 1223 0 0,-3 45-1223 0 0,-4-114 21 0 0,-1 0-1 0 0,0 0 1 0 0,-1 0-1 0 0,1 0 1 0 0,-2 1-21 0 0,0 5 77 0 0,2-12-56 0 0,-5 8 97 0 0,5-9-33 0 0,-14 0 48 0 0,15 0-133 0 0,-1 0 0 0 0,1 0 0 0 0,-1 0 0 0 0,1 0 0 0 0,-1-1 0 0 0,1 1 0 0 0,-1 0 0 0 0,1 0 0 0 0,-1 0 0 0 0,1 0 0 0 0,-1-1 0 0 0,1 1 0 0 0,0 0 0 0 0,-1 0 0 0 0,1-1 0 0 0,-1 1 0 0 0,1 0 0 0 0,0 0 0 0 0,-1-1 0 0 0,1 1 0 0 0,0-1 0 0 0,-1 1 0 0 0,1 0 0 0 0,0-1 0 0 0,0 1 0 0 0,-1-1 0 0 0,1 1 0 0 0,0 0 0 0 0,0-1 0 0 0,0 0 0 0 0,-1 0 0 0 0,-1-3-19 0 0,0 1 0 0 0,0-1 0 0 0,1 1 0 0 0,-1-1 0 0 0,1 0 0 0 0,0 0 0 0 0,0 0 0 0 0,0 0 0 0 0,1 0 0 0 0,-1 0-1 0 0,1 0 1 0 0,0 0 0 0 0,0-2 19 0 0,1-7-153 0 0,1-1-1 0 0,0 1 1 0 0,2-5 153 0 0,2-8-157 0 0,-5 19 144 0 0,1 0 0 0 0,-1 0 0 0 0,1 0 0 0 0,1 1-1 0 0,-1-1 1 0 0,1 1 0 0 0,0 0 0 0 0,1-1 0 0 0,0 1 0 0 0,0 1 0 0 0,0-1 0 0 0,0 0-1 0 0,1 1 1 0 0,0 0 0 0 0,0 0 0 0 0,0 1 0 0 0,1-1 0 0 0,0 1 0 0 0,0 0-1 0 0,2 0 14 0 0,-3 2-6 0 0,-1 0-1 0 0,1 1 0 0 0,0 0 0 0 0,0 0 0 0 0,0 0 0 0 0,0 1 0 0 0,0 0 0 0 0,1 0 0 0 0,-1 0 0 0 0,0 0 0 0 0,2 2 7 0 0,17-1-4 0 0,-16 0 4 0 0,0-1-1 0 0,0 2 0 0 0,0-1 0 0 0,-1 1 0 0 0,1 1 0 0 0,0 0 1 0 0,0-1 11 0 0,0 1 0 0 0,0-1 0 0 0,0-1 0 0 0,0 1 0 0 0,0-1-1 0 0,2-1-10 0 0,34 1 102 0 0,-33-2 65 0 0,-4 0-98 0 0,0 0 0 0 0,0-1 0 0 0,0 0 0 0 0,0 0 0 0 0,2-1-69 0 0,-8 3 4 0 0,1-1 0 0 0,-1 0-1 0 0,1 0 1 0 0,-1 1 0 0 0,1-1 0 0 0,-1 0-1 0 0,1-1 1 0 0,-1 1 0 0 0,0 0 0 0 0,0 0-1 0 0,1 0 1 0 0,-1-1 0 0 0,0 1 0 0 0,0-1-1 0 0,-1 1 1 0 0,1-1 0 0 0,0 1 0 0 0,0-1-1 0 0,-1 0 1 0 0,1 1 0 0 0,-1-1 0 0 0,1 0-1 0 0,-1 0-3 0 0,1-7 63 0 0,1 2-39 0 0,-1 1 0 0 0,-1-1 1 0 0,1 0-1 0 0,-1 0 0 0 0,0 0 0 0 0,-2-7-24 0 0,2 11 8 0 0,-1 0 0 0 0,0-1-1 0 0,0 1 1 0 0,0 0-1 0 0,0 0 1 0 0,-1-1 0 0 0,1 1-1 0 0,-1 0 1 0 0,0 0-1 0 0,0 1 1 0 0,0-1 0 0 0,0 0-1 0 0,0 1 1 0 0,-1-1 0 0 0,1 1-1 0 0,-1 0 1 0 0,1-1-1 0 0,-1 1 1 0 0,0 1 0 0 0,0-1-1 0 0,0 0 1 0 0,0 1-1 0 0,0-1 1 0 0,-1 1 0 0 0,1 0-1 0 0,0 0 1 0 0,-2 0-8 0 0,3 1 10 0 0,0 0 0 0 0,0 0 1 0 0,0 0-1 0 0,0 0 0 0 0,0 0 1 0 0,1 1-1 0 0,-1-1 0 0 0,0 1 0 0 0,0-1 1 0 0,0 1-1 0 0,1 0 0 0 0,-1-1 1 0 0,0 1-1 0 0,1 0 0 0 0,-1 0 0 0 0,0 1-10 0 0,-23 19 173 0 0,17-12-155 0 0,0 0 1 0 0,1 1-1 0 0,0 1 1 0 0,0-1-1 0 0,1 1 0 0 0,1 0 1 0 0,0 0-1 0 0,0 0 1 0 0,1 1-1 0 0,1 0 0 0 0,0 0 1 0 0,0 0-1 0 0,1 0 0 0 0,0 11-18 0 0,2-15 0 0 0,0-1 0 0 0,0 1 0 0 0,1 0 0 0 0,0 0 0 0 0,0 0 0 0 0,1-1 0 0 0,0 1 0 0 0,0-1 0 0 0,1 1 0 0 0,0-1 0 0 0,0 0 0 0 0,1 0 0 0 0,0 0 0 0 0,0-1 0 0 0,0 1 0 0 0,6 5 0 0 0,-8-11 2 0 0,0 1 0 0 0,0 0 0 0 0,0 0 0 0 0,1-1-1 0 0,-1 1 1 0 0,1-1 0 0 0,-1 0 0 0 0,1 0-1 0 0,-1 0 1 0 0,1 0 0 0 0,-1 0 0 0 0,1-1 0 0 0,0 1-1 0 0,0-1 1 0 0,-1 1 0 0 0,1-1 0 0 0,0 0-1 0 0,2-1-1 0 0,5 1-402 0 0,0-1-1 0 0,-1 0 0 0 0,1-1 1 0 0,6-1 402 0 0,2-4-4287 0 0,2-3-1375 0 0</inkml:trace>
  <inkml:trace contextRef="#ctx0" brushRef="#br1" timeOffset="138303.421">13135 1224 12584 0 0,'0'0'281'0'0,"-16"3"814"0"0,3 4-794 0 0,0 1 1 0 0,1 0 0 0 0,-1 1 0 0 0,2 1-1 0 0,-1-1 1 0 0,1 2 0 0 0,1 0 0 0 0,0 0-1 0 0,-4 6-301 0 0,10-11 60 0 0,1 0-1 0 0,-1 0 1 0 0,1 0-1 0 0,1 0 1 0 0,-1 0-1 0 0,1 1 0 0 0,0-1 1 0 0,0 1-1 0 0,0 3-59 0 0,2-8 5 0 0,0 0-1 0 0,0 0 1 0 0,1 1-1 0 0,-1-1 1 0 0,0 0-1 0 0,1 0 1 0 0,-1 0-1 0 0,1 0 1 0 0,0 0 0 0 0,-1 0-1 0 0,1 0 1 0 0,0 0-1 0 0,0 0 1 0 0,1 0-1 0 0,-1 0 1 0 0,0-1-1 0 0,1 2-4 0 0,26 26 49 0 0,-27-29-44 0 0,6 6 6 0 0,1 0 0 0 0,-1-1 0 0 0,1 0 0 0 0,0 0 0 0 0,1-1 0 0 0,-1 0-1 0 0,1 0-10 0 0,19 5 98 0 0,17 4-98 0 0,-22-6 36 0 0,-9-1-24 0 0,-13-5 54 0 0,-1-1 27 0 0,0 0-17 0 0,0 0-11 0 0,0 0 33 0 0,-7 3 438 0 0,-3 3-355 0 0,0-1-1 0 0,-1 0 1 0 0,1-1 0 0 0,-1 0 0 0 0,0 0 0 0 0,0-1 0 0 0,-3 0-181 0 0,-24 3-202 0 0,-20 1 202 0 0,37-5-178 0 0,20-2 71 0 0,-1 0-1 0 0,1 1 0 0 0,0-1 0 0 0,0 0 1 0 0,0 0-1 0 0,0 0 0 0 0,0 0 1 0 0,0 0-1 0 0,-1 0 0 0 0,1 0 0 0 0,0 0 1 0 0,0-1-1 0 0,0 1 0 0 0,0 0 0 0 0,0-1 1 0 0,0 1-1 0 0,0 0 0 0 0,0-1 1 0 0,0 0-1 0 0,0 1 0 0 0,0-1 0 0 0,0 1 1 0 0,0-1-1 0 0,0 0 0 0 0,1 0 0 0 0,-1 0 1 0 0,0 1-1 0 0,0-1 0 0 0,1 0 1 0 0,-1 0 107 0 0,2-2-1559 0 0,6-6-58 0 0</inkml:trace>
  <inkml:trace contextRef="#ctx0" brushRef="#br1" timeOffset="138917.602">13529 1271 12600 0 0,'-47'-4'865'0'0,"47"4"-864"0"0,0 0-1 0 0,0 0 1 0 0,0 0-1 0 0,0 0 1 0 0,0 0 0 0 0,0 1-1 0 0,-1-1 1 0 0,1 0-1 0 0,0 0 1 0 0,0 0 0 0 0,0 0-1 0 0,0 0 1 0 0,0 0-1 0 0,0 0 1 0 0,0 0 0 0 0,0 0-1 0 0,0 1 1 0 0,0-1-1 0 0,-1 0 1 0 0,1 0 0 0 0,0 0-1 0 0,0 0 1 0 0,0 0 0 0 0,0 0-1 0 0,0 1 1 0 0,0-1-1 0 0,0 0 1 0 0,0 0 0 0 0,0 0-1 0 0,0 0 1 0 0,0 0-1 0 0,0 0 1 0 0,0 1 0 0 0,0-1-1 0 0,0 0 1 0 0,0 0-1 0 0,0 0 1 0 0,1 0 0 0 0,-1 0-1 0 0,0 0 1 0 0,0 1-1 0 0,0-1 1 0 0,0 0 0 0 0,0 0-1 0 0,0 0 1 0 0,0 0 0 0 0,0 0-1 0 0,0 0 1 0 0,0 0-1 0 0,0 0 1 0 0,1 0 0 0 0,-1 1-1 0 0,0-1 1 0 0,0 0-1 0 0,0 0 1 0 0,0 0 0 0 0,0 0-1 0 0,0 0 1 0 0,1 0-1 0 0,-1 0 1 0 0,0 0 0 0 0,0 0-1 0 0,0 0 0 0 0,-10 8 82 0 0,9-8-59 0 0,-28 17 306 0 0,5-4-89 0 0,-17 12 197 0 0,28-18-183 0 0,1 0 1 0 0,0 1-1 0 0,1 0 1 0 0,-4 4-255 0 0,1-1 338 0 0,2 2 1 0 0,-1-1-1 0 0,1 2 1 0 0,-8 12-339 0 0,17-22 19 0 0,1 0 0 0 0,0 0 0 0 0,1 0 0 0 0,-1 0 1 0 0,1 0-1 0 0,0 0 0 0 0,0 1 0 0 0,0-1 0 0 0,0 0 0 0 0,1 1 0 0 0,-1-1 0 0 0,1 1 0 0 0,0 1-19 0 0,5 7 88 0 0,-2-11-72 0 0,-1-1 0 0 0,6 9 32 0 0,-7-9-40 0 0,-1 0 0 0 0,1 0 0 0 0,0 0 0 0 0,-1 0 0 0 0,1 0 0 0 0,0 0 0 0 0,-1 0 0 0 0,1 0-1 0 0,0 0 1 0 0,0 0 0 0 0,0-1 0 0 0,0 1 0 0 0,0 0 0 0 0,0-1 0 0 0,0 1 0 0 0,0-1 0 0 0,0 1 0 0 0,0-1 0 0 0,0 1-1 0 0,0-1 1 0 0,1 0 0 0 0,-1 1 0 0 0,0-1 0 0 0,0 0 0 0 0,0 0 0 0 0,1 0 0 0 0,-1 0 0 0 0,0 0 0 0 0,0 0-1 0 0,1-1-7 0 0,5 0 27 0 0,0-1-1 0 0,0 0 0 0 0,0 0 0 0 0,0-1 0 0 0,-1 0 0 0 0,1 0 0 0 0,-1-1 0 0 0,1 1 0 0 0,2-4-26 0 0,-8 7 4 0 0,0-1 0 0 0,-1 0 0 0 0,1 0 0 0 0,0 0 0 0 0,0 1-1 0 0,-1-1 1 0 0,1 0 0 0 0,-1 0 0 0 0,1 0 0 0 0,-1 0 0 0 0,1 0 0 0 0,-1 0 0 0 0,0 0 0 0 0,1-1-4 0 0,-1 1 3 0 0,0 0 1 0 0,1-1 0 0 0,-1 1 0 0 0,1 0-1 0 0,-1 0 1 0 0,1 0 0 0 0,0 0-1 0 0,-1 0 1 0 0,1 0 0 0 0,0 0 0 0 0,0 0-1 0 0,0 0 1 0 0,0 0 0 0 0,0 0-4 0 0,22-14 11 0 0,-16 11-11 0 0,0-1 0 0 0,0 0-1 0 0,6-5 1 0 0,63-69-105 0 0,-72 75 78 0 0,1 1 0 0 0,-1 0 0 0 0,1 0 0 0 0,0 0 0 0 0,0 1 1 0 0,0-1-1 0 0,0 1 0 0 0,5-1 27 0 0,-3 1-34 0 0,-6 1 29 0 0,0 1 1 0 0,0-1 0 0 0,0 1 0 0 0,0 0-1 0 0,0-1 1 0 0,0 1 0 0 0,0 0-1 0 0,0 0 1 0 0,-1 0 0 0 0,1 0-1 0 0,0 0 1 0 0,0 0 0 0 0,0 0-1 0 0,0 0 1 0 0,0 0 0 0 0,0 1-1 0 0,0-1 1 0 0,0 0 0 0 0,0 1-1 0 0,0-1 1 0 0,0 0 0 0 0,0 1-1 0 0,-1-1 1 0 0,1 1 0 0 0,0-1-1 0 0,0 1 1 0 0,0 0 0 0 0,-1-1-1 0 0,1 1 1 0 0,0 0 4 0 0,1 1-4 0 0,1 1-6 0 0,1 1 0 0 0,-1 0-1 0 0,0 0 1 0 0,0 0-1 0 0,0 0 1 0 0,0 1-1 0 0,-1-1 1 0 0,0 1-1 0 0,0-1 1 0 0,0 1-1 0 0,0 0 1 0 0,-1 0-1 0 0,1 0 1 0 0,-1 1 10 0 0,1 11 21 0 0,0 0 0 0 0,-1 0-1 0 0,0 11-20 0 0,-6 22 292 0 0,3-25 44 0 0,2-24-208 0 0,-9 9 424 0 0,2-23-410 0 0,6 12-135 0 0,0 0-1 0 0,0 0 1 0 0,0-1 0 0 0,0 1-1 0 0,0 0 1 0 0,1-1 0 0 0,-1 1-1 0 0,1 0 1 0 0,-1-1 0 0 0,1 1-1 0 0,0-1 1 0 0,-1 1 0 0 0,1 0-1 0 0,0-1 1 0 0,0 1 0 0 0,0-1-1 0 0,0 1 1 0 0,0-1-1 0 0,0 1 1 0 0,0-1 0 0 0,1 1-1 0 0,-1-2-6 0 0,1 2 0 0 0,-1-1 0 0 0,1 0 0 0 0,-1 0 0 0 0,0 0 0 0 0,1 0 0 0 0,-1 0 0 0 0,0 0 0 0 0,0 1 0 0 0,-1-2 0 0 0,1 1 0 0 0,0 0 0 0 0,0 0 0 0 0,0 1 0 0 0,0-1 0 0 0,0 0 0 0 0,1 0 0 0 0,-1 0 0 0 0,0 0 0 0 0,1 1 0 0 0,0-2 0 0 0,7-17-65 0 0,-1 2-8 0 0,0 0 0 0 0,2 0-1 0 0,0 0 1 0 0,1 1-1 0 0,4-3 74 0 0,-11 15-20 0 0,1 0 0 0 0,0 1-1 0 0,0 0 1 0 0,0 0 0 0 0,1 0-1 0 0,-1 1 1 0 0,1 0-1 0 0,0-1 1 0 0,0 1 0 0 0,0 1-1 0 0,0-1 1 0 0,0 1 0 0 0,1 0-1 0 0,2 0 21 0 0,-7 1-4 0 0,1 1 4 0 0,-1 0 0 0 0,0 0 1 0 0,0-1-1 0 0,1 1 0 0 0,-1 0 0 0 0,0 0 0 0 0,0 1 1 0 0,1-1-1 0 0,-1 0 0 0 0,0 0 0 0 0,0 1 0 0 0,1-1 0 0 0,-1 0 1 0 0,0 1-1 0 0,0-1 0 0 0,0 1 0 0 0,0 0 0 0 0,0-1 1 0 0,0 1-1 0 0,0 0 0 0 0,0 0 0 0 0,1 0 0 0 0,5 4 35 0 0,-1 1 0 0 0,1 0 0 0 0,-1 0 0 0 0,0 0 0 0 0,0 1 0 0 0,-1 0 0 0 0,0 0 0 0 0,0 0 0 0 0,-1 1-1 0 0,3 6-34 0 0,1-1 68 0 0,-6-10-43 0 0,0 1 0 0 0,0-1-1 0 0,0 1 1 0 0,0 0 0 0 0,-1-1-1 0 0,1 3-24 0 0,14 51 270 0 0,-2-21-86 0 0,-13-30-118 0 0,-1-5-24 0 0,0 5-193 0 0,0-2-5446 0 0,0-4-288 0 0</inkml:trace>
  <inkml:trace contextRef="#ctx0" brushRef="#br1" timeOffset="139702.603">14210 1248 13912 0 0,'-61'-4'952'0'0,"61"4"-949"0"0,0-1 1 0 0,0 1 0 0 0,0 0 0 0 0,0 0-1 0 0,1 0 1 0 0,-1 0 0 0 0,0 0 0 0 0,0 0 0 0 0,0 0-1 0 0,1 0 1 0 0,-1 0 0 0 0,0 1 0 0 0,0-1 0 0 0,0 0-1 0 0,1 0 1 0 0,-1 0 0 0 0,0 0 0 0 0,0 0-1 0 0,0 0 1 0 0,0 0 0 0 0,0 0 0 0 0,1 0 0 0 0,-1 1-1 0 0,0-1 1 0 0,0 0 0 0 0,0 0 0 0 0,0 0-1 0 0,0 0 1 0 0,1 0 0 0 0,-1 1 0 0 0,0-1 0 0 0,0 0-1 0 0,0 0 1 0 0,0 0 0 0 0,0 0 0 0 0,0 1 0 0 0,0-1-1 0 0,0 0 1 0 0,0 0 0 0 0,0 0 0 0 0,0 1-1 0 0,0-1 1 0 0,0 0 0 0 0,0 0 0 0 0,0 0 0 0 0,0 0-1 0 0,0 1 1 0 0,0-1 0 0 0,0 0 0 0 0,0 0 0 0 0,0 1-4 0 0,-5 8 219 0 0,3-6-70 0 0,0 1-33 0 0,-1-1 0 0 0,1 1 0 0 0,-1-1 0 0 0,0 1 0 0 0,0-1 1 0 0,0 0-1 0 0,0 0 0 0 0,0-1 0 0 0,-1 1 0 0 0,-2 1-116 0 0,-11 10 389 0 0,7-6-108 0 0,1 1-1 0 0,1 0 0 0 0,-1 1 0 0 0,1-1 0 0 0,1 2 1 0 0,0-1-1 0 0,-3 7-280 0 0,-3 4 205 0 0,11-18-186 0 0,-1 1-1 0 0,1-1 1 0 0,0 0-1 0 0,0 1 1 0 0,0-1-1 0 0,1 1 1 0 0,-1 0 0 0 0,1 0-1 0 0,0-1 1 0 0,0 1-1 0 0,0 0 1 0 0,0 0-1 0 0,1 1-18 0 0,0 7-10 0 0,-1-9 17 0 0,1-1 0 0 0,0 0 0 0 0,0 1-1 0 0,0-1 1 0 0,0 0 0 0 0,0 1-1 0 0,1-1 1 0 0,-1 0 0 0 0,1 1 0 0 0,0-1-1 0 0,-1 0 1 0 0,1 0 0 0 0,0 0-1 0 0,0 0 1 0 0,1 2-7 0 0,2 2 33 0 0,-3-5-27 0 0,-1 0 1 0 0,1 0 0 0 0,0 0-1 0 0,-1 0 1 0 0,1 0 0 0 0,0 0-1 0 0,0 0 1 0 0,0 0-1 0 0,0 0 1 0 0,0 0 0 0 0,0 0-1 0 0,0-1 1 0 0,0 1 0 0 0,0 0-1 0 0,0-1 1 0 0,0 1 0 0 0,0-1-1 0 0,1 1 1 0 0,-1-1-1 0 0,1 1-6 0 0,0 0 76 0 0,13-2 72 0 0,-6 0-118 0 0,0-1 0 0 0,-1 0-1 0 0,1-1 1 0 0,0 1 0 0 0,-1-2-1 0 0,1 1 1 0 0,-1-1 0 0 0,3-2-30 0 0,0 0 44 0 0,-8 5-42 0 0,-1 0 0 0 0,1 0-1 0 0,-1-1 1 0 0,0 1 0 0 0,1-1 0 0 0,-1 1-1 0 0,0-1 1 0 0,0 0 0 0 0,0 0-1 0 0,0 0 1 0 0,-1 0 0 0 0,1 0-1 0 0,0 0-1 0 0,18-27 5 0 0,-8 14-141 0 0,-1-1 1 0 0,5-11 135 0 0,-2 6-52 0 0,-10 17 25 0 0,-1 0 0 0 0,0-1 0 0 0,0 1 0 0 0,0-1 0 0 0,0 0 0 0 0,0-3 27 0 0,-1 8-60 0 0,-1 1 60 0 0,0 0-1 0 0,0-1 1 0 0,0 1-1 0 0,-1 0 0 0 0,1 0 1 0 0,0 0-1 0 0,-1 0 1 0 0,1 0-1 0 0,0 0 0 0 0,-1 0 1 0 0,1 0-1 0 0,-1 0 0 0 0,0 0 1 0 0,1 0-1 0 0,-1 0 1 0 0,0 0-1 0 0,0 0 0 0 0,1 0 1 0 0,-1 1 0 0 0,0 2-1 0 0,3 4 32 0 0,-1-1 1 0 0,0 0-1 0 0,0 1 0 0 0,-1 1-31 0 0,0-3 28 0 0,0 0 1 0 0,0 0-1 0 0,1 0 1 0 0,0 0-1 0 0,0 0 0 0 0,0 0 1 0 0,1-1-1 0 0,0 1 1 0 0,0-1-1 0 0,0 0 1 0 0,4 5-29 0 0,-5-7 29 0 0,-1-2-21 0 0,0 0 0 0 0,-1 0 0 0 0,1 0 0 0 0,-1-1-1 0 0,1 1 1 0 0,0 0 0 0 0,0 0 0 0 0,-1-1 0 0 0,1 1-1 0 0,0-1 1 0 0,0 1 0 0 0,0 0 0 0 0,0-1-1 0 0,0 0 1 0 0,0 1 0 0 0,-1-1 0 0 0,1 0 0 0 0,0 1-1 0 0,0-1 1 0 0,0 0 0 0 0,0 0 0 0 0,0 0 0 0 0,1 0-1 0 0,-1 0 1 0 0,0 0 0 0 0,0 0 0 0 0,0 0-8 0 0,1 0 13 0 0,-1 0 0 0 0,0 0 1 0 0,1 0-1 0 0,-1-1 0 0 0,0 1 1 0 0,1 0-1 0 0,-1-1 0 0 0,0 1 1 0 0,0-1-1 0 0,1 1 0 0 0,-1-1 0 0 0,0 0 1 0 0,0 0-1 0 0,0 1 0 0 0,0-1 1 0 0,0 0-1 0 0,0 0 0 0 0,0 0 1 0 0,0 0-1 0 0,0 0 0 0 0,0 0-13 0 0,2-4 27 0 0,-1 1-1 0 0,1 0 1 0 0,-1-1 0 0 0,0 0-1 0 0,0 0-26 0 0,3-6-26 0 0,-1 1 48 0 0,0-1-1 0 0,-1 1 0 0 0,0-4-21 0 0,5-14 0 0 0,-1 8 0 0 0,-7 16 6 0 0,1 0 1 0 0,0 1 0 0 0,1-1 0 0 0,-1 1-1 0 0,1-1 1 0 0,-1 1 0 0 0,1 0 0 0 0,0 0-1 0 0,2-2-6 0 0,-4 5 1 0 0,2-4-16 0 0,1 1 1 0 0,-1-1 0 0 0,1 1 0 0 0,0 0 0 0 0,1 0 0 0 0,-1 0 0 0 0,0 1 0 0 0,1-1-1 0 0,-1 1 1 0 0,1 0 0 0 0,0 0 0 0 0,3-2 14 0 0,1 1-24 0 0,0 0-79 0 0,-5 5 88 0 0,-2 0 0 0 0,3 1 7 0 0,0 0-1 0 0,0 0 1 0 0,-1 1 0 0 0,1-1 0 0 0,-1 1 0 0 0,0 0 0 0 0,0 0 0 0 0,0 0 0 0 0,-1 0 0 0 0,0 1-1 0 0,1-1 1 0 0,0 4 8 0 0,6 14 9 0 0,0 1-1 0 0,-2 0 1 0 0,1 8-9 0 0,-7-29 11 0 0,0 1 0 0 0,0-1 1 0 0,0 1-1 0 0,0-1 0 0 0,0 0 0 0 0,0 0 1 0 0,2 2-12 0 0,7 16 147 0 0,-10-19-133 0 0,0 0-1 0 0,0 0 1 0 0,0 0 0 0 0,0 0-1 0 0,1 0 1 0 0,-1 0-1 0 0,0 0 1 0 0,1 0-1 0 0,-1 0 1 0 0,1 0-1 0 0,-1-1 1 0 0,1 1 0 0 0,-1 0-1 0 0,1 0 1 0 0,0 0-1 0 0,-1-1 1 0 0,1 1-1 0 0,0 0 1 0 0,-1-1-1 0 0,1 1 1 0 0,0-1 0 0 0,0 1-1 0 0,0-1 1 0 0,0 1-1 0 0,0-1 1 0 0,-1 0-1 0 0,2 1-13 0 0,-1-1 25 0 0,1 0 1 0 0,-1-1-1 0 0,1 1 0 0 0,-1 0 0 0 0,1-1 0 0 0,-1 1 0 0 0,1-1 0 0 0,-1 1 0 0 0,1-1 1 0 0,-1 0-1 0 0,0 0 0 0 0,1 1 0 0 0,-1-1 0 0 0,0 0 0 0 0,0 0 0 0 0,1-1-25 0 0,0 0 19 0 0,0 0 0 0 0,0 0 0 0 0,0-1 0 0 0,-1 1-1 0 0,0 0 1 0 0,1-1 0 0 0,-1 1 0 0 0,0-1 0 0 0,0 0 0 0 0,0 1-1 0 0,0-1 1 0 0,-1 0 0 0 0,1 1 0 0 0,-1-2-19 0 0,1-1 8 0 0,0 1 0 0 0,1 0 0 0 0,-1 0 0 0 0,1-1 0 0 0,1-2-8 0 0,1 2 0 0 0,-3 3 0 0 0,0 0 0 0 0,0 1 0 0 0,0-1 0 0 0,0 0 0 0 0,-1 1 0 0 0,1-1 0 0 0,0 0 0 0 0,-1 0 0 0 0,1 0 0 0 0,-1-1 0 0 0,1 0 4 0 0,-1 0 0 0 0,1 1-1 0 0,0-1 1 0 0,0 0-1 0 0,0 1 1 0 0,0-1-1 0 0,0 1 1 0 0,1-1 0 0 0,-1 1-1 0 0,1 0 1 0 0,0-1-1 0 0,0 1 1 0 0,-1 0-1 0 0,1 0 1 0 0,0 0 0 0 0,1 0-1 0 0,-1 1 1 0 0,0-1-1 0 0,2 0-3 0 0,6-4-1 0 0,0 0 0 0 0,0 1-1 0 0,1 1 1 0 0,1-1 1 0 0,-10 4 1 0 0,7 1-1 0 0,-5 1 0 0 0,0 0 0 0 0,0 1 0 0 0,0-1 0 0 0,0 1 0 0 0,-1 0 0 0 0,1 0 0 0 0,0 0 0 0 0,-1 0 0 0 0,0 1 0 0 0,1 0 0 0 0,-1-1 0 0 0,0 1 0 0 0,3 3 0 0 0,1 4 0 0 0,0 0 0 0 0,0 1 0 0 0,-1-1 0 0 0,0 3 0 0 0,8 4 0 0 0,-12-15 0 0 0,0 0 0 0 0,0 1 0 0 0,1-1 0 0 0,-2 1 0 0 0,1 0 0 0 0,1 2 0 0 0,2 5-8 0 0,0-1-1 0 0,0 0 1 0 0,1 0-1 0 0,0 0 0 0 0,0-1 1 0 0,1 0-1 0 0,3 3 9 0 0,-9-10-161 0 0,0 0 0 0 0,0 0 0 0 0,0-1 0 0 0,0 1 0 0 0,0 0 0 0 0,1 0 0 0 0,-1-1 0 0 0,0 1 0 0 0,0-1 0 0 0,1 1 0 0 0,-1-1 0 0 0,0 1 0 0 0,1-1-1 0 0,-1 0 1 0 0,1 0 0 0 0,-1 1 0 0 0,0-1 0 0 0,1 0 0 0 0,-1 0 0 0 0,1-1 161 0 0,7-1-1151 0 0</inkml:trace>
  <inkml:trace contextRef="#ctx0" brushRef="#br1" timeOffset="140223.37">15050 1134 14112 0 0,'20'-1'136'0'0,"35"-3"1258"0"0,1 2-1394 0 0,-59 3 13 0 0,-1 3-8 0 0,0 1 29 0 0,-7 1 120 0 0,8-5-39 0 0,-1 1 0 0 0,1 1 0 0 0,0-1 0 0 0,-1 0 0 0 0,-1 3-115 0 0,-6 4 264 0 0,1-1 0 0 0,-2-1-1 0 0,1 0 1 0 0,-5 2-264 0 0,0-1 356 0 0,1 2 1 0 0,-6 4-357 0 0,17-11 74 0 0,0 1 1 0 0,0-1 0 0 0,0 1 0 0 0,0 0-1 0 0,1 0 1 0 0,0 0 0 0 0,0 1 0 0 0,0-1-1 0 0,0 1 1 0 0,1 0-75 0 0,-4 8 86 0 0,0 1 0 0 0,2 0 0 0 0,-1 0 1 0 0,2 0-1 0 0,-1 8-86 0 0,1-10 48 0 0,3-12-43 0 0,0 1-1 0 0,-1 0 1 0 0,1-1 0 0 0,0 1-1 0 0,0 0 1 0 0,-1 0-1 0 0,1-1 1 0 0,0 1 0 0 0,0 0-1 0 0,0-1 1 0 0,0 1-1 0 0,0 0 1 0 0,0 0 0 0 0,0-1-1 0 0,1 1 1 0 0,-1 0-1 0 0,0 0 1 0 0,0-1 0 0 0,0 1-1 0 0,1 0 1 0 0,-1-1-1 0 0,0 1 1 0 0,1 0 0 0 0,-1-1-1 0 0,0 1 1 0 0,1-1-1 0 0,-1 1 1 0 0,1-1 0 0 0,-1 1-1 0 0,1-1 1 0 0,0 1-1 0 0,-1-1 1 0 0,1 1-1 0 0,-1-1 1 0 0,1 1-5 0 0,4 3 24 0 0,0-1 0 0 0,1 1 0 0 0,-1-1 0 0 0,0 0 0 0 0,1 0 0 0 0,0-1 0 0 0,0 0 0 0 0,0 0 0 0 0,0 0 0 0 0,0 0 0 0 0,0-1 0 0 0,0 0 0 0 0,0-1 0 0 0,0 1 0 0 0,1-1 0 0 0,-1 0 0 0 0,0-1 0 0 0,0 1 0 0 0,1-1 0 0 0,-1-1 0 0 0,0 1 0 0 0,0-1 0 0 0,0 0 0 0 0,4-2-24 0 0,7-2 16 0 0,1-1-1 0 0,-1 0 1 0 0,0-2 0 0 0,-1 0 0 0 0,0-1-1 0 0,0 0 1 0 0,-1-1 0 0 0,0-1-1 0 0,9-10-15 0 0,-13 11 4 0 0,-8 8 2 0 0,0 1-1 0 0,-1 0 0 0 0,0-1 1 0 0,1 1-1 0 0,-1-1 1 0 0,0 1-1 0 0,0-1 0 0 0,0 0 1 0 0,-1 0-1 0 0,1 0 1 0 0,-1 0-1 0 0,0 0 0 0 0,0-1 1 0 0,0 1-1 0 0,0 0 1 0 0,0-1-1 0 0,-1 1 1 0 0,1 0-1 0 0,-1-1 0 0 0,0 1 1 0 0,0-1-6 0 0,0 3 2 0 0,0 0 1 0 0,0 1-1 0 0,0-1 1 0 0,0 0-1 0 0,0 1 1 0 0,0-1 0 0 0,0 0-1 0 0,0 1 1 0 0,-1-1-1 0 0,1 0 1 0 0,0 1-1 0 0,0-1 1 0 0,-1 1-1 0 0,1-1 1 0 0,0 0-1 0 0,-1 1 1 0 0,1-1-1 0 0,0 1 1 0 0,-1-1 0 0 0,1 1-1 0 0,-1-1 1 0 0,1 1-1 0 0,-1-1 1 0 0,1 1-1 0 0,-1 0 1 0 0,1-1-1 0 0,-1 1 1 0 0,0 0-1 0 0,1-1 1 0 0,-1 1-1 0 0,0 0-2 0 0,-18 0 17 0 0,15 0 16 0 0,-1-1-19 0 0,4 1-7 0 0,0 0 1 0 0,0 0-1 0 0,0 0 0 0 0,0 0 0 0 0,0 0 0 0 0,-1 0 0 0 0,1 0 0 0 0,0 0 0 0 0,0 0 0 0 0,0 1 0 0 0,0-1 0 0 0,0 0 1 0 0,0 1-1 0 0,0-1 0 0 0,0 1 0 0 0,0-1 0 0 0,0 1 0 0 0,1-1 0 0 0,-1 1-7 0 0,-6 2 39 0 0,1 0-1 0 0,0 0 1 0 0,0 1-1 0 0,0 0 1 0 0,1 0-1 0 0,-1 1 1 0 0,1-1 0 0 0,0 1-1 0 0,1 0 1 0 0,-1 0-1 0 0,1 1 1 0 0,0-1-1 0 0,-1 2-38 0 0,-1 1 41 0 0,5-7-30 0 0,0 1 1 0 0,0-1-1 0 0,0 0 1 0 0,0 1-1 0 0,0-1 1 0 0,0 0-1 0 0,0 1 1 0 0,0-1-1 0 0,1 1 1 0 0,-1-1-1 0 0,0 1 0 0 0,1 0 1 0 0,0-1-1 0 0,-1 1 1 0 0,1 0-1 0 0,0 0-11 0 0,-5 14 134 0 0,5-15-126 0 0,-1 0 0 0 0,1 0 0 0 0,-1 1-1 0 0,1-1 1 0 0,-1 0 0 0 0,1 0-1 0 0,0 1 1 0 0,0-1 0 0 0,-1 0-1 0 0,1 0 1 0 0,0 1 0 0 0,0-1-1 0 0,0 0 1 0 0,0 1 0 0 0,1-1 0 0 0,-1 0-1 0 0,0 0 1 0 0,0 1 0 0 0,1-1-1 0 0,-1 0-7 0 0,2 1 5 0 0,-1 0-1 0 0,0-1 1 0 0,0 1-1 0 0,-1 0 0 0 0,1 0 1 0 0,0 0-1 0 0,-1 0 1 0 0,1 0-1 0 0,-1 0 1 0 0,1 0-1 0 0,-1 0 0 0 0,0 0 1 0 0,0 0-1 0 0,0 0 1 0 0,0 0-1 0 0,0 1 1 0 0,0-1-1 0 0,-1 0 0 0 0,1 0-4 0 0,0 0 4 0 0,0 0 1 0 0,1-1-1 0 0,-1 1 0 0 0,1-1 0 0 0,-1 1 0 0 0,1-1 0 0 0,0 1 0 0 0,-1-1 0 0 0,1 1 0 0 0,0-1 0 0 0,0 0 1 0 0,0 1-1 0 0,0-1 0 0 0,0 0 0 0 0,1 0 0 0 0,-1 0 0 0 0,0 0 0 0 0,0 0 0 0 0,2 1-4 0 0,29 20 54 0 0,-7-11 29 0 0,0 0 0 0 0,25 7-83 0 0,-29-12-53 0 0,1-1 0 0 0,13 1 53 0 0,-2-1-4586 0 0,-28-4 3298 0 0,18 0-5625 0 0</inkml:trace>
  <inkml:trace contextRef="#ctx0" brushRef="#br1" timeOffset="141486.54">16251 1221 13360 0 0,'60'-11'298'0'0,"-48"9"46"0"0,-12 2 24 0 0,0 0-38 0 0,3-9-198 0 0,-3 9-131 0 0,1-1 0 0 0,-1 1 0 0 0,0-1 0 0 0,0 1 0 0 0,1 0 0 0 0,-1-1 0 0 0,0 1-1 0 0,0 0 1 0 0,0-1 0 0 0,0 1 0 0 0,1-1 0 0 0,-1 1 0 0 0,0-1 0 0 0,0 1-1 0 0,0-1 1 0 0,0 1 0 0 0,0 0 0 0 0,0-1 0 0 0,0 1 0 0 0,0-1 0 0 0,0 1-1 0 0,-1-1 1 0 0,1 1 0 0 0,0 0 0 0 0,0-1 0 0 0,0 1 0 0 0,0-1 0 0 0,0 1 0 0 0,-1 0-1 0 0,1-1 1 0 0,0 1 0 0 0,0 0 0 0 0,-1-1 0 0 0,1 1 0 0 0,0 0 0 0 0,-1-1-1 0 0,0 0 51 0 0,-1 0 1 0 0,1 0-1 0 0,0 0 1 0 0,-1 0-1 0 0,1 0 1 0 0,-1 0-1 0 0,1 0 1 0 0,-1 0-1 0 0,1 1 1 0 0,-1-1-1 0 0,0 1 1 0 0,1-1-1 0 0,-1 1-51 0 0,-25-4 550 0 0,20 3-424 0 0,0 1 32 0 0,0-1-1 0 0,0 2 1 0 0,0-1 0 0 0,-1 1-1 0 0,1 0 1 0 0,0 0 0 0 0,0 1-1 0 0,-6 2-157 0 0,0 1 202 0 0,0 0 0 0 0,1 1 0 0 0,0 0 0 0 0,-4 4-202 0 0,6-4 63 0 0,0 1 0 0 0,0 1 0 0 0,1-1 0 0 0,1 2-1 0 0,-1-1 1 0 0,1 1 0 0 0,1 0 0 0 0,-1 1 0 0 0,2 0 0 0 0,-1 0 0 0 0,1 1 0 0 0,1-1-1 0 0,0 1-62 0 0,0 1 71 0 0,-1 0 0 0 0,0 0 0 0 0,-5 6-71 0 0,-5 9 99 0 0,14-23-83 0 0,1 0 0 0 0,0 0 0 0 0,0-1 1 0 0,0 1-1 0 0,1 0 0 0 0,-1 0 0 0 0,1 0 0 0 0,0 0 0 0 0,0 0 0 0 0,1 4-16 0 0,0 2 40 0 0,1 0 1 0 0,0 1 0 0 0,2 7-41 0 0,-2-10 35 0 0,1 0 1 0 0,0-1-1 0 0,0 1 1 0 0,0-1-1 0 0,1 1 1 0 0,0-1-1 0 0,3 3-35 0 0,-5-8 14 0 0,1 1-1 0 0,-1 0 1 0 0,1-1 0 0 0,0 0-1 0 0,0 0 1 0 0,0 0-1 0 0,0 0 1 0 0,0 0 0 0 0,0 0-1 0 0,0-1 1 0 0,0 0 0 0 0,1 0-1 0 0,-1 1 1 0 0,1-2 0 0 0,-1 1-1 0 0,1 0 1 0 0,-1-1-1 0 0,3 0-13 0 0,5 1 21 0 0,1-1 0 0 0,-1-1 0 0 0,0 0 0 0 0,0-1 0 0 0,0 0 0 0 0,-1-1 0 0 0,1 0 0 0 0,0 0 0 0 0,5-4-21 0 0,18-9-173 0 0,0-1 0 0 0,4-5 173 0 0,-16 10-362 0 0,-1-2 0 0 0,-1-1 0 0 0,0 0 0 0 0,14-16 362 0 0,-9 11-305 0 0,-20 16 220 0 0,0 1 0 0 0,0-2 0 0 0,0 1 0 0 0,-1-1 0 0 0,1 1 0 0 0,0-3 85 0 0,8-6-164 0 0,-11 12 62 0 0,-9 4 42 0 0,5-2 57 0 0,-4 2 12 0 0,0 1 0 0 0,0-1-1 0 0,1 1 1 0 0,-1 0 0 0 0,1 1 0 0 0,0-1-1 0 0,-4 6-8 0 0,-6 3 84 0 0,10-9-60 0 0,0 1 0 0 0,0-1 0 0 0,1 1 0 0 0,-1 0 0 0 0,1 0-1 0 0,1 0 1 0 0,-1 1 0 0 0,0-1 0 0 0,0 4-24 0 0,-7 8 63 0 0,10-15-62 0 0,-1-1-1 0 0,1 1 1 0 0,0-1 0 0 0,0 1-1 0 0,0 0 1 0 0,0-1-1 0 0,0 1 1 0 0,1 0-1 0 0,-1 0 1 0 0,0 0-1 0 0,0 1 0 0 0,1-1 10 0 0,0-1-1 0 0,0 1 0 0 0,0-1 0 0 0,-1 1 0 0 0,1-1 0 0 0,-1 1 0 0 0,1-1 0 0 0,-1 1 0 0 0,0-1 0 0 0,0 0 0 0 0,1 1 0 0 0,-1-1 0 0 0,0 0 0 0 0,0 0 0 0 0,-1 1-9 0 0,1-1 72 0 0,1-1 0 0 0,0 0 14 0 0,0 0 54 0 0,0 0 20 0 0,0 0 6 0 0,13 2 170 0 0,-10-2-289 0 0,0-1 0 0 0,-1 0-1 0 0,1 1 1 0 0,-1-1 0 0 0,1 0-1 0 0,0 0 1 0 0,-1-1 0 0 0,0 1-1 0 0,1 0 1 0 0,-1-1-1 0 0,0 0 1 0 0,0 1 0 0 0,1-1-47 0 0,1-2 24 0 0,1 0 0 0 0,-1-1 1 0 0,0 1-1 0 0,0-1 0 0 0,2-2-24 0 0,7-13 51 0 0,1 1 0 0 0,1 1-1 0 0,3-3-50 0 0,-8 11-2 0 0,1 0 0 0 0,0 1-1 0 0,0 0 1 0 0,0 1 0 0 0,1 0 0 0 0,4-2 2 0 0,-7 6-23 0 0,-1 0 1 0 0,0 1 0 0 0,1 0-1 0 0,0 0 1 0 0,0 1-1 0 0,-1 0 1 0 0,1 0 0 0 0,1 1-1 0 0,-1 0 1 0 0,3 1 22 0 0,-11 0-6 0 0,0 0-1 0 0,0 1 1 0 0,-1-1 0 0 0,1 1-1 0 0,0 0 1 0 0,0-1 0 0 0,0 1-1 0 0,0 0 1 0 0,0-1 0 0 0,-1 1-1 0 0,1 0 1 0 0,0 0 0 0 0,-1 0-1 0 0,1 0 1 0 0,-1-1-1 0 0,1 1 1 0 0,-1 0 0 0 0,1 1 6 0 0,1 1-26 0 0,2 3 1 0 0,-1 1 1 0 0,0 0-1 0 0,0-1 1 0 0,0 2-1 0 0,-1-1 0 0 0,0 0 1 0 0,0 4 24 0 0,6 17-23 0 0,-6-17 3 0 0,1 0 0 0 0,-1 0 0 0 0,0 8 20 0 0,-1-5-10 0 0,2 5-31 0 0,-2-4 73 0 0,1-1 1 0 0,4 13-33 0 0,-6-26 72 0 0,0-1 17 0 0,0 0-1 0 0,0 0-7 0 0,0 0-1 0 0,0 0 3 0 0,0 0 10 0 0,-4-3 99 0 0,-2-1-148 0 0,-13-10 41 0 0,18 14-83 0 0,0-1 0 0 0,1 0 1 0 0,0 1-1 0 0,-1-1 0 0 0,1 0 0 0 0,-1 1 0 0 0,1-1 0 0 0,0 0 1 0 0,-1 1-1 0 0,1-1 0 0 0,0 0 0 0 0,0 0 0 0 0,0 1 0 0 0,-1-1 1 0 0,1 0-1 0 0,0 0 0 0 0,0 0 0 0 0,0 1 0 0 0,0-1 0 0 0,0 0 1 0 0,1 0-1 0 0,-1 1 0 0 0,0-1 0 0 0,0 0 0 0 0,0 0 0 0 0,1 1 1 0 0,-1-1-1 0 0,0 0-2 0 0,4-9 23 0 0,0 0-1 0 0,-1 0 1 0 0,1-6-23 0 0,7-19 52 0 0,-6 20-43 0 0,-4 11-9 0 0,0 0 1 0 0,0 0-1 0 0,1 0 0 0 0,-1 0 0 0 0,1 1 0 0 0,0-1 0 0 0,0 1 0 0 0,0-1 0 0 0,1 1 0 0 0,-1 0 0 0 0,1 0 0 0 0,0-1 0 0 0,4-2-19 0 0,1 0 0 0 0,0 0 0 0 0,0 1 0 0 0,9-5 19 0 0,-12 8-18 0 0,0 0 0 0 0,1 0 0 0 0,-1 1-1 0 0,1-1 1 0 0,-1 1 0 0 0,1 0 0 0 0,0 1 0 0 0,-1-1-1 0 0,3 1 19 0 0,-5 0-4 0 0,0 0 0 0 0,0 0 0 0 0,0 0 0 0 0,-1 0 0 0 0,1 1 0 0 0,0-1 0 0 0,0 1 0 0 0,0 0 0 0 0,-1 0 0 0 0,1 0 0 0 0,-1 0 0 0 0,1 0 0 0 0,-1 0-1 0 0,1 1 1 0 0,-1-1 0 0 0,0 1 0 0 0,1 0 0 0 0,-1 0 0 0 0,0 0 0 0 0,0 0 0 0 0,0 0 4 0 0,15 14-65 0 0,-14-13 57 0 0,0 0 0 0 0,1 1 0 0 0,-1-1-1 0 0,0 1 1 0 0,0-1 0 0 0,-1 1 0 0 0,1 0-1 0 0,0 3 9 0 0,2 1-284 0 0,0 1-1 0 0,1 0 0 0 0,-1-1 0 0 0,2 0 0 0 0,4 4 285 0 0,-3-3-4518 0 0,3-2-1499 0 0</inkml:trace>
  <inkml:trace contextRef="#ctx0" brushRef="#br1" timeOffset="142196.539">17402 1172 13824 0 0,'0'0'314'0'0,"0"0"46"0"0,0 0 22 0 0,-1-14 74 0 0,0 13-441 0 0,0 0-1 0 0,0 0 1 0 0,0 0 0 0 0,0 0 0 0 0,0 1 0 0 0,0-1 0 0 0,0 0 0 0 0,0 1 0 0 0,0-1 0 0 0,-1 1 0 0 0,1-1 0 0 0,0 1 0 0 0,0-1 0 0 0,-1 1 0 0 0,1 0 0 0 0,0 0 0 0 0,0 0 0 0 0,-1 0 0 0 0,1 0 0 0 0,0 0 0 0 0,-1 0 0 0 0,1 0 0 0 0,-1 0-15 0 0,-3 1 156 0 0,-1 0 0 0 0,1-1 0 0 0,-1 2 0 0 0,1-1-1 0 0,-2 1-155 0 0,-14 5 351 0 0,8-2-119 0 0,1-1 1 0 0,-1 1 0 0 0,1 1 0 0 0,-3 2-233 0 0,-17 11 360 0 0,21-13-268 0 0,0 0 1 0 0,0 1-1 0 0,1 0 0 0 0,0 1 1 0 0,1 0-1 0 0,-9 8-92 0 0,-4 6 92 0 0,18-18-79 0 0,-1 0 0 0 0,2 0 0 0 0,-1 0 0 0 0,0 0 0 0 0,1 0 0 0 0,-1 1 0 0 0,1 0 0 0 0,1 0 0 0 0,-1-1 0 0 0,-1 5-13 0 0,1-2 10 0 0,1 0 0 0 0,-1 0 0 0 0,2 0 0 0 0,-1 1 0 0 0,1-1 0 0 0,0 0 0 0 0,0 3-10 0 0,1-7 17 0 0,0 0-1 0 0,1 0 1 0 0,-1 0 0 0 0,1-1-1 0 0,-1 1 1 0 0,1 0 0 0 0,0 0-1 0 0,0 0 1 0 0,0-1 0 0 0,0 1-1 0 0,1 0 1 0 0,-1-1 0 0 0,1 0-1 0 0,0 1 1 0 0,-1-1-1 0 0,1 0 1 0 0,0 1 0 0 0,0-1-1 0 0,2 1-16 0 0,-2-1 23 0 0,1 0 0 0 0,-1 0-1 0 0,1 0 1 0 0,-1 0 0 0 0,1 0-1 0 0,0-1 1 0 0,0 1 0 0 0,-1-1-1 0 0,1 0 1 0 0,0 0 0 0 0,0 0-1 0 0,1 0 1 0 0,-1 0 0 0 0,0-1-1 0 0,0 1 1 0 0,0-1 0 0 0,0 0-1 0 0,1 0 1 0 0,-1 0 0 0 0,0 0-1 0 0,0-1 1 0 0,0 1 0 0 0,3-2-23 0 0,5-1 48 0 0,-6 1-20 0 0,0 0 1 0 0,1 0-1 0 0,-1 0 0 0 0,0-1 0 0 0,0 0 1 0 0,-1 1-1 0 0,1-2 0 0 0,0 1-28 0 0,7-9 31 0 0,0 0 1 0 0,-1 0-1 0 0,0-1 0 0 0,-1 0 0 0 0,0-1 0 0 0,-1-1 0 0 0,0 1 0 0 0,3-12-31 0 0,10-25 69 0 0,15-53-69 0 0,-31 87-2 0 0,23-90 2 0 0,-24 62 0 0 0,-2 41-12 0 0,-6 7-6 0 0,1 0 0 0 0,0 0-1 0 0,0 0 1 0 0,0 0-1 0 0,0 0 1 0 0,0 1-1 0 0,1-1 1 0 0,0 1 0 0 0,-1-1-1 0 0,1 4 19 0 0,-8 40-69 0 0,7-29 46 0 0,-1 5 16 0 0,2 0 0 0 0,0 1 0 0 0,1-1 0 0 0,2 1-1 0 0,0-1 1 0 0,1 0 0 0 0,2 0 0 0 0,0 0 0 0 0,2 0-1 0 0,2 4 8 0 0,15 28-1 0 0,-21-49 3 0 0,0-1 0 0 0,1 1-1 0 0,-1 0 1 0 0,1-1 0 0 0,1 0-1 0 0,-1 0 1 0 0,5 4-2 0 0,-8-8-2 0 0,0 0 1 0 0,0 0-1 0 0,1 0 0 0 0,-1-1 1 0 0,0 1-1 0 0,0 0 0 0 0,1-1 1 0 0,-1 1-1 0 0,0-1 0 0 0,1 1 0 0 0,-1-1 1 0 0,0 0-1 0 0,1 1 0 0 0,-1-1 1 0 0,0 0-1 0 0,1 0 0 0 0,-1 0 1 0 0,1 0-1 0 0,-1 0 0 0 0,0 0 1 0 0,1-1-1 0 0,-1 1 0 0 0,1 0 1 0 0,-1-1-1 0 0,0 1 0 0 0,0-1 0 0 0,1 1 1 0 0,-1-1-1 0 0,0 0 0 0 0,0 1 1 0 0,1-1-1 0 0,0-1 2 0 0,3-3-133 0 0,1 0 1 0 0,-1-1-1 0 0,0 1 1 0 0,-1-1-1 0 0,5-6 133 0 0,7-9-539 0 0,-11 15 289 0 0,-1 0 1 0 0,1 0-1 0 0,-1-1 0 0 0,0 1 1 0 0,2-6 249 0 0,7-11-515 0 0,6-12-251 0 0,-14 25 576 0 0,1 0 0 0 0,0 0 1 0 0,0 1-1 0 0,1-1 190 0 0,3-3-123 0 0,7-7 210 0 0,-17 19-38 0 0,1 0 594 0 0,8 9-138 0 0,-5-3-272 0 0,0 0-1 0 0,-1-1 1 0 0,0 1-1 0 0,0 1 0 0 0,0-1 1 0 0,-1 0-1 0 0,1 1 0 0 0,-1-1 1 0 0,-1 1-1 0 0,1 0 0 0 0,0 3-232 0 0,0 1 516 0 0,1 1 0 0 0,0-1-1 0 0,0 1 1 0 0,3 2-516 0 0,3 1-667 0 0,-9-19-6720 0 0</inkml:trace>
  <inkml:trace contextRef="#ctx0" brushRef="#br1" timeOffset="142586.539">17856 897 16352 0 0,'4'-4'801'0'0,"3"-3"-348"0"0,-5 5-395 0 0,-1 0 1 0 0,2 0-1 0 0,-1-1 1 0 0,0 1-1 0 0,0 0 1 0 0,1 1-1 0 0,-1-1 0 0 0,1 0 1 0 0,-1 1-1 0 0,1-1 1 0 0,2 0-59 0 0,3-1 184 0 0,3 0 576 0 0,11 2 214 0 0,-21 2-847 0 0,21 6-66 0 0,18 6-2073 0 0,-39-12 1252 0 0,-1-1-236 0 0,0 0-105 0 0,9 3-2616 0 0,-8-2 3724 0 0,0 1 0 0 0,1-1-1 0 0,-1 0 1 0 0,0 0 0 0 0,0 1 0 0 0,0-1 0 0 0,0 1-1 0 0,0-1 1 0 0,0 1 0 0 0,-1 0 0 0 0,1-1 0 0 0,0 1-1 0 0,-1 0 1 0 0,1-1 0 0 0,-1 1 0 0 0,0 0 0 0 0,0 0-1 0 0,1-1 1 0 0,-1 1 0 0 0,0 0 0 0 0,-1 1-7 0 0,2 5 480 0 0,-2 0 0 0 0,1 1 0 0 0,-1-1 0 0 0,-1 4-480 0 0,1-11 41 0 0,-6 35 2158 0 0,-1 19-2199 0 0,3-23 513 0 0,3-18-186 0 0,0 0 0 0 0,1 10-327 0 0,7 88 1416 0 0,-5-105-1265 0 0,0 0-1 0 0,1 1 0 0 0,-1-1 0 0 0,1 0 1 0 0,2 5-151 0 0,0-1 48 0 0,-3-9 24 0 0,-1-2-881 0 0,0 0-3703 0 0,0 0-1590 0 0</inkml:trace>
  <inkml:trace contextRef="#ctx0" brushRef="#br1" timeOffset="142926.539">17983 1094 13184 0 0,'0'0'298'0'0,"0"0"46"0"0,0 0 22 0 0,0 0-48 0 0,3 1-208 0 0,19 2 76 0 0,0 0 0 0 0,8-2-186 0 0,33 5 1136 0 0,-23 3-353 0 0,-32-7-538 0 0,0 0 0 0 0,1-1-1 0 0,-1 0 1 0 0,1 0-1 0 0,7-1-244 0 0,-6 0 373 0 0,0 1 0 0 0,0 0 0 0 0,3 1-373 0 0,1-1 322 0 0,-12-2-269 0 0,0 1-1 0 0,0 0 1 0 0,1 1 0 0 0,-1-1-1 0 0,0 0 1 0 0,0 1-1 0 0,0-1 1 0 0,1 1 0 0 0,-1-1-1 0 0,0 1 1 0 0,1 1-53 0 0,-3-2 15 0 0,1 1 1 0 0,-1-1-1 0 0,1 1 1 0 0,-1-1-1 0 0,1 1 0 0 0,-1 0 1 0 0,1-1-1 0 0,-1 1 0 0 0,0 0 1 0 0,0-1-1 0 0,1 1 1 0 0,-1 0-1 0 0,0-1 0 0 0,0 1 1 0 0,0 0-1 0 0,1-1 0 0 0,-1 1 1 0 0,0 0-1 0 0,0 0 0 0 0,0-1 1 0 0,0 1-16 0 0,-1 19 336 0 0,1-16-243 0 0,-2 20 301 0 0,1-20-316 0 0,1 0 0 0 0,-1 0-1 0 0,1 0 1 0 0,0 0 0 0 0,0 0 0 0 0,0 0 0 0 0,0-1-1 0 0,1 1 1 0 0,0 0 0 0 0,0 3-78 0 0,0-5 27 0 0,0 0-1 0 0,-1 0 1 0 0,0 0 0 0 0,0 0 0 0 0,1 0-1 0 0,-1 1 1 0 0,0-1 0 0 0,-1 0 0 0 0,1 0-1 0 0,0 1-26 0 0,-1 4 109 0 0,1-6-28 0 0,0-1-1 0 0,7 20 54 0 0,-4-15-2 0 0,-2-4-7041 0 0,-1-1 33 0 0</inkml:trace>
  <inkml:trace contextRef="#ctx0" brushRef="#br1" timeOffset="143216.54">18348 904 14888 0 0,'3'0'21'0'0,"-1"0"82"0"0,1 0 0 0 0,-1 0 0 0 0,0 0-1 0 0,1-1 1 0 0,-1 1 0 0 0,0 0-1 0 0,1-1 1 0 0,-1 0 0 0 0,0 0 0 0 0,0 1-1 0 0,0-1 1 0 0,0-1 0 0 0,0 1-1 0 0,0 0 1 0 0,0 0 0 0 0,0-1-103 0 0,-1 2 170 0 0,-1 0 52 0 0,0 0 8 0 0,0 0-2 0 0,0 0-17 0 0,0 0-10 0 0,0 0-1 0 0,11 19 75 0 0,-9-7-231 0 0,0-7-341 0 0,-1 0 1 0 0,0 0-1 0 0,-1 0 0 0 0,1 1 0 0 0,-1 0 297 0 0,0 7-858 0 0</inkml:trace>
  <inkml:trace contextRef="#ctx0" brushRef="#br1" timeOffset="143716.54">18621 1158 12304 0 0,'-6'1'81'0'0,"0"0"0"0"0,1 1 1 0 0,-1 0-1 0 0,1 0 1 0 0,0 0-1 0 0,-1 1 1 0 0,1 0-1 0 0,0 0 0 0 0,1 0 1 0 0,-1 1-1 0 0,1-1 1 0 0,-3 4-82 0 0,-8 8 210 0 0,0 1 1 0 0,-9 15-211 0 0,1-3 626 0 0,19-23-416 0 0,0 0 0 0 0,0 1 0 0 0,0-1 0 0 0,1 1 0 0 0,0 0 0 0 0,0 0 0 0 0,1 0 0 0 0,0 0 0 0 0,0 0 0 0 0,0 1-1 0 0,0-1 1 0 0,1 1 0 0 0,0-1 0 0 0,1 1 0 0 0,0-1 0 0 0,0 4-210 0 0,0-8 45 0 0,0-1 0 0 0,0 1-1 0 0,0-1 1 0 0,0 1 0 0 0,1-1-1 0 0,-1 1 1 0 0,1-1 0 0 0,-1 1 0 0 0,1-1-1 0 0,-1 0 1 0 0,1 1 0 0 0,0-1-1 0 0,0 0 1 0 0,-1 1 0 0 0,1-1-1 0 0,0 0 1 0 0,0 0 0 0 0,1 0-1 0 0,-1 0 1 0 0,0 0 0 0 0,0 0-1 0 0,0 0 1 0 0,1 0 0 0 0,-1 0-1 0 0,0-1 1 0 0,1 1 0 0 0,-1 0-1 0 0,1-1 1 0 0,-1 1-45 0 0,2 0 61 0 0,0-1 0 0 0,0 1 0 0 0,0 0 1 0 0,0-1-1 0 0,0 0 0 0 0,0 0 0 0 0,1 0 0 0 0,-1 0 1 0 0,0 0-1 0 0,0-1 0 0 0,0 1 0 0 0,0-1 0 0 0,0 0 0 0 0,0 0-61 0 0,5-2 85 0 0,-3 1-43 0 0,1 0 1 0 0,-1 0-1 0 0,1-1 1 0 0,-1 0-1 0 0,0 0 1 0 0,0 0-1 0 0,0 0 0 0 0,2-3-42 0 0,-2 2 25 0 0,8-8 8 0 0,-1 0 0 0 0,0 0 0 0 0,-1-1-33 0 0,-4 6 4 0 0,-1 0-1 0 0,1 1 0 0 0,0 0 0 0 0,5-2-3 0 0,19-18-1 0 0,-24 19-12 0 0,1 0 0 0 0,1 1 0 0 0,-1-1 0 0 0,1 2 0 0 0,0-1 0 0 0,1 1 0 0 0,-1 0 0 0 0,1 1 0 0 0,0 0-1 0 0,0 1 1 0 0,8-2 13 0 0,-15 5-9 0 0,1-1-1 0 0,-1 0 0 0 0,1 1 1 0 0,-1 0-1 0 0,1 0 1 0 0,0 0-1 0 0,-1 0 0 0 0,1 1 1 0 0,-1-1-1 0 0,1 1 0 0 0,0 0 1 0 0,-1 0-1 0 0,0 0 0 0 0,1 1 1 0 0,-1-1-1 0 0,0 1 0 0 0,0 0 1 0 0,0 0-1 0 0,0 0 0 0 0,0 0 1 0 0,0 0-1 0 0,0 0 1 0 0,-1 1-1 0 0,1 0 0 0 0,-1-1 1 0 0,0 1-1 0 0,1 0 0 0 0,-1 0 1 0 0,-1 0-1 0 0,1 1 0 0 0,0-1 1 0 0,-1 0-1 0 0,0 1 0 0 0,1 0 10 0 0,2 6 2 0 0,-1 1 0 0 0,0 0-1 0 0,0 0 1 0 0,-1 0-1 0 0,-1 0 1 0 0,1 0 0 0 0,-2 0-1 0 0,0 1 1 0 0,0-1-1 0 0,-2 9-1 0 0,1-7 78 0 0,1-10 4 0 0,0-1-2 0 0,-1 1-18 0 0,-1 0 0 0 0,1 0-1 0 0,0-1 1 0 0,-1 1-1 0 0,1-1 1 0 0,-1 1-1 0 0,0-1 1 0 0,0 1 0 0 0,-2 1-62 0 0,4-4 14 0 0,0 1 0 0 0,-1-1 0 0 0,1 1 0 0 0,-1-1 1 0 0,0 1-1 0 0,1-1 0 0 0,-1 0 0 0 0,1 1 0 0 0,-1-1 1 0 0,0 0-1 0 0,1 1 0 0 0,-1-1 0 0 0,0 0 0 0 0,1 0 0 0 0,-1 1 1 0 0,0-1-1 0 0,1 0 0 0 0,-1 0 0 0 0,0 0 0 0 0,0 0 1 0 0,1 0-1 0 0,-1 0 0 0 0,0 0 0 0 0,1 0 0 0 0,-1 0 1 0 0,0-1-1 0 0,0 1 0 0 0,1 0 0 0 0,-1 0 0 0 0,0-1 1 0 0,1 1-1 0 0,-1 0 0 0 0,1-1 0 0 0,-1 1 0 0 0,0-1 0 0 0,1 1 1 0 0,-1 0-1 0 0,1-1 0 0 0,-1 1 0 0 0,1-1 0 0 0,-1 0 1 0 0,1 1-1 0 0,0-1 0 0 0,-1 0-14 0 0,0 0 16 0 0,0-1 1 0 0,1 1-1 0 0,-1 0 1 0 0,1-1-1 0 0,-1 1 0 0 0,1-1 1 0 0,-1 1-1 0 0,1-1 0 0 0,0 1 1 0 0,0-1-1 0 0,0 1 0 0 0,0-1 1 0 0,0 1-1 0 0,0-1 1 0 0,0 1-1 0 0,0-1 0 0 0,1 1 1 0 0,-1 0-1 0 0,1-1 0 0 0,-1 0-16 0 0,16-31 51 0 0,-10 22-16 0 0,0-1-24 0 0,0 1 0 0 0,0 0-1 0 0,1 0 1 0 0,1 1 0 0 0,0-1-1 0 0,3-1-10 0 0,8-8-29 0 0,-9 9-44 0 0,1 0-1 0 0,1 1 1 0 0,5-5 73 0 0,-14 14-6 0 0,0-1 0 0 0,-1 1 0 0 0,1 0 0 0 0,0 0 1 0 0,0 0-1 0 0,0 0 0 0 0,1 0 0 0 0,-1 1 0 0 0,0-1 0 0 0,0 1 0 0 0,0 0 0 0 0,1 0 6 0 0,4 5 0 0 0,0 5 0 0 0,-7-8 0 0 0,1 0 0 0 0,-1-1 0 0 0,1 1 0 0 0,-1 0 0 0 0,1 0 0 0 0,-1 0 0 0 0,0 0 0 0 0,0 0 0 0 0,0 0 0 0 0,0 0 0 0 0,-1 0 0 0 0,1 0 0 0 0,0 0 0 0 0,-1 0 0 0 0,1 1 0 0 0,-1-1 0 0 0,2 9 0 0 0,-1-9 0 0 0,0 0 0 0 0,0 1 0 0 0,0-1 0 0 0,0 1 0 0 0,0-1 0 0 0,-1 1 0 0 0,1-1 0 0 0,-1 1 0 0 0,0-1 0 0 0,1 1 0 0 0,-1 0 0 0 0,0-1 0 0 0,-1 1 0 0 0,1 8 0 0 0,0-1 38 0 0,0-1 0 0 0,0 1 0 0 0,-1-1-1 0 0,0 1 1 0 0,-1-1 0 0 0,-1 5-38 0 0,2-12 55 0 0,1-2 17 0 0,1 1-69 0 0,-1 0 1 0 0,0 0-1 0 0,0 0 0 0 0,0 0 1 0 0,0 0-1 0 0,0 0 1 0 0,0 0-1 0 0,0 0 1 0 0,0 0-1 0 0,0 0 1 0 0,0 0-1 0 0,-1 0 0 0 0,1 0 1 0 0,0 0-1 0 0,-1-1 1 0 0,1 1-1 0 0,-1 0 1 0 0,1 0-1 0 0,-1 0-3 0 0,0 1-213 0 0,1-2-631 0 0,0 0-275 0 0,0 0-52 0 0</inkml:trace>
  <inkml:trace contextRef="#ctx0" brushRef="#br1" timeOffset="149496.539">9238 3191 8552 0 0,'2'-2'60'0'0,"0"1"0"0"0,-1-1 1 0 0,1 1-1 0 0,0-1 0 0 0,0 0 1 0 0,-1 0-1 0 0,1 0 1 0 0,-1 0-1 0 0,0 0 0 0 0,1 0 1 0 0,-1 0-1 0 0,0-1 0 0 0,0 1 1 0 0,0-2-61 0 0,7-34 419 0 0,-7 33-259 0 0,4-14 477 0 0,0-3 790 0 0,-1 2 749 0 0,-4 19-1632 0 0,0 1-35 0 0,0 0-18 0 0,-1-2 206 0 0,1 2-675 0 0,0 0 0 0 0,0 0 0 0 0,0 0 0 0 0,-1 0 1 0 0,1 0-1 0 0,0 0 0 0 0,0-1 0 0 0,0 1 0 0 0,0 0 0 0 0,0 0 0 0 0,0 0 0 0 0,0 0 0 0 0,0 0 1 0 0,0 0-1 0 0,0 0 0 0 0,0 0 0 0 0,-1 0 0 0 0,1-1 0 0 0,0 1 0 0 0,0 0 0 0 0,0 0 0 0 0,0 0 0 0 0,0 0 1 0 0,0 0-1 0 0,0 0 0 0 0,-1 0 0 0 0,1 0 0 0 0,0 0 0 0 0,0 0 0 0 0,0 0 0 0 0,0 0 0 0 0,0 0 0 0 0,0 0 1 0 0,-1 0-1 0 0,1 0 0 0 0,0 0 0 0 0,0 0 0 0 0,0 0 0 0 0,0 0 0 0 0,0 0 0 0 0,0 0 0 0 0,0 0 1 0 0,-1 1-24 0 0,-2 0 43 0 0,0 1-1 0 0,0 0 0 0 0,0 0 0 0 0,0 0 0 0 0,0 0 0 0 0,1 0 1 0 0,-1 1-1 0 0,0-1 0 0 0,1 1 0 0 0,0 0 0 0 0,0 0 0 0 0,0 0 0 0 0,0 0 1 0 0,0 0-1 0 0,0 0 0 0 0,1 0 0 0 0,0 0 0 0 0,-1 1-41 0 0,-3 12 74 0 0,0 1-1 0 0,1-1 1 0 0,0 8-74 0 0,0-7 41 0 0,2-6-21 0 0,0 1 0 0 0,0-1 0 0 0,1 1 1 0 0,1-1-1 0 0,0 1 0 0 0,0-1 0 0 0,1 1 0 0 0,1-1 0 0 0,-1 1 0 0 0,2-1 0 0 0,1 3-20 0 0,3 17 0 0 0,-6-26 6 0 0,-1-1 1 0 0,1 0-1 0 0,0 0 0 0 0,0 0 0 0 0,0 0 1 0 0,1 0-1 0 0,0 0 0 0 0,-1 0 0 0 0,1 0 1 0 0,1-1-1 0 0,-1 1 0 0 0,1 0-6 0 0,22 23 136 0 0,-24-26-80 0 0,-1-1 27 0 0,0 0 19 0 0,0 0-11 0 0,3-8 113 0 0,-3 8-201 0 0,0 0 1 0 0,0-1-1 0 0,1 1 0 0 0,-1 0 0 0 0,0 0 1 0 0,0-1-1 0 0,0 1 0 0 0,0 0 1 0 0,0-1-1 0 0,1 1 0 0 0,-1 0 0 0 0,0-1 1 0 0,0 1-1 0 0,0 0 0 0 0,0-1 0 0 0,0 1 1 0 0,0 0-1 0 0,0-1 0 0 0,0 1 0 0 0,0 0 1 0 0,0-1-1 0 0,0 1 0 0 0,-1 0 1 0 0,1-1-1 0 0,0 1 0 0 0,0 0 0 0 0,0-1 1 0 0,0 1-1 0 0,0 0 0 0 0,-1 0 0 0 0,1-1-3 0 0,-4-7 26 0 0,-1-1 0 0 0,0 1 0 0 0,0 0 0 0 0,-1 0 0 0 0,0 1-1 0 0,-1-1 1 0 0,1 1 0 0 0,-1 1 0 0 0,-1-1 0 0 0,1 1 0 0 0,-1 1 0 0 0,-1-1-26 0 0,1 0 90 0 0,-1 1 0 0 0,1 1 1 0 0,-1-1-1 0 0,0 1 0 0 0,0 1 1 0 0,-1 0-1 0 0,1 0 0 0 0,-1 1 1 0 0,1 0-1 0 0,-1 0 0 0 0,-9 1-90 0 0,13 1 49 0 0,0 0-1 0 0,0 1 0 0 0,-1 0 1 0 0,1 0-1 0 0,0 0 0 0 0,0 1 0 0 0,0 0 1 0 0,0 0-1 0 0,0 1 0 0 0,0-1 1 0 0,1 1-1 0 0,-1 1 0 0 0,1-1 0 0 0,0 1 1 0 0,0 0-1 0 0,0 0 0 0 0,1 0 1 0 0,-1 1-1 0 0,1-1 0 0 0,0 1 0 0 0,0 0 1 0 0,1 0-1 0 0,-2 3-48 0 0,4-6-1 0 0,0 0 0 0 0,0 1 0 0 0,0-1-1 0 0,1 0 1 0 0,-1 0 0 0 0,1 1 0 0 0,0-1 0 0 0,-1 0 0 0 0,1 1 0 0 0,0-1 0 0 0,0 0-1 0 0,1 1 1 0 0,-1-1 0 0 0,0 0 0 0 0,1 1 0 0 0,-1-1 0 0 0,1 0 0 0 0,0 0-1 0 0,0 0 1 0 0,0 1 0 0 0,0-1 0 0 0,0 0 0 0 0,0 0 0 0 0,0 0 0 0 0,2 1 1 0 0,0 0-9 0 0,-1 1-1 0 0,1-1 1 0 0,0 1 0 0 0,1-1 0 0 0,-1 0 0 0 0,1-1 0 0 0,-1 1 0 0 0,1 0 0 0 0,0-1 0 0 0,0 0 0 0 0,0 0 0 0 0,4 1 9 0 0,6 1 64 0 0,1 0 0 0 0,-1-1 1 0 0,1-1-1 0 0,0-1 0 0 0,0 0 1 0 0,-1-1-1 0 0,11-1-64 0 0,3-1-1010 0 0,-1-2 0 0 0,0-2 0 0 0,18-5 1010 0 0,-29 4-1338 0 0</inkml:trace>
  <inkml:trace contextRef="#ctx0" brushRef="#br1" timeOffset="150576.539">9793 3231 5728 0 0,'0'0'132'0'0,"0"0"17"0"0,0 0 10 0 0,-7 2 1 0 0,4-1-83 0 0,-7 5 2825 0 0,9-5 447 0 0,11-1-3059 0 0,-1 0 1 0 0,1 1 0 0 0,4 1-291 0 0,-12-2 39 0 0,-1 1 0 0 0,1-1 0 0 0,0 0 0 0 0,-1 0 0 0 0,1 0 0 0 0,0-1 1 0 0,-1 1-1 0 0,1 0 0 0 0,0-1 0 0 0,0 1-39 0 0,10-2 158 0 0,7 1 111 0 0,0-1 0 0 0,3-1-269 0 0,14-1 145 0 0,27-4 76 0 0,7-1-74 0 0,98-7 114 0 0,-109 5-199 0 0,-31 5 15 0 0,20-1-77 0 0,-28 4 271 0 0,-4 0-1011 0 0,-4 2-4130 0 0,-18 1 473 0 0</inkml:trace>
  <inkml:trace contextRef="#ctx0" brushRef="#br1" timeOffset="150846.539">10262 3117 6448 0 0,'2'0'41'0'0,"0"0"-1"0"0,0 0 1 0 0,-1 0 0 0 0,1-1 0 0 0,0 1 0 0 0,0-1-1 0 0,0 0 1 0 0,0 1 0 0 0,0-1-41 0 0,-1 0 34 0 0,1 0 0 0 0,0 0 0 0 0,0 1-1 0 0,0-1 1 0 0,0 1 0 0 0,0-1 0 0 0,0 1 0 0 0,0 0 0 0 0,0 0-34 0 0,62-7 2473 0 0,-59 7-2199 0 0,0 0 0 0 0,0 0 0 0 0,0 1 0 0 0,0-1 0 0 0,-1 1 0 0 0,1 1 0 0 0,0-1 0 0 0,0 1 1 0 0,0-1-1 0 0,3 3-274 0 0,-5-2 173 0 0,0 0 1 0 0,0 0 0 0 0,-1 0 0 0 0,1 1 0 0 0,0-1-1 0 0,-1 1 1 0 0,1-1 0 0 0,-1 1 0 0 0,0 0 0 0 0,1 1-174 0 0,3 5 349 0 0,-4-6-135 0 0,0 0 0 0 0,0 0 0 0 0,0 0 0 0 0,0 0 0 0 0,-1 0 0 0 0,1 0 1 0 0,0 3-215 0 0,-2-5 334 0 0,4 11 250 0 0,-3-10-542 0 0,-1-1-1 0 0,0 1 1 0 0,0 0 0 0 0,0-1-1 0 0,0 1 1 0 0,0-1-1 0 0,0 1 1 0 0,0 0 0 0 0,-1-1-1 0 0,1 1 1 0 0,0 0-1 0 0,-1-1 1 0 0,0 1 0 0 0,1-1-1 0 0,-1 1 1 0 0,0-1 0 0 0,0 1-1 0 0,0-1 1 0 0,0 0-1 0 0,0 1 1 0 0,0-1 0 0 0,0 0-1 0 0,0 0 1 0 0,0 0-1 0 0,-2 1-41 0 0,-2 3 45 0 0,-1 0-1 0 0,1 0 0 0 0,-1-1 0 0 0,-1 0 0 0 0,-2 1-44 0 0,-1 1-579 0 0,-1-2-1 0 0,0 1 1 0 0,-5 0 579 0 0,-2-1-1009 0 0</inkml:trace>
  <inkml:trace contextRef="#ctx0" brushRef="#br1" timeOffset="151336.54">8721 3478 9416 0 0,'0'0'208'0'0,"0"0"33"0"0,0 0 16 0 0,0 0-11 0 0,0 0-98 0 0,0 0-42 0 0,0 0-8 0 0,-2-1 31 0 0,-6-1 218 0 0,-1 1 0 0 0,1-1 1 0 0,-1 1-1 0 0,1 1 0 0 0,-1 0 0 0 0,1 0 1 0 0,-3 1-348 0 0,-170 16 2114 0 0,-9 2-1380 0 0,147-13-557 0 0,1-2 0 0 0,-12-1-177 0 0,35-2 42 0 0,-11-2-31 0 0,-7 1-11 0 0,23-5-39 0 0,14 5 30 0 0,0-1 0 0 0,0 1 1 0 0,0-1-1 0 0,0 1 0 0 0,0-1 0 0 0,0 1 0 0 0,0-1 0 0 0,1 1 0 0 0,-1-1 0 0 0,0 1 0 0 0,0 0 0 0 0,0-1 1 0 0,0 1-1 0 0,1-1 0 0 0,-1 1 0 0 0,0 0 0 0 0,0-1 0 0 0,1 1 0 0 0,-1-1 0 0 0,0 1 0 0 0,1 0 0 0 0,-1 0 1 0 0,0-1-1 0 0,1 1 0 0 0,-1 0 0 0 0,1-1 0 0 0,-1 1 0 0 0,0 0 0 0 0,1 0 9 0 0,44-30-2128 0 0,-12 9 110 0 0,-14 9 910 0 0</inkml:trace>
  <inkml:trace contextRef="#ctx0" brushRef="#br1" timeOffset="151676.54">8315 3248 9848 0 0,'0'0'222'0'0,"0"0"30"0"0,0 0 19 0 0,-3 1-39 0 0,-62 26 118 0 0,34-14 1121 0 0,-16 9-1471 0 0,-46 21 1756 0 0,54-25-1054 0 0,31-15-535 0 0,0 0 1 0 0,0 1 0 0 0,0 0 0 0 0,1 1-1 0 0,-1 0 1 0 0,0 0-168 0 0,-15 13 542 0 0,-6 4 124 0 0,29-22-652 0 0,0 0-1 0 0,-1 1 0 0 0,1-1 1 0 0,0 1-1 0 0,0-1 1 0 0,-1 1-1 0 0,1-1 0 0 0,0 0 1 0 0,0 1-1 0 0,0-1 1 0 0,0 1-1 0 0,0-1 1 0 0,0 1-1 0 0,0-1 0 0 0,0 1 1 0 0,0-1-1 0 0,0 1 1 0 0,0-1-1 0 0,0 1 0 0 0,0-1 1 0 0,0 1-1 0 0,0-1 1 0 0,0 1-1 0 0,0-1 1 0 0,1 1-1 0 0,-1-1 0 0 0,0 1-13 0 0,7 9 19 0 0,-3-5 7 0 0,0 0 0 0 0,1 0 0 0 0,0 0 0 0 0,0-1 0 0 0,0 0 0 0 0,0 0 0 0 0,1 0 0 0 0,-1-1 0 0 0,1 0 0 0 0,5 2-26 0 0,19 5 51 0 0,0-1 0 0 0,0-1-1 0 0,1-2 1 0 0,6 0-51 0 0,-11-2 5 0 0,164 23-2318 0 0,-163-24 1451 0 0</inkml:trace>
  <inkml:trace contextRef="#ctx0" brushRef="#br1" timeOffset="152726.539">13056 2451 12440 0 0,'-13'0'945'0'0,"6"0"-823"0"0,0 0-1 0 0,0 0 1 0 0,0-1-1 0 0,0 0 1 0 0,0 0 0 0 0,0-1-1 0 0,0 1 1 0 0,1-2 0 0 0,-6-1-122 0 0,7 2 96 0 0,5 1 14 0 0,-1 1 1 0 0,0 0-1 0 0,1 0 1 0 0,-1-1-1 0 0,1 1 1 0 0,-1-1-1 0 0,0 1 1 0 0,1 0-1 0 0,-1-1 1 0 0,1 1-1 0 0,-1-1 1 0 0,1 1-1 0 0,-1-1 1 0 0,1 1-1 0 0,0-1 0 0 0,-1 0-109 0 0,1 0 544 0 0,-1 0-420 0 0,0 1 1 0 0,1-1 0 0 0,-1 0-1 0 0,0 0 1 0 0,1 0 0 0 0,-1 1-1 0 0,1-1 1 0 0,0 0 0 0 0,-1 0-1 0 0,1 0 1 0 0,-1 0-1 0 0,1 0 1 0 0,0-1-126 0 0,20-9 687 0 0,-14 7-670 0 0,1 0 0 0 0,-1 1 0 0 0,1 0 0 0 0,0 1 0 0 0,-1-1 0 0 0,5 0-17 0 0,17-4 48 0 0,-20 5-22 0 0,0 0 0 0 0,1 0 1 0 0,-1 1-1 0 0,0 0 0 0 0,2 0-26 0 0,-4 0 8 0 0,0 1-1 0 0,1 0 1 0 0,-1 1 0 0 0,1-1-1 0 0,-1 1 1 0 0,0 0-1 0 0,0 1 1 0 0,1-1 0 0 0,-1 1-1 0 0,0 1 1 0 0,0-1 0 0 0,-1 1-1 0 0,1 0 1 0 0,1 1-8 0 0,-5-2 11 0 0,1 0 0 0 0,-1 0 1 0 0,0 0-1 0 0,0 0 1 0 0,0 0-1 0 0,0 0 0 0 0,0 1 1 0 0,0-1-1 0 0,-1 1 0 0 0,1-1 1 0 0,-1 1-1 0 0,0 0 0 0 0,0-1 1 0 0,0 1-1 0 0,0 0 0 0 0,0 0 1 0 0,0 0-1 0 0,-1 0 1 0 0,0 0-1 0 0,1 0 0 0 0,-1 0 1 0 0,0 0-1 0 0,0 0 0 0 0,-1 0 1 0 0,1 0-1 0 0,-1-1 0 0 0,0 2-11 0 0,1 2 33 0 0,-1 0 0 0 0,0-1-1 0 0,0 1 1 0 0,-1-1-1 0 0,0 1 1 0 0,0-1-1 0 0,0 1 1 0 0,0-1 0 0 0,-1 0-1 0 0,0 0 1 0 0,0 0-1 0 0,-1-1 1 0 0,1 1 0 0 0,-1-1-1 0 0,0 0 1 0 0,-4 4-33 0 0,-9 6 61 0 0,0 0 0 0 0,-1-2 0 0 0,-1 0 0 0 0,0-1 1 0 0,-1 0-1 0 0,0-2 0 0 0,0-1 0 0 0,-3 1-61 0 0,13-6 25 0 0,-31 13 57 0 0,54-14-71 0 0,10-3-12 0 0,-6-1 1 0 0,56-3 0 0 0,65-5 0 0 0,-88 6-90 0 0,-28 1-280 0 0,12-1-1550 0 0,-23 2 422 0 0,-3-1-63 0 0</inkml:trace>
  <inkml:trace contextRef="#ctx0" brushRef="#br1" timeOffset="153186.54">13456 2401 13072 0 0,'0'0'297'0'0,"0"0"39"0"0,0 0 19 0 0,0 0-34 0 0,17 1 2969 0 0,-15 1-3199 0 0,0 1-1 0 0,0-1 1 0 0,0 1 0 0 0,0-1-1 0 0,0 1 1 0 0,-1 0-1 0 0,0 0 1 0 0,1 0-1 0 0,-1 0 1 0 0,0 0-1 0 0,0 0 1 0 0,-1 0-1 0 0,1 0 1 0 0,-1 0-1 0 0,1 0 1 0 0,-1 0-1 0 0,0 0 1 0 0,0 2-91 0 0,8 45 769 0 0,-1 8 112 0 0,-5-47-755 0 0,-2-11-122 0 0,0 1 0 0 0,0-1-1 0 0,1 1 1 0 0,-1 0 0 0 0,0-1 0 0 0,0 1 0 0 0,0-1-1 0 0,0 1 1 0 0,0 0 0 0 0,0-1 0 0 0,0 1 0 0 0,0-1-1 0 0,0 1 1 0 0,0 0 0 0 0,-1-1 0 0 0,1 1-1 0 0,0-1 1 0 0,0 1 0 0 0,0-1 0 0 0,-1 1 0 0 0,1 0-4 0 0,-1 1 66 0 0,1 3 14 0 0,0-4 0 0 0,0-1 0 0 0,0-1-13 0 0,-1 1-67 0 0,1 0 1 0 0,0 0-1 0 0,0-1 0 0 0,0 1 1 0 0,0 0-1 0 0,0-1 1 0 0,0 1-1 0 0,-1 0 0 0 0,1 0 1 0 0,0-1-1 0 0,0 1 0 0 0,0 0 1 0 0,0 0-1 0 0,0-1 0 0 0,0 1 1 0 0,0 0-1 0 0,0-1 0 0 0,0 1 1 0 0,0 0-1 0 0,0-1 1 0 0,0 1-1 0 0,0 0 0 0 0,0 0 1 0 0,1-1-1 0 0,-1 1 0 0 0,0 0 1 0 0,0 0-1 0 0,0-1 0 0 0,0 1 1 0 0,0 0-1 0 0,1 0 0 0 0,-1-1 1 0 0,0 1-1 0 0,0 0 0 0 0,1-1 1 0 0,7-15-54 0 0,-1 2-13 0 0,1 0-1 0 0,1 0 1 0 0,5-6 66 0 0,-11 16-16 0 0,0 0 0 0 0,1 0 1 0 0,0 1-1 0 0,0-1 1 0 0,0 1-1 0 0,0 0 0 0 0,0 0 1 0 0,1 0-1 0 0,-1 1 1 0 0,1-1-1 0 0,0 1 0 0 0,4-1 16 0 0,2-1-25 0 0,-7 3 19 0 0,0-1 0 0 0,0 1-1 0 0,0 0 1 0 0,0 0-1 0 0,0 1 1 0 0,0-1-1 0 0,0 1 1 0 0,0 0-1 0 0,1 0 1 0 0,-1 0 0 0 0,0 1-1 0 0,0 0 1 0 0,0-1-1 0 0,0 1 1 0 0,0 1-1 0 0,3 0 7 0 0,-4-1 10 0 0,-1 0-1 0 0,0 0 0 0 0,1 0 1 0 0,-1 0-1 0 0,0 1 0 0 0,0-1 1 0 0,0 0-1 0 0,0 1 0 0 0,0 0 0 0 0,0-1 1 0 0,0 1-1 0 0,-1 0 0 0 0,1 0 1 0 0,-1 0-1 0 0,2 1-9 0 0,2 6 57 0 0,-1 0 0 0 0,1 1 0 0 0,1 5-57 0 0,1 3 109 0 0,-6-18-104 0 0,-1 1-1 0 0,1-1 0 0 0,-1 1 1 0 0,0-1-1 0 0,1 1 0 0 0,-1 0 1 0 0,0-1-1 0 0,0 1 0 0 0,1 0 1 0 0,-1-1-1 0 0,0 1 0 0 0,0 0 1 0 0,0-1-1 0 0,0 1 0 0 0,0 0 1 0 0,0-1-1 0 0,0 1 0 0 0,0 0 1 0 0,0-1-1 0 0,0 1 0 0 0,0 0 1 0 0,0 0-5 0 0,0-1 1 0 0,-1 1 0 0 0,1 0-1 0 0,0 0 1 0 0,0-1 0 0 0,0 1 0 0 0,0 0 0 0 0,0 0 0 0 0,0-1-1 0 0,0 1 1 0 0,1 0 0 0 0,-1 0 0 0 0,0-1 0 0 0,0 1 0 0 0,0 0 0 0 0,1-1-1 0 0,-1 1 1 0 0,0 0 0 0 0,1-1 0 0 0,-1 1 0 0 0,1 0 0 0 0,-1 0-1 0 0,1 0-68 0 0,0 1 1 0 0,0 0 0 0 0,0 0 0 0 0,0-1 0 0 0,0 1-1 0 0,0-1 1 0 0,1 1 0 0 0,-1-1 0 0 0,1 1-1 0 0,-1-1 1 0 0,1 0 0 0 0,-1 0 0 0 0,1 0 0 0 0,-1 1-1 0 0,1-2 1 0 0,0 1 0 0 0,0 0 0 0 0,0 0 67 0 0,3 0-1102 0 0,-1 1-1 0 0,0-1 1 0 0,1-1 0 0 0,-1 1 0 0 0,1-1 0 0 0,0 1 0 0 0,0-1 1102 0 0,6 0-5448 0 0</inkml:trace>
  <inkml:trace contextRef="#ctx0" brushRef="#br1" timeOffset="153856.54">14118 2427 9040 0 0,'2'-3'82'0'0,"-2"2"-44"0"0,1 0-1 0 0,-1 0 1 0 0,1 0 0 0 0,-1 0-1 0 0,1 0 1 0 0,-1 0-1 0 0,0 0 1 0 0,1 0-1 0 0,-1 1 1 0 0,0-1-1 0 0,0 0 1 0 0,1-1-38 0 0,1 1 96 0 0,1 2-82 0 0,1-2-29 0 0,14-9 180 0 0,10-12 4818 0 0,-27 21-4154 0 0,-1 1-19 0 0,0 0-36 0 0,-8 0-509 0 0,1 1 0 0 0,-1 0 1 0 0,0 0-1 0 0,0 0 0 0 0,1 1 1 0 0,-1 0-1 0 0,1 1 0 0 0,-1-1 1 0 0,1 1-1 0 0,0 1 0 0 0,0 0 1 0 0,-5 3-266 0 0,-4 2 97 0 0,-3 2 47 0 0,0 1 0 0 0,-1 2-144 0 0,14-10 18 0 0,1 0 1 0 0,0 1 0 0 0,0 0 0 0 0,0 0 0 0 0,1 0 0 0 0,0 0 0 0 0,0 1-1 0 0,0 0 1 0 0,1 0-19 0 0,-9 9 2 0 0,10-13 2 0 0,1-1-1 0 0,0 0 1 0 0,0 0 0 0 0,-1 1 0 0 0,1-1 0 0 0,0 1 0 0 0,0-1 0 0 0,1 1 0 0 0,-1-1 0 0 0,0 1 0 0 0,0 0 0 0 0,1-1 0 0 0,-1 1 0 0 0,1 0-1 0 0,0 0 1 0 0,-1 1-4 0 0,1 6 0 0 0,-2 6 0 0 0,6-11 0 0 0,-3-2 0 0 0,1 1 3 0 0,0-1-1 0 0,0 1 0 0 0,-1-1 0 0 0,1 0 0 0 0,1 1 0 0 0,-1-1 1 0 0,0 0-1 0 0,0 0 0 0 0,1 0 0 0 0,-1-1 0 0 0,1 1 0 0 0,0-1 1 0 0,-1 1-1 0 0,1-1 0 0 0,0 0 0 0 0,0 0 0 0 0,0 0 0 0 0,0 0 1 0 0,0-1-1 0 0,0 1 0 0 0,3-1-2 0 0,7 1 38 0 0,1-1-1 0 0,-1 0 1 0 0,1-1 0 0 0,6-1-38 0 0,4-1 30 0 0,-8 2-11 0 0,1-2 0 0 0,-1 1 0 0 0,0-2 0 0 0,0 0 0 0 0,0-1 0 0 0,-1-1-1 0 0,1 0 1 0 0,11-8-19 0 0,-20 10 7 0 0,0 0 0 0 0,-1 0-1 0 0,1-1 1 0 0,-1 0 0 0 0,0-1 0 0 0,0 1-1 0 0,0-1 1 0 0,-1-1 0 0 0,0 1-1 0 0,0-1 1 0 0,0 1 0 0 0,-1-1 0 0 0,0 0-1 0 0,-1-1 1 0 0,1 1 0 0 0,-2-1-1 0 0,1 0 1 0 0,1-7-7 0 0,-1 0-12 0 0,-1-1 0 0 0,-1 0 0 0 0,0 1 0 0 0,-1-1 0 0 0,-1 1 0 0 0,0-1 0 0 0,-1 0 0 0 0,-4-13 12 0 0,1 1-54 0 0,3 15 48 0 0,-1 0-1 0 0,-3-9 7 0 0,-4-9 0 0 0,7 17 0 0 0,-1 1 0 0 0,-1 0 0 0 0,0 0 0 0 0,-6-10 0 0 0,5 13 0 0 0,2 3 61 0 0,1 1 1 0 0,-1 0-1 0 0,0 0 1 0 0,0 0-1 0 0,-1 1 0 0 0,-2-3-61 0 0,-2-1 113 0 0,7 7-93 0 0,1 0 0 0 0,-1 1-1 0 0,0-1 1 0 0,1 1 0 0 0,-1-1-1 0 0,0 1 1 0 0,-2-1-20 0 0,2 0 59 0 0,-2 1-48 0 0,3 1-11 0 0,1 0 0 0 0,-1 1 0 0 0,1-1 0 0 0,0 0 0 0 0,-1 1 0 0 0,1-1 0 0 0,0 1 0 0 0,-1-1 0 0 0,1 1 0 0 0,0-1 0 0 0,-1 1 0 0 0,1-1 0 0 0,0 1 0 0 0,0-1 0 0 0,0 1-1 0 0,-1-1 1 0 0,1 1 0 0 0,0-1 0 0 0,0 1 0 0 0,-2 6-9 0 0,1-1-1 0 0,0 1 1 0 0,0 0-1 0 0,1 0 1 0 0,0 0-1 0 0,0 0 0 0 0,0 0 1 0 0,1 0-1 0 0,0 0 10 0 0,4 18-57 0 0,7 21 57 0 0,0 1-46 0 0,11 83 35 0 0,-17-92 11 0 0,-3-24 0 0 0,-1 1 0 0 0,0-1 0 0 0,-1 8 0 0 0,0-12 0 0 0,0 1 0 0 0,1 0 0 0 0,0 1 0 0 0,3 16 0 0 0,-4-17 3 0 0,-1-7 7 0 0,0 0 0 0 0,1 0 1 0 0,0 0-1 0 0,0 0 0 0 0,0 0 0 0 0,0 0 0 0 0,1 1-10 0 0,5 11 118 0 0,-6-11-98 0 0,-1 3 11 0 0,0-6 24 0 0,0-2 14 0 0,1 0-4 0 0,4 2-1 0 0,5 3 36 0 0,-10-5-98 0 0,0 0 0 0 0,1 0 0 0 0,-1 1 0 0 0,1-1 0 0 0,-1 0 0 0 0,1 0 0 0 0,-1 1 0 0 0,1-1 0 0 0,-1 0 0 0 0,1 0 0 0 0,-1 0 0 0 0,1 0-1 0 0,-1 0 1 0 0,1 0 0 0 0,-1 0 0 0 0,1 0 0 0 0,-1 0 0 0 0,1 0 0 0 0,-1 0 0 0 0,1 0-2 0 0,11-3-47 0 0,0 1 0 0 0,1-2 1 0 0,-1 0-1 0 0,8-4 47 0 0,20-7-2628 0 0,-29 11-2267 0 0,-4-1-1477 0 0</inkml:trace>
  <inkml:trace contextRef="#ctx0" brushRef="#br1" timeOffset="154286.54">14826 2301 11808 0 0,'32'-3'2266'0'0,"33"-1"1582"0"0,-1-6-2488 0 0,5 3-781 0 0,-27 2-377 0 0,31 1-202 0 0,-61 4-391 0 0,31 0 576 0 0,-15 2-6226 0 0,-14-1 89 0 0</inkml:trace>
  <inkml:trace contextRef="#ctx0" brushRef="#br1" timeOffset="154586.539">14878 2427 11952 0 0,'0'0'-15'0'0,"0"0"28"0"0,0 0 1 0 0,0 0 0 0 0,0 1 0 0 0,0-1 0 0 0,0 0 0 0 0,0 0 0 0 0,0 0 0 0 0,0 0-1 0 0,0 0 1 0 0,0 0 0 0 0,0 0 0 0 0,0 1 0 0 0,0-1 0 0 0,0 0 0 0 0,0 0-1 0 0,0 0 1 0 0,0 0 0 0 0,0 0 0 0 0,0 0 0 0 0,0 0 0 0 0,0 0 0 0 0,0 1-1 0 0,0-1 1 0 0,0 0 0 0 0,0 0 0 0 0,0 0 0 0 0,0 0 0 0 0,0 0 0 0 0,0 0 0 0 0,-1 0-1 0 0,1 0 1 0 0,0 1 0 0 0,0-1 0 0 0,0 0 0 0 0,0 0 0 0 0,0 0 0 0 0,0 0-1 0 0,0 0 1 0 0,0 0 0 0 0,0 0 0 0 0,0 0 0 0 0,-1 0 0 0 0,1 0 0 0 0,0 0-1 0 0,0 0 1 0 0,0 0 0 0 0,0 0 0 0 0,0 0 0 0 0,0 0 0 0 0,0 0 0 0 0,-1 0-1 0 0,1 0 1 0 0,0 0 0 0 0,0 0 0 0 0,0 0 0 0 0,0 0 0 0 0,0 0 0 0 0,0 0 0 0 0,0 0-1 0 0,-1 0 1 0 0,1 0 0 0 0,0 0 0 0 0,0 0 0 0 0,0 0 0 0 0,0 0 0 0 0,0 0-14 0 0,0 0 293 0 0,2 2-193 0 0,0-1 29 0 0,0 0 1 0 0,0 1-1 0 0,0-1 0 0 0,0 0 1 0 0,0 0-1 0 0,1 0 0 0 0,-1 0 1 0 0,0 0-1 0 0,1-1 0 0 0,-1 1 1 0 0,1-1-1 0 0,-1 0 0 0 0,0 1 1 0 0,1-1-1 0 0,-1 0 0 0 0,1-1 1 0 0,-1 1-1 0 0,1 0-129 0 0,19-1 1401 0 0,-1-1 0 0 0,10-3-1401 0 0,12 0 554 0 0,39-2-1148 0 0,23 5 594 0 0,-90 1-4449 0 0,0-3-1517 0 0</inkml:trace>
  <inkml:trace contextRef="#ctx0" brushRef="#br1" timeOffset="155876.539">15674 2131 10224 0 0,'24'0'490'0'0,"-22"0"-211"0"0,-2 0-30 0 0,0 0-95 0 0,0 0 180 0 0,0 0 97 0 0,0 0 17 0 0,0 0-7 0 0,0 0-55 0 0,8 4 322 0 0,-6-3-637 0 0,3 2 95 0 0,0 0 0 0 0,0-1-1 0 0,0 2 1 0 0,0-1 0 0 0,-1 1 0 0 0,0-1 0 0 0,2 3-166 0 0,3 3 199 0 0,-7-8-147 0 0,0 1 1 0 0,0 0-1 0 0,0 0 0 0 0,-1 0 1 0 0,1 0-1 0 0,0 0 0 0 0,-1 0 1 0 0,1 0-1 0 0,-1 1 0 0 0,0-1 1 0 0,0 0-1 0 0,0 1 0 0 0,0-1 1 0 0,0 1-1 0 0,0 0 0 0 0,-1-1 1 0 0,1 1-1 0 0,-1 1-52 0 0,0 0 80 0 0,1 0 1 0 0,-1 0-1 0 0,1 0 1 0 0,0 0 0 0 0,0 0-1 0 0,2 4-80 0 0,-2-5 46 0 0,0-1-1 0 0,0 1 1 0 0,-1 0 0 0 0,1 0-1 0 0,0 1 1 0 0,-1-1 0 0 0,0 0-1 0 0,0 0 1 0 0,0 0 0 0 0,0 2-46 0 0,0-3 32 0 0,0 0 0 0 0,0 0 1 0 0,0 0-1 0 0,0 0 0 0 0,0 0 0 0 0,0 0 0 0 0,1 0 1 0 0,-1 0-1 0 0,1 0 0 0 0,0 0 0 0 0,-1 0-32 0 0,1-1 19 0 0,0 1 0 0 0,-1-1-1 0 0,1 0 1 0 0,-1 1-1 0 0,0-1 1 0 0,1 1 0 0 0,-1-1-1 0 0,0 0 1 0 0,0 1-1 0 0,0-1 1 0 0,0 1 0 0 0,0-1-1 0 0,0 1 1 0 0,-1-1-1 0 0,1 1 1 0 0,0-1 0 0 0,-1 0-1 0 0,1 1 1 0 0,-1 0-19 0 0,0 0 17 0 0,1-1 0 0 0,-1 1 0 0 0,1 0-1 0 0,-1 0 1 0 0,1 0 0 0 0,0 0 0 0 0,0 0 0 0 0,0 0 0 0 0,0 0 0 0 0,0-1 0 0 0,0 1-17 0 0,0 1 22 0 0,1-1-1 0 0,-1 0 1 0 0,0 0-1 0 0,0 0 1 0 0,-1 0-1 0 0,1 0 1 0 0,0 0-1 0 0,-1 0 1 0 0,0 1-22 0 0,-1 1 9 0 0,2-3 19 0 0,0 0 0 0 0,-1 0 1 0 0,1 0-1 0 0,-1 0 0 0 0,1 0 1 0 0,0 0-1 0 0,0 0 0 0 0,-1 0 1 0 0,1 1-1 0 0,0-1 0 0 0,0 0 0 0 0,0 0 1 0 0,0 0-1 0 0,1 0-28 0 0,-1 0 10 0 0,0 0 0 0 0,-1 0 1 0 0,1-1-1 0 0,0 1 0 0 0,0 0 0 0 0,0 0 0 0 0,0 0 0 0 0,-1-1 0 0 0,1 1 1 0 0,0 0-1 0 0,-1-1 0 0 0,1 1 0 0 0,-1 0 0 0 0,1-1 0 0 0,-1 1 0 0 0,1 0 1 0 0,-1-1-1 0 0,1 1 0 0 0,-1-1 0 0 0,1 1 0 0 0,-1-1 0 0 0,0 1 0 0 0,1-1 1 0 0,-1 1-1 0 0,0-1 0 0 0,0 0 0 0 0,1 0 0 0 0,-2 1-10 0 0,2-1 7 0 0,-1 0 0 0 0,1 1 0 0 0,-1-1 0 0 0,1 0 0 0 0,-1 0 0 0 0,1 0 0 0 0,-1 0 0 0 0,1 0 0 0 0,-1 0 0 0 0,0 1 0 0 0,1-1 0 0 0,-1-1 0 0 0,1 1 0 0 0,-1 0 0 0 0,1 0 0 0 0,-1 0 0 0 0,1 0 0 0 0,-1 0 0 0 0,0 0 0 0 0,1-1 0 0 0,-1 1 0 0 0,1 0 0 0 0,-1 0 0 0 0,1-1 0 0 0,0 1 0 0 0,-1 0 0 0 0,1-1 0 0 0,-1 1 0 0 0,1 0 0 0 0,-1-1 0 0 0,1 1 0 0 0,0-1 0 0 0,-1 1 0 0 0,1-1 0 0 0,0 1-1 0 0,0-1 1 0 0,-1 1 0 0 0,1-1 0 0 0,0 1 0 0 0,0-1 0 0 0,0 1 0 0 0,-1-1-7 0 0,-4-14 103 0 0,5 14-101 0 0,-1-1 0 0 0,0 1-1 0 0,1-1 1 0 0,-1 1-1 0 0,1-1 1 0 0,0 1 0 0 0,-1-1-1 0 0,1 1 1 0 0,0-1 0 0 0,0 1-1 0 0,0-1 1 0 0,0 1-1 0 0,0-1 1 0 0,0 0 0 0 0,0 1-1 0 0,1-1 1 0 0,-1 1 0 0 0,1-1-1 0 0,-1 1 1 0 0,1-1-1 0 0,-1 1 1 0 0,1-1-2 0 0,0 0 5 0 0,-1 1 1 0 0,1-1-1 0 0,-1 0 0 0 0,1 0 0 0 0,-1 0 1 0 0,0 1-1 0 0,1-1 0 0 0,-1 0 0 0 0,0 0 1 0 0,-1-1-6 0 0,3-16 0 0 0,1 12-5 0 0,0 0 0 0 0,0 0 0 0 0,1 0-1 0 0,0 0 1 0 0,1 1 0 0 0,-1 0 0 0 0,3-2 5 0 0,-2 1-37 0 0,-4 6 35 0 0,0-1 1 0 0,1 1-1 0 0,-1 0 1 0 0,1-1-1 0 0,-1 1 1 0 0,1 0-1 0 0,0 0 0 0 0,-1 0 1 0 0,1 0-1 0 0,0 0 1 0 0,0 0-1 0 0,1 0 2 0 0,24-14-89 0 0,-7 8 12 0 0,-18 7 21 0 0,12 7-22 0 0,1 2 78 0 0,-14-5 0 0 0,-1-1 0 0 0,5 6 3 0 0,-2-4 7 0 0,1 0 0 0 0,-2 1 0 0 0,1-1 1 0 0,-1 1-1 0 0,1 2-10 0 0,3 8 11 0 0,-4-13-11 0 0,-1-1 0 0 0,0 1 0 0 0,0 0 0 0 0,0-1 0 0 0,0 1 0 0 0,-1 0 0 0 0,1 0-1 0 0,-1 0 1 0 0,1 2 0 0 0,-1-2 0 0 0,0-1 0 0 0,0 0 0 0 0,1 1 0 0 0,-1-1 0 0 0,1 0 0 0 0,0 1 0 0 0,-1-1 0 0 0,1 0 0 0 0,0 0 0 0 0,1 1 0 0 0,1 4 0 0 0,-3-6 4 0 0,0 0 0 0 0,0-1 0 0 0,1 1 0 0 0,-1 0-1 0 0,0-1 1 0 0,0 1 0 0 0,0 0 0 0 0,0 0 0 0 0,0-1-1 0 0,0 1 1 0 0,0 0 0 0 0,0 0 0 0 0,-1-1 0 0 0,1 1-1 0 0,0 0 1 0 0,0 0 0 0 0,-1-1 0 0 0,1 1 0 0 0,0 0-1 0 0,-1-1 1 0 0,1 1 0 0 0,0-1 0 0 0,-1 1 0 0 0,1 0-1 0 0,-1-1 1 0 0,1 1 0 0 0,-1 0-4 0 0,0-1 72 0 0,-4 6 23 0 0,0-2-29 0 0,4-4-55 0 0,1 0 0 0 0,-1 0 0 0 0,0 0-1 0 0,0 0 1 0 0,1 0 0 0 0,-1 0-1 0 0,0 0 1 0 0,1 0 0 0 0,-1 0 0 0 0,0-1-1 0 0,1 1 1 0 0,-1 0 0 0 0,0-1 0 0 0,1 1-1 0 0,-1 0 1 0 0,1-1 0 0 0,-1 1-1 0 0,0-1 1 0 0,1 1 0 0 0,-1-1 0 0 0,1 1-1 0 0,-1-1 1 0 0,1 0-11 0 0,2-8 88 0 0,-1-7-47 0 0,-1 13-37 0 0,1 0 0 0 0,-1 1 0 0 0,1-1 0 0 0,-1 1 0 0 0,1-1 0 0 0,0 1 0 0 0,0 0 0 0 0,0-1 0 0 0,0 1 0 0 0,1 0 0 0 0,-1-1-1 0 0,1 1 1 0 0,-1 0 0 0 0,2-1-4 0 0,9-17 9 0 0,9-15-9 0 0,-4 7 0 0 0,-15 25-7 0 0,0 0 0 0 0,0 1 0 0 0,0-1 0 0 0,0 1 0 0 0,0-1 0 0 0,1 1 0 0 0,-1 0 0 0 0,1 0 0 0 0,0 0 0 0 0,-1 0 0 0 0,2 0 7 0 0,8-6-9 0 0,-2 4-67 0 0,-8 4 65 0 0,9 0-42 0 0,-8 1 51 0 0,0 0 0 0 0,0 0 0 0 0,1 0 1 0 0,-1 1-1 0 0,0-1 0 0 0,0 1 0 0 0,0 0 0 0 0,0 0 1 0 0,-1 0-1 0 0,1 0 0 0 0,1 2 2 0 0,24 29 42 0 0,-21-24 8 0 0,-5-6-24 0 0,0 0 1 0 0,0 0-1 0 0,0 1 0 0 0,-1-1 1 0 0,1 0-1 0 0,-1 3-26 0 0,10 16 166 0 0,10 27 336 0 0,-20-49-496 0 0,-1 1 0 0 0,0 0 0 0 0,1-1 0 0 0,-1 1 0 0 0,1 0 0 0 0,-1-1-1 0 0,0 1 1 0 0,1 0 0 0 0,-1-1 0 0 0,0 1 0 0 0,0 0 0 0 0,0 0 0 0 0,0-1 0 0 0,1 1-1 0 0,-1 0 1 0 0,0 0 0 0 0,0-1 0 0 0,0 1 0 0 0,0 0 0 0 0,-1 0 0 0 0,1-1-1 0 0,0 1 1 0 0,0 0 0 0 0,0 0 0 0 0,-1-1 0 0 0,1 1 0 0 0,0 0 0 0 0,-1-1 0 0 0,1 1-1 0 0,-1 0-5 0 0,1-1-2 0 0,0 1 0 0 0,0-1 0 0 0,0 0 0 0 0,0 1 0 0 0,0-1 0 0 0,0 0 0 0 0,0 0 0 0 0,0 1 0 0 0,0-1 0 0 0,0 0 0 0 0,0 1 0 0 0,1-1 0 0 0,-1 0 0 0 0,0 0-1 0 0,0 1 1 0 0,0-1 0 0 0,0 0 0 0 0,0 0 0 0 0,1 1 0 0 0,-1-1 0 0 0,0 0 0 0 0,0 0 0 0 0,0 1 0 0 0,1-1 0 0 0,-1 0 0 0 0,0 0 0 0 0,0 0 0 0 0,1 0 0 0 0,-1 0 0 0 0,0 1 0 0 0,1-1-1 0 0,-1 0 1 0 0,0 0 0 0 0,0 0 0 0 0,1 0 0 0 0,-1 0 0 0 0,0 0 2 0 0,6-1-6813 0 0,1-5 727 0 0</inkml:trace>
  <inkml:trace contextRef="#ctx0" brushRef="#br1" timeOffset="156356.54">16618 1998 10136 0 0,'-6'-14'230'0'0,"6"13"-212"0"0,0 1-1 0 0,0 0 0 0 0,0-1 1 0 0,0 1-1 0 0,-1 0 1 0 0,1-1-1 0 0,0 1 0 0 0,0 0 1 0 0,0-1-1 0 0,0 1 0 0 0,0 0 1 0 0,0-1-1 0 0,1 1 0 0 0,-1 0 1 0 0,0-1-1 0 0,0 1 0 0 0,0 0 1 0 0,0-1-1 0 0,0 1 1 0 0,0 0-1 0 0,0-1 0 0 0,1 1 1 0 0,-1 0-1 0 0,0 0 0 0 0,0-1 1 0 0,1 1-18 0 0,0-2 87 0 0,0-1-46 0 0,0 0-17 0 0,0 1 1 0 0,0-1-1 0 0,0-1 1 0 0,0 1 0 0 0,0 0-1 0 0,-1 0 1 0 0,1 0-1 0 0,-1 0 1 0 0,0 0 0 0 0,0-2-25 0 0,0 4 27 0 0,0 0 1 0 0,0 1-1 0 0,0-1 1 0 0,0 0-1 0 0,0 0 1 0 0,0 1-1 0 0,0-1 1 0 0,0 0-1 0 0,0 1 1 0 0,0-1-1 0 0,1 0 1 0 0,-1 1-1 0 0,0-1 1 0 0,0 0-1 0 0,1 1 1 0 0,-1-1-1 0 0,1 1 1 0 0,-1-1-28 0 0,2-4 346 0 0,-1-3 23 0 0,3-5 606 0 0,-4 12-504 0 0,0 0-355 0 0,1-1-1 0 0,-1 1 1 0 0,1 0 0 0 0,0 0 0 0 0,-1 0 0 0 0,1-1 0 0 0,0 1 0 0 0,-1 0 0 0 0,1 0 0 0 0,0 0 0 0 0,0 0 0 0 0,0 0 0 0 0,0 0 0 0 0,0 0 0 0 0,0 1-1 0 0,0-1 1 0 0,1 0 0 0 0,-1 1 0 0 0,1-1-116 0 0,0-1 147 0 0,1 1 0 0 0,0-1 0 0 0,-1 1 0 0 0,1 0 0 0 0,0 0 0 0 0,0 0 0 0 0,-1 1 0 0 0,1-1 0 0 0,3 0-147 0 0,-1 2 84 0 0,0 0 1 0 0,0-1 0 0 0,0 2-1 0 0,0-1 1 0 0,0 0 0 0 0,0 1-1 0 0,0 0 1 0 0,-1 0 0 0 0,1 1-1 0 0,-1-1 1 0 0,1 1-1 0 0,-1 0 1 0 0,0 0 0 0 0,0 0-1 0 0,0 1 1 0 0,0-1 0 0 0,-1 1-1 0 0,0 0 1 0 0,1 0 0 0 0,-2 1-1 0 0,1-1 1 0 0,0 0-1 0 0,0 2-84 0 0,13 21 244 0 0,9 18 132 0 0,-7-9-10 0 0,-13-28-241 0 0,0 1 0 0 0,-1-1-1 0 0,2 9-124 0 0,-2-11 63 0 0,-1 1 0 0 0,0-1-1 0 0,1 0 1 0 0,0 0 0 0 0,1 0-1 0 0,0-1 1 0 0,4 5-63 0 0,13 17 184 0 0,-19-23-154 0 0,0 0-1 0 0,0-1 1 0 0,1 1 0 0 0,-1-1-1 0 0,1 0 1 0 0,1 0-30 0 0,-3-1 10 0 0,1 0 0 0 0,0 1 0 0 0,-1-1 0 0 0,1 0 0 0 0,-1 1-1 0 0,0 0 1 0 0,0-1 0 0 0,1 3-10 0 0,-2-3 9 0 0,0 0 1 0 0,0 0-1 0 0,0 0 0 0 0,1-1 0 0 0,-1 1 0 0 0,0 0 0 0 0,1-1 0 0 0,-1 1 0 0 0,1-1 0 0 0,0 1 0 0 0,-1-1 1 0 0,1 0-1 0 0,0 1 0 0 0,0-1 0 0 0,0 0 0 0 0,0 0 0 0 0,0 0-9 0 0,6 5 38 0 0,-7-5-31 0 0,0 1 1 0 0,0-1-1 0 0,0 0 1 0 0,1 0-1 0 0,-1 0 1 0 0,0 0-1 0 0,1 0 1 0 0,-1 0-1 0 0,1 0 1 0 0,-1-1-1 0 0,1 1 1 0 0,0-1-8 0 0,-1 1 9 0 0,-1-1-174 0 0,0 0 111 0 0,1 0 0 0 0,0 0 0 0 0,-1 0-1 0 0,1 0 1 0 0,-1 0 0 0 0,1 0 0 0 0,0 0 0 0 0,-1 0 0 0 0,1 0 0 0 0,-1 0-1 0 0,1 0 1 0 0,0 0 0 0 0,-1 0 0 0 0,1-1 0 0 0,-1 1 0 0 0,1 0 0 0 0,-1-1-1 0 0,1 1 1 0 0,-1 0 0 0 0,1-1 0 0 0,-1 1 54 0 0,-2-14-4188 0 0,2 14 4188 0 0,-3-7-6097 0 0</inkml:trace>
  <inkml:trace contextRef="#ctx0" brushRef="#br1" timeOffset="156646.539">16855 2031 10392 0 0,'31'-3'792'0'0,"-29"3"-542"0"0,-2 0-60 0 0,0 0 332 0 0,-2 0 166 0 0,-5 0 31 0 0,5 0-15 0 0,2 0-93 0 0,-1 1-41 0 0,-2 3-279 0 0,0 0 0 0 0,0 1 0 0 0,1-1 0 0 0,-1 0 0 0 0,1 1 0 0 0,0 1-291 0 0,-8 14 679 0 0,1-3-183 0 0,-1-1 0 0 0,-1-1-1 0 0,0 1 1 0 0,-8 7-496 0 0,14-18 141 0 0,0 1 0 0 0,1 0 1 0 0,0 0-1 0 0,0 0 0 0 0,0 2-141 0 0,-8 12 310 0 0,-6 9 108 0 0,11-18-269 0 0,0 0 0 0 0,-1 0 0 0 0,0 0-149 0 0,-4 5 154 0 0,10-13-123 0 0,0 0 1 0 0,0 0 0 0 0,-1 0 0 0 0,1 0 0 0 0,-1 0-1 0 0,-2 2-31 0 0,-48 39 208 0 0,32-25-158 0 0,20-18-122 0 0,1-1-10 0 0,0 0-52 0 0,0 0-230 0 0,0 0-99 0 0,0 0-869 0 0,0 0-3584 0 0,0 0-1530 0 0</inkml:trace>
  <inkml:trace contextRef="#ctx0" brushRef="#br1" timeOffset="167176.54">8060 5548 5552 0 0,'0'0'124'0'0,"0"0"17"0"0,0 0 11 0 0,-14-4 7 0 0,8 2-93 0 0,0 1 199 0 0,0 0-1 0 0,1-1 1 0 0,-1 0 0 0 0,1 0 0 0 0,-1-1-1 0 0,-1 0-264 0 0,-21-4 1258 0 0,18 3-866 0 0,1 1 0 0 0,0 1-1 0 0,-6-2-391 0 0,-20-5 497 0 0,34 8-395 0 0,-5 0 125 0 0,9-1 2 0 0,10-1-147 0 0,23-2 142 0 0,-23 3-72 0 0,13 1-154 0 0,7 2-298 0 0,-32-1 234 0 0,-1 0 10 0 0,-22 0 376 0 0,-49 0 352 0 0,-1 3 0 0 0,1 3 0 0 0,-8 4-672 0 0,-70 11 341 0 0,104-16-259 0 0,0-2 0 0 0,-43-2-82 0 0,29-2 103 0 0,-24 6-103 0 0,-15 0 0 0 0,-63-5 0 0 0,56-2 0 0 0,5-2-2 0 0,43 1 14 0 0,-155 6 176 0 0,110 0 110 0 0,-34-5-298 0 0,19-2 16 0 0,-106 11-16 0 0,51-5 235 0 0,27-1-182 0 0,36 5-157 0 0,-50 11 104 0 0,67-7 0 0 0,-49-2 0 0 0,-19 1 0 0 0,23 2 64 0 0,-61 5-64 0 0,154-14 0 0 0,-4-1 0 0 0,-31 0 0 0 0,-175 15 0 0 0,-40-13 0 0 0,226-3 0 0 0,-61 4 0 0 0,-148 6 0 0 0,51-3 0 0 0,16 0 0 0 0,114-6 0 0 0,50-1 0 0 0,-44 5 0 0 0,-137 14 0 0 0,121-12 0 0 0,41-2 0 0 0,-50 4 0 0 0,-12 1 0 0 0,109-8 0 0 0,-1-1 0 0 0,-1-1 0 0 0,3 0 0 0 0,0 1 0 0 0,-9 1 0 0 0,-91 9 0 0 0,43-2 0 0 0,-5-2 0 0 0,62-4-9 0 0,1-1 0 0 0,0-1 0 0 0,-17-1 9 0 0,44 5-344 0 0,3 1 123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49:45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81 4928 0 0,'0'-1'141'0'0,"0"-4"10"0"0,-1 1-1 0 0,1-1 1 0 0,-1 1-1 0 0,0-1 1 0 0,0 1-1 0 0,0-1 1 0 0,-1 1-1 0 0,1 0 1 0 0,-2-1-151 0 0,3 3 477 0 0,-7-31 7950 0 0,5 36-8105 0 0,1-3-316 0 0,1 1 0 0 0,0-1 0 0 0,-1 0 0 0 0,1 0 1 0 0,0 1-1 0 0,-1-1 0 0 0,1 1 0 0 0,0-1 0 0 0,-1 0 1 0 0,1 1-1 0 0,0-1 0 0 0,0 1 0 0 0,-1-1 1 0 0,1 0-1 0 0,0 1 0 0 0,0-1 0 0 0,0 1 0 0 0,0-1 1 0 0,0 1-1 0 0,0-1 0 0 0,0 1 0 0 0,0-1 0 0 0,0 1 1 0 0,0-1-1 0 0,0 1 0 0 0,0-1 0 0 0,0 1 1 0 0,0-1-7 0 0,7 39 70 0 0,-7-25-35 0 0,2 1 0 0 0,0 0 0 0 0,0 0 0 0 0,4 9-35 0 0,20 59 165 0 0,-22-70-106 0 0,0-2 11 0 0,0 0-1 0 0,1-1 1 0 0,0 1 0 0 0,1-1-1 0 0,0 0 1 0 0,1-1 0 0 0,0 0-1 0 0,3 3-69 0 0,-9-11 72 0 0,9 11 792 0 0,-10-13-855 0 0,-1 0-1 0 0,0 0 1 0 0,0 0-1 0 0,1 0 1 0 0,-1 0-1 0 0,1 0 1 0 0,-1-1-1 0 0,1 1 1 0 0,-1 0-1 0 0,1-1 0 0 0,0 1 1 0 0,-1 0-1 0 0,1 0 1 0 0,0-1-1 0 0,0 1 1 0 0,0 0-1 0 0,0-1 1 0 0,0 1-1 0 0,0 0 1 0 0,1-1-1 0 0,-1 0-8 0 0,11-31-71 0 0,-4 11 84 0 0,-2 3-7 0 0,0 0-1 0 0,2 0 0 0 0,7-16-5 0 0,-10 26 6 0 0,1 0 0 0 0,0 1 0 0 0,0-1 0 0 0,1 1 0 0 0,0 0 0 0 0,0 1 0 0 0,1-1 0 0 0,4-3-6 0 0,-7 8 38 0 0,0 0-1 0 0,-1 0 0 0 0,1 1 0 0 0,0-1 0 0 0,0 1 0 0 0,0 0 0 0 0,1 0 0 0 0,-1 0 1 0 0,0 1-1 0 0,1 0 0 0 0,-1 0 0 0 0,3-1-37 0 0,-3 2 43 0 0,-1 0 0 0 0,1 0-1 0 0,-1 0 1 0 0,1 0 0 0 0,-1 1 0 0 0,1-1 0 0 0,-1 1-1 0 0,1 0 1 0 0,-1 0 0 0 0,0 0 0 0 0,1 1 0 0 0,-1-1 0 0 0,0 1-1 0 0,0 0 1 0 0,0-1 0 0 0,1 2-43 0 0,19 11 166 0 0,-19-12-104 0 0,1 1-1 0 0,-1-1 1 0 0,1 1 0 0 0,-1 0 0 0 0,0 0 0 0 0,-1 1 0 0 0,4 2-62 0 0,10 12 332 0 0,-14-15-279 0 0,0 0 0 0 0,1 0 0 0 0,-2 0 0 0 0,1 1 0 0 0,0-1 0 0 0,-1 1 0 0 0,1 0 0 0 0,-1 0 0 0 0,0 0 0 0 0,0 0-53 0 0,-1 0 39 0 0,0-1-1 0 0,0 1 1 0 0,-1 0 0 0 0,1-1-1 0 0,-1 1 1 0 0,1 0-1 0 0,-1-1 1 0 0,0 1-1 0 0,-1 0 1 0 0,1-1-1 0 0,-1 1 1 0 0,1-1-1 0 0,-1 1 1 0 0,0 0-1 0 0,-2 2-38 0 0,-1 3 187 0 0,0 0 0 0 0,-1 0 0 0 0,-1-1 0 0 0,1 0-1 0 0,-3 3-186 0 0,-7 11 0 0 0,14-15 0 0 0,1-4 1 0 0,0-1 0 0 0,0 0 0 0 0,0 1 0 0 0,0-1 0 0 0,1 0 0 0 0,-1 1 0 0 0,1-1 0 0 0,0 0 0 0 0,-1 1 0 0 0,1-1 0 0 0,0 0-1 0 0,0 0 1 0 0,1 0 0 0 0,-1 0 0 0 0,0 0 0 0 0,2 2-1 0 0,0-2-12 0 0,0 0-1 0 0,-1 1 0 0 0,1-1 1 0 0,1 0-1 0 0,-1-1 0 0 0,0 1 1 0 0,0 0-1 0 0,1-1 13 0 0,8 5-236 0 0,18 5-1553 0 0,-15-6-3063 0 0,1 0-1632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49:47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214 525 7776 0 0,'0'0'174'0'0,"0"0"29"0"0,0 0 12 0 0,2-1-35 0 0,-1 0 9 0 0,1-1 0 0 0,0 0 0 0 0,-1 0 1 0 0,0 0-1 0 0,1 0 0 0 0,-1 0 0 0 0,0 0 0 0 0,0 0 0 0 0,0-1 1 0 0,0 1-1 0 0,0 0 0 0 0,-1-1 0 0 0,1 1 0 0 0,-1 0 1 0 0,1-1-1 0 0,-1 1 0 0 0,0-1 0 0 0,0 1 0 0 0,0-1 1 0 0,0 1-1 0 0,0 0 0 0 0,-1-1 0 0 0,1 1 0 0 0,-1 0 1 0 0,0-1-1 0 0,0 1 0 0 0,1 0 0 0 0,-1-1 0 0 0,-1 1 1 0 0,1-1-190 0 0,-2-1 192 0 0,-1-1 1 0 0,1 1-1 0 0,-1 0 1 0 0,0 0-1 0 0,0 0 1 0 0,0 1 0 0 0,-1-1-1 0 0,1 1 1 0 0,-1 0-1 0 0,0 1 1 0 0,0-1-1 0 0,0 1 1 0 0,0 0-1 0 0,-2-1-192 0 0,-4-1 208 0 0,6 2-132 0 0,0 0-1 0 0,0 1 1 0 0,0-1 0 0 0,0 1 0 0 0,-1 0-1 0 0,1 0 1 0 0,0 1 0 0 0,0-1 0 0 0,-1 1 0 0 0,1 0-1 0 0,0 1 1 0 0,0-1 0 0 0,-1 1 0 0 0,1 0-1 0 0,-4 2-75 0 0,-2 0 125 0 0,8-3-99 0 0,1 1 1 0 0,0-1-1 0 0,0 1 0 0 0,0 0 0 0 0,-1 0 1 0 0,1-1-1 0 0,0 1 0 0 0,0 1 0 0 0,0-1 1 0 0,1 0-1 0 0,-1 0 0 0 0,0 1 0 0 0,0-1 1 0 0,1 1-1 0 0,-1-1 0 0 0,0 1 1 0 0,1 0-1 0 0,-1 1-26 0 0,0 2 1 0 0,0 0 1 0 0,0 0 0 0 0,1 0 0 0 0,-1 0-1 0 0,1 1 1 0 0,1-1 0 0 0,-1 0-1 0 0,1 6-1 0 0,0-9 5 0 0,0 1 0 0 0,0 0 0 0 0,1-1 0 0 0,-1 1 0 0 0,1 0 0 0 0,0-1-1 0 0,0 1 1 0 0,0-1 0 0 0,0 1 0 0 0,1-1 0 0 0,-1 1 0 0 0,0-1 0 0 0,1 0 0 0 0,0 0-1 0 0,0 0 1 0 0,-1 0 0 0 0,1 0 0 0 0,2 1-5 0 0,1 1 23 0 0,0 0 0 0 0,0 0 1 0 0,1-1-1 0 0,0 1 0 0 0,0-1 0 0 0,-1-1 0 0 0,2 1 0 0 0,-1-1 1 0 0,0 0-1 0 0,0 0 0 0 0,1-1 0 0 0,-1 0 0 0 0,1 0 0 0 0,-1-1 1 0 0,1 1-1 0 0,5-2-23 0 0,-5 1 20 0 0,1-1 0 0 0,-1 0 0 0 0,1 0 0 0 0,-1-1 0 0 0,0 0 0 0 0,1-1 0 0 0,-1 1 0 0 0,0-1 0 0 0,-1 0 0 0 0,1-1 0 0 0,-1 0 0 0 0,1 0 0 0 0,-1 0 0 0 0,1-2-20 0 0,-2 1 12 0 0,0 0 1 0 0,-1 0-1 0 0,0 0 1 0 0,0 0 0 0 0,0-1-1 0 0,0 0 1 0 0,0-1-13 0 0,7-13 54 0 0,-6 12-28 0 0,-1 1 1 0 0,-1-1-1 0 0,3-5-26 0 0,7-27 26 0 0,-2 0 0 0 0,-2-1-1 0 0,0-12-25 0 0,-1 17 34 0 0,-5 25-6 0 0,-1-1 0 0 0,0 1 0 0 0,0-5-28 0 0,2-23-17 0 0,1-26-124 0 0,-5 62 141 0 0,0 0 0 0 0,-1-1 0 0 0,0 1 0 0 0,1-1 0 0 0,-1 1 0 0 0,-2-3 0 0 0,-1-10 0 0 0,4 15 1 0 0,0 1 0 0 0,0 0-1 0 0,0-1 1 0 0,-1 1-1 0 0,1 0 1 0 0,0-1-1 0 0,0 1 1 0 0,0 0-1 0 0,0-1 1 0 0,0 1 0 0 0,0 0-1 0 0,0-1 1 0 0,-1 1-1 0 0,1 0 1 0 0,0 0-1 0 0,0-1 1 0 0,0 1 0 0 0,-1 0-1 0 0,1 0 1 0 0,0-1-1 0 0,0 1 1 0 0,-1 0-1 0 0,1 0 1 0 0,0 0-1 0 0,0-1 1 0 0,-1 1 0 0 0,1 0-1 0 0,0 0 1 0 0,-1 0-1 0 0,1 0 1 0 0,0 0-1 0 0,-1 0 1 0 0,1 0 0 0 0,0 0-1 0 0,-1 0 1 0 0,1 0-1 0 0,0 0 1 0 0,-1 0-1 0 0,1 0 1 0 0,0 0-1 0 0,-1 0 1 0 0,1 0 0 0 0,0 0-1 0 0,-1 0 1 0 0,1 0-1 0 0,0 0 1 0 0,0 0-1 0 0,-1 1 1 0 0,1-1 0 0 0,0 0-1 0 0,-1 0 1 0 0,1 1-1 0 0,-11 8 126 0 0,4-1-134 0 0,1 1-1 0 0,-1-1 1 0 0,2 1-1 0 0,0 1 0 0 0,0-1 1 0 0,0 1-1 0 0,1 0 0 0 0,1 0 1 0 0,-1 3 8 0 0,-1 4-35 0 0,1 0 0 0 0,1 0 0 0 0,1 0 0 0 0,1 0 0 0 0,0 9 35 0 0,-3 113-104 0 0,5-121 185 0 0,0 0 1 0 0,1 1-1 0 0,1-1 0 0 0,1-1 0 0 0,2 8-81 0 0,-5-23 38 0 0,0 0 0 0 0,1 0 1 0 0,-1 1-1 0 0,0-1 0 0 0,1 0 0 0 0,-1 0 1 0 0,1 0-1 0 0,-1 0 0 0 0,1-1 1 0 0,0 1-1 0 0,0 0 0 0 0,0-1 0 0 0,0 1 1 0 0,0-1-1 0 0,0 0 0 0 0,0 1 1 0 0,1-1-1 0 0,0 0-38 0 0,17 12 339 0 0,-16-11-291 0 0,0 0 0 0 0,0 0 0 0 0,0 0 0 0 0,0-1 0 0 0,1 0 0 0 0,-1 1 1 0 0,1-2-1 0 0,-1 1 0 0 0,1 0 0 0 0,3-1-48 0 0,1 2 52 0 0,18 0 71 0 0,0-1 1 0 0,13-1-124 0 0,-14 0 29 0 0,101-3-2252 0 0,-116 3-4876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0:06.6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17 10912 0 0,'0'0'248'0'0,"0"0"-221"0"0,1 0 0 0 0,-1 0 1 0 0,0-1-1 0 0,0 1 0 0 0,0 0 1 0 0,1 0-1 0 0,-1 0 0 0 0,0-1 1 0 0,0 1-1 0 0,0 0 1 0 0,0 0-1 0 0,0-1 0 0 0,0 1 1 0 0,1 0-1 0 0,-1 0 0 0 0,0-1 1 0 0,0 1-1 0 0,0 0 0 0 0,0 0 1 0 0,0-1-1 0 0,0 1 0 0 0,0 0 1 0 0,0 0-1 0 0,0-1 1 0 0,0 1-1 0 0,0 0 0 0 0,0 0 1 0 0,0-1-1 0 0,0 1 0 0 0,0 0 1 0 0,-1-1-28 0 0,-6-2 93 0 0,5-2-53 0 0,2 4 111 0 0,0 1 46 0 0,0 0 10 0 0,0 0 14 0 0,0 0 55 0 0,0 0 20 0 0,0 0 7 0 0,0 0-37 0 0,0 20-71 0 0,1-15-132 0 0,-1 1 0 0 0,1-1 0 0 0,0 1 1 0 0,1-1-1 0 0,-1 0 0 0 0,3 4-63 0 0,1 7 193 0 0,1-1 46 0 0,0 0 1 0 0,1 0 0 0 0,8 12-240 0 0,-8-17 136 0 0,0 1 1 0 0,1-1-1 0 0,1 0-136 0 0,16 23 243 0 0,-14-16-137 0 0,-9-12-85 0 0,1 0-1 0 0,0 0 1 0 0,1 0 0 0 0,-1 0 0 0 0,1-1-1 0 0,0 1 1 0 0,0-1 0 0 0,0 0 0 0 0,0 0-1 0 0,1-1 1 0 0,0 1-21 0 0,3 1 31 0 0,-5-3-15 0 0,0 0-1 0 0,0 0 1 0 0,1-1-1 0 0,-1 1 1 0 0,1-1-1 0 0,-1 1 1 0 0,1-1-1 0 0,0 0 1 0 0,0-1-1 0 0,-1 1 0 0 0,2 0-15 0 0,-4-2-9 0 0,0 1 0 0 0,0 0 0 0 0,-1 0 0 0 0,1 0-1 0 0,0-1 1 0 0,-1 1 0 0 0,1 0 0 0 0,-1-1-1 0 0,1 1 1 0 0,0-1 0 0 0,-1 1 0 0 0,1-1 0 0 0,-1 1-1 0 0,1-1 1 0 0,-1 1 0 0 0,1-1 9 0 0,2-2-71 0 0,2-1-103 0 0,0 1 0 0 0,-1-1 1 0 0,1 0-1 0 0,-1 0 0 0 0,0-1 1 0 0,0 1-1 0 0,0-1 0 0 0,-1 0 1 0 0,0 0-1 0 0,1 0 0 0 0,-2-1 174 0 0,8-9-640 0 0,-8 13 511 0 0,0-1 0 0 0,-1 1 0 0 0,1-1 0 0 0,-1 0-1 0 0,0 1 1 0 0,0-1 0 0 0,0 0 0 0 0,0 0 0 0 0,1-2 129 0 0,15-71-1191 0 0,-17 73 1176 0 0,1-1 0 0 0,-1 1 0 0 0,0-1 0 0 0,0 1 1 0 0,0-1-1 0 0,-1-2 15 0 0,1-16 208 0 0,1 6 76 0 0,-1 9-168 0 0,0 6 29 0 0,0 1 207 0 0,-1 0-277 0 0,1 0 1 0 0,0 0-1 0 0,-1 0 0 0 0,1 0 0 0 0,0 0 1 0 0,-1 0-1 0 0,1 0 0 0 0,-1 0 1 0 0,1 0-1 0 0,0 0 0 0 0,-1 0 1 0 0,1 0-1 0 0,-1 0 0 0 0,1 0 0 0 0,0 1 1 0 0,-1-1-1 0 0,1 0 0 0 0,0 0 1 0 0,-1 0-1 0 0,1 0 0 0 0,-1 1-75 0 0,-5 7 134 0 0,1 1-1 0 0,-1 0 1 0 0,2 0-1 0 0,-1 1 1 0 0,1-1-1 0 0,-1 4-133 0 0,-1 2 178 0 0,-1 1-1 0 0,-3 4-177 0 0,6-12 95 0 0,0 0 0 0 0,1 1 0 0 0,-1 0-1 0 0,0 6-94 0 0,1-4 119 0 0,-1 1 1 0 0,-4 9-120 0 0,1-5 95 0 0,0 1 1 0 0,-1 11-96 0 0,4-16 76 0 0,1 0 0 0 0,-2 0 0 0 0,0 0 0 0 0,0 0 0 0 0,-7 10-76 0 0,-2-3 107 0 0,7-10-51 0 0,1 0-1 0 0,0 1 1 0 0,0 0 0 0 0,0 0-1 0 0,2 0 1 0 0,-1 1-1 0 0,-2 8-55 0 0,6-14 25 0 0,-1 0 0 0 0,0 0 0 0 0,0 0-1 0 0,0 0 1 0 0,-3 4-25 0 0,-3 5 63 0 0,-9 10 25 0 0,16-22-167 0 0,1-2-762 0 0,0 0-3144 0 0,0 0-1352 0 0</inkml:trace>
  <inkml:trace contextRef="#ctx0" brushRef="#br0" timeOffset="827.206">446 224 11488 0 0,'0'0'264'0'0,"0"0"34"0"0,-1 1 20 0 0,-14 19-6 0 0,4-4-301 0 0,-1 0 0 0 0,2 1 0 0 0,0 0 0 0 0,-5 12-11 0 0,10-18 154 0 0,3-5 16 0 0,-1 0 0 0 0,1 0 0 0 0,0 0 0 0 0,0 0 0 0 0,1 0 0 0 0,0 0 0 0 0,0 1 0 0 0,0 3-170 0 0,1-7 51 0 0,0-1 0 0 0,1 1-1 0 0,-1-1 1 0 0,1 1 0 0 0,-1-1 0 0 0,1 1-1 0 0,0-1 1 0 0,0 1 0 0 0,0-1 0 0 0,0 0-1 0 0,1 3-50 0 0,4 5 116 0 0,-5-9-99 0 0,0 0 0 0 0,0 0 0 0 0,0 0 0 0 0,0 0 0 0 0,0 0 0 0 0,0 0 0 0 0,0 0 0 0 0,1 0 0 0 0,-1-1 0 0 0,0 1 0 0 0,0 0 0 0 0,1-1 0 0 0,-1 1 0 0 0,1-1-17 0 0,2 2 50 0 0,1 0-13 0 0,-1-1 1 0 0,1 1 0 0 0,-1-1-1 0 0,1 0 1 0 0,-1 0 0 0 0,1 0-1 0 0,0-1 1 0 0,0 1 0 0 0,-1-1-1 0 0,1 0 1 0 0,0-1 0 0 0,0 1-1 0 0,-1-1 1 0 0,1 0-38 0 0,10-3 89 0 0,-1 0 0 0 0,0 0 0 0 0,12-7-89 0 0,-20 8 18 0 0,-1 0-1 0 0,1 1 0 0 0,-1-2 1 0 0,0 1-1 0 0,0-1 1 0 0,0 0-1 0 0,-1 0 0 0 0,1 0 1 0 0,-1 0-1 0 0,0-1 1 0 0,0 0-1 0 0,-1 0 0 0 0,0 0 1 0 0,1 0-1 0 0,-2 0 1 0 0,2-2-18 0 0,-3 3 6 0 0,1 1 0 0 0,-1-1 0 0 0,0 0 1 0 0,0 0-1 0 0,0 0 0 0 0,-1 0 1 0 0,1 0-1 0 0,-1 0 0 0 0,0 0 0 0 0,0 0 1 0 0,-1 0-1 0 0,1 0 0 0 0,-1 0 1 0 0,0 0-1 0 0,0 0 0 0 0,0 0 0 0 0,0 0 1 0 0,-1 0-1 0 0,1 1 0 0 0,-1-1 1 0 0,0 1-1 0 0,0-1 0 0 0,-1 1 1 0 0,0-2-8 0 0,-1 1-16 0 0,0-1-1 0 0,-1 1 1 0 0,1 0-1 0 0,-1 0 1 0 0,0 0-1 0 0,0 1 1 0 0,0-1-1 0 0,-1 1 1 0 0,1 1-1 0 0,-5-3 18 0 0,-4 0-29 0 0,-1 0-1 0 0,1 1 1 0 0,-12-1 29 0 0,12 3-22 0 0,0 1 1 0 0,0 1 0 0 0,0 0 21 0 0,7 0 10 0 0,6 0 20 0 0,1 0-86 0 0,0 0-24 0 0,26-3 0 0 0,-10 4 82 0 0,-1-1 1 0 0,1 0 0 0 0,-1-1 0 0 0,0-1 0 0 0,1-1 0 0 0,8-2-3 0 0,21-8 49 0 0,21-10-49 0 0,-55 19-2 0 0,60-24 2 0 0,-61 24 2 0 0,-8 3 5 0 0,-1 1-1 0 0,1-1 1 0 0,0 0 0 0 0,0 0-1 0 0,0 1 1 0 0,0-1 0 0 0,1 1-1 0 0,-1 0 1 0 0,0 0 0 0 0,0 0 0 0 0,1 0-7 0 0,-3 0 12 0 0,1 0 1 0 0,-1 0 0 0 0,0 0 0 0 0,1 0 0 0 0,-1 1 0 0 0,1-1 0 0 0,-1 0-1 0 0,0 0 1 0 0,1 1 0 0 0,-1-1 0 0 0,0 0 0 0 0,1 0 0 0 0,-1 1 0 0 0,0-1 0 0 0,0 1-1 0 0,1-1 1 0 0,-1 0 0 0 0,0 1 0 0 0,0-1 0 0 0,1 0 0 0 0,-1 1 0 0 0,0-1 0 0 0,0 1-1 0 0,0-1 1 0 0,0 1 0 0 0,0-1 0 0 0,0 0 0 0 0,0 1 0 0 0,0-1 0 0 0,0 1 0 0 0,0-1-1 0 0,0 1-12 0 0,0 17 432 0 0,0-15-446 0 0,0 7 159 0 0,0 0 1 0 0,1 0 0 0 0,0 0-1 0 0,1-1 1 0 0,0 1 0 0 0,0-1-1 0 0,1 1 1 0 0,0-1-1 0 0,5 9-145 0 0,-7-15 62 0 0,0 0-1 0 0,1 0 0 0 0,-1-1 0 0 0,1 1 0 0 0,-1 0 0 0 0,1-1 0 0 0,0 1 0 0 0,0-1 0 0 0,0 0 0 0 0,0 1 0 0 0,2 0-61 0 0,0-1 53 0 0,0 0-1 0 0,0 0 1 0 0,1-1-1 0 0,-1 1 1 0 0,0-1-1 0 0,1 0 1 0 0,-1 0-1 0 0,1-1 0 0 0,0 1 1 0 0,-1-1-1 0 0,1 0 1 0 0,-1 0-1 0 0,3-1-52 0 0,0 0 46 0 0,0 0 0 0 0,0-1 0 0 0,0 0-1 0 0,-1 0 1 0 0,1-1 0 0 0,0 0 0 0 0,-1 0-1 0 0,1-1-45 0 0,-4 2 25 0 0,0 0 0 0 0,0 0 0 0 0,0 0 0 0 0,-1 0 0 0 0,1-1 0 0 0,-1 1 0 0 0,0-1 0 0 0,1 0 0 0 0,-1 0 1 0 0,0 0-1 0 0,0-2-25 0 0,16-37 79 0 0,-1 4-259 0 0,-16 36 167 0 0,0 0 0 0 0,-1 1 0 0 0,1-1 0 0 0,0 0 0 0 0,0 0 0 0 0,-1 0 0 0 0,1 0 0 0 0,-1 0 1 0 0,0 1-1 0 0,0-1 0 0 0,1 0 0 0 0,-1 0 0 0 0,-1 0 0 0 0,1 0 0 0 0,0 0 13 0 0,0-6-23 0 0,0 7-5 0 0,0 1 86 0 0,8 21-44 0 0,3 28-170 0 0,3 0 1 0 0,3 2 155 0 0,-11-35 53 0 0,0-1 1 0 0,2 1-1 0 0,8 11-53 0 0,-15-25-55 0 0,1 1 0 0 0,-1-1 0 0 0,1 1-1 0 0,0-1 1 0 0,0 0 0 0 0,0 0 0 0 0,0 0 0 0 0,0 0 0 0 0,1 0 0 0 0,-1 0-1 0 0,1-1 1 0 0,-1 1 0 0 0,1-1 0 0 0,-1 0 0 0 0,1 1 0 0 0,0-1-1 0 0,0 0 1 0 0,0-1 0 0 0,-1 1 0 0 0,1 0 0 0 0,0-1 0 0 0,0 0 0 0 0,0 0-1 0 0,0 0 1 0 0,0 0 0 0 0,0 0 0 0 0,0 0 0 0 0,0-1 0 0 0,0 1-1 0 0,2-2 56 0 0,9-3-6531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0:08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206 491 4864 0 0,'7'-1'233'0'0,"49"-14"141"0"0,-35 5 1587 0 0,-14 5 1510 0 0,-8 4 75 0 0,-3 3-2551 0 0,-15 6-116 0 0,1-1 1 0 0,-14 3-880 0 0,-27 11 748 0 0,44-14-639 0 0,0 1-1 0 0,0 1 0 0 0,1 0 0 0 0,0 1 0 0 0,1 1 1 0 0,0 0-1 0 0,-9 10-108 0 0,18-15 38 0 0,-1-1-1 0 0,1 1 1 0 0,0 0 0 0 0,0 0 0 0 0,1 1 0 0 0,-1-1 0 0 0,2 1 0 0 0,-1 0-1 0 0,1 0 1 0 0,0 0 0 0 0,0 0 0 0 0,0 0 0 0 0,1 0 0 0 0,1 0 0 0 0,-1 1-1 0 0,1 0-37 0 0,0-3 13 0 0,0-1 0 0 0,1 0-1 0 0,-1 0 1 0 0,1 0-1 0 0,0 0 1 0 0,0 0-1 0 0,0 0 1 0 0,0 0-1 0 0,1 0 1 0 0,0 0 0 0 0,0-1-1 0 0,0 1 1 0 0,0 0-1 0 0,0-1 1 0 0,1 0-1 0 0,-1 1 1 0 0,1-1-1 0 0,0 0 1 0 0,0-1 0 0 0,0 1-1 0 0,1 0 1 0 0,-1-1-1 0 0,1 0 1 0 0,-1 0-1 0 0,1 0 1 0 0,0 0 0 0 0,-1 0-1 0 0,4 0-12 0 0,5 1 11 0 0,0 0-1 0 0,0-1 1 0 0,0 0-1 0 0,0-1 1 0 0,0-1-1 0 0,1 0 1 0 0,-1 0 0 0 0,0-1-1 0 0,5-1-10 0 0,12-4-337 0 0,0 0 0 0 0,0-2 0 0 0,8-4 337 0 0,-23 7-229 0 0,0-2 1 0 0,0 0-1 0 0,-1 0 0 0 0,0-1 1 0 0,-1-1-1 0 0,1 0 0 0 0,-2-1 1 0 0,9-8 228 0 0,-2 1-221 0 0,-10 10 126 0 0,0-1-1 0 0,0 0 0 0 0,-1-1 1 0 0,0 0-1 0 0,0 0 0 0 0,1-4 96 0 0,-7 12-3 0 0,-1 0 0 0 0,1 0-1 0 0,-1 0 1 0 0,1 0 0 0 0,-1-1 0 0 0,0 1 0 0 0,1 0-1 0 0,-1 0 1 0 0,0 0 0 0 0,0 0 0 0 0,0-1-1 0 0,0 1 1 0 0,0 0 0 0 0,0 0 0 0 0,0 0-1 0 0,-1-1 1 0 0,1 1 0 0 0,0 0 0 0 0,-1 0-1 0 0,1 0 1 0 0,-1-1 3 0 0,-4 0 67 0 0,-4 3 26 0 0,0 1 1 0 0,-1 0-1 0 0,1 1 0 0 0,1 0 1 0 0,-1 0-1 0 0,0 1 0 0 0,1 0 1 0 0,-6 4-94 0 0,-4 1 111 0 0,9-5-48 0 0,1 1 0 0 0,1-1-1 0 0,-1 1 1 0 0,1 0-1 0 0,0 1 1 0 0,0 0 0 0 0,0 0-1 0 0,1 1 1 0 0,0-1-1 0 0,0 1 1 0 0,1 1 0 0 0,0-1-1 0 0,0 1 1 0 0,1 0-1 0 0,0 0 1 0 0,0 0-1 0 0,-1 3-62 0 0,5-9 7 0 0,-8 26 114 0 0,8-27-112 0 0,-1 1 0 0 0,1 0-1 0 0,0-1 1 0 0,0 1 0 0 0,0 0 0 0 0,0-1 0 0 0,1 1 0 0 0,-1 0 0 0 0,0-1 0 0 0,1 1 0 0 0,-1-1 0 0 0,1 1 0 0 0,-1 0 0 0 0,1-1 0 0 0,0 1-9 0 0,0-1 69 0 0,-1-1 26 0 0,0 0 7 0 0,8 4 89 0 0,-7-3-180 0 0,-1-1 0 0 0,1 1 0 0 0,-1-1 0 0 0,1 1 0 0 0,0-1 0 0 0,-1 0 0 0 0,1 1 0 0 0,0-1 0 0 0,-1 0 0 0 0,1 1 0 0 0,0-1 0 0 0,0 0 0 0 0,-1 0 0 0 0,1 0 0 0 0,0 0 0 0 0,0 1 0 0 0,-1-1 0 0 0,1 0 0 0 0,0 0-1 0 0,0 0 1 0 0,-1-1 0 0 0,1 1-11 0 0,9-2 55 0 0,0 0 0 0 0,-1-1 0 0 0,0 0 0 0 0,1-1 0 0 0,-1 0 0 0 0,0 0-1 0 0,-1-1 1 0 0,1 0 0 0 0,-1-1 0 0 0,0 0 0 0 0,-1 0 0 0 0,1-1 0 0 0,-1 1-1 0 0,2-4-54 0 0,4-5-73 0 0,0 1 23 0 0,-1-1 0 0 0,0-1 0 0 0,-1 0 0 0 0,2-4 50 0 0,2 1-148 0 0,-15 18 77 0 0,0 8-82 0 0,0 3 117 0 0,0-2 23 0 0,0 0 0 0 0,0 1 0 0 0,1-1 0 0 0,0 0 1 0 0,0 0-1 0 0,1 0 0 0 0,0 1 0 0 0,3 5 13 0 0,10 26 0 0 0,-15-40 1 0 0,0 1-1 0 0,0-1 0 0 0,0 1 0 0 0,0-1 0 0 0,0 1 0 0 0,1-1 1 0 0,-1 0-1 0 0,0 1 0 0 0,0-1 0 0 0,1 1 0 0 0,-1-1 0 0 0,0 1 0 0 0,1-1 1 0 0,-1 0-1 0 0,0 1 0 0 0,1-1 0 0 0,-1 0 0 0 0,0 1 0 0 0,1-1 1 0 0,-1 0-1 0 0,1 1 0 0 0,-1-1 0 0 0,1 0 0 0 0,-1 0 0 0 0,0 1 0 0 0,1-1 1 0 0,-1 0-1 0 0,1 0 0 0 0,2 0 6 0 0,-1 2 5 0 0,1-1-1 0 0,0 0 1 0 0,0 0 0 0 0,-1-1-1 0 0,1 1 1 0 0,0 0-1 0 0,0-1 1 0 0,0 0 0 0 0,0 0-1 0 0,0 0 1 0 0,0 0 0 0 0,0 0-1 0 0,0-1 1 0 0,0 1-1 0 0,-1-1 1 0 0,1 0 0 0 0,0 1-1 0 0,0-1 1 0 0,0-1 0 0 0,-1 1-1 0 0,1 0 1 0 0,-1-1-1 0 0,1 1 1 0 0,0-1-11 0 0,8-7 47 0 0,1 1 0 0 0,-2-2 0 0 0,1 1 0 0 0,4-8-47 0 0,-3 5 34 0 0,36-44-34 0 0,-34 42 2 0 0,-9 8-14 0 0,0 1 1 0 0,-1 1-1 0 0,1-1 0 0 0,1 1 1 0 0,-1 0-1 0 0,1 0 0 0 0,1-1 12 0 0,7-4-16 0 0,-14 9 10 0 0,1 0-1 0 0,0 0 0 0 0,-1 0 0 0 0,1 0 1 0 0,0 0-1 0 0,-1 1 0 0 0,1-1 0 0 0,0 0 1 0 0,-1 0-1 0 0,1 0 0 0 0,0 1 0 0 0,-1-1 1 0 0,1 0-1 0 0,-1 1 0 0 0,1-1 0 0 0,-1 0 0 0 0,1 1 1 0 0,-1-1-1 0 0,1 1 0 0 0,-1-1 0 0 0,1 1 1 0 0,-1-1-1 0 0,1 1 0 0 0,-1-1 0 0 0,0 1 1 0 0,1-1-1 0 0,-1 1 0 0 0,0 0 0 0 0,0-1 1 0 0,1 1-1 0 0,-1 0 7 0 0,8 16-117 0 0,-4-5 86 0 0,-1-1 1 0 0,-1 1-1 0 0,0-1 1 0 0,0 1 0 0 0,-1 0-1 0 0,-1 0 31 0 0,1-3 31 0 0,0 1-1 0 0,1-1 1 0 0,-1 1-1 0 0,2-1 1 0 0,-1 1-1 0 0,2-1 1 0 0,-1 0-1 0 0,1 0 1 0 0,0-1-1 0 0,5 8-30 0 0,-8-15 131 0 0,1 0-10 0 0,-1 0-87 0 0,0-1 0 0 0,0 1-1 0 0,1 0 1 0 0,-1-1 0 0 0,0 0-1 0 0,0 1 1 0 0,1-1-1 0 0,-1 0 1 0 0,0 1 0 0 0,1-1-1 0 0,-1 0 1 0 0,1 0-1 0 0,-1 0 1 0 0,0 0 0 0 0,1-1-1 0 0,-1 1 1 0 0,0 0 0 0 0,1 0-1 0 0,-1-1-33 0 0,2 0 37 0 0,0 0 1 0 0,1-1-1 0 0,-1 1 0 0 0,0-1 1 0 0,-1 0-1 0 0,1 0 0 0 0,0 0 1 0 0,0-1-38 0 0,5-4 57 0 0,0-1 0 0 0,-1 0 0 0 0,0-1 0 0 0,6-8-57 0 0,-13 17 0 0 0,14-21 37 0 0,0 0 0 0 0,10-23-37 0 0,-21 38 0 0 0,0 0 0 0 0,1 1 0 0 0,-1 0 0 0 0,1 0 0 0 0,1 0 0 0 0,-1 0 0 0 0,1 1 0 0 0,0-1 0 0 0,2 0 0 0 0,2-3 0 0 0,-3 4 0 0 0,3 4-13 0 0,-7 2 8 0 0,0 0 0 0 0,1-1 0 0 0,-1 1 1 0 0,0 0-1 0 0,0 0 0 0 0,0 0 0 0 0,-1 1 0 0 0,1-1 0 0 0,-1 0 0 0 0,1 1 1 0 0,-1-1-1 0 0,0 1 0 0 0,1-1 0 0 0,-1 3 5 0 0,11 16-52 0 0,-4-10 48 0 0,0-1 0 0 0,-2 2 0 0 0,5 8 4 0 0,-6-10 1 0 0,1 0-1 0 0,0 0 0 0 0,1 0 0 0 0,7 8 0 0 0,-8-11-107 0 0,0 0-184 0 0,1 0 0 0 0,0 0 0 0 0,0 0-1 0 0,0-1 1 0 0,1 0 0 0 0,1 0 291 0 0,8 3-6705 0 0</inkml:trace>
  <inkml:trace contextRef="#ctx0" brushRef="#br0" timeOffset="821.766">1784 424 9760 0 0,'0'0'222'0'0,"0"0"30"0"0,7 0 244 0 0,-4 0-424 0 0,0 0 0 0 0,0 1 0 0 0,-1-1 0 0 0,1 0 0 0 0,0 1 0 0 0,0 0 0 0 0,-1 0-1 0 0,1 0 1 0 0,-1 0 0 0 0,1 0 0 0 0,-1 0 0 0 0,1 1 0 0 0,-1-1 0 0 0,0 1 0 0 0,0-1 0 0 0,1 1 0 0 0,-1 0-1 0 0,-1 0 1 0 0,1 0 0 0 0,2 2-72 0 0,0 2 370 0 0,0 1-1 0 0,0-1 0 0 0,-1 1 1 0 0,0 0-1 0 0,0 0 0 0 0,-1 1-369 0 0,1-2 136 0 0,5 16 612 0 0,0 1 0 0 0,-2-1-1 0 0,0 2 1 0 0,1 18-748 0 0,-1-13 640 0 0,-1 3 7 0 0,-5-30-519 0 0,0-2-7 0 0,0 0-5 0 0,0 0-17 0 0,0 0-10 0 0,0 0-1 0 0,0 0 2 0 0,0 0 4 0 0,-11-10 178 0 0,10 8-261 0 0,-1 0 0 0 0,1 0 0 0 0,0 1 0 0 0,0-1 0 0 0,0 0 0 0 0,0-1-1 0 0,0 1 1 0 0,0 0 0 0 0,1 0 0 0 0,-1 0 0 0 0,1 0 0 0 0,-1-1 0 0 0,1 1 0 0 0,0 0-1 0 0,0 0 1 0 0,0-1-11 0 0,3-38 47 0 0,-2 32-49 0 0,0 2 15 0 0,0-5 8 0 0,1 1-1 0 0,0 0 1 0 0,2-4-21 0 0,-3 11 3 0 0,1 1 1 0 0,-1-1 0 0 0,1 1-1 0 0,-1 0 1 0 0,1-1-1 0 0,0 1 1 0 0,1 0-1 0 0,-1 0 1 0 0,0 0-1 0 0,1 0 1 0 0,0 1-1 0 0,-1-1-3 0 0,1 1-6 0 0,0 0 0 0 0,1 0 0 0 0,-1 0 0 0 0,0 0 0 0 0,0 1 0 0 0,1-1 0 0 0,-1 1 0 0 0,1 0 0 0 0,-1 0 0 0 0,1 0 0 0 0,0 1 0 0 0,-1-1 0 0 0,1 1 0 0 0,0 0 0 0 0,0 0 0 0 0,-1 0 0 0 0,1 0 0 0 0,0 1 0 0 0,0-1 6 0 0,12 4-34 0 0,0 0 0 0 0,0 1 0 0 0,13 6 34 0 0,9 2-21 0 0,1 0 14 0 0,-26-8 16 0 0,-1 0 0 0 0,1-2 0 0 0,0 1 0 0 0,0-2 0 0 0,0 1 0 0 0,0-2 0 0 0,3 0-9 0 0,-10-1 36 0 0,1 0-1 0 0,0-1 1 0 0,-1 1-1 0 0,1-1 1 0 0,-1-1 0 0 0,1 0-1 0 0,-1 1 1 0 0,4-3-36 0 0,-8 3 16 0 0,0 0 1 0 0,0 0-1 0 0,0 0 0 0 0,-1 0 1 0 0,1 0-1 0 0,0-1 0 0 0,0 1 1 0 0,-1-1-1 0 0,1 1 0 0 0,-1-1 0 0 0,1 0 1 0 0,-1 1-1 0 0,0-1 0 0 0,1 0 1 0 0,-1 0-1 0 0,0 0 0 0 0,0 0 1 0 0,0 0-1 0 0,-1 0 0 0 0,1 0 1 0 0,0 0-1 0 0,-1-1 0 0 0,0 1 1 0 0,1 0-1 0 0,-1 0 0 0 0,0-3-16 0 0,0 2 4 0 0,-1 0-1 0 0,1-1 0 0 0,-1 1 0 0 0,1 0 0 0 0,-1 0 1 0 0,0 0-1 0 0,-1-1 0 0 0,1 1 0 0 0,0 0 0 0 0,-1 1 1 0 0,0-1-1 0 0,0 0 0 0 0,1 0 0 0 0,-2 1 0 0 0,1-1 1 0 0,0 1-1 0 0,0-1 0 0 0,-1 1 0 0 0,0 0 0 0 0,1 0 1 0 0,-1 0-1 0 0,0 0 0 0 0,0 1 0 0 0,0-1 0 0 0,0 1 1 0 0,0 0-1 0 0,0 0 0 0 0,0 0 0 0 0,0 0 0 0 0,-1 0 1 0 0,1 1-1 0 0,0-1 0 0 0,-1 1 0 0 0,1 0 0 0 0,-1 0-3 0 0,-2 0 6 0 0,1 0 0 0 0,-1 0 0 0 0,1 0 0 0 0,-1 1-1 0 0,1 0 1 0 0,-1 0 0 0 0,1 0 0 0 0,-1 1 0 0 0,1-1 0 0 0,0 1-1 0 0,-2 2-5 0 0,2-2 0 0 0,0 1-1 0 0,1 0 1 0 0,-1 0-1 0 0,1 0 1 0 0,-1 0-1 0 0,1 1 1 0 0,0 0-1 0 0,1 0 0 0 0,-1 0 1 0 0,1 0-1 0 0,-1 1 1 0 0,1-1-1 0 0,1 1 1 0 0,-1 0-1 0 0,1-1 1 0 0,-1 1-1 0 0,1 1 1 0 0,1-1-1 0 0,-1 0 0 0 0,1 0 1 0 0,0 1-1 0 0,0 1 1 0 0,0 0-5 0 0,0-1 0 0 0,0 1 0 0 0,1-1 0 0 0,0 1 0 0 0,0-1 0 0 0,0 1 0 0 0,1-1 0 0 0,0 0 0 0 0,0 1 0 0 0,1-1 0 0 0,0 0 0 0 0,2 5 5 0 0,0-2 23 0 0,1-1-1 0 0,0 1 0 0 0,0-1 0 0 0,1 0 0 0 0,0 0 1 0 0,1 0-1 0 0,0-1 0 0 0,0 0 0 0 0,1 0-22 0 0,-1-2-3 0 0,-1-1-1 0 0,1 0 0 0 0,0-1 0 0 0,0 1 1 0 0,0-1-1 0 0,0-1 0 0 0,0 1 0 0 0,1-1 1 0 0,-1-1-1 0 0,1 1 0 0 0,0-1 0 0 0,-1-1 1 0 0,8 1 3 0 0,2-2-904 0 0,0 0 0 0 0,0-1 0 0 0,0-1 0 0 0,-1 0 1 0 0,13-5 903 0 0,1-2-6128 0 0</inkml:trace>
  <inkml:trace contextRef="#ctx0" brushRef="#br0" timeOffset="1669.271">2793 448 13520 0 0,'0'0'398'0'0,"-1"-1"-3"0"0,-1 0-377 0 0,-1 0 0 0 0,1 1 1 0 0,-1-1-1 0 0,1 1 0 0 0,0-1 0 0 0,-1 1 0 0 0,1 0 1 0 0,-1 0-1 0 0,1 0 0 0 0,-1 0 0 0 0,1 0 1 0 0,-1 1-1 0 0,-1 0-18 0 0,-34 10 686 0 0,23-6-154 0 0,4-1-334 0 0,0 1 1 0 0,0 0-1 0 0,0 1 1 0 0,1 0-1 0 0,0 0 1 0 0,0 1-1 0 0,-5 5-198 0 0,1 1 294 0 0,0-1-1 0 0,1 2 0 0 0,1 0 0 0 0,-6 9-293 0 0,11-14 79 0 0,2 1-1 0 0,-1 0 1 0 0,1-1-1 0 0,1 2 0 0 0,0-1 1 0 0,0 0-1 0 0,0 4-78 0 0,4-12 18 0 0,0 0-1 0 0,0-1 0 0 0,0 1 1 0 0,0 0-1 0 0,0 0 1 0 0,0 0-1 0 0,1-1 0 0 0,-1 1 1 0 0,0 0-1 0 0,1 0 0 0 0,0-1 1 0 0,-1 1-1 0 0,1 0 0 0 0,0-1 1 0 0,0 1-1 0 0,0 0 0 0 0,0-1 1 0 0,0 0-1 0 0,0 1 1 0 0,0-1-1 0 0,1 1 0 0 0,-1-1 1 0 0,0 0-1 0 0,1 0 0 0 0,-1 0 1 0 0,1 0-1 0 0,-1 0 0 0 0,2 1-17 0 0,1 0 64 0 0,1 0 0 0 0,-1 0-1 0 0,0 0 1 0 0,1-1 0 0 0,-1 1-1 0 0,1-1 1 0 0,-1 0 0 0 0,1 0-1 0 0,0-1 1 0 0,2 1-64 0 0,9-2 81 0 0,0 0-1 0 0,-1 0 1 0 0,1-1-1 0 0,0-1 1 0 0,0-1-1 0 0,-1 0 1 0 0,3-2-81 0 0,-10 3 17 0 0,0 0 0 0 0,-1-1 0 0 0,1 0 1 0 0,-1 0-1 0 0,1-1 0 0 0,-1 0 0 0 0,-1 0 1 0 0,1-1-1 0 0,-1 0 0 0 0,0 0 1 0 0,0 0-1 0 0,0-1 0 0 0,-1 1 0 0 0,0-3-17 0 0,4-6 10 0 0,-2-1-1 0 0,0 0 0 0 0,-1-1 0 0 0,0 0 0 0 0,1-12-9 0 0,-1 7 29 0 0,-2 6-19 0 0,-2-1 0 0 0,0 1 0 0 0,-1-1 0 0 0,-1 1 0 0 0,-1-11-10 0 0,1-1 3 0 0,-1 1-20 0 0,-2-1-1 0 0,0 1 1 0 0,-2 0-1 0 0,-1 0 0 0 0,-5-14 18 0 0,10 39 0 0 0,1 1 0 0 0,0-1 0 0 0,-1 1 0 0 0,1 0 0 0 0,0 0 0 0 0,-1 0 0 0 0,1 0 0 0 0,-1 0 0 0 0,1-1 0 0 0,-1 1 0 0 0,1 0 0 0 0,-1 0 0 0 0,0 1 0 0 0,0-1 0 0 0,1 0 0 0 0,-1 0 0 0 0,0 0 0 0 0,0 0 0 0 0,0 1 0 0 0,-1-2 0 0 0,2 2 0 0 0,-1 0 0 0 0,1 0 0 0 0,0 1 0 0 0,-1-1 0 0 0,1 0 0 0 0,-1 0 0 0 0,1 0 0 0 0,0 0 0 0 0,-1 0 0 0 0,1 0 0 0 0,0 1 0 0 0,-1-1 0 0 0,1 0 0 0 0,0 0 0 0 0,-1 1 0 0 0,1-1 0 0 0,0 0 0 0 0,-1 1 0 0 0,1-1 0 0 0,0 0 0 0 0,0 0 0 0 0,-1 1 0 0 0,1-1 0 0 0,0 1 0 0 0,0-1 0 0 0,0 0 0 0 0,0 1 0 0 0,-1-1 0 0 0,1 0 0 0 0,0 1 0 0 0,0-1 0 0 0,-4 11 0 0 0,4-10 0 0 0,-4 14-10 0 0,1 1-1 0 0,0-1 0 0 0,1 1 1 0 0,0 0-1 0 0,1 2 11 0 0,1 20-51 0 0,-1 0 39 0 0,2 0 0 0 0,2 0 0 0 0,5 27 12 0 0,-2-28-53 0 0,-5-24 52 0 0,1 0-1 0 0,1 1 1 0 0,0-2 0 0 0,0 1-1 0 0,6 12 2 0 0,3 1-1 0 0,-8-15 9 0 0,1-1-1 0 0,0 0 0 0 0,0 0 0 0 0,1 0 0 0 0,0-1 0 0 0,4 4-7 0 0,-8-11 14 0 0,0 0 0 0 0,0 1 0 0 0,1-1 0 0 0,-1-1 0 0 0,0 1 0 0 0,1 0 0 0 0,0-1 0 0 0,-1 1 0 0 0,1-1 0 0 0,0 0 0 0 0,0 0 0 0 0,0 0 0 0 0,0 0 0 0 0,0 0 0 0 0,0-1 0 0 0,0 1 0 0 0,0-1 0 0 0,0 0 0 0 0,0 0 0 0 0,0 0 0 0 0,0 0 0 0 0,0-1 0 0 0,0 1 0 0 0,0-1 0 0 0,0 0 0 0 0,0 0-14 0 0,2 0 32 0 0,-1-1 1 0 0,1 0 0 0 0,-1-1 0 0 0,1 1-1 0 0,-1-1 1 0 0,0 0 0 0 0,0 0 0 0 0,0 0-1 0 0,-1-1 1 0 0,1 0 0 0 0,-1 1 0 0 0,1-1-1 0 0,-1 0 1 0 0,-1 0 0 0 0,1-1 0 0 0,0 1-1 0 0,-1-1-32 0 0,5-9 110 0 0,0-1-1 0 0,-1 0 1 0 0,0 0-1 0 0,2-14-109 0 0,23-103-901 0 0,-30 128 876 0 0,8-15-106 0 0,-8 18 38 0 0,2 6-63 0 0,2 8 151 0 0,-1-1 0 0 0,-1 1 0 0 0,0 4 5 0 0,1-2-40 0 0,-1 1 1 0 0,5 7 39 0 0,-4-9 0 0 0,-2-9 0 0 0,0 1 0 0 0,1 0 0 0 0,-1-1 0 0 0,4 5 0 0 0,1 3-6 0 0,-5-10 22 0 0,0 0 1 0 0,0 0 0 0 0,0 0 0 0 0,0 0-1 0 0,0 0 1 0 0,0-1 0 0 0,1 1 0 0 0,-1-1 0 0 0,1 1-1 0 0,0-1 1 0 0,0 0 0 0 0,0 0-17 0 0,0 0 20 0 0,2 1 39 0 0,1 0 0 0 0,-1 0 1 0 0,0-1-1 0 0,1 0 0 0 0,1 1-59 0 0,-4-3 20 0 0,-1 1 0 0 0,0-1 0 0 0,1 0 0 0 0,-1 0 1 0 0,0 0-1 0 0,0 0 0 0 0,1 0 0 0 0,-1-1 0 0 0,0 1 0 0 0,1 0 0 0 0,-1-1 0 0 0,0 0 0 0 0,0 0 0 0 0,0 0 0 0 0,2 0-20 0 0,-1-1 44 0 0,0 0-1 0 0,0 0 0 0 0,0-1 1 0 0,0 1-1 0 0,0-1 0 0 0,0 1 1 0 0,-1-1-1 0 0,1 0 0 0 0,-1 0 1 0 0,0 0-1 0 0,0 0 0 0 0,1-1-43 0 0,3-8 53 0 0,0-1 0 0 0,4-10-53 0 0,4-11-14 0 0,-3 7 14 0 0,-9 19 0 0 0,1 0 0 0 0,1 0 0 0 0,2-4 0 0 0,-6 12-2 0 0,0 0 1 0 0,0-1-1 0 0,0 1 0 0 0,0 0 0 0 0,0 0 0 0 0,0 0 0 0 0,0 0 0 0 0,1-1 1 0 0,-1 1-1 0 0,0 0 0 0 0,0 0 0 0 0,0 0 0 0 0,0 0 0 0 0,0 0 0 0 0,0 0 1 0 0,1-1-1 0 0,-1 1 0 0 0,0 0 0 0 0,0 0 0 0 0,0 0 0 0 0,0 0 0 0 0,1 0 1 0 0,-1 0-1 0 0,0 0 0 0 0,0 0 0 0 0,0 0 0 0 0,0 0 0 0 0,1 0 0 0 0,-1 0 0 0 0,0 0 1 0 0,0 0-1 0 0,0 0 0 0 0,1 0 0 0 0,-1 0 0 0 0,0 0 0 0 0,0 0 0 0 0,0 0 1 0 0,0 0-1 0 0,1 0 0 0 0,-1 0 0 0 0,0 0 0 0 0,0 0 0 0 0,0 0 0 0 0,0 0 1 0 0,1 1-1 0 0,-1-1 0 0 0,0 0 0 0 0,0 0 0 0 0,0 0 0 0 0,0 0 0 0 0,0 0 1 0 0,0 1-1 0 0,1-1 0 0 0,-1 0 0 0 0,0 0 0 0 0,0 0 0 0 0,0 0 0 0 0,0 0 1 0 0,0 1-1 0 0,0-1 0 0 0,0 0 0 0 0,0 0 0 0 0,0 0 0 0 0,0 1 0 0 0,0-1 0 0 0,0 0 2 0 0,3 10-126 0 0,2 2-48 0 0,0 0 1 0 0,1 0-1 0 0,0-1 0 0 0,6 9 174 0 0,-8-15 25 0 0,-1 1 0 0 0,1-1 0 0 0,1 0 0 0 0,-1-1 0 0 0,0 1 0 0 0,1-1 0 0 0,0 1 0 0 0,0-1 0 0 0,5 3-25 0 0,-6-6-259 0 0,0 1-1 0 0,-1 0 0 0 0,1-1 1 0 0,0 1-1 0 0,0-1 0 0 0,0 0 1 0 0,0-1-1 0 0,0 1 1 0 0,0-1-1 0 0,0 1 0 0 0,0-1 1 0 0,0-1-1 0 0,0 1 0 0 0,0 0 1 0 0,0-1-1 0 0,0 0 260 0 0,8-2-6342 0 0</inkml:trace>
  <inkml:trace contextRef="#ctx0" brushRef="#br0" timeOffset="2117.787">3802 294 15408 0 0,'0'0'348'0'0,"0"0"49"0"0,-4 0 399 0 0,-3 0-664 0 0,6 0-124 0 0,1 0-1 0 0,-1 0 1 0 0,0 0 0 0 0,1 0 0 0 0,-1 0 0 0 0,0 1 0 0 0,1-1-1 0 0,-1 0 1 0 0,1 0 0 0 0,-1 0 0 0 0,0 1 0 0 0,1-1-1 0 0,-1 0 1 0 0,1 0 0 0 0,-1 1 0 0 0,1-1 0 0 0,-1 0 0 0 0,1 1-1 0 0,-1-1 1 0 0,1 1 0 0 0,-1-1 0 0 0,1 1 0 0 0,0-1-1 0 0,-1 1 1 0 0,1-1-8 0 0,-2 3 73 0 0,-19 14 608 0 0,0 1 1 0 0,1 0-1 0 0,-14 19-681 0 0,25-27 86 0 0,1 1 0 0 0,0 0 0 0 0,1 0 0 0 0,0 0 0 0 0,1 1 0 0 0,0 0 0 0 0,1 0 0 0 0,0 1 0 0 0,1 0-86 0 0,3-6 22 0 0,0 0-1 0 0,0 0 0 0 0,0 0 1 0 0,1 0-1 0 0,0 0 0 0 0,1 5-21 0 0,0-10 4 0 0,-1 1 0 0 0,0-1 1 0 0,1 1-1 0 0,0-1 0 0 0,-1 1 0 0 0,1-1 0 0 0,0 1 0 0 0,0-1 0 0 0,1 0 0 0 0,-1 1 0 0 0,0-1 0 0 0,1 0 0 0 0,-1 0 0 0 0,1 0 0 0 0,0 0 0 0 0,0 0 0 0 0,0-1 0 0 0,0 1 0 0 0,1 1-4 0 0,2-1 34 0 0,-1 1-1 0 0,1-1 1 0 0,0 0-1 0 0,-1 0 1 0 0,1-1-1 0 0,0 0 1 0 0,2 1-34 0 0,-6-2 8 0 0,8 1 63 0 0,0 0 0 0 0,1-1 0 0 0,-1 0-1 0 0,0 0 1 0 0,0-1 0 0 0,1-1-1 0 0,6-1-70 0 0,1 0 65 0 0,-2 0-51 0 0,1-1-1 0 0,-1 0 1 0 0,0-1-1 0 0,0-1 1 0 0,0 0-1 0 0,-1-1 1 0 0,0-1-1 0 0,-1 0 1 0 0,1-1-1 0 0,-1 0 1 0 0,-1-1-1 0 0,0 0 1 0 0,-1-1-1 0 0,0-1 1 0 0,0 0-1 0 0,-1 0 1 0 0,-1-1-1 0 0,2-2-13 0 0,-4 3-126 0 0,-1 1 0 0 0,4-10 126 0 0,-9 17-5 0 0,1 1 1 0 0,-1-1-1 0 0,0 1 1 0 0,0-1-1 0 0,0 1 1 0 0,-1-1-1 0 0,1 1 1 0 0,-1-1-1 0 0,0 0 0 0 0,0 1 1 0 0,0-1-1 0 0,-1-1 5 0 0,1 4 0 0 0,0 0 0 0 0,0 1 0 0 0,0-1 0 0 0,0 0 0 0 0,-1 0 0 0 0,1 1 0 0 0,0-1 0 0 0,0 0 0 0 0,-1 1 0 0 0,1-1 0 0 0,-1 0 0 0 0,1 1 0 0 0,-1-1 0 0 0,1 0 0 0 0,-1 1 0 0 0,1-1 0 0 0,-1 1 0 0 0,1-1 0 0 0,-1 1 0 0 0,0-1 0 0 0,1 1 0 0 0,-1 0 0 0 0,0-1 0 0 0,1 1 0 0 0,-1 0 0 0 0,0-1 0 0 0,0 1 0 0 0,1 0 0 0 0,-1 0 0 0 0,0 0 0 0 0,0 0 0 0 0,1 0 0 0 0,-1 0 0 0 0,0 0 0 0 0,0 0 0 0 0,0 0 0 0 0,0 0 0 0 0,-1 0-7 0 0,-1 0-1 0 0,0 1 1 0 0,1 0 0 0 0,-1-1-1 0 0,0 1 1 0 0,1 0-1 0 0,-1 0 1 0 0,1 1-1 0 0,-1-1 1 0 0,1 0-1 0 0,0 1 1 0 0,0-1-1 0 0,-1 1 1 0 0,1 0-1 0 0,0 0 1 0 0,0 0-1 0 0,1 0 1 0 0,-1 0 0 0 0,0 0-1 0 0,1 0 1 0 0,-1 1-1 0 0,1-1 1 0 0,0 1-1 0 0,0-1 8 0 0,-5 11-14 0 0,0-1 0 0 0,1 1 0 0 0,1 0 0 0 0,0 3 14 0 0,2-9 35 0 0,0-1-39 0 0,1 0-1 0 0,0 0 1 0 0,0 0-1 0 0,1 0 1 0 0,0 1-1 0 0,0-1 1 0 0,0 0-1 0 0,1 0 1 0 0,0 0-1 0 0,0 0 1 0 0,1 4 4 0 0,1-1-2 0 0,0 1-1 0 0,1-1 1 0 0,1 1-1 0 0,-1-1 1 0 0,1-1-1 0 0,5 7 3 0 0,-7-11 2 0 0,0-1-1 0 0,1 1 0 0 0,0-1 0 0 0,-1 0 1 0 0,1 0-1 0 0,0 0 0 0 0,1 0 1 0 0,-1-1-1 0 0,5 2-1 0 0,-1 0-29 0 0,0-1 1 0 0,0 0 0 0 0,0 0-1 0 0,1-1 1 0 0,0 0 28 0 0,37 2-1614 0 0,-20-3 693 0 0,8 2-38 0 0</inkml:trace>
  <inkml:trace contextRef="#ctx0" brushRef="#br0" timeOffset="2786.776">4811 11 8536 0 0,'0'0'249'0'0,"0"0"-1"0"0,1-2-156 0 0,1-5-9 0 0,-2 5 290 0 0,0 2 127 0 0,0 0 20 0 0,0 0 25 0 0,0 0 82 0 0,0 0 40 0 0,0 0 5 0 0,0 0-19 0 0,2 0-526 0 0,-1 0-1 0 0,1 1 1 0 0,0-1 0 0 0,-1 1 0 0 0,1-1 0 0 0,-1 1-1 0 0,1-1 1 0 0,0 1 0 0 0,-1 0 0 0 0,0 0-1 0 0,1 0 1 0 0,-1 0 0 0 0,1 0 0 0 0,-1 0-1 0 0,0 0 1 0 0,0 0 0 0 0,1 0 0 0 0,-1 0 0 0 0,0 1-1 0 0,0-1 1 0 0,-1 1 0 0 0,1-1 0 0 0,0 1-1 0 0,0-1 1 0 0,-1 1 0 0 0,1-1 0 0 0,0 1-127 0 0,2 8 157 0 0,0 0 0 0 0,-1 0 0 0 0,1 0 1 0 0,-1 3-158 0 0,0 0 286 0 0,4 33 712 0 0,1 41-998 0 0,-7-49 160 0 0,0-27-104 0 0,0 1 1 0 0,0-1-1 0 0,1 0 1 0 0,1 0-1 0 0,0 2-56 0 0,1 39 416 0 0,-2-46-285 0 0,0 5 13 0 0,-1-11-138 0 0,0 0-1 0 0,0 0 0 0 0,0 0 0 0 0,0 0 0 0 0,0 1 0 0 0,0-1 1 0 0,0 0-1 0 0,0 0 0 0 0,0 0 0 0 0,0 0 0 0 0,0 0 0 0 0,0 0 1 0 0,0 0-1 0 0,0 1 0 0 0,0-1 0 0 0,0 0 0 0 0,0 0 1 0 0,0 0-1 0 0,0 0 0 0 0,0 0 0 0 0,0 0 0 0 0,0 0 0 0 0,0 0 1 0 0,0 1-1 0 0,0-1 0 0 0,0 0 0 0 0,1 0 0 0 0,-1 0 0 0 0,0 0 1 0 0,0 0-1 0 0,0 0 0 0 0,0 0 0 0 0,0 0 0 0 0,0 0 0 0 0,0 0 1 0 0,0 0-1 0 0,0 0 0 0 0,1 0 0 0 0,-1 1 0 0 0,0-1 0 0 0,0 0 1 0 0,0 0-1 0 0,0 0 0 0 0,0 0 0 0 0,0 0 0 0 0,0 0 1 0 0,1 0-1 0 0,-1 0 0 0 0,0 0 0 0 0,0 0 0 0 0,0 0 0 0 0,0-1-5 0 0,5-3 61 0 0,-1-1 0 0 0,0 0-1 0 0,0 0 1 0 0,-1 0-1 0 0,1-1 1 0 0,-1 1 0 0 0,0-1-61 0 0,16-26 39 0 0,-19 31-35 0 0,7-8-25 0 0,-1 1 0 0 0,1-1-1 0 0,0 1 1 0 0,1 0 0 0 0,0 0 0 0 0,0 1 0 0 0,1 0 0 0 0,-1 1 0 0 0,9-5 21 0 0,-7 6-66 0 0,-2 1 3 0 0,0 1 1 0 0,0 0 0 0 0,0 0 0 0 0,3-1 62 0 0,-8 4-13 0 0,0-1 0 0 0,0 1 0 0 0,0-1 0 0 0,0 1 0 0 0,0 0 0 0 0,0 1 0 0 0,0-1 0 0 0,0 0 0 0 0,0 1 0 0 0,0-1 0 0 0,0 1 1 0 0,0 0-1 0 0,-1 0 0 0 0,2 1 13 0 0,-1-1-11 0 0,1 1-1 0 0,-1 0 1 0 0,0 0 0 0 0,0 0 0 0 0,0 0 0 0 0,0 0 0 0 0,0 1 0 0 0,0 0-1 0 0,0-1 1 0 0,0 2 11 0 0,2 3 17 0 0,0 1-1 0 0,0-1 0 0 0,2 7-16 0 0,-6-11-2 0 0,1 1 0 0 0,-1 0 0 0 0,0 0 0 0 0,0 0 0 0 0,0 0 0 0 0,-1 0 0 0 0,0 0 0 0 0,1 1 0 0 0,-2-1 0 0 0,1 0 0 0 0,0 0 0 0 0,-1 0 0 0 0,0 1 2 0 0,0 4 27 0 0,-1 0 1 0 0,-1 0 0 0 0,0 0-1 0 0,0-1 1 0 0,-2 3-28 0 0,4-8 20 0 0,-2 0 1 0 0,1 0-1 0 0,0-1 1 0 0,0 1-1 0 0,-1 0 0 0 0,0-1 1 0 0,1 0-1 0 0,-1 0 0 0 0,0 1 1 0 0,0-2-1 0 0,0 1 1 0 0,-1 0-1 0 0,1-1 0 0 0,0 1 1 0 0,-1-1-21 0 0,-6 3 50 0 0,-1-1 0 0 0,1 0-1 0 0,-1 0 1 0 0,-3-1-50 0 0,-4 1 51 0 0,1 0-4 0 0,0-1 1 0 0,0 0-1 0 0,-1-1 0 0 0,-4-1-47 0 0,-4-1-328 0 0,16 2 632 0 0,-1-2 0 0 0,1 1 0 0 0,-2-2-304 0 0,-8-4-1906 0 0,18 5 1235 0 0,1 0 1 0 0,-1 0 0 0 0,0 0-1 0 0,0 0 1 0 0,1 0 0 0 0,-1-1 0 0 0,0 1-1 0 0,0-1 671 0 0,-1-5-6202 0 0</inkml:trace>
  <inkml:trace contextRef="#ctx0" brushRef="#br0" timeOffset="3479.972">5295 180 11432 0 0,'0'0'333'0'0,"0"0"0"0"0,0 0-133 0 0,0 0 226 0 0,0 0 118 0 0,0 0 28 0 0,0 0-27 0 0,-1 1-128 0 0,-3 9-104 0 0,0-1-1 0 0,1 1 1 0 0,0 0-1 0 0,0 0 1 0 0,1 0-1 0 0,1 0 1 0 0,-1 0-1 0 0,2 0 1 0 0,-1 0-1 0 0,1 1-312 0 0,1-8 96 0 0,-1 1 0 0 0,1-1 0 0 0,0 0-1 0 0,0 1 1 0 0,0-1 0 0 0,0 0 0 0 0,1 0-1 0 0,-1 1-95 0 0,5 10 305 0 0,-5-12-278 0 0,1-1 0 0 0,-1 0-1 0 0,0 1 1 0 0,1-1 0 0 0,-1 0 0 0 0,0 0 0 0 0,1 0-1 0 0,0 0 1 0 0,-1-1 0 0 0,1 1 0 0 0,-1 0 0 0 0,1 0-1 0 0,1-1-26 0 0,-1 1 40 0 0,1 0-1 0 0,0 0 0 0 0,0 0 1 0 0,0 0-1 0 0,0-1 0 0 0,0 1 0 0 0,0-1 0 0 0,0 0 1 0 0,0 1-1 0 0,0-2 0 0 0,0 1 0 0 0,0 0 0 0 0,0-1 1 0 0,0 1-1 0 0,0-1 0 0 0,0 0 0 0 0,0 0 0 0 0,2-1-39 0 0,4-2 65 0 0,0-1-1 0 0,0 0 0 0 0,-1-1 0 0 0,6-4-64 0 0,-6 3-14 0 0,1 0 29 0 0,-1-1 0 0 0,0 0 0 0 0,-1-1 0 0 0,1 0 0 0 0,-2 0 0 0 0,1-1 0 0 0,3-8-15 0 0,-3 7 4 0 0,0-1 1 0 0,0 1 0 0 0,2 1 0 0 0,-1-1-1 0 0,10-7-4 0 0,1 1 0 0 0,-8 9-38 0 0,-6 9 16 0 0,-3-1 9 0 0,-1 0 12 0 0,-1 0 1 0 0,1 0-1 0 0,0 0 1 0 0,0 0-1 0 0,0 1 0 0 0,0-1 1 0 0,0 0-1 0 0,0 0 0 0 0,0 1 1 0 0,0-1-1 0 0,-1 0 0 0 0,1 1 1 0 0,0-1-1 0 0,0 1 1 0 0,0-1-1 0 0,-1 1 0 0 0,1-1 1 0 0,0 1-1 0 0,0 0 0 0 0,-1-1 1 0 0,1 1-1 0 0,-1 0 0 0 0,1-1 1 0 0,-1 1-1 0 0,1 0 1 0 0,-1 0-1 0 0,1 0 0 0 0,-1 0 1 0 0,1-1-1 0 0,-1 2 1 0 0,1 0-6 0 0,0 2-18 0 0,0 1 1 0 0,1 0-1 0 0,-2 0 0 0 0,1 0 1 0 0,0 0-1 0 0,-1 0 1 0 0,0 3 23 0 0,1 13-70 0 0,-1-15 68 0 0,1 1 0 0 0,-2 0 0 0 0,1 0 0 0 0,-1-1-1 0 0,0 2 3 0 0,-1 13 0 0 0,-13 135 216 0 0,2-68-216 0 0,0 32 128 0 0,9-67-1 0 0,-3 72 114 0 0,6-112-214 0 0,0-1 0 0 0,0 0-1 0 0,-2 0 1 0 0,0 3-27 0 0,1-7 37 0 0,2 0 33 0 0,-3-3 58 0 0,-5 4-116 0 0,5-8-39 0 0,-6-4 75 0 0,-1-1 1 0 0,1 0-1 0 0,0 0 1 0 0,1-1-1 0 0,-1 0 0 0 0,1 0 1 0 0,0-1-1 0 0,0 0 1 0 0,1-1-1 0 0,0 1 0 0 0,0-1 1 0 0,0-1-1 0 0,1 0 0 0 0,0 1 1 0 0,0-2-1 0 0,1 1 1 0 0,1-1-1 0 0,-1 0 0 0 0,1 0 1 0 0,0 0-1 0 0,1 0 1 0 0,0-1-1 0 0,1 1 0 0 0,-2-10-48 0 0,3 7 44 0 0,0 8-43 0 0,0 1 1 0 0,1 0-1 0 0,-1 0 0 0 0,1 0 0 0 0,0 0 1 0 0,0 0-1 0 0,0 0 0 0 0,1-1 0 0 0,-1 1 1 0 0,1 0-1 0 0,-1 0 0 0 0,1 0 1 0 0,0 0-1 0 0,0 0 0 0 0,1 0 0 0 0,-1 0-1 0 0,9-15-6 0 0,-7 12 23 0 0,0 0 0 0 0,1 0 0 0 0,-1 0 0 0 0,1 1-1 0 0,0-1 1 0 0,1 1 0 0 0,4-4-17 0 0,4-2 23 0 0,0 1 0 0 0,0 1-1 0 0,1 0 1 0 0,1 1 0 0 0,-1 0 0 0 0,5 0-23 0 0,16-6 34 0 0,0 2 1 0 0,11-1-35 0 0,82-16-1 0 0,-31 8-2480 0 0,-63 14-4802 0 0</inkml:trace>
  <inkml:trace contextRef="#ctx0" brushRef="#br0" timeOffset="9190.894">4365 1060 14336 0 0,'0'0'320'0'0,"0"0"64"0"0,0 0 8 0 0,0-2 8 0 0,0 2-320 0 0,0 0-80 0 0,0 0 0 0 0,0 0 0 0 0,0 0 0 0 0,0 0 0 0 0,3 7 0 0 0,5-2 0 0 0,-1-1 0 0 0,-7-4 0 0 0,4 10 0 0 0,3 0-4232 0 0,4-1-864 0 0</inkml:trace>
  <inkml:trace contextRef="#ctx0" brushRef="#br0" timeOffset="5050.351">949 1627 9360 0 0,'0'0'208'0'0,"0"0"33"0"0,0-1 15 0 0,1-5-37 0 0,-1 4-112 0 0,0 0-1 0 0,0 0 1 0 0,0 0 0 0 0,0 0 0 0 0,0 0 0 0 0,-1 0 0 0 0,1 0 0 0 0,-1 0 0 0 0,0 0 0 0 0,1 0-1 0 0,-1 0 1 0 0,0 0 0 0 0,0 1 0 0 0,0-1 0 0 0,0 0 0 0 0,-1 1 0 0 0,1-1 0 0 0,0 0-1 0 0,-1 1 1 0 0,1 0 0 0 0,-1-1 0 0 0,1 1 0 0 0,-1 0 0 0 0,0 0 0 0 0,1 0 0 0 0,-1 0-1 0 0,0 0 1 0 0,0 0 0 0 0,0 0-107 0 0,-2 0 214 0 0,0 0 0 0 0,0 0 0 0 0,0 1-1 0 0,-1-1 1 0 0,1 1 0 0 0,0 0 0 0 0,0 0 0 0 0,0 0-1 0 0,0 0 1 0 0,0 1 0 0 0,0-1 0 0 0,-1 2-214 0 0,-25 3 169 0 0,23-4-106 0 0,-1 0 0 0 0,1 1-1 0 0,0-1 1 0 0,-1 2 0 0 0,0 0-63 0 0,-32 10 503 0 0,39-12-367 0 0,1-1-131 0 0,-1 0 0 0 0,1 0-1 0 0,0 0 1 0 0,0 1-1 0 0,0-1 1 0 0,0 0 0 0 0,-1 0-1 0 0,1 0 1 0 0,0 0-1 0 0,0 1 1 0 0,0-1-1 0 0,0 0 1 0 0,-1 0 0 0 0,1 1-1 0 0,0-1 1 0 0,0 0-1 0 0,0 0 1 0 0,0 0-1 0 0,0 1 1 0 0,0-1 0 0 0,0 0-1 0 0,0 0 1 0 0,0 1-1 0 0,0-1 1 0 0,0 0-1 0 0,0 0 1 0 0,0 1 0 0 0,0-1-1 0 0,0 0 1 0 0,0 0-1 0 0,0 1 1 0 0,0-1-1 0 0,0 0 1 0 0,0 1-5 0 0,4 8 34 0 0,0-4-14 0 0,1-1 0 0 0,0 0 0 0 0,0 0 1 0 0,0 0-1 0 0,0 0 0 0 0,1-1 0 0 0,-1 0 0 0 0,1 0 0 0 0,0 0 1 0 0,0-1-1 0 0,0 0 0 0 0,4 1-20 0 0,21 9 264 0 0,3 2-225 0 0,-10-4-119 0 0,0 1 1 0 0,-1 1-1 0 0,0 1 0 0 0,-1 1 0 0 0,3 2 80 0 0,-21-12 0 0 0,0-1 0 0 0,0 1 0 0 0,-1 0 0 0 0,1 1 0 0 0,-1-1 0 0 0,0 0-1 0 0,0 1 1 0 0,0 0 0 0 0,0 1 0 0 0,-2-4 18 0 0,0 1-1 0 0,0-1 1 0 0,0 1-1 0 0,0-1 1 0 0,0 1-1 0 0,-1 0 1 0 0,1-1 0 0 0,-1 1-1 0 0,0 0 1 0 0,0-1-1 0 0,0 1 1 0 0,0 0-1 0 0,0-1 1 0 0,0 1-1 0 0,-1 0 1 0 0,1-1 0 0 0,-1 1-1 0 0,-1 2-17 0 0,-1 1 99 0 0,0-1 0 0 0,0 1 0 0 0,-1-1 0 0 0,0 0-1 0 0,0 0 1 0 0,0 0 0 0 0,-1-1 0 0 0,0 0 0 0 0,0 1 0 0 0,0-1 0 0 0,0-1-1 0 0,0 1 1 0 0,-6 2-99 0 0,-8 3 144 0 0,-1-1 0 0 0,0-1 0 0 0,-13 3-144 0 0,-26 2 134 0 0,53-10-142 0 0,0 0 0 0 0,-1-1 0 0 0,1 0 0 0 0,0 0 0 0 0,0-1 0 0 0,-1 0 0 0 0,1 0 0 0 0,0 0 0 0 0,0-1 0 0 0,-1 0 0 0 0,1 0 0 0 0,0-1 0 0 0,0 1 0 0 0,0-1 0 0 0,-5-3 8 0 0,10 4-148 0 0,0 0 0 0 0,0 0 0 0 0,0 0 0 0 0,0 0 0 0 0,0-1 0 0 0,0 1 0 0 0,0 0 0 0 0,1 0 0 0 0,-1-1 0 0 0,0 1 0 0 0,1 0 1 0 0,0-1-1 0 0,-1 1 0 0 0,1-1 0 0 0,0 1 0 0 0,-1-1 0 0 0,1 1 0 0 0,0 0 0 0 0,0-1 0 0 0,0 1 0 0 0,0-1 148 0 0,4-8-5962 0 0</inkml:trace>
  <inkml:trace contextRef="#ctx0" brushRef="#br0" timeOffset="5307.642">1158 1501 14112 0 0,'0'0'322'0'0,"0"0"45"0"0,0 0 17 0 0,0 0-45 0 0,0 2-221 0 0,0 36 839 0 0,1 0 1 0 0,2 0-1 0 0,4 10-957 0 0,5 34 576 0 0,-6-36-331 0 0,2 2-245 0 0,11 55 158 0 0,-18-99-324 0 0,-1-1 1 0 0,0 1-1 0 0,0-1 1 0 0,0 1-1 0 0,0-1 1 0 0,0 0 0 0 0,-1 1-1 0 0,1-1 1 0 0,-1 1-1 0 0,0-1 1 0 0,-1 2 165 0 0,-2 3-6361 0 0</inkml:trace>
  <inkml:trace contextRef="#ctx0" brushRef="#br0" timeOffset="5806.532">1109 1710 11024 0 0,'7'-3'530'0'0,"-3"0"-455"0"0,0 0 0 0 0,0 0 0 0 0,0 1 0 0 0,1 0-1 0 0,-1 0 1 0 0,1 0 0 0 0,0 0 0 0 0,-1 1 0 0 0,1-1-1 0 0,2 1-74 0 0,11-2 17 0 0,0 0 0 0 0,4 2-17 0 0,-22 1 8 0 0,204-7 1416 0 0,-178 6-1274 0 0,130-10 372 0 0,-144 10-469 0 0,-98 30 500 0 0,77-25-363 0 0,0 0 1 0 0,1 0-1 0 0,0 1 0 0 0,-1 0 1 0 0,1 1-1 0 0,1 0 0 0 0,-7 5-190 0 0,-4 5 287 0 0,5-7 18 0 0,1 2-1 0 0,-8 8-304 0 0,17-15 55 0 0,1-1-1 0 0,-1 1 0 0 0,0 0 0 0 0,1 0 0 0 0,0-1 0 0 0,-1 2 0 0 0,2-1 0 0 0,-1 0 0 0 0,0 0 0 0 0,1 0 0 0 0,-1 4-54 0 0,1-4 34 0 0,1-1 0 0 0,0 1 0 0 0,-1-1-1 0 0,1 1 1 0 0,0-1 0 0 0,1 1 0 0 0,-1-1 0 0 0,1 0 0 0 0,-1 1 0 0 0,1-1 0 0 0,0 1-34 0 0,0-3 8 0 0,-1 0 0 0 0,1 1 0 0 0,0-1 0 0 0,-1 0 1 0 0,1 0-1 0 0,0 0 0 0 0,0 0 0 0 0,-1 0 0 0 0,1 0 1 0 0,0 0-1 0 0,0-1 0 0 0,0 1 0 0 0,0 0 0 0 0,0 0 0 0 0,0-1 1 0 0,1 1-1 0 0,-1-1 0 0 0,0 1 0 0 0,0-1 0 0 0,0 1 0 0 0,1-1 1 0 0,-1 0-1 0 0,0 1 0 0 0,0-1 0 0 0,1 0 0 0 0,-1 0 1 0 0,0 0-1 0 0,1 0 0 0 0,-1 0 0 0 0,0 0 0 0 0,0-1 0 0 0,1 1-8 0 0,10-2 61 0 0,-1-1-1 0 0,1 0 0 0 0,-1-1 0 0 0,1 0 0 0 0,-1-1 0 0 0,-1 0 1 0 0,1-1-1 0 0,9-6-60 0 0,-14 8-77 0 0,0 0 1 0 0,0-1 0 0 0,-1 0 0 0 0,1 0-1 0 0,-1-1 1 0 0,0 1 0 0 0,0-1 0 0 0,3-6 76 0 0,6-11-1212 0 0,10-20 1212 0 0,-22 39-105 0 0,4-10-123 0 0,-3 6 99 0 0,0 1 0 0 0,1 0-1 0 0,0 0 1 0 0,2-3 129 0 0,-8 14 65 0 0,1-1 0 0 0,0 0 0 0 0,0 0 1 0 0,0 1-1 0 0,0-1 0 0 0,0 1 0 0 0,1-1 0 0 0,0 1 1 0 0,-1-1-1 0 0,1 1 0 0 0,1 1-65 0 0,4 44 834 0 0,-2-31-709 0 0,-1-3-105 0 0,0 1-1 0 0,1-1 1 0 0,1 0 0 0 0,0-1 0 0 0,1 1 0 0 0,1-1-1 0 0,5 11-19 0 0,-10-24-4 0 0,0 1 0 0 0,0-1 0 0 0,-1 0 0 0 0,1 0 0 0 0,0 0 0 0 0,0 0 0 0 0,0 0 0 0 0,0 0 0 0 0,0 0 0 0 0,0 0 0 0 0,0 0 0 0 0,0 0-1 0 0,1 0 1 0 0,-1-1 0 0 0,0 1 0 0 0,1 0 0 0 0,-1-1 0 0 0,0 1 0 0 0,1-1 0 0 0,-1 0 0 0 0,1 1 4 0 0,12-3-4938 0 0,-4-1-694 0 0</inkml:trace>
  <inkml:trace contextRef="#ctx0" brushRef="#br0" timeOffset="7017.156">2831 1321 11600 0 0,'0'0'264'0'0,"0"0"34"0"0,0 0 21 0 0,0 0-36 0 0,0 2-186 0 0,5 11 357 0 0,-1 1 0 0 0,-1 0 0 0 0,0 0 0 0 0,-1 0 0 0 0,0 4-454 0 0,5 33 998 0 0,26 112 1850 0 0,-10-73-1512 0 0,-23-87-1330 0 0,11 34 109 0 0,-10-34-96 0 0,-1-1 1 0 0,1 1-1 0 0,1-1 0 0 0,-1 0 0 0 0,0 1 0 0 0,0-1 1 0 0,1 0-1 0 0,-1 0 0 0 0,1 0 0 0 0,0 0 0 0 0,0 0 1 0 0,0 0-20 0 0,-1-1-70 0 0,-1-1 2 0 0,0 0-172 0 0,7-21-3393 0 0,-3 6 2259 0 0</inkml:trace>
  <inkml:trace contextRef="#ctx0" brushRef="#br0" timeOffset="7190.82">3052 1554 14336 0 0,'0'0'330'0'0,"0"0"45"0"0,0 0 17 0 0,2 1-47 0 0,0 1-320 0 0,-1 0-1 0 0,1 0 1 0 0,0 0-1 0 0,-1 0 1 0 0,1 0-1 0 0,-1 0 1 0 0,1 0 0 0 0,-1 1-1 0 0,0-1 1 0 0,0 0-1 0 0,0 2-24 0 0,3 5 440 0 0,17 42 2259 0 0,-16-39-2100 0 0,-1 0 0 0 0,1 0 0 0 0,1-1 0 0 0,5 8-599 0 0,23 47 744 0 0,-32-61-784 0 0,-2-4 2 0 0,0-1 0 0 0,0 1 0 0 0,0-1 0 0 0,1 0 0 0 0,-1 1 0 0 0,0-1 0 0 0,0 1 1 0 0,0-1-1 0 0,1 1 0 0 0,-1-1 0 0 0,0 0 0 0 0,1 1 0 0 0,-1-1 0 0 0,0 0 0 0 0,1 1 0 0 0,-1-1 1 0 0,0 0-1 0 0,1 1 0 0 0,-1-1 0 0 0,1 0 0 0 0,-1 0 0 0 0,0 0 0 0 0,1 1 0 0 0,-1-1 0 0 0,1 0 38 0 0,0 0-5143 0 0,-1 0-1805 0 0</inkml:trace>
  <inkml:trace contextRef="#ctx0" brushRef="#br0" timeOffset="7373.121">3059 1394 13256 0 0,'0'0'389'0'0,"0"0"-6"0"0,0 0-205 0 0,0 0 37 0 0,0 0 45 0 0,0 0 11 0 0,0 0-61 0 0,0 0-244 0 0,0 10-132 0 0,1 12 161 0 0,2-8-3931 0 0,-2-3-789 0 0</inkml:trace>
  <inkml:trace contextRef="#ctx0" brushRef="#br0" timeOffset="7741.211">3277 1440 9880 0 0,'7'-3'577'0'0,"50"-16"5010"0"0,32-5-5587 0 0,-51 14 1315 0 0,-31 8-1089 0 0,1 1 0 0 0,0-1 0 0 0,0 1-1 0 0,-1 1 1 0 0,4-1-226 0 0,-9 1 26 0 0,0 0-1 0 0,0 1 1 0 0,0-1 0 0 0,0 0-1 0 0,0 1 1 0 0,0-1 0 0 0,-1 1-1 0 0,1-1 1 0 0,0 1 0 0 0,-1 0 0 0 0,2 1-26 0 0,-2-2 8 0 0,0 1 1 0 0,0 0 0 0 0,-1-1-1 0 0,1 1 1 0 0,0 0 0 0 0,-1 0-1 0 0,1-1 1 0 0,0 1 0 0 0,-1 0 0 0 0,1 0-1 0 0,-1 0 1 0 0,0 0 0 0 0,1 0-1 0 0,-1 0 1 0 0,0 0 0 0 0,1 0 0 0 0,-1 0-1 0 0,0 0 1 0 0,0 0 0 0 0,0 0-1 0 0,0 0 1 0 0,0 0-9 0 0,0 4 5 0 0,-1 1 0 0 0,0-1 0 0 0,0 0-1 0 0,0 0 1 0 0,0 0 0 0 0,-1 0 0 0 0,0 0 0 0 0,0 0 0 0 0,0-1 0 0 0,-1 1-1 0 0,1 0 1 0 0,-4 3-5 0 0,-6 8-4 0 0,-1-1-1 0 0,-12 12 5 0 0,-2 1 4 0 0,11-11 76 0 0,-1-1 0 0 0,-1-1-1 0 0,-12 8-79 0 0,6-4 153 0 0,13-11-76 0 0,-1 1 0 0 0,1-2 0 0 0,-2 0 0 0 0,1 0 0 0 0,-1-1 0 0 0,0-1 0 0 0,0 0 0 0 0,-1 0-77 0 0,-9-4 0 0 0,23-1 0 0 0,0 0 0 0 0,0 0 0 0 0,-1 0 0 0 0,1 0 0 0 0,0 0 0 0 0,0 0 0 0 0,-1 0 0 0 0,1 0 0 0 0,0 0 0 0 0,0 0 0 0 0,-1 0 0 0 0,1 0 0 0 0,0 0 0 0 0,0 0 0 0 0,-1 0 0 0 0,1 0 0 0 0,0 0 0 0 0,0 0 0 0 0,-1 0 0 0 0,1-1 0 0 0,0 1 0 0 0,0 0 0 0 0,0 0 0 0 0,-1 0 0 0 0,1 0 0 0 0,0 0 0 0 0,0-1 0 0 0,0 1 0 0 0,-1 0 0 0 0,1 0 0 0 0,0 0 0 0 0,0-1 0 0 0,0 1 0 0 0,0 0 0 0 0,0 0 0 0 0,0 0 0 0 0,-1-1 0 0 0,1 1 0 0 0,0 0 0 0 0,0 0 0 0 0,0-1 0 0 0,0 1 0 0 0,0 0 0 0 0,0 0 0 0 0,0-1 0 0 0,0 1 0 0 0,0 0 0 0 0,0 0 0 0 0,0-1 0 0 0,0 1 0 0 0,0 0 0 0 0,0 0 0 0 0,0-1 0 0 0,1 1 0 0 0,-1 0 0 0 0,0 0 0 0 0,0 0 0 0 0,0-1 0 0 0,0 1 0 0 0,0 0 0 0 0,1 0 0 0 0,-1-1 0 0 0,3 0 0 0 0,0-1 0 0 0,0 1 0 0 0,0 0 0 0 0,0 0 0 0 0,1 0 0 0 0,-1 1 0 0 0,0-1 0 0 0,0 1 0 0 0,1-1 0 0 0,-1 1 0 0 0,1 0 0 0 0,-1 0 0 0 0,0 1 0 0 0,2-1 0 0 0,9 1 0 0 0,0-1-19 0 0,-3-1 62 0 0,1 1 0 0 0,-1 1 1 0 0,1 0-1 0 0,-1 0 0 0 0,0 1 0 0 0,0 1 0 0 0,4 0-43 0 0,15 6 39 0 0,1-1 0 0 0,0-2 0 0 0,15 1-39 0 0,-34-7-56 0 0,1-1 0 0 0,0 0 0 0 0,-1 0 0 0 0,0-1-1 0 0,1 0 1 0 0,-1-2 0 0 0,7-2 56 0 0,-17 6-73 0 0,27-12-4541 0 0,-26 10 3412 0 0,15-7-4883 0 0</inkml:trace>
  <inkml:trace contextRef="#ctx0" brushRef="#br0" timeOffset="8535.326">3831 1457 10448 0 0,'-3'-1'193'0'0,"-1"0"0"0"0,0 1 0 0 0,0 0 0 0 0,0-1 1 0 0,0 1-1 0 0,0 1 0 0 0,0-1 0 0 0,1 1 0 0 0,-1-1 1 0 0,0 1-1 0 0,0 0 0 0 0,1 0 0 0 0,-1 1 0 0 0,0-1 1 0 0,1 1-1 0 0,-4 2-193 0 0,-4 3 818 0 0,0 1 0 0 0,0 0 0 0 0,1 1 1 0 0,-2 2-819 0 0,1-1-11 0 0,3-1 172 0 0,0 0 0 0 0,1 0 1 0 0,0 1-1 0 0,1 0 0 0 0,0 0 0 0 0,-2 7-161 0 0,-2 2 111 0 0,6-11-62 0 0,0 0 0 0 0,0 1-1 0 0,1 0 1 0 0,0 0-1 0 0,1-1 1 0 0,0 2-1 0 0,0 4-48 0 0,2-12 59 0 0,0-2 9 0 0,15 10 169 0 0,-12-10-214 0 0,-1 1 0 0 0,0-1 0 0 0,1 1 0 0 0,-1-1 0 0 0,0 0 0 0 0,1 0 0 0 0,-1 0 0 0 0,0 0 0 0 0,1-1 0 0 0,-1 1 0 0 0,0-1 0 0 0,1 1 1 0 0,-1-1-1 0 0,0 0 0 0 0,0 0 0 0 0,1 0 0 0 0,-1 0 0 0 0,0 0 0 0 0,1-1-23 0 0,6-4 62 0 0,0 0 1 0 0,-1-1 0 0 0,7-7-63 0 0,-5 5 30 0 0,9-9-30 0 0,-15 13 0 0 0,1 0 0 0 0,0 0 0 0 0,0 1 0 0 0,1 0 0 0 0,3-2 0 0 0,-4 2-3 0 0,-4 3-4 0 0,1 0 0 0 0,0 0 0 0 0,0 0 0 0 0,-1 0 0 0 0,1 0 0 0 0,0 1 0 0 0,0-1 0 0 0,0 1 0 0 0,0-1 0 0 0,0 1 0 0 0,0 0 7 0 0,0 0-16 0 0,-1-1 0 0 0,1 1-1 0 0,-1 0 1 0 0,0 0 0 0 0,1 1-1 0 0,-1-1 1 0 0,1 0-1 0 0,-1 0 1 0 0,0 1 0 0 0,1-1-1 0 0,-1 1 1 0 0,1-1-1 0 0,-1 1 1 0 0,0 0 0 0 0,0-1-1 0 0,1 1 1 0 0,-1 0 0 0 0,0 0-1 0 0,0 0 1 0 0,0 0-1 0 0,0 0 1 0 0,0 0 0 0 0,0 0-1 0 0,0 1 17 0 0,4 3-20 0 0,-1 2-1 0 0,0-1 0 0 0,0 0 1 0 0,0 1 20 0 0,-2-3-13 0 0,4 3 39 0 0,0-1-1 0 0,1 0 0 0 0,0 0 1 0 0,0-1-1 0 0,0 0 0 0 0,5 3-25 0 0,-9-6 19 0 0,1 0-1 0 0,0-1 0 0 0,0 1 0 0 0,0-1 0 0 0,0 1 1 0 0,0-1-1 0 0,0-1 0 0 0,0 1 0 0 0,0 0 0 0 0,0-1 1 0 0,0 0-1 0 0,0 0 0 0 0,1 0 0 0 0,-1 0 0 0 0,1-1-18 0 0,-2 0 21 0 0,0 1-1 0 0,0-1 1 0 0,-1 0-1 0 0,1 0 1 0 0,0 0-1 0 0,-1 0 0 0 0,1 0 1 0 0,-1 0-1 0 0,1-1 1 0 0,-1 1-1 0 0,0-1 1 0 0,1 0-1 0 0,-1 0 1 0 0,0 0-1 0 0,0 0 0 0 0,0 0 1 0 0,0 0-1 0 0,-1 0 1 0 0,1-1-1 0 0,-1 1 1 0 0,1-1-1 0 0,0-1-20 0 0,9-25-519 0 0,-2 1-1 0 0,-1-1 0 0 0,1-12 520 0 0,5-36-2871 0 0,14-64-2044 0 0,-27 138 4886 0 0,-1-1 1 0 0,1 0-1 0 0,-1 0 0 0 0,1 1 0 0 0,-1-1 1 0 0,0-1 28 0 0,0 2 431 0 0,0 2 134 0 0,0 1 48 0 0,0 0 166 0 0,0 0 76 0 0,0 0 10 0 0,-1 17 794 0 0,-5 79 72 0 0,6-90-1607 0 0,0 0-1 0 0,0 0 1 0 0,1 0-1 0 0,0 4-123 0 0,1 13 298 0 0,1 84 1889 0 0,1-47-570 0 0,2-29-1407 0 0,-4-23-188 0 0,4-1 40 0 0,-5-6 14 0 0,4-8 2 0 0,-2 1-188 0 0,1 1-1 0 0,-1-1 0 0 0,0 0 0 0 0,0 0 1 0 0,-1 0-1 0 0,1 0 0 0 0,-2 0 0 0 0,2-4 112 0 0,5-16-521 0 0,-4 17 256 0 0,1-1 0 0 0,0 1 0 0 0,1 1-1 0 0,3-5 265 0 0,-2 2-182 0 0,-5 9 174 0 0,-1 0-1 0 0,1 0 1 0 0,-1 0-1 0 0,1 0 0 0 0,0 1 1 0 0,-1-1-1 0 0,1 1 0 0 0,0-1 1 0 0,0 1-1 0 0,0 0 1 0 0,0-1-1 0 0,1 1 0 0 0,-1 0 1 0 0,0 1-1 0 0,0-1 1 0 0,0 0-1 0 0,1 1 0 0 0,-1-1 1 0 0,1 1-1 0 0,-1 0 0 0 0,0-1 1 0 0,1 1-1 0 0,-1 0 9 0 0,1 1 12 0 0,0-1-1 0 0,1 0 1 0 0,-1 1 0 0 0,0 0-1 0 0,0 0 1 0 0,0-1-1 0 0,0 2 1 0 0,0-1 0 0 0,-1 0-1 0 0,1 1 1 0 0,0-1 0 0 0,-1 1-1 0 0,1 0 1 0 0,0 0-1 0 0,1 2-11 0 0,-3-3 154 0 0,1 1 4 0 0,9 9 10 0 0,-8-9-123 0 0,-1 0 0 0 0,1 1 0 0 0,-1-1 0 0 0,1 1 0 0 0,-1-1 0 0 0,0 1 0 0 0,2 3-45 0 0,-1 0 106 0 0,1 0 0 0 0,0 0 0 0 0,1-1 0 0 0,-1 1 0 0 0,1-1 0 0 0,0 0 0 0 0,1 0 0 0 0,-1-1 0 0 0,1 0 0 0 0,2 2-106 0 0,20 16 389 0 0,-25-19-445 0 0,0-1 0 0 0,0 0-1 0 0,1 0 1 0 0,-1 0-1 0 0,1 0 1 0 0,0 0 0 0 0,0-1-1 0 0,-1 0 1 0 0,1 0 0 0 0,0 0-1 0 0,0 0 1 0 0,0-1-1 0 0,0 1 1 0 0,0-1 0 0 0,0 0-1 0 0,0 0 1 0 0,0 0 0 0 0,0-1-1 0 0,0 0 1 0 0,0 1-1 0 0,0-1 57 0 0,-2 0-852 0 0</inkml:trace>
  <inkml:trace contextRef="#ctx0" brushRef="#br0" timeOffset="8927.162">3903 1345 12480 0 0,'2'-3'109'0'0,"0"2"1"0"0,-1-1 0 0 0,1 0 0 0 0,0 0 0 0 0,0 0 0 0 0,0 1-1 0 0,0-1 1 0 0,0 1 0 0 0,0 0 0 0 0,1 0 0 0 0,-1-1-1 0 0,0 1 1 0 0,3 0-110 0 0,37-10 1447 0 0,-24 6-777 0 0,-5 3-260 0 0,0 0 0 0 0,0 1 1 0 0,7 0-411 0 0,2 0 320 0 0,54-3 148 0 0,21-1-2005 0 0,-78 4-4385 0 0</inkml:trace>
  <inkml:trace contextRef="#ctx0" brushRef="#br0" timeOffset="9746.818">4698 1340 10336 0 0,'-8'1'108'0'0,"1"-1"0"0"0,0 1 0 0 0,0 0-1 0 0,0 1 1 0 0,0 0 0 0 0,1 0 0 0 0,-1 0 0 0 0,0 1 0 0 0,1 0 0 0 0,0 0 0 0 0,-3 2-108 0 0,-4 4 534 0 0,0 0 0 0 0,1 1-1 0 0,0 0 1 0 0,-6 8-534 0 0,14-15 201 0 0,0 1-1 0 0,1-1 1 0 0,0 1-1 0 0,0 0 1 0 0,0 0 0 0 0,0 0-1 0 0,1 1 1 0 0,-1-1-1 0 0,1 1 1 0 0,0-1-1 0 0,0 1 1 0 0,1 0-1 0 0,0 0 1 0 0,-1 0-1 0 0,2 0 1 0 0,-1 0-1 0 0,0 4-200 0 0,1-7 50 0 0,1-1 0 0 0,-1 1 0 0 0,0 0-1 0 0,0-1 1 0 0,1 1 0 0 0,-1 0 0 0 0,1-1-1 0 0,0 1 1 0 0,0 0 0 0 0,-1-1 0 0 0,1 1-1 0 0,0-1 1 0 0,0 1 0 0 0,0-1 0 0 0,0 0-1 0 0,1 1 1 0 0,-1-1 0 0 0,0 0 0 0 0,0 0-1 0 0,1 0 1 0 0,-1 0 0 0 0,1 0 0 0 0,-1 0-1 0 0,1 0 1 0 0,-1-1 0 0 0,1 1 0 0 0,0 0-1 0 0,-1-1 1 0 0,1 1 0 0 0,0-1 0 0 0,-1 0-1 0 0,1 0 1 0 0,0 1 0 0 0,0-1-50 0 0,3 0 27 0 0,0 0-1 0 0,0 1 1 0 0,0-1 0 0 0,-1-1-1 0 0,1 1 1 0 0,0-1 0 0 0,0 0 0 0 0,0 0-1 0 0,-1 0 1 0 0,1-1 0 0 0,-1 1-1 0 0,2-2-26 0 0,11-8 71 0 0,0-1 0 0 0,0 0 0 0 0,-1-2 0 0 0,9-9-71 0 0,-6 6 26 0 0,-4 2-19 0 0,-8 8-5 0 0,0 1 0 0 0,1-1-1 0 0,6-4-1 0 0,-12 10-1 0 0,0 0 0 0 0,1-1 0 0 0,-1 1 0 0 0,0 0 0 0 0,1 0 0 0 0,-1 0-1 0 0,1 1 1 0 0,-1-1 0 0 0,1 0 0 0 0,-1 1 0 0 0,1 0 0 0 0,-1-1 0 0 0,1 1 0 0 0,-1 0 0 0 0,1 0-1 0 0,1 1 2 0 0,-2 0-23 0 0,-1 0 0 0 0,1 0-1 0 0,-1 0 1 0 0,0 0 0 0 0,1 0-1 0 0,-1 0 1 0 0,0 0 0 0 0,0 0-1 0 0,1 1 1 0 0,-1-1 0 0 0,0 0-1 0 0,-1 1 1 0 0,1-1 0 0 0,1 2 23 0 0,2 7-30 0 0,-1 0 1 0 0,0 1 0 0 0,0-1 0 0 0,-1 1-1 0 0,0 5 30 0 0,-1-5 38 0 0,1-1 0 0 0,0 0 0 0 0,1 0 0 0 0,0 0-1 0 0,2 5-37 0 0,-1-1 256 0 0,-4-12-147 0 0,1-1 0 0 0,-1 1 0 0 0,0-1 0 0 0,1 1 0 0 0,-1-1 0 0 0,1 1 0 0 0,-1-1 0 0 0,1 1 0 0 0,0-1 0 0 0,-1 0 0 0 0,1 1 0 0 0,1 0-109 0 0,11-17 247 0 0,-1 0 0 0 0,4-7-247 0 0,-1 2-62 0 0,7-9 352 0 0,10-8-290 0 0,-24 29-61 0 0,-1 1 1 0 0,1 0 0 0 0,1 0 0 0 0,-1 0 0 0 0,1 1-1 0 0,8-4 61 0 0,11-3-192 0 0,-27 13 187 0 0,0 0-1 0 0,0-1 0 0 0,0 1 0 0 0,-1 0 1 0 0,1 0-1 0 0,0 0 0 0 0,0 0 1 0 0,0 0-1 0 0,-1 0 0 0 0,1 1 0 0 0,0-1 1 0 0,0 0-1 0 0,0 0 0 0 0,-1 0 1 0 0,1 1-1 0 0,0-1 0 0 0,0 1 0 0 0,-1-1 1 0 0,1 0-1 0 0,0 1 6 0 0,4 1-46 0 0,-3-1 45 0 0,0-1-1 0 0,0 1 0 0 0,0 0 0 0 0,0 0 0 0 0,0 0 0 0 0,0 0 0 0 0,0 1 0 0 0,-1-1 1 0 0,1 0-1 0 0,-1 1 0 0 0,1-1 0 0 0,-1 1 0 0 0,1 0 0 0 0,-1-1 0 0 0,0 1 1 0 0,1 0-1 0 0,-1 0 0 0 0,0 0 2 0 0,3 6-40 0 0,0 0 1 0 0,-1 1-1 0 0,0 0 0 0 0,0-1 40 0 0,8 48-16 0 0,3-3 16 0 0,-8-33 43 0 0,4 13 33 0 0,-2-13-1811 0 0,-8-20 1063 0 0</inkml:trace>
  <inkml:trace contextRef="#ctx0" brushRef="#br0" timeOffset="24096.805">1698 1364 7224 0 0,'0'0'165'0'0,"-4"-7"216"0"0,3 4-346 0 0,0 0 0 0 0,0 0 0 0 0,0 0 0 0 0,0 0 0 0 0,0 0 0 0 0,1-1 0 0 0,-1 1 0 0 0,1 0-35 0 0,0 2 383 0 0,0 1 113 0 0,0 0 15 0 0,0 0 1 0 0,0-4 2403 0 0,0 3-1346 0 0,4 6-1997 0 0,5 11 623 0 0,0 1 0 0 0,-1-1 0 0 0,-1 2-195 0 0,20 38 463 0 0,-16-34-211 0 0,0 0 0 0 0,-1 1 1 0 0,3 13-253 0 0,19 74 768 0 0,-23-76-566 0 0,-1 6 159 0 0,-6-26-113 0 0,1 0-1 0 0,3 8-247 0 0,-6-22 14 0 0,0 0-1 0 0,0 1 0 0 0,0-1 0 0 0,0 0 1 0 0,0 0-1 0 0,0 0 0 0 0,0 1 1 0 0,0-1-1 0 0,0 0 0 0 0,0 0 0 0 0,0 1 1 0 0,0-1-1 0 0,0 0 0 0 0,1 0 0 0 0,-1 0 1 0 0,0 1-1 0 0,0-1 0 0 0,0 0 0 0 0,0 0 1 0 0,0 0-1 0 0,1 0 0 0 0,-1 0 0 0 0,0 1 1 0 0,0-1-1 0 0,0 0 0 0 0,1 0 0 0 0,-1 0 1 0 0,0 0-1 0 0,0 0 0 0 0,1 0 0 0 0,-1 0 1 0 0,0 0-1 0 0,0 0 0 0 0,0 0 0 0 0,1 0 1 0 0,-1 1-1 0 0,0-1 0 0 0,0-1 0 0 0,1 1 1 0 0,-1 0-1 0 0,0 0 0 0 0,0 0 1 0 0,1 0-1 0 0,-1 0 0 0 0,0 0 0 0 0,0 0 1 0 0,1 0-14 0 0,9-12 172 0 0,6-21-114 0 0,-13 25-38 0 0,1 1 0 0 0,-1-1 0 0 0,1 1 0 0 0,1 0 0 0 0,-1 1 0 0 0,1-1 1 0 0,1 1-1 0 0,-1 0 0 0 0,1 0 0 0 0,0 0 0 0 0,6-4-20 0 0,5 0-65 0 0,-14 7 65 0 0,0 1-1 0 0,1 0 1 0 0,-1 0 0 0 0,0 0 0 0 0,1 0 0 0 0,0 0 0 0 0,0 1 0 0 0,-1 0-1 0 0,5-1 1 0 0,-6 1-5 0 0,0 1-1 0 0,0-1 1 0 0,0 1 0 0 0,0 0-1 0 0,0 0 1 0 0,0 0-1 0 0,0 0 1 0 0,0 0-1 0 0,0 0 1 0 0,0 0-1 0 0,0 1 1 0 0,0-1-1 0 0,1 1 6 0 0,2 1-1 0 0,-1-1 1 0 0,0 0 0 0 0,0 0 0 0 0,0 0 0 0 0,0 1 0 0 0,0 0 0 0 0,-1-1 0 0 0,1 1 0 0 0,0 0 0 0 0,-1 1 0 0 0,0-1 0 0 0,1 1 0 0 0,-1 0 0 0 0,1 0 4 0 0,0 1-1 0 0,0-1 1 0 0,-1 1-1 0 0,0 0 0 0 0,0 0 1 0 0,0 0-1 0 0,0 0 0 0 0,0 0 1 0 0,-1 1-1 0 0,0-1 0 0 0,0 1 1 0 0,0 0-1 0 0,0-1 1 0 0,-1 1-1 0 0,0 0 0 0 0,0 0 1 0 0,0 0-1 0 0,0 0 0 0 0,-1 0-3 0 0,0 1 38 0 0,0-1-1 0 0,0 0 0 0 0,0 1 0 0 0,-1-1 0 0 0,0 0 0 0 0,0 0 0 0 0,0 0 0 0 0,-1 1 0 0 0,1-1 0 0 0,-1 0 0 0 0,-1-1 0 0 0,1 1 0 0 0,-1 0 0 0 0,1-1 1 0 0,-1 1-1 0 0,-1-1 0 0 0,1 0 0 0 0,0 0 0 0 0,-1 0 0 0 0,0 0 0 0 0,0-1 0 0 0,0 0 0 0 0,-1 1 0 0 0,1-2 0 0 0,-1 1 0 0 0,0 0-37 0 0,-5 2 83 0 0,0 0-1 0 0,-1 0 0 0 0,0-1 0 0 0,0-1 1 0 0,0 0-1 0 0,0 0 0 0 0,0-1 0 0 0,-1 0 0 0 0,-3-1-82 0 0,4 0 50 0 0,1 0 5 0 0,-1-1 1 0 0,0 0 0 0 0,1 0-1 0 0,-3-1-55 0 0,10 1 14 0 0,-10-2 3 0 0,1 0 0 0 0,-1-1-1 0 0,1 0-16 0 0,-22-7 75 0 0,31 9-62 0 0,-6-3 27 0 0,7 0-52 0 0,1 3-53 0 0,1 1-108 0 0,18-4-2762 0 0,-9 1-3495 0 0</inkml:trace>
  <inkml:trace contextRef="#ctx0" brushRef="#br0" timeOffset="24440.797">2369 1580 11488 0 0,'0'0'264'0'0,"14"-5"794"0"0,-13 5-755 0 0,0 0-205 0 0,0 0-1 0 0,0 0 1 0 0,0 1-1 0 0,0-1 1 0 0,0 0 0 0 0,-1 1-1 0 0,1-1 1 0 0,0 1 0 0 0,0-1-1 0 0,-1 1 1 0 0,1-1 0 0 0,0 1-1 0 0,-1-1-97 0 0,2 3 274 0 0,0 0 0 0 0,-1 0 0 0 0,0 0 0 0 0,1 0 0 0 0,-1 0-1 0 0,-1 0 1 0 0,1 0 0 0 0,0 0 0 0 0,-1 0 0 0 0,1 1 0 0 0,-1-1 0 0 0,0 0-274 0 0,-4 41 1816 0 0,1-7-982 0 0,-1 19-127 0 0,2-40-603 0 0,1-1 1 0 0,0 0-1 0 0,2 1 0 0 0,1 12-104 0 0,0-12 48 0 0,-2-11-30 0 0,1 0 0 0 0,-1 0 1 0 0,1 0-1 0 0,1 0 1 0 0,-1 0-1 0 0,1 0 0 0 0,-1-1 1 0 0,1 1-1 0 0,0 0 0 0 0,1-1 1 0 0,1 3-19 0 0,5 7-8 0 0,-8-13-96 0 0,-1-1-64 0 0,6 0-5892 0 0,-1 0-541 0 0</inkml:trace>
  <inkml:trace contextRef="#ctx0" brushRef="#br0" timeOffset="24684.117">2440 1430 14656 0 0,'-1'-7'180'0'0,"1"5"-43"0"0,0 0 1 0 0,0 0-1 0 0,0 0 1 0 0,0 0-1 0 0,0 0 1 0 0,0 0-1 0 0,1 0 1 0 0,-1-1-1 0 0,1 1 1 0 0,-1 0-1 0 0,1 0 1 0 0,0 1-1 0 0,1-3-137 0 0,-2 3 57 0 0,0 0-1 0 0,0 1 0 0 0,1-1 0 0 0,-1 0 1 0 0,1 0-1 0 0,-1 1 0 0 0,0-1 0 0 0,1 0 1 0 0,-1 1-1 0 0,1-1 0 0 0,-1 1 0 0 0,1-1 1 0 0,0 1-1 0 0,-1-1 0 0 0,1 1 0 0 0,0-1 1 0 0,-1 1-1 0 0,1-1 0 0 0,0 1 0 0 0,-1 0 0 0 0,1-1 1 0 0,0 1-1 0 0,0 0 0 0 0,-1 0 0 0 0,1 0 1 0 0,0-1-1 0 0,0 1 0 0 0,0 0 0 0 0,-1 0 1 0 0,1 0-1 0 0,0 0-56 0 0,2 1 14 0 0,-1 0 0 0 0,0-1-1 0 0,0 1 1 0 0,0 0 0 0 0,0 0 0 0 0,-1 0 0 0 0,1 0 0 0 0,0 0 0 0 0,0 1 0 0 0,-1-1 0 0 0,1 1 0 0 0,-1-1-1 0 0,1 1-13 0 0,5 4-68 0 0</inkml:trace>
  <inkml:trace contextRef="#ctx0" brushRef="#br0" timeOffset="26166.46">5794 1065 10272 0 0,'2'-2'97'0'0,"-1"2"-70"0"0,-1 0-1 0 0,1-1 1 0 0,-1 1 0 0 0,1-1 0 0 0,-1 1 0 0 0,1 0 0 0 0,-1-1 0 0 0,1 1 0 0 0,-1-1 0 0 0,1 1-1 0 0,-1-1 1 0 0,0 1 0 0 0,1-1 0 0 0,-1 0 0 0 0,0 1 0 0 0,1-1 0 0 0,-1 1 0 0 0,0-1 0 0 0,0 0 0 0 0,1 1-1 0 0,-1-1 1 0 0,0 0 0 0 0,0 1 0 0 0,0-1 0 0 0,0 0-27 0 0,0 0 295 0 0,0 1 91 0 0,0 0 20 0 0,0 0-10 0 0,0 0-51 0 0,0 0-22 0 0,0 0-3 0 0,0 0-16 0 0,0 0-67 0 0,0 0-28 0 0,0 0-7 0 0,0 0 7 0 0,-1 2 40 0 0,-1 5-2 0 0,0 2 0 0 0,0-1 0 0 0,1 0 0 0 0,0 0 0 0 0,1 0 0 0 0,0 1 0 0 0,0 6-247 0 0,1 0 203 0 0,-1-12-156 0 0,0 0-1 0 0,0 0 0 0 0,1 0 1 0 0,-1-1-1 0 0,1 1 0 0 0,0 0 1 0 0,0 0-47 0 0,3 18 308 0 0,-3-1 42 0 0,2-1-1 0 0,0 0 1 0 0,1 0-1 0 0,2 5-349 0 0,-1-1 226 0 0,5 22 183 0 0,25 95 314 0 0,-30-126-670 0 0,-3-9-37 0 0,0 0 1 0 0,-1 0-1 0 0,1 1 1 0 0,-1-1-1 0 0,0 3-16 0 0,0-1 56 0 0,1 0-72 0 0,-2-7-101 0 0,0 0 1 0 0,0 0-1 0 0,0 0 0 0 0,0 0 1 0 0,0 0-1 0 0,0 1 0 0 0,0-1 1 0 0,1 0-1 0 0,-1 0 0 0 0,0 0 1 0 0,0 0-1 0 0,0 0 0 0 0,0 1 1 0 0,0-1-1 0 0,0 0 0 0 0,0 0 1 0 0,0 0-1 0 0,0 0 0 0 0,0 0 1 0 0,0 0-1 0 0,0 1 0 0 0,0-1 1 0 0,0 0-1 0 0,0 0 0 0 0,0 0 1 0 0,0 0-1 0 0,0 0 0 0 0,-1 1 0 0 0,1-1 1 0 0,0 0-1 0 0,0 0 0 0 0,0 0 1 0 0,0 0-1 0 0,0 0 0 0 0,0 0 1 0 0,0 0-1 0 0,0 0 0 0 0,0 1 1 0 0,-1-1-1 0 0,1 0 0 0 0,0 0 1 0 0,0 0-1 0 0,0 0 0 0 0,0 0 1 0 0,0 0-1 0 0,0 0 0 0 0,-1 0 1 0 0,1 0-1 0 0,0 0 0 0 0,0 0 1 0 0,0 0 116 0 0,-3 1-6220 0 0</inkml:trace>
  <inkml:trace contextRef="#ctx0" brushRef="#br0" timeOffset="26963.454">5669 1354 11280 0 0,'0'0'332'0'0,"0"0"-4"0"0,2 0-176 0 0,110 3 3170 0 0,-49-6-2090 0 0,28-5-1232 0 0,-73 6 44 0 0,28-5 22 0 0,-28 3-208 0 0,1 2-1 0 0,18-1 143 0 0,-22 2-440 0 0,0-1 0 0 0,0 0 0 0 0,0-1 0 0 0,5-2 440 0 0,-20 4-10 0 0,2 1-122 0 0,17-9-180 0 0,-5 1 161 0 0,-11 6 161 0 0,-1 0 0 0 0,1 1 1 0 0,-1 0-1 0 0,1-1 0 0 0,-1 1 0 0 0,1 0 0 0 0,0 1 0 0 0,0-1-10 0 0,7-4 102 0 0,2-4 381 0 0,-1-1 1 0 0,5-6-484 0 0,-14 15 69 0 0,0-1 1 0 0,0 0-1 0 0,-1 0 1 0 0,1-1-1 0 0,-1 1 1 0 0,0 0-1 0 0,1 0 1 0 0,-1-1 0 0 0,0 1-1 0 0,0-1 1 0 0,-1 1-1 0 0,1-1 1 0 0,0 1-1 0 0,-1-1 1 0 0,0 1 0 0 0,1-1-1 0 0,-1 1 1 0 0,0-1-1 0 0,0 0 1 0 0,-1 1-1 0 0,1-1 1 0 0,0 1-1 0 0,-1-2-69 0 0,0 2 43 0 0,1 0 0 0 0,-1 0 0 0 0,0 1 0 0 0,0-1 0 0 0,0 0-1 0 0,0 0 1 0 0,0 0 0 0 0,0 1 0 0 0,-1-1 0 0 0,1 1 0 0 0,0-1-1 0 0,-1 1 1 0 0,1-1 0 0 0,-1 1 0 0 0,0 0 0 0 0,1 0-43 0 0,-4-3 41 0 0,1 1 0 0 0,-1 1 1 0 0,0-1-1 0 0,0 1 0 0 0,-3-1-41 0 0,3 1 24 0 0,-1 1-1 0 0,1 0 1 0 0,-1 1-1 0 0,1-1 1 0 0,-1 1-1 0 0,1 0 0 0 0,-1 1 1 0 0,1-1-1 0 0,-1 1 1 0 0,1 0-1 0 0,0 0 1 0 0,-2 1-24 0 0,-5 2 96 0 0,0 0 0 0 0,1 1 1 0 0,-1 0-1 0 0,-10 6-96 0 0,18-7 59 0 0,0 0 0 0 0,-1 0 0 0 0,1 0 0 0 0,0 1 0 0 0,1-1 0 0 0,-1 1 0 0 0,1 0 0 0 0,0 0 0 0 0,1 1 0 0 0,-1-1 0 0 0,1 0 0 0 0,-1 2-59 0 0,-2 4 100 0 0,4-5-61 0 0,-1-1 1 0 0,1 1-1 0 0,0 0 0 0 0,0-1 1 0 0,0 1-1 0 0,1 0 0 0 0,0 6-39 0 0,-1 15 60 0 0,1-22-34 0 0,-1 0 0 0 0,1 0 0 0 0,0 0 0 0 0,0 0 1 0 0,1 0-1 0 0,-1 0 0 0 0,1-1 0 0 0,0 1 0 0 0,1 0 0 0 0,-1 0 1 0 0,1-1-1 0 0,0 1 0 0 0,0-1 0 0 0,0 1 0 0 0,1-1 0 0 0,0 0-26 0 0,0 2 21 0 0,1 0-1 0 0,1-1 0 0 0,-1 0 1 0 0,1 0-1 0 0,0 0 0 0 0,0 0 1 0 0,0-1-1 0 0,1 1 1 0 0,0-1-1 0 0,0-1 0 0 0,0 1 1 0 0,0-1-1 0 0,0 0 0 0 0,1-1 1 0 0,-1 1-1 0 0,1-1 0 0 0,1 0-20 0 0,6 1-131 0 0,-1-1 0 0 0,0 0 0 0 0,1-1 0 0 0,-1 0 0 0 0,0-1 0 0 0,1-1 0 0 0,-1 0 0 0 0,8-2 131 0 0,0-1-947 0 0,0-2 1 0 0,0-1-1 0 0,3-2 947 0 0,-21 8-123 0 0,25-9-1607 0 0,-1-2 0 0 0,0-1 0 0 0,-1-1 0 0 0,-1-1 0 0 0,0-1 0 0 0,0-3 1730 0 0,-12 8 89 0 0,-1 0 0 0 0,0-1-1 0 0,-1 0 1 0 0,2-3-89 0 0,-13 14 272 0 0,1 1-1 0 0,-1-1 1 0 0,1 0-1 0 0,-1 1 1 0 0,1-1-1 0 0,-1 1 1 0 0,0-1-1 0 0,1 0 1 0 0,-1 1-1 0 0,0-1 1 0 0,0 0-1 0 0,1 1 1 0 0,-1-1-1 0 0,0 0 1 0 0,0 1-1 0 0,0-1 1 0 0,0 0-1 0 0,0 0 1 0 0,0 1-1 0 0,0-1 1 0 0,0 0-1 0 0,0 1 1 0 0,0-2-272 0 0,-1 2 92 0 0,1-1 0 0 0,0 1-1 0 0,-1-1 1 0 0,1 1 0 0 0,-1-1 0 0 0,1 1 0 0 0,-1 0 0 0 0,0-1 0 0 0,1 1 0 0 0,-1 0-1 0 0,1-1 1 0 0,-1 1 0 0 0,1 0 0 0 0,-1-1 0 0 0,0 1 0 0 0,1 0 0 0 0,-1 0-1 0 0,0 0 1 0 0,1 0 0 0 0,-1 0-92 0 0,-4-1 174 0 0,1 1 1 0 0,-1 0-1 0 0,0 0 0 0 0,1 0 1 0 0,-1 1-1 0 0,-2 0-174 0 0,-1 0 151 0 0,-1 1 0 0 0,1 0 0 0 0,0 1 0 0 0,0 0 0 0 0,0 0 0 0 0,0 1 0 0 0,0 0 0 0 0,1 0 0 0 0,-1 0 0 0 0,1 1 0 0 0,0 0 0 0 0,1 1-1 0 0,-2 1-150 0 0,7-6 11 0 0,-9 9 279 0 0,0 1 0 0 0,-5 9-290 0 0,13-17 45 0 0,0 0 0 0 0,0 1 0 0 0,0-1-1 0 0,1 1 1 0 0,-1-1 0 0 0,1 1 0 0 0,-1-1-1 0 0,1 1 1 0 0,1 0 0 0 0,-1 0 0 0 0,0 0-1 0 0,1 2-44 0 0,0 2 91 0 0,-1-6-69 0 0,1 0-1 0 0,0-1 1 0 0,0 1-1 0 0,0 0 1 0 0,0-1-1 0 0,1 1 1 0 0,-1 0-1 0 0,0-1 1 0 0,1 1-1 0 0,-1 0 1 0 0,1-1-1 0 0,0 1 1 0 0,-1 0-1 0 0,1-1 0 0 0,0 1 1 0 0,0-1-1 0 0,0 1-21 0 0,2 2 42 0 0,0 0 1 0 0,0 0-1 0 0,0-1 0 0 0,0 0 0 0 0,1 1 0 0 0,0-1 0 0 0,-1-1 0 0 0,1 1 0 0 0,0 0 0 0 0,0-1 0 0 0,0 0 0 0 0,0 0 0 0 0,1 0 0 0 0,-1 0 0 0 0,2-1-42 0 0,11 4 52 0 0,0-1 0 0 0,1-1 1 0 0,0-1-1 0 0,0-1 0 0 0,-1 0 0 0 0,1-1 0 0 0,0-1 0 0 0,17-3-52 0 0,-23 3-253 0 0,0 0-1 0 0,-1-1 1 0 0,1 0-1 0 0,0-1 0 0 0,-1 0 1 0 0,0-1-1 0 0,0 0 1 0 0,0-1-1 0 0,0 0 0 0 0,3-3 254 0 0,5-4-6343 0 0</inkml:trace>
  <inkml:trace contextRef="#ctx0" brushRef="#br0" timeOffset="27403.652">6858 998 11024 0 0,'0'0'248'0'0,"0"0"34"0"0,0 0 22 0 0,0 1-29 0 0,1 12-76 0 0,0 0 1 0 0,0 1-1 0 0,2 3-199 0 0,2 18 594 0 0,7 78 1097 0 0,3 46-13 0 0,-4-76-561 0 0,-9-72-794 0 0,0-1 0 0 0,0 0 0 0 0,1 1 0 0 0,2 3-323 0 0,-4-12 290 0 0,4 1 210 0 0,-5-3-497 0 0,0 0 1 0 0,0 1-1 0 0,0-1 1 0 0,0 0-1 0 0,0 0 1 0 0,1 0-1 0 0,-1 0 1 0 0,0 0-1 0 0,0 1 1 0 0,0-1-1 0 0,0 0 1 0 0,0 0 0 0 0,1 0-1 0 0,-1 0 1 0 0,0 0-1 0 0,0 0 1 0 0,0 0-1 0 0,0 0 1 0 0,0 0-1 0 0,1 0 1 0 0,-1 1-1 0 0,0-1 1 0 0,0 0-1 0 0,0 0 1 0 0,1 0-1 0 0,-1 0 1 0 0,0 0-1 0 0,0 0 1 0 0,0 0 0 0 0,0 0-1 0 0,1 0 1 0 0,-1-1-1 0 0,0 1 1 0 0,0 0-1 0 0,0 0 1 0 0,0 0-1 0 0,1 0 1 0 0,-1 0-1 0 0,0 0 1 0 0,0 0-1 0 0,0 0 1 0 0,0 0-1 0 0,0 0 1 0 0,1-1-1 0 0,-1 1 1 0 0,0 0 0 0 0,0 0-1 0 0,0 0-3 0 0,3-2 25 0 0,-1-1 0 0 0,0 1-1 0 0,1 0 1 0 0,-1-1 0 0 0,0 0 0 0 0,0 1-1 0 0,0-1 1 0 0,-1 0 0 0 0,1 0 0 0 0,-1 0-1 0 0,0 0 1 0 0,1 0 0 0 0,-1 0 0 0 0,0-1 0 0 0,0-2-25 0 0,8-19-11 0 0,-3 8-211 0 0,0 1-1 0 0,-2-1 0 0 0,2-8 223 0 0,2-7-345 0 0,-6 23 267 0 0,-1 5 43 0 0,0 0-1 0 0,0 1 0 0 0,1-1 1 0 0,-1 0-1 0 0,1 1 1 0 0,0-1-1 0 0,0 1 1 0 0,0 0-1 0 0,0 0 1 0 0,2-2 35 0 0,-4 5-5 0 0,0-1 1 0 0,1 1-1 0 0,-1 0 0 0 0,0-1 1 0 0,1 1-1 0 0,-1 0 1 0 0,1 0-1 0 0,-1 0 1 0 0,1 0-1 0 0,-1-1 0 0 0,1 1 1 0 0,-1 0-1 0 0,1 0 1 0 0,-1 0-1 0 0,1 0 0 0 0,-1 0 1 0 0,1 0-1 0 0,-1 0 1 0 0,1 0-1 0 0,-1 0 1 0 0,1 0-1 0 0,-1 0 0 0 0,0 1 1 0 0,1-1-1 0 0,-1 0 1 0 0,1 0-1 0 0,-1 0 0 0 0,1 1 1 0 0,-1-1-1 0 0,0 0 1 0 0,1 0-1 0 0,-1 1 5 0 0,12 8-81 0 0,-9-5 78 0 0,-1 0 0 0 0,1 0 1 0 0,-1 1-1 0 0,0-1 0 0 0,1 6 3 0 0,5 8 0 0 0,20 43 126 0 0,-17-34 103 0 0,14 22-229 0 0,-17-33 45 0 0,-6-12-31 0 0,0 0 0 0 0,0 1-1 0 0,0-1 1 0 0,1 0 0 0 0,-1-1 0 0 0,4 4-14 0 0,-5-6-18 0 0,0 0-6 0 0,1 0 0 0 0,-1 0 0 0 0,0 0 0 0 0,1 1 0 0 0,-1-1 0 0 0,0 0 0 0 0,0 1 0 0 0,0-1 0 0 0,0 1-1 0 0,0 0 25 0 0,-1-2-144 0 0</inkml:trace>
  <inkml:trace contextRef="#ctx0" brushRef="#br0" timeOffset="28688.75">7379 1224 4984 0 0,'0'0'143'0'0,"0"0"61"0"0,0 0 153 0 0,0 0 68 0 0,0 0 14 0 0,0 0 7 0 0,0 0 30 0 0,0 0 18 0 0,0 0 2 0 0,0 0-19 0 0,0 0-77 0 0,0 0-31 0 0,0 0-7 0 0,0 0 0 0 0,0 0 12 0 0,0 0 2 0 0,0 0 0 0 0,0 0 22 0 0,0 0 96 0 0,0 0 39 0 0,0 0 10 0 0,0 0-23 0 0,0 0-100 0 0,0 0-42 0 0,0 0-8 0 0,0 0-26 0 0,0 0-102 0 0,0 0-46 0 0,0 0-10 0 0,2 1-12 0 0,-1 1-131 0 0,1 0-1 0 0,-1 0 1 0 0,0 0-1 0 0,0 0 1 0 0,0 0 0 0 0,0 1-1 0 0,0-1 1 0 0,0 0-1 0 0,-1 1 1 0 0,1-1 0 0 0,-1 0-1 0 0,0 1 1 0 0,1 1-43 0 0,1 36 82 0 0,-1-24-39 0 0,0 1-1 0 0,4 14-42 0 0,-2-14 62 0 0,0-1-1 0 0,-1 17-61 0 0,-2-20 151 0 0,1 1 1 0 0,1-1-1 0 0,0 1 0 0 0,3 10-151 0 0,-4-22 148 0 0,2 5 130 0 0,0-10 285 0 0,2-15-104 0 0,-3-24-373 0 0,2 0-1 0 0,2 0 0 0 0,4-12-85 0 0,-5 36-20 0 0,0 1 0 0 0,1-1 0 0 0,5-9 20 0 0,-11 26 0 0 0,0 1-1 0 0,0-1 1 0 0,0 1-1 0 0,0-1 1 0 0,1 0-1 0 0,-1 1 0 0 0,0-1 1 0 0,0 0-1 0 0,1 1 1 0 0,-1-1-1 0 0,0 1 1 0 0,1-1-1 0 0,-1 1 0 0 0,1-1 1 0 0,-1 1-1 0 0,1-1 1 0 0,-1 1-1 0 0,1 0 1 0 0,-1-1-1 0 0,1 1 0 0 0,0-1 1 0 0,1-1 0 0 0,1-2 0 0 0,1-1 0 0 0,-1 1 0 0 0,1 0 0 0 0,0 0 0 0 0,0 0 0 0 0,-2 2 0 0 0,0 1 0 0 0,-1 0 0 0 0,1-1 0 0 0,0 1 0 0 0,0 0 0 0 0,0 0 0 0 0,0 0 0 0 0,0 0 0 0 0,0 1 0 0 0,0-1 0 0 0,0 0 0 0 0,0 1 0 0 0,0-1 0 0 0,2 1 0 0 0,4-1 0 0 0,-7 1-6 0 0,0 0 0 0 0,-1 0-1 0 0,1 0 1 0 0,0 0 0 0 0,-1 0 0 0 0,1 0 0 0 0,0 0-1 0 0,0 0 1 0 0,-1 0 0 0 0,1 0 0 0 0,0 0 0 0 0,-1 0-1 0 0,1 0 1 0 0,0 1 0 0 0,-1-1 0 0 0,1 0 0 0 0,0 0 0 0 0,-1 1-1 0 0,1-1 1 0 0,-1 1 0 0 0,1-1 0 0 0,0 0 0 0 0,-1 1-1 0 0,1-1 1 0 0,-1 1 0 0 0,1-1 0 0 0,-1 1 0 0 0,0 0-1 0 0,1-1 7 0 0,10 10-65 0 0,-10-9 65 0 0,1 0 1 0 0,-1-1-1 0 0,0 1 0 0 0,0 0 1 0 0,0 0-1 0 0,-1 0 0 0 0,1 0 1 0 0,0 0-1 0 0,0 0 0 0 0,0 0 1 0 0,-1 0-1 0 0,1 0 0 0 0,0 0 1 0 0,-1 0-1 0 0,1 0 0 0 0,-1 1 0 0 0,2 4 0 0 0,-2-4 9 0 0,1-1 0 0 0,-1 0-1 0 0,1 0 1 0 0,0 0-1 0 0,0 0 1 0 0,0 0 0 0 0,-1 0-1 0 0,1 0 1 0 0,0 0-1 0 0,0 0 1 0 0,0 0 0 0 0,0-1-1 0 0,1 1 1 0 0,-1 0-1 0 0,1 0-8 0 0,0 1 34 0 0,10 14 453 0 0,-12-16-409 0 0,1 2-11 0 0,2 2-43 0 0,-2-2 19 0 0,2 1-33 0 0,3 2 2 0 0,-4-3 36 0 0,1 0-36 0 0,11 11 2 0 0,-13-12-10 0 0,0-1 1 0 0,0 1-1 0 0,0 0 1 0 0,0 0 0 0 0,0-1-1 0 0,0 1 1 0 0,0 0-1 0 0,0 0 1 0 0,-1 0-1 0 0,1 0 1 0 0,0 0-1 0 0,-1 0 1 0 0,1 0 0 0 0,-1 0-1 0 0,1 0 1 0 0,-1 0-1 0 0,1 0 1 0 0,-1 0-1 0 0,0 1 1 0 0,1-1-5 0 0,0 6 29 0 0,10 19-35 0 0,-2 4-96 0 0,-7-23 92 0 0,-1 0-1 0 0,2 0 1 0 0,-1 0-1 0 0,1 0 11 0 0,3 5-57 0 0,-3-6-121 0 0,0 0-1 0 0,0-1 0 0 0,0 1 1 0 0,-1 0-1 0 0,0 0 0 0 0,0 1 0 0 0,0 3 179 0 0,-2-8-4582 0 0,0-2-1535 0 0</inkml:trace>
  <inkml:trace contextRef="#ctx0" brushRef="#br0" timeOffset="29135.006">7889 1138 9760 0 0,'0'0'222'0'0,"0"0"30"0"0,0 0 18 0 0,1 2-44 0 0,2 7 313 0 0,0 1 0 0 0,-1-1-1 0 0,0 1 1 0 0,0 3-539 0 0,5 20 2108 0 0,-4-18-1303 0 0,8 24 195 0 0,-9-33-794 0 0,1 1 0 0 0,-2 0 0 0 0,1 0 0 0 0,-1 0 0 0 0,0 3-206 0 0,0-2 172 0 0,0-1 0 0 0,0 0 0 0 0,1 0 1 0 0,0 0-1 0 0,1 3-172 0 0,8 27 245 0 0,-9-27 9 0 0,1 0 0 0 0,0 0-1 0 0,3 6-253 0 0,20 29 206 0 0,-25-44-850 0 0,-1-1-251 0 0,0 0-53 0 0,0 0-10 0 0</inkml:trace>
  <inkml:trace contextRef="#ctx0" brushRef="#br0" timeOffset="29319.916">8065 1114 12928 0 0,'0'0'297'0'0,"0"0"39"0"0,-2-6 327 0 0,2 2-545 0 0,0 3-52 0 0,0 3-13 0 0,3 6-93 0 0,0-1 1 0 0,1 1-1 0 0,-1-1 1 0 0,1 0 0 0 0,5 5 39 0 0,-2-2-96 0 0</inkml:trace>
  <inkml:trace contextRef="#ctx0" brushRef="#br0" timeOffset="29768.24">8377 1098 10968 0 0,'0'0'248'0'0,"-9"-8"606"0"0,2 6-760 0 0,1 1-1 0 0,-1-1 0 0 0,1 1 0 0 0,-1 0 0 0 0,1 1 1 0 0,-1 0-1 0 0,0 0 0 0 0,1 0 0 0 0,-1 1 1 0 0,0 0-1 0 0,1 0 0 0 0,-1 0 0 0 0,1 1 1 0 0,-1 0-94 0 0,-1 1 205 0 0,-1 0 0 0 0,1 1 0 0 0,0 0 0 0 0,0 0 0 0 0,1 0 0 0 0,0 1 0 0 0,-1 0 0 0 0,1 1 0 0 0,1 0 0 0 0,-1 0 0 0 0,1 0 0 0 0,0 0 0 0 0,1 1 0 0 0,-1 0 0 0 0,1 1-1 0 0,0 1-204 0 0,-1 3 202 0 0,1 1 0 0 0,0-1 0 0 0,1 1-1 0 0,1 0 1 0 0,0 0 0 0 0,1 0-1 0 0,0 1-201 0 0,2-9 42 0 0,0 0 0 0 0,0 0 0 0 0,0 1 0 0 0,1-1 0 0 0,0 0 0 0 0,0 0 0 0 0,0 0-42 0 0,2 7 77 0 0,-2-9-57 0 0,0 0 0 0 0,0 0 1 0 0,0-1-1 0 0,1 1 0 0 0,-1 0 0 0 0,1 0 0 0 0,0-1 0 0 0,0 1 1 0 0,1 0-21 0 0,-2-2 9 0 0,0 1 0 0 0,0-1 1 0 0,0 0-1 0 0,0 1 0 0 0,1-1 1 0 0,-1 0-1 0 0,1 0 0 0 0,-1 0 1 0 0,1 0-1 0 0,-1 0 0 0 0,1 0 0 0 0,-1-1 1 0 0,1 1-1 0 0,0 0 0 0 0,-1-1 1 0 0,2 1-10 0 0,1-1 35 0 0,0-1 0 0 0,-1 1-1 0 0,1-1 1 0 0,0 0 0 0 0,-1 1 0 0 0,1-2 0 0 0,-1 1 0 0 0,1 0 0 0 0,-1-1 0 0 0,0 1 0 0 0,0-1-1 0 0,1 0 1 0 0,-1 0 0 0 0,-1 0 0 0 0,1-1 0 0 0,0 1 0 0 0,1-3-35 0 0,5-5-73 0 0,0-1 0 0 0,-1 0 1 0 0,0 0-1 0 0,0-4 73 0 0,9-10-264 0 0,-6 7 72 0 0,-8 13 143 0 0,1-1 0 0 0,-1 1 0 0 0,1-1 0 0 0,1 1 0 0 0,-1 1 0 0 0,0-1 0 0 0,1 0 0 0 0,4-2 49 0 0,-8 6-64 0 0,4 8-74 0 0,-5-7 139 0 0,1 1-1 0 0,-1-1 1 0 0,1 0-1 0 0,-1 1 1 0 0,1-1-1 0 0,-1 1 1 0 0,0-1-1 0 0,1 1 1 0 0,-1-1 0 0 0,0 1-1 0 0,1-1 1 0 0,-1 1-1 0 0,0-1 1 0 0,0 1-1 0 0,1 0 1 0 0,-1-1-1 0 0,0 1 1 0 0,0-1-1 0 0,0 1 0 0 0,1 23 0 0 0,0-18 0 0 0,-1 1 0 0 0,0 0 0 0 0,0 0 0 0 0,0 0 0 0 0,-2 5 0 0 0,-4 25-1 0 0,-2 36 1 0 0,0 1 12 0 0,1-27 416 0 0,1 16-428 0 0,6-45 94 0 0,0 0 0 0 0,1 0 0 0 0,1-1-1 0 0,0 1 1 0 0,2 2-94 0 0,-1-7 64 0 0,0-1 0 0 0,1 0 0 0 0,0-1-1 0 0,1 1 1 0 0,5 8-64 0 0,-3-3 442 0 0,-6-10-5629 0 0,-1-7-1038 0 0</inkml:trace>
  <inkml:trace contextRef="#ctx0" brushRef="#br0" timeOffset="30735.054">8575 1087 11600 0 0,'0'0'264'0'0,"0"0"34"0"0,0 0 21 0 0,-5 7 61 0 0,4-2-337 0 0,-6 25 2085 0 0,6-25-1841 0 0,2 1 0 0 0,-1 0 0 0 0,0-1 0 0 0,1 1 0 0 0,0-1 1 0 0,1 1-1 0 0,-1-1 0 0 0,1 1 0 0 0,0-1 0 0 0,0 0 0 0 0,1 0 1 0 0,-1 0-1 0 0,4 4-287 0 0,-5-7 58 0 0,1 1 0 0 0,-1-1 0 0 0,0 1 0 0 0,0-1 0 0 0,0 1-1 0 0,0-1 1 0 0,-1 1 0 0 0,1 1-58 0 0,5 14 185 0 0,9 20 55 0 0,-13-33-223 0 0,1 1 1 0 0,-1-1 0 0 0,-1 0 0 0 0,1 1-1 0 0,0 5-17 0 0,1 1 56 0 0,1 0 43 0 0,0 0 1 0 0,1-1 0 0 0,1 1 0 0 0,0-1-1 0 0,5 6-99 0 0,-7-11 11 0 0,-3-4-3 0 0,1 1-1 0 0,-1-1 1 0 0,1 0 0 0 0,0 0 0 0 0,-1 0 0 0 0,1 0 0 0 0,0 0-1 0 0,0-1 1 0 0,1 1 0 0 0,-1-1 0 0 0,0 1 0 0 0,0-1 0 0 0,1 0 0 0 0,-1 0-1 0 0,3 1-7 0 0,-3-1 13 0 0,-1 0-2 0 0,1 0 1 0 0,0-1 0 0 0,-1 1-1 0 0,1-1 1 0 0,0 1-1 0 0,0-1 1 0 0,0 0 0 0 0,0 1-1 0 0,0-1 1 0 0,-1 0-1 0 0,1 0 1 0 0,0 0 0 0 0,0-1-1 0 0,0 1 1 0 0,0 0-1 0 0,-1-1 1 0 0,1 1 0 0 0,0-1-1 0 0,0 0 1 0 0,-1 1-1 0 0,2-2-11 0 0,0 1 8 0 0,0-1 0 0 0,0 0 0 0 0,0 0 0 0 0,0 0 0 0 0,0 0 0 0 0,-1-1-1 0 0,1 1 1 0 0,-1-1 0 0 0,0 1 0 0 0,1-1 0 0 0,-1 0 0 0 0,-1 0 0 0 0,1 0 0 0 0,0 0-8 0 0,5-10 78 0 0,-1-1 0 0 0,4-10-78 0 0,-3 0 38 0 0,0 0 0 0 0,-2-1-1 0 0,1-6-37 0 0,9-44 4 0 0,-10 59-4 0 0,-2-1 0 0 0,0 1 0 0 0,0 0 0 0 0,-1-16 0 0 0,-2 31-5 0 0,0 0 0 0 0,0 0 0 0 0,0 0-1 0 0,0 0 1 0 0,1 0 0 0 0,-1 0 0 0 0,0 0-1 0 0,1 0 1 0 0,-1 0 0 0 0,0 0 0 0 0,1 0-1 0 0,-1 0 1 0 0,1 0 0 0 0,0 0 0 0 0,-1 0-1 0 0,2 0 6 0 0,2-5 0 0 0,-4 5-60 0 0,8 55-12 0 0,-8-39 72 0 0,-1-8-13 0 0,1-1-1 0 0,0 1 1 0 0,0-1 0 0 0,2 7 13 0 0,0-3-1 0 0,1-1-1 0 0,-1 1 1 0 0,2-1-1 0 0,0 0 1 0 0,0 0-1 0 0,0 0 1 0 0,3 3 1 0 0,-4-6-1 0 0,-1-3 2 0 0,0-1-1 0 0,1 1 0 0 0,-1 0 0 0 0,0 0 1 0 0,1-1-1 0 0,0 1 0 0 0,0-1 0 0 0,0 0 1 0 0,0 0-1 0 0,1 1 0 0 0,34 16 61 0 0,-31-16-54 0 0,0 0-1 0 0,1-1 1 0 0,-1 0-1 0 0,1 0 1 0 0,0-1-1 0 0,0 0 1 0 0,-1 0-1 0 0,1-1 1 0 0,2 0-7 0 0,-4 0 10 0 0,-1 0 0 0 0,1-1 1 0 0,0 0-1 0 0,-1 0 0 0 0,1-1 0 0 0,-1 0 1 0 0,0 1-1 0 0,1-2 0 0 0,-1 1 1 0 0,0-1-1 0 0,0 1 0 0 0,-1-2 0 0 0,2 1-10 0 0,1-3 10 0 0,0 0 0 0 0,-1-1 1 0 0,0 0-1 0 0,0 0 0 0 0,0 0 0 0 0,-1 0 0 0 0,0-2-10 0 0,10-16-14 0 0,6-17 14 0 0,-4 7-9 0 0,-13 27-24 0 0,-1 0-1 0 0,0 0 0 0 0,-1-1 0 0 0,0 1 0 0 0,0-1 1 0 0,-1 0-1 0 0,0 0 0 0 0,0 1 0 0 0,-1-8 34 0 0,0 15-5 0 0,-1 0 0 0 0,1-1-1 0 0,0 1 1 0 0,0 0 0 0 0,-1 0-1 0 0,1-1 1 0 0,-1 1 0 0 0,1 0-1 0 0,-1 0 1 0 0,0 0 0 0 0,1 0-1 0 0,-1 0 1 0 0,0 0 0 0 0,0 0-1 0 0,1 0 1 0 0,-1 0 0 0 0,0 0-1 0 0,0 0 1 0 0,0 0 0 0 0,0 1-1 0 0,0-1 1 0 0,0 0 0 0 0,-1 1-1 0 0,1-1 1 0 0,0 1 0 0 0,0-1-1 0 0,0 1 1 0 0,-1-1 0 0 0,1 1-1 0 0,0 0 1 0 0,0 0 0 0 0,-1 0-1 0 0,0 0 6 0 0,1-1-3 0 0,1 1-1 0 0,-1 0 0 0 0,0 0 0 0 0,0 0 1 0 0,0 0-1 0 0,1 0 0 0 0,-1 0 1 0 0,0 0-1 0 0,0 1 0 0 0,0-1 0 0 0,1 0 1 0 0,-1 0-1 0 0,0 1 0 0 0,0-1 1 0 0,1 0-1 0 0,-1 1 0 0 0,0-1 0 0 0,1 1 1 0 0,-1-1-1 0 0,0 1 0 0 0,1 0 4 0 0,-4 1-12 0 0,-2 2-5 0 0,0 1 1 0 0,0-1 0 0 0,0 1-1 0 0,0 0 1 0 0,1 1 0 0 0,-1 0-1 0 0,1-1 1 0 0,1 2 0 0 0,-1-1-1 0 0,1 0 1 0 0,-1 4 16 0 0,-6 11 29 0 0,1 0 0 0 0,0 1-1 0 0,2 2-28 0 0,5-17 1 0 0,1 0-1 0 0,1 1 1 0 0,0 0-1 0 0,0-1 1 0 0,0 1-1 0 0,1 0 1 0 0,0 0-1 0 0,0 0 1 0 0,1-1-1 0 0,0 2 0 0 0,0-3 24 0 0,0-1 1 0 0,0 1-1 0 0,1 0 0 0 0,0-1 0 0 0,0 1 1 0 0,0-1-1 0 0,0 0 0 0 0,1 0 0 0 0,0 0 0 0 0,0 0 1 0 0,1 0-1 0 0,-1-1 0 0 0,1 1 0 0 0,0-1-24 0 0,-1-2 7 0 0,0 1-1 0 0,0-1 1 0 0,0 0-1 0 0,1-1 1 0 0,-1 1 0 0 0,1-1-1 0 0,-1 1 1 0 0,1-1-1 0 0,-1 0 1 0 0,1 0-1 0 0,0-1 1 0 0,3 1-7 0 0,0 0-1 0 0,1-1 0 0 0,0 0 0 0 0,-1 0-1 0 0,1-1 1 0 0,-1 0 0 0 0,1 0 1 0 0,6-2-1071 0 0,-1 0 0 0 0,0-1 0 0 0,0 0 0 0 0,9-5 1071 0 0,-1-1-6139 0 0</inkml:trace>
  <inkml:trace contextRef="#ctx0" brushRef="#br0" timeOffset="31057.583">9736 1001 14712 0 0,'0'0'332'0'0,"-2"-1"50"0"0,0 0-340 0 0,1 0 0 0 0,-1 0 0 0 0,0 0 0 0 0,0 1 0 0 0,0-1 0 0 0,0 1 0 0 0,0 0-1 0 0,1-1 1 0 0,-1 1 0 0 0,0 0 0 0 0,0 0 0 0 0,0 0 0 0 0,0 0 0 0 0,0 1 0 0 0,0-1 0 0 0,0 0 0 0 0,0 1 0 0 0,0-1-1 0 0,0 1 1 0 0,1 0 0 0 0,-2 0-42 0 0,-15 4 42 0 0,5-2 83 0 0,0 1 0 0 0,0 1 0 0 0,0 0 0 0 0,-8 5-125 0 0,-1 0 162 0 0,22-10-161 0 0,-2 0 19 0 0,1 1 0 0 0,-1-1 0 0 0,1 1 0 0 0,0-1 0 0 0,-1 1 0 0 0,1 0 0 0 0,0-1 0 0 0,0 1 0 0 0,-1 0 0 0 0,1 0 0 0 0,0 0 0 0 0,0 0 0 0 0,0 0 0 0 0,0 0 0 0 0,0 0 0 0 0,0 1 0 0 0,1-1 0 0 0,-1 0 0 0 0,0 1-20 0 0,0-1 23 0 0,1 0-1 0 0,0-1 0 0 0,-1 1 1 0 0,1 0-1 0 0,-1 0 0 0 0,1 0 1 0 0,-1 0-1 0 0,0-1 0 0 0,1 1 1 0 0,-1 0-1 0 0,0-1 0 0 0,0 1 1 0 0,1 0-1 0 0,-1-1 0 0 0,0 1 1 0 0,0-1-23 0 0,-3 3 77 0 0,0 1 33 0 0,0 1 0 0 0,1 0-1 0 0,0-1 1 0 0,0 1 0 0 0,0 0-1 0 0,-1 4-109 0 0,2-5 90 0 0,2 1 75 0 0,4 15 21 0 0,-4-17-163 0 0,1 0 1 0 0,-1 0-1 0 0,1 0 0 0 0,-1 0 1 0 0,1 0-1 0 0,0-1 0 0 0,0 1 1 0 0,0 0-1 0 0,0-1 0 0 0,1 1 0 0 0,-1-1 1 0 0,1 2-24 0 0,0-2 15 0 0,-1 0 0 0 0,1 1-1 0 0,-1-1 1 0 0,0 1 0 0 0,0-1 0 0 0,0 1 0 0 0,0-1 0 0 0,0 1 0 0 0,-1 0 0 0 0,1 0-15 0 0,-1-1 3 0 0,1 1 0 0 0,-1-1 1 0 0,1 1-1 0 0,0-1 0 0 0,0 0 0 0 0,-1 0 1 0 0,2 1-1 0 0,-1-1 0 0 0,0 0 0 0 0,0 0 1 0 0,1 0-1 0 0,-1 0 0 0 0,1 0 0 0 0,0 0-3 0 0,2 2 19 0 0,1 0-1 0 0,-1 0 0 0 0,-1 0 1 0 0,1 1-1 0 0,0-1 0 0 0,-1 1 0 0 0,1 1-18 0 0,-2-3 33 0 0,0-1 0 0 0,0 1-1 0 0,0-1 1 0 0,0 0-1 0 0,1 0 1 0 0,-1 0-1 0 0,1 0 1 0 0,1 1-33 0 0,0 0 30 0 0,0-1 0 0 0,-1 1 0 0 0,0 0 0 0 0,0 0 0 0 0,2 2-30 0 0,24 24 177 0 0,-29-27-70 0 0,0-2-10 0 0,0 0 13 0 0,0 0 55 0 0,-6 2 676 0 0,-22-4-626 0 0,-1-1 0 0 0,1-2 0 0 0,0 0 0 0 0,-5-4-215 0 0,18 4-289 0 0,0 0 0 0 0,0-2 0 0 0,-4-1 289 0 0,4 0-989 0 0,3 2-84 0 0,0 0-14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1:22.8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13283 311 14600 0 0,'0'0'330'0'0,"0"0"45"0"0,0 0 20 0 0,0 0-38 0 0,1 2-229 0 0,25 61 718 0 0,-19-48-436 0 0,-5-10-291 0 0,0-1 0 0 0,0 0-1 0 0,-1 1 1 0 0,1 0 0 0 0,-1-1 0 0 0,0 4-119 0 0,2 5 273 0 0,0 1-1 0 0,1-1 1 0 0,0 0-1 0 0,5 9-272 0 0,-3-6 408 0 0,0 1 1 0 0,0 5-409 0 0,5 12 409 0 0,-11-33-328 0 0,0-1-1 0 0,0 0 2 0 0,0 0 4 0 0,0 0 2 0 0,0 0 0 0 0,12-13 474 0 0,-10 9-488 0 0,1 0 0 0 0,-1-1 0 0 0,-1 1 0 0 0,1-1 0 0 0,0 0 0 0 0,-1 0 1 0 0,0-4-75 0 0,8-20-9 0 0,9-23 9 0 0,-13 36 0 0 0,1 1 0 0 0,0-1 0 0 0,1 1 0 0 0,0 0 0 0 0,3-2 0 0 0,-5 10 8 0 0,-3 3-13 0 0,1 0-1 0 0,-1 1 1 0 0,1-1-1 0 0,0 1 0 0 0,0 0 1 0 0,3-2 5 0 0,-5 4-9 0 0,0 0 1 0 0,1 0 0 0 0,-1 0 0 0 0,1 1-1 0 0,-1-1 1 0 0,1 0 0 0 0,-1 1-1 0 0,1 0 1 0 0,0-1 0 0 0,-1 1-1 0 0,1 0 1 0 0,-1 0 0 0 0,1 0-1 0 0,0 0 1 0 0,-1 0 0 0 0,1 0-1 0 0,0 0 1 0 0,-1 0 0 0 0,1 1-1 0 0,0-1 9 0 0,1 1-7 0 0,0 0 0 0 0,0 1-1 0 0,0-1 1 0 0,0 1-1 0 0,0-1 1 0 0,0 1-1 0 0,-1 0 1 0 0,1 0 0 0 0,-1 0-1 0 0,1 0 1 0 0,-1 0-1 0 0,0 1 1 0 0,0-1 0 0 0,0 1-1 0 0,0-1 1 0 0,0 1-1 0 0,0 0 1 0 0,0 0 7 0 0,3 9-17 0 0,0-1 0 0 0,0 1-1 0 0,-1 0 1 0 0,-1 1 17 0 0,1-1-22 0 0,37 118 22 0 0,-38-123 4 0 0,0 0 1 0 0,0-1-1 0 0,0 1 0 0 0,1-1 0 0 0,0 0 0 0 0,1 2-4 0 0,-3-5 3 0 0,0 0-1 0 0,1-1 0 0 0,-1 1 0 0 0,1 0 1 0 0,0-1-1 0 0,0 1 0 0 0,0-1 0 0 0,0 0 1 0 0,0 0-1 0 0,0 0 0 0 0,1-1 0 0 0,2 2-2 0 0,4 1 95 0 0,-6-3-395 0 0,0 1 1 0 0,0-1-1 0 0,0 0 0 0 0,0 0 1 0 0,1 0-1 0 0,-1 0 0 0 0,0-1 0 0 0,0 1 1 0 0,1-1 299 0 0,19-3-2363 0 0,0-1-3883 0 0</inkml:trace>
  <inkml:trace contextRef="#ctx0" brushRef="#br0" timeOffset="583.509">14086 365 14544 0 0,'0'-5'705'0'0,"0"4"-631"0"0,0 0-40 0 0,0 0 0 0 0,0 1 0 0 0,0-1 0 0 0,0 0 1 0 0,0 1-1 0 0,0-1 0 0 0,0 0 0 0 0,0 1 0 0 0,-1-1 0 0 0,1 0 0 0 0,0 1 1 0 0,0-1-1 0 0,-1 0 0 0 0,1 1 0 0 0,0-1 0 0 0,-1 1 0 0 0,1-1 0 0 0,-1 0-34 0 0,-1 0 18 0 0,1-1 0 0 0,-1 1 0 0 0,0 0 0 0 0,0 0 0 0 0,0 0 0 0 0,-1 0 0 0 0,1 1 0 0 0,0-1 0 0 0,0 1 1 0 0,0-1-1 0 0,-2 1-18 0 0,1-1 141 0 0,0 1 1 0 0,0 1-1 0 0,0-1 1 0 0,-1 0 0 0 0,1 1-1 0 0,0-1 1 0 0,0 1 0 0 0,0 0-1 0 0,0 0 1 0 0,0 0-1 0 0,0 1 1 0 0,0-1 0 0 0,0 1-1 0 0,1 0 1 0 0,-1-1 0 0 0,1 1-1 0 0,-1 0 1 0 0,0 1-142 0 0,-16 15 654 0 0,17-16-606 0 0,-1-1 0 0 0,1 1-1 0 0,0 0 1 0 0,-1 0 0 0 0,1 0 0 0 0,0 1 0 0 0,1-1 0 0 0,-1 0 0 0 0,0 1-1 0 0,1-1 1 0 0,-1 1 0 0 0,1 0 0 0 0,0-1 0 0 0,0 1 0 0 0,0 0-48 0 0,-1 8 127 0 0,2-9-107 0 0,0 0 0 0 0,0 0 0 0 0,0 0 1 0 0,-1 0-1 0 0,1 0 0 0 0,-1 0 0 0 0,1 0 0 0 0,-1 0 1 0 0,0 0-1 0 0,0 0 0 0 0,0 0-20 0 0,-6 8 59 0 0,6-9-41 0 0,-1 1 0 0 0,1 0 0 0 0,0 0 0 0 0,-1-1 0 0 0,1 1 0 0 0,0 0 0 0 0,0 0-1 0 0,0 1 1 0 0,1-1 0 0 0,-1 0 0 0 0,0 0 0 0 0,1 0 0 0 0,-1 0 0 0 0,1 1 0 0 0,0-1 0 0 0,0 0 0 0 0,0 0 0 0 0,0 0-1 0 0,0 1 1 0 0,1 1-18 0 0,-1 0 36 0 0,1 0 0 0 0,-1 0 0 0 0,0 0 0 0 0,-1 0 0 0 0,1-1 0 0 0,-1 1-1 0 0,1 0 1 0 0,-1 0 0 0 0,-1 2-36 0 0,-2 11 157 0 0,4-16-149 0 0,0 0 0 0 0,0 0 0 0 0,0 0 0 0 0,0 0 0 0 0,0 0 0 0 0,0 0 0 0 0,1 0 0 0 0,-1 0 0 0 0,0 0 0 0 0,0-1 0 0 0,1 1 0 0 0,-1 0 0 0 0,1 0 0 0 0,-1 0 0 0 0,1 0 0 0 0,-1 0 0 0 0,1 0 0 0 0,-1-1 0 0 0,1 1 0 0 0,0 0 0 0 0,-1 0 0 0 0,1-1 0 0 0,0 1-8 0 0,-1-1 4 0 0,0 0-1 0 0,0 0 1 0 0,0 1 0 0 0,0-1-1 0 0,0 0 1 0 0,0 0-1 0 0,0 0 1 0 0,0 0 0 0 0,1 0-1 0 0,-1 1 1 0 0,0-1-1 0 0,0 0 1 0 0,0 0-1 0 0,0 0 1 0 0,0 0 0 0 0,0 1-1 0 0,-1-1 1 0 0,1 0-1 0 0,0 0 1 0 0,0 0-1 0 0,0 0 1 0 0,0 0 0 0 0,0 1-1 0 0,0-1 1 0 0,0 0-1 0 0,0 0 1 0 0,0 0-1 0 0,0 0 1 0 0,0 0 0 0 0,0 1-1 0 0,-1-1 1 0 0,1 0-1 0 0,0 0 1 0 0,0 0 0 0 0,0 0-1 0 0,0 0 1 0 0,0 0-1 0 0,-1 0 1 0 0,1 0-1 0 0,0 0-3 0 0,0 0 4 0 0,0 0 0 0 0,0 1 0 0 0,0-1 0 0 0,0 0 0 0 0,0 0 0 0 0,-1 0 0 0 0,1 0 0 0 0,0 0 0 0 0,0 0 0 0 0,0 0 0 0 0,0 0 0 0 0,0 0 0 0 0,0 0-1 0 0,0 0 1 0 0,0 0 0 0 0,0 1 0 0 0,0-1 0 0 0,-1 0 0 0 0,1 0 0 0 0,0 0 0 0 0,0 0 0 0 0,0 0 0 0 0,0 0 0 0 0,0 0 0 0 0,0 0 0 0 0,0 1 0 0 0,0-1-1 0 0,0 0 1 0 0,0 0 0 0 0,0 0 0 0 0,0 0 0 0 0,0 0 0 0 0,0 0 0 0 0,0 1 0 0 0,0-1 0 0 0,0 0 0 0 0,0 0 0 0 0,0 0 0 0 0,0 0 0 0 0,0 0 0 0 0,0 0 0 0 0,0 0-1 0 0,1 0 1 0 0,-1 1 0 0 0,0-1-4 0 0,3 1 28 0 0,1 1 0 0 0,-1-1-1 0 0,1 1 1 0 0,0-1-1 0 0,0 0 1 0 0,-1-1-1 0 0,1 1 1 0 0,0-1 0 0 0,0 1-1 0 0,0-1 1 0 0,0 0-1 0 0,0-1 1 0 0,-1 1 0 0 0,1-1-1 0 0,0 0 1 0 0,0 1-1 0 0,0-2 1 0 0,-1 1-1 0 0,1 0 1 0 0,-1-1 0 0 0,1 0-1 0 0,-1 1 1 0 0,1-1-1 0 0,-1-1 1 0 0,0 1 0 0 0,0 0-1 0 0,0-1 1 0 0,0 0-1 0 0,0 0-27 0 0,10-10 99 0 0,-11 11-91 0 0,0 0-1 0 0,1 0 1 0 0,-1 0 0 0 0,-1 0 0 0 0,1 0 0 0 0,0-1 0 0 0,0 1 0 0 0,-1-1 0 0 0,0 1 0 0 0,1-1 0 0 0,-1 1 0 0 0,0-1 0 0 0,0 0 0 0 0,0 0 0 0 0,0 0-8 0 0,9-31 17 0 0,-8 28-26 0 0,1 0 0 0 0,-2-1 0 0 0,1 0 0 0 0,-1 1 0 0 0,1-1 0 0 0,-2 0 0 0 0,1-2 9 0 0,3-52-168 0 0,-4 61 96 0 0,0 0-12 0 0,-1 2-4 0 0,1 0 72 0 0,0-1 0 0 0,-1 1 0 0 0,1 0-1 0 0,0 0 1 0 0,0 0 0 0 0,0 0 0 0 0,0 0-1 0 0,0 0 1 0 0,0 0 0 0 0,1 0 16 0 0,-1 19-111 0 0,0-14 102 0 0,0 1 1 0 0,1-1-1 0 0,0 0 0 0 0,0 1 0 0 0,0-1 1 0 0,1 0-1 0 0,0 1 9 0 0,3 13 61 0 0,0-9-3 0 0,-1-1-1 0 0,1 1 1 0 0,1 0-1 0 0,0-1 1 0 0,1 0-1 0 0,7 9-57 0 0,-9-14 59 0 0,0 0 0 0 0,0-1-1 0 0,1 0 1 0 0,-1 0 0 0 0,1 0-1 0 0,1 0-58 0 0,-5-4 12 0 0,0 0-1 0 0,0-1 1 0 0,0 1-1 0 0,0 0 1 0 0,0-1-1 0 0,0 1 1 0 0,0-1-1 0 0,0 0 0 0 0,1 1 1 0 0,-1-1-1 0 0,2 0-11 0 0,25-2 74 0 0,-27 1-71 0 0,6 0 55 0 0,-1-1 0 0 0,1 0 0 0 0,-1 0 0 0 0,0-1 0 0 0,0 0 0 0 0,0-1 0 0 0,0 1 0 0 0,0-1 0 0 0,-1-1 0 0 0,0 1 0 0 0,1-1-1 0 0,-2 0 1 0 0,1 0 0 0 0,-1-1 0 0 0,1 0 0 0 0,-2 0 0 0 0,2-1-58 0 0,-3 2-51 0 0,-1 1 0 0 0,0-1-1 0 0,0 0 1 0 0,0 0 0 0 0,0 0 0 0 0,-1 0-1 0 0,0 0 1 0 0,0 0 0 0 0,0 0-1 0 0,0-4 52 0 0,5-23-295 0 0,-2 12 41 0 0,0-1-1 0 0,-1 0 1 0 0,-1 0 0 0 0,0-2 254 0 0,-2 13-83 0 0,1 4 21 0 0,0 0-1 0 0,0 0 0 0 0,1 0 1 0 0,0 0-1 0 0,0 0 0 0 0,2-3 63 0 0,-2 4-49 0 0,0 0-1 0 0,0 0 0 0 0,-1 0 0 0 0,0 0 0 0 0,1-1 0 0 0,-2 1 1 0 0,1 0-1 0 0,0-2 50 0 0,-2-10-111 0 0,1 11 76 0 0,-1 1 1 0 0,1 0-1 0 0,1-1 0 0 0,-1 1 1 0 0,1 0-1 0 0,0-1 0 0 0,0 1 1 0 0,0 0-1 0 0,1 0 0 0 0,0-2 35 0 0,0 4-12 0 0,-1-1-1 0 0,0 1 1 0 0,0-1-1 0 0,0 0 1 0 0,0 1-1 0 0,-1-1 1 0 0,0 0-1 0 0,1 0 0 0 0,-1 1 1 0 0,-1-1-1 0 0,1-1 13 0 0,-1-10 2 0 0,1 14-1 0 0,0 1 0 0 0,0 0 0 0 0,0-1 0 0 0,0 1 0 0 0,0-1 0 0 0,1 1 0 0 0,-1 0 0 0 0,0-1 0 0 0,0 1 0 0 0,0 0 0 0 0,0-1 0 0 0,0 1 0 0 0,1-1 0 0 0,-1 1 0 0 0,0 0 0 0 0,0-1 0 0 0,0 1 0 0 0,1 0 0 0 0,-1 0 0 0 0,0-1 0 0 0,1 1 0 0 0,-1 0 0 0 0,0 0 0 0 0,0-1 0 0 0,1 1 0 0 0,-1 0-1 0 0,1 0 1 0 0,-1 0 0 0 0,0-1 0 0 0,1 1 0 0 0,-1 0 0 0 0,1 0-1 0 0,5-4 715 0 0,-7 15-429 0 0,-7 5-93 0 0,7-14-184 0 0,-1 0 0 0 0,1 0 0 0 0,0 0-1 0 0,0 1 1 0 0,0-1 0 0 0,0 0 0 0 0,1 0 0 0 0,-1 1-1 0 0,1 0-8 0 0,-2 22 1 0 0,3-20-4 0 0,-2 0 1 0 0,1 1 0 0 0,-1-1 0 0 0,1 1 0 0 0,-2 3 2 0 0,0-4-12 0 0,1-1 9 0 0,-1 0-1 0 0,1 0 1 0 0,0 0 0 0 0,0 0-1 0 0,0 0 1 0 0,1 0-1 0 0,0 0 1 0 0,-1 0 0 0 0,1 0-1 0 0,1 0 1 0 0,-1 0 0 0 0,1 0-1 0 0,-1 0 1 0 0,1 0 0 0 0,0-1-1 0 0,1 3 4 0 0,1 3-7 0 0,-2 0 0 0 0,1 0-1 0 0,-1 0 1 0 0,0 0 0 0 0,-1 1 7 0 0,1-1 25 0 0,-1 1 1 0 0,2-1 0 0 0,-1 0 0 0 0,1 1-1 0 0,1-1-25 0 0,7 19 52 0 0,-6-18-52 0 0,0-1-1 0 0,-1 1 1 0 0,0 0-1 0 0,-1 0 1 0 0,0 0 0 0 0,0 4 0 0 0,-2-11-5 0 0,1 0 0 0 0,-1-1 0 0 0,1 1 0 0 0,0-1 0 0 0,0 1 0 0 0,0-1 0 0 0,0 0 0 0 0,0 1 0 0 0,0-1 0 0 0,0 0 0 0 0,1 0 0 0 0,-1 0 0 0 0,1 1 5 0 0,0-1 17 0 0,0 1-1 0 0,0 0 1 0 0,0 0-1 0 0,0 0 1 0 0,-1 1-1 0 0,1 0-16 0 0,0 5 49 0 0,-2-7-41 0 0,0-1-1 0 0,1 0 1 0 0,-1 1 0 0 0,0-1 0 0 0,1 0 0 0 0,-1 0 0 0 0,1 0 0 0 0,-1 1 0 0 0,1-1-1 0 0,0 0 1 0 0,-1 0 0 0 0,1 0 0 0 0,0 0 0 0 0,1 1-8 0 0,-2-2-488 0 0,10 11 1424 0 0,-8-5-7677 0 0,-4-4-120 0 0</inkml:trace>
  <inkml:trace contextRef="#ctx0" brushRef="#br0" timeOffset="847.891">14224 328 13944 0 0,'0'-1'39'0'0,"0"0"0"0"0,0 0 0 0 0,0 0 0 0 0,0 0 1 0 0,0 1-1 0 0,0-1 0 0 0,0 0 0 0 0,0 0 0 0 0,0 0 0 0 0,0 0 1 0 0,0 0-1 0 0,0 0 0 0 0,1 0 0 0 0,-1 0 0 0 0,0 1 1 0 0,1-1-1 0 0,-1 0 0 0 0,1 0 0 0 0,-1 0 0 0 0,1 1 1 0 0,-1-1-40 0 0,2-1 57 0 0,0 0-1 0 0,0 0 1 0 0,0 1 0 0 0,0-1 0 0 0,0 1 0 0 0,1 0 0 0 0,-1 0 0 0 0,1-1-57 0 0,2 0 136 0 0,1 1 0 0 0,0-1 1 0 0,1 1-1 0 0,-1 0 0 0 0,0 0 0 0 0,0 1 0 0 0,0-1 0 0 0,1 2 0 0 0,3-1-136 0 0,19 0 344 0 0,8 1 19 0 0,0 2 0 0 0,-1 1 0 0 0,1 1 0 0 0,21 8-363 0 0,-28-5-220 0 0,-1 1-1 0 0,16 8 221 0 0,-7-3-1236 0 0,-22-7 574 0 0</inkml:trace>
  <inkml:trace contextRef="#ctx0" brushRef="#br0" timeOffset="1710.326">14772 285 13248 0 0,'0'0'298'0'0,"0"0"46"0"0,0 0 22 0 0,0 0-48 0 0,-1 1-208 0 0,-18 53 1621 0 0,17-47-1240 0 0,0 1 0 0 0,1-1-1 0 0,0 1 1 0 0,1-1 0 0 0,0 5-491 0 0,0-5 329 0 0,0 1 1 0 0,1-1-1 0 0,0 1 1 0 0,0-1-1 0 0,1 0 0 0 0,1 4-329 0 0,-3-9 59 0 0,1 1 0 0 0,1 0-1 0 0,-1-1 1 0 0,0 1 0 0 0,1 0-1 0 0,-1-1 1 0 0,1 0-1 0 0,-1 1 1 0 0,1-1 0 0 0,0 0-1 0 0,0 0 1 0 0,0 0-1 0 0,1 0 1 0 0,-1 0 0 0 0,0 0-1 0 0,3 1-58 0 0,-1-1 43 0 0,-1-1 0 0 0,0 1-1 0 0,1 0 1 0 0,-1-1 0 0 0,1 0-1 0 0,-1 0 1 0 0,1 0 0 0 0,0 0-1 0 0,0-1 1 0 0,-1 0 0 0 0,1 1-1 0 0,0-1 1 0 0,0 0 0 0 0,-1-1-1 0 0,1 1 1 0 0,0-1 0 0 0,0 0-1 0 0,-1 1 1 0 0,1-2 0 0 0,-1 1-1 0 0,2-1-42 0 0,-3 2 6 0 0,-1-1 1 0 0,1 1 1 0 0,0-1-1 0 0,-1 1 0 0 0,1-1 1 0 0,0 1-1 0 0,-1-1 1 0 0,1 0-1 0 0,-1 0 0 0 0,1 0 1 0 0,-1 0-1 0 0,0 0 0 0 0,1 0 1 0 0,-1 0-1 0 0,0 0 0 0 0,0-1 1 0 0,0 1-1 0 0,0 0 0 0 0,0-1 1 0 0,0 1-1 0 0,0-1 0 0 0,0 0-7 0 0,0 0 8 0 0,1 0 0 0 0,-1 0 0 0 0,0 0-1 0 0,1 1 1 0 0,0-1 0 0 0,-1 0 0 0 0,1 1-1 0 0,0-1 1 0 0,0 1 0 0 0,0 0 0 0 0,0 0-1 0 0,0-1 1 0 0,1 1-8 0 0,14-11 59 0 0,6-18 31 0 0,4-4-4 0 0,-18 25-86 0 0,-8 7 0 0 0,0 0 0 0 0,1 1 0 0 0,-1-1 0 0 0,1 1 0 0 0,-1-1 0 0 0,1 1 0 0 0,0 0 0 0 0,-1 0 0 0 0,1 0 0 0 0,0 0 0 0 0,2-1 0 0 0,0 0-13 0 0,-4 8-151 0 0,-6 1 111 0 0,5-5 48 0 0,0-1-1 0 0,0 0 0 0 0,0 1 1 0 0,0-1-1 0 0,0 1 1 0 0,1-1-1 0 0,-1 1 0 0 0,0 0 1 0 0,1-1-1 0 0,-1 1 0 0 0,1-1 1 0 0,-1 1-1 0 0,1 0 0 0 0,0 0 1 0 0,0 0 5 0 0,2 4-14 0 0,-2-5 10 0 0,0 0-1 0 0,1 0 1 0 0,-1 0-1 0 0,0 0 1 0 0,1 0-1 0 0,-1 0 1 0 0,0 0 0 0 0,0 0-1 0 0,0 0 1 0 0,0 0-1 0 0,0 1 1 0 0,0-1-1 0 0,0 0 1 0 0,0 0 0 0 0,-1 0 4 0 0,-2 8-12 0 0,3-8 12 0 0,-1 0 0 0 0,1 0 0 0 0,-1 0 0 0 0,1 0 0 0 0,0 0 0 0 0,-1 0-1 0 0,1 0 1 0 0,0 0 0 0 0,0 1 0 0 0,0-1 0 0 0,0 0 0 0 0,0 0 0 0 0,0 0 0 0 0,0 0 0 0 0,0 0 0 0 0,0 0 0 0 0,0 0 0 0 0,1 0 0 0 0,-1 0 0 0 0,0 0 0 0 0,1 0 0 0 0,-1 0-1 0 0,1 0 1 0 0,-1 0 0 0 0,1 0 0 0 0,0 0 0 0 0,13 22 1 0 0,-11-18 5 0 0,0 0 0 0 0,0 1-1 0 0,1-1 1 0 0,-1 0 0 0 0,2 0 0 0 0,-1-1 0 0 0,0 1 0 0 0,1-1 0 0 0,1 1-6 0 0,0-1 19 0 0,-2-1 15 0 0,0 0 0 0 0,0 0-1 0 0,0-1 1 0 0,0 1-1 0 0,1-1 1 0 0,-1 0 0 0 0,1 0-1 0 0,-1-1 1 0 0,1 0 0 0 0,-1 1-1 0 0,1-1 1 0 0,0-1 0 0 0,0 1-1 0 0,4-1-33 0 0,-6 1 24 0 0,0-1 0 0 0,1-1 0 0 0,-1 1 0 0 0,0 0 0 0 0,0-1 0 0 0,0 1 0 0 0,1-1 0 0 0,-1 0 0 0 0,0 0 0 0 0,0-1 0 0 0,0 1 0 0 0,0 0 0 0 0,-1-1 0 0 0,1 0 0 0 0,0 0 0 0 0,-1 0 0 0 0,1 0 0 0 0,-1 0 0 0 0,1 0 0 0 0,-1 0 0 0 0,0-1 0 0 0,0 0 0 0 0,0 1 0 0 0,0-1 0 0 0,-1 0 0 0 0,1 0 0 0 0,-1 0 0 0 0,0 0 0 0 0,1 0 0 0 0,-1 0 0 0 0,-1 0 0 0 0,1 0 0 0 0,0-1-24 0 0,13-45-42 0 0,-9 16-1379 0 0,8-29 1421 0 0,0 7-537 0 0,6-18 29 0 0,-19 72 519 0 0,1-1-30 0 0,0 0 1 0 0,1 1-1 0 0,-1-1 0 0 0,0 0 0 0 0,1 1 0 0 0,-1-1 0 0 0,1 1 1 0 0,0 0-1 0 0,0-1 19 0 0,0 2-21 0 0,0 0 1 0 0,0 0-1 0 0,0 0 1 0 0,0 0-1 0 0,0 1 0 0 0,0-1 1 0 0,0 0-1 0 0,0 1 1 0 0,0 0-1 0 0,0 0 1 0 0,0-1-1 0 0,-1 1 1 0 0,1 0-1 0 0,0 0 1 0 0,-1 1-1 0 0,1-1 1 0 0,-1 0-1 0 0,1 0 0 0 0,0 2 21 0 0,29 29-180 0 0,-26-24 159 0 0,2-1 0 0 0,-1 0 0 0 0,1 0 0 0 0,0 0 0 0 0,1-1 0 0 0,-1 0 0 0 0,10 5 21 0 0,-13-9-6 0 0,0 0 19 0 0,-1 0 1 0 0,0 0-1 0 0,1 0 1 0 0,-1-1-1 0 0,1 0 1 0 0,0 0-1 0 0,0 0 0 0 0,-1 0 1 0 0,1 0-1 0 0,3-1-13 0 0,-1 0 94 0 0,0 0 0 0 0,0-1 0 0 0,1 0 0 0 0,-1-1 0 0 0,0 1 1 0 0,0-1-1 0 0,1-1-94 0 0,-1 1 85 0 0,-5 1-53 0 0,0 1-1 0 0,0-1 1 0 0,0 0-1 0 0,0-1 0 0 0,0 1 1 0 0,0 0-1 0 0,0 0 1 0 0,0 0-1 0 0,0-1 1 0 0,-1 1-1 0 0,1 0 0 0 0,0-2-31 0 0,2-2 77 0 0,0 0-75 0 0,-1 1 0 0 0,0-1 0 0 0,-1 1 1 0 0,1-1-1 0 0,-1 0 0 0 0,0 0 0 0 0,0 1 1 0 0,0-1-1 0 0,-1 0 0 0 0,1 0 0 0 0,-1 0 1 0 0,0 0-1 0 0,-1 0 0 0 0,1 0 0 0 0,-1 0 1 0 0,0 1-1 0 0,-1-4-2 0 0,-1-1-15 0 0,1-1 1 0 0,-2 1-1 0 0,1 0 0 0 0,-1 0 1 0 0,-1 0-1 0 0,0 1 1 0 0,0-1-1 0 0,-3-3 15 0 0,5 9-31 0 0,0 0 1 0 0,0 0-1 0 0,0 0 1 0 0,0 0-1 0 0,0 1 1 0 0,0-1-1 0 0,-1 1 1 0 0,1 0-1 0 0,-1 0 1 0 0,0 0-1 0 0,1 1 1 0 0,-1-1-1 0 0,0 1 1 0 0,0 0-1 0 0,0 0 1 0 0,0 0-1 0 0,0 0 1 0 0,0 1-1 0 0,-1 0 1 0 0,1 0-1 0 0,0 0 1 0 0,0 0-1 0 0,0 1 0 0 0,0-1 1 0 0,0 1-1 0 0,0 0 1 0 0,0 1-1 0 0,-2 0 31 0 0,1 0-13 0 0,-1 1-1 0 0,0 0 0 0 0,1 0 0 0 0,-1 1 0 0 0,1-1 1 0 0,0 1-1 0 0,0 0 0 0 0,1 1 0 0 0,-1-1 1 0 0,1 1-1 0 0,0 0 0 0 0,0 0 0 0 0,0 0 0 0 0,1 1 1 0 0,0-1-1 0 0,0 1 0 0 0,-1 2 14 0 0,-3 8-5 0 0,1 0 0 0 0,0 0 0 0 0,1 1 0 0 0,1-1 0 0 0,1 1 0 0 0,0 1 5 0 0,2-11 75 0 0,0 0-1 0 0,1 0 1 0 0,0 1-1 0 0,0-1 0 0 0,1 0 1 0 0,0 0-1 0 0,0 0 0 0 0,0 1 1 0 0,1-1-1 0 0,0-1 1 0 0,2 4-75 0 0,-3-7 55 0 0,1 0 0 0 0,-1 1 0 0 0,1-1 1 0 0,0 0-1 0 0,0-1 0 0 0,0 1 0 0 0,1 0 0 0 0,-1-1 1 0 0,0 1-1 0 0,1-1 0 0 0,0 1 0 0 0,0-1 1 0 0,-1 0-1 0 0,1 0 0 0 0,0-1 0 0 0,1 1 1 0 0,-1-1-1 0 0,0 1 0 0 0,0-1 0 0 0,1 0 1 0 0,-1 0-1 0 0,1 0 0 0 0,-1-1 0 0 0,1 1-55 0 0,43 3 592 0 0,19-1-592 0 0,-46-3 58 0 0,5-1 33 0 0,0 2 0 0 0,0 0 0 0 0,-1 1-1 0 0,1 2 1 0 0,23 6-91 0 0,-42-8-510 0 0,0 1 1 0 0,0-1-1 0 0,0 1 0 0 0,0 0 0 0 0,0 1 0 0 0,-1 0 0 0 0,1 0 0 0 0,-1 0 1 0 0,0 0-1 0 0,2 3 510 0 0,1 0-6997 0 0</inkml:trace>
  <inkml:trace contextRef="#ctx0" brushRef="#br0" timeOffset="-19850.757">7141 401 11488 0 0,'0'0'256'0'0,"0"0"48"0"0,0 0 16 0 0,0 0 0 0 0,0 0-256 0 0,0 0-64 0 0,0 0 0 0 0,0 0 0 0 0,11 0 0 0 0,0 0 64 0 0,-11 0-64 0 0,11 5 64 0 0,-4 0-64 0 0,5-1 64 0 0,-5 3-64 0 0,0 0-3424 0 0,2-1-728 0 0</inkml:trace>
  <inkml:trace contextRef="#ctx0" brushRef="#br0" timeOffset="-5026.484">7523 372 9552 0 0,'9'-4'128'0'0,"20"-16"397"0"0,-25 17-527 0 0,14-10 831 0 0,-1-1 1 0 0,9-9-830 0 0,-22 18 357 0 0,0 0 0 0 0,1 0 1 0 0,-2 0-1 0 0,1 0 1 0 0,0 0-1 0 0,-1-1 0 0 0,0 0 1 0 0,-1 1-1 0 0,1-1 0 0 0,-1 0 1 0 0,0-1-358 0 0,-2 6 74 0 0,1-1-1 0 0,-1 1 1 0 0,0 0 0 0 0,0 0 0 0 0,-1 0 0 0 0,1 0 0 0 0,0 0-1 0 0,0-1 1 0 0,0 1 0 0 0,-1 0 0 0 0,1 0 0 0 0,-1 0-1 0 0,1 0 1 0 0,-1 0 0 0 0,1 0 0 0 0,-1 0 0 0 0,0 0 0 0 0,1 0-1 0 0,-1 0 1 0 0,0 1 0 0 0,0-1 0 0 0,1 0 0 0 0,-1 0-1 0 0,0 1 1 0 0,0-1 0 0 0,0 0 0 0 0,0 1 0 0 0,0-1 0 0 0,0 1-1 0 0,0-1 1 0 0,0 1 0 0 0,-1-1-74 0 0,-3-1 198 0 0,-1 0 1 0 0,1 0-1 0 0,-1 1 1 0 0,0-1-1 0 0,-4 1-198 0 0,-10 0 137 0 0,0 0 0 0 0,0 2-1 0 0,0 0 1 0 0,0 1-1 0 0,-15 5-136 0 0,25-6 41 0 0,-2 2 20 0 0,1 0 0 0 0,0 0 0 0 0,0 1 0 0 0,0 0 0 0 0,-9 6-61 0 0,-49 30 401 0 0,64-37-373 0 0,-10 6 123 0 0,1 1-1 0 0,-1 1 1 0 0,2 1 0 0 0,-1 0 0 0 0,2 0 0 0 0,0 1-1 0 0,0 1 1 0 0,1 0 0 0 0,-2 5-151 0 0,9-13 51 0 0,1 1 0 0 0,0 0 0 0 0,0 1 0 0 0,1-1 0 0 0,0 1 0 0 0,1-1-1 0 0,-1 1 1 0 0,1-1 0 0 0,1 1 0 0 0,-1 0 0 0 0,1-1 0 0 0,1 9-51 0 0,3 10 73 0 0,0 1 1 0 0,2 0-1 0 0,1 1-73 0 0,5 20 90 0 0,5 18-27 0 0,-7-28 6 0 0,0 12-69 0 0,2 13 48 0 0,-2-18 64 0 0,-3 3-112 0 0,-7-45 7 0 0,5 35 67 0 0,-1 1-1 0 0,-3-1 1 0 0,-2 38-74 0 0,0-66 44 0 0,1-7-9 0 0,0-1 1 0 0,0 1-1 0 0,0-1 1 0 0,-1 1-1 0 0,1-1 1 0 0,-1 0-1 0 0,1 1 0 0 0,-1-1 1 0 0,0 0-1 0 0,0 1 1 0 0,0-1-1 0 0,0 0 1 0 0,0 0-1 0 0,-1 1-35 0 0,1-1-45 0 0,0-1-1 0 0,0 0 1 0 0,0 1-1 0 0,0-1 1 0 0,0 0-1 0 0,0 0 1 0 0,0 0-1 0 0,-1 0 1 0 0,1 0-1 0 0,0 0 1 0 0,-1 0-1 0 0,1 0 1 0 0,0 0-1 0 0,-1 0 1 0 0,1-1-1 0 0,-1 1 1 0 0,1-1-1 0 0,-1 1 1 0 0,0-1-1 0 0,1 0 1 0 0,-1 1-1 0 0,1-1 1 0 0,-1 0-1 0 0,0 0 1 0 0,1 0 45 0 0,-5 0-579 0 0,3 0 259 0 0,0 0 1 0 0,1 0-1 0 0,-1 0 0 0 0,0 0 1 0 0,0-1-1 0 0,0 1 0 0 0,1-1 1 0 0,-1 0-1 0 0,0 1 1 0 0,1-1-1 0 0,-1 0 0 0 0,0-1 320 0 0,-11-8-1632 0 0</inkml:trace>
  <inkml:trace contextRef="#ctx0" brushRef="#br0" timeOffset="-4082.82">6739 729 13376 0 0,'0'0'396'0'0,"0"0"-12"0"0,9-3-228 0 0,4 2 17 0 0,-1 1 1 0 0,1 1-1 0 0,0 0 1 0 0,0 0-1 0 0,0 1 1 0 0,5 2-174 0 0,3 0 703 0 0,19 1-703 0 0,18-1 957 0 0,2 0-318 0 0,1-2 0 0 0,-1-3 0 0 0,8-3-639 0 0,-44 2 29 0 0,32-4 80 0 0,1-2 1 0 0,-1-3-1 0 0,20-8-109 0 0,-60 14 38 0 0,0 0 0 0 0,-1-2 0 0 0,1 0 0 0 0,-2 0-1 0 0,1-2 1 0 0,10-7-38 0 0,-24 15 55 0 0,-1 1 17 0 0,-16 14 166 0 0,11-9-185 0 0,-1 0-1 0 0,1 0 0 0 0,0 1 0 0 0,1 0 1 0 0,0 0-1 0 0,0 0 0 0 0,0 1 0 0 0,0-1 0 0 0,1 1 1 0 0,0 0-1 0 0,1 0 0 0 0,-1 0 0 0 0,1 0 1 0 0,1 0-1 0 0,-1 0 0 0 0,1 1 0 0 0,0 2-52 0 0,1 2 67 0 0,0 0-1 0 0,1-1 1 0 0,0 1-1 0 0,1 0 1 0 0,1 0-67 0 0,-2-8 20 0 0,0 0 0 0 0,0-1 0 0 0,1 1 0 0 0,-1-1 0 0 0,1 1 0 0 0,0-1 0 0 0,0 0 0 0 0,0 0 0 0 0,0 0 0 0 0,1 0 0 0 0,-1 0 0 0 0,1 0 0 0 0,0-1 0 0 0,0 1 1 0 0,0-1-1 0 0,0 0 0 0 0,3 2-20 0 0,-1-2 50 0 0,0 1 0 0 0,0-1-1 0 0,1 0 1 0 0,-1-1 0 0 0,1 1 0 0 0,-1-1 0 0 0,1 0 0 0 0,-1-1 0 0 0,1 1 0 0 0,0-1 0 0 0,-1 0 0 0 0,1 0 0 0 0,0-1 0 0 0,-1 0 0 0 0,1 0 0 0 0,-1 0 0 0 0,1-1-1 0 0,-1 1 1 0 0,0-1 0 0 0,1-1-50 0 0,-1 1 20 0 0,0 0 0 0 0,-1-1 0 0 0,1 0 0 0 0,-1 0 0 0 0,0 0 0 0 0,0 0 0 0 0,0 0 0 0 0,-1-1 0 0 0,1 0 0 0 0,-1 1 0 0 0,0-2 0 0 0,0 1-1 0 0,0 0 1 0 0,0 0 0 0 0,-1-1-20 0 0,7-13 36 0 0,0 0 0 0 0,-2 0 0 0 0,1-6-36 0 0,-2 8 17 0 0,13-34-27 0 0,-18 47-54 0 0,-2 15 1 0 0,1-1 0 0 0,1 1 0 0 0,0 0 0 0 0,1 0 1 0 0,0 0-1 0 0,0-1 0 0 0,2 1 0 0 0,-1-1 0 0 0,4 7 63 0 0,-1-4 3 0 0,-5-11 0 0 0,-1-1 0 0 0,1 0 0 0 0,0 0 0 0 0,0 1 0 0 0,0-1 0 0 0,1 0 0 0 0,-1 0 0 0 0,0 0 0 0 0,1 0 0 0 0,-1 0 0 0 0,1-1 0 0 0,0 1 0 0 0,0 0 0 0 0,-1-1 0 0 0,1 1 0 0 0,0-1 0 0 0,1 1-3 0 0,0 0 22 0 0,1-1 0 0 0,0 1 0 0 0,-1-1-1 0 0,1 0 1 0 0,0 0 0 0 0,0 0 0 0 0,0 0 0 0 0,0-1 0 0 0,0 1 0 0 0,0-1 0 0 0,0 0 0 0 0,0 0 0 0 0,0-1 0 0 0,0 1 0 0 0,0-1 0 0 0,0 0 0 0 0,0 0 0 0 0,0 0 0 0 0,0-1 0 0 0,-1 1 0 0 0,1-1 0 0 0,-1 0 0 0 0,1 0 0 0 0,-1 0 0 0 0,1 0-1 0 0,-1-1 1 0 0,0 1 0 0 0,0-1 0 0 0,0 0 0 0 0,1-2-22 0 0,12-13 153 0 0,10-16-153 0 0,7-10 95 0 0,-26 36-102 0 0,27-28-136 0 0,-31 34 129 0 0,0-1 0 0 0,1 0 0 0 0,-1 1-1 0 0,1 0 1 0 0,0 0 0 0 0,0 0 0 0 0,0 0 0 0 0,0 0 0 0 0,4 0 14 0 0,-4 2-21 0 0,-3 1 7 0 0,0 0 1 0 0,0 0 0 0 0,0 0 0 0 0,0 0 0 0 0,0 0 0 0 0,-1 1 0 0 0,1-1-1 0 0,0 0 1 0 0,-1 1 0 0 0,1-1 0 0 0,-1 1 0 0 0,1-1 0 0 0,-1 1-1 0 0,0-1 1 0 0,1 2 13 0 0,10 80-290 0 0,6-6 276 0 0,-17-75 19 0 0,1 0-1 0 0,-1 0 0 0 0,1 0 0 0 0,0 0 1 0 0,0 0-1 0 0,0 0 0 0 0,0 0 0 0 0,1 1-4 0 0,-1-2 5 0 0,0 1 1 0 0,1 0-1 0 0,-2 0 0 0 0,1 0 0 0 0,0 0 0 0 0,0 0 0 0 0,0 0 0 0 0,-1 1-5 0 0,0-3 9 0 0,1 1-1 0 0,-1-1 1 0 0,0 1-1 0 0,0-1 1 0 0,0 1 0 0 0,0-1-1 0 0,0 1 1 0 0,1-1 0 0 0,-1 0-1 0 0,0 1 1 0 0,0-1-1 0 0,1 1 1 0 0,-1-1 0 0 0,0 0-1 0 0,1 1 1 0 0,-1-1-1 0 0,0 0 1 0 0,1 1 0 0 0,-1-1-1 0 0,0 0 1 0 0,1 0-1 0 0,-1 1 1 0 0,1-1 0 0 0,-1 0-1 0 0,1 0 1 0 0,-1 0 0 0 0,0 1-1 0 0,1-1 1 0 0,-1 0-1 0 0,1 0 1 0 0,-1 0 0 0 0,1 0-1 0 0,-1 0 1 0 0,1 0-1 0 0,-1 0 1 0 0,1 0 0 0 0,-1 0-1 0 0,1 0 1 0 0,-1 0 0 0 0,1-1-1 0 0,-1 1 1 0 0,0 0-1 0 0,1 0 1 0 0,-1 0 0 0 0,1 0-1 0 0,-1-1 1 0 0,1 1-1 0 0,-1 0 1 0 0,0-1 0 0 0,1 1-9 0 0,0-1 102 0 0,-1 1 2 0 0,1-2-6 0 0,40-60 114 0 0,-34 48-210 0 0,0 1 0 0 0,1 0 0 0 0,1 0 0 0 0,7-8-2 0 0,-12 16-22 0 0,1 0 1 0 0,-1 1-1 0 0,1 0 0 0 0,0-1 0 0 0,0 2 0 0 0,0-1 0 0 0,1 1 1 0 0,0-1-1 0 0,-1 1 0 0 0,1 1 0 0 0,0-1 0 0 0,4 0 22 0 0,-1 3 0 0 0,-5 2-6 0 0,-2-2 0 0 0,0 1-1 0 0,0 0 0 0 0,0 0 0 0 0,0 0 0 0 0,0 0 0 0 0,-1 1 0 0 0,1-1 1 0 0,0 0-1 0 0,-1 1 0 0 0,1-1 0 0 0,0 2 7 0 0,3 3-27 0 0,0 0 0 0 0,-1 0 0 0 0,0 1-1 0 0,0 0 1 0 0,-1-1 0 0 0,1 2 27 0 0,-1-1-4 0 0,21 51-58 0 0,-10-23 60 0 0,-11-28 2 0 0,-2-4 0 0 0,0 0 0 0 0,1-1 0 0 0,-1 1 0 0 0,1 0 0 0 0,-1 0 0 0 0,1-1 0 0 0,0 1 0 0 0,0-1 0 0 0,0 0 0 0 0,2 2 0 0 0,2 3-255 0 0,-4-6-30 0 0,-1 1-1 0 0,1-1 1 0 0,-1 1 0 0 0,1-1-1 0 0,-1 1 1 0 0,1-1-1 0 0,0 0 1 0 0,0 0 0 0 0,-1 0-1 0 0,1 0 1 0 0,0 0-1 0 0,0-1 1 0 0,1 1 285 0 0,7 0-6938 0 0</inkml:trace>
  <inkml:trace contextRef="#ctx0" brushRef="#br0" timeOffset="-3553.564">8929 641 14976 0 0,'2'-6'730'0'0,"-2"5"-688"0"0,0 0-1 0 0,0 0 0 0 0,0-1 1 0 0,0 1-1 0 0,-1 0 0 0 0,1 0 1 0 0,0 0-1 0 0,-1 0 0 0 0,1-1 1 0 0,-1 1-1 0 0,1 0 0 0 0,-1 0 1 0 0,0 0-1 0 0,1 0 1 0 0,-1 0-1 0 0,0 0 0 0 0,0 0 1 0 0,0 0-1 0 0,0 1 0 0 0,0-1 1 0 0,0 0-1 0 0,0 0 0 0 0,0 1 1 0 0,0-1-1 0 0,0 1 0 0 0,0-1 1 0 0,0 1-1 0 0,0-1 1 0 0,-1 1-1 0 0,1-1 0 0 0,0 1 1 0 0,0 0-1 0 0,-1 0 0 0 0,1 0 1 0 0,0 0-1 0 0,0 0 0 0 0,-1 0 1 0 0,1 0-42 0 0,-8 0 334 0 0,-1 1 1 0 0,0-1-1 0 0,1 2 1 0 0,-8 1-335 0 0,8-1 182 0 0,-2 1-46 0 0,0 0-1 0 0,0 1 1 0 0,0 0-1 0 0,1 0 1 0 0,-1 2-1 0 0,1-1 1 0 0,1 1-1 0 0,-1 0 1 0 0,1 1-1 0 0,0 0 1 0 0,0 1-1 0 0,1 0 1 0 0,0 0-1 0 0,-5 7-135 0 0,1 2 42 0 0,0 0 0 0 0,1 1 0 0 0,1 1 0 0 0,-7 17-42 0 0,16-32 8 0 0,0 1-1 0 0,0 0 1 0 0,0 0-1 0 0,0 0 1 0 0,1-1-1 0 0,-1 1 0 0 0,1 0 1 0 0,1 0-1 0 0,-1 0 1 0 0,1 0-1 0 0,-1 0 1 0 0,1 0-1 0 0,1-1 0 0 0,-1 1 1 0 0,1 0-1 0 0,0-1 1 0 0,1 4-8 0 0,-1-5 16 0 0,-1 0 1 0 0,0 0-1 0 0,1 0 0 0 0,0 0 1 0 0,0 0-1 0 0,0 0 1 0 0,0-1-1 0 0,0 1 0 0 0,1-1 1 0 0,-1 1-1 0 0,1-1 1 0 0,-1 0-1 0 0,1 0 0 0 0,0 0 1 0 0,0 0-1 0 0,0 0 1 0 0,0-1-1 0 0,0 0 0 0 0,0 1 1 0 0,0-1-1 0 0,1 0 1 0 0,-1 0-1 0 0,0-1 0 0 0,2 1-16 0 0,6-1 113 0 0,2 0 14 0 0,0 0 1 0 0,1-1-1 0 0,7-2-127 0 0,-16 2 22 0 0,0 0 0 0 0,-1-1 0 0 0,1 1 0 0 0,0-1 0 0 0,-1 0 0 0 0,0 0-1 0 0,1-1 1 0 0,-1 0 0 0 0,0 1 0 0 0,-1-1 0 0 0,3-2-22 0 0,-1 1 25 0 0,1-1-1 0 0,-1 0 0 0 0,0-1 1 0 0,0 1-1 0 0,-1-1 1 0 0,0 0-1 0 0,0 0 0 0 0,0 0 1 0 0,-1-1-1 0 0,0 0 1 0 0,0 1-1 0 0,0-1 0 0 0,-1 0 1 0 0,1-3-25 0 0,18-80-81 0 0,-4-1 0 0 0,3-57 81 0 0,-16 104-25 0 0,-1 13-40 0 0,-1-1-1 0 0,-1-3 66 0 0,-2 32 1 0 0,1 3-1 0 0,0-1 1 0 0,0 0-1 0 0,0 1 1 0 0,0-1-1 0 0,0 0 1 0 0,0 0-1 0 0,0 1 1 0 0,0-1-1 0 0,0 0 0 0 0,0 1 1 0 0,1-1-1 0 0,-1 0 1 0 0,0 1-1 0 0,0-1 1 0 0,1 0-1 0 0,-1 1 1 0 0,0-1-1 0 0,1 0 1 0 0,-1 1-1 0 0,0-1 1 0 0,1 1-1 0 0,-1-1 0 0 0,1 0 53 0 0,-1 1 13 0 0,-1 2-8 0 0,-2 16-56 0 0,0-1 0 0 0,1 1 0 0 0,1-1 0 0 0,0 1 0 0 0,2 0 0 0 0,0 2-2 0 0,0 23 12 0 0,3 75 112 0 0,4 25-124 0 0,-5-117-5 0 0,2 0 0 0 0,1-1 0 0 0,7 19 5 0 0,-11-35 31 0 0,-1-7-40 0 0,0 1 1 0 0,0 0-1 0 0,0-1 0 0 0,1 1 0 0 0,-1-1 0 0 0,0 1 1 0 0,1-1-1 0 0,0 1 0 0 0,-1-1 0 0 0,1 0 0 0 0,0 0 0 0 0,0 0 1 0 0,0 0 8 0 0,1 0-355 0 0,-1-1 0 0 0,0 1 1 0 0,1-1-1 0 0,-1 0 0 0 0,1 0 1 0 0,-1 0-1 0 0,1 0 0 0 0,1 1 355 0 0,11 1-1584 0 0</inkml:trace>
  <inkml:trace contextRef="#ctx0" brushRef="#br0" timeOffset="-3114.559">9436 589 14864 0 0,'-8'-4'866'0'0,"6"2"-802"0"0,0 0-1 0 0,-1 0 1 0 0,0 1-1 0 0,1-1 0 0 0,-1 1 1 0 0,0-1-1 0 0,0 1 1 0 0,0 0-1 0 0,0 0 1 0 0,0 0-1 0 0,0 0 0 0 0,0 1 1 0 0,-1-1-1 0 0,1 1 1 0 0,0 0-1 0 0,0 0 1 0 0,0 0-1 0 0,-1 1-63 0 0,-6 0 292 0 0,1 1 0 0 0,-1 0-1 0 0,1 1 1 0 0,0 0 0 0 0,0 1-292 0 0,1-1 51 0 0,-8 3 177 0 0,1 1-1 0 0,1 0 0 0 0,-1 2 1 0 0,1-1-1 0 0,1 2 1 0 0,-1 0-1 0 0,2 1 1 0 0,-1 0-1 0 0,2 0 0 0 0,-1 2 1 0 0,2-1-1 0 0,-7 10-227 0 0,13-15 130 0 0,0 0-1 0 0,1 0 1 0 0,0 1-1 0 0,0 0 1 0 0,-1 3-130 0 0,-9 23 271 0 0,13-32-279 0 0,-1-1 0 0 0,1 1 0 0 0,-1 0-1 0 0,1 0 1 0 0,-1 0 0 0 0,1-1 0 0 0,0 1 0 0 0,0 0 0 0 0,0 0 0 0 0,0 0-1 0 0,0 0 1 0 0,1-1 0 0 0,-1 1 0 0 0,0 0 0 0 0,1 0 0 0 0,-1 0 0 0 0,1-1 0 0 0,0 1-1 0 0,0 0 1 0 0,-1-1 0 0 0,1 1 0 0 0,0-1 0 0 0,0 1 0 0 0,2 1 8 0 0,-2-1 23 0 0,1-1 0 0 0,-1 1-1 0 0,1 0 1 0 0,0-1 0 0 0,0 1 0 0 0,0-1 0 0 0,0 1 0 0 0,0-1 0 0 0,0 0 0 0 0,0 0 0 0 0,0 0 0 0 0,0 0 0 0 0,1 0 0 0 0,-1-1 0 0 0,0 1-1 0 0,0-1 1 0 0,1 1 0 0 0,1-1-23 0 0,4 0 31 0 0,0-1-1 0 0,-1 0 1 0 0,1 0 0 0 0,-1-1-1 0 0,1 0 1 0 0,-1 0-1 0 0,1-1 1 0 0,-1 1-1 0 0,0-2 1 0 0,0 1 0 0 0,-1-1-1 0 0,1 0 1 0 0,-1-1-1 0 0,3-2-30 0 0,7-6 95 0 0,-1-1 0 0 0,-1-1 0 0 0,0-1 0 0 0,9-13-95 0 0,-15 21 3 0 0,-6 6-5 0 0,1 0 0 0 0,-1 0 0 0 0,0 0 0 0 0,0-1-1 0 0,0 1 1 0 0,0 0 0 0 0,0-3 2 0 0,-1 5-61 0 0,-1 0-22 0 0,0 1 76 0 0,1-1 0 0 0,0 1 0 0 0,-1 0 0 0 0,1 0 0 0 0,-1 0-1 0 0,0 0 1 0 0,1 0 0 0 0,-1 0 0 0 0,0 0 0 0 0,0 0 0 0 0,1 0-1 0 0,-1 0 1 0 0,0 0 0 0 0,0 0 0 0 0,0 0 0 0 0,0 0 0 0 0,-1 0 0 0 0,1 1-1 0 0,0-1 8 0 0,-6 25-167 0 0,2-12 114 0 0,3-6 49 0 0,0 0 0 0 0,1 0-1 0 0,0 0 1 0 0,0-1-1 0 0,1 1 1 0 0,0 0 0 0 0,0 0-1 0 0,1 1 5 0 0,-1-5-1 0 0,0 0 0 0 0,1 1 0 0 0,-1-1 0 0 0,1 0 0 0 0,0 0 0 0 0,0-1-1 0 0,0 1 1 0 0,1 0 0 0 0,-1-1 0 0 0,1 1 0 0 0,0-1 0 0 0,0 0 0 0 0,0 0-1 0 0,0 0 1 0 0,1 0 1 0 0,7 6 52 0 0,-9-8-47 0 0,0 1 0 0 0,-1-1 0 0 0,1 0 0 0 0,0 0-1 0 0,0 1 1 0 0,0-1 0 0 0,0 0 0 0 0,0-1 0 0 0,0 1 0 0 0,0 0 0 0 0,0 0 0 0 0,0-1-1 0 0,0 0 1 0 0,1 1 0 0 0,-1-1 0 0 0,0 0 0 0 0,2 0-5 0 0,10 1-64 0 0,-12-1-112 0 0,1 0 0 0 0,0 0 0 0 0,-1 0-1 0 0,1 0 1 0 0,0 0 0 0 0,0 0 0 0 0,-1-1 0 0 0,1 1 0 0 0,0-1-1 0 0,-1 0 1 0 0,1 0 0 0 0,-1 0 0 0 0,1 0 0 0 0,-1 0 0 0 0,1 0-1 0 0,0-2 177 0 0,6-4-1416 0 0</inkml:trace>
  <inkml:trace contextRef="#ctx0" brushRef="#br0" timeOffset="-1720.781">9645 575 12608 0 0,'0'0'289'0'0,"0"0"40"0"0,0 0 21 0 0,0 0-46 0 0,0 2-203 0 0,-2 20-40 0 0,1-16 4 0 0,1 0 0 0 0,-1 0 0 0 0,1 1 0 0 0,0-1 1 0 0,1 0-66 0 0,0 33 557 0 0,1 4 262 0 0,3-13 726 0 0,-1 15-1545 0 0,-2-20 923 0 0,0 0 0 0 0,4 10-923 0 0,-4-27 270 0 0,-1 0-1 0 0,-1 0 1 0 0,1 0-1 0 0,-2 5-269 0 0,1-2 352 0 0,0-10-167 0 0,0 3 41 0 0,0-2-120 0 0,0-3 525 0 0,0-23-335 0 0,-1 8-311 0 0,1 0 0 0 0,1 0 0 0 0,0 0 0 0 0,1 0 0 0 0,0 1 1 0 0,2-1-1 0 0,3-11 15 0 0,3 0-245 0 0,-8 18 108 0 0,1 0 1 0 0,1 0-1 0 0,0 1 1 0 0,0-1 0 0 0,0 1-1 0 0,1 0 1 0 0,1 0-1 0 0,-1 0 1 0 0,1 1-1 0 0,5-5 137 0 0,-9 10-20 0 0,1 0-1 0 0,-1 0 0 0 0,0 1 0 0 0,1-1 1 0 0,-1 1-1 0 0,1 0 0 0 0,0 0 1 0 0,-1 0-1 0 0,1 0 0 0 0,0 0 0 0 0,0 1 1 0 0,-1-1-1 0 0,1 1 0 0 0,0 0 0 0 0,0-1 1 0 0,0 1-1 0 0,0 1 0 0 0,0-1 1 0 0,-1 0-1 0 0,1 1 0 0 0,0-1 0 0 0,0 1 1 0 0,0 0-1 0 0,-1 0 0 0 0,1 0 1 0 0,-1 0-1 0 0,1 1 0 0 0,-1-1 0 0 0,1 1 1 0 0,-1-1-1 0 0,1 1 0 0 0,-1 0 0 0 0,1 1 21 0 0,-1 0-19 0 0,1 0 0 0 0,-1 1 0 0 0,0 0-1 0 0,0-1 1 0 0,0 1 0 0 0,0 0 0 0 0,-1 0-1 0 0,1 0 1 0 0,-1 3 19 0 0,5 8-7 0 0,10 38 6 0 0,-5-15 14 0 0,-9-27 107 0 0,1 0-1 0 0,-2 1 0 0 0,1-1 0 0 0,-2 1 0 0 0,0 4-119 0 0,0-14 28 0 0,0 0 0 0 0,0-1 0 0 0,0 1 0 0 0,0 0 0 0 0,0-1 0 0 0,-1 1 0 0 0,1 0 0 0 0,-1-1 0 0 0,1 1 0 0 0,-1 0 0 0 0,0-1 0 0 0,0 1 0 0 0,1-1 0 0 0,-2 2-28 0 0,2-3 16 0 0,-1 1-1 0 0,1-1 0 0 0,0 0 0 0 0,0 1 1 0 0,-1-1-1 0 0,1 1 0 0 0,0-1 1 0 0,0 1-1 0 0,0-1 0 0 0,0 1 0 0 0,0-1 1 0 0,0 1-1 0 0,0 0 0 0 0,0-1 0 0 0,0 1 1 0 0,0-1-1 0 0,0 1 0 0 0,0-1 1 0 0,0 1-16 0 0,0 2 154 0 0,-5-4-31 0 0,4 1 0 0 0,1 0 12 0 0,-1-1-110 0 0,0 0 1 0 0,0 0-1 0 0,0 0 0 0 0,1-1 1 0 0,-1 1-1 0 0,0 0 1 0 0,0 0-1 0 0,1 0 0 0 0,-1-1 1 0 0,1 1-1 0 0,-1 0 1 0 0,1-1-1 0 0,0 1 1 0 0,-1 0-1 0 0,1-1 0 0 0,0 0-25 0 0,0-7 50 0 0,0-1-1 0 0,0 0 0 0 0,1 1 1 0 0,1-1-1 0 0,0 0 0 0 0,2-7-49 0 0,2-1-111 0 0,1 1 0 0 0,3-5 111 0 0,-8 17-83 0 0,0 0-1 0 0,1 0 1 0 0,0 1 0 0 0,0 0 0 0 0,0 0 0 0 0,1 0-1 0 0,0 0 1 0 0,-1 0 0 0 0,1 0 0 0 0,2 0 83 0 0,-5 3-16 0 0,1-1 1 0 0,0 1-1 0 0,-1 0 1 0 0,1 0-1 0 0,-1 0 1 0 0,1 0-1 0 0,0 0 1 0 0,0 1 0 0 0,-1-1-1 0 0,1 0 1 0 0,0 1-1 0 0,0-1 1 0 0,0 1-1 0 0,0 0 1 0 0,0 0-1 0 0,0 0 1 0 0,0 0-1 0 0,0 0 1 0 0,-1 0 0 0 0,1 0-1 0 0,0 0 1 0 0,0 1-1 0 0,0-1 1 0 0,0 1-1 0 0,0 0 1 0 0,0-1-1 0 0,-1 1 1 0 0,1 0-1 0 0,0 0 1 0 0,-1 0-1 0 0,1 0 1 0 0,0 1 15 0 0,6 4-39 0 0,-2 0 0 0 0,1 0 0 0 0,-1 1 0 0 0,0 0 1 0 0,0 0-1 0 0,-1 1 0 0 0,0-1 0 0 0,0 1 0 0 0,1 5 39 0 0,1-2 0 0 0,-1 0 0 0 0,2 0 0 0 0,0 0-1 0 0,5 5 1 0 0,-6-10 69 0 0,0-1 0 0 0,-1 0 0 0 0,2-1 0 0 0,-1 1 0 0 0,1-1 0 0 0,-1 0 0 0 0,1-1 0 0 0,0 0 0 0 0,0 0 0 0 0,1-1 0 0 0,-1 0 0 0 0,0-1 0 0 0,1 1 0 0 0,-1-2-1 0 0,1 1 1 0 0,-1-1 0 0 0,3 0-69 0 0,10-5 219 0 0,-4 1-64 0 0,-15 4-146 0 0,12-2 101 0 0,1-1 0 0 0,-1-1 0 0 0,3 0-110 0 0,-12 2 19 0 0,0 0-1 0 0,0 0 1 0 0,0-1 0 0 0,-1 1 0 0 0,1-1 0 0 0,-1 0 0 0 0,1-1 0 0 0,-1 1 0 0 0,0-1 0 0 0,2-2-19 0 0,1-3 18 0 0,0 1 0 0 0,-1-1 0 0 0,0 0 0 0 0,0 0 0 0 0,-1 0 0 0 0,-1-1 1 0 0,0 0-1 0 0,0 0 0 0 0,0 0 0 0 0,0-7-18 0 0,0 2 25 0 0,0 0-14 0 0,0 0-1 0 0,-1-1 1 0 0,1-15-11 0 0,-4 27 0 0 0,0 0 0 0 0,0-1-1 0 0,0 1 1 0 0,-1 0 0 0 0,1 0 0 0 0,-1 0-1 0 0,0 0 1 0 0,0-1 0 0 0,-1 1 0 0 0,1 1 0 0 0,-1-1-1 0 0,0 0 1 0 0,0 0 0 0 0,0 1 0 0 0,0-1 0 0 0,-1 1-1 0 0,0-1 1 0 0,2 3-12 0 0,1 0-1 0 0,-1 0 1 0 0,0 1-1 0 0,0-1 1 0 0,0 0-1 0 0,0 1 1 0 0,-1-1 0 0 0,1 0-1 0 0,0 1 1 0 0,0-1-1 0 0,0 1 1 0 0,0 0-1 0 0,-1-1 1 0 0,1 1-1 0 0,0 0 1 0 0,0 0-1 0 0,-1 0 1 0 0,1 0 12 0 0,-3 0-19 0 0,1 0 0 0 0,0 1 0 0 0,0-1 0 0 0,0 1 0 0 0,-1 0 0 0 0,1 0 0 0 0,-2 1 19 0 0,-1 0-19 0 0,0 1 1 0 0,0 1 0 0 0,0-1 0 0 0,1 1-1 0 0,-1 0 1 0 0,1 0 0 0 0,-2 2 18 0 0,3-2-6 0 0,-1 0 31 0 0,1 0 0 0 0,0 1 0 0 0,0-1 0 0 0,0 1 0 0 0,1 0 0 0 0,0 0 1 0 0,0 0-1 0 0,-2 3-25 0 0,2-1 1 0 0,0 0 0 0 0,0 1 1 0 0,1-1-1 0 0,0 1 0 0 0,0 0 1 0 0,1-1-1 0 0,0 1 0 0 0,0 6-1 0 0,1-11 0 0 0,0 0 0 0 0,0 1 0 0 0,0-1 0 0 0,1 1 0 0 0,-1-1 0 0 0,1 0 0 0 0,0 1 0 0 0,0-1 0 0 0,0 0 0 0 0,0 0 0 0 0,1 1 0 0 0,-1-1 0 0 0,1 0 0 0 0,0-1 0 0 0,0 1 0 0 0,0 1 0 0 0,3 3 0 0 0,-2-4 8 0 0,-1 0-1 0 0,1-1 1 0 0,-1 1-1 0 0,1-1 1 0 0,0 1-1 0 0,0-1 1 0 0,0 0-1 0 0,0 0 0 0 0,0-1 1 0 0,0 1-1 0 0,0 0 1 0 0,3 0-8 0 0,2 1 57 0 0,1-1 0 0 0,0 1 1 0 0,0-1-1 0 0,3 0-57 0 0,-8-2 16 0 0,1 0 1 0 0,-1 0-1 0 0,0 0 1 0 0,0-1-1 0 0,1 1 1 0 0,-1-1-1 0 0,0 0 1 0 0,0 0-1 0 0,0-1 0 0 0,0 1 1 0 0,0-1-1 0 0,0 0 1 0 0,-1 0-1 0 0,1 0 1 0 0,1-2-17 0 0,10-7-93 0 0,0-1 1 0 0,14-13 92 0 0,-8 5-314 0 0,8-7-951 0 0,10-12 1265 0 0,-3 10-394 0 0,-35 27 314 0 0,0 2 14 0 0,0 1 62 0 0,0-1 0 0 0,0 0 0 0 0,0 0 0 0 0,0 0 0 0 0,0 0 0 0 0,0 1-1 0 0,0-1 1 0 0,0 0 0 0 0,-1 1 0 0 0,1-1 0 0 0,0 1 0 0 0,0-1 0 0 0,0 1 0 0 0,-1-1 0 0 0,1 1 0 0 0,0-1 0 0 0,-1 1 0 0 0,1 0 0 0 0,0 0 0 0 0,-1-1 0 0 0,1 1 0 0 0,-1 0 0 0 0,1 0 0 0 0,-1-1 0 0 0,0 1 0 0 0,1 0 0 0 0,-1 0 4 0 0,1 1-10 0 0,1 3-8 0 0,0 1 1 0 0,0-1-1 0 0,-1 1 1 0 0,1-1-1 0 0,-1 1 1 0 0,0-1-1 0 0,-1 1 1 0 0,0 0-1 0 0,0 5 18 0 0,0-3 4 0 0,1-1 1 0 0,-1 1 0 0 0,1 0-1 0 0,2 3-4 0 0,3 16 101 0 0,-4-17 125 0 0,1-1 0 0 0,-1 0 0 0 0,1 1 0 0 0,1-1 0 0 0,1 3-226 0 0,-4-11 212 0 0,-1-1-183 0 0,0 0 0 0 0,0 0-1 0 0,0 1 1 0 0,0-1 0 0 0,1 0 0 0 0,-1 0-1 0 0,0 1 1 0 0,0-1 0 0 0,0 0-1 0 0,0 0 1 0 0,1 0 0 0 0,-1 1-1 0 0,0-1 1 0 0,0 0 0 0 0,0 0-1 0 0,1 0 1 0 0,-1 0 0 0 0,0 1 0 0 0,0-1-1 0 0,1 0 1 0 0,-1 0 0 0 0,0 0-1 0 0,1 0 1 0 0,-1 0 0 0 0,0 0-1 0 0,0 0-28 0 0,1 0 4 0 0,-1 0-1 0 0,1 0 0 0 0,-1 0 0 0 0,1 0 0 0 0,-1 0 1 0 0,0 0-1 0 0,1-1 0 0 0,-1 1 0 0 0,1 0 1 0 0,-1 0-1 0 0,1 0 0 0 0,-1-1 0 0 0,0 1 0 0 0,1 0 1 0 0,-1 0-1 0 0,0-1 0 0 0,1 1 0 0 0,-1 0 1 0 0,0-1-1 0 0,1 1 0 0 0,-1 0 0 0 0,0-1 0 0 0,0 1 1 0 0,0-1-1 0 0,1 1 0 0 0,-1 0 0 0 0,0-1 1 0 0,0 1-1 0 0,0-1 0 0 0,0 1 0 0 0,0-1 0 0 0,1 1 1 0 0,-1-1-4 0 0,0 0 11 0 0,13-26 284 0 0,6-19-295 0 0,-11 25 12 0 0,2-1-1 0 0,0 2 1 0 0,8-13-12 0 0,-15 29-12 0 0,-1 1 0 0 0,1-1 0 0 0,0 1 0 0 0,0-1 0 0 0,1 1 0 0 0,-1 0 0 0 0,0 0 0 0 0,1 0 0 0 0,4-1 12 0 0,-7 3-4 0 0,1 0 0 0 0,-1 0 0 0 0,1 0 0 0 0,0 1 0 0 0,0-1-1 0 0,-1 1 1 0 0,1-1 0 0 0,0 1 0 0 0,0-1 0 0 0,-1 1 0 0 0,1 0-1 0 0,0 0 1 0 0,0 0 0 0 0,0 0 0 0 0,0 1 0 0 0,-1-1 0 0 0,1 0 0 0 0,0 1-1 0 0,0-1 1 0 0,-1 1 0 0 0,1-1 0 0 0,0 1 0 0 0,-1 0 0 0 0,1 0-1 0 0,0 0 1 0 0,-1 0 4 0 0,12 8-26 0 0,-1 0 1 0 0,0 1-1 0 0,0 1 0 0 0,-1 0 0 0 0,-1 1 0 0 0,0 0 0 0 0,4 7 26 0 0,-6-11 62 0 0,-1 1-1 0 0,1-1 1 0 0,1 0 0 0 0,-1-1-1 0 0,1 1 1 0 0,1-2 0 0 0,-1 1-1 0 0,1-2 1 0 0,0 1 0 0 0,1-1 0 0 0,-1-1-1 0 0,1 0 1 0 0,0 0 0 0 0,0-1-1 0 0,7 1-61 0 0,-14-4 17 0 0,-1 0 1 0 0,0-1-1 0 0,1 1 0 0 0,-1-1 0 0 0,0 0 0 0 0,0 1 1 0 0,0-1-1 0 0,0-1 0 0 0,0 1 0 0 0,0 0 0 0 0,0-1 1 0 0,0 0-1 0 0,0 1 0 0 0,0-1 0 0 0,-1 0 0 0 0,1-1 0 0 0,-1 1 1 0 0,0 0-1 0 0,1-1 0 0 0,-1 1 0 0 0,0-1 0 0 0,0 0 1 0 0,-1 1-1 0 0,1-1 0 0 0,-1 0 0 0 0,1 0 0 0 0,-1-1-17 0 0,6-14-25 0 0,-6 14 4 0 0,1 0-1 0 0,-1 0 1 0 0,0 0-1 0 0,0 0 0 0 0,0 0 1 0 0,0 0 21 0 0,26-223-4908 0 0,-24 204 4707 0 0,-2 7 204 0 0,2 0 0 0 0,0 1 1 0 0,0-1-1 0 0,3-1-3 0 0,-1 5 1195 0 0,-2 20 326 0 0,0 2-1820 0 0,-1-2 394 0 0,0 0 0 0 0,-1 0 0 0 0,0 0 0 0 0,0 5-95 0 0,3 23 413 0 0,11 67 478 0 0,-7-63-657 0 0,-5-21 36 0 0,1 0 1 0 0,0 0-1 0 0,1-1 1 0 0,2 1 0 0 0,4 9-271 0 0,2 0 206 0 0,-10-21-160 0 0,0 1-1 0 0,1-1 1 0 0,0 0-1 0 0,0 0 1 0 0,1 0-1 0 0,0-1 1 0 0,0 1-1 0 0,4 3-45 0 0,2-1-165 0 0,-11-8-767 0 0,0-1-288 0 0,0 0-47 0 0</inkml:trace>
  <inkml:trace contextRef="#ctx0" brushRef="#br0" timeOffset="-921.099">11202 582 15952 0 0,'0'0'362'0'0,"0"0"47"0"0,12-7 555 0 0,-6 5-911 0 0,-1 1-1 0 0,1 0 0 0 0,0 0 0 0 0,0 1 1 0 0,0 0-1 0 0,-1 0 0 0 0,1 0 0 0 0,6 1-52 0 0,8 0 432 0 0,8 0 307 0 0,1 2 0 0 0,27 6-739 0 0,7 1 40 0 0,-2-2-101 0 0,0-4 0 0 0,1-1-1 0 0,35-5 62 0 0,-91 1-148 0 0,0 1 0 0 0,0-1 0 0 0,0 0 0 0 0,0 0 0 0 0,0-1-1 0 0,-1 0 1 0 0,1 0 0 0 0,0 0 0 0 0,-1-1 0 0 0,1 1-1 0 0,-1-1 1 0 0,0-1 0 0 0,0 1 0 0 0,0-1 0 0 0,1-1 148 0 0,-6 5-210 0 0,-3-14-94 0 0,2 13 318 0 0,1 0-1 0 0,-1 0 0 0 0,0 0 0 0 0,0 0 0 0 0,1 1 0 0 0,-1-1 0 0 0,0 0 0 0 0,0 0 1 0 0,0 1-1 0 0,0-1 0 0 0,0 0 0 0 0,0 1 0 0 0,0-1 0 0 0,-1 1 0 0 0,1 0 0 0 0,0-1 1 0 0,0 1-1 0 0,0 0 0 0 0,0 0 0 0 0,-1-1 0 0 0,1 1 0 0 0,0 0 0 0 0,0 0-13 0 0,-32 3 943 0 0,22-2-808 0 0,3 1-29 0 0,0 0-1 0 0,-1 1 0 0 0,1 0 1 0 0,0 0-1 0 0,0 1 0 0 0,1 0 0 0 0,-1 0 1 0 0,1 1-1 0 0,0 0 0 0 0,-2 2-105 0 0,-17 10 407 0 0,-8 8-198 0 0,31-22-180 0 0,0-1-1 0 0,1 1 1 0 0,-1 0 0 0 0,1 0 0 0 0,-1 0-1 0 0,1 0 1 0 0,0 1 0 0 0,0-1 0 0 0,1 0-1 0 0,-2 3-28 0 0,3-5 29 0 0,-1 0-1 0 0,1 0 0 0 0,0 0 1 0 0,-1 0-1 0 0,1 1 0 0 0,0-1 1 0 0,0 0-1 0 0,0 0 0 0 0,0 1 1 0 0,0-1-1 0 0,0 0 0 0 0,0 0 1 0 0,0 0-1 0 0,0 1 0 0 0,0-1 1 0 0,1 0-1 0 0,-1 0 0 0 0,1 1-28 0 0,0 0 45 0 0,1 0-1 0 0,0 0 0 0 0,-1 0 1 0 0,1-1-1 0 0,0 1 1 0 0,0 0-1 0 0,0-1 0 0 0,2 1-44 0 0,-3-1-9 0 0,2 0 39 0 0,0 1-1 0 0,-1-1 0 0 0,1 0 1 0 0,0 0-1 0 0,1 0 0 0 0,-1 0 1 0 0,0 0-1 0 0,0-1 0 0 0,0 1 1 0 0,0-1-1 0 0,0 0 0 0 0,1 0 1 0 0,-1 0-1 0 0,0 0 0 0 0,0-1 0 0 0,0 1 1 0 0,0-1-1 0 0,1 0 0 0 0,-1 0 1 0 0,0 0-1 0 0,0-1-29 0 0,10-3 95 0 0,0-1-1 0 0,0-1 1 0 0,0-1-1 0 0,-1 0-94 0 0,-11 8 1 0 0,25-18-122 0 0,-15 10-96 0 0,-1 1 1 0 0,1 1 0 0 0,1-1-1 0 0,3 0 217 0 0,-8 4-117 0 0,0 0-1 0 0,0 1 1 0 0,0 0-1 0 0,0 0 0 0 0,5 0 118 0 0,-10 2-16 0 0,1 0 1 0 0,-1 0-1 0 0,1 0 0 0 0,-1 0 0 0 0,1 0 0 0 0,-1 1 0 0 0,1-1 0 0 0,-1 1 0 0 0,0 0 0 0 0,1 0 0 0 0,-1 0 0 0 0,0 0 0 0 0,0 0 0 0 0,1 0 1 0 0,-1 1-1 0 0,0-1 0 0 0,1 2 16 0 0,2 1-1 0 0,0 1 1 0 0,0 0 0 0 0,-1 0 0 0 0,0 0 0 0 0,0 0-1 0 0,3 6 1 0 0,-2-5 46 0 0,1 0 0 0 0,0 0 0 0 0,0 0 0 0 0,0-1-1 0 0,1 0-45 0 0,-1 1 109 0 0,2-1 18 0 0,0 1 1 0 0,0-2 0 0 0,1 1-1 0 0,0-1 1 0 0,0 0 0 0 0,0-1-1 0 0,0 1 1 0 0,1-2 0 0 0,-1 0-1 0 0,6 1-127 0 0,17 4 468 0 0,-21-4-347 0 0,0-2 1 0 0,0 1 0 0 0,0-2-1 0 0,1 1 1 0 0,-1-2 0 0 0,0 1-1 0 0,1-2 1 0 0,-1 1 0 0 0,0-2-1 0 0,0 1 1 0 0,0-1 0 0 0,0-1-1 0 0,-1 0 1 0 0,1-1 0 0 0,-1 0-1 0 0,0 0-121 0 0,-4 1 8 0 0,-1 0 0 0 0,0 0 0 0 0,0-1 0 0 0,0 1 0 0 0,-1-1 0 0 0,0 0 0 0 0,1 0 0 0 0,-2 0 0 0 0,1-1 0 0 0,-1 0 0 0 0,0 1 0 0 0,2-4-8 0 0,-1-3 12 0 0,1 1-1 0 0,-2-1 1 0 0,0 0 0 0 0,0 0-1 0 0,-1-1 1 0 0,0 0-12 0 0,10-62-339 0 0,-4 30-96 0 0,-2-8 435 0 0,0-10-267 0 0,4-68 33 0 0,-9 110 209 0 0,-2-1 1 0 0,0 1-1 0 0,-2-1 0 0 0,-4-19 25 0 0,3 23 0 0 0,3 11 0 0 0,-1 1 0 0 0,1 0 0 0 0,-1 0 0 0 0,0 0 0 0 0,0 0 0 0 0,-1 1 0 0 0,-3-6 0 0 0,6 10 2 0 0,0 1-1 0 0,0-1 0 0 0,-1 1 1 0 0,1-1-1 0 0,0 1 0 0 0,-1-1 1 0 0,1 1-1 0 0,-1-1 1 0 0,1 1-1 0 0,-1 0 0 0 0,1-1 1 0 0,-1 1-1 0 0,1 0 0 0 0,-1-1 1 0 0,1 1-1 0 0,-1 0 0 0 0,1 0 1 0 0,-1 0-1 0 0,0-1 1 0 0,1 1-1 0 0,-1 0 0 0 0,1 0 1 0 0,-1 0-1 0 0,1 0 0 0 0,-1 0 1 0 0,0 0-1 0 0,1 0 0 0 0,-1 0 1 0 0,1 0-1 0 0,-1 0 1 0 0,0 1-1 0 0,1-1 0 0 0,-1 0 1 0 0,1 0-1 0 0,-1 0 0 0 0,0 1-1 0 0,0-1 11 0 0,-2 1-15 0 0,1 1 0 0 0,-1-1 0 0 0,1 1 0 0 0,-1-1 0 0 0,1 1-1 0 0,-1 0 1 0 0,1 0 0 0 0,0 0 0 0 0,0 0 0 0 0,0 0 0 0 0,0 1-1 0 0,-1 1 5 0 0,-22 34-48 0 0,22-33 62 0 0,-3 7-14 0 0,1-1 0 0 0,0 1 0 0 0,0 0 0 0 0,2 0-1 0 0,-1 0 1 0 0,1 1 0 0 0,1-1 0 0 0,0 7 0 0 0,-1 9 6 0 0,2 1-1 0 0,1 0 1 0 0,2 7-6 0 0,2-8 207 0 0,1 1 0 0 0,2-1-1 0 0,0 0 1 0 0,2 0 0 0 0,1-1-1 0 0,8 15-206 0 0,-11-26 134 0 0,1 0 1 0 0,0-1-1 0 0,1 0 0 0 0,1 0 0 0 0,0 0-134 0 0,-5-9 59 0 0,1 1 0 0 0,-1-1 0 0 0,1 0 0 0 0,1 0 0 0 0,-1-1 0 0 0,1 0 0 0 0,0 0 0 0 0,0-1 0 0 0,0 1 0 0 0,0-2 0 0 0,5 3-59 0 0,52 18 320 0 0,-26-15-659 0 0,-11-8-2908 0 0,-12-1-4974 0 0</inkml:trace>
  <inkml:trace contextRef="#ctx0" brushRef="#br0" timeOffset="-5893.805">5464 888 11056 0 0,'0'0'248'0'0,"-8"-11"709"0"0,0 4-547 0 0,2 6 3143 0 0,6 1-2946 0 0,-10 3 379 0 0,7-1-866 0 0,1 0 1 0 0,0 0 0 0 0,0 0-1 0 0,0 1 1 0 0,0-1-1 0 0,0 1 1 0 0,0-1 0 0 0,1 1-1 0 0,0 0 1 0 0,-1 0-1 0 0,1 0 1 0 0,0 0-1 0 0,0 0 1 0 0,0 0-121 0 0,-1 4 102 0 0,0-3-38 0 0,1-1 0 0 0,1 1-1 0 0,-1-1 1 0 0,1 1-1 0 0,-1-1 1 0 0,1 1 0 0 0,0-1-1 0 0,0 1 1 0 0,0-1 0 0 0,1 1-1 0 0,-1-1 1 0 0,1 1-1 0 0,0 1-63 0 0,2 3 117 0 0,-1 0-1 0 0,1-1 0 0 0,1 1 0 0 0,0-1 0 0 0,0 1-116 0 0,-2-5 23 0 0,0-1 1 0 0,0 1-1 0 0,0-1 0 0 0,0 0 0 0 0,0 1 0 0 0,0-1 0 0 0,1-1 0 0 0,-1 1 0 0 0,1 0 0 0 0,0 0 0 0 0,-1-1 1 0 0,1 0-1 0 0,0 1 0 0 0,0-1 0 0 0,0 0 0 0 0,0 0 0 0 0,0-1 0 0 0,0 1 0 0 0,0-1-23 0 0,3 1 42 0 0,0 0-1 0 0,0-1 1 0 0,0 0 0 0 0,0 0-1 0 0,0 0 1 0 0,0-1-1 0 0,0 0 1 0 0,0 0 0 0 0,1-1-42 0 0,6-1 59 0 0,-1-2 0 0 0,1 1 1 0 0,-1-2-1 0 0,0 0 0 0 0,0 0 1 0 0,-1-1-1 0 0,0 0-59 0 0,-5 2 19 0 0,-1 1-1 0 0,0 0 1 0 0,0-1-1 0 0,0 0 1 0 0,0 0-1 0 0,-1-1 1 0 0,0 1-1 0 0,0-1 1 0 0,-1 0-1 0 0,0 0 1 0 0,0 0-1 0 0,0-1 1 0 0,0 1-1 0 0,-1-2-18 0 0,0 5 0 0 0,-1-1 1 0 0,-3-12-16 0 0,0 10-17 0 0,1 1 0 0 0,-1 0 0 0 0,0-1 0 0 0,0 1 0 0 0,-1 0 0 0 0,1 0 1 0 0,-1 1-1 0 0,0-1 0 0 0,-1 0 0 0 0,-2-2 32 0 0,5 6-6 0 0,1 1 0 0 0,-1-1 0 0 0,0 0 0 0 0,0 0 1 0 0,-1 1-1 0 0,1-1 0 0 0,0 1 0 0 0,0-1 0 0 0,0 1 0 0 0,0-1 0 0 0,0 1 0 0 0,-1 0 0 0 0,1 0 1 0 0,0-1-1 0 0,0 1 0 0 0,0 0 0 0 0,-1 0 0 0 0,1 0 0 0 0,0 0 0 0 0,0 0 0 0 0,-1 1 1 0 0,1-1-1 0 0,0 0 0 0 0,0 0 0 0 0,0 1 0 0 0,0-1 0 0 0,-1 1 0 0 0,1-1 0 0 0,0 1 0 0 0,0 0 1 0 0,0-1 5 0 0,-1 1-15 0 0,1 0 0 0 0,-1 0 0 0 0,1 0 1 0 0,-1 0-1 0 0,1 0 0 0 0,-1 1 0 0 0,1-1 1 0 0,0 0-1 0 0,0 1 0 0 0,0-1 0 0 0,0 0 1 0 0,0 1-1 0 0,0 0 0 0 0,0-1 1 0 0,0 1-1 0 0,0-1 0 0 0,1 1 0 0 0,-1 0 1 0 0,0 0-1 0 0,1-1 0 0 0,0 1 0 0 0,-1 1 15 0 0,1 0-19 0 0,-1-2 16 0 0,1-1-1 0 0,0 1 1 0 0,0 0-1 0 0,0 0 0 0 0,0 0 1 0 0,0-1-1 0 0,0 1 1 0 0,0 0-1 0 0,0 0 0 0 0,0-1 1 0 0,0 1-1 0 0,0 0 1 0 0,1 0-1 0 0,-1 0 1 0 0,0-1-1 0 0,1 1 0 0 0,-1 0 4 0 0,1 2-3 0 0,0 0 0 0 0,0 0-1 0 0,0 0 1 0 0,0 0-1 0 0,1-1 1 0 0,-1 1 0 0 0,1 0-1 0 0,0-1 1 0 0,0 1-1 0 0,0-1 1 0 0,0 1-1 0 0,0-1 1 0 0,0 0 0 0 0,1 0-1 0 0,-1 0 1 0 0,1 0-1 0 0,-1 0 1 0 0,1-1 0 0 0,0 1-1 0 0,0-1 1 0 0,0 0-1 0 0,2 1 4 0 0,4 1 12 0 0,1-1 0 0 0,0 0 0 0 0,-1-1 0 0 0,1 0 0 0 0,0 0-1 0 0,7-1-11 0 0,13-2 19 0 0,0-1 0 0 0,-1-1 0 0 0,1-1 0 0 0,24-9-19 0 0,-43 11 10 0 0,0-1-1 0 0,0 0 1 0 0,0-1-1 0 0,-1-1 1 0 0,1 1-1 0 0,-1-2 1 0 0,-1 1-1 0 0,1-1 1 0 0,-1-1-1 0 0,0 0 1 0 0,5-6-10 0 0,-1 0-18 0 0,-1-1 0 0 0,0-1 0 0 0,-1 0 0 0 0,-1 0 1 0 0,0-1-1 0 0,5-14 18 0 0,-11 21-85 0 0,0-1-1 0 0,0-1 1 0 0,-1 1 0 0 0,-1 0 0 0 0,0-1 0 0 0,0 1 0 0 0,-1-1 0 0 0,-1 0 0 0 0,0 1 0 0 0,-1-1-1 0 0,0 0 1 0 0,-2-7 85 0 0,1 10-19 0 0,0 1 0 0 0,-1 0 1 0 0,0 0-1 0 0,-2-2 19 0 0,-1-4-5 0 0,3 7 49 0 0,0 1 0 0 0,-1 0-1 0 0,0 0 1 0 0,-1 0 0 0 0,1 0-1 0 0,-1 1 1 0 0,0-1-1 0 0,0 1 1 0 0,-1 0 0 0 0,1 1-1 0 0,-1-1 1 0 0,0 1 0 0 0,0 1-1 0 0,-1-1 1 0 0,1 1-1 0 0,-1 0 1 0 0,0 0 0 0 0,-4-1-44 0 0,8 4 10 0 0,1 0 1 0 0,-1-1 0 0 0,1 1-1 0 0,-1 0 1 0 0,0 0-1 0 0,1 0 1 0 0,-1 1 0 0 0,0-1-1 0 0,1 1 1 0 0,-1-1 0 0 0,1 1-1 0 0,-1 0 1 0 0,1 0-1 0 0,-1 0 1 0 0,1 0 0 0 0,0 1-1 0 0,-1-1 1 0 0,1 1 0 0 0,0-1-1 0 0,0 1 1 0 0,0 0-1 0 0,0 0 1 0 0,0 0 0 0 0,1 0-1 0 0,-1 0 1 0 0,1 0 0 0 0,-1 0-1 0 0,1 0 1 0 0,0 1-1 0 0,-1-1 1 0 0,1 1 0 0 0,0-1-1 0 0,0 2-10 0 0,-1 5-8 0 0,0-1 0 0 0,0 1 0 0 0,1 0 0 0 0,0 0 0 0 0,0 0 0 0 0,1 0 0 0 0,1 0 0 0 0,-1-1 0 0 0,1 1 0 0 0,2 7 8 0 0,15 70-24 0 0,17 107-13 0 0,-18-97 132 0 0,3 31 342 0 0,2 41 236 0 0,-16-127-558 0 0,8 87 144 0 0,-7-18-27 0 0,-7-109-299 0 0,0 0 1 0 0,0 0 0 0 0,0 0-1 0 0,0 0 1 0 0,0 1 0 0 0,0-1 0 0 0,-1 0-1 0 0,1 0 1 0 0,0 0 0 0 0,-1 0-1 0 0,1 0 1 0 0,0 0 0 0 0,-1 0 0 0 0,1 0-1 0 0,-1-1 1 0 0,0 1 0 0 0,1 0-1 0 0,-1 0 1 0 0,0 0 0 0 0,1 0 0 0 0,-1-1-1 0 0,0 1 1 0 0,0 0 0 0 0,0-1-1 0 0,0 1 1 0 0,1-1 0 0 0,-1 1 0 0 0,0-1-1 0 0,0 1 1 0 0,0-1 0 0 0,0 0-1 0 0,0 1 67 0 0,-8-1-7635 0 0</inkml:trace>
  <inkml:trace contextRef="#ctx0" brushRef="#br0" timeOffset="-5609.291">5670 1168 17551 0 0,'0'0'515'0'0,"11"-10"202"0"0,-6 7-679 0 0,-1 1 0 0 0,1 0 0 0 0,0 0-1 0 0,1 0 1 0 0,-1 0 0 0 0,0 1 0 0 0,0 0-1 0 0,1 0 1 0 0,-1 1 0 0 0,1-1-38 0 0,12-1 129 0 0,19-4 107 0 0,1 2 0 0 0,-1 2 0 0 0,1 1 0 0 0,11 3-236 0 0,15-1 257 0 0,8-2-810 0 0,-24-1-4427 0 0,-7 1-1442 0 0</inkml:trace>
  <inkml:trace contextRef="#ctx0" brushRef="#br0" timeOffset="-8986.909">2643 968 9272 0 0,'34'-9'449'0'0,"-23"-5"62"0"0,-8 11-503 0 0,7-10 225 0 0,-10 13-211 0 0,0-1 0 0 0,1 1 0 0 0,-1-1 1 0 0,0 1-1 0 0,0 0 0 0 0,0-1 0 0 0,0 1 0 0 0,1-1 0 0 0,-1 1 0 0 0,0-1 0 0 0,0 1 0 0 0,0-1 0 0 0,0 1 1 0 0,0-1-1 0 0,0 1 0 0 0,0-1 0 0 0,0 1 0 0 0,0-1 0 0 0,-1 1 0 0 0,1 0 0 0 0,0-1 0 0 0,0 1 0 0 0,0-1 0 0 0,0 1 1 0 0,-1-1-1 0 0,1 1-22 0 0,9-9 2696 0 0,-9 8-2540 0 0,-1 0 0 0 0,1 0-1 0 0,-1 1 1 0 0,0-1 0 0 0,1 1 0 0 0,-1-1 0 0 0,0 1 0 0 0,1-1 0 0 0,-1 1 0 0 0,0-1 0 0 0,0 1 0 0 0,0-1 0 0 0,0 1 0 0 0,1 0 0 0 0,-1 0 0 0 0,0-1 0 0 0,0 1 0 0 0,0 0 0 0 0,0 0 0 0 0,0 0 0 0 0,0 0 0 0 0,0 0 0 0 0,0 0 0 0 0,1 0 0 0 0,-1 0 0 0 0,0 0 0 0 0,0 1 0 0 0,0-1 0 0 0,0 0-1 0 0,0 1 1 0 0,1-1 0 0 0,-1 0 0 0 0,-1 1-156 0 0,-1 1 12 0 0,0-1 0 0 0,0 1-1 0 0,0-1 1 0 0,1 1 0 0 0,-1 0-1 0 0,0 1 1 0 0,1-1-1 0 0,-3 2-11 0 0,3-1 19 0 0,-1-1 0 0 0,1 1 0 0 0,0-1 0 0 0,0 1 0 0 0,0 0 0 0 0,0 0-1 0 0,1 0 1 0 0,-1 0 0 0 0,1 0 0 0 0,0 0 0 0 0,0 0 0 0 0,0 1 0 0 0,0-1-1 0 0,0 1-18 0 0,-4 12 72 0 0,5-15-69 0 0,-1 0 1 0 0,1 0-1 0 0,-1 0 1 0 0,1 1-1 0 0,-1-1 1 0 0,1 0-1 0 0,0 1 1 0 0,-1-1-1 0 0,1 0 1 0 0,0 0-1 0 0,0 1 1 0 0,0-1-1 0 0,0 0 1 0 0,0 1-1 0 0,0-1 1 0 0,1 0-1 0 0,-1 1 1 0 0,0-1-1 0 0,1 0 1 0 0,-1 0 0 0 0,1 1-1 0 0,-1-1 1 0 0,1 0-1 0 0,-1 0 1 0 0,1 0-1 0 0,0 1-3 0 0,11 19 156 0 0,-9-16-83 0 0,0 1-1 0 0,0-1 0 0 0,0 0 0 0 0,1 0 0 0 0,0-1 0 0 0,2 3-72 0 0,8 7 0 0 0,-10-9-43 0 0,1-1 1 0 0,0 1-1 0 0,0-1 0 0 0,0 0 0 0 0,1 0 0 0 0,0 0 43 0 0,6 2 25 0 0,1 2 0 0 0,-1-1-1 0 0,-1 2 1 0 0,0-1 0 0 0,6 7-25 0 0,-14-5 135 0 0,-1-2-65 0 0,-2-8-62 0 0,1 0-1 0 0,-1 0 1 0 0,0 1-1 0 0,0-1 1 0 0,0 0-1 0 0,0 1 1 0 0,1-1-1 0 0,-1 0 1 0 0,0 0-1 0 0,0 1 1 0 0,0-1-1 0 0,0 0 1 0 0,0 1-1 0 0,0-1 1 0 0,0 0-1 0 0,0 1 1 0 0,0-1-1 0 0,0 0 1 0 0,0 1-1 0 0,0-1 1 0 0,0 0-1 0 0,0 1 1 0 0,0-1-1 0 0,0 0 1 0 0,0 1-1 0 0,0-1 1 0 0,0 0-1 0 0,-1 0 1 0 0,1 1-1 0 0,0-1 1 0 0,0 0-1 0 0,0 1 1 0 0,0-1-1 0 0,-1 0 1 0 0,1 0-1 0 0,0 1 1 0 0,0-1-1 0 0,-1 0 0 0 0,1 0 1 0 0,0 0-1 0 0,0 0 1 0 0,-1 1-8 0 0,0-1 9 0 0,0 2 171 0 0,0-1 4 0 0,-3 4-88 0 0,0-1 1 0 0,0 0-1 0 0,-1 0 0 0 0,1-1 0 0 0,-1 1 0 0 0,0-1 0 0 0,0 0 0 0 0,0 0 0 0 0,0 0 0 0 0,-1-1 0 0 0,1 0 0 0 0,-1 0 0 0 0,1 0 0 0 0,-1-1 0 0 0,0 0 0 0 0,-3 0-96 0 0,-17 3 127 0 0,0-2 0 0 0,-1-1 0 0 0,-2-1-127 0 0,18 0 10 0 0,7 0-255 0 0,0 0 0 0 0,0-1 0 0 0,0 0 0 0 0,0 1 0 0 0,0-1 0 0 0,-1-1 245 0 0,19-12-1767 0 0,5 0-688 0 0,-8 8 1092 0 0</inkml:trace>
  <inkml:trace contextRef="#ctx0" brushRef="#br0" timeOffset="-8181.767">3074 1009 12440 0 0,'0'0'281'0'0,"-2"0"40"0"0,0 0-275 0 0,0 0-1 0 0,0 1 1 0 0,0 0 0 0 0,0-1-1 0 0,0 1 1 0 0,0 0-1 0 0,0 0 1 0 0,0 0 0 0 0,0 1-1 0 0,1-1 1 0 0,-1 0-1 0 0,0 1 1 0 0,0-1-46 0 0,-12 9 165 0 0,6-5-5 0 0,0 0 0 0 0,1 0 0 0 0,-1 1 1 0 0,-5 6-161 0 0,6-5 201 0 0,-1-1 1 0 0,1 0 0 0 0,-1-1 0 0 0,-2 2-202 0 0,6-5 254 0 0,0 1 1 0 0,-1 1 0 0 0,2-1 0 0 0,-1 1 0 0 0,-2 2-255 0 0,-12 11 668 0 0,8-8-252 0 0,10-8-353 0 0,0 0-1 0 0,0 1 1 0 0,0-1 0 0 0,0 0-1 0 0,0 1 1 0 0,1-1 0 0 0,-1 0-1 0 0,0 0 1 0 0,1 1 0 0 0,-1-1-1 0 0,0 0 1 0 0,1 0 0 0 0,0 0-1 0 0,-1 0 1 0 0,1 1-63 0 0,0-1 79 0 0,0 1-51 0 0,0 0 0 0 0,1 0 1 0 0,-1 0-1 0 0,1 0 1 0 0,0 0-1 0 0,-1 0 0 0 0,1-1 1 0 0,0 1-1 0 0,0 0 0 0 0,0-1 1 0 0,1 0-1 0 0,-1 1 0 0 0,0-1 1 0 0,0 0-1 0 0,1 0 0 0 0,-1 0 1 0 0,1-1-1 0 0,-1 1 0 0 0,1-1 1 0 0,0 1-29 0 0,12 4 79 0 0,-7-3-38 0 0,-1-1 1 0 0,1 0-1 0 0,0 0 0 0 0,0 0 0 0 0,-1-1 0 0 0,1-1 0 0 0,4 0-41 0 0,14 1 147 0 0,-14-1-108 0 0,0-1 0 0 0,0 0 0 0 0,0 0 0 0 0,0-1 0 0 0,-1-1 0 0 0,1 0 0 0 0,-1 0 0 0 0,7-5-39 0 0,-14 7 7 0 0,-1-1 0 0 0,1 1 0 0 0,-1-1 1 0 0,1 0-1 0 0,-1 0 0 0 0,0 0 0 0 0,0-1 0 0 0,0 1 0 0 0,-1-1 0 0 0,1 0 1 0 0,-1 1-1 0 0,0-1 0 0 0,0 0 0 0 0,1-4-7 0 0,-2 7-1 0 0,0-1-20 0 0,-1 1 1 0 0,1-1 0 0 0,-1 1-1 0 0,1 0 1 0 0,-1-1-1 0 0,0 1 1 0 0,0-1 0 0 0,1 1-1 0 0,-1-1 1 0 0,0 1 0 0 0,0-1-1 0 0,0 1 1 0 0,-1-1 0 0 0,1 1-1 0 0,0-1 1 0 0,0 1-1 0 0,-1-1 1 0 0,1 1 0 0 0,-1-2 20 0 0,-1 0-41 0 0,0 1 0 0 0,1-1 0 0 0,-1 0 1 0 0,0 0-1 0 0,0 1 0 0 0,-1-1 0 0 0,1 1 1 0 0,0 0-1 0 0,-2-1 41 0 0,-2-2-46 0 0,0 1 1 0 0,0 0-1 0 0,-1 0 1 0 0,1 0-1 0 0,-1 1 0 0 0,0 0 1 0 0,0 0-1 0 0,-2 1 46 0 0,-59-12-71 0 0,48 12 71 0 0,-12 0 0 0 0,22 0-10 0 0,15 3 16 0 0,0-1 0 0 0,0 0 0 0 0,0 1 0 0 0,0-2 1 0 0,0 1-1 0 0,1-1-6 0 0,8 1 27 0 0,13-1-25 0 0,0 0-1 0 0,0-1 1 0 0,0-2 0 0 0,0-1 0 0 0,-1-1-1 0 0,16-6-1 0 0,65-26 11 0 0,-102 38 43 0 0,-5 0-53 0 0,1 0 1 0 0,-1 0-1 0 0,0 0 0 0 0,0 0 0 0 0,1 0 0 0 0,-1 0 0 0 0,0 0 1 0 0,0 0-1 0 0,1 0 0 0 0,-1 0 0 0 0,0 0 0 0 0,0 0 0 0 0,0 0 1 0 0,1 0-1 0 0,-1-1 0 0 0,0 1 0 0 0,0 0 0 0 0,1 0 0 0 0,-1 0 1 0 0,0 0-1 0 0,0 0 0 0 0,0 0 0 0 0,1-1 0 0 0,-1 1 0 0 0,0 0 0 0 0,0 0 1 0 0,0 0-1 0 0,0 0 0 0 0,1-1 0 0 0,-1 1 0 0 0,0 0 0 0 0,0 0 1 0 0,0-1-1 0 0,0 1 0 0 0,0 0 0 0 0,0 0-1 0 0,1-1-43 0 0,-1 1-21 0 0,-1 2 11 0 0,-3 11 47 0 0,-1 0 1 0 0,-1-1-1 0 0,-1 1 6 0 0,-7 17 97 0 0,11-22-40 0 0,0 1 0 0 0,1-1 0 0 0,0 0 0 0 0,0 0 0 0 0,0 5-57 0 0,2-8 16 0 0,-1-1 0 0 0,1 1 0 0 0,0-1 0 0 0,1 1 0 0 0,-1-1 0 0 0,1 1 0 0 0,-1 0 0 0 0,2-1 0 0 0,-1 0 0 0 0,1 2-16 0 0,-2-5 18 0 0,1 1 1 0 0,0-1-1 0 0,0 0 0 0 0,0 0 0 0 0,0 0 0 0 0,-1 0 0 0 0,1 0 0 0 0,1 0 0 0 0,-1-1 0 0 0,0 1 0 0 0,0 0 0 0 0,0 0 0 0 0,0-1 0 0 0,0 1 0 0 0,1-1 0 0 0,-1 1 0 0 0,0-1 0 0 0,1 1 1 0 0,-1-1-1 0 0,1 0-18 0 0,26 3 360 0 0,-27-3-346 0 0,8-1 53 0 0,-1 0 0 0 0,1 0-1 0 0,-1-1 1 0 0,0 1 0 0 0,0-2-1 0 0,0 1 1 0 0,0-1 0 0 0,0-1-1 0 0,0 1 1 0 0,1-2-67 0 0,3-2 31 0 0,-1 0 1 0 0,0-1-1 0 0,0 0 1 0 0,-1-1-1 0 0,9-10-31 0 0,-9 8-63 0 0,-1-1-1 0 0,-1-1 1 0 0,0 1-1 0 0,0-1 0 0 0,-2-1 1 0 0,3-5 63 0 0,-7 14-52 0 0,0 2-6 0 0,-2 3 46 0 0,1-1 0 0 0,-1 0 0 0 0,1 0 0 0 0,-1 1 0 0 0,0-1 0 0 0,1 0 0 0 0,-1 1 0 0 0,0-1 0 0 0,0 0 0 0 0,0 0 0 0 0,0 0 0 0 0,1 1 0 0 0,-1-1 0 0 0,0 0 0 0 0,0 0 0 0 0,-1 0 0 0 0,1 1 0 0 0,0-1 0 0 0,0 0 1 0 0,0 0-1 0 0,0 1 0 0 0,-1-1 0 0 0,1 0 0 0 0,0 0 0 0 0,-1 1 0 0 0,1-1 0 0 0,0 0 0 0 0,-1 1 0 0 0,0-2 12 0 0,1 1-126 0 0,-2 3 99 0 0,1-1 0 0 0,-1 0 0 0 0,1 1-1 0 0,-1-1 1 0 0,1 1 0 0 0,0-1-1 0 0,0 1 1 0 0,0 0 0 0 0,0-1 0 0 0,0 1-1 0 0,0 0 28 0 0,-1 2-9 0 0,-1 1 0 0 0,1-1-1 0 0,0 1 1 0 0,0-1 0 0 0,1 1-1 0 0,0 0 1 0 0,-1 0 0 0 0,1-1-1 0 0,1 1 1 0 0,-1 0 0 0 0,1 0-1 0 0,0 0 1 0 0,0 0 0 0 0,0 0-1 0 0,1 0 1 0 0,0 2 9 0 0,0-4 10 0 0,-1-1 0 0 0,1 0 0 0 0,-1 0 1 0 0,1 0-1 0 0,0 0 0 0 0,0 0 0 0 0,0 0 0 0 0,0 0 0 0 0,0 0 0 0 0,0 0 1 0 0,0 0-1 0 0,1-1 0 0 0,-1 1 0 0 0,1 0-10 0 0,6 6 82 0 0,-6-6-57 0 0,0 1-1 0 0,1-1 1 0 0,-1 0 0 0 0,1-1-1 0 0,-1 1 1 0 0,1 0 0 0 0,-1-1-1 0 0,1 1 1 0 0,0-1 0 0 0,0 0-1 0 0,0 0 1 0 0,0 0-1 0 0,0-1 1 0 0,3 2-25 0 0,0-1 83 0 0,1-1 0 0 0,-1 1 0 0 0,1-1 0 0 0,0 0 0 0 0,-1-1 0 0 0,5 0-83 0 0,45-12 208 0 0,-51 12-194 0 0,-1-1-1 0 0,0 1 1 0 0,0-1 0 0 0,1 0 0 0 0,-1 0 0 0 0,-1-1 0 0 0,4-1-14 0 0,6-4-168 0 0,-11 7 29 0 0,0-1 0 0 0,0 0 1 0 0,0 1-1 0 0,0-1 0 0 0,0 0 0 0 0,0 0 1 0 0,1-2 138 0 0,7-8-5177 0 0,0 5-1129 0 0</inkml:trace>
  <inkml:trace contextRef="#ctx0" brushRef="#br0" timeOffset="-7828.081">3837 859 12600 0 0,'0'0'366'0'0,"0"0"1"0"0,0 2-219 0 0,14 33 243 0 0,1 2 457 0 0,26 88 2845 0 0,-33-100-3276 0 0,-5-15-224 0 0,0 0-1 0 0,0 0 0 0 0,-1 0 0 0 0,0 1 0 0 0,-1 5-192 0 0,-1-15 130 0 0,1 1-30 0 0,1 4 122 0 0,-5-8 448 0 0,-4-14-121 0 0,5 6-531 0 0,0 1 0 0 0,1-1 0 0 0,0 0-1 0 0,1 0 1 0 0,0 1 0 0 0,0-1 0 0 0,1 0 0 0 0,0 0 0 0 0,1 0 0 0 0,0 1 0 0 0,1-1-1 0 0,0 1 1 0 0,0 0 0 0 0,1 0 0 0 0,0 0 0 0 0,1 0 0 0 0,-1 0 0 0 0,2 1-1 0 0,-1 0 1 0 0,1 0 0 0 0,1 1 0 0 0,-1 0 0 0 0,1 0 0 0 0,1 0 0 0 0,3-2-18 0 0,-6 5-38 0 0,1 0 1 0 0,-1 1 0 0 0,1 0-1 0 0,0 0 1 0 0,0 1 0 0 0,0-1-1 0 0,3 0 38 0 0,11-5-151 0 0,-16 6 58 0 0,0 1-1 0 0,1-1 0 0 0,-1 1 0 0 0,0 0 0 0 0,0 0 0 0 0,5-1 94 0 0,24 2-2005 0 0,-18 0-2502 0 0,-4 0-1698 0 0</inkml:trace>
  <inkml:trace contextRef="#ctx0" brushRef="#br0" timeOffset="-6962.697">4369 769 10800 0 0,'0'0'241'0'0,"0"0"38"0"0,0 0 13 0 0,0 0-26 0 0,0 0-107 0 0,0 0 184 0 0,-6-4 1475 0 0,3 3-1669 0 0,-1 1 0 0 0,1 1 0 0 0,-1-1 1 0 0,1 0-1 0 0,-1 1 0 0 0,1 0 0 0 0,-1 0 0 0 0,1 0 0 0 0,0 0 0 0 0,-1 0 0 0 0,1 1 0 0 0,0-1 0 0 0,0 1 0 0 0,0 0 0 0 0,0 0 0 0 0,0 0 1 0 0,0 0-1 0 0,1 1 0 0 0,-1-1 0 0 0,1 1 0 0 0,-1 1-149 0 0,-12 11 471 0 0,5-5 213 0 0,1 0 0 0 0,1 0 1 0 0,-3 5-685 0 0,5-7 167 0 0,3-4-120 0 0,0 0 0 0 0,1 0 1 0 0,0-1-1 0 0,0 1 0 0 0,0 1 0 0 0,0-1-47 0 0,-4 11 185 0 0,3-6-3 0 0,0 0-1 0 0,0 0 1 0 0,0 5-182 0 0,2-11 8 0 0,1 1-1 0 0,-1-1 1 0 0,1 0 0 0 0,0 1-1 0 0,0-1 1 0 0,1 0-1 0 0,-1 1 1 0 0,1-1 0 0 0,0 0-1 0 0,-1 0 1 0 0,2 0 0 0 0,-1 1-8 0 0,5 4-14 0 0,1-1 4 0 0,-2-3 98 0 0,0 1-1 0 0,1-1 0 0 0,-1 1 1 0 0,1-1-1 0 0,6 2-87 0 0,-7-3 132 0 0,1 0 0 0 0,1-1 0 0 0,-1 1 0 0 0,5 0-132 0 0,44 14-19 0 0,-53-17 19 0 0,-1 0 0 0 0,0 0 0 0 0,-1 0 0 0 0,1 0 0 0 0,0 0 0 0 0,-1 0 0 0 0,1 1 0 0 0,0-1 0 0 0,-1 0 0 0 0,1 0 0 0 0,-1 1 0 0 0,1-1 0 0 0,0 0 0 0 0,-1 0 0 0 0,1 1 0 0 0,-1-1 0 0 0,1 1 0 0 0,-1-1 0 0 0,1 1 0 0 0,-1-1 0 0 0,1 1 0 0 0,-1-1 0 0 0,0 1 0 0 0,1-1 0 0 0,-1 1 0 0 0,0-1 0 0 0,1 1 0 0 0,-1 0 0 0 0,4 5 16 0 0,-3-5-2 0 0,-1 0 0 0 0,0 0 1 0 0,1 0-1 0 0,-1 1 0 0 0,0-1 0 0 0,0 0 0 0 0,0 0 0 0 0,0 0 0 0 0,0 1 0 0 0,0-1 0 0 0,0 0 0 0 0,0 0 0 0 0,0 1 0 0 0,0-1 0 0 0,-1 0 0 0 0,1 0 0 0 0,0 0 1 0 0,-1 1-15 0 0,-9 16 218 0 0,6-13-169 0 0,-1-1-1 0 0,0 1 1 0 0,0-1-1 0 0,0 0 1 0 0,-1 0-1 0 0,0-1 0 0 0,1 0 1 0 0,-1 0-1 0 0,0 0 1 0 0,-6 1-49 0 0,-6 4 157 0 0,13-7-143 0 0,0 1 0 0 0,0-1 1 0 0,-1-1-1 0 0,1 1 0 0 0,0-1 0 0 0,0 0 1 0 0,0 0-1 0 0,-1 0 0 0 0,-1-1-14 0 0,-15 0-22 0 0,1-2 205 0 0,21 3-286 0 0,0 0-3 0 0,0 0 46 0 0,0 0 146 0 0,0 0 21 0 0,1-1-98 0 0,0 1 0 0 0,0-1-1 0 0,0 1 1 0 0,0-1 0 0 0,1 1 0 0 0,-1 0 0 0 0,0-1 0 0 0,0 1 0 0 0,1 0-1 0 0,-1 0 1 0 0,1 0-9 0 0,19-1-94 0 0,0-1 0 0 0,2-1 94 0 0,8-1-73 0 0,-9 1 18 0 0,0-2 0 0 0,0 0 0 0 0,-1-1 0 0 0,0-1-1 0 0,0-1 1 0 0,8-4 55 0 0,60-37 0 0 0,-39 21 0 0 0,-36 19-39 0 0,-1-1 0 0 0,0 0 0 0 0,0-1 0 0 0,-1 0 0 0 0,0-1 1 0 0,-1 0-1 0 0,0-1 0 0 0,-1 0 0 0 0,4-8 39 0 0,-14 20-13 0 0,1-1 1 0 0,-1 1 0 0 0,0 0-1 0 0,1-1 1 0 0,-1 1-1 0 0,0-1 1 0 0,0 1 0 0 0,0-1-1 0 0,0 1 1 0 0,0-1-1 0 0,0 1 1 0 0,0 0 0 0 0,-1-2 12 0 0,1 1-33 0 0,-1-1-20 0 0,-2 1 42 0 0,1 0 1 0 0,-1 0-1 0 0,1 0 1 0 0,-1 1-1 0 0,0-1 1 0 0,0 1-1 0 0,0 0 1 0 0,0 0-1 0 0,0 0 0 0 0,0 0 1 0 0,0 0-1 0 0,0 0 1 0 0,0 1-1 0 0,0 0 1 0 0,0-1-1 0 0,0 1 1 0 0,0 0-1 0 0,-1 1 0 0 0,1-1 1 0 0,0 0-1 0 0,0 1 1 0 0,0 0-1 0 0,0 0 1 0 0,0 0-1 0 0,0 0 1 0 0,0 0-1 0 0,0 1 0 0 0,1-1 1 0 0,-1 1-1 0 0,0 0 1 0 0,1-1-1 0 0,-1 1 11 0 0,-1 2 2 0 0,0 0 0 0 0,-1 0 0 0 0,2 0 1 0 0,-1 1-1 0 0,0-1 0 0 0,1 1 0 0 0,0 0 0 0 0,0 0 0 0 0,0 0 0 0 0,1 0 0 0 0,-1 0 0 0 0,1 1 0 0 0,1-1 0 0 0,-1 1 0 0 0,0 5-2 0 0,1-6 32 0 0,0 0 0 0 0,1 0 0 0 0,-1 1 0 0 0,1-1 0 0 0,1 0 0 0 0,-1 0 0 0 0,1 0 0 0 0,0 1 0 0 0,0-1 0 0 0,0 0 0 0 0,1 0 0 0 0,0 0-32 0 0,1 0 25 0 0,1 0 0 0 0,0 0-1 0 0,0 0 1 0 0,0-1-1 0 0,0 1 1 0 0,1-1 0 0 0,0 0-1 0 0,0 0 1 0 0,0-1 0 0 0,0 0-1 0 0,1 0 1 0 0,-1 0-1 0 0,1 0 1 0 0,0-1 0 0 0,4 2-25 0 0,13 2 151 0 0,0 0 1 0 0,1-2-1 0 0,12 1-151 0 0,-9-1 32 0 0,-8-2-523 0 0,1 0 0 0 0,-1-2-1 0 0,1 0 1 0 0,0-2 491 0 0,-2 0-1043 0 0</inkml:trace>
  <inkml:trace contextRef="#ctx0" brushRef="#br0" timeOffset="-11460.618">146 1096 10160 0 0,'0'0'230'0'0,"0"0"30"0"0,-4-4 268 0 0,-4-8-421 0 0,5 7-54 0 0,3 4 65 0 0,-1 0 0 0 0,0 0-1 0 0,1-1 1 0 0,-1 1 0 0 0,1 0-1 0 0,-1 0 1 0 0,1-1 0 0 0,-1 1-1 0 0,1 0 1 0 0,0 0 0 0 0,0-1-1 0 0,0 1 1 0 0,-1 0 0 0 0,1-1-1 0 0,0 1 1 0 0,1-1 0 0 0,-1 1-1 0 0,0 0 1 0 0,0 0 0 0 0,1-1-1 0 0,-1 1 1 0 0,1 0 0 0 0,-1-1 0 0 0,1 1-1 0 0,-1 0 1 0 0,1 0 0 0 0,0 0-1 0 0,-1 0 1 0 0,1 0 0 0 0,0 0-1 0 0,0 0-117 0 0,0 0 294 0 0,-1 1-6 0 0,1 0-48 0 0,3 0-208 0 0,-2 1-38 0 0,-1-1 1 0 0,1 1 0 0 0,-1 0-1 0 0,1 0 1 0 0,-1 0 0 0 0,0 0 0 0 0,0 0-1 0 0,1 1 1 0 0,-1-1 0 0 0,0 0 0 0 0,0 0-1 0 0,0 1 1 0 0,0-1 0 0 0,0 2 5 0 0,1-1-6 0 0,9 15 112 0 0,0 0 0 0 0,-2 0 0 0 0,0 1 1 0 0,6 16-107 0 0,22 75 354 0 0,-31-88-236 0 0,0-2 192 0 0,-2 0 0 0 0,0 0 0 0 0,-1 1 0 0 0,-1-1 0 0 0,0 13-310 0 0,1-21 812 0 0,-2-11 436 0 0,-1-8-740 0 0,-1-2-344 0 0,0 0-1 0 0,1 1 1 0 0,0-1-1 0 0,1 0-163 0 0,0-17 82 0 0,0 15 0 0 0,0 0 0 0 0,1 1 0 0 0,0-2-82 0 0,3-21 240 0 0,-4 26-274 0 0,0 0 1 0 0,0 1-1 0 0,1-1 0 0 0,0 0 1 0 0,0 0-1 0 0,1 1 1 0 0,0-1-1 0 0,0 1 0 0 0,1 0 1 0 0,0 0-1 0 0,4-6 34 0 0,-4 8 0 0 0,-2 3-14 0 0,0-1 0 0 0,1 0 0 0 0,-1 0 0 0 0,1 1 0 0 0,0 0 0 0 0,1-2 14 0 0,-3 3-5 0 0,0 1 0 0 0,0-1 0 0 0,0 0 0 0 0,0 1-1 0 0,0-1 1 0 0,0 1 0 0 0,0-1 0 0 0,0 1 0 0 0,0-1 0 0 0,1 1-1 0 0,-1 0 1 0 0,0 0 0 0 0,0-1 5 0 0,2 2-15 0 0,-1-1 0 0 0,1 0-1 0 0,0 1 1 0 0,-1-1 0 0 0,1 1 0 0 0,-1 0 0 0 0,1 0 0 0 0,-1 0-1 0 0,2 1 16 0 0,-2-1-10 0 0,0 0-1 0 0,0 1 1 0 0,0-1-1 0 0,0 1 1 0 0,0 0-1 0 0,0 0 1 0 0,0-1-1 0 0,0 1 1 0 0,-1 0-1 0 0,1 1 11 0 0,-1-1-5 0 0,1-1 1 0 0,-1 1-1 0 0,0-1 0 0 0,0 1 0 0 0,-1-1 1 0 0,1 1-1 0 0,0 0 0 0 0,0 0 1 0 0,-1-1-1 0 0,1 1 0 0 0,-1 0 0 0 0,0 0 1 0 0,1-1-1 0 0,-1 2 5 0 0,1 5-11 0 0,18 52-43 0 0,-18-57 54 0 0,0-2 0 0 0,1 15 0 0 0,13 31 0 0 0,-14-45-43 0 0,-1 0 0 0 0,1 0-1 0 0,-1 1 1 0 0,1-1 0 0 0,0 0-1 0 0,0 0 1 0 0,0 0 0 0 0,0 0 0 0 0,0 0-1 0 0,0 0 1 0 0,0 0 0 0 0,1 0-1 0 0,-1-1 1 0 0,1 1 0 0 0,0 0-1 0 0,-1-1 1 0 0,1 0 0 0 0,0 1-1 0 0,0-1 1 0 0,0 0 0 0 0,0 0-1 0 0,0 0 1 0 0,0 0 0 0 0,0 0-1 0 0,0 0 1 0 0,0 0 0 0 0,0-1 0 0 0,1 1-1 0 0,-1-1 1 0 0,0 0 0 0 0,0 0-1 0 0,1 0 1 0 0,-1 0 0 0 0,0 0-1 0 0,1 0 1 0 0,-1 0 0 0 0,0-1-1 0 0,0 1 1 0 0,1-1 43 0 0,6-2-705 0 0,0 1 0 0 0,0-2 0 0 0,-1 1-1 0 0,2-2 706 0 0,-2 1-1883 0 0,-1-1 0 0 0,1 0-1 0 0,-1 0 1 0 0,4-5 1883 0 0,4-1-3956 0 0</inkml:trace>
  <inkml:trace contextRef="#ctx0" brushRef="#br0" timeOffset="-11128.645">731 1222 7256 0 0,'3'-12'398'0'0,"-2"12"-386"0"0,-1 0-1 0 0,0-1 1 0 0,0 1 0 0 0,1 0-1 0 0,-1-1 1 0 0,0 1 0 0 0,0 0-1 0 0,0-1 1 0 0,0 1 0 0 0,0 0-1 0 0,1-1 1 0 0,-1 1 0 0 0,0 0 0 0 0,0-1-1 0 0,0 1 1 0 0,0 0 0 0 0,0-1-1 0 0,0 1 1 0 0,0 0 0 0 0,0-1-1 0 0,0 1 1 0 0,0-1 0 0 0,0 1 0 0 0,0 0-1 0 0,-1-1 1 0 0,1 1 0 0 0,0 0-1 0 0,0-1 1 0 0,0 1 0 0 0,0 0-1 0 0,-1-1 1 0 0,1 1 0 0 0,0 0-12 0 0,-4-4 743 0 0,4 4-579 0 0,0-1-1 0 0,0 1 0 0 0,-1-1 1 0 0,1 1-1 0 0,0 0 0 0 0,-1-1 1 0 0,1 1-1 0 0,0 0 0 0 0,-1-1 1 0 0,1 1-1 0 0,-1 0 1 0 0,1-1-1 0 0,0 1 0 0 0,-1 0 1 0 0,1 0-1 0 0,-1 0 0 0 0,1-1 1 0 0,-1 1-1 0 0,1 0 1 0 0,-1 0-1 0 0,1 0 0 0 0,-1 0 1 0 0,1 0-1 0 0,-1 0 0 0 0,1 0 1 0 0,-1 0-1 0 0,1 0 1 0 0,-1 0-1 0 0,1 0 0 0 0,0 0 1 0 0,-1 0-1 0 0,1 0 0 0 0,-1 0 1 0 0,1 1-1 0 0,-1-1 1 0 0,1 0-1 0 0,-1 0 0 0 0,1 0 1 0 0,-1 1-1 0 0,1-1 0 0 0,0 0 1 0 0,-1 1-1 0 0,1-1 0 0 0,-1 1-162 0 0,0 0 90 0 0,0 1 0 0 0,0 0 1 0 0,0-1-1 0 0,0 1 0 0 0,0 0 1 0 0,0 0-1 0 0,0 0 0 0 0,1 0 1 0 0,-1 0-1 0 0,1 0 0 0 0,-1 0 1 0 0,1 0-1 0 0,0 0 0 0 0,0 0 1 0 0,0 0-1 0 0,0 0 0 0 0,0 0 1 0 0,0 0-1 0 0,1 0 0 0 0,-1 0 1 0 0,0 0-1 0 0,2 2-91 0 0,0 4 61 0 0,1 1 1 0 0,1 0-1 0 0,0-1 0 0 0,2 4-61 0 0,-4-7 25 0 0,-1-3-18 0 0,0 0 0 0 0,0 0 1 0 0,0-1-1 0 0,1 1 0 0 0,-1 0 1 0 0,0-1-1 0 0,1 1 0 0 0,-1-1 1 0 0,1 1-1 0 0,-1-1 0 0 0,1 0 1 0 0,0 0-1 0 0,1 1-7 0 0,1 2 41 0 0,-3-3-32 0 0,0 1-1 0 0,1-1 1 0 0,-1 0-1 0 0,1 0 1 0 0,0 0-1 0 0,-1 0 1 0 0,1 0-1 0 0,0-1 1 0 0,0 1-1 0 0,-1 0 1 0 0,1-1-1 0 0,0 1 1 0 0,0-1-1 0 0,0 0 1 0 0,0 1-1 0 0,0-1-8 0 0,1 1 34 0 0,1 0 0 0 0,0-1-1 0 0,-1 1 1 0 0,1-1 0 0 0,0 1 0 0 0,0-1-1 0 0,-1-1 1 0 0,1 1 0 0 0,0 0-1 0 0,0-1 1 0 0,-1 0 0 0 0,1 1-1 0 0,0-1 1 0 0,-1-1 0 0 0,1 1-1 0 0,-1-1 1 0 0,0 1 0 0 0,1-1-1 0 0,-1 0 1 0 0,0 0 0 0 0,0 0-1 0 0,0-1 1 0 0,2-2-34 0 0,-3 3 47 0 0,0 0 0 0 0,0-1-1 0 0,-1 0 1 0 0,1 1 0 0 0,-1-1 0 0 0,1 0-1 0 0,-1 0 1 0 0,0 0 0 0 0,0 0 0 0 0,-1 0-1 0 0,1 0 1 0 0,-1 0 0 0 0,1 0 0 0 0,-1 0-1 0 0,0 0 1 0 0,0 0 0 0 0,0 0 0 0 0,0 0 0 0 0,-1 0-1 0 0,0-1-46 0 0,1 0 45 0 0,-1 0 0 0 0,0 0 0 0 0,-1 1-1 0 0,1-1 1 0 0,-1 0 0 0 0,0 0 0 0 0,0 1 0 0 0,0-1-1 0 0,0 1 1 0 0,0 0 0 0 0,-1 0 0 0 0,0 0 0 0 0,1 0-1 0 0,-1 0 1 0 0,0 0 0 0 0,-1 1-45 0 0,-22-16 120 0 0,-2 2 0 0 0,0 2 0 0 0,0 0 0 0 0,-14-3-120 0 0,37 15 1 0 0,2 1-14 0 0,0-1 0 0 0,0 1 0 0 0,0 1 0 0 0,0-1 0 0 0,0 0-1 0 0,0 1 1 0 0,0-1 13 0 0,-5-2-919 0 0,8 3 753 0 0,0 0 1 0 0,0 0-1 0 0,0 0 1 0 0,0 0-1 0 0,0 0 1 0 0,0 0-1 0 0,0 0 1 0 0,0-1-1 0 0,-1 1 1 0 0,1 0-1 0 0,0 0 1 0 0,0 0-1 0 0,0 0 1 0 0,0 0-1 0 0,0 0 1 0 0,0 0-1 0 0,0 0 1 0 0,-1 0-1 0 0,1 0 1 0 0,0 0-1 0 0,0 0 1 0 0,0 0-1 0 0,0 0 1 0 0,0 0-1 0 0,-1 0 1 0 0,1 0-1 0 0,0 0 1 0 0,0 0-1 0 0,0 0 1 0 0,0 0-1 0 0,0 0 1 0 0,0 0 0 0 0,-1 0-1 0 0,1 0 1 0 0,0 0-1 0 0,0 0 1 0 0,0 0-1 0 0,0 1 1 0 0,0-1-1 0 0,0 0 1 0 0,0 0-1 0 0,-1 0 1 0 0,1 0 165 0 0,0 1-5744 0 0</inkml:trace>
  <inkml:trace contextRef="#ctx0" brushRef="#br0" timeOffset="-10795.888">1023 1075 13760 0 0,'0'0'314'0'0,"0"0"46"0"0,0 0 22 0 0,0 0-50 0 0,0 0-199 0 0,0 0-12 0 0,1 2 21 0 0,1-1-85 0 0,-1 1 1 0 0,0 0 0 0 0,0 0-1 0 0,-1 0 1 0 0,1 0 0 0 0,0 0-1 0 0,-1 0 1 0 0,1 0 0 0 0,-1 0 0 0 0,0 1-1 0 0,0-1 1 0 0,1 0-58 0 0,-1 1 145 0 0,0 0 0 0 0,0 0 0 0 0,1-1 0 0 0,0 1 0 0 0,-1 0 0 0 0,1-1 0 0 0,0 1 0 0 0,0 0 0 0 0,1-1 0 0 0,0 3-145 0 0,2 1 246 0 0,-1 0-1 0 0,0 1 1 0 0,-1-1 0 0 0,1 1-1 0 0,-1-1 1 0 0,-1 1 0 0 0,1 0-1 0 0,-1 0 1 0 0,0 3-246 0 0,7 28 690 0 0,-6-31-598 0 0,0-1 0 0 0,-1 1 0 0 0,0 0-1 0 0,0 0 1 0 0,0 5-92 0 0,0 25 321 0 0,5 18 63 0 0,-6-54-301 0 0,-1 3 159 0 0,1-2-429 0 0,-3-8-119 0 0,-4-14-2659 0 0,3 11 1498 0 0</inkml:trace>
  <inkml:trace contextRef="#ctx0" brushRef="#br0" timeOffset="-10628.673">1117 975 12720 0 0,'0'-8'373'0'0,"0"7"-5"0"0,1-4-221 0 0,2-7 287 0 0,-3 11-412 0 0,0 1 1 0 0,0 0-1 0 0,0-1 0 0 0,0 1 0 0 0,1-1 0 0 0,-1 1 0 0 0,0-1 0 0 0,0 1 0 0 0,0 0 0 0 0,0-1 0 0 0,1 1 1 0 0,-1 0-1 0 0,0-1 0 0 0,0 1 0 0 0,1-1 0 0 0,-1 1 0 0 0,0 0 0 0 0,1 0 0 0 0,-1-1 0 0 0,0 1 0 0 0,1 0 0 0 0,-1 0 1 0 0,0-1-1 0 0,1 1 0 0 0,-1 0 0 0 0,1 0-22 0 0,-1-1 92 0 0,0 1-12 0 0,17 6-272 0 0,-7-2 19 0 0</inkml:trace>
  <inkml:trace contextRef="#ctx0" brushRef="#br0" timeOffset="-10247.378">1436 961 12992 0 0,'-15'-2'889'0'0,"-4"2"-805"0"0,12 2 165 0 0,0 0 0 0 0,0 0-1 0 0,1 1 1 0 0,-1 0 0 0 0,1 0 0 0 0,0 0 0 0 0,-1 1 0 0 0,1 0-1 0 0,1 0 1 0 0,-1 1 0 0 0,-2 3-249 0 0,6-7 78 0 0,1 0-1 0 0,-1 1 1 0 0,1-1 0 0 0,0 0-1 0 0,-1 1 1 0 0,1 0 0 0 0,0-1-1 0 0,0 1 1 0 0,0 0 0 0 0,0-1-1 0 0,1 1 1 0 0,-1 0-1 0 0,0 0 1 0 0,1 0 0 0 0,-1 0-1 0 0,1 0 1 0 0,0 0 0 0 0,0 0-1 0 0,0 0 1 0 0,0 0 0 0 0,0 1-78 0 0,1 1 57 0 0,-1 0 1 0 0,2 0-1 0 0,-1 0 1 0 0,0 0-1 0 0,1 0 1 0 0,0 0-1 0 0,0 0 1 0 0,0-1-1 0 0,2 2-57 0 0,0 2 4 0 0,1-1-1 0 0,0 0 0 0 0,1-1 1 0 0,-1 1-1 0 0,1-1 1 0 0,3 2-4 0 0,10 8 0 0 0,14 8 0 0 0,-16-9 42 0 0,9 8-9 0 0,-20-17 20 0 0,-5-5-44 0 0,-1 1 1 0 0,1-1-1 0 0,-1 1 0 0 0,0-1 0 0 0,1 1 0 0 0,-1-1 0 0 0,1 1 0 0 0,-1-1 0 0 0,0 1 0 0 0,0-1 0 0 0,1 1 0 0 0,-1-1 0 0 0,0 1 0 0 0,0 0 0 0 0,0-1 0 0 0,0 1 0 0 0,1 0 0 0 0,-1-1 0 0 0,0 1 1 0 0,0-1-1 0 0,0 1 0 0 0,0 0 0 0 0,-1-1 0 0 0,1 1 0 0 0,0 0 0 0 0,0-1 0 0 0,0 1 0 0 0,0-1 0 0 0,-1 1-9 0 0,-6 16 241 0 0,4-15-182 0 0,-1 1 0 0 0,1-1-1 0 0,0 1 1 0 0,-1-1 0 0 0,0 0-1 0 0,1 0 1 0 0,-1-1 0 0 0,0 1 0 0 0,-1 0-59 0 0,-38 9 401 0 0,15-5-259 0 0,12-2-111 0 0,1-1-1 0 0,-1 0 0 0 0,-3-1-30 0 0,-2 0 5 0 0,-21 1-277 0 0,24-3-6325 0 0,18 0 651 0 0</inkml:trace>
  <inkml:trace contextRef="#ctx0" brushRef="#br0" timeOffset="-9835.787">1568 1198 14112 0 0,'0'0'322'0'0,"0"0"45"0"0,11 0 488 0 0,39-8-344 0 0,-40 8-230 0 0,0-2 0 0 0,-1 1 0 0 0,1-1 0 0 0,0 0 0 0 0,-1-1 0 0 0,0 0 0 0 0,0-1 0 0 0,5-2-281 0 0,-5 2 339 0 0,0 0 0 0 0,1 0 1 0 0,3-1-340 0 0,-5 3 174 0 0,0-1 0 0 0,-1 0 0 0 0,1-1 0 0 0,-1 0 0 0 0,0 0 0 0 0,2-1-174 0 0,7-6 203 0 0,-12 9-178 0 0,0-1-1 0 0,0 1 1 0 0,-1-1-1 0 0,1 1 1 0 0,-1-1-1 0 0,0 0 1 0 0,0 0-1 0 0,0-1 1 0 0,0 1-1 0 0,0-1 1 0 0,-1 1-1 0 0,1-2-24 0 0,2-2 43 0 0,-4 6-36 0 0,0-1-1 0 0,0 1 0 0 0,0 0 0 0 0,0 0 0 0 0,-1-1 0 0 0,1 1 0 0 0,0 0 0 0 0,-1-1 0 0 0,1 1 0 0 0,-1-1 0 0 0,1 1 0 0 0,-1-1 0 0 0,0 1 0 0 0,1-1 0 0 0,-1 1 0 0 0,0-2-6 0 0,-5-6 24 0 0,4 8-16 0 0,0-1 0 0 0,0 1 0 0 0,0 0 0 0 0,1-1-1 0 0,-1 1 1 0 0,0 0 0 0 0,1-1 0 0 0,-1 1-1 0 0,1-1 1 0 0,0 1 0 0 0,-1-1 0 0 0,1 1-1 0 0,0-2-7 0 0,0-2 37 0 0,0 4-36 0 0,1 0 1 0 0,-1 0 0 0 0,0 0 0 0 0,0 0-1 0 0,0 0 1 0 0,0 0 0 0 0,0 1-1 0 0,0-1 1 0 0,-1 0 0 0 0,1 0-1 0 0,0 0 1 0 0,0 0 0 0 0,-1 0-1 0 0,1 1 1 0 0,0-1 0 0 0,-1 0-1 0 0,1 0 1 0 0,-1 1 0 0 0,1-1-1 0 0,-1 0 1 0 0,1 0 0 0 0,-1 1-1 0 0,0-1 1 0 0,1 1 0 0 0,-1-1-1 0 0,0 0-1 0 0,-14-5-13 0 0,9 5-3 0 0,0 0 0 0 0,0 0 1 0 0,1 1-1 0 0,-1 0 0 0 0,0 0 0 0 0,0 0 1 0 0,0 1-1 0 0,1 0 0 0 0,-5 1 16 0 0,-2 1-15 0 0,1 1 0 0 0,0 0 0 0 0,0 0-1 0 0,-4 3 16 0 0,7-2 13 0 0,0 1 0 0 0,1 0 0 0 0,0 0 0 0 0,0 0 0 0 0,-4 6-13 0 0,3-4 11 0 0,2 0 32 0 0,0 0 0 0 0,0 0 0 0 0,1 1 0 0 0,0-1 0 0 0,1 1-1 0 0,-1 0 1 0 0,1 3-43 0 0,3-8 46 0 0,-1 0-1 0 0,1 0 0 0 0,0 0 1 0 0,1 0-1 0 0,-1 1 0 0 0,1-1 1 0 0,0 0-1 0 0,0 0 0 0 0,0 1 1 0 0,0-1-1 0 0,1 0 0 0 0,-1 0 1 0 0,1 0-1 0 0,1 1 0 0 0,-1-1 1 0 0,0 0-1 0 0,1-1 0 0 0,0 1 1 0 0,0 1-46 0 0,1-1 21 0 0,-1 0 1 0 0,1-1 0 0 0,0 1 0 0 0,0-1-1 0 0,0 0 1 0 0,0 1 0 0 0,1-2 0 0 0,-1 1-1 0 0,1 0 1 0 0,0-1 0 0 0,-1 1 0 0 0,1-1-1 0 0,3 1-21 0 0,12 2 107 0 0,-1 0-1 0 0,1-1 0 0 0,0-1 0 0 0,1 0 1 0 0,-1-2-1 0 0,0 0 0 0 0,12-2-106 0 0,-11 1-514 0 0,1-1 0 0 0,7-2 514 0 0,-2 0-636 0 0</inkml:trace>
  <inkml:trace contextRef="#ctx0" brushRef="#br0" timeOffset="5034.512">25 1818 6048 0 0,'-1'-1'35'0'0,"1"1"0"0"0,-1 0 0 0 0,0-1 0 0 0,0 1 0 0 0,1-1 0 0 0,-1 1-1 0 0,0 0 1 0 0,0 0 0 0 0,0 0 0 0 0,0-1 0 0 0,1 1 0 0 0,-1 0 0 0 0,0 0 0 0 0,0 0 0 0 0,0 0 0 0 0,0 0 0 0 0,0 0 0 0 0,0 1-35 0 0,-8-1 601 0 0,23-7-213 0 0,88-9 1311 0 0,-74 14-915 0 0,0 1 0 0 0,20 3-784 0 0,-12-1 1209 0 0,15-2-1209 0 0,164-17 1464 0 0,42-3-772 0 0,-12 11 207 0 0,-61 8-513 0 0,-9 0-33 0 0,119-8-173 0 0,-160 7-176 0 0,210-4 787 0 0,-216 6-203 0 0,114 2-128 0 0,25-3-621 0 0,-98-1 258 0 0,-6-3-118 0 0,-2 0-110 0 0,225 0 291 0 0,92-9 64 0 0,-451 14-168 0 0,267-10-76 0 0,-254 9-44 0 0,100-2 80 0 0,2 7-16 0 0,105-4 124 0 0,-99-2-196 0 0,-9 2 203 0 0,62-10-131 0 0,54-10 77 0 0,-211 18-77 0 0,23 2 0 0 0,3 0 0 0 0,351-29 54 0 0,-407 29-44 0 0,240-12 182 0 0,-137 5-192 0 0,-77 5 0 0 0,20 2 0 0 0,12-1 0 0 0,147-2 166 0 0,-44 2-76 0 0,-28-2-90 0 0,17 3 0 0 0,-80 2 0 0 0,47-7 0 0 0,-68-1 0 0 0,69-6 0 0 0,43 5 0 0 0,-169 8 0 0 0,67 0 0 0 0,0-3 0 0 0,8-4 0 0 0,21-2 0 0 0,0 4 0 0 0,57 6 0 0 0,-45 0 0 0 0,-64-3 0 0 0,18-4 0 0 0,30-2 0 0 0,207-7 176 0 0,-147 0-100 0 0,-118 11-72 0 0,30-5-20 0 0,17-2-64 0 0,22 3 80 0 0,169-12 100 0 0,-143 8-184 0 0,-88 11 6 0 0,23 2 78 0 0,-24 0-10 0 0,24-3 10 0 0,53-6 0 0 0,174-17 0 0 0,-211 18 0 0 0,-42 4 0 0 0,33-6 0 0 0,-2-2-51 0 0,5 3 51 0 0,11-1-13 0 0,12-6 13 0 0,69-6-64 0 0,-91 11 64 0 0,11 0 0 0 0,16-1 0 0 0,14 3 0 0 0,45 0 0 0 0,-56 3 0 0 0,-55 1 0 0 0,43 4 0 0 0,1 2 0 0 0,4-5 0 0 0,22 0 0 0 0,23-6 0 0 0,-21 2 0 0 0,-53 2 0 0 0,-19 1 0 0 0,-27 1 0 0 0,-1 1 0 0 0,13 2 0 0 0,28 2 94 0 0,-1-4 0 0 0,24-4-94 0 0,-55 5 49 0 0,-25 1-40 0 0,1-1 0 0 0,-1 0 0 0 0,1 0-9 0 0,29-4 80 0 0,22 0-80 0 0,-13 2 144 0 0,80-4-26 0 0,-41 4 36 0 0,-43 3 86 0 0,42-7-240 0 0,-43 1-4 0 0,95-17 139 0 0,-105 16-46 0 0,1 3 0 0 0,3 0-89 0 0,26-2 179 0 0,0-1 18 0 0,-30 4-95 0 0,17-4-102 0 0,25-3 55 0 0,-18 3 18 0 0,18-4 88 0 0,1 2 1 0 0,38 3-162 0 0,6 2 208 0 0,62 1 634 0 0,-28-4-362 0 0,-139 7-397 0 0,0 0 0 0 0,-1-2-1 0 0,16-2-82 0 0,-28 3 18 0 0,0 0 0 0 0,1 0 0 0 0,-1 0 0 0 0,0-1 0 0 0,0 0 0 0 0,0 0 0 0 0,0 0 0 0 0,0-1 0 0 0,0 0 0 0 0,-1 1 0 0 0,1-2 0 0 0,-1 1-18 0 0,23-16 96 0 0,-21 15-32 0 0,2 0-48 0 0,2-5-104 0 0,-9 9-32 0 0,-1 0-9 0 0,0 0-190 0 0,0 0-773 0 0,-1-1-336 0 0,-4-5-68 0 0</inkml:trace>
  <inkml:trace contextRef="#ctx0" brushRef="#br0" timeOffset="22247.658">2197 2783 5640 0 0,'-19'-10'124'0'0,"33"-18"336"0"0,0 18-342 0 0,-12 10-97 0 0,-1-1 0 0 0,0 0-1 0 0,1 0 1 0 0,-1 1 0 0 0,1-1 0 0 0,-1 0 0 0 0,0 0-1 0 0,0-1 1 0 0,1 1 0 0 0,-1 0 0 0 0,0 0 0 0 0,0-1-21 0 0,1 0 67 0 0,-1 0 0 0 0,1-1 0 0 0,0 1 0 0 0,0 0 0 0 0,0 0 0 0 0,1 0 0 0 0,-1 0 0 0 0,0 1 0 0 0,1-1-67 0 0,-1 1 112 0 0,0-1 1 0 0,0 1-1 0 0,0-1 1 0 0,0 1 0 0 0,0-1-1 0 0,-1 0 1 0 0,1 0-1 0 0,0 1 1 0 0,-1-1-1 0 0,0 0 1 0 0,1-1-113 0 0,0-1 313 0 0,1-1 0 0 0,0 1 0 0 0,0 0 0 0 0,0 0 0 0 0,0 1 0 0 0,1-1 0 0 0,0 0-313 0 0,-10-3 1326 0 0,6 7-1302 0 0,1 0 0 0 0,-1 0 0 0 0,0 0 0 0 0,0 0 0 0 0,0 0-1 0 0,0 0 1 0 0,1 0 0 0 0,-1 0 0 0 0,0-1 0 0 0,0 1 0 0 0,0 0 0 0 0,0 0 0 0 0,1 0-1 0 0,-1 0 1 0 0,0 0 0 0 0,0 0 0 0 0,0 0 0 0 0,0-1 0 0 0,0 1 0 0 0,0 0-1 0 0,1 0 1 0 0,-1 0 0 0 0,0 0 0 0 0,0 0 0 0 0,0-1 0 0 0,0 1 0 0 0,0 0-1 0 0,0 0 1 0 0,0 0 0 0 0,0 0 0 0 0,0-1 0 0 0,0 1 0 0 0,0 0 0 0 0,0 0 0 0 0,0 0-1 0 0,0 0 1 0 0,0-1 0 0 0,0 1 0 0 0,0 0 0 0 0,0 0 0 0 0,0 0 0 0 0,0 0-1 0 0,0-1 1 0 0,0 1 0 0 0,0 0 0 0 0,0 0 0 0 0,0 0 0 0 0,-1 0 0 0 0,1-1-1 0 0,0 1 1 0 0,0 0 0 0 0,0 0 0 0 0,0 0 0 0 0,0 0 0 0 0,-1 0-24 0 0,2 0 34 0 0,-1 0-1 0 0,0 0 1 0 0,0 0 0 0 0,0 0 0 0 0,0 0 0 0 0,0 0 0 0 0,0 0 0 0 0,0 0-1 0 0,0 0 1 0 0,0 1 0 0 0,0-1 0 0 0,0 0 0 0 0,0 0 0 0 0,0 0 0 0 0,0 0-1 0 0,0 0 1 0 0,0 0 0 0 0,0 0 0 0 0,0 0 0 0 0,0 1 0 0 0,0-1-1 0 0,0 0 1 0 0,0 0 0 0 0,0 0 0 0 0,0 0 0 0 0,0 0 0 0 0,0 0 0 0 0,0 0-1 0 0,0 1 1 0 0,0-1 0 0 0,0 0 0 0 0,0 0 0 0 0,0 0 0 0 0,0 0-1 0 0,0 0 1 0 0,0 0 0 0 0,0 0 0 0 0,0 0 0 0 0,0 0 0 0 0,-1 0 0 0 0,1 0-1 0 0,0 1 1 0 0,0-1 0 0 0,0 0 0 0 0,0 0 0 0 0,0 0 0 0 0,0 0 0 0 0,0 0-1 0 0,0 0 1 0 0,-1 0 0 0 0,1 0 0 0 0,0 0 0 0 0,0 0 0 0 0,0 0-1 0 0,0 0 1 0 0,0 0 0 0 0,0 0 0 0 0,0 0 0 0 0,0 0 0 0 0,-1 0 0 0 0,1 0-34 0 0,1 1 13 0 0,-1 0 0 0 0,1-1 0 0 0,-1 1 0 0 0,0 0 0 0 0,1 0 0 0 0,-1 0 0 0 0,0 0 0 0 0,1 0 0 0 0,-1 0 0 0 0,0 0 0 0 0,0 0 0 0 0,0 0 0 0 0,0 0 0 0 0,0 0 0 0 0,0 0 0 0 0,-1 0-13 0 0,-8 15 135 0 0,8-15-126 0 0,0 1 10 0 0,-1 0 0 0 0,1 0 1 0 0,1 0-1 0 0,-1 0 0 0 0,0 0 1 0 0,0 0-1 0 0,1 0 1 0 0,-1 1-1 0 0,1-1 0 0 0,0 0-19 0 0,-5 17 167 0 0,0-9-94 0 0,1-4-6 0 0,0 2 1 0 0,1-1-1 0 0,0 0 0 0 0,0 1 1 0 0,1-1-1 0 0,0 1 1 0 0,0 0-1 0 0,1-1 0 0 0,0 2-67 0 0,0-5 26 0 0,1 0 0 0 0,-1-1-1 0 0,0 1 1 0 0,0 0-1 0 0,0 0 1 0 0,-1-1-1 0 0,1 1 1 0 0,-1 0-26 0 0,0 0 29 0 0,0 0 1 0 0,0 0-1 0 0,1 1 1 0 0,-1-1-1 0 0,0 4-29 0 0,-11 46 245 0 0,4-18-130 0 0,3 7 18 0 0,5-32-87 0 0,-1 1-1 0 0,-2 11-45 0 0,2-16 47 0 0,0 0-1 0 0,1 0 1 0 0,0 1-1 0 0,0-1 0 0 0,1 8-46 0 0,-1-10 34 0 0,1-1 0 0 0,-1 1-1 0 0,0 0 1 0 0,0 0 0 0 0,-1 0-1 0 0,0 3-33 0 0,-6 21 206 0 0,8-27-194 0 0,-1-1 0 0 0,1 1 0 0 0,-1-1 0 0 0,0 0 0 0 0,1 0 0 0 0,-1 1 0 0 0,0-1 0 0 0,0 0 0 0 0,1 0 0 0 0,-1 0 0 0 0,-1 1-12 0 0,1-1 15 0 0,0 0 1 0 0,0 0-1 0 0,0 0 0 0 0,1 0 0 0 0,-1 0 0 0 0,0 1 0 0 0,1-1 1 0 0,-1 0-1 0 0,0 0 0 0 0,1 0 0 0 0,-1 2-15 0 0,1-3 11 0 0,0 0 0 0 0,0 0 0 0 0,0 0 0 0 0,0 0 0 0 0,0 1 0 0 0,0-1 0 0 0,-1 0 0 0 0,1 0 0 0 0,0 0 0 0 0,0 0 0 0 0,0 0 0 0 0,0 0 0 0 0,-1 0 0 0 0,1 1 0 0 0,0-1 0 0 0,0 0 0 0 0,0 0 0 0 0,-1 0 0 0 0,1 0 0 0 0,0 0 0 0 0,0 0 0 0 0,0 0 0 0 0,-1 0 0 0 0,1 0 0 0 0,0 0 0 0 0,0 0 0 0 0,0 0 0 0 0,0 0 0 0 0,-1 0 0 0 0,1 0 0 0 0,0 0 0 0 0,0-1 0 0 0,0 1 0 0 0,-1 0 0 0 0,1 0 0 0 0,0 0 0 0 0,0 0 0 0 0,0 0 0 0 0,0 0 0 0 0,-1 0 0 0 0,1 0 0 0 0,0-1 0 0 0,0 1 0 0 0,0 0 0 0 0,0 0 0 0 0,0 0 0 0 0,0 0 0 0 0,0-1 0 0 0,-1 1 0 0 0,1 0 0 0 0,0 0 0 0 0,0 0 0 0 0,0-1 0 0 0,0 1 0 0 0,0 0-11 0 0,0-5 59 0 0,1-1 0 0 0,0 1 0 0 0,0 0-1 0 0,0-1 1 0 0,1 1 0 0 0,0 0-59 0 0,6-24 103 0 0,-3 3-43 0 0,5-37 19 0 0,-7 45-48 0 0,0 0 1 0 0,2-5-32 0 0,-2 9 16 0 0,0 0-1 0 0,-1 0 1 0 0,0-1-1 0 0,-1-3-15 0 0,-1 8 0 0 0,2 0 0 0 0,-1-1 0 0 0,1 1 0 0 0,1 0 0 0 0,0 0 0 0 0,0-2 0 0 0,0 0 0 0 0,-1-1 0 0 0,0-2 0 0 0,-1-1 0 0 0,-1 12 0 0 0,0 0 0 0 0,0 0 0 0 0,0 1 0 0 0,1-1 0 0 0,0 0 0 0 0,0 0 0 0 0,0 0 0 0 0,0-2 0 0 0,36-87 0 0 0,-35 88 0 0 0,0 1 0 0 0,0-1-1 0 0,1 1 1 0 0,0 0-1 0 0,0 0 1 0 0,0 0 0 0 0,0 1-1 0 0,1-1 1 0 0,-1 1 0 0 0,2-1 0 0 0,2-2-7 0 0,-6 4 3 0 0,0 1 0 0 0,1 0 0 0 0,-1 0 0 0 0,0-1 1 0 0,0 1-1 0 0,0-1 0 0 0,0 1 0 0 0,-1-1 0 0 0,1 1 1 0 0,0-1-1 0 0,-1 0 0 0 0,1 1 0 0 0,-1-1 0 0 0,1-1 4 0 0,-1 3 0 0 0,0 0 0 0 0,0-1 0 0 0,0 1 0 0 0,0-1 0 0 0,0 1 0 0 0,0-1 0 0 0,0 1 0 0 0,0 0 0 0 0,1-1 0 0 0,-1 1 0 0 0,0 0 0 0 0,0-1 0 0 0,0 1 0 0 0,1-1 0 0 0,-1 1 0 0 0,0 0 0 0 0,0-1 0 0 0,1 1 0 0 0,-1 0 0 0 0,0 0 0 0 0,1-1 0 0 0,-1 1 0 0 0,0 0 0 0 0,1 0 0 0 0,-1-1 0 0 0,1 1 0 0 0,-1 0 0 0 0,0 0 0 0 0,1 0 0 0 0,-1 0 0 0 0,1 0 0 0 0,-1-1 0 0 0,2 1 0 0 0,-1-1 0 0 0,1 1 0 0 0,0-1 0 0 0,-1 0 0 0 0,1 0 0 0 0,-1 0 0 0 0,1 0 0 0 0,-1 0 0 0 0,0 0 0 0 0,1 0 0 0 0,-1 0 0 0 0,0 0 0 0 0,0-1 0 0 0,0 1 0 0 0,1-1 3 0 0,-2 2 1 0 0,1-1-1 0 0,-1 1 1 0 0,0-1-1 0 0,1 1 1 0 0,-1-1-1 0 0,1 1 1 0 0,-1-1-1 0 0,1 1 1 0 0,-1-1 0 0 0,1 1-1 0 0,-1 0 1 0 0,1-1-1 0 0,-1 1 1 0 0,1 0-1 0 0,-1 0 1 0 0,1-1-1 0 0,-1 1 1 0 0,1 0 0 0 0,0 0-1 0 0,-1 0 1 0 0,1 0-1 0 0,-1 0 1 0 0,1 0-1 0 0,0 0 1 0 0,-1 0-1 0 0,1 0 1 0 0,-1 0 0 0 0,1 0-1 0 0,0 0 1 0 0,-1 0-1 0 0,1 0 1 0 0,-1 1-1 0 0,1-1 1 0 0,0 0-1 0 0,-1 0 1 0 0,1 1 0 0 0,-1-1-1 0 0,1 0 1 0 0,-1 1-1 0 0,1-1 1 0 0,-1 0-1 0 0,1 1-3 0 0,4 1 0 0 0,-5-2 0 0 0,1 0 0 0 0,-1 0 0 0 0,1 1 0 0 0,-1-1 0 0 0,0 0 0 0 0,1 0 0 0 0,-1 0 0 0 0,1 0 0 0 0,-1 0 0 0 0,1 1 0 0 0,-1-1 0 0 0,1 0 0 0 0,-1 0 0 0 0,0 1 0 0 0,1-1 0 0 0,-1 0 0 0 0,1 1 0 0 0,-1-1 0 0 0,0 0 0 0 0,0 1 0 0 0,1-1 0 0 0,-1 1 0 0 0,0-1 0 0 0,1 0 0 0 0,-1 1 0 0 0,0-1 0 0 0,0 1 0 0 0,0-1 0 0 0,0 1 0 0 0,0-1 0 0 0,1 1 0 0 0,-1-1 0 0 0,0 1 0 0 0,0-1 0 0 0,0 1 0 0 0,0-1 0 0 0,0 1 0 0 0,0-1 0 0 0,0 1 0 0 0,-1-1 0 0 0,1 1 0 0 0,0-1 0 0 0,0 1 0 0 0,0-1 0 0 0,0 0 0 0 0,-1 1 0 0 0,1 0 0 0 0,0 0 0 0 0,0 0 0 0 0,0 0 0 0 0,0 0 0 0 0,0 0 0 0 0,0-1 0 0 0,0 1 0 0 0,0 0 0 0 0,1 0 0 0 0,-1 0 0 0 0,0 0 0 0 0,0-1 0 0 0,1 1 0 0 0,-1 0 0 0 0,1 0 0 0 0,-1 0 0 0 0,1-1 0 0 0,-1 1 0 0 0,1 0 0 0 0,-1-1 0 0 0,1 1 0 0 0,-1 0 0 0 0,1-1 0 0 0,0 1 0 0 0,5 7 0 0 0,6 20 0 0 0,-11-22 0 0 0,1 0 0 0 0,0-1 0 0 0,1 1 0 0 0,0-1 0 0 0,2 5 0 0 0,5 3 1 0 0,-8-11 0 0 0,0 0-1 0 0,0 0 1 0 0,-1 0-1 0 0,1 0 1 0 0,-1 0 0 0 0,1 1-1 0 0,-1-1 1 0 0,0 0-1 0 0,0 1 1 0 0,0-1 0 0 0,0 1-1 0 0,-1 0 1 0 0,1-1-1 0 0,-1 1 1 0 0,1-1-1 0 0,-1 1 1 0 0,0 1-1 0 0,0-1 7 0 0,1 0-1 0 0,-1 0 1 0 0,1 0 0 0 0,0 0 0 0 0,0 0-1 0 0,0 0 1 0 0,0 0 0 0 0,1 0-1 0 0,-1 0 1 0 0,2 1-7 0 0,-2-1 7 0 0,1-1-1 0 0,-1 1 1 0 0,0 0 0 0 0,0-1-1 0 0,0 1 1 0 0,0 0 0 0 0,0 0-1 0 0,0 0 1 0 0,-1 0-1 0 0,0 0 1 0 0,1-1 0 0 0,-1 3-7 0 0,0-1 11 0 0,0 0 0 0 0,0 0 1 0 0,1 0-1 0 0,0 0 0 0 0,0-1 0 0 0,0 1 1 0 0,0 0-1 0 0,0 0 0 0 0,1-1 1 0 0,0 1-12 0 0,0 0 17 0 0,-1 0 1 0 0,1 1-1 0 0,-1-1 1 0 0,0 0-1 0 0,0 0 1 0 0,0 1 0 0 0,0-1-1 0 0,-1 1-17 0 0,0 6 43 0 0,0-8-29 0 0,-1 0 0 0 0,1 0 0 0 0,1 0 0 0 0,-1 0 0 0 0,0 0 0 0 0,1 0 0 0 0,-1 0 0 0 0,1 0 0 0 0,0 0 0 0 0,0 0 0 0 0,0 0-14 0 0,1 1 11 0 0,-1 0-1 0 0,0 0 1 0 0,0 0-1 0 0,0 0 0 0 0,0 0 1 0 0,-1 0-11 0 0,1 0 2 0 0,-1 0 0 0 0,1 0 0 0 0,0 0 0 0 0,0-1 0 0 0,0 1 0 0 0,1 1-2 0 0,1 0 18 0 0,-1 0 1 0 0,0 0-1 0 0,0 0 0 0 0,-1 1 0 0 0,0-1 1 0 0,1 1-1 0 0,-1 3-18 0 0,-1-7 3 0 0,0-1 0 0 0,0 0 0 0 0,1 0 0 0 0,-1 0 0 0 0,0 0 0 0 0,1 0 0 0 0,-1 0 0 0 0,0 0 0 0 0,1 0 0 0 0,-1 0 0 0 0,1 0 0 0 0,0 0 0 0 0,-1 0 0 0 0,1 0 0 0 0,0 0 0 0 0,0 0-3 0 0,9 14 65 0 0,-8-10-49 0 0,-1-2-3 0 0,1-1 0 0 0,-1 1 0 0 0,0 0 0 0 0,0 0 0 0 0,-1 0 0 0 0,1 0 0 0 0,-1 0 0 0 0,1 0 0 0 0,-1 0 0 0 0,0 0-13 0 0,0-2-64 0 0,0-1-56 0 0,0 0-22 0 0,-5 2-325 0 0,2-2-2106 0 0,-4-2-3874 0 0</inkml:trace>
  <inkml:trace contextRef="#ctx0" brushRef="#br0" timeOffset="22513.768">2182 2935 12152 0 0,'-10'-4'691'0'0,"15"-1"312"0"0,3-1-953 0 0,-7 4 17 0 0,1 1 1 0 0,0 0 0 0 0,0 0 0 0 0,0 0 0 0 0,0 0 0 0 0,-1 1 0 0 0,1-1 0 0 0,0 0 0 0 0,1 1-68 0 0,2-2 162 0 0,17-6 823 0 0,2 2 0 0 0,14-4-985 0 0,-3 3 730 0 0,-23 4-598 0 0,-1 1 0 0 0,1 0 1 0 0,0 1-1 0 0,6-1-132 0 0,160-4-951 0 0,-160 5-204 0 0,-5-1-69 0 0</inkml:trace>
  <inkml:trace contextRef="#ctx0" brushRef="#br0" timeOffset="23448.623">2729 2809 11224 0 0,'-18'0'653'0'0,"18"0"-608"0"0,-1 1 0 0 0,1 0 0 0 0,-1-1 0 0 0,1 1 0 0 0,-1 0 1 0 0,1-1-1 0 0,-1 1 0 0 0,1 0 0 0 0,0 0 0 0 0,-1-1 0 0 0,1 1 0 0 0,0 0 0 0 0,0 0 0 0 0,0 0 0 0 0,0 0-45 0 0,-2 5 711 0 0,-1 0-421 0 0,2-5-234 0 0,0 1 0 0 0,0 0 1 0 0,1 0-1 0 0,-1 0 1 0 0,0 0-1 0 0,1-1 1 0 0,0 1-1 0 0,-1 0 0 0 0,1 0 1 0 0,0 0-1 0 0,0 0 1 0 0,0 0-1 0 0,0 0 1 0 0,0 1-57 0 0,-3 34 808 0 0,12 29 432 0 0,-2-48-964 0 0,-7-17-259 0 0,1 0 0 0 0,0 0 0 0 0,-1 0 0 0 0,1 0 0 0 0,-1 0 0 0 0,1 0 0 0 0,-1 0 0 0 0,0 0 0 0 0,0 0 0 0 0,1 1 0 0 0,-1-1 0 0 0,0 0 0 0 0,0 0 0 0 0,0 0 0 0 0,0 0 0 0 0,0 1 0 0 0,0-1 0 0 0,0 0 0 0 0,-1 0-1 0 0,1 1-16 0 0,0-2 15 0 0,0 1 0 0 0,0 0 0 0 0,0-1 0 0 0,0 1 0 0 0,0-1 0 0 0,0 1 0 0 0,0 0 0 0 0,0-1 0 0 0,0 1 0 0 0,0-1 0 0 0,0 1 0 0 0,0-1 0 0 0,1 1 0 0 0,-1 0 0 0 0,0-1 0 0 0,0 1 0 0 0,1-1 0 0 0,-1 1-1 0 0,0-1-14 0 0,3 8 124 0 0,-3-7-84 0 0,0 0 0 0 0,0 0 0 0 0,0 0-1 0 0,-1 0 1 0 0,1 1 0 0 0,0-1-1 0 0,-1 0 1 0 0,1 0 0 0 0,-1 0 0 0 0,1 0-1 0 0,-1 0 1 0 0,1 0 0 0 0,-1 0-1 0 0,0 0 1 0 0,0 0 0 0 0,0 0 0 0 0,1 0-1 0 0,-1 0 1 0 0,0-1 0 0 0,0 1-1 0 0,0 0 1 0 0,0-1 0 0 0,0 1 0 0 0,0 0-1 0 0,0-1 1 0 0,0 0 0 0 0,-1 1-1 0 0,1-1-39 0 0,0 0 88 0 0,5-13 88 0 0,-4 13-173 0 0,1-1-1 0 0,-1 0 1 0 0,0 0-1 0 0,1 0 1 0 0,-1-1-1 0 0,0 1 1 0 0,0 0-1 0 0,0 0 1 0 0,0 0-1 0 0,0 0 1 0 0,0 0-1 0 0,0 0-2 0 0,0 0 3 0 0,0 0-1 0 0,0 0 1 0 0,-1 0 0 0 0,2 0-1 0 0,-1 0 1 0 0,0 0 0 0 0,0 0-1 0 0,0 0 1 0 0,0 0 0 0 0,1 0-1 0 0,-1 0 1 0 0,0 0-1 0 0,1 0 1 0 0,-1 0 0 0 0,1 0-1 0 0,-1 0-2 0 0,3-3 8 0 0,0 0 0 0 0,-1 0 0 0 0,0 0 0 0 0,0 0 0 0 0,0 0 0 0 0,-1-1 0 0 0,1 1 0 0 0,-1-2-8 0 0,1 0 0 0 0,0 1 0 0 0,1 0 0 0 0,-1 0 0 0 0,1-1 0 0 0,0 1 0 0 0,3-3 0 0 0,9-19 0 0 0,-13 23-8 0 0,0 0 0 0 0,-1 1 0 0 0,1-1 0 0 0,1 1 0 0 0,-1-1 0 0 0,1 1 0 0 0,-1 0 0 0 0,3-3 8 0 0,2-6-19 0 0,-6 11 15 0 0,-1 0 1 0 0,0 0-1 0 0,1 0 0 0 0,-1 0 1 0 0,1 0-1 0 0,-1 0 0 0 0,1 0 1 0 0,0 1-1 0 0,-1-1 0 0 0,1 0 0 0 0,0 0 1 0 0,0 0-1 0 0,0 1 0 0 0,-1-1 1 0 0,1 0 3 0 0,6-2-12 0 0,-1 0 0 0 0,1 0 1 0 0,-1 0-1 0 0,1 1 0 0 0,0 0 0 0 0,0 1 1 0 0,0-1-1 0 0,0 1 0 0 0,0 1 0 0 0,2-1 12 0 0,5 2 25 0 0,-12 0-10 0 0,1 1-1 0 0,12 2 8 0 0,-1 3 40 0 0,-12-5-33 0 0,1 0 0 0 0,-1 1 0 0 0,0 0 0 0 0,0-1 0 0 0,0 1 0 0 0,1 2-29 0 0,-2-4 10 0 0,-1 0-1 0 0,1 1 0 0 0,-1-1 1 0 0,1 0-1 0 0,-1 0 0 0 0,1 1 1 0 0,-1-1-1 0 0,1 0 0 0 0,-1 0 1 0 0,0 1-1 0 0,0-1 0 0 0,0 1 1 0 0,0-1-1 0 0,0 0 0 0 0,0 1 1 0 0,0-1-10 0 0,-1 1 6 0 0,1 0 1 0 0,-1-1-1 0 0,1 1 1 0 0,0-1-1 0 0,-1 1 0 0 0,1 0 1 0 0,0-1-1 0 0,0 1 1 0 0,0 0-1 0 0,0-1 1 0 0,1 1-1 0 0,-1 0 1 0 0,0-1-1 0 0,1 1 1 0 0,-1-1-1 0 0,1 1 1 0 0,-1-1-1 0 0,1 1 0 0 0,0 0-6 0 0,0-1 12 0 0,-1 0-1 0 0,0 0 0 0 0,1 0 0 0 0,-1 0 1 0 0,0 0-1 0 0,0 0 0 0 0,0 0 1 0 0,0 0-1 0 0,0 0 0 0 0,0 0 0 0 0,0 0 1 0 0,0 0-1 0 0,0 0 0 0 0,-1 0 0 0 0,1 0 1 0 0,0 0-1 0 0,-1 0 0 0 0,1 0 0 0 0,-1 0-11 0 0,1 0 13 0 0,0-1 0 0 0,-1 1 0 0 0,1-1-1 0 0,0 1 1 0 0,-1 0 0 0 0,1 0 0 0 0,0-1-1 0 0,0 1 1 0 0,0 0 0 0 0,0-1 0 0 0,0 1-1 0 0,0 0 1 0 0,0 0 0 0 0,0-1 0 0 0,0 1 0 0 0,0 0-1 0 0,0-1 1 0 0,0 1 0 0 0,0 0 0 0 0,1-1-1 0 0,-1 1 1 0 0,0 0 0 0 0,0-1 0 0 0,1 1-1 0 0,-1 0 1 0 0,0-1 0 0 0,1 1 0 0 0,-1-1-1 0 0,1 1-12 0 0,0 1 8 0 0,1 0 0 0 0,-1-1 0 0 0,0 1 0 0 0,0 0 0 0 0,0 0 0 0 0,-1 0 0 0 0,1 0-1 0 0,0 0 1 0 0,-1 0 0 0 0,1 1-8 0 0,-1-1-20 0 0,1 0-1 0 0,-1 0 1 0 0,1 0-1 0 0,0 0 0 0 0,0 0 1 0 0,0 0-1 0 0,0 0 1 0 0,0 0-1 0 0,0-1 1 0 0,0 1-1 0 0,0 0 0 0 0,2 0 21 0 0,-1 1 1 0 0,13 7 141 0 0,-15-9-140 0 0,0-1 1 0 0,0 0-1 0 0,0 0 0 0 0,1 0 0 0 0,-1 0 1 0 0,0 0-1 0 0,0 0 0 0 0,1 1 0 0 0,-1-1 1 0 0,0 0-1 0 0,0 0 0 0 0,1 0 0 0 0,-1 0 1 0 0,0 0-1 0 0,0 0 0 0 0,1 0 0 0 0,-1 0 1 0 0,0 0-1 0 0,0 0 0 0 0,1 0 0 0 0,-1-1 1 0 0,0 1-1 0 0,0 0 0 0 0,1 0 0 0 0,-1 0 1 0 0,0 0-1 0 0,0 0 0 0 0,1 0 0 0 0,-1 0 1 0 0,0-1-1 0 0,0 1 0 0 0,0 0-2 0 0,7-3-103 0 0,-7 4 96 0 0,1-1-1 0 0,-1 0 0 0 0,1 0 0 0 0,-1 0 1 0 0,1 0-1 0 0,-1 0 0 0 0,0-1 0 0 0,1 1 1 0 0,-1 0-1 0 0,1 0 0 0 0,-1 0 0 0 0,1 0 1 0 0,-1 0-1 0 0,0-1 0 0 0,1 1 0 0 0,-1 0 0 0 0,1 0 1 0 0,-1-1-1 0 0,0 1 0 0 0,1 0 0 0 0,-1 0 1 0 0,0-1-1 0 0,0 1 0 0 0,1 0 0 0 0,-1-1 1 0 0,0 1-1 0 0,1-1 0 0 0,-1 1 0 0 0,0 0 1 0 0,0-1-1 0 0,0 1 0 0 0,0-1 0 0 0,1 1 1 0 0,-1 0-1 0 0,0-1 0 0 0,0 1 0 0 0,0-1 0 0 0,0 0 8 0 0,0 0-46 0 0,0 0-1 0 0,1 0 0 0 0,-1 0 0 0 0,0 0 0 0 0,1 0 0 0 0,-1 0 0 0 0,1 1 0 0 0,-1-1 0 0 0,1 0 0 0 0,0 0 0 0 0,-1 0 0 0 0,1 0 0 0 0,0 0 0 0 0,0 0 47 0 0,4-3-158 0 0,-3 2 57 0 0,0 1-1 0 0,1-1 1 0 0,-1 0 0 0 0,0-1 0 0 0,0 1 0 0 0,0 0-1 0 0,-1-1 1 0 0,1 1 0 0 0,0-1 0 0 0,-1 1-1 0 0,1-2 102 0 0,1-3-241 0 0,1 1 0 0 0,0 0 0 0 0,0-1 1 0 0,1 2-1 0 0,2-4 241 0 0,15-21-602 0 0,-16 20 447 0 0,1 0 0 0 0,0 0 0 0 0,4-4 155 0 0,-6 8 161 0 0,0 2 748 0 0,-4 6 105 0 0,1 3-683 0 0,0-1-248 0 0,4 11 158 0 0,1 0 0 0 0,0-1 0 0 0,2 1 0 0 0,5 7-241 0 0,-12-19 21 0 0,0 0-1 0 0,0 0 1 0 0,1-1 0 0 0,-1 1 0 0 0,1-1 0 0 0,-1 1 0 0 0,1-1 0 0 0,0 0 0 0 0,0 0 0 0 0,0 0 0 0 0,0 0 0 0 0,0-1 0 0 0,0 1 0 0 0,1-1 0 0 0,-1 0 0 0 0,1 0 0 0 0,-1 0 0 0 0,1 0 0 0 0,-1 0 0 0 0,1-1 0 0 0,-1 0-1 0 0,1 0 1 0 0,3 0-21 0 0,-3-1 25 0 0,0 0-1 0 0,0 0 0 0 0,1-1 1 0 0,-1 1-1 0 0,-1-1 1 0 0,1 0-1 0 0,0-1 0 0 0,0 1 1 0 0,-1 0-1 0 0,3-3-24 0 0,0 0 33 0 0,0 0 0 0 0,0 0 0 0 0,-1-1 0 0 0,0 0-1 0 0,2-4-32 0 0,-3 4 1 0 0,-1-1 0 0 0,1 1 0 0 0,-2-1-1 0 0,1 0 1 0 0,-1 0 0 0 0,0 0-1 0 0,0 0 1 0 0,-1-1 0 0 0,0 1 0 0 0,-1 0-1 0 0,1-1 1 0 0,-1 1 0 0 0,-1 0-1 0 0,1-1 1 0 0,-3-6-1 0 0,3 13-6 0 0,0 0-1 0 0,0 1 1 0 0,0-1-1 0 0,0 0 1 0 0,0 0 0 0 0,0 1-1 0 0,-1-1 1 0 0,1 0-1 0 0,0 1 1 0 0,-1-1 0 0 0,1 0-1 0 0,0 1 1 0 0,-1-1-1 0 0,1 0 1 0 0,-1 1 0 0 0,0-1 6 0 0,1 1-5 0 0,0 0 0 0 0,0 0 0 0 0,0 0 1 0 0,-1 0-1 0 0,1 0 0 0 0,0 0 1 0 0,0 0-1 0 0,-1 0 0 0 0,1 0 1 0 0,0 0-1 0 0,0 0 0 0 0,0 0 1 0 0,-1 0-1 0 0,1 0 0 0 0,0 0 1 0 0,0 0-1 0 0,0 0 0 0 0,-1 0 0 0 0,1 0 1 0 0,0 0-1 0 0,0 0 0 0 0,0 0 1 0 0,-1 1-1 0 0,1-1 0 0 0,0 0 1 0 0,0 0-1 0 0,0 0 0 0 0,0 0 1 0 0,-1 1-1 0 0,1-1 5 0 0,-8 13-125 0 0,5 10 123 0 0,2 1 0 0 0,0-1 0 0 0,1 0 0 0 0,1 0 0 0 0,3 12 2 0 0,-1-3-1 0 0,3 59 3 0 0,10 92 179 0 0,-7-77 364 0 0,-9-99-474 0 0,0-1-1 0 0,0 1 0 0 0,0-1 0 0 0,-1 1 0 0 0,0-1 0 0 0,0 0 0 0 0,0 1 0 0 0,-1-1 0 0 0,0 0 1 0 0,-1 0-1 0 0,1 0 0 0 0,-1 0 0 0 0,0 0 0 0 0,0-1 0 0 0,-1 1 0 0 0,0-1 0 0 0,-3 4-70 0 0,4-7 45 0 0,1 0-1 0 0,0 0 0 0 0,0-1 1 0 0,-1 1-1 0 0,1-1 0 0 0,-1 0 0 0 0,1 1 1 0 0,-1-1-1 0 0,0-1 0 0 0,1 1 1 0 0,-1 0-1 0 0,0 0 0 0 0,1-1 1 0 0,-1 0-1 0 0,0 0 0 0 0,0 1 1 0 0,0-1-1 0 0,-1-1-44 0 0,-5 1 125 0 0,1-1 0 0 0,-1-1 1 0 0,0 1-1 0 0,1-2 0 0 0,-4 0-125 0 0,-21-9 355 0 0,-1-3 0 0 0,-25-14-355 0 0,53 25 27 0 0,0 0 1 0 0,0 0 0 0 0,0-1 0 0 0,0 0 0 0 0,0-1-28 0 0,-17-13 111 0 0,22 18-107 0 0,0 1 0 0 0,0-1-1 0 0,0 1 1 0 0,0-1 0 0 0,1 0 0 0 0,-1 1-1 0 0,0-1 1 0 0,0 0 0 0 0,0 0 0 0 0,1 0-1 0 0,-1 0 1 0 0,0 0 0 0 0,1 1 0 0 0,-1-1-1 0 0,1 0 1 0 0,-1 0 0 0 0,1-1-1 0 0,-1 1 1 0 0,1 0 0 0 0,0 0 0 0 0,-1 0-1 0 0,1 0 1 0 0,0 0 0 0 0,0 0 0 0 0,0 0-1 0 0,0-1 1 0 0,0 1 0 0 0,0 0 0 0 0,0 0-1 0 0,0-1-3 0 0,0 2 0 0 0,0-1 0 0 0,0 0 0 0 0,0 0 1 0 0,0 0-1 0 0,0 1 0 0 0,0-1 0 0 0,0 0 0 0 0,-1 0 0 0 0,1 1 0 0 0,0-1 0 0 0,0 0 0 0 0,-1 0 0 0 0,1 1 0 0 0,-1-1 0 0 0,1 0 0 0 0,-1 1 1 0 0,0-1-1 0 0,1 0-1 0 0,0 1 0 0 0,0 0 1 0 0,-1 0-1 0 0,1-1 1 0 0,0 1-1 0 0,0 0 0 0 0,-1-1 1 0 0,1 1-1 0 0,0 0 1 0 0,0-1-1 0 0,0 1 1 0 0,-1-1-1 0 0,1 1 0 0 0,0 0 1 0 0,0-1-1 0 0,0 1 1 0 0,0-1-1 0 0,0 1 0 0 0,0 0 1 0 0,0-1-1 0 0,0 1 1 0 0,0-1-1 0 0,0 1 1 0 0,0 0-1 0 0,0-1 1 0 0,4-3-219 0 0,-1-1-1 0 0,1 1 1 0 0,0 0 0 0 0,0 0-1 0 0,0 1 1 0 0,0-1 0 0 0,0 1-1 0 0,1 0 1 0 0,0 0 0 0 0,0 1-1 0 0,-1-1 1 0 0,2 1 219 0 0,15-4-1171 0 0</inkml:trace>
  <inkml:trace contextRef="#ctx0" brushRef="#br0" timeOffset="24184.893">4230 2432 11376 0 0,'1'-1'6'0'0,"9"-11"405"0"0,-1 0 0 0 0,0-1 1 0 0,4-9-412 0 0,-13 21 59 0 0,1 0 1 0 0,0-1-1 0 0,0 1 1 0 0,0-1-1 0 0,-1 1 1 0 0,1-1-1 0 0,-1 1 0 0 0,1-1 1 0 0,-1 1-1 0 0,0-1 1 0 0,0 0-1 0 0,1 1 1 0 0,-1-1-1 0 0,0 1 1 0 0,0-1-1 0 0,-1 0 1 0 0,1 1-1 0 0,0-1 1 0 0,0 1-1 0 0,-1-1 1 0 0,1 1-1 0 0,-1-1 1 0 0,0 1-1 0 0,1-1 1 0 0,-1 1-1 0 0,0-1 1 0 0,0 1-1 0 0,0 0 1 0 0,0-1-1 0 0,0 1 1 0 0,0 0-1 0 0,0 0 1 0 0,0 0-1 0 0,0 0 1 0 0,-1 0-1 0 0,1 0 1 0 0,0 0-1 0 0,-1 0 1 0 0,1 0-1 0 0,-2 0-59 0 0,-2-1 164 0 0,0 0 1 0 0,-1 0-1 0 0,0 1 1 0 0,1 0-1 0 0,-1 0 1 0 0,0 0-1 0 0,1 1 1 0 0,-1-1-1 0 0,0 1 0 0 0,-5 1-164 0 0,2 0 515 0 0,1 1-1 0 0,-1 0 0 0 0,1 0 1 0 0,-5 3-515 0 0,12-5 545 0 0,0 0-560 0 0,0 1 0 0 0,0-1 1 0 0,0 0-1 0 0,1 1 0 0 0,-1-1 0 0 0,0 1 0 0 0,0-1 1 0 0,0 1-1 0 0,0-1 0 0 0,1 1 0 0 0,-1 0 0 0 0,0-1 0 0 0,0 1 15 0 0,-1 1-79 0 0,-3 1 55 0 0,0 0 0 0 0,1 0 0 0 0,-1 0-1 0 0,1 0 1 0 0,0 1 0 0 0,0 0 0 0 0,0 0 0 0 0,0 0 0 0 0,1 0-1 0 0,0 0 1 0 0,-1 1 0 0 0,2-1 0 0 0,-1 1 0 0 0,0 0 0 0 0,1 0-1 0 0,0 1 25 0 0,-1 4 50 0 0,1 1 0 0 0,0 0-1 0 0,1-1 1 0 0,0 1-1 0 0,1 0 1 0 0,0 0 0 0 0,0 0-1 0 0,1 0 1 0 0,1 0-1 0 0,0 1-49 0 0,4 24 97 0 0,-3-14-15 0 0,2-1-1 0 0,0 2-81 0 0,1-1 111 0 0,-2-1-1 0 0,0 3-110 0 0,-1-4 96 0 0,1 0-1 0 0,2 3-95 0 0,4 17 267 0 0,0 7-267 0 0,6 24 316 0 0,-10-47-39 0 0,-1 0 0 0 0,-1 1 0 0 0,-2 0 0 0 0,0-1 0 0 0,-2 13-277 0 0,0-35 22 0 0,0 0 0 0 0,-1 0-1 0 0,1 0 1 0 0,-1 0 0 0 0,1 0-1 0 0,-1 0 1 0 0,0 0 0 0 0,0 0-1 0 0,0 0 1 0 0,-1 1-22 0 0,-4 11 139 0 0,6-14-144 0 0,0 1 0 0 0,-1 0 0 0 0,1-1 0 0 0,0 1 0 0 0,0-1 0 0 0,0 1 0 0 0,-1 0 0 0 0,1-1 0 0 0,0 1 0 0 0,-1-1 0 0 0,1 1 0 0 0,0-1 0 0 0,-1 1 0 0 0,1-1 0 0 0,-1 1 0 0 0,1-1 0 0 0,-1 1 0 0 0,1-1 0 0 0,-1 1 0 0 0,1-1-1 0 0,-1 0 1 0 0,0 1 0 0 0,1-1 0 0 0,-1 0 0 0 0,1 0 0 0 0,-1 1 0 0 0,0-1 0 0 0,1 0 0 0 0,-1 0 0 0 0,0 0 0 0 0,1 0 0 0 0,-1 0 0 0 0,0 0 0 0 0,0 0 5 0 0,0 0-102 0 0,0 0-305 0 0,-2 0-1361 0 0,-9 0-5331 0 0</inkml:trace>
  <inkml:trace contextRef="#ctx0" brushRef="#br0" timeOffset="25737.693">3852 2809 11488 0 0,'0'0'264'0'0,"0"0"34"0"0,14-7 393 0 0,6 1-591 0 0,1 1 1 0 0,0 1 0 0 0,0 1-1 0 0,1 0 1 0 0,4 2-101 0 0,6-2 410 0 0,0-1 0 0 0,0-1-410 0 0,39-7 262 0 0,-46 9-210 0 0,0-1 1 0 0,0-1-1 0 0,0-2 1 0 0,21-8-53 0 0,35-14 64 0 0,-60 20-145 0 0,-2-1-1 0 0,1-1 1 0 0,-1-1 0 0 0,2-2 81 0 0,-11 6-149 0 0,-1 0 0 0 0,0 0-1 0 0,0-1 1 0 0,-1 0 0 0 0,0 0 0 0 0,-1-1-1 0 0,0 0 1 0 0,2-4 149 0 0,-3 4-112 0 0,-1 2 65 0 0,0 0 1 0 0,-1 0 0 0 0,0-1 0 0 0,0 0 0 0 0,-1 0 0 0 0,1-3 46 0 0,0 4 210 0 0,-4 7-174 0 0,0 1 0 0 0,1 0 0 0 0,-1 0-1 0 0,0-1 1 0 0,0 1 0 0 0,1 0-1 0 0,-1-1 1 0 0,0 1 0 0 0,0-1 0 0 0,0 1-1 0 0,0 0 1 0 0,1-1 0 0 0,-1 1-1 0 0,0-1 1 0 0,0 1 0 0 0,0 0 0 0 0,0-1-1 0 0,0 1 1 0 0,0-1 0 0 0,0 1 0 0 0,0 0-1 0 0,0-1 1 0 0,0 1 0 0 0,0-1-1 0 0,0 1 1 0 0,-1 0 0 0 0,1-1 0 0 0,0 1-1 0 0,0-1 1 0 0,0 1 0 0 0,0 0 0 0 0,-1-1-1 0 0,1 1 1 0 0,0 0 0 0 0,0-1-1 0 0,-1 1 1 0 0,1 0 0 0 0,0-1 0 0 0,-1 1-36 0 0,0-1 337 0 0,1 1 6 0 0,-6 3 446 0 0,5-3-747 0 0,0 0 0 0 0,1 0 0 0 0,-1 1-1 0 0,1-1 1 0 0,-1 0 0 0 0,0 0 0 0 0,1 1 0 0 0,-1-1 0 0 0,1 0 0 0 0,-1 1 0 0 0,1-1 0 0 0,-1 1 0 0 0,1-1 0 0 0,-1 1 0 0 0,1-1 0 0 0,0 1 0 0 0,-1-1 0 0 0,1 1 0 0 0,-1-1 0 0 0,1 1 0 0 0,0-1-1 0 0,-1 1-41 0 0,-7 14 364 0 0,6-12-298 0 0,1 0-1 0 0,-1 0 1 0 0,1 0 0 0 0,-1 0-1 0 0,1 0 1 0 0,0 0-1 0 0,0 1 1 0 0,0-1-1 0 0,0 0 1 0 0,1 1 0 0 0,0-1-1 0 0,-1 2-65 0 0,-7 49 607 0 0,7 5-157 0 0,2-41-305 0 0,-1-14-89 0 0,0 1 0 0 0,0-1 0 0 0,1 1 0 0 0,0-1 1 0 0,0 0-1 0 0,0 3-56 0 0,3 23 383 0 0,-4-26-323 0 0,1-1 0 0 0,-1 1 0 0 0,0 0 0 0 0,1 0 0 0 0,0 0 0 0 0,0 0-1 0 0,0-1 1 0 0,1 2-60 0 0,3 14 263 0 0,-5-17-242 0 0,0 0 1 0 0,1-1-1 0 0,-1 1 1 0 0,1 0-1 0 0,-1 0 1 0 0,1-1-1 0 0,-1 1 1 0 0,1 0-1 0 0,1 1-21 0 0,9 17 246 0 0,-10-17-223 0 0,0 0-1 0 0,1 0 1 0 0,0 0 0 0 0,-1 0 0 0 0,1-1 0 0 0,0 1-1 0 0,0-1 1 0 0,0 1 0 0 0,1-1 0 0 0,-1 0-1 0 0,2 1-22 0 0,0 0 22 0 0,3 3 96 0 0,0-1 0 0 0,1-1 0 0 0,-1 1 0 0 0,1-1 0 0 0,0 0 0 0 0,1-1 0 0 0,3 1-118 0 0,-10-3 0 0 0,1 0 0 0 0,0 0 0 0 0,-1 0 0 0 0,1-1 0 0 0,-1 1 0 0 0,1-1 0 0 0,0 0 0 0 0,0 0 0 0 0,1 0 0 0 0,9 2 0 0 0,-4 1 0 0 0,1-1 0 0 0,1 0 0 0 0,4 2 1 0 0,-14-4-1 0 0,23-1-13 0 0,-21 1-9 0 0,0-1-22 0 0,9-8 125 0 0,17-12 228 0 0,-26 19-312 0 0,-1 0-1 0 0,1 0 0 0 0,-1 0 1 0 0,0 0-1 0 0,1-1 1 0 0,-1 1-1 0 0,-1-1 0 0 0,1 1 1 0 0,0-1-1 0 0,-1 0 1 0 0,1 0-1 0 0,0-1 4 0 0,5-9-101 0 0,-6 11 95 0 0,0 0-1 0 0,0-1 1 0 0,0 1-1 0 0,-1 0 1 0 0,1 0-1 0 0,0 0 0 0 0,-1 0 1 0 0,1-1 6 0 0,2-10 56 0 0,-2 11-48 0 0,-1 0 0 0 0,1-1-1 0 0,-1 1 1 0 0,0 0-1 0 0,0 0 1 0 0,0 0 0 0 0,0-1-1 0 0,0 1 1 0 0,-1 0-8 0 0,1-6-89 0 0,0 7 84 0 0,0 0 0 0 0,0 0 0 0 0,0 0 0 0 0,0 0 0 0 0,0 0 0 0 0,0 0 0 0 0,0 0 0 0 0,-1 0 0 0 0,1-1-1 0 0,0 1 1 0 0,-1 0 0 0 0,1 0 0 0 0,-1 0 5 0 0,0-5 2 0 0,-2-17-119 0 0,1 11 106 0 0,1 11 10 0 0,0-1 1 0 0,1 0-1 0 0,0 1 0 0 0,-1-1 0 0 0,1 1 1 0 0,0-1-1 0 0,0 0 0 0 0,0 1 1 0 0,0-1-1 0 0,0 0 0 0 0,0 1 1 0 0,0-1-1 0 0,0 1 0 0 0,1-1 1 0 0,-1 0-1 0 0,1 1 0 0 0,-1-1 1 0 0,1 1-1 0 0,0-2 1 0 0,0 1-53 0 0,-1-3 29 0 0,0 3-19 0 0,2-3 47 0 0,-1 4 67 0 0,-1 1 3 0 0,0 0-30 0 0,0 0-109 0 0,0 0-16 0 0,0-1 19 0 0,3-4 61 0 0,-2 4 54 0 0,-1 1 11 0 0,0 0-21 0 0,0 1-75 0 0,0 6 21 0 0,0 1 11 0 0,0 0 14 0 0,0 1 39 0 0,0 52-40 0 0,3-35 142 0 0,-1-19-134 0 0,5 19 59 0 0,-2-15-54 0 0,-3-9-13 0 0,-1-1-1 0 0,0 1 1 0 0,0 0 0 0 0,0-1-1 0 0,0 1 1 0 0,-1 0-1 0 0,1 0 1 0 0,0 0 0 0 0,-1-1-1 0 0,1 3-12 0 0,4 9 18 0 0,-1-11-21 0 0,-3-2 4 0 0,26 21 95 0 0,-26-20-84 0 0,1 0-1 0 0,0-1 1 0 0,0 1-1 0 0,1-1 1 0 0,-1 0-1 0 0,0 1 0 0 0,0-1 1 0 0,0 0-1 0 0,0 0 1 0 0,1 0-12 0 0,3-1 13 0 0,1 1 0 0 0,0-1 1 0 0,0 0-1 0 0,0 0 0 0 0,-1-1 0 0 0,1 0 0 0 0,-1 0 1 0 0,1 0-1 0 0,-1-1 0 0 0,0 0 0 0 0,0-1 0 0 0,0 1 0 0 0,0-1 1 0 0,0-1-14 0 0,3-2 20 0 0,0-1 1 0 0,-1 0-1 0 0,0-1 1 0 0,0 0 0 0 0,-1 0-1 0 0,0-1 1 0 0,-1 0-1 0 0,0 0-20 0 0,-6 9 0 0 0,5-6-11 0 0,-1 0 0 0 0,0 0 0 0 0,-1-1-1 0 0,0 1 1 0 0,0-1 0 0 0,-1 0 0 0 0,0 0 11 0 0,-2 7-1 0 0,5-18-183 0 0,0 0 1 0 0,1 0 0 0 0,4-8 183 0 0,-10 26-69 0 0,0 1-25 0 0,0 0 1 0 0,-2 10 0 0 0,1 1 83 0 0,1 0 0 0 0,0 0 0 0 0,1 1 0 0 0,0-2 0 0 0,0 1 0 0 0,1 1 10 0 0,18 64 16 0 0,-15-60-15 0 0,-3-12 6 0 0,0 0 1 0 0,0 1-1 0 0,0-1 1 0 0,1 0-1 0 0,-1 0 0 0 0,1 0 1 0 0,0-1-1 0 0,1 1 1 0 0,2 2-8 0 0,-5-5 64 0 0,6 8 18 0 0,-4-6-59 0 0,0 0-1 0 0,0-1 0 0 0,0 0 0 0 0,1 0 1 0 0,-1 0-1 0 0,0 0 0 0 0,1-1 1 0 0,0 1-1 0 0,-1-1 0 0 0,1 0 0 0 0,0 0 1 0 0,-1 0-1 0 0,1 0 0 0 0,1-1-22 0 0,26 2-1720 0 0,-3-7-4783 0 0,-15 2 327 0 0</inkml:trace>
  <inkml:trace contextRef="#ctx0" brushRef="#br0" timeOffset="26043.557">5587 2562 14368 0 0,'0'0'330'0'0,"0"0"45"0"0,0 0 17 0 0,-4-4 73 0 0,2 2-404 0 0,0 1 0 0 0,0-1 0 0 0,0 1 0 0 0,0 0 0 0 0,0 0 0 0 0,-1 0 0 0 0,1 0-1 0 0,0 0 1 0 0,-1 1 0 0 0,1-1 0 0 0,-1 1 0 0 0,1 0 0 0 0,-1-1 0 0 0,1 1 0 0 0,-1 0 0 0 0,1 0 0 0 0,-1 0 0 0 0,1 1-1 0 0,-1-1 1 0 0,1 1 0 0 0,-1 0-61 0 0,-8 2 424 0 0,0 1-1 0 0,0 0 0 0 0,1 0 1 0 0,-3 3-424 0 0,2-2 232 0 0,5-1-91 0 0,0 0-1 0 0,0 0 0 0 0,0 0 0 0 0,1 1 0 0 0,0 0 0 0 0,-4 4-140 0 0,-7 7-9 0 0,9-9 59 0 0,0 0 0 0 0,1 1 0 0 0,0 0 0 0 0,0 0-1 0 0,-3 7-49 0 0,0-1 111 0 0,7-10-79 0 0,0 0-1 0 0,0 0 1 0 0,1 0-1 0 0,-1 0 0 0 0,1 1 1 0 0,0-1-1 0 0,0 0 1 0 0,0 1-1 0 0,0-1 0 0 0,1 1 1 0 0,0 1-32 0 0,0-2 15 0 0,0-1 0 0 0,0 0 0 0 0,0 1 1 0 0,1-1-1 0 0,0 0 0 0 0,-1 1 0 0 0,1-1 0 0 0,0 0 1 0 0,1 1-1 0 0,-1-1 0 0 0,0 0 0 0 0,1 0 0 0 0,0 0 1 0 0,0-1-1 0 0,2 4-15 0 0,1-1 48 0 0,1 0 0 0 0,0-1 1 0 0,0 1-1 0 0,0-1 1 0 0,1 0-1 0 0,-1-1 0 0 0,1 1 1 0 0,0-1-1 0 0,0-1 1 0 0,0 1-1 0 0,8 0-48 0 0,13 3 258 0 0,1-1 0 0 0,13 0-258 0 0,-29-4 56 0 0,0 0 0 0 0,-1-1 0 0 0,1 0 1 0 0,9-2-57 0 0,-16 1-224 0 0,0 0-1 0 0,0-1 1 0 0,0 0 0 0 0,4-1 224 0 0,-5 1-757 0 0,-1 0 0 0 0,0-1 0 0 0,0 1 0 0 0,0-1-1 0 0,0 0 1 0 0,2-2 757 0 0,1-1-1566 0 0</inkml:trace>
  <inkml:trace contextRef="#ctx0" brushRef="#br0" timeOffset="26338.423">5756 2375 12728 0 0,'0'0'289'0'0,"0"0"40"0"0,0 0 21 0 0,0 0-45 0 0,0 0-136 0 0,0 0 166 0 0,0 0 90 0 0,1 2 21 0 0,31 87 2770 0 0,-30-83-3025 0 0,13 38 732 0 0,14 42 74 0 0,-18-23-551 0 0,-3-29-285 0 0,-6-23-56 0 0,1 0 0 0 0,0 0 0 0 0,0 0 0 0 0,1-1 0 0 0,0 1 0 0 0,1-1 0 0 0,1 1-105 0 0,5 9 29 0 0,-9-15-30 0 0,0-1 1 0 0,1 1 0 0 0,-1-1-1 0 0,1 0 1 0 0,0 0-1 0 0,1 1 1 0 0,-1-3-83 0 0,5 12-2166 0 0,-8-14-4874 0 0</inkml:trace>
  <inkml:trace contextRef="#ctx0" brushRef="#br0" timeOffset="26930.824">5670 2636 12152 0 0,'0'0'273'0'0,"0"0"40"0"0,2-1 22 0 0,8-2-255 0 0,-1 1-1 0 0,1 0 1 0 0,0 1-1 0 0,-1 0 1 0 0,4 0-80 0 0,15-2 313 0 0,-9 2 331 0 0,1 0 1 0 0,12 2-645 0 0,-14 0 425 0 0,0-1 0 0 0,0-1 1 0 0,6-1-426 0 0,0-1 672 0 0,22 1-672 0 0,-26 1 156 0 0,-1 0 0 0 0,1-1 0 0 0,9-3-156 0 0,-16 4 97 0 0,-9 1-44 0 0,0-1 1 0 0,0 0 0 0 0,0 1 0 0 0,0-1 0 0 0,0-1-1 0 0,0 1 1 0 0,3-2-54 0 0,-1 0 36 0 0,-5 2 36 0 0,-1 1 33 0 0,0 0 99 0 0,0 0 42 0 0,0 0 8 0 0,-7 15 410 0 0,2-6-567 0 0,-1 1 0 0 0,2-1-1 0 0,0 1 1 0 0,0 1 0 0 0,0-1-1 0 0,1 0 1 0 0,1 1 0 0 0,0 0-1 0 0,1-1 1 0 0,0 1 0 0 0,0 0-1 0 0,1 7-96 0 0,1-15 42 0 0,-1-1 0 0 0,1 0-1 0 0,-1 1 1 0 0,1-1 0 0 0,0 0-1 0 0,0 0 1 0 0,0 0 0 0 0,1 0-1 0 0,-1 0 1 0 0,0 0 0 0 0,1 0-1 0 0,0 0 1 0 0,-1 0 0 0 0,1 0-1 0 0,0-1 1 0 0,0 1 0 0 0,-1-1-1 0 0,1 0 1 0 0,1 1 0 0 0,-1-1-42 0 0,0 0 62 0 0,0 0-1 0 0,-1-1 1 0 0,1 1 0 0 0,0-1 0 0 0,0 0 0 0 0,-1 1 0 0 0,1-1-1 0 0,0 0 1 0 0,0 0-62 0 0,4 1 77 0 0,0-1-52 0 0,-1 0 0 0 0,0 0-1 0 0,0 0 1 0 0,0-1 0 0 0,0 1 0 0 0,0-1 0 0 0,0-1 0 0 0,0 1-1 0 0,0-1 1 0 0,-1 1 0 0 0,1-1 0 0 0,0-1 0 0 0,0 0-25 0 0,0 1 8 0 0,0-1 1 0 0,0-1-1 0 0,0 1 1 0 0,0-1 0 0 0,0 1-1 0 0,-1-2 1 0 0,0 1-1 0 0,0 0 1 0 0,0-1 0 0 0,-1 0-1 0 0,1 0-8 0 0,9-15 13 0 0,-9 15-13 0 0,-1 0 0 0 0,1 0 0 0 0,-1 0 0 0 0,-1 0-1 0 0,2-4 1 0 0,5-12-1 0 0,-6 15-13 0 0,0-1 0 0 0,0 1 1 0 0,-1-1-1 0 0,0 0 0 0 0,0 0 0 0 0,0-3 14 0 0,0 4-36 0 0,-1 5 7 0 0,-1-1 0 0 0,1 0 1 0 0,-1 0-1 0 0,1 0 0 0 0,-1 0 0 0 0,0 0 1 0 0,0 0-1 0 0,0-1 0 0 0,0 1 0 0 0,0-1 29 0 0,0 6-9 0 0,1 0-1 0 0,0 0 0 0 0,-1 0 1 0 0,1 0-1 0 0,0 0 0 0 0,1 0 0 0 0,0 1 10 0 0,4 15 4 0 0,-2 2-4 0 0,0 0-1 0 0,5 12 1 0 0,-7-26 2 0 0,1 0 0 0 0,0 0 0 0 0,0 0 0 0 0,0 0 0 0 0,1-1 0 0 0,0 0 0 0 0,1 1 0 0 0,4 4-2 0 0,13 16 265 0 0,-22-26-259 0 0,1 0 0 0 0,-1-1 0 0 0,1 0 0 0 0,-1 1 0 0 0,1-1 0 0 0,0 1 0 0 0,-1-1 0 0 0,1 0 0 0 0,-1 1 0 0 0,1-1 0 0 0,0 0 0 0 0,-1 0 0 0 0,1 1 0 0 0,0-1 0 0 0,0 0 0 0 0,-1 0 0 0 0,1 0 0 0 0,0 0-6 0 0,2 1 20 0 0,3 1-10 0 0,1 1 0 0 0,-1-1 1 0 0,0 0-1 0 0,0 0 0 0 0,1-1 0 0 0,-1 0 0 0 0,1 0 0 0 0,-1-1 0 0 0,1 0 0 0 0,0 0 0 0 0,-1 0 0 0 0,1-1 0 0 0,4-1-10 0 0,-4 1-849 0 0,-1-1 0 0 0,0-1 0 0 0,0 1 0 0 0,0-1 0 0 0,4-2 849 0 0,1 0-6805 0 0</inkml:trace>
  <inkml:trace contextRef="#ctx0" brushRef="#br0" timeOffset="27424.047">6886 2446 14368 0 0,'0'0'330'0'0,"-2"-1"45"0"0,-5-2-62 0 0,4 2-251 0 0,-1 0 0 0 0,1-1 0 0 0,0 1 0 0 0,0 1 0 0 0,-1-1 0 0 0,1 0 0 0 0,0 1 0 0 0,-1 0 0 0 0,0 0-62 0 0,-5 0 188 0 0,-1 0 1 0 0,0 1 0 0 0,0 0 0 0 0,1 1 0 0 0,-1 0 0 0 0,0 0 0 0 0,1 1 0 0 0,0 0 0 0 0,0 1 0 0 0,0 0 0 0 0,0 0 0 0 0,0 1 0 0 0,1 1 0 0 0,0-1 0 0 0,-7 7-189 0 0,-13 11 709 0 0,19-16-428 0 0,0 0-1 0 0,0 1 0 0 0,1 0 1 0 0,-4 5-281 0 0,7-6 107 0 0,-9 10 134 0 0,2 0 1 0 0,-7 12-242 0 0,15-23 28 0 0,1-1 1 0 0,1 1-1 0 0,-1 0 0 0 0,1 0 1 0 0,0 0-1 0 0,1 0 1 0 0,-1 0-1 0 0,1 0 1 0 0,0 0-1 0 0,1 1 0 0 0,-1-1-28 0 0,1-4 13 0 0,0-1-1 0 0,1 0 0 0 0,-1 1 0 0 0,0-1 1 0 0,0 1-1 0 0,1-1 0 0 0,-1 0 0 0 0,1 1 0 0 0,-1-1 1 0 0,1 0-1 0 0,-1 1 0 0 0,1-1 0 0 0,0 0 1 0 0,0 0-1 0 0,-1 0 0 0 0,1 0 0 0 0,0 0 0 0 0,0 0 1 0 0,0 0-1 0 0,1 1-12 0 0,0-1 23 0 0,0 1 0 0 0,1-1 0 0 0,-1 0 1 0 0,1 1-1 0 0,-1-1 0 0 0,1 0 0 0 0,-1-1 0 0 0,1 1 0 0 0,0 0 1 0 0,1-1-24 0 0,1 1 26 0 0,1 0 1 0 0,-1-1-1 0 0,0 0 1 0 0,0 0-1 0 0,0-1 1 0 0,0 1-1 0 0,0-1 1 0 0,0 0-1 0 0,0-1 1 0 0,0 1-1 0 0,3-2-26 0 0,1-3 10 0 0,1 0 0 0 0,-1 0 0 0 0,0-1 0 0 0,-1 0-1 0 0,0-1 1 0 0,0 0 0 0 0,6-8-10 0 0,0 0 3 0 0,-8 9-3 0 0,0 0 0 0 0,-1 0 0 0 0,0-1 0 0 0,-1 1 0 0 0,1-3 0 0 0,-2 5-16 0 0,-3 3-58 0 0,0 2 4 0 0,1 1 67 0 0,-1-1 0 0 0,1 0-1 0 0,-1 1 1 0 0,1-1 0 0 0,-1 0 0 0 0,0 1-1 0 0,1-1 1 0 0,-1 1 0 0 0,1-1-1 0 0,-1 1 1 0 0,0-1 0 0 0,1 1 0 0 0,-1-1-1 0 0,0 1 1 0 0,1-1 0 0 0,-1 1-1 0 0,0-1 1 0 0,0 1 0 0 0,0-1 0 0 0,0 1-1 0 0,1 0 1 0 0,-1 0 3 0 0,3 16-41 0 0,-2-15 10 0 0,0 23-61 0 0,-1-21 102 0 0,0 0-1 0 0,0 0 1 0 0,0 0 0 0 0,0 0 0 0 0,1 0 0 0 0,1 3-10 0 0,4 17 7 0 0,-4-14 40 0 0,1-1 0 0 0,0 1 0 0 0,0 0 0 0 0,4 6-47 0 0,-5-13 9 0 0,0 0-1 0 0,-1 0 0 0 0,1 0 1 0 0,1-1-1 0 0,-1 1 1 0 0,0-1-1 0 0,1 1 0 0 0,-1-1 1 0 0,1 0-1 0 0,0 0 0 0 0,-1 0 1 0 0,1 0-1 0 0,0 0 1 0 0,0-1-1 0 0,1 1 0 0 0,0-1-8 0 0,6 3 28 0 0,-1-1 0 0 0,1-1 0 0 0,0 0 0 0 0,0 0 0 0 0,1-1 0 0 0,-1 0 0 0 0,5-1-28 0 0,-9 0-129 0 0,1-1 0 0 0,-1 1 1 0 0,0-1-1 0 0,0 0 0 0 0,0-1 1 0 0,0 0-1 0 0,0 0 0 0 0,0 0 1 0 0,0 0-1 0 0,-1-1 0 0 0,1 0 1 0 0,-1 0-1 0 0,1-1 129 0 0,5-6-5108 0 0,-4 1-1674 0 0</inkml:trace>
  <inkml:trace contextRef="#ctx0" brushRef="#br0" timeOffset="27894.094">7189 2249 11912 0 0,'0'0'349'0'0,"0"0"-2"0"0,0 0-107 0 0,0 0 380 0 0,0 0 188 0 0,0 0 37 0 0,0 7 346 0 0,-5 28-265 0 0,4-28-648 0 0,-1 1 1 0 0,1-1-1 0 0,0 1 0 0 0,1 0-278 0 0,-1 261 3080 0 0,1-256-3007 0 0,0 19 374 0 0,4 27-447 0 0,-2-39 110 0 0,3 29 164 0 0,-5-41-274 0 0,-5-1-209 0 0,3-6-69 0 0,0-1 0 0 0,1 1 0 0 0,-1-1 0 0 0,0 0 0 0 0,0 0 0 0 0,0 0 0 0 0,0 0 0 0 0,1 0 0 0 0,-1 0 1 0 0,0-1-1 0 0,0 1 0 0 0,0 0 0 0 0,1-1 0 0 0,-1 1 0 0 0,0-1 278 0 0,-10-6-1597 0 0</inkml:trace>
  <inkml:trace contextRef="#ctx0" brushRef="#br0" timeOffset="28235.87">7002 2532 12496 0 0,'7'-1'602'0'0,"3"-4"-430"0"0,1 0 0 0 0,-1 1 0 0 0,1 0 1 0 0,0 1-1 0 0,0 1 0 0 0,10-2-172 0 0,6-1 566 0 0,14 0 127 0 0,-13 3-227 0 0,56-4 1529 0 0,-62 7-1759 0 0,-19-1-224 0 0,0 0 0 0 0,-1 0 0 0 0,1 0 0 0 0,0 0 0 0 0,-1 0 0 0 0,1 0 0 0 0,-1-1 0 0 0,1 1-12 0 0,2-1 42 0 0,0 0 0 0 0,0 1 0 0 0,-1 0 0 0 0,1 0 0 0 0,0 0 0 0 0,0 0 0 0 0,0 1 0 0 0,-1 0-1 0 0,1 0 1 0 0,0 0 0 0 0,-1 1 0 0 0,1-1 0 0 0,-1 1 0 0 0,1 0 0 0 0,-1 1 0 0 0,0-1-1 0 0,0 1-41 0 0,6 3 210 0 0,-10-6-172 0 0,1 1 0 0 0,0-1 1 0 0,-1 0-1 0 0,1 1 0 0 0,0-1 0 0 0,-1 1 1 0 0,1-1-1 0 0,0 1 0 0 0,-1-1 0 0 0,1 1 1 0 0,-1-1-1 0 0,1 1 0 0 0,-1-1 0 0 0,1 1 1 0 0,-1 0-1 0 0,1-1 0 0 0,-1 1 0 0 0,0 0 1 0 0,1-1-1 0 0,-1 1 0 0 0,0 0 0 0 0,0 0 1 0 0,1 0-1 0 0,-1-1 0 0 0,0 1 0 0 0,0 0 1 0 0,0 0-1 0 0,0-1 0 0 0,0 2-38 0 0,4 32 827 0 0,-8 20 233 0 0,2-31-778 0 0,1-8-49 0 0,1 0 0 0 0,1 0 0 0 0,2 8-233 0 0,0 23 349 0 0,0-33-83 0 0,1 1 130 0 0,-3-6-370 0 0,1-2-79 0 0,-1-5-230 0 0,-1-1-121 0 0,0 0-988 0 0,0 0-4020 0 0,0 0-1723 0 0</inkml:trace>
  <inkml:trace contextRef="#ctx0" brushRef="#br0" timeOffset="28475.741">7561 2389 14064 0 0,'-1'-14'960'0'0,"0"12"-903"0"0,0 2 50 0 0,1-1 1 0 0,0 1 0 0 0,0-1-1 0 0,-1 1 1 0 0,1 0-1 0 0,0-1 1 0 0,0 1 0 0 0,0-1-1 0 0,-1 1 1 0 0,1-1 0 0 0,0 1-1 0 0,0-1 1 0 0,0 1-1 0 0,0-1 1 0 0,0 1 0 0 0,0-1-1 0 0,0 1 1 0 0,0-1 0 0 0,0 1-1 0 0,0-1 1 0 0,1 1-108 0 0,-1 1 97 0 0,1 0 0 0 0,-1 1 0 0 0,1-1 0 0 0,0 0 0 0 0,0 0 0 0 0,0 1 0 0 0,0-1 0 0 0,0 0 0 0 0,0 0 0 0 0,0 1-97 0 0,4 3-540 0 0,-1 5-3651 0 0,-3-1-1621 0 0</inkml:trace>
  <inkml:trace contextRef="#ctx0" brushRef="#br0" timeOffset="29033.847">7897 2432 13200 0 0,'0'0'388'0'0,"0"0"-11"0"0,-14 3-222 0 0,2 4 188 0 0,-24 15 792 0 0,1 2 0 0 0,1 1 1 0 0,-22 21-1136 0 0,0 16 494 0 0,49-52-417 0 0,-1 0 0 0 0,2 1-1 0 0,-1-1 1 0 0,1 1 0 0 0,1 0-1 0 0,0 1-76 0 0,5-11 19 0 0,-1 0 0 0 0,1 0-1 0 0,0 0 1 0 0,0 0-1 0 0,0 0 1 0 0,0 0 0 0 0,0 0-1 0 0,0 0 1 0 0,0 0-1 0 0,0 0 1 0 0,0 0 0 0 0,0 0-1 0 0,1 0 1 0 0,-1 0-1 0 0,0 0 1 0 0,1 0 0 0 0,-1 0-1 0 0,1-1 1 0 0,-1 1-1 0 0,1 0 1 0 0,-1 0 0 0 0,1 0-1 0 0,0-1 1 0 0,-1 1-1 0 0,1 0 1 0 0,0-1 0 0 0,-1 1-1 0 0,1 0 1 0 0,0-1-1 0 0,0 1 1 0 0,0-1 0 0 0,0 1-19 0 0,4 3 212 0 0,-4-4-174 0 0,1 1-1 0 0,-1-1 0 0 0,1 0 0 0 0,-1 1 0 0 0,1-1 0 0 0,-1 0 1 0 0,1 0-1 0 0,-1 0 0 0 0,1 0 0 0 0,-1-1 0 0 0,1 1-37 0 0,4-1 59 0 0,2 1-35 0 0,0 0 0 0 0,0-1 0 0 0,-1-1-1 0 0,1 1 1 0 0,-1-1 0 0 0,1-1 0 0 0,-1 1-1 0 0,0-1 1 0 0,0-1 0 0 0,0 1 0 0 0,-1-1 0 0 0,1 0-1 0 0,0-1-23 0 0,14-11 45 0 0,-1-2-1 0 0,0 0 1 0 0,3-5-45 0 0,9-8 137 0 0,-30 29-136 0 0,4-4-20 0 0,0 0 1 0 0,0 1-1 0 0,1 0 0 0 0,0 0 0 0 0,0 1 1 0 0,0-1-1 0 0,0 2 0 0 0,1-1 0 0 0,3 0 19 0 0,-10 3 0 0 0,-1 1 0 0 0,1 0 0 0 0,0 0 0 0 0,0 0 0 0 0,0 0 0 0 0,-1 0 0 0 0,1-1 0 0 0,0 2 0 0 0,0-1 0 0 0,0 0 0 0 0,-1 0 0 0 0,1 0 0 0 0,0 0 0 0 0,0 0 0 0 0,-1 1 0 0 0,1-1 0 0 0,0 0 0 0 0,0 0 0 0 0,-1 1 0 0 0,1-1 0 0 0,0 1 0 0 0,-1-1 0 0 0,1 1 0 0 0,-1-1 0 0 0,1 1 0 0 0,0-1 0 0 0,-1 1 0 0 0,1-1 0 0 0,-1 1 0 0 0,0 0 0 0 0,1 0 0 0 0,6 14 0 0 0,-6-14 0 0 0,1 7 0 0 0,0 1 0 0 0,-1 0 0 0 0,0 0 0 0 0,0 0 0 0 0,-1 1 0 0 0,0-1 0 0 0,0 0 0 0 0,-1 0 0 0 0,0 0 0 0 0,-1 0 0 0 0,-1 5 0 0 0,-3 29-6 0 0,4-31 55 0 0,1 0 0 0 0,-4 12-49 0 0,4-21 75 0 0,1 4-4 0 0,0-6 14 0 0,0-1-13 0 0,0 0 5 0 0,0 0 27 0 0,0 0 100 0 0,1-2-120 0 0,-1 0 1 0 0,1-1-1 0 0,0 1 0 0 0,0 0 0 0 0,0 0 0 0 0,0 0 0 0 0,0 0 0 0 0,0 0 0 0 0,0 0 0 0 0,1-1-84 0 0,5-9 82 0 0,0-4-104 0 0,1 0 1 0 0,0 0-1 0 0,2 1 1 0 0,0 0-1 0 0,1-1 22 0 0,12-11-920 0 0,22-19 920 0 0,-35 35-147 0 0,3-2-79 0 0,-5 4 97 0 0,0 1-1 0 0,1 0 0 0 0,0 1 1 0 0,0 0-1 0 0,7-5 130 0 0,-13 11-24 0 0,-1-1 0 0 0,1 1 0 0 0,0 0 1 0 0,0 0-1 0 0,0 0 0 0 0,0 0 0 0 0,0 0 0 0 0,0 1 0 0 0,0-1 0 0 0,0 1 0 0 0,0 0 0 0 0,0 0 0 0 0,0 0 0 0 0,0 0 1 0 0,0 0-1 0 0,0 1 0 0 0,1-1 0 0 0,-1 1 0 0 0,-1 0 0 0 0,1 0 0 0 0,0 0 0 0 0,0 1 0 0 0,0-1 0 0 0,0 1 24 0 0,2 1 15 0 0,0 0 0 0 0,-1 1 0 0 0,1 0 0 0 0,-1 0 0 0 0,0 1 0 0 0,0-1-1 0 0,0 1 1 0 0,0 0 0 0 0,-1 0 0 0 0,0 0 0 0 0,0 0 0 0 0,0 1 0 0 0,-1-1 0 0 0,1 2-15 0 0,5 17 330 0 0,0 0 1 0 0,3 23-331 0 0,-4-17 210 0 0,3-1 43 0 0,1 3-397 0 0,-9-4-5371 0 0,-2-27-1046 0 0</inkml:trace>
  <inkml:trace contextRef="#ctx0" brushRef="#br0" timeOffset="32548.113">8992 2418 13072 0 0,'-12'-10'1309'0'0,"9"9"-1278"0"0,-1 0 0 0 0,1 0 0 0 0,0 1 0 0 0,-1 0 0 0 0,1-1 0 0 0,-1 1 0 0 0,1 0 0 0 0,-1 1 0 0 0,1-1 0 0 0,-1 1 0 0 0,1-1 0 0 0,0 1 0 0 0,-1 0 0 0 0,1 0 0 0 0,0 0 0 0 0,-2 2-31 0 0,-1 0 225 0 0,0 0-1 0 0,0 0 0 0 0,0 0 0 0 0,1 1 1 0 0,0 0-1 0 0,0 0 0 0 0,0 1 0 0 0,-2 2-224 0 0,6-5 62 0 0,-1 0 0 0 0,1 0 0 0 0,0 0 0 0 0,1 0 0 0 0,-1 0 0 0 0,0 0 0 0 0,0 1 0 0 0,1-1 0 0 0,0 0 0 0 0,-1 0 0 0 0,1 1 0 0 0,0-1 0 0 0,0 0 0 0 0,0 1 0 0 0,1-1 0 0 0,-1 0 0 0 0,0 1 0 0 0,1-1 0 0 0,-1 0 0 0 0,1 0 0 0 0,0 0 0 0 0,0 1 0 0 0,0-1 0 0 0,0 0-62 0 0,1 3 47 0 0,0-1 0 0 0,1 1 0 0 0,-1-1 0 0 0,1 1 1 0 0,0-1-1 0 0,0 0 0 0 0,1 0 0 0 0,-1 0 0 0 0,1-1 0 0 0,2 3-47 0 0,1-2 93 0 0,0-1 0 0 0,1 0 0 0 0,-1 0 0 0 0,1 0-1 0 0,0-1 1 0 0,0 0 0 0 0,0 0 0 0 0,3 0-93 0 0,4 1 122 0 0,-6-2-47 0 0,1 0 0 0 0,-1 0 0 0 0,1-1 0 0 0,-1-1 0 0 0,9 0-75 0 0,46-10 189 0 0,-45 8-142 0 0,-1-1-1 0 0,0-1 0 0 0,0 0 1 0 0,11-6-47 0 0,-27 10 15 0 0,1-1 0 0 0,0 1 1 0 0,0-1-1 0 0,-1 0 1 0 0,1 0-1 0 0,-1 0 0 0 0,0 0 1 0 0,1 0-1 0 0,-1-1 0 0 0,0 1 1 0 0,0 0-1 0 0,-1-1 0 0 0,1 0 1 0 0,0 1-1 0 0,0-4-15 0 0,-1 4 11 0 0,0 0 1 0 0,-1 0-1 0 0,0 0 0 0 0,1 0 0 0 0,-1 0 0 0 0,0-1 1 0 0,0 1-1 0 0,0 0 0 0 0,0 0 0 0 0,0 0 0 0 0,-1 0 1 0 0,1 0-1 0 0,-1 0 0 0 0,1 0 0 0 0,-1 0 0 0 0,0 0 1 0 0,0 0-1 0 0,0 0 0 0 0,0 0 0 0 0,0 0 0 0 0,0 1 1 0 0,0-1-1 0 0,-1-1-11 0 0,-1 0 5 0 0,0-1 0 0 0,0 1 1 0 0,-1-1-1 0 0,1 1 0 0 0,0 0 1 0 0,-1 0-1 0 0,0 1 0 0 0,0-1 1 0 0,0 1-1 0 0,0 0 0 0 0,0 0 1 0 0,0 0-1 0 0,-1 0 0 0 0,-3 0-5 0 0,-11-5 0 0 0,13 4 0 0 0,0 1 0 0 0,0 0 0 0 0,0 0 0 0 0,-1 1 0 0 0,-3-1 0 0 0,-20-2 0 0 0,21 2-2 0 0,-1 1 1 0 0,1 0-1 0 0,0 0 0 0 0,-1 1 1 0 0,1 0-1 0 0,-1 1 0 0 0,-2 0 2 0 0,4 2-70 0 0,8-3 0 0 0,1 1-68 0 0,1 2 34 0 0,0-1-1 0 0,0 0 1 0 0,0 0 0 0 0,0 0 0 0 0,0 0 0 0 0,0 0 0 0 0,1 0 0 0 0,-1-1 0 0 0,3 2 104 0 0,26 8-4390 0 0,-19-7-1320 0 0</inkml:trace>
  <inkml:trace contextRef="#ctx0" brushRef="#br0" timeOffset="33120.268">9597 2138 12728 0 0,'0'-2'289'0'0,"3"-3"-140"0"0,-1-1 0 0 0,0 0-1 0 0,0 1 1 0 0,0-1 0 0 0,-1 0 0 0 0,0 0 0 0 0,0-1 0 0 0,0-2-149 0 0,-1 7 119 0 0,-1 1 1 0 0,1-1 0 0 0,-1 1-1 0 0,1 0 1 0 0,-1-1-1 0 0,0 1 1 0 0,0 0 0 0 0,1-1-1 0 0,-1 1 1 0 0,0 0 0 0 0,0 0-1 0 0,0 0 1 0 0,0 0 0 0 0,0 0-1 0 0,0 0 1 0 0,-1 0 0 0 0,1 0-1 0 0,0 0 1 0 0,0 0 0 0 0,-1 1-1 0 0,1-1 1 0 0,0 1 0 0 0,-1-1-1 0 0,1 1 1 0 0,-1-1-1 0 0,1 1 1 0 0,-2 0-120 0 0,0-1 103 0 0,1 1-1 0 0,-1 0 1 0 0,0 0-1 0 0,1 0 1 0 0,-1 0 0 0 0,0 0-1 0 0,0 1 1 0 0,1-1-1 0 0,-1 1 1 0 0,0 0 0 0 0,1 0-1 0 0,-1 0 1 0 0,1 0-1 0 0,-1 0-102 0 0,-4 4 168 0 0,1-1-1 0 0,0 0 1 0 0,0 1-1 0 0,-2 2-167 0 0,-3 2 335 0 0,-6 9 40 0 0,16-17-278 0 0,1-1-1 0 0,0 0 0 0 0,-3 6 1354 0 0,9-11-1356 0 0,-4 3-80 0 0,0 0-1 0 0,0 0 0 0 0,0-1 0 0 0,-1 1 0 0 0,1 0 1 0 0,-1-1-1 0 0,1 1 0 0 0,-1-2-13 0 0,4-5 44 0 0,14-25 38 0 0,-18 32-82 0 0,0 1 0 0 0,0 0 0 0 0,0 0 0 0 0,0 0 0 0 0,-1 0 0 0 0,1-1 0 0 0,0 1 0 0 0,-1 0 0 0 0,1-1 0 0 0,-1 1 0 0 0,1 0 0 0 0,-1-1 0 0 0,0 1 0 0 0,0-1 0 0 0,1 0 0 0 0,0-5 0 0 0,0 5 2 0 0,0-1 0 0 0,0 0-1 0 0,0 0 1 0 0,0 0 0 0 0,-1 0 0 0 0,1 0-1 0 0,-1 0 1 0 0,0 0 0 0 0,1 0-1 0 0,-2-1-1 0 0,2 3 2 0 0,-1 0-1 0 0,0 0 0 0 0,0 0 1 0 0,-1 0-1 0 0,1 1 0 0 0,0-1 0 0 0,0 0 1 0 0,0 0-1 0 0,0 0 0 0 0,-1 1 1 0 0,1-1-1 0 0,0 0 0 0 0,-1 1 1 0 0,1-1-1 0 0,-1 0 0 0 0,1 0 1 0 0,-1 1-1 0 0,1-1 0 0 0,-1 1 0 0 0,1-1 1 0 0,-1 0-1 0 0,1 1 0 0 0,-1-1 1 0 0,0 1-1 0 0,1 0 0 0 0,-1-1 1 0 0,0 1-1 0 0,0-1 0 0 0,1 1 1 0 0,-1 0-1 0 0,0 0 0 0 0,0-1 0 0 0,1 1 1 0 0,-1 0-1 0 0,0 0 0 0 0,0 0-1 0 0,-6-1 0 0 0,6 1 0 0 0,-1 0 0 0 0,1 0 0 0 0,0 0 0 0 0,0 0 0 0 0,0 0 0 0 0,0 0 0 0 0,-1 0 0 0 0,1 0 0 0 0,0 0 0 0 0,0 0 0 0 0,0 1 0 0 0,0-1 0 0 0,0 0 0 0 0,-1 1 0 0 0,1-1 0 0 0,0 1 0 0 0,0 0 0 0 0,0-1 0 0 0,0 1 0 0 0,1 0 0 0 0,-1-1 0 0 0,0 1 0 0 0,0 0 0 0 0,0 0 0 0 0,-3 2 0 0 0,-1 1 0 0 0,1 0 0 0 0,-1 1 0 0 0,1-1 0 0 0,0 1 0 0 0,0 0 0 0 0,0 0 0 0 0,0 0 0 0 0,1 0 0 0 0,-3 6 0 0 0,-1 5 0 0 0,1 0 0 0 0,-3 15 0 0 0,-1-1 0 0 0,3-5-8 0 0,1 0-1 0 0,1 0 1 0 0,1 1-1 0 0,0 15 9 0 0,0 106 113 0 0,4-142-104 0 0,2 44-105 0 0,3 6 96 0 0,0 7 0 0 0,-1-25 10 0 0,2-1-1 0 0,3 11-9 0 0,6 29 136 0 0,-4-13 51 0 0,-5-35-176 0 0,-5-22-11 0 0,0-1 0 0 0,0 1 0 0 0,0-1-1 0 0,0 6 1 0 0,1 5-2 0 0,-2-14-8 0 0,1 0 1 0 0,-1 0 0 0 0,1-1 0 0 0,-1 1 0 0 0,0 0 0 0 0,0 0 0 0 0,0 0-1 0 0,0 0 1 0 0,-1 0 0 0 0,1 0 0 0 0,0 0 0 0 0,-1 0 0 0 0,1 0 0 0 0,-1 1 9 0 0,0-3-31 0 0,1 0 1 0 0,0 1 0 0 0,0-1-1 0 0,-1 0 1 0 0,1 1 0 0 0,0-1-1 0 0,-1 0 1 0 0,1 0 0 0 0,-1 0 0 0 0,1 1-1 0 0,0-1 1 0 0,-1 0 0 0 0,1 0-1 0 0,-1 0 1 0 0,1 0 0 0 0,0 0-1 0 0,-1 0 1 0 0,1 1 0 0 0,-1-1-1 0 0,1 0 1 0 0,-1 0 0 0 0,1 0 30 0 0,-6 0-5968 0 0,-6 0-898 0 0</inkml:trace>
  <inkml:trace contextRef="#ctx0" brushRef="#br0" timeOffset="33386.39">9102 2612 12448 0 0,'0'0'365'0'0,"1"-7"127"0"0,5 0-477 0 0,-4 5 22 0 0,1 1 0 0 0,-1-1-1 0 0,1 0 1 0 0,0 1 0 0 0,0 0 0 0 0,-1 0 0 0 0,1 0 0 0 0,0 0 0 0 0,0 0 0 0 0,0 0 0 0 0,0 1 0 0 0,2-1-37 0 0,37 0 664 0 0,-32 1-579 0 0,20 1 402 0 0,-1 2 0 0 0,19 4-487 0 0,19 2 530 0 0,0 3-144 0 0,4 0-197 0 0,-40-9-422 0 0,59 4 619 0 0,-31-5-4950 0 0,-22-2-656 0 0</inkml:trace>
  <inkml:trace contextRef="#ctx0" brushRef="#br0" timeOffset="37773.596">11285 2121 9760 0 0,'-1'-9'474'0'0,"-1"4"-298"0"0,-1 1 0 0 0,1-1-1 0 0,-1 1 1 0 0,0 0 0 0 0,-1-1 0 0 0,1 1-1 0 0,-1 1 1 0 0,0-1 0 0 0,-2-1-176 0 0,1 1 276 0 0,0 1 1 0 0,0 0 0 0 0,-1 0-1 0 0,1 1 1 0 0,-1 0 0 0 0,0 0-1 0 0,0 0 1 0 0,0 0 0 0 0,0 1-1 0 0,0 0 1 0 0,0 0 0 0 0,-4 1-277 0 0,-2 0 321 0 0,-1 1 1 0 0,1 0 0 0 0,0 0 0 0 0,-1 2-1 0 0,1-1 1 0 0,-9 4-322 0 0,7-2 221 0 0,0 0-58 0 0,1 1 0 0 0,-1 1-1 0 0,1 0 1 0 0,1 1 0 0 0,-1 0-1 0 0,1 1 1 0 0,0 0 0 0 0,0 1-1 0 0,1 0 1 0 0,1 1 0 0 0,-1 0-1 0 0,1 1-162 0 0,5-6 56 0 0,1 0 0 0 0,0 1 0 0 0,0-1-1 0 0,1 1 1 0 0,0 0 0 0 0,0 0 0 0 0,0 0 0 0 0,0 1-1 0 0,1-1 1 0 0,0 1 0 0 0,1-1 0 0 0,-1 1-1 0 0,1-1 1 0 0,1 1 0 0 0,-1 0 0 0 0,1 0-1 0 0,0 5-55 0 0,1-9 11 0 0,0 0 0 0 0,0 0-1 0 0,0 1 1 0 0,1-1-1 0 0,-1 0 1 0 0,1 0 0 0 0,-1 0-1 0 0,1-1 1 0 0,0 1 0 0 0,0 0-1 0 0,1-1 1 0 0,-1 1-1 0 0,0-1 1 0 0,1 0 0 0 0,0 1-1 0 0,-1-1 1 0 0,1 0 0 0 0,0-1-1 0 0,0 1 1 0 0,0-1-1 0 0,0 1 1 0 0,0-1 0 0 0,0 0-1 0 0,1 0 1 0 0,-1 0-11 0 0,4 1 41 0 0,0 0 0 0 0,0-1 0 0 0,0 0 0 0 0,0 0 0 0 0,0-1 0 0 0,0 0 0 0 0,0 0 0 0 0,0 0-1 0 0,0-1 1 0 0,0 0 0 0 0,3-1-41 0 0,1-2 50 0 0,0 0-1 0 0,0 0 0 0 0,0-1 0 0 0,-1-1 1 0 0,0 1-1 0 0,0-2 0 0 0,6-4-49 0 0,-9 6 15 0 0,-1-1-1 0 0,1 1 1 0 0,-1-2 0 0 0,-1 1-1 0 0,1-1 1 0 0,-1 1-1 0 0,0-1 1 0 0,0-1-1 0 0,-1 1 1 0 0,3-8-15 0 0,2-3 39 0 0,-6 13-59 0 0,-1-1 1 0 0,1 0-1 0 0,-1 0 0 0 0,2-6 20 0 0,2-7-96 0 0,0-5 24 0 0,-3 16 41 0 0,-2 5 0 0 0,0 1 0 0 0,-1 0 0 0 0,1 0 0 0 0,-1 0 0 0 0,1-1 0 0 0,-1 1 0 0 0,0 0 0 0 0,0 0 0 0 0,0-1 0 0 0,0 1 0 0 0,0 0 0 0 0,0-2 31 0 0,-7 38-263 0 0,2-10 206 0 0,4-9 49 0 0,0 1 0 0 0,1 0 0 0 0,1 0 0 0 0,0 0 0 0 0,1 0 0 0 0,1-1 0 0 0,1 1 0 0 0,0-1 0 0 0,1 0 0 0 0,4 9 8 0 0,-8-22-48 0 0,-1 0-1 0 0,1 0 0 0 0,0-1 0 0 0,0 1 1 0 0,0 0-1 0 0,1-1 0 0 0,-1 1 0 0 0,0-1 1 0 0,1 1-1 0 0,-1-1 0 0 0,1 0 0 0 0,-1 1 49 0 0,13 4-5526 0 0,-1-5-610 0 0</inkml:trace>
  <inkml:trace contextRef="#ctx0" brushRef="#br0" timeOffset="38310.119">11461 2119 10000 0 0,'0'0'292'0'0,"0"0"0"0"0,4 7-180 0 0,-3-3-72 0 0,0-1 1 0 0,0 1-1 0 0,-1-1 0 0 0,1 1 1 0 0,-1 0-1 0 0,0-1 1 0 0,0 5-41 0 0,0-4 63 0 0,0 1-1 0 0,0 0 1 0 0,1 0 0 0 0,0-1 0 0 0,0 3-63 0 0,4 12 475 0 0,-2 1-1 0 0,0 0 1 0 0,0 0 0 0 0,-2 14-475 0 0,-5 59 2694 0 0,4-92-2388 0 0,0-1-19 0 0,0 0-65 0 0,0 0-29 0 0,0 0-8 0 0,0 0 1 0 0,0 0 4 0 0,4-5 194 0 0,40-84 272 0 0,-37 76-673 0 0,-1-1 0 0 0,-1 1-1 0 0,1-5 18 0 0,-2 7-55 0 0,0 1 0 0 0,0-1-1 0 0,0 1 1 0 0,2 0 0 0 0,-1 1-1 0 0,2-2 56 0 0,11-7-145 0 0,-18 18 142 0 0,0-1-1 0 0,1 0 1 0 0,-1 1 0 0 0,1-1-1 0 0,-1 1 1 0 0,1-1-1 0 0,-1 1 1 0 0,1 0 0 0 0,0-1-1 0 0,-1 1 1 0 0,1-1-1 0 0,0 1 1 0 0,-1 0 0 0 0,1-1-1 0 0,0 1 1 0 0,-1 0-1 0 0,1 0 1 0 0,0 0 0 0 0,-1 0-1 0 0,1 0 1 0 0,0-1-1 0 0,0 1 1 0 0,-1 0 0 0 0,1 0-1 0 0,0 1 1 0 0,-1-1 0 0 0,1 0-1 0 0,0 0 1 0 0,0 0-1 0 0,-1 0 1 0 0,1 1 3 0 0,1 0 7 0 0,0 0 1 0 0,0 1-1 0 0,0-1 1 0 0,-1 1-1 0 0,1 0 0 0 0,0 0 1 0 0,-1-1-1 0 0,1 1 0 0 0,0 2-7 0 0,2 3-76 0 0,1 1-1 0 0,-2 0 0 0 0,1 0 0 0 0,-1 1 0 0 0,0-1 0 0 0,-1 1 0 0 0,1 6 77 0 0,3 9 18 0 0,9 20 36 0 0,-13-39 4 0 0,-1 1-1 0 0,1 0 1 0 0,-1 0 0 0 0,0 0 0 0 0,-1 0-1 0 0,1 3-57 0 0,-1-7 120 0 0,0-2-1 0 0,0 0-6 0 0,0 0-1 0 0,0 0 0 0 0,0 0 6 0 0,1-1-87 0 0,0 1 1 0 0,1 0 0 0 0,-1-1-1 0 0,0 1 1 0 0,1-1-1 0 0,-1 1 1 0 0,0-1 0 0 0,1 0-1 0 0,-1 1 1 0 0,0-1 0 0 0,0 0-1 0 0,0 0 1 0 0,0 0-1 0 0,1 0-31 0 0,2-4 87 0 0,1-1-1 0 0,-1 1 1 0 0,0-1-1 0 0,0 0 0 0 0,-1 0 1 0 0,1-1-1 0 0,0-2-86 0 0,9-16 35 0 0,5-16-45 0 0,-15 33 51 0 0,0-1 1 0 0,1 1 0 0 0,0 0-1 0 0,1 0 1 0 0,-1 0-1 0 0,2 0-41 0 0,5-5 75 0 0,-10 12-239 0 0,-1 1-18 0 0,0 0 16 0 0,2 1 82 0 0,3 2 58 0 0,-1 0 0 0 0,1 1 0 0 0,-1 0 0 0 0,0-1 0 0 0,0 1 0 0 0,0 1 0 0 0,0-1 0 0 0,-1 1-1 0 0,0-1 1 0 0,2 5 26 0 0,1 2-12 0 0,0 0 0 0 0,-1 0 0 0 0,-1 1-1 0 0,3 8 13 0 0,-4-4 0 0 0,2 8 0 0 0,-3-15 2 0 0,-1-7-11 0 0,-1 0 0 0 0,1 0 0 0 0,-1 0 0 0 0,1-1 0 0 0,0 1 0 0 0,0 0 0 0 0,0 0-1 0 0,0 0 1 0 0,0 1 9 0 0,0-2-232 0 0,10 1-1797 0 0,-2-1 819 0 0</inkml:trace>
  <inkml:trace contextRef="#ctx0" brushRef="#br0" timeOffset="38604.39">12087 2022 11920 0 0,'0'0'266'0'0,"0"0"44"0"0,0 0 14 0 0,0 0-31 0 0,1 2-173 0 0,4 6-37 0 0,0 3 59 0 0,1 1 1 0 0,-1 0 0 0 0,0 3-143 0 0,43 138 1744 0 0,-44-136-1388 0 0,-1 0 0 0 0,2 16-356 0 0,1 10 439 0 0,2 43 320 0 0,6 32-119 0 0,-5-36-452 0 0,-7-68-148 0 0,0 0 0 0 0,-1 0 0 0 0,0 0 0 0 0,-1 0 0 0 0,-1 0 0 0 0,0 0 0 0 0,-3 9-40 0 0,-3-6 101 0 0,-1-24-5363 0 0,5 0-475 0 0</inkml:trace>
  <inkml:trace contextRef="#ctx0" brushRef="#br0" timeOffset="38885.576">12116 2138 10104 0 0,'2'-1'230'0'0,"18"-15"485"0"0,-16 13-638 0 0,-1 0 0 0 0,1 0 0 0 0,0 0 0 0 0,0 0 1 0 0,0 0-1 0 0,1 1 0 0 0,-1 0 0 0 0,0 0 0 0 0,1 0 0 0 0,0 0 1 0 0,-1 1-1 0 0,1 0 0 0 0,0 0 0 0 0,4-1-77 0 0,-2 2 214 0 0,-1 0-1 0 0,1 1 1 0 0,-1-1-1 0 0,0 1 1 0 0,1 1 0 0 0,-1-1-1 0 0,0 1 1 0 0,1 0-1 0 0,-1 0 1 0 0,0 1 0 0 0,-1 0-1 0 0,1 0 1 0 0,0 0 0 0 0,1 2-214 0 0,11 8 274 0 0,-13-9-211 0 0,1 0-1 0 0,-1 0 1 0 0,1 0 0 0 0,-1 1 0 0 0,0 0 0 0 0,-1 0 0 0 0,1 1-63 0 0,0 0 56 0 0,0 2 59 0 0,1-1 1 0 0,-1 1-1 0 0,0-1 0 0 0,-1 2 0 0 0,0-1 1 0 0,0 0-1 0 0,0 4-115 0 0,-3-9 74 0 0,0 1 1 0 0,0 0-1 0 0,0 0 1 0 0,-1 0 0 0 0,1 0-1 0 0,-1 0 1 0 0,0 0-1 0 0,0 0 1 0 0,-1 2-75 0 0,1-3 59 0 0,-1 0 0 0 0,0-1 1 0 0,0 1-1 0 0,0 0 0 0 0,-1 0 1 0 0,1-1-1 0 0,-1 1 0 0 0,1-1 1 0 0,-1 1-1 0 0,0-1 0 0 0,0 0 0 0 0,-1 2-59 0 0,-3 1 84 0 0,1-1-1 0 0,0 0 0 0 0,-1 0 0 0 0,0 0 0 0 0,0-1 0 0 0,0 1 0 0 0,-1-1 1 0 0,1-1-1 0 0,-1 1 0 0 0,1-1 0 0 0,-1 0 0 0 0,-5 0-83 0 0,-8 1 273 0 0,0 0 0 0 0,0-1-1 0 0,-16-2-272 0 0,5-1 46 0 0,0-2-1 0 0,0-1 0 0 0,0-1 1 0 0,-23-8-46 0 0,44 10-212 0 0,1 0 0 0 0,0-1 0 0 0,0 1 0 0 0,-4-4 212 0 0,11 7 265 0 0,2-1-1291 0 0,-1 1-4288 0 0,1 0-360 0 0</inkml:trace>
  <inkml:trace contextRef="#ctx0" brushRef="#br0" timeOffset="39300.818">12578 1796 7792 0 0,'3'-5'444'0'0,"-3"0"-377"0"0,0 4-28 0 0,0 0 1 0 0,1 0 0 0 0,-1 0-1 0 0,0 0 1 0 0,0 0 0 0 0,0 0-1 0 0,0 0 1 0 0,1 0-1 0 0,-1 0 1 0 0,1 0 0 0 0,-1 0-1 0 0,0 0 1 0 0,1 1 0 0 0,0-1-1 0 0,-1 0 1 0 0,1 0-1 0 0,-1 0 1 0 0,1 0 0 0 0,1 0-40 0 0,1-5 2302 0 0,-4 6 1967 0 0,-5 7-897 0 0,2 1-4654 0 0,0 4 1442 0 0,0 0 1 0 0,0 0-1 0 0,1 1 1 0 0,1-1-1 0 0,-1 10-160 0 0,-3 39 448 0 0,2-25 178 0 0,1 22-626 0 0,2-17 328 0 0,0-15 156 0 0,2 19-484 0 0,1-11 168 0 0,-1-16 4 0 0,0 1 1 0 0,3 9-173 0 0,4 9 552 0 0,2 0 0 0 0,2 3-552 0 0,-12-37 23 0 0,1-1-24 0 0,-1 0 1 0 0,0 0 0 0 0,1-1 0 0 0,-1 1 0 0 0,1 0 0 0 0,-1 0-1 0 0,1 0 1 0 0,0 0 0 0 0,0-1 0 0 0,0 1 0 0 0,0 0 0 0 0,0-1-1 0 0,1 1 1 0 0,-1-1 0 0 0,1 2 0 0 0,-1-2-76 0 0,-1-1-53 0 0,0 0-962 0 0,0 0-3957 0 0,0 0-1698 0 0</inkml:trace>
  <inkml:trace contextRef="#ctx0" brushRef="#br0" timeOffset="39581.372">12729 2081 12440 0 0,'0'0'281'0'0,"0"0"40"0"0,0 2 22 0 0,3 43 1192 0 0,2 0 1 0 0,2-1-1 0 0,1 0 1 0 0,6 11-1536 0 0,-12-49 200 0 0,1 6 341 0 0,2 1-1 0 0,0-1 0 0 0,0 0 0 0 0,1 0 1 0 0,1 0-541 0 0,-6-11 138 0 0,0 1-11 0 0,8 14 62 0 0,-8-15-105 0 0,-1-1 3 0 0,0 0-44 0 0,0 0-169 0 0,-4-13-6567 0 0,4 7-313 0 0</inkml:trace>
  <inkml:trace contextRef="#ctx0" brushRef="#br0" timeOffset="39922.477">13039 1782 13184 0 0,'0'0'298'0'0,"0"-14"730"0"0,1 8-918 0 0,3-6 526 0 0,-4 11 57 0 0,0 1 37 0 0,0 0 1 0 0,0-1-410 0 0,0 0-1 0 0,1 0 0 0 0,-1 1 1 0 0,1-1-1 0 0,-1 0 1 0 0,1 1-1 0 0,-1-1 0 0 0,1 0 1 0 0,0 1-1 0 0,-1-1 1 0 0,1 1-1 0 0,0-1 0 0 0,0 0-320 0 0,3 3 50 0 0,0 0-1 0 0,0 0 1 0 0,0 0-1 0 0,0 1 0 0 0,0-1 1 0 0,0 1-1 0 0,-1 0 1 0 0,1 0-1 0 0,-1 0 0 0 0,0 0 1 0 0,0 1-1 0 0,0-1 1 0 0,-1 1-1 0 0,1 0 1 0 0,-1 0-1 0 0,0 0 0 0 0,2 4-49 0 0,3 10 0 0 0,-1-1 0 0 0,0 1 0 0 0,2 17 0 0 0,-2-12 35 0 0,-3-4 28 0 0,0 0 0 0 0,-1 9-63 0 0,0-1 39 0 0,9 90 313 0 0,-10-107-325 0 0,-1 0 1 0 0,-1 0-1 0 0,0 4-27 0 0,-1 14 30 0 0,0 5 54 0 0,-1-1-1 0 0,-2 1 1 0 0,-5 20-84 0 0,7-39 5 0 0,1-9-26 0 0,-4 9-1130 0 0,-1-8-4529 0 0,0-2-1411 0 0</inkml:trace>
  <inkml:trace contextRef="#ctx0" brushRef="#br0" timeOffset="40465.176">12901 2065 12960 0 0,'0'0'381'0'0,"0"0"-6"0"0,2-1-242 0 0,70-7 675 0 0,-63 7-544 0 0,1 0 1 0 0,-1 1-1 0 0,0 0 0 0 0,1 1 0 0 0,1 0-264 0 0,-1 1 191 0 0,1-2 0 0 0,-1 1-1 0 0,7-2-190 0 0,50-4 455 0 0,-19 2-145 0 0,0-2-1 0 0,0-3 0 0 0,7-3-309 0 0,-46 9 4 0 0,16-5-6 0 0,0-1 0 0 0,3-2 2 0 0,-22 9-55 0 0,-13 18 110 0 0,3-1-50 0 0,0-1 0 0 0,0 11-5 0 0,-3 2 69 0 0,5-23-41 0 0,1 0 1 0 0,0 1 0 0 0,0-1-1 0 0,0 0 1 0 0,0 1-1 0 0,1 0-28 0 0,-1 0 47 0 0,1 1-1 0 0,1-1 0 0 0,-1 0 0 0 0,1 0 0 0 0,0 0 0 0 0,1 1 0 0 0,-1-1 0 0 0,1 0 0 0 0,0-1 1 0 0,1 1-1 0 0,-1 0 0 0 0,2 1-46 0 0,-2-4 43 0 0,0 0 0 0 0,-1-1 0 0 0,1 0 0 0 0,0 1 0 0 0,0-1 0 0 0,1 0 1 0 0,-1 0-1 0 0,0 0 0 0 0,1-1 0 0 0,-1 1 0 0 0,1 0 0 0 0,-1-1 0 0 0,1 0 0 0 0,0 1 0 0 0,0-1 0 0 0,2 0-43 0 0,-3 0 36 0 0,1-1-1 0 0,-1 0 0 0 0,0 0 1 0 0,1 0-1 0 0,-1 0 0 0 0,0 0 0 0 0,1 0 1 0 0,-1-1-1 0 0,0 1 0 0 0,1-1 1 0 0,-1 0-1 0 0,0 1 0 0 0,0-1 0 0 0,0 0 1 0 0,1 0-1 0 0,-1-1 0 0 0,0 1 1 0 0,0 0-1 0 0,-1-1 0 0 0,1 1 0 0 0,1-2-35 0 0,1-1 31 0 0,0-1-1 0 0,0 1 1 0 0,0-1 0 0 0,-1 0-1 0 0,0 0 1 0 0,0-1-1 0 0,2-4-30 0 0,15-42-29 0 0,-14 36-60 0 0,1 3-124 0 0,-6 12 1 0 0,-1 1-35 0 0,0 1 218 0 0,1-1-1 0 0,0 1 0 0 0,-1 0 0 0 0,0 0 0 0 0,1 0 0 0 0,-1 0 1 0 0,0 0-1 0 0,1-1 0 0 0,-1 1 0 0 0,0 0 0 0 0,0 0 1 0 0,0 0-1 0 0,0 0 0 0 0,0 0 0 0 0,0 0 0 0 0,0 0 30 0 0,1 1-19 0 0,0 8 69 0 0,1 0 0 0 0,1 0 0 0 0,0 0 0 0 0,0 0 0 0 0,1-1 0 0 0,0 1 0 0 0,1-1-1 0 0,0 0 1 0 0,0-1 0 0 0,1 1 0 0 0,0-1 0 0 0,1 0 0 0 0,0 0 0 0 0,0-1 0 0 0,0 0 0 0 0,1 0-1 0 0,5 3-49 0 0,-10-9-159 0 0,0 1-1 0 0,1 0 0 0 0,-1-1 0 0 0,1 0 0 0 0,-1 0 0 0 0,1 0 1 0 0,-1 0-1 0 0,1-1 0 0 0,0 1 160 0 0,9 2-4308 0 0,-1 0-1793 0 0</inkml:trace>
  <inkml:trace contextRef="#ctx0" brushRef="#br0" timeOffset="41199.978">14011 2029 11432 0 0,'18'-27'666'0'0,"-17"20"-546"0"0,-2 7-98 0 0,1-1-1 0 0,0 1 1 0 0,0-1 0 0 0,0 0-1 0 0,0 1 1 0 0,0-1-1 0 0,0 1 1 0 0,0-1-1 0 0,0 1 1 0 0,0-1-1 0 0,0 0 1 0 0,0 1-1 0 0,0-1 1 0 0,0 1 0 0 0,0-1-1 0 0,0 0 1 0 0,1 1-1 0 0,-1-1 1 0 0,0 1-1 0 0,0-1 1 0 0,1 0-22 0 0,-1 0 1205 0 0,-19-4 533 0 0,18 5-1702 0 0,1 0 0 0 0,-1 0 0 0 0,1 0 1 0 0,-1 1-1 0 0,0-1 0 0 0,1 0 0 0 0,-1 0 0 0 0,1 0 0 0 0,-1 0 0 0 0,0 1 0 0 0,1-1 0 0 0,-1 0 0 0 0,1 1 0 0 0,-1-1 1 0 0,1 0-1 0 0,-1 1 0 0 0,1-1 0 0 0,-1 1-36 0 0,-2 0 93 0 0,-17 9 197 0 0,13-6-175 0 0,0-1 1 0 0,0 1-1 0 0,0 0 1 0 0,1 0-1 0 0,-1 1 1 0 0,1 0-1 0 0,0 0-115 0 0,-19 19 455 0 0,15-15-357 0 0,-1 1 0 0 0,1 1 0 0 0,1-1 0 0 0,0 2-1 0 0,-3 5-97 0 0,-3 6 113 0 0,10-18-74 0 0,1 1 0 0 0,0 1 0 0 0,0-1 0 0 0,1 0 0 0 0,0 1 0 0 0,0 0 0 0 0,0 0 0 0 0,1 0 0 0 0,-1 4-39 0 0,-2 12 16 0 0,4-21-10 0 0,0 0 0 0 0,0 0 1 0 0,1 0-1 0 0,-1 0 0 0 0,1 0 0 0 0,0 0 0 0 0,-1 0 1 0 0,1 0-1 0 0,0 0 0 0 0,0 0 0 0 0,0 0 0 0 0,0 0 1 0 0,1 0-1 0 0,-1 0 0 0 0,1 0 0 0 0,-1 0 0 0 0,1 0 1 0 0,0 0-1 0 0,-1 0 0 0 0,1 0 0 0 0,0 0 0 0 0,1 1-6 0 0,-1-2 64 0 0,11 6 195 0 0,-3-2-97 0 0,-7-3-120 0 0,0-1 1 0 0,0 0 0 0 0,0 0-1 0 0,0 0 1 0 0,0 0 0 0 0,0 0-1 0 0,0 0 1 0 0,0 0 0 0 0,0-1-1 0 0,0 1 1 0 0,1-1 0 0 0,-1 0-1 0 0,0 0 1 0 0,0 0-1 0 0,0 0 1 0 0,2 0-43 0 0,26-3 176 0 0,-30 3-168 0 0,1 0 1 0 0,0 0-1 0 0,-1 0 0 0 0,1-1 1 0 0,0 1-1 0 0,-1 0 0 0 0,1 0 1 0 0,0 0-1 0 0,-1 0 0 0 0,1-1 1 0 0,-1 1-1 0 0,1 0 0 0 0,-1-1 1 0 0,1 1-1 0 0,0 0 0 0 0,-1-1-8 0 0,5-2 28 0 0,4 0 3 0 0,-1 0-1 0 0,1 0 0 0 0,-1-1 0 0 0,-1 0 0 0 0,1 0 1 0 0,0-1-1 0 0,-1 0 0 0 0,0-1 0 0 0,4-3-30 0 0,3-4 54 0 0,-10 10-44 0 0,-1 0 0 0 0,0 0 0 0 0,0-1 0 0 0,0 1 0 0 0,0-1 0 0 0,0 1 0 0 0,-1-1 0 0 0,1 0 0 0 0,-1 0 0 0 0,0 0 0 0 0,0 0 0 0 0,0-1-10 0 0,12-28 65 0 0,-11 26-65 0 0,0 0 0 0 0,0 0 1 0 0,-1 0-1 0 0,1 0 0 0 0,-2 0 0 0 0,1 0 0 0 0,0-7 0 0 0,-1 5 0 0 0,1 0 0 0 0,0 0 0 0 0,1 0 0 0 0,2-7 0 0 0,5-16 0 0 0,-5 12 0 0 0,-1 0 0 0 0,-1-1 0 0 0,1-12 0 0 0,-3 21-31 0 0,1 0 1 0 0,0-1-1 0 0,4-8 31 0 0,-3 8-34 0 0,0 1 0 0 0,-1-1 0 0 0,1-9 34 0 0,4-26-65 0 0,-4 37 26 0 0,-1 0 0 0 0,-1 0 0 0 0,1-9 39 0 0,-3 15-18 0 0,2-1 0 0 0,-1 1 0 0 0,0 0 0 0 0,1 0 0 0 0,0 0 0 0 0,0 0-1 0 0,1 0 1 0 0,-1 0 0 0 0,1 0 0 0 0,0 1 18 0 0,-1 2-1 0 0,0 1 1 0 0,0-1-1 0 0,-1 1 1 0 0,1-1-1 0 0,0 0 1 0 0,-1 1-1 0 0,0-1 1 0 0,1 0-1 0 0,-1 1 0 0 0,0-1 1 0 0,0 0-1 0 0,0 1 1 0 0,0-1-1 0 0,0 0 1 0 0,0 1-1 0 0,0-1 1 0 0,-1 0-1 0 0,1 1 0 0 0,-1-1 1 0 0,1-4 0 0 0,-15 35-97 0 0,10-21 60 0 0,0 1 0 0 0,0-1 0 0 0,1 1-1 0 0,0 0 1 0 0,1 0 0 0 0,-1 5 37 0 0,-8 27-65 0 0,8-28 66 0 0,0 1-1 0 0,-2 14 0 0 0,-9 62 0 0 0,13-77 0 0 0,1 1 0 0 0,0 0 0 0 0,1 10 0 0 0,-2 27 0 0 0,1-42 0 0 0,0 0 0 0 0,0 1 0 0 0,1-1 0 0 0,0 0 0 0 0,1 1 0 0 0,-1-1 0 0 0,3 6 0 0 0,1 21 0 0 0,-4-32 0 0 0,0 0 0 0 0,0 0 0 0 0,1-1 0 0 0,-1 1 0 0 0,1 0 0 0 0,0 0 0 0 0,0-1 0 0 0,0 1 0 0 0,0 0 0 0 0,1-1 0 0 0,-1 1 0 0 0,1-1 0 0 0,0 0 0 0 0,0 1 0 0 0,0-1 0 0 0,0 0 0 0 0,1 0 0 0 0,3 3-6 0 0,-4-4 18 0 0,0 1 0 0 0,0-1 0 0 0,1 0 1 0 0,-1 0-1 0 0,0 0 0 0 0,1 0 0 0 0,0 0 0 0 0,0-1 1 0 0,-1 1-1 0 0,1-1 0 0 0,0 0 0 0 0,0 0 0 0 0,1 1-12 0 0,2-1 26 0 0,-2 1-15 0 0,0-1 1 0 0,1 0-1 0 0,-1 0 0 0 0,0-1 1 0 0,0 1-1 0 0,0-1 0 0 0,1 0 0 0 0,-1 0 1 0 0,0 0-1 0 0,4-1-11 0 0,9-4 84 0 0,-1 0 0 0 0,1-1 0 0 0,12-7-84 0 0,-20 8 21 0 0,-1 1 1 0 0,0-1-1 0 0,0 0 0 0 0,-1-1 0 0 0,0 0 0 0 0,0 0 0 0 0,0-1 0 0 0,0 0-21 0 0,20-22 74 0 0,-19 21-91 0 0,0 0 1 0 0,-1 0-1 0 0,0-1 1 0 0,-1 0-1 0 0,5-6 17 0 0,30-55-623 0 0,-41 70 617 0 0,0-1 0 0 0,1 0 0 0 0,-1 1-1 0 0,1-1 1 0 0,-1 0 0 0 0,0 1 0 0 0,1-1-1 0 0,-1 0 1 0 0,0 0 0 0 0,0 1 0 0 0,0-1-1 0 0,1 0 1 0 0,-1 0 0 0 0,0 0 0 0 0,0 1-1 0 0,0-1 1 0 0,0 0 0 0 0,0 0 0 0 0,-1 1-1 0 0,1-1 1 0 0,0 0 0 0 0,0 0 0 0 0,0 1-1 0 0,-1-1 1 0 0,1 0 0 0 0,0 0 0 0 0,-1 1-1 0 0,1-1 1 0 0,-1 0 6 0 0,1 0 0 0 0,-1 0 0 0 0,1 0 0 0 0,-1 0-1 0 0,1 0 1 0 0,-1 0 0 0 0,1 0 0 0 0,0 0 0 0 0,0 0 0 0 0,-1 0-1 0 0,1 0 1 0 0,0 0 0 0 0,0 0 0 0 0,0 0 0 0 0,0 0 0 0 0,0 0-1 0 0,1-1 1 0 0,-1 1-2 0 0,0 1 0 0 0,0-1 0 0 0,1 0 0 0 0,-1 0 0 0 0,0 1 0 0 0,0-1 0 0 0,0 0 0 0 0,0 0 0 0 0,1 1 0 0 0,-1-1 0 0 0,0 0 0 0 0,-1 0 0 0 0,1 0 0 0 0,0 1 0 0 0,0-1 0 0 0,0 0 0 0 0,0 0 0 0 0,-1 0 0 0 0,1 1 0 0 0,0-1-1 0 0,-1 0 1 0 0,1 1 0 0 0,0-1 0 0 0,-1 0 0 0 0,1 1 0 0 0,-1-1 0 0 0,1 0 0 0 0,-1 1 0 0 0,0-1 0 0 0,1 1 0 0 0,-1-1 0 0 0,1 1 0 0 0,-1-1 0 0 0,0 1 0 0 0,1 0 0 0 0,-1-1 0 0 0,0 1 0 0 0,0 0 0 0 0,1-1 0 0 0,-1 1 0 0 0,0 0 0 0 0,0 0 0 0 0,0 0-1 0 0,1 0 1 0 0,-1 0 0 0 0,0 0 0 0 0,0 0 2 0 0,0-1-7 0 0,0 1 0 0 0,1 0-1 0 0,-1 0 1 0 0,1 0-1 0 0,-1 0 1 0 0,1 0-1 0 0,-1 0 1 0 0,1 0 0 0 0,-1 0-1 0 0,0 0 1 0 0,1 0-1 0 0,-1 0 1 0 0,1 0 0 0 0,-1 0-1 0 0,1 1 1 0 0,-1-1-1 0 0,1 0 1 0 0,-1 0-1 0 0,1 1 1 0 0,-1-1 0 0 0,1 0-1 0 0,-1 1 1 0 0,1-1-1 0 0,-1 0 1 0 0,1 1-1 0 0,0-1 1 0 0,-1 0 0 0 0,1 1-1 0 0,0-1 1 0 0,-1 1-1 0 0,1-1 1 0 0,0 1 0 0 0,-1-1-1 0 0,1 1 1 0 0,0-1-1 0 0,0 1 8 0 0,-8 10-117 0 0,5-9 96 0 0,1 0 10 0 0,1-1-1 0 0,-1 0 0 0 0,0 1 1 0 0,1 0-1 0 0,0-1 0 0 0,-1 1 1 0 0,1 0-1 0 0,0-1 0 0 0,0 1 0 0 0,0 0 1 0 0,0 0-1 0 0,0 0 0 0 0,0 0 1 0 0,0 0-1 0 0,1 0 0 0 0,-1 2 12 0 0,-8 19 0 0 0,7-20 0 0 0,0 1 0 0 0,1 0 0 0 0,-1 0 0 0 0,1 0 0 0 0,0-1 0 0 0,0 1 0 0 0,0 0 0 0 0,0 1 0 0 0,1 0 0 0 0,0 5 3 0 0,1-6 16 0 0,-1 0 1 0 0,0-1-1 0 0,0 1 1 0 0,-1 0-1 0 0,1 0 0 0 0,-1 0 1 0 0,0-1-1 0 0,0 1 1 0 0,0 1-20 0 0,-1 0 12 0 0,1-4-2 0 0,0 0-1 0 0,0 1 1 0 0,0-1-1 0 0,1 1 1 0 0,-1-1-1 0 0,1 1 0 0 0,-1-1 1 0 0,1 1-1 0 0,0 0 1 0 0,-1-1-1 0 0,1 1 0 0 0,0-1 1 0 0,0 1-1 0 0,0 0 1 0 0,0-1-1 0 0,1 1 1 0 0,-1-1-1 0 0,0 1 0 0 0,1 0 1 0 0,-1-1-1 0 0,1 1 1 0 0,-1-1-1 0 0,1 1 0 0 0,0 0-9 0 0,3 13 81 0 0,-4-13-68 0 0,0 0 1 0 0,0 0 0 0 0,1-1-1 0 0,-1 1 1 0 0,0 0 0 0 0,1-1-1 0 0,0 1 1 0 0,-1 0 0 0 0,1-1 0 0 0,0 1-1 0 0,0-1 1 0 0,0 1 0 0 0,0-1-1 0 0,0 1-13 0 0,7 6 76 0 0,0-1 0 0 0,1 0 0 0 0,0 0 0 0 0,0-1 0 0 0,0 0 0 0 0,1-1-1 0 0,-1 0 1 0 0,1 0 0 0 0,10 2-76 0 0,15 4-134 0 0,-1-2 0 0 0,16 1 134 0 0,-15-3-856 0 0,-18-3-6150 0 0</inkml:trace>
  <inkml:trace contextRef="#ctx0" brushRef="#br0" timeOffset="42200.618">11296 3105 12544 0 0,'-4'-35'777'0'0,"1"23"-380"0"0,3 12-316 0 0,0 0-1 0 0,0 0 1 0 0,0 0 0 0 0,0 0-1 0 0,0 0 1 0 0,0 0-1 0 0,0 0 1 0 0,-1 0 0 0 0,1 0-1 0 0,0 0 1 0 0,0 0 0 0 0,0 0-1 0 0,0 0 1 0 0,0 0-1 0 0,0 0 1 0 0,0 0 0 0 0,0 0-1 0 0,0 0 1 0 0,0 0-1 0 0,0 0 1 0 0,0 0 0 0 0,0 0-1 0 0,0 0 1 0 0,0 0 0 0 0,0 0-1 0 0,0 0-80 0 0,0 4 82 0 0,-1 23 550 0 0,2-1 0 0 0,1 0-1 0 0,4 19-631 0 0,5 42 1184 0 0,5 16-151 0 0,9 44-628 0 0,-15-99-377 0 0,0 1 144 0 0,8 20-172 0 0,0-27 181 0 0,-18-41-106 0 0,3-2-263 0 0,-3 1 152 0 0,0 0 0 0 0,0 0-1 0 0,1 0 1 0 0,-1 0 0 0 0,0 0 0 0 0,0 0 0 0 0,0 0 0 0 0,1 0 0 0 0,-1 0 0 0 0,0 0 0 0 0,0 0 0 0 0,0 0 0 0 0,1 0 0 0 0,-1-1 0 0 0,0 1 0 0 0,0 0-1 0 0,0 0 1 0 0,1 0 0 0 0,-1 0 0 0 0,0 0 0 0 0,0 0 0 0 0,0 0 0 0 0,0-1 0 0 0,1 1 0 0 0,-1 0 0 0 0,0 0 0 0 0,0 0 0 0 0,0-1 0 0 0,0 1-1 0 0,0 0 1 0 0,0 0 0 0 0,1 0 0 0 0,-1-1 0 0 0,0 1 0 0 0,0 0 36 0 0,2-11-1980 0 0,2 1-4426 0 0</inkml:trace>
  <inkml:trace contextRef="#ctx0" brushRef="#br0" timeOffset="42466.174">11344 3089 11000 0 0,'0'0'248'0'0,"0"0"34"0"0,8-4 290 0 0,-3 3-542 0 0,0 1 0 0 0,0-1-1 0 0,1 1 1 0 0,-1-1-1 0 0,0 2 1 0 0,1-1 0 0 0,-1 0-1 0 0,5 2-29 0 0,38 11 485 0 0,-41-11-340 0 0,0 0 0 0 0,-1 0 0 0 0,0 1 0 0 0,1 0 0 0 0,-1 0 0 0 0,0 0 0 0 0,0 1 0 0 0,-1 0 0 0 0,1 0 0 0 0,-1 1 0 0 0,0-1 0 0 0,0 1 0 0 0,-1 0 0 0 0,1 1 0 0 0,-1-1 0 0 0,1 2-145 0 0,-2-2 87 0 0,0 1 21 0 0,1 0 0 0 0,-1 0 0 0 0,0 0 0 0 0,-1 1 0 0 0,1 2-108 0 0,-2-6 30 0 0,0-1 1 0 0,-1 1-1 0 0,0-1 1 0 0,0 0-1 0 0,0 1 1 0 0,0-1-1 0 0,0 1 1 0 0,0-1-1 0 0,0 0 1 0 0,-1 1-1 0 0,0-1 1 0 0,1 0-1 0 0,-1 1 1 0 0,0-1-1 0 0,0 0 1 0 0,0 0-1 0 0,0 0 1 0 0,-1 2-31 0 0,-4 2 134 0 0,0 1 1 0 0,-1-1 0 0 0,1-1 0 0 0,-1 1 0 0 0,-1-1 0 0 0,1 0-1 0 0,-2 0-134 0 0,-3 1 165 0 0,0 0-1 0 0,0-1 0 0 0,-1 0 0 0 0,1-1 0 0 0,-13 2-164 0 0,-17 6 131 0 0,28-7-63 0 0,0-1 0 0 0,0-1 0 0 0,-8 1-68 0 0,16-3-121 0 0,1-1 0 0 0,0 1 0 0 0,-1-1 0 0 0,1-1 0 0 0,0 1 0 0 0,-1-1 0 0 0,1 1 0 0 0,0-2 0 0 0,0 1 0 0 0,0 0-1 0 0,-3-2 122 0 0,7 2-135 0 0,1 1-1 0 0,-1 0 1 0 0,0-1-1 0 0,1 1 0 0 0,-1-1 1 0 0,0 1-1 0 0,1-1 0 0 0,-1 1 1 0 0,1-1-1 0 0,-1 1 1 0 0,1-1-1 0 0,-1 0 0 0 0,1 1 1 0 0,-1-1-1 0 0,1 0 0 0 0,0 0 1 0 0,-1 1-1 0 0,1-2 136 0 0,-1-4-5382 0 0</inkml:trace>
  <inkml:trace contextRef="#ctx0" brushRef="#br0" timeOffset="42885.732">11592 2918 10680 0 0,'1'0'64'0'0,"0"0"1"0"0,0 0-1 0 0,0 0 1 0 0,0-1-1 0 0,-1 1 1 0 0,1 0-1 0 0,0 0 1 0 0,0 0 0 0 0,0 0-1 0 0,0 1 1 0 0,-1-1-1 0 0,1 0 1 0 0,0 0-1 0 0,0 0 1 0 0,0 1-1 0 0,0-1 1 0 0,-1 0-1 0 0,2 1-64 0 0,8 13 865 0 0,-10-13-907 0 0,2 3 206 0 0,0 1 0 0 0,0-1-1 0 0,-1 0 1 0 0,1 1 0 0 0,-1 0 0 0 0,0-1 0 0 0,-1 1 0 0 0,1 0-164 0 0,6 25 911 0 0,-3-15-512 0 0,-1 0 1 0 0,0 0-1 0 0,0 11-399 0 0,1 6 526 0 0,7 64 910 0 0,-7-51-1168 0 0,-4-36-168 0 0,0 1 0 0 0,1 0 1 0 0,0-1-1 0 0,1 1 0 0 0,2 7-100 0 0,-3-15 45 0 0,0 0-1 0 0,0 1 1 0 0,0-1-1 0 0,-1 1 0 0 0,0-1 1 0 0,1 1-1 0 0,-1-1 0 0 0,0 1 1 0 0,0-1-1 0 0,0 1 0 0 0,0 0-44 0 0,10-3 306 0 0,-8-1-271 0 0,1 0 0 0 0,-1 1 1 0 0,1-1-1 0 0,-1 0 0 0 0,0-1 1 0 0,1 1-1 0 0,-1 0 0 0 0,0-1 1 0 0,0 1-1 0 0,0-1 1 0 0,0 0-1 0 0,0 1 0 0 0,-1-1 1 0 0,1 0-1 0 0,0 0 0 0 0,-1 0 1 0 0,2-2-36 0 0,3-7-43 0 0,0 0 0 0 0,0 0 0 0 0,0-3 43 0 0,4-7-114 0 0,26-51 97 0 0,-35 70 70 0 0,0 2-104 0 0,1 0 0 0 0,0 1 0 0 0,0-1 0 0 0,-1 1-1 0 0,1 0 1 0 0,-1-1 0 0 0,1 1 0 0 0,0 0 0 0 0,-1 0 0 0 0,0 0-1 0 0,1 0 1 0 0,-1 0 0 0 0,0 0 0 0 0,1 1 0 0 0,-1-1-1 0 0,0 0 1 0 0,0 1 0 0 0,0-1 0 0 0,0 1 0 0 0,0 0 51 0 0,21 38 153 0 0,-17-28-219 0 0,9 16 166 0 0,-7-11-48 0 0,2-1-1 0 0,5 8-51 0 0,-10-18 6 0 0,0-1 1 0 0,0 0-1 0 0,0 0 0 0 0,1 0 0 0 0,0-1 0 0 0,0 1 0 0 0,0-1 0 0 0,5 3-6 0 0,-6-4 34 0 0,0-1-1 0 0,0 0 1 0 0,0 1-1 0 0,0-1 0 0 0,0-1 1 0 0,1 1-1 0 0,-1-1 1 0 0,1 0-1 0 0,-1 0 1 0 0,1 0-1 0 0,0 0 0 0 0,-1-1 1 0 0,1 0-1 0 0,0 0 1 0 0,-1 0-1 0 0,1 0-33 0 0,7-2-356 0 0,-1 0 0 0 0,1 0-1 0 0,-1-1 1 0 0,0 0 0 0 0,0-1 0 0 0,2-1 356 0 0,-6 2-921 0 0,1-1-1 0 0,-1 0 1 0 0,0-1 0 0 0,0 0-1 0 0,4-4 922 0 0,4-3-1918 0 0</inkml:trace>
  <inkml:trace contextRef="#ctx0" brushRef="#br0" timeOffset="43257.589">12204 3046 12440 0 0,'-8'-4'225'0'0,"0"1"1"0"0,0 0 0 0 0,0 1 0 0 0,0 0 0 0 0,-4-1-226 0 0,10 3 72 0 0,-1-1-1 0 0,1 1 1 0 0,-1 0 0 0 0,1 0 0 0 0,-1 0-1 0 0,0 0 1 0 0,1 0 0 0 0,-1 1-1 0 0,1-1 1 0 0,-1 1 0 0 0,1 0 0 0 0,-1 0-1 0 0,1 0 1 0 0,0 0 0 0 0,-1 0-1 0 0,1 0 1 0 0,0 1 0 0 0,0-1 0 0 0,-2 2-72 0 0,-12 11 928 0 0,12-11-769 0 0,0 0 1 0 0,0 0-1 0 0,0 1 0 0 0,1-1 1 0 0,-1 1-1 0 0,1 0 0 0 0,0 0 1 0 0,0 0-1 0 0,-1 4-159 0 0,-3 6 219 0 0,0 0 1 0 0,2 0-1 0 0,-1 1 0 0 0,2-1 0 0 0,-2 9-219 0 0,5-16 43 0 0,0-1 0 0 0,1 1 0 0 0,-1 0 0 0 0,1-1 0 0 0,1 1 0 0 0,-1 0 0 0 0,1-1 0 0 0,0 1 0 0 0,1-1 0 0 0,-1 1 0 0 0,1-1 0 0 0,1 0 0 0 0,-1 1-1 0 0,1-1-42 0 0,-2-4 21 0 0,1 0 1 0 0,-1 0-1 0 0,0 0 0 0 0,1 0 0 0 0,-1 0 0 0 0,1-1 0 0 0,0 1 0 0 0,0 0 0 0 0,-1-1 0 0 0,1 1 0 0 0,0-1 0 0 0,0 0 0 0 0,0 0 0 0 0,1 0 0 0 0,-1 0 0 0 0,0 0 1 0 0,0 0-1 0 0,1 0 0 0 0,-1-1 0 0 0,0 1 0 0 0,1-1 0 0 0,-1 0 0 0 0,0 0 0 0 0,1 1 0 0 0,0-2-21 0 0,2 1 38 0 0,-1 0-1 0 0,1-1 1 0 0,-1 1 0 0 0,1-1-1 0 0,-1 0 1 0 0,0-1 0 0 0,1 1-1 0 0,-1-1 1 0 0,0 0-1 0 0,0 0 1 0 0,0 0 0 0 0,0 0-1 0 0,0-1-37 0 0,5-5 50 0 0,-1 1 1 0 0,1-1-1 0 0,-2-1 0 0 0,1 1 0 0 0,-1-1 0 0 0,0-1 0 0 0,-1 1 0 0 0,0-1 0 0 0,2-5-50 0 0,17-32 93 0 0,-21 38-93 0 0,-1 3-13 0 0,-2 5-58 0 0,-1 1-25 0 0,0 0 14 0 0,0 0 8 0 0,4 14-7 0 0,-3-13 77 0 0,-1 1 0 0 0,1-1-1 0 0,-1 0 1 0 0,1 0 0 0 0,-1 1 0 0 0,0-1 0 0 0,0 1-1 0 0,1-1 1 0 0,-1 0 0 0 0,0 1 0 0 0,0-1-1 0 0,0 2 5 0 0,-1 5 2 0 0,0 0 0 0 0,1 1 0 0 0,0-1-1 0 0,1 6-1 0 0,0 12 45 0 0,0-20-40 0 0,0 0-1 0 0,0-1 0 0 0,1 1 1 0 0,-1 0-1 0 0,1-1 0 0 0,0 1 0 0 0,1-1 1 0 0,-1 0-1 0 0,1 0 0 0 0,0 0 1 0 0,1 0-1 0 0,-1 0 0 0 0,1-1 0 0 0,2 3-4 0 0,-4-5-116 0 0,1 0-1 0 0,0 0 1 0 0,0-1-1 0 0,0 1 1 0 0,0-1-1 0 0,0 1 1 0 0,0-1-1 0 0,0 0 1 0 0,0 0 0 0 0,0 0-1 0 0,1-1 1 0 0,-1 1-1 0 0,0-1 1 0 0,1 0-1 0 0,-1 0 1 0 0,0 0-1 0 0,1 0 1 0 0,-1 0-1 0 0,2-1 117 0 0,8-2-6502 0 0</inkml:trace>
  <inkml:trace contextRef="#ctx0" brushRef="#br0" timeOffset="43844.841">12582 2992 13936 0 0,'-3'-2'88'0'0,"0"1"1"0"0,0-1 0 0 0,0 1 0 0 0,0 0 0 0 0,-1 0-1 0 0,1 0 1 0 0,0 1 0 0 0,-1-1 0 0 0,1 1 0 0 0,0 0-1 0 0,-1 0 1 0 0,1 0 0 0 0,0 0 0 0 0,-1 0 0 0 0,1 1-1 0 0,-2 0-88 0 0,-2 1 71 0 0,1-1 0 0 0,0 2-1 0 0,0-1 1 0 0,0 1-1 0 0,0-1 1 0 0,1 1-1 0 0,-1 1 1 0 0,-1 0-71 0 0,5-2 49 0 0,1 0 0 0 0,-1-1 1 0 0,0 1-1 0 0,1 0 0 0 0,-1 0 1 0 0,1 0-1 0 0,0 0 0 0 0,-1 0 1 0 0,1 1-1 0 0,0-1 0 0 0,0 0 1 0 0,1 0-1 0 0,-1 1 0 0 0,0-1 0 0 0,1 0 1 0 0,-1 1-1 0 0,1-1 0 0 0,0 1-49 0 0,0 2 61 0 0,-1 0 0 0 0,1 1 0 0 0,1-1 0 0 0,-1 0 0 0 0,1 0 0 0 0,0 0 0 0 0,0 0-1 0 0,1 1-60 0 0,2 4 68 0 0,1 0 0 0 0,0 1 0 0 0,0-2-1 0 0,2 1 1 0 0,-1-1 0 0 0,1 1-1 0 0,0-2 1 0 0,1 1 0 0 0,1 0-68 0 0,-2-3 86 0 0,-1 0 0 0 0,1 0-1 0 0,6 2-85 0 0,10 10 89 0 0,3 1-10 0 0,-21-16-4 0 0,-1-1-1 0 0,0 1 1 0 0,0 0 0 0 0,0 0 0 0 0,0 1 0 0 0,-1-1 0 0 0,1 1 0 0 0,-1 0-1 0 0,0 0-74 0 0,-3-3 34 0 0,1 0 0 0 0,-1-1 0 0 0,0 1 0 0 0,0 0-1 0 0,0-1 1 0 0,1 1 0 0 0,-1 0 0 0 0,0-1 0 0 0,0 1-1 0 0,0 0 1 0 0,0-1 0 0 0,0 1 0 0 0,-1 0 0 0 0,1-1-1 0 0,0 1 1 0 0,0 0 0 0 0,0-1 0 0 0,0 1 0 0 0,-1 0-1 0 0,1-1 1 0 0,0 1 0 0 0,-1-1 0 0 0,1 1-1 0 0,-1-1 1 0 0,1 1 0 0 0,0 0 0 0 0,-1-1 0 0 0,1 1-1 0 0,-1-1 1 0 0,1 0 0 0 0,-1 1-34 0 0,-16 10 236 0 0,5-6-124 0 0,0 0 0 0 0,1-1-1 0 0,-1 0 1 0 0,-1-1-1 0 0,1-1 1 0 0,0 0 0 0 0,-9 0-112 0 0,-42 5 21 0 0,63-7 35 0 0,0 0 21 0 0,11-6 70 0 0,3 1-131 0 0,0 1 0 0 0,0 0 0 0 0,0 1 0 0 0,1 1 0 0 0,13-1-16 0 0,27-4-3 0 0,-14-1 33 0 0,-1-2-1 0 0,-1-2 0 0 0,0-1 1 0 0,34-17-30 0 0,-53 19 12 0 0,1-1 1 0 0,-2-1-1 0 0,0-1 0 0 0,0 0 1 0 0,-1-1-1 0 0,0-3-12 0 0,-11 12-13 0 0,0-2-1 0 0,-1 1 1 0 0,0-1-1 0 0,1-2 14 0 0,-5 7-16 0 0,0-1 0 0 0,0 1 1 0 0,0 0-1 0 0,-1-1 0 0 0,1 0 0 0 0,-1 1 1 0 0,0-1-1 0 0,0 0 0 0 0,0 0 0 0 0,0 1 0 0 0,-1-4 16 0 0,0 7-3 0 0,0 0-1 0 0,0-1 1 0 0,0 1-1 0 0,-1 0 1 0 0,1-1-1 0 0,0 1 1 0 0,0 0-1 0 0,-1 0 1 0 0,1-1-1 0 0,0 1 1 0 0,-1 0-1 0 0,1 0 1 0 0,0-1-1 0 0,-1 1 0 0 0,1 0 1 0 0,0 0-1 0 0,-1 0 1 0 0,1 0-1 0 0,-1 0 1 0 0,1-1-1 0 0,0 1 1 0 0,-1 0-1 0 0,1 0 1 0 0,-1 0-1 0 0,1 0 1 0 0,0 0-1 0 0,-1 0 1 0 0,1 0-1 0 0,0 0 4 0 0,-15 0-46 0 0,13 0 37 0 0,-3 1-10 0 0,0 0 0 0 0,0 1 0 0 0,-1-1-1 0 0,1 1 1 0 0,1 0 0 0 0,-1 0 0 0 0,0 1 0 0 0,1 0 0 0 0,-1-1 0 0 0,1 1-1 0 0,-3 2 20 0 0,-1 2 14 0 0,-1 1-1 0 0,1 0 0 0 0,1 0 0 0 0,-1 0 0 0 0,1 1 1 0 0,1 0-1 0 0,-4 6-13 0 0,8-11 28 0 0,-1 1 1 0 0,1-1 0 0 0,0 1-1 0 0,0-1 1 0 0,0 1 0 0 0,0 0-1 0 0,1 0 1 0 0,0 0 0 0 0,0 0 0 0 0,1 0-1 0 0,-1 0 1 0 0,1 0 0 0 0,0 0-1 0 0,0 0 1 0 0,1 0 0 0 0,-1 0-1 0 0,2 4-28 0 0,0-4 32 0 0,0 0-1 0 0,0 0 1 0 0,1 0-1 0 0,-1-1 0 0 0,1 1 1 0 0,0-1-1 0 0,0 0 0 0 0,1 0 1 0 0,-1 0-1 0 0,1 0 1 0 0,0-1-1 0 0,0 1 0 0 0,0-1 1 0 0,0 0-1 0 0,0 0 1 0 0,4 1-32 0 0,3 1 47 0 0,-1 0 1 0 0,1-1 0 0 0,0 0-1 0 0,0-1 1 0 0,0 0 0 0 0,0-1-1 0 0,5 0-47 0 0,35 7-176 0 0,-23-4-5821 0 0,-7-2-993 0 0</inkml:trace>
  <inkml:trace contextRef="#ctx0" brushRef="#br0" timeOffset="53282.92">11412 4042 6648 0 0,'0'0'149'0'0,"0"0"23"0"0,0 0 12 0 0,8 0 7 0 0,-4 0-73 0 0,0 0 1 0 0,0 0 0 0 0,0 0 0 0 0,0-1-1 0 0,0 0 1 0 0,-1 0 0 0 0,2 0-119 0 0,7-2 570 0 0,28 1 1173 0 0,-39 2-1467 0 0,-1 0 32 0 0,15-8 3076 0 0,-17 6-3334 0 0,0 0 1 0 0,1 1 0 0 0,-1-1 0 0 0,0 1 0 0 0,0-1-1 0 0,-1 1 1 0 0,1-1 0 0 0,0 1 0 0 0,0 0 0 0 0,-1 0 0 0 0,1 0-1 0 0,-1 1 1 0 0,1-1 0 0 0,0 0 0 0 0,-1 1 0 0 0,-1-1-51 0 0,-8 0 336 0 0,1 0 0 0 0,-13 0-336 0 0,-4-1 306 0 0,23 1-167 0 0,0 0-1 0 0,0 1 1 0 0,0 0 0 0 0,-1 0 0 0 0,1 0-1 0 0,0 1 1 0 0,0-1 0 0 0,0 1-1 0 0,-3 1-138 0 0,-11 4 539 0 0,16-6-477 0 0,-1 1 0 0 0,0 0-1 0 0,1 0 1 0 0,-1 0 0 0 0,1 1 0 0 0,-1-1-1 0 0,1 1 1 0 0,0 0 0 0 0,0 0 0 0 0,-1 0-1 0 0,1 0 1 0 0,1 0 0 0 0,-3 3-62 0 0,-13 16 117 0 0,15-14-84 0 0,0 1-1 0 0,1 0 1 0 0,0 0-1 0 0,1 0 1 0 0,0 0-1 0 0,0 0 1 0 0,0 0 0 0 0,1 0-1 0 0,1 0 1 0 0,-1 0-1 0 0,1 0 1 0 0,2 6-33 0 0,1 30 573 0 0,-1 1 0 0 0,-3 25-573 0 0,0-48 156 0 0,-2 166 1260 0 0,-7-127-1474 0 0,5-1 388 0 0,2-41-330 0 0,1-2-190 0 0,-5-11-258 0 0,4-5-3136 0 0,-1-1 1887 0 0</inkml:trace>
  <inkml:trace contextRef="#ctx0" brushRef="#br0" timeOffset="54154.576">11074 4372 12416 0 0,'0'0'365'0'0,"-8"-10"142"0"0,-9-3-138 0 0,16 13 40 0 0,-4 0 2939 0 0,11 0-3191 0 0,61-1 1815 0 0,34-5-1972 0 0,-60 2 307 0 0,1-3 0 0 0,14-5-307 0 0,-22 4 115 0 0,1 2 0 0 0,7 0-115 0 0,-38 6 13 0 0,-1 0 0 0 0,0 0 0 0 0,1 0 0 0 0,-1 0 0 0 0,0 1 0 0 0,1-1 1 0 0,-1 1-1 0 0,0 0 0 0 0,0 0 0 0 0,1 0 0 0 0,-1 0 0 0 0,0 1 0 0 0,0-1 0 0 0,0 1 0 0 0,-1 0 0 0 0,1 0 0 0 0,0 0-13 0 0,-1 0 19 0 0,-1 0 0 0 0,0 0 1 0 0,1 0-1 0 0,-1 0 1 0 0,0 0-1 0 0,0 0 0 0 0,0 0 1 0 0,-1 0-1 0 0,1 0 0 0 0,0 1 1 0 0,-1-1-1 0 0,1 0 0 0 0,-1 1-19 0 0,3 30 187 0 0,-3 15 69 0 0,0-46-236 0 0,0 0 0 0 0,-1-1 0 0 0,1 1-1 0 0,0-1 1 0 0,-1 1 0 0 0,1-1-1 0 0,-1 1 1 0 0,1-1 0 0 0,-2 2-20 0 0,-2 9 46 0 0,-6 9 298 0 0,9-19-240 0 0,0 4 190 0 0,25-27-430 0 0,7-4-262 0 0,-28 22 374 0 0,1-1-1 0 0,0 2 0 0 0,0-1 0 0 0,1 0 1 0 0,-1 1-1 0 0,1 0 0 0 0,4-2 25 0 0,12-6-27 0 0,-12 6-34 0 0,0-1-1 0 0,1 2 0 0 0,0 0 0 0 0,8-2 62 0 0,25-9-121 0 0,-33 11 109 0 0,1-1-1 0 0,0 2 1 0 0,1-1-1 0 0,-1 2 1 0 0,2-1 12 0 0,39-7-74 0 0,44-14 2 0 0,-80 20 72 0 0,1-2 0 0 0,-1 0 0 0 0,0 0 0 0 0,0-2 0 0 0,-1 0 0 0 0,0 0 0 0 0,8-7 0 0 0,-18 11 0 0 0,-1 1 0 0 0,0-1 0 0 0,0-1 0 0 0,0 1 0 0 0,0 0 0 0 0,0-1 0 0 0,-1 0 0 0 0,3-3 0 0 0,-5 1-10 0 0,-2 5 6 0 0,0 0 0 0 0,1 0 0 0 0,-1 0 0 0 0,0 0 0 0 0,0 0 1 0 0,0 0-1 0 0,1 0 0 0 0,-1 0 0 0 0,0 0 0 0 0,0 1 0 0 0,0-1 0 0 0,-1 0 1 0 0,1 1-1 0 0,0-1 4 0 0,-1-1-12 0 0,-2 0 2 0 0,0 0-1 0 0,0 0 0 0 0,0 0 0 0 0,0 1 1 0 0,0-1-1 0 0,0 1 0 0 0,0 0 0 0 0,0 0 1 0 0,-1 1-1 0 0,-1-1 11 0 0,-47 0-107 0 0,36 1 72 0 0,9 0 40 0 0,-1 1-1 0 0,1 0 1 0 0,-1 0-1 0 0,1 1 1 0 0,0 0-1 0 0,-1 1 1 0 0,1 0-1 0 0,0 0 1 0 0,1 1-1 0 0,-1 0 1 0 0,0 0-1 0 0,0 1-4 0 0,3-2 24 0 0,1 1-1 0 0,-1-1 0 0 0,1 1 0 0 0,0 0 0 0 0,0 0 1 0 0,0 0-1 0 0,0 0 0 0 0,1 1 0 0 0,0-1 0 0 0,0 1 1 0 0,0 0-1 0 0,0 0 0 0 0,1 0 0 0 0,0 0 0 0 0,0 1 1 0 0,0-1-1 0 0,0 1 0 0 0,1 3-23 0 0,-1-3 43 0 0,1 0 1 0 0,1 0-1 0 0,-1 0 1 0 0,1 1-1 0 0,0-1 1 0 0,1 0-1 0 0,-1 0 0 0 0,1 0 1 0 0,1 1-1 0 0,-1-1 1 0 0,1 0-1 0 0,0-1 0 0 0,0 1 1 0 0,0 0-1 0 0,1 0 1 0 0,2 2-44 0 0,-2-4 1 0 0,0 0 1 0 0,1-1 0 0 0,0 1 0 0 0,0 0-1 0 0,0-1 1 0 0,0 0 0 0 0,0 0 0 0 0,1 0-1 0 0,-1-1 1 0 0,1 1 0 0 0,0-1 0 0 0,0 0-1 0 0,0 0 1 0 0,0-1 0 0 0,0 0-1 0 0,2 1-1 0 0,7 0-94 0 0,0 0 0 0 0,0 0-1 0 0,1-2 1 0 0,-1 0 0 0 0,8-1 94 0 0,20-7-2315 0 0,-20 4 944 0 0</inkml:trace>
  <inkml:trace contextRef="#ctx0" brushRef="#br0" timeOffset="54582.842">12398 4142 14888 0 0,'0'0'332'0'0,"-8"1"823"0"0,0 2-1082 0 0,1-1 67 0 0,-1 1 0 0 0,1 0 0 0 0,1 1 0 0 0,-1 0 0 0 0,1 0-1 0 0,-3 2-139 0 0,-4 4 561 0 0,9-7-403 0 0,1 0 0 0 0,-1 0 0 0 0,1 0 1 0 0,-1 0-1 0 0,1 1 0 0 0,0 0 0 0 0,0-1 0 0 0,1 1 0 0 0,-2 3-158 0 0,-4 8 286 0 0,0 0-1 0 0,2 1 0 0 0,-1-1 1 0 0,2 1-1 0 0,0 1 0 0 0,-2 15-285 0 0,6-27 23 0 0,0 0 0 0 0,1 0-1 0 0,-1 0 1 0 0,1 0-1 0 0,0-1 1 0 0,0 1-1 0 0,0 0 1 0 0,1 0 0 0 0,0 0-1 0 0,0 0 1 0 0,0 0-1 0 0,0-1 1 0 0,1 1-1 0 0,1 3-22 0 0,-2-7 15 0 0,0 0 0 0 0,-1 0 0 0 0,1-1 0 0 0,0 1 0 0 0,0 0 0 0 0,-1 0 0 0 0,1-1 0 0 0,0 1 0 0 0,0-1 0 0 0,0 1 0 0 0,0-1 0 0 0,0 1 0 0 0,0-1 0 0 0,0 1 0 0 0,0-1 0 0 0,0 0 0 0 0,0 0 0 0 0,0 1 0 0 0,0-1 0 0 0,0 0 0 0 0,0 0 0 0 0,0 0 0 0 0,0 0 0 0 0,0 0 0 0 0,0 0-1 0 0,0 0 1 0 0,0-1 0 0 0,0 1 0 0 0,0 0 0 0 0,1-1-15 0 0,3 0 25 0 0,-1-1-1 0 0,0 0 1 0 0,0 0-1 0 0,0 0 1 0 0,0 0-1 0 0,2-2-24 0 0,-1-1-11 0 0,0 0-1 0 0,0 0 1 0 0,0 0-1 0 0,-1 0 1 0 0,0-1 0 0 0,0 0-1 0 0,0 0 12 0 0,-2 2-38 0 0,1-1-1 0 0,0 1 0 0 0,-1 1 1 0 0,1-1-1 0 0,0 0 1 0 0,1 1-1 0 0,-1-1 1 0 0,1 1-1 0 0,0 0 1 0 0,-1 0-1 0 0,1 0 1 0 0,0 1-1 0 0,4-2 39 0 0,-7 3-67 0 0,16 9-110 0 0,-14-7 164 0 0,-1 1 0 0 0,0 0 0 0 0,1 0 0 0 0,-1 0 0 0 0,0 0 0 0 0,0 0 0 0 0,-1 0 0 0 0,1 1 1 0 0,0-1-1 0 0,-1 1 0 0 0,1-1 0 0 0,-1 1 0 0 0,0 0 0 0 0,0-1 13 0 0,2 5-21 0 0,-1 0 1 0 0,1 1 0 0 0,-2-1-1 0 0,2 7 21 0 0,8 38 11 0 0,-6-16 106 0 0,0 4 225 0 0,0 36-342 0 0,-6-51-25 0 0,0-16 56 0 0,1 0 1 0 0,0 0 0 0 0,0 0 0 0 0,1 0-1 0 0,0 0 1 0 0,1 0 0 0 0,0 1-32 0 0,-1-7 46 0 0,0 0-1 0 0,-1 0 1 0 0,1 0 0 0 0,-1 0 0 0 0,1 0-1 0 0,-1 0 1 0 0,0 2-46 0 0,0-4-212 0 0,0-1-20 0 0,0 0-57 0 0,0 0-214 0 0,0-7-1896 0 0,0-2-4208 0 0</inkml:trace>
  <inkml:trace contextRef="#ctx0" brushRef="#br0" timeOffset="55560.318">12586 4109 11312 0 0,'0'0'256'0'0,"0"0"34"0"0,0 0 21 0 0,0 0-35 0 0,7 3-169 0 0,-7-2-97 0 0,1-1 1 0 0,-1 0 0 0 0,1 1-1 0 0,-1-1 1 0 0,1 1 0 0 0,-1-1-1 0 0,1 0 1 0 0,-1 1-1 0 0,1-1 1 0 0,-1 1 0 0 0,1-1-1 0 0,-1 1 1 0 0,0 0 0 0 0,1-1-1 0 0,-1 1 1 0 0,0-1 0 0 0,0 1-1 0 0,0 0 1 0 0,1-1 0 0 0,-1 1-1 0 0,0-1 1 0 0,0 1 0 0 0,0 0-1 0 0,0 0-10 0 0,0 1 203 0 0,12 23 1087 0 0,-8-17-835 0 0,0 0 0 0 0,0 0 0 0 0,-1 1 0 0 0,0 0-455 0 0,9 40 1739 0 0,-8-25-1076 0 0,2-1 1 0 0,1 0 0 0 0,1 0-1 0 0,0 0 1 0 0,7 8-664 0 0,2-4 590 0 0,-15-26-419 0 0,-1 0-96 0 0,2 1-58 0 0,0 0 0 0 0,0-1 0 0 0,0 0 0 0 0,1 0 0 0 0,-1 0 0 0 0,0 0 0 0 0,0 0 0 0 0,1 0 0 0 0,-1-1 0 0 0,0 0 1 0 0,1 0-1 0 0,-1 0 0 0 0,0 0 0 0 0,1 0 0 0 0,-1 0 0 0 0,0-1 0 0 0,0 0 0 0 0,1 0 0 0 0,-1 0 0 0 0,0 0 0 0 0,0 0 1 0 0,0 0-1 0 0,0-1 0 0 0,0 0 0 0 0,0 1 0 0 0,0-1 0 0 0,-1 0 0 0 0,1 0 0 0 0,-1-1 0 0 0,1 1 0 0 0,-1-1 0 0 0,0 1-17 0 0,8-10 18 0 0,-2 1-1 0 0,0-1 1 0 0,0-1-1 0 0,-1 0 1 0 0,-1 0-1 0 0,0 0 1 0 0,0-1-18 0 0,0-2-62 0 0,-4 8 8 0 0,2 0-1 0 0,-1 0 1 0 0,1 0-1 0 0,0 1 0 0 0,3-4 55 0 0,-6 10-64 0 0,-1 1-28 0 0,11 17-101 0 0,8 34 53 0 0,-8-20 145 0 0,7 13-5 0 0,-17-41 11 0 0,0 0 0 0 0,1-1 0 0 0,-1 0 0 0 0,1 1 0 0 0,0-1 0 0 0,0 0 0 0 0,0 0 0 0 0,0 0 0 0 0,0 0 0 0 0,0 0 0 0 0,0 0 0 0 0,0-1 0 0 0,1 1 0 0 0,-1-1 0 0 0,1 1 0 0 0,-1-1 0 0 0,1 0 0 0 0,0 0 0 0 0,2 0-11 0 0,-1 0 14 0 0,1 0-1 0 0,-1-1 0 0 0,1 1 0 0 0,-1-1 1 0 0,1 0-1 0 0,-1 0 0 0 0,1-1 0 0 0,-1 0 1 0 0,0 1-1 0 0,1-1 0 0 0,-1-1 0 0 0,1 1-13 0 0,8-4 69 0 0,-4 3-36 0 0,-1-1 0 0 0,1 0 0 0 0,-1-1 0 0 0,0 0-1 0 0,0 0 1 0 0,0-1 0 0 0,4-2-33 0 0,-3-1 31 0 0,0 0 0 0 0,0-1 0 0 0,-1 0 0 0 0,0 0 0 0 0,0-1 0 0 0,-1 0 0 0 0,-1 0 0 0 0,0 0 0 0 0,0-2-31 0 0,-1 4-39 0 0,-2 0 1 0 0,1-1 0 0 0,-1 1 0 0 0,-1-1 0 0 0,1 0 0 0 0,-1 0 0 0 0,-1 0 0 0 0,0 0 0 0 0,0 0 0 0 0,-1 0-1 0 0,0 0 1 0 0,-1-3 38 0 0,1 9-23 0 0,-1 0-1 0 0,1 0 0 0 0,-1-1 0 0 0,0 1 0 0 0,0 0 0 0 0,0 0 1 0 0,0 1-1 0 0,0-1 0 0 0,-1 0 0 0 0,0 0 0 0 0,1 1 0 0 0,-1-1 1 0 0,0 0-1 0 0,0 1 0 0 0,0 0 0 0 0,-1 0 0 0 0,1-1 1 0 0,0 1-1 0 0,-1 0 0 0 0,0 1 0 0 0,1-1 0 0 0,-1 0 0 0 0,0 1 1 0 0,0 0-1 0 0,0 0 0 0 0,0 0 0 0 0,0 0 0 0 0,-1 0 24 0 0,-1 0-25 0 0,0 0-1 0 0,-1 0 0 0 0,1 1 1 0 0,0 0-1 0 0,-1 0 0 0 0,1 0 1 0 0,-1 1-1 0 0,1 0 1 0 0,0 0-1 0 0,0 0 0 0 0,-1 0 1 0 0,1 1-1 0 0,0 0 0 0 0,0 0 1 0 0,1 1-1 0 0,-2 0 26 0 0,3-1-1 0 0,-1 1 0 0 0,1 0 0 0 0,0 1 0 0 0,0-1-1 0 0,1 0 1 0 0,-1 1 0 0 0,1-1 0 0 0,-1 1 0 0 0,0 1 1 0 0,-4 8-1 0 0,3-5 9 0 0,0 0 0 0 0,1 0 0 0 0,0 0 0 0 0,1 1 0 0 0,0-1 0 0 0,0 1 0 0 0,1 0 0 0 0,-1 7-8 0 0,1-9 13 0 0,1 0 0 0 0,-1 1 0 0 0,1-1 0 0 0,1 0 0 0 0,-1 1 0 0 0,1-1 0 0 0,1 0 0 0 0,-1 1 0 0 0,1-1 0 0 0,1 0 0 0 0,-1 0 0 0 0,1-1 0 0 0,0 1 0 0 0,2 2-13 0 0,-3-7 12 0 0,-1 0 1 0 0,1 0 0 0 0,0 0-1 0 0,0 0 1 0 0,-1 0 0 0 0,2 0-1 0 0,-1 0 1 0 0,0-1 0 0 0,0 1-1 0 0,0-1 1 0 0,1 0 0 0 0,-1 0-1 0 0,1 1 1 0 0,-1-1 0 0 0,1-1-1 0 0,-1 1-12 0 0,3 0 25 0 0,-1 0-1 0 0,1-1 0 0 0,-1 1 1 0 0,1-1-1 0 0,0 0 0 0 0,-1-1 1 0 0,1 1-1 0 0,-1-1 0 0 0,2 0-24 0 0,7-2 60 0 0,0-1 1 0 0,0-1-1 0 0,0 0 0 0 0,0-1 0 0 0,9-6-60 0 0,-11 6 15 0 0,-1 1 17 0 0,-1 0 1 0 0,-1-1-1 0 0,7-5-32 0 0,21-18 36 0 0,2 2 0 0 0,3 0-36 0 0,-36 24-14 0 0,0 1-1 0 0,0-1 0 0 0,1 1 0 0 0,-1 0 1 0 0,0 1-1 0 0,5-1 15 0 0,-4 0 4 0 0,-4 2-7 0 0,-1 0 1 0 0,0 0-1 0 0,0 0 0 0 0,0 0 0 0 0,0 0 0 0 0,0 0 0 0 0,0 0 1 0 0,0 0-1 0 0,1 1 0 0 0,-1-1 0 0 0,0 0 0 0 0,0 1 0 0 0,0-1 0 0 0,0 1 1 0 0,0-1-1 0 0,0 1 0 0 0,0-1 0 0 0,0 1 0 0 0,-1 0 0 0 0,1-1 0 0 0,0 1 1 0 0,0 0-1 0 0,0 0 0 0 0,0 0 3 0 0,1 2 9 0 0,0 0 1 0 0,1 0-1 0 0,-1 1 1 0 0,-1-1-1 0 0,1 0 0 0 0,0 1-9 0 0,1 6-63 0 0,0-1 0 0 0,-1 1-1 0 0,0 0 1 0 0,-1 0 0 0 0,0 0-1 0 0,0 8 64 0 0,4 31 4 0 0,-2-30-4 0 0,-2-12 12 0 0,-1-5 48 0 0,0-2 12 0 0,0 0 0 0 0,1 0-59 0 0,0-1 0 0 0,0 1 0 0 0,0-1-1 0 0,0 1 1 0 0,0-1 0 0 0,0 1-1 0 0,0-1 1 0 0,0 1 0 0 0,0-1 0 0 0,0 0-1 0 0,0 0 1 0 0,0 1 0 0 0,0-1-1 0 0,0 0 1 0 0,-1 0 0 0 0,1 0 0 0 0,0 0-1 0 0,-1 0 1 0 0,1 0 0 0 0,-1 0 0 0 0,1-1-13 0 0,11-25 115 0 0,-9 21-68 0 0,4-13-39 0 0,-5 13-20 0 0,0-1 0 0 0,1 1 1 0 0,-1 1-1 0 0,1-1 1 0 0,1 0-1 0 0,-1 1 0 0 0,2-1 12 0 0,6-9-97 0 0,-6 8 75 0 0,0 1-1 0 0,1 0 0 0 0,0 0 1 0 0,0 0 22 0 0,-4 4-8 0 0,1 0 0 0 0,0 0 0 0 0,0 0 0 0 0,0 0 0 0 0,0 1 0 0 0,0-1 0 0 0,0 1 0 0 0,0 0 1 0 0,1 0-1 0 0,-1 0 0 0 0,3 0 8 0 0,-3 1-16 0 0,0 0 0 0 0,0 0 0 0 0,0 0 0 0 0,0 0 1 0 0,0 0-1 0 0,-1 1 0 0 0,1-1 0 0 0,0 1 1 0 0,0 0-1 0 0,-1 0 0 0 0,1 0 0 0 0,0 0 0 0 0,-1 0 1 0 0,1 1-1 0 0,1 1 16 0 0,5 3-14 0 0,0 1 0 0 0,-1 0 1 0 0,5 5 13 0 0,3 3 15 0 0,-9-8-2 0 0,0 1 0 0 0,-1 0 0 0 0,0 0 1 0 0,3 5-14 0 0,7 10 11 0 0,-15-22-7 0 0,0 0 0 0 0,-1 0 0 0 0,1 0 0 0 0,-1 0 0 0 0,1 0 0 0 0,-1 0 0 0 0,0 0 0 0 0,1 1 0 0 0,-1-1 0 0 0,0 0 1 0 0,0 0-1 0 0,0 0-4 0 0,0 0 1 0 0,0 0 0 0 0,0 0-1 0 0,1 0 1 0 0,-1 0 0 0 0,0 0 0 0 0,0 0 0 0 0,1 0 0 0 0,-1 0 0 0 0,0 0 0 0 0,1 0 0 0 0,-1 0 0 0 0,1-1 0 0 0,-1 1 0 0 0,1 0 0 0 0,-1 0 0 0 0,1 0-1 0 0,15 8 29 0 0,-15-8-159 0 0,2 0-70 0 0,13 3-1142 0 0,-2-2-3507 0 0,1 1-1861 0 0</inkml:trace>
  <inkml:trace contextRef="#ctx0" brushRef="#br0" timeOffset="56837.208">14266 3945 15120 0 0,'0'0'340'0'0,"0"0"50"0"0,0 0 25 0 0,0 0-49 0 0,-8 3-222 0 0,-7 3-40 0 0,-30 11 1234 0 0,34-11-952 0 0,6-4-201 0 0,0 0-1 0 0,0 0 1 0 0,1 1 0 0 0,-1 0 0 0 0,1 0 0 0 0,0 0-1 0 0,-1 0 1 0 0,1 1 0 0 0,-3 3-185 0 0,-13 13 427 0 0,17-16-329 0 0,-1-1-1 0 0,1 1 1 0 0,-1-1 0 0 0,1 1 0 0 0,0 0-1 0 0,0 1-97 0 0,-41 51 768 0 0,37-45-773 0 0,5-9 30 0 0,0 2 0 0 0,0-1 0 0 0,0 0 0 0 0,0 0 0 0 0,0 1 0 0 0,0-1 1 0 0,1 1-1 0 0,0-1 0 0 0,-1 1 0 0 0,1 0 0 0 0,1-1 0 0 0,-1 3-25 0 0,1-5 20 0 0,-1 0 0 0 0,1 1 0 0 0,-1-1 0 0 0,1 1-1 0 0,-1-1 1 0 0,1 1 0 0 0,-1-1 0 0 0,0 0 0 0 0,1 1-1 0 0,-2 0-19 0 0,1-1 18 0 0,0 0-1 0 0,0 1 1 0 0,1-1-1 0 0,-1 0 1 0 0,0 1 0 0 0,1-1-1 0 0,-1 1 1 0 0,1-1-1 0 0,-1 1 1 0 0,1 1-18 0 0,0 0 16 0 0,1 0 0 0 0,-1 0 1 0 0,1 0-1 0 0,-1 1 1 0 0,1-1-1 0 0,0 0 1 0 0,0 0-1 0 0,1 0 0 0 0,-1 0 1 0 0,1-1-1 0 0,-1 1 1 0 0,1 0-1 0 0,0-1 1 0 0,0 1-1 0 0,0-1 0 0 0,0 1 1 0 0,1-1-1 0 0,-1 0 1 0 0,1 0-17 0 0,8 9 157 0 0,-9-11-104 0 0,-2 1-47 0 0,0 0-1 0 0,1-1 0 0 0,-1 1 0 0 0,1 0 1 0 0,-1-1-1 0 0,1 1 0 0 0,-1 0 0 0 0,1-1 1 0 0,-1 1-1 0 0,1-1 0 0 0,0 1 1 0 0,-1-1-1 0 0,1 0 0 0 0,0 1 0 0 0,0-1 1 0 0,-1 1-1 0 0,1-1 0 0 0,0 0 0 0 0,0 0 1 0 0,-1 0-1 0 0,1 1-5 0 0,18 8 703 0 0,-6-4-658 0 0,-9-5-61 0 0,-3-1 5 0 0,1 1-106 0 0,-2 0-12 0 0,1 1 27 0 0,4 4 94 0 0,-2-3 39 0 0,-1 1 0 0 0,1 0-1 0 0,0-1 1 0 0,0 1 0 0 0,1-1 0 0 0,-1 0-1 0 0,3 1-30 0 0,40 11 197 0 0,-21-8-197 0 0,-22-5-14 0 0,0-1 0 0 0,0 1 0 0 0,0-1-1 0 0,0 0 1 0 0,0 0 0 0 0,0 0 0 0 0,1 0-1 0 0,-1-1 1 0 0,0 1 0 0 0,0-1 0 0 0,0 0 0 0 0,0 0-1 0 0,1 0 15 0 0,17-5-23 0 0,-10 2 55 0 0,0 0-1 0 0,0-1 0 0 0,0 0 0 0 0,0-1-31 0 0,31-14 115 0 0,-39 19-94 0 0,0-1 0 0 0,0 0 0 0 0,1 1 1 0 0,-1-1-1 0 0,0 0 0 0 0,0-1-21 0 0,17-10 71 0 0,-10 10-63 0 0,-7 2-8 0 0,-1 0 1 0 0,1 0-1 0 0,0-1 0 0 0,0 1 0 0 0,-1 0 0 0 0,1-1 0 0 0,-1 1 0 0 0,1-1 1 0 0,-1 0-1 0 0,0 0 0 0 0,0 0 0 0 0,0 0 0 0 0,1-2 0 0 0,0 1 0 0 0,1 0 0 0 0,-1 0 0 0 0,0 0 0 0 0,1 0 0 0 0,-1 1 0 0 0,1-1 0 0 0,1 1 0 0 0,-1-1 0 0 0,0 1 0 0 0,0-1 0 0 0,0 0 0 0 0,-1 0 0 0 0,1 0 0 0 0,-1 0 0 0 0,1-2 0 0 0,33-44-80 0 0,-37 48 82 0 0,1 1 0 0 0,-1-1 0 0 0,0 1 0 0 0,1-1 0 0 0,-1 0 0 0 0,0 1-1 0 0,0-1 1 0 0,1 1 0 0 0,-1-1 0 0 0,0 0 0 0 0,0 1 0 0 0,0-1 0 0 0,0 1 0 0 0,0-1 0 0 0,0 0-1 0 0,0 1 1 0 0,0-2-2 0 0,-9-14 32 0 0,9 10-32 0 0,1 0 0 0 0,-8 2 0 0 0,-6 1 0 0 0,13 3 0 0 0,0-1 0 0 0,-1 1 0 0 0,1 0 0 0 0,-1 0 0 0 0,1 0 0 0 0,0 0 0 0 0,-1 0 0 0 0,1 0 0 0 0,0 0 0 0 0,-1 0 0 0 0,1 0 0 0 0,-1 0 0 0 0,1 0 0 0 0,0 0 0 0 0,-1 0 0 0 0,1 0 0 0 0,-1 0 0 0 0,1 0 0 0 0,0 0 0 0 0,-1 0 0 0 0,1 1 0 0 0,-1-1 0 0 0,1 0 0 0 0,0 0 0 0 0,-1 0 0 0 0,1 1 0 0 0,0-1 0 0 0,0 0 0 0 0,-1 0 0 0 0,1 1 0 0 0,0-1 0 0 0,-1 0 0 0 0,1 1 0 0 0,0-1 0 0 0,0 0 0 0 0,0 1 0 0 0,-1-1 0 0 0,1 1 0 0 0,0 0 0 0 0,-47 16-17 0 0,46-17 0 0 0,1 0 14 0 0,-1 0 0 0 0,1 0 0 0 0,0 0 1 0 0,-1 0-1 0 0,1 0 0 0 0,0 0 0 0 0,-1 0 0 0 0,1 0 0 0 0,0 0 0 0 0,0 1 1 0 0,-1-1-1 0 0,1 0 0 0 0,0 0 0 0 0,-1 0 0 0 0,1 0 0 0 0,0 1 1 0 0,0-1-1 0 0,-1 0 0 0 0,1 0 0 0 0,0 0 0 0 0,0 1 0 0 0,0-1 0 0 0,-1 0 1 0 0,1 0-1 0 0,0 1 0 0 0,0-1 0 0 0,0 0 0 0 0,0 1 0 0 0,0-1 0 0 0,-1 0 1 0 0,1 0-1 0 0,0 1 0 0 0,0-1 0 0 0,0 0 0 0 0,0 1 0 0 0,0-1 1 0 0,0 0-1 0 0,0 1 0 0 0,0-1 0 0 0,0 0 0 0 0,0 1 0 0 0,0-1 0 0 0,0 0 1 0 0,0 0-1 0 0,1 1 0 0 0,-1-1 0 0 0,0 0 0 0 0,0 1 0 0 0,0-1 0 0 0,0 0 1 0 0,0 0-1 0 0,1 1 0 0 0,-1-1 0 0 0,0 0 0 0 0,0 0 0 0 0,0 1 0 0 0,1-1 1 0 0,-1 0-1 0 0,0 0 0 0 0,1 1 3 0 0,-1-1 9 0 0,0 0-7 0 0,0 0 1 0 0,0 0 0 0 0,1 0-1 0 0,-1 0 1 0 0,0 0-1 0 0,0 0 1 0 0,0 0-1 0 0,0 1 1 0 0,1-1 0 0 0,-1 0-1 0 0,0 0 1 0 0,0 0-1 0 0,0 0 1 0 0,0 0-1 0 0,0 1 1 0 0,0-1-1 0 0,1 0 1 0 0,-1 0 0 0 0,0 0-1 0 0,0 1 1 0 0,0-1-1 0 0,0 0 1 0 0,0 0-1 0 0,0 0 1 0 0,0 1 0 0 0,0-1-1 0 0,0 0 1 0 0,0 0-1 0 0,0 0 1 0 0,0 1-1 0 0,0-1 1 0 0,0 0 0 0 0,0 0-1 0 0,0 0 1 0 0,0 1-1 0 0,0-1 1 0 0,0 0-1 0 0,0 0 1 0 0,0 0 0 0 0,-1 0-1 0 0,1 1 1 0 0,0-1-1 0 0,0 0 1 0 0,0 0-1 0 0,0 0 1 0 0,0 0-1 0 0,0 1 1 0 0,-1-1 0 0 0,1 0-1 0 0,0 0 1 0 0,0 0-1 0 0,0 0 1 0 0,0 0-1 0 0,-1 0 1 0 0,1 0 0 0 0,0 1-1 0 0,0-1 1 0 0,0 0-1 0 0,-1 0 1 0 0,1 0-1 0 0,0 0 1 0 0,0 0-3 0 0,-6 2 32 0 0,5-2-76 0 0,7-1-24 0 0,6 0 20 0 0,10-2 37 0 0,-9 0 11 0 0,-12 4-1 0 0,0 0-1 0 0,1 0 1 0 0,-1 0-1 0 0,0 0 1 0 0,0 1 0 0 0,0-1-1 0 0,0 0 1 0 0,0 1-1 0 0,0-1 1 0 0,0 0-1 0 0,0 1 1 0 0,-1-1-1 0 0,1 1 1 0 0,0-1-1 0 0,-1 1 1 0 0,1 0 0 0 0,-1-1-1 0 0,0 1 1 0 0,0 0-1 0 0,1-1 1 0 0,-1 1-1 0 0,0 1 2 0 0,0 1 0 0 0,1 0 0 0 0,0 0 0 0 0,0 1 0 0 0,0-1 0 0 0,1 0 0 0 0,-1 0 0 0 0,1 0 0 0 0,0 0 0 0 0,2 2 0 0 0,-3-3 0 0 0,1-1 0 0 0,0 1 0 0 0,-1-1 0 0 0,1 1 0 0 0,-1 0 0 0 0,0-1 0 0 0,1 1 0 0 0,-1 0 0 0 0,0 2 0 0 0,-1-3 2 0 0,1-1 0 0 0,-1 1-1 0 0,1 0 1 0 0,-1-1 0 0 0,1 1-1 0 0,0-1 1 0 0,-1 1 0 0 0,1-1 0 0 0,0 1-1 0 0,0-1 1 0 0,1 1-2 0 0,23 19 35 0 0,-18-17-18 0 0,-1-1 1 0 0,1-1 0 0 0,0 1 0 0 0,0-1-1 0 0,0 0 1 0 0,0 0 0 0 0,0-1 0 0 0,0 0 0 0 0,0 0-1 0 0,0-1 1 0 0,1 0 0 0 0,4-1-18 0 0,-7 0 10 0 0,0 0 1 0 0,0 0-1 0 0,0-1 1 0 0,0 0 0 0 0,-1 0-1 0 0,1 0 1 0 0,-1-1-1 0 0,0 1 1 0 0,1-1-1 0 0,-1 0 1 0 0,0 0-1 0 0,-1-1 1 0 0,1 1-1 0 0,0-1 1 0 0,-1 0-1 0 0,0 0 1 0 0,0 0-1 0 0,2-4-10 0 0,4-12-8 0 0,-1 1-54 0 0,0 0-1 0 0,2-11 63 0 0,-4 12-124 0 0,-4 16 107 0 0,-1 0 0 0 0,0-1-1 0 0,0 1 1 0 0,0-1 0 0 0,0 0 0 0 0,-1 1 0 0 0,1-1 0 0 0,-1 0 0 0 0,0 1 0 0 0,1-1 0 0 0,-1 0-1 0 0,0 0 1 0 0,-1-1 17 0 0,1 2 0 0 0,0 1-1 0 0,0 0 0 0 0,0 0 1 0 0,0 0-1 0 0,1 0 0 0 0,-1 0 1 0 0,0 0-1 0 0,0 0 1 0 0,1-1-1 0 0,-1 1 0 0 0,1 0 1 0 0,-1 0-1 0 0,1 0 0 0 0,-1 0 1 0 0,1 0-1 0 0,0 1 0 0 0,-1-1 1 0 0,1 0-1 0 0,0 0 0 0 0,0 0 1 0 0,0 0-1 0 0,-1 1 1 0 0,1-1-1 0 0,0 0 0 0 0,0 1 1 0 0,2-7-544 0 0,-1 11 528 0 0,-1 0 1 0 0,0 0-1 0 0,0 0 0 0 0,0 0 0 0 0,0 0 0 0 0,0 0 0 0 0,-1 0 0 0 0,1 0 0 0 0,-1 0 0 0 0,0 0 1 0 0,-1 0-1 0 0,1 0 0 0 0,-1 3 16 0 0,0 17-62 0 0,0-11 43 0 0,0 1 0 0 0,-1-1 0 0 0,0 0 0 0 0,-3 6 19 0 0,4-12-1 0 0,0 0 0 0 0,0 0-1 0 0,0 0 1 0 0,1 1 0 0 0,1 3 1 0 0,-2 23-47 0 0,-4 10 66 0 0,2 0-1 0 0,2 0 1 0 0,3 24-19 0 0,5-34 50 0 0,-5-26-22 0 0,-1 0 0 0 0,1 0 1 0 0,-1 0-1 0 0,-1 3-28 0 0,4 43 166 0 0,0-15 86 0 0,-3-20-78 0 0,-2-1-1 0 0,0 1 0 0 0,-1 1-173 0 0,0-13 32 0 0,0 1 0 0 0,0-1 0 0 0,-1 1-1 0 0,0-1 1 0 0,-1 0 0 0 0,0 0 0 0 0,0 0 0 0 0,0 0-1 0 0,-1-1 1 0 0,0 0 0 0 0,0 0 0 0 0,0 0 0 0 0,-7 5-32 0 0,5-6 36 0 0,1 0 0 0 0,-1-1 0 0 0,0 1 1 0 0,-1-1-1 0 0,1-1 0 0 0,-1 1 0 0 0,0-1 1 0 0,1-1-1 0 0,-1 1 0 0 0,-6 0-36 0 0,-15 2 96 0 0,-1 0 0 0 0,-12-2-96 0 0,-17 4-1089 0 0,40-4-975 0 0,0-1 0 0 0,0-1 0 0 0,-18-1 2064 0 0,11-3-7734 0 0</inkml:trace>
  <inkml:trace contextRef="#ctx0" brushRef="#br0" timeOffset="57990.032">15728 1886 9472 0 0,'0'0'216'0'0,"0"0"32"0"0,0-1 9 0 0,1-5-38 0 0,2 0-114 0 0,-3 5 204 0 0,0 0-249 0 0,0 1 0 0 0,0-1 0 0 0,1 1 0 0 0,-1-1 0 0 0,0 1 0 0 0,0-1 0 0 0,0 1 0 0 0,0-1 0 0 0,1 1 0 0 0,-1-1 0 0 0,0 1-1 0 0,0-1 1 0 0,1 1 0 0 0,-1-1 0 0 0,0 1 0 0 0,1 0 0 0 0,-1-1 0 0 0,1 1 0 0 0,-1 0 0 0 0,0-1 0 0 0,1 1 0 0 0,-1 0 0 0 0,1-1 0 0 0,-1 1 0 0 0,1 0-1 0 0,-1 0 1 0 0,1-1-60 0 0,16-2 609 0 0,-10 1-158 0 0,-4 2-371 0 0,0-1 0 0 0,0 1 0 0 0,-1-1 1 0 0,1 1-1 0 0,0 0 0 0 0,0 0 0 0 0,0 0 1 0 0,0 0-1 0 0,0 1 0 0 0,0-1 0 0 0,-1 1 1 0 0,1 0-1 0 0,0 0 0 0 0,0 0 0 0 0,-1 0 1 0 0,1 0-1 0 0,-1 0 0 0 0,1 1 0 0 0,-1-1 1 0 0,1 1-1 0 0,-1 0 0 0 0,0 0 0 0 0,0 0 1 0 0,0 0-1 0 0,0 0 0 0 0,0 0 1 0 0,0 0-1 0 0,-1 1 0 0 0,2 1-80 0 0,0 1 33 0 0,1 2 1 0 0,-1-1-1 0 0,0 0 1 0 0,-1 1-1 0 0,1-1 0 0 0,-1 1 1 0 0,0 0-1 0 0,-1 0 0 0 0,0-1 1 0 0,0 1-1 0 0,0 0 1 0 0,-1 0-34 0 0,-2 57 1183 0 0,-2 2-1183 0 0,0-22 412 0 0,-4 44 286 0 0,-3 5-165 0 0,5-1 0 0 0,3 34-533 0 0,5-92 72 0 0,1-1-1 0 0,1 1 0 0 0,2-1 0 0 0,1 0 0 0 0,6 14-71 0 0,-7-28 62 0 0,1 1-1 0 0,1-2 0 0 0,0 1 0 0 0,2-1 0 0 0,2 3-61 0 0,-5-10 8 0 0,0 0-1 0 0,2 0 0 0 0,-1-1 0 0 0,1 1 1 0 0,1-2-1 0 0,0 0 0 0 0,0 0 0 0 0,4 1-7 0 0,-13-9 6 0 0,8 6 37 0 0,0 0 0 0 0,1-1 0 0 0,0 0 0 0 0,0-1 0 0 0,0 0 0 0 0,1-1 0 0 0,9 3-43 0 0,65 12 253 0 0,-81-19-265 0 0,-11 9-58 0 0,3-4 58 0 0,-1-1 1 0 0,0 0-1 0 0,0 0 1 0 0,0-1-1 0 0,-1 0 1 0 0,0 1 11 0 0,1-1-13 0 0,0 0 1 0 0,-1 0-1 0 0,1 1 1 0 0,1 0-1 0 0,-1 0 1 0 0,-3 3 12 0 0,-6 11-39 0 0,1 0 1 0 0,0 1-1 0 0,2 0 0 0 0,0 1 1 0 0,1 1-1 0 0,1-1 0 0 0,-3 14 39 0 0,2-5-14 0 0,2 1 0 0 0,1 1 0 0 0,1-1 0 0 0,2 1-1 0 0,1 9 15 0 0,2 1 0 0 0,2 1 0 0 0,1-1 0 0 0,8 36 0 0 0,8 20 0 0 0,6 4 0 0 0,-14-59 0 0 0,1 4 0 0 0,14 37 0 0 0,-13-50-7 0 0,-1 1-1 0 0,1 15 8 0 0,-9-31 44 0 0,0 0-1 0 0,-1 0 1 0 0,0 1-1 0 0,-2-1 1 0 0,-1 10-44 0 0,1-24 34 0 0,-1 0 0 0 0,0 0-1 0 0,0 0 1 0 0,0-1 0 0 0,0 1 0 0 0,0 0 0 0 0,-1-1 0 0 0,0 1-1 0 0,0-1 1 0 0,0 0 0 0 0,0 1 0 0 0,0-1 0 0 0,-1 0-1 0 0,1 0 1 0 0,-1-1 0 0 0,0 1 0 0 0,0-1 0 0 0,0 1-1 0 0,0-1 1 0 0,0 0 0 0 0,-1 0 0 0 0,-2 2-34 0 0,1-2 35 0 0,0 0-1 0 0,1 0 1 0 0,-1-1 0 0 0,0 1-1 0 0,0-1 1 0 0,0 0 0 0 0,0-1-1 0 0,0 1 1 0 0,0-1 0 0 0,0 0-1 0 0,0 0 1 0 0,0 0 0 0 0,0-1-1 0 0,0 0 1 0 0,0 0 0 0 0,0 0-1 0 0,0-1-34 0 0,0 0-28 0 0,1 0 1 0 0,0-1-1 0 0,0 1 0 0 0,0-1 0 0 0,0 0 0 0 0,1 0 0 0 0,-1 0 0 0 0,1-1 0 0 0,0 1 0 0 0,0-1 0 0 0,0 0 0 0 0,0 0 1 0 0,1 0-1 0 0,-2-3 28 0 0,2 2-474 0 0,1 0 0 0 0,-1 0 0 0 0,1 0 0 0 0,0 0 0 0 0,0 0 474 0 0,0-12-6927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26.5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14 239 18183 0 0,'0'0'532'0'0,"-2"15"208"0"0,1 43 300 0 0,2-51-569 0 0,-1 1-1 0 0,-1 0 0 0 0,1-1 0 0 0,-1 1 1 0 0,-2 6-471 0 0,-3 27 1831 0 0,6-19-1039 0 0,-1-12-511 0 0,1 0 0 0 0,1 0 0 0 0,-1 0 0 0 0,1 0 0 0 0,1 1-281 0 0,-1-9-638 0 0,-1-3 7 0 0,-1-8-985 0 0,-1-13-5662 0 0,1 9 62 0 0</inkml:trace>
  <inkml:trace contextRef="#ctx0" brushRef="#br0" timeOffset="358.337">27 164 12896 0 0,'-4'-13'888'0'0,"3"-2"-1410"0"0,0 7 1874 0 0,1 1 5725 0 0,16 9-9086 0 0,-8 0-5073 0 0</inkml:trace>
  <inkml:trace contextRef="#ctx0" brushRef="#br0" timeOffset="665.087">361 70 17343 0 0,'-2'-1'61'0'0,"1"0"-1"0"0,-1 1 0 0 0,0-1 0 0 0,0 1 1 0 0,0-1-1 0 0,0 1 0 0 0,0 0 0 0 0,1-1 0 0 0,-1 1 1 0 0,0 0-1 0 0,0 1 0 0 0,0-1 0 0 0,0 0 0 0 0,0 0 1 0 0,0 1-1 0 0,0-1 0 0 0,0 1 0 0 0,1-1 0 0 0,-1 1 1 0 0,0 0-1 0 0,0 0 0 0 0,0 0-60 0 0,-7 4-23 0 0,-1 1-1 0 0,1 0 1 0 0,-4 4 23 0 0,3-2 185 0 0,5-5-132 0 0,1 0-1 0 0,0 1 0 0 0,-1 0 0 0 0,1 0 0 0 0,1 0 0 0 0,-1 1 0 0 0,1-1 0 0 0,0 1 0 0 0,-2 2-52 0 0,4-4 36 0 0,-1 0-1 0 0,1 0 1 0 0,0 0-1 0 0,0 0 0 0 0,0 0 1 0 0,0 0-1 0 0,1 0 0 0 0,-1 1 1 0 0,1-1-1 0 0,0 0 0 0 0,0 0 1 0 0,0 1-1 0 0,0-1 0 0 0,1 0 1 0 0,-1 0-1 0 0,1 3-35 0 0,3 4 21 0 0,-1 0-1 0 0,1 0 1 0 0,0-1 0 0 0,1 0-1 0 0,0 0 1 0 0,1 0-1 0 0,0-1 1 0 0,0 0 0 0 0,1 0-1 0 0,0 0 1 0 0,0-1 0 0 0,1 0-1 0 0,-1 0 1 0 0,2-1-1 0 0,3 2-20 0 0,45 36 21 0 0,-50-37 98 0 0,1 0 0 0 0,-1 0 0 0 0,-1 1 0 0 0,1 0 0 0 0,4 8-119 0 0,-11-15 330 0 0,0-1 76 0 0,0 0 12 0 0,-9 10 836 0 0,3-7-1101 0 0,0 0-1 0 0,0 0 1 0 0,0-1-1 0 0,0 0 1 0 0,-1 0-1 0 0,1-1 1 0 0,0 0-1 0 0,-1 0 1 0 0,1 0-1 0 0,-1-1 0 0 0,0 0 1 0 0,0 0-153 0 0,-35 4 86 0 0,30-2-454 0 0,0-1 0 0 0,0 0 0 0 0,1-1 0 0 0,-1 0 0 0 0,0-1 0 0 0,-1 0 368 0 0,7-1-1508 0 0,0-2-68 0 0</inkml:trace>
  <inkml:trace contextRef="#ctx0" brushRef="#br0" timeOffset="840.746">754 101 16527 0 0,'-13'-3'1252'0'0,"5"3"-1171"0"0,0 1 0 0 0,0 1-1 0 0,1 0 1 0 0,-1 0 0 0 0,0 0-1 0 0,1 1 1 0 0,0 0-1 0 0,-1 1 1 0 0,1 0 0 0 0,1 0-1 0 0,-1 0 1 0 0,0 1-1 0 0,0 0-80 0 0,5-2 39 0 0,-1-1 0 0 0,0 0 0 0 0,1 1 0 0 0,-1 0 0 0 0,1 0 0 0 0,0 0 0 0 0,0 0 0 0 0,0 0 1 0 0,0 0-1 0 0,1 0 0 0 0,-1 1 0 0 0,1-1 0 0 0,0 0 0 0 0,0 1 0 0 0,0 0 0 0 0,0-1 0 0 0,1 1 0 0 0,-1-1 0 0 0,1 1 0 0 0,0 0 0 0 0,0-1 0 0 0,0 1 0 0 0,1 0 0 0 0,-1-1 0 0 0,1 1 0 0 0,0-1 0 0 0,0 1 0 0 0,0-1 0 0 0,0 1 0 0 0,1-1 0 0 0,0 2-39 0 0,2 2 53 0 0,1 0 1 0 0,0 0 0 0 0,0 0 0 0 0,0 0-1 0 0,0-1 1 0 0,1 0 0 0 0,1 1-54 0 0,12 10 301 0 0,15 9-301 0 0,-18-14 261 0 0,0 0 0 0 0,-1 1 0 0 0,2 4-261 0 0,-17-17 44 0 0,1 0 0 0 0,-1 1 1 0 0,1-1-1 0 0,-1 0 0 0 0,0 1 1 0 0,1-1-1 0 0,-1 1 1 0 0,0-1-1 0 0,1 0 0 0 0,-1 1 1 0 0,0-1-1 0 0,0 1 0 0 0,1-1 1 0 0,-1 1-1 0 0,0-1 0 0 0,0 1 1 0 0,0-1-1 0 0,1 1 0 0 0,-1-1 1 0 0,0 1-1 0 0,0-1 0 0 0,0 1 1 0 0,0-1-1 0 0,0 1 1 0 0,0-1-1 0 0,0 1 0 0 0,0-1 1 0 0,0 1-1 0 0,-1-1 0 0 0,1 1 1 0 0,0-1-1 0 0,0 1 0 0 0,0-1 1 0 0,0 1-1 0 0,-1-1 0 0 0,1 1 1 0 0,0-1-1 0 0,-1 1 0 0 0,1-1 1 0 0,-1 1-45 0 0,-1 0 139 0 0,0 0 0 0 0,0 0 0 0 0,0 1 0 0 0,-1-1 1 0 0,1-1-1 0 0,0 1 0 0 0,-1 0 0 0 0,1 0 0 0 0,-2-1-139 0 0,-21 4 94 0 0,-1-1 0 0 0,0-2 0 0 0,0 0 0 0 0,-15-3-94 0 0,-11 1-1268 0 0,45 1 518 0 0,0-1 0 0 0,0 0-1 0 0,0 0 1 0 0,0 0-1 0 0,-1-1 751 0 0,-2 0-1776 0 0</inkml:trace>
  <inkml:trace contextRef="#ctx0" brushRef="#br0" timeOffset="1133.727">941 228 17879 0 0,'0'0'407'0'0,"0"0"60"0"0,0 0 22 0 0,0 0-56 0 0,1 1-285 0 0,1 10 357 0 0,1-1-1 0 0,-2 1 0 0 0,1-1 0 0 0,-1 5-504 0 0,1 10 1257 0 0,0-8 54 0 0,-2 0 0 0 0,0 5-1311 0 0,0-11 294 0 0,0 0 0 0 0,0 0 0 0 0,1 0 0 0 0,1 0 0 0 0,0 0 0 0 0,1 3-294 0 0,9 26 216 0 0,-11-38-168 0 0,-1 2-25 0 0,0-3-2 0 0,0-1-124 0 0,0 0-59 0 0,0 0-13 0 0,2-6-1019 0 0,8-10-2529 0 0,-7 5-4527 0 0</inkml:trace>
  <inkml:trace contextRef="#ctx0" brushRef="#br0" timeOffset="1336.742">1216 6 14928 0 0,'0'0'416'0'0,"0"0"104"0"0,0 0-416 0 0,0 0-104 0 0,5-2 0 0 0,2 2 0 0 0,-1-3 0 0 0,1 3-104 0 0,-1 0 16 0 0,3 3 8 0 0,0-1-80 0 0,-2 1-8 0 0,2 0-8 0 0,-3 0-5920 0 0</inkml:trace>
  <inkml:trace contextRef="#ctx0" brushRef="#br0" timeOffset="1821.753">1343 98 13536 0 0,'-1'1'306'0'0,"-26"18"356"0"0,0 2 0 0 0,-20 20-662 0 0,25-21 628 0 0,11-9-433 0 0,1 0-1 0 0,0 0 0 0 0,0 1 1 0 0,1 0-1 0 0,1 1 0 0 0,0 0 1 0 0,1 0-1 0 0,1 1 0 0 0,-3 6-194 0 0,6-6 192 0 0,3-14-62 0 0,1 10 302 0 0,5-8-378 0 0,0-1 1 0 0,-1 0 0 0 0,1 0-1 0 0,0 0 1 0 0,0-1-1 0 0,0 0 1 0 0,0 0-1 0 0,0 0 1 0 0,0-1 0 0 0,0 0-1 0 0,-1 0 1 0 0,1 0-1 0 0,0-1 1 0 0,-1 0-1 0 0,1 0 1 0 0,1-1-55 0 0,13-7-277 0 0,-1-1 0 0 0,0-1 0 0 0,15-12 277 0 0,-16 11-675 0 0,0 1 0 0 0,1 0 0 0 0,7-2 675 0 0,-19 11-91 0 0,-4 1 76 0 0,0 0 0 0 0,1 1-1 0 0,-1-1 1 0 0,1 1 0 0 0,0 0-1 0 0,-1 0 1 0 0,1 0 0 0 0,0 0-1 0 0,0 1 1 0 0,0 0 0 0 0,-1 0 0 0 0,3 0 15 0 0,-5 0 9 0 0,0 0 1 0 0,0 0 0 0 0,0 0 0 0 0,0 0 0 0 0,-1 0 0 0 0,1 1 0 0 0,0-1 0 0 0,0 0 0 0 0,0 1 0 0 0,-1-1-1 0 0,1 1 1 0 0,0-1 0 0 0,0 0 0 0 0,-1 1 0 0 0,1 0 0 0 0,0-1 0 0 0,-1 1 0 0 0,1-1 0 0 0,-1 1 0 0 0,1 0-1 0 0,-1-1 1 0 0,1 1 0 0 0,-1 0 0 0 0,0 0 0 0 0,1 0-10 0 0,0 0 77 0 0,0 3 14 0 0,0-1 1 0 0,0 0 0 0 0,0 1 0 0 0,0-1 0 0 0,-1 1 0 0 0,1-1 0 0 0,-1 1 0 0 0,0-1 0 0 0,0 3-92 0 0,1 6 235 0 0,-2 1 3 0 0,1-1 0 0 0,-1 0-1 0 0,-1 0 1 0 0,0 0 0 0 0,-1 0 0 0 0,0 0 0 0 0,-1-1-1 0 0,0 1 1 0 0,-1-1-238 0 0,4-8 57 0 0,-9 19 887 0 0,0 0 0 0 0,-3 3-944 0 0,13-25 22 0 0,0 1-1 0 0,-1-1 0 0 0,1 0 0 0 0,0 0 0 0 0,0 0 1 0 0,0 1-1 0 0,0-1 0 0 0,-1 0 0 0 0,1 0 0 0 0,0 0 1 0 0,0 1-1 0 0,0-1 0 0 0,-1 0 0 0 0,1 0 0 0 0,0 0 1 0 0,0 0-1 0 0,-1 0 0 0 0,1 1 0 0 0,0-1 0 0 0,0 0 1 0 0,-1 0-1 0 0,1 0 0 0 0,0 0 0 0 0,-1 0 1 0 0,1 0-1 0 0,0 0 0 0 0,0 0 0 0 0,-1 0 0 0 0,1 0 1 0 0,0 0-1 0 0,0 0 0 0 0,-1 0 0 0 0,1 0 0 0 0,0-1 1 0 0,-1 1-1 0 0,1 0 0 0 0,0 0 0 0 0,0 0 0 0 0,0 0 1 0 0,-1 0-1 0 0,1 0 0 0 0,0-1 0 0 0,0 1 0 0 0,-1 0 1 0 0,1 0-1 0 0,0 0 0 0 0,0-1 0 0 0,0 1 0 0 0,0 0 1 0 0,-1 0-1 0 0,1-1 0 0 0,0 1 0 0 0,0 0 0 0 0,0 0 1 0 0,0-1-1 0 0,0 1 0 0 0,0 0 0 0 0,0 0 1 0 0,0-1-1 0 0,0 1 0 0 0,0 0 0 0 0,0 0 0 0 0,0-1-21 0 0,0-3 3 0 0,0 0-1 0 0,1 0 1 0 0,0-1-1 0 0,0 1 1 0 0,0 0-1 0 0,1 0 1 0 0,-1 0-1 0 0,1 0 0 0 0,0 1 1 0 0,0-1-1 0 0,0 0 1 0 0,1 1-1 0 0,1-3-2 0 0,7-8-347 0 0,1 1 0 0 0,11-9 347 0 0,-7 7-339 0 0,-8 7 160 0 0,1 0-1 0 0,0 0 1 0 0,0 1 0 0 0,0 1 0 0 0,1-1 0 0 0,0 2-1 0 0,10-5 180 0 0,-17 8-15 0 0,1 1 0 0 0,0-1 0 0 0,1 1 0 0 0,-1 0 0 0 0,0 0 0 0 0,0 0 0 0 0,0 1 0 0 0,0 0 0 0 0,1-1 0 0 0,-1 1 0 0 0,0 1 0 0 0,0-1 0 0 0,1 1 0 0 0,-1-1 0 0 0,0 1 0 0 0,0 0 0 0 0,0 1 0 0 0,0-1 0 0 0,0 1 0 0 0,0 0 0 0 0,0 0 0 0 0,3 2 15 0 0,-5-2 35 0 0,1 0 1 0 0,-1 1-1 0 0,0-1 1 0 0,1 1 0 0 0,-1 0-1 0 0,0-1 1 0 0,-1 1-1 0 0,1 0 1 0 0,0 0-1 0 0,-1 0 1 0 0,0 0-1 0 0,0 0 1 0 0,0 1 0 0 0,0-1-1 0 0,0 0 1 0 0,0 1-1 0 0,-1-1-35 0 0,2 12 272 0 0,-1 0-1 0 0,0 0 0 0 0,-2 5-271 0 0,1-5 240 0 0,-1-1-4 0 0,0-1 0 0 0,-1 0-1 0 0,-1 2-235 0 0,1-7 84 0 0,0 0-1 0 0,1 1 1 0 0,0-1-1 0 0,0 1 1 0 0,1-1-1 0 0,0 0 1 0 0,1 1-1 0 0,0-1 1 0 0,0 3-84 0 0,0-9-26 0 0,0 1 0 0 0,-1-1 0 0 0,1 1 0 0 0,0-1 0 0 0,1 1 0 0 0,-1-1 0 0 0,0 1 0 0 0,1-1 0 0 0,-1 0 0 0 0,2 2 26 0 0,3-1-223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2:28.5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47 310 8432 0 0,'0'0'190'0'0,"0"0"28"0"0,-7 1 212 0 0,-5 4-390 0 0,-9 1 283 0 0,19-6 5 0 0,1 0 249 0 0,-3 2-478 0 0,4-1 5450 0 0,8 0-5276 0 0,0 0-1 0 0,0-1 0 0 0,0 0 1 0 0,0 0-1 0 0,0-1 0 0 0,3-1-272 0 0,26 0 795 0 0,-21 1-365 0 0,0-1 0 0 0,6-1-430 0 0,-6 1 300 0 0,0 0 0 0 0,7 0-300 0 0,211-11 1337 0 0,0 0-390 0 0,-134 11-712 0 0,-30-1-56 0 0,19 5-179 0 0,-50-2 59 0 0,22-2-59 0 0,8 0 15 0 0,137-8 22 0 0,-97 3 62 0 0,-79 4-99 0 0,-1-1 0 0 0,19-6 0 0 0,-16 3 0 0 0,32-2 0 0 0,-15-1 54 0 0,36-4-44 0 0,9-5-164 0 0,-93 19 115 0 0,6-1-458 0 0,0-1-1 0 0,0 1 0 0 0,-1-1 0 0 0,1-1 0 0 0,-1 1 0 0 0,1-1 0 0 0,1-1 498 0 0,-7 3-4855 0 0,-1 1-1411 0 0</inkml:trace>
  <inkml:trace contextRef="#ctx0" brushRef="#br0" timeOffset="300.782">1777 28 9528 0 0,'0'0'216'0'0,"-4"-14"514"0"0,4 14-525 0 0,0-1 0 0 0,-1 1-1 0 0,1-1 1 0 0,0 1 0 0 0,0-1-1 0 0,0 0 1 0 0,0 1 0 0 0,0-1-1 0 0,0 1 1 0 0,0-1 0 0 0,0 1-1 0 0,0-1 1 0 0,0 1 0 0 0,0-1-1 0 0,0 1 1 0 0,0-1 0 0 0,0 0-1 0 0,0 1 1 0 0,1-1 0 0 0,-1 1-205 0 0,0-1 54 0 0,0 1 0 0 0,1 0 1 0 0,-1 0-1 0 0,0 0 0 0 0,0 0 0 0 0,1-1 1 0 0,-1 1-1 0 0,0 0 0 0 0,1 0 0 0 0,-1 0 1 0 0,0 0-1 0 0,1 0 0 0 0,-1 0 1 0 0,0 0-1 0 0,1 0 0 0 0,-1 0 0 0 0,0 0 1 0 0,1 0-1 0 0,-1 0 0 0 0,0 0 0 0 0,1 0 1 0 0,-1 0-1 0 0,0 0-54 0 0,18 7 143 0 0,-17-6 170 0 0,25 13 358 0 0,-1 1 1 0 0,0 1 0 0 0,10 11-672 0 0,67 59 607 0 0,-97-82-534 0 0,0 1 0 0 0,-1 0 0 0 0,1 0 0 0 0,-1 0 0 0 0,0 1 0 0 0,0 0 0 0 0,0-1 0 0 0,-1 1 0 0 0,2 4-73 0 0,-4-7 39 0 0,0-1-1 0 0,-1 0 1 0 0,1 0-1 0 0,-1 1 1 0 0,1-1-1 0 0,-1 0 1 0 0,0 1-1 0 0,0-1 0 0 0,0 1 1 0 0,0-1-1 0 0,0 0 1 0 0,-1 1-1 0 0,1-1 1 0 0,-1 0-1 0 0,1 1 1 0 0,-1-1-1 0 0,0 0 1 0 0,0 0-1 0 0,0 0 1 0 0,0 1-1 0 0,0-1 1 0 0,-1 0-1 0 0,1-1 1 0 0,-1 1-1 0 0,1 0 1 0 0,-1 0-1 0 0,0-1 1 0 0,-1 2-39 0 0,-7 6 142 0 0,0-2 0 0 0,-1 1 0 0 0,0-2 0 0 0,0 1 1 0 0,0-2-1 0 0,-3 2-142 0 0,-24 8 331 0 0,-11 2-331 0 0,-13 4 82 0 0,-67 22-88 0 0,114-37-379 0 0,-11 3-5319 0 0,11 0-1080 0 0</inkml:trace>
  <inkml:trace contextRef="#ctx0" brushRef="#br0" timeOffset="7499.152">684 680 14808 0 0,'1'-1'432'0'0,"0"-1"-301"0"0,0 2-108 0 0,-1-1-1 0 0,0 1 1 0 0,1-1 0 0 0,-1 1-1 0 0,0-1 1 0 0,1 0-1 0 0,-1 1 1 0 0,0-1-1 0 0,0 0 1 0 0,0 1-1 0 0,0-1 1 0 0,0 0-1 0 0,0 1 1 0 0,0-1-1 0 0,0 0 1 0 0,0 1 0 0 0,0-1-1 0 0,0 0 1 0 0,0 1-1 0 0,0-2-22 0 0,0-2 1758 0 0,0 0 668 0 0,0 6-1087 0 0,0 7-1073 0 0,0 1 0 0 0,1-1 0 0 0,1 3-266 0 0,23 44 1048 0 0,6 6-1048 0 0,-28-57-42 0 0,0 0 0 0 0,0 0 0 0 0,1 0 0 0 0,0 0 0 0 0,0 0 0 0 0,0-1 0 0 0,1 1 0 0 0,-1-1 0 0 0,1-1 0 0 0,0 1 0 0 0,3 1 42 0 0,-7-5-816 0 0,9-2-5948 0 0,-5 2 223 0 0</inkml:trace>
  <inkml:trace contextRef="#ctx0" brushRef="#br0" timeOffset="7782.318">819 498 13472 0 0,'-7'-5'658'0'0,"5"3"-570"0"0,0 1-11 0 0,1-1 1 0 0,-1 0 0 0 0,0 1 0 0 0,1-1 0 0 0,0 0-1 0 0,-1 0 1 0 0,1 0 0 0 0,0-1 0 0 0,0 1 0 0 0,-1-2-78 0 0,2 3 226 0 0,0 1 73 0 0,0 0 12 0 0,0 0-30 0 0,0 0-128 0 0,0 0-51 0 0,0 0-8 0 0,2 0-156 0 0,0 1 1 0 0,1-1-1 0 0,-1 1 0 0 0,0-1 0 0 0,0 1 1 0 0,0 0-1 0 0,1 0 0 0 0,0 1 62 0 0,9 5-3980 0 0,-1 0-1176 0 0</inkml:trace>
  <inkml:trace contextRef="#ctx0" brushRef="#br0" timeOffset="8028.839">1007 601 11256 0 0,'0'0'256'0'0,"0"2"34"0"0,-5 47 388 0 0,2-20-284 0 0,1-17 19 0 0,-1 17 2953 0 0,1 14-3366 0 0,1-34 2746 0 0,7-22-1970 0 0,18-38-576 0 0,-20 38-250 0 0,2 1 1 0 0,-1 0-1 0 0,2 0 1 0 0,0 1-1 0 0,3-4 50 0 0,-5 7-66 0 0,-4 6 55 0 0,0 1 0 0 0,-1-1 0 0 0,1 1 0 0 0,0-1 0 0 0,0 1 0 0 0,1 0 0 0 0,-1 0 0 0 0,0 0 0 0 0,0-1 0 0 0,0 1 0 0 0,1 0 0 0 0,-1 1 0 0 0,1-1 0 0 0,-1 0 0 0 0,0 0 0 0 0,1 1 0 0 0,0-1 0 0 0,-1 0 0 0 0,1 1-1 0 0,-1 0 1 0 0,1-1 0 0 0,0 1 0 0 0,0 0 11 0 0,0 0-11 0 0,-1 0-1 0 0,0 0 1 0 0,1 0-1 0 0,-1 0 1 0 0,1 1-1 0 0,-1-1 0 0 0,0 1 1 0 0,1-1-1 0 0,-1 1 1 0 0,0-1-1 0 0,1 1 1 0 0,-1 0-1 0 0,0-1 0 0 0,0 1 1 0 0,0 0-1 0 0,0 0 1 0 0,0 0-1 0 0,0 0 1 0 0,0 0-1 0 0,0 0 0 0 0,0 0 1 0 0,0 0-1 0 0,0 1 1 0 0,-1-1 11 0 0,19 33-100 0 0,-18-31 109 0 0,32 69 263 0 0,-31-65-152 0 0,1 1-1 0 0,-1-1 1 0 0,-1 1-1 0 0,1 2-119 0 0,-1-3 158 0 0,0 1-1 0 0,1-1 0 0 0,0 0 0 0 0,2 3-157 0 0,1 9 520 0 0,-4-16-430 0 0,-1-1 1 0 0,1 1-1 0 0,0-1 0 0 0,0 1 1 0 0,0-1-1 0 0,0 1 0 0 0,0-1 1 0 0,1 2-91 0 0,-1-3 76 0 0,-1-1-1003 0 0,0 0-4186 0 0,0 0-1792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2:33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8144 0 0,'0'0'182'0'0,"0"0"29"0"0,0 0 13 0 0,10-2 1643 0 0,-4 9-1407 0 0,0 1 1 0 0,0-1 0 0 0,-1 1-1 0 0,0 0 1 0 0,-1 1-1 0 0,1-1 1 0 0,-1 1 0 0 0,0 3-461 0 0,4 7 295 0 0,-5-12-229 0 0,0 0 0 0 0,-1 1 0 0 0,0 0 0 0 0,0-1 0 0 0,-1 1 1 0 0,0 0-1 0 0,-1 0 0 0 0,1 6-66 0 0,-2 3 290 0 0,0 0 0 0 0,-1-1 1 0 0,-3 13-291 0 0,3-20 149 0 0,1-6-124 0 0,1 0 0 0 0,-1 0 0 0 0,0 0 0 0 0,0-1-1 0 0,0 1 1 0 0,-1 0 0 0 0,1-1 0 0 0,-1 1 0 0 0,1-1 0 0 0,-2 2-25 0 0,2-3 16 0 0,1-1 0 0 0,0 1 1 0 0,-1 0-1 0 0,1-1 0 0 0,-1 1 0 0 0,1-1 0 0 0,-1 1 0 0 0,1-1 1 0 0,-1 1-1 0 0,1-1 0 0 0,-1 1 0 0 0,0-1 0 0 0,1 1 0 0 0,-1-1 0 0 0,0 0 1 0 0,0 1-1 0 0,1-1 0 0 0,-1 0 0 0 0,0 1 0 0 0,0-1 0 0 0,1 0 1 0 0,-1 0-1 0 0,0 0 0 0 0,0 0 0 0 0,0 0-16 0 0,1 0 7 0 0,0 0 1 0 0,-1-1-1 0 0,1 1 0 0 0,-1 0 1 0 0,1-1-1 0 0,-1 1 0 0 0,1 0 1 0 0,0-1-1 0 0,-1 1 0 0 0,1 0 1 0 0,0-1-1 0 0,-1 1 0 0 0,1-1 1 0 0,0 1-1 0 0,0-1 0 0 0,-1 1 0 0 0,1-1 1 0 0,0 1-1 0 0,0-1 0 0 0,0 1 1 0 0,0-1-1 0 0,0 1 0 0 0,0-1 1 0 0,0 1-1 0 0,0-1 0 0 0,0 1 1 0 0,0-1-1 0 0,0 1 0 0 0,0-1 1 0 0,0 1-1 0 0,0-1 0 0 0,0 1 1 0 0,0-1-1 0 0,0 1 0 0 0,1-1 1 0 0,-1 1-1 0 0,0-1 0 0 0,0 1 0 0 0,1-1-7 0 0,0-2 8 0 0,0 0-1 0 0,0 0 0 0 0,1 1 0 0 0,-1-1 1 0 0,1 0-1 0 0,0 1 0 0 0,-1-1 0 0 0,1 1 0 0 0,0-1 1 0 0,1 1-1 0 0,-1 0 0 0 0,0 0 0 0 0,1 0 1 0 0,-1 0-1 0 0,1 0 0 0 0,-1 1 0 0 0,3-2-7 0 0,6-2 29 0 0,0 1-1 0 0,1-1 1 0 0,0 2 0 0 0,0-1-29 0 0,19-5-134 0 0,-19 6 111 0 0,-1 0 0 0 0,1 0 0 0 0,9 0 23 0 0,-8 2 2 0 0,0-2 0 0 0,-1 0-1 0 0,3 0-1 0 0,30-11-1 0 0,-23 9 60 0 0,-1-2 1 0 0,11-5-60 0 0,-29 10 9 0 0,0 1 1 0 0,0-1-1 0 0,0 0 1 0 0,0-1 0 0 0,-1 1-1 0 0,1-1 1 0 0,-1 1-1 0 0,1-1 1 0 0,-1 0-1 0 0,0 1 1 0 0,0-1-1 0 0,0 0 1 0 0,0-1 0 0 0,-1 1-1 0 0,1 0 1 0 0,-1 0-1 0 0,0-1 1 0 0,0 1-1 0 0,0-1 1 0 0,0 1-1 0 0,-1-1 1 0 0,1 1 0 0 0,-1-1-1 0 0,0-3-9 0 0,-1 2 16 0 0,1-1 0 0 0,-1 0 0 0 0,0 0 0 0 0,-1 0 0 0 0,1 1 0 0 0,-1-1 0 0 0,0 1 0 0 0,0-1 0 0 0,-1 1 0 0 0,0 0 0 0 0,0 0 0 0 0,0 0 0 0 0,-1-1-16 0 0,2 3 59 0 0,0 1-1 0 0,0 0 1 0 0,-1-1-1 0 0,1 1 1 0 0,0 0-1 0 0,-1 0 1 0 0,1 0-1 0 0,-1 1 1 0 0,0-1-1 0 0,1 0 1 0 0,-1 1-1 0 0,-1-1-58 0 0,3 2 33 0 0,-1 0 0 0 0,1 0 0 0 0,0-1 0 0 0,-1 1 0 0 0,1 0 0 0 0,-1 0 0 0 0,1 0 0 0 0,-1 1 0 0 0,1-1-1 0 0,0 0 1 0 0,-1 0 0 0 0,1 1 0 0 0,-1-1 0 0 0,1 1 0 0 0,0-1 0 0 0,0 1 0 0 0,-1 0 0 0 0,1-1 0 0 0,0 1-1 0 0,0 0 1 0 0,0 0 0 0 0,-1 0 0 0 0,1 0 0 0 0,0 0 0 0 0,0 0 0 0 0,1 0 0 0 0,-1 0-33 0 0,-3 5 67 0 0,1-1 1 0 0,0 1-1 0 0,1 0 0 0 0,0 0 1 0 0,0 0-1 0 0,0 0 1 0 0,0 0-1 0 0,1 0 0 0 0,0 4-67 0 0,-3 10 194 0 0,2-1-1 0 0,1 1 1 0 0,0 7-194 0 0,1-20 38 0 0,1 0 0 0 0,-1-1 1 0 0,1 1-1 0 0,1-1 1 0 0,-1 1-1 0 0,1-1 0 0 0,1 1 1 0 0,-1-1-1 0 0,1 0 1 0 0,0 0-1 0 0,4 5-38 0 0,-6-8 12 0 0,1-1 0 0 0,0 0 0 0 0,-1 1 0 0 0,1-1 0 0 0,1 0 0 0 0,-1 0 0 0 0,0 0 0 0 0,0-1 0 0 0,1 1 0 0 0,-1 0 0 0 0,1-1 0 0 0,-1 1 0 0 0,1-1 0 0 0,0 0 0 0 0,-1 0 0 0 0,1 0 0 0 0,0 0 0 0 0,0-1 0 0 0,0 1 0 0 0,0-1-12 0 0,3 1-228 0 0,1-1-1 0 0,0 0 1 0 0,0 0 0 0 0,-1-1 0 0 0,1 0-1 0 0,0 0 1 0 0,-1-1 0 0 0,1 0-1 0 0,3-1 229 0 0,7-2-4555 0 0,4-1-1693 0 0</inkml:trace>
  <inkml:trace contextRef="#ctx0" brushRef="#br0" timeOffset="338.697">646 255 13520 0 0,'0'0'398'0'0,"0"0"-3"0"0,-8-3-236 0 0,2-1-117 0 0,-9 24 1596 0 0,13-17-1577 0 0,1 0 0 0 0,0-1 0 0 0,0 1 0 0 0,0 0 0 0 0,0 0 0 0 0,1 0 0 0 0,-1-1 0 0 0,1 1 0 0 0,-1 0 0 0 0,1 0 0 0 0,0 0 0 0 0,0 0 0 0 0,1 0 0 0 0,-1 0 0 0 0,1 2-61 0 0,0 0 52 0 0,1 0 0 0 0,0 0 1 0 0,0 0-1 0 0,0 1 0 0 0,1-2 1 0 0,-1 1-1 0 0,1 0 0 0 0,1 1-52 0 0,7 7 60 0 0,1 1 0 0 0,0-1 0 0 0,0-1 0 0 0,12 8-60 0 0,20 12 41 0 0,-30-23-19 0 0,1 1 0 0 0,5 6-22 0 0,-20-15 36 0 0,1-1-1 0 0,-1 1 1 0 0,1-1 0 0 0,-1 1-1 0 0,1-1 1 0 0,-1 1 0 0 0,1-1-1 0 0,-1 1 1 0 0,0-1 0 0 0,1 1-1 0 0,-1 0 1 0 0,0-1 0 0 0,1 1-1 0 0,-1 0 1 0 0,0-1 0 0 0,0 1-1 0 0,0 0 1 0 0,1-1 0 0 0,-1 1-1 0 0,0 0 1 0 0,0-1 0 0 0,0 1-1 0 0,0 0 1 0 0,0-1 0 0 0,0 2-36 0 0,-1-1 34 0 0,1 0 0 0 0,-1 0 0 0 0,1 0-1 0 0,-1 0 1 0 0,0-1 0 0 0,1 1 0 0 0,-1 0 0 0 0,0 0 0 0 0,0 0 0 0 0,0 0 0 0 0,1-1 0 0 0,-1 1 0 0 0,0 0 0 0 0,0-1 0 0 0,0 1-34 0 0,-6 2 159 0 0,1 0 0 0 0,-1 0 0 0 0,0 0-1 0 0,-5 1-158 0 0,8-3 127 0 0,-14 4-45 0 0,0-1 0 0 0,0-1 0 0 0,0 0 1 0 0,-4-1-83 0 0,4 0-7 0 0,0-1-37 0 0,17-1-188 0 0,-7-4-945 0 0,8 3 1080 0 0,-1 1 0 0 0,1 0-1 0 0,0-1 1 0 0,0 1 0 0 0,0-1-1 0 0,0 1 1 0 0,-1-1 0 0 0,1 1 0 0 0,0-1-1 0 0,0 1 1 0 0,0-1 0 0 0,0 1-1 0 0,0-1 1 0 0,0 1 0 0 0,0-1 0 0 0,0 1-1 0 0,0-1 1 0 0,1 1 0 0 0,-1 0 0 0 0,0-1-1 0 0,0 1 1 0 0,0-1 0 0 0,1 1-1 0 0,-1-1 1 0 0,0 1 0 0 0,0-1 97 0 0,3-4-1457 0 0</inkml:trace>
  <inkml:trace contextRef="#ctx0" brushRef="#br0" timeOffset="968.388">855 311 11544 0 0,'0'0'264'0'0,"0"0"34"0"0,0 0 20 0 0,0 0-41 0 0,1 0-181 0 0,2-2-32 0 0,-3 2 209 0 0,0 0 83 0 0,0 0 18 0 0,2 1 26 0 0,0 3-175 0 0,0 0 0 0 0,0 1 0 0 0,0-1 1 0 0,-1 0-1 0 0,0 1 0 0 0,0-1 1 0 0,0 1-1 0 0,0 0 0 0 0,0-1 1 0 0,-1 1-1 0 0,0 0 0 0 0,0 1-225 0 0,0 1 206 0 0,0 0 0 0 0,1-1 0 0 0,0 1-1 0 0,0-1 1 0 0,0 1 0 0 0,2 1-206 0 0,2 21 459 0 0,1-1-185 0 0,-5-26-244 0 0,-1 0-1 0 0,1 0 0 0 0,0 0 0 0 0,0 0 0 0 0,0-1 0 0 0,0 1 0 0 0,0 0 1 0 0,0 0-1 0 0,1-1 0 0 0,-1 1 0 0 0,0-1 0 0 0,1 1 0 0 0,-1-1 0 0 0,2 1-29 0 0,-2-1 28 0 0,0-1 0 0 0,1 1-1 0 0,-1-1 1 0 0,1 1-1 0 0,-1-1 1 0 0,1 0 0 0 0,-1 1-1 0 0,1-1 1 0 0,-1 0-1 0 0,1 0 1 0 0,0 0 0 0 0,-1 0-1 0 0,1 0 1 0 0,-1-1-1 0 0,1 1 1 0 0,-1 0 0 0 0,1-1-1 0 0,-1 1 1 0 0,0-1-1 0 0,1 0-27 0 0,1 0 15 0 0,0 0 0 0 0,0-1 0 0 0,-1 1-1 0 0,1-1 1 0 0,0 0 0 0 0,-1 0 0 0 0,0 0-1 0 0,1 0 1 0 0,-1 0 0 0 0,0-1 0 0 0,0 1-1 0 0,0-1 1 0 0,0 0-15 0 0,5-8-36 0 0,-1-1-1 0 0,5-9 37 0 0,6-13-177 0 0,9-8-39 0 0,-25 41 162 0 0,-1 1-12 0 0,14 19-238 0 0,1 10 206 0 0,-8-14 231 0 0,2-1-1 0 0,8 13-132 0 0,-14-22 66 0 0,1 0-1 0 0,0-1 0 0 0,1 0 0 0 0,-1 1 1 0 0,1-1-1 0 0,0-1 0 0 0,0 1 0 0 0,0-1 0 0 0,5 3-65 0 0,-2-2 1 0 0,-7-3 0 0 0,1 0 1 0 0,-1 0-1 0 0,1 0 0 0 0,-1 0 1 0 0,1-1-1 0 0,-1 1 0 0 0,1-1 0 0 0,-1 1 1 0 0,1-1-1 0 0,0 0 0 0 0,-1 1 0 0 0,1-1 1 0 0,0 0-2 0 0,3 0 38 0 0,0 0 0 0 0,0-1 0 0 0,0 0 0 0 0,0 0 1 0 0,0 0-1 0 0,0 0 0 0 0,-1-1 0 0 0,1 1 0 0 0,0-1 0 0 0,-1-1 0 0 0,1 1 1 0 0,-1-1-1 0 0,0 1 0 0 0,2-2-38 0 0,0-2 29 0 0,0 1 0 0 0,0-1 0 0 0,0 0 0 0 0,-1-1-1 0 0,0 1 1 0 0,0-1 0 0 0,-1 0 0 0 0,2-4-29 0 0,5-12-85 0 0,-1 0 0 0 0,-2-1 0 0 0,0 0 0 0 0,-1-1 0 0 0,0-7 85 0 0,-1-8-327 0 0,-1 0 0 0 0,-1-19 327 0 0,3-22-152 0 0,-7 76 175 0 0,1 0-1 0 0,-1 0 1 0 0,0 0-1 0 0,-1-1 0 0 0,1 1 1 0 0,-1 0-1 0 0,0 0 0 0 0,-1 0 1 0 0,0-2-23 0 0,2 6 158 0 0,0 1-7 0 0,0 0-39 0 0,0 8 81 0 0,-4 149 623 0 0,10 42 240 0 0,-3-153-344 0 0,6 26-712 0 0,-7-58 44 0 0,0-1-1 0 0,1 0 1 0 0,1 1 0 0 0,0-2-1 0 0,1 1 1 0 0,5 8-44 0 0,5 3-98 0 0,-15-23-48 0 0,0-1-145 0 0,2 0-113 0 0,0 0-1 0 0,-1-1 1 0 0,1 1 0 0 0,-1-1 0 0 0,1 1-1 0 0,-1-1 1 0 0,1 0 0 0 0,-1 1 0 0 0,1-1-1 0 0,-1 0 1 0 0,2-1 404 0 0,3-3-4406 0 0,2-6-1555 0 0</inkml:trace>
  <inkml:trace contextRef="#ctx0" brushRef="#br0" timeOffset="1253.425">1620 181 13440 0 0,'2'33'5826'0'0,"1"35"-4621"0"0,-3-25-464 0 0,2 1-1 0 0,3-1 1 0 0,6 27-741 0 0,-6-53 46 0 0,-4-12-108 0 0,1 0 0 0 0,-1 0 0 0 0,0 0 0 0 0,0 0 1 0 0,0 0-1 0 0,-1 0 0 0 0,0 5 62 0 0,0-8-671 0 0,-5-1-5882 0 0,-5-2 47 0 0</inkml:trace>
  <inkml:trace contextRef="#ctx0" brushRef="#br0" timeOffset="1679.698">1530 282 12208 0 0,'0'0'273'0'0,"2"0"40"0"0,9-3-162 0 0,0 1 0 0 0,1 1-1 0 0,-1 0 1 0 0,0 1 0 0 0,4 0-151 0 0,-13 0 13 0 0,36 2 390 0 0,0 2 1 0 0,19 4-404 0 0,-32-4 73 0 0,23 4-360 0 0,-1-3 1 0 0,35 0 286 0 0,-70-5-267 0 0,0 0 0 0 0,0-1 1 0 0,1-1-1 0 0,-1 0 0 0 0,0 0 1 0 0,-1-1-1 0 0,6-3 267 0 0,-4 2-199 0 0,-9 3 165 0 0,1 0 1 0 0,-1-1-1 0 0,0 1 0 0 0,0-1 0 0 0,0 0 1 0 0,3-2 33 0 0,-6 3 62 0 0,0 0 1 0 0,1 0-1 0 0,-1 0 1 0 0,0 1-1 0 0,0-1 1 0 0,0 0-1 0 0,0-1 1 0 0,0 1-1 0 0,0 0 1 0 0,0 0-1 0 0,0 0 1 0 0,0-1-1 0 0,0 1 1 0 0,-1 0-1 0 0,1-1 1 0 0,0 0-63 0 0,0 0 177 0 0,-1 1 266 0 0,0 1 86 0 0,0-1-396 0 0,-1 0-1 0 0,1 0 1 0 0,0 0 0 0 0,-1 0 0 0 0,1 0 0 0 0,-1 0-1 0 0,1 0 1 0 0,-1 0 0 0 0,0 0 0 0 0,1 0-1 0 0,-1 1 1 0 0,0-1 0 0 0,0 0 0 0 0,1 1 0 0 0,-1-1-1 0 0,0 0 1 0 0,0 1 0 0 0,0-1 0 0 0,0 1-1 0 0,0-1 1 0 0,0 1 0 0 0,0 0 0 0 0,0-1 0 0 0,0 1-133 0 0,-1-1 30 0 0,1 1 1 0 0,-1-1 0 0 0,1 1 0 0 0,-1-1 0 0 0,1 1 0 0 0,-1 0-1 0 0,0-1 1 0 0,1 1 0 0 0,-1 0 0 0 0,1 0 0 0 0,-1 0 0 0 0,0 1 0 0 0,1-1-1 0 0,-2 0-30 0 0,2 1 95 0 0,-13 1 154 0 0,3 5-84 0 0,11-7-154 0 0,-1 0-1 0 0,1 1 1 0 0,-1-1 0 0 0,1 0-1 0 0,-1 1 1 0 0,1-1 0 0 0,-1 0 0 0 0,1 0-1 0 0,-1 1 1 0 0,1-1 0 0 0,-1 0 0 0 0,1 0-1 0 0,-1 0 1 0 0,1 0 0 0 0,-1 1-1 0 0,0-1 1 0 0,1 0-11 0 0,-22 13 717 0 0,19-11-574 0 0,0 1-1 0 0,0-1 0 0 0,0 0 1 0 0,0 1-1 0 0,0-1 0 0 0,1 1 0 0 0,-1 0 1 0 0,1 0-1 0 0,0 0 0 0 0,-2 3-142 0 0,-9 11 527 0 0,12-16-513 0 0,0 0 0 0 0,0 0 0 0 0,0 1 1 0 0,0-1-1 0 0,1 0 0 0 0,-1 0 0 0 0,0 0 0 0 0,1 1 1 0 0,-1-1-1 0 0,1 0 0 0 0,-1 1 0 0 0,1-1 1 0 0,0 0-1 0 0,-1 1 0 0 0,1-1 0 0 0,0 1 0 0 0,0-1 1 0 0,0 1-15 0 0,0 0 10 0 0,0 0 0 0 0,0-1 0 0 0,0 1 1 0 0,0-1-1 0 0,0 1 0 0 0,0-1 0 0 0,1 1 0 0 0,-1-1 1 0 0,0 1-1 0 0,1-1 0 0 0,-1 1 0 0 0,1-1 0 0 0,0 1 1 0 0,0 0-11 0 0,2 5 3 0 0,-1-2-3 0 0,1 0 0 0 0,-1 0 0 0 0,1 0 0 0 0,0-1 0 0 0,1 1 0 0 0,-1-1 0 0 0,1 1 0 0 0,-1-1 0 0 0,1 0 0 0 0,0-1 0 0 0,1 1 0 0 0,0 0 0 0 0,18 18 16 0 0,39 33 435 0 0,-61-54-294 0 0,0 5 212 0 0,-1-5-363 0 0,0-1 0 0 0,0 0 0 0 0,0 0 0 0 0,0 1 0 0 0,0-1 0 0 0,0 0 0 0 0,0 0 0 0 0,0 1 0 0 0,0-1 1 0 0,0 0-1 0 0,0 0 0 0 0,0 1 0 0 0,0-1 0 0 0,0 0 0 0 0,0 1 0 0 0,0-1 0 0 0,-1 0 0 0 0,1 0 0 0 0,0 0 0 0 0,0 1 0 0 0,0-1 1 0 0,0 0-1 0 0,0 0 0 0 0,-1 1 0 0 0,1-1 0 0 0,0 0 0 0 0,0 0 0 0 0,0 0 0 0 0,-1 0 0 0 0,1 1 0 0 0,0-1 0 0 0,0 0 0 0 0,-1 0 1 0 0,1 0-1 0 0,0 0-6 0 0,-2 2-47 0 0,0-1-1 0 0,0 0 1 0 0,0 0 0 0 0,0 1 0 0 0,0-1 0 0 0,0 0 0 0 0,0-1 0 0 0,-1 1 0 0 0,1 0 0 0 0,0-1 0 0 0,0 1 0 0 0,-1-1 47 0 0,-17 2-5412 0 0,19-2 5307 0 0,-18 3-6866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5:26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39 101 10448 0 0,'-1'-5'68'0'0,"-1"1"0"0"0,1-1 0 0 0,-1 1 0 0 0,1-1 0 0 0,0 1 0 0 0,1-1 0 0 0,-1 0 1 0 0,1 1-1 0 0,0-1 0 0 0,0 0 0 0 0,1 0 0 0 0,0-3-68 0 0,4-28 4757 0 0,-5 36-4088 0 0,0 0 31 0 0,0 0 4 0 0,0 0-49 0 0,0 0-207 0 0,-1 13 249 0 0,-11 51 254 0 0,4-26 122 0 0,-1 30-1073 0 0,6-40 276 0 0,1-13-115 0 0,1 0 0 0 0,1 0 0 0 0,0 0 0 0 0,1 7-161 0 0,2 6 198 0 0,-2-17-125 0 0,0 0 0 0 0,1 0-1 0 0,0 0 1 0 0,0 0 0 0 0,1 0-1 0 0,1-1 1 0 0,1 3-73 0 0,0-1 77 0 0,1-1 0 0 0,1 1 0 0 0,0-1 0 0 0,2 2-77 0 0,-7-10 20 0 0,1 0 0 0 0,-1-1 0 0 0,1 1 0 0 0,-1-1 0 0 0,1 1 1 0 0,0-1-1 0 0,0 0 0 0 0,0 0 0 0 0,0 0 0 0 0,0-1 0 0 0,0 1 1 0 0,0-1-1 0 0,1 0 0 0 0,-1 0 0 0 0,0 0 0 0 0,1 0 0 0 0,-1 0 1 0 0,2-1-21 0 0,15 1 30 0 0,-2-3 50 0 0,-11 0-58 0 0,0 0 0 0 0,0-1 1 0 0,0 0-1 0 0,0 0 0 0 0,0 0 0 0 0,-1-1 0 0 0,4-3-22 0 0,43-36 25 0 0,-47 38-42 0 0,3-4-82 0 0,0 0 0 0 0,-1 0 1 0 0,0-1-1 0 0,0 0 0 0 0,-1 0 0 0 0,0-1 0 0 0,-1 0 1 0 0,0 0-1 0 0,-1-1 0 0 0,0 1 0 0 0,0-5 99 0 0,3-2-122 0 0,-5 16 11 0 0,-3 11 92 0 0,-3 44 143 0 0,2-42-55 0 0,1 0-1 0 0,0 0 0 0 0,0-1 1 0 0,1 1-1 0 0,0 0 0 0 0,2 3-68 0 0,4 16 296 0 0,6 15-296 0 0,-7-26 122 0 0,-6-18-86 0 0,1 1 1 0 0,-1 0-1 0 0,1 0 0 0 0,0-1 0 0 0,0 1 0 0 0,0 0 0 0 0,0-1 1 0 0,0 1-1 0 0,0-1 0 0 0,0 1 0 0 0,0-1 0 0 0,0 0 0 0 0,1 1 1 0 0,-1-1-1 0 0,0 0 0 0 0,1 0 0 0 0,-1 0 0 0 0,1 0 0 0 0,0 0 0 0 0,-1 0 1 0 0,1-1-1 0 0,0 1 0 0 0,-1 0 0 0 0,1-1 0 0 0,0 0 0 0 0,0 1-36 0 0,0-1-108 0 0,0 0 0 0 0,0 0-1 0 0,1 0 1 0 0,-1 0 0 0 0,0 0 0 0 0,0 0-1 0 0,0-1 1 0 0,0 1 0 0 0,2-1 108 0 0,-2 0-804 0 0,1 0 1 0 0,-1 0-1 0 0,1-1 1 0 0,-1 1-1 0 0,0 0 1 0 0,0-1-1 0 0,0 0 1 0 0,1 0 803 0 0,5-7-7585 0 0</inkml:trace>
  <inkml:trace contextRef="#ctx0" brushRef="#br0" timeOffset="610.318">446 51 15912 0 0,'0'0'465'0'0,"0"0"-4"0"0,1 1-294 0 0,3 4-187 0 0,0 0 1 0 0,1-1-1 0 0,0 0 0 0 0,0 1 1 0 0,5 2 19 0 0,-5-3-21 0 0,1 0 0 0 0,0 1 1 0 0,-1 0-1 0 0,0 0 0 0 0,4 5 21 0 0,3 7-49 0 0,0-1 38 0 0,0 0-1 0 0,4 3 12 0 0,-2-2-38 0 0,-1 0-1 0 0,-1 1 0 0 0,-1 1 1 0 0,0 0-1 0 0,2 8 39 0 0,-7-16-29 0 0,42 85-38 0 0,-43-85 139 0 0,0 1 0 0 0,-1-1 0 0 0,1 3-72 0 0,9 25 893 0 0,-9-21 725 0 0,-5-18-1582 0 0,0 0 0 0 0,0 0 1 0 0,0 0-1 0 0,0 0 0 0 0,0 0 0 0 0,0 0 0 0 0,0 0 0 0 0,0 0 0 0 0,0 0 0 0 0,0 0 0 0 0,0 0 0 0 0,0 0 0 0 0,0 0 0 0 0,0 0 0 0 0,0 0 0 0 0,0 0 0 0 0,0 0 0 0 0,0 0 1 0 0,0 0-1 0 0,0 0 0 0 0,0 0 0 0 0,0 0 0 0 0,0 0 0 0 0,0 0 0 0 0,0 0 0 0 0,-1 0 0 0 0,1 0 0 0 0,0 0 0 0 0,0 0 0 0 0,0 0 0 0 0,0 0 0 0 0,0 0 0 0 0,0 1 1 0 0,0-1-1 0 0,0 0 0 0 0,0 0 0 0 0,0 0 0 0 0,0 0 0 0 0,0 0 0 0 0,0 0 0 0 0,0 0 0 0 0,0 0 0 0 0,0 0 0 0 0,0 0 0 0 0,0 0 0 0 0,0 0 0 0 0,0 0 0 0 0,0 0 1 0 0,0 0-1 0 0,0 0-36 0 0,-3-9 650 0 0,2 0-622 0 0,1-1 0 0 0,-1 1-1 0 0,1 0 1 0 0,1-1 0 0 0,0 1 0 0 0,0 0-1 0 0,1 0 1 0 0,0 0 0 0 0,1 0-1 0 0,0 0 1 0 0,2-4-28 0 0,3-12 15 0 0,-6 19-58 0 0,0 0-1 0 0,1 0 0 0 0,-1 1 0 0 0,1-1 1 0 0,1 1-1 0 0,2-4 44 0 0,-4 6-15 0 0,-1 1 0 0 0,1 0 0 0 0,0 0 0 0 0,0 0-1 0 0,-1 0 1 0 0,1 1 0 0 0,1-1 0 0 0,-1 0 0 0 0,0 1 0 0 0,0-1 0 0 0,1 1 0 0 0,-1 0 0 0 0,0 0 0 0 0,1 0-1 0 0,-1 0 1 0 0,2 0 15 0 0,8 2-16 0 0,-9-1 12 0 0,0 2 0 0 0,0-1 0 0 0,0 0-1 0 0,0 1 1 0 0,0-1 0 0 0,-1 1 0 0 0,1 0-1 0 0,0 0 1 0 0,-1 0 0 0 0,1 0 0 0 0,-1 0-1 0 0,0 0 1 0 0,1 2 4 0 0,6 7-44 0 0,-1 0 0 0 0,4 8 44 0 0,-8-13 5 0 0,9 15 120 0 0,3 4 80 0 0,0-1 1 0 0,1 0-1 0 0,17 17-205 0 0,-29-37 44 0 0,0 0 1 0 0,0 0-1 0 0,0 0 0 0 0,0 0 1 0 0,1-1-1 0 0,-1 0 0 0 0,1 0 1 0 0,0-1-1 0 0,0 0 1 0 0,0 0-1 0 0,0 0 0 0 0,0 0 1 0 0,2-1-45 0 0,-4 0 24 0 0,0-1 0 0 0,0 1 0 0 0,0-1 1 0 0,0 0-1 0 0,0-1 0 0 0,0 1 0 0 0,0 0 0 0 0,0-1 1 0 0,-1 0-1 0 0,1 0 0 0 0,0 0 0 0 0,0-1 1 0 0,-1 1-1 0 0,1-1 0 0 0,-1 0 0 0 0,1 0 0 0 0,-1 0 1 0 0,0-1-1 0 0,0 1 0 0 0,0-1 0 0 0,2-1-24 0 0,-1-1-81 0 0,1-1 1 0 0,-1 0-1 0 0,0 0 0 0 0,0 0 0 0 0,-1 0 0 0 0,0-1 0 0 0,0 1 0 0 0,-1-1 0 0 0,1 0 0 0 0,-1 1 1 0 0,-1-1-1 0 0,1 0 0 0 0,-1 0 0 0 0,-1-1 0 0 0,1 1 0 0 0,-1 0 0 0 0,0 0 0 0 0,-2-6 81 0 0,2 6-66 0 0,-1 1 0 0 0,-1 0-1 0 0,1 0 1 0 0,-1-1 0 0 0,0 1 0 0 0,-1 1-1 0 0,1-1 1 0 0,-1 0 0 0 0,0 1 0 0 0,-1-1-1 0 0,1 1 1 0 0,-1 0 0 0 0,0 0-1 0 0,0 0 1 0 0,-1 1 0 0 0,1-1 0 0 0,-1 1-1 0 0,0 0 1 0 0,0 0 0 0 0,-1 1-1 0 0,0-1 67 0 0,4 3 39 0 0,0 0 0 0 0,0 0 1 0 0,-1 1-1 0 0,1-1 0 0 0,0 0 0 0 0,0 1 0 0 0,-1 0 0 0 0,1 0 0 0 0,0-1 0 0 0,-1 1 0 0 0,1 0 0 0 0,0 1 0 0 0,0-1 0 0 0,-1 0 0 0 0,1 1 0 0 0,0-1 0 0 0,0 1 0 0 0,-1 0 0 0 0,1 0 0 0 0,0 0 0 0 0,0 0 1 0 0,0 0-1 0 0,0 0 0 0 0,0 0 0 0 0,1 1 0 0 0,-1-1 0 0 0,-1 2-39 0 0,0 0 68 0 0,0-1 0 0 0,1 1-1 0 0,0 0 1 0 0,-1-1 0 0 0,1 1 0 0 0,0 0 0 0 0,1 0 0 0 0,-1 1-1 0 0,0-1 1 0 0,1 0 0 0 0,0 1 0 0 0,0-1 0 0 0,0 0 0 0 0,0 1 0 0 0,0 0-1 0 0,1-1 1 0 0,-1 2-68 0 0,1 8 127 0 0,0-9-91 0 0,0 1 1 0 0,0-1-1 0 0,0 1 0 0 0,0-1 0 0 0,1 1 1 0 0,-1-1-1 0 0,1 0 0 0 0,0 1 1 0 0,1-1-1 0 0,-1 0 0 0 0,1 1 0 0 0,0-1 1 0 0,0 0-1 0 0,2 3-36 0 0,7 10 155 0 0,1-1 0 0 0,1 0 0 0 0,1-1 0 0 0,0 0-155 0 0,-7-8 38 0 0,1-1 1 0 0,0 1 0 0 0,0-1-1 0 0,0-1 1 0 0,1 0 0 0 0,0 0 0 0 0,0 0-1 0 0,0-1 1 0 0,2 0-39 0 0,15 4-836 0 0,0-2 0 0 0,15 2 836 0 0,-22-7-979 0 0</inkml:trace>
  <inkml:trace contextRef="#ctx0" brushRef="#br0" timeOffset="1485.423">81 1151 15088 0 0,'-1'-1'65'0'0,"0"1"1"0"0,0-1-1 0 0,1 0 1 0 0,-1 0 0 0 0,0 1-1 0 0,0-1 1 0 0,0 1 0 0 0,0-1-1 0 0,-1 1 1 0 0,1-1 0 0 0,0 1-1 0 0,0 0 1 0 0,0-1 0 0 0,0 1-1 0 0,0 0 1 0 0,-1 0 0 0 0,1 0-1 0 0,0 0 1 0 0,0 0 0 0 0,0 0-1 0 0,0 0 1 0 0,0 1 0 0 0,-1-1-1 0 0,1 0 1 0 0,-1 1-66 0 0,-3 2 72 0 0,3 0 63 0 0,0-1 0 0 0,0 1 1 0 0,0-1-1 0 0,1 1 0 0 0,-1-1 0 0 0,1 1 1 0 0,0 0-1 0 0,-1 0 0 0 0,1 0 0 0 0,1 0 1 0 0,-1 0-1 0 0,0 0 0 0 0,1 0 0 0 0,-1 0 1 0 0,1 0-1 0 0,0 0 0 0 0,0 0-135 0 0,1 4 265 0 0,-1-1 0 0 0,1 0 0 0 0,1 0 0 0 0,-1-1 1 0 0,1 1-1 0 0,0 0 0 0 0,0 0 0 0 0,2 1-265 0 0,1 3 221 0 0,0 0 0 0 0,0 0 0 0 0,1-1 0 0 0,5 7-221 0 0,-8-13 40 0 0,0 1 0 0 0,1-1 0 0 0,-1 0 0 0 0,1 0 0 0 0,-1 0 0 0 0,1 0 0 0 0,0-1 0 0 0,0 1 0 0 0,0-1 0 0 0,0 0 0 0 0,1 0 0 0 0,2 0-40 0 0,-4-1 6 0 0,1 0 1 0 0,0 0-1 0 0,0 0 0 0 0,0-1 1 0 0,-1 0-1 0 0,1 0 1 0 0,0 0-1 0 0,0 0 1 0 0,0 0-1 0 0,0-1 1 0 0,-1 1-1 0 0,1-1 0 0 0,0 0 1 0 0,0-1-1 0 0,0 1-6 0 0,6-4 34 0 0,0 0-1 0 0,-1-1 0 0 0,0 1 0 0 0,5-6-33 0 0,22-14 41 0 0,-2 8-114 0 0,-25 14 46 0 0,-7 3 22 0 0,-1 0 0 0 0,1-1-1 0 0,0 1 1 0 0,-1 0 0 0 0,1 0 0 0 0,0 0-1 0 0,0 1 1 0 0,-1-1 0 0 0,1 0 0 0 0,0 1-1 0 0,-1-1 1 0 0,2 1 5 0 0,-1 0-9 0 0,-1-1 7 0 0,-1 0-1 0 0,1 0 1 0 0,0 0-1 0 0,0 0 0 0 0,0 1 1 0 0,0-1-1 0 0,0 0 1 0 0,-1 1-1 0 0,1-1 0 0 0,0 1 1 0 0,0-1-1 0 0,-1 1 1 0 0,1-1-1 0 0,0 1 0 0 0,-1-1 1 0 0,1 1-1 0 0,0 0 1 0 0,-1-1-1 0 0,1 1 0 0 0,-1 0 1 0 0,1-1-1 0 0,-1 1 3 0 0,2 2-3 0 0,8 10 15 0 0,0 0 0 0 0,5 8-12 0 0,-8-9 46 0 0,1-1 0 0 0,0-1 0 0 0,0 1-1 0 0,1-1 1 0 0,2 0-46 0 0,-9-8 49 0 0,1 1 0 0 0,0-1 0 0 0,1 0 0 0 0,-1 0 0 0 0,0 0 0 0 0,0 0 0 0 0,1-1 0 0 0,-1 1 0 0 0,1-1 0 0 0,0 0 0 0 0,-1 0 0 0 0,1 0 0 0 0,0-1 0 0 0,-1 1 0 0 0,1-1-1 0 0,0 0 1 0 0,0 0 0 0 0,0 0 0 0 0,-1-1 0 0 0,1 1-49 0 0,1-1 70 0 0,-1 0 0 0 0,0 0 0 0 0,1-1 0 0 0,-1 1 0 0 0,0-1 0 0 0,0 0 0 0 0,0 0 0 0 0,0 0 0 0 0,0-1 0 0 0,-1 0 0 0 0,1 1 0 0 0,-1-1-1 0 0,0 0 1 0 0,1-1 0 0 0,-1 1-70 0 0,3-5 103 0 0,1-1 0 0 0,-2 0-1 0 0,1 0 1 0 0,-1 0 0 0 0,3-9-103 0 0,-4 9 75 0 0,-2 0 0 0 0,1-1 0 0 0,-1 0 1 0 0,-1 1-1 0 0,0-1 0 0 0,0 0 0 0 0,-1 0 0 0 0,0 0 1 0 0,-1 0-76 0 0,1-10-102 0 0,0 5 34 0 0,0-1 1 0 0,-2 1 0 0 0,1 0 0 0 0,-2-1 0 0 0,0 1 0 0 0,-1 0-1 0 0,0 1 1 0 0,-5-12 67 0 0,3 11-174 0 0,-4-8-677 0 0,7 14 365 0 0,3 7-9009 0 0,0 2 3246 0 0</inkml:trace>
  <inkml:trace contextRef="#ctx0" brushRef="#br0" timeOffset="1745.066">899 1035 15256 0 0,'0'0'43'0'0,"-1"0"1"0"0,1 0 0 0 0,0 0 0 0 0,0 0 0 0 0,0 0 0 0 0,-1 0 0 0 0,1 0 0 0 0,0 0 0 0 0,0 0-1 0 0,0 0 1 0 0,-1 1 0 0 0,1-1 0 0 0,0 0 0 0 0,0 0 0 0 0,0 0 0 0 0,0 0 0 0 0,-1 0 0 0 0,1 1 0 0 0,0-1-1 0 0,0 0 1 0 0,0 0 0 0 0,0 0 0 0 0,0 0 0 0 0,0 1 0 0 0,0-1 0 0 0,0 0 0 0 0,-1 0 0 0 0,1 0-1 0 0,0 1 1 0 0,0-1 0 0 0,0 0 0 0 0,0 0 0 0 0,0 0 0 0 0,0 1 0 0 0,0-1 0 0 0,0 0 0 0 0,0 0 0 0 0,0 0-1 0 0,0 1 1 0 0,0-1 0 0 0,1 0 0 0 0,-1 0 0 0 0,0 0 0 0 0,0 1 0 0 0,0-1-44 0 0,4 14 428 0 0,-1-5 87 0 0,4 20 1469 0 0,1 1-1 0 0,5 8-1983 0 0,-2-4 1898 0 0,3 21-1898 0 0,-10-41 139 0 0,0-1 0 0 0,1 0 0 0 0,2 5-139 0 0,11 30 55 0 0,-12-33-54 0 0,6 10-12 0 0,-12-24-245 0 0,0-1-854 0 0,1-1-338 0 0,2-5-64 0 0</inkml:trace>
  <inkml:trace contextRef="#ctx0" brushRef="#br0" timeOffset="2016.8">940 931 12960 0 0,'0'0'19'0'0,"0"0"1"0"0,0-1-1 0 0,1 1 1 0 0,-1 0-1 0 0,0 0 1 0 0,0 0 0 0 0,0 0-1 0 0,0 0 1 0 0,0 0-1 0 0,0-1 1 0 0,0 1-1 0 0,0 0 1 0 0,0 0 0 0 0,0 0-1 0 0,0 0 1 0 0,1 0-1 0 0,-1 0 1 0 0,0 0-1 0 0,0 0 1 0 0,0 0-1 0 0,0 0 1 0 0,0-1 0 0 0,0 1-1 0 0,1 0 1 0 0,-1 0-1 0 0,0 0 1 0 0,0 0-1 0 0,0 0 1 0 0,0 0 0 0 0,0 0-1 0 0,0 0 1 0 0,1 0-1 0 0,-1 0 1 0 0,0 0-1 0 0,0 0 1 0 0,0 0 0 0 0,0 0-1 0 0,0 0 1 0 0,0 0-1 0 0,1 0 1 0 0,-1 1-1 0 0,0-1 1 0 0,0 0-1 0 0,0 0 1 0 0,0 0 0 0 0,0 0-1 0 0,0 0 1 0 0,1 0-1 0 0,-1 0 1 0 0,0 0-1 0 0,0 0 1 0 0,0 0 0 0 0,0 1-1 0 0,0-1-19 0 0,13 8 540 0 0,13 16-432 0 0,13 15-683 0 0,-21-23-3182 0 0,-3-5-687 0 0</inkml:trace>
  <inkml:trace contextRef="#ctx0" brushRef="#br0" timeOffset="2398.169">1442 1031 13416 0 0,'7'-1'71'0'0,"-5"1"28"0"0,0 0 0 0 0,0 0 0 0 0,0-1 0 0 0,0 1 0 0 0,0 0 1 0 0,0-1-1 0 0,0 1 0 0 0,0-1 0 0 0,0 0 0 0 0,0 0 0 0 0,0 0 0 0 0,0 0 0 0 0,-1 0 0 0 0,3-1-99 0 0,-4 2 1 0 0,0 0 1 0 0,0-1-1 0 0,0 1 0 0 0,1 0 0 0 0,-1 0 1 0 0,0-1-1 0 0,0 1 0 0 0,0 0 0 0 0,0 0 1 0 0,1-1-1 0 0,-1 1 0 0 0,0 0 0 0 0,0-1 1 0 0,0 1-1 0 0,0 0 0 0 0,0-1 0 0 0,0 1 0 0 0,0 0 1 0 0,0-1-1 0 0,0 1 0 0 0,0 0 0 0 0,0-1 1 0 0,0 1-1 0 0,0 0 0 0 0,0-1-1 0 0,-2 0 113 0 0,1 0 35 0 0,1 0-1 0 0,-1 1 0 0 0,0-1 1 0 0,0 1-1 0 0,0-1 0 0 0,0 0 1 0 0,0 1-1 0 0,1-1 0 0 0,-1 1 1 0 0,0 0-1 0 0,0-1 0 0 0,0 1 1 0 0,-1 0-1 0 0,1 0 0 0 0,0 0 1 0 0,0-1-1 0 0,0 1 0 0 0,0 0 1 0 0,0 0-1 0 0,0 1 0 0 0,0-1-147 0 0,-25 3 946 0 0,24-3-831 0 0,-23 5 706 0 0,4-2-401 0 0,0 1 0 0 0,0 1 0 0 0,1 1 0 0 0,0 1 0 0 0,-6 3-420 0 0,14-4 102 0 0,0 0 1 0 0,0 1-1 0 0,1 0 0 0 0,0 1 1 0 0,0 0-1 0 0,1 0 1 0 0,0 1-1 0 0,1 1 0 0 0,-7 8-102 0 0,11-11 77 0 0,1 0 1 0 0,0 0-1 0 0,0 0 0 0 0,1 1 0 0 0,0-1 0 0 0,0 1 0 0 0,-1 6-77 0 0,3-11 36 0 0,1 0-1 0 0,-1 0 1 0 0,1 0-1 0 0,0 0 1 0 0,0 1 0 0 0,0-1-1 0 0,0 0 1 0 0,0 0-1 0 0,1 0 1 0 0,0 1-36 0 0,-1-3 8 0 0,1 1 1 0 0,-1-1-1 0 0,1 0 1 0 0,0 1-1 0 0,-1-1 0 0 0,1 1 1 0 0,0-1-1 0 0,0 0 1 0 0,0 0-1 0 0,0 0 1 0 0,0 1-1 0 0,0-1 1 0 0,1 0-1 0 0,-1 0 0 0 0,0 0 1 0 0,0-1-1 0 0,1 1 1 0 0,-1 0-1 0 0,2 0-8 0 0,2 1 10 0 0,1 0-1 0 0,-1-1 0 0 0,1 1 0 0 0,0-1 1 0 0,-1-1-1 0 0,1 1 0 0 0,0-1 0 0 0,0 0 1 0 0,0 0-1 0 0,-1-1 0 0 0,1 0 1 0 0,0 0-1 0 0,1 0-9 0 0,-2 0 7 0 0,6-1 9 0 0,0-1-1 0 0,0-1 1 0 0,0 1-1 0 0,0-2 1 0 0,-1 1-1 0 0,0-2 1 0 0,0 1-1 0 0,0-1 0 0 0,0-1 1 0 0,-1 0-1 0 0,0 0 1 0 0,-1-1-1 0 0,0 0 1 0 0,0 0-1 0 0,0-1 1 0 0,-1 0-1 0 0,0 0 1 0 0,-1-1-1 0 0,0 1 1 0 0,1-5-16 0 0,4-6 6 0 0,1-1-5 0 0,-1-1 0 0 0,-1 0 0 0 0,0-1-1 0 0,-2 0 1 0 0,0-3-1 0 0,2-10-20 0 0,-2 5-52 0 0,-1 1-1 0 0,-1-9 73 0 0,-1 9-89 0 0,-3 23 81 0 0,-1-1 0 0 0,0 0 1 0 0,0 1-1 0 0,-1-1 0 0 0,0 0 0 0 0,0 0 1 0 0,0 0-1 0 0,-1 1 0 0 0,-1-1 8 0 0,0-4 27 0 0,-3-3 178 0 0,1 17-119 0 0,-2 9-69 0 0,2-3 0 0 0,1 1 0 0 0,0-1 0 0 0,1 1 0 0 0,0-1 1 0 0,0 1-1 0 0,0 8-17 0 0,1 10 141 0 0,1 17-141 0 0,0-12 41 0 0,2 7 189 0 0,2 0 1 0 0,8 36-231 0 0,-1-6 611 0 0,-7-47-348 0 0,2 0-1 0 0,5 17-262 0 0,-2-8 143 0 0,17 36 115 0 0,-24-64-252 0 0,-1 1 1 0 0,1-1-1 0 0,0 1 1 0 0,0-1-1 0 0,0 0 1 0 0,0 0-1 0 0,1 0 1 0 0,-1 0 0 0 0,1 0-1 0 0,0 0 1 0 0,0 0-1 0 0,0-1 1 0 0,0 0-7 0 0,11 11-16 0 0,-13-12-22 0 0,0-1 0 0 0,-1 1 0 0 0,1-1 0 0 0,0 0-1 0 0,0 1 1 0 0,0-1 0 0 0,0 1 0 0 0,0-1 0 0 0,-1 0 0 0 0,1 0 0 0 0,0 1 0 0 0,0-1 0 0 0,0 0 0 0 0,0 0 0 0 0,0 0-1 0 0,0 0 1 0 0,0 0 0 0 0,0 0 0 0 0,0-1 0 0 0,0 1 0 0 0,-1 0 0 0 0,2 0 38 0 0,10-7-3617 0 0,-5-3-4602 0 0</inkml:trace>
  <inkml:trace contextRef="#ctx0" brushRef="#br0" timeOffset="2672.723">1743 774 17999 0 0,'0'4'874'0'0,"1"17"-530"0"0,1 0 1 0 0,1-1 0 0 0,1 1-1 0 0,2 1-344 0 0,3 20 822 0 0,-8-36-658 0 0,-1 0 0 0 0,0 1 0 0 0,0-1 0 0 0,0 3-164 0 0,0-3 195 0 0,0 0 0 0 0,0 0 0 0 0,0 0-1 0 0,1 0 1 0 0,0 2-195 0 0,4 8 707 0 0,0 0 0 0 0,6 11-707 0 0,-5-13 321 0 0,0 1 0 0 0,-1 0-1 0 0,0 6-320 0 0,12 48 1064 0 0,15 39-1064 0 0,-28-89-104 0 0,-4-15 60 0 0,1 0 0 0 0,0 0 0 0 0,0 0 0 0 0,0-1 0 0 0,1 1 0 0 0,-1 0 44 0 0,2 2-62 0 0,-3-5-3804 0 0,0-1 2490 0 0</inkml:trace>
  <inkml:trace contextRef="#ctx0" brushRef="#br0" timeOffset="2844.565">1672 995 17823 0 0,'0'0'407'0'0,"4"-5"548"0"0,1 2-863 0 0,0 0 0 0 0,0 0 0 0 0,0 1 1 0 0,0-1-1 0 0,0 1 0 0 0,0 0 0 0 0,2 0-92 0 0,43-10 318 0 0,-33 9 112 0 0,22-4 227 0 0,1 2 0 0 0,0 2 0 0 0,-1 1 0 0 0,1 2 0 0 0,12 3-657 0 0,46 4 424 0 0,-82-5-889 0 0,0 1 1 0 0,0 0-1 0 0,5 3 465 0 0,-4-1-5458 0 0,-5-1-2033 0 0</inkml:trace>
  <inkml:trace contextRef="#ctx0" brushRef="#br0" timeOffset="3215.134">2125 634 15912 0 0,'7'19'3280'0'0,"1"14"-2247"0"0,15 60 1712 0 0,-11-48-1752 0 0,10 35-53 0 0,-6-29-436 0 0,-9-31-168 0 0,-1 0 0 0 0,-1 3-336 0 0,20 89 640 0 0,-13-22-320 0 0,-11-70-256 0 0,-1-17-56 0 0,0 0 1 0 0,0 0-1 0 0,0 0 1 0 0,0 0-1 0 0,0 0 1 0 0,1 0 0 0 0,0 0-1 0 0,0 0 1 0 0,0 0-1 0 0,0 0 1 0 0,0 0-1 0 0,0 0 1 0 0,2 1-9 0 0,-3-3-31 0 0,0-1 110 0 0,0-1-56 0 0,1 0-1 0 0,-1 0 1 0 0,1 0 0 0 0,-1 0-1 0 0,1 0 1 0 0,-1 0 0 0 0,1 0 0 0 0,-1 0-1 0 0,1 0 1 0 0,0 0 0 0 0,-1 0-1 0 0,1 0 1 0 0,0 0 0 0 0,0 1-1 0 0,0-1 1 0 0,0 0-23 0 0,3-3 53 0 0,5-10-81 0 0,0 0 1 0 0,-1-1-1 0 0,-1 0 0 0 0,2-5 28 0 0,0 1-180 0 0,0 0 0 0 0,6-8 180 0 0,-1 6-165 0 0,0 1 0 0 0,10-9 165 0 0,-18 21-25 0 0,1 2-1 0 0,0-1 1 0 0,0 1 0 0 0,0 0-1 0 0,1 1 1 0 0,0-1-1 0 0,0 2 1 0 0,2-2 25 0 0,-6 4-11 0 0,0 1 1 0 0,0-1-1 0 0,0 1 1 0 0,1-1-1 0 0,-1 1 1 0 0,1 0-1 0 0,-1 1 1 0 0,1-1-1 0 0,-1 1 1 0 0,1 0-1 0 0,-1 0 1 0 0,1 0-1 0 0,-1 1 1 0 0,1 0-1 0 0,-1 0 0 0 0,1 0 11 0 0,1 1-4 0 0,0 0 0 0 0,-1 1-1 0 0,1-1 1 0 0,-1 2 0 0 0,1-1-1 0 0,-1 0 1 0 0,0 1-1 0 0,0 0 1 0 0,-1 0 0 0 0,5 5 4 0 0,0 1 9 0 0,0 2 0 0 0,0-1 0 0 0,-1 1 0 0 0,-1 1 0 0 0,0-1 0 0 0,-1 1 0 0 0,0 1 0 0 0,-1-1 0 0 0,3 11-9 0 0,-3-6-409 0 0,-1 0 0 0 0,-1 0-1 0 0,0 5 410 0 0,-1-7-1313 0 0,2-3-58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6:55:23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982 76 8608 0 0,'0'0'197'0'0,"1"-1"24"0"0,1 0-151 0 0,-1 0 0 0 0,0 0-1 0 0,0-1 1 0 0,1 1 0 0 0,-1 0 0 0 0,0 0-1 0 0,0-1 1 0 0,0 1 0 0 0,0-1-1 0 0,-1 1 1 0 0,1-1 0 0 0,0 1-1 0 0,-1-1 1 0 0,1 1 0 0 0,-1-1-1 0 0,1 0 1 0 0,-1 1 0 0 0,0-1 0 0 0,0 0-1 0 0,1 1 1 0 0,-1-1 0 0 0,0 0-1 0 0,-1 1 1 0 0,1-1 0 0 0,0 0-1 0 0,0 1 1 0 0,-1-1 0 0 0,1 1-1 0 0,-1-1 1 0 0,1 0 0 0 0,-1 1-1 0 0,0-1 1 0 0,0 1 0 0 0,0-1 0 0 0,1 1-1 0 0,-1 0 1 0 0,-1-1 0 0 0,1 1-1 0 0,0 0 1 0 0,0 0 0 0 0,0 0-1 0 0,-1 0 1 0 0,1 0 0 0 0,0 0-1 0 0,-1 0 1 0 0,1 0 0 0 0,-1 0 0 0 0,1 1-1 0 0,-1-1 1 0 0,0 1 0 0 0,1-1-1 0 0,-2 0-69 0 0,-3 0 282 0 0,0 0-1 0 0,0 0 0 0 0,0 0 0 0 0,0 1 1 0 0,0 0-1 0 0,0 0 0 0 0,0 0 0 0 0,0 1 1 0 0,-1 0-282 0 0,-13 3 644 0 0,0 1 0 0 0,-1 1-644 0 0,7-2 281 0 0,6 0-79 0 0,0-1 0 0 0,0 1 0 0 0,0 0 0 0 0,1 1 0 0 0,-7 4-202 0 0,-8 6 425 0 0,15-10-307 0 0,1 0 0 0 0,0 0 0 0 0,0 1 0 0 0,1 0 0 0 0,-1 0 0 0 0,1 1 0 0 0,1-1 0 0 0,-1 1 0 0 0,1 0 0 0 0,-1 2-118 0 0,1 1 104 0 0,0 0 1 0 0,1 1-1 0 0,0-1 0 0 0,1 1 0 0 0,0-1 1 0 0,0 1-1 0 0,1 0 0 0 0,0 9-104 0 0,0 0 79 0 0,0 5 83 0 0,1 1-1 0 0,2-1 0 0 0,3 20-161 0 0,1 21 204 0 0,-4-44-87 0 0,1-1 0 0 0,4 13-117 0 0,-3-16 131 0 0,0 1 0 0 0,-2-1 0 0 0,1 16-131 0 0,-3-27 71 0 0,1-1-1 0 0,0 1 1 0 0,0-1 0 0 0,2 5-71 0 0,-2-6 28 0 0,1 0-1 0 0,-1 1 1 0 0,-1-1 0 0 0,1 0 0 0 0,-1 1 0 0 0,1-1-1 0 0,-2 1-27 0 0,-1 62 0 0 0,0-54 10 0 0,2-10-69 0 0,0 0 1 0 0,-1 0-1 0 0,1 0 1 0 0,-1 0-1 0 0,0 0 1 0 0,0 0-1 0 0,-1 2 59 0 0,-2 1-195 0 0,4-6 78 0 0,0-1 0 0 0,0 1 1 0 0,-1-1-1 0 0,1 1 0 0 0,0-1 1 0 0,0 1-1 0 0,-1-1 0 0 0,1 1 1 0 0,0-1-1 0 0,0 1 0 0 0,-1-1 1 0 0,1 1-1 0 0,-1-1 0 0 0,1 1 1 0 0,0-1-1 0 0,-1 0 0 0 0,1 1 1 0 0,-1-1-1 0 0,1 0 0 0 0,-1 1 1 0 0,1-1-1 0 0,-1 0 0 0 0,0 1 1 0 0,1-1-1 0 0,-1 0 0 0 0,1 0 1 0 0,-1 0-1 0 0,1 0 0 0 0,-1 0 1 0 0,0 0-1 0 0,1 0 0 0 0,-1 0 0 0 0,1 0 1 0 0,-1 0-1 0 0,1 0 0 0 0,-1 0 1 0 0,0 0-1 0 0,1 0 0 0 0,-1 0 1 0 0,0-1 116 0 0,-6-1-6257 0 0</inkml:trace>
  <inkml:trace contextRef="#ctx0" brushRef="#br0" timeOffset="355.844">547 446 12600 0 0,'0'0'366'0'0,"0"0"1"0"0,-2-7-369 0 0,2 7 56 0 0,0 0 1 0 0,-1-1-1 0 0,1 1 0 0 0,0 0 0 0 0,0 0 0 0 0,0 0 0 0 0,0-1 1 0 0,0 1-1 0 0,0 0 0 0 0,0 0 0 0 0,0 0 0 0 0,0-1 0 0 0,0 1 1 0 0,0 0-1 0 0,0 0 0 0 0,0 0 0 0 0,0-1 0 0 0,0 1 1 0 0,0 0-1 0 0,0 0 0 0 0,0 0 0 0 0,0-1 0 0 0,0 1 0 0 0,1 0 1 0 0,-1 0-1 0 0,0 0 0 0 0,0-1 0 0 0,0 1 0 0 0,0 0 0 0 0,0 0 1 0 0,0 0-1 0 0,1 0 0 0 0,-1 0 0 0 0,0-1 0 0 0,0 1 0 0 0,0 0 1 0 0,1 0-55 0 0,17 2 521 0 0,1 0 0 0 0,-1 2 0 0 0,0 0 0 0 0,0 1 0 0 0,9 3-521 0 0,1 1 306 0 0,25 4-306 0 0,-18-6 0 0 0,-20-4-125 0 0,1 0 0 0 0,-1-1 0 0 0,1 0 0 0 0,-1-1 0 0 0,16-2 125 0 0,38-6-1598 0 0,-67 7 1520 0 0,-2 0-22 0 0,0 0 85 0 0,1 0 0 0 0,-1 0 0 0 0,1-1 0 0 0,-1 1 0 0 0,1 0 1 0 0,-1 0-1 0 0,1 0 0 0 0,-1 0 0 0 0,1 1 0 0 0,-1-1 0 0 0,0 0 0 0 0,1 0 0 0 0,-1 0 0 0 0,1 0 0 0 0,-1 0 0 0 0,1 1 0 0 0,-1-1 0 0 0,1 0 0 0 0,-1 0 15 0 0,3 4 157 0 0,-1-1-1 0 0,0 0 0 0 0,0 0 1 0 0,0 1-1 0 0,0 0 0 0 0,-1-1 1 0 0,1 1-1 0 0,-1 0 1 0 0,0-1-1 0 0,0 1 0 0 0,0 0 1 0 0,0 0-1 0 0,-1 0 0 0 0,0 3-156 0 0,1 19 1404 0 0,1-1-1 0 0,6 26-1403 0 0,-4-6 841 0 0,-3-43-808 0 0,-2-1-1 0 0,1 0 1 0 0,0 1-1 0 0,0-1 0 0 0,0 0 1 0 0,-1 1-1 0 0,1-1 1 0 0,0 0-1 0 0,-1 1 0 0 0,0 0-32 0 0,0-1 100 0 0,2 1-4 0 0,8 12 0 0 0,-8-9-1909 0 0,-1-5 826 0 0</inkml:trace>
  <inkml:trace contextRef="#ctx0" brushRef="#br0" timeOffset="916.509">1208 475 13536 0 0,'0'0'306'0'0,"0"2"46"0"0,2 44 667 0 0,3 16-1019 0 0,-3-50 257 0 0,1 0 0 0 0,0-1-1 0 0,3 8-256 0 0,2 8 850 0 0,-4-14-285 0 0,-3-5 1 0 0,1-1 1 0 0,0 0-1 0 0,0 0 1 0 0,1 0-1 0 0,2 3-566 0 0,1-5 1279 0 0,-3-10-725 0 0,1-21-599 0 0,-1 6 74 0 0,8-9-278 0 0,4-12-727 0 0,-12 28 637 0 0,1 1 1 0 0,-1 0-1 0 0,2 0 0 0 0,0 0 1 0 0,0 0-1 0 0,1 1 0 0 0,0 0 1 0 0,9-11 338 0 0,-15 21-16 0 0,4-4-82 0 0,0 0-1 0 0,1 1 1 0 0,-1-1-1 0 0,1 1 1 0 0,0 0-1 0 0,0 0 99 0 0,-5 4-2 0 0,1 0-1 0 0,-1 0 0 0 0,1 0 1 0 0,-1 0-1 0 0,1 0 1 0 0,-1 0-1 0 0,0 0 1 0 0,1 0-1 0 0,-1 0 1 0 0,1 1-1 0 0,-1-1 0 0 0,0 0 1 0 0,1 0-1 0 0,-1 0 1 0 0,1 1-1 0 0,-1-1 1 0 0,0 0-1 0 0,1 1 1 0 0,-1-1-1 0 0,0 0 0 0 0,0 1 1 0 0,1-1 2 0 0,-1 1 0 0 0,2 0 23 0 0,0 0 0 0 0,-1 1 0 0 0,1-1 0 0 0,-1 1 1 0 0,1-1-1 0 0,-1 1 0 0 0,0 0 0 0 0,0-1 0 0 0,0 1 0 0 0,0 0 0 0 0,0 0 0 0 0,0 0 0 0 0,0 1-23 0 0,8 31 460 0 0,-6-21-215 0 0,8 24 353 0 0,-6-18-167 0 0,0-1 0 0 0,1 13-431 0 0,-4-22 57 0 0,0-1-1 0 0,0 0 1 0 0,1 0-1 0 0,0 0 0 0 0,0 0 1 0 0,1 0-1 0 0,0-1 1 0 0,1 0-1 0 0,-1 0 0 0 0,6 7-56 0 0,-9-13 18 0 0,0 0-1 0 0,0 1 0 0 0,1-1 0 0 0,-1 0 0 0 0,0 0 1 0 0,0 0-1 0 0,1 0 0 0 0,-1 0 0 0 0,1 0 0 0 0,-1 0 0 0 0,1 0 1 0 0,-1 0-1 0 0,1-1 0 0 0,-1 1 0 0 0,1 0 0 0 0,0-1 1 0 0,-1 0-1 0 0,1 1 0 0 0,0-1 0 0 0,0 0 0 0 0,-1 0 1 0 0,1 0-1 0 0,0 0 0 0 0,-1 0 0 0 0,1 0 0 0 0,0-1 1 0 0,0 1-1 0 0,-1 0 0 0 0,1-1 0 0 0,0 0 0 0 0,-1 1 1 0 0,1-1-1 0 0,0 0-17 0 0,2-1-2 0 0,0-1 0 0 0,0 1 1 0 0,-1-1-1 0 0,1 1 0 0 0,-1-1 1 0 0,0 0-1 0 0,0 0 0 0 0,0-1 0 0 0,0 1 1 0 0,-1 0-1 0 0,1-1 0 0 0,-1 0 1 0 0,0 0 1 0 0,58-128-1650 0 0,-59 128 1628 0 0,0 3 16 0 0,-1-1 1 0 0,1 1 0 0 0,-1-1 0 0 0,1 1-1 0 0,0-1 1 0 0,0 1 0 0 0,0-1 0 0 0,0 1 0 0 0,0 0-1 0 0,0 0 1 0 0,0-1 0 0 0,0 1 0 0 0,0 0-1 0 0,0 0 6 0 0,0 1 80 0 0,-1 0 16 0 0,0 0 22 0 0,4 13 326 0 0,-3-8-339 0 0,1 1 0 0 0,-2-1 1 0 0,1 0-1 0 0,-1 0 1 0 0,1 1-106 0 0,-1-1 55 0 0,0-1 1 0 0,0 0 0 0 0,1 0 0 0 0,-1 0 0 0 0,1 1 0 0 0,0-1 0 0 0,1 0 0 0 0,-1 0-56 0 0,7 15 207 0 0,1-1-1 0 0,1 0 1 0 0,0-1-1 0 0,2 0 0 0 0,10 14-206 0 0,-20-29 6 0 0,0 0 0 0 0,0-1 0 0 0,1 1 0 0 0,-1 0 0 0 0,0 0 0 0 0,1-1-1 0 0,-1 0 1 0 0,1 1 0 0 0,-1-1 0 0 0,1 0 0 0 0,0 0 0 0 0,0 0 0 0 0,-1-1 0 0 0,1 1-1 0 0,0-1 1 0 0,0 1 0 0 0,0-1 0 0 0,0 0 0 0 0,-1 0 0 0 0,1 0 0 0 0,0-1-6 0 0,1 1-199 0 0,1-1 1 0 0,-1 0-1 0 0,0 0 1 0 0,0 0-1 0 0,-1-1 1 0 0,1 1-1 0 0,0-1 1 0 0,0 0-1 0 0,-1 0 0 0 0,1-1 1 0 0,-1 1-1 0 0,0-1 1 0 0,1 0-1 0 0,-1 0 199 0 0,9-10-1392 0 0</inkml:trace>
  <inkml:trace contextRef="#ctx0" brushRef="#br0" timeOffset="1203.917">1744 436 16096 0 0,'-3'-2'155'0'0,"-26"-13"1205"0"0,27 14-1333 0 0,0 1-1 0 0,1-1 1 0 0,-1 1 0 0 0,0-1-1 0 0,0 1 1 0 0,0 0-1 0 0,0 0 1 0 0,0 0 0 0 0,0 0-1 0 0,0 0 1 0 0,0 1-1 0 0,0-1 1 0 0,1 0 0 0 0,-1 1-1 0 0,-1 0-26 0 0,3-1 44 0 0,-1 0-1 0 0,1 1 1 0 0,0-1-1 0 0,0 0 0 0 0,0 1 1 0 0,-1-1-1 0 0,1 0 1 0 0,0 1-1 0 0,0-1 1 0 0,0 1-1 0 0,0-1 1 0 0,0 0-1 0 0,0 1 1 0 0,0-1-1 0 0,0 0 1 0 0,0 1-1 0 0,0-1 1 0 0,0 1-1 0 0,0-1 1 0 0,0 0-1 0 0,0 1 0 0 0,0-1 1 0 0,0 0-1 0 0,0 1 1 0 0,0-1-1 0 0,1 0 1 0 0,-1 1-1 0 0,0-1 1 0 0,0 0-1 0 0,0 1 1 0 0,1-1-1 0 0,-1 0 1 0 0,0 1-1 0 0,0-1-43 0 0,6 9-853 0 0,0-2-3984 0 0,-1-1-1081 0 0</inkml:trace>
  <inkml:trace contextRef="#ctx0" brushRef="#br0" timeOffset="1438.861">1931 45 15088 0 0,'1'-2'161'0'0,"-1"1"0"0"0,0-1 0 0 0,1 0 0 0 0,-1 0 1 0 0,0 0-1 0 0,0 0 0 0 0,-1 0 0 0 0,1 0 1 0 0,0 0-1 0 0,-1-1-161 0 0,1-1 395 0 0,0 4-8 0 0,9-2 521 0 0,-4 2 2419 0 0,-1 2-3192 0 0,0 0 1 0 0,0 0 0 0 0,0 0 0 0 0,0 0 0 0 0,0 1-1 0 0,0 0 1 0 0,-1 0 0 0 0,1 0 0 0 0,-1 0 0 0 0,0 0-1 0 0,1 2-135 0 0,3 4 252 0 0,-1 0-1 0 0,0 0 0 0 0,-1 0 0 0 0,3 8-251 0 0,-2-4 169 0 0,4 7 6 0 0,-1-1-1 0 0,-1 1 0 0 0,-1 1 0 0 0,-1-1 0 0 0,0 3-174 0 0,-3-8 105 0 0,1-1 0 0 0,3 9-105 0 0,-2-10 39 0 0,-1 0 1 0 0,-1 1-1 0 0,0 1-39 0 0,21 98 195 0 0,-1-10-78 0 0,-20-81-273 0 0,3 14 328 0 0,-5-11-3161 0 0,-7-28-4377 0 0,1-3 642 0 0</inkml:trace>
  <inkml:trace contextRef="#ctx0" brushRef="#br0" timeOffset="1777.639">2037 413 13272 0 0,'0'0'26'0'0,"0"-1"1"0"0,-1 1 0 0 0,1 0 0 0 0,0 0 0 0 0,0 0 0 0 0,0 0-1 0 0,0 0 1 0 0,0 0 0 0 0,0 0 0 0 0,0 0 0 0 0,0 0 0 0 0,-1 0 0 0 0,1 0-1 0 0,0 0 1 0 0,0 0 0 0 0,0-1 0 0 0,0 1 0 0 0,0 0 0 0 0,0 0-1 0 0,0 0 1 0 0,-1 0 0 0 0,1 0 0 0 0,0 0 0 0 0,0 0 0 0 0,0 0-1 0 0,0 0 1 0 0,0 0 0 0 0,0 1 0 0 0,-1-1 0 0 0,1 0 0 0 0,0 0-1 0 0,0 0 1 0 0,0 0 0 0 0,0 0 0 0 0,0 0 0 0 0,0 0 0 0 0,0 0 0 0 0,0 0-1 0 0,-1 0 1 0 0,1 0 0 0 0,0 0 0 0 0,0 0 0 0 0,0 1 0 0 0,0-1-1 0 0,0 0 1 0 0,0 0 0 0 0,0 0 0 0 0,0 0 0 0 0,0 0 0 0 0,0 0-1 0 0,0 0-26 0 0,-3 11 340 0 0,3-9-296 0 0,0 0 1 0 0,0 0 0 0 0,0 0 0 0 0,0 0-1 0 0,0 0 1 0 0,1 0 0 0 0,-1 0-1 0 0,1 0 1 0 0,-1 0 0 0 0,1 0 0 0 0,0 1-45 0 0,6 9 360 0 0,-5-9-244 0 0,0 1 1 0 0,0-1-1 0 0,0 0 0 0 0,0-1 1 0 0,0 1-1 0 0,1 0 1 0 0,-1-1-1 0 0,1 1 0 0 0,0-1-116 0 0,17 16 631 0 0,-16-14-512 0 0,0-1 0 0 0,0 1 0 0 0,1-1 1 0 0,-1 1-1 0 0,1-1 0 0 0,0-1 0 0 0,0 1 0 0 0,0-1 0 0 0,1 1-119 0 0,3 0 48 0 0,1-1 0 0 0,-1 0 0 0 0,0 0 0 0 0,0-1-1 0 0,1 0 1 0 0,-1-1 0 0 0,0 0 0 0 0,1 0 0 0 0,-1-1 0 0 0,1 0 0 0 0,-1-1-1 0 0,0 0 1 0 0,0-1 0 0 0,0 1 0 0 0,0-2 0 0 0,-1 1 0 0 0,1-1 0 0 0,-1-1 0 0 0,0 1-1 0 0,0-2 1 0 0,0 1 0 0 0,-1-1 0 0 0,1 0 0 0 0,-2 0 0 0 0,1-1 0 0 0,-1 0-1 0 0,0 0 1 0 0,0-1 0 0 0,-1 1 0 0 0,2-4-48 0 0,-4 6-11 0 0,-1 1 1 0 0,0 0-1 0 0,0-1 0 0 0,-1 1 1 0 0,0-1-1 0 0,1 0 0 0 0,-1 0 1 0 0,-1 1-1 0 0,1-1 0 0 0,-1-3 11 0 0,0 6-9 0 0,0 0 0 0 0,0 0-1 0 0,0 0 1 0 0,-1 0-1 0 0,1 0 1 0 0,-1 0-1 0 0,0-1 1 0 0,1 2-1 0 0,-1-1 1 0 0,0 0 0 0 0,0 0-1 0 0,0 0 1 0 0,-1 0-1 0 0,1 0 1 0 0,0 1-1 0 0,-1-1 1 0 0,1 1 0 0 0,-1-1-1 0 0,1 1 1 0 0,-1-1-1 0 0,0 1 1 0 0,1 0-1 0 0,-1 0 1 0 0,0 0-1 0 0,0 0 1 0 0,0 0 9 0 0,-2-1 23 0 0,0 1 0 0 0,-1-1 0 0 0,1 1 0 0 0,0 0 0 0 0,-1 0 0 0 0,1 1 0 0 0,-1-1 0 0 0,1 1 0 0 0,-1 0 0 0 0,1 0 0 0 0,-1 0-1 0 0,1 1 1 0 0,-1-1 0 0 0,1 1 0 0 0,0 0 0 0 0,-1 1 0 0 0,1-1 0 0 0,0 1 0 0 0,0 0 0 0 0,0 0 0 0 0,0 0 0 0 0,0 0 0 0 0,0 1 0 0 0,1-1 0 0 0,-1 1 0 0 0,1 0 0 0 0,0 0 0 0 0,-2 2-23 0 0,4-3 25 0 0,-2 1 38 0 0,1 0-1 0 0,-1 0 0 0 0,1 1 1 0 0,0-1-1 0 0,0 1 0 0 0,1-1 1 0 0,-1 1-1 0 0,1-1 0 0 0,-1 4-62 0 0,-2 9 168 0 0,3-13-138 0 0,0-1 0 0 0,0 1 0 0 0,1 0 0 0 0,-1 0 0 0 0,1 0 0 0 0,-1 0 0 0 0,1-1 0 0 0,0 1 0 0 0,0 0 0 0 0,1 0 0 0 0,-1 0 0 0 0,0 0 0 0 0,1-1 0 0 0,0 1 0 0 0,0 0 0 0 0,0 0-30 0 0,5 9 119 0 0,0 0 0 0 0,1-1-1 0 0,0 0 1 0 0,1 0 0 0 0,1 0-1 0 0,4 4-118 0 0,-6-9 40 0 0,-1-1 0 0 0,1 1 0 0 0,0-1 0 0 0,0-1 0 0 0,1 1-40 0 0,9 6 64 0 0,-5-3-18 0 0,0-2 0 0 0,1 1 0 0 0,-1-2 0 0 0,1 1 0 0 0,0-2 0 0 0,0 0-1 0 0,1-1 1 0 0,10 2-46 0 0,2-1-195 0 0,1-2-1 0 0,-1 0 1 0 0,0-2 0 0 0,3-1 195 0 0,-3-2-1008 0 0,0-1-58 0 0</inkml:trace>
  <inkml:trace contextRef="#ctx0" brushRef="#br0" timeOffset="20221.235">261 159 10768 0 0,'9'-11'812'0'0,"12"-11"-227"0"0,-20 22-349 0 0,-1-1-191 0 0,0 1 1 0 0,0 0-1 0 0,0 0 0 0 0,0-1 0 0 0,0 1 1 0 0,0 0-1 0 0,0 0 0 0 0,0 0 1 0 0,0-1-1 0 0,0 1 0 0 0,0 0 1 0 0,0 0-1 0 0,-1-1 0 0 0,1 1 0 0 0,0 0 1 0 0,0 0-1 0 0,0 0 0 0 0,0-1 1 0 0,0 1-1 0 0,0 0 0 0 0,-1 0 1 0 0,1 0-1 0 0,0 0 0 0 0,0-1 0 0 0,0 1 1 0 0,-1 0-1 0 0,1 0 0 0 0,0 0 1 0 0,0 0-1 0 0,0 0 0 0 0,-1 0 1 0 0,1 0-1 0 0,0 0 0 0 0,0 0 0 0 0,0-1 1 0 0,-1 1-1 0 0,1 0 0 0 0,0 0 1 0 0,0 0-1 0 0,-1 0 0 0 0,1 0 1 0 0,0 0-1 0 0,0 0 0 0 0,-1 1 0 0 0,1-1 1 0 0,0 0-1 0 0,0 0 0 0 0,0 0 1 0 0,-1 0-1 0 0,1 0 0 0 0,0 0-45 0 0,-14 7 1692 0 0,9-4-1999 0 0,0-1 308 0 0,0 0 1 0 0,1 0-1 0 0,-1 1 1 0 0,1-1 0 0 0,-1 1-1 0 0,-1 2-1 0 0,-3 2-16 0 0,-12 6 402 0 0,2 2 1 0 0,0 0 0 0 0,-6 7-387 0 0,19-17 102 0 0,-1 2 85 0 0,0 0-1 0 0,0 1 1 0 0,-3 6-187 0 0,-12 13 175 0 0,12-17-134 0 0,1 0-1 0 0,0 1 1 0 0,0 0-1 0 0,1 1 1 0 0,1 0-1 0 0,0 0 1 0 0,1 0-1 0 0,-3 8-40 0 0,7-15 16 0 0,1 0-1 0 0,0 0 1 0 0,1 0-1 0 0,-1 0 1 0 0,1 0-1 0 0,0 4-15 0 0,0-9 1 0 0,0 1-1 0 0,0 0 0 0 0,1-1 1 0 0,-1 1-1 0 0,0-1 0 0 0,0 1 1 0 0,0-1-1 0 0,1 1 0 0 0,-1-1 0 0 0,0 1 1 0 0,1-1-1 0 0,-1 1 0 0 0,0-1 1 0 0,1 0-1 0 0,-1 1 0 0 0,0-1 1 0 0,1 1-1 0 0,-1-1 0 0 0,1 0 0 0 0,-1 1 1 0 0,1-1-1 0 0,-1 0 0 0 0,1 0 1 0 0,-1 0-1 0 0,1 1 0 0 0,0-1 0 0 0,0 0 6 0 0,0 1 6 0 0,1 0-1 0 0,0 0 1 0 0,-1 0 0 0 0,1-1 0 0 0,0 1 0 0 0,0-1 0 0 0,0 1 0 0 0,0-1-1 0 0,-1 0 1 0 0,1 0 0 0 0,0 0 0 0 0,0 0 0 0 0,0 0 0 0 0,0 0 0 0 0,0 0-1 0 0,0-1 1 0 0,0 1 0 0 0,-1 0 0 0 0,1-1 0 0 0,0 0 0 0 0,0 1 0 0 0,-1-1-1 0 0,1 0 1 0 0,1-1-12 0 0,4-2 56 0 0,0-1 1 0 0,0 1-1 0 0,0-2 0 0 0,5-4-56 0 0,71-72 117 0 0,-36 28-129 0 0,-45 53-36 0 0,-1 2 48 0 0,0-1-1 0 0,-1 1 1 0 0,1-1 0 0 0,0 1-1 0 0,0-1 1 0 0,0 1-1 0 0,-1 0 1 0 0,1-1-1 0 0,0 1 1 0 0,0 0-1 0 0,-1-1 1 0 0,1 1-1 0 0,-1 0 1 0 0,1 0-1 0 0,-1 0 1 0 0,1 0-1 0 0,-1 0 1 0 0,0 0-1 0 0,1 0 1 0 0,-1 0-1 0 0,0-1 1 0 0,0 1-1 0 0,1 1 1 0 0,-1 0-1 0 0,11 44 239 0 0,-9-40-11 0 0,0 0 1 0 0,-1 1-1 0 0,0 0 1 0 0,0 5-228 0 0,3 16 162 0 0,-3-25-122 0 0,-1 0 1 0 0,1 0 0 0 0,1 0-1 0 0,-1 0 1 0 0,0 0 0 0 0,1 0-1 0 0,-1 0 1 0 0,1 0 0 0 0,1 1-41 0 0,4 7 151 0 0,-4-8-111 0 0,-1 0-1 0 0,1 0 1 0 0,0 0-1 0 0,0 0 1 0 0,0-1-1 0 0,3 2-39 0 0,-3-1-253 0 0,0-1 1 0 0,0 1-1 0 0,0-1 0 0 0,0 1 0 0 0,0 0 0 0 0,-1 0 0 0 0,2 1 253 0 0,-4-2-6941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25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489 71 7920 0 0,'0'0'174'0'0,"11"-9"430"0"0,21-15 2058 0 0,-32 24-2470 0 0,1-1 0 0 0,-1 1 1 0 0,0 0-1 0 0,1 0 0 0 0,-1 0 1 0 0,0 0-1 0 0,1-1 0 0 0,-1 1 1 0 0,0 0-1 0 0,1 0 0 0 0,-1-1 1 0 0,0 1-1 0 0,0 0 1 0 0,1-1-1 0 0,-1 1 0 0 0,0 0 1 0 0,0-1-1 0 0,1 1 0 0 0,-1 0 1 0 0,0-1-1 0 0,0 1 0 0 0,0-1 1 0 0,0 1-1 0 0,0 0 0 0 0,0-1 1 0 0,1 1-193 0 0,-2-1 93 0 0,1 1 0 0 0,0-1 0 0 0,-1 1 0 0 0,1 0 0 0 0,0-1 0 0 0,-1 1 0 0 0,1 0 0 0 0,0 0 1 0 0,-1-1-1 0 0,1 1 0 0 0,-1 0 0 0 0,1 0 0 0 0,-1 0 0 0 0,1-1 0 0 0,0 1 0 0 0,-1 0 0 0 0,1 0 0 0 0,-1 0 0 0 0,0 0-93 0 0,-32-4-476 0 0,23 3 932 0 0,-147-12-209 0 0,77 8-228 0 0,31 3-24 0 0,46 3 10 0 0,0-1 1 0 0,0 0-1 0 0,-1 1 0 0 0,1-1 1 0 0,0 1-1 0 0,0 0 0 0 0,0 0 1 0 0,0 0-1 0 0,0 0 0 0 0,1 1 1 0 0,-1-1-1 0 0,0 1 0 0 0,-1 1-5 0 0,-6 2 23 0 0,10-5-20 0 0,-1 0 0 0 0,1 0 0 0 0,-1 0 0 0 0,1 1 0 0 0,-1-1 1 0 0,1 0-1 0 0,0 0 0 0 0,-1 1 0 0 0,1-1 0 0 0,-1 0 0 0 0,1 0 0 0 0,0 1 0 0 0,-1-1 0 0 0,1 1 0 0 0,0-1 0 0 0,-1 0 0 0 0,1 1 0 0 0,0-1 0 0 0,-1 1 0 0 0,1-1 0 0 0,0 1 0 0 0,0-1 0 0 0,0 0 0 0 0,-1 1 0 0 0,1-1 0 0 0,0 1 1 0 0,0-1-1 0 0,0 1 0 0 0,0-1 0 0 0,0 1 0 0 0,0 0 0 0 0,0-1 0 0 0,0 1 0 0 0,0-1 0 0 0,0 1 0 0 0,0-1 0 0 0,0 1 0 0 0,1-1-3 0 0,-6 22 101 0 0,0 3 10 0 0,6-16-70 0 0,-2-1 0 0 0,1 0 0 0 0,-1 0 0 0 0,0 0 0 0 0,-1 0 0 0 0,0 0 0 0 0,0 0 0 0 0,0 0 0 0 0,-2 2-41 0 0,2-5 29 0 0,0 0 0 0 0,0 1 0 0 0,1-1 0 0 0,0 1 0 0 0,0-1-1 0 0,1 1 1 0 0,-1-1 0 0 0,1 1 0 0 0,0 0 0 0 0,1-1-1 0 0,0 2-28 0 0,-1-3 19 0 0,0-1 3 0 0,0 1-1 0 0,0-1 1 0 0,-1 0-1 0 0,1 1 0 0 0,-1-1 1 0 0,0 0-1 0 0,0 1-21 0 0,0-1 17 0 0,0 0 0 0 0,0-1 0 0 0,1 1 0 0 0,-1 0 0 0 0,1 0 0 0 0,0 0 0 0 0,0 0 0 0 0,0 0-17 0 0,0 0 17 0 0,1 1 0 0 0,-1-1 1 0 0,0 1-1 0 0,1-1 0 0 0,-2 0 1 0 0,1 1-1 0 0,0-1 0 0 0,-1 1 1 0 0,1-1-1 0 0,-1 0 0 0 0,0 0 1 0 0,0 1-1 0 0,-1-1 0 0 0,1 0-17 0 0,-15 36 217 0 0,12-29-128 0 0,1 0 0 0 0,-2-1 1 0 0,1 1-1 0 0,-1-1 0 0 0,-1 0 0 0 0,-5 7-89 0 0,7-11 71 0 0,0 0 0 0 0,0 1 0 0 0,0 0-1 0 0,0 0 1 0 0,1 0 0 0 0,0 0 0 0 0,0 0 0 0 0,1 1-1 0 0,0-1 1 0 0,0 1 0 0 0,0 0 0 0 0,1-1-1 0 0,0 6-70 0 0,1-10 55 0 0,0 1 0 0 0,0-1 0 0 0,1 1 0 0 0,-1-1 0 0 0,1 1 0 0 0,-1-1-1 0 0,1 0 1 0 0,0 1 0 0 0,0-1 0 0 0,0 0 0 0 0,0 1 0 0 0,1-1 0 0 0,-1 0-1 0 0,1 0 1 0 0,-1 0 0 0 0,1 0 0 0 0,0 0 0 0 0,-1-1 0 0 0,1 1 0 0 0,0 0-1 0 0,0-1 1 0 0,0 1 0 0 0,1-1 0 0 0,-1 0 0 0 0,0 0 0 0 0,0 0 0 0 0,1 0 0 0 0,-1 0-1 0 0,0 0 1 0 0,1-1-55 0 0,10 4 259 0 0,0-1 0 0 0,1-1-1 0 0,-1 0 1 0 0,1-1 0 0 0,3-1-259 0 0,-1 1 12 0 0,14 0 72 0 0,0-1-1 0 0,0-2 0 0 0,-1-1 1 0 0,20-4-84 0 0,-43 6-90 0 0,-1-1 0 0 0,1 1 1 0 0,-1-1-1 0 0,0 0 1 0 0,0-1-1 0 0,0 1 1 0 0,0-1-1 0 0,4-3 90 0 0,-7 5-914 0 0,0-1-1 0 0,-1 0 1 0 0,1 0 0 0 0,0 1-1 0 0,-1-1 1 0 0,1 0-1 0 0,-1 0 1 0 0,1 0 914 0 0,1-6-7293 0 0</inkml:trace>
  <inkml:trace contextRef="#ctx0" brushRef="#br0" timeOffset="774.61">99 337 14512 0 0,'0'0'429'0'0,"0"0"-13"0"0,7-1-223 0 0,6 1 237 0 0,-1 0 0 0 0,0 0 0 0 0,0 1 1 0 0,0 0-1 0 0,11 3-430 0 0,24 3 866 0 0,40 4-161 0 0,-16-1-650 0 0,-34-8-567 0 0,8-1 512 0 0,-36-2-975 0 0,0-1 0 0 0,0 0 0 0 0,0 0-1 0 0,0 0 1 0 0,0-1 0 0 0,-1-1-1 0 0,2 0 976 0 0,-5 2-1146 0 0,-1-1-260 0 0,-2 3 2839 0 0,-1 4-899 0 0,-1-3-688 0 0,3 14 1027 0 0,0 1 0 0 0,-1-1 0 0 0,0 1 0 0 0,-2 0 1 0 0,0 0-1 0 0,0-1 0 0 0,-3 12-873 0 0,1 3 804 0 0,2-22-141 0 0,0-1-1 0 0,-1 0 1 0 0,1 1-1 0 0,-3 6-662 0 0,3-13 247 0 0,0-1-75 0 0,0 0-39 0 0,0 0-5 0 0,-1-19 418 0 0,0 15-521 0 0,1 0 1 0 0,0 0-1 0 0,-1 0 0 0 0,1 0 1 0 0,1 1-1 0 0,-1-1 1 0 0,1-2-26 0 0,0-14 52 0 0,0 16-45 0 0,-1-1-1 0 0,1 1 0 0 0,0 0 0 0 0,1-1 1 0 0,-1 1-1 0 0,1 0 0 0 0,-1 0 1 0 0,1 0-1 0 0,1 0 0 0 0,-1-1-6 0 0,5-5 0 0 0,0-1 1 0 0,0 1-1 0 0,2 0 0 0 0,-4 4-19 0 0,1 0 0 0 0,0 0-1 0 0,1 1 1 0 0,-1 0 0 0 0,1 1-1 0 0,0-1 1 0 0,0 1 0 0 0,1 0 19 0 0,-7 4-5 0 0,1-1 0 0 0,-1 0 0 0 0,1 1 0 0 0,-1 0 0 0 0,0-1 0 0 0,1 1 0 0 0,-1 0 0 0 0,1-1 0 0 0,-1 1 0 0 0,1 0 0 0 0,-1 0 0 0 0,1 0 1 0 0,-1 1-1 0 0,1-1 0 0 0,-1 0 0 0 0,1 0 0 0 0,-1 1 0 0 0,1-1 0 0 0,-1 1 0 0 0,0-1 0 0 0,1 1 0 0 0,-1 0 0 0 0,0 0 0 0 0,1-1 0 0 0,-1 1 0 0 0,0 0 0 0 0,0 0 1 0 0,0 0-1 0 0,1 1 5 0 0,3 3-8 0 0,-1 0 0 0 0,0 0 1 0 0,0 1-1 0 0,0 0 0 0 0,2 4 8 0 0,-4-8 0 0 0,0 1 0 0 0,-1 0 0 0 0,1 0 0 0 0,0 0 0 0 0,-1 0 0 0 0,0 0 0 0 0,0 1 0 0 0,0-1 0 0 0,0 0 0 0 0,0 1 0 0 0,-1-1 0 0 0,1 1 0 0 0,-1 2 0 0 0,2 14 88 0 0,-2-18 0 0 0,-6 25 760 0 0,6-26-841 0 0,0-1-1 0 0,-1 0 1 0 0,1 0-1 0 0,0 0 1 0 0,0 0-1 0 0,-1 1 1 0 0,1-1-1 0 0,0 0 0 0 0,-1 0 1 0 0,1 0-1 0 0,0 0 1 0 0,-1 0-1 0 0,1 0 1 0 0,-1 0-1 0 0,1 0 1 0 0,0 0-1 0 0,-1 0 1 0 0,1 0-1 0 0,0 0 1 0 0,-1 0-1 0 0,1 0 0 0 0,0 0 1 0 0,-1 0-1 0 0,1 0 1 0 0,0-1-1 0 0,-1 1 1 0 0,1 0-1 0 0,0 0 1 0 0,0 0-1 0 0,-1 0 1 0 0,1-1-1 0 0,0 1 1 0 0,-1 0-1 0 0,1 0 0 0 0,0-1 1 0 0,0 1-1 0 0,0 0 1 0 0,-1-1-1 0 0,1 1 1 0 0,0 0-1 0 0,0 0 1 0 0,0-1-1 0 0,0 1 1 0 0,0 0-1 0 0,-1-1 0 0 0,1 1 1 0 0,0 0-7 0 0,-7-21 72 0 0,5 15-60 0 0,2 4-10 0 0,-1-1 0 0 0,1 0 1 0 0,-1 1-1 0 0,1-1 0 0 0,0 0 0 0 0,0 1 0 0 0,0-1 0 0 0,0 0 0 0 0,1 1 0 0 0,-1-1 0 0 0,1 0 0 0 0,-1 1 1 0 0,1-1-1 0 0,1-1-2 0 0,2-6-145 0 0,1 0 1 0 0,5-10 144 0 0,0 3-225 0 0,-7 12 172 0 0,-1 0-1 0 0,2 0 0 0 0,-1 1 1 0 0,1-1-1 0 0,-1 1 1 0 0,1 0-1 0 0,1 0 0 0 0,-1 0 1 0 0,2 0 53 0 0,-4 2-14 0 0,1 0 0 0 0,-1 0 0 0 0,1 0 0 0 0,0 1 1 0 0,0-1-1 0 0,0 1 0 0 0,0 0 0 0 0,0 0 0 0 0,0 0 0 0 0,0 0 1 0 0,0 1-1 0 0,1-1 0 0 0,-1 1 0 0 0,0-1 0 0 0,0 1 0 0 0,2 1 14 0 0,-3-1 7 0 0,0 1 0 0 0,0-1 0 0 0,0 1 0 0 0,0 0 0 0 0,0 0 0 0 0,0 0 0 0 0,0 0 0 0 0,0 0 0 0 0,-1 1 0 0 0,1-1 0 0 0,0 1 0 0 0,-1-1 0 0 0,1 1 0 0 0,-1-1-1 0 0,0 1 1 0 0,1 0 0 0 0,-1 0 0 0 0,0-1 0 0 0,1 3-7 0 0,1 3 87 0 0,1 0 0 0 0,-1 0 0 0 0,-1 0 0 0 0,2 7-87 0 0,0 2 213 0 0,0-1 0 0 0,-1 2 0 0 0,-1-1 1 0 0,-1 0-1 0 0,0 8-213 0 0,-2 4 212 0 0,2-20-343 0 0,-1-7-609 0 0,0-1-281 0 0,0 0-1298 0 0,0 0-4955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23.3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 13648 0 0,'6'-13'1033'0'0,"-4"8"-2137"0"0,3-8 4537 0 0,-3 6 500 0 0,-4 12-2510 0 0,-1 2-1308 0 0,1 0-1 0 0,0 1 1 0 0,0 0 0 0 0,1-1-1 0 0,0 1 1 0 0,0 0-1 0 0,1-1 1 0 0,0 1 0 0 0,1 2-115 0 0,1 19 391 0 0,6 24-391 0 0,-3-27 110 0 0,6 41 342 0 0,9 23-452 0 0,-13-62 61 0 0,2-1 1 0 0,1-1-1 0 0,1 1 1 0 0,10 15-62 0 0,-13-26 42 0 0,-1-4 17 0 0,-1-1 0 0 0,1 0-1 0 0,3 3-58 0 0,-5-8 32 0 0,0 0-1 0 0,0 0 1 0 0,1 0-1 0 0,0-1 0 0 0,0 1 1 0 0,1-1-1 0 0,1 0-31 0 0,-5-3-9 0 0,1 0 0 0 0,0 0-1 0 0,-1-1 1 0 0,1 1 0 0 0,0-1-1 0 0,0 0 1 0 0,0 0 0 0 0,0 0-1 0 0,0-1 1 0 0,1 1 0 0 0,-1-1-1 0 0,0 0 1 0 0,0 0 0 0 0,0-1-1 0 0,2 1 10 0 0,4-3-96 0 0,0 1 0 0 0,-1-2 0 0 0,1 1 0 0 0,-1-1 0 0 0,1 0 0 0 0,-1-1 0 0 0,-1 0 0 0 0,1-1 0 0 0,-1 0 0 0 0,0 0 0 0 0,0-1 0 0 0,4-4 96 0 0,8-9-236 0 0,-14 15 165 0 0,0 0 0 0 0,-1-1 0 0 0,0 0 0 0 0,0 0-1 0 0,1-2 72 0 0,8-14-201 0 0,-1-1-1 0 0,0-1 1 0 0,-2 0-1 0 0,-1 0 1 0 0,-1-1-1 0 0,2-10 202 0 0,-10 30-2 0 0,0-1 1 0 0,0 1-1 0 0,0-1 0 0 0,-1 0 1 0 0,0 1-1 0 0,0-1 0 0 0,-1 0 1 0 0,0-3 1 0 0,1 8 25 0 0,0-1 1 0 0,-1 1 0 0 0,1-1 0 0 0,-1 1-1 0 0,1-1 1 0 0,-1 1 0 0 0,0-1-1 0 0,0 1 1 0 0,0-1 0 0 0,0 1-1 0 0,0 0 1 0 0,0-1 0 0 0,0 1-1 0 0,0 0 1 0 0,0 0 0 0 0,0 0-1 0 0,-1 0 1 0 0,1 0 0 0 0,0 0-1 0 0,-1 0 1 0 0,1 1 0 0 0,-1-1 0 0 0,1 0-1 0 0,-1 1 1 0 0,1-1 0 0 0,-1 1-1 0 0,0-1 1 0 0,1 1 0 0 0,-1 0-1 0 0,-1 0-25 0 0,-3 0 78 0 0,0 0 0 0 0,1 0 0 0 0,-1 1 0 0 0,0 0 0 0 0,0 0 0 0 0,1 0 0 0 0,-1 1 0 0 0,0 0-1 0 0,1 0 1 0 0,0 0 0 0 0,-1 1 0 0 0,1 0 0 0 0,0 0 0 0 0,0 0-78 0 0,-8 6 122 0 0,1 1-1 0 0,0 0 1 0 0,0 1 0 0 0,-5 7-122 0 0,10-10 12 0 0,0 0 1 0 0,1 0 0 0 0,0 0 0 0 0,0 1-1 0 0,1 0 1 0 0,0 0 0 0 0,1 0 0 0 0,0 1 0 0 0,0 0-1 0 0,1-1 1 0 0,0 1 0 0 0,1 1 0 0 0,0-1-1 0 0,0 0 1 0 0,1 0 0 0 0,1 1 0 0 0,0-1-1 0 0,0 0 1 0 0,1 4-13 0 0,0-12 6 0 0,-1 0 1 0 0,1 0-1 0 0,-1-1 0 0 0,1 1 0 0 0,0 0 0 0 0,0 0 0 0 0,0-1 0 0 0,0 1 0 0 0,0-1 1 0 0,0 1-1 0 0,0-1 0 0 0,0 1 0 0 0,1-1 0 0 0,-1 0 0 0 0,0 1 0 0 0,1-1 1 0 0,-1 0-1 0 0,1 0 0 0 0,0 0 0 0 0,-1 0 0 0 0,1 0 0 0 0,0-1 0 0 0,-1 1 0 0 0,1 0 1 0 0,0-1-1 0 0,0 1 0 0 0,0-1 0 0 0,0 0 0 0 0,0 0 0 0 0,1 1-6 0 0,5-1 35 0 0,1 0 0 0 0,0 0-1 0 0,-1 0 1 0 0,1-1 0 0 0,-1 0-1 0 0,2-1-34 0 0,1-1 8 0 0,0 0 0 0 0,-1-1 0 0 0,1 0 0 0 0,-1-1-1 0 0,0 0 1 0 0,0 0 0 0 0,0-1 0 0 0,-1-1 0 0 0,7-5-8 0 0,6-6-59 0 0,-2-1 0 0 0,0-1 0 0 0,5-8 59 0 0,-11 10-46 0 0,0-1 1 0 0,-2 0 0 0 0,0-1-1 0 0,2-6 46 0 0,-12 24-1 0 0,-2 2 1 0 0,0-1 1 0 0,1 1-1 0 0,-1-1 1 0 0,0 1 0 0 0,0-1-1 0 0,0 1 1 0 0,1-1-1 0 0,-1 1 1 0 0,0-1-1 0 0,0 1 1 0 0,0-1 0 0 0,0 1-1 0 0,0-1 1 0 0,0 1-1 0 0,0-1 1 0 0,0 1 0 0 0,0-1-1 0 0,0 1 1 0 0,0-1-1 0 0,0 0 1 0 0,0 1-1 0 0,0-2 53 0 0,0 2 11 0 0,0 0 0 0 0,0 0 2 0 0,2 18 136 0 0,0 17-3 0 0,1-1 0 0 0,3 7-199 0 0,0 7 105 0 0,-5-41-83 0 0,0 0 1 0 0,1 1-1 0 0,0-1 0 0 0,1 0 1 0 0,-1 0-1 0 0,1-1 1 0 0,1 1-1 0 0,0 1-22 0 0,-2-5-45 0 0,-1 0 1 0 0,1 0-1 0 0,0-1 0 0 0,0 1 0 0 0,0-1 1 0 0,0 1-1 0 0,0-1 0 0 0,1 0 1 0 0,-1 0-1 0 0,1 0 0 0 0,0 0 1 0 0,-1 0-1 0 0,1-1 0 0 0,0 1 1 0 0,0-1-1 0 0,0 0 0 0 0,0 1 1 0 0,0-2-1 0 0,0 1 0 0 0,1 0 45 0 0,2-1-623 0 0,0 0 0 0 0,-1-1 0 0 0,1 1 0 0 0,0-1 0 0 0,0-1-1 0 0,0 1 1 0 0,-1-1 0 0 0,5-2 623 0 0,10-4-1655 0 0</inkml:trace>
  <inkml:trace contextRef="#ctx0" brushRef="#br0" timeOffset="300.875">1008 186 18511 0 0,'0'0'422'0'0,"-2"0"56"0"0,-3 0-354 0 0,-1 1 0 0 0,0-1 0 0 0,1 2 0 0 0,-1-1 0 0 0,1 0 0 0 0,-1 1 0 0 0,1 0 0 0 0,0 1 0 0 0,0-1 0 0 0,0 1 0 0 0,0 0 0 0 0,0 0-124 0 0,1-1 30 0 0,1 1 1 0 0,-1 0 0 0 0,1 0-1 0 0,-1 0 1 0 0,1 0 0 0 0,0 0 0 0 0,0 1-1 0 0,1-1 1 0 0,-1 1 0 0 0,1 0-1 0 0,-1 0 1 0 0,1 0 0 0 0,0 0 0 0 0,1 0-1 0 0,-1 2-30 0 0,0 2 10 0 0,1 0-1 0 0,1-1 0 0 0,0 1 0 0 0,0 0 1 0 0,0 0-1 0 0,1-1 0 0 0,0 1 0 0 0,1 0 1 0 0,0-1-1 0 0,0 1 0 0 0,0-1 1 0 0,1 0-1 0 0,0 0 0 0 0,1 0 0 0 0,1 3-9 0 0,10 15 69 0 0,0-2-1 0 0,1 0 0 0 0,12 13-68 0 0,18 29 896 0 0,-45-64-849 0 0,-1 0-1 0 0,1 1 0 0 0,-1-1 0 0 0,0 0 1 0 0,1 1-1 0 0,-1-1 0 0 0,0 0 0 0 0,0 1 1 0 0,0-1-1 0 0,0 0 0 0 0,0 1 0 0 0,0-1 1 0 0,0 1-1 0 0,0-1 0 0 0,0 0 0 0 0,-1 1 1 0 0,1-1-1 0 0,-1 0 0 0 0,1 1 0 0 0,-1-1 1 0 0,1 0-1 0 0,-1 0 0 0 0,0 0 0 0 0,0 1 1 0 0,0-1-1 0 0,1 0 0 0 0,-1 0 0 0 0,0 0 1 0 0,0 0-1 0 0,0 0 0 0 0,0-1 0 0 0,-1 1-46 0 0,-8 3 84 0 0,-1 0 0 0 0,1-1 0 0 0,-1 0 0 0 0,0 0 0 0 0,0-2 0 0 0,0 1 0 0 0,0-1 0 0 0,-5-1-84 0 0,-35 5-200 0 0,46-4 5 0 0,-1-1 1 0 0,0 0-1 0 0,1 0 0 0 0,-1 0 0 0 0,-1-1 195 0 0,-8 0-2880 0 0,6-1-988 0 0,-4 2-3377 0 0</inkml:trace>
  <inkml:trace contextRef="#ctx0" brushRef="#br0" timeOffset="1071.158">1211 519 10336 0 0,'0'0'233'0'0,"0"0"39"0"0,0 0 15 0 0,6 0 134 0 0,14-1 2953 0 0,1 0-1 0 0,0-2-3373 0 0,74-14 2786 0 0,-81 14-2654 0 0,0 0-1 0 0,0-1 1 0 0,-1 0 0 0 0,1-1-1 0 0,-1-1 1 0 0,0 0 0 0 0,0-1-1 0 0,2-2-131 0 0,-12 6 23 0 0,0 0-1 0 0,-1 1 1 0 0,0-1-1 0 0,1 0 1 0 0,-1 0-1 0 0,0 0 0 0 0,0-1 1 0 0,-1 1-1 0 0,1 0 1 0 0,-1-1-1 0 0,0 1 1 0 0,1-1-1 0 0,-1 1 0 0 0,-1-1 1 0 0,1 0-1 0 0,-1 0-22 0 0,1 2 25 0 0,-1 1 0 0 0,0-1 0 0 0,0 0 0 0 0,0 1 0 0 0,0-1 0 0 0,0 1 0 0 0,0-1-1 0 0,0 0 1 0 0,0 1 0 0 0,-1-1 0 0 0,1 1 0 0 0,-1-1 0 0 0,1 1 0 0 0,-1-1 0 0 0,0 1 0 0 0,1-1-1 0 0,-1 1 1 0 0,0 0 0 0 0,0-1 0 0 0,0 1 0 0 0,0 0 0 0 0,0 0 0 0 0,0 0 0 0 0,0 0 0 0 0,-1 0 0 0 0,1 0-1 0 0,0 0 1 0 0,-1 0 0 0 0,1 0 0 0 0,0 0 0 0 0,-1 1 0 0 0,1-1 0 0 0,-1 1 0 0 0,1-1 0 0 0,-1 1-1 0 0,0-1 1 0 0,0 1-25 0 0,-3-1 40 0 0,1 0 0 0 0,-1 1 0 0 0,1-1-1 0 0,-1 1 1 0 0,0 0 0 0 0,1 0 0 0 0,-1 1 0 0 0,0-1-1 0 0,1 1 1 0 0,-1 0 0 0 0,1 1 0 0 0,-1-1 0 0 0,-3 2-40 0 0,6-2 12 0 0,0 1 0 0 0,0-1 0 0 0,0 0 0 0 0,0 1 0 0 0,0 0 0 0 0,0-1 0 0 0,1 1 0 0 0,-1 0 0 0 0,0 0 0 0 0,1 0 0 0 0,-1 0 0 0 0,1 0 0 0 0,0 0 1 0 0,-1 2-13 0 0,-13 18 33 0 0,9-16-27 0 0,0 0 0 0 0,0 0-1 0 0,1 1 1 0 0,0 0 0 0 0,0 0-1 0 0,1 0 1 0 0,0 1 0 0 0,-3 7-6 0 0,6-12 4 0 0,0 1 0 0 0,0 0 0 0 0,0 0 0 0 0,0 0 0 0 0,1 0 1 0 0,-1 0-1 0 0,1 0 0 0 0,0 0 0 0 0,0 0 0 0 0,1 0 0 0 0,-1 0 0 0 0,1-1 0 0 0,0 1 1 0 0,0 0-1 0 0,0 0 0 0 0,1 0 0 0 0,-1-1 0 0 0,1 1 0 0 0,0-1 0 0 0,0 1-4 0 0,1 0-4 0 0,0 1 1 0 0,1-1-1 0 0,-1 0 0 0 0,1-1 0 0 0,0 1 0 0 0,0-1 0 0 0,0 0 0 0 0,0 0 0 0 0,0 0 1 0 0,1 0-1 0 0,-1-1 0 0 0,1 0 0 0 0,0 0 0 0 0,0 0 0 0 0,0 0 0 0 0,4 0 4 0 0,0 0 23 0 0,-1 0 0 0 0,1-1 0 0 0,0 0 0 0 0,0-1 0 0 0,-1 1 0 0 0,1-2 0 0 0,0 1-1 0 0,-1-1 1 0 0,6-2-23 0 0,-2 1-77 0 0,0-1 0 0 0,-1-1-1 0 0,0 1 1 0 0,0-2 0 0 0,0 0-1 0 0,-1 0 1 0 0,1-1 0 0 0,-1 0-1 0 0,9-7 78 0 0,45-39-1261 0 0,-61 49 1207 0 0,0 0 0 0 0,1 1 0 0 0,0-1-1 0 0,-1 1 1 0 0,1 0 0 0 0,0 0 0 0 0,0 0 0 0 0,0 1 0 0 0,1-1-1 0 0,-1 1 1 0 0,0 0 0 0 0,0 0 0 0 0,2 0 54 0 0,-5 1-2 0 0,0 0 1 0 0,0 0-1 0 0,-1 0 1 0 0,1 0-1 0 0,0 1 0 0 0,0-1 1 0 0,0 0-1 0 0,0 0 1 0 0,-1 1-1 0 0,1-1 0 0 0,0 0 1 0 0,0 1-1 0 0,0-1 1 0 0,-1 0-1 0 0,1 1 0 0 0,0-1 1 0 0,-1 1-1 0 0,1 0 1 0 0,0-1-1 0 0,-1 1 0 0 0,1-1 1 0 0,-1 1-1 0 0,1 0 1 0 0,-1 0-1 0 0,1-1 0 0 0,-1 1 1 0 0,0 0-1 0 0,1 0 1 0 0,-1-1-1 0 0,0 1 0 0 0,1 0 1 0 0,-1 0-1 0 0,0 0 0 0 0,0 0 1 0 0,0-1-1 0 0,0 1 1 0 0,0 0-1 0 0,0 0 0 0 0,0 1 2 0 0,2 6-4 0 0,-1-5 1 0 0,3 7 74 0 0,0 0-1 0 0,-1 0 0 0 0,1 4-70 0 0,8 11 185 0 0,-10-23-157 0 0,-1-1 1 0 0,0 1-1 0 0,0 0 1 0 0,0 0-1 0 0,0 0 1 0 0,0 0-1 0 0,0 0 1 0 0,0 1-1 0 0,0-1 1 0 0,-1 0-1 0 0,1 0 0 0 0,-1 0 1 0 0,0 1-1 0 0,0-1 1 0 0,0 0-1 0 0,0 1-28 0 0,0-2 6 0 0,0-1 1 0 0,0 0-1 0 0,0 0 0 0 0,0 1 0 0 0,0-1 0 0 0,0 0 1 0 0,0 0-1 0 0,0 1 0 0 0,0-1 0 0 0,0 0 0 0 0,0 0 0 0 0,0 1 1 0 0,0-1-1 0 0,0 0 0 0 0,0 0 0 0 0,0 1 0 0 0,0-1 0 0 0,1 0 1 0 0,-1 0-1 0 0,0 0 0 0 0,0 1 0 0 0,0-1 0 0 0,0 0 0 0 0,1 0 1 0 0,-1 0-1 0 0,0 1 0 0 0,0-1 0 0 0,0 0 0 0 0,0 0 1 0 0,1 0-1 0 0,-1 0 0 0 0,0 0 0 0 0,0 1 0 0 0,1-1 0 0 0,-1 0 1 0 0,0 0-7 0 0,1 0 13 0 0,-1 0 1 0 0,0 0 0 0 0,0 0 0 0 0,0 0 0 0 0,1 0 0 0 0,-1 1 0 0 0,0-1 0 0 0,0 0 0 0 0,1 0 0 0 0,-1 0 0 0 0,0 0 0 0 0,0 1 0 0 0,0-1 0 0 0,0 0 0 0 0,1 0-1 0 0,-1 0 1 0 0,0 1 0 0 0,0-1 0 0 0,0 0 0 0 0,0 0 0 0 0,0 0 0 0 0,0 1 0 0 0,0-1 0 0 0,0 0 0 0 0,1 0 0 0 0,-1 1 0 0 0,0-1 0 0 0,0 0 0 0 0,0 0 0 0 0,0 1-1 0 0,0-1 1 0 0,0 0 0 0 0,0 0 0 0 0,-1 1-14 0 0,-1 6 205 0 0,1 1 260 0 0,1-7-446 0 0,1-1 0 0 0,-1 1-1 0 0,1-1 1 0 0,0 1-1 0 0,0-1 1 0 0,-1 0 0 0 0,1 1-1 0 0,0-1 1 0 0,0 0 0 0 0,-1 1-1 0 0,1-1 1 0 0,0 0-1 0 0,0 0 1 0 0,0 0 0 0 0,0 0-1 0 0,0 0-18 0 0,0 0 44 0 0,-1-1 0 0 0,1 1 0 0 0,0-1 0 0 0,0 1-1 0 0,0-1 1 0 0,-1 1 0 0 0,1-1 0 0 0,0 0 0 0 0,-1 1 0 0 0,1-1-1 0 0,0 0 1 0 0,-1 1 0 0 0,1-1 0 0 0,-1 0 0 0 0,1 0-1 0 0,-1 0 1 0 0,1 0 0 0 0,-1 0-44 0 0,15-27 563 0 0,-4 6-376 0 0,6-3-344 0 0,0 1 0 0 0,2 0 1 0 0,0 1-1 0 0,2 1 0 0 0,0 1 0 0 0,2 1 1 0 0,2-1 156 0 0,-16 14-632 0 0,0 0-801 0 0,-1 0-1 0 0,2 0 1 0 0,8-3 1433 0 0,0 1-7309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30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15 18063 0 0,'-12'-5'381'0'0,"9"4"-326"0"0,1-1 0 0 0,-1 1 0 0 0,1 0 0 0 0,-1 0 0 0 0,1 0 0 0 0,-1 0 0 0 0,0 1 0 0 0,1-1 0 0 0,-1 1 0 0 0,0 0 0 0 0,1 0 0 0 0,-1 0 0 0 0,0 0 0 0 0,0 0 0 0 0,1 0 0 0 0,-1 1 0 0 0,0-1 0 0 0,1 1 0 0 0,-1 0 0 0 0,0 0 0 0 0,-1 0-55 0 0,-20 10 143 0 0,17-8-100 0 0,1 0 1 0 0,-1 0-1 0 0,1 0 0 0 0,-4 3-43 0 0,-3 3 78 0 0,7-5-16 0 0,-1 0-1 0 0,2 1 1 0 0,-1 0 0 0 0,0 0 0 0 0,-3 4-62 0 0,-11 12 590 0 0,15-16-398 0 0,0 0 1 0 0,0 1 0 0 0,1-1-1 0 0,-1 1 1 0 0,1 0-1 0 0,-2 4-192 0 0,2-3 143 0 0,0-1 0 0 0,0 1 0 0 0,-1-1 0 0 0,-1 1-143 0 0,2-3 93 0 0,0 1 0 0 0,0 0 0 0 0,1 0 0 0 0,0 0 0 0 0,0 1 0 0 0,0-1 0 0 0,-2 6-93 0 0,-7 21 817 0 0,-16 32-817 0 0,26-59-11 0 0,0 0-1 0 0,1 1 0 0 0,-1-1 0 0 0,1 1 1 0 0,0 0-1 0 0,0 4 12 0 0,-6 24-86 0 0,5-27 81 0 0,-1 0 4 0 0,1 0 1 0 0,-1 1-1 0 0,2-1 0 0 0,-1 0 0 0 0,1 1 1 0 0,0-1-1 0 0,1 1 0 0 0,-1-1 0 0 0,2 1 1 0 0,0 10-6 0 0,-2-9 14 0 0,2 0 0 0 0,-1-1 0 0 0,1 1-1 0 0,1 0 1 0 0,-1-1 0 0 0,1 1 0 0 0,1-1-1 0 0,0 0 1 0 0,2 5-8 0 0,2-4 0 0 0,-6-8 0 0 0,0 1 0 0 0,0-1 0 0 0,1 1 0 0 0,-1-1 0 0 0,0 1 0 0 0,0 0 0 0 0,-1-1 0 0 0,1 1 0 0 0,0 0 0 0 0,0 0 0 0 0,-1 1 0 0 0,0-1 3 0 0,0-1-1 0 0,0 0 0 0 0,0 1 1 0 0,1-1-1 0 0,-1 1 0 0 0,0-1 1 0 0,0 1-1 0 0,1-1 1 0 0,-1 0-1 0 0,1 1 0 0 0,-1-1 1 0 0,1 0-1 0 0,0 1 0 0 0,-1-1 1 0 0,1 0-1 0 0,0 0 1 0 0,0 0-1 0 0,0 1 0 0 0,0-1 1 0 0,0 0-1 0 0,0 0 0 0 0,0 0 1 0 0,0-1-1 0 0,0 1 1 0 0,1 0-1 0 0,-1 0 0 0 0,1-1-2 0 0,3 4 3 0 0,-3-3 8 0 0,0 1-1 0 0,0 0 0 0 0,0-1 0 0 0,0 0 0 0 0,1 1 0 0 0,-1-1 0 0 0,0 0 0 0 0,1 0 1 0 0,-1 0-1 0 0,1-1 0 0 0,-1 1 0 0 0,1-1 0 0 0,0 1 0 0 0,-1-1 0 0 0,1 0 1 0 0,-1 0-1 0 0,1 0 0 0 0,0 0 0 0 0,-1 0 0 0 0,1-1 0 0 0,0 1-10 0 0,2-2 23 0 0,1 0-1 0 0,-1 1 1 0 0,0-2-1 0 0,0 1 1 0 0,0-1-1 0 0,0 1 0 0 0,-1-1 1 0 0,1-1-1 0 0,-1 1 1 0 0,1-1-1 0 0,-1 1 1 0 0,2-4-23 0 0,5-5 102 0 0,-2 0 0 0 0,1-1 0 0 0,6-12-102 0 0,-13 19 36 0 0,0 0 0 0 0,0-1 0 0 0,-1 1 1 0 0,0-1-1 0 0,1-6-36 0 0,2-8 99 0 0,-4 17-85 0 0,0 1 0 0 0,-1 0 0 0 0,1-1 0 0 0,-1 1 0 0 0,0-1 0 0 0,0 1-1 0 0,-1-1 1 0 0,1 1 0 0 0,-1-1 0 0 0,1 1 0 0 0,-1-1 0 0 0,0 1 0 0 0,-1 0 0 0 0,1 0-1 0 0,0-1 1 0 0,-1 1 0 0 0,0 0 0 0 0,0 0 0 0 0,0 0 0 0 0,0 1 0 0 0,0-1 0 0 0,0 0-1 0 0,-1 1 1 0 0,1 0 0 0 0,-1-1 0 0 0,0 1 0 0 0,1 0 0 0 0,-1 0 0 0 0,0 0 0 0 0,0 1 0 0 0,-1-1-1 0 0,1 1 1 0 0,0 0 0 0 0,0 0 0 0 0,-1 0 0 0 0,1 0 0 0 0,-1 0 0 0 0,1 1 0 0 0,-4-1-14 0 0,4 1 3 0 0,-3 0-2 0 0,0 0 0 0 0,0 0 0 0 0,1 1 0 0 0,-1 0-1 0 0,0 0 1 0 0,0 0 0 0 0,1 0 0 0 0,-5 3-1 0 0,5-2 7 0 0,-3 1-54 0 0,0 0 0 0 0,0 1 0 0 0,0 0 0 0 0,0 0 0 0 0,1 1 0 0 0,-1 0 0 0 0,1 0 0 0 0,1 1 0 0 0,-1 0 47 0 0,6-6-22 0 0,1 1-1 0 0,0-1 1 0 0,-1 1 0 0 0,1 0-1 0 0,0-1 1 0 0,-1 1-1 0 0,1 0 1 0 0,0-1 0 0 0,0 1-1 0 0,0 0 1 0 0,-1-1-1 0 0,1 1 1 0 0,0 0 0 0 0,0-1-1 0 0,0 1 1 0 0,0 0-1 0 0,0-1 1 0 0,0 1 0 0 0,0 0-1 0 0,0-1 1 0 0,1 1-1 0 0,-1 0 1 0 0,0-1 0 0 0,0 1 22 0 0,1 0-120 0 0,-1 0 1 0 0,0 0-1 0 0,0 0 1 0 0,1 0-1 0 0,-1 0 1 0 0,0 0-1 0 0,0 0 1 0 0,0 0-1 0 0,0 0 1 0 0,0-1-1 0 0,0 1 1 0 0,-1 0-1 0 0,1 0 1 0 0,0 0-1 0 0,0 0 1 0 0,-1 0-1 0 0,1 0 120 0 0,-3 6-5601 0 0,3-6-1756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30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419 7 12120 0 0,'0'0'273'0'0,"0"0"40"0"0,0 0 22 0 0,0 0-39 0 0,0 0-143 0 0,0 0 131 0 0,0 0 72 0 0,0 0 18 0 0,0 0-12 0 0,0 0-54 0 0,0 0-20 0 0,0 0-6 0 0,0 0-4 0 0,0 0-4 0 0,0 0-3 0 0,-16 2 563 0 0,7 0-662 0 0,-1 0 1 0 0,1-1 0 0 0,0 0-1 0 0,-1-1 1 0 0,1 0-1 0 0,-1 0 1 0 0,-5-1-173 0 0,-15-1 142 0 0,4 1 371 0 0,-24-4-513 0 0,30 2 400 0 0,1 1 0 0 0,-1 1-1 0 0,-14 1-399 0 0,20 1 214 0 0,7-1-79 0 0,-1 1 0 0 0,1 0 1 0 0,0 0-1 0 0,0 0 0 0 0,-6 2-135 0 0,12-2 21 0 0,-1-1 1 0 0,1 1-1 0 0,-1 0 1 0 0,1-1-1 0 0,-1 1 1 0 0,1 0-1 0 0,-1 0 1 0 0,1 0-1 0 0,0 0 1 0 0,0 0-1 0 0,-1 1 1 0 0,1-1-1 0 0,0 0 1 0 0,0 1-1 0 0,0-1 0 0 0,0 0 1 0 0,0 1-1 0 0,1-1 1 0 0,-1 1-1 0 0,0-1 1 0 0,1 1-1 0 0,-1 0 1 0 0,1-1-1 0 0,-1 1 1 0 0,1 0-1 0 0,0 0-21 0 0,-2 16 143 0 0,0-11-177 0 0,1 0 0 0 0,1 1-1 0 0,0-1 1 0 0,0 0 0 0 0,0 0 0 0 0,1 4 34 0 0,3 10 13 0 0,1-1 1 0 0,0 0 0 0 0,9 19-14 0 0,-10-29-30 0 0,1-1 0 0 0,0 0 1 0 0,0-1-1 0 0,1 1 1 0 0,0-1-1 0 0,0 0 0 0 0,1-1 1 0 0,0 1-1 0 0,2 0 30 0 0,-6-6 0 0 0,0 0 0 0 0,0 1 0 0 0,0-1 0 0 0,0-1 0 0 0,0 1 0 0 0,1 0 0 0 0,-1-1 0 0 0,1 1 0 0 0,-1-1 0 0 0,1 0 0 0 0,0 0 0 0 0,-1-1 0 0 0,1 1 0 0 0,0-1-1 0 0,-1 0 1 0 0,4 0 0 0 0,-1 0 2 0 0,0-1-1 0 0,1 0 0 0 0,-1 0 1 0 0,0-1-1 0 0,0 1 0 0 0,-1-2 0 0 0,1 1 1 0 0,0 0-1 0 0,3-3-1 0 0,-4 3 11 0 0,0 0 0 0 0,0 0 0 0 0,1 0 0 0 0,-1 1-1 0 0,1-1-10 0 0,15-3-1 0 0,-17 3 1 0 0,0 1 0 0 0,0 0 0 0 0,0 0 0 0 0,1 0 0 0 0,-1 1 0 0 0,0 0 0 0 0,1 0 0 0 0,-1 0 0 0 0,1 0 0 0 0,-1 0 0 0 0,-2 1 0 0 0,0-1 0 0 0,0 0 0 0 0,0 1 0 0 0,0-1 0 0 0,0 1 0 0 0,0 0 0 0 0,0 0 0 0 0,0 0 0 0 0,0 0 0 0 0,0 0 0 0 0,0 0 0 0 0,-1 0 0 0 0,1 0 0 0 0,0 1 0 0 0,-1-1 0 0 0,1 1 0 0 0,-1-1 0 0 0,0 1 0 0 0,1 0 0 0 0,0 1 0 0 0,0 1 29 0 0,0 0-1 0 0,0 1 0 0 0,0-1 0 0 0,-1 0 1 0 0,1 1-1 0 0,-1-1 0 0 0,0 1 0 0 0,-1 0 1 0 0,1-1-1 0 0,-1 1 0 0 0,0 0 0 0 0,0-1 1 0 0,0 1-1 0 0,0 0 0 0 0,-1-1 0 0 0,0 1 1 0 0,0 0-1 0 0,0-1 0 0 0,-1 1 0 0 0,0-1 1 0 0,0 1-29 0 0,-3 4 87 0 0,0-1 1 0 0,0 1-1 0 0,-1-1 1 0 0,0 0-1 0 0,0-1 0 0 0,-1 1 1 0 0,0-2-1 0 0,0 1 1 0 0,-2 1-88 0 0,-8 4 172 0 0,0 0-1 0 0,-1 0 1 0 0,-16 7-172 0 0,24-15 49 0 0,0 1 0 0 0,-1-1 0 0 0,0-1 1 0 0,1 0-1 0 0,-1-1 0 0 0,-1 0 0 0 0,1 0 0 0 0,0-1 0 0 0,0-1 0 0 0,0 0 0 0 0,-1 0 0 0 0,1-1 0 0 0,0-1 0 0 0,0 1 0 0 0,-10-5-49 0 0,15 4-62 0 0,1 0 0 0 0,0 0 0 0 0,0-1 0 0 0,0 0 0 0 0,1 0 0 0 0,-1-1 0 0 0,1 1 0 0 0,-1-2 62 0 0,4 4-91 0 0,1 1 0 0 0,-1-1 0 0 0,1 0 0 0 0,-1 0 0 0 0,1 0-1 0 0,0 0 1 0 0,-1 0 0 0 0,1-1 0 0 0,0 1 0 0 0,0 0 0 0 0,0 0 0 0 0,0 0 0 0 0,0 0-1 0 0,0 0 1 0 0,0 0 0 0 0,0 0 0 0 0,1 0 0 0 0,-1 0 0 0 0,0 0 0 0 0,1 0-1 0 0,-1-1 92 0 0,1 1-636 0 0,-1 0 0 0 0,1 0-1 0 0,-1 0 1 0 0,1-1-1 0 0,-1 1 1 0 0,1 0 0 0 0,-1 0-1 0 0,1 0 1 0 0,0 0-1 0 0,0 0 1 0 0,0 0 636 0 0,10-8-6437 0 0</inkml:trace>
  <inkml:trace contextRef="#ctx0" brushRef="#br0" timeOffset="264.688">622 423 21055 0 0,'-4'4'247'0'0,"0"0"0"0"0,1 1 0 0 0,0-1 0 0 0,0 1 0 0 0,0 0 0 0 0,-2 4-247 0 0,-5 10 156 0 0,8-11-100 0 0,2-7-52 0 0,0 0 0 0 0,0 0 0 0 0,0 0 0 0 0,0 0 1 0 0,0 0-1 0 0,-1 0 0 0 0,1-1 0 0 0,0 1 0 0 0,-1 0 0 0 0,1 0 0 0 0,0 0 0 0 0,-1 0 1 0 0,1 0-1 0 0,-1-1 0 0 0,0 1 0 0 0,1 0 0 0 0,-1 0 0 0 0,0 0-4 0 0,-3 5 137 0 0,4-6-201 0 0,0 0-1 0 0,0 0 1 0 0,0 0 0 0 0,0 0-1 0 0,0 1 1 0 0,1-1 0 0 0,-1 0-1 0 0,0 0 1 0 0,0 0 0 0 0,0 0-1 0 0,0 0 1 0 0,0 1 0 0 0,0-1-1 0 0,0 0 1 0 0,0 0-1 0 0,1 0 1 0 0,-1 0 0 0 0,0 0-1 0 0,0 0 1 0 0,0 0 0 0 0,0 1-1 0 0,0-1 1 0 0,1 0 0 0 0,-1 0-1 0 0,0 0 1 0 0,0 0 0 0 0,0 0-1 0 0,0 0 1 0 0,1 0-1 0 0,-1 0 1 0 0,0 0 0 0 0,0 0-1 0 0,0 0 1 0 0,0 0 0 0 0,1 0-1 0 0,-1 0 1 0 0,0 0 0 0 0,0 0-1 0 0,0 0 1 0 0,0 0-1 0 0,1 0 1 0 0,-1 0 0 0 0,0 0 64 0 0,10 0-1362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51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67 496 9384 0 0,'0'0'208'0'0,"-7"1"514"0"0,2 1-583 0 0,1 0-1 0 0,-1-1 0 0 0,0 1 0 0 0,0-1 0 0 0,0 0 1 0 0,0 0-1 0 0,0-1 0 0 0,0 1 0 0 0,-2-1-138 0 0,6 0 442 0 0,1 0-353 0 0,0 0 0 0 0,-1 0 0 0 0,1 0 0 0 0,0 0-1 0 0,0 0 1 0 0,-1 0 0 0 0,1 0 0 0 0,0 0 0 0 0,0 0 0 0 0,-1 0 0 0 0,1 0 0 0 0,0 0 0 0 0,0 0 0 0 0,-1 0 0 0 0,1 0 0 0 0,0 0 0 0 0,0 0 0 0 0,0 0 0 0 0,-1-1 0 0 0,1 1 0 0 0,0 0 0 0 0,0 0 0 0 0,0 0 0 0 0,-1 0 0 0 0,1 0 0 0 0,0-1 0 0 0,0 1 0 0 0,0 0 0 0 0,0 0 0 0 0,-1 0 0 0 0,1-1 0 0 0,0 1 0 0 0,0 0 0 0 0,0 0 0 0 0,0 0 0 0 0,0-1 0 0 0,0 1-1 0 0,0 0-88 0 0,-1-14 1802 0 0,8-17-332 0 0,-7 28-1159 0 0,8-46 900 0 0,-6 31-986 0 0,10-143 1385 0 0,-8 120-1296 0 0,-3 16-9 0 0,2 0-1 0 0,1 0 0 0 0,0 0 1 0 0,2 0-305 0 0,-2 37 53 0 0,-1 10-16 0 0,3 209-154 0 0,-4-195 104 0 0,2 29 15 0 0,3 0-2 0 0,-4-30 0 0 0,1 1 0 0 0,5 10 0 0 0,-6-33 31 0 0,1-2 0 0 0,0 1 0 0 0,1 0 0 0 0,5 8-31 0 0,-8-15 19 0 0,2 1 0 0 0,-1-1 0 0 0,1 1 0 0 0,0-1 0 0 0,0 0 0 0 0,0 0 0 0 0,1-1 0 0 0,-1 1 0 0 0,1-1 0 0 0,1 0-19 0 0,-2-2 21 0 0,-1 0 0 0 0,0-1 1 0 0,1 1-1 0 0,0-1 1 0 0,-1 0-1 0 0,1 0 0 0 0,0-1 1 0 0,-1 1-1 0 0,1-1 0 0 0,0 0 1 0 0,0 1-1 0 0,0-2 1 0 0,-1 1-1 0 0,1 0 0 0 0,0-1 1 0 0,0 0-1 0 0,-1 0 1 0 0,1 0-1 0 0,-1 0 0 0 0,1 0 1 0 0,-1-1-1 0 0,1 0 0 0 0,-1 0 1 0 0,0 0-1 0 0,0 0 1 0 0,0 0-22 0 0,27-17 37 0 0,-22 15-25 0 0,0-1 1 0 0,-1 0-1 0 0,1 0 0 0 0,1-3-12 0 0,10-9 42 0 0,-2 0 0 0 0,1-1 0 0 0,-2-2 0 0 0,-1 1 0 0 0,0-2 0 0 0,3-7-42 0 0,-17 24 33 0 0,-1 4-37 0 0,0 0 0 0 0,0 0 0 0 0,0 0 0 0 0,0-1 1 0 0,0 1-1 0 0,1 0 0 0 0,-1 0 0 0 0,0 0 0 0 0,0 0 1 0 0,0-1-1 0 0,0 1 0 0 0,0 0 0 0 0,0 0 0 0 0,0 0 1 0 0,0 0-1 0 0,0 0 0 0 0,1-1 0 0 0,-1 1 0 0 0,0 0 1 0 0,0 0-1 0 0,0 0 0 0 0,0 0 0 0 0,0 0 0 0 0,1 0 0 0 0,-1 0 1 0 0,0 0-1 0 0,0-1 0 0 0,0 1 0 0 0,0 0 0 0 0,1 0 1 0 0,-1 0-1 0 0,0 0 0 0 0,0 0 0 0 0,0 0 0 0 0,1 0 1 0 0,-1 0-1 0 0,0 0 0 0 0,0 0 0 0 0,0 0 0 0 0,0 0 1 0 0,1 0-1 0 0,-1 0 0 0 0,0 1 0 0 0,0-1 0 0 0,0 0 1 0 0,0 0-1 0 0,1 0 0 0 0,-1 0 0 0 0,0 0 0 0 0,0 0 1 0 0,0 0-1 0 0,0 0 0 0 0,1 1 4 0 0,2 19-161 0 0,-1-8 143 0 0,-1 0 0 0 0,0 0 0 0 0,0 6 18 0 0,0 16-12 0 0,1 2 11 0 0,-3-28 7 0 0,1 1 0 0 0,1 0 0 0 0,0 0-1 0 0,0 0 1 0 0,2 2-6 0 0,-2-6 0 0 0,1 3 0 0 0,0 0 0 0 0,1 0 0 0 0,0 0 0 0 0,2 2 0 0 0,-5-9-6 0 0,1 0 0 0 0,-1 1-1 0 0,1-1 1 0 0,-1 0-1 0 0,1 0 1 0 0,0 0 0 0 0,-1 0-1 0 0,1 0 1 0 0,0 0 0 0 0,0 0-1 0 0,0 0 1 0 0,0 0 0 0 0,0 0-1 0 0,0-1 1 0 0,0 1 0 0 0,0 0-1 0 0,0-1 1 0 0,2 1 6 0 0,2 2-42 0 0,-3-2 63 0 0,0 0 0 0 0,0 0 0 0 0,0 0 0 0 0,1 0 0 0 0,-1 0-1 0 0,0-1 1 0 0,1 1 0 0 0,-1-1 0 0 0,0 1 0 0 0,1-1 0 0 0,-1 0 0 0 0,1 0 0 0 0,-1 0-1 0 0,0 0 1 0 0,1-1 0 0 0,-1 1 0 0 0,0-1 0 0 0,1 1 0 0 0,-1-1 0 0 0,0 0 0 0 0,2 0-21 0 0,23-12-1217 0 0,-3-1-5131 0 0,-6 4-993 0 0</inkml:trace>
  <inkml:trace contextRef="#ctx0" brushRef="#br0" timeOffset="297.852">485 214 20879 0 0,'-4'-5'373'0'0,"3"3"-266"0"0,-1 1-1 0 0,1-1 0 0 0,0 0 1 0 0,0 1-1 0 0,0-1 1 0 0,0 0-1 0 0,0 0 0 0 0,0 1 1 0 0,0-1-1 0 0,1 0 1 0 0,-1 0-1 0 0,0 0 0 0 0,1 0 1 0 0,0 0-1 0 0,-1 0 1 0 0,1 0-1 0 0,0 0 0 0 0,0-2-106 0 0,2-2-13 0 0,-2 4-51 0 0,22-3-643 0 0,13 7-4450 0 0,-26 1-1269 0 0</inkml:trace>
  <inkml:trace contextRef="#ctx0" brushRef="#br0" timeOffset="802.506">754 557 13704 0 0,'0'2'306'0'0,"0"1"-231"0"0,1 30 633 0 0,-2 1 1 0 0,-2-1 0 0 0,0 0-1 0 0,-7 24-708 0 0,9-54 60 0 0,-10 34 765 0 0,10-35-694 0 0,0 0 1 0 0,0 1-1 0 0,-1-1 0 0 0,1 0 1 0 0,0 1-1 0 0,-1-1 0 0 0,0 0 1 0 0,1 0-1 0 0,-1 0 0 0 0,0 0 1 0 0,0-1-1 0 0,0 1 0 0 0,-1 0-131 0 0,3-2 27 0 0,-1 0-1 0 0,1 0 0 0 0,-1 0 0 0 0,1 0 0 0 0,-1 0 1 0 0,1 0-1 0 0,-1 0 0 0 0,1 0 0 0 0,-1 0 0 0 0,1 0 1 0 0,-1 0-1 0 0,1 0 0 0 0,0 0 0 0 0,-1-1 1 0 0,1 1-1 0 0,-1 0 0 0 0,1 0 0 0 0,-1 0 0 0 0,1-1 1 0 0,-1 1-1 0 0,1 0 0 0 0,0-1 0 0 0,-1 1 0 0 0,1 0 1 0 0,0-1-1 0 0,-1 1 0 0 0,1 0 0 0 0,0-1 0 0 0,-1 1 1 0 0,1-1-1 0 0,0 1 0 0 0,0-1 0 0 0,0 1 0 0 0,-1-1 1 0 0,1 1-27 0 0,-7-17 289 0 0,5 13-270 0 0,1 0-1 0 0,1-1 1 0 0,-1 1 0 0 0,1-1-1 0 0,-1 1 1 0 0,1 0 0 0 0,0-1-1 0 0,1 1 1 0 0,-1-1-1 0 0,1 1 1 0 0,0-2-19 0 0,3-10-125 0 0,1 0 0 0 0,2-5 125 0 0,-5 15-27 0 0,4-7-57 0 0,1 0 1 0 0,0 0-1 0 0,0 1 0 0 0,9-11 84 0 0,-13 19-15 0 0,0 1-1 0 0,0-1 1 0 0,0 1 0 0 0,0 0-1 0 0,1 1 1 0 0,-1-1-1 0 0,1 0 1 0 0,0 1-1 0 0,-1 0 1 0 0,1 0-1 0 0,0 0 1 0 0,0 0 0 0 0,1 1-1 0 0,-1 0 1 0 0,0-1-1 0 0,0 2 1 0 0,1-1-1 0 0,-1 0 1 0 0,1 1-1 0 0,-1 0 1 0 0,0 0 0 0 0,1 0-1 0 0,-1 0 1 0 0,1 1 15 0 0,-1 0 6 0 0,1 1 0 0 0,0-1 1 0 0,-1 1-1 0 0,1 0 0 0 0,-1 1 1 0 0,0-1-1 0 0,0 1 0 0 0,0-1 1 0 0,0 1-1 0 0,3 3-6 0 0,6 7 126 0 0,-1 0 1 0 0,4 6-127 0 0,1 0 38 0 0,-10-10 17 0 0,1-1-1 0 0,0 0 0 0 0,0-1 0 0 0,1 0 0 0 0,0 0 0 0 0,0 0-54 0 0,-6-6 64 0 0,0 1 1 0 0,1 0-1 0 0,-1-1 0 0 0,0 0 0 0 0,0 0 0 0 0,1 0 0 0 0,-1 0 0 0 0,0 0 1 0 0,1 0-1 0 0,-1-1 0 0 0,1 0 0 0 0,-1 0 0 0 0,1 0 0 0 0,-1 0 0 0 0,1 0 1 0 0,-1-1-1 0 0,1 0 0 0 0,-1 1 0 0 0,1-1 0 0 0,-1 0 0 0 0,2-2-64 0 0,2 0 52 0 0,-1-1 0 0 0,0 1 0 0 0,0-1 0 0 0,0-1 0 0 0,0 1 0 0 0,-1-1 0 0 0,0 0 0 0 0,0-1 0 0 0,0 1 0 0 0,-1-1 0 0 0,1-1-52 0 0,1-1 57 0 0,-1 0-1 0 0,0-1 1 0 0,-1 1-1 0 0,0-1 1 0 0,-1 0-1 0 0,1 0 1 0 0,-2-1-1 0 0,1 0-56 0 0,-2 4-21 0 0,0 1-1 0 0,-1-1 0 0 0,0 1 0 0 0,0-1 1 0 0,0-3 21 0 0,0 8-4 0 0,0 0 0 0 0,0 0 0 0 0,0 0 0 0 0,0 0 1 0 0,0 0-1 0 0,0 0 0 0 0,-1 0 0 0 0,1 0 1 0 0,0 0-1 0 0,0 1 0 0 0,-1-1 0 0 0,1 0 0 0 0,-1 0 1 0 0,1 0-1 0 0,-1 0 0 0 0,1 0 0 0 0,-1 1 1 0 0,1-1-1 0 0,-1 0 0 0 0,0 0 0 0 0,0 1 0 0 0,1-1 1 0 0,-1 1-1 0 0,0-1 0 0 0,0 0 0 0 0,0 1 0 0 0,1-1 1 0 0,-1 1-1 0 0,0 0 0 0 0,0-1 0 0 0,0 1 1 0 0,0 0-1 0 0,0 0 0 0 0,0-1 4 0 0,-1 1-10 0 0,1 1 0 0 0,0-1 1 0 0,-1 0-1 0 0,1 0 0 0 0,-1 1 0 0 0,1-1 0 0 0,-1 1 0 0 0,1-1 1 0 0,0 1-1 0 0,-1-1 0 0 0,1 1 0 0 0,0 0 0 0 0,0 0 1 0 0,-1 0-1 0 0,1-1 0 0 0,0 1 0 0 0,0 0 0 0 0,0 1 1 0 0,0-1-1 0 0,0 0 0 0 0,0 0 0 0 0,1 0 0 0 0,-2 1 10 0 0,0 2 0 0 0,0 0 0 0 0,0 1 0 0 0,1-1 0 0 0,-1 0-1 0 0,0 4 1 0 0,-1 2 0 0 0,1 1 0 0 0,0-1 0 0 0,1 0 0 0 0,0 0 0 0 0,0 0 0 0 0,1 1 0 0 0,1 6 0 0 0,1-13 10 0 0,-1 1 0 0 0,1-1 0 0 0,0 0 0 0 0,0 0 0 0 0,0 0 0 0 0,0 0-1 0 0,1 0 1 0 0,-1-1 0 0 0,1 1 0 0 0,0-1 0 0 0,0 1 0 0 0,1-1 0 0 0,-1 0 0 0 0,1 0 0 0 0,-1-1-1 0 0,1 1 1 0 0,1-1-10 0 0,3 3 84 0 0,1-1 0 0 0,0-1 0 0 0,0 0-1 0 0,0 0 1 0 0,0-1 0 0 0,1 0-1 0 0,-1 0 1 0 0,1-1 0 0 0,3-1-84 0 0,36 0-1026 0 0,1-5-5003 0 0,-23 2-1021 0 0</inkml:trace>
  <inkml:trace contextRef="#ctx0" brushRef="#br0" timeOffset="1587.918">1559 488 16727 0 0,'-1'-3'35'0'0,"0"1"95"0"0,1 1 0 0 0,0-1 0 0 0,-1 1 0 0 0,1-1 0 0 0,-1 1 0 0 0,0 0 0 0 0,1-1-1 0 0,-1 1 1 0 0,0-1 0 0 0,0 1 0 0 0,0 0 0 0 0,0 0 0 0 0,0 0 0 0 0,0-1-130 0 0,0 2 66 0 0,1 0 14 0 0,0 0 0 0 0,-1 4-27 0 0,0 0 0 0 0,0-1 0 0 0,0 1 0 0 0,0 0 0 0 0,1 0-1 0 0,-1 0 1 0 0,1 0 0 0 0,0 3-53 0 0,3 32 485 0 0,-1-23-157 0 0,1-1-1 0 0,1 0 0 0 0,0 0 1 0 0,0 0-1 0 0,2 0 0 0 0,0-1-327 0 0,-5-11 37 0 0,0-1 0 0 0,1 1-1 0 0,-1-1 1 0 0,1 1-1 0 0,-1-1 1 0 0,1 0 0 0 0,0 0-1 0 0,0 0 1 0 0,0 0-1 0 0,0 0 1 0 0,0 0 0 0 0,1 0-1 0 0,-1 0 1 0 0,0-1-1 0 0,1 0 1 0 0,-1 1 0 0 0,1-1-1 0 0,0 0-36 0 0,0 0 34 0 0,1 0-1 0 0,-1-1 1 0 0,1 1-1 0 0,0-1 1 0 0,-1 0-1 0 0,1 0 1 0 0,-1 0-1 0 0,1 0 1 0 0,-1-1-1 0 0,1 1 1 0 0,-1-1-1 0 0,1 0 1 0 0,-1 0-34 0 0,7-2 30 0 0,-1-1-1 0 0,0 0 1 0 0,-1-1 0 0 0,1 0 0 0 0,-1 0-1 0 0,0-1 1 0 0,0 1 0 0 0,-1-2 0 0 0,0 1-1 0 0,1-2-29 0 0,-3 2-26 0 0,3-3 79 0 0,0 0-1 0 0,1 1 1 0 0,0 0-1 0 0,0 0 1 0 0,1 1 0 0 0,0 0-1 0 0,0 1 1 0 0,1 0-53 0 0,-9 5-5 0 0,0 1 0 0 0,-1-1-1 0 0,1 1 1 0 0,0 0 0 0 0,0-1 0 0 0,-1 1 0 0 0,1 0-1 0 0,0 0 1 0 0,0 0 0 0 0,0 0 0 0 0,-1 0 0 0 0,1 1-1 0 0,0-1 1 0 0,0 1 0 0 0,0-1 0 0 0,-1 1 0 0 0,1-1 0 0 0,0 1-1 0 0,-1 0 1 0 0,1 0 0 0 0,-1 0 0 0 0,1 0 0 0 0,-1 0-1 0 0,1 0 6 0 0,4 5-38 0 0,0 0 0 0 0,0 0 0 0 0,0 0 0 0 0,3 6 38 0 0,6 6-30 0 0,6 8 28 0 0,-17-21 4 0 0,-1 0-1 0 0,1 0 0 0 0,0-1 0 0 0,0 1 1 0 0,0-1-1 0 0,1 0 0 0 0,-1-1 0 0 0,1 1 1 0 0,0-1-1 0 0,0 0 0 0 0,2 1-1 0 0,-4-3 45 0 0,-1 0 0 0 0,1 0 0 0 0,0 0 1 0 0,-1-1-1 0 0,1 1 0 0 0,0-1 0 0 0,0 0 0 0 0,0 0 0 0 0,-1 0 0 0 0,1 0 0 0 0,0 0 0 0 0,0-1 0 0 0,0 1-45 0 0,-1-1 37 0 0,-1 1 1 0 0,1 0-1 0 0,-1-1 0 0 0,1 0 0 0 0,-1 1 0 0 0,1-1 1 0 0,-1 0-1 0 0,1 0 0 0 0,-1 0 0 0 0,0 0 0 0 0,1 0 1 0 0,-1 0-1 0 0,0 0 0 0 0,0 0 0 0 0,0-1 0 0 0,0 1 1 0 0,0 0-1 0 0,0-1 0 0 0,0 1 0 0 0,0-1 0 0 0,-1 1 1 0 0,1-1-1 0 0,0 1 0 0 0,-1-1-37 0 0,2-5 81 0 0,-1 0 0 0 0,0 0 0 0 0,0-1 0 0 0,0 1 0 0 0,-1 0 0 0 0,0 0 0 0 0,-1-1 0 0 0,1 1 0 0 0,-2-4-81 0 0,-4-13 139 0 0,0 1 0 0 0,-3-6-139 0 0,5 18 46 0 0,-16-39 55 0 0,12 33-56 0 0,1-1 1 0 0,-1-8-46 0 0,-8-11 27 0 0,14 32-305 0 0,-1-1 0 0 0,0 1 0 0 0,1-1 0 0 0,0 1 0 0 0,0-1-1 0 0,1 0 1 0 0,0 0 0 0 0,0 0 0 0 0,0-3 278 0 0,1 8-1841 0 0,0 1-3588 0 0,0 0-1536 0 0</inkml:trace>
  <inkml:trace contextRef="#ctx0" brushRef="#br0" timeOffset="1836.545">2342 336 17447 0 0,'-1'1'100'0'0,"1"0"-1"0"0,-1-1 0 0 0,1 1 0 0 0,-1 0 1 0 0,1 0-1 0 0,0 0 0 0 0,-1-1 0 0 0,1 1 1 0 0,0 0-1 0 0,0 0 0 0 0,-1 0 0 0 0,1 0 1 0 0,0 0-1 0 0,0 0 0 0 0,0 0 0 0 0,0-1 1 0 0,0 1-1 0 0,0 0 0 0 0,1 0-99 0 0,0 22 26 0 0,7 65 2057 0 0,-8-62-1534 0 0,-1-19-377 0 0,1-1-1 0 0,0 1 0 0 0,1 0 1 0 0,0 1-172 0 0,6 37 842 0 0,-5-27-600 0 0,0 0 0 0 0,2-1 0 0 0,0 0 0 0 0,5 12-242 0 0,-2-18 6 0 0,-2-1-73 0 0,-4-9-258 0 0,0-2 44 0 0,1 0 0 0 0,-1-1 0 0 0,1 1 0 0 0,-1 0 0 0 0,0-1 0 0 0,0 1 0 0 0,0-1 1 0 0,0 0-1 0 0,0 1 0 0 0,0-1 0 0 0,0 0 0 0 0,0 0 281 0 0,0-1-604 0 0,0 0 0 0 0,-1 0 0 0 0,1 0-1 0 0,-1 0 1 0 0,0 0 0 0 0,0 0 0 0 0,0-1 604 0 0,0-10-2173 0 0</inkml:trace>
  <inkml:trace contextRef="#ctx0" brushRef="#br0" timeOffset="2035.56">2345 267 15632 0 0,'-9'-15'569'0'0,"-1"1"0"0"0,0 0 0 0 0,-1 0 1 0 0,0 1-1 0 0,-1 1 0 0 0,-1 0 1 0 0,-7-6-570 0 0,16 15 470 0 0,0 0-1 0 0,-1 0 1 0 0,1 0 0 0 0,0 0 0 0 0,-4-1-470 0 0,3 4 113 0 0,6 4-94 0 0,4 4-126 0 0,19 18-1864 0 0,-8-8-3576 0 0,-1-4-694 0 0</inkml:trace>
  <inkml:trace contextRef="#ctx0" brushRef="#br0" timeOffset="2519.599">2982 472 18127 0 0,'0'0'531'0'0,"-14"0"202"0"0,8-1-666 0 0,0 0-1 0 0,0 0 1 0 0,0 1-1 0 0,0 0 0 0 0,0 1 1 0 0,0-1-1 0 0,0 1 1 0 0,-3 1-67 0 0,-52 15 562 0 0,29-7-488 0 0,15-5 54 0 0,0 1-1 0 0,1 1 0 0 0,0 0 0 0 0,0 1 0 0 0,-1 1-127 0 0,8-4 101 0 0,1 1 1 0 0,1-1-1 0 0,-1 1 1 0 0,1 1 0 0 0,0-1-1 0 0,0 1 1 0 0,0 1-1 0 0,1-1 1 0 0,0 1-1 0 0,0 1-101 0 0,2-2 15 0 0,0 0 0 0 0,0 1 0 0 0,0 0 0 0 0,1-1 0 0 0,0 1 0 0 0,1 1 0 0 0,-1 0-15 0 0,3-6 1 0 0,-1 0-1 0 0,1 0 0 0 0,0-1 0 0 0,0 1 1 0 0,0 0-1 0 0,0 0 0 0 0,1 0 1 0 0,-1 0-1 0 0,1 0 0 0 0,0 0 1 0 0,0 0-1 0 0,0-1 0 0 0,0 1 1 0 0,0 0-1 0 0,0-1 0 0 0,1 1 0 0 0,-1-1 1 0 0,1 1-1 0 0,0-1 0 0 0,0 0 1 0 0,0 1-1 0 0,1-1 0 0 0,0 1 10 0 0,0 0 0 0 0,1-1 1 0 0,0 1-1 0 0,-1-1 0 0 0,1 0 0 0 0,0 0 1 0 0,0 0-1 0 0,0-1 0 0 0,1 1 0 0 0,-1-1 0 0 0,0 0 1 0 0,0 0-1 0 0,1-1 0 0 0,-1 1 0 0 0,0-1 1 0 0,1 0-1 0 0,-1 0 0 0 0,1 0 0 0 0,2-1-10 0 0,8-2 55 0 0,0 0 0 0 0,-1 0 0 0 0,1-2 0 0 0,-1 1 0 0 0,3-3-55 0 0,-7 2 29 0 0,0 1-1 0 0,0-2 0 0 0,-1 1 0 0 0,0-1 1 0 0,0-1-1 0 0,0 1 0 0 0,-1-2 0 0 0,0 1 1 0 0,2-3-29 0 0,0-2-41 0 0,0-1 1 0 0,0 0-1 0 0,-2 0 1 0 0,1-1-1 0 0,-2 0 1 0 0,1-1 40 0 0,5-17-265 0 0,-2-1 0 0 0,-1 0 1 0 0,-1 0-1 0 0,-2 0 0 0 0,2-22 265 0 0,-2-1-9 0 0,-1-1-1 0 0,-4 0 0 0 0,-2 0 1 0 0,-3-12 9 0 0,2 61 240 0 0,0 1 1 0 0,-1-1 0 0 0,0 1-1 0 0,0-1 1 0 0,-1 1 0 0 0,0 0-1 0 0,0 0 1 0 0,-1 0-241 0 0,4 6 209 0 0,-10 12 63 0 0,8-3-263 0 0,0 0-1 0 0,1-1 0 0 0,0 1 1 0 0,0 0-1 0 0,1 0 0 0 0,0 0 1 0 0,0 5-9 0 0,1 2 5 0 0,3 83 146 0 0,10 55-151 0 0,-1-33-277 0 0,-6-37 343 0 0,11 37-66 0 0,-14-88 63 0 0,-4-23-40 0 0,1-1-1 0 0,1 1 1 0 0,0-1 0 0 0,1 5-23 0 0,3 12 53 0 0,-6-22-126 0 0,1-1-1 0 0,-1 1 1 0 0,1 0 0 0 0,0 0-1 0 0,0 0 1 0 0,0 0 0 0 0,0 0-1 0 0,0-1 1 0 0,1 1 0 0 0,-1 0-1 0 0,1-1 1 0 0,0 0 0 0 0,-1 1-1 0 0,1-1 1 0 0,2 2 73 0 0,-3-4-232 0 0,-1 1-1 0 0,0-1 1 0 0,0 0-1 0 0,1 0 1 0 0,-1 0 0 0 0,0 0-1 0 0,1 0 1 0 0,-1 0-1 0 0,0 0 1 0 0,1 0 0 0 0,-1 0-1 0 0,0 0 1 0 0,0 0-1 0 0,1 0 1 0 0,-1 0 0 0 0,0 0-1 0 0,1 0 1 0 0,-1 0-1 0 0,0 0 1 0 0,1 0 0 0 0,-1 0-1 0 0,0 0 1 0 0,0 0-1 0 0,1 0 233 0 0,0-1-1190 0 0,8-3-5784 0 0</inkml:trace>
  <inkml:trace contextRef="#ctx0" brushRef="#br0" timeOffset="2788.715">3368 198 18143 0 0,'0'0'414'0'0,"0"0"56"0"0,3 8 466 0 0,17 91-792 0 0,23 96 508 0 0,-26-111 904 0 0,3 43-1556 0 0,-18-114 31 0 0,1-1-1740 0 0,-3-5-2860 0 0,-2-1-2339 0 0</inkml:trace>
  <inkml:trace contextRef="#ctx0" brushRef="#br0" timeOffset="3085.858">3228 447 20815 0 0,'0'0'472'0'0,"0"0"68"0"0,7 0 539 0 0,76 6-402 0 0,26-1-325 0 0,33-5-152 0 0,-100 1-527 0 0,28-1 707 0 0,-24-4-7081 0 0,-27 2-810 0 0</inkml:trace>
  <inkml:trace contextRef="#ctx0" brushRef="#br0" timeOffset="3432.931">3689 78 17279 0 0,'0'0'396'0'0,"-5"6"528"0"0,2-1-875 0 0,1 0-1 0 0,-1 0 1 0 0,1 0-1 0 0,1 1 1 0 0,-1-1-1 0 0,1 1 1 0 0,-1-1-1 0 0,2 1 1 0 0,-1-1-1 0 0,0 1 1 0 0,1-1-1 0 0,0 1 1 0 0,1 0-49 0 0,1 17-43 0 0,0-1 0 0 0,5 15 43 0 0,-5-29 31 0 0,4 23 72 0 0,2 0 0 0 0,3 9-103 0 0,16 41 433 0 0,9 27 839 0 0,-29-90-1020 0 0,-3-5 24 0 0,1 0 1 0 0,1 0-1 0 0,4 6-276 0 0,-8-16 77 0 0,0 0 0 0 0,0 0 0 0 0,0 0 0 0 0,0-1 0 0 0,0 1 0 0 0,0-1 0 0 0,1 1 0 0 0,0-1 0 0 0,-1 0-1 0 0,1 0 1 0 0,0 0 0 0 0,0 0 0 0 0,0-1 0 0 0,0 1 0 0 0,0-1 0 0 0,2 1-77 0 0,-3-2 27 0 0,-1 0 0 0 0,0 0 0 0 0,1 0 0 0 0,-1 0 0 0 0,0 0-1 0 0,0 0 1 0 0,1-1 0 0 0,-1 1 0 0 0,0 0 0 0 0,0-1 0 0 0,1 1 0 0 0,-1-1 0 0 0,0 0 0 0 0,0 1 0 0 0,0-1 0 0 0,0 0 0 0 0,0 1 0 0 0,0-1-1 0 0,0 0 1 0 0,0 0 0 0 0,0 0 0 0 0,0 0 0 0 0,0-1-27 0 0,20-26 393 0 0,-19 24-382 0 0,13-21 84 0 0,7-19-95 0 0,9-16-5 0 0,-28 55-12 0 0,1 0 0 0 0,-1 1 0 0 0,1-1-1 0 0,-1 1 1 0 0,1 0 0 0 0,0 0 0 0 0,1 1-1 0 0,2-3 18 0 0,-6 5-6 0 0,0 0 1 0 0,1 0-1 0 0,-1 0 0 0 0,1 0 0 0 0,-1 1 0 0 0,1-1 0 0 0,-1 0 0 0 0,1 1 1 0 0,0-1-1 0 0,-1 1 0 0 0,1-1 0 0 0,0 1 0 0 0,-1 0 0 0 0,1 0 0 0 0,0 0 0 0 0,-1 0 1 0 0,1 0-1 0 0,0 0 0 0 0,-1 0 0 0 0,1 0 0 0 0,0 1 0 0 0,-1-1 0 0 0,1 1 1 0 0,0-1-1 0 0,-1 1 0 0 0,1 0 0 0 0,-1 0 0 0 0,1-1 0 0 0,0 2 6 0 0,9 6 63 0 0,-1 1 1 0 0,0 1-1 0 0,0 0 0 0 0,-1 0 0 0 0,2 3-63 0 0,-3-3 71 0 0,-1 0-15 0 0,0-1 1 0 0,0 1-1 0 0,-1 1-56 0 0,44 67 638 0 0,-9-23-330 0 0,-39-53-296 0 0,13 10 30 0 0,-14-11-252 0 0,-1-1-86 0 0,0 0-1083 0 0,0 0-4461 0 0,0 0-1914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59.9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10448 0 0,'0'0'224'0'0,"0"0"56"0"0,0 0 8 0 0,0 0 8 0 0,0 0-232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0:50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277 80 17423 0 0,'0'0'396'0'0,"-19"-3"1096"0"0,11 4-1469 0 0,-1 0-1 0 0,0 0 1 0 0,1 1-1 0 0,-1 0 1 0 0,0 0-1 0 0,1 1 1 0 0,0 0-1 0 0,0 1 1 0 0,0 0-1 0 0,0 0 0 0 0,-5 4-21 0 0,1 0 238 0 0,0 1 1 0 0,0 0 0 0 0,1 1 0 0 0,1 0 0 0 0,0 1 0 0 0,-7 9-240 0 0,7-6 208 0 0,1 1 0 0 0,1 0 0 0 0,0 1 0 0 0,1 0 0 0 0,1 0 0 0 0,0 0 0 0 0,0 5-208 0 0,4-13 31 0 0,0 1-1 0 0,0-1 1 0 0,1 0 0 0 0,0 0-1 0 0,0 1 1 0 0,1-1 0 0 0,1 0-1 0 0,-1 1 1 0 0,1-1 0 0 0,0 0-1 0 0,1 1 1 0 0,0-1 0 0 0,1 0-1 0 0,-1 0-30 0 0,1-2 5 0 0,-1-1 0 0 0,1 0 0 0 0,0 1 0 0 0,0-1 0 0 0,1-1 0 0 0,-1 1 0 0 0,1 0 0 0 0,0-1 0 0 0,0 0 0 0 0,1 0 0 0 0,-1 0 0 0 0,1 0 0 0 0,0-1 0 0 0,0 0 0 0 0,0 0 0 0 0,1 0 0 0 0,-1-1 0 0 0,0 1 0 0 0,1-1 0 0 0,0 0-5 0 0,10 1 26 0 0,-1 0 0 0 0,1-1 0 0 0,0 0 0 0 0,-1-1 0 0 0,1-1-1 0 0,0 0 1 0 0,0-1 0 0 0,-1-1 0 0 0,1-1 0 0 0,0 0 0 0 0,-1-1-1 0 0,0 0 1 0 0,13-7-26 0 0,-21 9 20 0 0,0-2 0 0 0,0 1 0 0 0,0-1 0 0 0,-1 0 0 0 0,0 0-1 0 0,0-1 1 0 0,0 1 0 0 0,0-2 0 0 0,-1 1 0 0 0,1 0 0 0 0,-2-1 0 0 0,1 0-1 0 0,0 0 1 0 0,-1-1 0 0 0,0 1 0 0 0,-1-1 0 0 0,0 0 0 0 0,0 0-1 0 0,0 0 1 0 0,-1 0 0 0 0,0 0 0 0 0,0-1 0 0 0,0 1 0 0 0,-1-1 0 0 0,-1 1-1 0 0,1-1 1 0 0,-1-4-20 0 0,0 3-24 0 0,-1 1 0 0 0,0-1 0 0 0,0 1-1 0 0,-1-1 1 0 0,0 1 0 0 0,0 0 0 0 0,-1 0 0 0 0,0 0-1 0 0,0 0 1 0 0,-1 0 0 0 0,0 0 0 0 0,-1 1 0 0 0,1 0-1 0 0,-1 0 1 0 0,-1 0 0 0 0,1 1 0 0 0,-1 0-1 0 0,-1 0 1 0 0,-1-1 24 0 0,-5-5-63 0 0,-2-1-136 0 0,0 0 0 0 0,-11-5 199 0 0,18 11-268 0 0,7 5-2901 0 0,1 2 1719 0 0</inkml:trace>
  <inkml:trace contextRef="#ctx0" brushRef="#br0" timeOffset="5868.687">773 243 8328 0 0,'13'-7'573'0'0,"7"-6"-501"0"0,-15 11 172 0 0,0-1 0 0 0,0 0 0 0 0,0 0 0 0 0,-1-1-1 0 0,1 0 1 0 0,-1 0 0 0 0,0 0 0 0 0,0 0-244 0 0,-3 3 129 0 0,-1 1 0 0 0,0 0 1 0 0,1-1-1 0 0,-1 1 0 0 0,0 0 1 0 0,0-1-1 0 0,1 1 0 0 0,-1 0 0 0 0,0-1 1 0 0,0 1-1 0 0,1-1 0 0 0,-1 1 1 0 0,0 0-1 0 0,0-1 0 0 0,0 1 1 0 0,0-1-1 0 0,0 1 0 0 0,0-1 1 0 0,0 1-1 0 0,1-1 0 0 0,-1 1 1 0 0,-1-1-1 0 0,1 1 0 0 0,0 0 0 0 0,0-1 1 0 0,0 1-1 0 0,0-1 0 0 0,0 1 1 0 0,0-1-1 0 0,0 1 0 0 0,-1-1 1 0 0,1 1-1 0 0,0 0 0 0 0,0-1 1 0 0,-1 1-1 0 0,1 0 0 0 0,0-1 1 0 0,0 1-1 0 0,-1-1 0 0 0,1 1 0 0 0,0 0 1 0 0,-1 0-1 0 0,1-1 0 0 0,-1 1 1 0 0,1 0-1 0 0,0 0 0 0 0,-1-1 1 0 0,1 1-1 0 0,-1 0 0 0 0,1 0 1 0 0,-1 0-1 0 0,1 0 0 0 0,0 0 1 0 0,-1 0-1 0 0,1 0 0 0 0,-1 0 0 0 0,1 0 1 0 0,-1 0-130 0 0,-2-1 170 0 0,1 1 0 0 0,-1 0 1 0 0,0 0-1 0 0,0 0 0 0 0,0 0 1 0 0,0 0-1 0 0,1 1 0 0 0,-1 0 1 0 0,-1 0-171 0 0,-4 2 157 0 0,0 1 1 0 0,0 0 0 0 0,0 0 0 0 0,1 1-1 0 0,0 0 1 0 0,0 1 0 0 0,0-1 0 0 0,1 1-1 0 0,-1 0 1 0 0,-3 7-158 0 0,-2 2 160 0 0,1 0 0 0 0,0 1 0 0 0,2 1 0 0 0,-4 8-160 0 0,8-15 77 0 0,0 1-1 0 0,1-1 1 0 0,1 1-1 0 0,0 0 1 0 0,-2 11-77 0 0,4-16 14 0 0,1 0 0 0 0,-1-1 0 0 0,1 1 0 0 0,0 0 1 0 0,0 0-1 0 0,1 0 0 0 0,0 0 0 0 0,0 0 1 0 0,0-1-1 0 0,1 1 0 0 0,-1 0 0 0 0,2 1-14 0 0,-2-4 1 0 0,1-1-1 0 0,-1 0 1 0 0,1 1-1 0 0,-1-1 0 0 0,1 0 1 0 0,0 0-1 0 0,-1 0 1 0 0,1 0-1 0 0,0 0 0 0 0,1 0 1 0 0,-1-1-1 0 0,0 1 1 0 0,0-1-1 0 0,1 1 0 0 0,-1-1 1 0 0,3 1-1 0 0,-1-1 33 0 0,1 1 0 0 0,-1-1 0 0 0,1 0 0 0 0,0-1 0 0 0,0 1 0 0 0,-1-1-1 0 0,1 0 1 0 0,0 0 0 0 0,2 0-33 0 0,7-2 170 0 0,0-1-1 0 0,0 0 0 0 0,0-1 0 0 0,0-1 1 0 0,13-5-170 0 0,-13 3-25 0 0,0 0 0 0 0,-1-1 0 0 0,0-1 0 0 0,0 0 0 0 0,0 0 0 0 0,-1-1 0 0 0,-1-1 0 0 0,0 0 0 0 0,0-1 0 0 0,-1 0 0 0 0,-1 0 1 0 0,6-9 24 0 0,0-4-463 0 0,-2-1 0 0 0,0 0-1 0 0,-1 0 1 0 0,-2-1 0 0 0,-1-1 0 0 0,2-12 463 0 0,-5 14-30 0 0,-2 0 0 0 0,0 0 0 0 0,-2 0 0 0 0,-1-21 30 0 0,-1 46 224 0 0,0 1-8 0 0,0 0-33 0 0,-1 1-150 0 0,1 1 1 0 0,-1-1-1 0 0,0 1 0 0 0,1-1 1 0 0,0 1-1 0 0,-1-1 0 0 0,1 1 1 0 0,0-1-1 0 0,0 1 0 0 0,0-1 1 0 0,0 1-1 0 0,0-1 0 0 0,0 1 1 0 0,0-1-1 0 0,0 1-33 0 0,0 2 5 0 0,-5 73 73 0 0,4-19 26 0 0,-1-23-32 0 0,3 1 1 0 0,0-1 0 0 0,2 1-1 0 0,3 5-72 0 0,2 13 173 0 0,-6-36-34 0 0,0 1 0 0 0,5 12-139 0 0,-3 8 53 0 0,-1-32-1066 0 0,-3-6-4256 0 0,0-1-1824 0 0</inkml:trace>
  <inkml:trace contextRef="#ctx0" brushRef="#br0" timeOffset="6181.782">920 61 18631 0 0,'0'0'422'0'0,"0"0"56"0"0,12 0 645 0 0,23 7-1094 0 0,-30-6-3 0 0,1 0-1 0 0,-1 0 1 0 0,1-1-1 0 0,0 1 1 0 0,-1-1-1 0 0,3-1-25 0 0,23 2 147 0 0,4 3-16 0 0,0-2-1 0 0,23-2-130 0 0,29-4-2587 0 0,-59 2-4174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2:00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16783 0 0,'0'0'382'0'0,"0"0"54"0"0,2 0 22 0 0,19-2 39 0 0,0 0-1 0 0,17-5-496 0 0,-13 3 434 0 0,4-1-663 0 0,92-14 1826 0 0,-40 11-7594 0 0,-63 7-388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2:04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39 23023 0 0,'0'0'656'0'0,"0"-5"136"0"0,-4-4-632 0 0,4 4-160 0 0,-3-1 0 0 0,3 6 0 0 0,0 0 224 0 0,3-5 24 0 0,1-1 0 0 0,-4 6-6976 0 0,5-2-1399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2:02.8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88 14112 0 0,'14'-62'1632'0'0,"-12"43"228"0"0,-1 13 1961 0 0,3 17-2627 0 0,-2 1-1192 0 0,-1 0 0 0 0,0 0 0 0 0,-1 0 0 0 0,0 0 0 0 0,-1 0 0 0 0,-1 11-2 0 0,-2 26 0 0 0,4-41-3 0 0,-3 110 70 0 0,3-94-47 0 0,0 0-1 0 0,2 0 1 0 0,1 0 0 0 0,0-1-1 0 0,2 1 1 0 0,4 9-20 0 0,-6-22 26 0 0,0-1 1 0 0,1 1-1 0 0,1-1 1 0 0,-1 0-1 0 0,2-1 1 0 0,-1 1-1 0 0,1-1 1 0 0,8 8-27 0 0,-10-12 37 0 0,1 1 0 0 0,1-1 0 0 0,-1 0 0 0 0,1-1 0 0 0,-1 0 0 0 0,1 1 0 0 0,1-2 0 0 0,-1 1 0 0 0,0-1 0 0 0,1 0 0 0 0,0 0 0 0 0,0-1 0 0 0,6 2-37 0 0,6 0-50 0 0,0-1-1 0 0,0 0 1 0 0,0-1-1 0 0,0-2 1 0 0,14 0 50 0 0,-17-1-1146 0 0,0-1 1 0 0,7-2 1145 0 0,12-6-6950 0 0,-16 1 889 0 0</inkml:trace>
  <inkml:trace contextRef="#ctx0" brushRef="#br0" timeOffset="974.37">652 364 14480 0 0,'0'0'330'0'0,"-10"-8"796"0"0,8 6-1059 0 0,0 1 1 0 0,-1-1 0 0 0,1 1 0 0 0,-1 0 0 0 0,1 0-1 0 0,-1 0 1 0 0,0 0 0 0 0,1 1 0 0 0,-1-1 0 0 0,0 1 0 0 0,1-1-1 0 0,-1 1 1 0 0,0 0 0 0 0,0 0 0 0 0,1 0 0 0 0,-1 1 0 0 0,0-1-1 0 0,0 1 1 0 0,1-1 0 0 0,-1 1 0 0 0,-1 0-68 0 0,-10 4 430 0 0,1 0 1 0 0,-1 1-1 0 0,-6 4-430 0 0,17-9-28 0 0,-5 4 197 0 0,1-1 0 0 0,0 1 0 0 0,0 1 0 0 0,0-1 0 0 0,1 1 0 0 0,0 0 0 0 0,0 1 0 0 0,0-1 0 0 0,1 1 0 0 0,-2 4-169 0 0,-2 2 336 0 0,1 1 0 0 0,1 0 0 0 0,0 0 0 0 0,1 1 0 0 0,-1 3-336 0 0,6-12 7 0 0,0-1 0 0 0,0 0 0 0 0,0 0 0 0 0,0 0 1 0 0,1 1-1 0 0,0-1 0 0 0,0 0 0 0 0,0 1 0 0 0,1-1 1 0 0,0 0-1 0 0,0 0 0 0 0,0 1 0 0 0,0-1 0 0 0,1 0 1 0 0,1 2-8 0 0,-2-4 15 0 0,0-1 0 0 0,1 1 1 0 0,-1-1-1 0 0,0 0 0 0 0,1 0 1 0 0,0 1-1 0 0,-1-1 1 0 0,1 0-1 0 0,0 0 0 0 0,0-1 1 0 0,0 1-1 0 0,1 0 1 0 0,-1-1-1 0 0,0 1 0 0 0,0-1 1 0 0,1 0-1 0 0,-1 0 0 0 0,1 1 1 0 0,-1-2-1 0 0,1 1 1 0 0,0 0-1 0 0,-1-1 0 0 0,1 1 1 0 0,0-1-1 0 0,-1 0 0 0 0,1 1 1 0 0,0-1-1 0 0,0-1 1 0 0,-1 1-1 0 0,3-1-15 0 0,6-1 2 0 0,-1 0 0 0 0,0-1 0 0 0,0-1 0 0 0,0 0 0 0 0,0 0 0 0 0,-1-1 1 0 0,1 0-1 0 0,-1 0 0 0 0,-1-1 0 0 0,1 0 0 0 0,-1-1 0 0 0,0 0 0 0 0,0 0 0 0 0,-1-1 0 0 0,0 0 0 0 0,0 0 0 0 0,-1-1 1 0 0,0 0-1 0 0,-1 0 0 0 0,0 0 0 0 0,0-1 0 0 0,-1 0 0 0 0,0 0-2 0 0,1-1-50 0 0,-4 8 42 0 0,1-1 0 0 0,-1 0 1 0 0,0 1-1 0 0,0-1 0 0 0,0 0 0 0 0,0 0 1 0 0,-1 0-1 0 0,0 0 0 0 0,0-2 8 0 0,0 6 0 0 0,0 0 0 0 0,0 0 0 0 0,1 0 0 0 0,-1 0 0 0 0,-1 0 0 0 0,1 0 0 0 0,0-1 0 0 0,0 1 0 0 0,0 0 0 0 0,0 0 0 0 0,0 0 0 0 0,0 0 0 0 0,0 0 0 0 0,0-1 0 0 0,0 1 0 0 0,0 0 0 0 0,0 0 1 0 0,0 0-1 0 0,0 0 0 0 0,0 0 0 0 0,0 0 0 0 0,-1 0 0 0 0,1-1 0 0 0,0 1 0 0 0,0 0 0 0 0,0 0 0 0 0,0 0 0 0 0,0 0 0 0 0,0 0 0 0 0,0 0 0 0 0,-1 0 0 0 0,1 0 0 0 0,0 0 0 0 0,0 0 0 0 0,0 0 0 0 0,0 0 0 0 0,0 0 0 0 0,-1 0 0 0 0,1 0 0 0 0,0 0 0 0 0,0 0 0 0 0,0 0 0 0 0,0 0 0 0 0,0 0 0 0 0,-1 0 0 0 0,1 0 0 0 0,0 0 0 0 0,0 0 0 0 0,0 0 0 0 0,0 0 0 0 0,0 0 1 0 0,0 0-1 0 0,-1 0 0 0 0,1 0 0 0 0,0 0 0 0 0,0 1 0 0 0,0-1 0 0 0,0 0 0 0 0,0 0 0 0 0,0 0 0 0 0,0 0 0 0 0,0 0 0 0 0,0 0 0 0 0,-1 0 0 0 0,1 1 0 0 0,-6 4 41 0 0,3-1-35 0 0,1 0 0 0 0,-1 1 0 0 0,1-1 0 0 0,0 1 0 0 0,0-1 0 0 0,0 1 0 0 0,1 0 0 0 0,0-1 0 0 0,-1 1 0 0 0,2 0 0 0 0,-1 0 0 0 0,1 0 0 0 0,-1 0 0 0 0,1 0 0 0 0,1 0 0 0 0,-1 0 0 0 0,1 0 0 0 0,0 0 0 0 0,0-1 0 0 0,0 1 1 0 0,0 0-1 0 0,1 0 0 0 0,0-1 0 0 0,0 1 0 0 0,1-1 0 0 0,-1 0 0 0 0,1 0 0 0 0,0 0 0 0 0,0 0 0 0 0,0 0 0 0 0,0 0 0 0 0,1 0-6 0 0,0-1 40 0 0,-1 0-1 0 0,1-1 1 0 0,0 1 0 0 0,0-1 0 0 0,0 0 0 0 0,0 0-1 0 0,0 0 1 0 0,0-1 0 0 0,0 1 0 0 0,1-1-1 0 0,-1 0 1 0 0,0 0 0 0 0,1 0 0 0 0,-1-1-1 0 0,1 0 1 0 0,-1 0 0 0 0,1 0 0 0 0,-1 0-1 0 0,1-1 1 0 0,-1 1 0 0 0,1-1 0 0 0,-1-1-1 0 0,0 1 1 0 0,1 0 0 0 0,-1-1 0 0 0,0 0 0 0 0,0 0-1 0 0,2-1-39 0 0,-6 3 6 0 0,7-5-68 0 0,0 1 0 0 0,0-1 1 0 0,0 0-1 0 0,0 0 0 0 0,-1-1 0 0 0,0 0 0 0 0,0 0 0 0 0,-1 0 1 0 0,2-2 61 0 0,3-9-209 0 0,0 0 0 0 0,-1-1-1 0 0,0 0 1 0 0,-2 0 0 0 0,1-5 209 0 0,17-38-476 0 0,-22 78-16 0 0,0 16 528 0 0,-2-18-36 0 0,0 1-1 0 0,4 12 1 0 0,1 15 12 0 0,-5-36 51 0 0,0 0 1 0 0,0 1-1 0 0,1-1 1 0 0,0 0-1 0 0,0 0 1 0 0,1-1-1 0 0,-1 1 0 0 0,2-1 1 0 0,2 6-64 0 0,-4-9 54 0 0,-1-1 0 0 0,1 1 1 0 0,0 0-1 0 0,0-1 0 0 0,1 1 1 0 0,-1-1-1 0 0,0 0 0 0 0,1 0 0 0 0,-1 0 1 0 0,1 0-1 0 0,0 0 0 0 0,0-1 1 0 0,0 1-1 0 0,0-1 0 0 0,0 0 1 0 0,0 0-1 0 0,0 0 0 0 0,0 0 0 0 0,0 0 1 0 0,0-1-1 0 0,0 1 0 0 0,3-1-54 0 0,13 0 138 0 0,-8 1-75 0 0,0-1-1 0 0,1-1 1 0 0,-1 0-1 0 0,5-1-62 0 0,-14 2 13 0 0,1-1 0 0 0,-1 1 0 0 0,0 0 0 0 0,0 0 0 0 0,0 0 0 0 0,0 0 0 0 0,1 0 0 0 0,0 0-13 0 0,17 2 84 0 0,-20-2-77 0 0,3 0-17 0 0,-1 0 1 0 0,1 1-1 0 0,-1 0 0 0 0,0-1 1 0 0,1 1-1 0 0,-1 0 1 0 0,0 0-1 0 0,1 0 0 0 0,-1 1 1 0 0,0-1-1 0 0,0 0 0 0 0,0 1 1 0 0,0-1-1 0 0,0 2 10 0 0,1 2 0 0 0,1 0 0 0 0,-4-4 0 0 0,4 8 0 0 0,-2 1 0 0 0,-2-7 5 0 0,0 0-1 0 0,0 0 0 0 0,0 0 1 0 0,0-1-1 0 0,0 1 0 0 0,-1 0 1 0 0,1 0-1 0 0,-1 0 0 0 0,0 0 1 0 0,0-1-1 0 0,0 1 0 0 0,0 0 1 0 0,0-1-1 0 0,-1 1 0 0 0,1-1 1 0 0,-1 0-1 0 0,0 2-4 0 0,-1 0 25 0 0,0 0-1 0 0,-1 0 1 0 0,1 0 0 0 0,0-1-1 0 0,-1 1 1 0 0,0-1 0 0 0,0 0 0 0 0,0 0-1 0 0,-2 1-24 0 0,-1-2 42 0 0,0 1 0 0 0,0-1 0 0 0,-1 0 0 0 0,1 0 0 0 0,0-1 0 0 0,-1 0 0 0 0,1 0 0 0 0,-7-1-42 0 0,-12 2 96 0 0,4-2-96 0 0,-6 0 0 0 0,22 1-17 0 0,0 0 1 0 0,0-1-1 0 0,-1 1 0 0 0,1-2 0 0 0,0 1 0 0 0,0-1 0 0 0,0 1 0 0 0,0-2 1 0 0,0 1-1 0 0,0-1 0 0 0,-2 0 17 0 0,4 0-1514 0 0,-1 0-1 0 0,0-1 1 0 0,1 1 0 0 0,-1-1-1 0 0,0 0 1515 0 0,0-1-7106 0 0</inkml:trace>
  <inkml:trace contextRef="#ctx0" brushRef="#br0" timeOffset="1644.04">1298 662 16040 0 0,'0'0'362'0'0,"0"0"47"0"0,13-6 563 0 0,99-31 988 0 0,-103 34-1881 0 0,10-4 105 0 0,0 0 1 0 0,-1-2-1 0 0,1 0 0 0 0,-2-1 0 0 0,1-1 0 0 0,-2 0 0 0 0,7-7-184 0 0,-13 9 135 0 0,-1 0-1 0 0,0-1 1 0 0,0 0-1 0 0,1-4-134 0 0,-8 12 14 0 0,0-1 0 0 0,0 0-1 0 0,0 0 1 0 0,-1-1 0 0 0,1 1-1 0 0,-1 0 1 0 0,0 0 0 0 0,0-1-1 0 0,0 1 1 0 0,0-1 0 0 0,0 1-1 0 0,-1-1 1 0 0,0 1 0 0 0,0-1-1 0 0,0 0 1 0 0,0 1 0 0 0,0-1-1 0 0,-1 0-13 0 0,1 2 1 0 0,-1 1-1 0 0,1 0 0 0 0,-1 0 0 0 0,0-1 0 0 0,1 1 1 0 0,-1 0-1 0 0,0 0 0 0 0,0 0 0 0 0,0 0 0 0 0,0 0 1 0 0,0 0-1 0 0,0 0 0 0 0,0 0 0 0 0,0 0 0 0 0,0 0 1 0 0,0 1-1 0 0,0-1 0 0 0,-1 0 0 0 0,1 1 1 0 0,0-1-1 0 0,-1 1 0 0 0,1 0 0 0 0,0-1 0 0 0,-1 1 1 0 0,1 0-1 0 0,0 0 0 0 0,-1 0 0 0 0,1 0 0 0 0,-1 0 1 0 0,0 0-1 0 0,-3 0-13 0 0,0 0 1 0 0,-1 1 0 0 0,1-1-1 0 0,0 1 1 0 0,-1 1 0 0 0,1-1-1 0 0,-2 1 13 0 0,-1 2-17 0 0,0 0-1 0 0,0 0 1 0 0,0 1-1 0 0,0-1 1 0 0,1 2-1 0 0,0-1 1 0 0,0 1-1 0 0,1 0 1 0 0,-1 0-1 0 0,1 1 1 0 0,0 0-1 0 0,-4 7 18 0 0,7-9-5 0 0,-1 1 0 0 0,1 0 0 0 0,0 0 0 0 0,0 0 0 0 0,0 0 0 0 0,1 0 0 0 0,0 0 0 0 0,1 1 0 0 0,-1-1 0 0 0,1 1 0 0 0,0-1 0 0 0,1 1-1 0 0,-1-1 1 0 0,1 1 0 0 0,1 0 0 0 0,-1-1 0 0 0,2 7 5 0 0,-1-10 5 0 0,0 0-1 0 0,0 0 1 0 0,0-1-1 0 0,0 1 1 0 0,0 0-1 0 0,1-1 1 0 0,-1 1-1 0 0,1 0 0 0 0,0-1 1 0 0,0 0-1 0 0,0 1 1 0 0,0-1-1 0 0,0 0 1 0 0,0 0-1 0 0,0 0 1 0 0,1 0-5 0 0,1 0 33 0 0,1 1 0 0 0,-1-1 0 0 0,0 0 0 0 0,1 0 0 0 0,-1-1 1 0 0,1 0-1 0 0,-1 1 0 0 0,1-1 0 0 0,3 0-33 0 0,7 0 81 0 0,0-1 0 0 0,0 0 0 0 0,-1-1 0 0 0,1 0 0 0 0,0-2 0 0 0,1 0-81 0 0,1-1 22 0 0,1 0-1 0 0,-1-2 0 0 0,0 0 1 0 0,-1-1-1 0 0,1-1 0 0 0,7-5-21 0 0,-11 5-31 0 0,0 2 0 0 0,0 0 0 0 0,0 1 0 0 0,1 0 0 0 0,0 1 0 0 0,0 0 0 0 0,7 0 31 0 0,-20 4-12 0 0,0 0-1 0 0,0 0 1 0 0,1 0 0 0 0,-1 0-1 0 0,0 0 1 0 0,0 1 0 0 0,1-1-1 0 0,-1 0 1 0 0,0 1 0 0 0,0-1 0 0 0,0 1-1 0 0,0-1 1 0 0,0 1 0 0 0,1 0-1 0 0,-1 0 1 0 0,0-1 0 0 0,0 2 12 0 0,1 1-15 0 0,0 0-1 0 0,-1 1 1 0 0,0-1 0 0 0,0 1 0 0 0,0-1 0 0 0,0 1 0 0 0,0-1 0 0 0,-1 1 0 0 0,0-1-1 0 0,1 1 1 0 0,-1 0 0 0 0,-1-1 0 0 0,1 1 0 0 0,0-1 0 0 0,-1 1 0 0 0,0-1 0 0 0,0 1-1 0 0,0 0 16 0 0,-4 31 62 0 0,2 18 2191 0 0,16-58-1310 0 0,-11 4-878 0 0,0-1 0 0 0,0 1 0 0 0,1 0 1 0 0,-1-1-1 0 0,0 1 0 0 0,0-1 0 0 0,0 1 0 0 0,-1-1 1 0 0,1 0-1 0 0,1-1-65 0 0,10-10 211 0 0,33-26 151 0 0,-21 18-124 0 0,17-11-238 0 0,16-12 29 0 0,-36 26-138 0 0,1 1-1 0 0,14-8 110 0 0,-28 20-945 0 0,1 1 0 0 0,-1-1 0 0 0,1 2 0 0 0,0-1 0 0 0,11-1 945 0 0,-6 3-7954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2:00.9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20 285 18511 0 0,'0'0'422'0'0,"0"0"56"0"0,0 0 32 0 0,0 0-61 0 0,0 2-293 0 0,1 13-147 0 0,0 1 0 0 0,3 7-9 0 0,2 15-1 0 0,-5-25 21 0 0,0 1-1 0 0,-1 0 1 0 0,0 0-1 0 0,-1 0 1 0 0,-1 0-1 0 0,0-1 1 0 0,-1 1-1 0 0,-3 8-19 0 0,-10 17 178 0 0,16-38-76 0 0,-3 2 197 0 0,3-2-102 0 0,1-5-143 0 0,5-6-231 0 0,0 0 1 0 0,0 1-1 0 0,1 0 0 0 0,0 0 1 0 0,5-4 176 0 0,42-39-1021 0 0,-46 45 907 0 0,0 0-16 0 0,1 1-1 0 0,0-1 0 0 0,0 2 1 0 0,0-1-1 0 0,1 1 0 0 0,6-2 131 0 0,-9 4-33 0 0,1 0-1 0 0,-1 1 0 0 0,1 0 0 0 0,-1 0 1 0 0,1 1-1 0 0,0 0 0 0 0,0 0 0 0 0,0 1 0 0 0,4 0 34 0 0,-7 0 42 0 0,0 1 0 0 0,0 0 0 0 0,-1 1 0 0 0,1-1 0 0 0,0 1-1 0 0,-1 0 1 0 0,1 0 0 0 0,-1 1 0 0 0,0-1 0 0 0,0 1-1 0 0,0 0 1 0 0,0 0 0 0 0,0 0 0 0 0,0 0 0 0 0,-1 1-1 0 0,3 3-41 0 0,3 5 235 0 0,0 0 0 0 0,0 1 0 0 0,-2 0-1 0 0,6 11-234 0 0,-9-17 129 0 0,-1 0-1 0 0,0 1 1 0 0,0-1-1 0 0,-1 1 1 0 0,0 0-1 0 0,0-1 1 0 0,-1 1-1 0 0,0 0 1 0 0,-1 0-1 0 0,1 0 1 0 0,-1 0 0 0 0,-1 0-1 0 0,0 5-128 0 0,-1-11 839 0 0,0-7-696 0 0,2-12-337 0 0,5 2 34 0 0,1 0 0 0 0,1 0 0 0 0,1 0 0 0 0,8-12 160 0 0,-11 19-53 0 0,1 0-1 0 0,0 0 1 0 0,1 0 0 0 0,0 1-1 0 0,1 0 1 0 0,-1 0 0 0 0,1 1-1 0 0,5-4 54 0 0,-9 8 10 0 0,1 0 0 0 0,-1 0-1 0 0,0 0 1 0 0,1 0-1 0 0,-1 1 1 0 0,1 0 0 0 0,0 0-1 0 0,-1 0 1 0 0,1 0-1 0 0,0 1 1 0 0,-1 0 0 0 0,1 0-1 0 0,0 0 1 0 0,0 0-1 0 0,-1 1 1 0 0,1 0 0 0 0,0 0-1 0 0,-1 0 1 0 0,1 1-1 0 0,-1-1 1 0 0,1 1 0 0 0,-1 0-1 0 0,0 0 1 0 0,0 1-1 0 0,3 1-9 0 0,0 2 25 0 0,4 2-2 0 0,0 1-1 0 0,0 1 0 0 0,-1-1 0 0 0,0 2 0 0 0,4 6-22 0 0,-3-3-102 0 0,1 0 0 0 0,1-1 0 0 0,10 9 102 0 0,-18-18-725 0 0,-1-1 0 0 0,1 0 0 0 0,0 0 0 0 0,0 0 0 0 0,0-1 0 0 0,4 2 725 0 0,6 1-1631 0 0</inkml:trace>
  <inkml:trace contextRef="#ctx0" brushRef="#br0" timeOffset="280.484">1009 470 17767 0 0,'-2'-1'59'0'0,"0"0"0"0"0,0 0 0 0 0,0 1 0 0 0,0-1-1 0 0,-1 0 1 0 0,1 1 0 0 0,0 0 0 0 0,0-1-1 0 0,0 1 1 0 0,-1 0 0 0 0,1 0 0 0 0,0 0 0 0 0,0 0-1 0 0,-1 1 1 0 0,1-1 0 0 0,0 1 0 0 0,0-1 0 0 0,0 1-1 0 0,0 0 1 0 0,0 0 0 0 0,0 0 0 0 0,0 0-1 0 0,0 0 1 0 0,0 0 0 0 0,0 0 0 0 0,0 1 0 0 0,1-1-1 0 0,-2 1-58 0 0,-1 2 96 0 0,0-1-1 0 0,0 1 0 0 0,1 0 1 0 0,-1 0-1 0 0,1 1 0 0 0,0-1 1 0 0,0 1-1 0 0,0-1 0 0 0,0 1 1 0 0,1 0-1 0 0,-1 4-95 0 0,1-4 18 0 0,1 0 0 0 0,-1 0 1 0 0,1 1-1 0 0,1-1 0 0 0,-1 1 0 0 0,1-1 1 0 0,0 0-1 0 0,0 1 0 0 0,1-1 0 0 0,-1 1 0 0 0,1-1 1 0 0,1 3-19 0 0,-1-5 5 0 0,0 0 0 0 0,1 1 0 0 0,-1-1 0 0 0,1 0 0 0 0,-1 0 0 0 0,1 0 0 0 0,0 0 0 0 0,1 0-1 0 0,-1 0 1 0 0,0-1 0 0 0,1 1 0 0 0,-1-1 0 0 0,1 1 0 0 0,0-1 0 0 0,0 0 0 0 0,0 0 0 0 0,0 0 0 0 0,0-1 0 0 0,1 1-5 0 0,3 1 61 0 0,0-1 0 0 0,0 1-1 0 0,0-2 1 0 0,1 1 0 0 0,-1-1-1 0 0,0 0 1 0 0,1-1 0 0 0,-1 1-1 0 0,0-1 1 0 0,1-1 0 0 0,-1 0-1 0 0,0 0 1 0 0,1 0 0 0 0,-1-1-1 0 0,0 0 1 0 0,0 0 0 0 0,0-1-1 0 0,0 0 1 0 0,-1 0 0 0 0,1-1-61 0 0,-4 3 0 0 0,-1 0 1 0 0,1-1-1 0 0,-1 0 1 0 0,0 1-1 0 0,1-1 1 0 0,-1 0-1 0 0,0 0 1 0 0,0-1-1 0 0,-1 1 1 0 0,1 0-1 0 0,0 0 1 0 0,-1-1-1 0 0,1 1 1 0 0,-1-1-1 0 0,0 0 1 0 0,0 1-1 0 0,0-1 0 0 0,0-2 20 0 0,0 1 0 0 0,0 0-1 0 0,-1 0 1 0 0,1-1 0 0 0,-1 1-1 0 0,0 0 1 0 0,0 0 0 0 0,-1-1-1 0 0,0 1 1 0 0,1 0 0 0 0,-1-1-20 0 0,-2-3 17 0 0,1 0 0 0 0,-1-1-1 0 0,-1 1 1 0 0,0 1 0 0 0,0-1 0 0 0,0 0 0 0 0,-1 1 0 0 0,0 0 0 0 0,0 0-1 0 0,-1 0 1 0 0,-2-1-17 0 0,-5-5-2 0 0,-2 1 0 0 0,-5-4 2 0 0,15 12-479 0 0,0 0 0 0 0,-1 1-1 0 0,1 0 1 0 0,-1 0 0 0 0,0 1-1 0 0,0 0 1 0 0,0 0 0 0 0,-5-1 479 0 0,6 1-1474 0 0</inkml:trace>
  <inkml:trace contextRef="#ctx0" brushRef="#br0" timeOffset="956.002">1602 460 17767 0 0,'0'0'399'0'0,"-5"-5"544"0"0,2 4-885 0 0,1 1 1 0 0,-1-1 0 0 0,0 1 0 0 0,1-1-1 0 0,-1 1 1 0 0,0 0 0 0 0,0 0 0 0 0,1 1-1 0 0,-1-1 1 0 0,0 0 0 0 0,-2 2-59 0 0,-31 8 35 0 0,9 1 107 0 0,0 2 1 0 0,1 1-1 0 0,0 0 0 0 0,-8 9-142 0 0,28-19 40 0 0,1 1 0 0 0,0 0 0 0 0,0 0 0 0 0,1 0 0 0 0,0 0-1 0 0,-1 1 1 0 0,0 2-40 0 0,3-4 17 0 0,-1 0-1 0 0,1 0 1 0 0,0 0 0 0 0,0 1-1 0 0,0-1 1 0 0,1 1-1 0 0,-1-1 1 0 0,1 1 0 0 0,0 0-1 0 0,0 0 1 0 0,1 0-17 0 0,0-4 3 0 0,0 1 1 0 0,0-1 0 0 0,0 1 0 0 0,0-1 0 0 0,0 0-1 0 0,1 1 1 0 0,-1-1 0 0 0,0 1 0 0 0,1-1-1 0 0,-1 0 1 0 0,1 1 0 0 0,0-1 0 0 0,-1 0 0 0 0,1 0-1 0 0,0 0 1 0 0,0 1 0 0 0,0-1 0 0 0,0 0-1 0 0,0 0 1 0 0,0 0 0 0 0,0 0 0 0 0,1 0-4 0 0,0 0 33 0 0,0 1-1 0 0,0-1 1 0 0,1 0 0 0 0,-1-1 0 0 0,1 1 0 0 0,-1 0 0 0 0,1-1 0 0 0,-1 1 0 0 0,1-1-1 0 0,-1 0 1 0 0,1 0 0 0 0,0 0-33 0 0,7-1 125 0 0,-1 0 0 0 0,1 0 0 0 0,-1-1 0 0 0,0 0-1 0 0,0-1 1 0 0,3-1-125 0 0,0-1 1 0 0,-1 0 0 0 0,0-1 0 0 0,0 0 0 0 0,0-1 0 0 0,-1 0 0 0 0,0-1 0 0 0,-1 0 0 0 0,0 0 0 0 0,0-1 0 0 0,0 0 0 0 0,-1-1 0 0 0,-1 0 0 0 0,4-6-1 0 0,2-5-114 0 0,-1-1 0 0 0,-2 0 0 0 0,0 0 0 0 0,-1-1 0 0 0,-1 0-1 0 0,1-10 115 0 0,18-74-948 0 0,-1-20 948 0 0,-22 94 771 0 0,-2 0 0 0 0,-1-25-771 0 0,-2 40 465 0 0,-1 15-189 0 0,-2 10-219 0 0,-1 6-91 0 0,1 0-1 0 0,0 0 1 0 0,1 1-1 0 0,0-1 0 0 0,2 1 1 0 0,-1 1 34 0 0,0 30-59 0 0,2 10 59 0 0,0-28-27 0 0,3 76 16 0 0,4 4 11 0 0,-5-89 0 0 0,1 0 0 0 0,0-1-1 0 0,4 11 1 0 0,-4-19 2 0 0,0-1 0 0 0,0 0 0 0 0,1 0-1 0 0,-1 0 1 0 0,2 0 0 0 0,-1-1 0 0 0,1 0 0 0 0,3 3-2 0 0,-6-7 29 0 0,1 0 1 0 0,0 0 0 0 0,0-1 0 0 0,0 1 0 0 0,0-1 0 0 0,0 0-1 0 0,0 0 1 0 0,1 0 0 0 0,-1-1 0 0 0,1 1 0 0 0,0-1 0 0 0,-1 1-1 0 0,1-1 1 0 0,0 0 0 0 0,-1-1 0 0 0,1 1 0 0 0,0-1-1 0 0,0 0 1 0 0,0 1 0 0 0,0-2 0 0 0,0 1 0 0 0,-1 0 0 0 0,1-1-1 0 0,0 0 1 0 0,0 0 0 0 0,-1 0 0 0 0,1 0 0 0 0,1-1-30 0 0,0 0 28 0 0,0 0 0 0 0,1-1 0 0 0,-1 0 0 0 0,-1 0 0 0 0,1 0 0 0 0,0-1 0 0 0,-1 1-1 0 0,0-1 1 0 0,1 0 0 0 0,-2-1 0 0 0,1 1 0 0 0,0 0 0 0 0,-1-1 0 0 0,0 0 0 0 0,0 0 0 0 0,0 0 0 0 0,-1 0 0 0 0,2-5-28 0 0,-1 2-44 0 0,-1-1 0 0 0,0 0 0 0 0,-1 0 0 0 0,0 0 0 0 0,0 0 0 0 0,-1 0 0 0 0,0-1 0 0 0,-1-6 44 0 0,1 12-30 0 0,-1 0 1 0 0,1 1-1 0 0,-1-1 0 0 0,0 1 0 0 0,0-1 1 0 0,0 1-1 0 0,-1-1 0 0 0,1 1 1 0 0,-1 0-1 0 0,0 0 0 0 0,0 0 0 0 0,0 0 1 0 0,0 0-1 0 0,0 0 0 0 0,-1 0 0 0 0,1 1 1 0 0,-1-1-1 0 0,0 1 0 0 0,0-1 1 0 0,0 1-1 0 0,0 0 0 0 0,0 0 0 0 0,-1 0 30 0 0,3 2-3 0 0,-1-1 0 0 0,0 1 0 0 0,0-1 0 0 0,1 1 0 0 0,-1 0 0 0 0,0 0 0 0 0,0-1 0 0 0,0 1 0 0 0,1 0-1 0 0,-1 1 1 0 0,0-1 0 0 0,0 0 0 0 0,0 0 0 0 0,1 1 0 0 0,-1-1 0 0 0,0 1 0 0 0,1 0 0 0 0,-1-1 0 0 0,0 1 0 0 0,1 0 0 0 0,-1 0-1 0 0,1 0 1 0 0,-1 0 0 0 0,1 0 0 0 0,0 0 0 0 0,-1 1 0 0 0,0 0 3 0 0,-1 1 0 0 0,-1 1 0 0 0,1 0 0 0 0,0 1 0 0 0,0-1 0 0 0,1 0-1 0 0,-1 1 1 0 0,1 0 0 0 0,-2 4 0 0 0,3-5 2 0 0,-1 0-1 0 0,1 0 0 0 0,0 0 1 0 0,0 0-1 0 0,1 0 0 0 0,0 0 1 0 0,-1 0-1 0 0,1 0 1 0 0,0 0-1 0 0,1 0 0 0 0,-1 0 1 0 0,1 0-1 0 0,0 0 0 0 0,0 0 1 0 0,0 0-1 0 0,0 0 0 0 0,1 0 1 0 0,0 0-2 0 0,1 1 15 0 0,0 0 1 0 0,0-1 0 0 0,0 1 0 0 0,1-1 0 0 0,-1 0-1 0 0,1 0 1 0 0,0 0 0 0 0,0-1 0 0 0,1 1-1 0 0,-1-1 1 0 0,1 0 0 0 0,0-1 0 0 0,1 2-16 0 0,10 3-395 0 0,0 0 0 0 0,1-1 1 0 0,0-1-1 0 0,0 0 0 0 0,0-1 1 0 0,18 1 394 0 0,-5 0-7421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58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1 438 16687 0 0,'6'6'972'0'0,"2"4"-854"0"0,-1 0 0 0 0,0 0 0 0 0,-1 1 0 0 0,0 0-1 0 0,-1 0 1 0 0,1 1-118 0 0,9 19 619 0 0,-12-25-414 0 0,0 0-1 0 0,0 0 1 0 0,0 1 0 0 0,-1 0 0 0 0,1 0 0 0 0,-2-1 0 0 0,1 1-1 0 0,-1 1-204 0 0,-1-7 248 0 0,0-1 32 0 0,0 0 10 0 0,0 0 4 0 0,0 0-28 0 0,0 0-130 0 0,-12-6 70 0 0,10 4-197 0 0,0-1 0 0 0,0 1 0 0 0,0-1 0 0 0,0 1 0 0 0,0-1-1 0 0,0 0 1 0 0,1 0 0 0 0,-1 0 0 0 0,1 0 0 0 0,0 0 0 0 0,0 0-1 0 0,0 0 1 0 0,0 0 0 0 0,1 0 0 0 0,-1 0 0 0 0,1-1 0 0 0,0 1 0 0 0,0 0-1 0 0,0 0 1 0 0,0-1 0 0 0,0 1 0 0 0,1 0 0 0 0,0-3-9 0 0,0 1-65 0 0,1-1 1 0 0,0 1 0 0 0,0-1 0 0 0,0 1-1 0 0,1 0 1 0 0,-1 0 0 0 0,1 0 0 0 0,0 0-1 0 0,1 0 1 0 0,-1 1 0 0 0,1-1 0 0 0,0 1-1 0 0,1-1 65 0 0,0 0-141 0 0,1 1-1 0 0,0-1 0 0 0,-1 1 1 0 0,2 0-1 0 0,1 0 142 0 0,-6 3-15 0 0,0 0 0 0 0,1 0 0 0 0,-1 0 0 0 0,1 0 0 0 0,0 1 0 0 0,-1-1 0 0 0,1 1 0 0 0,0-1 0 0 0,-1 1 0 0 0,1 0 0 0 0,0 0 0 0 0,-1 1 0 0 0,1-1 0 0 0,0 0 0 0 0,1 1 15 0 0,6 2 16 0 0,-1 1 1 0 0,0-1-1 0 0,0 2 0 0 0,0-1 1 0 0,0 1-1 0 0,-1 0 0 0 0,0 1 1 0 0,5 4-17 0 0,11 11 143 0 0,-1 1 1 0 0,0 2-144 0 0,14 14-29 0 0,-34-35-43 0 0,7 6 139 0 0,0 1 0 0 0,1-1-1 0 0,6 3-66 0 0,-13-9-244 0 0,0-1-1 0 0,0 0 0 0 0,0 0 1 0 0,0 0-1 0 0,1 0 0 0 0,-1-1 1 0 0,1 0-1 0 0,-1 0 0 0 0,1 0 1 0 0,0 0-1 0 0,-1-1 0 0 0,3 0 245 0 0,11 0-1457 0 0,-3 0-13 0 0</inkml:trace>
  <inkml:trace contextRef="#ctx0" brushRef="#br0" timeOffset="470.114">694 383 15440 0 0,'-15'-6'766'0'0,"13"5"-708"0"0,-1 0 0 0 0,0-1 1 0 0,0 1-1 0 0,0 0 0 0 0,0 0 0 0 0,0 1 0 0 0,0-1 0 0 0,0 0 0 0 0,0 1 0 0 0,0 0 0 0 0,0 0 0 0 0,0 0 1 0 0,0 0-1 0 0,0 0 0 0 0,0 1 0 0 0,0-1 0 0 0,0 1 0 0 0,0 0 0 0 0,-2 1-58 0 0,-7 3 547 0 0,1 0 0 0 0,0 2 0 0 0,0-1 0 0 0,0 1 0 0 0,0 1 0 0 0,1 0 0 0 0,0 1-547 0 0,4-4 1 0 0,1 1 0 0 0,0-1 0 0 0,1 1 0 0 0,-1-1 0 0 0,1 1-1 0 0,0 1 1 0 0,0-1 0 0 0,1 0 0 0 0,0 1 0 0 0,0 0 0 0 0,1 0 0 0 0,0 0 0 0 0,0 1-1 0 0,1-7 16 0 0,1 0-1 0 0,0 0 0 0 0,0 0 0 0 0,0 0 1 0 0,0 0-1 0 0,0 0 0 0 0,1 0 0 0 0,-1 0 0 0 0,0 1 1 0 0,0-1-1 0 0,1 0 0 0 0,-1 0 0 0 0,1 0 1 0 0,-1 0-1 0 0,1 0 0 0 0,-1-1 0 0 0,1 1 1 0 0,-1 0-1 0 0,1 0 0 0 0,0 0 0 0 0,0 0 1 0 0,-1-1-1 0 0,1 1 0 0 0,0 0 0 0 0,0-1 1 0 0,0 1-1 0 0,0 0 0 0 0,0-1 0 0 0,0 1 0 0 0,0-1 1 0 0,0 0-1 0 0,0 1 0 0 0,0-1 0 0 0,0 0 1 0 0,0 0-1 0 0,0 1 0 0 0,0-1 0 0 0,0 0 1 0 0,0 0-1 0 0,0 0 0 0 0,0 0 0 0 0,1-1-15 0 0,23 0-27 0 0,-1-1-1 0 0,14-4 28 0 0,-18 2-216 0 0,1 2 0 0 0,0 0 1 0 0,-1 1-1 0 0,4 1 216 0 0,-17 0-22 0 0,-1 1 0 0 0,1 0 0 0 0,-1 0 0 0 0,0 1 0 0 0,1-1 0 0 0,-1 1 0 0 0,0 1 0 0 0,0-1 0 0 0,-1 1 0 0 0,1 0 0 0 0,0 1 0 0 0,-1-1 0 0 0,0 1 0 0 0,0 0 0 0 0,2 2 22 0 0,5 6-12 0 0,-1 1-1 0 0,0 0 0 0 0,-1 0 0 0 0,-1 1 0 0 0,0 0 0 0 0,-1 1 0 0 0,-1-1 1 0 0,1 4 12 0 0,6 18 122 0 0,-1 1 0 0 0,7 36-122 0 0,-18-60 111 0 0,0 0 0 0 0,-1 0 1 0 0,0 6-112 0 0,1 9 322 0 0,-2-23-231 0 0,0 1 0 0 0,0-1 1 0 0,0 0-1 0 0,-1 0 0 0 0,0 1 0 0 0,0-1 1 0 0,-1 0-1 0 0,1 0 0 0 0,-1 0 1 0 0,0 0-1 0 0,0 0 0 0 0,-1-1 0 0 0,1 1 1 0 0,-1-1-1 0 0,0 1 0 0 0,-1-1 1 0 0,1 0-1 0 0,-1 0 0 0 0,-3 3-91 0 0,2-3 108 0 0,0 1-1 0 0,0-1 1 0 0,-1 0-1 0 0,0-1 1 0 0,1 0-1 0 0,-1 0 0 0 0,0 0 1 0 0,0 0-1 0 0,-1-1 1 0 0,1 0-1 0 0,0 0 1 0 0,-1-1-1 0 0,1 0 1 0 0,-1 0-1 0 0,-5 0-107 0 0,0-1 95 0 0,0-1 0 0 0,0 0-1 0 0,0 0 1 0 0,0-1 0 0 0,0-1-1 0 0,1 0 1 0 0,-1-1 0 0 0,1 0-1 0 0,0-1 1 0 0,0 0 0 0 0,0 0-1 0 0,1-1 1 0 0,0-1 0 0 0,0 0-1 0 0,0 0 1 0 0,-5-6-95 0 0,10 8-69 0 0,1 0-1 0 0,-1 0 1 0 0,1 0 0 0 0,0 0 0 0 0,0-1-1 0 0,1 0 1 0 0,0 0 0 0 0,0 0 0 0 0,0 0-1 0 0,1 0 1 0 0,-1 0 0 0 0,2-1 0 0 0,-1 1-1 0 0,1-1 1 0 0,0 0 0 0 0,0 1-1 0 0,1-1 1 0 0,0-5 69 0 0,0 1-914 0 0,0 0-1 0 0,1 1 0 0 0,1-1 1 0 0,0 0-1 0 0,2-8 915 0 0,5-11-1695 0 0</inkml:trace>
  <inkml:trace contextRef="#ctx0" brushRef="#br0" timeOffset="1008.403">1021 0 18599 0 0,'0'0'422'0'0,"0"0"56"0"0,0 0 33 0 0,4 6 101 0 0,-2 0-610 0 0,1-1 0 0 0,-1 0 1 0 0,0 1-1 0 0,0-1 0 0 0,-1 1 0 0 0,0 0 0 0 0,0 0 1 0 0,0 0-3 0 0,5 24-1 0 0,-4-21 1 0 0,-1-1 0 0 0,0 0 0 0 0,0 1 0 0 0,0 5 0 0 0,2 27 0 0 0,-1-30 9 0 0,-1 1-1 0 0,-1-1 1 0 0,0 10-9 0 0,1 24 54 0 0,2 16 130 0 0,-2-1 0 0 0,-5 31-184 0 0,7-37-28 0 0,0-13-718 0 0,-3-40 678 0 0,0-1-1 0 0,0 1 1 0 0,0 0 0 0 0,0-1 0 0 0,0 1 0 0 0,0 0 0 0 0,0-1-1 0 0,1 1 1 0 0,-1 0 0 0 0,0-1 0 0 0,0 1 0 0 0,1-1-1 0 0,-1 1 1 0 0,0 0 0 0 0,1-1 0 0 0,-1 1 0 0 0,0-1 0 0 0,1 1-1 0 0,-1-1 1 0 0,1 1 0 0 0,-1-1 0 0 0,1 1 0 0 0,-1-1 0 0 0,1 0-1 0 0,0 1 69 0 0,0-1-365 0 0,1 1-1 0 0,-1-1 0 0 0,1 1 1 0 0,-1-1-1 0 0,1 1 0 0 0,0-1 0 0 0,-1 0 1 0 0,1 0-1 0 0,-1 0 0 0 0,1 0 1 0 0,0 0 365 0 0,4-1-929 0 0,1 0 0 0 0,-1 0 0 0 0,0-1 0 0 0,1 0 0 0 0,-1 0 929 0 0,9-5-817 0 0,0 0 0 0 0,11-8 817 0 0,8-3 145 0 0,-4 3 123 0 0,-17 7 570 0 0,0 1 0 0 0,1 1 0 0 0,0 0 0 0 0,1 1 0 0 0,-1 0 0 0 0,1 1 0 0 0,0 1 0 0 0,5 0-838 0 0,11-2 1919 0 0,-23 3-1227 0 0,0 0-1 0 0,0 1 1 0 0,8 0-692 0 0,-8 0 426 0 0,-1 1 0 0 0,1-1 0 0 0,-1-1-1 0 0,1 1 1 0 0,4-3-426 0 0,-7 3 181 0 0,-1-1-1 0 0,0 1 0 0 0,0-1 1 0 0,0 0-1 0 0,0 0 1 0 0,0-1-1 0 0,-1 1 0 0 0,1-1 1 0 0,-1 0-1 0 0,2 0-180 0 0,-4 1 54 0 0,-1 1 0 0 0,1 0 0 0 0,0 0 0 0 0,0-1 0 0 0,0 1 0 0 0,-1 0 0 0 0,1-1 0 0 0,-1 1 0 0 0,1-1 0 0 0,-1 1 0 0 0,0-1 0 0 0,1 1 0 0 0,-1-1-1 0 0,0 1 1 0 0,0-1 0 0 0,0 1 0 0 0,0-1 0 0 0,0 1 0 0 0,0-1 0 0 0,-1 0-54 0 0,0-4 125 0 0,-1 0 0 0 0,0 0-1 0 0,0 1 1 0 0,-3-5-125 0 0,0-1 166 0 0,4 9-142 0 0,-1-1 0 0 0,1 1 0 0 0,-1 0 0 0 0,0 0 0 0 0,0 0 0 0 0,0-1 0 0 0,0 2 0 0 0,0-1 0 0 0,0 0 0 0 0,-1 0 0 0 0,1 1 0 0 0,-1-1 0 0 0,1 1 0 0 0,-1 0 0 0 0,1 0 0 0 0,-2-1-24 0 0,-1 0 75 0 0,-1 0 1 0 0,0 1-1 0 0,1-1 1 0 0,-1 1-1 0 0,0 0 1 0 0,0 1-1 0 0,-3-1-75 0 0,6 1-13 0 0,1 0 0 0 0,-1 1-1 0 0,1-1 1 0 0,-1 1 0 0 0,1-1-1 0 0,-1 1 1 0 0,1 0 0 0 0,0 0-1 0 0,-1 0 1 0 0,1 0 0 0 0,0 1 0 0 0,0-1-1 0 0,0 1 1 0 0,0-1 0 0 0,0 1-1 0 0,0 0 1 0 0,0-1 0 0 0,0 1-1 0 0,1 0 14 0 0,-5 6-80 0 0,0 0-1 0 0,0 0 0 0 0,1 1 0 0 0,-1 2 81 0 0,5-7 14 0 0,-4 6-22 0 0,2 0 0 0 0,0 0 0 0 0,0 1 1 0 0,0 0-1 0 0,1-1 0 0 0,1 1 0 0 0,0 0 1 0 0,1 0-1 0 0,0 0 0 0 0,0 0 0 0 0,1 1 8 0 0,0-5-149 0 0,0 0 1 0 0,1 0-1 0 0,-1 0 0 0 0,1 0 0 0 0,1 0 1 0 0,-1 0-1 0 0,1-1 0 0 0,0 1 0 0 0,1-1 0 0 0,-1 0 1 0 0,1 0-1 0 0,1 0 149 0 0,-1-1-455 0 0,1 0 0 0 0,0 0 1 0 0,0 0-1 0 0,0-1 0 0 0,0 0 0 0 0,1 0 1 0 0,-1 0-1 0 0,1 0 0 0 0,0-1 0 0 0,0 0 1 0 0,1-1-1 0 0,4 2 455 0 0,14 3-7781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58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11 16416 0 0,'-2'-2'82'0'0,"-1"1"0"0"0,1 0 0 0 0,0 0 0 0 0,-1 0 0 0 0,1 0 0 0 0,-1 0 0 0 0,1 1 1 0 0,-1-1-1 0 0,1 1 0 0 0,-1-1 0 0 0,1 1 0 0 0,-1 0 0 0 0,1 0 0 0 0,-1 0 0 0 0,0 0 1 0 0,1 1-1 0 0,-1-1 0 0 0,1 1 0 0 0,-1-1 0 0 0,1 1 0 0 0,0 0 0 0 0,-1 0 0 0 0,1 0 1 0 0,-2 1-83 0 0,-7 4 99 0 0,-1 0 1 0 0,1 1-1 0 0,0 1 1 0 0,-2 2-100 0 0,11-8 70 0 0,-7 4-15 0 0,0 1 0 0 0,1 1 0 0 0,0 0-1 0 0,0 0 1 0 0,1 0 0 0 0,0 1 0 0 0,1 0-1 0 0,-3 4-54 0 0,7-10 0 0 0,1 0 0 0 0,-1 0 1 0 0,1 0-1 0 0,0 0 0 0 0,0 0 0 0 0,0 0 0 0 0,0 0 0 0 0,1 0 0 0 0,-1 0 0 0 0,1 1 0 0 0,0-1 0 0 0,0 0 0 0 0,0 0 0 0 0,0 0 0 0 0,0 1 0 0 0,1-1 0 0 0,-1 0 1 0 0,1 0-1 0 0,0 0 0 0 0,0 0 0 0 0,0 0 0 0 0,1 0 0 0 0,-1 0 0 0 0,1 0 0 0 0,-1 0 0 0 0,1-1 0 0 0,0 1 0 0 0,0-1 0 0 0,0 1 0 0 0,0-1 0 0 0,1 1 0 0 0,14 11 143 0 0,1 0 0 0 0,0 0 0 0 0,1-2-1 0 0,0 0 1 0 0,3-1-143 0 0,38 25 22 0 0,-33-19 107 0 0,-14-8 47 0 0,1-1 0 0 0,-2 2-1 0 0,1 0 1 0 0,1 2-176 0 0,-13-11 50 0 0,0-1 0 0 0,-1 1 0 0 0,1 0 0 0 0,0 0 0 0 0,0 0 0 0 0,0 0 0 0 0,-1-1 0 0 0,1 1 1 0 0,0 0-1 0 0,-1 0 0 0 0,1 1 0 0 0,-1-1 0 0 0,1 0 0 0 0,-1 0 0 0 0,0 0 0 0 0,1 0 0 0 0,-1 0 0 0 0,0 0 0 0 0,0 1 0 0 0,0-1 0 0 0,0 0 0 0 0,0 0 0 0 0,0 0 0 0 0,0 0 0 0 0,0 1-50 0 0,-1 0 37 0 0,0-1-1 0 0,0 0 1 0 0,0 0 0 0 0,0 1 0 0 0,0-1 0 0 0,0 0-1 0 0,0 0 1 0 0,0 0 0 0 0,0 0 0 0 0,0 0 0 0 0,0 0-1 0 0,-1 0 1 0 0,1 0 0 0 0,0-1 0 0 0,-1 1 0 0 0,-1 0-37 0 0,-5 2 68 0 0,0 0 0 0 0,0-1 1 0 0,0 0-1 0 0,-1-1 0 0 0,1 1 1 0 0,-3-1-69 0 0,-13 0 132 0 0,-16 2 556 0 0,-13-2-688 0 0,41-2-37 0 0,0 0 0 0 0,-1 0 0 0 0,1-1 0 0 0,0-1 0 0 0,0 0 0 0 0,-5-2 37 0 0,15 4-80 0 0,0 1 1 0 0,0-1-1 0 0,0 0 0 0 0,0 0 0 0 0,0 0 0 0 0,0 0 0 0 0,0 0 0 0 0,0-1 1 0 0,0 1-1 0 0,1-1 0 0 0,-1 1 0 0 0,1-1 0 0 0,-1 0 0 0 0,0 0 80 0 0,2 1-181 0 0,0 0 0 0 0,-1 0 0 0 0,1 0-1 0 0,0 0 1 0 0,-1-1 0 0 0,1 1 0 0 0,0 0-1 0 0,0 0 1 0 0,0 0 0 0 0,0-1 0 0 0,0 1-1 0 0,1 0 1 0 0,-1 0 0 0 0,0 0-1 0 0,0 0 1 0 0,1 0 0 0 0,-1-1 0 0 0,1 1-1 0 0,-1 0 1 0 0,1 0 0 0 0,-1 0 0 0 0,1 0-1 0 0,0 0 1 0 0,-1 0 0 0 0,1 0 0 0 0,0 1-1 0 0,0-1 1 0 0,0 0 181 0 0,8-9-1758 0 0</inkml:trace>
  <inkml:trace contextRef="#ctx0" brushRef="#br0" timeOffset="251.068">524 208 18271 0 0,'0'0'534'0'0,"0"0"-1"0"0,3 8-320 0 0,14 45 2147 0 0,0 5-2360 0 0,-14-44 135 0 0,0 1 1 0 0,-1 0-1 0 0,-1 1-135 0 0,0 10-7189 0 0,-1-26 677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57.2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147 403 15464 0 0,'-15'0'1547'0'0,"-7"1"-1399"0"0,19-1-124 0 0,1 0 0 0 0,-1 0 0 0 0,1 0 0 0 0,-1 1 0 0 0,0-1 0 0 0,1 1 0 0 0,-1 0 0 0 0,1 0 0 0 0,0 0-1 0 0,-2 0-23 0 0,-5 3 147 0 0,3-2-7 0 0,0 0 1 0 0,0 0-1 0 0,1 0 1 0 0,-1 1-1 0 0,1 0 1 0 0,-2 1-141 0 0,-10 6 473 0 0,16-10-437 0 0,0 1 1 0 0,0-1-1 0 0,0 1 0 0 0,0-1 1 0 0,1 1-1 0 0,-1 0 1 0 0,0-1-1 0 0,1 1 1 0 0,-1 0-1 0 0,0-1 0 0 0,1 1 1 0 0,-1 0-1 0 0,1 0 1 0 0,-1 0-1 0 0,1-1 1 0 0,-1 1-1 0 0,1 0 0 0 0,0 0 1 0 0,-1 0-1 0 0,1 0 1 0 0,0 0-1 0 0,0 0 1 0 0,0 0-1 0 0,0 0 0 0 0,0 0 1 0 0,0 0-1 0 0,0 0 1 0 0,0 0-1 0 0,0 0 1 0 0,0-1-1 0 0,0 2-36 0 0,1 0 37 0 0,-1 0 0 0 0,1 0 0 0 0,0 0 0 0 0,0 0 0 0 0,0 0 0 0 0,0 0-1 0 0,0-1 1 0 0,0 1 0 0 0,0 0 0 0 0,1 0 0 0 0,-1-1 0 0 0,1 1 0 0 0,0 0-37 0 0,5 3 36 0 0,0 0-1 0 0,1 0 1 0 0,-1-1-1 0 0,1 0 1 0 0,0 0 0 0 0,0-1-1 0 0,0 0 1 0 0,1-1-1 0 0,1 1-35 0 0,4 0 31 0 0,-1-1 0 0 0,1 0-1 0 0,0 0 1 0 0,-1-2-1 0 0,9 0-30 0 0,72-8 163 0 0,-73 5-69 0 0,0-1 0 0 0,0-1 0 0 0,0 0-1 0 0,-1-2 1 0 0,5-2-94 0 0,-24 8 15 0 0,1 1-1 0 0,-1 0 0 0 0,0-1 1 0 0,1 1-1 0 0,-1-1 1 0 0,0 0-1 0 0,1 1 0 0 0,-1-1 1 0 0,0 0-1 0 0,0 0 0 0 0,0 0 1 0 0,0 0-1 0 0,0 0 0 0 0,0 0 1 0 0,0 0-1 0 0,0 0 1 0 0,0 0-1 0 0,0 0 0 0 0,-1 0 1 0 0,1-1-1 0 0,0 1 0 0 0,-1 0 1 0 0,1-1-1 0 0,-1 1 0 0 0,1 0 1 0 0,-1-1-1 0 0,0 1 1 0 0,0-1-1 0 0,0 1 0 0 0,1 0 1 0 0,-1-1-1 0 0,-1 1 0 0 0,1-1 1 0 0,0 1-1 0 0,0 0 0 0 0,0-1 1 0 0,-1 1-1 0 0,1-1 0 0 0,-1 1 1 0 0,1 0-1 0 0,-1-1 1 0 0,1 1-1 0 0,-1 0 0 0 0,-1-1-14 0 0,0-2 8 0 0,0 1 0 0 0,0-1 0 0 0,-1 1 0 0 0,1 0 0 0 0,-1 0 0 0 0,0 0 0 0 0,0 1 0 0 0,0-1 0 0 0,0 1 0 0 0,-1 0 0 0 0,1-1 0 0 0,-1 1 0 0 0,1 1 0 0 0,-1-1 0 0 0,-4-1-8 0 0,-15-3-20 0 0,-1 1 0 0 0,-1 2 0 0 0,-5-1 20 0 0,19 4 0 0 0,0-1-1 0 0,0 2 1 0 0,0-1-1 0 0,0 1 1 0 0,0 1-1 0 0,1 0 1 0 0,-1 1-1 0 0,-5 1 1 0 0,4 5 75 0 0,11-8-68 0 0,0 0-1 0 0,0-1 1 0 0,0 1 0 0 0,0 0-1 0 0,0 0 1 0 0,0-1 0 0 0,0 1-1 0 0,0-1 1 0 0,0 1 0 0 0,0-1-1 0 0,0 1 1 0 0,-1-1-7 0 0,1 3-51 0 0,5 2-67 0 0,3 3 47 0 0,-4-6 57 0 0,0-1 1 0 0,1 1-1 0 0,-1-1 1 0 0,1 0-1 0 0,0 0 1 0 0,-1 0-1 0 0,1 0 1 0 0,0 0-1 0 0,-1-1 0 0 0,3 0 15 0 0,40-1-152 0 0,-24-1 98 0 0,-3 0-105 0 0,1-2 0 0 0,-1 0-1 0 0,0 0 1 0 0,19-9 158 0 0,-9 4-181 0 0,9-3-362 0 0,-1-2 1 0 0,0-2 0 0 0,7-5 542 0 0,-24 10-266 0 0,1 0-1 0 0,-2-2 1 0 0,0-1-1 0 0,0 0 1 0 0,-2-1-1 0 0,3-4 267 0 0,-12 11-18 0 0,0 0-1 0 0,-1 0 1 0 0,-1-1-1 0 0,0 0 1 0 0,0 0-1 0 0,0-1 1 0 0,-1 0-1 0 0,-1 0 1 0 0,0 0-1 0 0,0 0 1 0 0,-1-1-1 0 0,0 0 1 0 0,-1 1-1 0 0,0-1 1 0 0,-1 0-1 0 0,1-6 19 0 0,-3 14 59 0 0,1 0 0 0 0,0 0 0 0 0,-1 0-1 0 0,1 0 1 0 0,-1 0 0 0 0,0 0-1 0 0,0 0 1 0 0,0 0 0 0 0,0 1-1 0 0,-1-1 1 0 0,1 0 0 0 0,-1 0-1 0 0,1 1 1 0 0,-1-1 0 0 0,0 1 0 0 0,0 0-1 0 0,0 0 1 0 0,-1-1 0 0 0,1 1-1 0 0,0 0 1 0 0,-1 1 0 0 0,0-1-1 0 0,1 0 1 0 0,-1 1 0 0 0,0 0-1 0 0,1-1 1 0 0,-1 1 0 0 0,0 0 0 0 0,0 0-1 0 0,-2 0-58 0 0,0 0 103 0 0,0 0 0 0 0,0 0-1 0 0,0 1 1 0 0,0-1 0 0 0,0 1 0 0 0,0 0 0 0 0,0 1-1 0 0,0-1 1 0 0,0 1 0 0 0,1 0 0 0 0,-1 0-1 0 0,0 0 1 0 0,0 1 0 0 0,1 0 0 0 0,-1 0-1 0 0,1 0 1 0 0,-1 0 0 0 0,1 1 0 0 0,-1 1-103 0 0,-4 3 36 0 0,0 2 0 0 0,1-1 0 0 0,1 1 0 0 0,-1 0 0 0 0,1 1 0 0 0,1 0 0 0 0,0 0 0 0 0,0 0 0 0 0,1 1 1 0 0,0 0-1 0 0,1 0 0 0 0,0 0 0 0 0,1 0 0 0 0,0 3-36 0 0,-5 25 43 0 0,2 0-1 0 0,2 0 1 0 0,1 24-43 0 0,3 3-46 0 0,4 0-1 0 0,11 64 47 0 0,-7-72 94 0 0,4 39 141 0 0,17 146 670 0 0,-26-210-793 0 0,0-12-3 0 0,-1 1-1 0 0,-1-1 1 0 0,0 1 0 0 0,-2-1 0 0 0,-2 13-109 0 0,3-33-8 0 0,0 0-1 0 0,0 0 0 0 0,-1 0 1 0 0,1 0-1 0 0,0 0 0 0 0,0 0 0 0 0,0 0 1 0 0,-1-1-1 0 0,1 1 0 0 0,-1 0 1 0 0,1 0-1 0 0,0 0 0 0 0,-1 0 1 0 0,1-1-1 0 0,-1 1 0 0 0,0 0 1 0 0,1 0-1 0 0,-1-1 0 0 0,0 1 1 0 0,1-1-1 0 0,-1 1 0 0 0,0 0 1 0 0,0-1-1 0 0,0 1 0 0 0,1-1 1 0 0,-1 0-1 0 0,0 1 0 0 0,0-1 0 0 0,0 0 1 0 0,0 1-1 0 0,0-1 0 0 0,0 0 1 0 0,0 0-1 0 0,0 0 0 0 0,1 0 1 0 0,-1 0-1 0 0,0 0 0 0 0,0 0 1 0 0,0 0-1 0 0,0 0 0 0 0,0 0 1 0 0,0-1-1 0 0,0 1 0 0 0,0 0 1 0 0,0-1 8 0 0,-3 0-370 0 0,1-1 0 0 0,-1 0 0 0 0,0 0 0 0 0,1 0 0 0 0,-1 0 0 0 0,1-1 1 0 0,0 1-1 0 0,0-1 0 0 0,0 0 0 0 0,0 0 370 0 0,-7-10-1775 0 0</inkml:trace>
  <inkml:trace contextRef="#ctx0" brushRef="#br0" timeOffset="313.357">304 684 18543 0 0,'0'0'422'0'0,"-7"-11"1015"0"0,7 7-1281 0 0,0 0-85 0 0,1 3 3 0 0,0 0 0 0 0,0 0 0 0 0,1 1 0 0 0,-1-1 0 0 0,0 1 0 0 0,1-1 1 0 0,-1 1-1 0 0,1-1 0 0 0,-1 1 0 0 0,1 0 0 0 0,-1 0 0 0 0,1-1-74 0 0,-1 1 97 0 0,29-4-68 0 0,0 1 0 0 0,0 2 0 0 0,0 1-1 0 0,1 1 1 0 0,5 2-29 0 0,58 1-2014 0 0,-58-4-5091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2:40.976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  <inkml:brushProperty name="color" value="#0000FF"/>
    </inkml:brush>
    <inkml:brush xml:id="br2">
      <inkml:brushProperty name="width" value="0.05" units="cm"/>
      <inkml:brushProperty name="height" value="0.05" units="cm"/>
    </inkml:brush>
    <inkml:context xml:id="ctx1">
      <inkml:inkSource xml:id="inkSrc64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09T08:12:39.052"/>
    </inkml:context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634 985 12928 0 0,'2'-4'561'0'0,"-2"1"-115"0"0,0 4 1843 0 0,-7 14-1835 0 0,1 1 0 0 0,1 0 0 0 0,1 0 0 0 0,0 1 0 0 0,0 9-454 0 0,3-19 152 0 0,0-1 1 0 0,0 1-1 0 0,1 0 0 0 0,0 0 0 0 0,0 0 0 0 0,2 6-152 0 0,-2-11 120 0 0,0-2 32 0 0,0 0 10 0 0,0 0 4 0 0,0 0 9 0 0,0 0 28 0 0,0 0 11 0 0,7-6 518 0 0,-5 1-550 0 0,-1 0 0 0 0,0 0-1 0 0,-1 0 1 0 0,1 0-1 0 0,-1 0 1 0 0,0-4-182 0 0,1-10 161 0 0,0-26 98 0 0,-1 30-212 0 0,0 1 1 0 0,1-1-1 0 0,1-2-47 0 0,3-17 64 0 0,-1-17-64 0 0,-1 16 182 0 0,3-10-182 0 0,-2 21 140 0 0,-1 2 54 0 0,1 1 0 0 0,4-8-194 0 0,0-2 114 0 0,-7 22-48 0 0,1 1 0 0 0,1 0-1 0 0,-1 0 1 0 0,1 0 0 0 0,1 0-1 0 0,-1 1 1 0 0,1-1 0 0 0,4-4-66 0 0,-6 8 16 0 0,1 1 0 0 0,-1 0 0 0 0,1 0 0 0 0,0 0 0 0 0,0 0 0 0 0,0 0 0 0 0,0 1 0 0 0,0-1 0 0 0,3 0-16 0 0,3 0 10 0 0,-5 3-9 0 0,-1 1-1 0 0,0-1 1 0 0,1 1-1 0 0,-1 0 1 0 0,0 0 0 0 0,0 0-1 0 0,0 1 1 0 0,0-1-1 0 0,0 1 1 0 0,0-1-1 0 0,-1 1 1 0 0,1 0 0 0 0,0 0-1 0 0,-1 0 1 0 0,1 1-1 0 0,-1-1 1 0 0,0 0-1 0 0,0 1 1 0 0,0 0-1 0 0,0-1 1 0 0,0 2-1 0 0,5 6 22 0 0,-1 0 1 0 0,-1 1-1 0 0,0 0 1 0 0,0 0-1 0 0,0 4-22 0 0,0 1 45 0 0,-1 0 0 0 0,-1 1 0 0 0,0-1 0 0 0,-1 1 0 0 0,-1 4-45 0 0,0 21 207 0 0,-3 23-207 0 0,-9 18 244 0 0,11-82-230 0 0,0-1-1 0 0,0 1 0 0 0,-1 0 1 0 0,1 0-1 0 0,0-1 1 0 0,0 1-1 0 0,0 0 0 0 0,-1 0 1 0 0,1-1-1 0 0,0 1 0 0 0,-1 0 1 0 0,1-1-1 0 0,0 1 1 0 0,-1 0-1 0 0,1-1 0 0 0,-1 1 1 0 0,1-1-1 0 0,-1 1 1 0 0,1-1-1 0 0,-1 1 0 0 0,0-1 1 0 0,1 1-1 0 0,-1-1 0 0 0,0 0 1 0 0,1 1-1 0 0,-1-1-13 0 0,1 0 83 0 0,-1-2-10 0 0,-1-3-60 0 0,1-1 0 0 0,0 0 1 0 0,0 0-1 0 0,0-1 0 0 0,1 1 0 0 0,0 0 0 0 0,0 0 0 0 0,1 0 0 0 0,-1 0 0 0 0,1 0-13 0 0,4-15 4 0 0,0 0 1 0 0,3-5-5 0 0,3-12-49 0 0,-3 11 44 0 0,1 1 0 0 0,2 0 0 0 0,0 1 0 0 0,2 0 0 0 0,1 1 1 0 0,16-23 4 0 0,-25 40 5 0 0,0 1 0 0 0,1-1 1 0 0,-1 1-1 0 0,1 1 0 0 0,1-1 1 0 0,-1 1-1 0 0,4-2-5 0 0,-8 5-13 0 0,0 1 0 0 0,1-1 1 0 0,-1 1-1 0 0,1-1 0 0 0,-1 1 0 0 0,1 0 0 0 0,0 0 1 0 0,0 0-1 0 0,-1 1 0 0 0,1-1 0 0 0,0 1 0 0 0,0-1 0 0 0,0 1 1 0 0,-1 0-1 0 0,1 0 0 0 0,0 0 0 0 0,0 1 0 0 0,0-1 1 0 0,0 1-1 0 0,-1-1 0 0 0,1 1 0 0 0,0 0 0 0 0,1 0 13 0 0,-3 0 2 0 0,0-1 0 0 0,0 0 0 0 0,0 1 0 0 0,0-1 0 0 0,-1 1 0 0 0,1-1 0 0 0,0 1-1 0 0,0-1 1 0 0,0 1 0 0 0,0 0 0 0 0,0 0 0 0 0,-1-1 0 0 0,1 1 0 0 0,0 0 0 0 0,0 1-2 0 0,2 1 13 0 0,4 6-19 0 0,0-1 1 0 0,-1 1 0 0 0,1 1-1 0 0,-2-1 1 0 0,1 1 0 0 0,-1 0-1 0 0,-1 0 1 0 0,0 1 5 0 0,0-1 31 0 0,-1-1-1 0 0,0 1 1 0 0,-1 0-1 0 0,0 0 1 0 0,0 0 0 0 0,-1 8-31 0 0,0 12 196 0 0,-3 18-196 0 0,0 7 103 0 0,2-28-86 0 0,0 3-352 0 0,-1 0-1 0 0,-1 3 336 0 0,2-27-826 0 0,0 0-1 0 0,0 0 0 0 0,0 0 1 0 0,1 0-1 0 0,1 5 827 0 0,1-5-5393 0 0,3-1-1496 0 0</inkml:trace>
  <inkml:trace contextRef="#ctx0" brushRef="#br0" timeOffset="425.663">1501 658 14768 0 0,'0'0'332'0'0,"0"0"50"0"0,-6-10 513 0 0,4 9-827 0 0,0 0 0 0 0,0 0 0 0 0,1 0 0 0 0,-1 0 0 0 0,0 1 1 0 0,0-1-1 0 0,0 1 0 0 0,0-1 0 0 0,0 1 0 0 0,0 0 0 0 0,0 0 0 0 0,0 0 0 0 0,0 0 1 0 0,0 0-1 0 0,0 0 0 0 0,0 1 0 0 0,0-1 0 0 0,1 1 0 0 0,-1-1 0 0 0,0 1 0 0 0,0-1 1 0 0,0 1-1 0 0,0 0 0 0 0,1 0 0 0 0,-1 0-68 0 0,-8 5 502 0 0,1 0 0 0 0,0 1 0 0 0,0-1 0 0 0,-1 3-502 0 0,-1 0 234 0 0,0 1 2 0 0,1 1 0 0 0,0 0 0 0 0,1 1 0 0 0,0 0 0 0 0,0 0 0 0 0,2 0 0 0 0,-4 8-236 0 0,4-7 77 0 0,1 0 0 0 0,0 0 1 0 0,1 1-1 0 0,0-1 0 0 0,2 1 0 0 0,-1 0 1 0 0,0 11-78 0 0,3-18 14 0 0,0 0 0 0 0,1 0-1 0 0,0 0 1 0 0,0 0 0 0 0,1 0 0 0 0,-1-1 0 0 0,2 1 0 0 0,-1 0 0 0 0,1 0 0 0 0,0 0 0 0 0,0-1 0 0 0,1 1 0 0 0,0-1 0 0 0,0 0 0 0 0,0 0 0 0 0,3 4-14 0 0,-2-5 35 0 0,0 0 1 0 0,0-1-1 0 0,0 0 1 0 0,0 0-1 0 0,0 0 1 0 0,4 2-36 0 0,-5-4 30 0 0,0-1 0 0 0,0 1 0 0 0,0-1 0 0 0,0 1 0 0 0,0-1 0 0 0,0 0 0 0 0,0 0 0 0 0,0-1 0 0 0,0 1 0 0 0,1-1 0 0 0,-1 0 0 0 0,3 1-30 0 0,0-2 58 0 0,-1 1 0 0 0,0-1 0 0 0,0 0 0 0 0,0 0-1 0 0,0 0 1 0 0,0-1 0 0 0,0 1 0 0 0,0-1 0 0 0,0 0-1 0 0,-1-1 1 0 0,4-2-58 0 0,4-2 172 0 0,-1-2 0 0 0,0 0 0 0 0,8-8-172 0 0,-15 12 38 0 0,0 0 0 0 0,0 0 0 0 0,-1-1 0 0 0,1 1 0 0 0,-1-1-1 0 0,0 0 1 0 0,-1 1 0 0 0,1-2 0 0 0,-1 1 0 0 0,0 0 0 0 0,0-3-38 0 0,2-10 130 0 0,-1-1 1 0 0,0 0-1 0 0,-2-2-130 0 0,0 12 2 0 0,-1 0-1 0 0,0 1 0 0 0,-1-1 1 0 0,0 0-1 0 0,0 1 0 0 0,-1-1 1 0 0,0 1-1 0 0,-1 0 0 0 0,0-1 1 0 0,-1 1-1 0 0,0 1 0 0 0,-1-4-1 0 0,-15-13 0 0 0,17 21-98 0 0,0-1 0 0 0,-1 1 0 0 0,0-1 0 0 0,-4-2 98 0 0,3 2-118 0 0,4 4-173 0 0,1 1-12 0 0,0 0-165 0 0,0 0-689 0 0,0 0-304 0 0,0 0-1137 0 0,0 0-4309 0 0</inkml:trace>
  <inkml:trace contextRef="#ctx0" brushRef="#br0" timeOffset="1465.306">1919 719 13016 0 0,'4'-14'986'0'0,"-3"9"-726"0"0,0 1 0 0 0,0 0 0 0 0,0-1 0 0 0,-1 1 0 0 0,0 0 0 0 0,1-1 0 0 0,-1 1 0 0 0,-1-2-260 0 0,1 5 114 0 0,0 0 0 0 0,0 1 1 0 0,-1-1-1 0 0,1 0 0 0 0,0 1 0 0 0,-1-1 0 0 0,1 0 1 0 0,0 0-1 0 0,-1 1 0 0 0,1-1 0 0 0,-1 0 0 0 0,1 1 1 0 0,-1-1-1 0 0,1 1 0 0 0,-1-1 0 0 0,1 1 0 0 0,-1-1 1 0 0,0 1-1 0 0,1-1 0 0 0,-1 1-114 0 0,-1-1 142 0 0,1 1-1 0 0,-1-1 1 0 0,1 1 0 0 0,-1 0 0 0 0,1 0-1 0 0,-1-1 1 0 0,1 1 0 0 0,-1 0-1 0 0,1 1 1 0 0,-1-1 0 0 0,0 0 0 0 0,1 0-1 0 0,-1 0 1 0 0,0 1-142 0 0,-2 0 164 0 0,0 1 0 0 0,0-1 0 0 0,0 1 0 0 0,0 0 0 0 0,0 0-1 0 0,1 0 1 0 0,-1 1 0 0 0,1-1 0 0 0,-2 3-164 0 0,-30 29 449 0 0,25-23-350 0 0,1-1-58 0 0,1 1 1 0 0,1 1 0 0 0,0-1-1 0 0,0 1 1 0 0,2 0 0 0 0,-5 12-42 0 0,1-5 38 0 0,6-12-34 0 0,0 1-1 0 0,0 0 1 0 0,1-1 0 0 0,0 1 0 0 0,0 0 0 0 0,1 0 0 0 0,0 1 0 0 0,0-1 0 0 0,1 0 0 0 0,0 0 0 0 0,1 0 0 0 0,-1 0 0 0 0,2 1 0 0 0,-1-1-1 0 0,1 0 1 0 0,0-1 0 0 0,2 4-4 0 0,-3-7 9 0 0,1-1-1 0 0,0 1 0 0 0,-1-1 1 0 0,1 1-1 0 0,1-1 1 0 0,-1 0-1 0 0,0 0 0 0 0,1 0 1 0 0,0 0-1 0 0,0 0 0 0 0,0-1 1 0 0,0 1-1 0 0,0-1 1 0 0,0 0-1 0 0,0 0 0 0 0,1 0 1 0 0,-1 0-1 0 0,1-1 1 0 0,0 1-1 0 0,-1-1 0 0 0,1 0 1 0 0,0 0-1 0 0,0 0 0 0 0,0-1 1 0 0,0 1-1 0 0,0-1 1 0 0,-1 0-1 0 0,1 0 0 0 0,0 0 1 0 0,0-1-1 0 0,0 1 0 0 0,0-1 1 0 0,0 0-1 0 0,-1 0 1 0 0,3-1-9 0 0,4-3 55 0 0,0 0 0 0 0,0-1 0 0 0,-1 0 0 0 0,0 0 0 0 0,0-1 0 0 0,0 0 0 0 0,-1 0 0 0 0,0-1 0 0 0,-1 0 0 0 0,5-6-55 0 0,-1-2 107 0 0,0 1 0 0 0,-1-1-1 0 0,-1-1 1 0 0,0 0 0 0 0,5-15-107 0 0,-5 2 70 0 0,0 0 1 0 0,-3-1 0 0 0,0 0 0 0 0,0-25-71 0 0,-4 43 3 0 0,0-51 30 0 0,0 18 8 0 0,-3 4-25 0 0,0 34-17 0 0,0-1 1 0 0,1 1 0 0 0,1-1 0 0 0,-1 1-1 0 0,2-5 1 0 0,-1-1-1 0 0,-1 12 9 0 0,0 0 0 0 0,0 1-1 0 0,0-1 1 0 0,0 0 0 0 0,1 1 0 0 0,-1-1-1 0 0,0 0 1 0 0,1 1 0 0 0,-1-1 0 0 0,1 0-1 0 0,0 1 1 0 0,0-2-8 0 0,1 0 83 0 0,-3 2 99 0 0,-6 8 45 0 0,4-2-218 0 0,1 0 0 0 0,0 1-1 0 0,0-1 1 0 0,1 1 0 0 0,0-1 0 0 0,0 1 0 0 0,0-1-1 0 0,1 1 1 0 0,-1-1 0 0 0,1 2-9 0 0,-2 18 8 0 0,-1 1-8 0 0,2 0 0 0 0,0 1 0 0 0,2 1 0 0 0,0 9 0 0 0,-1-20 0 0 0,2 0 0 0 0,1 5 0 0 0,1 16 0 0 0,-1-14 0 0 0,6 21 0 0 0,-2-9 0 0 0,-5-30 0 0 0,-1-1 0 0 0,1 1 0 0 0,0-1 0 0 0,1 1 0 0 0,-1-1 0 0 0,1 0 0 0 0,0 0 0 0 0,0 0 0 0 0,1 0 0 0 0,-1-1 0 0 0,1 1 0 0 0,0-1 0 0 0,0 0 0 0 0,1 0 0 0 0,-1 0 0 0 0,5 2 0 0 0,-5-3 0 0 0,1 1 0 0 0,0-1 0 0 0,1 1 0 0 0,-1-1 0 0 0,4 2 0 0 0,-6-4 0 0 0,-1 0 0 0 0,1 0 0 0 0,0-1 0 0 0,-1 1 0 0 0,1-1 0 0 0,-1 0 0 0 0,1 0 0 0 0,0 1 0 0 0,-1-2 0 0 0,1 1 0 0 0,0 0 0 0 0,1-1 0 0 0,5-1 45 0 0,-1 0 0 0 0,0-1-1 0 0,0 0 1 0 0,0 0 0 0 0,0-1 0 0 0,-1 0-1 0 0,1 0 1 0 0,-1-1 0 0 0,0 0-1 0 0,0 0 1 0 0,3-4-45 0 0,0-1 82 0 0,1-1 0 0 0,-2 0 0 0 0,0 0 0 0 0,0-1 0 0 0,-1 0 0 0 0,3-6-82 0 0,-5 3 0 0 0,1-1 0 0 0,-2 0 0 0 0,0-1 0 0 0,0-1 0 0 0,1-26 1 0 0,-2 11-100 0 0,-3 30 101 0 0,-1 0 1 0 0,0 0-1 0 0,0 0 1 0 0,1 0 0 0 0,-2 0-1 0 0,1 0 1 0 0,0 0 0 0 0,-1 0-1 0 0,1 0 1 0 0,-1 0-1 0 0,0 0 1 0 0,0 1 0 0 0,0-1-1 0 0,0 0 1 0 0,0 0 0 0 0,-1 1-1 0 0,0-1 1 0 0,1 0-3 0 0,0 2 3 0 0,0 0 0 0 0,-1-1 0 0 0,1 1 0 0 0,0 0 0 0 0,0 0 0 0 0,-1 0-1 0 0,1 0 1 0 0,0 0 0 0 0,-1 0 0 0 0,1 0 0 0 0,-1 1 0 0 0,1-1 0 0 0,-1 0 0 0 0,0 1 0 0 0,1-1 0 0 0,-1 1 0 0 0,0 0 0 0 0,1-1 0 0 0,-1 1 0 0 0,0 0 0 0 0,1 0 0 0 0,-1 0 0 0 0,0 0 0 0 0,1 1 0 0 0,-1-1-1 0 0,0 0 1 0 0,1 1 0 0 0,-1-1 0 0 0,0 1 0 0 0,1-1 0 0 0,-1 1-3 0 0,-2 1 0 0 0,0 0 0 0 0,1 1 0 0 0,-1-1 0 0 0,0 1 0 0 0,1 0 0 0 0,0 0 0 0 0,-1 0 0 0 0,1 1 0 0 0,1-1 0 0 0,-1 1 0 0 0,0-1 0 0 0,1 1 0 0 0,0 0 0 0 0,0 0 0 0 0,0 0 0 0 0,-1 3 0 0 0,0-1 0 0 0,1 1 0 0 0,0 0 0 0 0,0 0 0 0 0,0 1 0 0 0,1-1 0 0 0,0 0 0 0 0,1 0 0 0 0,-1 1 0 0 0,2 5 0 0 0,0-8 0 0 0,-1 0 0 0 0,2 0 0 0 0,-1 1 0 0 0,1-1 0 0 0,0 0 0 0 0,0-1 0 0 0,0 1 0 0 0,0 0 0 0 0,1-1 0 0 0,0 1 0 0 0,0-1 0 0 0,0 0 0 0 0,1 0 0 0 0,2 3 0 0 0,-2-3 0 0 0,1 1 0 0 0,1-1 0 0 0,-1 0 0 0 0,0 0 0 0 0,1-1 0 0 0,0 1 0 0 0,0-1 0 0 0,0-1 0 0 0,0 1 0 0 0,1-1 0 0 0,0 0 0 0 0,9 2-424 0 0,1-1 0 0 0,-1 0 0 0 0,0-1 0 0 0,1-1 0 0 0,5-1 424 0 0,-6-1-1166 0 0,0 0 0 0 0,0-1 0 0 0,0-1 0 0 0,-1-1 0 0 0,9-2 1166 0 0,6-3-7849 0 0</inkml:trace>
  <inkml:trace contextRef="#ctx0" brushRef="#br0" timeOffset="2567.409">3513 572 11864 0 0,'19'-60'3913'0'0,"-18"58"-3488"0"0,-1 0-1 0 0,1 1 1 0 0,0-1 0 0 0,0 0 0 0 0,0 1-1 0 0,0-1 1 0 0,0 1 0 0 0,1 0 0 0 0,-1-1-1 0 0,0 1 1 0 0,1 0 0 0 0,0-1-425 0 0,-1 2 475 0 0,10 25 202 0 0,0 0 0 0 0,-2 1 0 0 0,-1 0 0 0 0,0 4-677 0 0,3 23 804 0 0,2 34-804 0 0,-1 63 797 0 0,2 13-296 0 0,-9-105-316 0 0,2 11-90 0 0,-3-41-90 0 0,4 18-260 0 0,-8-45-41 0 0,0-1-22 0 0,0 0-24 0 0,0 0-97 0 0,5-29-2115 0 0,-4 25 2005 0 0,0 0 0 0 0,0-1 0 0 0,0 1-1 0 0,-1 0 1 0 0,1-1 0 0 0,-1-3 549 0 0,-3-12-4860 0 0,-1-2-1241 0 0</inkml:trace>
  <inkml:trace contextRef="#ctx0" brushRef="#br0" timeOffset="2968.052">3626 699 10856 0 0,'3'-9'245'0'0,"0"0"1"0"0,0 0-1 0 0,1 1 1 0 0,0-1-1 0 0,1 1 1 0 0,0 0-1 0 0,5-7-245 0 0,-7 12 246 0 0,0 0 1 0 0,-1-1-1 0 0,1 1 0 0 0,1 1 0 0 0,-1-1 0 0 0,0 0 1 0 0,1 1-1 0 0,0-1 0 0 0,-1 1 0 0 0,1 0 0 0 0,0 0 0 0 0,0 1 1 0 0,1-1-247 0 0,10-3 579 0 0,0 1 0 0 0,0 1 0 0 0,0 0-579 0 0,-12 2 55 0 0,5 0 116 0 0,1 0 0 0 0,-1 1-1 0 0,1-1 1 0 0,-1 2 0 0 0,0-1-1 0 0,1 1 1 0 0,-1 0 0 0 0,0 1-1 0 0,0 0 1 0 0,0 0 0 0 0,0 1-1 0 0,3 1-170 0 0,2 3 411 0 0,-1 0-1 0 0,1 1 0 0 0,4 4-410 0 0,-12-8 123 0 0,-1 0 0 0 0,1 0-1 0 0,-1 1 1 0 0,0 0 0 0 0,0 0 0 0 0,0 0 0 0 0,-1 0 0 0 0,1 0-1 0 0,-1 3-122 0 0,-1-4 62 0 0,0 1-1 0 0,0 0 0 0 0,-1 0 0 0 0,0 0 0 0 0,0 0 0 0 0,0 0 1 0 0,0 0-1 0 0,-1 0 0 0 0,0 0 0 0 0,0 0 0 0 0,-1 0 0 0 0,1 0 1 0 0,-1 1-1 0 0,0-1 0 0 0,0-1 0 0 0,-1 1 0 0 0,0 0 0 0 0,0 0 1 0 0,0 0-1 0 0,0-1 0 0 0,0 1 0 0 0,-1-1 0 0 0,0 0 0 0 0,0 0 1 0 0,0 0-1 0 0,-1 0 0 0 0,1 0 0 0 0,-1-1 0 0 0,0 0 0 0 0,0 1 1 0 0,0-1-1 0 0,0-1 0 0 0,-3 2-61 0 0,-18 11 55 0 0,20-11-50 0 0,-1-1 0 0 0,0 1 0 0 0,0-1 0 0 0,0-1 0 0 0,0 1 0 0 0,-3 0-5 0 0,-22 6-5 0 0,18-4 41 0 0,0-2-1 0 0,0 1 1 0 0,0-2-1 0 0,-1 0 1 0 0,1 0-1 0 0,-2-1-35 0 0,-6-1 79 0 0,12 1-83 0 0,-1-1 0 0 0,1 0 1 0 0,-1-1-1 0 0,1 0 0 0 0,0 0 0 0 0,-7-2 4 0 0,16 3 1 0 0,-1-1-1 0 0,1 1 1 0 0,-1 0-1 0 0,1 0 1 0 0,-1 0-1 0 0,0 0 1 0 0,1 0-1 0 0,-1-1 1 0 0,1 1-1 0 0,-1 0 1 0 0,1 0-1 0 0,-1-1 1 0 0,1 1-1 0 0,-1 0 1 0 0,1-1-1 0 0,-1 1 1 0 0,1 0-1 0 0,0-1 1 0 0,-1 1-1 0 0,1-1 1 0 0,0 1-1 0 0,-1-1 1 0 0,1 1-1 0 0,0-1 1 0 0,-1 1-1 0 0,1-1 1 0 0,0 1-1 0 0,0-1 1 0 0,0 0-1 0 0,-1 0 0 0 0,2 1-36 0 0,-1-1-1 0 0,1 0 1 0 0,-1 0-1 0 0,1 0 1 0 0,-1 1 0 0 0,1-1-1 0 0,0 0 1 0 0,-1 1-1 0 0,1-1 1 0 0,0 0 0 0 0,-1 1-1 0 0,1-1 1 0 0,0 1-1 0 0,0-1 1 0 0,0 1 0 0 0,-1-1-1 0 0,1 1 37 0 0,6-3-275 0 0,1-1-1 0 0,-1 2 0 0 0,0-1 1 0 0,3 0 275 0 0,70-15-2911 0 0,-65 14-4199 0 0</inkml:trace>
  <inkml:trace contextRef="#ctx0" brushRef="#br0" timeOffset="3509.986">4104 580 14896 0 0,'2'26'3599'0'0,"1"0"-2213"0"0,5 16-1386 0 0,-7-39 62 0 0,6 43 521 0 0,-3-32-430 0 0,2 1 0 0 0,0-1 0 0 0,0 0 0 0 0,1-1 0 0 0,1 1-153 0 0,-4-8 160 0 0,-3-5-107 0 0,-1 1 0 0 0,1-1 0 0 0,0 0 0 0 0,0 0 0 0 0,0 0 0 0 0,0 0 0 0 0,0 1 0 0 0,0-1-1 0 0,0-1 1 0 0,0 1 0 0 0,0 0 0 0 0,0 0 0 0 0,1 0-53 0 0,0 0 13 0 0,-2 0-1 0 0,1 0 0 0 0,0-1-1 0 0,0 1 1 0 0,0-1 0 0 0,-1 1-1 0 0,1 0 1 0 0,0-1 0 0 0,0 1-1 0 0,0-1 1 0 0,0 0 0 0 0,0 1-1 0 0,0-1 1 0 0,0 0 0 0 0,0 0-1 0 0,0 1 1 0 0,0-1 0 0 0,0 0-1 0 0,0 0 1 0 0,0 0 0 0 0,0 0-1 0 0,1 0 1 0 0,-1-1 0 0 0,0 1-1 0 0,0 0 1 0 0,0 0 0 0 0,0-1-1 0 0,0 1 1 0 0,0 0 0 0 0,0-1-1 0 0,-1 1 1 0 0,1-1 0 0 0,0 0-1 0 0,0 1 1 0 0,0-1 0 0 0,0 0-1 0 0,-1 1 1 0 0,1-1 0 0 0,0 0-1 0 0,0 0-11 0 0,4-4 34 0 0,0 0-1 0 0,-1-1 0 0 0,0 1 0 0 0,0-1 0 0 0,0 0 1 0 0,0 0-1 0 0,2-6-33 0 0,17-48 269 0 0,-17 41-243 0 0,-4 13-26 0 0,-2 5 0 0 0,0 1 0 0 0,0-1 0 0 0,0 0 0 0 0,0 1 0 0 0,1-1 0 0 0,-1 0 0 0 0,0 1 0 0 0,0-1 0 0 0,1 0 0 0 0,-1 1 0 0 0,0-1 0 0 0,1 1 0 0 0,-1-1 0 0 0,1 0 0 0 0,-1 1 0 0 0,1-1 0 0 0,-1 1 0 0 0,0 0 0 0 0,1 0 0 0 0,-1 0 0 0 0,0 0 0 0 0,1 0 0 0 0,-1 0 0 0 0,1-1 0 0 0,-1 1 0 0 0,0 0 0 0 0,1 0 0 0 0,-1 0 0 0 0,0 0 0 0 0,1 0 0 0 0,-1 0 0 0 0,0 1 0 0 0,1-1 0 0 0,-1 0 0 0 0,0 0 0 0 0,1 0 0 0 0,-1 0 0 0 0,0 0 0 0 0,1 0 0 0 0,-1 1 0 0 0,0-1 0 0 0,1 0 0 0 0,-1 0 0 0 0,0 1 0 0 0,1-1 0 0 0,-1 0 0 0 0,0 0 0 0 0,0 1 0 0 0,1-1 0 0 0,-1 0 0 0 0,0 1 0 0 0,0-1 0 0 0,0 0 0 0 0,0 1 0 0 0,1-1 0 0 0,-1 0 0 0 0,0 1 0 0 0,0-1 0 0 0,0 0 0 0 0,0 1 0 0 0,0-1 0 0 0,0 1 0 0 0,0-1 0 0 0,16 24 109 0 0,-7-9 195 0 0,1-1 1 0 0,0 0-1 0 0,5 5-304 0 0,-11-15 55 0 0,0 0 0 0 0,0 0 0 0 0,1-1 0 0 0,-1 1-1 0 0,1-1 1 0 0,0 0 0 0 0,0 0 0 0 0,0-1 0 0 0,0 1 0 0 0,0-1-1 0 0,1 0 1 0 0,2 0-55 0 0,-3 0-38 0 0,0-2 0 0 0,0 1 0 0 0,1 0 0 0 0,-1-1 0 0 0,1 0-1 0 0,-1 0 1 0 0,0-1 0 0 0,1 1 0 0 0,-1-1 0 0 0,0 0 0 0 0,0-1 0 0 0,1 1 0 0 0,-1-1-1 0 0,0 0 1 0 0,0 0 0 0 0,-1-1 0 0 0,1 1 0 0 0,0-1 0 0 0,-1 0 0 0 0,0 0-1 0 0,1-1 1 0 0,-1 1 0 0 0,-1-1 0 0 0,1 0 0 0 0,2-3 38 0 0,-2 2-745 0 0,1-1 0 0 0,-1 0 0 0 0,0-1 0 0 0,-1 1 0 0 0,2-3 745 0 0,1-5-1786 0 0</inkml:trace>
  <inkml:trace contextRef="#ctx0" brushRef="#br0" timeOffset="3814.394">4621 284 14832 0 0,'0'0'332'0'0,"0"0"50"0"0,0 0 25 0 0,0-1-47 0 0,-3-3-162 0 0,3 3 182 0 0,0 1 107 0 0,0 0 22 0 0,0 0-2 0 0,0 0-22 0 0,0 0-5 0 0,1 14 358 0 0,0-1-1 0 0,1 1 0 0 0,1-1 0 0 0,0 0 0 0 0,2 5-837 0 0,8 33 1014 0 0,6 32-161 0 0,-10-49-226 0 0,4 29-627 0 0,-4-15 284 0 0,2 0-1 0 0,11 26-283 0 0,-16-52 68 0 0,-1-3-54 0 0,-4-15-12 0 0,0 0-1 0 0,0 0 1 0 0,0 0-1 0 0,0 0 1 0 0,1 0 0 0 0,0 0-1 0 0,0 0-1 0 0,-1 1 62 0 0,-2-3-62 0 0,8 11 37 0 0,-6-12-162 0 0,-1-1-21 0 0,0 0 2 0 0,0 0-152 0 0,0-1-637 0 0,0-2 554 0 0,-1-13-2788 0 0,-3 4-2143 0 0,-4-3-1732 0 0</inkml:trace>
  <inkml:trace contextRef="#ctx0" brushRef="#br0" timeOffset="4142.549">4839 225 13968 0 0,'0'0'314'0'0,"0"0"46"0"0,0 0 23 0 0,0 0-44 0 0,2 0-221 0 0,24 4 1017 0 0,-25-4-519 0 0,-1 0 14 0 0,6 16 1410 0 0,0 2-904 0 0,-5-15-985 0 0,1 0-1 0 0,-1 0 0 0 0,0 1 0 0 0,0-1 0 0 0,-1 0 0 0 0,1 1 0 0 0,-1-1 0 0 0,0 1 0 0 0,0 1-150 0 0,0-2 48 0 0,0-1 0 0 0,-1 0 0 0 0,1 1 0 0 0,0-1 0 0 0,0 1 0 0 0,0-1 1 0 0,1 0-1 0 0,-1 1 0 0 0,0-1 0 0 0,1 0 0 0 0,0 1 0 0 0,-1-1 0 0 0,1 0 0 0 0,0 1 0 0 0,0-1 0 0 0,0 0 0 0 0,2 1-48 0 0,-2 1 78 0 0,1 0 0 0 0,-1-1 0 0 0,1 1 0 0 0,-1 0 0 0 0,0 0 0 0 0,0 0 0 0 0,-1 0 0 0 0,1 4-78 0 0,4 21 392 0 0,6-4-88 0 0,-9-20-248 0 0,1 0-1 0 0,-1 0 1 0 0,0 0 0 0 0,-1 1 0 0 0,1-1 0 0 0,-1 2-56 0 0,1 3 97 0 0,0 0 1 0 0,0 0-1 0 0,1 0 0 0 0,0 0 1 0 0,4 6-98 0 0,-6-12 23 0 0,0 0-1 0 0,0 0 1 0 0,0 0 0 0 0,0 1 0 0 0,-1-1 0 0 0,1 0 0 0 0,-1 1 0 0 0,0-1 0 0 0,-1 0 0 0 0,1 0 0 0 0,-1 1-23 0 0,1 1 42 0 0,-1 1-1 0 0,1-1 1 0 0,0 0-1 0 0,1 4-41 0 0,0 0 58 0 0,0-1 0 0 0,0 0 0 0 0,-1 0 1 0 0,-1 1-1 0 0,1-1 0 0 0,-1 0 0 0 0,-2 8-58 0 0,2-15 11 0 0,1 0 1 0 0,0 0-1 0 0,0 0 0 0 0,1 1 1 0 0,-1-1-1 0 0,0 0 1 0 0,1 0-1 0 0,-1 0 0 0 0,1 0 1 0 0,0 1-12 0 0,0-1 10 0 0,-1 0 1 0 0,1 0-1 0 0,-1 0 1 0 0,1 0-1 0 0,-1 0 1 0 0,0 0-1 0 0,1 0 1 0 0,-1 0-1 0 0,0 0 1 0 0,-1 0-1 0 0,1 0 1 0 0,0 0 0 0 0,-1 0-11 0 0,-3 10 16 0 0,3-11-11 0 0,0 1 0 0 0,1-1 0 0 0,-1 1 0 0 0,1-1 1 0 0,-1 1-1 0 0,1 0 0 0 0,-1-1 0 0 0,1 1 0 0 0,0 0 0 0 0,0-1 0 0 0,0 1 0 0 0,0 0 0 0 0,0-1 0 0 0,0 1 0 0 0,0 0 0 0 0,1-1 0 0 0,-1 1 1 0 0,1 1-6 0 0,5 22 88 0 0,-6-22-78 0 0,0 0 0 0 0,1 0 0 0 0,0 0 0 0 0,-1 0 0 0 0,1 0-1 0 0,0 0 1 0 0,0-1 0 0 0,0 1 0 0 0,1 0 0 0 0,-1-1 0 0 0,1 1 0 0 0,-1-1 0 0 0,1 1 0 0 0,0-1 0 0 0,1 2-10 0 0,-1-3 6 0 0,3 4 24 0 0,-5-5-30 0 0,0 0 1 0 0,0 1 0 0 0,0-1-1 0 0,0 0 1 0 0,0 0-1 0 0,0 0 1 0 0,0 0 0 0 0,0 0-1 0 0,1 0 1 0 0,-1 0-1 0 0,0 0 1 0 0,0 1 0 0 0,0-1-1 0 0,0 0 1 0 0,0 0-1 0 0,0 0 1 0 0,0 0 0 0 0,0 0-1 0 0,-1 0 1 0 0,1 0-1 0 0,0 1 1 0 0,0-1 0 0 0,0 0-1 0 0,0 0 1 0 0,0 0-1 0 0,0 0 1 0 0,0 0-1 0 0,0 0 1 0 0,0 0 0 0 0,0 0-1 0 0,0 0 1 0 0,0 0-1 0 0,0 1 1 0 0,0-1 0 0 0,0 0-1 0 0,-1 0 1 0 0,1 0-1 0 0,0 0 1 0 0,0 0 0 0 0,0 0-1 0 0,0 0 1 0 0,0 0-1 0 0,0 0 1 0 0,0 0 0 0 0,0 0-1 0 0,-1 0 1 0 0,1 0-1 0 0,0 2 43 0 0,4 4-1473 0 0,-7-6 883 0 0,2 0 408 0 0,1 0 0 0 0,-1 0 0 0 0,1-1 0 0 0,-1 1 0 0 0,1-1 0 0 0,-1 1 0 0 0,1 0 0 0 0,0-1 0 0 0,-1 1 0 0 0,1-1 0 0 0,-1 1 0 0 0,1-1 0 0 0,0 1 0 0 0,0-1 0 0 0,-1 0 0 0 0,1 1 0 0 0,0-1 0 0 0,0 0 139 0 0,2-8-1871 0 0</inkml:trace>
  <inkml:trace contextRef="#ctx0" brushRef="#br0" timeOffset="4424.216">5142 602 16096 0 0,'3'2'227'0'0,"0"0"0"0"0,0 1 0 0 0,0-1 1 0 0,0 0-1 0 0,-1 1 0 0 0,1 0 1 0 0,-1-1-1 0 0,0 1 0 0 0,0 0 0 0 0,0 0 1 0 0,0 0-1 0 0,-1 0 0 0 0,1 1 1 0 0,-1-1-1 0 0,1 0 0 0 0,-1 1 0 0 0,0-1 1 0 0,-1 1-1 0 0,1-1 0 0 0,0 3-227 0 0,-1-3 326 0 0,0 10 681 0 0,-1-13-948 0 0,1 1 0 0 0,0 0 0 0 0,0 0-1 0 0,0 0 1 0 0,0-1 0 0 0,0 1-1 0 0,0 0 1 0 0,0 0 0 0 0,0 0 0 0 0,0 0-1 0 0,0-1 1 0 0,0 1 0 0 0,0 0-1 0 0,1 0 1 0 0,-1-1 0 0 0,0 1 0 0 0,1 0-1 0 0,-1 0-58 0 0,9 20 1432 0 0,-8-17-1261 0 0,1 0 0 0 0,-1-1-1 0 0,1 1 1 0 0,0 0 0 0 0,0-1-1 0 0,0 1-170 0 0,14 21 799 0 0,-13-20-696 0 0,0 0 0 0 0,0 0 1 0 0,0 0-1 0 0,4 3-103 0 0,5 16 119 0 0,-8-22-95 0 0,-1 0-4 0 0,8 11-11 0 0,2 9-215 0 0,-15-21-461 0 0,-1 1 573 0 0,1-3-8736 0 0,-3-6 1460 0 0</inkml:trace>
  <inkml:trace contextRef="#ctx0" brushRef="#br0" timeOffset="4699.413">5245 383 16152 0 0,'0'0'351'0'0,"0"0"81"0"0,0 0 16 0 0,0 0 0 0 0,9 0-352 0 0,-9 0-96 0 0,0 0 0 0 0,0 0 0 0 0,6 4 0 0 0,-6-4 0 0 0,10 0 0 0 0,-10 0 0 0 0,0 0 0 0 0,0 0 0 0 0,10 2 0 0 0,-5 4-4775 0 0,-5-6-961 0 0</inkml:trace>
  <inkml:trace contextRef="#ctx0" brushRef="#br0" timeOffset="5025.511">5476 703 13552 0 0,'-23'2'398'0'0,"35"15"156"0"0,-11-9-555 0 0,-1-6 55 0 0,0-1-1 0 0,0 1 1 0 0,0-1-1 0 0,0 0 1 0 0,0 1-1 0 0,1-1 1 0 0,-1 0-1 0 0,1 1 1 0 0,-1-1-1 0 0,1 1-53 0 0,0-1 148 0 0,-1 0 1 0 0,0 0-1 0 0,1-1 0 0 0,-1 1 0 0 0,0 0 0 0 0,0 0 1 0 0,0 0-1 0 0,1 0 0 0 0,-1-1 0 0 0,0 1 0 0 0,0 0 0 0 0,0 0 1 0 0,0 0-1 0 0,-1 0 0 0 0,1 0 0 0 0,0-1 0 0 0,0 2-148 0 0,-1 5 868 0 0,1-7-86 0 0,-5 2 132 0 0,2-2-548 0 0,4-1 1965 0 0,0 1-2310 0 0,0-1-1 0 0,0 1 1 0 0,0-1 0 0 0,0 0 0 0 0,0 0 0 0 0,0 1-1 0 0,0-1 1 0 0,0 0 0 0 0,0 0 0 0 0,-1 0-1 0 0,1 0 1 0 0,0 0 0 0 0,-1 0 0 0 0,1 0-1 0 0,0 0 1 0 0,-1 0 0 0 0,0-1 0 0 0,1 1-1 0 0,-1 0 1 0 0,1 0 0 0 0,-1 0 0 0 0,0-1-1 0 0,0 1-20 0 0,0-1 21 0 0,1 0-1 0 0,-1 1 1 0 0,0-1-1 0 0,1 0 1 0 0,-1 1-1 0 0,1-1 1 0 0,0 0-1 0 0,-1 1 1 0 0,1-1-1 0 0,0 1 1 0 0,0 0-1 0 0,1-2-20 0 0,-1 1 13 0 0,0 1 0 0 0,0-1-1 0 0,0 0 1 0 0,0 0 0 0 0,0 0-1 0 0,0 0 1 0 0,0 0 0 0 0,-1 0-1 0 0,1-1-12 0 0,0-3 13 0 0,-1 0-1 0 0,2 1 0 0 0,-1-1 1 0 0,0 1-1 0 0,1 0 1 0 0,0-1-1 0 0,0 1 0 0 0,1 0 1 0 0,0 0-1 0 0,2-3-12 0 0,-4 6 6 0 0,0 0-1 0 0,0 0 1 0 0,0 0-1 0 0,-1-1 0 0 0,1 1 1 0 0,-1 0-1 0 0,1-3-5 0 0,0 3 5 0 0,-1 0 0 0 0,0 0 0 0 0,1 0 0 0 0,-1 0 0 0 0,1 0-1 0 0,0 0 1 0 0,0 0 0 0 0,-1 1 0 0 0,1-1 0 0 0,1-1-5 0 0,2-2-4 0 0,0 1 0 0 0,0-1 1 0 0,1 1-1 0 0,-1 0 0 0 0,1 0 0 0 0,0 1 0 0 0,0-1 1 0 0,0 1-1 0 0,6-2 4 0 0,-8 3-9 0 0,1 1 0 0 0,0 0 0 0 0,0 0-1 0 0,0 0 1 0 0,0 1 0 0 0,0-1 0 0 0,0 1 0 0 0,0 0 0 0 0,0 0 0 0 0,0 1 0 0 0,0-1 0 0 0,0 1-1 0 0,0 0 1 0 0,0 0 0 0 0,2 1 9 0 0,1 0 1 0 0,-1 1 1 0 0,0 0-1 0 0,-1 0 0 0 0,1 0 0 0 0,0 1 0 0 0,-1 0 0 0 0,0 0 0 0 0,0 0 1 0 0,0 1-1 0 0,0 0 0 0 0,-1-1 0 0 0,0 2 0 0 0,0-1 0 0 0,1 3-1 0 0,8 8 100 0 0,-11-15-88 0 0,-1 1 1 0 0,1 0 0 0 0,-1-1-1 0 0,1 1 1 0 0,-1 0 0 0 0,0 0-1 0 0,0 0 1 0 0,0 0 0 0 0,1 2-13 0 0,-1 6 76 0 0,-1-9-66 0 0,0 0 0 0 0,0 0 0 0 0,0 1 0 0 0,1-1 1 0 0,-1 0-1 0 0,0 1 0 0 0,1-1 0 0 0,-1 0 0 0 0,1 0 0 0 0,-1 1 1 0 0,1-1-11 0 0,17 32 274 0 0,-10-17 27 0 0,0-1 1 0 0,7 8-302 0 0,-15-22 8 0 0,1 0 1 0 0,-1-1 0 0 0,1 1-1 0 0,-1 0 1 0 0,1 0-1 0 0,-1 0 1 0 0,0 0-1 0 0,0 0 1 0 0,1 0-1 0 0,-1 0 1 0 0,0 0 0 0 0,0 0-1 0 0,0 0 1 0 0,0 1-9 0 0,0-1 11 0 0,0 0 1 0 0,0 0 0 0 0,0 0 0 0 0,0 0 0 0 0,0 1 0 0 0,1-1-1 0 0,-1 0 1 0 0,0 0 0 0 0,1 0 0 0 0,-1 0 0 0 0,1 0-1 0 0,-1 0 1 0 0,1 0-12 0 0,4 5 11 0 0,-4-4-16 0 0,0-1 0 0 0,0 0 0 0 0,0 1 0 0 0,0-1 0 0 0,0 1 0 0 0,0-1 0 0 0,-1 1 0 0 0,1-1 0 0 0,-1 1 0 0 0,1 0 0 0 0,-1-1 0 0 0,1 1 0 0 0,-1 0 0 0 0,0 0 0 0 0,0 1 5 0 0,0 7 442 0 0,1-5-196 0 0,-1-5-245 0 0,0 1-1 0 0,0-1 1 0 0,0 0-1 0 0,0 0 0 0 0,0 0 1 0 0,0 0-1 0 0,0 0 1 0 0,0 1-1 0 0,0-1 1 0 0,0 0-1 0 0,0 0 0 0 0,0 0 1 0 0,0 0-1 0 0,0 0 1 0 0,0 1-1 0 0,0-1 1 0 0,0 0-1 0 0,0 0 0 0 0,0 0 1 0 0,0 0-1 0 0,0 0 1 0 0,0 0-1 0 0,0 1 1 0 0,-1-1-1 0 0,1 0 1 0 0,0 0-1 0 0,0 0 0 0 0,0 0 1 0 0,0 0-1 0 0,0 0 1 0 0,0 0-1 0 0,0 0 1 0 0,-1 0-1 0 0,1 0 0 0 0,0 1 1 0 0,0-1-1 0 0,0 0 1 0 0,0 0-1 0 0,-2 1-305 0 0,10 2 201 0 0,4-2-112 0 0,-4-1-7573 0 0,7 0 267 0 0</inkml:trace>
  <inkml:trace contextRef="#ctx0" brushRef="#br0" timeOffset="5693.482">6340 586 15200 0 0,'-2'-3'124'0'0,"-1"1"0"0"0,0-1 1 0 0,1 1-1 0 0,-1 0 0 0 0,0-1 1 0 0,-1 1-1 0 0,1 0 0 0 0,0 1 1 0 0,0-1-1 0 0,-1 1 0 0 0,1-1 1 0 0,-1 1-1 0 0,0 0 1 0 0,1 0-1 0 0,-1 1 0 0 0,0-1 1 0 0,1 1-1 0 0,-1 0 0 0 0,0 0 1 0 0,0 0-1 0 0,1 0 0 0 0,-2 1-124 0 0,-10 1 875 0 0,11-1-677 0 0,1-1-1 0 0,-1 1 1 0 0,0 0 0 0 0,1-1-1 0 0,-1 2 1 0 0,1-1 0 0 0,0 0-1 0 0,-1 1 1 0 0,1-1 0 0 0,0 1-1 0 0,0 0 1 0 0,-3 2-198 0 0,1-1 135 0 0,0 1 0 0 0,0 0-1 0 0,1 0 1 0 0,-1 1 0 0 0,1-1 0 0 0,0 1 0 0 0,0 0-1 0 0,0 0 1 0 0,1 0 0 0 0,0 1 0 0 0,-1 1-135 0 0,0 1 37 0 0,1 0 0 0 0,0 0 0 0 0,0 0 1 0 0,1 0-1 0 0,0 1 0 0 0,0-1 0 0 0,1 1 0 0 0,0 0 1 0 0,1-1-1 0 0,0 1 0 0 0,0 0 0 0 0,2 6-37 0 0,1 2 35 0 0,-3-13-14 0 0,0-1 1 0 0,1 1-1 0 0,0 0 0 0 0,-1 0 1 0 0,1-1-1 0 0,1 1 0 0 0,-1 0 1 0 0,0-1-1 0 0,1 1 0 0 0,0-1 1 0 0,0 0-1 0 0,0 1 0 0 0,0-1 1 0 0,0 0-1 0 0,3 2-21 0 0,-2-4 20 0 0,-1 0-1 0 0,1 0 1 0 0,-1 0-1 0 0,1 0 1 0 0,-1 0 0 0 0,1-1-1 0 0,0 0 1 0 0,-1 1-1 0 0,1-1 1 0 0,0 0 0 0 0,-1 0-1 0 0,1 0 1 0 0,0-1-1 0 0,-1 1 1 0 0,1-1 0 0 0,-1 1-1 0 0,2-1-19 0 0,2-1-17 0 0,0 0 0 0 0,-1 0 0 0 0,1 0 0 0 0,0 0 0 0 0,-1-1 0 0 0,1 0 0 0 0,-1 0 0 0 0,0-1-1 0 0,0 1 1 0 0,0-1 0 0 0,-1 0 0 0 0,1 0 0 0 0,-1-1 0 0 0,0 1 0 0 0,0-1 0 0 0,-1 0 0 0 0,1 0 0 0 0,-1-1 0 0 0,0 1-1 0 0,0 0 1 0 0,-1-1 0 0 0,2-4 17 0 0,11-33-527 0 0,-1-1 0 0 0,0-11 527 0 0,-7 25-186 0 0,1 8 63 0 0,2-6 57 0 0,-10 27 66 0 0,0 0 0 0 0,0 0 1 0 0,1 0-1 0 0,-1 0 0 0 0,0 1 0 0 0,1-1 0 0 0,-1 0 0 0 0,1 0 1 0 0,-1 0-1 0 0,1 0 0 0 0,-1 1 0 0 0,1-1 0 0 0,-1 0 1 0 0,1 1-1 0 0,0-1 0 0 0,-1 0 0 0 0,1 1 0 0 0,0-1 0 0 0,0 1 1 0 0,0-1-1 0 0,-1 1 0 0 0,1-1 0 0 0,0 1 69 0 0,-1 3-46 0 0,0-1 0 0 0,1 0-1 0 0,-1 1 1 0 0,1-1-1 0 0,-1 0 1 0 0,1 0 0 0 0,0 1-1 0 0,1 1-22 0 0,4 15 175 0 0,-2 46 220 0 0,-2-34-219 0 0,2 14-176 0 0,8 73 245 0 0,-8 20 69 0 0,-1-11 44 0 0,-1-60 940 0 0,-8 61-1298 0 0,5-109 281 0 0,-1 0-1 0 0,-2-1 1 0 0,1 1 0 0 0,-2-1 0 0 0,-1 0 0 0 0,0 0 0 0 0,-5 7-281 0 0,9-20 52 0 0,-1-1-1 0 0,0 1 1 0 0,0-1 0 0 0,0 0-1 0 0,0 0 1 0 0,-1-1-1 0 0,0 1 1 0 0,1-1 0 0 0,-1 1-1 0 0,-1-1 1 0 0,1 0 0 0 0,0-1-1 0 0,-1 1 1 0 0,1-1-1 0 0,-1 0 1 0 0,0 0 0 0 0,0 0-1 0 0,0-1 1 0 0,0 0 0 0 0,0 0-1 0 0,-3 1-51 0 0,2-2 58 0 0,-1 1 0 0 0,1-1 0 0 0,0 0 1 0 0,-1 0-1 0 0,1 0 0 0 0,0-1 0 0 0,-1 0 0 0 0,1-1 0 0 0,0 1 0 0 0,0-1 0 0 0,0 0 1 0 0,0-1-1 0 0,0 1 0 0 0,0-1 0 0 0,1 0 0 0 0,-1-1 0 0 0,0-1-58 0 0,-11-9-586 0 0,0-2 1 0 0,2 0-1 0 0,0-1 1 0 0,1 0-1 0 0,0-2 0 0 0,2 1 1 0 0,0-1-1 0 0,1-1 1 0 0,-2-7 585 0 0,4 5-6080 0 0,6 0-1649 0 0</inkml:trace>
  <inkml:trace contextRef="#ctx0" brushRef="#br0" timeOffset="6077.499">5501 760 12584 0 0,'0'0'281'0'0,"0"0"40"0"0,0 0 23 0 0,1-1-34 0 0,13-16 444 0 0,-14 16-42 0 0,12-2 877 0 0,-5 2-259 0 0,-1 0 2443 0 0,7 18-2484 0 0,-11-15-1170 0 0,-1 1-1 0 0,0-1 0 0 0,1 1 1 0 0,-1 0-1 0 0,-1-1 0 0 0,1 1 1 0 0,0 0-1 0 0,0 2-118 0 0,4 14 309 0 0,4 11-140 0 0,-8-22-129 0 0,2 1 0 0 0,-1-1 0 0 0,1-1-1 0 0,3 7-39 0 0,-4-11-55 0 0,-1 0-1 0 0,0 0 0 0 0,0 0 1 0 0,0 0-1 0 0,-1-1 0 0 0,1 1 1 0 0,-1 0-1 0 0,0 1 56 0 0,1 0-425 0 0,-1 0-1 0 0,1-1 1 0 0,0 1 0 0 0,0 0-1 0 0,0-1 1 0 0,0 1 0 0 0,1 1 425 0 0,3 4-7801 0 0</inkml:trace>
  <inkml:trace contextRef="#ctx0" brushRef="#br0" timeOffset="8973.554">4 1352 5784 0 0,'0'0'132'0'0,"0"0"17"0"0,0 0 10 0 0,-1 0-26 0 0,-1 0-78 0 0,1 0 85 0 0,1 0 28 0 0,0 0 0 0 0,0 0-18 0 0,7 2-15 0 0,39 5-34 0 0,-36-5-8 0 0,1 0-1 0 0,0-1 0 0 0,7 0-92 0 0,11 1 205 0 0,-17-1 11 0 0,1 0 0 0 0,10-2-216 0 0,13 1 373 0 0,-6 0 130 0 0,0-1-1 0 0,3-2-502 0 0,20-1 466 0 0,-10 0 420 0 0,19-5-886 0 0,-16 3 778 0 0,7 0-778 0 0,92-10 898 0 0,-22 2-556 0 0,91-9-68 0 0,-73 6-260 0 0,56-7-14 0 0,463-42-88 0 0,-406 44 656 0 0,119 0-843 0 0,-297 19 342 0 0,63-3-67 0 0,187-5 0 0 0,-21 5 16 0 0,1-8-56 0 0,-6 1 385 0 0,-125 5-564 0 0,-32 0 421 0 0,70-2-282 0 0,-172 8 42 0 0,0-1 0 0 0,5-3 38 0 0,47-5 4 0 0,243-2 434 0 0,-207 1-116 0 0,63 7 219 0 0,-69 0-232 0 0,-64 2-207 0 0,29-5-102 0 0,-30 2 136 0 0,296-19 1329 0 0,-158 16-452 0 0,-56 4-494 0 0,35-10 35 0 0,-119 8-378 0 0,-16 2 80 0 0,10 1-256 0 0,50-2 235 0 0,50-2-487 0 0,-135 8 61 0 0</inkml:trace>
  <inkml:trace contextRef="#ctx0" brushRef="#br1" timeOffset="-145849.576">15291 2467 11024 0 0,'0'0'248'0'0,"0"0"34"0"0,-3-14 393 0 0,-6-14-103 0 0,6 4 2151 0 0,3 23-2541 0 0,0 0 0 0 0,0 0 0 0 0,0 0 0 0 0,1 0 1 0 0,-1 0-1 0 0,0 0 0 0 0,0 0 0 0 0,1 1 1 0 0,-1-1-1 0 0,0 0 0 0 0,1 0 0 0 0,-1 0 0 0 0,0 0 1 0 0,1 1-1 0 0,-1-1 0 0 0,1 0 0 0 0,0 0 1 0 0,-1 1-1 0 0,1-1 0 0 0,0 0 0 0 0,-1 1 0 0 0,1-1 1 0 0,0 1-183 0 0,0-1-52 0 0,0 0 340 0 0,7 3 160 0 0,1-1-272 0 0,-5 3-118 0 0,-1 0 0 0 0,1 0-1 0 0,-1 0 1 0 0,1 0-1 0 0,-1 0 1 0 0,-1 0 0 0 0,1 1-1 0 0,0-1 1 0 0,-1 1-1 0 0,1 3-57 0 0,-1-4 1 0 0,-1-1-1 0 0,1 0 0 0 0,0 0 0 0 0,0 0 0 0 0,0 0 1 0 0,0 0-1 0 0,0 0 0 0 0,1-1 0 0 0,-1 1 0 0 0,14 17 77 0 0,-8-5-17 0 0,0 1 0 0 0,-1 0 1 0 0,0 0-1 0 0,-2 1 0 0 0,0-1 0 0 0,-1 1 0 0 0,0 1 1 0 0,-1-1-1 0 0,-1 0 0 0 0,-1 1 0 0 0,-1-1 0 0 0,0 1 0 0 0,-1-1 1 0 0,-1 3-61 0 0,-5 9 170 0 0,0 0 0 0 0,-2-1 0 0 0,-10 22-170 0 0,0-6 320 0 0,19-42-297 0 0,-3 2 48 0 0,-1 0 46 0 0,3-3-40 0 0,1-2-67 0 0,1 0 0 0 0,-1 1-1 0 0,1-1 1 0 0,0 0-1 0 0,-1 0 1 0 0,1 1 0 0 0,0-1-1 0 0,0 0 1 0 0,-1 1 0 0 0,1-1-1 0 0,0 1 1 0 0,1-1-10 0 0,4-4 28 0 0,25-18-114 0 0,-24 18 62 0 0,0 0-1 0 0,-1 0 1 0 0,0 0-1 0 0,2-2 25 0 0,31-27 81 0 0,-4 5 478 0 0,-21 16-370 0 0,-10 11-185 0 0,-1-1 0 0 0,0 1-1 0 0,0-1 1 0 0,0 0 0 0 0,-1 0-1 0 0,1 0 1 0 0,-1-1-1 0 0,1 1 1 0 0,-1 0 0 0 0,0-1-1 0 0,0 0 1 0 0,-1 1 0 0 0,1-1-1 0 0,0-3-3 0 0,0 0 7 0 0,1 0-1 0 0,-1 0 0 0 0,1 0 1 0 0,1 0-1 0 0,-1 1 1 0 0,1-1-1 0 0,1 1 0 0 0,-1 0 1 0 0,1 0-1 0 0,0 0-6 0 0,-1 0 0 0 0,0-1 0 0 0,0 0 0 0 0,0 0 0 0 0,-1 0 0 0 0,0 0 0 0 0,0-2 0 0 0,0 2 0 0 0,0-1 0 0 0,0 1 0 0 0,1-1 0 0 0,0 1 0 0 0,1-1 0 0 0,-3 5 14 0 0,0 0 0 0 0,-1-1-1 0 0,1 1 1 0 0,0-1 0 0 0,-1 1-1 0 0,0-1 1 0 0,0 0 0 0 0,0 1-1 0 0,0-1 1 0 0,0-2-14 0 0,0-39 220 0 0,-1 29-177 0 0,-1 13-17 0 0,1 1-1 0 0,0-1 0 0 0,-1 0 0 0 0,0 0 1 0 0,1 0-1 0 0,-1 1 0 0 0,-1-1 1 0 0,1-1-26 0 0,-6-14 149 0 0,7 15-132 0 0,-1 1 0 0 0,0-1 0 0 0,0 1 0 0 0,-1-1 0 0 0,1 1 0 0 0,0 0 0 0 0,-1-1 0 0 0,1 1-17 0 0,-6-9 64 0 0,-1-1 88 0 0,0 2-82 0 0,7 9-157 0 0,1-2-72 0 0,2-6-2638 0 0,5 5-3213 0 0,-3 1-974 0 0</inkml:trace>
  <inkml:trace contextRef="#ctx0" brushRef="#br1" timeOffset="-145141.579">15647 2971 10680 0 0,'0'0'241'0'0,"0"0"38"0"0,0 0 11 0 0,1-1-28 0 0,3-4-169 0 0,-3 1 0 0 0,-1 3 335 0 0,1-3-610 0 0,0 3 745 0 0,-1 1 0 0 0,1-1 0 0 0,0 0 0 0 0,0 0 0 0 0,-1 1 0 0 0,1-1 0 0 0,0 0 0 0 0,0 1 0 0 0,0-1 0 0 0,0 1 0 0 0,0-1 0 0 0,-1 1 0 0 0,1-1 0 0 0,0 1 0 0 0,1-1-563 0 0,-1 1 185 0 0,-1 0-8 0 0,10 25 887 0 0,-9-11-932 0 0,0 1 0 0 0,-1-1 0 0 0,0 0 0 0 0,-1 1 0 0 0,-3 13-132 0 0,3-18 23 0 0,1-8-16 0 0,0 0 0 0 0,0 0 0 0 0,0 0 0 0 0,-1 0 0 0 0,1 0 1 0 0,-1 0-1 0 0,1 0 0 0 0,-1 0 0 0 0,0 0-7 0 0,-5 18 66 0 0,6-17-51 0 0,-1 0 0 0 0,0 0 0 0 0,0 0 0 0 0,0 0-1 0 0,0 0 1 0 0,0-1 0 0 0,-1 1 0 0 0,1 0 0 0 0,-2 1-15 0 0,0 0 20 0 0,0 1 0 0 0,0 0 0 0 0,1 0 0 0 0,-1 0 0 0 0,1 0-1 0 0,0 0 1 0 0,1 1-20 0 0,-5 10 77 0 0,6-16-65 0 0,0 0-7 0 0,-1 0-1 0 0,1 0 1 0 0,0 0 0 0 0,0 1 0 0 0,-1-1-1 0 0,1 0 1 0 0,0 1 0 0 0,0-1 0 0 0,0 0-1 0 0,-1 0 1 0 0,1 1 0 0 0,0-1 0 0 0,0 0-1 0 0,0 1 1 0 0,0-1 0 0 0,0 0 0 0 0,0 1-1 0 0,0-1 1 0 0,0 0 0 0 0,0 1 0 0 0,0-1-1 0 0,0 0 1 0 0,0 1 0 0 0,0-1 0 0 0,0 0-1 0 0,0 1 1 0 0,0-1 0 0 0,0 0 0 0 0,0 1-1 0 0,0-1 1 0 0,1 0 0 0 0,-1 1 0 0 0,0-1-1 0 0,0 0-4 0 0,4 5 12 0 0,-1-3 48 0 0,3 2 11 0 0,-5-4-61 0 0,1 1 0 0 0,0 0 0 0 0,0-1 0 0 0,-1 0-1 0 0,1 1 1 0 0,0-1 0 0 0,0 0 0 0 0,-1 0 0 0 0,1 0 0 0 0,1 0-10 0 0,4 0 33 0 0,3 1 123 0 0,1-1 0 0 0,-1 1 1 0 0,1-2-1 0 0,-1 0 0 0 0,8-1-156 0 0,-15 2 43 0 0,-1 0-1 0 0,1 0 0 0 0,0 0 0 0 0,0 0 1 0 0,0 0-1 0 0,0 1 0 0 0,0-1 1 0 0,-1 1-1 0 0,2 0-42 0 0,3 1 99 0 0,64 7 133 0 0,-54-3-188 0 0,-16-6-39 0 0,0 1 1 0 0,0-1-1 0 0,0 0 0 0 0,0 0 0 0 0,0 1 1 0 0,0-1-1 0 0,0 0 0 0 0,-1 0 0 0 0,1 0 1 0 0,0 0-1 0 0,0 0 0 0 0,0 0 0 0 0,0 0 1 0 0,1 0-6 0 0,1 0 330 0 0,4 2-5900 0 0,-5-1 2690 0 0,4-1-4509 0 0</inkml:trace>
  <inkml:trace contextRef="#ctx0" brushRef="#br1" timeOffset="-144012.25">16240 2663 10568 0 0,'0'0'233'0'0,"-17"0"683"0"0,-5 0 209 0 0,21 0-510 0 0,1 0 21 0 0,0 0 56 0 0,0 0 20 0 0,0 0 7 0 0,0 0-41 0 0,0 0-174 0 0,0 0-79 0 0,0 0-10 0 0,0 0-12 0 0,0 0-30 0 0,11 9 691 0 0,-3-7-786 0 0,-1 0 0 0 0,1 0 0 0 0,-1-1 0 0 0,1 0 0 0 0,0 0 0 0 0,-1-1 0 0 0,1 0 0 0 0,0 0 0 0 0,0-1-278 0 0,12 1 171 0 0,32-1 211 0 0,1-3 0 0 0,-1-1 0 0 0,7-5-382 0 0,-47 8-90 0 0,27-4-367 0 0,-37 6 13 0 0,-2 0-120 0 0,0 0-20 0 0,0 0-175 0 0,0 0-705 0 0,0 1-304 0 0,0 4-63 0 0</inkml:trace>
  <inkml:trace contextRef="#ctx0" brushRef="#br1" timeOffset="-143715.64">16249 2868 12464 0 0,'0'0'281'0'0,"0"0"40"0"0,0 0 22 0 0,0 0-39 0 0,5-7 1552 0 0,-3 5-1559 0 0,0 1 0 0 0,1-1 0 0 0,-1 0 0 0 0,1 1 0 0 0,-1-1 0 0 0,1 1-1 0 0,0 0 1 0 0,0 0 0 0 0,0 0 0 0 0,-1 0 0 0 0,1 0 0 0 0,0 1 0 0 0,0-1 0 0 0,2 1-297 0 0,35-4 1937 0 0,10 3-1244 0 0,-17 0-571 0 0,0 2-1 0 0,2 1-121 0 0,-3 1 27 0 0,20-2-27 0 0,-15-3-6416 0 0,-19-1-554 0 0</inkml:trace>
  <inkml:trace contextRef="#ctx0" brushRef="#br1" timeOffset="-141274.891">17092 2783 8232 0 0,'0'0'182'0'0,"0"0"29"0"0,0 0 14 0 0,-8 6 123 0 0,5-4 3274 0 0,3-2-3581 0 0,-1 0 1 0 0,1 0 0 0 0,0 0 0 0 0,0 0-1 0 0,0 0 1 0 0,0 0 0 0 0,0 0-1 0 0,0 0 1 0 0,0 0 0 0 0,0 0 0 0 0,0 0-1 0 0,-1 0 1 0 0,1 0 0 0 0,0 1-1 0 0,0-1 1 0 0,0 0 0 0 0,0 0 0 0 0,0 0-1 0 0,0 0 1 0 0,0 0 0 0 0,0 0 0 0 0,0 0-1 0 0,0 0 1 0 0,0 0 0 0 0,0 0-1 0 0,0 0 1 0 0,0 1 0 0 0,0-1 0 0 0,0 0-1 0 0,0 0 1 0 0,0 0 0 0 0,0 0-1 0 0,0 0 1 0 0,0 0 0 0 0,0 0 0 0 0,0 0-1 0 0,0 0 1 0 0,0 1 0 0 0,0-1 0 0 0,0 0-1 0 0,0 0 1 0 0,0 0 0 0 0,0 0-1 0 0,0 0 1 0 0,0 0 0 0 0,0 0 0 0 0,0 0-1 0 0,0 0 1 0 0,0 0 0 0 0,0 1-1 0 0,0-1 1 0 0,0 0 0 0 0,0 0 0 0 0,0 0-1 0 0,0 0 1 0 0,0 0 0 0 0,1 0 0 0 0,-1 0-1 0 0,0 0 1 0 0,0 0 0 0 0,0 0-1 0 0,0 0 1 0 0,0 0 0 0 0,0 0 0 0 0,0 0-42 0 0,11 5 552 0 0,14 2-556 0 0,-9-4 331 0 0,0-2 0 0 0,8 0-327 0 0,23 2 424 0 0,-16-4-263 0 0,-9 0-75 0 0,209-7 492 0 0,-97 2-460 0 0,-101 7-107 0 0,-26 0-11 0 0,-1-1 0 0 0,1 0 0 0 0,-1 0 0 0 0,1 0 0 0 0,-1-1-1 0 0,3-1 1 0 0,6 0 0 0 0,-1-1 0 0 0,1 2 0 0 0,0 0 0 0 0,-1 1 0 0 0,1 0 0 0 0,1 2 0 0 0,210-3 155 0 0,-85-3-11 0 0,-50 0-62 0 0,-50 2-28 0 0,0 1-1 0 0,9 2-53 0 0,6-2 0 0 0,-16-1 54 0 0,110-5 27 0 0,0 0-88 0 0,-4 7 79 0 0,35 0-136 0 0,-80-5 64 0 0,-34 4 0 0 0,-1-1 0 0 0,21 0 64 0 0,-55 1-64 0 0,21-5 0 0 0,-10 2 0 0 0,33 3 0 0 0,10-6 0 0 0,-68 6 0 0 0,19-2 0 0 0,34-5 0 0 0,-49 5-2 0 0,0 1-1 0 0,14 1 3 0 0,-16 1 23 0 0,-1-1 0 0 0,0-1 0 0 0,10-3-23 0 0,9 1 0 0 0,-13 3 0 0 0,84-7 54 0 0,-69 9 21 0 0,-33-1-49 0 0,-1 1 1 0 0,1-1-1 0 0,0 0 0 0 0,-1 0 0 0 0,1-1 1 0 0,0 0-1 0 0,-1 0 0 0 0,5-1-26 0 0,1-1 90 0 0,0 1-1 0 0,0 0 0 0 0,0 1 1 0 0,1 0-1 0 0,10 2-89 0 0,-16-1 6 0 0,20 2-6 0 0,-25-1 0 0 0,0-1 0 0 0,-1 1 0 0 0,1-1 0 0 0,0 0 0 0 0,0 1 0 0 0,0-1 0 0 0,-1 0 0 0 0,1 0 0 0 0,0 0 0 0 0,0-1 0 0 0,-1 1 0 0 0,1 0 0 0 0,0-1 0 0 0,0 1 0 0 0,1-1 0 0 0,3-1 0 0 0,53 2 75 0 0,-21-4 53 0 0,32 1 149 0 0,-8 0-281 0 0,-16 0 72 0 0,2 2-68 0 0,76 1 64 0 0,-43-4-64 0 0,-44 6 70 0 0,11 2-70 0 0,-11 0-6 0 0,13-2 6 0 0,93-2 64 0 0,-60 0-64 0 0,-43 2 0 0 0,-27 0 0 0 0,0-2 0 0 0,0 1 0 0 0,-1-2 0 0 0,1 1 0 0 0,0-2 0 0 0,2 0 0 0 0,-11 1 0 0 0,0 1 0 0 0,0 0 0 0 0,-1 0 0 0 0,1 0 0 0 0,0 0 0 0 0,0 1 0 0 0,1-1 0 0 0,14 2 0 0 0,57 2 0 0 0,126-4 60 0 0,-90-4 440 0 0,-52 5-279 0 0,99-4 76 0 0,-128 5-272 0 0,6-1 24 0 0,-15-3 128 0 0,21 2-177 0 0,14-1 191 0 0,-27 0 70 0 0,14 2-261 0 0,-19-1 116 0 0,1 0 1 0 0,14-3-117 0 0,63-5 434 0 0,-37 2 30 0 0,33 3-464 0 0,4 3 312 0 0,-77 6-301 0 0,-9-3 32 0 0,-3 0-18 0 0,0-1-1 0 0,0-1 1 0 0,7 1-25 0 0,32 3 148 0 0,26 1-50 0 0,-72-5-153 0 0,35 0-48 0 0,-35-1 103 0 0,0 0-16 0 0,-6 0-96 0 0,-1 0-149 0 0,0 0-54 0 0,0 0-973 0 0,0 0-4065 0 0,0 0-1741 0 0</inkml:trace>
  <inkml:trace contextRef="#ctx0" brushRef="#br1" timeOffset="-138535.138">17628 1607 12600 0 0,'1'-1'302'0'0,"-1"0"1"0"0,1 0 0 0 0,-1 1-1 0 0,1-1 1 0 0,0 1 0 0 0,-1-1-1 0 0,1 0 1 0 0,0 1 0 0 0,0-1-1 0 0,-1 1 1 0 0,1 0 0 0 0,0-1-1 0 0,0 1 1 0 0,0 0 0 0 0,0-1-303 0 0,25-3 1122 0 0,-10 3-401 0 0,29-7 1434 0 0,26 0-2155 0 0,28-4 1007 0 0,-33 4-766 0 0,-44 7 67 0 0,0-2-1 0 0,0-1 0 0 0,0 0 0 0 0,8-4-307 0 0,-6 1 214 0 0,0 1-1 0 0,1 1 0 0 0,0 1 1 0 0,0 1-1 0 0,1 1 0 0 0,14 2-213 0 0,79-6 352 0 0,-63 12-1802 0 0,-55-6-20 0 0,-1 0-4035 0 0,0 0-1733 0 0</inkml:trace>
  <inkml:trace contextRef="#ctx0" brushRef="#br1" timeOffset="-139265.892">17632 977 13128 0 0,'0'0'297'0'0,"0"0"39"0"0,-4-8 347 0 0,3 5-647 0 0,0 0 1 0 0,0 0 0 0 0,1 0 0 0 0,-1-1-1 0 0,1 1 1 0 0,0 0 0 0 0,0 0 0 0 0,0 0 0 0 0,0 0-1 0 0,0-1 1 0 0,1 1 0 0 0,0-3-37 0 0,2-4 604 0 0,0 1 0 0 0,0 0 0 0 0,2-4-604 0 0,-4 11 98 0 0,0 1 0 0 0,0 0 0 0 0,-1-1 0 0 0,1 1 0 0 0,0 0 0 0 0,0-1 0 0 0,1 1 0 0 0,-1 0 0 0 0,0 0 0 0 0,0 0 0 0 0,0 0 1 0 0,1 0-1 0 0,-1 0 0 0 0,1 0 0 0 0,-1 1 0 0 0,1-1 0 0 0,0 0-98 0 0,27-6 485 0 0,-19 5-199 0 0,-4 3-187 0 0,-1-1-1 0 0,1 1 1 0 0,0 0-1 0 0,0 0 1 0 0,0 1-1 0 0,-1-1 1 0 0,1 2-1 0 0,-1-1-98 0 0,12 3 92 0 0,-12-4-126 0 0,1 1-1 0 0,-1 0 1 0 0,0-1-1 0 0,0 2 0 0 0,-1-1 1 0 0,1 0-1 0 0,0 1 1 0 0,-1 0-1 0 0,1 0 1 0 0,-1 0-1 0 0,0 1 0 0 0,0-1 1 0 0,-1 1-1 0 0,1 0 1 0 0,-1 0-1 0 0,3 4 35 0 0,2 3-111 0 0,4 12-81 0 0,-1 0 242 0 0,3 9 484 0 0,-8-13-328 0 0,-4-12-186 0 0,1 0-1 0 0,-1 1 0 0 0,0-1 1 0 0,0 0-1 0 0,-1 1 0 0 0,0-1 1 0 0,0 1-1 0 0,-1 0 0 0 0,0-1 1 0 0,-1 1-1 0 0,0 5-19 0 0,1-11 9 0 0,0-1 1 0 0,0 0-1 0 0,0 0 1 0 0,0 1-1 0 0,0-1 0 0 0,0 0 1 0 0,1 0-1 0 0,-1 0 1 0 0,0 1-1 0 0,1-1 0 0 0,-1 0 1 0 0,1 0-1 0 0,-1 0 1 0 0,1 0-1 0 0,0 0 0 0 0,-1 0 1 0 0,1 0-1 0 0,0 0 0 0 0,0 0 1 0 0,0 0-1 0 0,0 0 1 0 0,0 0-1 0 0,0 0-9 0 0,1-1 20 0 0,0 1 0 0 0,0-1 0 0 0,0 0 0 0 0,0 0-1 0 0,0 0 1 0 0,0 0 0 0 0,0-1 0 0 0,0 1 0 0 0,0 0 0 0 0,0-1 0 0 0,0 1-1 0 0,0-1 1 0 0,0 0 0 0 0,0 0 0 0 0,1 0-20 0 0,28-19 314 0 0,-16 10-153 0 0,-5 3-81 0 0,-1 1-1 0 0,0-1 0 0 0,0-1 1 0 0,0 1-1 0 0,-1-2 0 0 0,0 1 0 0 0,-1-1 1 0 0,0 0-1 0 0,0 0 0 0 0,-1-1 1 0 0,0 0-1 0 0,0-1 0 0 0,-1 1 0 0 0,-1-1 1 0 0,0 0-80 0 0,1-4 171 0 0,-1 0 0 0 0,0 0 0 0 0,0-5-171 0 0,-4 15 45 0 0,1 0-1 0 0,-1 0 1 0 0,0 0-1 0 0,0 0 1 0 0,0 0-1 0 0,-1 0 0 0 0,1 0 1 0 0,-1 0-1 0 0,-1 0 1 0 0,1 0-1 0 0,-3-5-44 0 0,-11-11 487 0 0,14 19-498 0 0,0 1 0 0 0,-1 0-1 0 0,1-1 1 0 0,0 1-1 0 0,0 0 1 0 0,-1 0 0 0 0,1 0-1 0 0,0 0 1 0 0,-1 0 0 0 0,1 1-1 0 0,-1-1 1 0 0,0 0 0 0 0,1 1-1 0 0,-1-1 12 0 0,1 1 14 0 0,1 0 0 0 0,0 0 0 0 0,0 0 0 0 0,-1 0 0 0 0,1-1 0 0 0,0 1 0 0 0,0 0 0 0 0,-1 0 0 0 0,1 0 0 0 0,0 0 0 0 0,0 0 0 0 0,-1-1 0 0 0,1 1 0 0 0,0 0 0 0 0,0 0 0 0 0,0-1 0 0 0,-1 1 0 0 0,1 0 0 0 0,0 0 0 0 0,0-1 0 0 0,0 1 0 0 0,0 0 0 0 0,-1 0 0 0 0,1-1 0 0 0,0 1 0 0 0,0 0-14 0 0,-1-3-1358 0 0,-1 2-4220 0 0,2 1-777 0 0</inkml:trace>
  <inkml:trace contextRef="#ctx0" brushRef="#br1" timeOffset="-138942.385">18327 1121 13552 0 0,'0'0'398'0'0,"-1"1"-3"0"0,-22 41-189 0 0,16-30 155 0 0,0 0 0 0 0,-5 12-361 0 0,11-20 310 0 0,-1 0 0 0 0,1-1-1 0 0,0 1 1 0 0,0 0 0 0 0,0 0 0 0 0,0 0 0 0 0,0 0-1 0 0,1 3-309 0 0,0-6 40 0 0,0-1 0 0 0,0 0-1 0 0,0 1 1 0 0,1-1-1 0 0,-1 1 1 0 0,0-1-1 0 0,0 0 1 0 0,0 1-1 0 0,1-1 1 0 0,-1 0-1 0 0,0 1 1 0 0,0-1-1 0 0,1 0 1 0 0,-1 1-1 0 0,0-1 1 0 0,1 0-1 0 0,-1 0 1 0 0,0 1-1 0 0,1-1 1 0 0,-1 0 0 0 0,0 0-1 0 0,1 1 1 0 0,-1-1-1 0 0,1 0 1 0 0,-1 0-1 0 0,0 0 1 0 0,1 0-1 0 0,-1 0 1 0 0,1 0-1 0 0,-1 0-39 0 0,13 1 480 0 0,-9-2-409 0 0,1 0 0 0 0,-1-1 1 0 0,1 0-1 0 0,-1 1 0 0 0,0-2 0 0 0,1 1 1 0 0,-1 0-1 0 0,0-1 0 0 0,-1 0 0 0 0,1 0 1 0 0,0 0-1 0 0,-1 0 0 0 0,0 0 1 0 0,0-1-1 0 0,0 0 0 0 0,0 1 0 0 0,0-1 1 0 0,-1 0-1 0 0,0-1 0 0 0,1 1 0 0 0,-2 0 1 0 0,1-1-1 0 0,0 1 0 0 0,-1-1 1 0 0,0 1-1 0 0,0-1 0 0 0,0 1 0 0 0,-1-1 1 0 0,1 0-1 0 0,-1 0 0 0 0,0 1 0 0 0,-1-1 1 0 0,0-1-72 0 0,0 0 91 0 0,-1 1-1 0 0,0-1 1 0 0,0 1 0 0 0,-1 0 0 0 0,1-1 0 0 0,-1 1 0 0 0,-2-2-91 0 0,4 5-49 0 0,0 1 0 0 0,0-1 0 0 0,-1 1 0 0 0,1-1 0 0 0,0 1 0 0 0,0 0-1 0 0,-1 0 1 0 0,1-1 0 0 0,-1 1 0 0 0,1 0 0 0 0,-1 0 0 0 0,0 0 0 0 0,1 1 0 0 0,-1-1 0 0 0,0 0 0 0 0,1 1 0 0 0,-1-1 0 0 0,0 1 0 0 0,0-1-1 0 0,0 1 1 0 0,0 0 0 0 0,1 0 0 0 0,-1 0 0 0 0,0 0 0 0 0,0 0 49 0 0,1 0-107 0 0,0 0 0 0 0,0 1 0 0 0,0-1 1 0 0,0 1-1 0 0,0-1 0 0 0,0 1 0 0 0,0-1 0 0 0,1 1 0 0 0,-1-1 0 0 0,0 1 1 0 0,0 0-1 0 0,1-1 0 0 0,-1 1 0 0 0,0 0 0 0 0,1 0 0 0 0,-1-1 1 0 0,0 1-1 0 0,1 0 0 0 0,0 0 0 0 0,-1 0 0 0 0,1 0 107 0 0,-4 6-815 0 0</inkml:trace>
  <inkml:trace contextRef="#ctx0" brushRef="#br1" timeOffset="-132506.304">19197 1650 14368 0 0,'0'0'330'0'0,"0"0"45"0"0,0 0 17 0 0,0 0-47 0 0,0 0-182 0 0,0 0 70 0 0,0 0 58 0 0,0 0 11 0 0,0 0 56 0 0,13 9 1604 0 0,-2-7-1480 0 0,1 0 0 0 0,-1-1 0 0 0,0 0 0 0 0,0 0 0 0 0,1-1-1 0 0,-1-1 1 0 0,3 0-482 0 0,-14 1 2 0 0,29-2 314 0 0,11-1 260 0 0,0 2 0 0 0,11 2-576 0 0,-37-1 110 0 0,-1 0 0 0 0,12-3-110 0 0,12 1 73 0 0,7-1 724 0 0,-23 1-2182 0 0,0 1-6874 0 0,-21 1 1603 0 0</inkml:trace>
  <inkml:trace contextRef="#ctx0" brushRef="#br1" timeOffset="-132207.209">19384 1459 13648 0 0,'-1'16'1897'0'0,"1"1"1"0"0,1-1-1 0 0,0 0 1 0 0,2 3-1898 0 0,15 56 1999 0 0,-11-48-1772 0 0,-1-1 1 0 0,-1 1 0 0 0,0 8-228 0 0,0 5 34 0 0,1-25 16 0 0,-5-14-50 0 0,-1 0 0 0 0,1 0 0 0 0,-1 0 1 0 0,1 0-1 0 0,-1 0 0 0 0,1 0 0 0 0,-1 0 0 0 0,0 0 0 0 0,1 0 1 0 0,-1 0-1 0 0,0 1 0 0 0,0-1 0 0 0,0 0 0 0 0,0 0 0 0 0,0 0 1 0 0,0 0-1 0 0,0 1 0 0 0,0-1 0 0 0,0 0 0 0 0,-1 1 0 0 0,-8 32-1884 0 0,9-32-3538 0 0,0-2-1759 0 0</inkml:trace>
  <inkml:trace contextRef="#ctx0" brushRef="#br1" timeOffset="-134208.656">17793 2070 11200 0 0,'0'0'256'0'0,"0"0"34"0"0,0 0 20 0 0,0 0-40 0 0,0 0-102 0 0,0 0 222 0 0,0 0 114 0 0,-10 8 1033 0 0,4 2-1036 0 0,-1 0-1 0 0,2 1 1 0 0,-1-1 0 0 0,2 1-1 0 0,-1 0 1 0 0,1 1 0 0 0,0 4-501 0 0,-2 2 601 0 0,-1 0-1 0 0,-4 8-600 0 0,-29 60 926 0 0,24-45-724 0 0,12-31-87 0 0,1 0 0 0 0,-1-1-1 0 0,-4 6-114 0 0,-11 29 214 0 0,15-38-149 0 0,3-5 10 0 0,1-1 1 0 0,0-2-48 0 0,1 1 0 0 0,-1 0 1 0 0,1-1-1 0 0,0 1 0 0 0,-1 0 0 0 0,1 0 1 0 0,0-1-1 0 0,0 1 0 0 0,0 0 0 0 0,0 0-28 0 0,3-6 72 0 0,5-10-150 0 0,-1-1-1 0 0,-1 0 1 0 0,-1-1-1 0 0,0-2 79 0 0,9-23-307 0 0,14-42-282 0 0,-3-1 589 0 0,-23 72-50 0 0,-3 14 50 0 0,0-1 0 0 0,0 0-1 0 0,0 1 1 0 0,0-1 0 0 0,1 0-1 0 0,-1 0 1 0 0,1 1 0 0 0,-1-1 0 0 0,1 1-1 0 0,0-1 1 0 0,0 0 0 0 0,-1 1-1 0 0,2-1 1 0 0,1-4 0 0 0,-3 6 0 0 0,0 0 0 0 0,0 0 0 0 0,0 0 0 0 0,0 0 0 0 0,0 0 0 0 0,0 0 0 0 0,0-1 0 0 0,1 1 0 0 0,-1 0 0 0 0,0 0 0 0 0,0 0 0 0 0,0 0 0 0 0,0 0 0 0 0,0 0 0 0 0,0 0 0 0 0,0 0 0 0 0,1 0 0 0 0,-1 0 0 0 0,0 0 0 0 0,0 0 0 0 0,0 0 0 0 0,0 0 0 0 0,0 0 0 0 0,0 1 0 0 0,0-1 0 0 0,0 0 0 0 0,1 0 0 0 0,-1 0 0 0 0,0 0 0 0 0,0 0 0 0 0,0 0 0 0 0,0 0 0 0 0,0 0 0 0 0,0 0 0 0 0,0 0 0 0 0,0 0 0 0 0,0 0 0 0 0,0 0 0 0 0,0 1 0 0 0,1-1 0 0 0,-1 0 0 0 0,0 0 0 0 0,0 0 0 0 0,0 0 0 0 0,0 0 0 0 0,0 0 0 0 0,0 0 0 0 0,0 0 0 0 0,0 1 0 0 0,0-1 0 0 0,0 0 0 0 0,0 0 0 0 0,0 0 0 0 0,2 6 0 0 0,-2-6 0 0 0,6 8-1 0 0,-5-6 8 0 0,1 1-1 0 0,-1-1 1 0 0,1 0 0 0 0,-1 1 0 0 0,1-1 0 0 0,-1 1 0 0 0,0-1 0 0 0,0 2-7 0 0,9 23 15 0 0,4-1 0 0 0,3 4 93 0 0,-2-11-108 0 0,-13-18 0 0 0,-1 0 0 0 0,0 0 0 0 0,0 0 0 0 0,-1 0 0 0 0,1 0 0 0 0,0 0 0 0 0,0 0 0 0 0,0 0 0 0 0,-1 1 0 0 0,1-1 0 0 0,0 0 0 0 0,-1 1 0 0 0,0-1 0 0 0,1 0 0 0 0,-1 1 0 0 0,2 4 0 0 0,22 30 0 0 0,-15-21 4 0 0,-9-12 3 0 0,1-2-5 0 0,-1 0-1 0 0,0 0 1 0 0,1 0 0 0 0,-1 0 0 0 0,0 1-1 0 0,0-1 1 0 0,0 0 0 0 0,0 0-1 0 0,0 0 1 0 0,0 1 0 0 0,0-1 0 0 0,0 0-1 0 0,0 0 1 0 0,-1 0 0 0 0,1 0-1 0 0,0 1 1 0 0,-1-1 0 0 0,1 0-1 0 0,-1 0 1 0 0,0 0 0 0 0,1 0 0 0 0,-1 0-1 0 0,0 0 1 0 0,1 0 0 0 0,-1 0-1 0 0,0 0 1 0 0,0-1 0 0 0,0 1 0 0 0,0 0-1 0 0,0 0 1 0 0,0 0-2 0 0,-3 2 19 0 0,-2 2 105 0 0,-1 0 0 0 0,1-1 0 0 0,-1 0 1 0 0,0 0-1 0 0,-1-1 0 0 0,1 0 0 0 0,0 0 0 0 0,-1 0 0 0 0,0-1-124 0 0,-14 6 40 0 0,-51 31 164 0 0,71-39-188 0 0,0 0 1 0 0,-8 6 0 0 0,9-6-71 0 0,1 0-10 0 0,0 0-64 0 0,0 0-269 0 0,0 0-120 0 0,0 0-862 0 0,0 0-3518 0 0,0 0-1504 0 0</inkml:trace>
  <inkml:trace contextRef="#ctx0" brushRef="#br1" timeOffset="-133756.525">17946 2056 11488 0 0,'0'0'264'0'0,"0"0"34"0"0,5-3 297 0 0,-2 2-534 0 0,1-1 0 0 0,-1 1-1 0 0,1 0 1 0 0,0 0 0 0 0,-1 1 0 0 0,1-1-1 0 0,0 1 1 0 0,0 0 0 0 0,-1 0 0 0 0,3 0-61 0 0,0 0 372 0 0,-1 0-164 0 0,0 0 1 0 0,0 0-1 0 0,0 1 0 0 0,0 0 1 0 0,0-1-1 0 0,-1 2 0 0 0,1-1 1 0 0,0 0-1 0 0,-1 1 0 0 0,1 0 1 0 0,-1 0-1 0 0,1 1 0 0 0,-1-1 0 0 0,0 1 1 0 0,0 0-1 0 0,1 1-208 0 0,-1-1 116 0 0,0 1 1 0 0,-1 0-1 0 0,1 0 0 0 0,-1 0 1 0 0,0 1-1 0 0,0-1 0 0 0,0 1 0 0 0,-1 0 1 0 0,0 0-1 0 0,0-1 0 0 0,0 1 0 0 0,0 1 1 0 0,0 2-117 0 0,1 6 256 0 0,-1 0 1 0 0,-1 0-1 0 0,0 0 0 0 0,-1 7-256 0 0,-1-15 68 0 0,1-1 1 0 0,-1 1-1 0 0,0 0 0 0 0,-1 0 0 0 0,0 0 0 0 0,0-1 0 0 0,-1 3-68 0 0,-20 39 94 0 0,21-42-43 0 0,-1 1-19 0 0,-1-1 1 0 0,0 0-1 0 0,1 0 1 0 0,-4 2-33 0 0,3-3 36 0 0,1 1 0 0 0,-1 0 0 0 0,1 0 0 0 0,-3 5-36 0 0,5-8 25 0 0,-1 0 0 0 0,1 0 0 0 0,0 0-1 0 0,-1 0 1 0 0,1 0 0 0 0,-1 0-1 0 0,0 0 1 0 0,0 0 0 0 0,0-1 0 0 0,0 1-1 0 0,-1 0-24 0 0,12-1 118 0 0,-8-1-113 0 0,0 1-1 0 0,0-1 0 0 0,0 0 0 0 0,0 0 1 0 0,0 0-1 0 0,0 0 0 0 0,0 0 0 0 0,0 0 1 0 0,0 0-1 0 0,0-1 0 0 0,0 1 0 0 0,0 0 1 0 0,0 0-1 0 0,0-1 0 0 0,0 1 1 0 0,-1-1-1 0 0,1 1 0 0 0,0-1 0 0 0,0 1 1 0 0,0-1-1 0 0,0 1 0 0 0,-1-1 0 0 0,1 0-4 0 0,18-15 65 0 0,-5 5-52 0 0,-1 0 1 0 0,0-2-1 0 0,-1 1 0 0 0,0-1 0 0 0,-1-1 0 0 0,1-2-13 0 0,8-14-30 0 0,-1 3 164 0 0,-2-1 0 0 0,3-8-134 0 0,-15 27 55 0 0,-1-1 0 0 0,0 1 0 0 0,-1-1 0 0 0,0 1 0 0 0,-1-1 1 0 0,0 0-1 0 0,0 0 0 0 0,-1 0 0 0 0,0-5-55 0 0,-1-1 56 0 0,0 11-48 0 0,1 0-1 0 0,-1 0 1 0 0,0 0 0 0 0,-1-1-1 0 0,1 1 1 0 0,-1 0-1 0 0,0 0 1 0 0,0 0 0 0 0,-1 0-1 0 0,0 0 1 0 0,0 1-1 0 0,0-1 1 0 0,0 0 0 0 0,0 1-1 0 0,-2-1-7 0 0,-1-4-75 0 0,-8-9 236 0 0,13 17-217 0 0,-1 0 1 0 0,1 0 0 0 0,-1 1-1 0 0,0-1 1 0 0,0 0-1 0 0,1 1 1 0 0,-1-1-1 0 0,0 1 1 0 0,0-1 0 0 0,0 1-1 0 0,0-1 1 0 0,0 1-1 0 0,0 0 1 0 0,0-1 0 0 0,0 1-1 0 0,0 0 1 0 0,1 0-1 0 0,-2 0 56 0 0,2 0-422 0 0,0 0-498 0 0,0 0-215 0 0,0 0-44 0 0</inkml:trace>
  <inkml:trace contextRef="#ctx0" brushRef="#br1" timeOffset="-133003.114">18374 2250 10768 0 0,'0'0'241'0'0,"0"0"38"0"0,0 0 13 0 0,0 0-26 0 0,3 9 185 0 0,-1-2-94 0 0,0 0 1 0 0,0 0-1 0 0,-1 0 1 0 0,0 0-1 0 0,-1 0 1 0 0,1 0-1 0 0,-1 1-357 0 0,0 1 464 0 0,1 0-1 0 0,0 0 0 0 0,0 0 1 0 0,2 5-464 0 0,-3-10 103 0 0,1-1 0 0 0,-1 0 0 0 0,0 1 0 0 0,0-1 1 0 0,0 1-1 0 0,-1-1 0 0 0,1 0 0 0 0,-1 1 0 0 0,0-1 0 0 0,0 0 1 0 0,0 0-1 0 0,0 0 0 0 0,0 1 0 0 0,-1-1 0 0 0,0-1 0 0 0,0 2-103 0 0,0 0 209 0 0,-3 3 1103 0 0,3-7-817 0 0,2-6-485 0 0,0 2 22 0 0,0 0-1 0 0,1 0 1 0 0,0 0 0 0 0,-1 0 0 0 0,2 0 0 0 0,-1 0 0 0 0,0 1 0 0 0,1-1 0 0 0,0 0-1 0 0,0 1 1 0 0,1-2-32 0 0,5-8-35 0 0,1 1-1 0 0,6-6 36 0 0,4-5-133 0 0,-17 19 114 0 0,1 1-1 0 0,0 1 0 0 0,0-1 0 0 0,1 0 0 0 0,-1 1 0 0 0,0-1 1 0 0,1 1-1 0 0,-1 0 0 0 0,1 0 0 0 0,0 1 0 0 0,0-1 1 0 0,0 1-1 0 0,0 0 0 0 0,0 0 0 0 0,2-1 20 0 0,-4 3-14 0 0,0-1 1 0 0,1 1-1 0 0,-1-1 0 0 0,0 1 1 0 0,0-1-1 0 0,0 1 0 0 0,1 0 0 0 0,-1 0 1 0 0,0 0-1 0 0,0 1 0 0 0,0-1 1 0 0,0 0-1 0 0,-1 1 0 0 0,1-1 1 0 0,0 1-1 0 0,-1 0 0 0 0,1-1 0 0 0,1 3 14 0 0,-1-1-6 0 0,0 1 0 0 0,0 0-1 0 0,-1 0 1 0 0,1-1 0 0 0,-1 1-1 0 0,0 0 1 0 0,0 0 0 0 0,0 1-1 0 0,-1-1 1 0 0,1 0 0 0 0,-1 0-1 0 0,0 1 7 0 0,1 9-3 0 0,-1-12 33 0 0,0 0-1 0 0,0 1 1 0 0,1-1 0 0 0,-1 0 0 0 0,-1 1-1 0 0,1-1 1 0 0,0 0 0 0 0,-1 0-1 0 0,1 1 1 0 0,-1-1 0 0 0,0 0-1 0 0,1 0 1 0 0,-1 1 0 0 0,0-1-1 0 0,0 0 1 0 0,-1 0 0 0 0,1 0-30 0 0,0-1 10 0 0,1-1 0 0 0,0 0-1 0 0,0 0 1 0 0,0 0 0 0 0,0 0 0 0 0,0 0 0 0 0,0 0 0 0 0,0 0 0 0 0,0 0 0 0 0,0 0 0 0 0,0 0 0 0 0,-1 0-1 0 0,1 1 1 0 0,0-1 0 0 0,0 0 0 0 0,0 0 0 0 0,0 0 0 0 0,0 0 0 0 0,0 0 0 0 0,0 0 0 0 0,0 0 0 0 0,-1 0-1 0 0,1 0 1 0 0,0 0 0 0 0,0 0 0 0 0,0 0 0 0 0,0 0 0 0 0,0 0 0 0 0,0 0 0 0 0,0 0 0 0 0,-1 0 0 0 0,1 0-1 0 0,0 0 1 0 0,0 0 0 0 0,0-1 0 0 0,0 1 0 0 0,0 0 0 0 0,0 0 0 0 0,0 0 0 0 0,0 0 0 0 0,-1 0 0 0 0,1 0-1 0 0,0 0 1 0 0,0 0 0 0 0,0 0 0 0 0,0 0 0 0 0,0 0 0 0 0,0-1 0 0 0,0 1 0 0 0,0 0 0 0 0,0 0 0 0 0,0 0-1 0 0,0 0 1 0 0,0 0-10 0 0,-4-11 122 0 0,3 8-125 0 0,1 1 1 0 0,-1-1 0 0 0,1 1-1 0 0,0-1 1 0 0,0 0 0 0 0,0 1-1 0 0,0-1 1 0 0,1-1 2 0 0,0-1-15 0 0,2-3-44 0 0,0 0 1 0 0,0 0-1 0 0,0 0 0 0 0,1 1 0 0 0,0 0 1 0 0,0-1-1 0 0,1 1 0 0 0,0 1 0 0 0,0-1 0 0 0,1 1 1 0 0,1-2 58 0 0,-7 8-5 0 0,1 0-1 0 0,-1-1 1 0 0,0 1 0 0 0,1 0 0 0 0,-1-1 0 0 0,0 1 0 0 0,1 0-1 0 0,-1-1 1 0 0,0 1 0 0 0,1 0 0 0 0,-1 0 0 0 0,1-1-1 0 0,-1 1 1 0 0,0 0 0 0 0,1 0 0 0 0,-1 0 0 0 0,1 0 0 0 0,-1-1-1 0 0,1 1 1 0 0,-1 0 0 0 0,1 0 0 0 0,-1 0 5 0 0,5 0-97 0 0,-5-1 97 0 0,1 1-1 0 0,-1 0 1 0 0,1 0-1 0 0,-1-1 0 0 0,1 1 1 0 0,-1 0-1 0 0,1 0 1 0 0,-1 0-1 0 0,1 0 1 0 0,-1-1-1 0 0,1 1 1 0 0,-1 0-1 0 0,1 0 1 0 0,-1 0-1 0 0,1 0 1 0 0,-1 0-1 0 0,1 0 1 0 0,-1 0-1 0 0,1 1 1 0 0,-1-1-1 0 0,1 0 1 0 0,-1 0-1 0 0,1 0 1 0 0,-1 0-1 0 0,1 1 1 0 0,-1-1-1 0 0,0 0 1 0 0,1 0-1 0 0,-1 1 1 0 0,1-1-1 0 0,-1 0 1 0 0,1 1-1 0 0,0 0-6 0 0,1 0 3 0 0,-1-1 0 0 0,1 1 1 0 0,-1 0-1 0 0,1 0 0 0 0,-1 0 0 0 0,1-1 0 0 0,-1 2 1 0 0,0-1-1 0 0,1 0 0 0 0,-1 0 0 0 0,0 0 0 0 0,0 1 0 0 0,0-1 1 0 0,0 0-1 0 0,0 1 0 0 0,0-1 0 0 0,0 1 4 0 0,6 8 133 0 0,-6-9-96 0 0,1 1 0 0 0,-1 0 0 0 0,0-1 0 0 0,0 1 0 0 0,0 0 0 0 0,0 0 0 0 0,0 0 1 0 0,0 0-1 0 0,-1 0 0 0 0,1 0 0 0 0,-1 0 0 0 0,1 0 0 0 0,-1 1-37 0 0,1 2 127 0 0,-1-1 0 0 0,1 0 0 0 0,-1 1 0 0 0,0-1 0 0 0,-1 3-127 0 0,-1 8 415 0 0,2-11-380 0 0,-1 1 0 0 0,0-1 1 0 0,0 0-1 0 0,0 1 0 0 0,-1-1 0 0 0,1 0 0 0 0,-1 0 0 0 0,0 0 0 0 0,0 0 1 0 0,0 0-1 0 0,-2 1-35 0 0,4-4-303 0 0,0-1-924 0 0,0 0-3814 0 0,0 0-1633 0 0</inkml:trace>
  <inkml:trace contextRef="#ctx0" brushRef="#br1" timeOffset="-129954.471">20155 1529 13128 0 0,'0'0'297'0'0,"0"0"39"0"0,0 0 20 0 0,0 0-29 0 0,15-5 718 0 0,89-4 1928 0 0,-55 7-2013 0 0,0-2 0 0 0,44-10-960 0 0,50-15 814 0 0,-47 8-492 0 0,-60 13-245 0 0,-1 1 77 0 0,22-2-154 0 0,-17 4 56 0 0,4 0-212 0 0,30 1 156 0 0,-37 4-3930 0 0,-29 0-2605 0 0</inkml:trace>
  <inkml:trace contextRef="#ctx0" brushRef="#br1" timeOffset="-124378.97">20498 2905 16615 0 0,'0'0'374'0'0,"0"0"54"0"0,-3 5 434 0 0,1 2-692 0 0,0 1 0 0 0,0-1 0 0 0,1 1 0 0 0,0-1 0 0 0,0 1 0 0 0,0-1 0 0 0,1 1 0 0 0,1-1 0 0 0,-1 1-1 0 0,2 7-169 0 0,4 15 1364 0 0,0-1-1 0 0,4 5-1363 0 0,-6-20 157 0 0,2 8-281 0 0,-1 1 0 0 0,0-1 1 0 0,-2 1-1 0 0,-1 0 0 0 0,0 0 0 0 0,-2 0 0 0 0,-2 17 124 0 0,0-28-5384 0 0,-1-1-1763 0 0</inkml:trace>
  <inkml:trace contextRef="#ctx0" brushRef="#br1" timeOffset="-124076.636">20192 3507 14048 0 0,'0'0'322'0'0,"0"0"45"0"0,0 0 17 0 0,8 0 73 0 0,32-1 1554 0 0,35-4-2011 0 0,5-3 1544 0 0,-26 4-38 0 0,2-3-1506 0 0,54-10 960 0 0,4 6-464 0 0,-93 8-463 0 0,-8 0-63 0 0,0 1-1 0 0,1 0 0 0 0,-1 1 0 0 0,1 1 0 0 0,-1 0 0 0 0,1 1 1 0 0,2 0 30 0 0,2 1-279 0 0,5 1-5890 0 0,-13 1-480 0 0</inkml:trace>
  <inkml:trace contextRef="#ctx0" brushRef="#br1" timeOffset="-124941.776">19179 3669 14712 0 0,'0'0'332'0'0,"0"0"50"0"0,0 0 25 0 0,6 4 74 0 0,-1-3-432 0 0,0 0 0 0 0,0 0 0 0 0,-1-1 0 0 0,1 1 0 0 0,0-1 0 0 0,2 0-49 0 0,14 1 923 0 0,11 1 380 0 0,-1-2 0 0 0,1-1 0 0 0,16-3-1303 0 0,-18 1 414 0 0,1 1 1 0 0,0 1-1 0 0,26 4-414 0 0,-15-2-1054 0 0,-40-1 52 0 0,-2 0-1190 0 0,0 0-4595 0 0</inkml:trace>
  <inkml:trace contextRef="#ctx0" brushRef="#br1" timeOffset="-124646.444">19329 3511 12840 0 0,'0'0'289'0'0,"0"0"40"0"0,0 0 23 0 0,0 0-36 0 0,0 9-194 0 0,4 8 229 0 0,1 5 532 0 0,-4 13 3216 0 0,4 22-4099 0 0,-1-13 714 0 0,-1-15-564 0 0,0 0 0 0 0,4 8-150 0 0,-4-27-760 0 0,0 0-1 0 0,1 0 0 0 0,3 6 761 0 0,-2-8-2156 0 0,3-5-3857 0 0</inkml:trace>
  <inkml:trace contextRef="#ctx0" brushRef="#br1" timeOffset="-126415.583">17972 3817 15176 0 0,'0'0'340'0'0,"0"0"50"0"0,0 0 26 0 0,0 0-44 0 0,-3 8 103 0 0,-1 4 333 0 0,0 0 0 0 0,0 0 0 0 0,-5 9-808 0 0,2-8 422 0 0,2 1 0 0 0,-3 8-422 0 0,1 2 213 0 0,4-14-80 0 0,0 0 1 0 0,0 0-1 0 0,1 1 0 0 0,0 3-133 0 0,-1 3 98 0 0,0 0-1 0 0,-1-1 0 0 0,0 1 1 0 0,-3 3-98 0 0,5-15 74 0 0,-1 0 1 0 0,1-1 0 0 0,-1 1 0 0 0,0 0-1 0 0,-1 1-74 0 0,1-3-31 0 0,1 0-1 0 0,0 0 0 0 0,0 0 0 0 0,0 0 1 0 0,1 0-1 0 0,-1 0 0 0 0,1 1 1 0 0,-1-1-1 0 0,1 0 0 0 0,0 1 0 0 0,1-1 1 0 0,-1 1-1 0 0,0 0 32 0 0,1-3-159 0 0,0-1-1 0 0,0 0-32 0 0,10-8-912 0 0,-5 3 728 0 0,-1 0-1 0 0,1 0 0 0 0,-1 0 0 0 0,0 0 0 0 0,-1-1 0 0 0,1 0 0 0 0,-1 1 0 0 0,0-1 1 0 0,0-1 375 0 0,31-71-7172 0 0,-1-7 7173 0 0,-23 59-1105 0 0,28-67-1183 0 0,-23 65 7772 0 0,-15 27-4491 0 0,0 1-7 0 0,0 0-60 0 0,9 13 914 0 0,2 6-897 0 0,-1 0 0 0 0,0 1 0 0 0,1 6-943 0 0,-2-4 303 0 0,1-1 0 0 0,7 11-303 0 0,-6-12 85 0 0,0 1 0 0 0,-2 0 1 0 0,0 2-86 0 0,1 3-196 0 0,-9-24 228 0 0,0 1 0 0 0,0-1 0 0 0,-1 1-1 0 0,0-1 1 0 0,1 1 0 0 0,-1-1 0 0 0,0 1 0 0 0,0-1 0 0 0,0 1-32 0 0,0 2 3 0 0,0-4 12 0 0,0 0 0 0 0,0-1 0 0 0,0 1 0 0 0,0 0 0 0 0,0 0 0 0 0,0-1 0 0 0,0 1 0 0 0,0 0 0 0 0,-1-1 0 0 0,1 1 0 0 0,0 0-1 0 0,0-1 1 0 0,-1 1 0 0 0,1 0 0 0 0,0-1 0 0 0,-1 1 0 0 0,1 0 0 0 0,-1-1 0 0 0,1 1 0 0 0,-1-1 0 0 0,1 1 0 0 0,-1-1 0 0 0,1 1 0 0 0,-1-1-1 0 0,1 1 1 0 0,-1-1 0 0 0,0 0 0 0 0,0 1-15 0 0,-2 1 126 0 0,-1 2 16 0 0,0 0-1 0 0,-1-1 1 0 0,1 0-1 0 0,-1 0 0 0 0,0 0 1 0 0,0 0-1 0 0,0-1 1 0 0,0 0-1 0 0,-4 1-141 0 0,-55 15 354 0 0,36-11-325 0 0,-36 5 308 0 0,28-5-186 0 0,-13-5-87 0 0,27-3-128 0 0,18 3 28 0 0,4-2-145 0 0,0 0-42 0 0,0 0-1 0 0,0 0-162 0 0,4-4-2058 0 0,1 0 1010 0 0</inkml:trace>
  <inkml:trace contextRef="#ctx0" brushRef="#br1" timeOffset="-125951.638">18268 3778 14024 0 0,'0'0'314'0'0,"0"0"46"0"0,12-6 488 0 0,-9 6-740 0 0,0 1 0 0 0,0-1 0 0 0,0 0 0 0 0,-1 1-1 0 0,1-1 1 0 0,0 1 0 0 0,-1 0 0 0 0,1 0 0 0 0,0 0 0 0 0,-1 0 0 0 0,1 0-1 0 0,-1 1 1 0 0,0-1 0 0 0,1 1 0 0 0,-1-1 0 0 0,0 1 0 0 0,0 0 0 0 0,0 0-1 0 0,1 1-107 0 0,2 2 191 0 0,-1 1-1 0 0,1 0 0 0 0,-1 0 0 0 0,0 0 1 0 0,-1 1-1 0 0,1 0 0 0 0,-1-1 0 0 0,-1 1 0 0 0,1 0 1 0 0,-1 0-1 0 0,0 0 0 0 0,0 4-190 0 0,0 4 152 0 0,0 0 0 0 0,-1 0 0 0 0,0 0 1 0 0,-1 0-1 0 0,-1 0 0 0 0,-1 0 0 0 0,0 0 0 0 0,-1 0 0 0 0,0 0 0 0 0,-1-1 0 0 0,-6 14-152 0 0,-2 15 420 0 0,8-23-477 0 0,4-19 61 0 0,0-1 1 0 0,-1 1-1 0 0,1-1 1 0 0,0 1-1 0 0,0-1 0 0 0,0 1 1 0 0,0-1-1 0 0,0 1 1 0 0,0-1-1 0 0,0 1 0 0 0,0-1 1 0 0,0 1-1 0 0,1 0 1 0 0,-1-1-1 0 0,0 1 0 0 0,0-1 1 0 0,0 1-1 0 0,0-1 1 0 0,1 1-1 0 0,-1-1 0 0 0,0 0 1 0 0,1 1-1 0 0,-1-1 1 0 0,0 1-1 0 0,1-1 1 0 0,-1 1-1 0 0,0-1 0 0 0,1 0 1 0 0,-1 1-1 0 0,1-1 1 0 0,-1 0-5 0 0,2 1-6 0 0,0 0 0 0 0,-1-1 0 0 0,1 1 0 0 0,0-1 0 0 0,0 1 0 0 0,-1-1 0 0 0,1 0 0 0 0,0 0 0 0 0,0 0 0 0 0,1 0 6 0 0,3 0-23 0 0,-1 0 1 0 0,1-1-1 0 0,-1 0 0 0 0,1 0 1 0 0,-1-1-1 0 0,5-1 23 0 0,12-7 121 0 0,13-5-25 0 0,14-10-96 0 0,-37 18-103 0 0,0 0 1 0 0,-1-1-1 0 0,0-1 1 0 0,0 0-1 0 0,7-8 103 0 0,-13 11 22 0 0,0 0-1 0 0,0-1 1 0 0,-1 1-1 0 0,1-1 1 0 0,-1 0-1 0 0,-1 0 1 0 0,1 0 0 0 0,-1-1-1 0 0,-1 1 1 0 0,1-1-1 0 0,-1 0 1 0 0,0-4-22 0 0,0-2 29 0 0,-1 0 1 0 0,0 0 0 0 0,-1 0 0 0 0,0 0 0 0 0,-2 0 0 0 0,-1-9-30 0 0,2 19-26 0 0,0 0 0 0 0,0-1-1 0 0,0 1 1 0 0,-1 0 0 0 0,0 1 0 0 0,1-1 0 0 0,-1 0 0 0 0,-1 0 0 0 0,1 1 0 0 0,-1-1 0 0 0,1 1 0 0 0,-1 0 0 0 0,0 0 0 0 0,0 0 0 0 0,0 0-1 0 0,-1 0 1 0 0,1 1 0 0 0,-2-2 26 0 0,4 4-378 0 0,1 0-885 0 0,-1 0-3635 0 0,-4 0-1554 0 0</inkml:trace>
  <inkml:trace contextRef="#ctx0" brushRef="#br1" timeOffset="-125230.621">18627 4066 11864 0 0,'0'0'266'0'0,"-4"13"654"0"0,0 2-636 0 0,0 0 0 0 0,2 0 0 0 0,-1 5-284 0 0,-1-1 268 0 0,-1 6 50 0 0,6-17 488 0 0,2-17 759 0 0,0-4-1329 0 0,1 3-188 0 0,0 0 0 0 0,1 0 0 0 0,0 1-1 0 0,0-1 1 0 0,1 1 0 0 0,0 1 0 0 0,1-1-1 0 0,0 1 1 0 0,0 0 0 0 0,5-3-48 0 0,-11 9-38 0 0,0 2 54 0 0,0-1 1 0 0,-1 0-1 0 0,1 0 0 0 0,0 1 0 0 0,0-1 0 0 0,-1 1 0 0 0,1-1 0 0 0,0 0 0 0 0,0 1 0 0 0,0 0 0 0 0,0-1 0 0 0,-1 1 0 0 0,1-1 0 0 0,0 1 0 0 0,0 0 0 0 0,0 0 0 0 0,0-1 0 0 0,0 1 0 0 0,0 0 0 0 0,0 0 1 0 0,0 0-1 0 0,0 0 0 0 0,0 0 0 0 0,0 0 0 0 0,0 1 0 0 0,1-1-16 0 0,0 1 24 0 0,1 0 0 0 0,-1 0 0 0 0,0 0 0 0 0,0 1 0 0 0,1-1 0 0 0,-1 0 0 0 0,0 1 0 0 0,0 0 0 0 0,0-1 0 0 0,-1 1 0 0 0,1 0 0 0 0,0 0 0 0 0,-1 0 0 0 0,1 0 0 0 0,-1 1 0 0 0,0-1 0 0 0,1 0 0 0 0,-1 0 0 0 0,0 1 0 0 0,-1-1 0 0 0,1 1 0 0 0,0 1-24 0 0,1 1 138 0 0,-1 1-1 0 0,0-1 1 0 0,-1 1-1 0 0,1 0 1 0 0,-1-1 0 0 0,0 1-1 0 0,0 0 1 0 0,-1-1-1 0 0,-1 5-137 0 0,-7 10 504 0 0,9-15-433 0 0,0-4-6 0 0,-1-1-11 0 0,0 0-140 0 0,1-6 6 0 0,2-7-80 0 0,1 5 75 0 0,1 0 0 0 0,0 1 1 0 0,1-1-1 0 0,0 1 0 0 0,0-1 0 0 0,1 1 0 0 0,0 1 0 0 0,0-1 0 0 0,0 1 0 0 0,1 0 0 0 0,0 1 0 0 0,0-1 0 0 0,1 1 0 0 0,-1 1 0 0 0,1 0 0 0 0,0 0 0 0 0,0 0 0 0 0,5-1 85 0 0,-3 10-422 0 0,-6-2 475 0 0,-2-2 8 0 0,0 0 1 0 0,0 0-1 0 0,0 1 0 0 0,0-1 1 0 0,-1 1-1 0 0,1-1 0 0 0,0 1 1 0 0,-1-1-1 0 0,1 1 0 0 0,-1 0 1 0 0,0 0-1 0 0,0-1 1 0 0,1 1-1 0 0,-1 0 0 0 0,-1 0 1 0 0,1 0-1 0 0,0 1 0 0 0,0-1 1 0 0,-1 0-1 0 0,1 0 0 0 0,-1 0 1 0 0,0 0-1 0 0,1 1 1 0 0,-1 0-62 0 0,0 6 296 0 0,0-1 0 0 0,0 1 0 0 0,0-1 1 0 0,-1 1-1 0 0,-1-1 0 0 0,1 1-296 0 0,-2 0 100 0 0,0 0-1 0 0,0-1 0 0 0,-1 1 0 0 0,0-1 0 0 0,-4 6-99 0 0,8-13-129 0 0,0-1-275 0 0,0 0-120 0 0,0 0-1293 0 0,0 0-5100 0 0</inkml:trace>
  <inkml:trace contextRef="#ctx0" brushRef="#br1" timeOffset="-127452.884">18146 3124 12176 0 0,'0'0'273'0'0,"0"0"40"0"0,0 0 23 0 0,3-17 78 0 0,-3 13 135 0 0,1 0 1 0 0,-1 1 0 0 0,1-1 0 0 0,-1 1 0 0 0,0-1 0 0 0,-1 0-1 0 0,1 0-549 0 0,-1-7 2970 0 0,1 10-2446 0 0,0 1-11 0 0,0 0-35 0 0,0 0-148 0 0,0 0-66 0 0,0 0-9 0 0,0 0-32 0 0,0 14-29 0 0,0-4-116 0 0,-1-1-1 0 0,0 1 1 0 0,-3 8-78 0 0,-2 16 206 0 0,8 24 83 0 0,-7 77 11 0 0,6-122-225 0 0,0 0-1 0 0,3 12-74 0 0,-2-12 40 0 0,0-1 1 0 0,0 12-41 0 0,-2-19-367 0 0,0 0 0 0 0,0 1 0 0 0,1-1 0 0 0,0 0 0 0 0,0 0 1 0 0,0 0-1 0 0,1 2 367 0 0,-2-6-332 0 0,0-1 1 0 0,0 1 0 0 0,0-1-1 0 0,0 1 1 0 0,0-1 0 0 0,0 1-1 0 0,0-1 1 0 0,0 1 0 0 0,0-1-1 0 0,0 1 1 0 0,0-1 0 0 0,0 1-1 0 0,-1-1 1 0 0,1 1 0 0 0,0-1-1 0 0,0 0 1 0 0,-1 1 0 0 0,1-1 331 0 0,0 1-1080 0 0,-1 4-5301 0 0</inkml:trace>
  <inkml:trace contextRef="#ctx0" brushRef="#br1" timeOffset="-127143.153">17796 3548 13200 0 0,'3'1'130'0'0,"12"-2"722"0"0,0-2-104 0 0,-13 3-302 0 0,1-1 14 0 0,13-3 355 0 0,1 1 1 0 0,-1 1 0 0 0,14-1-816 0 0,13-1 812 0 0,167-31 1385 0 0,-98 14-871 0 0,112-5-1326 0 0,-203 25-272 0 0,0 0-1 0 0,0 2 1 0 0,1 0 0 0 0,14 4 272 0 0,-24 0-2848 0 0,-8-2 1182 0 0</inkml:trace>
  <inkml:trace contextRef="#ctx0" brushRef="#br1" timeOffset="-129207.621">20190 1809 12240 0 0,'0'0'357'0'0,"0"0"-2"0"0,0 0-131 0 0,0 0 280 0 0,0 0 146 0 0,-4 5 689 0 0,0 2-977 0 0,0 0 1 0 0,0 0-1 0 0,1 0 0 0 0,0 0 0 0 0,0 0 1 0 0,1 1-1 0 0,0-1 0 0 0,-1 6-362 0 0,-7 28 521 0 0,-7 33 526 0 0,-9 13-1047 0 0,17-37 182 0 0,8-46-153 0 0,0 0 0 0 0,1 0 0 0 0,-1 0 0 0 0,1 0 0 0 0,0 3-29 0 0,0-4 25 0 0,0-2 55 0 0,0-1 16 0 0,2 0-79 0 0,0-1-1 0 0,0 1 0 0 0,0-1 0 0 0,0 0 0 0 0,-1 1 0 0 0,1-1 0 0 0,0 0 0 0 0,0 0 1 0 0,-1 0-1 0 0,1 0 0 0 0,-1-1 0 0 0,1 1 0 0 0,-1 0 0 0 0,1-1 0 0 0,-1 1 1 0 0,1-1-17 0 0,2-3-56 0 0,0 0 1 0 0,0-1 0 0 0,0 1 0 0 0,1-3 55 0 0,5-14-272 0 0,0-1 0 0 0,-1 0 0 0 0,-2-1 0 0 0,0 0 272 0 0,18-53-888 0 0,-3 5 597 0 0,-22 71 317 0 0,0 1-1 0 0,1 0 0 0 0,-1-1 1 0 0,0 1-1 0 0,0-1 1 0 0,0 1-1 0 0,0 0 1 0 0,1-1-1 0 0,-1 1 1 0 0,0 0-1 0 0,0-1 1 0 0,0 1-1 0 0,1 0 1 0 0,-1 0-1 0 0,0-1 0 0 0,1 1 1 0 0,-1 0-1 0 0,0 0 1 0 0,1-1-1 0 0,-1 1 1 0 0,0 0-1 0 0,1 0 1 0 0,-1 0-1 0 0,0 0 1 0 0,1-1-1 0 0,-1 1 1 0 0,1 0-1 0 0,-1 0 0 0 0,0 0 1 0 0,1 0-1 0 0,-1 0-25 0 0,1 0 9 0 0,1 0-1 0 0,-1 1 1 0 0,0-1-1 0 0,0 0 1 0 0,0 1-1 0 0,0-1 0 0 0,0 1 1 0 0,0-1-1 0 0,0 1 1 0 0,0 0-1 0 0,0 0-8 0 0,21 20-310 0 0,-10-4 462 0 0,-1 1-1 0 0,8 16-151 0 0,10 17-40 0 0,-13-20-154 0 0,-13-24 233 0 0,0-1 0 0 0,0 1 0 0 0,1-1 0 0 0,0 1-39 0 0,11 17-30 0 0,-12-18 2 0 0,1 1 0 0 0,1 0-1 0 0,-1-1 1 0 0,1 0 0 0 0,0 0-1 0 0,2 1 29 0 0,-6-6 12 0 0,-1-1 0 0 0,1 0 0 0 0,-1 1 0 0 0,0-1 0 0 0,1 0 0 0 0,-1 1 0 0 0,0-1 0 0 0,0 0 0 0 0,1 1 0 0 0,-1-1 0 0 0,0 1 0 0 0,0-1 0 0 0,0 1-1 0 0,0-1 1 0 0,1 0 0 0 0,-1 1 0 0 0,0-1 0 0 0,0 1 0 0 0,0-1 0 0 0,0 1 0 0 0,0-1 0 0 0,0 1 0 0 0,0-1 0 0 0,0 1 0 0 0,0-1 0 0 0,0 1 0 0 0,-1-1-13 0 0,-8 12 721 0 0,6-9-490 0 0,-1 0 1 0 0,0 0-1 0 0,0-1 0 0 0,0 1 1 0 0,-3 0-231 0 0,-21 7 355 0 0,0-2 0 0 0,-1 0 0 0 0,-14 1-355 0 0,-25 6 109 0 0,51-10-221 0 0,10-3-195 0 0,1 0-1 0 0,-1 0 0 0 0,0-1 1 0 0,0 0-1 0 0,1 0 1 0 0,-1 0-1 0 0,-7-1 308 0 0,15-1-4970 0 0,1-4-1554 0 0</inkml:trace>
  <inkml:trace contextRef="#ctx0" brushRef="#br1" timeOffset="-128759.523">20511 1842 13944 0 0,'7'-3'271'0'0,"1"1"0"0"0,0 0 0 0 0,1 1 0 0 0,-1 0 1 0 0,0 0-1 0 0,0 0 0 0 0,1 1-271 0 0,-7 1 154 0 0,0-1 0 0 0,1 0-1 0 0,-1 1 1 0 0,0-1 0 0 0,0 1-1 0 0,0 0 1 0 0,0 0-1 0 0,0 0 1 0 0,0 0 0 0 0,0 0-1 0 0,0 0 1 0 0,0 1 0 0 0,0-1-1 0 0,0 1 1 0 0,-1-1 0 0 0,1 1-1 0 0,-1-1 1 0 0,1 1 0 0 0,-1 0-1 0 0,1 0 1 0 0,-1 0 0 0 0,1 2-154 0 0,2 3 226 0 0,-1 0 0 0 0,0 0 1 0 0,0 0-1 0 0,-1 0 0 0 0,1 1 1 0 0,-1 0-227 0 0,0 5 247 0 0,0-1 0 0 0,-1 1 0 0 0,-1-1 0 0 0,0 1 0 0 0,-1 11-247 0 0,-5 20 613 0 0,-1 1-613 0 0,1-8 2 0 0,6-21 280 0 0,0-16-270 0 0,1 1 1 0 0,0-1-1 0 0,0 1 1 0 0,0-1 0 0 0,0 0-1 0 0,0 1 1 0 0,-1-1-1 0 0,1 0 1 0 0,0 0 0 0 0,0 1-1 0 0,0-1 1 0 0,0 0-1 0 0,0 0 1 0 0,0 0 0 0 0,0 0-1 0 0,0 0 1 0 0,0 0-1 0 0,0-1-12 0 0,4 0 16 0 0,-1-1-1 0 0,1 0 1 0 0,-1 0-1 0 0,0 0 0 0 0,1 0 1 0 0,-1-1-1 0 0,-1 0 1 0 0,1 0-1 0 0,0 0 0 0 0,2-3-15 0 0,4-3 38 0 0,-1-2 0 0 0,0 1 0 0 0,0-3-38 0 0,5-7 114 0 0,-1-1 0 0 0,-1-1 0 0 0,-1 0 0 0 0,-1 0 0 0 0,-1-1 0 0 0,-1-1 0 0 0,-1 1 0 0 0,3-19-114 0 0,-5 22 0 0 0,-3 15 0 0 0,-1-1 0 0 0,1 1 0 0 0,-1-1 0 0 0,-1 0 0 0 0,1-5 0 0 0,1-4 0 0 0,-1 13 0 0 0,-1 0 0 0 0,1 0 0 0 0,-1-1 0 0 0,0 1 0 0 0,0 0 0 0 0,0 0 0 0 0,0 0 0 0 0,0-1 0 0 0,-4-30-136 0 0,0 27 427 0 0,3 4-2604 0 0,0 1-5022 0 0,1 1 1013 0 0</inkml:trace>
  <inkml:trace contextRef="#ctx0" brushRef="#br1" timeOffset="-128311.016">20982 2014 13136 0 0,'0'0'382'0'0,"0"0"0"0"0,0 0-182 0 0,0 0 125 0 0,0 0 84 0 0,0 0 21 0 0,0 0 39 0 0,0 0 158 0 0,0 0 68 0 0,-9 11 1217 0 0,-35 47 199 0 0,34-43-1847 0 0,6-11-165 0 0,1 1 1 0 0,0-1-1 0 0,0 1 0 0 0,0 0 1 0 0,0 0-1 0 0,1 0 1 0 0,0 0-1 0 0,0 0 0 0 0,0 0 1 0 0,1 1-1 0 0,-1 5-99 0 0,2-9 61 0 0,0 0-1 0 0,0 1 0 0 0,1-1 0 0 0,-1 0 0 0 0,1 0 1 0 0,-1 1-1 0 0,1-1 0 0 0,0 0 0 0 0,0 0 1 0 0,0 0-1 0 0,0 0 0 0 0,0 0 0 0 0,1 0 1 0 0,-1 0-1 0 0,0 0 0 0 0,1 0 0 0 0,1 1-60 0 0,-2-2 212 0 0,18 10 311 0 0,-14-9-467 0 0,1 0 1 0 0,-1 0-1 0 0,1 0 0 0 0,0-1 1 0 0,0 0-1 0 0,0 0 0 0 0,0-1 1 0 0,0 0-1 0 0,0 0 0 0 0,0 0 1 0 0,0-1-1 0 0,0 1 0 0 0,-1-1 1 0 0,1-1-1 0 0,0 1 0 0 0,2-2-56 0 0,-5 2 54 0 0,26-1-161 0 0,-27 2-505 0 0,7-2-2488 0 0,0 4-4694 0 0</inkml:trace>
  <inkml:trace contextRef="#ctx0" brushRef="#br1" timeOffset="-130761.676">20165 924 10016 0 0,'0'0'230'0'0,"-7"-16"588"0"0,7 15-771 0 0,0 1 1 0 0,-1-1 0 0 0,1 0 0 0 0,0 0-1 0 0,0 1 1 0 0,0-1 0 0 0,0 0 0 0 0,-1 1-1 0 0,1-1 1 0 0,0 0 0 0 0,0 0 0 0 0,0 1-1 0 0,0-1 1 0 0,1 0 0 0 0,-1 1 0 0 0,0-1-1 0 0,0 0 1 0 0,0 0 0 0 0,1 1 0 0 0,-1-1-1 0 0,0 0 1 0 0,1 0-48 0 0,-1 1 112 0 0,1 0 0 0 0,-1-1 0 0 0,1 1 0 0 0,-1 0-1 0 0,1 0 1 0 0,-1 0 0 0 0,1 0 0 0 0,0-1 0 0 0,-1 1 0 0 0,1 0-1 0 0,-1 0 1 0 0,1 0 0 0 0,0 0 0 0 0,-1 0 0 0 0,1 0 0 0 0,-1 0-1 0 0,1 0 1 0 0,-1 1 0 0 0,1-1 0 0 0,0 0 0 0 0,-1 0 0 0 0,1 0-112 0 0,6 3 1250 0 0,0 0 0 0 0,1 1 0 0 0,-1 0 0 0 0,1 1-1250 0 0,1 0 567 0 0,-2 0-494 0 0,0-1 0 0 0,-1 1 0 0 0,5 4-73 0 0,11 9 110 0 0,-14-12-85 0 0,0 0 0 0 0,0 1 0 0 0,-1-1 0 0 0,0 2 0 0 0,0-1 0 0 0,0 1 0 0 0,-1 0 0 0 0,0 0 0 0 0,-1 1 0 0 0,0 0 0 0 0,0 0 0 0 0,-1 0 0 0 0,0 1 0 0 0,-1-1 0 0 0,0 1 0 0 0,0 0 0 0 0,-1 0 0 0 0,0 0 0 0 0,-1 0 0 0 0,0 0 0 0 0,-1 0 0 0 0,0 0-25 0 0,0 0 3 0 0,0-1-1 0 0,-1 0 1 0 0,0 1 0 0 0,-2 1-3 0 0,3-7 0 0 0,-1-1 0 0 0,0 1 0 0 0,0-1 0 0 0,-1 0 0 0 0,1 0 0 0 0,-1 0 0 0 0,0 0 0 0 0,1 0 0 0 0,-1 0 0 0 0,0 0-1 0 0,-1 0 1 0 0,-1 2 0 0 0,-5 2 27 0 0,5-2 11 0 0,-1-1 0 0 0,0 1 1 0 0,0-1-1 0 0,-1-1 0 0 0,1 1 0 0 0,-1-1 0 0 0,0 0 0 0 0,0 0 0 0 0,0 0 0 0 0,-3 0-38 0 0,2-1 0 0 0,0 0 0 0 0,0 0 0 0 0,0 1 0 0 0,0 0 0 0 0,-2 2 0 0 0,8-5-1 0 0,1 1 1 0 0,0-1 0 0 0,-1 0 0 0 0,1 0-1 0 0,0 1 1 0 0,0-1 0 0 0,-1 0-1 0 0,1 0 1 0 0,0 0 0 0 0,-1 0-1 0 0,1 0 1 0 0,0 0 0 0 0,-1 0 0 0 0,1 1-1 0 0,0-1 1 0 0,-1 0 0 0 0,1 0-1 0 0,0 0 1 0 0,-1 0 0 0 0,1 0 0 0 0,0 0-1 0 0,-1-1 1 0 0,1 1 0 0 0,0 0-1 0 0,-1 0 1 0 0,1 0 0 0 0,0 0-1 0 0,-1 0 1 0 0,1 0 0 0 0,0 0 0 0 0,0-1-1 0 0,-1 1 1 0 0,1 0 0 0 0,0 0 0 0 0,18-15-352 0 0,118-57 714 0 0,-113 59-375 0 0,0 0 0 0 0,-1-1-1 0 0,-1-2 1 0 0,0 0 0 0 0,-2-1-1 0 0,12-13 14 0 0,-19 18 0 0 0,3-4 0 0 0,-1 0 0 0 0,10-15 0 0 0,60-88 544 0 0,-81 114-538 0 0,0 0 0 0 0,-1-1 0 0 0,1 1 0 0 0,-1-1 0 0 0,-1 1 0 0 0,1-1 0 0 0,-1 1-1 0 0,0-1 1 0 0,0 0 0 0 0,0 0 0 0 0,-1 0 0 0 0,0 0 0 0 0,0 1 0 0 0,0-1 0 0 0,-1 0-1 0 0,0 0 1 0 0,-1-3-6 0 0,2 7 23 0 0,-1 0 0 0 0,1 0-1 0 0,-1 1 1 0 0,0-1-1 0 0,1 0 1 0 0,-1 0 0 0 0,0 1-1 0 0,0-1 1 0 0,0 0-1 0 0,0 1 1 0 0,-1-1 0 0 0,1 1-1 0 0,0 0 1 0 0,0-1-1 0 0,-1 1 1 0 0,1 0 0 0 0,-1 0-1 0 0,0 0 1 0 0,1 0-1 0 0,-2-1-22 0 0,2 1 0 0 0,0 1 0 0 0,0-1 1 0 0,0 1-1 0 0,0-1 0 0 0,1 0 0 0 0,-1 1 0 0 0,0-1 0 0 0,1 0 0 0 0,-1 0 0 0 0,0 0 0 0 0,1 1 0 0 0,-1-1 0 0 0,1 0 0 0 0,-1 0 0 0 0,1 0 0 0 0,-8-11-13 0 0,8 12-33 0 0,0 0 0 0 0,0 0 0 0 0,0 1 0 0 0,0-1 0 0 0,0 0 0 0 0,0 0 0 0 0,0 0-1 0 0,0 0 1 0 0,0 0 0 0 0,0 0 0 0 0,0 0 0 0 0,0 0 0 0 0,0 0 0 0 0,0 0 0 0 0,0 0 0 0 0,0 0-1 0 0,0 0 1 0 0,0 0 0 0 0,0 0 0 0 0,0 0 0 0 0,0 0 0 0 0,-1 0 0 0 0,1 0 0 0 0,0 1 0 0 0,0-1 0 0 0,0 0-1 0 0,0 0 1 0 0,0 0 0 0 0,0 0 0 0 0,0 0 0 0 0,0 0 0 0 0,0 0 0 0 0,0 0 0 0 0,0 0 0 0 0,0 0-1 0 0,0 0 1 0 0,0 0 0 0 0,0 0 0 0 0,-1 0 0 0 0,1 0 0 0 0,0 0 0 0 0,0 0 0 0 0,0 0 0 0 0,0 0-1 0 0,0 0 1 0 0,0 0 0 0 0,0 0 0 0 0,0 0 0 0 0,0-1 0 0 0,0 1 0 0 0,0 0 0 0 0,0 0 0 0 0,0 0-1 0 0,0 0 1 0 0,0 0 0 0 0,0 0 0 0 0,0 0 0 0 0,0 0 46 0 0,1 6-5060 0 0,-1-4 4641 0 0,1 8-5743 0 0</inkml:trace>
  <inkml:trace contextRef="#ctx0" brushRef="#br1" timeOffset="-130327.201">20882 1082 10448 0 0,'0'0'301'0'0,"0"0"4"0"0,-7 1-141 0 0,-8 2 277 0 0,9-3-182 0 0,0 2-1 0 0,0-1 1 0 0,1 1-1 0 0,-1 0 1 0 0,-3 1-259 0 0,-1 2 362 0 0,1 0 1 0 0,-1 0 0 0 0,1 1-1 0 0,0 1 1 0 0,-5 4-363 0 0,-5 3 495 0 0,13-9-274 0 0,1-1 1 0 0,-1 1-1 0 0,1 0 0 0 0,-1 1-221 0 0,-1 3 362 0 0,6-7-154 0 0,-1 1 0 0 0,0-1 0 0 0,0 0 0 0 0,0 0 0 0 0,0 0 0 0 0,0 0 0 0 0,0 0 0 0 0,-1 0-208 0 0,3-2 18 0 0,0 0 0 0 0,0 0 0 0 0,0 1 0 0 0,0-1 0 0 0,0 0 0 0 0,0 0 0 0 0,-1 0 0 0 0,1 1 0 0 0,0-1 0 0 0,0 0 0 0 0,0 0-1 0 0,0 0 1 0 0,0 1 0 0 0,0-1 0 0 0,0 0 0 0 0,0 0 0 0 0,0 1 0 0 0,0-1 0 0 0,0 0 0 0 0,0 0 0 0 0,0 0 0 0 0,1 1 0 0 0,-1-1-1 0 0,0 0 1 0 0,0 0 0 0 0,0 0 0 0 0,0 1 0 0 0,0-1 0 0 0,0 0 0 0 0,0 0 0 0 0,1 0 0 0 0,-1 0 0 0 0,0 1 0 0 0,0-1 0 0 0,0 0-1 0 0,0 0 1 0 0,1 0 0 0 0,-1 0 0 0 0,0 0 0 0 0,0 0 0 0 0,0 1-18 0 0,9 6 395 0 0,-9-6-341 0 0,5 0 107 0 0,-1 1 0 0 0,0 0 0 0 0,0-1 0 0 0,1 0 0 0 0,-1 0 0 0 0,1-1 0 0 0,-1 1 0 0 0,1-1 0 0 0,-1 0 0 0 0,1 0 0 0 0,2 0-161 0 0,50-8 880 0 0,-54 7-832 0 0,40-6 452 0 0,-15 3-383 0 0,-1-1-1 0 0,0-2 0 0 0,8-3-116 0 0,-32 9-76 0 0,1 1 33 0 0,-1-2-3054 0 0,-3 2 1441 0 0</inkml:trace>
  <inkml:trace contextRef="#ctx0" brushRef="#br1" timeOffset="-123565.93">20289 3730 14544 0 0,'0'0'429'0'0,"0"0"-13"0"0,0 2-269 0 0,-16 47 1230 0 0,-1 0 1 0 0,-16 26-1378 0 0,-7 14 883 0 0,26-53-717 0 0,-8 14-43 0 0,18-40-377 0 0,12-20-182 0 0,2-5-238 0 0,0-1 0 0 0,-2 0 0 0 0,0 0 1 0 0,-1-1-1 0 0,0 0 0 0 0,-1-1 674 0 0,20-49-1538 0 0,59-105-5213 0 0,-63 126 6608 0 0,-21 43 495 0 0,0 1-1 0 0,0 0 0 0 0,0 0 1 0 0,1 0-1 0 0,-1 0 0 0 0,1 0 1 0 0,-1 0-1 0 0,1 1 0 0 0,0-1-351 0 0,-1 1 472 0 0,-1 0 1 0 0,1 1-1 0 0,0-1 0 0 0,0 1 0 0 0,0-1 0 0 0,0 1 0 0 0,-1-1 0 0 0,1 1 0 0 0,0-1 1 0 0,0 1-1 0 0,0 0 0 0 0,0 0 0 0 0,0-1 0 0 0,1 1-472 0 0,6 14 729 0 0,-3-4-490 0 0,-1 0 0 0 0,0 0 0 0 0,0 1-1 0 0,-1 0 1 0 0,-1 0 0 0 0,0 0 0 0 0,0 0-1 0 0,-1 4-238 0 0,1 1 120 0 0,1-1-1 0 0,0 1 0 0 0,3 8-119 0 0,-1-9 22 0 0,-2 0 0 0 0,2 8-22 0 0,3 17 18 0 0,-7-38-37 0 0,2 18 1442 0 0,-2-19-1355 0 0,-1 1 1 0 0,0-1-1 0 0,1 0 0 0 0,-1 0 1 0 0,0 0-1 0 0,0 1 0 0 0,0-1 0 0 0,0 0 1 0 0,0 0-1 0 0,0 1 0 0 0,0-1 1 0 0,0 0-1 0 0,0 0 0 0 0,-1 1 1 0 0,1-1-1 0 0,-1 0 0 0 0,1 0 0 0 0,-1 0 1 0 0,1 0-1 0 0,-1 0 0 0 0,1 1-68 0 0,-1-1 296 0 0,1-1-288 0 0,0 0-1 0 0,0 0 1 0 0,0 0-1 0 0,0 0 1 0 0,1 0-1 0 0,-1 0 1 0 0,0 1-1 0 0,0-1 0 0 0,0 0 1 0 0,0 0-1 0 0,0 0 1 0 0,0 0-1 0 0,0 1 1 0 0,0-1-1 0 0,0 0 1 0 0,0 0-1 0 0,0 0 1 0 0,0 0-1 0 0,0 0 1 0 0,0 1-1 0 0,0-1 0 0 0,-1 0 1 0 0,1 0-1 0 0,0 0 1 0 0,0 0-1 0 0,0 0 1 0 0,0 1-1 0 0,0-1 1 0 0,0 0-1 0 0,0 0 1 0 0,0 0-1 0 0,0 0 1 0 0,0 0-1 0 0,-1 0 0 0 0,1 0 1 0 0,0 1-1 0 0,0-1 1 0 0,0 0-1 0 0,0 0 1 0 0,0 0-1 0 0,-1 0 1 0 0,1 0-1 0 0,0 0 1 0 0,0 0-1 0 0,0 0 1 0 0,0 0-1 0 0,0 0-7 0 0,-9 3 103 0 0,0 0 0 0 0,1 0 0 0 0,-1-1 0 0 0,0 0 0 0 0,0-1 0 0 0,0 0 0 0 0,-8 0-103 0 0,10-1 21 0 0,-166 16-911 0 0,145-15 277 0 0,27-1 400 0 0,0 0 1 0 0,-1-1-1 0 0,1 1 0 0 0,-1 0 1 0 0,1-1-1 0 0,-1 1 0 0 0,1-1 1 0 0,0 1-1 0 0,-1-1 0 0 0,1 0 0 0 0,0 1 1 0 0,0-1-1 0 0,0 0 0 0 0,-1 0 1 0 0,1 0-1 0 0,-1-1 213 0 0,-1-4-6722 0 0</inkml:trace>
  <inkml:trace contextRef="#ctx0" brushRef="#br1" timeOffset="-121695.602">20695 3800 10224 0 0,'0'0'230'0'0,"0"0"30"0"0,0 0 19 0 0,0 0-30 0 0,0 0-63 0 0,0 0 315 0 0,0-1-410 0 0,1 1 0 0 0,-1 0 0 0 0,0 0 0 0 0,0 0 0 0 0,1 0 0 0 0,-1-1 0 0 0,0 1 0 0 0,1 0 0 0 0,-1 0 0 0 0,0 0 0 0 0,0 0 0 0 0,1 0 0 0 0,-1 0 0 0 0,0 0-1 0 0,1 0 1 0 0,-1 0 0 0 0,0 0 0 0 0,1 0 0 0 0,-1 0 0 0 0,0 0 0 0 0,1 0 0 0 0,-1 0-91 0 0,7 6 692 0 0,-5-5-504 0 0,1 1 1 0 0,-1-1-1 0 0,0 1 1 0 0,0 0-1 0 0,0 0 1 0 0,-1 0-1 0 0,1 0 1 0 0,0 0-1 0 0,0 2-188 0 0,14 21 975 0 0,-12-20-740 0 0,0 0-1 0 0,-1 0 1 0 0,0 0-1 0 0,2 5-234 0 0,-2-2 127 0 0,1 0 0 0 0,-2 0 0 0 0,1 1-1 0 0,-1-1 1 0 0,0 1 0 0 0,-1-1 0 0 0,0 1-1 0 0,0 0 1 0 0,-1-1 0 0 0,0 1 0 0 0,-1 0-1 0 0,1-1 1 0 0,-2 1 0 0 0,1 0-1 0 0,-1-1 1 0 0,-1 0 0 0 0,0 1 0 0 0,0-1-1 0 0,-4 7-126 0 0,-11 20 495 0 0,17-34-423 0 0,1-1 9 0 0,0 0-1 0 0,0 0 3 0 0,7-5 26 0 0,13-6 151 0 0,0-1 0 0 0,14-12-260 0 0,-21 13 0 0 0,0 0 0 0 0,-1 0 0 0 0,0-1 0 0 0,0-1 0 0 0,-2 0 0 0 0,2-2 0 0 0,3-10 0 0 0,-2 0 0 0 0,0-1 0 0 0,-1-1 0 0 0,-9 19 45 0 0,0 1 0 0 0,-1-1 0 0 0,1 0 0 0 0,-2 0 0 0 0,1 0 0 0 0,-1 0 0 0 0,0 0 0 0 0,-1-1 0 0 0,0 1 0 0 0,0 0-1 0 0,-1 0 1 0 0,0 0 0 0 0,-1-2-45 0 0,-3 1 151 0 0,4 8-5430 0 0,1 1-1232 0 0</inkml:trace>
  <inkml:trace contextRef="#ctx0" brushRef="#br1" timeOffset="-121351.842">21088 3989 14912 0 0,'0'0'340'0'0,"-7"2"464"0"0,-5 2-566 0 0,1 1 1 0 0,0 0-1 0 0,0 1 1 0 0,1 0-1 0 0,0 1 1 0 0,0 0-1 0 0,0 0 1 0 0,1 1-1 0 0,0 0 1 0 0,-2 4-239 0 0,7-7 179 0 0,1 0-1 0 0,-1 0 1 0 0,2 0 0 0 0,-1 1-1 0 0,1-1 1 0 0,-1 1 0 0 0,1 0 0 0 0,1 0-1 0 0,-1 4-178 0 0,1-9 14 0 0,1 0-1 0 0,0 1 0 0 0,-1-1 0 0 0,1 1 1 0 0,0-1-1 0 0,0 1 0 0 0,0-1 0 0 0,0 1 1 0 0,1-1-1 0 0,-1 1 0 0 0,0-1 0 0 0,1 1 1 0 0,-1-1-1 0 0,1 0 0 0 0,-1 1 0 0 0,1-1 1 0 0,-1 1-1 0 0,1-1 0 0 0,0 0 0 0 0,0 0 1 0 0,0 0-1 0 0,0 1 0 0 0,0-1 0 0 0,0 0 1 0 0,0 0-1 0 0,0 0 0 0 0,0 0 0 0 0,0-1 1 0 0,1 1-1 0 0,-1 0 0 0 0,0 0 0 0 0,1-1 1 0 0,-1 1-1 0 0,0-1 0 0 0,1 1 0 0 0,-1-1 1 0 0,1 0-1 0 0,-1 1 0 0 0,1-1 0 0 0,-1 0 1 0 0,1 0-14 0 0,6 0 156 0 0,1 0 1 0 0,-1 0 0 0 0,0-1-1 0 0,1-1 1 0 0,-1 1-1 0 0,0-1 1 0 0,0-1 0 0 0,0 1-1 0 0,0-1 1 0 0,3-2-157 0 0,26-9 152 0 0,-35 14-149 0 0,0-1 0 0 0,0 0-1 0 0,-1 1 1 0 0,1-1 0 0 0,0 0-1 0 0,-1 0 1 0 0,1 0 0 0 0,-1 0 0 0 0,1 0-1 0 0,0-1-2 0 0,1-1-2 0 0,0 1 1 0 0,0-1-1 0 0,1 1 0 0 0,-1 0 0 0 0,0 0 0 0 0,3-1 2 0 0,14-5-2001 0 0,-15 7 1226 0 0</inkml:trace>
  <inkml:trace contextRef="#ctx0" brushRef="#br1" timeOffset="-107236.411">23693 422 5280 0 0,'0'0'152'0'0,"0"0"10"0"0,0 0-60 0 0,0 0 40 0 0,-13-3 358 0 0,13 3-469 0 0,-32-5 2725 0 0,0 2 0 0 0,-13 1-2756 0 0,15 3 415 0 0,0 2 0 0 0,-24 5-415 0 0,19-2 289 0 0,-31 1-289 0 0,-214 14 132 0 0,-48 3-72 0 0,147-15-44 0 0,-391 25-6 0 0,264-23-188 0 0,16-4 74 0 0,84-3 26 0 0,-69-1 202 0 0,3 0-106 0 0,60-1-68 0 0,32-2 12 0 0,-50 2 65 0 0,-48 2 10 0 0,98 1-86 0 0,-251 10 98 0 0,-133 20-124 0 0,565-35 75 0 0,-115 7-24 0 0,-105 9-5 0 0,-64 8 29 0 0,39-3 0 0 0,-440 29-184 0 0,658-48 184 0 0,-372 23 0 0 0,83-19 53 0 0,18-6-2004 0 0,259-1 1234 0 0,-114-7-906 0 0,73 1 2140 0 0,0 4-1 0 0,0 3 1 0 0,-14 4-517 0 0,67-2-806 0 0,-17-3 806 0 0,10 1-1237 0 0,9 0 432 0 0</inkml:trace>
  <inkml:trace contextRef="#ctx0" brushRef="#br1" timeOffset="-106486.141">15026 719 5496 0 0,'-30'-1'288'0'0,"0"2"0"0"0,-13 2-288 0 0,-82 5 1234 0 0,94-6-665 0 0,16-1-93 0 0,1 1 0 0 0,-1 0 1 0 0,-6 2-477 0 0,-1 0 707 0 0,19-4-582 0 0,1 0-1 0 0,0 0 0 0 0,0 0 1 0 0,-1 1-1 0 0,1-1 1 0 0,0 1-1 0 0,0-1 0 0 0,0 1 1 0 0,0 0-1 0 0,0 0 0 0 0,0 0 1 0 0,0 0-1 0 0,0 0 0 0 0,0 1 1 0 0,1-1-1 0 0,-1 0 1 0 0,0 1-1 0 0,1-1 0 0 0,-2 3-124 0 0,0-1 98 0 0,1 1-1 0 0,-1 0 0 0 0,1 0 0 0 0,0 0 0 0 0,0 1 1 0 0,1-1-1 0 0,-1 0 0 0 0,1 1 0 0 0,-1 2-97 0 0,-4 45 533 0 0,4-29-609 0 0,0 10 2 0 0,2 0 0 0 0,1 4 74 0 0,-1 45 26 0 0,-4 72 204 0 0,0-75 9 0 0,-6 71 176 0 0,4-58-219 0 0,-3 27 28 0 0,0-23 423 0 0,4 25-647 0 0,-2 28 698 0 0,7-147-692 0 0,-20 395 1114 0 0,29-50-240 0 0,-9-344-879 0 0,3 167 150 0 0,-3-132 89 0 0,-2 19-240 0 0,-1 16 176 0 0,2 2-20 0 0,1 64 40 0 0,7 160 604 0 0,7-93-636 0 0,-10-155-128 0 0,13 99-10 0 0,-8-85 84 0 0,3 12 5 0 0,-3-26-168 0 0,-3 3 53 0 0,-3-30-15 0 0,5 20 15 0 0,3 21 1 0 0,8 91-3 0 0,5 68 136 0 0,-17-157-95 0 0,-4-35 9 0 0,0 22-48 0 0,-2-28 64 0 0,0-14-46 0 0,-1-1 0 0 0,0 1-1 0 0,-1 0-17 0 0,-1 11 71 0 0,2-1 0 0 0,1 9-71 0 0,-1 6-124 0 0,2-4-843 0 0,0-20-4747 0 0,0-6-326 0 0</inkml:trace>
  <inkml:trace contextRef="#ctx0" brushRef="#br1" timeOffset="-104527.76">14527 5101 16032 0 0,'0'0'466'0'0,"-1"0"1"0"0,-1-4-299 0 0,2 4-174 0 0,0 0 1 0 0,0 0-1 0 0,-1 0 1 0 0,1-1-1 0 0,0 1 0 0 0,0 0 1 0 0,0-1-1 0 0,0 1 1 0 0,0 0-1 0 0,0 0 1 0 0,-1-1-1 0 0,1 1 0 0 0,0 0 1 0 0,0 0-1 0 0,0-1 1 0 0,0 1-1 0 0,0 0 1 0 0,0-1-1 0 0,0 1 1 0 0,0 0-1 0 0,0 0 0 0 0,0-1 1 0 0,1 1-1 0 0,-1 0 1 0 0,0-1-1 0 0,0 1 1 0 0,0 0-1 0 0,0 0 0 0 0,0-1 1 0 0,0 1-1 0 0,1 0 1 0 0,-1 0-1 0 0,0 0 1 0 0,0-1-1 0 0,0 1 0 0 0,1 0 1 0 0,-1 0-1 0 0,0 0 1 0 0,0-1-1 0 0,0 1 1 0 0,1 0-1 0 0,-1 0 1 0 0,0 0-1 0 0,1 0 6 0 0,8-3-234 0 0,-9 3 226 0 0,160-14-3198 0 0,-107 11 2481 0 0,9 2 725 0 0,5 0-41 0 0,403-9 968 0 0,-186 6-672 0 0,-71 0-200 0 0,76-3 186 0 0,189-13-177 0 0,67-2 74 0 0,-269 15 141 0 0,-80 3 8 0 0,374-10 211 0 0,-121-6-510 0 0,-232 11 227 0 0,87-1 33 0 0,239 4-109 0 0,-325 9-28 0 0,203-5-118 0 0,-74-3 85 0 0,78 1-76 0 0,3-9 265 0 0,-158 2-135 0 0,-73 7-131 0 0,118-4 63 0 0,145 2-65 0 0,-340 7 1 0 0,291-4 128 0 0,-310 0-128 0 0,-38-2 65 0 0,-26 1-66 0 0,-24 3 34 0 0,0 0 0 0 0,0-1 0 0 0,0-1 0 0 0,0 0-1 0 0,7-4-32 0 0,-15 5 52 0 0,1 0 0 0 0,-1 0 0 0 0,0-1 0 0 0,0 0 0 0 0,0 0 0 0 0,0-1 0 0 0,0 1 0 0 0,-1-1 0 0 0,0 0 0 0 0,1 0 0 0 0,-2-1 0 0 0,1 1 0 0 0,2-4-52 0 0,-2 1 112 0 0,-1-1-1 0 0,0 1 0 0 0,-1-1 0 0 0,1 0 0 0 0,0-5-111 0 0,1-3 102 0 0,9-51 400 0 0,-8 33-76 0 0,-1 0 0 0 0,-1-29-426 0 0,0-8 251 0 0,4-103 438 0 0,17-165-49 0 0,-17 54 142 0 0,-4 181-791 0 0,3-40 292 0 0,6-14-283 0 0,0-32 108 0 0,-4 47-64 0 0,-4 36 324 0 0,-9-96-368 0 0,-2 102 14 0 0,-4-136 36 0 0,11 162-50 0 0,1-89 0 0 0,-1 57 0 0 0,2-23 0 0 0,14-1 192 0 0,-2 12-192 0 0,-10 77 0 0 0,4-10 0 0 0,0-7 0 0 0,-1-29 0 0 0,-4-51 0 0 0,-7 38 0 0 0,-2-31 0 0 0,-6-107 0 0 0,2 40 0 0 0,9 178 0 0 0,-1 1 0 0 0,-2-13 0 0 0,-2-4 0 0 0,1 3 0 0 0,-2-1 0 0 0,-1 1 0 0 0,-2 1 0 0 0,-6-14 0 0 0,9 28-59 0 0,-1 0 0 0 0,-1 0 0 0 0,0 1-1 0 0,-1 0 1 0 0,-1 0 0 0 0,-1 1 0 0 0,-12-14 59 0 0,20 28-190 0 0,1 0 1 0 0,-1 0 0 0 0,1 0-1 0 0,-1 0 1 0 0,0 1 0 0 0,-2-1 189 0 0,-15-8-4376 0 0,17 9 3171 0 0,-22-10-5671 0 0</inkml:trace>
  <inkml:trace contextRef="#ctx0" brushRef="#br1" timeOffset="-103684.82">15675 600 6248 0 0,'0'0'19'0'0,"1"-1"1"0"0,-1 1-1 0 0,0-1 1 0 0,0 1-1 0 0,1-1 1 0 0,-1 1-1 0 0,0 0 1 0 0,0-1-1 0 0,0 1 1 0 0,1-1-1 0 0,-1 1 1 0 0,0-1-1 0 0,0 1 1 0 0,0-1-1 0 0,0 1 1 0 0,0-1-1 0 0,0 0 1 0 0,0 1-1 0 0,0-1 1 0 0,0 1-1 0 0,0-1 1 0 0,-1 1-1 0 0,1-1 1 0 0,0 1-1 0 0,0-1-19 0 0,-1 0 18 0 0,0-1 0 0 0,-1 1 0 0 0,1-1 0 0 0,0 1-1 0 0,-1 0 1 0 0,1-1 0 0 0,-1 1 0 0 0,1 0 0 0 0,-1 0-1 0 0,1 0 1 0 0,-1 0 0 0 0,0 0-18 0 0,-6-3 230 0 0,0-1-1 0 0,0 1 1 0 0,0 0 0 0 0,0 1-1 0 0,-1 0 1 0 0,0 0-1 0 0,1 1 1 0 0,-1 0 0 0 0,-6 0-230 0 0,-3 0 131 0 0,-56-4 475 0 0,-9 2-606 0 0,6 5 15 0 0,34 2-15 0 0</inkml:trace>
  <inkml:trace contextRef="#ctx0" brushRef="#br2" timeOffset="-84018.039">16352 6130 14304 0 0,'0'0'421'0'0,"0"0"-12"0"0,0 0-221 0 0,0 0 46 0 0,0 0 43 0 0,0 0 10 0 0,0 0 43 0 0,0 0 179 0 0,0 0 78 0 0,0 0 18 0 0,0 0-18 0 0,0 0-91 0 0,0 0-43 0 0,-9 11 734 0 0,-13 12-812 0 0,0-1 1 0 0,-2 0-1 0 0,0-2 0 0 0,-12 7-375 0 0,18-14 160 0 0,0 2 0 0 0,-5 6-160 0 0,17-16 84 0 0,1 0 0 0 0,0 0 0 0 0,0 1 0 0 0,1-1 0 0 0,-3 6-84 0 0,6-10 8 0 0,0 1 0 0 0,0-1 0 0 0,1 0 0 0 0,-1 1 0 0 0,0-1 0 0 0,1 1 0 0 0,0-1 0 0 0,-1 0 0 0 0,1 1 1 0 0,0-1-1 0 0,0 1 0 0 0,-1-1 0 0 0,1 1 0 0 0,0-1 0 0 0,1 1 0 0 0,-1-1 0 0 0,0 1 0 0 0,0-1 0 0 0,1 1 0 0 0,-1-1 0 0 0,1 1 0 0 0,-1-1 0 0 0,1 1 0 0 0,-1-1 0 0 0,1 0 0 0 0,0 1 0 0 0,0-1 1 0 0,0 0-1 0 0,0 0 0 0 0,0 1-8 0 0,14 13 160 0 0,1 0 1 0 0,1-1 0 0 0,0-1 0 0 0,1-1 0 0 0,3 2-161 0 0,-3-1 207 0 0,0 1 0 0 0,-1 1 0 0 0,-1 1 0 0 0,0 0 0 0 0,2 5-207 0 0,0 0 278 0 0,1-5-101 0 0,-16-14-122 0 0,1 0 0 0 0,-1 1 0 0 0,0-1 0 0 0,-1 1 0 0 0,1 0 1 0 0,0 0-1 0 0,0 1-55 0 0,-2-3-116 0 0,-1-1-18 0 0,0 0-115 0 0,0 0-51 0 0,0 0-11 0 0,0 0-170 0 0,0 0-712 0 0,0 0-314 0 0,0 0-56 0 0</inkml:trace>
  <inkml:trace contextRef="#ctx0" brushRef="#br2" timeOffset="-83601.77">16780 6185 14976 0 0,'0'0'340'0'0,"0"0"50"0"0,0 0 24 0 0,0 0-55 0 0,0 0-140 0 0,-14 6 1636 0 0,3-2-1253 0 0,0 2 0 0 0,0-1 0 0 0,-7 7-602 0 0,-24 11 360 0 0,-45 24-82 0 0,64-36-171 0 0,-1 1 1 0 0,2 1 0 0 0,0 1 0 0 0,0 1-1 0 0,-1 3-107 0 0,22-18 30 0 0,0 1 0 0 0,0 0-1 0 0,0 0 1 0 0,0 0-1 0 0,0 0 1 0 0,0 0 0 0 0,0 0-1 0 0,1 0 1 0 0,-1 0-1 0 0,0 0 1 0 0,1 1 0 0 0,-1-1-1 0 0,1 0 1 0 0,0 0-1 0 0,-1 0 1 0 0,1 1 0 0 0,0-1-1 0 0,-1 0 1 0 0,1 1-1 0 0,0-1 1 0 0,0 0 0 0 0,0 0-1 0 0,0 1-29 0 0,1 0 9 0 0,0 0 1 0 0,-1-1-1 0 0,1 1 1 0 0,0 0-1 0 0,0 0 0 0 0,0-1 1 0 0,0 1-1 0 0,0-1 0 0 0,0 1 1 0 0,0-1-1 0 0,1 1 0 0 0,-1-1 1 0 0,0 0-1 0 0,2 1-9 0 0,4 4 26 0 0,2-1-1 0 0,-1 0 1 0 0,0 0 0 0 0,1-1-1 0 0,7 3-25 0 0,5 2 223 0 0,-2 1-1 0 0,1 1 1 0 0,11 9-223 0 0,-6-4 442 0 0,22 12 68 0 0,-34-18-466 0 0,-8-5-3 0 0,1 0-1 0 0,-1-1 1 0 0,1 0-1 0 0,0 0 1 0 0,1-1 0 0 0,-1 0-1 0 0,1 0 1 0 0,-1 0 0 0 0,5 1-41 0 0,4-2-2320 0 0,-15-2 1070 0 0</inkml:trace>
  <inkml:trace contextRef="#ctx0" brushRef="#br2" timeOffset="-85591.026">14892 6132 10624 0 0,'0'0'241'0'0,"0"0"38"0"0,0 0 10 0 0,0 0-33 0 0,1-1-164 0 0,-1 1-76 0 0,0 0 0 0 0,0 0 0 0 0,1 0 0 0 0,-1 0 0 0 0,0 0 0 0 0,0 0 0 0 0,0 0 0 0 0,0 0 0 0 0,1 0 0 0 0,-1 0 0 0 0,0-1 0 0 0,0 1 0 0 0,0 0 0 0 0,0 0 0 0 0,0 0 0 0 0,0 0 0 0 0,0 0 0 0 0,1 0 0 0 0,-1 0 0 0 0,0-1 0 0 0,0 1 0 0 0,0 0 0 0 0,0 0 0 0 0,0 0 0 0 0,0 0 0 0 0,0 0 0 0 0,0-1 0 0 0,0 1 0 0 0,0 0 0 0 0,0 0 0 0 0,0 0 0 0 0,0 0 0 0 0,0 0 0 0 0,0-1 0 0 0,0 1 0 0 0,0 0 0 0 0,0 0 0 0 0,0 0 0 0 0,0 0 0 0 0,0-1 0 0 0,0 1 0 0 0,0 0 0 0 0,0 0 0 0 0,0 0 0 0 0,0 0 0 0 0,0 0 0 0 0,0-1 0 0 0,0 1 0 0 0,-1 0 0 0 0,1 0 0 0 0,0 0 0 0 0,0 0 0 0 0,0 0 0 0 0,0 0 0 0 0,0 0 0 0 0,0-1 0 0 0,-1 1-16 0 0,1 0 364 0 0,3-2-229 0 0,-2 2 387 0 0,-1 0 80 0 0,0 0 35 0 0,0 0 10 0 0,0 0-30 0 0,0 0-129 0 0,-3 32 1397 0 0,0-24-1612 0 0,1 0 1 0 0,1 0-1 0 0,-1 7-273 0 0,-6 21 485 0 0,-18 44 291 0 0,14-51-552 0 0,9-23-185 0 0,0-1-1 0 0,1 1 0 0 0,-1 0 1 0 0,2 0-1 0 0,-1 1-38 0 0,-5 26 163 0 0,0 5 101 0 0,-2 0 0 0 0,-9 21-264 0 0,17-55 24 0 0,1 1 0 0 0,-1-1 0 0 0,1 0 0 0 0,-1 1 0 0 0,1-1 0 0 0,1 4-24 0 0,0-2 230 0 0,0-20-5 0 0,0 4-139 0 0,0 1 1 0 0,1-1 0 0 0,1 1-1 0 0,-1 0 1 0 0,1 0 0 0 0,1 0 0 0 0,0-1-87 0 0,4-10 26 0 0,0-4-13 0 0,7-13 39 0 0,-3-1 0 0 0,7-35-52 0 0,-13 46-39 0 0,9-23 39 0 0,1-3-58 0 0,11-49-13 0 0,-26 99 71 0 0,-1 0 0 0 0,0 0 0 0 0,0 1 0 0 0,0-1 0 0 0,0 0 0 0 0,0 0 0 0 0,0 0 0 0 0,-1-1 0 0 0,1 3 0 0 0,-1-1 0 0 0,1 0 0 0 0,0 0 0 0 0,0 0 0 0 0,-1 0 0 0 0,2 0 0 0 0,-1 0 0 0 0,0 0 0 0 0,0 0 0 0 0,1 0 0 0 0,-1 0 0 0 0,1 0 0 0 0,-1 0 0 0 0,1 0 0 0 0,1-1 0 0 0,-2 2 0 0 0,0 1 0 0 0,1-1 0 0 0,-1 0 0 0 0,0 1 0 0 0,1-1 0 0 0,-1 0 0 0 0,0 1 0 0 0,0-1 0 0 0,0 0 0 0 0,0 1 0 0 0,0-1 0 0 0,0 0 0 0 0,0 0 0 0 0,0 1 0 0 0,0-1 0 0 0,0 0 0 0 0,1-9 0 0 0,1 3 14 0 0,-1 6 50 0 0,5 20 14 0 0,2 16-225 0 0,8 24 147 0 0,4 14-9 0 0,-10-36 9 0 0,4 6 0 0 0,-4-10 0 0 0,0-5 0 0 0,-4-10 0 0 0,-1 0 0 0 0,0 0 0 0 0,1 14 0 0 0,-2-8 0 0 0,-2-19 0 0 0,-1-1 0 0 0,0 1 0 0 0,0-1 0 0 0,-1 1 0 0 0,0 0 0 0 0,0-1 0 0 0,0 1 0 0 0,0 3 0 0 0,-1 11 21 0 0,1-15-8 0 0,0 0 0 0 0,0 0-1 0 0,-1 1 1 0 0,1-1 0 0 0,-1 0 0 0 0,0 0 0 0 0,0 0 0 0 0,-1 0 0 0 0,1 0 0 0 0,-1 1-13 0 0,0-1 37 0 0,1-3-31 0 0,1 0 1 0 0,-1 0-1 0 0,1 0 1 0 0,-1 0-1 0 0,0-1 0 0 0,1 1 1 0 0,-1 0-1 0 0,0 0 1 0 0,0 0-1 0 0,1-1 1 0 0,-1 1-1 0 0,0 0 0 0 0,0-1 1 0 0,0 1-1 0 0,0-1 1 0 0,0 1-1 0 0,0-1 1 0 0,0 1-1 0 0,0-1 0 0 0,0 0 1 0 0,0 0-1 0 0,0 1-6 0 0,-51 14 675 0 0,31-7-584 0 0,0-2-1 0 0,-23 3-90 0 0,21-6 221 0 0,1 2 0 0 0,-23 6-221 0 0,36-9 67 0 0,-1 0 0 0 0,0 0 1 0 0,0-1-1 0 0,0-1 1 0 0,0 0-1 0 0,-6 0-67 0 0,-2-1-166 0 0,18 1-30 0 0,0 0-41 0 0,0 0-10 0 0,0 0-146 0 0,0 0-612 0 0,1-1-274 0 0,7-6-52 0 0</inkml:trace>
  <inkml:trace contextRef="#ctx0" brushRef="#br2" timeOffset="-85030.676">15141 6132 16208 0 0,'-8'-2'365'0'0,"7"2"56"0"0,1 0 26 0 0,0 0-53 0 0,-1-1-254 0 0,1 1-135 0 0,0 0-1 0 0,0 0 0 0 0,0 0 0 0 0,0 0 1 0 0,0 0-1 0 0,0 1 0 0 0,0-1 0 0 0,0 0 1 0 0,0 0-1 0 0,0 0 0 0 0,0 0 0 0 0,0 0 1 0 0,0 0-1 0 0,0 0 0 0 0,0 0 0 0 0,0 0 1 0 0,0 0-1 0 0,0 0 0 0 0,0 0 0 0 0,0 0 1 0 0,0 1-1 0 0,0-1 0 0 0,0 0 0 0 0,0 0 1 0 0,0 0-1 0 0,0 0 0 0 0,0 0 0 0 0,0 0 1 0 0,0 0-1 0 0,0 0 0 0 0,0 0 0 0 0,0 0 1 0 0,0 0-1 0 0,1 0 0 0 0,-1 0 0 0 0,0 0 0 0 0,0 0 1 0 0,0 0-1 0 0,0 0 0 0 0,0 0 0 0 0,0 1 1 0 0,0-1-1 0 0,0 0 0 0 0,0 0 0 0 0,0 0 1 0 0,0 0-1 0 0,0 0 0 0 0,0 0 0 0 0,0 0-4 0 0,13 17 450 0 0,17 39 676 0 0,-24-37-827 0 0,-5-17-266 0 0,-1 0 1 0 0,1 1-1 0 0,-1-1 1 0 0,1 0-1 0 0,0 1 1 0 0,0-1 0 0 0,0 0-1 0 0,1 2-33 0 0,9 14 236 0 0,0-1 0 0 0,-2 2 0 0 0,0-1 0 0 0,3 14-236 0 0,-8-16 137 0 0,0 1 0 0 0,-1 0 0 0 0,0 1 0 0 0,-2-1 0 0 0,0 1 0 0 0,-2 16-137 0 0,1-23-13 0 0,-2 57 176 0 0,2-65-120 0 0,5-5 39 0 0,5-6-70 0 0,8-17 181 0 0,-2 0 0 0 0,1-4-193 0 0,3-6 146 0 0,-9 16-33 0 0,-2 0-1 0 0,1-5-112 0 0,4-8 113 0 0,-9 20 30 0 0,0-1 1 0 0,-1 1-1 0 0,1-9-143 0 0,-2 7 288 0 0,2-1 0 0 0,3-9-288 0 0,-5 16 82 0 0,0 0-1 0 0,-1 0 1 0 0,0 0-1 0 0,-1 0 1 0 0,0 0-1 0 0,0 0 1 0 0,-1-6-82 0 0,0-8 329 0 0,-1-1-1 0 0,-2-3-328 0 0,3 24 40 0 0,-1 1 0 0 0,1-1 0 0 0,0 0-1 0 0,-1 1 1 0 0,0-1 0 0 0,1 1 0 0 0,-1-1-1 0 0,0 0 1 0 0,0 1 0 0 0,0-1-40 0 0,-10-22 270 0 0,11 18-6614 0 0,0 6-999 0 0</inkml:trace>
  <inkml:trace contextRef="#ctx0" brushRef="#br2" timeOffset="-84571.511">15644 6365 9152 0 0,'-12'-2'558'0'0,"11"1"-227"0"0,0 1 0 0 0,0 0 1 0 0,0-1-1 0 0,0 1 0 0 0,0 0 1 0 0,0 0-1 0 0,0 0 0 0 0,0 0 1 0 0,0 0-1 0 0,-1 0 0 0 0,1 0 1 0 0,0 0-1 0 0,0 0 0 0 0,0 0 1 0 0,0 0-1 0 0,0 1 0 0 0,-1-1-331 0 0,-9 6 454 0 0,-1 0-1 0 0,1 0 0 0 0,0 1 0 0 0,1 1 1 0 0,0 0-1 0 0,0 0 0 0 0,0 1 1 0 0,1 0-1 0 0,1 0 0 0 0,-1 1 1 0 0,1 0-1 0 0,0 3-453 0 0,-3 1 372 0 0,9-12-278 0 0,0 1-1 0 0,0-1 1 0 0,0 0-1 0 0,1 1 1 0 0,-1-1-1 0 0,1 1 1 0 0,-1 2-94 0 0,-2 4 192 0 0,3-8-148 0 0,1 0 0 0 0,-1 0 0 0 0,1 1 0 0 0,-1-1 0 0 0,1 0 1 0 0,-1 1-1 0 0,1-1 0 0 0,0 1 0 0 0,0-1 0 0 0,0 0 0 0 0,0 1 0 0 0,0-1 0 0 0,0 1 0 0 0,0-1 0 0 0,0 0 0 0 0,0 1 1 0 0,1-1-1 0 0,-1 1 0 0 0,0-1 0 0 0,1 0 0 0 0,-1 1 0 0 0,1-1 0 0 0,0 0 0 0 0,-1 0 0 0 0,1 1-44 0 0,1 1 35 0 0,0 0-1 0 0,1-1 1 0 0,-1 1-1 0 0,0 0 1 0 0,1-1-1 0 0,0 0 1 0 0,-1 1-1 0 0,1-1 0 0 0,0 0 1 0 0,0-1-1 0 0,0 1 1 0 0,1 0-35 0 0,42 17 516 0 0,-37-16-496 0 0,88 29 278 0 0,-86-31-271 0 0,-8-2-14 0 0,1 2 0 0 0,0-1-1 0 0,-1 0 1 0 0,1 1 0 0 0,-1 0 0 0 0,1 0 0 0 0,-1 0 0 0 0,0 0 0 0 0,1 0-13 0 0,-3 0 43 0 0,-1-1-97 0 0,0 0-39 0 0,0 0-10 0 0,9 2-2823 0 0,-9-2 1364 0 0</inkml:trace>
  <inkml:trace contextRef="#ctx0" brushRef="#br2" timeOffset="-82490.039">17484 6049 13248 0 0,'0'0'298'0'0,"0"0"46"0"0,0 0 22 0 0,-2-6 62 0 0,2 6-326 0 0,0 0 0 0 0,0 0 1 0 0,0-1-1 0 0,0 1 0 0 0,0 0 1 0 0,0 0-1 0 0,0 0 0 0 0,1 0 1 0 0,-1 0-1 0 0,0-1 0 0 0,0 1 1 0 0,0 0-1 0 0,0 0 1 0 0,0 0-1 0 0,0 0 0 0 0,0 0 1 0 0,0 0-1 0 0,0-1 0 0 0,-1 1 1 0 0,1 0-1 0 0,0 0 0 0 0,0 0 1 0 0,0 0-1 0 0,0 0 0 0 0,0 0 1 0 0,0-1-1 0 0,0 1 0 0 0,0 0 1 0 0,0 0-1 0 0,0 0 1 0 0,0 0-1 0 0,0 0 0 0 0,-1 0 1 0 0,1 0-1 0 0,0 0 0 0 0,0 0 1 0 0,0-1-1 0 0,0 1 0 0 0,0 0 1 0 0,0 0-1 0 0,0 0 0 0 0,-1 0 1 0 0,1 0-1 0 0,0 0 0 0 0,0 0 1 0 0,0 0-1 0 0,0 0 1 0 0,0 0-1 0 0,-1 0 0 0 0,1 0 1 0 0,0 0-1 0 0,0 0 0 0 0,0 0 1 0 0,0 0-1 0 0,0 0 0 0 0,0 0 1 0 0,-1 0-1 0 0,1 0 0 0 0,0 0 1 0 0,0 0-1 0 0,0 0-102 0 0,-6 12 1699 0 0,-6 22-2397 0 0,11-30 1253 0 0,-70 243 656 0 0,59-207-1016 0 0,-13 28-195 0 0,23-64-70 0 0,0 1 1 0 0,0 0-1 0 0,1 0 0 0 0,0 0 1 0 0,0 0-1 0 0,0 2 70 0 0,2-7-49 0 0,0-1-1 0 0,0 1 0 0 0,0-1 0 0 0,0 1 0 0 0,0-1 1 0 0,0 1-1 0 0,0-1 0 0 0,0 0 0 0 0,0 0 1 0 0,0 1-1 0 0,0-1 0 0 0,0-1 50 0 0,10-14-351 0 0,0-1 1 0 0,-1 0-1 0 0,-2-1 1 0 0,1 0-1 0 0,1-9 351 0 0,-4 13-126 0 0,88-213-982 0 0,-69 169 1060 0 0,6-4 48 0 0,-31 61 34 0 0,0 1 0 0 0,0-1 0 0 0,1 0 0 0 0,-1 1-1 0 0,1-1 1 0 0,-1 0 0 0 0,0 1 0 0 0,1-1 0 0 0,0 1-1 0 0,-1-1 1 0 0,1 1 0 0 0,-1-1 0 0 0,1 1 0 0 0,-1-1-1 0 0,1 1 1 0 0,0-1 0 0 0,-1 1 0 0 0,1 0-1 0 0,0-1 1 0 0,0 1 0 0 0,-1 0 0 0 0,1 0 0 0 0,0 0-1 0 0,0 0 1 0 0,0-1-34 0 0,0 2 28 0 0,0-1 0 0 0,0 0 0 0 0,0 0 0 0 0,0 1 0 0 0,0-1 0 0 0,1 1 0 0 0,-1-1 0 0 0,0 1 0 0 0,0-1 0 0 0,-1 1 0 0 0,1 0 0 0 0,0-1 0 0 0,0 1 0 0 0,0 0 0 0 0,0 0-28 0 0,4 5 72 0 0,-1-1 0 0 0,1 1-1 0 0,-2 0 1 0 0,1 0 0 0 0,0 1-72 0 0,61 128 435 0 0,-26-50-582 0 0,-27-61 193 0 0,1 0 1 0 0,1-1-1 0 0,1-1 0 0 0,2 0 0 0 0,2 2-46 0 0,-16-21-6 0 0,-2-2 25 0 0,0 1-1 0 0,0-1 1 0 0,1 0 0 0 0,-1 1 0 0 0,0-1-1 0 0,-1 0 1 0 0,1 1 0 0 0,0-1-1 0 0,0 1 1 0 0,0 0-19 0 0,-1-1 26 0 0,0 0-1 0 0,0 0 0 0 0,0 0 1 0 0,-1 0-1 0 0,1 0 0 0 0,0 0 1 0 0,0 0-1 0 0,-1 0 0 0 0,1 0 1 0 0,0-1-1 0 0,-1 1 0 0 0,1 0 1 0 0,-1 0-1 0 0,1 0 0 0 0,-1 0 1 0 0,1-1-1 0 0,-1 1 0 0 0,0 0 1 0 0,1-1-1 0 0,-1 1 0 0 0,0 0-25 0 0,-3 3 119 0 0,-1-1 0 0 0,0 1 1 0 0,0-1-1 0 0,-1 0 0 0 0,1 0 0 0 0,0-1 0 0 0,-1 1 0 0 0,0-1 0 0 0,1-1 0 0 0,-1 1 0 0 0,-5 0-119 0 0,-14 5 45 0 0,-10 3 67 0 0,-1-1-1 0 0,-26 1-111 0 0,-22 5 158 0 0,-13 2-95 0 0,84-19-172 0 0,5 1-82 0 0,7 1-124 0 0,1 0-79 0 0,0 0-985 0 0,1-1-4056 0 0,1 0-1732 0 0</inkml:trace>
  <inkml:trace contextRef="#ctx0" brushRef="#br2" timeOffset="-81988.845">17934 6074 16040 0 0,'0'0'362'0'0,"0"0"47"0"0,0 0 30 0 0,16 0 110 0 0,-12 1-488 0 0,0-1 0 0 0,0 1 0 0 0,0 0 0 0 0,0 0 0 0 0,0 0 0 0 0,-1 1 0 0 0,1 0-1 0 0,0-1 1 0 0,-1 1 0 0 0,1 0 0 0 0,-1 1 0 0 0,0-1 0 0 0,0 0 0 0 0,1 2-61 0 0,12 7 358 0 0,-9-6-130 0 0,0 1-1 0 0,-1 0 1 0 0,1 0 0 0 0,2 5-228 0 0,4 2 277 0 0,-1 0-90 0 0,-1-1 0 0 0,-1 1 1 0 0,0 1-1 0 0,-1 0 0 0 0,0 0 0 0 0,-1 1 0 0 0,-1 0 0 0 0,-1 0 1 0 0,0 1-1 0 0,0 0 0 0 0,-2 0 0 0 0,0 0 0 0 0,0 9-187 0 0,-3 25 199 0 0,-1-29 2 0 0,0-20-129 0 0,0-1-1 0 0,0 0 0 0 0,0 0 14 0 0,0 0-13 0 0,0 0 5 0 0,0 0 3 0 0,7-4 91 0 0,9-12 134 0 0,-1-2 0 0 0,0 0-1 0 0,8-13-304 0 0,7-10 135 0 0,-8 10-20 0 0,-1-1 1 0 0,-1-1-1 0 0,3-11-115 0 0,-19 35 24 0 0,1 0 30 0 0,0 0 0 0 0,-2 0 0 0 0,1 0 0 0 0,-1-1 1 0 0,0 1-1 0 0,-1-1 0 0 0,0 1 0 0 0,-1-1 0 0 0,1 0 1 0 0,-2 0-1 0 0,0 0 0 0 0,0 0 0 0 0,-1 0 0 0 0,0 0 0 0 0,0 1 1 0 0,-1-1-1 0 0,-3-7-54 0 0,1 8 86 0 0,1 0 1 0 0,-2 1-1 0 0,1 0 0 0 0,-5-5-86 0 0,-7-15 120 0 0,16 27-129 0 0,0 1 0 0 0,0 0 0 0 0,0-1 0 0 0,0 1-1 0 0,0 0 1 0 0,0-1 0 0 0,-1 1 0 0 0,1 0 0 0 0,0-1 0 0 0,0 1 0 0 0,0 0-1 0 0,0-1 1 0 0,-1 1 0 0 0,1 0 0 0 0,0-1 0 0 0,0 1 0 0 0,-1 0 0 0 0,1 0-1 0 0,0 0 1 0 0,0-1 0 0 0,-1 1 0 0 0,1 0 0 0 0,0 0 0 0 0,-1 0 0 0 0,1-1-1 0 0,0 1 1 0 0,-1 0 0 0 0,1 0 0 0 0,0 0 0 0 0,-1 0 0 0 0,1 0 0 0 0,0 0 9 0 0,-2 0-8688 0 0,2 0 1125 0 0</inkml:trace>
  <inkml:trace contextRef="#ctx0" brushRef="#br2" timeOffset="-19925.698">18555 6554 9528 0 0,'0'0'216'0'0,"6"-12"514"0"0,16-16-285 0 0,-1 0 3914 0 0,-20 27-3663 0 0,3-4 1263 0 0,-1 1 1166 0 0,-1 10-2442 0 0,-2 20-514 0 0,-1 0-1 0 0,-2 0 1 0 0,-3 18-169 0 0,1-32 11 0 0,5-11 45 0 0,0-3-37 0 0,1-1 1 0 0,-1 1 0 0 0,1-1-1 0 0,0 1 1 0 0,-1-1-1 0 0,1 1 1 0 0,0 0-1 0 0,1-1 1 0 0,-1 0-20 0 0,6-11-3 0 0,6-22 3 0 0,2-1 0 0 0,10-16 0 0 0,-23 49 0 0 0,0 1 0 0 0,1 0 0 0 0,-1-1 0 0 0,1 1 0 0 0,-1 0 0 0 0,1 0 0 0 0,0 1 0 0 0,0-1 0 0 0,0 0 0 0 0,1 1 0 0 0,-1 0 0 0 0,1 0 0 0 0,-1 0 0 0 0,-1 2 0 0 0,-1-1 0 0 0,0 1 0 0 0,0 0 0 0 0,0 0 0 0 0,0 0 0 0 0,0 0 0 0 0,0 1 0 0 0,0-1 0 0 0,1 0 0 0 0,-1 0 0 0 0,0 1 0 0 0,0-1 0 0 0,0 0 0 0 0,0 1 0 0 0,0-1 0 0 0,0 1 0 0 0,0-1 0 0 0,0 1 0 0 0,-1 0 0 0 0,1 0 0 0 0,0-1 0 0 0,0 1 0 0 0,0 0 0 0 0,-1 0 0 0 0,1 0 0 0 0,0 0 0 0 0,-1-1 0 0 0,1 1 0 0 0,-1 0 0 0 0,1 1 0 0 0,2 2 0 0 0,-1 0 3 0 0,1 0-1 0 0,0 0 0 0 0,-1 1 1 0 0,0-1-1 0 0,0 1 0 0 0,0 0 1 0 0,-1-1-1 0 0,0 1 0 0 0,1 0 0 0 0,-2 0 1 0 0,1 1-3 0 0,0 6 91 0 0,0 0 1 0 0,-1 0 0 0 0,-1-1-1 0 0,0 5-91 0 0,-2-1 76 0 0,0-3-23 0 0,4-12-12 0 0,-1 0 0 0 0,0 0 0 0 0,0 0 0 0 0,0 0 0 0 0,0 0 0 0 0,0 0 0 0 0,0 0 0 0 0,0 0 0 0 0,0 0 0 0 0,0 0 0 0 0,0 0-1 0 0,0 0 1 0 0,0 0 0 0 0,0 0 0 0 0,0 0 0 0 0,0 0 0 0 0,0 0 0 0 0,0 0 0 0 0,1 0-41 0 0,1-6 13 0 0,1 1 0 0 0,1 0 1 0 0,-1-1-1 0 0,3-1-13 0 0,-3 2 8 0 0,1 0 0 0 0,-1 0 0 0 0,0 0 0 0 0,0 0 0 0 0,2-5-8 0 0,-4 7 0 0 0,0 0 0 0 0,0-1 0 0 0,0 1 0 0 0,0 0 0 0 0,0 0 0 0 0,1 0 0 0 0,0 1 0 0 0,-1-1 0 0 0,1 0 0 0 0,0 0 0 0 0,0 1 0 0 0,1 0 0 0 0,-1-1 0 0 0,1 0 0 0 0,15-13 0 0 0,-14 12 0 0 0,1 0 0 0 0,-1 0 0 0 0,1 0 0 0 0,0 1 0 0 0,0-1 0 0 0,0 1 0 0 0,0 0 0 0 0,1 1 0 0 0,1-1 0 0 0,4 6 0 0 0,-10-1 11 0 0,1-1-1 0 0,0 0 0 0 0,-1 0 0 0 0,0 0 1 0 0,1 1-1 0 0,-1-1 0 0 0,0 1 0 0 0,0-1 1 0 0,1 1-1 0 0,-1-1 0 0 0,0 1 0 0 0,-1 0 0 0 0,1 0 1 0 0,0-1-1 0 0,0 1 0 0 0,0 2-10 0 0,0 2 82 0 0,0 0-1 0 0,-1 0 1 0 0,1 0-1 0 0,-1 4-81 0 0,0-5 50 0 0,0 0-1 0 0,0 0 0 0 0,1 0 0 0 0,0 1 0 0 0,1 3-49 0 0,-1-4 77 0 0,0 1 0 0 0,0 0 0 0 0,0 0 0 0 0,-1-1-1 0 0,0 7-76 0 0,2 16 267 0 0,1-1-6 0 0,-2-24-194 0 0,6 4-42 0 0,-3 0 2 0 0,-4-5-131 0 0,10 5-1355 0 0,0-1-4410 0 0,-8-5-1961 0 0</inkml:trace>
  <inkml:trace contextRef="#ctx0" brushRef="#br2" timeOffset="43704.59">7672 1781 12728 0 0,'0'0'289'0'0,"-9"-5"695"0"0,6 2-853 0 0,2 3 3 0 0,1 0 24 0 0,0 0 2 0 0,0 0-16 0 0,0 0-63 0 0,7 3-4130 0 0,-3 2-583 0 0</inkml:trace>
  <inkml:trace contextRef="#ctx0" brushRef="#br1" timeOffset="62814.826">11725 2860 10680 0 0,'10'-8'810'0'0,"17"-29"2280"0"0,8-15-3090 0 0,-28 40 1019 0 0,-1-1 1 0 0,5-12-1020 0 0,-1 2 708 0 0,-6 14-511 0 0,0-1 0 0 0,-1 0-1 0 0,-1 0 1 0 0,0 0-1 0 0,0-1 1 0 0,0-4-197 0 0,0-19 364 0 0,-1-12-364 0 0,-1 19-65 0 0,-1 0 0 0 0,-2 0 0 0 0,0 1 0 0 0,-2-1 0 0 0,-1 1 0 0 0,0 0 0 0 0,-3 0 0 0 0,-8-19 65 0 0,2 20 6 0 0,14 23 20 0 0,1 1 0 0 0,-1 0 0 0 0,0-1-1 0 0,0 1 1 0 0,0 0 0 0 0,0 0 0 0 0,-1 0-1 0 0,1 0 1 0 0,0 0 0 0 0,0 0-1 0 0,-1 0 1 0 0,1 0 0 0 0,0 0 0 0 0,-1 1-1 0 0,1-1-25 0 0,0 1 120 0 0,-1 1-34 0 0,-3 3-54 0 0,0 0 0 0 0,1 0 1 0 0,-1 1-1 0 0,1-1 0 0 0,0 1 1 0 0,0 0-1 0 0,1 0 1 0 0,-1 0-1 0 0,1 1 0 0 0,0-1 1 0 0,1 1-1 0 0,-1 0 0 0 0,1 0 1 0 0,1-1-1 0 0,-1 1 0 0 0,1 1 1 0 0,-1 0-33 0 0,-2 17 166 0 0,1 0 0 0 0,1 0 0 0 0,2 21-166 0 0,0-36 2 0 0,1-1 0 0 0,0 1 0 0 0,1 0 0 0 0,-1-1-1 0 0,2 1 1 0 0,2 7-2 0 0,23 47-1 0 0,-23-52 1 0 0,-2-7 7 0 0,-1 1 0 0 0,1-1 0 0 0,0 0-1 0 0,0 1 1 0 0,0-1 0 0 0,0 0-1 0 0,1-1 1 0 0,0 1 0 0 0,-1-1-1 0 0,1 1 1 0 0,1-1 0 0 0,-1-1 0 0 0,0 1-1 0 0,1 0 1 0 0,-1-1 0 0 0,1 0-1 0 0,0 0 1 0 0,0 0 0 0 0,0-1 0 0 0,0 0-1 0 0,0 0 1 0 0,0 0 0 0 0,0 0-1 0 0,0-1 1 0 0,0 0 0 0 0,1 0 0 0 0,-1 0-1 0 0,0-1 1 0 0,0 0 0 0 0,0 0-1 0 0,0 0 1 0 0,4-2-7 0 0,0 0-6 0 0,0-1 0 0 0,0 0 0 0 0,0-1 0 0 0,-1 1 0 0 0,1-2 0 0 0,-1 1 1 0 0,-1-1-1 0 0,1-1 0 0 0,0 0 6 0 0,16-16-201 0 0,-14 14-58 0 0,0-1 0 0 0,-1 0 0 0 0,1 0 259 0 0,-4 0-204 0 0,-3 7 161 0 0,-1-1 0 0 0,1 1-1 0 0,-1 0 1 0 0,1-1 0 0 0,0 1-1 0 0,0 1 1 0 0,0-1 0 0 0,1 0-1 0 0,-1 1 1 0 0,3-2 43 0 0,-5 3 57 0 0,-1 1 45 0 0,0 0 75 0 0,0 0 30 0 0,1 0-183 0 0,-1 1 0 0 0,1-1 0 0 0,-1 0 0 0 0,1 0 1 0 0,-1 0-1 0 0,1 0 0 0 0,-1 1 0 0 0,1-1 0 0 0,-1 0 0 0 0,0 0 0 0 0,1 1 1 0 0,-1-1-1 0 0,0 0 0 0 0,1 1 0 0 0,-1-1 0 0 0,0 1 0 0 0,1-1 0 0 0,-1 0 1 0 0,0 1-1 0 0,1-1 0 0 0,-1 1 0 0 0,0-1 0 0 0,0 0 0 0 0,0 1 1 0 0,0-1-1 0 0,1 1 0 0 0,-1-1 0 0 0,0 1-24 0 0,3 17 484 0 0,-2-13-190 0 0,1 8 89 0 0,3 17 546 0 0,-4-19-719 0 0,0 0-1 0 0,2 0 1 0 0,-1 0-1 0 0,1 0 0 0 0,1 0 1 0 0,0 1-210 0 0,1 3 137 0 0,-5-13-126 0 0,0-2-8 0 0,1 1 0 0 0,-1-1-1 0 0,0 1 1 0 0,0 0 0 0 0,0-1-1 0 0,0 1 1 0 0,0-1 0 0 0,0 1-1 0 0,1-1 1 0 0,-1 1 0 0 0,0-1-1 0 0,0 1 1 0 0,1-1 0 0 0,-1 1 0 0 0,0-1-1 0 0,1 1 1 0 0,-1-1 0 0 0,1 0-1 0 0,-1 1 1 0 0,0-1 0 0 0,1 0-1 0 0,-1 1 1 0 0,1-1 0 0 0,-1 0-1 0 0,1 1-2 0 0,7 4 54 0 0,-7-5-95 0 0,0 1 1 0 0,0-1 0 0 0,0 1-1 0 0,0-1 1 0 0,0 1 0 0 0,0-1 0 0 0,0 0-1 0 0,0 1 1 0 0,0-1 0 0 0,0 0-1 0 0,0 0 1 0 0,0 0 0 0 0,0 0-1 0 0,0 0 1 0 0,0 0 0 0 0,0 0 0 0 0,0-1-1 0 0,0 1 1 0 0,0 0 0 0 0,0 0-1 0 0,0-1 1 0 0,0 1 0 0 0,0-1-1 0 0,0 1 1 0 0,0-1 0 0 0,0 1 0 0 0,0-1-1 0 0,0 0 1 0 0,0 1 0 0 0,-1-1-1 0 0,1 0 1 0 0,0 0 0 0 0,-1 1 0 0 0,1-1-1 0 0,0 0 1 0 0,-1 0 0 0 0,1 0-1 0 0,-1 0 1 0 0,1 0 0 0 0,-1 0 40 0 0,1-1-451 0 0,7-9-4797 0 0,0-3-1670 0 0</inkml:trace>
  <inkml:trace contextRef="#ctx0" brushRef="#br1" timeOffset="63138.511">12169 2280 12840 0 0,'0'0'280'0'0,"0"0"56"0"0,0 0 16 0 0,0 0 16 0 0,5 6-296 0 0,1 2-72 0 0,1-3 0 0 0,-5 4 0 0 0,5 2-112 0 0,-3 1-40 0 0,2-2-8 0 0,-1 4 0 0 0,6-3-576 0 0,-5 3-128 0 0,-1 2-16 0 0</inkml:trace>
  <inkml:trace contextRef="#ctx0" brushRef="#br1" timeOffset="63468.294">12299 2627 14224 0 0,'0'0'322'0'0,"0"0"45"0"0,0 0 20 0 0,0 0-38 0 0,0 0-126 0 0,0 0 312 0 0,0 0 159 0 0,22-6 3275 0 0,0-24-2978 0 0,-18 24-946 0 0,0 1-1 0 0,1-1 1 0 0,-1 0-1 0 0,4-1-44 0 0,-8 6 0 0 0,10-8 0 0 0,-1 1 0 0 0,2 0 0 0 0,4-3 0 0 0,-11 9 0 0 0,0-1 0 0 0,-1 2 0 0 0,1-1 0 0 0,1 0 0 0 0,-1 1 0 0 0,0 0 0 0 0,0 0 0 0 0,0 0 0 0 0,1 0 0 0 0,-1 1 0 0 0,0-1 0 0 0,1 1 0 0 0,-3 0 0 0 0,0 0 0 0 0,0 0 0 0 0,0 1 0 0 0,0-1 0 0 0,0 0 0 0 0,0 1 0 0 0,0 0 0 0 0,0-1 0 0 0,0 1 1 0 0,0 0-1 0 0,0 0 0 0 0,0 0 0 0 0,0 0 0 0 0,0 0 0 0 0,-1 1 0 0 0,1-1 0 0 0,-1 0 0 0 0,1 1 0 0 0,-1-1 0 0 0,2 2 0 0 0,1 3 48 0 0,0 1 0 0 0,-1-1 1 0 0,1 1-1 0 0,-2-1 0 0 0,2 4-48 0 0,-1-3 86 0 0,-1-1 0 0 0,1 0 0 0 0,1 1 0 0 0,-1-1 0 0 0,4 3-86 0 0,44 53 456 0 0,-46-57-376 0 0,3-1 20 0 0,-6-3-75 0 0,0-1 0 0 0,0 1 0 0 0,0-1 0 0 0,0 0 1 0 0,0 0-1 0 0,1 0 0 0 0,-1 0 0 0 0,0 0 0 0 0,0 0 0 0 0,0 0 0 0 0,0-1 0 0 0,0 1 0 0 0,0-1 0 0 0,0 0 0 0 0,0 1 0 0 0,0-1 0 0 0,2-1-25 0 0,-1 0 23 0 0,0 0 1 0 0,0-1-1 0 0,0 1 0 0 0,0-1 0 0 0,0 0 0 0 0,-1 0 1 0 0,1 0-1 0 0,-1 0 0 0 0,2-2-23 0 0,0-2 22 0 0,0 0 0 0 0,0 0 0 0 0,-1 0 0 0 0,0-1 0 0 0,0 1 0 0 0,-1-1 0 0 0,0 0 1 0 0,-1 0-1 0 0,1-4-22 0 0,-1 3 23 0 0,0-1 0 0 0,-1 0 0 0 0,0 0 0 0 0,-1 0 0 0 0,0 0 0 0 0,-1-5-23 0 0,2 15 0 0 0,-1 0 0 0 0,1-1 0 0 0,0 1 0 0 0,0 0 0 0 0,0 0 0 0 0,0-1 0 0 0,-1 1 0 0 0,1 0 0 0 0,0 0 0 0 0,0-1 0 0 0,0 1 0 0 0,-1 0 0 0 0,1 0 0 0 0,0 0 0 0 0,-1 0 0 0 0,1-1 0 0 0,0 1 0 0 0,0 0 0 0 0,-1 0 0 0 0,1 0 0 0 0,0 0 0 0 0,-1 0 0 0 0,1 0 0 0 0,0 0 0 0 0,0 0 0 0 0,-1 0 0 0 0,1 0 0 0 0,0 0 0 0 0,-1 0 0 0 0,1 0 0 0 0,0 0 0 0 0,-1 0 0 0 0,1 0 0 0 0,0 0 0 0 0,0 0 0 0 0,-1 0 0 0 0,1 1 0 0 0,0-1 0 0 0,-1 0 0 0 0,1 0 0 0 0,0 0 0 0 0,0 0 0 0 0,-1 1 0 0 0,1-1 0 0 0,0 0 0 0 0,0 0 0 0 0,0 1 0 0 0,-1-1 0 0 0,1 0 0 0 0,0 1 0 0 0,-2 0-2 0 0,1 1 1 0 0,0-1-1 0 0,-1 1 0 0 0,1 0 0 0 0,0 0 0 0 0,-1 0 1 0 0,1 0-1 0 0,0 0 0 0 0,1 0 0 0 0,-1 0 0 0 0,0 0 1 0 0,1 0-1 0 0,-1 0 0 0 0,1 1 0 0 0,-1-1 0 0 0,1 0 1 0 0,0 0-1 0 0,0 0 0 0 0,0 1 0 0 0,0 1 2 0 0,1 5-9 0 0,1 0 0 0 0,-1 0 0 0 0,1 0 0 0 0,2 4 9 0 0,-3-9 0 0 0,0-1 0 0 0,1 1 0 0 0,-1-1 0 0 0,1 1 0 0 0,0-1 0 0 0,0 0 0 0 0,0 0 0 0 0,0 0 0 0 0,1 0 0 0 0,-1 0 0 0 0,1-1 0 0 0,-1 1 0 0 0,1-1 0 0 0,0 1 0 0 0,0-1 0 0 0,0 0 0 0 0,1 0 0 0 0,-1-1 0 0 0,0 1 0 0 0,1-1 0 0 0,-1 1 0 0 0,1-1 0 0 0,-1 0 0 0 0,1 0 0 0 0,0-1 0 0 0,-1 1 0 0 0,1-1 0 0 0,0 0 0 0 0,0 0 0 0 0,-1 0 0 0 0,1 0 0 0 0,0 0 0 0 0,-1-1 0 0 0,1 0 0 0 0,1 0 0 0 0,-1-1-17 0 0,6 0-350 0 0,-1-1 0 0 0,-1 0 0 0 0,1 0-1 0 0,0-1 1 0 0,-1-1 0 0 0,0 1 0 0 0,0-1 0 0 0,0 0 0 0 0,-1-1 0 0 0,0 0-1 0 0,3-3 368 0 0,3-7-1576 0 0</inkml:trace>
  <inkml:trace contextRef="#ctx0" brushRef="#br1" timeOffset="63771.784">12911 2120 16671 0 0,'44'-5'382'0'0,"-35"4"54"0"0,-9 1 20 0 0,0 0-55 0 0,0 0-236 0 0,2 0-121 0 0,0 0-1 0 0,0 0 0 0 0,0 0 1 0 0,0 1-1 0 0,0-1 1 0 0,0 1-1 0 0,0-1 0 0 0,0 1 1 0 0,0 0-1 0 0,-1 0 0 0 0,1 0 1 0 0,1 1-44 0 0,22 14 471 0 0,-21-12-389 0 0,10 7 349 0 0,-1 1 0 0 0,-1 1 0 0 0,0 0 0 0 0,5 8-431 0 0,2 1 494 0 0,-14-15-283 0 0,-1 0-1 0 0,1 0 1 0 0,-2 0-1 0 0,1 1 1 0 0,-1-1-1 0 0,0 1 1 0 0,-1 0-1 0 0,2 8-210 0 0,12 30 752 0 0,-8-27-538 0 0,0 0 0 0 0,-1 0 0 0 0,-1 1 0 0 0,-1 0-1 0 0,-1 1 1 0 0,-1-1 0 0 0,0 1 0 0 0,-1 9-214 0 0,-1 19 323 0 0,0-23-48 0 0,-1 1 0 0 0,-2 17-275 0 0,0-7 182 0 0,3-28-163 0 0,-1 0-1 0 0,-1 0 1 0 0,0-1-1 0 0,-1 4-18 0 0,2-11-3 0 0,-6 24 241 0 0,-7 21-238 0 0,10-38-176 0 0,0-1 0 0 0,0 1 0 0 0,-1-1-1 0 0,0 0 1 0 0,-1 0 0 0 0,1 0 0 0 0,-6 5 176 0 0,-15 14-6295 0 0,0-1-2203 0 0</inkml:trace>
  <inkml:trace contextRef="#ctx0" brushRef="#br1" timeOffset="61011.003">10284 2230 11792 0 0,'-1'-5'688'0'0,"-1"-7"443"0"0,2 12-1084 0 0,0 0 1 0 0,0 0-1 0 0,0 0 1 0 0,0 0-1 0 0,-1 0 1 0 0,1 0-1 0 0,0 0 1 0 0,0 0-1 0 0,0 0 0 0 0,0 0 1 0 0,0 0-1 0 0,0 0 1 0 0,0 0-1 0 0,0-1 1 0 0,0 1-1 0 0,0 0 1 0 0,0 0-1 0 0,0 0 1 0 0,0 0-1 0 0,0 0 1 0 0,0 0-1 0 0,1 0 1 0 0,-1 0-1 0 0,0 0 0 0 0,0 0 1 0 0,0 0-1 0 0,0 0 1 0 0,0 0-1 0 0,0 0 1 0 0,0 0-1 0 0,0 0 1 0 0,0 0-1 0 0,0 0 1 0 0,0 0-1 0 0,0 0 1 0 0,0 0-1 0 0,0 0 1 0 0,0 0-1 0 0,0 0 0 0 0,0 0 1 0 0,0 0-1 0 0,0-1 1 0 0,0 1-1 0 0,0 0 1 0 0,0 0-1 0 0,0 0 1 0 0,0 0-1 0 0,0 0 1 0 0,0 0-1 0 0,1 0 1 0 0,-1 0-1 0 0,0 0 1 0 0,0 0-1 0 0,0 0 0 0 0,0 0 1 0 0,0 0-1 0 0,0 1 1 0 0,0-1-1 0 0,0 0 1 0 0,0 0-1 0 0,0 0 1 0 0,0 0-1 0 0,0 0 1 0 0,0 0-1 0 0,0 0 1 0 0,0 0-1 0 0,0 0 1 0 0,0 0-1 0 0,0 0 1 0 0,0 0-49 0 0,5 10 2475 0 0,-13 139 884 0 0,3-92-2700 0 0,3-31-486 0 0,1 0 0 0 0,1-1 0 0 0,2 1 0 0 0,3 17-172 0 0,-2-18-2 0 0,3 14 88 0 0,9 13 110 0 0,-14-51-203 0 0,-1 0 1 0 0,0-1-1 0 0,1 1 0 0 0,-1 0 0 0 0,0 0 0 0 0,1 0 1 0 0,0 0-1 0 0,-1 0 0 0 0,1 0 0 0 0,-1-1 0 0 0,1 1 1 0 0,0 0-1 0 0,0-1 0 0 0,-1 1 0 0 0,1 0 0 0 0,0-1 1 0 0,0 1-1 0 0,0-1 0 0 0,0 1 0 0 0,0-1 0 0 0,0 1 1 0 0,-1-1-1 0 0,1 0 0 0 0,0 0 0 0 0,1 1 7 0 0,-1-1-28 0 0,1 0-39 0 0,1 1 0 0 0,-1-1 0 0 0,0 0 0 0 0,0 0 0 0 0,0 0 0 0 0,0 0 0 0 0,0 0 1 0 0,0-1-1 0 0,0 1 0 0 0,0-1 0 0 0,1 1 0 0 0,-1-1 0 0 0,-1 0 0 0 0,1 1 0 0 0,0-1 1 0 0,0-1 66 0 0,3 0-197 0 0,3-2-82 0 0,1 0 1 0 0,-2-1-1 0 0,1 0 1 0 0,0 0-1 0 0,-1-1 1 0 0,0 0-1 0 0,0 0 0 0 0,-1-1 1 0 0,0 0-1 0 0,2-2 279 0 0,11-17-962 0 0,0-1-1 0 0,2-7 963 0 0,-12 19-233 0 0,13-26 85 0 0,-21 41 184 0 0,-1-1-1 0 0,0 0 1 0 0,0 0-1 0 0,1 1 1 0 0,-1-1-1 0 0,0 0 0 0 0,0 0 1 0 0,0 1-1 0 0,0-1 1 0 0,0 0-1 0 0,0 0 1 0 0,0 0-1 0 0,0 1 1 0 0,0-1-1 0 0,0 0 1 0 0,0 0-1 0 0,0 0 1 0 0,-1 1-1 0 0,1-1 1 0 0,0 0-1 0 0,0 1 1 0 0,-1-1-1 0 0,1 0 1 0 0,-1 1-1 0 0,1-1 1 0 0,-1 0-1 0 0,1 1 1 0 0,-1-1-1 0 0,1 1 1 0 0,-1-1-1 0 0,1 0 1 0 0,-1 1-1 0 0,0 0 0 0 0,1-1 1 0 0,-1 1-1 0 0,0-1-35 0 0,0 1 46 0 0,0 1 0 0 0,0-1-1 0 0,1 0 1 0 0,-1 0 0 0 0,0 1-1 0 0,0-1 1 0 0,1 1 0 0 0,-1-1-1 0 0,1 1 1 0 0,-1-1 0 0 0,0 1-1 0 0,1-1 1 0 0,-1 1 0 0 0,1-1-1 0 0,-1 1 1 0 0,1 0-46 0 0,-3 1 157 0 0,-7 6 67 0 0,1 0 0 0 0,-1 1 0 0 0,2 0 0 0 0,-1 1 0 0 0,1 0 0 0 0,0 0 0 0 0,1 0 0 0 0,1 1 0 0 0,-1 0 0 0 0,2 1 0 0 0,-1 0 0 0 0,2-1 0 0 0,-2 5-224 0 0,4-8 54 0 0,1-4-35 0 0,0-1 1 0 0,0 1 0 0 0,0-1 0 0 0,0 1 0 0 0,0 0 0 0 0,1-1 0 0 0,0 1 0 0 0,0 0 0 0 0,0-1 0 0 0,0 1 0 0 0,0 0 0 0 0,1-1 0 0 0,0 1-1 0 0,0 0 1 0 0,0-1 0 0 0,0 2-20 0 0,0-3 33 0 0,-1-1-28 0 0,1 0-1 0 0,-1 0 1 0 0,0 0-1 0 0,1 0 1 0 0,-1 0-1 0 0,1 0 0 0 0,-1 0 1 0 0,1-1-1 0 0,0 1 1 0 0,-1 0-1 0 0,1 0 1 0 0,0 0-1 0 0,-1-1 1 0 0,1 1-1 0 0,0 0 1 0 0,0-1-1 0 0,0 1 1 0 0,0 0-5 0 0,1-1 6 0 0,0 0 0 0 0,0 0 0 0 0,0 0 0 0 0,0-1 0 0 0,0 1 0 0 0,0 0 1 0 0,0-1-1 0 0,0 1 0 0 0,0-1 0 0 0,-1 0 0 0 0,1 0 0 0 0,0 0 0 0 0,0 0 0 0 0,-1 0 1 0 0,1 0-1 0 0,-1 0 0 0 0,1 0 0 0 0,-1-1 0 0 0,1 1 0 0 0,-1 0 0 0 0,0-1 0 0 0,1 0 1 0 0,-1 1-1 0 0,0-1 0 0 0,1-1-6 0 0,3-6 30 0 0,0 0-1 0 0,0 0 1 0 0,-1 0 0 0 0,2-4-30 0 0,27-84 58 0 0,-31 87-133 0 0,-2 9 68 0 0,0 0 0 0 0,0 0 0 0 0,0 0 0 0 0,0 0 0 0 0,0 0 0 0 0,0 0 0 0 0,1 0 0 0 0,-1 0 0 0 0,0 0 0 0 0,1 0 1 0 0,-1 1-1 0 0,1-1 0 0 0,-1 0 0 0 0,1 0 0 0 0,-1 0 0 0 0,1 0 0 0 0,0 1 0 0 0,-1-1 0 0 0,1 0 0 0 0,0 0 0 0 0,0 1 1 0 0,-1-1-1 0 0,2 0 7 0 0,-1 0-59 0 0,-1 10-128 0 0,2 60 158 0 0,7-19 362 0 0,-2-31-69 0 0,-7-18-128 0 0,0-1-58 0 0,9 2-621 0 0,-8-1 407 0 0,-1-1-1 0 0,1 0 1 0 0,0 0-1 0 0,0 1 0 0 0,0-1 1 0 0,0 0-1 0 0,0 0 0 0 0,0 0 1 0 0,0 0-1 0 0,0 0 0 0 0,-1 0 1 0 0,1 0-1 0 0,1 0 137 0 0,0-1-654 0 0,0 1 0 0 0,-1-1-1 0 0,1 0 1 0 0,0 0 0 0 0,-1 1 0 0 0,1-1-1 0 0,0-1 1 0 0,-1 1 0 0 0,0 0 0 0 0,1 0 654 0 0,4-8-6544 0 0</inkml:trace>
  <inkml:trace contextRef="#ctx0" brushRef="#br1" timeOffset="61940.262">10689 2433 15840 0 0,'0'0'362'0'0,"0"0"47"0"0,0 0 27 0 0,-1 1-54 0 0,0-1-372 0 0,0 1 1 0 0,-1 0-1 0 0,1-1 0 0 0,0 1 1 0 0,0 0-1 0 0,0-1 1 0 0,0 1-1 0 0,0 0 0 0 0,0 0 1 0 0,1 0-1 0 0,-1 0 1 0 0,0 0-1 0 0,0 0 0 0 0,0 0 1 0 0,1 0-1 0 0,-1 0 1 0 0,1 0-1 0 0,-1 0 0 0 0,1 1 1 0 0,-1-1-1 0 0,1 0 1 0 0,0 0-1 0 0,-1 1 0 0 0,1-1 1 0 0,0 0-11 0 0,-1 6 330 0 0,-1-3-134 0 0,1 1 0 0 0,0-1 0 0 0,0 0 0 0 0,0 0 0 0 0,1 0 0 0 0,-1 0 0 0 0,1 1 0 0 0,0-1 0 0 0,1 0-1 0 0,-1 0 1 0 0,1 0 0 0 0,-1 1 0 0 0,1-1 0 0 0,2 3-196 0 0,-3-3 50 0 0,1 0 0 0 0,1 0 0 0 0,-1 0 0 0 0,1 0 0 0 0,-1 0-1 0 0,1 0 1 0 0,0-1 0 0 0,1 1 0 0 0,-1 0 0 0 0,0-1 0 0 0,1 0 0 0 0,0 0 0 0 0,0 0 0 0 0,1 1-50 0 0,10 8 124 0 0,-9-8-67 0 0,-1 0 0 0 0,1 0 0 0 0,0 0 0 0 0,0-1 0 0 0,1 0-1 0 0,-1 0 1 0 0,6 2-57 0 0,-4-3 61 0 0,-2 0-56 0 0,-1-1 0 0 0,1 1 0 0 0,-1 0 0 0 0,1 0 0 0 0,-1 1 0 0 0,0-1 0 0 0,1 1-5 0 0,-5-2 15 0 0,1-1 1 0 0,-1 1-1 0 0,1-1 0 0 0,-1 1 0 0 0,1 0 0 0 0,-1-1 0 0 0,0 1 0 0 0,1-1 0 0 0,-1 1 1 0 0,0 0-1 0 0,0-1 0 0 0,1 1 0 0 0,-1-1 0 0 0,0 1 0 0 0,0 0 0 0 0,0-1 0 0 0,0 1 1 0 0,0 0-1 0 0,0-1 0 0 0,0 1 0 0 0,0 0 0 0 0,0-1 0 0 0,0 1 0 0 0,0 0 0 0 0,0-1 1 0 0,-1 1-1 0 0,1 0 0 0 0,0-1 0 0 0,0 1 0 0 0,-1 0 0 0 0,1-1 0 0 0,0 1 0 0 0,-1-1 1 0 0,1 1-1 0 0,-1-1 0 0 0,1 1-15 0 0,-3 2 63 0 0,0 0-1 0 0,0-1 1 0 0,0 1 0 0 0,0-1 0 0 0,-3 2-63 0 0,2-1 85 0 0,-15 9-40 0 0,-1 0 0 0 0,0-2-1 0 0,-21 8-44 0 0,28-12 2 0 0,12-6-3 0 0,1 1-1 0 0,-1-1 1 0 0,0 1-1 0 0,0-1 0 0 0,0 0 1 0 0,0 1-1 0 0,0-1 1 0 0,1 0-1 0 0,-1 0 0 0 0,0 0 1 0 0,0 1-1 0 0,0-1 1 0 0,0 0-1 0 0,0 0 0 0 0,0 0 1 0 0,0 0-1 0 0,0 0 1 0 0,0-1-1 0 0,1 1 0 0 0,-1 0 1 0 0,0 0-1 0 0,0-1 1 0 0,0 1-1 0 0,0 0 1 0 0,0-1-1 0 0,0 1 2 0 0,3-2-31 0 0,-1 0 0 0 0,1 1 1 0 0,-1 0-1 0 0,1-1 0 0 0,0 1 0 0 0,0 0 0 0 0,-1 0 1 0 0,1 0-1 0 0,0 0 0 0 0,1 0 31 0 0,26-14-43 0 0,34-9-275 0 0,-1-3 0 0 0,29-19 318 0 0,-80 39-59 0 0,0 0 0 0 0,-1-1 0 0 0,1-1 0 0 0,-2 0 0 0 0,1 0 0 0 0,-1-1 0 0 0,-1 0 0 0 0,0 0 0 0 0,0-1 0 0 0,-1 0 59 0 0,-6 9-34 0 0,0 1 1 0 0,0-1-1 0 0,-1 1 1 0 0,1-1-1 0 0,0 0 1 0 0,-1 1-1 0 0,1-1 1 0 0,-1 0-1 0 0,0 0 0 0 0,0 1 1 0 0,1-1-1 0 0,-1 0 1 0 0,0 0-1 0 0,-1 1 34 0 0,1 0-77 0 0,-12-1-59 0 0,8 3 150 0 0,0 0 0 0 0,0 1-1 0 0,0-1 1 0 0,1 1 0 0 0,-1 0 0 0 0,0 0 0 0 0,1 0 0 0 0,0 1-1 0 0,-1-1 1 0 0,1 1 0 0 0,0 0 0 0 0,0 0 0 0 0,1 0 0 0 0,-1 0-1 0 0,-1 3-13 0 0,0-1 114 0 0,0 1 1 0 0,1 0-1 0 0,-1 0 0 0 0,1 0 0 0 0,1 0 0 0 0,-1 1 0 0 0,1-1 1 0 0,0 1-1 0 0,0 1-114 0 0,1-1 57 0 0,1 0 0 0 0,0 0 0 0 0,0 0 0 0 0,1 0 0 0 0,-1 0 0 0 0,1 0 0 0 0,1 0 0 0 0,0 3-57 0 0,0-2 37 0 0,0-3-28 0 0,-1 0 1 0 0,1-1-1 0 0,0 1 0 0 0,1 0 1 0 0,-1-1-1 0 0,1 1 0 0 0,0-1 1 0 0,0 0-1 0 0,0 0 0 0 0,1 0 1 0 0,-1-1-1 0 0,1 1 0 0 0,0-1 1 0 0,3 3-10 0 0,-4-5 15 0 0,0 1 1 0 0,0-1-1 0 0,0 1 1 0 0,0-1-1 0 0,0 0 1 0 0,1 0-1 0 0,-1 0 1 0 0,0-1-1 0 0,1 1 1 0 0,-1-1 0 0 0,0 0-1 0 0,1 0 1 0 0,-1 0-1 0 0,0 0 1 0 0,1 0-16 0 0,0-1 26 0 0,0 1 0 0 0,0-1 1 0 0,1 0-1 0 0,-1 0 0 0 0,0-1 1 0 0,-1 1-1 0 0,1-1 1 0 0,0 0-1 0 0,0 0 0 0 0,-1 0 1 0 0,1 0-1 0 0,1-2-26 0 0,1 0 0 0 0,-1-2 0 0 0,1 1 0 0 0,-1-1-1 0 0,0 0 1 0 0,0 0 0 0 0,-1 0 0 0 0,0 0 0 0 0,0-1 0 0 0,0 0 0 0 0,-1 0 0 0 0,2-4 0 0 0,-1 0-172 0 0,-2 3-117 0 0,2-1 0 0 0,-1 0 1 0 0,1 1-1 0 0,1 0 1 0 0,-1 0-1 0 0,2 0 1 0 0,1-3 288 0 0,3-6-710 0 0,-8 15 679 0 0,-1 1 11 0 0,0 0 1 0 0,-1 0 0 0 0,1 1 0 0 0,0-1 0 0 0,-1 0 0 0 0,1 1 0 0 0,0-1 0 0 0,0 1 0 0 0,0-1 0 0 0,0 1 0 0 0,0-1 0 0 0,0 1 0 0 0,0 0 0 0 0,-1-1 0 0 0,1 1 0 0 0,0 0 0 0 0,0 0 0 0 0,1-1 19 0 0,10 35-424 0 0,-10-26 522 0 0,-1 0 1 0 0,0 0-1 0 0,0 1 1 0 0,-1-1 0 0 0,0 0-1 0 0,0 0 1 0 0,-2 5-99 0 0,1-4 104 0 0,1-1 0 0 0,-1 0 0 0 0,1 0 0 0 0,1 1 0 0 0,0-1 0 0 0,0 0 0 0 0,1 6-104 0 0,0-8 191 0 0,0 1-1 0 0,-1 0 1 0 0,0 0-1 0 0,0 0 0 0 0,-1 5-190 0 0,0-11 212 0 0,6 12 1092 0 0,-6-29-1129 0 0,2 1 0 0 0,-1 0 0 0 0,2-1 0 0 0,0 1 0 0 0,1 0 0 0 0,0 1 0 0 0,1-1 0 0 0,2-3-175 0 0,-1 7-431 0 0,-1 0 0 0 0,1 0-1 0 0,1 0 1 0 0,6-7 431 0 0,-7 11-1197 0 0,0 0 0 0 0,0 0 0 0 0,1 1 1 0 0,0 0-1 0 0,0 1 0 0 0,6-5 1197 0 0,-3 5-6865 0 0</inkml:trace>
  <inkml:trace contextRef="#ctx1" brushRef="#br3">3966 4557,'0'0,"0"0,0 0</inkml:trace>
  <inkml:trace contextRef="#ctx0" brushRef="#br2" timeOffset="37620.825">318 4729 7200 0 0,'0'0'165'0'0,"0"0"22"0"0,0 0 6 0 0,2 1-28 0 0,0 1-137 0 0,-1-2-28 0 0,0 1 0 0 0,0 0 0 0 0,0-1 1 0 0,0 1-1 0 0,0-1 0 0 0,0 1 1 0 0,0-1-1 0 0,0 1 0 0 0,0-1 0 0 0,0 0 1 0 0,1 0-1 0 0,-1 1 0 0 0,0-1 1 0 0,0 0-1 0 0,0 0 0 0 0,0 0 0 0 0,1 0 1 0 0,-1 0-1 0 0,0-1 0 0 0,0 1 0 0 0,0 0 1 0 0,1 0-1 0 0,18-4 507 0 0,0-1-1 0 0,7-3-506 0 0,23-5 777 0 0,25-9 293 0 0,-35 10-762 0 0,-7 1-68 0 0,3 0 138 0 0,0-2 0 0 0,-1-2 0 0 0,30-17-378 0 0,40-16 650 0 0,30-5-85 0 0,-36 13-777 0 0,60-27 737 0 0,-144 60-438 0 0,25-12 120 0 0,-2-2-1 0 0,5-5-206 0 0,2-1 189 0 0,0 2 1 0 0,17-4-190 0 0,-4 1 27 0 0,11-10-27 0 0,-14 6 172 0 0,52-33 265 0 0,-36 20-155 0 0,39-26-269 0 0,-69 44-14 0 0,-22 15 28 0 0,0-1 0 0 0,11-10-27 0 0,56-44 11 0 0,-22 18-11 0 0,64-49 0 0 0,-96 77 29 0 0,0 1 1 0 0,3 1-30 0 0,32-20 15 0 0,25-12 92 0 0,-50 22-175 0 0,-3 2 33 0 0,3 0 35 0 0,1-3 179 0 0,-11 7-124 0 0,4-3-55 0 0,18-11 0 0 0,20-13 0 0 0,-22 17 22 0 0,-13 8 161 0 0,4 0-183 0 0,-8 5 172 0 0,4-5-172 0 0,22-13 134 0 0,92-48-6 0 0,-96 54-29 0 0,33-11-99 0 0,36-20 273 0 0,-72 35 41 0 0,1 3 0 0 0,7 0-314 0 0,9-3-56 0 0,-30 12 26 0 0,13-2 30 0 0,12-4 228 0 0,11-2-78 0 0,1 3 0 0 0,72-8-150 0 0,-133 26-34 0 0,24-2 62 0 0,0 1-1 0 0,0 3 0 0 0,20 2-27 0 0,-8 0 6 0 0,-18 0 40 0 0,1 2-1 0 0,9 3-45 0 0,-26-3 27 0 0,24-1-4 0 0,-31-2 53 0 0,0 1 0 0 0,1 0 0 0 0,-1 1-1 0 0,3 1-75 0 0,8 2 9 0 0,28 8 118 0 0,17 8-127 0 0,-28-6 8 0 0,11 7-8 0 0,-2-1 68 0 0,-44-19-60 0 0,0 1 0 0 0,-1 0 0 0 0,1 0-1 0 0,-1 0 1 0 0,1 1 0 0 0,0 0-8 0 0,-1 0 3 0 0,1 0 1 0 0,0 0-1 0 0,0 0 1 0 0,1-1-1 0 0,0 0-3 0 0,36 27 75 0 0,11 1 32 0 0,12 5-33 0 0,-59-32-68 0 0,0 0 0 0 0,0 0 0 0 0,-1 0 0 0 0,1 0 0 0 0,-1 2-6 0 0,14 10 58 0 0,-16-14-21 0 0,0 1-1 0 0,0 0 0 0 0,0 0 1 0 0,0 1-1 0 0,-1-1 0 0 0,2 2-36 0 0,9 12 262 0 0,10 11-310 0 0,-11-16 76 0 0,0 0 0 0 0,0-1 0 0 0,5 2-28 0 0,6 12 208 0 0,-16-19-195 0 0,0 0-1 0 0,0 0 1 0 0,5 8-13 0 0,10 9 113 0 0,-16-13-68 0 0,1 0-13 0 0,-5-8-26 0 0,1 1 1 0 0,-1-1-1 0 0,0 1 0 0 0,0 0 0 0 0,0 0 0 0 0,-1 0 0 0 0,2 2-6 0 0,2 4 21 0 0,-4-8-16 0 0,0 1 0 0 0,1-1 0 0 0,-1 1 0 0 0,0-1 0 0 0,1 1 0 0 0,-1-1 0 0 0,1 0 0 0 0,-1 0-1 0 0,1 0 1 0 0,0 0-5 0 0,0 1 4 0 0,-1-1-1 0 0,1 0 1 0 0,0 0-1 0 0,0 1 1 0 0,-1-1-1 0 0,1 1 1 0 0,-1-1-1 0 0,1 1 1 0 0,-1 0-1 0 0,0 0-3 0 0,1 0 9 0 0,-1 0 0 0 0,1 0 0 0 0,-1 0 0 0 0,1-1 0 0 0,0 1 0 0 0,0 0 0 0 0,-1-1 0 0 0,1 1-1 0 0,0-1 1 0 0,2 1-9 0 0,-2-1 9 0 0,0 0 0 0 0,0 1 0 0 0,0-1 0 0 0,0 1 0 0 0,-1-1-1 0 0,1 1 1 0 0,0 0 0 0 0,-1 0 0 0 0,1-1 0 0 0,0 3-9 0 0,0-2 4 0 0,-1-1 0 0 0,0 1 0 0 0,1-1 0 0 0,-1 1 0 0 0,1-1 0 0 0,-1 0 0 0 0,1 0 0 0 0,0 0 0 0 0,-1 0 0 0 0,1 0 0 0 0,0 0 0 0 0,1 0-4 0 0,-1 0 3 0 0,-1 0 0 0 0,1-1 0 0 0,-1 1 0 0 0,1 0 0 0 0,-1 0 0 0 0,1 0 0 0 0,-1 0 0 0 0,0 0 0 0 0,0 0 0 0 0,1 0 0 0 0,-1 0 0 0 0,0 1 0 0 0,0-1 0 0 0,0 0 0 0 0,0 1-3 0 0,10 10 56 0 0,-10-11-55 0 0,-1 0-1 0 0,1-1 1 0 0,0 1 0 0 0,0 0-1 0 0,0 0 1 0 0,-1 0-1 0 0,1 0 1 0 0,0 0-1 0 0,-1 0 1 0 0,1 0-1 0 0,-1 0 1 0 0,1 0-1 0 0,-1 0 1 0 0,1 0-1 0 0,-1 1 3 0 0,0-1-1 0 0,1 0 1 0 0,-1 1-1 0 0,0-1 1 0 0,1 1 0 0 0,-1-1-1 0 0,1 0 1 0 0,0 1-1 0 0,-1-1 1 0 0,1 0-1 0 0,0 0 1 0 0,0 1 0 0 0,0-1-1 0 0,0 0 1 0 0,0 0-1 0 0,0 0 1 0 0,0 0-1 0 0,0 0 1 0 0,0 0 0 0 0,1 0-3 0 0,6 7 1 0 0,-4-5 11 0 0,0 1-1 0 0,0 0 1 0 0,0-1-1 0 0,0 0 0 0 0,4 2-11 0 0,-4-2 1 0 0,0-1 0 0 0,0 1 0 0 0,-1 0 0 0 0,1 0 0 0 0,-1 0 0 0 0,0 1-1 0 0,1-1 1 0 0,0 3-1 0 0,13 13 0 0 0,-14-17 0 0 0,0 1 0 0 0,0 0 0 0 0,-1 0 0 0 0,1 0 0 0 0,-1 0 0 0 0,0 0 0 0 0,0 1 0 0 0,0-1 0 0 0,30 45 11 0 0,-6-12 42 0 0,-12-17-53 0 0,-6-9-1 0 0,0-1-1 0 0,1-1 0 0 0,2 3 2 0 0,20 20 59 0 0,-14-13 27 0 0,16 15-86 0 0,-19-20 19 0 0,1 2 0 0 0,-2 0-1 0 0,2 3-18 0 0,18 18 73 0 0,-9-11-16 0 0,22 21 336 0 0,-40-39-330 0 0,0-1 1 0 0,0 0-1 0 0,5 3-63 0 0,1 2-205 0 0,25 20 465 0 0,21 13-260 0 0,20 17 271 0 0,-24-16-426 0 0,-38-32 205 0 0,-8-7-32 0 0,0 1 0 0 0,-1 0 0 0 0,0 0 0 0 0,-1 0 0 0 0,2 2-18 0 0,-3-4 7 0 0,0 0 1 0 0,0 0-1 0 0,1 0 0 0 0,0 0 0 0 0,0-1 0 0 0,0 0 0 0 0,1 0 1 0 0,4 1-8 0 0,12 8 2 0 0,9 9 36 0 0,-3-4 42 0 0,10 6-80 0 0,-23-15 5 0 0,-1 0 1 0 0,10 10-6 0 0,7 5-1 0 0,27 19 1 0 0,34 22 144 0 0,-77-55-144 0 0,-1-2 0 0 0,2 1 0 0 0,-1-2 0 0 0,1 0 0 0 0,0-1 0 0 0,0-1 0 0 0,7 1 0 0 0,-22-6 0 0 0,47 17 55 0 0,12 2 18 0 0,-40-13-73 0 0,0 0 0 0 0,0 1 0 0 0,-1 1 0 0 0,1 1 0 0 0,-13-6 0 0 0,79 33 0 0 0,-56-16 0 0 0,35 10 11 0 0,-38-17 53 0 0,0-2 1 0 0,3 0-65 0 0,6 2 164 0 0,155 66 392 0 0,-174-71-502 0 0,-7-4-21 0 0,0 0 0 0 0,0 0 0 0 0,0-1 0 0 0,0-1-33 0 0,69 20 314 0 0,120 19-386 0 0,-193-39-82 0 0,152 26-285 0 0,-91-18-5505 0 0,-7-2-1550 0 0</inkml:trace>
  <inkml:trace contextRef="#ctx0" brushRef="#br2" timeOffset="40841.496">6509 2317 5096 0 0,'-7'5'5085'0'0,"-27"17"-3970"0"0,-9-5-232 0 0,30-13-655 0 0,0 1 0 0 0,0 0 1 0 0,-8 6-229 0 0,6-3 438 0 0,1-2 0 0 0,-9 3-438 0 0,-6 4 92 0 0,-18 6 30 0 0,26-11-26 0 0,1 1 0 0 0,0 0 0 0 0,-4 4-96 0 0,10-5 81 0 0,0-1 0 0 0,0-1 0 0 0,-15 5-81 0 0,10-5 81 0 0,0 2 1 0 0,-2 2-82 0 0,-50 23 190 0 0,35-17-75 0 0,1 2 1 0 0,-3 3-116 0 0,30-16 25 0 0,0 1 1 0 0,0-1 0 0 0,1 1-1 0 0,0 1 1 0 0,-3 2-26 0 0,-7 7 62 0 0,13-12-37 0 0,0-1 0 0 0,0 1 1 0 0,1 0-1 0 0,-1 0 0 0 0,1 1 0 0 0,-3 3-25 0 0,6-8 1 0 0,-8 15 42 0 0,-1-1-1 0 0,-1 0 0 0 0,-6 7-42 0 0,6-8 48 0 0,-10 12-32 0 0,19-23-4 0 0,-7 2 14 0 0,7-4-145 0 0,1 0-172 0 0,0 0-43 0 0,2-1 193 0 0,0 0 1 0 0,0 0-1 0 0,0 0 1 0 0,0 0-1 0 0,-1-1 1 0 0,1 1-1 0 0,0-1 1 0 0,-1 1 0 0 0,1-1-1 0 0,-1 0 1 0 0,0 0-1 0 0,1 0 1 0 0,-1 1-1 0 0,0-1 1 0 0,0-1 140 0 0,14-19-4155 0 0,-8 8 425 0 0</inkml:trace>
  <inkml:trace contextRef="#ctx0" brushRef="#br2" timeOffset="41196.251">5792 2564 7792 0 0,'5'-3'444'0'0,"-4"2"-336"0"0,-1 1 1 0 0,0 0 0 0 0,0 0-1 0 0,1 0 1 0 0,-1 0-1 0 0,0-1 1 0 0,1 1 0 0 0,-1 0-1 0 0,0 0 1 0 0,1 0-1 0 0,-1 0 1 0 0,0 0 0 0 0,1 0-1 0 0,-1 0 1 0 0,0 0-1 0 0,1 0 1 0 0,-1 0 0 0 0,0 0-1 0 0,1 0 1 0 0,-1 0-1 0 0,0 0 1 0 0,1 0 0 0 0,-1 0-1 0 0,0 1 1 0 0,1-1-1 0 0,-1 0 1 0 0,0 0 0 0 0,1 0-1 0 0,-1 0 1 0 0,0 1-1 0 0,0-1 1 0 0,1 0 0 0 0,-1 0-1 0 0,0 1 1 0 0,0-1-1 0 0,1 0-108 0 0,-1 1 75 0 0,0 0 0 0 0,-1 0-1 0 0,1 0 1 0 0,0-1 0 0 0,0 1-1 0 0,0 0 1 0 0,0 0 0 0 0,-1 0 0 0 0,1-1-1 0 0,0 1 1 0 0,-1 0 0 0 0,1 0-1 0 0,-1-1 1 0 0,1 1-75 0 0,-16 22 401 0 0,-23 24 607 0 0,22-26-812 0 0,13-15-173 0 0,0-1 1 0 0,0 1 0 0 0,-1-1-1 0 0,-5 4-23 0 0,-4 8 58 0 0,11-13-47 0 0,0 1 0 0 0,-1-1 1 0 0,0 0-1 0 0,1 0 0 0 0,-2-1 0 0 0,1 1 0 0 0,-1 0-11 0 0,4-3 71 0 0,1-1 84 0 0,1 0-110 0 0,0 1 1 0 0,0 0 0 0 0,0-1 0 0 0,1 1 0 0 0,-1-1 0 0 0,0 1 0 0 0,0-1 0 0 0,0 0 0 0 0,0 1-1 0 0,1-1 1 0 0,-1 0 0 0 0,1 0-46 0 0,5 0 46 0 0,0 0 0 0 0,0 0-1 0 0,0-1 1 0 0,0 0 0 0 0,5-2-46 0 0,28-2 345 0 0,-26 5-237 0 0,0 0 1 0 0,0-1 0 0 0,0 0 0 0 0,-1-1-1 0 0,7-3-108 0 0,-18 5 78 0 0,9-1 19 0 0,-6 1-79 0 0,-1 0 0 0 0,0 0 1 0 0,1 1-1 0 0,-1-1 0 0 0,0 1 0 0 0,1 0 0 0 0,-1 0 0 0 0,0 0 0 0 0,1 1-18 0 0,9 2-599 0 0,-3-1-3869 0 0,-5-2-770 0 0</inkml:trace>
  <inkml:trace contextRef="#ctx0" brushRef="#br2" timeOffset="42949.92">7014 1981 9904 0 0,'0'0'222'0'0,"-7"-14"637"0"0,6 12-624 0 0,0 1 0 0 0,0 0 0 0 0,-1-1 1 0 0,1 1-1 0 0,0 0 0 0 0,-1 0 0 0 0,1 0 0 0 0,-1 0 0 0 0,0 0 0 0 0,1 0 0 0 0,-1 0 1 0 0,0 1-1 0 0,1-1 0 0 0,-1 0 0 0 0,0 1 0 0 0,0 0 0 0 0,-1-1-235 0 0,2 1 274 0 0,1 0-249 0 0,-1 1 0 0 0,1-1 0 0 0,0 0 0 0 0,-1 1 0 0 0,1-1 0 0 0,-1 0 1 0 0,1 0-1 0 0,0 1 0 0 0,-1-1 0 0 0,1 0 0 0 0,-1 0 0 0 0,1 0 0 0 0,-1 0 1 0 0,1 1-1 0 0,0-1 0 0 0,-1 0 0 0 0,1 0 0 0 0,-1 0 0 0 0,1 0 0 0 0,-1 0 1 0 0,1 0-1 0 0,-1 0 0 0 0,1 0 0 0 0,-1-1 0 0 0,1 1-25 0 0,-9 1 666 0 0,3 3-559 0 0,0 1 0 0 0,0-1 0 0 0,0 1 0 0 0,1 0 0 0 0,0 0 0 0 0,0 1 0 0 0,-1 2-107 0 0,-13 13 252 0 0,-8 13 204 0 0,2-2-212 0 0,22-28-215 0 0,0 0-1 0 0,0 0 1 0 0,1 0-1 0 0,0 0 0 0 0,0 1 1 0 0,0-1-1 0 0,0 0 1 0 0,1 1-1 0 0,0 0 0 0 0,-1 2-28 0 0,-2 35 272 0 0,4-41-263 0 0,0 0-1 0 0,0 0 0 0 0,0 0 0 0 0,0 0 0 0 0,0 0 1 0 0,0 0-1 0 0,0 0 0 0 0,1 0 0 0 0,-1 0 0 0 0,0 0 1 0 0,1 0-1 0 0,-1 0 0 0 0,1 0 0 0 0,-1 0 0 0 0,1 0 0 0 0,-1 0 1 0 0,1 0-1 0 0,0 0 0 0 0,-1 0 0 0 0,1 0 0 0 0,0-1 1 0 0,0 1-1 0 0,-1 0 0 0 0,1 0 0 0 0,0-1 0 0 0,0 1 1 0 0,0-1-1 0 0,0 1 0 0 0,0-1 0 0 0,0 1 0 0 0,0-1-8 0 0,0 0 2 0 0,0 1 73 0 0,-1-1-6 0 0,2 0-5 0 0,4-1-24 0 0,1 1 0 0 0,-1-1 0 0 0,1 0 0 0 0,-1-1 0 0 0,1 1-1 0 0,-1-1 1 0 0,0 0 0 0 0,0-1 0 0 0,0 0 0 0 0,0 0-1 0 0,2-2-39 0 0,4-2 13 0 0,-2-1-1 0 0,1 0 1 0 0,-1-1-1 0 0,0 0 0 0 0,2-3-12 0 0,-3 1 11 0 0,0 0-1 0 0,-1-1 0 0 0,0 0 1 0 0,-1 0-1 0 0,-1-1 0 0 0,1-2-10 0 0,-5 12 1 0 0,2-5 39 0 0,-2 3-38 0 0,0 0 0 0 0,1 0 1 0 0,0 1-1 0 0,0-1 0 0 0,0 1 0 0 0,2-2-2 0 0,-5 5 3 0 0,8-3 61 0 0,-8 4-59 0 0,1 0 1 0 0,-1 0-1 0 0,1 0 1 0 0,0 0-1 0 0,-1 1 0 0 0,1-1 1 0 0,-1 0-1 0 0,1 1 0 0 0,-1-1 1 0 0,0 0-1 0 0,1 0 1 0 0,-1 1-1 0 0,1-1 0 0 0,-1 1 1 0 0,0-1-1 0 0,1 0 0 0 0,-1 1 1 0 0,0-1-1 0 0,1 1 0 0 0,-1-1 1 0 0,0 1-1 0 0,1-1 1 0 0,-1 1-1 0 0,0-1 0 0 0,0 1 1 0 0,0 0-1 0 0,0-1 0 0 0,0 1-5 0 0,7 16 48 0 0,-7-16-26 0 0,8 27 108 0 0,0 0 0 0 0,-2 1-1 0 0,0 12-129 0 0,-4-25 18 0 0,2 16 57 0 0,-2 0 0 0 0,-1 0 0 0 0,-1 1-1 0 0,-2-1 1 0 0,-2 10-75 0 0,-1-15 95 0 0,1-1 59 0 0,-1-1 0 0 0,-1 0-1 0 0,-3 4-153 0 0,6-23 37 0 0,0-1-1 0 0,0 0 0 0 0,0 0 0 0 0,0 0 1 0 0,-1 0-1 0 0,0 0 0 0 0,0-1 0 0 0,0 0 1 0 0,-1 1-1 0 0,1-2 0 0 0,-1 1 1 0 0,0 0-1 0 0,0-1 0 0 0,-1 0 0 0 0,-1 0-36 0 0,4-1 15 0 0,1-1-1 0 0,-1 0 1 0 0,0-1 0 0 0,0 1-1 0 0,0 0 1 0 0,0-1-1 0 0,0 0 1 0 0,0 1 0 0 0,0-1-1 0 0,0 0 1 0 0,0-1-1 0 0,0 1 1 0 0,0-1-1 0 0,0 1 1 0 0,0-1 0 0 0,0 0-15 0 0,-5-2 53 0 0,0 1 1 0 0,1-2-1 0 0,0 1 1 0 0,0-1 0 0 0,-3-2-54 0 0,7 4 9 0 0,1 0 0 0 0,-1 0-1 0 0,0-1 1 0 0,1 1 0 0 0,-1-1 0 0 0,1 0 0 0 0,0 0 0 0 0,0 0 0 0 0,0 0 0 0 0,0 0 0 0 0,1 0 0 0 0,-1-1 0 0 0,1 1 0 0 0,-1 0 0 0 0,1-1-1 0 0,1 1 1 0 0,-1-1 0 0 0,0 1 0 0 0,1-1 0 0 0,-1-1-9 0 0,1 0-6 0 0,0 0 1 0 0,0-1-1 0 0,0 1 0 0 0,1 0 1 0 0,0 0-1 0 0,0 0 0 0 0,0 0 0 0 0,0-1 1 0 0,1 2-1 0 0,0-1 0 0 0,0 0 0 0 0,0 0 1 0 0,2-2 5 0 0,1-1-26 0 0,0 1 0 0 0,0 0 0 0 0,1 1 1 0 0,-1-1-1 0 0,1 1 0 0 0,1 0 0 0 0,-1 0 0 0 0,1 1 1 0 0,1-1 25 0 0,2-1-9 0 0,23-15-66 0 0,1 0 1 0 0,20-8 74 0 0,-25 16 36 0 0,89-44-1330 0 0,-114 55 1149 0 0,1 1-63 0 0,-1 0 0 0 0,0-1-1 0 0,0 1 1 0 0,0-1-1 0 0,0 0 1 0 0,0 0 0 0 0,0 0-1 0 0,-1-1 1 0 0,0 1 0 0 0,3-5 208 0 0,18-20-1824 0 0,-19 24 1367 0 0,-1-1 0 0 0,1 0 0 0 0,-1 0-1 0 0,-1-1 1 0 0,1 1 0 0 0,-1-1 0 0 0,1-1 457 0 0,11-21-2036 0 0,-12 22 1633 0 0,0 0-1 0 0,0 0 1 0 0,0 0-1 0 0,0-1 1 0 0,-1-1 403 0 0,-1 5-9 0 0,0 1 1 0 0,0-1-1 0 0,0 0 1 0 0,0 1 0 0 0,0-1-1 0 0,0 0 1 0 0,1 1-1 0 0,0-1 1 0 0,0 1 8 0 0,3-7 353 0 0,-5 8-134 0 0,1-1-21 0 0,0 0 1 0 0,0 0 0 0 0,0 1-1 0 0,0-1 1 0 0,0 0-1 0 0,1 1 1 0 0,-1-1 0 0 0,2 0-199 0 0,2-4 1320 0 0,-2 3-1574 0 0,3-7 3314 0 0,-6 9-3004 0 0,0 1 1 0 0,1 0-1 0 0,-1 0 0 0 0,0-1 1 0 0,0 1-1 0 0,0 0 1 0 0,0-1-1 0 0,0 1 0 0 0,-1 0 1 0 0,1 0-1 0 0,0-1 1 0 0,0 1-1 0 0,0 0 0 0 0,0-1 1 0 0,0 1-1 0 0,0 0 1 0 0,0 0-1 0 0,0-1 0 0 0,-1 1 1 0 0,1 0-1 0 0,0 0 1 0 0,0-1-1 0 0,0 1 0 0 0,-1 0 1 0 0,1 0-1 0 0,0 0 1 0 0,0 0-1 0 0,0-1 1 0 0,-1 1-1 0 0,1 0 0 0 0,0 0 1 0 0,0 0-1 0 0,-1 0 1 0 0,1 0-1 0 0,0 0 0 0 0,-1-1 1 0 0,1 1-1 0 0,0 0-56 0 0,-2 0 81 0 0,-1-1 1 0 0,1 1-1 0 0,0 0 0 0 0,0 0 0 0 0,-1-1 0 0 0,1 1 1 0 0,0 1-1 0 0,0-1 0 0 0,-1 0 0 0 0,1 1 1 0 0,0-1-1 0 0,0 1 0 0 0,-1-1 0 0 0,1 1 0 0 0,0 0 1 0 0,0 0-1 0 0,0 0 0 0 0,0 0 0 0 0,0 0 1 0 0,1 1-1 0 0,-1-1 0 0 0,0 1-81 0 0,-2 1 35 0 0,0 0 1 0 0,0 0-1 0 0,1 1 1 0 0,0-1-1 0 0,-1 1 0 0 0,1 0 1 0 0,0 0-1 0 0,1 0 0 0 0,-2 4-35 0 0,-18 29 319 0 0,17-29-249 0 0,0 0-1 0 0,0 1 1 0 0,1-1-1 0 0,0 1 1 0 0,1 0-1 0 0,-2 5-69 0 0,-5 18 87 0 0,8-28-73 0 0,0 1 1 0 0,0-1-1 0 0,0 1 1 0 0,1-1-1 0 0,0 1 1 0 0,0 0-1 0 0,0 0 1 0 0,1-1-1 0 0,0 1 1 0 0,0 0-1 0 0,0 0 1 0 0,0 0-1 0 0,1 0-14 0 0,-1-4 10 0 0,0 0-1 0 0,1 1 1 0 0,-1-1-1 0 0,1 0 1 0 0,0 1 0 0 0,-1-1-1 0 0,1 0 1 0 0,0 0-1 0 0,0 0 1 0 0,-1 0-1 0 0,1 0 1 0 0,0 0 0 0 0,0 0-1 0 0,0 0 1 0 0,1 0-1 0 0,-1 0 1 0 0,0 0-1 0 0,0-1 1 0 0,0 1 0 0 0,1 0-1 0 0,-1-1 1 0 0,0 1-1 0 0,1-1 1 0 0,-1 0 0 0 0,0 1-1 0 0,1-1 1 0 0,0 0-10 0 0,1 0 48 0 0,0 0 0 0 0,1-1 0 0 0,-1 0 0 0 0,1 1 1 0 0,-1-2-1 0 0,0 1 0 0 0,0 0 0 0 0,0 0 1 0 0,0-1-1 0 0,0 0 0 0 0,0 1 0 0 0,0-1 0 0 0,2-2-48 0 0,2-2 2 0 0,-1 0 0 0 0,1 0 0 0 0,-1-1 0 0 0,0 0 0 0 0,-1 0 0 0 0,3-4-2 0 0,4-9 52 0 0,8-18-52 0 0,-4-9 64 0 0,-12 34-66 0 0,0-7 68 0 0,-3 19-107 0 0,1 4 21 0 0,4 11 27 0 0,5 22 122 0 0,-10-31-100 0 0,1 1 3 0 0,0 1-1 0 0,1-1 1 0 0,-1 0-1 0 0,1 1 0 0 0,1-1 1 0 0,-1-1-1 0 0,1 1 1 0 0,0 0-1 0 0,0-1 1 0 0,1 0-1 0 0,2 2-31 0 0,-4-4 11 0 0,-1-1 1 0 0,1 0-1 0 0,0 0 0 0 0,0 0 1 0 0,0 0-1 0 0,1-1 1 0 0,-1 1-1 0 0,0-1 0 0 0,1 0 1 0 0,-1 0-1 0 0,0 0 1 0 0,1 0-1 0 0,-1 0 0 0 0,1-1 1 0 0,0 0-1 0 0,-1 0 0 0 0,1 0 1 0 0,-1 0-1 0 0,1 0 1 0 0,-1-1-1 0 0,1 1 0 0 0,2-2-11 0 0,-1 0-55 0 0,1 0-1 0 0,-1 0 0 0 0,1 0 0 0 0,-1-1 0 0 0,0 0 1 0 0,0 0-1 0 0,2-2 56 0 0,11-9-6398 0 0,-8 6-553 0 0</inkml:trace>
  <inkml:trace contextRef="#ctx0" brushRef="#br2" timeOffset="43525.319">7691 2017 12264 0 0,'0'0'273'0'0,"0"0"40"0"0,0 0 23 0 0,0 0-33 0 0,6 13 626 0 0,0 38 2360 0 0,-5-32-2096 0 0,-1 1-1 0 0,0 1-1192 0 0,-1-5 525 0 0,1-1 0 0 0,1 1 0 0 0,1 10-525 0 0,-2-12 147 0 0,-1-12-132 0 0,1 1-1 0 0,0-1 1 0 0,0 1-1 0 0,0-1 1 0 0,0 1-1 0 0,0-1 1 0 0,0 1-1 0 0,1-1 1 0 0,-1 0-1 0 0,1 1-14 0 0,2 3 0 0 0,-3-2 11 0 0,-2 2-50 0 0,1-5-3749 0 0,1-1 2244 0 0</inkml:trace>
  <inkml:trace contextRef="#ctx0" brushRef="#br2" timeOffset="44162.814">7785 1986 11888 0 0,'0'15'900'0'0,"-1"20"469"0"0,-5 23-1369 0 0,4-47 702 0 0,1-5 2991 0 0,4-15-2299 0 0,0 1-1382 0 0,-2 0-1 0 0,1 0 1 0 0,-1 1-1 0 0,0-4-11 0 0,0 6-26 0 0,-1-1 0 0 0,1 0 0 0 0,0 1-1 0 0,0-1 1 0 0,1 1 0 0 0,-1 0 0 0 0,1-1-1 0 0,1 1 1 0 0,-1 0 0 0 0,2-1 26 0 0,4-7-84 0 0,1 1-1 0 0,0 0 1 0 0,9-8 84 0 0,-14 17-21 0 0,-1-1-1 0 0,1 1 1 0 0,0 0-1 0 0,0 0 1 0 0,0 0 0 0 0,1 1-1 0 0,-1-1 1 0 0,1 1 0 0 0,-1 0-1 0 0,1 0 1 0 0,0 1 0 0 0,0 0-1 0 0,1-1 22 0 0,6 2-77 0 0,-9 1 67 0 0,0 0-1 0 0,0 0 1 0 0,0 0 0 0 0,1 0-1 0 0,-1 1 1 0 0,0-1 0 0 0,-1 1-1 0 0,1 0 1 0 0,0-1 0 0 0,0 2-1 0 0,-1-1 1 0 0,1 0 0 0 0,-1 0-1 0 0,0 1 1 0 0,1 0 10 0 0,2 3 81 0 0,-1 0 1 0 0,0 0-1 0 0,0 1 1 0 0,-1-1-1 0 0,1 1 0 0 0,-1 2-81 0 0,7 11 411 0 0,-7-15-353 0 0,-1 0 0 0 0,0-1 1 0 0,0 1-1 0 0,0 0 0 0 0,0 1 0 0 0,0 2-58 0 0,10 63 512 0 0,-9-46-69 0 0,-3-24-390 0 0,0-1-37 0 0,0 0-205 0 0,0 0-104 0 0,0 0-887 0 0,0 0-3625 0 0,0 0-1551 0 0</inkml:trace>
  <inkml:trace contextRef="#ctx0" brushRef="#br1" timeOffset="55643.83">7008 2688 4832 0 0,'0'0'136'0'0,"14"-15"1909"0"0,-11 12-1807 0 0,-3 2-172 0 0,1 0-1 0 0,-1 1 0 0 0,1-1 0 0 0,-1 0 1 0 0,1 1-1 0 0,-1-1 0 0 0,1 1 1 0 0,0-1-1 0 0,0 1 0 0 0,-1-1 0 0 0,1 1 1 0 0,0-1-1 0 0,0 1 0 0 0,-1 0 1 0 0,1-1-1 0 0,0 1 0 0 0,0 0 0 0 0,1-1-65 0 0,-2 1 463 0 0,2-3 1348 0 0,2-2 1337 0 0,-4 4-3106 0 0,0 1-1 0 0,0 0 1 0 0,0 0-1 0 0,0 0 1 0 0,-1 0-1 0 0,1-1 1 0 0,0 1-1 0 0,0 0 1 0 0,0 0-1 0 0,0 0 1 0 0,0 0-1 0 0,-1-1 1 0 0,1 1-1 0 0,0 0 1 0 0,0 0-1 0 0,0 0 1 0 0,0 0-1 0 0,-1 0 1 0 0,1 0-1 0 0,0 0 1 0 0,0 0-1 0 0,0 0 1 0 0,0 0-1 0 0,-1-1 1 0 0,1 1-1 0 0,0 0 1 0 0,0 0-1 0 0,0 0 1 0 0,-1 0-1 0 0,1 0 0 0 0,0 0 1 0 0,0 0-1 0 0,0 1 1 0 0,-1-1-1 0 0,1 0 1 0 0,0 0-1 0 0,0 0 1 0 0,0 0-42 0 0,-3 0 174 0 0,0 1 0 0 0,0 0 0 0 0,0-1 0 0 0,1 1 1 0 0,-1 0-1 0 0,0 1 0 0 0,1-1 0 0 0,-1 0 0 0 0,1 1 0 0 0,0-1 0 0 0,-1 1 1 0 0,1 0-1 0 0,0 0 0 0 0,0 0 0 0 0,0 0 0 0 0,0 0 0 0 0,0 0 0 0 0,1 1 1 0 0,-1 0-175 0 0,-8 10 410 0 0,2 1 1 0 0,-7 13-411 0 0,12-20 123 0 0,-28 61 483 0 0,30-64-571 0 0,-9 26 175 0 0,1 1 0 0 0,2 0-1 0 0,2 0 1 0 0,0 0-1 0 0,1 23-209 0 0,4-36 77 0 0,0 1 0 0 0,2 0 0 0 0,0-1 0 0 0,3 7-77 0 0,-2-7 36 0 0,-3-12-26 0 0,2 0-1 0 0,-1 0 0 0 0,1-1 1 0 0,0 1-1 0 0,0 0 0 0 0,0 0 1 0 0,1-1-1 0 0,2 4-9 0 0,-3-6 5 0 0,0 0 0 0 0,0-1 0 0 0,1 1 0 0 0,-1 0 0 0 0,1-1 0 0 0,0 0 0 0 0,0 1 0 0 0,-1-1 0 0 0,1 0 0 0 0,1-1 0 0 0,-1 1 1 0 0,0 0-6 0 0,11 6-240 0 0,-13-8 157 0 0,-1 0 0 0 0,1 1 0 0 0,0-1 0 0 0,0 0 0 0 0,0 0 0 0 0,0 0-1 0 0,0 1 1 0 0,0-1 0 0 0,0 0 0 0 0,1-1 0 0 0,-1 1 0 0 0,0 0 0 0 0,0 0 0 0 0,0 0-1 0 0,-1 0 1 0 0,1-1 0 0 0,1 1 83 0 0,16-8-2991 0 0,-17 8 2645 0 0,9-6-1223 0 0</inkml:trace>
  <inkml:trace contextRef="#ctx0" brushRef="#br1" timeOffset="56107.144">7220 2621 7584 0 0,'0'0'222'0'0,"0"0"76"0"0,0 0 208 0 0,0 0 92 0 0,0 0 11 0 0,0 0 3 0 0,0 0-11 0 0,0 0-7 0 0,1 7 1190 0 0,0-3-1438 0 0,0 1 1 0 0,0 0 0 0 0,0-1 0 0 0,-1 1-1 0 0,1 0 1 0 0,-1-1 0 0 0,0 1 0 0 0,0 0-1 0 0,-2 4-346 0 0,2 8 702 0 0,0 36 651 0 0,0 16 479 0 0,-3 17-1832 0 0,1-47 685 0 0,2 24-685 0 0,1-15 77 0 0,5-2-417 0 0,-6-45 166 0 0,0-1-154 0 0,0 0-640 0 0,0 0-285 0 0,0 0-977 0 0,0 0-3702 0 0</inkml:trace>
  <inkml:trace contextRef="#ctx0" brushRef="#br1" timeOffset="56958.149">7089 2990 9704 0 0,'0'0'216'0'0,"0"0"32"0"0,0 0 13 0 0,-1-5 22 0 0,-1 2-265 0 0,1 3 70 0 0,1 0-50 0 0,0-1-1 0 0,1 0 1 0 0,-1 1 0 0 0,0-1-1 0 0,0 1 1 0 0,0-1-1 0 0,1 1 1 0 0,-1-1 0 0 0,0 1-1 0 0,0-1 1 0 0,1 1-1 0 0,-1-1 1 0 0,0 1-1 0 0,1 0 1 0 0,-1-1 0 0 0,1 1-1 0 0,-1 0 1 0 0,1-1-1 0 0,-1 1 1 0 0,1 0-1 0 0,-1-1 1 0 0,1 1 0 0 0,-1 0-38 0 0,6-5 1173 0 0,0-1-843 0 0,0 1 1 0 0,0 0-1 0 0,0 1 1 0 0,1 0-1 0 0,0 0 1 0 0,3-2-331 0 0,23-14 529 0 0,-19 11-385 0 0,1 1 1 0 0,1 0 0 0 0,-1 1 0 0 0,1 0 0 0 0,7-1-145 0 0,-13 5 132 0 0,8 0 60 0 0,-17 3-93 0 0,1 0 17 0 0,2 0-78 0 0,-1 0-1 0 0,1 0 0 0 0,0 0 0 0 0,0 0 1 0 0,0 1-1 0 0,0 0 0 0 0,-1 0 0 0 0,1 0 1 0 0,0 0-1 0 0,-1 1 0 0 0,1-1 0 0 0,-1 1 1 0 0,1 0-1 0 0,-1 0 0 0 0,0 0 0 0 0,0 0-37 0 0,0 1 30 0 0,8 5 23 0 0,2-1-12 0 0,11 6 35 0 0,-24-13-72 0 0,1 0 0 0 0,-1 1 0 0 0,1-1 0 0 0,0 0-1 0 0,-1 1 1 0 0,1-1 0 0 0,-1 1 0 0 0,1-1 0 0 0,-1 1-1 0 0,1-1 1 0 0,-1 1 0 0 0,1-1 0 0 0,-1 1 0 0 0,0-1 0 0 0,1 1-4 0 0,10 15 66 0 0,-4-8-64 0 0,12 12 124 0 0,-17-19-122 0 0,5 8 131 0 0,-7-7-92 0 0,3 11-32 0 0,-3-12-11 0 0,1 0 0 0 0,-1 0 0 0 0,1 0 0 0 0,-1 1 0 0 0,0-1 0 0 0,1 0 0 0 0,-1 0 0 0 0,0 1 0 0 0,0-1 0 0 0,0 0 0 0 0,0 1-1 0 0,0-1 1 0 0,-1 8 0 0 0,-4 1 11 0 0,-4 18 42 0 0,6-23-42 0 0,1 0 72 0 0,2-5-82 0 0,0 1 0 0 0,0-1 0 0 0,0 1 0 0 0,0-1 0 0 0,0 0 0 0 0,-1 1 0 0 0,1-1 0 0 0,0 1 0 0 0,0-1 0 0 0,0 0 0 0 0,-1 1-1 0 0,1-1 1 0 0,0 0 0 0 0,-1 1 0 0 0,1-1 0 0 0,0 0 0 0 0,-1 1 0 0 0,1-1 0 0 0,0 0 0 0 0,-1 1 0 0 0,1-1 0 0 0,0 0 0 0 0,-1 0 0 0 0,1 0 0 0 0,-1 1-1 0 0,0 1-43 0 0,1 4 43 0 0,0-6 2 0 0,0 0 0 0 0,0 0-1 0 0,0 1 1 0 0,1-1 0 0 0,-1 0-1 0 0,0 0 1 0 0,0 0 0 0 0,0 0 0 0 0,0 0-1 0 0,0 0 1 0 0,0 0 0 0 0,0 0-1 0 0,1 0 1 0 0,-1 0 0 0 0,0 1-1 0 0,0-1 1 0 0,0 0 0 0 0,0 0 0 0 0,0 0-1 0 0,0 0 1 0 0,1 0 0 0 0,-1 0-1 0 0,0 0 1 0 0,0 0 0 0 0,0 0 0 0 0,0 0-1 0 0,0 0 1 0 0,1 0 0 0 0,-1 0-1 0 0,0 0 1 0 0,0 0 0 0 0,0 0 0 0 0,0-1-1 0 0,0 1 1 0 0,1 0 0 0 0,-1 0-1 0 0,0 0 1 0 0,0 0 0 0 0,0 0 0 0 0,0 0-1 0 0,0 0 1 0 0,0 0 0 0 0,0 0-1 0 0,0 0 1 0 0,1-1 0 0 0,-1 1 0 0 0,0 0-1 0 0,0 0 1 0 0,0 0 0 0 0,0 0-1 0 0,0 0 1 0 0,0-1-2 0 0,9-5 44 0 0,-9 5-52 0 0,9-10 34 0 0,-1 0 0 0 0,-1 0 0 0 0,0-1 0 0 0,-1 0 1 0 0,4-10-27 0 0,12-23 77 0 0,-18 38-73 0 0,7-12-27 0 0,0 2 1 0 0,1-1-1 0 0,13-13 23 0 0,-22 27 2 0 0,0-1-1 0 0,1 1 0 0 0,0 0 0 0 0,0 0 1 0 0,0 0-1 0 0,0 1 0 0 0,1-1 0 0 0,-1 1 1 0 0,1 0-1 0 0,0 0 0 0 0,0 1 0 0 0,0-1 0 0 0,5 0-1 0 0,4-3 0 0 0,-13 5 0 0 0,1 1 0 0 0,0-1 0 0 0,0 0 0 0 0,0 1 0 0 0,-1-1 0 0 0,1 1 0 0 0,0-1 0 0 0,0 1 0 0 0,0 0 0 0 0,1 0 0 0 0,17-1-110 0 0,-10 0-1079 0 0,1 1-3342 0 0,-3 2-830 0 0</inkml:trace>
  <inkml:trace contextRef="#ctx0" brushRef="#br1" timeOffset="57797.26">7860 2718 9880 0 0,'0'0'290'0'0,"0"0"-3"0"0,-7 5 1766 0 0,-30 18 377 0 0,35-21-2386 0 0,-9 8 811 0 0,0 1 0 0 0,-5 7-855 0 0,6-5 454 0 0,0 0 1 0 0,2 0-1 0 0,-6 12-454 0 0,10-19 48 0 0,2 1 0 0 0,-1-1 0 0 0,1 1-1 0 0,0 0 1 0 0,0-1 0 0 0,1 1 0 0 0,0 0 0 0 0,0 0-1 0 0,1 5-47 0 0,0-4 51 0 0,-1-6-44 0 0,1 0 0 0 0,0 0 0 0 0,0 0-1 0 0,0-1 1 0 0,0 1 0 0 0,1 0-1 0 0,-1 0 1 0 0,0-1 0 0 0,1 1 0 0 0,-1 0-1 0 0,1-1 1 0 0,0 1 0 0 0,-1 0-1 0 0,1-1 1 0 0,0 1 0 0 0,0-1 0 0 0,0 1-1 0 0,0-1 1 0 0,0 0 0 0 0,0 1-1 0 0,1-1 1 0 0,-1 0 0 0 0,1 1-7 0 0,0 0 4 0 0,-1-2 0 0 0,-1 1 0 0 0,1 0 0 0 0,0 0 0 0 0,0-1 0 0 0,0 1 0 0 0,0 0 0 0 0,0-1 0 0 0,0 1 0 0 0,0-1 0 0 0,0 1 1 0 0,1-1-1 0 0,-1 0 0 0 0,0 1 0 0 0,0-1 0 0 0,0 0 0 0 0,0 0 0 0 0,0 0 0 0 0,1 0 0 0 0,-1 0 0 0 0,0 0 0 0 0,0 0 0 0 0,1 0-4 0 0,0-1 4 0 0,-1 1 0 0 0,0 0 0 0 0,1-1 0 0 0,-1 1 0 0 0,0-1 0 0 0,0 0 0 0 0,0 1 0 0 0,1-1 0 0 0,-1 0 0 0 0,0 0 0 0 0,0 0 0 0 0,0 0 0 0 0,1 0-4 0 0,4-4 1 0 0,1 0 1 0 0,0 0 0 0 0,0 0 0 0 0,-1 0 0 0 0,1-1 0 0 0,-1 0 0 0 0,2-3-2 0 0,31-42-189 0 0,-35 46 123 0 0,-1-1-1 0 0,0 0 1 0 0,0 1 0 0 0,0-4 66 0 0,12-22-222 0 0,-3 7 54 0 0,-9 16 139 0 0,4 31 128 0 0,4 28 587 0 0,-9-40-584 0 0,0 1 0 0 0,0 0 0 0 0,2-1 0 0 0,-1 0 0 0 0,1 0 0 0 0,5 9-102 0 0,-8-17 2 0 0,0-1 30 0 0,0 1-1 0 0,0-1 0 0 0,0 0 1 0 0,0 0-1 0 0,1 1 0 0 0,-1-1 0 0 0,1 0 1 0 0,-1 0-1 0 0,1 0 0 0 0,0 0 1 0 0,-1-1-1 0 0,1 1 0 0 0,0 0 0 0 0,1-1-31 0 0,-1 0-9 0 0,-1-1-1 0 0,1 1 0 0 0,0-1 1 0 0,0 0-1 0 0,0 0 0 0 0,0 0 1 0 0,0 0-1 0 0,0 0 0 0 0,0 0 1 0 0,0 0-1 0 0,0-1 0 0 0,0 1 1 0 0,0-1-1 0 0,-1 0 0 0 0,1 1 1 0 0,0-1-1 0 0,0 0 0 0 0,0 0 1 0 0,-1 0-1 0 0,1 0 0 0 0,-1 0 1 0 0,1 0-1 0 0,-1-1 0 0 0,1 0 10 0 0,3-2-162 0 0,-1-1 0 0 0,1 0 0 0 0,-1 0 0 0 0,-1 0 0 0 0,1-1 0 0 0,-1 0 0 0 0,0 1 0 0 0,2-6 162 0 0,3-9-1052 0 0,-2 0 1 0 0,1-2 1051 0 0,-3 5-1305 0 0,2 0 1 0 0,0 1-1 0 0,2-3 1305 0 0,27-46-4325 0 0,-21 48 3841 0 0,-13 16 649 0 0,-1 1 430 0 0,0 0 186 0 0,0 0 34 0 0,1 1 1 0 0,1 4-406 0 0,1 0 0 0 0,-1 0 1 0 0,0 0-1 0 0,0 0 0 0 0,-1 0 0 0 0,1 0 0 0 0,-1 1 0 0 0,0-1 1 0 0,0 5-411 0 0,3 13 1115 0 0,0 10-151 0 0,-4-26-752 0 0,1 1 0 0 0,0-1 0 0 0,0 0 0 0 0,1 1-1 0 0,2 5-211 0 0,7 31 912 0 0,-8-29-503 0 0,-2-13-101 0 0,-1-4 105 0 0,0-1-443 0 0,0-13-273 0 0,1 0 0 0 0,0 0 0 0 0,1 0 0 0 0,0 0 303 0 0,1 1-247 0 0,-2 8 56 0 0,1-1 1 0 0,0 1 0 0 0,0 0 0 0 0,0 0 0 0 0,1 0 0 0 0,0 0 0 0 0,0 0 0 0 0,1 0 0 0 0,2-3 190 0 0,-4 8-11 0 0,-1 1 0 0 0,-1 0 1 0 0,1 0-1 0 0,0 0 0 0 0,0-1 0 0 0,0 1 0 0 0,-1 0 1 0 0,1-1-1 0 0,-1 1 0 0 0,1-1 0 0 0,-1 1 11 0 0,0 0 11 0 0,1 0-1 0 0,-1 1 0 0 0,1-1 1 0 0,-1 0-1 0 0,1 1 0 0 0,-1-1 1 0 0,1 0-1 0 0,-1 1 1 0 0,1-1-1 0 0,0 1 0 0 0,-1-1 1 0 0,1 1-1 0 0,0-1 1 0 0,-1 1-1 0 0,1-1 0 0 0,0 1 1 0 0,0 0-1 0 0,-1-1 0 0 0,1 1 1 0 0,0 0-1 0 0,0-1 1 0 0,0 1-1 0 0,-1 0 0 0 0,1 0 1 0 0,0 0-1 0 0,0 0 1 0 0,0 0-1 0 0,0 0 0 0 0,-1 0 1 0 0,1 0-1 0 0,0 0 0 0 0,0 1 1 0 0,0-1-11 0 0,2 2 111 0 0,1 0 1 0 0,-1 1 0 0 0,0-1-1 0 0,0 1 1 0 0,0 0-1 0 0,-1 0 1 0 0,1 0 0 0 0,-1 0-1 0 0,1 0 1 0 0,-1 0-1 0 0,0 2-111 0 0,3 5 424 0 0,-1 1 0 0 0,0 0-1 0 0,1 6-423 0 0,-3-9 125 0 0,0 0-1 0 0,-1 0 0 0 0,0 1 0 0 0,0-1 1 0 0,-1 0-1 0 0,0 1 0 0 0,0-1 1 0 0,-1 0-1 0 0,-1 1 0 0 0,-1 6-124 0 0,2 12 132 0 0,1-26-233 0 0,0-1 1 0 0,0 0-176 0 0,0 0-783 0 0,0 0-342 0 0,2 0-67 0 0,3 0-17 0 0</inkml:trace>
  <inkml:trace contextRef="#ctx0" brushRef="#br1" timeOffset="58145.03">8618 2597 15344 0 0,'0'0'348'0'0,"0"0"49"0"0,-7 2 399 0 0,3 0-760 0 0,0 0 1 0 0,1 0-1 0 0,-1 0 1 0 0,0 0-1 0 0,1 0 0 0 0,-1 1 1 0 0,1 0-1 0 0,0-1 1 0 0,0 1-1 0 0,-1 1-36 0 0,-29 37 853 0 0,21-26-476 0 0,11-13-359 0 0,-1 0 0 0 0,1-1 0 0 0,-1 1 0 0 0,1 0 0 0 0,0 0 0 0 0,0 0-1 0 0,-1 0 1 0 0,1 0 0 0 0,1 0 0 0 0,-1 0 0 0 0,0 0 0 0 0,0 1-1 0 0,1-1 1 0 0,0 0 0 0 0,-1 0 0 0 0,1 1 0 0 0,0-1 0 0 0,0 0 0 0 0,0 0-1 0 0,0 1 1 0 0,0-1 0 0 0,1 0 0 0 0,-1 1 0 0 0,1-1 0 0 0,-1 0-1 0 0,2 2-17 0 0,0 0-8 0 0,0 0 0 0 0,1-1 0 0 0,0 1-1 0 0,-1-1 1 0 0,1 1 0 0 0,1-1 0 0 0,-1 0-1 0 0,0 0 1 0 0,1-1 0 0 0,-1 1-1 0 0,1-1 1 0 0,0 1 0 0 0,0-1 0 0 0,0 0-1 0 0,2 0 9 0 0,18 11-4 0 0,35 18 4 0 0,-58-31 41 0 0,0 0-1 0 0,-1 1 0 0 0,1-1 1 0 0,0 1-1 0 0,0-1 0 0 0,-1 1 1 0 0,1-1-1 0 0,0 1 0 0 0,-1 0 1 0 0,1-1-1 0 0,-1 1 0 0 0,1 0 1 0 0,-1 0-1 0 0,1-1 0 0 0,0 2-40 0 0,-2-2 52 0 0,1 1-1 0 0,0 0 1 0 0,0 0 0 0 0,0-1-1 0 0,0 1 1 0 0,-1 0-1 0 0,1 0 1 0 0,0-1 0 0 0,-1 1-1 0 0,1 0 1 0 0,-1-1-1 0 0,1 1 1 0 0,0-1-1 0 0,-1 1 1 0 0,1 0 0 0 0,-1-1-1 0 0,0 1 1 0 0,0-1-52 0 0,-7 9 105 0 0,-2-1 1 0 0,1-1-1 0 0,-1 0 1 0 0,0-1-1 0 0,-1 1 1 0 0,1-2-1 0 0,-1 0 1 0 0,0 0-1 0 0,-4 0-105 0 0,2-2-575 0 0,9-3-5666 0 0,4 0 7 0 0</inkml:trace>
  <inkml:trace contextRef="#ctx0" brushRef="#br1" timeOffset="58444.518">8742 2704 15944 0 0,'1'0'40'0'0,"-1"0"0"0"0,0 1 0 0 0,1-1 0 0 0,-1 0 1 0 0,1 0-1 0 0,-1 0 0 0 0,0 0 0 0 0,1 1 1 0 0,-1-1-1 0 0,1 0 0 0 0,-1 0 0 0 0,0 1 1 0 0,1-1-1 0 0,-1 0 0 0 0,0 1 0 0 0,1-1 1 0 0,-1 0-1 0 0,0 1 0 0 0,0-1 0 0 0,1 1 1 0 0,-1-1-1 0 0,0 0 0 0 0,0 1 0 0 0,0-1 1 0 0,0 1-1 0 0,1-1 0 0 0,-1 1-40 0 0,4 17 180 0 0,-1-3 693 0 0,1-3 6 0 0,-1 0-1 0 0,0 1 0 0 0,-1-1 0 0 0,0 1 1 0 0,-1-1-1 0 0,0 1 0 0 0,-2 8-878 0 0,2 18 580 0 0,5-9-461 0 0,-6-28-126 0 0,0 0 1 0 0,0 0-1 0 0,0 0 0 0 0,0 0 1 0 0,0 0-1 0 0,1 0 0 0 0,-1 0 1 0 0,0 0-1 0 0,1-1 0 0 0,0 1 1 0 0,-1 0-1 0 0,1 0 0 0 0,0 1 7 0 0,0-3-192 0 0,-1 0-28 0 0,2 0-2780 0 0,-6-2 1472 0 0</inkml:trace>
  <inkml:trace contextRef="#ctx0" brushRef="#br1" timeOffset="58729.338">8718 2536 14512 0 0,'0'0'320'0'0,"0"0"64"0"0,0 0 8 0 0,0 0 24 0 0,0 0-336 0 0,0 0-80 0 0,0 0 0 0 0,0 0 0 0 0,0 0 0 0 0,0 0 80 0 0,0 0-80 0 0,0 0 80 0 0,0 0-176 0 0,0 0-32 0 0,0 0 0 0 0,0 0-4136 0 0,0 0-824 0 0</inkml:trace>
  <inkml:trace contextRef="#ctx0" brushRef="#br1" timeOffset="59014.581">8952 2438 14032 0 0,'-4'15'960'0'0,"1"-7"-794"0"0,0 0 1 0 0,0 0 0 0 0,1 0 0 0 0,0 0-1 0 0,0 0 1 0 0,1 1 0 0 0,0 4-167 0 0,-1 16 2683 0 0,3 16-2683 0 0,-1-15 932 0 0,0 5-198 0 0,1 0 0 0 0,2 0-1 0 0,5 26-733 0 0,1-8-77 0 0,-8-46 40 0 0,-1-6-378 0 0,0-1-196 0 0,0 0-843 0 0,0 0-3375 0 0,0 0-1443 0 0</inkml:trace>
  <inkml:trace contextRef="#ctx0" brushRef="#br1" timeOffset="59319.864">8908 2686 11920 0 0,'0'0'266'0'0,"0"0"44"0"0,9-10 407 0 0,-4 6-590 0 0,1 0 1 0 0,-1 1-1 0 0,1-1 0 0 0,0 1 1 0 0,5-2-128 0 0,3-1 428 0 0,2-2 484 0 0,-1 1 0 0 0,1 1 0 0 0,10-3-912 0 0,-20 8 231 0 0,0-1-1 0 0,1 1 1 0 0,-1 0 0 0 0,1 1-1 0 0,-1-1 1 0 0,0 1 0 0 0,1 1-1 0 0,-1-1 1 0 0,1 1 0 0 0,-1 0-1 0 0,1 1-230 0 0,-4-1 82 0 0,1 0-1 0 0,0 1 1 0 0,-1-1 0 0 0,1 1-1 0 0,-1 0 1 0 0,1 0-1 0 0,-1 0 1 0 0,0 1-1 0 0,0-1 1 0 0,0 1-1 0 0,0-1 1 0 0,0 1-1 0 0,-1 0 1 0 0,1 0-1 0 0,-1 1 1 0 0,0-1-1 0 0,0 0 1 0 0,0 1-1 0 0,0-1 1 0 0,0 1-1 0 0,-1 0 1 0 0,0-1 0 0 0,0 1-1 0 0,1 4-81 0 0,1 10 293 0 0,-1 0-1 0 0,0-1 1 0 0,-1 1-1 0 0,-1 0 1 0 0,-1 1-293 0 0,1 6 324 0 0,0-21-259 0 0,-1 0 0 0 0,1 0-1 0 0,-1 0 1 0 0,0 0 0 0 0,0-1-1 0 0,0 1 1 0 0,0 0 0 0 0,-2 3-65 0 0,3-6-174 0 0,0-1-51 0 0,0 0-207 0 0,0 0-89 0 0,-4-3-6119 0 0,1-2-173 0 0</inkml:trace>
  <inkml:trace contextRef="#ctx0" brushRef="#br1" timeOffset="59582.588">9176 2494 13104 0 0,'0'0'288'0'0,"0"0"56"0"0,0 0 8 0 0,0 0 24 0 0,0 0-304 0 0,0 0-72 0 0,0 0 0 0 0,0 0 0 0 0,0 0-120 0 0,0 0-40 0 0,0 0 0 0 0,0 0-3624 0 0,7 5-728 0 0</inkml:trace>
  <inkml:trace contextRef="#ctx0" brushRef="#br1" timeOffset="59950.071">9441 2555 14312 0 0,'-7'11'1077'0'0,"-14"10"-253"0"0,0 2 0 0 0,2 0 0 0 0,-12 20-824 0 0,25-35 212 0 0,0 0 1 0 0,1 1 0 0 0,0-1-1 0 0,1 1 1 0 0,0 0 0 0 0,0 0-1 0 0,1 1 1 0 0,0-1 0 0 0,0 1-1 0 0,1 0-212 0 0,1-3 72 0 0,0-4-30 0 0,0 0 0 0 0,1 0 0 0 0,-1 0 0 0 0,1 1 0 0 0,0-1 0 0 0,0 0 0 0 0,1 3-42 0 0,-1-5 6 0 0,0-1 1 0 0,0 1 0 0 0,1 0 0 0 0,-1 0-1 0 0,0-1 1 0 0,1 1 0 0 0,-1 0-1 0 0,1-1 1 0 0,-1 1 0 0 0,1 0 0 0 0,-1-1-1 0 0,1 1 1 0 0,-1-1 0 0 0,1 1-1 0 0,-1 0 1 0 0,1-1 0 0 0,0 0-1 0 0,-1 1 1 0 0,1-1 0 0 0,0 1 0 0 0,0-1-1 0 0,-1 0 1 0 0,1 1 0 0 0,0-1-1 0 0,0 0 1 0 0,0 0 0 0 0,-1 0 0 0 0,1 0-1 0 0,0 0 1 0 0,0 0 0 0 0,0 0-1 0 0,-1 0 1 0 0,1 0 0 0 0,0 0-7 0 0,16-9 78 0 0,-10 4-56 0 0,-1 0-1 0 0,1 0 1 0 0,-1 0-1 0 0,-1-1 1 0 0,1 0-1 0 0,-1 0 0 0 0,0-1 1 0 0,0-1-22 0 0,10-16 56 0 0,9-17-56 0 0,-18 30 24 0 0,57-91-472 0 0,-62 100 448 0 0,0 1 0 0 0,0-1 0 0 0,0 0 0 0 0,0 1 0 0 0,0-1 0 0 0,1 1 0 0 0,-1 0 0 0 0,0-1 0 0 0,1 1 0 0 0,-1 0 0 0 0,1 0 0 0 0,-1 0 0 0 0,1 0 0 0 0,0 0 0 0 0,0 0 0 0 0,-1 0 0 0 0,1 1 0 0 0,0-1 0 0 0,0 1 0 0 0,0-1 0 0 0,0 1 0 0 0,-1 0 0 0 0,1 0 0 0 0,0 0 0 0 0,0 0 0 0 0,0 0 0 0 0,0 0 0 0 0,0 0 0 0 0,1 1 0 0 0,-2-1 0 0 0,-1 0 0 0 0,1 0 0 0 0,-1 0 0 0 0,1 0 0 0 0,0 0 0 0 0,-1 1 0 0 0,1-1 0 0 0,-1 0 0 0 0,1 0 0 0 0,-1 1 0 0 0,1-1 0 0 0,-1 0 0 0 0,1 1 0 0 0,-1-1 0 0 0,1 1 0 0 0,-1-1 0 0 0,0 0 0 0 0,1 1 0 0 0,-1-1 0 0 0,0 1 0 0 0,1-1 0 0 0,-1 1 0 0 0,0-1 0 0 0,1 1 0 0 0,-1 0 0 0 0,1 1 0 0 0,5 6 91 0 0,0 1 0 0 0,-1 0 0 0 0,0 0-1 0 0,0 1 1 0 0,-1-1 0 0 0,1 5-91 0 0,5 15 737 0 0,1 16-737 0 0,-3-13 174 0 0,-2-4 318 0 0,-6-27-433 0 0,0-1 8 0 0,0 0 3 0 0,0 0 2 0 0,7-18 72 0 0,-4-1-222 0 0,1 1-1 0 0,1 0 0 0 0,1 0 1 0 0,0 1-1 0 0,6-11 79 0 0,-4 12-164 0 0,14-25-303 0 0,-20 38 435 0 0,1 0 0 0 0,-1 0 1 0 0,1 0-1 0 0,-1 1 0 0 0,1-1 0 0 0,0 0 0 0 0,0 1 0 0 0,0 0 1 0 0,0 0-1 0 0,3-1 32 0 0,-6 2-6 0 0,1 1 1 0 0,-1-1 0 0 0,1 1-1 0 0,-1 0 1 0 0,1-1 0 0 0,0 1-1 0 0,-1 0 1 0 0,1-1 0 0 0,-1 1-1 0 0,1 0 1 0 0,0 0-1 0 0,-1 0 1 0 0,1 0 0 0 0,-1 0-1 0 0,1-1 1 0 0,0 1 0 0 0,-1 0-1 0 0,1 0 1 0 0,0 1 0 0 0,-1-1-1 0 0,1 0 1 0 0,-1 0 0 0 0,1 0 5 0 0,1 1-17 0 0,0-1 24 0 0,-1-1 0 0 0,1 1 0 0 0,-1 1 0 0 0,0-1 0 0 0,1 0 0 0 0,-1 0 0 0 0,1 0 0 0 0,-1 1 0 0 0,0-1 0 0 0,0 1 0 0 0,1-1 0 0 0,-1 1 1 0 0,0-1-1 0 0,0 1 0 0 0,1 0 0 0 0,-1 0 0 0 0,0-1 0 0 0,0 1 0 0 0,0 0 0 0 0,0 0 0 0 0,0 0 0 0 0,0 0 0 0 0,0 0 0 0 0,-1 0 0 0 0,2 1-7 0 0,1 2 42 0 0,1 3 51 0 0,1 0-1 0 0,-1 0 1 0 0,-1 0-1 0 0,1 1 1 0 0,-1-1 0 0 0,-1 1-1 0 0,1 0 1 0 0,-1-1-1 0 0,0 3-92 0 0,0-3 31 0 0,4 14 109 0 0,-4-16-121 0 0,0 0-1 0 0,0 1 1 0 0,-1-1-1 0 0,0 0 1 0 0,0 1-1 0 0,0 5-18 0 0,-1 4-47 0 0,0 5-297 0 0,-1-6-5509 0 0,-2-4-1217 0 0</inkml:trace>
  <inkml:trace contextRef="#ctx0" brushRef="#br2" timeOffset="28069.558">1745 6612 4088 0 0,'0'0'91'0'0,"0"0"11"0"0,0 0 10 0 0,0 0-1 0 0,0 0-23 0 0,0 0 25 0 0,0 0 14 0 0,0 0 16 0 0,0 0 61 0 0,7 6 515 0 0,-4-4-597 0 0,1 0 0 0 0,-1-1 0 0 0,1 1-1 0 0,0-1 1 0 0,0 0 0 0 0,-1 0 0 0 0,1 0-1 0 0,0-1 1 0 0,0 1 0 0 0,0-1-1 0 0,0 0-121 0 0,48-4 785 0 0,-10 1-215 0 0,93-4 856 0 0,-2 0-548 0 0,-4 3-404 0 0,-92 2-283 0 0,40-3 259 0 0,-34 1-285 0 0,0 2 1 0 0,27 3-166 0 0,-1 2 71 0 0,38 5 4 0 0,-79-6-29 0 0,1-2 1 0 0,12-1-47 0 0,7 0 45 0 0,164-7 489 0 0,141-3 636 0 0,-275 11-1082 0 0,-45-1-10 0 0,13 2-78 0 0,-13 0 40 0 0,14-2-40 0 0,8-2 3 0 0,21-1 87 0 0,0 0 258 0 0,1 2 0 0 0,66 9-348 0 0,-126-6 19 0 0,54 4 46 0 0,-1-4 0 0 0,4-2-65 0 0,179-6 285 0 0,-67 3-412 0 0,-54 0 143 0 0,38 7-16 0 0,-100-1 253 0 0,33-6-253 0 0,7 1-133 0 0,177 5 133 0 0,-115-4 0 0 0,-5-2 216 0 0,-6 2-187 0 0,49-3-154 0 0,-146 3 276 0 0,-1 4 0 0 0,31 5-151 0 0,-49-4 10 0 0,-1-1-268 0 0,43-6 258 0 0,-1 1-22 0 0,-85 3 21 0 0,48 0 263 0 0,29 5-262 0 0,-29-2-83 0 0,38-2 83 0 0,21 1-97 0 0,-33-2 16 0 0,-3 4 106 0 0,68 6 122 0 0,-64-4-334 0 0,6-3 187 0 0,73 5 15 0 0,90 12 16 0 0,-188-16 90 0 0,25-2-50 0 0,-46-2-146 0 0,34 5 75 0 0,23 3 48 0 0,13 0-67 0 0,0-3 1 0 0,34-7 18 0 0,-28 1 57 0 0,35 5-73 0 0,134-2 0 0 0,-244-1 45 0 0,20 5-29 0 0,-21-2-13 0 0,20-1 13 0 0,51 3 80 0 0,230-6-168 0 0,-307-6 152 0 0,14-2-1320 0 0,-43 8 1116 0 0,-1 0-18 0 0,13-13-1440 0 0,-13 13 1550 0 0,1-1 0 0 0,-1 1 0 0 0,0-1 0 0 0,0 0 1 0 0,1 1-1 0 0,-1-1 0 0 0,0 0 0 0 0,0 1 0 0 0,0-1 1 0 0,0 0-1 0 0,1 1 0 0 0,-1-1 0 0 0,0 0 1 0 0,0 1-1 0 0,0-1 0 0 0,-1 0 0 0 0,1 0 0 0 0,0 1 1 0 0,0-1-1 0 0,0 0 0 0 0,0 1 0 0 0,-1-1 0 0 0,1 1 1 0 0,0-1-1 0 0,-1 0 0 0 0,1 1 0 0 0,0-1 0 0 0,-1 1 1 0 0,1-1-1 0 0,-1 0 0 0 0,1 1 0 0 0,-1 0 0 0 0,1-1 1 0 0,-1 1-1 0 0,1-1 0 0 0,-1 1 0 0 0,1-1 1 0 0,-1 1-1 0 0,0 0 48 0 0,-5-4-368 0 0,0 0 1 0 0,0 0-1 0 0,-1 1 1 0 0,0 0 367 0 0,-8-4-465 0 0,5 1 337 0 0,0 1-1 0 0,-1 0 1 0 0,-5-1 128 0 0,-6-3-78 0 0,-98-35 1028 0 0,98 34 162 0 0,21 9-832 0 0,-3-1 1076 0 0,37 23-1033 0 0,41 25-224 0 0,-73-46-97 0 0,49 27 126 0 0,5 0-128 0 0,-37-18 57 0 0,-3-2 13 0 0,0-1-1 0 0,0 0 0 0 0,3-1-69 0 0,-7-1 180 0 0,6 1 1633 0 0,-23 11-1091 0 0,4-14-657 0 0,0 0 0 0 0,0 0 0 0 0,0 0 0 0 0,0 0 0 0 0,-1 0 0 0 0,1-1 0 0 0,0 1 0 0 0,-1-1 0 0 0,1 0 0 0 0,-1 1 0 0 0,1-1 0 0 0,-2 0-65 0 0,-36 11 544 0 0,27-8-450 0 0,-128 31 146 0 0,23-9-69 0 0,82-18-243 0 0,-12 3 71 0 0,16 3-5425 0 0,23-12 120 0 0</inkml:trace>
  <inkml:trace contextRef="#ctx0" brushRef="#br2" timeOffset="30062.263">10499 6432 9760 0 0,'0'0'284'0'0,"1"-23"522"0"0,4 14 238 0 0,-5 7-910 0 0,1 1 1 0 0,0-1-1 0 0,-1 1 1 0 0,1 0-1 0 0,0-1 1 0 0,0 1-1 0 0,0 0 1 0 0,0 0 0 0 0,0 0-1 0 0,0 0 1 0 0,0 0-1 0 0,0 0 1 0 0,1 0-1 0 0,-1 0 1 0 0,0 0-1 0 0,0 0 1 0 0,1 1-1 0 0,-1-1 1 0 0,1 0-1 0 0,-1 1 1 0 0,1-1-1 0 0,-1 1 1 0 0,0 0-1 0 0,1-1 1 0 0,0 1 0 0 0,0 0-135 0 0,4-1 93 0 0,1 1 1 0 0,-1 0-1 0 0,1 0 1 0 0,-1 0-1 0 0,1 1 1 0 0,-1 0 0 0 0,1 0-1 0 0,-1 1 1 0 0,0 0-1 0 0,0 0 1 0 0,0 0 0 0 0,4 3-94 0 0,0 0 47 0 0,0 1 0 0 0,0 0 0 0 0,-1 0 0 0 0,1 1 0 0 0,-2 1 0 0 0,8 6-47 0 0,2 3 73 0 0,-12-12-46 0 0,0 1 0 0 0,0 0 0 0 0,0 1 0 0 0,0-1-1 0 0,-1 1 1 0 0,0 0 0 0 0,-1 0 0 0 0,1 3-27 0 0,0-1-1 0 0,-1 1 0 0 0,0-1-1 0 0,-1 1 1 0 0,-1 1 0 0 0,1-1 0 0 0,-1 0 0 0 0,-1 0 0 0 0,0 1 0 0 0,-1-1 0 0 0,0 1 0 0 0,0-1-1 0 0,-1 4 2 0 0,0-11 85 0 0,0 0 0 0 0,0-1 0 0 0,0 1 0 0 0,0-1 0 0 0,0 1-1 0 0,-1-1 1 0 0,1 1 0 0 0,-1-1 0 0 0,-1 2-85 0 0,-2 2-144 0 0,5-5 203 0 0,0-1 22 0 0,0 0 58 0 0,12-11 250 0 0,-2 3-244 0 0,6-4 45 0 0,-1 0 0 0 0,0-1 1 0 0,0-1-1 0 0,-2 0 0 0 0,7-8-190 0 0,-6 4 181 0 0,0-1 0 0 0,-1-1-1 0 0,-1 0 1 0 0,-1 0 0 0 0,-1-1-1 0 0,8-21-180 0 0,-14 28 45 0 0,-1 1 0 0 0,-1-1 0 0 0,0 1-1 0 0,-1-1 1 0 0,0 0 0 0 0,-1 1-1 0 0,0-1 1 0 0,-2 0 0 0 0,1 0 0 0 0,-2 1-1 0 0,0-4-44 0 0,1 12-21 0 0,0 0-1 0 0,0 0 0 0 0,0 0 0 0 0,-1 0 0 0 0,-1-2 22 0 0,-4-5-5802 0 0,2 6-702 0 0</inkml:trace>
  <inkml:trace contextRef="#ctx0" brushRef="#br2" timeOffset="32397.136">4409 6371 8432 0 0,'0'0'190'0'0,"0"0"28"0"0,0 0 10 0 0,-3-7 1303 0 0,4 7 2004 0 0,1 2-3413 0 0,0 1 0 0 0,0-1-1 0 0,0 1 1 0 0,0 0 0 0 0,0 0-1 0 0,-1 0 1 0 0,1 0 0 0 0,-1 0-1 0 0,0 0 1 0 0,0 1 0 0 0,0-1-1 0 0,0 0 1 0 0,-1 0 0 0 0,1 1-1 0 0,-1-1 1 0 0,0 1-122 0 0,12 148 2230 0 0,-12-143-2190 0 0,0 0-1 0 0,0 0 1 0 0,-1-1-1 0 0,0 2-39 0 0,0-4 31 0 0,0 0 0 0 0,0 0-1 0 0,1-1 1 0 0,0 1-1 0 0,0 0 1 0 0,1 0 0 0 0,-1 0-1 0 0,1 0 1 0 0,1 0-1 0 0,-1 0-30 0 0,0-5 18 0 0,0 1-1 0 0,-1 0 0 0 0,1-1 0 0 0,-1 1 0 0 0,0 0 0 0 0,1-1 0 0 0,-1 1 0 0 0,0 0 0 0 0,0 0 1 0 0,0-1-1 0 0,0 2-17 0 0,0 3 66 0 0,0-5 22 0 0,0-1-4 0 0,0 0 4 0 0,1-2-58 0 0,0 0 0 0 0,1 0 1 0 0,-1 0-1 0 0,0 0 0 0 0,0 0 0 0 0,0 0 0 0 0,-1-1 0 0 0,1 1 1 0 0,0 0-1 0 0,-1-1-30 0 0,0 2 7 0 0,14-69 137 0 0,-8 44-170 0 0,1 0-1 0 0,1 0 0 0 0,8-16 27 0 0,-15 41 0 0 0,-1-1 0 0 0,1 1 0 0 0,-1 0 0 0 0,1 0 0 0 0,-1-1 0 0 0,0 1 0 0 0,0 0 0 0 0,1-1 0 0 0,-1 1 0 0 0,0 0 0 0 0,0-1 0 0 0,0 1 0 0 0,0 0 0 0 0,-1-1 0 0 0,0 5-24 0 0,-1 0 0 0 0,1 0-1 0 0,0 0 1 0 0,0 0 0 0 0,0 0-1 0 0,0 1 1 0 0,0 1 24 0 0,1 2-25 0 0,-1-1 0 0 0,0 0 0 0 0,0 1 1 0 0,-2 5 24 0 0,1-6-109 0 0,1 0 1 0 0,-1 1-1 0 0,1-1 1 0 0,1 0-1 0 0,-1 1 109 0 0,-3 28-2096 0 0,3-15-3987 0 0</inkml:trace>
  <inkml:trace contextRef="#ctx0" brushRef="#br2" timeOffset="33445.594">4232 6998 8688 0 0,'0'0'256'0'0,"0"0"-7"0"0,0-1-157 0 0,1-1-42 0 0,-1 0 0 0 0,1 1 0 0 0,-1-1 0 0 0,1 0 1 0 0,-1 0-1 0 0,0 0 0 0 0,1 0 0 0 0,-1 0 0 0 0,0 1 0 0 0,-1-2-50 0 0,1 1 131 0 0,0 1 1 0 0,0 0 0 0 0,0-1-1 0 0,0 1 1 0 0,1 0-1 0 0,-1-1 1 0 0,0 1-1 0 0,0 0 1 0 0,1-1-1 0 0,-1 1 1 0 0,1 0-132 0 0,1-2 486 0 0,-1 0-1 0 0,1 0 1 0 0,0 0 0 0 0,0 0-1 0 0,1 1 1 0 0,-1-1-1 0 0,2-1-485 0 0,-1 2 208 0 0,-3 1 192 0 0,0 1-11 0 0,14 4 597 0 0,-9-1-859 0 0,0 0 0 0 0,-1 1 0 0 0,0 0 0 0 0,0 0 0 0 0,0 0 0 0 0,0 0 0 0 0,0 1-1 0 0,-1-1 1 0 0,0 1 0 0 0,0 0 0 0 0,1 2-127 0 0,6 10 98 0 0,-5-8-55 0 0,0 0 0 0 0,-1 1 1 0 0,0-1-1 0 0,0 1 0 0 0,-1 0 1 0 0,-1 0-1 0 0,0 0 0 0 0,0 2-43 0 0,0-1 78 0 0,-1 1 0 0 0,0 0 0 0 0,-1 0 0 0 0,0 0-1 0 0,-1 0 1 0 0,-1 5-78 0 0,2-12 33 0 0,-1 0 0 0 0,0 0 1 0 0,-1 0-1 0 0,1 0 0 0 0,-1 0 0 0 0,0 0 0 0 0,-1 1-33 0 0,2-5 53 0 0,-5 8 75 0 0,5-5-128 0 0,6-6 0 0 0,4-3 32 0 0,-9 4-10 0 0,1 1 0 0 0,0-1-1 0 0,0 0 1 0 0,0 1 0 0 0,0-1 0 0 0,0 1-1 0 0,0 0 1 0 0,-1-1 0 0 0,1 1 0 0 0,0 0-1 0 0,0-1 1 0 0,0 1 0 0 0,0 0-1 0 0,1 0-21 0 0,11-9 288 0 0,5-2-304 0 0,-9 5-123 0 0,-4 1 44 0 0,-3 5 94 0 0,-1-1-1 0 0,0 0 1 0 0,0 1 0 0 0,0-1 0 0 0,0 0 0 0 0,0 0 0 0 0,0 1 0 0 0,0-1 0 0 0,0 0-1 0 0,-1 0 1 0 0,1 0 0 0 0,0-1 1 0 0,5-4 14 0 0,34-27 212 0 0,-35 30-217 0 0,-1-1 0 0 0,0 0 0 0 0,0 0 0 0 0,0 0 0 0 0,0-1 0 0 0,-1 1 0 0 0,3-4-9 0 0,10-14 12 0 0,-15 21-8 0 0,1-1 0 0 0,-1 1 0 0 0,0-1 0 0 0,0 1 0 0 0,1-1 0 0 0,-1 0 0 0 0,-1 0 0 0 0,1 1 0 0 0,0-1 0 0 0,0 0 0 0 0,-1 0 0 0 0,1 0 0 0 0,0 0-4 0 0,0-4 1 0 0,25-48 117 0 0,-21 30-108 0 0,-5 23-10 0 0,0 0-1 0 0,1 0 1 0 0,-1 0-1 0 0,-1 0 0 0 0,1 0 1 0 0,0 0-1 0 0,0 0 0 0 0,0 0 1 0 0,0 0-1 0 0,-1 0 0 0 0,1-1 1 0 0,0 1-1 0 0,-1 0 1 0 0,1 1-1 0 0,-1-1 0 0 0,0 0 1 0 0,0-1 0 0 0,1 2-55 0 0,-10-14-744 0 0,2 3-3270 0 0,7 10-1549 0 0</inkml:trace>
  <inkml:trace contextRef="#ctx0" brushRef="#br2" timeOffset="33948.229">4592 7241 13200 0 0,'-5'0'765'0'0,"3"0"-735"0"0,1 0-1 0 0,0 1 1 0 0,-1-1-1 0 0,1 0 1 0 0,0 1 0 0 0,0-1-1 0 0,-1 1 1 0 0,1-1 0 0 0,0 1-1 0 0,0 0 1 0 0,0-1 0 0 0,0 1-1 0 0,0 0 1 0 0,0 0-1 0 0,0 0 1 0 0,0 0 0 0 0,0 0-1 0 0,0 0 1 0 0,0 0 0 0 0,1 0-1 0 0,-1 0 1 0 0,0 1-30 0 0,-5 23 903 0 0,6-20-810 0 0,0 1 0 0 0,1-1 1 0 0,-1 0-1 0 0,1 0 0 0 0,0 0 1 0 0,0 0-1 0 0,1 0 0 0 0,0 2-93 0 0,2 7 219 0 0,-2-7-176 0 0,-1 0 0 0 0,1-1 0 0 0,1 1 0 0 0,-1 0 0 0 0,1-1 0 0 0,0 1 1 0 0,1-1-1 0 0,0 0 0 0 0,0 0 0 0 0,0 0 0 0 0,0-1 0 0 0,4 3-43 0 0,-7-7 13 0 0,0-1 0 0 0,0 1 0 0 0,0-1-1 0 0,-1 0 1 0 0,1 0 0 0 0,0 1 0 0 0,0-1 0 0 0,0 0-1 0 0,0 0 1 0 0,0 0 0 0 0,0 0 0 0 0,0 0 0 0 0,0 0-1 0 0,0 0 1 0 0,0-1 0 0 0,0 1 0 0 0,0 0 0 0 0,0 0-1 0 0,0-1 1 0 0,0 1 0 0 0,0-1 0 0 0,0 1 0 0 0,-1 0-1 0 0,1-1 1 0 0,0 0-13 0 0,1 0 41 0 0,0 0 1 0 0,0 0-1 0 0,-1 0 0 0 0,1 0 1 0 0,0-1-1 0 0,-1 1 0 0 0,1-1 1 0 0,-1 1-1 0 0,0-1 0 0 0,1 0 1 0 0,-1 0-42 0 0,1-4 159 0 0,1 1 1 0 0,-2-1 0 0 0,1 0-1 0 0,-1 0 1 0 0,1-1 0 0 0,-2 1-1 0 0,1 0 1 0 0,-1 0 0 0 0,0 0-1 0 0,0-1 1 0 0,-1-1-160 0 0,0-2 167 0 0,-1 1-1 0 0,0-1 1 0 0,-1 0 0 0 0,0 1-1 0 0,0-1 1 0 0,-4-6-167 0 0,6 14 10 0 0,-1 0 0 0 0,1 0 0 0 0,-1 0 1 0 0,1 0-1 0 0,-1 0 0 0 0,0 0 0 0 0,0 0 0 0 0,0 0 1 0 0,0 1-1 0 0,0-1-10 0 0,-12-10-8 0 0,11 10-73 0 0,1 0-1 0 0,0 0 0 0 0,-1 0 0 0 0,1 1 1 0 0,-1 0-1 0 0,0-1 0 0 0,1 1 0 0 0,-1 0 1 0 0,0 0-1 0 0,0 0 0 0 0,0 1 0 0 0,1-1 1 0 0,-2 1 81 0 0,-5-3-534 0 0</inkml:trace>
  <inkml:trace contextRef="#ctx0" brushRef="#br2" timeOffset="71589.224">5494 6027 6592 0 0,'0'0'149'0'0,"8"-1"359"0"0,-8 0-361 0 0,1 0 1 0 0,-1 0-1 0 0,1 0 0 0 0,0 0 1 0 0,-1 0-1 0 0,1 0 0 0 0,0 0 0 0 0,0 0 1 0 0,0 0-1 0 0,0 0 0 0 0,0 1 1 0 0,0-1-1 0 0,0 0 0 0 0,0 1 1 0 0,1-1-148 0 0,1-1 110 0 0,-3 2 434 0 0,0 0 7 0 0,0 0-14 0 0,0 0-61 0 0,0 0-27 0 0,1 0-240 0 0,0 1 0 0 0,0-1 1 0 0,-1 1-1 0 0,1 0 0 0 0,0-1 0 0 0,-1 1 0 0 0,1 0 0 0 0,-1-1 0 0 0,1 1 0 0 0,-1 0 0 0 0,1 0 0 0 0,-1-1 0 0 0,0 1 0 0 0,1 0 0 0 0,-1 0 1 0 0,0 0-210 0 0,9 73 1854 0 0,-9-71-1803 0 0,1 1 0 0 0,-1-1 0 0 0,0 1 0 0 0,0-1-1 0 0,-1 0 1 0 0,1 1 0 0 0,-1-1 0 0 0,0 2-51 0 0,-2 16 213 0 0,2 21 73 0 0,0-24-134 0 0,0-1 0 0 0,2 1-1 0 0,1 12-151 0 0,-1-24 47 0 0,-1 0 0 0 0,0 1-1 0 0,0-1 1 0 0,-1 0-1 0 0,0 4-46 0 0,0-5 24 0 0,0 1-1 0 0,1 0 0 0 0,0 0 1 0 0,0 0-1 0 0,0 0 1 0 0,1 0-24 0 0,11 82 189 0 0,-7-70-145 0 0,-3-13-30 0 0,-1-1 0 0 0,0 1 0 0 0,0 0 0 0 0,0 0-1 0 0,0 4-13 0 0,8 33 76 0 0,-9-41-88 0 0,1 0-1 0 0,-1 0 1 0 0,0 0-1 0 0,0 0 1 0 0,1 0-1 0 0,-1 0 1 0 0,0 0-1 0 0,1 0 1 0 0,-1 0-1 0 0,1 0 1 0 0,0 0-1 0 0,-1 0 1 0 0,1-1-1 0 0,0 1 1 0 0,-1 0-1 0 0,1 0 1 0 0,0-1-1 0 0,0 1 1 0 0,0 0-1 0 0,-1-1 1 0 0,1 1 12 0 0,0-1-292 0 0,3-3-2114 0 0,1-2 975 0 0</inkml:trace>
  <inkml:trace contextRef="#ctx0" brushRef="#br1" timeOffset="72551.193">6425 5972 7792 0 0,'-3'2'655'0'0,"2"-2"-489"0"0,1 0 1 0 0,0 0-1 0 0,-1 1 0 0 0,1-1 0 0 0,0 0 0 0 0,-1 0 0 0 0,1 0 1 0 0,0 1-1 0 0,-1-1 0 0 0,1 0 0 0 0,0 0 0 0 0,0 1 0 0 0,-1-1 1 0 0,1 0-1 0 0,0 1 0 0 0,0-1 0 0 0,-1 0 0 0 0,1 1 1 0 0,0-1-1 0 0,0 0 0 0 0,0 1 0 0 0,0-1 0 0 0,0 1 0 0 0,0-1 1 0 0,-1 0-1 0 0,1 1 0 0 0,0-1 0 0 0,0 0 0 0 0,0 1-166 0 0,6 49 3437 0 0,-2 47-786 0 0,-4-54-2397 0 0,2-1 0 0 0,2 1 0 0 0,2-1 0 0 0,3 7-254 0 0,-6-35-56 0 0,0 1-1594 0 0,0-5-2422 0 0,1 4-2200 0 0</inkml:trace>
  <inkml:trace contextRef="#ctx0" brushRef="#br2" timeOffset="73752.434">4905 6033 6648 0 0,'-1'-1'47'0'0,"0"0"1"0"0,0 1-1 0 0,0-1 1 0 0,0 0 0 0 0,0 0-1 0 0,0 0 1 0 0,1 0-1 0 0,-1 0 1 0 0,0 0-1 0 0,1 0 1 0 0,-1 0-1 0 0,0 0 1 0 0,1 0 0 0 0,-1 0-1 0 0,1 0 1 0 0,0-1-1 0 0,-1 1 1 0 0,1 0-1 0 0,0 0 1 0 0,0-1-1 0 0,0 1 1 0 0,0 0 0 0 0,0 0-1 0 0,0 0 1 0 0,0-1-1 0 0,0 1 1 0 0,0 0-48 0 0,0 0 309 0 0,0 0 0 0 0,0 0 0 0 0,-1 0 0 0 0,1 0-1 0 0,0 0 1 0 0,-1 1 0 0 0,1-1 0 0 0,-1 0 0 0 0,1 0 0 0 0,-1 1 0 0 0,0-1 0 0 0,1 0 0 0 0,-1 0 0 0 0,0 1 0 0 0,1-1 0 0 0,-1 1 0 0 0,0-1 0 0 0,1 1 0 0 0,-1-1 0 0 0,0 1 0 0 0,0-1 0 0 0,0 1-1 0 0,0 0 1 0 0,0-1 0 0 0,1 1 0 0 0,-1 0 0 0 0,0 0 0 0 0,0 0-309 0 0,6 13 651 0 0,2 31 291 0 0,-1-13 266 0 0,1 28-1208 0 0,-7-31 251 0 0,-1 1 0 0 0,-1 0 0 0 0,-3 9-251 0 0,0 7 85 0 0,0 2-95 0 0,2 1 0 0 0,2 0 0 0 0,2 0 0 0 0,4 18 10 0 0,-3-34-313 0 0,-1 0-5199 0 0,2-16-660 0 0</inkml:trace>
  <inkml:trace contextRef="#ctx0" brushRef="#br2" timeOffset="74635.411">3676 6041 9760 0 0,'-9'-17'1706'0'0,"6"10"3941"0"0,5 9-5491 0 0,-1 0 1 0 0,1 1-1 0 0,-1-1 0 0 0,0 1 1 0 0,1 0-1 0 0,-1-1 1 0 0,0 1-1 0 0,-1 0 0 0 0,1 0 1 0 0,-1-1-1 0 0,1 1 1 0 0,-1 2-157 0 0,2 39 929 0 0,-2 15 243 0 0,-7 40-1172 0 0,-5 20 196 0 0,5-36-128 0 0,2-22-64 0 0,2-33-799 0 0,2 1 0 0 0,1-1 0 0 0,1 1 0 0 0,2 1 795 0 0,-3-17-1658 0 0,0-4-63 0 0</inkml:trace>
  <inkml:trace contextRef="#ctx0" brushRef="#br2" timeOffset="75218.523">2727 5913 9936 0 0,'0'0'292'0'0,"0"0"0"0"0,0 0-127 0 0,0 0 176 0 0,0 0 99 0 0,0 13 1008 0 0,-9 71 2511 0 0,3 5-2430 0 0,-4 125-793 0 0,0-134-684 0 0,4-45-532 0 0,1 16 480 0 0,1 7-2845 0 0,1-41 1388 0 0</inkml:trace>
  <inkml:trace contextRef="#ctx0" brushRef="#br2" timeOffset="75658.787">2022 5818 13648 0 0,'-15'12'1482'0'0,"11"-7"-1443"0"0,0 0 0 0 0,1 1-1 0 0,-1-1 1 0 0,1 1 0 0 0,1 0-39 0 0,-3 3 164 0 0,2-3-58 0 0,1 1 1 0 0,0 0-1 0 0,0-1 1 0 0,0 1 0 0 0,1 0-1 0 0,0 0-106 0 0,-6 24 520 0 0,-39 148 1286 0 0,-5 15-1392 0 0,26-107-2509 0 0,19-65-973 0 0,-5 17-2812 0 0</inkml:trace>
  <inkml:trace contextRef="#ctx0" brushRef="#br1" timeOffset="77846.122">6425 5938 9616 0 0,'-32'-5'4570'0'0,"34"26"-2822"0"0,-5 18-453 0 0,1-29-1039 0 0,1 0 1 0 0,1-1-1 0 0,0 1 0 0 0,0 5-256 0 0,1-2 159 0 0,-1 0 0 0 0,-1-1 0 0 0,0 1 1 0 0,-2 6-160 0 0,-1 9 174 0 0,3 26 37 0 0,1-36-125 0 0,0 0-1 0 0,-2 7-85 0 0,1 8 106 0 0,1-5-6 0 0,-5-14 128 0 0,2-32-78 0 0,3 12-150 0 0,1 0 0 0 0,-1 0 0 0 0,0 0 0 0 0,-1-5 0 0 0,1-20 0 0 0,2-9 0 0 0,-2 0 0 0 0,-3-21 0 0 0,0-25 0 0 0,3 60 0 0 0,1 1 0 0 0,4-18 0 0 0,-6 35 1 0 0,1 7-1 0 0,-1 1 1 0 0,1-1 0 0 0,0 0 0 0 0,0 1 0 0 0,0-1 0 0 0,0 0 0 0 0,-1 1-1 0 0,1-1 1 0 0,0 0 0 0 0,0 1 0 0 0,0-1 0 0 0,0 0 0 0 0,0 0-1 0 0,1 1 1 0 0,-1-1 0 0 0,0 0 0 0 0,0 1 0 0 0,0-1 0 0 0,0 0 0 0 0,1 1-1 0 0,-1-1 1 0 0,0 1 0 0 0,1-1 0 0 0,-1 0 0 0 0,1 1-1 0 0,-2 1 5 0 0,0 1 1 0 0,1-1 0 0 0,-1 1 0 0 0,1-1-1 0 0,0 1 1 0 0,0-1 0 0 0,-1 1-1 0 0,1-1 1 0 0,0 1 0 0 0,0-1-1 0 0,1 2-5 0 0,0 6-44 0 0,-1 0-1 0 0,1 0 0 0 0,-2 5 45 0 0,2 17 69 0 0,-1 21 14 0 0,-1-39-61 0 0,1 1 0 0 0,0-1 0 0 0,2 6-22 0 0,-1-5 14 0 0,0 0 0 0 0,-2 14-14 0 0,1-16 9 0 0,0 0 0 0 0,0-1 0 0 0,2 1 0 0 0,0 5-9 0 0,0-4 14 0 0,-1 0 0 0 0,0 1 0 0 0,0 2-14 0 0,1 24 22 0 0,-2-35-22 0 0,0 0 0 0 0,0 0 0 0 0,0 1 0 0 0,-1-1 0 0 0,0 2 0 0 0,0-2 1 0 0,0-1 1 0 0,1 1 0 0 0,0 0 0 0 0,-1 0 0 0 0,2-1 0 0 0,-1 2-2 0 0,2 13 53 0 0,-2-16-51 0 0,0 1-1 0 0,0 0 1 0 0,1-1 0 0 0,-1 0 0 0 0,1 1 0 0 0,1 3-2 0 0,-1-5 52 0 0,-1-2-50 0 0,0 1-1 0 0,0-1 1 0 0,0 0-1 0 0,0 0 1 0 0,0 0-1 0 0,0 0 1 0 0,1 0-1 0 0,-1 0 0 0 0,0 0 1 0 0,0 0-1 0 0,0 0 1 0 0,0 0-1 0 0,0 1 1 0 0,1-1-1 0 0,-1 0 1 0 0,0 0-1 0 0,0 0 0 0 0,0 0 1 0 0,0 0-1 0 0,1 0 1 0 0,-1 0-1 0 0,0 0 1 0 0,0 0-1 0 0,0 0 1 0 0,0 0-1 0 0,0-1 0 0 0,1 1 1 0 0,-1 0-1 0 0,0 0 1 0 0,0 0-1 0 0,0 0 1 0 0,0 0-1 0 0,0 0 1 0 0,1 0-1 0 0,-1 0 0 0 0,0 0 1 0 0,0 0-1 0 0,0 0 1 0 0,0-1-1 0 0,0 1 1 0 0,0 0-1 0 0,0 0 1 0 0,0 0-1 0 0,1 0 0 0 0,-1 0-1 0 0,1-2 6 0 0,0 0 0 0 0,0 1-1 0 0,0-1 1 0 0,0 1 0 0 0,0-1 0 0 0,0 0-1 0 0,0 0 1 0 0,-1 0 0 0 0,1 1-1 0 0,-1-1 1 0 0,1 0 0 0 0,-1-2-6 0 0,3-25 39 0 0,-2 28-29 0 0,0-40 1 0 0,-4-28-11 0 0,1-3-1 0 0,2 71 2 0 0,0-56-121 0 0,2 0-1 0 0,4-14 121 0 0,-5 33-72 0 0,-2 36 71 0 0,0 5-17 0 0,-1 4-16 0 0,3 14-27 0 0,4 21 61 0 0,-1-3 0 0 0,-3-27 22 0 0,4 51 142 0 0,-2 0 0 0 0,-5 43-164 0 0,0-70 47 0 0,-3 28 58 0 0,4-58-70 0 0,-1 25 66 0 0,2-29-14 0 0,0-2-18 0 0,0-2 1 0 0,-1-23 76 0 0,-1-15-106 0 0,4 6-40 0 0,-3-25 0 0 0,0 10 0 0 0,-3-75-189 0 0,4 113 170 0 0,0 6-4 0 0,0-1 0 0 0,0 1 0 0 0,0 0 0 0 0,1 0 0 0 0,0-1 0 0 0,1-4 23 0 0,-2 10-1 0 0,0-1 0 0 0,1 0 1 0 0,-1 1-1 0 0,0-1 0 0 0,0 0 0 0 0,0 1 1 0 0,1-1-1 0 0,-1 0 0 0 0,0 1 1 0 0,0-1-1 0 0,0 0 0 0 0,0 1 1 0 0,0-1-1 0 0,0 0 0 0 0,-1 1 0 0 0,1-1 1 0 0,0 0-1 0 0,0 1 0 0 0,-1-2 1 0 0,4 33-64 0 0,-2-6 121 0 0,-1-1 0 0 0,0 1-1 0 0,-3 6-56 0 0,1-9 70 0 0,-8 51 147 0 0,2-18-44 0 0,-9 55 107 0 0,11-85-221 0 0,4-21-25 0 0,1 0 1 0 0,-1 1 0 0 0,1-1 0 0 0,1 0 0 0 0,-1 1 0 0 0,0 3-35 0 0,1-4 57 0 0,1-3-35 0 0,-1 1-1 0 0,0-1 1 0 0,-1 1-1 0 0,1-1 0 0 0,0 1 1 0 0,0-1-1 0 0,-1 1 1 0 0,1-1-1 0 0,-1 1 0 0 0,1-1 1 0 0,-1 0-1 0 0,1 1 1 0 0,-1-1-1 0 0,0 0 0 0 0,0 1-21 0 0,0-2 21 0 0,0 1 1 0 0,0-1-1 0 0,0 0 0 0 0,0 0 0 0 0,0 0 0 0 0,0 0 0 0 0,-1 0 0 0 0,1 0 0 0 0,0 0 1 0 0,0 0-1 0 0,0 0 0 0 0,0 0 0 0 0,-1-1-21 0 0,-3-28 153 0 0,-1 3-161 0 0,9-2-52 0 0,1 1-88 0 0,-4 11 36 0 0,0 1-1 0 0,2 0 0 0 0,0 0 1 0 0,1 0-1 0 0,0 0 0 0 0,1 0 1 0 0,0 1-1 0 0,4-7 113 0 0,-7 19-16 0 0,0-1-1 0 0,0 0 1 0 0,-1 1-1 0 0,1-1 1 0 0,-1 0-1 0 0,1 0 1 0 0,-1 1-1 0 0,0-2 17 0 0,0 1-8 0 0,0 1 0 0 0,0-1-1 0 0,0 1 1 0 0,1-1 0 0 0,-1 0-1 0 0,1 1 1 0 0,-1 0 0 0 0,1-1-1 0 0,1 0 9 0 0,1-8-60 0 0,9 38-12 0 0,-11-22 72 0 0,-1 0 0 0 0,1-1 0 0 0,-1 1 0 0 0,1 0 0 0 0,-1-1 0 0 0,-1 3 0 0 0,1 18 0 0 0,-1 5 0 0 0,0-8 0 0 0,0-18 7 0 0,1 0 0 0 0,-1 0 0 0 0,0 0 0 0 0,0 0 1 0 0,0 0-1 0 0,0 0 0 0 0,-1 0 0 0 0,1-1 0 0 0,-2 3-7 0 0,1-2-32 0 0,0 0 0 0 0,0 0 1 0 0,1 0-1 0 0,0 0 0 0 0,-1 1 1 0 0,1 1 31 0 0,1-5-115 0 0,0-1 1 0 0,0 1 0 0 0,0 0 0 0 0,0 0-1 0 0,-1-1 1 0 0,1 1 0 0 0,0 0 0 0 0,0-1 0 0 0,-1 1-1 0 0,1 0 1 0 0,0-1 0 0 0,-1 1 0 0 0,1 0-1 0 0,-1-1 1 0 0,1 1 0 0 0,-1-1 0 0 0,1 1-1 0 0,-1-1 1 0 0,0 1 0 0 0,1-1 0 0 0,-1 1-1 0 0,0-1 115 0 0,1 0-1352 0 0</inkml:trace>
  <inkml:trace contextRef="#ctx0" brushRef="#br1" timeOffset="81211.473">5819 6621 6848 0 0,'0'0'157'0'0,"0"0"23"0"0,0 0 11 0 0,0 0-5 0 0,0 0-22 0 0,0 0-10 0 0,0 0-2 0 0,0 0-15 0 0,0 0-53 0 0,0 0 1 0 0,-5 2-40 0 0,4-2 5212 0 0,21-6-4777 0 0,-9-2-48 0 0,-10 8-421 0 0,-1 0 0 0 0,0-1 0 0 0,1 1 0 0 0,-1 0 0 0 0,0 0 0 0 0,0 0 0 0 0,0-1 0 0 0,1 1 0 0 0,-1 0 0 0 0,0 0 0 0 0,0 0 0 0 0,0-1 0 0 0,1 1 0 0 0,-1 0 0 0 0,0-1 0 0 0,0 1 0 0 0,0 0-1 0 0,0 0 1 0 0,0-1 0 0 0,1 1 0 0 0,-1 0 0 0 0,0-1 0 0 0,0 1 0 0 0,0 0 0 0 0,0-1 0 0 0,0 1 0 0 0,0 0 0 0 0,0 0 0 0 0,0-1 0 0 0,0 1 0 0 0,0 0 0 0 0,-1-1 0 0 0,1 1 0 0 0,0 0 0 0 0,0-1 0 0 0,0 1 0 0 0,0 0-11 0 0,0-1 13 0 0,-1 1 0 0 0,1 0 0 0 0,0-1 0 0 0,0 1 0 0 0,0 0 0 0 0,0-1-1 0 0,0 1 1 0 0,0 0 0 0 0,0-1 0 0 0,0 1 0 0 0,0-1 0 0 0,0 1-1 0 0,0 0 1 0 0,0-1 0 0 0,0 1 0 0 0,0 0 0 0 0,0-1 0 0 0,0 1-1 0 0,0 0 1 0 0,0-1 0 0 0,1 1 0 0 0,-1 0 0 0 0,0-1 0 0 0,0 1 0 0 0,0 0-13 0 0,4-5 163 0 0,1 0 0 0 0,-1 0 0 0 0,1 0 0 0 0,-1 1 1 0 0,2 0-164 0 0,7-7 318 0 0,0-1 0 0 0,0-1 1 0 0,-1 1-1 0 0,3-6-318 0 0,-10 12 53 0 0,6-10 98 0 0,-9 13-107 0 0,0 0 1 0 0,0 0-1 0 0,0 0 1 0 0,1 0-1 0 0,-1 0 0 0 0,2 0-44 0 0,15-26 400 0 0,9-6 21 0 0,-9 9-138 0 0,6-16 123 0 0,-16 29-251 0 0,0-1 0 0 0,-2 0 0 0 0,1 0 0 0 0,0-4-155 0 0,-3 8-34 0 0,24-62 224 0 0,-25 64-146 0 0,4-6-9 0 0,-1-1-1 0 0,-1 0 1 0 0,0 0 0 0 0,-1-1 0 0 0,0 1 0 0 0,1-10-35 0 0,2-7 92 0 0,-6 26-77 0 0,0 1 0 0 0,0 0 0 0 0,-1-1-1 0 0,0 0 1 0 0,0 1 0 0 0,-1-4-15 0 0,1-2 10 0 0,0 0 0 0 0,1 0 0 0 0,0 1-1 0 0,1-1 1 0 0,0 0-10 0 0,8-36 79 0 0,2-26-79 0 0,-5 30 0 0 0,0-18 0 0 0,7-35 64 0 0,1 4-64 0 0,-12 61 0 0 0,6-18 0 0 0,2-13 0 0 0,-9 28 0 0 0,-3 25 0 0 0,0 1 0 0 0,1-1 0 0 0,1 0 0 0 0,0-2 0 0 0,2-8 16 0 0,-1 0 0 0 0,-1 0 0 0 0,0 0 0 0 0,-2-16-16 0 0,1 26 0 0 0,0 0 0 0 0,0 0 0 0 0,3-8 0 0 0,-2 12 0 0 0,-1-1 0 0 0,1 0 0 0 0,-2 0 0 0 0,1 0 0 0 0,-1 0 0 0 0,1 0 0 0 0,-2 0 0 0 0,1 1 0 0 0,-1-3 0 0 0,1 6 0 0 0,-1 0 0 0 0,1 0 0 0 0,0 0 0 0 0,-1 0 0 0 0,1-1 0 0 0,0 1 0 0 0,0 0 0 0 0,1 0 0 0 0,-1 0 0 0 0,0 0 0 0 0,1 0 0 0 0,-1 0 0 0 0,1 0 0 0 0,0-1 0 0 0,0-2 0 0 0,0-12 0 0 0,-1 16 0 0 0,-1-1 0 0 0,1 1 0 0 0,0 0 0 0 0,0 0 0 0 0,0-1 0 0 0,0 1 0 0 0,0 0 0 0 0,1-1 0 0 0,-1 1 0 0 0,0 0 0 0 0,0 0 0 0 0,1-1 0 0 0,0-2 0 0 0,1 0 0 0 0,-1 0 0 0 0,-1 0 0 0 0,1-1 0 0 0,-1 1 0 0 0,1 0 0 0 0,-1 0 0 0 0,0-1 0 0 0,0 0 0 0 0,0 0 0 0 0,0 0 0 0 0,1 0 0 0 0,0 0 0 0 0,0-1 0 0 0,1-2 0 0 0,-1-1 0 0 0,0 1 0 0 0,0-1 0 0 0,0-2 0 0 0,-1 3 0 0 0,1 0 0 0 0,-1 1 0 0 0,2-1 0 0 0,-1 0 0 0 0,2-2 0 0 0,5-24 0 0 0,-7 27 0 0 0,0 0 0 0 0,1 0 0 0 0,0 1 0 0 0,0-1 0 0 0,1 1 0 0 0,-1-1 0 0 0,4-4 0 0 0,-5 8 0 0 0,1 0 0 0 0,-1 0 0 0 0,0-1 0 0 0,0 1 0 0 0,0-1 0 0 0,0 1 0 0 0,0-3 0 0 0,2-9 0 0 0,-3-7 0 0 0,4 8 0 0 0,-3 8 0 0 0,0 1 0 0 0,0 0 0 0 0,1-1 0 0 0,0 1 0 0 0,0 0 0 0 0,1-1 0 0 0,6-15 0 0 0,-3 10 0 0 0,-6 11 0 0 0,0-1 0 0 0,0 0 0 0 0,0 1 0 0 0,1-1 0 0 0,-1 0 0 0 0,0 1 0 0 0,0-1 0 0 0,1 0 0 0 0,-1 1 0 0 0,1-1 0 0 0,-1 1 0 0 0,1-1 0 0 0,-1 0 0 0 0,1 1 0 0 0,-1-1 0 0 0,1 1 0 0 0,-1-1 0 0 0,1 1 0 0 0,0-1-1 0 0,-1 1 0 0 0,1-1 0 0 0,0 0 0 0 0,-1 1 0 0 0,1-1 0 0 0,-1 0 0 0 0,1 0 0 0 0,-1 1 0 0 0,1-1 1 0 0,-1 0-1 0 0,0 0 0 0 0,1 0 0 0 0,-1 0 0 0 0,0 0 0 0 0,0 0 0 0 0,1 0 1 0 0,-1 0-4 0 0,0-1 0 0 0,0 1 0 0 0,1 0 1 0 0,-1 0-1 0 0,1 0 0 0 0,-1 0 1 0 0,1-1-1 0 0,-1 1 0 0 0,1 0 0 0 0,0 0 1 0 0,-1 0-1 0 0,1 0 0 0 0,1 0 4 0 0,2-8 0 0 0,-4 9 0 0 0,0-1 0 0 0,0 1 0 0 0,0 0 0 0 0,0-1 0 0 0,0 1 0 0 0,1-1 0 0 0,-1 1 0 0 0,0 0 0 0 0,0-1 0 0 0,0 1 0 0 0,0-1 0 0 0,1 1 0 0 0,-1 0 0 0 0,0-1 0 0 0,0 1 0 0 0,1 0 0 0 0,-1-1 0 0 0,0 1 0 0 0,1 0 0 0 0,-1 0 0 0 0,0-1 0 0 0,1 1 0 0 0,4-6 0 0 0,-5 5 0 0 0,0 0 0 0 0,1 0 0 0 0,-1 1 0 0 0,0-1 0 0 0,0 0 0 0 0,1 1 0 0 0,-1-1 0 0 0,1 0 0 0 0,-1 1 0 0 0,1-1 0 0 0,-1 1 0 0 0,1-1 0 0 0,-1 0 0 0 0,1 1 0 0 0,0-1 0 0 0,-1 1 0 0 0,6-6-10 0 0,-6 4 4 0 0,2 1 0 0 0,-1 0 0 0 0,0-1 0 0 0,0 1 0 0 0,0 0 0 0 0,1 0 0 0 0,-1 0 0 0 0,0 0 0 0 0,2-1 6 0 0,0 0-10 0 0,-1 1-33 0 0,6 0 30 0 0,-8 1 10 0 0,1-1 1 0 0,0 1-1 0 0,0 0 0 0 0,0 0 0 0 0,0 0 1 0 0,0 0-1 0 0,0 0 0 0 0,0 0 1 0 0,0 0-1 0 0,0 0 0 0 0,0 0 1 0 0,-1 0-1 0 0,1 0 0 0 0,0 1 1 0 0,0-1-1 0 0,0 0 0 0 0,0 1 1 0 0,0-1-1 0 0,0 0 0 0 0,-1 1 1 0 0,1-1-1 0 0,0 1 0 0 0,0 0 3 0 0,1 1-9 0 0,-1 0 0 0 0,1 0 0 0 0,-1 0 0 0 0,0 0 0 0 0,0 0 0 0 0,0 0 0 0 0,0 0 0 0 0,0 1 0 0 0,0-1 0 0 0,-1 0 0 0 0,1 1 0 0 0,-1-1 0 0 0,1 0 0 0 0,-1 1 9 0 0,0 37-9 0 0,0-24-48 0 0,-4 57 121 0 0,-5 15-64 0 0,3 41-64 0 0,-1-52 64 0 0,4-17 0 0 0,3-59 0 0 0,0 5 0 0 0,0 0 0 0 0,0 0 0 0 0,1 0 0 0 0,1 5 0 0 0,-1-3 0 0 0,0 1 0 0 0,-1-1 0 0 0,0 1 0 0 0,0 3 0 0 0,1 28 0 0 0,-1-8 0 0 0,-1-27 0 0 0,1 0 0 0 0,0 0 0 0 0,0 1 0 0 0,1 4 0 0 0,0 21 0 0 0,-2-27 0 0 0,1 1 0 0 0,0-1 0 0 0,0 0 0 0 0,1 0 0 0 0,-1 1 0 0 0,1-1 0 0 0,0 0 0 0 0,0 1 0 0 0,0-3 0 0 0,0 13 0 0 0,0-1 0 0 0,-1 10 0 0 0,0-20 0 0 0,-1 1 0 0 0,1-1 0 0 0,0 0 0 0 0,1 0 0 0 0,-1 0 0 0 0,1 2 0 0 0,1 14 0 0 0,-2-5 26 0 0,2 1-1 0 0,1 7-25 0 0,-3-20 13 0 0,2 6-13 0 0,-1 0 0 0 0,-1 0 0 0 0,1 1 0 0 0,-2-1 0 0 0,1 0 0 0 0,-2 5 0 0 0,2 9 0 0 0,-1-15 13 0 0,1 0 0 0 0,0 0-1 0 0,0 0 1 0 0,0 0 0 0 0,2 5-13 0 0,0 20 0 0 0,-3-5 32 0 0,-1 0 0 0 0,-4 20-32 0 0,0 25 118 0 0,6-39-108 0 0,-1-26-10 0 0,0-4 0 0 0,1-1 0 0 0,-1 0 0 0 0,1 0 0 0 0,-1 0 0 0 0,1 1 0 0 0,0-1 0 0 0,1 2 0 0 0,-2 4 1 0 0,1-8-1 0 0,0 0 1 0 0,0 0 0 0 0,0 0-1 0 0,0 0 1 0 0,0 0 0 0 0,0 0-1 0 0,0 0 1 0 0,0 0 0 0 0,1 0-1 0 0,-1 0 1 0 0,0 1-1 0 0,1-1 1 0 0,-1 0 0 0 0,0-1-1 0 0,1 1 1 0 0,0 0-1 0 0,-1 2 43 0 0,-1-2-43 0 0,0 1 1 0 0,1 0-1 0 0,-1-1 1 0 0,1 1-1 0 0,0 0 1 0 0,0 0 0 0 0,-1-1-1 0 0,1 1 1 0 0,0 0-1 0 0,1 0 1 0 0,-1-1-1 0 0,0 1 1 0 0,0 0-1 0 0,1 0 1 0 0,-1-1-1 0 0,1 1 1 0 0,-1 0 0 0 0,2 1-1 0 0,0 3 0 0 0,10 55 0 0 0,-10-40 0 0 0,-3-19 0 0 0,1 0 0 0 0,0 0 0 0 0,0 0 0 0 0,1 0 0 0 0,-1 0 0 0 0,0 0 0 0 0,1 0 0 0 0,-1 0 0 0 0,1-1 0 0 0,0 1 0 0 0,0 1 0 0 0,18 39 32 0 0,-16-37-26 0 0,-1 0 0 0 0,0 0 1 0 0,0 0-1 0 0,0 0 0 0 0,0 1 0 0 0,-1-1 0 0 0,0 2-6 0 0,0 4 54 0 0,2 6-55 0 0,-1-13 1 0 0,0 1 0 0 0,0 0 0 0 0,-1 0 0 0 0,1 1 0 0 0,-1-1 0 0 0,0 5 0 0 0,7 29 0 0 0,5 24 0 0 0,20 14 128 0 0,-30-69-128 0 0,-3-5 8 0 0,0-1 1 0 0,1 1-1 0 0,-1 0 0 0 0,1-1 0 0 0,0 1 0 0 0,0 0 0 0 0,0-1 0 0 0,0 1 0 0 0,2 1-8 0 0,4 10 2 0 0,2 9 55 0 0,-9-23-56 0 0,0 1-1 0 0,0 0 0 0 0,0-1 1 0 0,0 1-1 0 0,1-1 0 0 0,-1 1 1 0 0,0-1-1 0 0,0 0 0 0 0,1 1 1 0 0,-1-1-1 0 0,0 1 0 0 0,0-1 1 0 0,1 1-1 0 0,-1-1 0 0 0,0 0 0 0 0,1 1 1 0 0,-1-1-1 0 0,1 0 0 0 0,-1 1 1 0 0,1-1-1 0 0,-1 0 0 0 0,10 21 53 0 0,-1 4 11 0 0,-7-22-64 0 0,-1 0 0 0 0,0-1 0 0 0,1 1 0 0 0,0-1 0 0 0,-1 0 0 0 0,1 1 0 0 0,0-1 0 0 0,0 0 0 0 0,0 0 0 0 0,1 0 0 0 0,-1 0 0 0 0,19 19 0 0 0,-4-1 64 0 0,-14-17-52 0 0,0 0 0 0 0,1-1 0 0 0,-1 1-1 0 0,1-1 1 0 0,-1 1 0 0 0,3-1-12 0 0,5 5 57 0 0,-5-4-57 0 0,-1-1 11 0 0,-4 1 44 0 0,-1-2 15 0 0,2-1-10 0 0,15 5-5 0 0,-16-5-127 0 0,1 1 1 0 0,0-1-1 0 0,-1 0 1 0 0,1 0-1 0 0,0 1 0 0 0,-1-1 1 0 0,1 0-1 0 0,0 0 1 0 0,-1-1-1 0 0,1 1 1 0 0,0 0-1 0 0,-1 0 0 0 0,2-1 72 0 0,10-2-5002 0 0,-3 1-1771 0 0</inkml:trace>
  <inkml:trace contextRef="#ctx0" brushRef="#br1" timeOffset="104262.781">5754 5475 5296 0 0,'0'0'116'0'0,"0"0"17"0"0,0 0 12 0 0,0 0 17 0 0,6 0 210 0 0,41-4 445 0 0,-22 2-169 0 0,24 0-648 0 0,-11 2 984 0 0,21 5-984 0 0,-49-5 241 0 0,-7 0-147 0 0,0 0 1 0 0,-1 0 0 0 0,1 1-1 0 0,0-1 1 0 0,0 1-1 0 0,-1-1 1 0 0,1 1-1 0 0,0 0 1 0 0,1 1-95 0 0,-2-2 77 0 0,10 2 145 0 0,-1-1-118 0 0,-9-1-7 0 0,0 0-26 0 0,4 1-2 0 0,-5 0 22 0 0,-1-1 5 0 0,0 0 0 0 0,2 0 0 0 0,4 3-6 0 0,-4-3-20 0 0,-2 0-4 0 0,-5 0 25 0 0,-36-4-341 0 0,33 3 297 0 0,-7 0 393 0 0,11 1-304 0 0,0-1 0 0 0,0 1 0 0 0,0-1 0 0 0,0 0 0 0 0,0 0 0 0 0,1 0 0 0 0,-1 0 0 0 0,0-1 0 0 0,-2-1-136 0 0,-10-1 64 0 0,-5 5 0 0 0,-8 0-98 0 0,20-1 44 0 0,-40 0-74 0 0,48 0 118 0 0,1 0-12 0 0,1-1-74 0 0,-1 0 32 0 0,0 1 0 0 0,0 0-1 0 0,1-1 1 0 0,-1 1-1 0 0,0-1 1 0 0,0 1 0 0 0,0 0-1 0 0,1-1 1 0 0,-1 1 0 0 0,0 0-1 0 0,0 0 1 0 0,1-1-1 0 0,-1 1 1 0 0,0 0 0 0 0,1-1-1 0 0,-1 1 1 0 0,0 0 0 0 0,1 0-1 0 0,-1 0 1 0 0,0-1-1 0 0,1 1 1 0 0,-1 0 0 0 0,1 0-1 0 0,-1 0 1 0 0,0 0 0 0 0,1 0-1 0 0,-1 0 1 0 0,1 0 0 0 0,2-1 0 0 0,-2 0 0 0 0,0 0 0 0 0,0 0 1 0 0,0 0-1 0 0,0 1 0 0 0,1-1 1 0 0,-1 0-1 0 0,0 0 0 0 0,1 1 1 0 0,-1-1-1 0 0,0 1 0 0 0,1-1 0 0 0,-1 1 1 0 0,1 0-1 0 0,-1 0 0 0 0,1 0 1 0 0,-1-1-1 0 0,1 1 0 0 0,0 0 0 0 0,18-1 119 0 0,-16 0-110 0 0,12 2 74 0 0,-13 0-73 0 0,16-4 8 0 0,-16 3 17 0 0,0 0 0 0 0,0-1 0 0 0,0 1 0 0 0,0 1 0 0 0,0-1 0 0 0,0 0 0 0 0,0 1-35 0 0,9 0 103 0 0,19 0 217 0 0,0 0 0 0 0,0 3-320 0 0,-9-3-20 0 0,14 3-24 0 0,-34-3 53 0 0,-1-1 0 0 0,0 1 0 0 0,1-1 0 0 0,-1 0 0 0 0,1 0 0 0 0,-1 1 0 0 0,1-1 0 0 0,-1 0 0 0 0,1 0 0 0 0,-1 0 0 0 0,2-1-9 0 0,14 0 122 0 0,-7-1 179 0 0,-19 0-15 0 0,-19 2-286 0 0,1-1 42 0 0,10 0-20 0 0,-20-5-1097 0 0,21 1-3042 0 0,10 4 21 0 0</inkml:trace>
  <inkml:trace contextRef="#ctx0" brushRef="#br1" timeOffset="104799.871">6028 5339 7312 0 0,'0'0'165'0'0,"0"0"22"0"0,-8 3 1637 0 0,11-2-1731 0 0,1-1 0 0 0,-1 1 0 0 0,0 0 0 0 0,1 0 0 0 0,-1 0 0 0 0,0 0 0 0 0,1 0 0 0 0,-1 1 0 0 0,0 0 0 0 0,0-1 0 0 0,0 1 0 0 0,0 0 0 0 0,-1 1 0 0 0,1-1-93 0 0,-1-1 40 0 0,-1 0 0 0 0,1 0 0 0 0,-1 0 0 0 0,1 0 0 0 0,-1 0 0 0 0,1 0 0 0 0,0-1 0 0 0,-1 1 0 0 0,2-1-40 0 0,6 4 159 0 0,19 7 32 0 0,-14-5 58 0 0,0 1 0 0 0,1-2 0 0 0,0 0 1 0 0,0-1-1 0 0,4 1-249 0 0,-14-4 118 0 0,-5-1-128 0 0,11 5 1006 0 0,-10-5-935 0 0,-1 1 0 0 0,0-1 0 0 0,1 1 0 0 0,-1-1 0 0 0,0 1 0 0 0,0-1 0 0 0,0 1 0 0 0,0-1 0 0 0,0 1 0 0 0,0-1 0 0 0,0 1 0 0 0,1 0 0 0 0,-2-1 0 0 0,1 1 0 0 0,0-1 0 0 0,0 1 0 0 0,0-1 0 0 0,0 1 0 0 0,0-1 0 0 0,0 1 0 0 0,0-1 0 0 0,-1 1-61 0 0,0 1 63 0 0,0 1 1 0 0,0-1-1 0 0,-1 0 1 0 0,1 0-1 0 0,-1 1 1 0 0,0-1 0 0 0,1 0-1 0 0,-1-1 1 0 0,0 1-1 0 0,0 0 1 0 0,0-1-1 0 0,0 1 1 0 0,-1-1 0 0 0,1 1-1 0 0,0-1 1 0 0,-1 0-1 0 0,1 0 1 0 0,-3 1-64 0 0,-15 9 277 0 0,9-4-180 0 0,-1 0-1 0 0,0 0 1 0 0,-1-1 0 0 0,-8 2-97 0 0,-29 15 55 0 0,37-15-541 0 0,-1-1-1 0 0,0-1 1 0 0,-9 3 486 0 0,22-9-3836 0 0,1 0-1228 0 0</inkml:trace>
  <inkml:trace contextRef="#ctx0" brushRef="#br1" timeOffset="105682.803">6624 5451 6984 0 0,'0'0'201'0'0,"0"0"36"0"0,0 0 5 0 0,0 0-2 0 0,20 0 1644 0 0,60-4 1696 0 0,-49 6-2962 0 0,-24-1-501 0 0,1 0-1 0 0,0 0 1 0 0,0-1 0 0 0,2-1-117 0 0,56-2 403 0 0,-17 0-210 0 0,-33 3-218 0 0,-1 0 1 0 0,11-3 24 0 0,-18 2 127 0 0,0 0 1 0 0,0 1-1 0 0,-1 0 1 0 0,2 1-128 0 0,19-1 756 0 0,-30 2-606 0 0,2-1-141 0 0,0-1 0 0 0,0 0 0 0 0,0 0 0 0 0,0 0-1 0 0,-1 1 1 0 0,1-1 0 0 0,0 0 0 0 0,0 0 0 0 0,0 0-1 0 0,0 0 1 0 0,0 1 0 0 0,0-1 0 0 0,0 0 0 0 0,0 0-1 0 0,-1 0 1 0 0,1 0 0 0 0,0 0 0 0 0,0 0 0 0 0,0 1 0 0 0,0-1-1 0 0,-1 0 1 0 0,1 0 0 0 0,0 0 0 0 0,0 0 0 0 0,0 0-1 0 0,0 0 1 0 0,-1 0 0 0 0,1 0 0 0 0,0 0 0 0 0,0 0 0 0 0,0 0-1 0 0,-1 0 1 0 0,1 0 0 0 0,0 0 0 0 0,0 0-9 0 0,-14 0 97 0 0,-28 6 102 0 0,11-5-165 0 0,12-1 65 0 0,-1 0 0 0 0,0-1-1 0 0,-3-1-98 0 0,0 0-43 0 0,0 2 0 0 0,-12 1 43 0 0,-4 0-2 0 0,29-3 2 0 0,9 2 0 0 0,-1-1 0 0 0,0 1 0 0 0,1 0 0 0 0,-1 0 0 0 0,0 0 0 0 0,1 0 0 0 0,-1 0 0 0 0,0 0 0 0 0,1 0 0 0 0,-1 1 0 0 0,0-1 0 0 0,0 1 0 0 0,-6 0 0 0 0,3-1 0 0 0,-4-1-766 0 0,13 0 261 0 0,8-1-4310 0 0,-6 0-2 0 0</inkml:trace>
  <inkml:trace contextRef="#ctx0" brushRef="#br1" timeOffset="106185.063">6746 5334 8208 0 0,'0'0'234'0'0,"0"0"6"0"0,0 0-113 0 0,0 0 69 0 0,0 0 48 0 0,0 0 11 0 0,0 0-30 0 0,0 0-124 0 0,0 0-6 0 0,0 0 117 0 0,0 0 35 0 0,-1 8 255 0 0,-2-4-335 0 0,0 1-1 0 0,0-1 0 0 0,0 0 1 0 0,-1 0-1 0 0,1 0 0 0 0,-1 0 0 0 0,0-1 1 0 0,-1 0-1 0 0,1 1 0 0 0,0-1 1 0 0,-1 0-167 0 0,-45 30 784 0 0,47-32-711 0 0,1 1 0 0 0,-1 0 0 0 0,1 0 0 0 0,0 0 1 0 0,-1 0-1 0 0,1 0 0 0 0,0 1 0 0 0,0-1 0 0 0,1 1 1 0 0,-1-1-1 0 0,0 2-73 0 0,2-4 127 0 0,0 0 1 0 0,0 2-93 0 0,0 0 0 0 0,1-1 0 0 0,-1 1 0 0 0,1 0 1 0 0,-1 0-1 0 0,1-1 0 0 0,0 1 0 0 0,0 0 0 0 0,-1-1 1 0 0,2 1-36 0 0,48 44 981 0 0,-29-33-638 0 0,-3-2 76 0 0,-10-2-115 0 0,-7-8-256 0 0,-1-1-1 0 0,1 1 0 0 0,0 0 1 0 0,-1 0-1 0 0,1-1 0 0 0,0 1 1 0 0,-1 0-1 0 0,1-1 0 0 0,0 1 1 0 0,0-1-1 0 0,0 1 0 0 0,-1-1 1 0 0,1 1-1 0 0,0-1 0 0 0,0 0 1 0 0,0 1-1 0 0,0-1 0 0 0,0 0 1 0 0,0 0-1 0 0,0 1-47 0 0,3 1 61 0 0,2 3-121 0 0,-6-4-212 0 0,0-1-104 0 0,0 0-28 0 0,0 0-4 0 0</inkml:trace>
  <inkml:trace contextRef="#ctx0" brushRef="#br1" timeOffset="107391.872">7235 5240 6792 0 0,'0'0'149'0'0,"10"-9"406"0"0,2-1 2246 0 0,-8 12-821 0 0,-5 9-968 0 0,-5 10-62 0 0,-1 1 1 0 0,-1-1-1 0 0,-1 1-950 0 0,-11 29 819 0 0,-1 1-394 0 0,14-34-303 0 0,-1 1 1 0 0,-2 12-123 0 0,10-26 34 0 0,0-4-29 0 0,0-1-1 0 0,0 1 0 0 0,0-1 0 0 0,0 1 1 0 0,0-1-1 0 0,0 1 0 0 0,0 0 1 0 0,0-1-1 0 0,0 1 0 0 0,0-1 0 0 0,0 1 1 0 0,-1-1-1 0 0,1 1 0 0 0,0-1 0 0 0,0 1 1 0 0,-1-1-1 0 0,1 1 0 0 0,0-1 1 0 0,-1 1-1 0 0,1-1-4 0 0,-1 1-139 0 0,13-15-498 0 0,-1-6-606 0 0,-1 0 1 0 0,1-6 1242 0 0,1-11-1343 0 0,3-17 1343 0 0,2-5-617 0 0,-7 34 695 0 0,-10 23-69 0 0,1 1 0 0 0,0-1 1 0 0,-1 1-1 0 0,1-1 0 0 0,0 1 0 0 0,0 0 1 0 0,0 0-1 0 0,0-1 0 0 0,0 1 1 0 0,0 0-1 0 0,1 0 0 0 0,-1 0 0 0 0,1-1-9 0 0,-1 2 84 0 0,-1-1-68 0 0,0 1-1 0 0,1 0 1 0 0,-1-1 0 0 0,0 1-1 0 0,0 0 1 0 0,0-1-1 0 0,1 1 1 0 0,-1 0-1 0 0,0-1 1 0 0,0 1-1 0 0,1 0 1 0 0,-1-1 0 0 0,0 1-1 0 0,0 0 1 0 0,1 0-1 0 0,-1-1 1 0 0,0 1-1 0 0,1 0 1 0 0,-1 0 0 0 0,1 0-1 0 0,-1 0 1 0 0,0-1-1 0 0,1 1 1 0 0,-1 0-1 0 0,0 0 1 0 0,1 0 0 0 0,-1 0-1 0 0,1 0 1 0 0,-1 0-1 0 0,0 0 1 0 0,1 0-1 0 0,-1 0 1 0 0,1 0-1 0 0,-1 0 1 0 0,0 0 0 0 0,1 0-1 0 0,-1 1 1 0 0,1-1-1 0 0,-1 0 1 0 0,0 0-1 0 0,1 0 1 0 0,-1 1 0 0 0,1-1-16 0 0,16 8 584 0 0,57 72 117 0 0,-40-36-553 0 0,-15-19-93 0 0,12 30 433 0 0,-31-54-445 0 0,1 0 1 0 0,-1 0 0 0 0,1 0-1 0 0,-1 0 1 0 0,1 0 0 0 0,-1 0-1 0 0,0 0 1 0 0,0 1 0 0 0,0-1-1 0 0,1 0 1 0 0,-1 0 0 0 0,0 0 0 0 0,0 1-1 0 0,-1-1 1 0 0,1 0 0 0 0,0 0-1 0 0,0 0 1 0 0,-1 0 0 0 0,1 0-1 0 0,0 1 1 0 0,-1-1 0 0 0,1 0-1 0 0,-1 0 1 0 0,0 0 0 0 0,1 0-1 0 0,-1 1-43 0 0,0-1 136 0 0,-18 9 272 0 0,1-4-263 0 0,-1 0-1 0 0,0 0 1 0 0,-1-2-1 0 0,-7 0-144 0 0,-25 7 54 0 0,18-9-43 0 0,29-2-5 0 0,0 0 1 0 0,0 1-1 0 0,-1-1 1 0 0,1 1-1 0 0,0 0 1 0 0,-4 1-7 0 0,8-1-98 0 0,1-1-115 0 0,0 0-47 0 0,0 0-11 0 0,0 0-150 0 0,0 0-627 0 0,0-1-273 0 0,0-6-56 0 0</inkml:trace>
  <inkml:trace contextRef="#ctx0" brushRef="#br1" timeOffset="108009.666">7513 5248 11024 0 0,'0'0'248'0'0,"0"0"34"0"0,1-7 404 0 0,-1 6-665 0 0,1 0 0 0 0,-1 0 1 0 0,1 1-1 0 0,0-1 1 0 0,-1 0-1 0 0,1 0 0 0 0,0 1 1 0 0,0-1-1 0 0,0 0 0 0 0,0 1 1 0 0,-1-1-1 0 0,1 1 1 0 0,0-1-1 0 0,0 1 0 0 0,0-1 1 0 0,0 1-1 0 0,0 0 1 0 0,0-1-1 0 0,0 1 0 0 0,0 0 1 0 0,0 0-1 0 0,1 0 0 0 0,-1 0 1 0 0,0 0-1 0 0,0 0 1 0 0,0 0-22 0 0,2 1 127 0 0,0 0 1 0 0,1 0 0 0 0,-1 0 0 0 0,0 0 0 0 0,-1 0 0 0 0,1 1 0 0 0,0-1 0 0 0,0 1 0 0 0,0 0-1 0 0,-1 0 1 0 0,1 0 0 0 0,0 1-128 0 0,6 3 347 0 0,0 1-163 0 0,0 1 0 0 0,-1 0 1 0 0,0 0-1 0 0,0 0 0 0 0,0 1 1 0 0,1 3-185 0 0,-4-5 41 0 0,-1 0 0 0 0,1-1 0 0 0,-2 2 0 0 0,1-1 0 0 0,-1 0 0 0 0,0 1 0 0 0,0-1 0 0 0,-1 1 0 0 0,0 3-41 0 0,-1-2 82 0 0,0 0 1 0 0,-1 0 0 0 0,-1-1-1 0 0,0 1 1 0 0,0 0-1 0 0,0 0 1 0 0,-1 0 0 0 0,-1-1-1 0 0,1 1 1 0 0,-1-1 0 0 0,-1 1-1 0 0,-1 0-82 0 0,3-4 74 0 0,-1 0-1 0 0,0 0 0 0 0,0 0 1 0 0,0-1-1 0 0,-1 0 0 0 0,1 0 1 0 0,-1 0-1 0 0,0 0 0 0 0,-1 0-73 0 0,5-3 92 0 0,0-1 4 0 0,0 0 0 0 0,13-14 91 0 0,16-11-82 0 0,56-50 1 0 0,-70 61-31 0 0,-1-2-1 0 0,0 0 1 0 0,-1-1-1 0 0,3-5-74 0 0,-1-3 446 0 0,10-23-446 0 0,-24 46 19 0 0,0-1 0 0 0,0 1 0 0 0,0 0 0 0 0,-1-1 0 0 0,1 0 0 0 0,-1 1 0 0 0,0-1 0 0 0,1 1 0 0 0,-1-1 0 0 0,0 1 0 0 0,-1-1 0 0 0,1 0 0 0 0,0 1 1 0 0,-1-1-1 0 0,1 1 0 0 0,-1-1 0 0 0,0 1 0 0 0,0-1 0 0 0,0 1-19 0 0,-1-3 35 0 0,-1 1 1 0 0,1-1 0 0 0,-1 1-1 0 0,0 0 1 0 0,0 0 0 0 0,-1 0-1 0 0,1 0 1 0 0,-1 1-1 0 0,0-1-35 0 0,4 4 0 0 0,-1-1 0 0 0,1 1 0 0 0,-1-1-1 0 0,1 1 1 0 0,0 0 0 0 0,-1-1-1 0 0,1 1 1 0 0,-1 0 0 0 0,1-1 0 0 0,-1 1-1 0 0,1 0 1 0 0,0-1 0 0 0,-1 1 0 0 0,0 0-1 0 0,1 0 1 0 0,-1 0 0 0 0,1 0-1 0 0,-1-1 1 0 0,1 1 0 0 0,-1 0 0 0 0,1 0-1 0 0,-1 0 1 0 0,0 0 0 0 0,0 0-8 0 0,-1 0-78 0 0,2 0-63 0 0,-5-2-58 0 0,3 1-4422 0 0,2 1-909 0 0</inkml:trace>
  <inkml:trace contextRef="#ctx0" brushRef="#br1" timeOffset="108559.749">8028 5553 9168 0 0,'0'0'266'0'0,"0"0"1"0"0,0 0-96 0 0,0 0 225 0 0,0 0 116 0 0,0 0 28 0 0,0 0 4 0 0,-8-3 2033 0 0,2 3-2336 0 0,0 0 0 0 0,0 1 0 0 0,1 0 0 0 0,-1 0 0 0 0,0 1 0 0 0,1-1 1 0 0,-1 1-1 0 0,1 0 0 0 0,0 1 0 0 0,0-1 0 0 0,0 1 0 0 0,-2 1-241 0 0,-7 6 420 0 0,0 1 1 0 0,1 1-1 0 0,-5 5-420 0 0,-10 8 498 0 0,28-24-481 0 0,-1-1 1 0 0,1 1-1 0 0,-1-1 1 0 0,1 1-1 0 0,-1-1 1 0 0,0 1 0 0 0,1-1-1 0 0,0 1 1 0 0,-1-1-1 0 0,1 1 1 0 0,-1 0-1 0 0,1-1 1 0 0,0 1-1 0 0,0 0 1 0 0,-1-1-1 0 0,1 1 1 0 0,0 0 0 0 0,0 0-1 0 0,0-1 1 0 0,0 1-1 0 0,-1 0 1 0 0,1 0-1 0 0,0-1 1 0 0,1 1-1 0 0,-1 0 1 0 0,0 0 0 0 0,0-1-1 0 0,0 1 1 0 0,0 0-1 0 0,1-1 1 0 0,-1 1-1 0 0,0 0-17 0 0,2 1 35 0 0,-1 0 0 0 0,1 0 0 0 0,-1 0 0 0 0,1 0-1 0 0,0 0 1 0 0,0 0 0 0 0,1 1-35 0 0,-2-2 7 0 0,1 0 119 0 0,-2-1 2 0 0,2 1-21 0 0,16 9-15 0 0,23 2 549 0 0,-39-12-537 0 0,0 1 0 0 0,-2-1-103 0 0,2 0 45 0 0,1 1 0 0 0,-1-1 0 0 0,0 1-1 0 0,0-1 1 0 0,1 0 0 0 0,-1 0 0 0 0,0 0-1 0 0,0 0 1 0 0,1-1 0 0 0,-1 1 0 0 0,0 0 0 0 0,0-1-1 0 0,1 0 1 0 0,-1 1 0 0 0,0-1 0 0 0,0 0-1 0 0,0 0 1 0 0,0 0 0 0 0,0-1-46 0 0,22-14 393 0 0,-23 14-393 0 0,4-1-22 0 0,-3-1-1662 0 0,1-2-5753 0 0</inkml:trace>
  <inkml:trace contextRef="#ctx0" brushRef="#br2" timeOffset="122238.545">6302 3977 4328 0 0,'0'0'125'0'0,"14"3"22"0"0,-9-1 799 0 0,1-1 1 0 0,-1 0 0 0 0,1 0-1 0 0,0 0 1 0 0,-1-1 0 0 0,5 0-947 0 0,-9 1 3188 0 0,-3-1-1350 0 0,-7 2-927 0 0,-16 0-1122 0 0,-105 1 673 0 0,-254-10 485 0 0,-178-3 32 0 0,366 2-843 0 0,75 2-67 0 0,-13 0 70 0 0,-45-12-139 0 0,131 13 296 0 0,-30 2-296 0 0,8 0 57 0 0,52 2-36 0 0,-106-7 72 0 0,-55-13-93 0 0,151 17 21 0 0,0 2 0 0 0,-1 1-21 0 0,-9-1 32 0 0,-28-2 30 0 0,-211-17 12 0 0,114 14-22 0 0,29 3-40 0 0,0-3-12 0 0,-87 7 0 0 0,-13 4 66 0 0,231-4-68 0 0,-46-1 71 0 0,24 0 129 0 0,-1 1-1 0 0,-14 2-197 0 0,-47 3-344 0 0,17-2 352 0 0,14 0 23 0 0,-1-3-31 0 0,30 0 121 0 0,-4-5-137 0 0,26 4 16 0 0,5 1 0 0 0,0-1 0 0 0,0 1 0 0 0,0-1 0 0 0,0 1 0 0 0,1-1 0 0 0,-1 1 0 0 0,0-1 0 0 0,1 1 0 0 0,-1-1 0 0 0,0 1 0 0 0,1-1 0 0 0,-1 1 0 0 0,0 0 0 0 0,1-1 0 0 0,-1 1 0 0 0,1-1 0 0 0,-1 1 0 0 0,1 0 0 0 0,9-7 0 0 0,0 0 0 0 0,1 1 0 0 0,0 1 0 0 0,0 0 0 0 0,1 1 0 0 0,-1 0 0 0 0,9-2 0 0 0,-2 0 0 0 0,35-13-38 0 0,-31 10 16 0 0,0 1-1 0 0,1 1 1 0 0,0 1-1 0 0,21-2 23 0 0,-38 8 1 0 0,-5 1 0 0 0,0-1 1 0 0,0 0-1 0 0,1 0 0 0 0,-1 0 1 0 0,0 0-1 0 0,0 0 1 0 0,0 0-1 0 0,0-1 0 0 0,0 1 1 0 0,0 0-1 0 0,0 0 0 0 0,0-1 1 0 0,0 1-1 0 0,0-1 1 0 0,0 1-1 0 0,1-1-1 0 0,-1 0 109 0 0,-8 8 87 0 0,-19 4-367 0 0,0 2 0 0 0,-3 2 171 0 0,-17 8 6 0 0,12-5-6 0 0,20-11 0 0 0,0 0 0 0 0,-9 3 0 0 0,13-6-10 0 0,0 1 0 0 0,0 0 0 0 0,1 0-1 0 0,-1 1 1 0 0,1 0 0 0 0,0 1-1 0 0,-2 3 11 0 0,6-5 0 0 0,4 3 0 0 0,1-7 2 0 0,0 0-1 0 0,0 0 1 0 0,1 0-1 0 0,-1 1 1 0 0,0-1-1 0 0,1 0 1 0 0,-1 0-1 0 0,1 0 1 0 0,0 0-1 0 0,-1 0 1 0 0,1 0-1 0 0,0 0 1 0 0,-1 0-1 0 0,1 0 0 0 0,0 0 1 0 0,0 0-1 0 0,0 0 1 0 0,0 0-1 0 0,0-1 1 0 0,0 1-1 0 0,0 0 1 0 0,0-1-1 0 0,0 1 1 0 0,0-1-1 0 0,1 1-1 0 0,1 0 23 0 0,3 3 7 0 0,1-1 1 0 0,0 0-1 0 0,1 0 0 0 0,-1 0 0 0 0,1-1 0 0 0,4 0-30 0 0,48 7 246 0 0,149 10-84 0 0,-106-11-563 0 0,-68-7-1405 0 0,-13 0-2013 0 0,9 2-2291 0 0</inkml:trace>
  <inkml:trace contextRef="#ctx0" brushRef="#br2" timeOffset="123014.335">5982 3874 7200 0 0,'0'0'165'0'0,"0"0"22"0"0,0 0 6 0 0,0 0 66 0 0,0 0 253 0 0,0 0 109 0 0,0 0 19 0 0,0 0-7 0 0,0 0-55 0 0,0 0-30 0 0,0 0-4 0 0,0 0-38 0 0,0 0-155 0 0,0 0-67 0 0,0 0-17 0 0,0 0-13 0 0,0 0-39 0 0,7 1 364 0 0,-2 2-428 0 0,0-1 1 0 0,0 1 0 0 0,-1 1 0 0 0,1-1 0 0 0,-1 1 0 0 0,4 3-152 0 0,14 11 265 0 0,-5-5-102 0 0,-3-2-28 0 0,1-1-1 0 0,0-1 1 0 0,0 0 0 0 0,1-1 0 0 0,0 0-1 0 0,10 2-134 0 0,-10-4 233 0 0,-1 1 0 0 0,0 1-1 0 0,9 6-232 0 0,-13-8 182 0 0,6 5 294 0 0,-16-10-321 0 0,6 13 234 0 0,-7-12-352 0 0,0 0-1 0 0,0 0 1 0 0,0 0-1 0 0,-1 0 1 0 0,1 0-1 0 0,0 0 1 0 0,-1 0-1 0 0,1 0 1 0 0,-1 0-1 0 0,0 0 1 0 0,0-1-1 0 0,0 1 1 0 0,0 0-1 0 0,0 0 1 0 0,0-1-1 0 0,0 1 1 0 0,0 0-1 0 0,-1-1 1 0 0,1 1-1 0 0,-2 0-36 0 0,-3 4 112 0 0,0 0 0 0 0,-1-1 0 0 0,0 0 0 0 0,-3 2-112 0 0,-16 8 113 0 0,0-1 0 0 0,-2-2 1 0 0,1-1-1 0 0,-1-1 0 0 0,-27 6-113 0 0,39-11-362 0 0,-36 8 521 0 0,17-6-6286 0 0,23-4 98 0 0</inkml:trace>
  <inkml:trace contextRef="#ctx0" brushRef="#br2" timeOffset="124171.269">4082 3456 9072 0 0,'0'0'200'0'0,"0"0"33"0"0,0 0 15 0 0,-8 13 469 0 0,-4 6 462 0 0,-12 18 980 0 0,-16 24 138 0 0,29-40-827 0 0,-6 18-1470 0 0,3-7 446 0 0,10-24-359 0 0,0 0 14 0 0,0-1 1 0 0,0 1 0 0 0,-5 5-102 0 0,0-6 245 0 0,9-7-239 0 0,0 0 0 0 0,0 0 0 0 0,0 0 0 0 0,0 0 0 0 0,0 0 0 0 0,0 0 0 0 0,0 0 0 0 0,0 0 0 0 0,0-1 0 0 0,0 1 0 0 0,0 0 0 0 0,0 0 0 0 0,0 0 1 0 0,0 0-1 0 0,0 0 0 0 0,0 0 0 0 0,0 0 0 0 0,0 0 0 0 0,0 0 0 0 0,0 0 0 0 0,0-1 0 0 0,0 1 0 0 0,0 0 0 0 0,-1 0 0 0 0,1 0 0 0 0,0 0 0 0 0,0 0 0 0 0,0 0 1 0 0,0 0-1 0 0,0 0 0 0 0,0 0 0 0 0,0 0 0 0 0,0 0 0 0 0,0 0 0 0 0,-1 0 0 0 0,1 0 0 0 0,0 0 0 0 0,0 0 0 0 0,0 0 0 0 0,0 0 0 0 0,0 0 0 0 0,0 0 1 0 0,0 0-1 0 0,0 0 0 0 0,-1 0 0 0 0,1 0 0 0 0,0 0 0 0 0,0 0 0 0 0,0 0 0 0 0,0 0 0 0 0,0 0 0 0 0,0 0 0 0 0,0 0 0 0 0,0 0 0 0 0,0 0-6 0 0,-1-7 84 0 0,0 7-84 0 0,1-1 1 0 0,0 1 0 0 0,0-1 0 0 0,0 1 0 0 0,-1-1 0 0 0,1 1 0 0 0,0-1-1 0 0,0 1 1 0 0,0-1 0 0 0,0 1 0 0 0,0-1 0 0 0,0 1 0 0 0,0-1-1 0 0,0 1 1 0 0,0 0 0 0 0,0-1 0 0 0,0 1 0 0 0,0-1 0 0 0,1 1-1 0 0,-1-1 0 0 0,69-150-308 0 0,-46 90 122 0 0,-18 47 134 0 0,-5 12 51 0 0,1 0-1 0 0,-1 1 1 0 0,1-1 0 0 0,0 1-1 0 0,-1-1 1 0 0,1 0-1 0 0,0 1 1 0 0,0-1 0 0 0,0 0 1 0 0,3-4-47 0 0,-3 5 46 0 0,-1 0 0 0 0,1 0 0 0 0,0 0-1 0 0,-1 0 1 0 0,1 0 0 0 0,0 0 0 0 0,-1 0-1 0 0,1 1 1 0 0,0-1 0 0 0,0 0 0 0 0,0 0-1 0 0,0 1 1 0 0,0-1 0 0 0,0 0 1 0 0,1 2-43 0 0,18 12 32 0 0,-11-4 11 0 0,14 26 0 0 0,5 9 0 0 0,11 8 139 0 0,-36-49-96 0 0,7 6-33 0 0,-4 1 1 0 0,-4-9 42 0 0,-2 2 1 0 0,0-1-44 0 0,1 1 1 0 0,-1 0-1 0 0,0-1 1 0 0,1 1-1 0 0,-2 0 1 0 0,1-1-1 0 0,0 1 1 0 0,0-1-1 0 0,-1 1 1 0 0,1 0-1 0 0,-1-1 1 0 0,0 1-1 0 0,0-1 1 0 0,-1 3-11 0 0,1-4 14 0 0,0 1 0 0 0,-1 0 0 0 0,1-1 1 0 0,0 1-1 0 0,-1 0 0 0 0,1-1 1 0 0,-1 0-1 0 0,0 1 0 0 0,1-1 1 0 0,-1 0-1 0 0,0 0 0 0 0,0 0 0 0 0,0 0 1 0 0,-1 0-15 0 0,-5 2 43 0 0,0-2 0 0 0,0 1 0 0 0,0-1 0 0 0,0 0 0 0 0,0-1 1 0 0,-1 1-1 0 0,-3-2-43 0 0,2 1 9 0 0,-146 2 154 0 0,151-2-156 0 0,0 0 0 0 0,0-1 0 0 0,0 0 1 0 0,0 0-1 0 0,0 0 0 0 0,0-1 0 0 0,1 0 0 0 0,-1 0 0 0 0,-1-1-7 0 0,5 3-54 0 0,1-1 0 0 0,0 1 0 0 0,-1-1-1 0 0,1 0 1 0 0,0 1 0 0 0,-1-1 0 0 0,1 0 0 0 0,0 1-1 0 0,0-1 1 0 0,-1 0 0 0 0,1 1 0 0 0,0-1 0 0 0,0 0 0 0 0,0 1-1 0 0,0-1 1 0 0,0 0 0 0 0,0 0 0 0 0,0 1 0 0 0,0-1-1 0 0,0 0 55 0 0,3-5-5298 0 0,4 1-402 0 0</inkml:trace>
  <inkml:trace contextRef="#ctx0" brushRef="#br2" timeOffset="124753.552">4237 3492 9584 0 0,'0'0'216'0'0,"0"0"32"0"0,0 0 12 0 0,7-6 1272 0 0,-5 6-1358 0 0,0-1 0 0 0,1 1-1 0 0,-1-1 1 0 0,0 1 0 0 0,0-1 0 0 0,0 1 0 0 0,0 0 0 0 0,1 0 0 0 0,-1 0 0 0 0,0 0 0 0 0,0 1 0 0 0,0-1 0 0 0,0 1 0 0 0,0-1 0 0 0,1 1 0 0 0,-1-1 0 0 0,0 1 0 0 0,0 0 0 0 0,0 0 0 0 0,-1 0 0 0 0,1 1-1 0 0,0-1 1 0 0,0 0 0 0 0,-1 1 0 0 0,1-1 0 0 0,0 1-174 0 0,8 7 130 0 0,-1 0 0 0 0,-1 1 0 0 0,0 0 1 0 0,1 1-131 0 0,-6-6 162 0 0,12 15 92 0 0,-2 1 0 0 0,-1 0 0 0 0,4 9-254 0 0,-10-12 213 0 0,4 26 332 0 0,-10-43-463 0 0,0-1-2 0 0,0 0 0 0 0,0 0 3 0 0,0 0 10 0 0,0 0 1 0 0,0 0-12 0 0,0 0-2 0 0,0 0 0 0 0,-1-2 13 0 0,1 2-92 0 0,0 0 0 0 0,0 0 0 0 0,0 0 0 0 0,0 0 0 0 0,0 0 0 0 0,0 0 0 0 0,0 0 0 0 0,0 0-1 0 0,0-1 1 0 0,0 1 0 0 0,-1 0 0 0 0,1 0 0 0 0,0 0 0 0 0,0 0 0 0 0,0 0 0 0 0,0 0 0 0 0,0 0 0 0 0,0 0 0 0 0,0-1 0 0 0,0 1-1 0 0,0 0 1 0 0,0 0 0 0 0,0 0 0 0 0,0 0 0 0 0,0 0 0 0 0,1 0 0 0 0,-1 0 0 0 0,0 0 0 0 0,0-1 0 0 0,0 1 0 0 0,0 0-1 0 0,0 0 1 0 0,0 0 0 0 0,0 0 0 0 0,0 0 0 0 0,0 0 0 0 0,0 0 0 0 0,0 0 0 0 0,0 0 0 0 0,0 0 0 0 0,1 0 0 0 0,-1 0-1 0 0,0-1 1 0 0,0 1 0 0 0,0 0 0 0 0,0 0 0 0 0,0 0 0 0 0,0 0 0 0 0,0 0 0 0 0,0 0 0 0 0,0 0 0 0 0,1 0 0 0 0,-1 0 0 0 0,0 0-1 0 0,0 0 1 0 0,0 0 0 0 0,0 0 0 0 0,0 0 0 0 0,0 0-1 0 0,13-10 74 0 0,-1-1 0 0 0,0-1 0 0 0,-1 0 0 0 0,4-6-74 0 0,14-15 171 0 0,30-25 79 0 0,-53 50-174 0 0,0 1-1 0 0,0-1 1 0 0,-1 0-1 0 0,0 0 1 0 0,0-1-1 0 0,-1 1 0 0 0,3-8-75 0 0,-6 12 38 0 0,0 0 0 0 0,0 1 0 0 0,0-1 0 0 0,-1 1 0 0 0,1-5-38 0 0,1-11 146 0 0,-1 14-114 0 0,-1 1 1 0 0,1-1-1 0 0,-1 0 0 0 0,0 1 0 0 0,-1-1 0 0 0,1 0 0 0 0,-1 1 0 0 0,0-1 0 0 0,0 0 0 0 0,0 1 0 0 0,-2-3-32 0 0,-2-7 40 0 0,-1 0 0 0 0,-1 0-1 0 0,0 1-39 0 0,-15-15 0 0 0,20 26-46 0 0,-1 0 0 0 0,0-1 0 0 0,0 1-1 0 0,1 0 1 0 0,-1 0 0 0 0,0 1 0 0 0,0-1 0 0 0,-1 1-1 0 0,-1-1 47 0 0,0 1-235 0 0,3 1-6652 0 0,2 0 866 0 0</inkml:trace>
  <inkml:trace contextRef="#ctx0" brushRef="#br2" timeOffset="125566.492">4746 3647 7936 0 0,'-3'-1'-74'0'0,"2"1"103"0"0,1 0 1 0 0,0 0 0 0 0,0 0 0 0 0,-1 0 0 0 0,1 0 0 0 0,0 0 0 0 0,0 0 0 0 0,-1 0-1 0 0,1 0 1 0 0,0 0 0 0 0,0 0 0 0 0,-1 0 0 0 0,1-1 0 0 0,0 1 0 0 0,0 0-1 0 0,-1 0 1 0 0,1 0 0 0 0,0 0 0 0 0,0 0 0 0 0,0-1 0 0 0,-1 1 0 0 0,1 0-1 0 0,0 0 1 0 0,0 0 0 0 0,0-1 0 0 0,0 1 0 0 0,-1 0 0 0 0,1 0 0 0 0,0-1-1 0 0,0 1 1 0 0,0 0 0 0 0,0 0 0 0 0,0-1 0 0 0,0 1 0 0 0,0 0 0 0 0,0 0-1 0 0,0-1 1 0 0,0 1 0 0 0,0 0 0 0 0,0 0 0 0 0,0-1 0 0 0,0 1 0 0 0,0 0-1 0 0,0 0 1 0 0,0-1 0 0 0,0 1 0 0 0,0 0-30 0 0,1-1 431 0 0,-1 1 14 0 0,8-6 3587 0 0,-7 6-3725 0 0,-1 0-69 0 0,12 8 385 0 0,-11-6-584 0 0,0-1 1 0 0,0 0-1 0 0,0 1 1 0 0,0-1-1 0 0,0 1 0 0 0,0 0 1 0 0,-1-1-1 0 0,1 1 1 0 0,-1-1-1 0 0,1 1 1 0 0,-1 0-1 0 0,0-1 0 0 0,0 1 1 0 0,1 1-40 0 0,-1 29 272 0 0,0-22-173 0 0,-6 55 478 0 0,6-64-475 0 0,0 11 434 0 0,0-10-456 0 0,0-2 6 0 0,0 0 22 0 0,0 0 10 0 0,9-22 186 0 0,-6 15-304 0 0,-1-1-1 0 0,2 2 1 0 0,-1-1-1 0 0,1 0 1 0 0,0 1-1 0 0,0-1 1 0 0,1 1-1 0 0,0 0 1 0 0,0 1-1 0 0,0-1 1 0 0,1 1-1 0 0,0 0 1 0 0,0 0-1 0 0,0 1 0 0 0,0-1 1 0 0,-3 4 0 0 0,-1-1-1 0 0,0 1 0 0 0,0 0 0 0 0,0-1 0 0 0,0 1 0 0 0,0 0 0 0 0,0 0 0 0 0,0 0 0 0 0,1 1 0 0 0,-1-1 0 0 0,0 0 0 0 0,1 1 0 0 0,1-1 1 0 0,-2 1-58 0 0,1 5-2 0 0,4 1-63 0 0,-5-4 116 0 0,-1-1 7 0 0,0-1 0 0 0,-1 1-1 0 0,1 0 1 0 0,0 0 0 0 0,-1-1 0 0 0,1 1 0 0 0,0 0-1 0 0,-1 0 1 0 0,1 0 0 0 0,-1 0 0 0 0,0 0 0 0 0,1 0-1 0 0,-1 0 1 0 0,0 0 0 0 0,1 0 0 0 0,-1 0-1 0 0,0 0 1 0 0,1 1 0 0 0,0 0 0 0 0,-1 0 0 0 0,1 0 0 0 0,0 1 0 0 0,-1-1 0 0 0,0 0 0 0 0,1 1 0 0 0,-1-1 0 0 0,0 0 0 0 0,0 1 0 0 0,-1-1 0 0 0,1 1 0 0 0,0 0 0 0 0,-3 18 15 0 0,2-19 54 0 0,1-2-1 0 0,0 1-4 0 0,-1 4 6 0 0,0-3 15 0 0,1-2-14 0 0,0 0-1 0 0,-3 0-2 0 0,1-1 133 0 0,2 1-195 0 0,0 0 1 0 0,0-1 0 0 0,1 1-1 0 0,-1 0 1 0 0,0 0 0 0 0,0 0-1 0 0,0-1 1 0 0,0 1 0 0 0,0 0 0 0 0,0-1-1 0 0,1 1 1 0 0,-1 0 0 0 0,0 0-1 0 0,0-1 1 0 0,0 1 0 0 0,0 0 0 0 0,0 0-1 0 0,0-1 1 0 0,0 1 0 0 0,0 0-1 0 0,0-1 1 0 0,0 1 0 0 0,0 0 0 0 0,0 0-1 0 0,0-1 1 0 0,-1 1 0 0 0,1 0-1 0 0,0-1-6 0 0,0-1 19 0 0,-1-1 0 0 0,1 0 0 0 0,0 0 0 0 0,0 0 0 0 0,0 1 0 0 0,1-1 0 0 0,-1 0 0 0 0,0 0 0 0 0,1 0 0 0 0,0 1 0 0 0,1-3-19 0 0,1-10 31 0 0,-3 14-31 0 0,1 0 0 0 0,-1 0 0 0 0,0 1 0 0 0,1-1 0 0 0,-1 0 0 0 0,1 0 0 0 0,-1 0 0 0 0,1 0 0 0 0,-1 0 0 0 0,1 0 0 0 0,-1 1 0 0 0,1-1 0 0 0,0 0 0 0 0,0 0 0 0 0,-1 1 0 0 0,1-1 0 0 0,0 0 0 0 0,-1 1 0 0 0,1-1 0 0 0,0 0 0 0 0,-1 0 0 0 0,1 0 0 0 0,-1 0 0 0 0,1 1 0 0 0,-1-1 0 0 0,0 0 0 0 0,1 0 0 0 0,-1-1 0 0 0,1-1 0 0 0,0 0 0 0 0,0-1 0 0 0,1 1 0 0 0,-1 0 0 0 0,1 0 0 0 0,0 0 0 0 0,0 0 0 0 0,0 0 0 0 0,0 0 0 0 0,1 1 0 0 0,-1-1 0 0 0,1 1 0 0 0,-1 0 0 0 0,1-1 0 0 0,1 0 0 0 0,3-2 0 0 0,1 1 0 0 0,-1 0 0 0 0,1 0 0 0 0,-1 0 0 0 0,6-1 0 0 0,-7 2 0 0 0,-5 2 2 0 0,0 1-1 0 0,0 0 0 0 0,-1-1 0 0 0,1 1 0 0 0,0 0 0 0 0,0 0 0 0 0,0-1 1 0 0,0 1-1 0 0,-1 0 0 0 0,1 0 0 0 0,0 0 0 0 0,0 0 0 0 0,0 0 0 0 0,1 0-1 0 0,-2 0 80 0 0,0 0 16 0 0,-3 51 320 0 0,3-42-339 0 0,-1-7-62 0 0,1 0-1 0 0,0 0 1 0 0,0 0 0 0 0,1 0-1 0 0,-1 0 1 0 0,0 0-1 0 0,1 0 1 0 0,-1 0-1 0 0,1 1-14 0 0,0-1 80 0 0,0 1-118 0 0,1 0-1 0 0,-1-1 1 0 0,0 1-1 0 0,1-1 1 0 0,-1 1-1 0 0,1-1 0 0 0,0 1 1 0 0,0-1-1 0 0,0 0 1 0 0,0 0-1 0 0,1 0 0 0 0,-1 0 1 0 0,0 0-1 0 0,1-1 1 0 0,0 1 38 0 0,10 4-4680 0 0,0 0-1645 0 0</inkml:trace>
  <inkml:trace contextRef="#ctx0" brushRef="#br1" timeOffset="155004.887">5869 6609 4384 0 0,'0'0'127'0'0,"-15"-3"2096"0"0,15 2-2049 0 0,1 0-1 0 0,0 0 0 0 0,-1 0 1 0 0,1 0-1 0 0,0 0 0 0 0,-1-1 1 0 0,1 1-1 0 0,0 0 0 0 0,0 1 1 0 0,0-1-1 0 0,0 0 0 0 0,0 0 0 0 0,0 0 1 0 0,0 1-1 0 0,0-1 0 0 0,1 0 1 0 0,-1 1-1 0 0,0-1 0 0 0,0 1 1 0 0,1-1-1 0 0,-1 1-173 0 0,1-1 87 0 0,0 0 0 0 0,0 0 1 0 0,-1 1-1 0 0,1-1 0 0 0,0-1 0 0 0,-1 1 1 0 0,1 0-1 0 0,-1 0 0 0 0,1-1 0 0 0,-1 1-87 0 0,10-12 820 0 0,-9 12-766 0 0,0-1 0 0 0,-1 1 0 0 0,1-1 0 0 0,-1 1 0 0 0,0-1 0 0 0,1 0 0 0 0,-1 1 0 0 0,0-1 0 0 0,1-2-54 0 0,5-9 225 0 0,-6 12-196 0 0,0-1-1 0 0,0 1 1 0 0,0-1 0 0 0,0 0-1 0 0,-1 0 1 0 0,1 1-1 0 0,0-1 1 0 0,-1 0 0 0 0,1 0-1 0 0,-1 0 1 0 0,0 0-1 0 0,0 0 1 0 0,1 0-29 0 0,-1-1 25 0 0,0 1-1 0 0,1 0 1 0 0,-1 0 0 0 0,1-1 0 0 0,0 1-1 0 0,0 0 1 0 0,0 0 0 0 0,0 0 0 0 0,0 0-1 0 0,2-2-24 0 0,5-12 180 0 0,-4 6-5 0 0,1 0 1 0 0,0 0 0 0 0,1 1-1 0 0,0-1 1 0 0,3-2-176 0 0,-5 5 89 0 0,0 0 0 0 0,-1 0 0 0 0,1 0-1 0 0,-1-1 1 0 0,1-6-89 0 0,-3 11 15 0 0,0 1-1 0 0,0-1 1 0 0,0 0-1 0 0,1 0 0 0 0,-1 1 1 0 0,1-1-1 0 0,0 1 1 0 0,0-1-1 0 0,-1 1 1 0 0,2 0-1 0 0,-1 0 1 0 0,0-1-1 0 0,0 2 0 0 0,2-2-14 0 0,3-4 54 0 0,-20 27 74 0 0,-27 40-74 0 0,20-26-135 0 0,11-20-156 0 0,0 0 0 0 0,2 1 0 0 0,-5 11 237 0 0,10-21-76 0 0,-1 1 1 0 0,0-1 0 0 0,0 0-1 0 0,-1 0 1 0 0,-3 4 75 0 0,-11 19-109 0 0,17-27 105 0 0,0 1-1 0 0,0-1 1 0 0,0 1-1 0 0,0-1 1 0 0,0 0-1 0 0,0 0 1 0 0,0 0-1 0 0,0 0 1 0 0,-1 1-1 0 0,1-2 1 0 0,-1 1-1 0 0,1 0 1 0 0,-1 0-1 0 0,1 0 1 0 0,-1-1-1 0 0,1 1 1 0 0,-1-1-1 0 0,1 1 1 0 0,-2 0 4 0 0,3-2-5 0 0,1 0-1 0 0,0 1 1 0 0,0-1-1 0 0,0 0 1 0 0,0 0 0 0 0,-1 1-1 0 0,1-1 1 0 0,0 0-1 0 0,-1 0 1 0 0,1 0 0 0 0,-1 0-1 0 0,1 0 1 0 0,-1 0-1 0 0,1 0 1 0 0,-1-1 5 0 0,8-10-36 0 0,-4 8 50 0 0,-1 0 1 0 0,0 1-1 0 0,0-1 0 0 0,0 0 1 0 0,-1-1-1 0 0,1 1 1 0 0,0-3-15 0 0,13-20 211 0 0,2-3 229 0 0,14-23 472 0 0,-23 42-726 0 0,6-7 204 0 0,0-1-1 0 0,-2-1 0 0 0,0 0 0 0 0,4-10-389 0 0,7-27 384 0 0,-19 44-163 0 0,2 0 0 0 0,4-8-221 0 0,1-2 142 0 0,-3 5-54 0 0,1 1 0 0 0,7-8-88 0 0,-16 24 1 0 0,0-1 0 0 0,0 0 0 0 0,0 1 0 0 0,1-1 0 0 0,-1 0 0 0 0,-1 0 0 0 0,1 0 0 0 0,0 0-1 0 0,0 1 1 0 0,-1-1 0 0 0,1 0 0 0 0,-1-1-1 0 0,0 2 53 0 0,0 1 11 0 0,0 0 0 0 0,-7 31 64 0 0,-14 24-122 0 0,8-24-166 0 0,2 1 1 0 0,0 5 159 0 0,-9 10-300 0 0,13-32 77 0 0,4-12 41 0 0,5-10 142 0 0,35-62 100 0 0,-23 36 109 0 0,14-34-430 0 0,0-6 719 0 0,-15 44-175 0 0,-2-2 0 0 0,2-8-283 0 0,-8 22 81 0 0,-3 9-11 0 0,0 0 1 0 0,0 0-1 0 0,0 0 1 0 0,-1 0-1 0 0,-1 0 1 0 0,1-2-71 0 0,8-28 224 0 0,-9 38-224 0 0,0-1 0 0 0,0 1 1 0 0,0 0-1 0 0,0 0 0 0 0,-1 0 0 0 0,1-1 1 0 0,0 1-1 0 0,0 0 0 0 0,0 0 1 0 0,0 0-1 0 0,0-1 0 0 0,0 1 0 0 0,0 0 1 0 0,0 0-1 0 0,0-1 0 0 0,0 1 0 0 0,0 0 1 0 0,0 0-1 0 0,0 0 0 0 0,0-1 1 0 0,0 1-1 0 0,1 0 0 0 0,-1 0 0 0 0,0 0 1 0 0,0-1-1 0 0,0 1 0 0 0,0 0 1 0 0,0 0-1 0 0,0 0 0 0 0,0-1 0 0 0,1 1 1 0 0,-1 0-1 0 0,0 0 0 0 0,0 0 0 0 0,0 0 1 0 0,0 0-1 0 0,1-1 0 0 0,-1 1 0 0 0,2-6 11 0 0,-2 6 42 0 0,0 0 11 0 0,-4 14 0 0 0,-5 18-64 0 0,9-22 0 0 0,-6 22 0 0 0,3-26 0 0 0,0-1 11 0 0,15-30 42 0 0,-9 15-51 0 0,3-4 1 0 0,-2 0 1 0 0,0 0 0 0 0,0-1-1 0 0,1-12-3 0 0,11-95 385 0 0,-1 19-402 0 0,-10 62-124 0 0,-1 11 260 0 0,-4 26-330 0 0,2 6 116 0 0,-2 11 69 0 0,-1-3-2 0 0,1-5 78 0 0,-1 0 1 0 0,0-1-1 0 0,0 1 1 0 0,0 0-1 0 0,-1-1 0 0 0,-1 4-50 0 0,1-3-51 0 0,0 0 0 0 0,1-1 1 0 0,-1 1-1 0 0,1 0 0 0 0,0 0 0 0 0,0 4 51 0 0,-3 8 200 0 0,4-4-129 0 0,0-12-162 0 0,0-1-8 0 0,0 0 39 0 0,0 0 140 0 0,0 0 19 0 0,0-16-232 0 0,1-11 36 0 0,-1 15 142 0 0,0 0-1 0 0,-1-12-44 0 0,1 19 42 0 0,0 0 1 0 0,0-1-1 0 0,1 1 0 0 0,-1-1 1 0 0,2-1-43 0 0,0-17 36 0 0,5-78-215 0 0,-7 101 92 0 0,0 1 7 0 0,0 0 0 0 0,0 0 0 0 0,0 0-61 0 0,0 0-259 0 0,0 0-117 0 0,0 0-25 0 0</inkml:trace>
  <inkml:trace contextRef="#ctx0" brushRef="#br1" timeOffset="157932.616">6531 5575 6624 0 0,'5'3'5350'0'0,"-4"10"-4540"0"0,-1-7-524 0 0,0 0 1 0 0,0 1 0 0 0,0-1-1 0 0,-1 0 1 0 0,1 0 0 0 0,-2 2-287 0 0,1-4 152 0 0,1 0-1 0 0,-1 0 1 0 0,1 0 0 0 0,0 0 0 0 0,0 1 0 0 0,1-1 0 0 0,-1 0 0 0 0,1 2-152 0 0,1 24 793 0 0,-3-10-258 0 0,0 0 1 0 0,2 1 0 0 0,1 6-536 0 0,1 30 448 0 0,-1-28-304 0 0,-1-22-118 0 0,0 0 1 0 0,0 0 0 0 0,-1 0 0 0 0,0 0 0 0 0,-1 3-27 0 0,0-4 56 0 0,1 0 0 0 0,0 0 0 0 0,0 0 0 0 0,1 5-56 0 0,1 9 162 0 0,-2-16-135 0 0,0-1 0 0 0,1 1 0 0 0,0 0 0 0 0,-1-1 0 0 0,2 1 0 0 0,0 2-27 0 0,-1-2 12 0 0,0-1-1 0 0,0 1 1 0 0,0-1 0 0 0,0 1 0 0 0,0 0-1 0 0,-1 3-11 0 0,1 1 17 0 0,0 1-1 0 0,1 0 0 0 0,-1-1 0 0 0,3 4-16 0 0,1 8 53 0 0,-4-15-51 0 0,-1-1 9 0 0,1 0-1 0 0,0 0 0 0 0,0 0 1 0 0,1 0-1 0 0,-1 0 0 0 0,1 0 0 0 0,1 1-10 0 0,-2-1 39 0 0,1-1-1 0 0,-1 1 1 0 0,0 0-1 0 0,1-1 1 0 0,-2 1-1 0 0,1 1-38 0 0,3 9 43 0 0,-2-3-221 0 0,2-3 170 0 0,-4-7 86 0 0,0 0 3 0 0,0 3-36 0 0,0 10-97 0 0,0-13 127 0 0,0-23 58 0 0,-13-52-358 0 0,2-15 225 0 0,5 39-359 0 0,1 24 273 0 0,0-15 28 0 0,5 41 58 0 0,0 0-1 0 0,0 0 0 0 0,0 0 0 0 0,0 0 0 0 0,0-1 1 0 0,0 1-1 0 0,0 0 0 0 0,0 0 0 0 0,0 0 0 0 0,0 0 1 0 0,0-1-1 0 0,0 1 0 0 0,0 0 0 0 0,-1 0 0 0 0,1 0 0 0 0,0 0 1 0 0,0 0-1 0 0,0-1 0 0 0,0 1 0 0 0,0 0 0 0 0,0 0 1 0 0,0 0-1 0 0,0 0 0 0 0,0 0 0 0 0,-1 0 0 0 0,1 0 1 0 0,0 0-1 0 0,0-1 0 0 0,0 1 0 0 0,0 0 0 0 0,0 0 1 0 0,-1 0-1 0 0,1 0 0 0 0,0 0 0 0 0,0 0 0 0 0,0 0 1 0 0,0 0-1 0 0,0 0 0 0 0,-1 0 0 0 0,1 0 0 0 0,0 0 0 0 0,0 0 1 0 0,0 0-1 0 0,0 0 0 0 0,-1 0 0 0 0,1 0 0 0 0,0 0 1 0 0,0 0-1 0 0,0 0 0 0 0,0 0 0 0 0,0 0 0 0 0,-1 1 1 0 0,1-1-1 0 0,0 0 0 0 0,0 0 0 0 0,0 0 0 0 0,0 0 1 0 0,0 0-1 0 0,0 0 0 0 0,0 0 0 0 0,-1 0 0 0 0,1 1 0 0 0,0-1 1 0 0,0 0-1 0 0,0 0 0 0 0,0 0 1 0 0,-1 3-5 0 0,1 1-1 0 0,-1-1 1 0 0,1 0-1 0 0,-1 1 1 0 0,1-1-1 0 0,0 0 1 0 0,0 1-1 0 0,1-1 1 0 0,-1 1 0 0 0,1-1-1 0 0,0 0 1 0 0,0 0-1 0 0,0 1 1 0 0,0-1-1 0 0,0 0 6 0 0,5 18 7 0 0,3 49-7 0 0,-7-46 1 0 0,-1-12 17 0 0,0 1-1 0 0,1-1 1 0 0,2 6-18 0 0,27 116 688 0 0,-10-52-1056 0 0,-20-52 936 0 0,4-67-558 0 0,-5-78 54 0 0,10 86-76 0 0,-10 29-49 0 0,0 0 6 0 0,0 0 57 0 0,1 0 0 0 0,0 0 0 0 0,-1 0 0 0 0,1 0 0 0 0,-1 1-1 0 0,1-1 1 0 0,0 0 0 0 0,-1 1 0 0 0,1-1 0 0 0,-1 0 0 0 0,1 1-1 0 0,-1-1 1 0 0,1 1 0 0 0,-1-1 0 0 0,1 1 0 0 0,-1-1-1 0 0,0 1 1 0 0,1-1 0 0 0,-1 1 0 0 0,0-1 0 0 0,1 1 0 0 0,-1-1-1 0 0,0 1-1 0 0,7 18-69 0 0,-4-11 30 0 0,2 4-19 0 0,0 1 0 0 0,1 9 58 0 0,4 11-2 0 0,-1-11 48 0 0,-4-10 19 0 0,-1 0 1 0 0,0 0-1 0 0,-1 0 0 0 0,0 1-65 0 0,-2-8 31 0 0,1-1-1 0 0,-1 1 1 0 0,1-1-1 0 0,0 1 1 0 0,1 2-31 0 0,5 10 143 0 0,-3-6 219 0 0,-6-16 423 0 0,-6-21-420 0 0,-8-24-159 0 0,10 30-301 0 0,0 1 0 0 0,-4-7 95 0 0,6 14-68 0 0,3 10 72 0 0,0 1-1 0 0,0-1 1 0 0,-1 0 0 0 0,1 1 0 0 0,0-1 0 0 0,-1 0-1 0 0,1 1 1 0 0,-1-1 0 0 0,0 1 0 0 0,1-1 0 0 0,-1 1-1 0 0,0-1-3 0 0,0 1-53 0 0,3 27-230 0 0,-1-19 259 0 0,0 0-1 0 0,-1-1 1 0 0,0 1 0 0 0,0 1 24 0 0,0-3-4 0 0,0-1 1 0 0,0 1-1 0 0,1-1 1 0 0,-1 1-1 0 0,2 3 4 0 0,1 17 101 0 0,2 35 269 0 0,-5-56-413 0 0,-2 9-20 0 0,2-13 68 0 0,-1 0 1 0 0,1 0-1 0 0,-1 0 1 0 0,1 0 0 0 0,-1 0-1 0 0,0 0 1 0 0,1 0-1 0 0,-1 0 1 0 0,1 0-1 0 0,-1 0 1 0 0,1 0-1 0 0,-1 0 1 0 0,1 0 0 0 0,-1 0-1 0 0,1-1 1 0 0,-1 1-1 0 0,1 0 1 0 0,-1 0-1 0 0,1-1 1 0 0,-1 1 0 0 0,1 0-1 0 0,-1-1 1 0 0,1 1-6 0 0,-3-3 14 0 0,0 0 1 0 0,0 0-1 0 0,1 0 0 0 0,-1 0 1 0 0,1-1-1 0 0,0 1 1 0 0,0-1-1 0 0,0 1 0 0 0,0-1 1 0 0,1 1-1 0 0,-1-2-14 0 0,-8-26 21 0 0,1-1 0 0 0,1 0-1 0 0,-3-28-20 0 0,3 11-2 0 0,-4-5 2 0 0,7 35-29 0 0,2 0 0 0 0,0-3 29 0 0,-4-25-6 0 0,-19-88-183 0 0,-11-22-102 0 0,32 140 292 0 0,3 11-12 0 0,1 1 0 0 0,-1-1 0 0 0,1 1-1 0 0,0-1 1 0 0,1 0 0 0 0,-1 0 0 0 0,1-4 11 0 0,0-14-131 0 0,1 23 78 0 0,3-1 32 0 0,-3 2 16 0 0,-1 0 0 0 0,0 0 1 0 0,1 0-1 0 0,-1 0 1 0 0,1 0-1 0 0,-1 0 0 0 0,0 0 1 0 0,1 0-1 0 0,-1 1 1 0 0,0-1-1 0 0,1 0 0 0 0,-1 0 1 0 0,0 0-1 0 0,1 1 1 0 0,-1-1-1 0 0,0 0 0 0 0,0 0 1 0 0,1 1-1 0 0,-1-1 1 0 0,0 0-1 0 0,0 1 0 0 0,1-1 1 0 0,-1 0-1 0 0,0 1 1 0 0,0-1-1 0 0,0 0 0 0 0,0 1 5 0 0,6 8 2 0 0,-6-8-7 0 0,3 6-14 0 0,0 0 0 0 0,-1 1 0 0 0,0-1-1 0 0,0 1 1 0 0,0 0 19 0 0,-1 0-5 0 0,1 0-1 0 0,0 0 1 0 0,1 0-1 0 0,0 1 6 0 0,-1-3 0 0 0,0 0 0 0 0,0 1 0 0 0,0-1 0 0 0,-1 1 0 0 0,0 0 0 0 0,4 18 0 0 0,-1-5 0 0 0,0 0 0 0 0,1 20 0 0 0,0 1 0 0 0,1 34 0 0 0,2-26 0 0 0,-3 3 0 0 0,-4-45 0 0 0,4 62 0 0 0,-1-1 0 0 0,2-21 0 0 0,-6-41 0 0 0,4 16 0 0 0,-1-15 0 0 0,0-3 0 0 0,2-2-14 0 0,-4-2-93 0 0,-1 0-146 0 0,0 0-29 0 0,0 0 2 0 0,9-19-3809 0 0,-6 13 2731 0 0</inkml:trace>
  <inkml:trace contextRef="#ctx0" brushRef="#br0" timeOffset="203459.444">6618 6504 6416 0 0,'0'0'141'0'0,"0"0"23"0"0,0 0 13 0 0,0 0 30 0 0,0 0 76 0 0,0 0 34 0 0,0 0 10 0 0,0 0-1 0 0,0 0-4 0 0,0 0-2 0 0,0 0 0 0 0,0 0 0 0 0,0 0 0 0 0,0 0 0 0 0,0 0 0 0 0,0 0-6 0 0,0 0-23 0 0,-3 6 752 0 0,4-5-949 0 0,-1 0 1 0 0,0 0 0 0 0,0 0-1 0 0,0 0 1 0 0,0 0 0 0 0,0 0 0 0 0,0 0-1 0 0,0 0 1 0 0,0 0 0 0 0,0 0 0 0 0,-1 0-1 0 0,1 0 1 0 0,0 0 0 0 0,0 0-1 0 0,-1 0 1 0 0,1 0 0 0 0,-1 0 0 0 0,1 0-1 0 0,-1 1-94 0 0,-2 3 144 0 0,0-1-1 0 0,0 1 1 0 0,-1-1-1 0 0,1 0 1 0 0,-4 3-144 0 0,6-5 27 0 0,0-2 47 0 0,0 1-16 0 0,0 0 0 0 0,1 1 1 0 0,-1-1-1 0 0,0 0 0 0 0,0 0 0 0 0,-1 0 0 0 0,1 0 0 0 0,0-1 0 0 0,0 1 0 0 0,0 0 1 0 0,-1 0-59 0 0,0 1 174 0 0,0-4-134 0 0,0 1 0 0 0,1-1 1 0 0,-1 1-1 0 0,1-1 1 0 0,0 0-1 0 0,-1 1 1 0 0,1-1-1 0 0,0 0 1 0 0,0 0-1 0 0,0 0 1 0 0,-1-2-41 0 0,-10-45 315 0 0,0 4 106 0 0,2 4-293 0 0,-6-6-35 0 0,3 18 99 0 0,13 28-186 0 0,-2-10 49 0 0,-1 1 0 0 0,0 0 0 0 0,0 0-1 0 0,-1 0 1 0 0,-2-4-55 0 0,-2-10 144 0 0,7 21-119 0 0,0-1 0 0 0,0 1 0 0 0,0 0 1 0 0,0-1-1 0 0,-1 1 0 0 0,1 0 0 0 0,-2-2-25 0 0,2 2 18 0 0,-1 0 0 0 0,1-1 0 0 0,-1 1 1 0 0,1-1-1 0 0,0 1 0 0 0,0-1 0 0 0,1 1 0 0 0,-1-4-18 0 0,1 3 8 0 0,-1 0-1 0 0,0 0 1 0 0,0 0-1 0 0,0 0 1 0 0,0 0 0 0 0,-1 1-1 0 0,1-1 1 0 0,-1 0-1 0 0,0 0-7 0 0,-12-26 64 0 0,12 26-54 0 0,0 0-1 0 0,0 0 1 0 0,1 0-1 0 0,0 0 1 0 0,-1 0-1 0 0,1-4-9 0 0,-5-13 18 0 0,-6-26 119 0 0,3 0 134 0 0,4 16-42 0 0,-3-12-151 0 0,0 13 452 0 0,-2-19-530 0 0,8 30 127 0 0,2 16-93 0 0,0-1-1 0 0,0 0 0 0 0,-1 1 0 0 0,1-1 0 0 0,-1 1 0 0 0,0-1 0 0 0,0 1 0 0 0,0-2-33 0 0,-2 0 33 0 0,1 0 1 0 0,1-1-1 0 0,-1 0 0 0 0,1 1 0 0 0,-1-6-33 0 0,0 0-70 0 0,-11-42 108 0 0,6 19 38 0 0,4 20-17 0 0,0 0-1 0 0,1 0 0 0 0,1-1 0 0 0,0 1-58 0 0,-3-37 107 0 0,-2 0-43 0 0,6 7-57 0 0,-1 0 60 0 0,4-33-67 0 0,-2 64 0 0 0,-1 1 0 0 0,-1 0 0 0 0,-1-10 0 0 0,-1-19 0 0 0,4 6-11 0 0,-1 15 58 0 0,0 0-1 0 0,-1-1 0 0 0,-2-10-46 0 0,-6-42 0 0 0,7 64 0 0 0,0 0 0 0 0,1 0 0 0 0,0 0 0 0 0,0 0 0 0 0,1 0 0 0 0,0 0 0 0 0,1 0 0 0 0,0 0 0 0 0,0-1 0 0 0,0 7 0 0 0,-1-1 0 0 0,0 0 0 0 0,0 0 0 0 0,0 0 0 0 0,0 0 0 0 0,-1 0 0 0 0,1 0 0 0 0,-1 0 0 0 0,0 0 0 0 0,-3-21 0 0 0,-5-28 0 0 0,5 23 0 0 0,-1-62 0 0 0,0 53 0 0 0,4 33 0 0 0,-1-1 0 0 0,2 1 0 0 0,-1-1 0 0 0,1 0 0 0 0,0 1 0 0 0,0-1 0 0 0,1-4 0 0 0,0-15 0 0 0,-4 5-64 0 0,2 17 64 0 0,-4 2 0 0 0,2-1 0 0 0,2 3 0 0 0,0-1 0 0 0,0 1 0 0 0,1-1 0 0 0,-1 1 0 0 0,0 0 0 0 0,0-1 0 0 0,0 1 0 0 0,0 0 0 0 0,0 0 0 0 0,0 0 0 0 0,0 0 0 0 0,0 0 0 0 0,0 0 0 0 0,0 0 0 0 0,0 0 0 0 0,1 0 0 0 0,-1 0 0 0 0,0 1 0 0 0,0-1 0 0 0,0 0 0 0 0,0 0 0 0 0,0 1 0 0 0,0-1 0 0 0,0 1 0 0 0,-17 9 0 0 0,16-9-4 0 0,1 0 0 0 0,0 0 0 0 0,0 0 0 0 0,0 0 1 0 0,0 0-1 0 0,0 1 0 0 0,0-1 1 0 0,0 0-1 0 0,0 1 0 0 0,0-1 1 0 0,0 0-1 0 0,1 1 0 0 0,-1-1 1 0 0,1 1-1 0 0,-1-1 0 0 0,1 2 4 0 0,-7 11-13 0 0,5-11 6 0 0,1 0-1 0 0,-1 1 1 0 0,1-1 0 0 0,0 0-1 0 0,0 1 1 0 0,0-1-1 0 0,0 2 8 0 0,-8 26-12 0 0,7-27 13 0 0,1 1-1 0 0,-1 0 0 0 0,1 0 0 0 0,0 0 0 0 0,0 0 0 0 0,0 5 0 0 0,-5 41 0 0 0,6-48 0 0 0,-3 12 1 0 0,-1 15 9 0 0,-1 0 55 0 0,3-10 21 0 0,1-1 0 0 0,-5 15-86 0 0,2-13 16 0 0,1 43 59 0 0,-2-30-28 0 0,3-14-7 0 0,-1 0 1 0 0,-6 17-41 0 0,-3 5 53 0 0,3 11 11 0 0,-2 46 8 0 0,8-60-80 0 0,-4-16 8 0 0,6-20 0 0 0,0-1 0 0 0,0 1 0 0 0,0-1 0 0 0,0 1 0 0 0,1 0 0 0 0,-1 0 0 0 0,1 0 0 0 0,0-1 0 0 0,-1 9 1 0 0,-1 0-1 0 0,0 0 0 0 0,0-1 0 0 0,-1 1 1 0 0,-2 5-1 0 0,-7 25 62 0 0,7-13-62 0 0,-2 5 0 0 0,-1-1 0 0 0,-3 5 0 0 0,2 3-4 0 0,8-30 23 0 0,-1-1 1 0 0,0 1-1 0 0,-2 3-19 0 0,1-3 4 0 0,0 1-1 0 0,1 0 1 0 0,-1 8-4 0 0,1-8 0 0 0,0 0 0 0 0,0 0-1 0 0,-3 6 1 0 0,1-3 0 0 0,1-1 0 0 0,0 0 0 0 0,0 3 0 0 0,4 1 0 0 0,0-15 0 0 0,-1-1 0 0 0,0 1 0 0 0,0 0 0 0 0,1-1 0 0 0,-1 1 0 0 0,0 0 0 0 0,0-1 0 0 0,-1 1 0 0 0,1 0 0 0 0,0-1 0 0 0,-1 1 0 0 0,1-1 0 0 0,-1 1 0 0 0,0 0 0 0 0,-4 16 0 0 0,4-15 0 0 0,0 1 0 0 0,-1 0 0 0 0,1-1 0 0 0,0 1 0 0 0,-1-1 0 0 0,0 0 0 0 0,-1 2 0 0 0,1-1 0 0 0,0-1 0 0 0,1 0 0 0 0,-1 1 0 0 0,1-1 0 0 0,0 1 0 0 0,0-1 0 0 0,0 1 0 0 0,0 0 0 0 0,-5 19 0 0 0,2-6 0 0 0,4-15 0 0 0,0-1 0 0 0,0 1 0 0 0,0-1 0 0 0,0 1 0 0 0,-1 0 0 0 0,1-1 0 0 0,-1 1 0 0 0,1-1 0 0 0,-1 1 0 0 0,0-1 0 0 0,0 2 0 0 0,1-2 1 0 0,-1 0-1 0 0,1-1 0 0 0,0 1 0 0 0,-1 0 0 0 0,1 0 0 0 0,0 0 0 0 0,0 0 1 0 0,0 0-1 0 0,0 0 0 0 0,0 0 0 0 0,0 0 0 0 0,0 0 0 0 0,0 0 1 0 0,0 1-1 0 0,0-1-9 0 0,0 1 1 0 0,0-1 0 0 0,0 1 0 0 0,0 0-1 0 0,0-1 1 0 0,0 1 0 0 0,0-1 0 0 0,-1 1 0 0 0,1-1-1 0 0,-1 1 9 0 0,-1 14-18 0 0,3-15 23 0 0,-1 0 1 0 0,0 0-1 0 0,0 0 1 0 0,0 0-1 0 0,0 0 1 0 0,0 0-1 0 0,-1-1 1 0 0,1 1-1 0 0,0 0 1 0 0,0 0-1 0 0,-1 0 1 0 0,1 0-1 0 0,0 0 1 0 0,-1 0-1 0 0,1-1 1 0 0,-1 1-1 0 0,1 0-5 0 0,-1 1 8 0 0,0-1 0 0 0,0 1 0 0 0,0-1 0 0 0,0 1 0 0 0,1-1 1 0 0,-1 1-1 0 0,1 0 0 0 0,-1-1 0 0 0,1 2-8 0 0,-4 10-4 0 0,-1-6 4 0 0,4-5 0 0 0,0-1 0 0 0,0 1 0 0 0,0 0 0 0 0,0-1 0 0 0,0 1 0 0 0,0 0 0 0 0,1 0 0 0 0,-1 0 0 0 0,0-1 0 0 0,1 1 0 0 0,0 0 0 0 0,-1 0 0 0 0,1 2 0 0 0,0-4 0 0 0,0 1 0 0 0,0 0 0 0 0,0-1 0 0 0,0 1 0 0 0,0 0 0 0 0,0-1 0 0 0,-1 1 0 0 0,1 0 0 0 0,0-1 0 0 0,-1 1 0 0 0,1 0 0 0 0,0-1 0 0 0,-1 1 0 0 0,1 0 0 0 0,0-1 0 0 0,-1 1 0 0 0,1-1 0 0 0,-1 1 0 0 0,1-1 0 0 0,-1 1 0 0 0,0 0 0 0 0,0 0 0 0 0,0 0 0 0 0,0 0 0 0 0,0 0 0 0 0,1 0 0 0 0,-1 1 0 0 0,0-1 0 0 0,1 0 0 0 0,-1 0 0 0 0,1 1 0 0 0,-1-1 0 0 0,1 0 0 0 0,-1 1 0 0 0,1-1 0 0 0,0 1 0 0 0,0-1 0 0 0,0 0 0 0 0,0 1 0 0 0,0-1 0 0 0,0 1 0 0 0,-4 15 10 0 0,4-16-5 0 0,-1 1-1 0 0,1-1 1 0 0,-1 0-1 0 0,1 1 1 0 0,0-1-1 0 0,0 1 1 0 0,-1-1-1 0 0,1 1 1 0 0,0-1-1 0 0,0 1 1 0 0,0-1-1 0 0,1 2-4 0 0,-1-2 0 0 0,0 0 0 0 0,0 1 0 0 0,0-1 0 0 0,0 0 0 0 0,0 0 0 0 0,-1 1 0 0 0,1-1 0 0 0,0 0 0 0 0,0 1 0 0 0,-1-1 0 0 0,1 0 0 0 0,-1 0 0 0 0,1 0 0 0 0,-2 1 0 0 0,-6 20 0 0 0,7-21 0 0 0,1 0 0 0 0,-1 0 0 0 0,0 0 0 0 0,1 1 0 0 0,-1-1 0 0 0,0 0 0 0 0,0 0 0 0 0,1 0 0 0 0,-1-1 0 0 0,0 1 0 0 0,0 0 0 0 0,-1 0 0 0 0,1 0 0 0 0,1 0 0 0 0,-1-1 0 0 0,0 1 0 0 0,0 0 0 0 0,1-1 0 0 0,-1 1 0 0 0,0 0 0 0 0,1 0 0 0 0,-1 0 0 0 0,1-1 0 0 0,-1 1 0 0 0,1 0 0 0 0,-1 0 0 0 0,1 0 0 0 0,0 0 0 0 0,-1 0 0 0 0,1 0 0 0 0,0 0 0 0 0,0 0 0 0 0,0 0 0 0 0,0 0 0 0 0,0 0 0 0 0,-1 1 1 0 0,1 0 0 0 0,0 0 0 0 0,-1 0 0 0 0,0 0-1 0 0,1 0 1 0 0,-1 0 0 0 0,0 0 0 0 0,0 0 0 0 0,0 0 0 0 0,0-1-1 0 0,0 1 1 0 0,0 0 0 0 0,-1 0-1 0 0,-4 18 53 0 0,1-6-53 0 0,5-13 0 0 0,0 1 0 0 0,0-1 0 0 0,0 0 0 0 0,-1 0 0 0 0,1 0 0 0 0,0 0 0 0 0,-1 0 0 0 0,1 0 0 0 0,-1 0 0 0 0,1 0 0 0 0,-1 0 0 0 0,0 0 0 0 0,1 0 0 0 0,-1-1 0 0 0,0 1 0 0 0,1 0 0 0 0,-1 0 0 0 0,1 0 0 0 0,-1-1 0 0 0,1 1 0 0 0,0 0 0 0 0,-1 0 0 0 0,1 0 0 0 0,0 0 0 0 0,-1 0 0 0 0,1 0 0 0 0,0 0 0 0 0,0 0 0 0 0,0 0 0 0 0,0 0 0 0 0,0 0 0 0 0,-1 5 0 0 0,-5 3 0 0 0,5-8 0 0 0,0 0 0 0 0,0 1 0 0 0,0-1 0 0 0,0 1 0 0 0,1-1 0 0 0,-1 1 0 0 0,0-1 0 0 0,1 1 0 0 0,-1-1 0 0 0,1 1 0 0 0,0-1 0 0 0,-1 1 0 0 0,1 0 0 0 0,0-1 0 0 0,0 0 0 0 0,0 0 0 0 0,0 0 0 0 0,0 0 0 0 0,0 1 0 0 0,0-1 0 0 0,-1 0 0 0 0,1 0 0 0 0,0 0 0 0 0,-1 0 0 0 0,1 0 0 0 0,-1 0 0 0 0,1 0 0 0 0,-1 0 0 0 0,1-1 0 0 0,-1 1 0 0 0,1 0 0 0 0,-1 0 0 0 0,0 0 0 0 0,0-1 0 0 0,0 1 0 0 0,-2 3 0 0 0,-9 15 0 0 0,-3 7 11 0 0,9-15 38 0 0,-3 8 9 0 0,9-17-54 0 0,-1 0 1 0 0,0 1-1 0 0,0-1 0 0 0,0 0 1 0 0,0-1-1 0 0,-1 1 1 0 0,1 0-1 0 0,0 0 1 0 0,-1 0-5 0 0,-7 11 48 0 0,-3 6 105 0 0,-1 0 0 0 0,-11 12-153 0 0,2-1 43 0 0,17-23 14 0 0,-7 9-61 0 0,10-14-98 0 0,1 0 0 0 0,-1 0 0 0 0,0-1 0 0 0,0 1 0 0 0,0 0 0 0 0,0-1 0 0 0,-1 1 0 0 0,1-1 0 0 0,0 0 0 0 0,-1 0-1 0 0,1 0 1 0 0,-1 0 0 0 0,1 0 0 0 0,-1 0 0 0 0,1-1 0 0 0,-2 1 102 0 0,2-1-1035 0 0,2 0-41 0 0</inkml:trace>
  <inkml:trace contextRef="#ctx0" brushRef="#br0" timeOffset="209339.892">6384 6154 6912 0 0,'3'3'762'0'0,"-3"-3"-348"0"0,0 0 76 0 0,0 0 20 0 0,0 0-18 0 0,0 0-83 0 0,0 0-32 0 0,0 0 106 0 0,1 0-379 0 0,0 0 0 0 0,-1 0 0 0 0,1 0 0 0 0,-1 0 0 0 0,1 0 0 0 0,-1 0 0 0 0,1 0 0 0 0,0 0 0 0 0,-1 0-1 0 0,1 1 1 0 0,-1-1 0 0 0,1 0 0 0 0,-1 0 0 0 0,1 0 0 0 0,-1 1 0 0 0,1-1 0 0 0,-1 0 0 0 0,1 0 0 0 0,-1 1 0 0 0,1-1 0 0 0,-1 1 0 0 0,1-1-104 0 0,1 12 375 0 0,-2-10-287 0 0,1-1 0 0 0,-1 1 0 0 0,0 0 0 0 0,1-1 0 0 0,-1 1-1 0 0,0-1 1 0 0,1 1 0 0 0,0-1 0 0 0,-1 1 0 0 0,1-1 0 0 0,0 1 0 0 0,0-1 0 0 0,0 0 0 0 0,0 1-88 0 0,19 22 1082 0 0,0-7-429 0 0,-11-6-232 0 0,-5-5-314 0 0,4 2 168 0 0,-1 0-1 0 0,0 0 1 0 0,4 8-275 0 0,0 0 248 0 0,-4-7-118 0 0,-5-5-63 0 0,1 0 0 0 0,0 0 0 0 0,0 0 0 0 0,1 0 0 0 0,-1 0 1 0 0,1-1-1 0 0,0 0 0 0 0,0 1 0 0 0,0-1 0 0 0,2 0-67 0 0,14 14 415 0 0,-10-11-275 0 0,-1 0 0 0 0,1 1 1 0 0,-1 0-1 0 0,-1 0 0 0 0,6 6-140 0 0,-12-11 1 0 0,34 19 150 0 0,-36-21-141 0 0,1 1-1 0 0,0 0 1 0 0,0-1-1 0 0,-1 1 1 0 0,1 0 0 0 0,0-1-1 0 0,0 1 1 0 0,0-1-1 0 0,0 0 1 0 0,0 1 0 0 0,0-1-1 0 0,0 0 1 0 0,0 1-1 0 0,1-1-9 0 0,0 0 8 0 0,0 1 0 0 0,-1-1 0 0 0,1 1 0 0 0,0 0 0 0 0,0 0 0 0 0,0-1 0 0 0,0 1 0 0 0,-1 0 0 0 0,1 1 0 0 0,0-1-1 0 0,-1 0 1 0 0,2 2-8 0 0,38 34 75 0 0,-28-24-11 0 0,-7-7-21 0 0,-5-5-42 0 0,0 0 0 0 0,1 1 1 0 0,-1-1-1 0 0,0 0 0 0 0,0 0 0 0 0,1 0 0 0 0,-1-1 0 0 0,1 1 1 0 0,-1 0-1 0 0,0 0 0 0 0,1-1 0 0 0,0 1 0 0 0,-1-1 0 0 0,1 1 1 0 0,-1-1-1 0 0,1 0 0 0 0,-1 0 0 0 0,1 0-1 0 0,-1 0 11 0 0,1 1 31 0 0,1 4-31 0 0,-1-1 45 0 0,0-1-59 0 0,8-2 3 0 0,1-1 14 0 0,-10 0 50 0 0,-1 0 4 0 0,-2 0 4 0 0,0 0-38 0 0,1 0 1 0 0,-1-1 0 0 0,1 1-1 0 0,0-1 1 0 0,-1 1 0 0 0,1-1-1 0 0,0 0 1 0 0,-1 1 0 0 0,1-1-1 0 0,0 0 1 0 0,0 0-35 0 0,-2-1 5 0 0,-50-25 90 0 0,37 18 167 0 0,-1 1-1 0 0,-9-4-261 0 0,15 7-135 0 0,3 1 40 0 0,0-1-1 0 0,0 0 1 0 0,-6-5 95 0 0,0-1-59 0 0,6 5 18 0 0,1 0 0 0 0,0-1 1 0 0,0 0-1 0 0,1 0 0 0 0,-1-1 0 0 0,0-2 41 0 0,-16-19-78 0 0,17 21 67 0 0,1 0 1 0 0,1 0-1 0 0,-1 0 0 0 0,1 0 1 0 0,1-1-1 0 0,-1 0 0 0 0,1-3 11 0 0,2 9 0 0 0,-2-12-10 0 0,0 7-652 0 0,2 9-210 0 0,2 4 543 0 0,30 59-6475 0 0,-28-56 5154 0 0</inkml:trace>
  <inkml:trace contextRef="#ctx0" brushRef="#br0" timeOffset="210726.007">5379 6631 5904 0 0,'0'0'10'0'0,"0"0"0"0"0,0 0-1 0 0,0 0 1 0 0,0 0 0 0 0,0 0 0 0 0,0 0 0 0 0,0 0 0 0 0,1 0 0 0 0,-1 0-1 0 0,0 0 1 0 0,0 0 0 0 0,0 0 0 0 0,0 0 0 0 0,0 0 0 0 0,0 0 0 0 0,0 0-1 0 0,0 0 1 0 0,1 0 0 0 0,-1 0 0 0 0,0 0 0 0 0,0 0 0 0 0,0 0 0 0 0,0 0-1 0 0,0 0 1 0 0,0 0 0 0 0,0 0 0 0 0,0 0 0 0 0,0 0 0 0 0,1 0 0 0 0,-1 0-1 0 0,0 0 1 0 0,0 0 0 0 0,0 0 0 0 0,0 0 0 0 0,0 0 0 0 0,0 0 0 0 0,0 0-1 0 0,0 0 1 0 0,0 0 0 0 0,0 1 0 0 0,0-1 0 0 0,1 0 0 0 0,-1 0 0 0 0,0 0-1 0 0,0 0 1 0 0,0 0 0 0 0,0 0 0 0 0,0 0 0 0 0,0 0 0 0 0,0 0 0 0 0,0 1-1 0 0,0-1 1 0 0,0 0 0 0 0,0 0 0 0 0,0 0 0 0 0,0 0 0 0 0,0 0 0 0 0,0 0-1 0 0,0 0 1 0 0,0 0 0 0 0,0 1 0 0 0,0-1 0 0 0,0 0 0 0 0,0 0-10 0 0,-7 5-39 0 0,2 0 101 0 0,4-4 174 0 0,-1 0 59 0 0,-23 11 789 0 0,24-11-584 0 0,1-1 11 0 0,-1 0-412 0 0,1 1 1 0 0,-1-1-1 0 0,1 1 1 0 0,-1-1 0 0 0,1 1-1 0 0,-1-1 1 0 0,0 0-1 0 0,1 0 1 0 0,-1 1 0 0 0,1-1-1 0 0,-1 0 1 0 0,0 0-1 0 0,1 1 1 0 0,-1-1-1 0 0,0 0 1 0 0,0 0 0 0 0,1 0-1 0 0,-1 0 1 0 0,0 0-100 0 0,-13 1 2236 0 0,12-1-2060 0 0,2 0 0 0 0,0 0-43 0 0,0-1-125 0 0,0 0 0 0 0,0 0 0 0 0,0 0-1 0 0,1 0 1 0 0,-1 0 0 0 0,0 1 0 0 0,0-1 0 0 0,1 0 0 0 0,-1 0 0 0 0,0 0 0 0 0,1 0 0 0 0,-1 1 0 0 0,1-1-1 0 0,-1 0 1 0 0,1 0 0 0 0,-1 1 0 0 0,1-1 0 0 0,0 1 0 0 0,-1-1 0 0 0,1 0 0 0 0,0 1 0 0 0,0-1-1 0 0,-1 1 1 0 0,1-1-8 0 0,23-7 430 0 0,-7 2-158 0 0,-16 5-176 0 0,-1 1-6 0 0,2 0-31 0 0,6 0-34 0 0,3-3 83 0 0,-10 1-93 0 0,0 0 2 0 0,17-4 29 0 0,-15 5-2 0 0,-1 1-1 0 0,1-1 0 0 0,0 0 1 0 0,-1 0-1 0 0,1 0 0 0 0,-1 0 1 0 0,3-2-44 0 0,1 0 131 0 0,1-1 0 0 0,0 1 0 0 0,1 1 0 0 0,0-1-131 0 0,23-9 538 0 0,-12 1-269 0 0,0 0 0 0 0,0-1 0 0 0,-2 0 0 0 0,1-2 0 0 0,0-1-269 0 0,-7 5 186 0 0,1 1 0 0 0,8-3-186 0 0,17-15 428 0 0,-8 1-14 0 0,-26 22-393 0 0,-3 3 32 0 0,8-1-5 0 0,-7 2-168 0 0,-1 0-177 0 0,0 0-46 0 0,0 0-1 0 0,0 0-65 0 0,0 0-274 0 0,0 0-116 0 0,0 0-929 0 0,-2 4-3604 0 0</inkml:trace>
  <inkml:trace contextRef="#ctx0" brushRef="#br1" timeOffset="-194462.649">2281 6587 5352 0 0,'0'0'116'0'0,"0"0"17"0"0,0 0 12 0 0,0 0 39 0 0,0 0 115 0 0,0 0 49 0 0,0 0 11 0 0,0 0-19 0 0,0 0-84 0 0,0 0-38 0 0,0 0-8 0 0,0 0-1 0 0,0 0 6 0 0,0 0 1 0 0,0 0 0 0 0,0 0 9 0 0,0 0 40 0 0,0 0 21 0 0,0 0 2 0 0,0 0 18 0 0,0 0 80 0 0,0 0 35 0 0,0 0 10 0 0,0 0-14 0 0,0 0-62 0 0,0 0-31 0 0,0 0-4 0 0,0 0-11 0 0,0 0-44 0 0,0 0-17 0 0,0 0-6 0 0,0 0-5 0 0,0 0-10 0 0,0 0-3 0 0,16-9 832 0 0,-6 3-774 0 0,0-1 1 0 0,-1-1-1 0 0,-1 0 1 0 0,1 0 0 0 0,-1 0-1 0 0,7-10-282 0 0,33-50 848 0 0,-43 60-864 0 0,-1 3 43 0 0,-1 0 2 0 0,0 1-1 0 0,0-1 1 0 0,0 0 0 0 0,-1 0 0 0 0,1 0-1 0 0,-1 0 1 0 0,0 0 0 0 0,-1 0 0 0 0,1-3-29 0 0,5-21 141 0 0,-5 23-101 0 0,0-1 0 0 0,-1 1 0 0 0,0-1 0 0 0,0 0 0 0 0,0-3-40 0 0,8-43 185 0 0,-8 20-71 0 0,-2 26-92 0 0,1 1-1 0 0,0-1 1 0 0,1 1 0 0 0,0-2-22 0 0,0-17 62 0 0,5-30 222 0 0,-5 46-133 0 0,-1 0-1 0 0,2 0 1 0 0,1-6-151 0 0,2-16-99 0 0,4-10 197 0 0,1-27 182 0 0,-2 26-363 0 0,-11 6 68 0 0,15-92-9 0 0,-11 96 24 0 0,-1 24 0 0 0,0 0 0 0 0,1 0 0 0 0,1-8 0 0 0,-1 8 3 0 0,-1 0 0 0 0,1 1-1 0 0,-1-1 1 0 0,0 0 0 0 0,-1 0 0 0 0,-1-6-3 0 0,0 1 37 0 0,2-47 37 0 0,0 56-79 0 0,0-1-1 0 0,0 0 1 0 0,1 0-1 0 0,0 1 1 0 0,0-1-1 0 0,0 0 1 0 0,0 1-1 0 0,2-4 6 0 0,4-22-20 0 0,-2-1 18 0 0,2 0-1 0 0,2-4 3 0 0,-2 7 35 0 0,-1 0-1 0 0,3-26-34 0 0,-9 42 0 0 0,0 9 0 0 0,1-1 0 0 0,-1 0 0 0 0,0 1 0 0 0,1-1 0 0 0,0 1 0 0 0,0-3 0 0 0,3-8-23 0 0,0 0 0 0 0,-1 0 0 0 0,1-8 23 0 0,-3 9 2 0 0,2-1-1 0 0,0 1 0 0 0,0 0 0 0 0,4-6-1 0 0,-4 8 0 0 0,0 0 0 0 0,0 0 0 0 0,-1 0 0 0 0,1-6 0 0 0,7-33 0 0 0,-8 42 0 0 0,0 0 0 0 0,-1-1 0 0 0,1-5 0 0 0,1-11 0 0 0,15-19 0 0 0,-17 39-9 0 0,2 0 0 0 0,-1 0 0 0 0,1 0 0 0 0,-1 0 0 0 0,1 1 0 0 0,1-1-1 0 0,0 0 10 0 0,22-29-20 0 0,-24 32-46 0 0,17-12 192 0 0,-18 14-140 0 0,0-1-1 0 0,0 0 0 0 0,0 1 1 0 0,0-1-1 0 0,0 1 0 0 0,1-1 1 0 0,-1 1-1 0 0,0-1 0 0 0,0 1 0 0 0,0 0 1 0 0,1 0-1 0 0,-1 0 0 0 0,0-1 1 0 0,2 1 14 0 0,0 1-3 0 0,0 0 0 0 0,1 0 0 0 0,-1 0 0 0 0,0 0 0 0 0,0 0 0 0 0,0 1 0 0 0,0 0 0 0 0,0-1 0 0 0,3 3 3 0 0,-4-2 21 0 0,0 0 0 0 0,0-1 0 0 0,-1 1 0 0 0,1 0 0 0 0,0 0 0 0 0,-1 1 0 0 0,0-1 0 0 0,1 0 0 0 0,-1 0 0 0 0,0 1 0 0 0,0-1-1 0 0,0 1 1 0 0,0 2-21 0 0,1 0-26 0 0,13 34 124 0 0,-13-35-98 0 0,-1 1 0 0 0,0-1 0 0 0,0 0 0 0 0,0 1 0 0 0,0-1 0 0 0,-1 1 0 0 0,1 1 0 0 0,1 12 0 0 0,0 5 71 0 0,2 5-14 0 0,23 86 189 0 0,-23-68-97 0 0,-4-44-145 0 0,0 0 0 0 0,0 1 0 0 0,0-1 0 0 0,0 0 0 0 0,0 0 0 0 0,0 0 0 0 0,-1 1-1 0 0,1-1-3 0 0,-1 0 6 0 0,1 0 0 0 0,-1 0 0 0 0,1 1-1 0 0,0-1 1 0 0,0 0 0 0 0,0 0 0 0 0,0 1-1 0 0,0-1-5 0 0,15 114 136 0 0,-9-24-72 0 0,-5-70-64 0 0,-1-17 0 0 0,0 1 0 0 0,1-1 0 0 0,-1 1 0 0 0,2 4 0 0 0,0 0 0 0 0,0 0 0 0 0,0 0 1 0 0,-1 6-1 0 0,5 25 63 0 0,-5-33-63 0 0,1 0 0 0 0,-1 0-1 0 0,-1 6 1 0 0,5 23 12 0 0,-2 6 52 0 0,-1 27 43 0 0,2-42-86 0 0,-2-5 33 0 0,-1-5-55 0 0,1 3 19 0 0,-1-1 0 0 0,-1 0 0 0 0,-1 7-18 0 0,0 13 258 0 0,4 14-24 0 0,-1-38-308 0 0,-1-1 0 0 0,-1 1 0 0 0,0-1 0 0 0,-1 1 0 0 0,-1 2 74 0 0,2 18 108 0 0,0-33-63 0 0,-1 0-1 0 0,2 0 1 0 0,-1 0-1 0 0,0 0 1 0 0,1 0-1 0 0,-1-1 1 0 0,2 3-45 0 0,1 17-133 0 0,-3 100-42 0 0,-3-109 255 0 0,3-12-67 0 0,0 0 0 0 0,-1 0-1 0 0,1 0 1 0 0,0 0 0 0 0,0 0-1 0 0,-1 0 1 0 0,1 0 0 0 0,0 0 0 0 0,0 0-1 0 0,0 0 1 0 0,0-1 0 0 0,0 1-1 0 0,0 0 1 0 0,1 0 0 0 0,-1 0 0 0 0,0 0-1 0 0,1 0-12 0 0,0 3 16 0 0,-1-1 1 0 0,1 1-1 0 0,0-1 0 0 0,-1 0 0 0 0,0 1 0 0 0,1 1-16 0 0,-1-2-3 0 0,0 0 0 0 0,0 0 0 0 0,0 0 0 0 0,1 0 0 0 0,0 0 0 0 0,-1 0-1 0 0,1 0 1 0 0,1 1 3 0 0,-1 0-10 0 0,1 0 0 0 0,-1 1-1 0 0,0-1 1 0 0,-1 0 0 0 0,1 1-1 0 0,-1-1 1 0 0,0 1-1 0 0,0 1 11 0 0,2 22 3 0 0,-1-25 15 0 0,-1 0 0 0 0,0 1 1 0 0,0-1-1 0 0,0 1 0 0 0,0-1 0 0 0,-1 3-18 0 0,0-3 17 0 0,1 0 1 0 0,0 0 0 0 0,-1-1 0 0 0,1 1-1 0 0,0 0 1 0 0,1 0 0 0 0,-1 0 0 0 0,0-1-1 0 0,1 4-17 0 0,0-1 63 0 0,-2-3-68 0 0,5 8-6 0 0,-1-5 12 0 0,-2 1 0 0 0,1-1 0 0 0,-1 1 0 0 0,1 0-1 0 0,-2-1 1 0 0,1 1 0 0 0,-1 0 0 0 0,1-1 0 0 0,-2 1 0 0 0,1 3-1 0 0,0 2-4 0 0,0-5 4 0 0,1 0 0 0 0,0-1 0 0 0,1 1 0 0 0,-1 0 0 0 0,1-1 0 0 0,0 1 0 0 0,1 1 0 0 0,1-2 0 0 0,-3-3 4 0 0,1 2-9 0 0,-3 3 70 0 0,1-6 1 0 0,1 0-8 0 0,1 0-35 0 0,-1 0 32 0 0,-1-1 14 0 0,12 0 203 0 0,-18 7-132 0 0,7-5-105 0 0,7 3-17 0 0,-3-3-18 0 0,14-1-10 0 0,-18-1-70 0 0,-1 0-118 0 0,0 0-27 0 0,0 0-967 0 0,0 0-4038 0 0,0 0-1730 0 0</inkml:trace>
  <inkml:trace contextRef="#ctx0" brushRef="#br0" timeOffset="-185657.375">2421 6507 4000 0 0,'0'0'91'0'0,"0"0"11"0"0,6 5 102 0 0,-3-3-153 0 0,-2-1 110 0 0,-1-1 39 0 0,0 0 7 0 0,0 0 30 0 0,1 10 1230 0 0,1-3 1073 0 0,-2-2 2688 0 0,1-5-5167 0 0,1 0-44 0 0,0 0 0 0 0,0-1-1 0 0,0 1 1 0 0,0 0 0 0 0,-1-1 0 0 0,1 1 0 0 0,0-1 0 0 0,0 1-1 0 0,0-1 1 0 0,-1 0 0 0 0,1 0 0 0 0,0 0 0 0 0,-1 0-1 0 0,1 0 1 0 0,-1 0 0 0 0,2-2-17 0 0,1 0 106 0 0,-1-1 1 0 0,0 1-1 0 0,-1-1 1 0 0,1 0-1 0 0,0-2-106 0 0,3-3 228 0 0,3-12 314 0 0,-7 17-408 0 0,0 0 1 0 0,0-1 0 0 0,0 0 0 0 0,0 1 0 0 0,-1-3-135 0 0,4-8 252 0 0,11-26 261 0 0,-16 39-502 0 0,0 1 0 0 0,1 0 0 0 0,-1-1 0 0 0,0 1-1 0 0,0 0 1 0 0,0-1 0 0 0,0 1 0 0 0,0 0 0 0 0,0-1-1 0 0,-1 1 1 0 0,1 0 0 0 0,0-1-11 0 0,-1 1 5 0 0,1 0 1 0 0,0 0-1 0 0,0 0 1 0 0,-1 0-1 0 0,1 0 0 0 0,0-1 1 0 0,0 1-1 0 0,0 0 1 0 0,1 0-1 0 0,-1 0 0 0 0,0 0 1 0 0,0 0-1 0 0,0 0 1 0 0,1 0-1 0 0,-1-1-5 0 0,7-13 195 0 0,0-1-1 0 0,0-7-194 0 0,-2 8 247 0 0,1 0 0 0 0,6-12-247 0 0,-9 18 84 0 0,1 0 1 0 0,-1 0 0 0 0,1-8-85 0 0,3-6 132 0 0,14-57 324 0 0,-7 12 2 0 0,-8 34-380 0 0,3-9-78 0 0,4-21 83 0 0,-7 31 24 0 0,2-30-107 0 0,-4 27 10 0 0,6-20-10 0 0,21-74 75 0 0,-26 100-18 0 0,-5 22-58 0 0,2 0 0 0 0,-1 0 0 0 0,1 0 0 0 0,0 0 1 0 0,0 1-1 0 0,0 0 0 0 0,-1 0 0 0 0,0 0-1 0 0,0-7 2 0 0,0 6 20 0 0,0 0-1 0 0,0 0 1 0 0,2-6-20 0 0,9-45 10 0 0,-6 18-10 0 0,-5 18 0 0 0,2-6 0 0 0,6-26 0 0 0,-4 25 0 0 0,-4 24 0 0 0,-1 0 0 0 0,1 1 0 0 0,1-1 0 0 0,1-6 0 0 0,4-37 0 0 0,-5 41 0 0 0,1 0 0 0 0,-2 0 0 0 0,1 0 0 0 0,-1 0 0 0 0,-1-1 0 0 0,1-2 0 0 0,2-26 0 0 0,6-7 64 0 0,10-30-64 0 0,-1-7 0 0 0,-16 72 0 0 0,1 0 0 0 0,0 0 0 0 0,0 0 0 0 0,1 0 0 0 0,0 1 0 0 0,3-5 0 0 0,1-3 0 0 0,3 2 0 0 0,-9 12 0 0 0,0 0 0 0 0,0 0 0 0 0,0 0 0 0 0,0 0 0 0 0,-1-1 0 0 0,1 1 0 0 0,0-3 0 0 0,10-10-12 0 0,-12 15 10 0 0,1-1 0 0 0,-1 0-1 0 0,1 1 1 0 0,0-1-1 0 0,-1 0 1 0 0,1 1 0 0 0,0-1-1 0 0,0 1 1 0 0,0-1-1 0 0,-1 1 1 0 0,1-1 0 0 0,0 1-1 0 0,0 0 1 0 0,0-1-1 0 0,0 1 1 0 0,0 0 0 0 0,0 0-1 0 0,0 0 1 0 0,0 0-1 0 0,0 0 1 0 0,0 0 0 0 0,0 0-1 0 0,-1 0 1 0 0,1 0-1 0 0,1 0 3 0 0,-1 0 0 0 0,0 0 0 0 0,-1 0 0 0 0,1 1 0 0 0,0-1 0 0 0,0 0 0 0 0,0 0 0 0 0,0 1 0 0 0,-1-1 0 0 0,1 0 0 0 0,0 1 0 0 0,0-1 0 0 0,-1 1 0 0 0,1-1 0 0 0,0 1 0 0 0,0-1 0 0 0,-1 1 0 0 0,1-1 0 0 0,0 1 0 0 0,2 5 0 0 0,-1-4 0 0 0,-1 0 0 0 0,0 1 0 0 0,0-1 0 0 0,0 0 0 0 0,0 0 0 0 0,-1 1 0 0 0,1-1 0 0 0,0 0 0 0 0,-1 1 0 0 0,0-1 0 0 0,0 1 0 0 0,0-1 0 0 0,0 1 0 0 0,0-1 0 0 0,0 0 0 0 0,0 1 0 0 0,-1 1 0 0 0,0-3 0 0 0,1 1 0 0 0,0 0 0 0 0,0 0 0 0 0,-1 0 0 0 0,1-1 0 0 0,0 1 0 0 0,1 0 0 0 0,-1 0 0 0 0,0-1 0 0 0,0 1 0 0 0,1 0 0 0 0,-1 0 0 0 0,1-1 0 0 0,0 2 0 0 0,4 9 0 0 0,-1-1 0 0 0,0 1 0 0 0,-1-1 0 0 0,1 5 0 0 0,4 15 0 0 0,-7-23 0 0 0,1 0 0 0 0,-1 0 0 0 0,-1 1 0 0 0,0-1 0 0 0,0 0 0 0 0,0 5 0 0 0,-1 10 0 0 0,-1-2 0 0 0,0 6 0 0 0,5 47 0 0 0,0-51 0 0 0,-2-12 0 0 0,1-1 0 0 0,0 1 0 0 0,0 0 0 0 0,2 1 0 0 0,-3-7 0 0 0,0 0 0 0 0,0 0 0 0 0,-1 1 0 0 0,1-1 0 0 0,-1 0 0 0 0,0 5 0 0 0,1 24 0 0 0,0-28 0 0 0,0 0 0 0 0,-1 0 0 0 0,0 0 0 0 0,0 1 0 0 0,0-1 0 0 0,-1 0 0 0 0,1 0 0 0 0,0 0 0 0 0,0 0 0 0 0,1-1 0 0 0,0 1 0 0 0,0 0 0 0 0,4 39 55 0 0,-2-15-46 0 0,1 14-9 0 0,-4-11 0 0 0,0-27 0 0 0,0 0 0 0 0,0 0 0 0 0,0-1-1 0 0,-1 5 1 0 0,-1 13 12 0 0,2-9 27 0 0,-1-3-13 0 0,2 1 1 0 0,-1 0-1 0 0,1-1 0 0 0,1 1 1 0 0,1 2-27 0 0,1 22 74 0 0,-2-11 14 0 0,2 17 144 0 0,-2 1 0 0 0,-2 2-232 0 0,4 4 126 0 0,-4-40-101 0 0,1 0 0 0 0,1 0 0 0 0,1 4-25 0 0,-3-10 7 0 0,2 5 13 0 0,3 22 164 0 0,-3 0-77 0 0,-1-23-69 0 0,0 0 0 0 0,-1 0-1 0 0,0 0 1 0 0,-1 4-38 0 0,1-1 43 0 0,0-1 1 0 0,0 1 0 0 0,1-1 0 0 0,0 0 0 0 0,0 1-1 0 0,2 5-43 0 0,9 32 87 0 0,-10-35-58 0 0,0 0 1 0 0,-1 1-1 0 0,0-1 0 0 0,-1 9-29 0 0,1-15 21 0 0,0 1 0 0 0,0 0 0 0 0,0-1-1 0 0,1 1 1 0 0,0-1 0 0 0,2 5-21 0 0,7 22 67 0 0,-6-15-32 0 0,-3-15-21 0 0,-1 0 0 0 0,0 0-1 0 0,0 1 1 0 0,-1-1 0 0 0,1 1 0 0 0,0 2-14 0 0,2 14 21 0 0,-3-14-10 0 0,0-1 1 0 0,1 1-1 0 0,0-1 1 0 0,0 0-1 0 0,0 1 1 0 0,1-1-1 0 0,-1 0 0 0 0,1 0 1 0 0,1 0-1 0 0,0 2-11 0 0,11 28 67 0 0,-14-32-62 0 0,1 0-1 0 0,0 0 0 0 0,0-1 0 0 0,0 1 1 0 0,0 0-1 0 0,0-1 0 0 0,1 1 0 0 0,-1-1 0 0 0,1 0 1 0 0,1 2-5 0 0,3 6 41 0 0,-4-5 25 0 0,1 0-1 0 0,-1 0 0 0 0,1 0 0 0 0,2 3-65 0 0,-4-7 2 0 0,4 11 107 0 0,-1-6-87 0 0,3 12 135 0 0,-4-10-104 0 0,-2-6-34 0 0,0 0 0 0 0,0 0 0 0 0,0 0 0 0 0,0 0 0 0 0,1 1 0 0 0,-1-2 0 0 0,1 1-1 0 0,-1 0 1 0 0,1 0-19 0 0,3 5 33 0 0,-2-5-16 0 0,-1 0 0 0 0,0-1 0 0 0,1 1 0 0 0,0 0 0 0 0,-1-1-1 0 0,1 0 1 0 0,0 1 0 0 0,0-1 0 0 0,0 0 0 0 0,-1 0 0 0 0,1-1 0 0 0,0 1 0 0 0,2-1-17 0 0,7 4 253 0 0,-7-3-621 0 0,0 0 0 0 0,1 0 0 0 0,-1 0-1 0 0,1 0 1 0 0,0-1 0 0 0,0 0 368 0 0,-3 0-923 0 0</inkml:trace>
  <inkml:trace contextRef="#ctx0" brushRef="#br1" timeOffset="-175245.678">6372 6509 7880 0 0,'0'0'232'0'0,"5"-17"354"0"0,-5 16-479 0 0,0 1 0 0 0,0-1 1 0 0,0 0-1 0 0,0 0 0 0 0,0 1 0 0 0,0-1 0 0 0,0 0 0 0 0,1 1 0 0 0,-1-1 0 0 0,0 0 0 0 0,0 1 0 0 0,0-1 0 0 0,1 1 0 0 0,-1-1 0 0 0,0 0 0 0 0,1 1 0 0 0,-1-1 0 0 0,1 1 0 0 0,-1-1 0 0 0,1 1 0 0 0,-1-1 0 0 0,1 1 0 0 0,-1-1 0 0 0,1 1 0 0 0,-1-1 0 0 0,1 1 0 0 0,-1 0 0 0 0,1-1 0 0 0,0 1 1 0 0,-1 0-1 0 0,1 0 0 0 0,0-1 0 0 0,-1 1 0 0 0,1 0 0 0 0,0 0 0 0 0,-1 0 0 0 0,1 0 0 0 0,0 0 0 0 0,-1 0 0 0 0,1 0 0 0 0,0 0 0 0 0,-1 0 0 0 0,1 0 0 0 0,0 0 0 0 0,0 1-107 0 0,0-1 126 0 0,1 0 0 0 0,-1 1 0 0 0,0-1 0 0 0,0 0 0 0 0,1 1 0 0 0,-1 0 0 0 0,0-1 0 0 0,0 1 0 0 0,0 0 0 0 0,0-1 0 0 0,0 1 0 0 0,0 0 0 0 0,0 0 0 0 0,0 0 0 0 0,0 0 0 0 0,0 0 0 0 0,0 0 0 0 0,-1 0 0 0 0,1 0 0 0 0,0 1 0 0 0,-1-1 0 0 0,1 0 0 0 0,0 1-126 0 0,1 15 296 0 0,-1 0 0 0 0,0 0 0 0 0,-1 0 0 0 0,0 0 0 0 0,-2 4-296 0 0,-1 34 168 0 0,0 6-147 0 0,-3-31 43 0 0,6-29-11 0 0,0-1 13 0 0,0 0 16 0 0,1-3-11 0 0,1 1-1 0 0,-1-1 0 0 0,0 1 1 0 0,0-1-1 0 0,0 0 0 0 0,0 1 0 0 0,0-2-70 0 0,-1 1 27 0 0,0 0 0 0 0,0 0 0 0 0,0 0 0 0 0,-1 0-1 0 0,1 0 1 0 0,-1 0 0 0 0,1 0 0 0 0,-1 0 0 0 0,-1-2-27 0 0,-2-11 102 0 0,1-8 208 0 0,0-19-310 0 0,-4 10 120 0 0,8 27 441 0 0,0 14-381 0 0,0 16-49 0 0,-8 31 123 0 0,3-20-110 0 0,-3 11-144 0 0,-5 17 124 0 0,12-55-125 0 0,0-7 5 0 0,0 0 1 0 0,0 0-1 0 0,0 0 1 0 0,0 0-1 0 0,-1 0 0 0 0,1 0 1 0 0,0-1-1 0 0,0 1 0 0 0,-1 0 1 0 0,1 0-1 0 0,0 0 0 0 0,-1 0 1 0 0,1 0-1 0 0,-1 0 0 0 0,0 0-4 0 0,1-1 2 0 0,0 0-1 0 0,0 0 0 0 0,0 0 1 0 0,0 1-1 0 0,0-1 0 0 0,0 0 1 0 0,0 0-1 0 0,0 0 0 0 0,0 0 1 0 0,0 0-1 0 0,0 0 0 0 0,0 1 0 0 0,0-1 1 0 0,-1 0-1 0 0,1 0 0 0 0,0 0 1 0 0,0 0-1 0 0,0 0 0 0 0,0 0 1 0 0,0 0-1 0 0,0 0 0 0 0,-1 0 1 0 0,1 0-1 0 0,0 0 0 0 0,0 0 1 0 0,0 0-1 0 0,0 0 0 0 0,0 1 1 0 0,-1-1-1 0 0,1 0 0 0 0,0 0 0 0 0,0 0 1 0 0,0 0-1 0 0,0-1 0 0 0,0 1 1 0 0,-1 0-1 0 0,1 0 0 0 0,0 0 1 0 0,0 0-1 0 0,0 0 0 0 0,0 0 1 0 0,0 0-1 0 0,0 0 0 0 0,-1 0 1 0 0,1 0-1 0 0,0 0 0 0 0,0 0 1 0 0,0 0-1 0 0,0-1 0 0 0,0 1 0 0 0,0 0 1 0 0,0 0-1 0 0,0 0 0 0 0,-1 0 1 0 0,1 0-2 0 0,-2-4 13 0 0,0-14 130 0 0,1 7-65 0 0,-1-6-42 0 0,2-1 0 0 0,0 1 0 0 0,0 0 0 0 0,2-4-36 0 0,1-32-3 0 0,-3 37-88 0 0,1-5 22 0 0,-2 5-6213 0 0,1 16-203 0 0</inkml:trace>
  <inkml:trace contextRef="#ctx0" brushRef="#br1" timeOffset="-171132.185">6212 7034 11312 0 0,'0'0'256'0'0,"0"0"34"0"0,0 0 21 0 0,0 0-35 0 0,0-5 71 0 0,1 3 2457 0 0,-1 1-2680 0 0,1 0 1 0 0,-1 1 0 0 0,1-1-1 0 0,-1 0 1 0 0,1 1 0 0 0,0-1 0 0 0,-1 1-1 0 0,1-1 1 0 0,0 1 0 0 0,-1-1 0 0 0,1 1-1 0 0,0-1 1 0 0,-1 1 0 0 0,1-1 0 0 0,0 1-1 0 0,0 0 1 0 0,0 0 0 0 0,-1-1 0 0 0,1 1-1 0 0,0 0 1 0 0,0 0 0 0 0,0 0 0 0 0,0 0-1 0 0,-1 0 1 0 0,2 0-125 0 0,1 0 122 0 0,-1 1-1 0 0,1-1 1 0 0,-1 1-1 0 0,1 0 1 0 0,-1 0 0 0 0,0 0-1 0 0,1 0 1 0 0,-1 0-1 0 0,1 1-121 0 0,6 4 22 0 0,-1 0-1 0 0,1 1 1 0 0,-1 0-1 0 0,1 2-21 0 0,-4-4 40 0 0,0 0 0 0 0,0 0 1 0 0,-1 0-1 0 0,0 0 0 0 0,0 1 0 0 0,0 0 0 0 0,-1 0 0 0 0,1 0 0 0 0,-1 1-40 0 0,7 12 0 0 0,-8-16 0 0 0,0 0 0 0 0,-1 0 0 0 0,1 1 0 0 0,0-1 0 0 0,-1 1 0 0 0,0-1 0 0 0,0 2 0 0 0,5 14 46 0 0,-4-16-24 0 0,-1 0 0 0 0,0 0-1 0 0,0 0 1 0 0,0 1 0 0 0,-1-1-1 0 0,1 0 1 0 0,-1 1-1 0 0,1-1 1 0 0,-1 0 0 0 0,0 1-1 0 0,-1 2-21 0 0,-12 55 218 0 0,11-50-177 0 0,-12 36 148 0 0,12-44-175 0 0,1 1 0 0 0,-1 0 0 0 0,0-1 0 0 0,0 1 0 0 0,0-1 0 0 0,0 1 0 0 0,-1-1 0 0 0,1 0 0 0 0,-1 0 0 0 0,-1 1-14 0 0,-3-1 0 0 0,2 0 11 0 0,4-2 21 0 0,4-15-219 0 0,26-26 111 0 0,7-4 76 0 0,21-31-6 0 0,-43 57-32 0 0,0-2 33 0 0,0-1 0 0 0,0-1-1 0 0,9-22 6 0 0,-9 14 35 0 0,-8 19-1 0 0,-1 0 1 0 0,0-1 0 0 0,1-7-35 0 0,-1 5 36 0 0,-3 5-5 0 0,1 0 1 0 0,-1 0-1 0 0,0 0 1 0 0,-1-1-1 0 0,0-4-31 0 0,-1 4 49 0 0,1 7-21 0 0,-1-1-1 0 0,0 1 1 0 0,-1 0-1 0 0,1 0 0 0 0,0 0 1 0 0,-1 0-1 0 0,0 0 0 0 0,0-1-27 0 0,-1-4 102 0 0,2 7-89 0 0,0 0 1 0 0,0 0-1 0 0,-1 0 1 0 0,1 0 0 0 0,0 1-1 0 0,-1-1 1 0 0,1 0 0 0 0,-1 0-1 0 0,1 0 1 0 0,-1 1-1 0 0,1-1 1 0 0,-1 0 0 0 0,1 1-1 0 0,-1-1 1 0 0,0 0 0 0 0,1 1-1 0 0,-1-1 1 0 0,0 1-1 0 0,0-1 1 0 0,0 1 0 0 0,1-1-1 0 0,-1 1 1 0 0,-1-1-14 0 0,2 1-143 0 0,0 0-73 0 0,-3 6-5894 0 0,0-1-507 0 0</inkml:trace>
  <inkml:trace contextRef="#ctx0" brushRef="#br1" timeOffset="-170506.043">6637 7245 11256 0 0,'0'0'256'0'0,"0"0"34"0"0,0 0 21 0 0,0 0-35 0 0,0 0-103 0 0,0 0 238 0 0,0 0 124 0 0,0 0 29 0 0,0 0-20 0 0,0 0-100 0 0,0 0-42 0 0,0 0-8 0 0,0 0-38 0 0,0 0-152 0 0,0 0-69 0 0,0 0-8 0 0,0 0 6 0 0,0 0 49 0 0,0 0 18 0 0,0 0 6 0 0,0 0 13 0 0,0 0 45 0 0,0 0 21 0 0,0 0 3 0 0,0 0-9 0 0,0 0-39 0 0,0 0-15 0 0,0 0-1 0 0,0 0-10 0 0,-10 9 460 0 0,7 0-526 0 0,-1-1-1 0 0,0 1 0 0 0,0-1 0 0 0,-1 0 0 0 0,-5 6-147 0 0,9-14 80 0 0,-5 14 152 0 0,0 0-35 0 0,5-11-164 0 0,-1 1 0 0 0,1-1-1 0 0,0 0 1 0 0,0 1 0 0 0,0-1 0 0 0,0 0 0 0 0,0 1-1 0 0,1-1 1 0 0,0 1 0 0 0,0-1 0 0 0,0 4-33 0 0,1-4 46 0 0,0-1 0 0 0,0 1 0 0 0,1 0 1 0 0,-1-1-1 0 0,1 1 0 0 0,0-1 0 0 0,0 0 0 0 0,0 0 1 0 0,0 0-1 0 0,0 0 0 0 0,0 0 0 0 0,1 1-46 0 0,-2-3 70 0 0,0 1 20 0 0,6 0-20 0 0,-1 1 0 0 0,0-1-1 0 0,1 0 1 0 0,-1 0-1 0 0,1-1 1 0 0,-1 1 0 0 0,1-2-1 0 0,3 1-69 0 0,54-10 488 0 0,-63 10-477 0 0,43-19 281 0 0,-43 18-683 0 0,2 0 776 0 0,-1 1-7307 0 0,-2 0-401 0 0</inkml:trace>
  <inkml:trace contextRef="#ctx0" brushRef="#br0" timeOffset="-166028.261">6009 6562 6120 0 0,'0'0'176'0'0,"6"-8"32"0"0,-3 5-115 0 0,-2 3 386 0 0,1-2 2018 0 0,-2 2-2216 0 0,1 0 1 0 0,-1 0-1 0 0,0-1 1 0 0,1 1-1 0 0,-1 0 1 0 0,0 0-1 0 0,0-1 1 0 0,1 1-1 0 0,-1 0 1 0 0,1 0-1 0 0,-1 0 1 0 0,0 0 0 0 0,1 0-1 0 0,-1 0 1 0 0,0 0-1 0 0,1 0 1 0 0,-1 0-1 0 0,0 0 1 0 0,1 0-1 0 0,-1 0 1 0 0,1 0-1 0 0,-1 0-281 0 0,1 1 47 0 0,0 0-1 0 0,0 0 0 0 0,0 0 1 0 0,0 0-1 0 0,0 0 0 0 0,-1 0 0 0 0,1 0 1 0 0,0 0-1 0 0,-1 0 0 0 0,1 1 1 0 0,0-1-1 0 0,-1 0 0 0 0,0 1 1 0 0,1-1-1 0 0,-1 0 0 0 0,0 1 1 0 0,0-1-1 0 0,1 0 0 0 0,-1 1 1 0 0,0-1-1 0 0,-1 1 0 0 0,1-1 1 0 0,0 0-1 0 0,0 1 0 0 0,0-1-46 0 0,0 18 499 0 0,9 45 489 0 0,-9-46-908 0 0,0 0-52 0 0,0-18-24 0 0,1 1-1 0 0,-1-1 0 0 0,0 1 1 0 0,0 0-1 0 0,0-1 0 0 0,0 1 1 0 0,0-1-1 0 0,0 1 0 0 0,0-1 1 0 0,-1 1-1 0 0,1-1 0 0 0,0 1 0 0 0,0 0 1 0 0,0-1-1 0 0,-1 1 0 0 0,1-1 1 0 0,0 1-1 0 0,-1-1-3 0 0,1 0 5 0 0,0 1 0 0 0,0-1 0 0 0,0 0 0 0 0,0 0 0 0 0,0 0 0 0 0,0 0 0 0 0,-1 0 0 0 0,1 0 0 0 0,0 0 0 0 0,0 0 0 0 0,0 0 1 0 0,0 1-1 0 0,-1-1 0 0 0,1 0 0 0 0,0 0 0 0 0,0 0 0 0 0,0 0 0 0 0,0 0 0 0 0,-1 0 0 0 0,1 0 0 0 0,0 0 0 0 0,0 0 0 0 0,0 0 0 0 0,0 0 0 0 0,-1 0 0 0 0,1-1 0 0 0,0 1 0 0 0,0 0 0 0 0,0 0 0 0 0,0 0 0 0 0,0 0 0 0 0,-1 0 0 0 0,1 0 0 0 0,0 0 1 0 0,0 0-1 0 0,0 0 0 0 0,0-1 0 0 0,0 1 0 0 0,-1 0 0 0 0,1 0 0 0 0,0 0 0 0 0,0 0 0 0 0,0 0 0 0 0,0 0 0 0 0,0-1 0 0 0,0 1 0 0 0,0 0 0 0 0,0 0 0 0 0,0 0 0 0 0,0 0 0 0 0,0-1 0 0 0,0 1 0 0 0,0 0 0 0 0,0 0-5 0 0,-2-5 21 0 0,1 0 0 0 0,0 0-1 0 0,0 0 1 0 0,1 0 0 0 0,-1 0-1 0 0,1 0 1 0 0,0 0-1 0 0,0 0 1 0 0,1 0 0 0 0,0-1-1 0 0,0-1-20 0 0,2-21 1 0 0,-7-52-1 0 0,1 57 0 0 0,-1 1 0 0 0,-4-16 0 0 0,7 32-2 0 0,1 5 10 0 0,0 0-1 0 0,-1 1 1 0 0,1-1 0 0 0,0 0-1 0 0,0 1 1 0 0,0-1 0 0 0,0 0-1 0 0,-1 1 1 0 0,1-1 0 0 0,0 1-1 0 0,-1-1 1 0 0,1 0 0 0 0,0 1-1 0 0,-1-1 1 0 0,1 1 0 0 0,-1-1-1 0 0,1 1-7 0 0,-1-1 64 0 0,1 1 7 0 0,0 34 482 0 0,-3 21-106 0 0,3-44-382 0 0,0 0 0 0 0,-1 0 0 0 0,0 0 0 0 0,-1 0 0 0 0,-1 0 0 0 0,-1 5-65 0 0,-3 16 127 0 0,0 20-104 0 0,0-35 38 0 0,7-16-54 0 0,-1 1 0 0 0,0-1-1 0 0,1 0 1 0 0,-1 1 0 0 0,1-1-1 0 0,-1 0 1 0 0,1 1 0 0 0,-1-1-1 0 0,1 1 1 0 0,0 1-7 0 0,0-3 4 0 0,0 0-1 0 0,0 0 1 0 0,0 0-1 0 0,0 0 1 0 0,0 0-1 0 0,0 0 1 0 0,0 0-1 0 0,0 0 1 0 0,0 0-1 0 0,0 1 1 0 0,0-1-1 0 0,0 0 1 0 0,0 0-1 0 0,0 0 1 0 0,0 0-1 0 0,0 0 1 0 0,0 0-1 0 0,0 0 1 0 0,0 1-1 0 0,0-1 1 0 0,0 0-1 0 0,0 0 1 0 0,0 0-1 0 0,0 0 1 0 0,0 0-1 0 0,0 0 1 0 0,0 0 0 0 0,0 0-1 0 0,0 0 1 0 0,0 1-1 0 0,0-1 1 0 0,0 0-1 0 0,0 0 1 0 0,0 0-1 0 0,0 0 1 0 0,-1 0-1 0 0,1 0 1 0 0,0 0-1 0 0,0 0 1 0 0,0 0-1 0 0,0 0 1 0 0,0 0-1 0 0,0 0 1 0 0,0 0-1 0 0,0 0 1 0 0,-1 0-1 0 0,1 0 1 0 0,0 0-1 0 0,0 0 1 0 0,0 0-1 0 0,0 0 1 0 0,0 0-4 0 0,-1-6 121 0 0,4-7-92 0 0,-1-1-1 0 0,-1 1 1 0 0,0 0 0 0 0,0-1-1 0 0,-2 1 1 0 0,1 0 0 0 0,-2-1-1 0 0,0-1-28 0 0,1 8 0 0 0,0-1 0 0 0,1 0 0 0 0,0 0 0 0 0,0 0 0 0 0,1 0 0 0 0,1-1 0 0 0,0-26 0 0 0,4-25 94 0 0,-6 54-65 0 0,0-1 45 0 0,-2 13 1 0 0,0 6 24 0 0,0-5-79 0 0,0 0 0 0 0,1 0 1 0 0,1 0-1 0 0,-1 0 0 0 0,1 0 0 0 0,0 1 0 0 0,0-1-20 0 0,1 35 426 0 0,-1-6-1787 0 0,3-13-4407 0 0,1-10-840 0 0</inkml:trace>
  <inkml:trace contextRef="#ctx0" brushRef="#br0" timeOffset="-165186.208">5810 6975 9040 0 0,'0'0'266'0'0,"0"0"1"0"0,-1-1-171 0 0,1 1-85 0 0,0 0 0 0 0,0 0 0 0 0,0-1 0 0 0,0 1 0 0 0,0 0 0 0 0,0 0 0 0 0,-1 0 0 0 0,1-1 0 0 0,0 1 0 0 0,0 0 0 0 0,0 0 0 0 0,0-1-1 0 0,0 1 1 0 0,0 0 0 0 0,0 0 0 0 0,0 0 0 0 0,0-1 0 0 0,0 1 0 0 0,0 0 0 0 0,0 0 0 0 0,0-1 0 0 0,0 1 0 0 0,0 0 0 0 0,0 0 0 0 0,0 0 0 0 0,0-1 0 0 0,0 1 0 0 0,1 0 0 0 0,-1 0 0 0 0,0 0 0 0 0,0-1-11 0 0,2-1 299 0 0,-1 1 411 0 0,-1 1 33 0 0,3-4 395 0 0,-1 4 1889 0 0,3 6-2716 0 0,0 0-1 0 0,0 1 1 0 0,-1 0-1 0 0,1-1 1 0 0,-2 2-1 0 0,1-1 1 0 0,-1 0-1 0 0,0 1 1 0 0,0 0-1 0 0,0 4-310 0 0,9 24 377 0 0,-7-24-303 0 0,-1-1 1 0 0,-1 0-1 0 0,0 1 1 0 0,0 0 0 0 0,-1 0-1 0 0,0 10-74 0 0,0-4 110 0 0,-2-15-88 0 0,1 0 0 0 0,-1 0 0 0 0,0 0 0 0 0,0 0 0 0 0,0 0 0 0 0,0 1 0 0 0,-1-1 0 0 0,1 0 0 0 0,-1 0 0 0 0,1 0 0 0 0,-1 0-22 0 0,-2 5 35 0 0,0 1 0 0 0,1 0 0 0 0,0 0 0 0 0,0 1-35 0 0,1-3 20 0 0,-1-2 0 0 0,1 0 0 0 0,-1-1 0 0 0,0 1 0 0 0,-1-1 0 0 0,1 0 0 0 0,-1 0 0 0 0,1 0 0 0 0,-1 0 0 0 0,-2 2-20 0 0,-4 5 114 0 0,7-9-92 0 0,-1 1 1 0 0,0-1-1 0 0,0 0 0 0 0,0 0 1 0 0,0 0-1 0 0,-2 1-22 0 0,5-3 1 0 0,0 0-1 0 0,-1 0 1 0 0,1 1-1 0 0,0-1 0 0 0,-1 0 1 0 0,1 0-1 0 0,0 0 1 0 0,-1 0-1 0 0,1 0 1 0 0,0 0-1 0 0,-1 0 0 0 0,1 0 1 0 0,-1 0-1 0 0,1-1 1 0 0,0 1-1 0 0,0 0 1 0 0,-1 0-1 0 0,1 0 0 0 0,0 0 1 0 0,-1 0-1 0 0,1-1 1 0 0,0 1-1 0 0,-1 0 0 0 0,1 0 1 0 0,0 0-1 0 0,0-1 0 0 0,-1 1 1 0 0,1 0-4 0 0,0-1-1 0 0,0 1 1 0 0,-1-1-1 0 0,1 1 0 0 0,0-1 1 0 0,0 1-1 0 0,0-1 1 0 0,-1 1-1 0 0,1-1 0 0 0,0 1 1 0 0,0-1-1 0 0,0 1 0 0 0,0-1 1 0 0,0 1-1 0 0,0-1 1 0 0,0 1-1 0 0,0-1 0 0 0,0 1 1 0 0,1-1-1 0 0,-1 1 1 0 0,0-1-1 0 0,0 1 0 0 0,0-1 1 0 0,0 1-1 0 0,1 0 1 0 0,-1-1-1 0 0,0 0 4 0 0,0 1-1 0 0,2-4-22 0 0,1 0 0 0 0,-1 0 0 0 0,0-1 0 0 0,1 1 0 0 0,3-3 23 0 0,2-3-29 0 0,11-15-28 0 0,-15 21 57 0 0,0-1 1 0 0,-1 0-1 0 0,1 1 1 0 0,-1-1-1 0 0,0-1 1 0 0,0 1-1 0 0,-1 0 0 0 0,2-4 0 0 0,9-35 0 0 0,-11 40 0 0 0,-1 0 0 0 0,1 0 0 0 0,-1 1 0 0 0,1-1 0 0 0,0 0 0 0 0,0 1 0 0 0,1-1 0 0 0,-1 2 0 0 0,0-1 0 0 0,0 0 0 0 0,-1-1 0 0 0,1 1 0 0 0,-1 0 0 0 0,1 0 0 0 0,-1-1 0 0 0,0 1 0 0 0,0-3 0 0 0,2-15 54 0 0,2 1-1 0 0,4-14-53 0 0,-4 19 89 0 0,-1 0 0 0 0,-1-1 0 0 0,0 1 0 0 0,-1-1 0 0 0,-1-3-89 0 0,-1 17 21 0 0,0 0 0 0 0,0 0 0 0 0,0 0-1 0 0,0 0 1 0 0,0 0 0 0 0,-1 0-1 0 0,1 0 1 0 0,-1 0 0 0 0,0 0 0 0 0,1 0-1 0 0,-1 0 1 0 0,0 0 0 0 0,0 0 0 0 0,0 0-1 0 0,0 1 1 0 0,-1-1 0 0 0,1 0 0 0 0,0 1-1 0 0,-1-1 1 0 0,1 1-21 0 0,0 0 44 0 0,0 1-162 0 0,1 0 1 0 0,-1 1-1 0 0,1-1 0 0 0,-1 0 0 0 0,1 0 1 0 0,-1 0-1 0 0,1 0 0 0 0,-1 0 0 0 0,0 1 1 0 0,1-1-1 0 0,-1 0 0 0 0,1 1 1 0 0,0-1-1 0 0,-1 0 0 0 0,1 1 0 0 0,-1-1 1 0 0,1 0-1 0 0,-1 1 0 0 0,1-1 0 0 0,0 1 1 0 0,-1-1-1 0 0,1 1 0 0 0,0-1 0 0 0,0 1 1 0 0,-1 0 117 0 0,-3 4-4262 0 0,-2 1-1903 0 0</inkml:trace>
  <inkml:trace contextRef="#ctx0" brushRef="#br0" timeOffset="-164532.574">5960 7353 10768 0 0,'0'0'241'0'0,"0"0"38"0"0,0 0 13 0 0,0 0-26 0 0,0 0-86 0 0,0 0 272 0 0,0 0 136 0 0,0 0 27 0 0,0 0-3 0 0,0 0-44 0 0,0 0-21 0 0,0 0-3 0 0,1 1-22 0 0,1 0-387 0 0,0 0-1 0 0,-1 1 1 0 0,1-1-1 0 0,-1 1 1 0 0,1 0-1 0 0,-1-1 1 0 0,0 1-1 0 0,0 0 1 0 0,0 0-1 0 0,0 0 1 0 0,0 0-1 0 0,0 0 1 0 0,0 0-1 0 0,0 1-134 0 0,0 1 130 0 0,0-1 0 0 0,0 0-1 0 0,0 1 1 0 0,-1-1-1 0 0,1 1 1 0 0,-1-1-1 0 0,0 1 1 0 0,0 0-1 0 0,0-1-129 0 0,-1 2 80 0 0,1 0-1 0 0,0-1 0 0 0,1 1 0 0 0,-1 0 1 0 0,1-1-1 0 0,1 5-79 0 0,-1-6 23 0 0,0 0 0 0 0,-1 1 0 0 0,1-1-1 0 0,-1 0 1 0 0,1 0 0 0 0,-1 1 0 0 0,0-1 0 0 0,0 0 0 0 0,-1 1 0 0 0,1-1 0 0 0,-1 0 0 0 0,0 0 0 0 0,0 3-23 0 0,-1-5 12 0 0,2 0-10 0 0,0-1 1 0 0,-1 0-1 0 0,1 1 1 0 0,0-1-1 0 0,-1 1 1 0 0,1-1 0 0 0,0 0-1 0 0,-1 1 1 0 0,1-1-1 0 0,0 1 1 0 0,0-1-1 0 0,0 1 1 0 0,-1-1 0 0 0,1 1-1 0 0,0-1 1 0 0,0 1-1 0 0,0-1 1 0 0,0 1-1 0 0,0-1 1 0 0,0 1 0 0 0,0-1-1 0 0,0 0 1 0 0,0 1-1 0 0,0-1 1 0 0,0 1-1 0 0,0-1 1 0 0,1 1-3 0 0,-1-1-2 0 0,0 2 10 0 0,0-1 0 0 0,0 0-1 0 0,0 0 1 0 0,0 0 0 0 0,-1 1-1 0 0,1-1 1 0 0,0 0 0 0 0,0 0 0 0 0,-1 0-1 0 0,1 0 1 0 0,-1 1 0 0 0,1-1 0 0 0,-1 0-1 0 0,1 0 1 0 0,-1 0 0 0 0,0 0-1 0 0,1 0 1 0 0,-1 0 0 0 0,0 0 0 0 0,0-1-1 0 0,0 1 1 0 0,0 1-8 0 0,-1-2 55 0 0,1 0 22 0 0,1 0 24 0 0,0 0-10 0 0,3 0-10 0 0,20-2 105 0 0,-21 2-76 0 0,-1-1-89 0 0,0 0 0 0 0,0 1 0 0 0,0-1 0 0 0,0 0 0 0 0,0 1 0 0 0,0 0 0 0 0,0-1 0 0 0,0 1 0 0 0,1-1 0 0 0,-1 1 0 0 0,0 0 0 0 0,0 0-1 0 0,0 0 1 0 0,1 0 0 0 0,-1 0 0 0 0,1 0-21 0 0,-2 0 19 0 0,2 0 115 0 0,-2-1-105 0 0,1 1 0 0 0,0-1 0 0 0,-1 0 0 0 0,1 1-1 0 0,0-1 1 0 0,0 1 0 0 0,0-1 0 0 0,-1 1-1 0 0,1 0 1 0 0,0-1 0 0 0,0 1 0 0 0,0 0 0 0 0,0 0-1 0 0,0-1 1 0 0,0 1 0 0 0,0 0-29 0 0,16-4 320 0 0,-16 4-317 0 0,1-1 85 0 0,10-2 54 0 0,-10 2-133 0 0,21 0 110 0 0,-13 1-97 0 0,16-1-538 0 0,-24 2-320 0 0,-2-1-253 0 0,0 0-50 0 0</inkml:trace>
  <inkml:trace contextRef="#ctx0" brushRef="#br2" timeOffset="-87181.061">12118 5591 4928 0 0,'1'1'141'0'0,"-1"0"-92"0"0,1-1-1 0 0,-1 1 0 0 0,0 0 0 0 0,1-1 1 0 0,-1 1-1 0 0,1 0 0 0 0,-1 0 1 0 0,0 0-1 0 0,0 0 0 0 0,0-1 1 0 0,1 1-1 0 0,-1 0 0 0 0,0 0 1 0 0,0 0-1 0 0,0 0 0 0 0,0 0 1 0 0,0-1-1 0 0,0 1 0 0 0,-1 0 1 0 0,1 0-1 0 0,0 0-48 0 0,-1 2 293 0 0,5 59 2064 0 0,-2 0-1311 0 0,0-26-225 0 0,-3 26-821 0 0,1 44 435 0 0,-2-20 29 0 0,6 36-464 0 0,1 16 356 0 0,3 40 378 0 0,-4-34-188 0 0,8 61 206 0 0,0-49-272 0 0,-8-96-305 0 0,1 13 50 0 0,0 85 233 0 0,-2-97-308 0 0,10 174 419 0 0,-3-135-282 0 0,-3 3-47 0 0,-1 102 225 0 0,1-35 7 0 0,7 201 674 0 0,-10-244-854 0 0,-7 22-292 0 0,-10 35 184 0 0,-5 55 264 0 0,13-196-351 0 0,-6 85 126 0 0,1 3 1 0 0,5-38-56 0 0,-1 47-18 0 0,13 155 238 0 0,-3-179-322 0 0,-3-71-13 0 0,5 92-46 0 0,7 80 57 0 0,-11-166-67 0 0,-2 1 3 0 0,0 23 63 0 0,0-67-60 0 0,3 85 138 0 0,-5 5-141 0 0,-7 113 130 0 0,0 72-109 0 0,1 77 96 0 0,5-322-117 0 0,1 7 0 0 0,4 126 0 0 0,-4-51 0 0 0,3 46-66 0 0,-3-79 68 0 0,-1-5-2 0 0,1-39 0 0 0,2 31 0 0 0,-1 68 0 0 0,1-31 0 0 0,1-73 0 0 0,-4 33 0 0 0,0 5 0 0 0,-1 39 2 0 0,1-51-68 0 0,6 62 66 0 0,-3-115 0 0 0,0 0 0 0 0,-1 0 0 0 0,-2 11 0 0 0,0 10 0 0 0,-11 101 0 0 0,9-75-6 0 0,-5 58-52 0 0,6 4 58 0 0,2-73 0 0 0,-2 0 0 0 0,-3 1 0 0 0,-14 199 0 0 0,16-170 0 0 0,5-50 0 0 0,1 16 0 0 0,-1 25 0 0 0,-6 135 0 0 0,6-37 0 0 0,0-71-64 0 0,1-15 64 0 0,0-36 0 0 0,-3 4 0 0 0,1-11 0 0 0,1-19 0 0 0,-1 1 0 0 0,-3 12 0 0 0,4-23 0 0 0,-1 0 0 0 0,1-1 0 0 0,0 1 0 0 0,1 0 0 0 0,0 2 0 0 0,1 19 0 0 0,2 82-10 0 0,1-59-44 0 0,4 59 54 0 0,-2-27 0 0 0,-5-21 0 0 0,5 14 0 0 0,-6-47 12 0 0,-1 23-12 0 0,-1-16 52 0 0,-1 1-52 0 0,0-27 0 0 0,2 0 0 0 0,-1 0 0 0 0,1 1 0 0 0,1 0 0 0 0,0-3 0 0 0,-1 0 0 0 0,0 0 0 0 0,-1 4 0 0 0,0-6 0 0 0,0 1 0 0 0,1-1 0 0 0,0 0 0 0 0,1 1 0 0 0,1 6 0 0 0,-1-6 0 0 0,0 0 0 0 0,-1 0 0 0 0,1 1 0 0 0,-2 4 0 0 0,2 21 0 0 0,2 13 78 0 0,-1 0-1 0 0,-2 1 0 0 0,-4 19-77 0 0,3-57 0 0 0,2 0 0 0 0,-1 0-1 0 0,2 7 1 0 0,1 27 12 0 0,-4-37-3 0 0,1 1 0 0 0,1-1 0 0 0,0 1 0 0 0,0-1-1 0 0,0 1 1 0 0,2 4-9 0 0,-1-5 0 0 0,-1 0 0 0 0,-1-1-1 0 0,1 1 1 0 0,-1 5 0 0 0,3 23 55 0 0,1-1-3 0 0,-1 0 1 0 0,-2 1-1 0 0,-2 30-52 0 0,-1-4 61 0 0,5-33-61 0 0,-2-23 0 0 0,0 0 0 0 0,-1 0 0 0 0,0 0 0 0 0,0 1 0 0 0,-1 4 0 0 0,1 21-559 0 0,0-18-5349 0 0,0-7-640 0 0</inkml:trace>
  <inkml:trace contextRef="#ctx0" brushRef="#br2" timeOffset="-3801.782">13166 8074 6416 0 0,'0'0'184'0'0,"4"-12"125"0"0,-2 10-25 0 0,0-1 0 0 0,0 1 0 0 0,0-1 0 0 0,-1 0 0 0 0,1 1-1 0 0,-1-1 1 0 0,0 0 0 0 0,0 0 0 0 0,0 0 0 0 0,0 0 0 0 0,0 0 0 0 0,-1 0 0 0 0,1-1-284 0 0,9-18 3072 0 0,-10 21-2988 0 0,1 0 0 0 0,0 0 0 0 0,0 0 0 0 0,0 0 1 0 0,0 0-1 0 0,0 1 0 0 0,0-1 0 0 0,0 0 1 0 0,0 0-1 0 0,0 1 0 0 0,0-1 0 0 0,0 0 0 0 0,1 1 1 0 0,-1-1-1 0 0,0 1 0 0 0,0 0 0 0 0,1-1 1 0 0,-1 1-85 0 0,0 0 132 0 0,1 0-96 0 0,0 0 0 0 0,0 0 1 0 0,0 1-1 0 0,0-1 0 0 0,0 0 1 0 0,0 1-1 0 0,0 0 0 0 0,0-1 1 0 0,0 1-1 0 0,0 0 1 0 0,1 1-37 0 0,3 1 18 0 0,1 0 0 0 0,-1 1 0 0 0,0 0 0 0 0,0 1 0 0 0,-1 0 1 0 0,1-1-1 0 0,-1 2 0 0 0,0-1 0 0 0,0 0 0 0 0,-1 1 1 0 0,2 2-19 0 0,1 4 0 0 0,15 22 108 0 0,-2 1 0 0 0,3 8-108 0 0,-18-32 14 0 0,-3-6-13 0 0,1 0-1 0 0,-1 0 0 0 0,0 0 0 0 0,-1 0 1 0 0,1 3-1 0 0,6 28 54 0 0,-4-18 84 0 0,0 1 1 0 0,-1 0-1 0 0,-1 0 0 0 0,-1 4-138 0 0,-2-8 132 0 0,0-10-92 0 0,1 0 0 0 0,0 0 0 0 0,0 0-1 0 0,0 0 1 0 0,1 0 0 0 0,0 0 0 0 0,0 0-40 0 0,1 2 53 0 0,-2-6 14 0 0,0-1 10 0 0,0 0 9 0 0,0 0 22 0 0,0 0 10 0 0,19-14 722 0 0,-8 3-588 0 0,-1-1 0 0 0,-1 0 0 0 0,0 0 0 0 0,-1-1 0 0 0,0-1 0 0 0,-1 1 0 0 0,4-11-252 0 0,9-15 412 0 0,-4-1-15 0 0,-2 3-130 0 0,5-1-18 0 0,-6 12-21 0 0,0-1 0 0 0,-2 0-1 0 0,0-1 1 0 0,2-15-228 0 0,-10 31 45 0 0,-1 0 0 0 0,0-1-1 0 0,-1 1 1 0 0,0 0 0 0 0,0 0-1 0 0,-2-11-44 0 0,-6 4 621 0 0,3 7-2224 0 0,2 3-4794 0 0,2 9-243 0 0</inkml:trace>
  <inkml:trace contextRef="#ctx0" brushRef="#br2" timeOffset="-1945.885">13781 8445 9648 0 0,'0'0'216'0'0,"0"0"32"0"0,0 0 12 0 0,4-11 16 0 0,-2 7-186 0 0,1-7 1159 0 0,-1 4 886 0 0,-2 7-2046 0 0,1 0 0 0 0,-1 0 0 0 0,0 0 0 0 0,0 0 0 0 0,0 0 0 0 0,1 0 0 0 0,-1 0 0 0 0,0 0 0 0 0,0 0 0 0 0,0 0 0 0 0,1 1 0 0 0,-1-1 0 0 0,0 0 0 0 0,0 0 0 0 0,0 0 0 0 0,1 0 0 0 0,-1 0 0 0 0,0 0 0 0 0,0 0 0 0 0,0 1 0 0 0,0-1 0 0 0,1 0 0 0 0,-1 0 0 0 0,0 0 0 0 0,0 0 0 0 0,0 1 0 0 0,0-1 0 0 0,0 0 0 0 0,0 0 0 0 0,0 0 0 0 0,0 1 0 0 0,1-1-1 0 0,-1 0 1 0 0,0 0-89 0 0,2 4 24 0 0,0 0 1 0 0,0 0-1 0 0,0-1 0 0 0,0 1 0 0 0,-1 1 0 0 0,0-1 0 0 0,0 0 0 0 0,0 0 0 0 0,0 3-24 0 0,3 42-20 0 0,-2-9 105 0 0,-1-31 4 0 0,0 0 0 0 0,-1 0 0 0 0,0 0 0 0 0,-1 0 1 0 0,0 0-1 0 0,0 1 0 0 0,-1 0-89 0 0,1-2 214 0 0,0-1 1 0 0,1 0 0 0 0,0 0-1 0 0,1 6-214 0 0,-1 3 256 0 0,1-14-200 0 0,0 0 0 0 0,1 0-1 0 0,-1 0 1 0 0,1 0-1 0 0,-1 0 1 0 0,1 0 0 0 0,-1 0-1 0 0,1 0 1 0 0,0 0-1 0 0,2 1-55 0 0,0-1 62 0 0,0-1 0 0 0,0 1 0 0 0,0-1 0 0 0,0 1 0 0 0,0-1 0 0 0,0-1 0 0 0,0 1 0 0 0,0 0 0 0 0,1-1-1 0 0,-1 0 1 0 0,0 0 0 0 0,1 0 0 0 0,-1-1 0 0 0,0 1 0 0 0,3-1-62 0 0,10-3 102 0 0,-1-1-1 0 0,1 0 1 0 0,1-1-102 0 0,-18 6 0 0 0,21-4-79 0 0,-19 4-197 0 0,1 0 0 0 0,-1-1 0 0 0,0 1-1 0 0,0 0 1 0 0,1-1 0 0 0,-1 0 0 0 0,0 1-1 0 0,0-1 1 0 0,0 0 0 0 0,0 0-1 0 0,0 0 277 0 0,5-5-6495 0 0</inkml:trace>
  <inkml:trace contextRef="#ctx0" brushRef="#br2" timeOffset="2189.807">14293 8085 6648 0 0,'0'0'149'0'0,"0"0"23"0"0,0 0 12 0 0,0 0 80 0 0,0 0 309 0 0,0 0 135 0 0,0 0 27 0 0,0 0-4 0 0,0 0-51 0 0,0 0-28 0 0,0 0-4 0 0,0 0-11 0 0,0 0-44 0 0,0 0-17 0 0,0 0-6 0 0,0 0-25 0 0,0 0-94 0 0,0 0-41 0 0,0 0-8 0 0,1 1-1 0 0,11 0-22 0 0,-1 1-1 0 0,1-1 1 0 0,0-1 0 0 0,0 0 0 0 0,0 0 0 0 0,-1-2-1 0 0,1 1 1 0 0,0-1 0 0 0,-1-1-379 0 0,21-3 245 0 0,0 2 1 0 0,20 0-246 0 0,-15 2 54 0 0,-22 1-523 0 0,27-2 1170 0 0,-14 3-7732 0 0,-28 0 1043 0 0</inkml:trace>
  <inkml:trace contextRef="#ctx0" brushRef="#br2" timeOffset="2493.241">14249 8245 11280 0 0,'0'0'332'0'0,"0"0"-4"0"0,0 0-139 0 0,0 0 190 0 0,0 0 107 0 0,0 0 24 0 0,0 0-16 0 0,0 0-72 0 0,0 0-34 0 0,1 0-4 0 0,94-1 1773 0 0,27 0-1443 0 0,-41 4-5703 0 0,-62-1-629 0 0</inkml:trace>
  <inkml:trace contextRef="#ctx0" brushRef="#br2" timeOffset="3810.47">14889 8190 7920 0 0,'0'0'174'0'0,"-7"0"430"0"0,0-5 5063 0 0,10 0-4617 0 0,8 1-1169 0 0,6 0 529 0 0,1 1 1 0 0,0 0 0 0 0,8 1-411 0 0,5 0 203 0 0,252-18 1039 0 0,-93 7-968 0 0,23-3-259 0 0,-8-7 58 0 0,-56 12 61 0 0,-68 6-132 0 0,26-7-2 0 0,49-9 118 0 0,77-5-108 0 0,-120 12-10 0 0,-67 8 0 0 0,3 2 0 0 0,-46 4 0 0 0,77-3 0 0 0,17 4 0 0 0,-13 1 0 0 0,37-9 0 0 0,-1 0 0 0 0,10 3 64 0 0,86 0 182 0 0,-115-2-101 0 0,-3 0-88 0 0,62 3-57 0 0,148-14 138 0 0,-276 15-86 0 0,195-7 142 0 0,-92 2 242 0 0,-1 0-213 0 0,47 11-46 0 0,-102-7 140 0 0,10-5-317 0 0,34-1 210 0 0,42 7 177 0 0,-122 2-270 0 0,7-2 158 0 0,11-3-275 0 0,15-2 66 0 0,217 3 161 0 0,-205 4-275 0 0,49-6-75 0 0,-90 5-340 0 0,15-2-3515 0 0,-53 3 2764 0 0</inkml:trace>
  <inkml:trace contextRef="#ctx0" brushRef="#br2" timeOffset="17106.487">15993 7158 4864 0 0,'0'0'108'0'0,"0"0"17"0"0,0 0 10 0 0,0 0 6 0 0,0 0 23 0 0,0 0 11 0 0,0 0 1 0 0,0 0-19 0 0,0 0-98 0 0,0 0-115 0 0</inkml:trace>
  <inkml:trace contextRef="#ctx0" brushRef="#br2" timeOffset="18304.588">15838 7203 7112 0 0,'0'0'157'0'0,"0"0"23"0"0,0 0 13 0 0,-5-7 2414 0 0,6 7-2552 0 0,-1 0-1 0 0,0 0 1 0 0,0 0-1 0 0,0 0 1 0 0,0 0-1 0 0,0 0 1 0 0,0 0-1 0 0,0 0 1 0 0,0 0 0 0 0,0 0-1 0 0,0 0 1 0 0,0 0-1 0 0,0 0 1 0 0,0 0-1 0 0,0 0 1 0 0,0 0 0 0 0,0 0-1 0 0,0 0 1 0 0,0 0-1 0 0,1 0 1 0 0,-1 0-1 0 0,0 0 1 0 0,0 0-1 0 0,0 0 1 0 0,0 0 0 0 0,0 0-1 0 0,0 0 1 0 0,0 0-1 0 0,0 0 1 0 0,0-1-1 0 0,0 1 1 0 0,0 0-1 0 0,0 0 1 0 0,0 0 0 0 0,0 0-1 0 0,0 0 1 0 0,0 0-1 0 0,0 0 1 0 0,0 0-1 0 0,0 0 1 0 0,0 0 0 0 0,0 0-1 0 0,0 0 1 0 0,0 0-1 0 0,0 0 1 0 0,0 0-1 0 0,0 0 1 0 0,0-1-1 0 0,0 1 1 0 0,0 0 0 0 0,0 0-1 0 0,0 0 1 0 0,0 0-1 0 0,-1 0 1 0 0,1 0-1 0 0,0 0 1 0 0,0 0-1 0 0,0 0 1 0 0,0 0 0 0 0,0 0-1 0 0,0 0 1 0 0,0 0-55 0 0,8 4 1337 0 0,15 12-1441 0 0,-13-9 608 0 0,-5-3-372 0 0,0 0-1 0 0,0 1 1 0 0,-1-1 0 0 0,1 1-1 0 0,-1 0 1 0 0,0 0 0 0 0,0 1-132 0 0,22 23 309 0 0,-21-23-255 0 0,0-1 1 0 0,0 1-1 0 0,-1 0 1 0 0,0 0-1 0 0,0 0 1 0 0,-1 0-1 0 0,1 1 1 0 0,-1 0-55 0 0,4 10 157 0 0,-1 0 1 0 0,3 14-158 0 0,-5-9 96 0 0,0-1-1 0 0,-2 1 1 0 0,-1 0-1 0 0,-1 0 1 0 0,-1 3-96 0 0,1 7-302 0 0,-1-13 400 0 0,-1-1 0 0 0,0 1-1 0 0,-2-1 1 0 0,-3 11-98 0 0,7-25 86 0 0,0-3-71 0 0,0-1 0 0 0,0 1 0 0 0,-1 0 0 0 0,1 0 0 0 0,0-1 0 0 0,0 1 0 0 0,0 0 0 0 0,-1-1 0 0 0,1 1 0 0 0,0-1 0 0 0,-1 1 0 0 0,1 0 0 0 0,0-1 0 0 0,-1 1 0 0 0,1-1 0 0 0,-1 1 0 0 0,1-1-15 0 0,-1 1 62 0 0,1-1 14 0 0,0 0-4 0 0,5-5 82 0 0,83-139 388 0 0,-60 95-460 0 0,-9 16-200 0 0,10-13 118 0 0,-13 23 85 0 0,-3 6 208 0 0,0-2-1 0 0,-1 0 0 0 0,8-19-292 0 0,-18 34 57 0 0,0-1 0 0 0,-1 0-1 0 0,0 1 1 0 0,0-1-1 0 0,0 0 1 0 0,0 0-1 0 0,-1-2-56 0 0,0 5 64 0 0,0 2 0 0 0,0 0-10 0 0,0-4-60 0 0,0 3-71 0 0,0 1-4 0 0,0 0-27 0 0,0 0-144 0 0,0 0-62 0 0,0 0-7 0 0,-5 16-2355 0 0,5-7 1402 0 0</inkml:trace>
  <inkml:trace contextRef="#ctx0" brushRef="#br2" timeOffset="18628.264">16308 7596 10680 0 0,'0'0'241'0'0,"0"0"38"0"0,0 0 11 0 0,-6 12 76 0 0,-25 49 2379 0 0,30-59-2621 0 0,0 0 1 0 0,0 0-1 0 0,1 0 1 0 0,-1 0-1 0 0,0 0 1 0 0,1 0-1 0 0,-1 0 1 0 0,1 0 0 0 0,0 1-1 0 0,0-1 1 0 0,0 0-1 0 0,0 0 1 0 0,0 0-1 0 0,0 1 1 0 0,0-1-1 0 0,1 0 1 0 0,-1 0-1 0 0,1 0-124 0 0,0-1 243 0 0,17 1 770 0 0,-16-2-973 0 0,1-1 0 0 0,-1 0 1 0 0,0 0-1 0 0,0 0 0 0 0,0 0 0 0 0,0 0 0 0 0,-1-1 1 0 0,1 1-1 0 0,0-1 0 0 0,0 1 0 0 0,-1-1 0 0 0,1 1 0 0 0,-1-1 1 0 0,0 0-1 0 0,1 0 0 0 0,-1 0 0 0 0,0 0 0 0 0,0 0 1 0 0,0 0-1 0 0,0 0 0 0 0,0 0 0 0 0,-1 0 0 0 0,1-1-40 0 0,1-2 70 0 0,-1 0-1 0 0,0 0 1 0 0,0 0 0 0 0,0 0-1 0 0,-1-1 1 0 0,0 1 0 0 0,0 0-1 0 0,0 0 1 0 0,-1-5-70 0 0,1 8 21 0 0,-1 0 0 0 0,0-1 0 0 0,1 1 0 0 0,-1 0 0 0 0,0 0 0 0 0,0-1 0 0 0,0 1-1 0 0,-1 0 1 0 0,1 0 0 0 0,0 0 0 0 0,-1 0 0 0 0,1 0 0 0 0,-1 1 0 0 0,0-1 0 0 0,0 0 0 0 0,1 1 0 0 0,-1-1 0 0 0,0 1 0 0 0,-1-1-21 0 0,1 1-15 0 0,1 1 0 0 0,-1-1-1 0 0,0 1 1 0 0,1-1 0 0 0,-1 1-1 0 0,0 0 1 0 0,1-1 0 0 0,-1 1 0 0 0,0 0-1 0 0,0 0 1 0 0,1 0 0 0 0,-1 0 0 0 0,0 1-1 0 0,1-1 1 0 0,-1 0 0 0 0,0 1 0 0 0,0-1-1 0 0,1 1 1 0 0,-1-1 0 0 0,1 1-1 0 0,-1 0 1 0 0,1 0 0 0 0,-1 0 0 0 0,1 0-1 0 0,-1 0 1 0 0,0 1 15 0 0,0 0-322 0 0,-1 0-1 0 0,1 0 1 0 0,0 0 0 0 0,0 0 0 0 0,0 1-1 0 0,1-1 1 0 0,-1 1 0 0 0,0-1-1 0 0,1 1 1 0 0,0 0 0 0 0,-1 2 322 0 0,0 0-1393 0 0</inkml:trace>
  <inkml:trace contextRef="#ctx0" brushRef="#br2" timeOffset="19648.59">16876 7042 12320 0 0,'0'0'281'0'0,"0"0"40"0"0,0 0 21 0 0,0 0-45 0 0,0 0-104 0 0,0 0 301 0 0,0 0 148 0 0,0 0 29 0 0,0 0-34 0 0,0 0-172 0 0,0 0-75 0 0,0 0-20 0 0,-6 14 469 0 0,1 2-545 0 0,1 1-1 0 0,0 1 1 0 0,0 13-294 0 0,-1 9 78 0 0,-4 28-4 0 0,5-37 50 0 0,0 0 0 0 0,-3 3-124 0 0,3-13 468 0 0,4-16-436 0 0,0-4 27 0 0,0-1 6 0 0,0 0-1 0 0,0 0 6 0 0,0 0 20 0 0,0 0 6 0 0,0 0 0 0 0,13-53 118 0 0,3-25-147 0 0,-8 35-102 0 0,2 1 0 0 0,1 0 0 0 0,15-35 35 0 0,-25 73 0 0 0,-1 3 0 0 0,0 0 0 0 0,0 0 0 0 0,1 0 0 0 0,-1 1 0 0 0,0-1 0 0 0,1 0 0 0 0,-1 0 0 0 0,1 0 0 0 0,-1 0 0 0 0,1 0 0 0 0,-1 0 0 0 0,1 1 0 0 0,-1-1 0 0 0,1 0 0 0 0,0 0 0 0 0,-1 1 0 0 0,2-1 0 0 0,3-2-10 0 0,-4 3 2 0 0,1 1 1 0 0,-1-1 0 0 0,1 1-1 0 0,-1-1 1 0 0,1 1-1 0 0,-1-1 1 0 0,0 1 0 0 0,1 0-1 0 0,-1-1 1 0 0,0 1 0 0 0,0 0-1 0 0,1 0 1 0 0,-1 0-1 0 0,0 0 1 0 0,0 0 0 0 0,0 1-1 0 0,0-1 8 0 0,3 4-10 0 0,0 1-1 0 0,-1-1 1 0 0,0 1-1 0 0,0 0 0 0 0,0 0 1 0 0,0 0-1 0 0,0 3 11 0 0,12 25 2 0 0,11 15-2 0 0,-12-23 0 0 0,11 17 0 0 0,-14-27 0 0 0,0 2 0 0 0,1-1 0 0 0,12 13 0 0 0,11 3 54 0 0,-31-26-44 0 0,-4-7-6 0 0,0 1 0 0 0,1-1 0 0 0,-1 1 0 0 0,0 0-1 0 0,1-1 1 0 0,-1 1 0 0 0,0 0 0 0 0,0-1 0 0 0,0 1-1 0 0,0 0 1 0 0,0-1 0 0 0,0 1 0 0 0,0 0 0 0 0,0-1-1 0 0,0 1 1 0 0,0 0 0 0 0,0-1 0 0 0,0 1-1 0 0,0 0 1 0 0,-1-1 0 0 0,1 1 0 0 0,0 0 0 0 0,0-1-1 0 0,-1 1 1 0 0,1-1 0 0 0,0 1 0 0 0,-1 0 0 0 0,1-1-1 0 0,-1 1 1 0 0,1-1 0 0 0,-1 1 0 0 0,1-1 0 0 0,-1 0-1 0 0,1 1 1 0 0,-1-1 0 0 0,1 1 0 0 0,-1-1 0 0 0,1 0-1 0 0,-1 1 1 0 0,0-1 0 0 0,1 0 0 0 0,-1 0-4 0 0,0 1 26 0 0,-11 3 44 0 0,1-1 0 0 0,-1 0 0 0 0,0 0 1 0 0,0-1-1 0 0,1 0 0 0 0,-2-1 0 0 0,-3-1-70 0 0,-32 4-5 0 0,23-1-51 0 0,-1-2 1 0 0,-15-2 55 0 0,9 1 245 0 0,29 0-284 0 0,0 0 0 0 0,-1 0 1 0 0,1-1-1 0 0,0 1 0 0 0,0-1 1 0 0,0 1-1 0 0,0-1 0 0 0,1 0 1 0 0,-2 0 38 0 0,4 0-139 0 0,0 1-12 0 0,-3-8-1373 0 0,3 7 1294 0 0,1 0 0 0 0,-1 0-1 0 0,0 0 1 0 0,0 0 0 0 0,1 0-1 0 0,-1 1 1 0 0,1-1 0 0 0,-1 0-1 0 0,1 0 1 0 0,-1 0 0 0 0,1 1-1 0 0,-1-1 1 0 0,1 0 0 0 0,0 1 0 0 0,-1-1-1 0 0,1 0 231 0 0,6-5-5846 0 0</inkml:trace>
  <inkml:trace contextRef="#ctx0" brushRef="#br2" timeOffset="20143.945">17210 7089 10328 0 0,'0'0'300'0'0,"0"0"0"0"0,0 0-154 0 0,0 0 65 0 0,0 0 49 0 0,2 13 580 0 0,5 21 116 0 0,-1 1-1 0 0,-2-1 1 0 0,-2 1 0 0 0,-2 22-956 0 0,4-8 559 0 0,-4-48-471 0 0,0 0-40 0 0,0 0 0 0 0,0-1 0 0 0,0 1-1 0 0,0-1 1 0 0,0 1 0 0 0,0 0-1 0 0,0-1 1 0 0,0 1 0 0 0,0 0 0 0 0,0-1-1 0 0,0 1 1 0 0,0-1 0 0 0,1 1-1 0 0,-1 0 1 0 0,0-1 0 0 0,1 1 0 0 0,-1-1-1 0 0,0 1 1 0 0,1-1 0 0 0,-1 1-1 0 0,0-1 1 0 0,1 1 0 0 0,-1-1-48 0 0,26 0 590 0 0,-16-8-345 0 0,-6 5-187 0 0,4-5 60 0 0,0 1 0 0 0,-1-1 0 0 0,0 0 1 0 0,0 0-1 0 0,-1-1 0 0 0,0 0 0 0 0,-1 0 0 0 0,0 0 0 0 0,0-1 0 0 0,0-1-118 0 0,9-18 327 0 0,-3 6-221 0 0,-1 0-1 0 0,-1-1 1 0 0,-1-1-1 0 0,-2 1 1 0 0,0-1-1 0 0,-2 0 1 0 0,1-14-106 0 0,-4 13 648 0 0,-1 14-2635 0 0,0-6-3955 0 0,0 18-14 0 0</inkml:trace>
  <inkml:trace contextRef="#ctx0" brushRef="#br2" timeOffset="20491.125">17685 7150 13360 0 0,'0'0'298'0'0,"0"0"46"0"0,0 0 24 0 0,-17-8 162 0 0,14 8-395 0 0,0 0 1 0 0,0 1 0 0 0,0-1 0 0 0,0 0 0 0 0,0 1 0 0 0,-1 0 0 0 0,1-1 0 0 0,1 1-1 0 0,-1 1 1 0 0,0-1 0 0 0,0 0 0 0 0,0 1 0 0 0,1-1 0 0 0,-1 1 0 0 0,0 0-1 0 0,1 0 1 0 0,-1 0-136 0 0,-7 7 139 0 0,1 0 0 0 0,0 0 0 0 0,-4 6-139 0 0,9-11 31 0 0,1 0 0 0 0,0 1 0 0 0,-1-1 0 0 0,2 1 0 0 0,-1 0 0 0 0,0 0 0 0 0,1 0 0 0 0,0 0 0 0 0,-1 5-31 0 0,2-8 17 0 0,1 0 0 0 0,0 0 0 0 0,0 0-1 0 0,0 0 1 0 0,0 0 0 0 0,0 0 0 0 0,0 0-1 0 0,1 0 1 0 0,-1 0 0 0 0,0 0 0 0 0,1 0 0 0 0,0 0-1 0 0,-1-1 1 0 0,1 1 0 0 0,0 0 0 0 0,0 0-1 0 0,0 0 1 0 0,0-1 0 0 0,0 1 0 0 0,1-1-1 0 0,-1 1 1 0 0,0-1 0 0 0,1 1 0 0 0,-1-1-1 0 0,1 0 1 0 0,-1 0 0 0 0,1 0 0 0 0,0 0-1 0 0,0 1-16 0 0,3 0 50 0 0,0 1 0 0 0,1-1 0 0 0,-1 0-1 0 0,1 0 1 0 0,0 0 0 0 0,0-1-1 0 0,-1 0 1 0 0,1 0 0 0 0,0 0 0 0 0,4-1-50 0 0,14 1 107 0 0,-1-2 0 0 0,3-1-107 0 0,-19 1 8 0 0,76-5-1313 0 0,-82 6 14 0 0,0 0-2838 0 0,4 0-1209 0 0</inkml:trace>
  <inkml:trace contextRef="#ctx0" brushRef="#br2" timeOffset="20841.869">16964 7491 9904 0 0,'0'0'222'0'0,"0"0"30"0"0,0 0 20 0 0,0 0 24 0 0,0 0 50 0 0,0 0 26 0 0,0 0 4 0 0,2 1 4 0 0,39 6 838 0 0,0-1 1 0 0,1-2 0 0 0,0-2-1 0 0,23-2-1218 0 0,-40-1 379 0 0,0-2 0 0 0,17-3-379 0 0,28-3 166 0 0,-38 6-190 0 0,10-1-126 0 0,-15 5-4789 0 0,-12 1-694 0 0</inkml:trace>
  <inkml:trace contextRef="#ctx0" brushRef="#br2" timeOffset="21654.966">16942 7657 12208 0 0,'0'0'273'0'0,"0"0"40"0"0,0 0 23 0 0,0 0-34 0 0,0 0-148 0 0,0 0 133 0 0,-7 14 849 0 0,3-7-783 0 0,1 1-1 0 0,0 0 1 0 0,1-1 0 0 0,-1 1 0 0 0,2 0 0 0 0,-1 5-353 0 0,-2 1 273 0 0,-29 107 534 0 0,33-120-735 0 0,0-1-7 0 0,0 0-1 0 0,14-20-130 0 0,44-98-2095 0 0,-53 111 2090 0 0,4-8-65 0 0,-8 14 93 0 0,5 1 33 0 0,-3 0 10 0 0,0 1 0 0 0,0-1 0 0 0,-1 1 0 0 0,1 0 0 0 0,0 0 0 0 0,-1 0 0 0 0,1 1 0 0 0,-1-1 0 0 0,1 0 0 0 0,-1 1 0 0 0,1 0 0 0 0,-1-1 0 0 0,0 1 0 0 0,0 0 0 0 0,0 0 0 0 0,0 1 0 0 0,0-1 0 0 0,0 0 0 0 0,0 1 0 0 0,0 0 0 0 0,12 14 0 0 0,-1-1 0 0 0,0-1 0 0 0,1 0 0 0 0,10 8 0 0 0,-9-7 0 0 0,-13-15 66 0 0,-1 0 1 0 0,0 0 0 0 0,0-1-1 0 0,0 1 1 0 0,0 0 0 0 0,0 0 0 0 0,0 1-1 0 0,0-1 1 0 0,0 0 0 0 0,0 0 0 0 0,0 0-1 0 0,0 1 1 0 0,-1-1 0 0 0,1 0 0 0 0,-1 1-1 0 0,1-1 1 0 0,-1 0 0 0 0,1 1-1 0 0,-1-1-66 0 0,0 0 45 0 0,0 0 0 0 0,0 0 0 0 0,0 0-1 0 0,0 0 1 0 0,-1 0 0 0 0,1 0 0 0 0,0 0-1 0 0,0 0 1 0 0,-1-1 0 0 0,1 1-1 0 0,-1 0 1 0 0,1 0 0 0 0,0 0 0 0 0,-1-1-1 0 0,0 1 1 0 0,1 0 0 0 0,-1 0 0 0 0,1-1-1 0 0,-1 1 1 0 0,0-1 0 0 0,0 1 0 0 0,1-1-1 0 0,-1 1 1 0 0,0-1 0 0 0,0 1-1 0 0,0-1 1 0 0,1 1 0 0 0,-1-1 0 0 0,0 0-1 0 0,0 0 1 0 0,0 1-45 0 0,-198 60 1289 0 0,192-59-1289 0 0,5-1-2 0 0,-1 0 0 0 0,1-1 1 0 0,-1 1-1 0 0,0-1 1 0 0,0 0-1 0 0,1 0 0 0 0,-3 0 2 0 0,4 0-96 0 0,1 0-157 0 0,0 0-43 0 0,0 0-804 0 0,0-1-3349 0 0,3-3-1432 0 0</inkml:trace>
  <inkml:trace contextRef="#ctx0" brushRef="#br2" timeOffset="22211.001">17213 7693 10016 0 0,'0'0'230'0'0,"0"0"30"0"0,0 0 18 0 0,6 6 48 0 0,11 8 371 0 0,10 8 736 0 0,54 53 2677 0 0,-25-10-3223 0 0,-54-63-873 0 0,1 1 1 0 0,-1-1-1 0 0,1 0 1 0 0,0 1-1 0 0,0-1 1 0 0,0-1-1 0 0,0 1 1 0 0,0 0-1 0 0,0-1 1 0 0,0 1-1 0 0,1-1 1 0 0,-1 0-1 0 0,1 0 1 0 0,-1 0-1 0 0,4 0-14 0 0,-5-1 26 0 0,0-1 0 0 0,0 1-1 0 0,0-1 1 0 0,0 1 0 0 0,1-1 0 0 0,-1 0-1 0 0,0 1 1 0 0,0-1 0 0 0,-1 0-1 0 0,1 0 1 0 0,0-1 0 0 0,0 1 0 0 0,0 0-1 0 0,-1-1-25 0 0,4-1 73 0 0,-1-1-1 0 0,0 0 0 0 0,-1 0 0 0 0,3-4-72 0 0,3-5 163 0 0,-1 0 1 0 0,-1 0-1 0 0,0-1 0 0 0,-1 1 0 0 0,0-2 0 0 0,-1 1 0 0 0,0-4-163 0 0,13-45 10 0 0,-17 57-20 0 0,-1 5-45 0 0,0 1-16 0 0,0 0 1 0 0,0 0 2 0 0,0 0-12 0 0,0 0-19 0 0,0 0-20 0 0,0 0 13 0 0,0 0 8 0 0,0 0-14 0 0,0 0-65 0 0,0 0-23 0 0,0 0-7 0 0,0 0-22 0 0,0 0-90 0 0,0 0-38 0 0,0 0-10 0 0,0 0-3 0 0,0 0-13 0 0,0 0-7 0 0,0 0-2 0 0,0 0-6 0 0,0 0-22 0 0,0 0-10 0 0,0 0-2 0 0,0 0 2 0 0,0 0 12 0 0,0 0 2 0 0,0 0 0 0 0,0 0-15 0 0,0 0-60 0 0,0 0-21 0 0,0 0-6 0 0</inkml:trace>
  <inkml:trace contextRef="#ctx0" brushRef="#br2" timeOffset="22880.36">17706 7782 8272 0 0,'0'0'241'0'0,"0"0"92"0"0,0 0 241 0 0,0 0 104 0 0,0 0 24 0 0,0 0-10 0 0,6 15 1772 0 0,-6-12-2213 0 0,1 1 0 0 0,-1 0 1 0 0,0 0-1 0 0,0 0 1 0 0,0 0-1 0 0,0 0 1 0 0,-1 0-1 0 0,0 0 1 0 0,0 0-1 0 0,0-1-251 0 0,0 0 125 0 0,1-2-101 0 0,1 9 175 0 0,-1-8-146 0 0,0-2-19 0 0,0 0-130 0 0,7-14-388 0 0,-4 8 336 0 0,0 0 1 0 0,1 1 0 0 0,0 0-1 0 0,0-1 1 0 0,0 1 0 0 0,1 1-1 0 0,0-1 1 0 0,1 0 147 0 0,14-14-296 0 0,-19 18 298 0 0,0 1-1 0 0,1-1 1 0 0,-1 1 0 0 0,1 0-1 0 0,-1-1 1 0 0,1 1-1 0 0,-1 0 1 0 0,1 0 0 0 0,-1 0-1 0 0,1 0 1 0 0,-1 0-1 0 0,1 0 1 0 0,-1 1 0 0 0,0-1-1 0 0,1 0 1 0 0,-1 1-1 0 0,1-1 1 0 0,-1 1 0 0 0,0 0-1 0 0,2 0-1 0 0,0 1 202 0 0,-1 0 1 0 0,1 0-1 0 0,0 1 0 0 0,-1-1 0 0 0,1 1 0 0 0,-1 0 0 0 0,0-1 0 0 0,0 1 1 0 0,0 0-1 0 0,0 0 0 0 0,-1 1 0 0 0,1-1 0 0 0,-1 0 0 0 0,1 0 1 0 0,-1 1-1 0 0,0-1 0 0 0,-1 1 0 0 0,1-1 0 0 0,-1 1 0 0 0,1-1 0 0 0,-1 4-202 0 0,3-16-126 0 0,1 0-1 0 0,0 0 0 0 0,1 1 1 0 0,0-1-1 0 0,0 1 0 0 0,0 1 1 0 0,1-1-1 0 0,1 1 0 0 0,-1 0 1 0 0,1 0-1 0 0,0 0 0 0 0,6-3 127 0 0,-9 7-8 0 0,-1 1 0 0 0,0-1 0 0 0,1 1 0 0 0,-1 0-1 0 0,1 0 1 0 0,-1 0 0 0 0,1 1 0 0 0,0-1-1 0 0,0 1 1 0 0,0 0 0 0 0,0 0 0 0 0,0 0 0 0 0,0 1-1 0 0,0-1 1 0 0,0 1 0 0 0,0 0 0 0 0,0 0-1 0 0,4 1 9 0 0,-5 0 73 0 0,0 1-1 0 0,-1-1 1 0 0,1 1-1 0 0,-1 0 0 0 0,0 0 1 0 0,1-1-1 0 0,-1 1 0 0 0,0 1 1 0 0,0-1-1 0 0,0 0 0 0 0,0 1-72 0 0,0 0 57 0 0,0 0 0 0 0,0 1 0 0 0,0-1 0 0 0,0 1 0 0 0,-1 0 0 0 0,1-1 0 0 0,-1 1 0 0 0,0 0-1 0 0,0 0 1 0 0,0 0 0 0 0,-1 0 0 0 0,1 3-57 0 0,2 13 88 0 0,-3-19-81 0 0,0 6-1509 0 0,0-1-2800 0 0,0-5-1391 0 0</inkml:trace>
  <inkml:trace contextRef="#ctx0" brushRef="#br2" timeOffset="23235.287">18283 7425 12672 0 0,'0'0'289'0'0,"0"0"40"0"0,0 0 21 0 0,0 0-46 0 0,17-1 236 0 0,43-5 4568 0 0,22 2-5108 0 0,-19 1 775 0 0,1 1-162 0 0,31-2-314 0 0,-54 2-378 0 0,-23 2-7157 0 0,-18 0 1216 0 0</inkml:trace>
  <inkml:trace contextRef="#ctx0" brushRef="#br2" timeOffset="23515.656">18508 7286 11376 0 0,'0'0'256'0'0,"0"0"34"0"0,0 0 21 0 0,0 0-35 0 0,0 0-87 0 0,0 0 305 0 0,0 0 148 0 0,0 0 29 0 0,0 0-14 0 0,6 14 964 0 0,-3-2-1079 0 0,0 0 0 0 0,0 0-1 0 0,-2 0 1 0 0,1 1-1 0 0,-2-1 1 0 0,1 0-1 0 0,-2 3-541 0 0,5 109 561 0 0,-4-104-720 0 0,-1 7-1081 0 0,2 0 1 0 0,4 25 1239 0 0,-5-46-1219 0 0,0-5-11 0 0</inkml:trace>
  <inkml:trace contextRef="#ctx0" brushRef="#br2" timeOffset="24545.052">18907 7067 7456 0 0,'2'-1'93'0'0,"-1"1"1"0"0,1-1 0 0 0,0 1 0 0 0,0-1-1 0 0,0 1 1 0 0,0 0 0 0 0,0 0-1 0 0,0 0 1 0 0,0 0 0 0 0,0 0-1 0 0,0 0 1 0 0,0 1 0 0 0,0-1-1 0 0,0 0 1 0 0,0 1 0 0 0,0 0 0 0 0,0-1-1 0 0,-1 1 1 0 0,1 0 0 0 0,0 0-1 0 0,0 0 1 0 0,0 1-94 0 0,5 2 285 0 0,-1 1 0 0 0,0-1 0 0 0,0 1 0 0 0,-1 1-1 0 0,1-1 1 0 0,-1 1 0 0 0,0 0 0 0 0,-1 0 0 0 0,1 0 0 0 0,-1 1 0 0 0,-1-1 0 0 0,3 6-285 0 0,0 0 409 0 0,0 2 1 0 0,-2-1 0 0 0,1 0 0 0 0,-1 1-1 0 0,-1 0 1 0 0,0 8-410 0 0,-2-8 192 0 0,-1 0-1 0 0,0 0 1 0 0,-1 0 0 0 0,-1 0-1 0 0,-2 10-191 0 0,1-7 239 0 0,-10 24 609 0 0,10-30-457 0 0,2-9-383 0 0,0 0 1 0 0,1 1 0 0 0,-1-1-1 0 0,1 0 1 0 0,-1 0 0 0 0,1 0 0 0 0,0 1-1 0 0,0-1 1 0 0,0 0 0 0 0,0 0-1 0 0,0 1 1 0 0,1-1 0 0 0,-1 0-1 0 0,1 1-8 0 0,-1 2-13 0 0,0-5 12 0 0,1 1 1 0 0,-1-1-1 0 0,0 1 0 0 0,0-1 1 0 0,1 1-1 0 0,-1-1 0 0 0,0 1 1 0 0,1-1-1 0 0,-1 1 0 0 0,0-1 1 0 0,1 0-1 0 0,-1 1 0 0 0,1-1 1 0 0,-1 1-1 0 0,1-1 0 0 0,-1 0 1 0 0,1 0-1 0 0,-1 1 0 0 0,1-1 1 0 0,-1 0-1 0 0,1 0 0 0 0,-1 1 1 0 0,1-1-1 0 0,-1 0 0 0 0,1 0 1 0 0,-1 0-1 0 0,1 0 0 0 0,0 0 1 0 0,-1 0-1 0 0,1 0 0 0 0,-1 0 1 0 0,1 0 0 0 0,18-1 126 0 0,-12-3-90 0 0,0 0-1 0 0,0 0 0 0 0,0-1 0 0 0,0 1 0 0 0,-1-1 0 0 0,5-5-35 0 0,2-1-7 0 0,10-7 233 0 0,-1-1 0 0 0,-1-1 0 0 0,0 0 0 0 0,-2-2 0 0 0,0-2-226 0 0,-12 16 46 0 0,-1 0-1 0 0,-1-1 1 0 0,1 0 0 0 0,-2-1-1 0 0,1 1 1 0 0,-1-1-1 0 0,-1 1 1 0 0,0-1-1 0 0,0 0 1 0 0,-1-1-1 0 0,0 1 1 0 0,0 0 0 0 0,-2-1-1 0 0,1 1 1 0 0,-1-9-46 0 0,-4-17 146 0 0,-6-23-146 0 0,5 33-24 0 0,4 24-311 0 0,-1-3 299 0 0,2 3-2927 0 0,0 2-3166 0 0</inkml:trace>
  <inkml:trace contextRef="#ctx0" brushRef="#br2" timeOffset="25637.685">19547 7316 11200 0 0,'0'0'256'0'0,"0"0"34"0"0,0 0 20 0 0,0 0-40 0 0,0 12-122 0 0,3 32 1954 0 0,1 14-55 0 0,-4-44-1737 0 0,0-6-138 0 0,0 0 0 0 0,0 0 1 0 0,-1 0-1 0 0,-1 7-172 0 0,1-12 58 0 0,0 0-1 0 0,1 0 0 0 0,-1 0 1 0 0,1 0-1 0 0,0 1 0 0 0,0-1 1 0 0,0 0-1 0 0,1 1-57 0 0,0 29 676 0 0,-1-32-647 0 0,-1 1-85 0 0,14 3 501 0 0,-10-4-434 0 0,-2-1 44 0 0,-1-2-50 0 0,1 0 0 0 0,0 0 0 0 0,-1 1 0 0 0,1-1 1 0 0,-1 0-1 0 0,0 0 0 0 0,1 0 0 0 0,-1 0 0 0 0,0 0 1 0 0,0 0-1 0 0,0 0 0 0 0,-1 0 0 0 0,1-2-5 0 0,0 4 3 0 0,0-7-5 0 0,1 0 0 0 0,0 1 0 0 0,0-1 0 0 0,1 0 0 0 0,0 1 0 0 0,2-6 2 0 0,3-8-52 0 0,-3 12 40 0 0,-1 0-1 0 0,1 0 1 0 0,1 0-1 0 0,-1 1 1 0 0,1-1-1 0 0,1 1 0 0 0,-1 1 1 0 0,1-1-1 0 0,1 1 1 0 0,1-2 12 0 0,10-11-67 0 0,-15 17 66 0 0,0-1 1 0 0,1 0-1 0 0,-1 1 0 0 0,1-1 0 0 0,-1 1 0 0 0,1 0 0 0 0,0 0 0 0 0,-1 1 0 0 0,4-2 1 0 0,36-9-91 0 0,-37 11 73 0 0,-1 0 13 0 0,0 1 0 0 0,-1 0 0 0 0,1 0 0 0 0,0 1 0 0 0,0-1 0 0 0,-1 1 0 0 0,1 0 0 0 0,0 0 0 0 0,-1 1 0 0 0,1-1 0 0 0,-1 1 0 0 0,0 0 0 0 0,1 0 0 0 0,-1 1 0 0 0,2 1 5 0 0,-5-3 0 0 0,11 9 18 0 0,-12-10 67 0 0,-2 2-37 0 0,0-1 0 0 0,0 1 0 0 0,0-1 0 0 0,-1 0 0 0 0,1 0 0 0 0,0 0 0 0 0,-1 0 0 0 0,0 0-48 0 0,2 0 33 0 0,-9 2 18 0 0,0-1-1 0 0,0 0 0 0 0,0-1 0 0 0,-8 1-50 0 0,-7 1 69 0 0,12-1-66 0 0,-9 1 15 0 0,0 1 0 0 0,0 1 0 0 0,0 1-1 0 0,-19 8-17 0 0,36-11 16 0 0,0 0 0 0 0,0 1 0 0 0,0 0-1 0 0,0 0 1 0 0,0 0 0 0 0,1 0 0 0 0,-1 1-1 0 0,1 0 1 0 0,0 0 0 0 0,1 0 0 0 0,-1 1-1 0 0,1-1 1 0 0,0 1 0 0 0,1-1 0 0 0,-1 1-1 0 0,-1 5-15 0 0,4-8 12 0 0,-1-1 0 0 0,1 1 0 0 0,-1-1-1 0 0,1 1 1 0 0,0-1 0 0 0,0 1 0 0 0,0-1 0 0 0,0 1-1 0 0,1-1 1 0 0,-1 1 0 0 0,0-1 0 0 0,1 1-1 0 0,0-1 1 0 0,0 0 0 0 0,0 1 0 0 0,0-1-1 0 0,0 0 1 0 0,0 1 0 0 0,0-1 0 0 0,1 0 0 0 0,0 0-12 0 0,2 4 79 0 0,0-1 1 0 0,1 0-1 0 0,0 0 1 0 0,0 0-1 0 0,0-1 1 0 0,1 1-1 0 0,-1-1-79 0 0,8 5 347 0 0,0-1 0 0 0,1 0 1 0 0,13 5-348 0 0,-20-10 173 0 0,1 0 1 0 0,0-1 0 0 0,0 0-1 0 0,1 0 1 0 0,-1-1 0 0 0,0 0-1 0 0,0-1 1 0 0,3 1-174 0 0,-1-1 156 0 0,19 0 200 0 0,0-1 0 0 0,17-4-356 0 0,-31 4 52 0 0,-12 1-53 0 0,0 0 1 0 0,0-1-1 0 0,0 1 1 0 0,0-1-1 0 0,0 1 0 0 0,0-1 1 0 0,1 0 0 0 0,0 0-290 0 0,-3 1-6223 0 0,-1 0-926 0 0</inkml:trace>
  <inkml:trace contextRef="#ctx0" brushRef="#br2" timeOffset="29843.682">16471 8658 5040 0 0,'0'0'144'0'0,"12"-17"127"0"0,-8 8 732 0 0,-2 6-458 0 0,-1-1 1 0 0,1 1 0 0 0,-1-1-1 0 0,1 1 1 0 0,-1-1-1 0 0,0 0 1 0 0,-1 0-1 0 0,1-1-545 0 0,3-9 1973 0 0,-1 3 4353 0 0,-1 9-6257 0 0,6 6 1304 0 0,-4-1-1311 0 0,4 12 99 0 0,-6-8-126 0 0,0 0 0 0 0,-1 1-1 0 0,1-1 1 0 0,-1 0 0 0 0,-1 1 0 0 0,0-1-1 0 0,0 0 1 0 0,0 1 0 0 0,-1 4-35 0 0,0 14 244 0 0,-5 238 1011 0 0,3-172-827 0 0,1-66-155 0 0,1-20-172 0 0,0-1 1 0 0,1 1-1 0 0,0 0 1 0 0,0-1 0 0 0,0 1-1 0 0,1-1 1 0 0,0 1-1 0 0,0 0-101 0 0,-1-2 159 0 0,-1 1-707 0 0,3 9-4743 0 0,-2-14-1532 0 0</inkml:trace>
  <inkml:trace contextRef="#ctx0" brushRef="#br2" timeOffset="30163.305">16851 8877 14168 0 0,'0'0'322'0'0,"0"0"-268"0"0,0 0 1 0 0,0 0-1 0 0,0 0 0 0 0,0 0 1 0 0,0 0-1 0 0,0 0 0 0 0,0 0 0 0 0,0 0 1 0 0,0 0-1 0 0,0 1 0 0 0,0-1 0 0 0,0 0 1 0 0,0 0-1 0 0,0 0 0 0 0,0 0 0 0 0,0 0 1 0 0,0 0-1 0 0,0 0 0 0 0,0 0 0 0 0,0 0 1 0 0,0 0-1 0 0,0 0 0 0 0,0 0-54 0 0,2 1 50 0 0,1-1 0 0 0,-1 1 0 0 0,0 0 0 0 0,1-1-1 0 0,-1 0 1 0 0,1 0 0 0 0,-1 1 0 0 0,1-1-50 0 0,13 1 248 0 0,43 7 574 0 0,13 3 28 0 0,-31-7-361 0 0,-4-2-85 0 0,-22 0-198 0 0,0-1 0 0 0,1-1 0 0 0,-1-1-206 0 0,8 1 134 0 0,5-1-15 0 0,-16 0-158 0 0,1 1 0 0 0,12 1 39 0 0,-17 0-144 0 0,-7 0 126 0 0,-1-1 0 0 0,1 0 0 0 0,-1 0 0 0 0,1 0 0 0 0,-1 1 0 0 0,1-1 0 0 0,-1 0 0 0 0,1 0 0 0 0,-1 0 0 0 0,1 0 0 0 0,-1 0 0 0 0,1 0 0 0 0,-1 0 0 0 0,1 0 0 0 0,-1-1 0 0 0,1 1 0 0 0,-1 0 0 0 0,1 0 0 0 0,-1 0 0 0 0,1 0 0 0 0,-1-1 0 0 0,1 1 0 0 0,-1 0 0 0 0,1-1 18 0 0,3 5-2702 0 0,-4-9 1333 0 0</inkml:trace>
  <inkml:trace contextRef="#ctx0" brushRef="#br2" timeOffset="30488.581">17088 8729 11912 0 0,'0'0'349'0'0,"0"0"-2"0"0,0 0-150 0 0,0 0 200 0 0,0 0 109 0 0,0 0 26 0 0,4 17 1366 0 0,-2 214 1555 0 0,0-209-3760 0 0,0-2-4916 0 0,-2-8-822 0 0</inkml:trace>
  <inkml:trace contextRef="#ctx0" brushRef="#br2" timeOffset="34723.674">18349 8243 10272 0 0,'0'0'298'0'0,"0"0"-3"0"0,-5 1-204 0 0,0 0 0 0 0,0 0 1 0 0,-1 0-1 0 0,1 1 0 0 0,0 0 0 0 0,1 0 0 0 0,-1 0 1 0 0,0 0-1 0 0,-1 2-91 0 0,-15 6 682 0 0,17-8-479 0 0,0 1 0 0 0,0 0 0 0 0,0 0 0 0 0,0 0 0 0 0,1 1 0 0 0,0-1 0 0 0,-1 1 1 0 0,1 0-1 0 0,0-1 0 0 0,1 1 0 0 0,-1 1 0 0 0,-1 1-203 0 0,-13 19 835 0 0,12-17-649 0 0,1 0 1 0 0,0 0 0 0 0,0 1 0 0 0,0-1 0 0 0,1 1 0 0 0,1 0 0 0 0,-1 0 0 0 0,1 1-187 0 0,-5 17 200 0 0,-14 45 367 0 0,27-83-20 0 0,3-11-565 0 0,32-120-459 0 0,-33 113 472 0 0,2 0 1 0 0,1 1-1 0 0,1 0 0 0 0,5-6 5 0 0,-1 6-128 0 0,-12 22 75 0 0,1 5 54 0 0,-3 2 9 0 0,0-1-1 0 0,0 0 0 0 0,0 0 1 0 0,0 1-1 0 0,0-1 0 0 0,0 1 0 0 0,0 0 1 0 0,0 0-1 0 0,0 0 0 0 0,0 0 0 0 0,-1 0 1 0 0,1 0-1 0 0,0 0 0 0 0,-1 0 1 0 0,1 1-1 0 0,0-1 0 0 0,-1 1 0 0 0,0-1 1 0 0,1 1-1 0 0,-1 0-9 0 0,5 6 38 0 0,-1-1-1 0 0,-1 2 1 0 0,1-1-1 0 0,-1 2-37 0 0,7 11 20 0 0,28 52 127 0 0,-13-21-71 0 0,-4-9-35 0 0,19 27-41 0 0,-34-54 34 0 0,-5-7 84 0 0,-2-9-30 0 0,0 0 0 0 0,-9 11 1163 0 0,6-9-1199 0 0,0 0-1 0 0,-1 0 1 0 0,1 0-1 0 0,0-1 1 0 0,0 1-1 0 0,-1-1 0 0 0,1 0 1 0 0,-1 0-1 0 0,-3 0-51 0 0,-34 3-2 0 0,20-5-5 0 0,15 1 31 0 0,-1-1 0 0 0,0 1 0 0 0,0 0 1 0 0,0 1-1 0 0,-1 0-24 0 0,6-1-108 0 0,2 0 0 0 0,0 0-32 0 0,0 0-179 0 0,0 0-81 0 0,-1-1-800 0 0,-7-5-3301 0 0,1 0-1420 0 0</inkml:trace>
  <inkml:trace contextRef="#ctx0" brushRef="#br2" timeOffset="35158.772">18614 8240 10680 0 0,'0'0'241'0'0,"0"0"38"0"0,0 0 11 0 0,0 0-28 0 0,9 6 778 0 0,-7 4-588 0 0,1 0 0 0 0,-1 0 0 0 0,-1 0 0 0 0,0 0 0 0 0,0 1 0 0 0,-1-1 0 0 0,-1 0 0 0 0,0 6-452 0 0,0 14 582 0 0,-6 61 219 0 0,1-36-289 0 0,6-54-441 0 0,0-1-6 0 0,0 0-1 0 0,7-1 64 0 0,-3 1-109 0 0,0-1 0 0 0,-1-1 0 0 0,1 1-1 0 0,0-1 1 0 0,0 1 0 0 0,-1-1 0 0 0,1 0 0 0 0,-1 0-1 0 0,1-1 1 0 0,-1 1 0 0 0,0-1 0 0 0,2-1-19 0 0,6-7 8 0 0,-1-1 0 0 0,7-9-8 0 0,-7 8 46 0 0,2-3 9 0 0,-1-1-1 0 0,-1 0 1 0 0,0 0-1 0 0,-1-1 0 0 0,-1-1 1 0 0,-1 1-1 0 0,-1-1 1 0 0,0 0-1 0 0,-1-1 0 0 0,1-18-54 0 0,-5 35 28 0 0,-1 0-1 0 0,0 1 1 0 0,-1-1-1 0 0,1 1 0 0 0,0-1 1 0 0,-1 0-1 0 0,1 1 1 0 0,-2-2-28 0 0,-1-13 111 0 0,-4 10 27 0 0,5 5-6614 0 0,2 2 6465 0 0,0 0-5778 0 0</inkml:trace>
  <inkml:trace contextRef="#ctx0" brushRef="#br2" timeOffset="35464.957">19104 8445 11024 0 0,'0'0'248'0'0,"0"0"34"0"0,0 0 22 0 0,-13 3 78 0 0,2 3 109 0 0,0-1 0 0 0,0 0 0 0 0,-1 0 0 0 0,-7 1-491 0 0,-23 9 1221 0 0,39-13-993 0 0,0-1 0 0 0,1 1 1 0 0,-1 0-1 0 0,0 0 0 0 0,1 0 0 0 0,0 1 1 0 0,-1-1-1 0 0,1 1-228 0 0,-8 7 732 0 0,9-9-424 0 0,1-1-84 0 0,0 0-37 0 0,0 2-154 0 0,0 0 0 0 0,1 0 1 0 0,-1 0-1 0 0,1 0 0 0 0,0 0 0 0 0,-1 0 0 0 0,1-1 0 0 0,0 1 0 0 0,0 0 1 0 0,0 0-1 0 0,1-1 0 0 0,-1 1 0 0 0,0 0 0 0 0,1-1 0 0 0,-1 0 0 0 0,1 1 1 0 0,-1-1-1 0 0,1 0 0 0 0,0 0 0 0 0,-1 1 0 0 0,1-1 0 0 0,1 0-33 0 0,4 3 47 0 0,0-1 0 0 0,0 0 0 0 0,1 0 0 0 0,-1 0 0 0 0,2-1-47 0 0,20 6 309 0 0,19 1-309 0 0,-20-10-25 0 0,-23 1-74 0 0,0-1-1 0 0,-1 1 1 0 0,1 0-1 0 0,0 0 0 0 0,-1 1 1 0 0,3 0 99 0 0,-6-1-77 0 0,-1 0 0 0 0,1 1 0 0 0,0-1 0 0 0,-1 0 0 0 0,1 0 1 0 0,0 0-1 0 0,-1 0 0 0 0,1 0 0 0 0,-1 0 0 0 0,1 0 0 0 0,0 0 1 0 0,-1 0-1 0 0,1 0 0 0 0,0 0 0 0 0,-1 0 0 0 0,1 0 0 0 0,-1-1 0 0 0,1 1 1 0 0,0 0-1 0 0,-1 0 0 0 0,1-1 0 0 0,-1 1 0 0 0,1 0 0 0 0,-1-1 0 0 0,1 1 77 0 0,-1-1-930 0 0,0 1-921 0 0,0 0-3575 0 0</inkml:trace>
  <inkml:trace contextRef="#ctx0" brushRef="#br2" timeOffset="35968.017">18049 8703 8696 0 0,'0'0'197'0'0,"0"0"24"0"0,0 0 18 0 0,0 0 18 0 0,0 0 46 0 0,0 0 17 0 0,0 0 7 0 0,0 0 55 0 0,0 0 230 0 0,0 0 100 0 0,9 2 1155 0 0,19-6 1158 0 0,22 1-3025 0 0,17-3 1016 0 0,-17 1-182 0 0,20 1-834 0 0,21-1 494 0 0,28-1-81 0 0,10-2 15 0 0,153-11 293 0 0,-232 16-706 0 0,-13 3-14 0 0,-24 1 12 0 0,-1-1-1 0 0,0-1 1 0 0,1 0 0 0 0,-1-1-1 0 0,3-1-12 0 0,-11 3 11 0 0,0-1-1 0 0,1 1 0 0 0,-1 0 0 0 0,1 0 0 0 0,-1 0 1 0 0,2 0-11 0 0,-3 1-317 0 0,1-1 0 0 0,0 0 1 0 0,0 0-1 0 0,0 0 0 0 0,-1 0 1 0 0,1-1-1 0 0,0 1 0 0 0,1-2 317 0 0,-2 0-4629 0 0,-2 2-1421 0 0</inkml:trace>
  <inkml:trace contextRef="#ctx0" brushRef="#br2" timeOffset="36783.532">18243 8911 10016 0 0,'-7'0'429'0'0,"6"0"48"0"0,8 0-258 0 0,-7 0-168 0 0,1 0 0 0 0,-1 0-1 0 0,0 1 1 0 0,1-1 0 0 0,-1 0 0 0 0,0 0 0 0 0,1 1-1 0 0,-1-1 1 0 0,0 0 0 0 0,1 1 0 0 0,-1-1 0 0 0,0 1-1 0 0,1-1 1 0 0,-1 0 0 0 0,0 1 0 0 0,0-1 0 0 0,0 1-1 0 0,1-1 1 0 0,-1 1 0 0 0,0-1 0 0 0,0 0 0 0 0,0 1 0 0 0,0-1-1 0 0,0 1 1 0 0,0-1 0 0 0,0 1 0 0 0,0-1 0 0 0,0 1-51 0 0,0 13 1120 0 0,-3-2-540 0 0,0-1 1 0 0,-1 0 0 0 0,-1-1 0 0 0,0 1 0 0 0,0-1 0 0 0,-1 1-581 0 0,-5 10 534 0 0,1-2-144 0 0,3-3-144 0 0,-1-1-1 0 0,-1 1 0 0 0,-4 4-245 0 0,3-3 39 0 0,-5 15 354 0 0,14-31-325 0 0,1-1 4 0 0,6-12 57 0 0,-1-4-551 0 0,0-1 0 0 0,5-7 422 0 0,5-16-819 0 0,-2 0-1 0 0,3-18 820 0 0,-13 52 0 0 0,-1 1-16 0 0,-2 4-60 0 0,0 1 2 0 0,0 0 8 0 0,1 1 65 0 0,0 0-1 0 0,1 0 1 0 0,-1 0-1 0 0,0 0 1 0 0,0 0-1 0 0,1 0 1 0 0,-1 0-1 0 0,1-1 1 0 0,-1 1-1 0 0,1-1 2 0 0,6 5 15 0 0,19 17-15 0 0,11 14 0 0 0,-12-11 0 0 0,13 9 0 0 0,-23-22-13 0 0,4 4 25 0 0,0-2 0 0 0,12 7-12 0 0,-30-20 7 0 0,0 0-1 0 0,-1 0 1 0 0,1 0-1 0 0,0 1 1 0 0,-1-1-1 0 0,1 1 1 0 0,-1-1-1 0 0,1 1 1 0 0,-1 0-1 0 0,1 0-6 0 0,-2-1 64 0 0,0-1 51 0 0,0 0 93 0 0,0 0 17 0 0,0 0-1 0 0,-7 8 214 0 0,6-7-402 0 0,0 1-1 0 0,0-1 1 0 0,-1 1 0 0 0,1-1-1 0 0,-1 0 1 0 0,1 1-1 0 0,-1-1 1 0 0,1 0 0 0 0,-1 0-1 0 0,0 0 1 0 0,1-1 0 0 0,-3 2-36 0 0,-11 2 50 0 0,0-1 0 0 0,0 0-1 0 0,-1-1 1 0 0,1 0 0 0 0,-6-1-50 0 0,-9 1-3 0 0,-58 5 3 0 0,-12-3 0 0 0,50-9-2160 0 0,50 5 1585 0 0</inkml:trace>
  <inkml:trace contextRef="#ctx0" brushRef="#br2" timeOffset="37624.866">18632 8891 10680 0 0,'0'0'50'0'0,"0"0"1"0"0,-1 0 0 0 0,1 0-1 0 0,0-1 1 0 0,0 1 0 0 0,-1 0-1 0 0,1 0 1 0 0,0 0 0 0 0,0 0-1 0 0,-1-1 1 0 0,1 1 0 0 0,0 0-1 0 0,0 0 1 0 0,0-1 0 0 0,-1 1-1 0 0,1 0 1 0 0,0 0 0 0 0,0-1-1 0 0,0 1 1 0 0,0 0 0 0 0,0-1-1 0 0,0 1 1 0 0,0 0-51 0 0,0-1-228 0 0,1-1 466 0 0,0 0 1 0 0,0 1-1 0 0,1-1 0 0 0,-1 1 0 0 0,0 0 0 0 0,1-1 1 0 0,-1 1-1 0 0,0 0 0 0 0,1 0 0 0 0,0 0 0 0 0,-1 0 1 0 0,2-1-239 0 0,12 4 914 0 0,-13-2-844 0 0,1 0-1 0 0,-1 0 1 0 0,0 1-1 0 0,1-1 1 0 0,-1 1-1 0 0,1-1 0 0 0,-1 1 1 0 0,0 0-1 0 0,1 0 1 0 0,-1 0-1 0 0,0 0 1 0 0,1 0-70 0 0,16 14 421 0 0,1 1 0 0 0,-2 0 1 0 0,0 1-1 0 0,-1 1 1 0 0,10 14-422 0 0,-22-25 76 0 0,1-1-8 0 0,2 3 43 0 0,0 1 0 0 0,0 0-1 0 0,2 6-110 0 0,-3-4 104 0 0,0 0 0 0 0,-1 0 0 0 0,-1 0 0 0 0,0 0 0 0 0,3 12-104 0 0,-8-20 11 0 0,0-1 0 0 0,0 1-1 0 0,0 0 1 0 0,0 0 0 0 0,0-1-1 0 0,-1 1 1 0 0,1 0 0 0 0,-2 1-11 0 0,2-4 66 0 0,0-1 16 0 0,0 0 4 0 0,0 0 2 0 0,0 0 0 0 0,0 0 2 0 0,3-12 172 0 0,1-7-74 0 0,-4 17-159 0 0,1-1 0 0 0,-1 0 1 0 0,1 0-1 0 0,-1 1 0 0 0,1-1 0 0 0,0 0 0 0 0,1 0-29 0 0,2-8 57 0 0,0 0 0 0 0,-1 0 0 0 0,0 0 0 0 0,-1-1 0 0 0,0 1 0 0 0,-1-1-1 0 0,0-3-56 0 0,5-32 74 0 0,-4 34-36 0 0,0 0 0 0 0,-2 0 0 0 0,1 0-1 0 0,-2 0 1 0 0,1 1 0 0 0,-2-4-38 0 0,-4-27 149 0 0,6 41-149 0 0,-1-9 0 0 0,1 10 6 0 0,0 1 0 0 0,0 0-1 0 0,-1-1 1 0 0,1 1 0 0 0,0 0-1 0 0,0 0 1 0 0,0-1 0 0 0,0 1-1 0 0,0 0 1 0 0,-1-1 0 0 0,1 1 0 0 0,0 0-1 0 0,0 0 1 0 0,-1-1 0 0 0,1 1-1 0 0,0 0 1 0 0,0 0 0 0 0,-1 0-1 0 0,1-1 1 0 0,0 1 0 0 0,0 0-1 0 0,-1 0 1 0 0,1 0-6 0 0,-3-2-3807 0 0,4 4-2652 0 0</inkml:trace>
  <inkml:trace contextRef="#ctx0" brushRef="#br2" timeOffset="38326.092">19113 9017 14448 0 0,'0'0'424'0'0,"0"0"-4"0"0,4 6 280 0 0,-11 39-500 0 0,1 5 375 0 0,6-49-447 0 0,-4 9 609 0 0,5-5-216 0 0,6-7-352 0 0,-1-3-196 0 0,0-1 0 0 0,-1 1-1 0 0,0-1 1 0 0,0 0 0 0 0,0-1-1 0 0,-1 1 1 0 0,2-3 27 0 0,-2 1-202 0 0,1 1 0 0 0,0 1 0 0 0,0-1 0 0 0,0 1 0 0 0,1 0 0 0 0,6-5 202 0 0,-4 5-258 0 0,-3 1 139 0 0,1 1 0 0 0,-1 1 0 0 0,1-1-1 0 0,0 1 1 0 0,0 0 0 0 0,1 0 119 0 0,-7 2-1 0 0,1 1 1 0 0,0 0-1 0 0,0-1 0 0 0,0 1 0 0 0,0 0 1 0 0,0 0-1 0 0,0 0 0 0 0,0-1 0 0 0,0 1 1 0 0,0 0-1 0 0,0 0 0 0 0,0 1 0 0 0,0-1 1 0 0,0 0-1 0 0,0 0 0 0 0,0 0 1 0 0,0 1-1 0 0,0-1 0 0 0,0 0 0 0 0,-1 1 1 0 0,1-1-1 0 0,0 1 0 0 0,0 0 1 0 0,2 0-1 0 0,-1 0 8 0 0,0 0 1 0 0,0-1 0 0 0,-1 1 0 0 0,1 0-1 0 0,0 0 1 0 0,-1 0 0 0 0,1 0 0 0 0,-1 1-1 0 0,1-1 1 0 0,-1 0 0 0 0,0 1 0 0 0,1-1-1 0 0,-1 1 1 0 0,0-1 0 0 0,0 1 0 0 0,0 0-1 0 0,0-1 1 0 0,0 1 0 0 0,0 0-8 0 0,0 3 110 0 0,0-1 1 0 0,0 1 0 0 0,-1 0-1 0 0,1-1 1 0 0,-1 1-1 0 0,0 4-110 0 0,4 15 587 0 0,-3-22-504 0 0,-1 1 1 0 0,1-1-1 0 0,-1 0 1 0 0,1 1 0 0 0,-1-1-1 0 0,0 0 1 0 0,0 1-1 0 0,0-1 1 0 0,0 0-1 0 0,0 1 1 0 0,0-1-1 0 0,-1 2-83 0 0,-4 9 701 0 0,3-9-605 0 0,3-7 346 0 0,1-7-131 0 0,-2 9-314 0 0,0 0-1 0 0,0 0 1 0 0,0 0-1 0 0,0 0 1 0 0,0 0-1 0 0,1 0 1 0 0,-1 0-1 0 0,0 0 1 0 0,1 0-1 0 0,-1 0 1 0 0,1 0-1 0 0,-1 0 1 0 0,1 0-1 0 0,-1 0 1 0 0,1 0-1 0 0,0 1 1 0 0,-1-1-1 0 0,1 0 4 0 0,2-3-149 0 0,0 1 1 0 0,0-1-1 0 0,-1 0 0 0 0,1 0 0 0 0,0-2 149 0 0,-1 2-112 0 0,0 0 1 0 0,1 0-1 0 0,-1 0 0 0 0,1 1 0 0 0,2-3 112 0 0,-2 3-96 0 0,27-23-1069 0 0,-28 24 1177 0 0,0 1 1 0 0,0-1-1 0 0,1 1 1 0 0,-1 0-1 0 0,1 0 0 0 0,0 0 1 0 0,-1 0-1 0 0,1 0 1 0 0,-1 1-1 0 0,1-1 1 0 0,0 1-1 0 0,0 0 0 0 0,-1 0-12 0 0,1 0 73 0 0,-1 1-1 0 0,0 0 0 0 0,0 0 1 0 0,1 0-1 0 0,-1 0 0 0 0,0 1 1 0 0,0-1-1 0 0,0 0 0 0 0,0 1 0 0 0,-1 0 1 0 0,1-1-1 0 0,0 1 0 0 0,-1 0 1 0 0,1 0-1 0 0,-1 0 0 0 0,2 1-72 0 0,2 4 262 0 0,-1-3-63 0 0,-1 1 0 0 0,0-1 1 0 0,0 0-1 0 0,-1 1 0 0 0,0-1 0 0 0,1 1 0 0 0,-1 0 0 0 0,0 1-199 0 0,9 18 929 0 0,-8-18-744 0 0,-1-1 1 0 0,1 0-1 0 0,-1 1 0 0 0,0 0 0 0 0,0 0-185 0 0,10 30 161 0 0,-11-31-294 0 0,1 2-1548 0 0,-2-2 639 0 0</inkml:trace>
  <inkml:trace contextRef="#ctx0" brushRef="#br2" timeOffset="49579.776">13856 10503 7256 0 0,'0'0'165'0'0,"0"0"22"0"0,0 0 7 0 0,-6-3 12 0 0,3 3-137 0 0,2-1 66 0 0,0 1-1 0 0,0 0 1 0 0,0 0-1 0 0,0-1 1 0 0,0 1-1 0 0,1 0 1 0 0,-1-1 0 0 0,0 1-1 0 0,0-1 1 0 0,0 1-1 0 0,1-1 1 0 0,-1 1-1 0 0,0-1 1 0 0,0 0 0 0 0,1 1-1 0 0,-1-1 1 0 0,1 0-1 0 0,-1 0 1 0 0,1 1-1 0 0,-1-1 1 0 0,1 0-1 0 0,-1 0 1 0 0,1 0 0 0 0,-1 0-1 0 0,1 0 1 0 0,0 1-1 0 0,0-1 1 0 0,-1 0-1 0 0,1 0 1 0 0,0 0 0 0 0,0 0-1 0 0,0 0 1 0 0,0 0-1 0 0,0 0-134 0 0,0-2 186 0 0,0 0 1 0 0,0 0-1 0 0,0 0 0 0 0,0 0 0 0 0,1 1 1 0 0,-1-1-1 0 0,1 0 0 0 0,0 0 0 0 0,-1 1 1 0 0,1-1-1 0 0,1-1-186 0 0,1 0 37 0 0,-1 0 1 0 0,1 1-1 0 0,-1-1 0 0 0,1 1 1 0 0,0 0-1 0 0,1-1 0 0 0,-1 2 1 0 0,1-1-1 0 0,-1 0 0 0 0,1 1 1 0 0,0-1-1 0 0,0 1 0 0 0,0 0 1 0 0,0 0-1 0 0,0 1 0 0 0,0-1 1 0 0,1 1-1 0 0,-1 0 0 0 0,0 0 1 0 0,1 0-1 0 0,-1 1 0 0 0,1-1 1 0 0,-1 1-1 0 0,1 0 0 0 0,-1 1 1 0 0,1-1-1 0 0,-1 1 0 0 0,0 0 1 0 0,1 0-1 0 0,-1 0 0 0 0,0 1 1 0 0,0-1-1 0 0,1 1 0 0 0,-1 0 1 0 0,-1 0-1 0 0,1 0 0 0 0,0 1 0 0 0,1 1-36 0 0,1 0 125 0 0,1 0 1 0 0,0 0 0 0 0,0-1 0 0 0,0 0-1 0 0,0 0 1 0 0,0 0 0 0 0,0-1 0 0 0,1 0 0 0 0,-1 0-1 0 0,1-1 1 0 0,-1 0 0 0 0,1-1 0 0 0,0 1 0 0 0,-1-2-1 0 0,1 1 1 0 0,0-1 0 0 0,-1 0 0 0 0,1 0 0 0 0,-1-1-1 0 0,3-1-126 0 0,2 0 119 0 0,-6 2-61 0 0,0-1 0 0 0,-1 0-1 0 0,1 1 1 0 0,-1-2 0 0 0,1 1 0 0 0,-1-1 0 0 0,0 0 0 0 0,0 0-1 0 0,0 0 1 0 0,0-1 0 0 0,2-2-58 0 0,40-48 239 0 0,-32 36-225 0 0,0-4-50 0 0,-12 16-646 0 0,0 1 0 0 0,1 0 0 0 0,0 0 0 0 0,2-2 682 0 0,0 1-6147 0 0</inkml:trace>
  <inkml:trace contextRef="#ctx0" brushRef="#br2" timeOffset="49997.628">13934 10631 11600 0 0,'-16'-9'1261'0'0,"15"8"-1244"0"0,1 1 0 0 0,-1-1 0 0 0,0 1 0 0 0,1-1 0 0 0,-1 0 0 0 0,0 1 0 0 0,1-1 0 0 0,-1 0 0 0 0,1 0 0 0 0,-1 1 0 0 0,1-1 0 0 0,-1 0 0 0 0,1 0 0 0 0,0 0 0 0 0,-1 0 1 0 0,1 1-1 0 0,0-1 0 0 0,0 0-17 0 0,0-2 99 0 0,0 1 0 0 0,1-1 0 0 0,0 1 0 0 0,-1-1 0 0 0,1 1 0 0 0,0-1 0 0 0,0 1 0 0 0,1 0 0 0 0,-1 0 0 0 0,0 0 0 0 0,1 0 0 0 0,-1 0 1 0 0,1 0-1 0 0,0 0 0 0 0,0 0 0 0 0,-1 0 0 0 0,1 1 0 0 0,0-1 0 0 0,1 1 0 0 0,1-2-99 0 0,3-1 173 0 0,1-1 0 0 0,0 1 0 0 0,0 1 0 0 0,0-1 0 0 0,4 0-173 0 0,-5 2 65 0 0,0-1 0 0 0,0 2-1 0 0,-1-1 1 0 0,1 1 0 0 0,0 0-1 0 0,0 0 1 0 0,0 1 0 0 0,0 0-1 0 0,0 1 1 0 0,0-1-1 0 0,0 1 1 0 0,0 0 0 0 0,0 1-1 0 0,6 2-64 0 0,34 17 152 0 0,-39-17-110 0 0,1 1 0 0 0,0-1 0 0 0,0-1 0 0 0,0 1 0 0 0,4-1-42 0 0,-8-2-13 0 0,0 0 1 0 0,1 0-1 0 0,-1-1 0 0 0,1 0 0 0 0,-1 0 1 0 0,1 0-1 0 0,-1-1 0 0 0,1 0 0 0 0,-1 0 1 0 0,0 0-1 0 0,3-1 13 0 0,8-4-2041 0 0,-7 4 837 0 0</inkml:trace>
  <inkml:trace contextRef="#ctx0" brushRef="#br2" timeOffset="50400.524">14854 9923 6000 0 0,'0'0'174'0'0,"0"0"78"0"0,0 0 220 0 0,0 0 96 0 0,0 0 22 0 0,0 0 23 0 0,0 0 90 0 0,-12 3 1486 0 0,4 2-1910 0 0,0 0-1 0 0,0 0 1 0 0,0 1-1 0 0,0 0 1 0 0,1 0-1 0 0,0 1 1 0 0,0 0-1 0 0,1 0 1 0 0,0 0-1 0 0,0 1 1 0 0,-2 4-279 0 0,-8 14 756 0 0,1 1 1 0 0,-11 28-757 0 0,14-25 184 0 0,1 1 0 0 0,1 0 0 0 0,1 1 0 0 0,2 0 0 0 0,2 0 0 0 0,0 1-184 0 0,5-28 54 0 0,-4 21 149 0 0,2 1 0 0 0,0 0 0 0 0,2 0 0 0 0,1 0 0 0 0,3 15-203 0 0,1-5 128 0 0,-4-24-73 0 0,1 0 1 0 0,0 0 0 0 0,1-1-1 0 0,1 1 1 0 0,0 2-56 0 0,-1-8 37 0 0,1 0 0 0 0,-1 0-1 0 0,1 0 1 0 0,0 0 0 0 0,1-1 0 0 0,2 3-37 0 0,-6-7-45 0 0,1 0 0 0 0,0 0 0 0 0,0 0 1 0 0,1 0-1 0 0,-1 0 0 0 0,0 0 0 0 0,1-1 0 0 0,-1 1 0 0 0,1-1 0 0 0,-1 0 0 0 0,1 0 0 0 0,-1 0 0 0 0,1 0 0 0 0,0 0 0 0 0,0 0 1 0 0,-1-1-1 0 0,1 1 0 0 0,0-1 0 0 0,0 0 45 0 0,7 1-4380 0 0,-1 1-1509 0 0</inkml:trace>
  <inkml:trace contextRef="#ctx0" brushRef="#br2" timeOffset="51114.451">15075 10146 5904 0 0,'-3'1'-108'0'0,"-5"1"678"0"0,8-1-556 0 0,0-1-1 0 0,0 0 1 0 0,0 0-1 0 0,0 0 1 0 0,0 0 0 0 0,0 0-1 0 0,0 1 1 0 0,0-1-1 0 0,0 0 1 0 0,0 0-1 0 0,0 0 1 0 0,0 0-1 0 0,0 0 1 0 0,0 0-1 0 0,0 1 1 0 0,1-1-1 0 0,-1 0 1 0 0,0 0-1 0 0,0 0 1 0 0,0 0-1 0 0,0 0 1 0 0,0 0 0 0 0,0 0-1 0 0,0 0 1 0 0,0 1-1 0 0,0-1 1 0 0,0 0-1 0 0,1 0 1 0 0,-1 0-1 0 0,0 0 1 0 0,0 0-1 0 0,0 0 1 0 0,0 0-1 0 0,0 0 1 0 0,0 0-1 0 0,1 0 1 0 0,-1 0-1 0 0,0 0 1 0 0,0 0 0 0 0,0 0-1 0 0,0 0 1 0 0,0 0-1 0 0,0 0 1 0 0,1 0-1 0 0,-1 0 1 0 0,0 0-1 0 0,0 0 1 0 0,0 0-14 0 0,10 14 1408 0 0,-7-12-1267 0 0,-1 0 0 0 0,0 1 0 0 0,0-1 0 0 0,0 1 0 0 0,-1-1 0 0 0,1 1 0 0 0,-1 0 0 0 0,1 1-141 0 0,10 14 654 0 0,-10-15-537 0 0,1 0-1 0 0,-1 1 1 0 0,0-1-1 0 0,0 1 1 0 0,-1 0-1 0 0,1-1 1 0 0,-1 1-1 0 0,0 0 1 0 0,1 1-117 0 0,4 13 310 0 0,-5-13-230 0 0,1 0 0 0 0,-1-1 0 0 0,0 1 0 0 0,0 0 0 0 0,-1 0 0 0 0,0 0 0 0 0,0 4-80 0 0,1 9 192 0 0,-1-11-127 0 0,0-1-1 0 0,0 1 1 0 0,-1-1 0 0 0,0 0-1 0 0,0 0 1 0 0,-1 1-65 0 0,-3 29 255 0 0,-4 47 642 0 0,8-66-750 0 0,2 13 98 0 0,-2-27-405 0 0,1-1 279 0 0,0-1 0 0 0,0 1 0 0 0,0-1 0 0 0,0 0 1 0 0,0 1-1 0 0,0-1 0 0 0,0 0 0 0 0,0 1 0 0 0,0-1 0 0 0,1 2-119 0 0,-1-3 32 0 0,0 0 0 0 0,0 1-1 0 0,0-1 1 0 0,1 0 0 0 0,-1 0 0 0 0,0 1-1 0 0,0-1 1 0 0,0 0 0 0 0,1 0-1 0 0,-1 1 1 0 0,0-1 0 0 0,0 0-1 0 0,1 0 1 0 0,-1 0 0 0 0,0 1-1 0 0,1-1 1 0 0,-1 0 0 0 0,0 0-1 0 0,1 0 1 0 0,-1 0 0 0 0,0 0-1 0 0,1 0-31 0 0,13-2 227 0 0,-6-2-153 0 0,0-1 0 0 0,0 1 0 0 0,0-1 1 0 0,0-1-1 0 0,-1 0 0 0 0,3-2-74 0 0,38-40 646 0 0,-37 35-468 0 0,-1-1 0 0 0,0 0-1 0 0,0-1 1 0 0,-2 0-1 0 0,2-3-177 0 0,0-9 228 0 0,-9 21-176 0 0,1 1 0 0 0,0-1 0 0 0,1 1 0 0 0,-1 0 0 0 0,1-1-52 0 0,1 0 57 0 0,-1 2-7 0 0,0-1 0 0 0,-1 1 0 0 0,0 0-1 0 0,0-1 1 0 0,0 1 0 0 0,0-1-1 0 0,-1 1 1 0 0,0-2-50 0 0,1 1 49 0 0,-1 1 1 0 0,1 0-1 0 0,0 0 0 0 0,0 0 0 0 0,0 0 1 0 0,2-3-50 0 0,-2 3 38 0 0,1 1 0 0 0,-1-1 0 0 0,-1 0 0 0 0,1 1-1 0 0,0-1 1 0 0,-1 0 0 0 0,1-4-38 0 0,-2 6 12 0 0,1 0 0 0 0,-1 0 0 0 0,0-1-1 0 0,1 1 1 0 0,0 0 0 0 0,-1 0 0 0 0,1 0-1 0 0,0 0 1 0 0,0 1 0 0 0,0-1-1 0 0,1 0 1 0 0,-1 0 0 0 0,0 0 0 0 0,1 1-1 0 0,0-1-11 0 0,-2 1 3 0 0,0 1-1 0 0,0 0 0 0 0,1 0 0 0 0,-1 0 0 0 0,0 0 1 0 0,0 0-1 0 0,0-1 0 0 0,1 1 0 0 0,-1 0 1 0 0,0 0-1 0 0,0 0 0 0 0,0-1 0 0 0,0 1 0 0 0,1 0 1 0 0,-1 0-1 0 0,0-1 0 0 0,0 1 0 0 0,0 0 1 0 0,0 0-1 0 0,0-1 0 0 0,0 1 0 0 0,0 0 0 0 0,0-1 1 0 0,0 1-1 0 0,0 0 0 0 0,0 0 0 0 0,0-1 1 0 0,0 1-1 0 0,0 0 0 0 0,0 0 0 0 0,0-1 0 0 0,0 1 1 0 0,0-1-3 0 0,0 0 7 0 0,-1 0 1 0 0,1 0-1 0 0,0 0 1 0 0,0-1-1 0 0,0 1 1 0 0,-1 0 0 0 0,1 0-1 0 0,1-1 1 0 0,-1 1-1 0 0,0 0 1 0 0,0 0-1 0 0,0 0 1 0 0,1-1 0 0 0,-1 1-1 0 0,0 0-7 0 0,1 0 8 0 0,-1 0-6 0 0,0 1-1 0 0,0 0 0 0 0,0-1 0 0 0,0 1 0 0 0,0 0 0 0 0,0-1 0 0 0,0 1 0 0 0,0 0 1 0 0,0-1-1 0 0,0 1 0 0 0,0 0 0 0 0,0-1 0 0 0,0 1 0 0 0,0 0 0 0 0,0-1 0 0 0,0 1 1 0 0,0 0-1 0 0,-1-1 0 0 0,1 1 0 0 0,0 0 0 0 0,0-1 0 0 0,0 1 0 0 0,-1 0 0 0 0,1 0 0 0 0,0-1 1 0 0,0 1-1 0 0,-1 0-1 0 0,1-1-156 0 0,-1 1 0 0 0,1 0 1 0 0,-1-1-1 0 0,1 1 0 0 0,0-1 1 0 0,-1 1-1 0 0,1 0 0 0 0,-1 0 1 0 0,0-1-1 0 0,1 1 0 0 0,-1 0 1 0 0,1 0-1 0 0,-1 0 0 0 0,1 0 0 0 0,-1-1 1 0 0,0 1-1 0 0,0 0 156 0 0,1 0-6330 0 0</inkml:trace>
  <inkml:trace contextRef="#ctx0" brushRef="#br2" timeOffset="51374.145">15384 10500 10824 0 0,'-2'1'117'0'0,"0"1"1"0"0,0 0 0 0 0,0 0-1 0 0,0 0 1 0 0,0 0 0 0 0,0 1-1 0 0,1-1 1 0 0,-1 0 0 0 0,1 1-118 0 0,-8 9 122 0 0,6-8-119 0 0,1 0 1 0 0,-1 0-1 0 0,1 1 0 0 0,1-1 0 0 0,-1 1 1 0 0,0-1-1 0 0,1 1 0 0 0,0 1-3 0 0,-10 25 59 0 0,-5 13 555 0 0,16-42-533 0 0,-1 0 0 0 0,1 0 0 0 0,-1 1 0 0 0,1-1 0 0 0,0 0 0 0 0,0 0 0 0 0,0 0 0 0 0,0 0 0 0 0,0 0 0 0 0,1 0 0 0 0,-1 1-81 0 0,1 8 858 0 0,-1-10-824 0 0,1-1 0 0 0,-1 0-1 0 0,0 1 1 0 0,1-1 0 0 0,-1 0 0 0 0,0 1 0 0 0,1-1 0 0 0,-1 0 0 0 0,1 1 0 0 0,-1-1-1 0 0,0 0 1 0 0,1 0 0 0 0,-1 0 0 0 0,1 1 0 0 0,-1-1 0 0 0,1 0 0 0 0,-1 0-1 0 0,1 0 1 0 0,-1 0 0 0 0,1 0 0 0 0,-1 0 0 0 0,1 0 0 0 0,-1 0 0 0 0,1 0-1 0 0,0 0-33 0 0,16 0 271 0 0,-15 0-289 0 0,2 0 51 0 0,0-1 1 0 0,0 0 0 0 0,0 0 0 0 0,0 0 0 0 0,-1 0-1 0 0,1 0 1 0 0,0-1-34 0 0,14-4 84 0 0,-14 5-66 0 0,0 0 1 0 0,-1 0 0 0 0,1-1 0 0 0,-1 1 0 0 0,0-1 0 0 0,1 0 0 0 0,-1 0-1 0 0,0 0 1 0 0,0 0 0 0 0,0 0 0 0 0,0-1 0 0 0,0 0 0 0 0,-1 1 0 0 0,1-2-19 0 0,-1 2 13 0 0,0 1 0 0 0,0-1 0 0 0,0 1 1 0 0,0-1-1 0 0,1 1 0 0 0,-1 0 0 0 0,0 0 1 0 0,2-1-14 0 0,-2 1 10 0 0,-1 1 0 0 0,1-1 0 0 0,0 0 0 0 0,-1 0 0 0 0,1 1 0 0 0,-1-1 0 0 0,1-1 0 0 0,-1 1 0 0 0,1 0 0 0 0,-1 0 0 0 0,0 0 0 0 0,0-1 0 0 0,1 1-1 0 0,-1-1 1 0 0,0 0-9 0 0,8-8 58 0 0,-2 1-11 0 0,-7 8-45 0 0,0 1 0 0 0,0-1-1 0 0,0 1 1 0 0,0-1 0 0 0,0 1 0 0 0,0-1-1 0 0,0 1 1 0 0,-1-1 0 0 0,1 1 0 0 0,0-1-1 0 0,0 1 1 0 0,0-1 0 0 0,-1 1-1 0 0,1 0 1 0 0,0-1 0 0 0,0 1 0 0 0,-1-1-1 0 0,1 1 1 0 0,-1 0 0 0 0,1-1-1 0 0,0 1 1 0 0,-1 0 0 0 0,1-1 0 0 0,0 1-1 0 0,-1 0 1 0 0,1 0 0 0 0,-1-1-3 0 0,-2-1-297 0 0,1 0 320 0 0,0 1 0 0 0,-1-1 0 0 0,1 1 1 0 0,0 0-1 0 0,0-1 0 0 0,-1 1 1 0 0,1 0-1 0 0,-1 0 0 0 0,1 1 0 0 0,-1-1 1 0 0,-1 0-24 0 0,-15 2-4644 0 0,9 1-468 0 0</inkml:trace>
  <inkml:trace contextRef="#ctx0" brushRef="#br2" timeOffset="52310.346">16062 9876 10912 0 0,'0'0'248'0'0,"0"0"34"0"0,0 0 20 0 0,0 0-38 0 0,-1 8-160 0 0,-10 13 719 0 0,-2 0 0 0 0,-12 16-823 0 0,14-15 378 0 0,9-18-302 0 0,1-1 0 0 0,-1 1 0 0 0,0 0 0 0 0,0-1 0 0 0,0 1 0 0 0,-2 1-76 0 0,1-2 45 0 0,-1 1 47 0 0,1 0-1 0 0,0 0 0 0 0,0 0 1 0 0,0 0-1 0 0,0 1 1 0 0,0-1-1 0 0,1 1 1 0 0,0-1-1 0 0,0 1 1 0 0,-1 4-92 0 0,-13 32 394 0 0,13-34-394 0 0,-1 1-1 0 0,1-1 1 0 0,1 1-1 0 0,-1 0 1 0 0,0 7 0 0 0,3-12 0 0 0,-1 2-1 0 0,-9 8 12 0 0,10-7 227 0 0,0-5 60 0 0,0-4-157 0 0,0 0-117 0 0,1 1-1 0 0,-1-1 0 0 0,1 0 0 0 0,0 1 0 0 0,0-1 0 0 0,0 1 0 0 0,0 0 0 0 0,1-2-23 0 0,6-16-71 0 0,-7 15 12 0 0,1 1 0 0 0,0-1 0 0 0,0 1 0 0 0,1 0 0 0 0,-1 0 0 0 0,1 0 0 0 0,0 0 0 0 0,0 0 0 0 0,1 0 59 0 0,15-23-656 0 0,-3 0 42 0 0,-8 13 443 0 0,-1 1 1 0 0,0-1-1 0 0,0-1 171 0 0,6-9-100 0 0,-11 20 93 0 0,0 1 0 0 0,0-1 0 0 0,0 1-1 0 0,0-1 1 0 0,-1 0 0 0 0,0 0 0 0 0,1 0 0 0 0,-1 0 0 0 0,0-1 7 0 0,4-10-92 0 0,-5 11 40 0 0,0 3 108 0 0,0 1 12 0 0,1 1-60 0 0,0 0 1 0 0,0 0 0 0 0,0 1-1 0 0,0-1 1 0 0,-1 0 0 0 0,1 1 0 0 0,0-1-1 0 0,-1 1 1 0 0,1-1 0 0 0,-1 0-1 0 0,1 1 1 0 0,-1 0-9 0 0,0-1 13 0 0,0-1-13 0 0,7 20 71 0 0,-1 1 0 0 0,-2-1 0 0 0,2 11-71 0 0,3 12 39 0 0,0-9-24 0 0,6 23-15 0 0,-8-38 0 0 0,-2 1 0 0 0,-1 0 0 0 0,-3-16 30 0 0,0 0 0 0 0,-1 0 0 0 0,0 0 0 0 0,0 0 0 0 0,0-1 0 0 0,0 1 0 0 0,-1 0 0 0 0,0 1-30 0 0,1-4 49 0 0,-1 1 1 0 0,1 0 0 0 0,-1 0 0 0 0,0-1 0 0 0,1 1-1 0 0,-1-1 1 0 0,0 1 0 0 0,0-1 0 0 0,0 1-1 0 0,-1-1 1 0 0,1 1 0 0 0,0-1 0 0 0,-1 0 0 0 0,1 0-1 0 0,0 0 1 0 0,-1 0 0 0 0,1 0 0 0 0,-1 0 0 0 0,0 0-1 0 0,1 0 1 0 0,-1 0 0 0 0,0-1 0 0 0,1 1 0 0 0,-1-1-1 0 0,0 1 1 0 0,0-1-50 0 0,-14 5 163 0 0,12-3-117 0 0,1-1 0 0 0,-1 0 0 0 0,0 0 0 0 0,0 0 0 0 0,-3 0-46 0 0,-36 7 81 0 0,32-6-49 0 0,0 0 1 0 0,0 0-1 0 0,-10 0-32 0 0,20-2-128 0 0,-6-2-382 0 0,5 2-3879 0 0,2 0-649 0 0</inkml:trace>
  <inkml:trace contextRef="#ctx0" brushRef="#br2" timeOffset="52791.64">16264 9931 9848 0 0,'0'0'222'0'0,"0"0"30"0"0,0 0 19 0 0,1 1-39 0 0,1 0-232 0 0,0 0 1 0 0,-1 0-1 0 0,1 0 0 0 0,0 0 0 0 0,-1 0 1 0 0,1 1-1 0 0,-1-1 0 0 0,1 1 0 0 0,-1-1 1 0 0,0 1-1 0 0,0 0 0 0 0,0-1 0 0 0,0 1 1 0 0,0 0-1 0 0,0 1 0 0 0,1 0-24 0 0,5 10 337 0 0,-1 1-1 0 0,0 0 1 0 0,-1 1 0 0 0,0-1-1 0 0,-2 1 1 0 0,3 14-313 0 0,-6-19 272 0 0,0 0 0 0 0,0 0 1 0 0,-1 0-1 0 0,-1 0 0 0 0,1 0 0 0 0,-2 3-272 0 0,-1-1 136 0 0,0 0-1 0 0,-1 0 1 0 0,0 0 0 0 0,-1 0-1 0 0,-6 8-135 0 0,5-7 208 0 0,7-13-188 0 0,-1 1 0 0 0,1-1 0 0 0,0 0 0 0 0,0 1 0 0 0,-1-1 0 0 0,1 0 0 0 0,0 1 0 0 0,0-1 0 0 0,0 0 0 0 0,-1 1 0 0 0,1-1 0 0 0,0 1 0 0 0,0-1 0 0 0,0 0 0 0 0,0 1 0 0 0,0-1 0 0 0,0 1 0 0 0,0-1 0 0 0,0 0 0 0 0,0 1 0 0 0,0-1 0 0 0,0 1 0 0 0,0-1 0 0 0,0 0 0 0 0,0 1 0 0 0,0-1 0 0 0,0 1 0 0 0,1-1 0 0 0,-1 0 0 0 0,0 1 0 0 0,0-1 0 0 0,0 0 0 0 0,1 1 0 0 0,-1-1 0 0 0,0 0 0 0 0,0 1 0 0 0,1-1 0 0 0,-1 0-20 0 0,1 1 22 0 0,1-1 1 0 0,-1 0-1 0 0,0 1 0 0 0,1-1 0 0 0,-1 0 0 0 0,0 0 1 0 0,1 0-1 0 0,-1 0 0 0 0,0 0 0 0 0,0 0 0 0 0,1-1 1 0 0,0 1-23 0 0,6-2 60 0 0,0 0 0 0 0,0-1 1 0 0,6-2-61 0 0,-3-1 94 0 0,1-1 1 0 0,-1-1-1 0 0,-1 0 1 0 0,1 0 0 0 0,-1-1-1 0 0,-1 0 1 0 0,1-1 0 0 0,1-3-95 0 0,4-4 318 0 0,-1 0-1 0 0,-1-1 1 0 0,9-15-318 0 0,-8 9 130 0 0,-1 0 1 0 0,0-2-1 0 0,0-6-130 0 0,-8 20 54 0 0,-2 1 0 0 0,0-1 0 0 0,0-1 0 0 0,-1 1 0 0 0,-1 0 0 0 0,0-1 0 0 0,0-7-54 0 0,-1 9-22 0 0,0 10-86 0 0,0 1 0 0 0,0 0-158 0 0,0 0-703 0 0,0 1-308 0 0,0 4-60 0 0</inkml:trace>
  <inkml:trace contextRef="#ctx0" brushRef="#br2" timeOffset="53099.17">16798 10009 11280 0 0,'0'0'332'0'0,"0"0"-4"0"0,-13 3-196 0 0,-1 5 409 0 0,0 0 0 0 0,-13 10-541 0 0,2-2 683 0 0,20-12-504 0 0,0 1 1 0 0,0 0-1 0 0,0 0 1 0 0,0 0-1 0 0,1 0 1 0 0,0 1-1 0 0,0-1 1 0 0,1 1-1 0 0,-1 0 1 0 0,0 2-180 0 0,4-7 32 0 0,-1 0 1 0 0,1 1 0 0 0,0-1 0 0 0,-1 0 0 0 0,1 0 0 0 0,0 0-1 0 0,0 0 1 0 0,0 1 0 0 0,-1-1 0 0 0,1 0 0 0 0,1 0 0 0 0,-1 1 0 0 0,0-1-1 0 0,0 0 1 0 0,0 0 0 0 0,1 0 0 0 0,-1 1 0 0 0,0-1 0 0 0,1 0-1 0 0,-1 0 1 0 0,1 0 0 0 0,-1 0 0 0 0,1 0 0 0 0,0 0 0 0 0,0 0-1 0 0,-1 0 1 0 0,1 0 0 0 0,0 0 0 0 0,0 0 0 0 0,0 0 0 0 0,0-1 0 0 0,0 1-1 0 0,0 0 1 0 0,0-1 0 0 0,0 1 0 0 0,0-1 0 0 0,0 1 0 0 0,0-1-1 0 0,2 1-32 0 0,5 2 77 0 0,0 0 0 0 0,1-1 0 0 0,-1 0-1 0 0,1-1 1 0 0,3 0-77 0 0,-3 1 94 0 0,25 1 0 0 0,0-1-1 0 0,15-2-93 0 0,-36 0 30 0 0,23 1-1019 0 0,-34-2-3053 0 0,-2 1-1366 0 0</inkml:trace>
  <inkml:trace contextRef="#ctx0" brushRef="#br2" timeOffset="53360.674">15922 10475 10680 0 0,'0'0'241'0'0,"0"0"38"0"0,0 0 11 0 0,0 0-28 0 0,1 0-169 0 0,9-3 26 0 0,1 0-1 0 0,-1 1 1 0 0,1 0-1 0 0,0 1 1 0 0,-1 0 0 0 0,8 1-119 0 0,67 4 1295 0 0,-84-4-1282 0 0,74 3 1129 0 0,20-5-1142 0 0,-16 1 169 0 0,180-2 607 0 0,-224 6-1839 0 0,-20-3-4250 0 0</inkml:trace>
  <inkml:trace contextRef="#ctx0" brushRef="#br2" timeOffset="54067.052">16068 10681 9760 0 0,'0'0'222'0'0,"0"0"30"0"0,-6 14 290 0 0,-14 18-542 0 0,5-9 342 0 0,12-19-205 0 0,0 0 1 0 0,1 0 0 0 0,-1 1-1 0 0,1-1 1 0 0,0 1 0 0 0,-1 2-138 0 0,1-3 108 0 0,0 0 1 0 0,0 0-1 0 0,0-1 0 0 0,0 1 1 0 0,0-1-1 0 0,-3 3-108 0 0,3-3 82 0 0,-1 0 0 0 0,1 1 0 0 0,0-1 0 0 0,0 1 0 0 0,0 0 0 0 0,0-1 0 0 0,0 3-82 0 0,0 1 145 0 0,0 0 0 0 0,-1 0 0 0 0,0 0 0 0 0,0-1 0 0 0,-1 1 0 0 0,0-1 1 0 0,-4 6-146 0 0,7-11 36 0 0,0 1 1 0 0,0 0 0 0 0,0 0 0 0 0,1 0-1 0 0,-1-1 1 0 0,0 1 0 0 0,1 0 0 0 0,-1 0 0 0 0,1 0-1 0 0,-1 0 1 0 0,1 0 0 0 0,0 1-37 0 0,0-1 36 0 0,0 0 0 0 0,-1-1 0 0 0,1 1-1 0 0,0 0 1 0 0,-1 0 0 0 0,1 0 0 0 0,-1 0 0 0 0,0-1 0 0 0,0 1 0 0 0,0 0 0 0 0,0 0 0 0 0,0-1 0 0 0,0 1 0 0 0,-1 0-36 0 0,-7 14 368 0 0,8-15-332 0 0,1 1-1 0 0,-1 0 1 0 0,0-1 0 0 0,0 1 0 0 0,0-1-1 0 0,0 0 1 0 0,0 1 0 0 0,0-1-1 0 0,0 0 1 0 0,-1 1 0 0 0,1-1-36 0 0,-3 1 248 0 0,3-3-103 0 0,6-9-28 0 0,1-3 28 0 0,-5 10-126 0 0,0 1 1 0 0,1-1 0 0 0,-1 1-1 0 0,0-1 1 0 0,1 1 0 0 0,-1-1-1 0 0,1 1 1 0 0,0 0 0 0 0,0 0-1 0 0,0-1 1 0 0,2 0-20 0 0,-2 1 2 0 0,1-1 1 0 0,-1 1-1 0 0,0 0 0 0 0,0-1 0 0 0,0 0 1 0 0,0 1-1 0 0,-1-1 0 0 0,2-2-2 0 0,19-51-59 0 0,-20 50-4 0 0,1-1 0 0 0,-1 0 0 0 0,-1 0 0 0 0,1 0-1 0 0,-1-2 64 0 0,7-25-439 0 0,-5 27 259 0 0,-1 0 0 0 0,-1-1 0 0 0,1 1 0 0 0,-1-1 1 0 0,0 1-1 0 0,0-8 180 0 0,-1 13-20 0 0,0 0 1 0 0,0 0 0 0 0,1 0-1 0 0,-1 0 1 0 0,1 0-1 0 0,0 0 1 0 0,0 0-1 0 0,0-1 20 0 0,0 1-29 0 0,0 0 0 0 0,0 0 0 0 0,0 0 0 0 0,-1 0 0 0 0,1 0 0 0 0,-1 0 0 0 0,1 0 0 0 0,-1-2 29 0 0,0 4-3 0 0,0 0 1 0 0,0-1-1 0 0,0 1 0 0 0,0 0 1 0 0,0 0-1 0 0,0-1 0 0 0,0 1 1 0 0,0 0-1 0 0,0-1 1 0 0,0 1-1 0 0,0 0 0 0 0,0-1 1 0 0,0 1-1 0 0,0 0 0 0 0,0 0 1 0 0,0-1-1 0 0,0 1 1 0 0,1 0-1 0 0,-1 0 0 0 0,0-1 1 0 0,0 1-1 0 0,0 0 0 0 0,0 0 1 0 0,1-1-1 0 0,-1 1 0 0 0,0 0 1 0 0,0 0-1 0 0,1 0 1 0 0,-1-1 2 0 0,6 6-114 0 0,6 12-33 0 0,4 39 147 0 0,-4-30 3 0 0,-4-6 9 0 0,1-1 0 0 0,0-1 0 0 0,2 1 0 0 0,0-2-1 0 0,1 0 1 0 0,2 2-12 0 0,22 17 459 0 0,-21-18 709 0 0,-14-17-1148 0 0,-1-1 0 0 0,0 1 0 0 0,1-1 0 0 0,-1 1 0 0 0,1-1 0 0 0,-1 1 0 0 0,0-1 0 0 0,1 1 0 0 0,-1-1 0 0 0,0 1 0 0 0,0-1 0 0 0,1 1 0 0 0,-1-1 0 0 0,0 1 0 0 0,0-1 0 0 0,0 1 0 0 0,0 0 0 0 0,0-1 0 0 0,0 1 1 0 0,0-1-1 0 0,0 1 0 0 0,0-1 0 0 0,0 1 0 0 0,0 0 0 0 0,0-1 0 0 0,0 1 0 0 0,-1-1 0 0 0,1 1 0 0 0,0-1 0 0 0,0 1 0 0 0,0 0 0 0 0,-1-1 0 0 0,1 1 0 0 0,0-1 0 0 0,-1 1-20 0 0,-12 16 332 0 0,12-17-333 0 0,-2 3 50 0 0,-1 0 0 0 0,1-1 0 0 0,-1 1 0 0 0,0-1 0 0 0,0 0 0 0 0,0 0 0 0 0,0 0 0 0 0,-3 0-49 0 0,-3 2 157 0 0,-3 1-41 0 0,0-1 0 0 0,0 0 0 0 0,-1-1 0 0 0,1 0 0 0 0,-11 0-116 0 0,-15-3-5849 0 0,28-2 604 0 0</inkml:trace>
  <inkml:trace contextRef="#ctx0" brushRef="#br2" timeOffset="54486.698">16311 10661 9384 0 0,'11'3'930'0'0,"-4"3"-831"0"0,0 0 0 0 0,0 1-1 0 0,-1-1 1 0 0,0 1 0 0 0,0 0-1 0 0,1 2-98 0 0,-5-5 174 0 0,0 0-1 0 0,0 0 1 0 0,0 0-1 0 0,-1 0 0 0 0,1 0 1 0 0,-1 0-1 0 0,0 1 1 0 0,0-1-1 0 0,-1 0 1 0 0,1 1-1 0 0,-1-1 0 0 0,0 1 1 0 0,0-1-1 0 0,-1 2-173 0 0,-1 14 622 0 0,-1 0 0 0 0,-2 0 0 0 0,0 0 0 0 0,-1 1-622 0 0,0-5 147 0 0,0-1 0 0 0,-1 0 1 0 0,-5 7-148 0 0,12-21 73 0 0,0-1-20 0 0,-1 0-38 0 0,1 1 0 0 0,0-1 0 0 0,0 0 0 0 0,0 0 0 0 0,0 0 0 0 0,0 1 0 0 0,-1-1 0 0 0,1 0 0 0 0,0 0 0 0 0,0 1 0 0 0,0-1 0 0 0,0 0 0 0 0,0 0 0 0 0,0 1 0 0 0,0-1 0 0 0,0 0 0 0 0,0 0 0 0 0,0 1 0 0 0,0-1 0 0 0,0 0 0 0 0,0 0 0 0 0,0 1 0 0 0,0-1 0 0 0,0 0 0 0 0,0 0 0 0 0,0 1 0 0 0,0-1 0 0 0,0 0 0 0 0,0 0 0 0 0,1 1 0 0 0,-1-1 0 0 0,0 0 0 0 0,0 0 0 0 0,0 0 0 0 0,0 1 0 0 0,1-1 0 0 0,-1 0 0 0 0,0 0 0 0 0,0 0 0 0 0,0 0 0 0 0,1 1 0 0 0,-1-1 0 0 0,0 0 0 0 0,0 0 0 0 0,1 0 0 0 0,-1 0-16 0 0,6 0 93 0 0,1-1 0 0 0,-1 0 0 0 0,1 0 0 0 0,-1 0 0 0 0,0-1 0 0 0,0 0 0 0 0,2-1-92 0 0,44-21 311 0 0,-39 17-314 0 0,-2 0 88 0 0,1-1-1 0 0,-1 0 1 0 0,0-1-1 0 0,-1-1 1 0 0,0 1-1 0 0,0-2 1 0 0,-1 1-1 0 0,0-1 0 0 0,4-8-84 0 0,-4 4 166 0 0,0 1 0 0 0,-1-2 0 0 0,-1 1 0 0 0,0-1 0 0 0,-1 0 0 0 0,-1 0 0 0 0,0-1 0 0 0,-2 1 0 0 0,3-17-166 0 0,-6 30 0 0 0,1-1-1 0 0,-1 1 1 0 0,0 0 0 0 0,0-1 0 0 0,0 1 0 0 0,0-1-1 0 0,-1 1 1 0 0,1 0 0 0 0,-1-1 0 0 0,0 1 0 0 0,0 0-1 0 0,0 0 1 0 0,-1 0 0 0 0,1 0 0 0 0,-1 0 0 0 0,1 0-1 0 0,-1 0 1 0 0,0 0 0 0 0,0 0 0 0 0,-1 1 0 0 0,1-1 0 0 0,1 2-19 0 0,1 1 1 0 0,-1-1-1 0 0,1 1 1 0 0,-1-1 0 0 0,0 1-1 0 0,1 0 1 0 0,-1-1-1 0 0,0 1 1 0 0,1 0 0 0 0,-1-1-1 0 0,0 1 1 0 0,0 0-1 0 0,1 0 1 0 0,-1 0-1 0 0,0-1 1 0 0,0 1 0 0 0,1 0-1 0 0,-1 0 1 0 0,0 0-1 0 0,0 0 1 0 0,0 0 0 0 0,1 1-1 0 0,-1-1 1 0 0,0 0-1 0 0,0 0 1 0 0,1 0 18 0 0,-9 5-2553 0 0,2-1-3728 0 0</inkml:trace>
  <inkml:trace contextRef="#ctx0" brushRef="#br2" timeOffset="55050.15">16657 10916 11072 0 0,'0'0'324'0'0,"0"0"-3"0"0,0 8-190 0 0,1-1 69 0 0,-1 1 0 0 0,0-1 0 0 0,-1 1 0 0 0,0-1 0 0 0,0 1 0 0 0,-1-1 0 0 0,0 0 0 0 0,0 0 0 0 0,0 0 0 0 0,-2 3-200 0 0,3-9 333 0 0,-2 2 591 0 0,1-2 31 0 0,0-6-945 0 0,2 1 1 0 0,-1 0 0 0 0,1 0 0 0 0,0 0-1 0 0,1 0 1 0 0,-1 0 0 0 0,1 0 0 0 0,0 0 0 0 0,0 0 0 0 0,0 0-1 0 0,0 0 1 0 0,1 0 0 0 0,0 0 0 0 0,1-3-11 0 0,1 0-2 0 0,1 0 0 0 0,0 1 0 0 0,0-1 0 0 0,0 1 0 0 0,0 0 1 0 0,5-3 1 0 0,-9 7-13 0 0,1 1 0 0 0,-1 0 0 0 0,0 0 0 0 0,1 0 1 0 0,0 0-1 0 0,-1 0 0 0 0,1 0 0 0 0,-1 0 1 0 0,1 0-1 0 0,0 1 0 0 0,0-1 0 0 0,-1 1 1 0 0,1-1-1 0 0,0 1 0 0 0,0 0 0 0 0,0 0 13 0 0,-1 0-18 0 0,0 0 0 0 0,0 0 0 0 0,0 0 0 0 0,0 1-1 0 0,0-1 1 0 0,0 0 0 0 0,0 1 0 0 0,0-1-1 0 0,0 1 1 0 0,0-1 0 0 0,0 1 0 0 0,0 0 0 0 0,0-1-1 0 0,-1 1 1 0 0,1 0 0 0 0,0 0 0 0 0,0-1-1 0 0,-1 1 1 0 0,1 0 0 0 0,0 0 0 0 0,-1 0 0 0 0,1 0-1 0 0,-1 0 1 0 0,1 0 0 0 0,-1 0 0 0 0,0 0 0 0 0,1 0 18 0 0,4 10-107 0 0,-4-9 93 0 0,0-1 0 0 0,0 1 0 0 0,0-1 0 0 0,-1 1 0 0 0,1-1 0 0 0,0 1 0 0 0,-1-1 0 0 0,0 1 0 0 0,1-1 0 0 0,-1 1 0 0 0,0 0 0 0 0,0-1 1 0 0,0 1 13 0 0,3 20 19 0 0,-2-19-14 0 0,0 1-1 0 0,-1-1 1 0 0,0 1-1 0 0,1-1 0 0 0,-1 1 1 0 0,0-1-1 0 0,-1 1 1 0 0,1-1-1 0 0,-1 1 1 0 0,1 0-5 0 0,-3 8 50 0 0,-4 8 380 0 0,6-19-270 0 0,1-1 0 0 0,0 0 0 0 0,0 0-141 0 0,0 0 0 0 0,0 0 0 0 0,0 1 0 0 0,0-1 0 0 0,0 0 0 0 0,0 0 0 0 0,0 0 0 0 0,0 0 0 0 0,0 0 0 0 0,0 0 0 0 0,0 0 0 0 0,0 0 0 0 0,0 0 0 0 0,0 0 0 0 0,0 1 0 0 0,0-1 0 0 0,0 0 0 0 0,0 0 0 0 0,0 0 0 0 0,0 0 0 0 0,0 0 0 0 0,-1 0 0 0 0,1 0 0 0 0,0 0 0 0 0,0 0 1 0 0,0 0-1 0 0,0 0 0 0 0,0 0 0 0 0,0 0 0 0 0,0 0 0 0 0,0 0 0 0 0,0 0 0 0 0,-1 0 0 0 0,1 0 0 0 0,0 0 0 0 0,0 0 0 0 0,0 0 0 0 0,0 0 0 0 0,0 0 0 0 0,0 0 0 0 0,0 0 0 0 0,0 0 0 0 0,0 0-19 0 0,-1-2 9 0 0,1-1-1 0 0,0 1 0 0 0,0-1 1 0 0,0 0-1 0 0,0 1 1 0 0,1-1-1 0 0,-1 1 1 0 0,1-1-1 0 0,-1 1 1 0 0,1 0-1 0 0,0-1 0 0 0,0 1 1 0 0,0 0-1 0 0,0-1 1 0 0,0 1-1 0 0,1 0 1 0 0,-1 0-1 0 0,1 0 1 0 0,0-1-9 0 0,6-8 39 0 0,1 1 0 0 0,0 0 1 0 0,1-1-40 0 0,5-3-92 0 0,-1 0 1 0 0,14-8 91 0 0,-23 18-30 0 0,1 1 1 0 0,0-1 0 0 0,0 1 0 0 0,0-1-1 0 0,0 2 1 0 0,1-1 0 0 0,-1 1-1 0 0,1 0 1 0 0,5-1 29 0 0,-10 3-3 0 0,0 0 0 0 0,-1 0 0 0 0,1 0 0 0 0,0 1 0 0 0,0-1 0 0 0,0 0 0 0 0,-1 1 0 0 0,1-1-1 0 0,0 1 1 0 0,-1 0 0 0 0,1-1 0 0 0,0 1 0 0 0,-1 0 0 0 0,1 0 0 0 0,-1 0 0 0 0,1 0 0 0 0,-1 0 0 0 0,1 1 0 0 0,-1-1 0 0 0,0 0 0 0 0,0 1 0 0 0,0-1-1 0 0,1 1 4 0 0,0 1 54 0 0,0-1-1 0 0,-1 1 0 0 0,1 0 0 0 0,-1 0 1 0 0,1 0-1 0 0,-1 0 0 0 0,0 0 0 0 0,0 0 1 0 0,-1 0-1 0 0,1 0 0 0 0,0 0 0 0 0,-1 0 0 0 0,0 0-53 0 0,0 7-43 0 0,0-1 0 0 0,0 1-1 0 0,-2-1 1 0 0,1 1 0 0 0,-1-1-1 0 0,0 0 1 0 0,-1 0 0 0 0,-2 5 43 0 0,2-6-4139 0 0,3-3-1455 0 0</inkml:trace>
  <inkml:trace contextRef="#ctx0" brushRef="#br2" timeOffset="56066.319">17282 10178 10016 0 0,'0'0'230'0'0,"0"0"30"0"0,0 0 18 0 0,0 0 14 0 0,0 0 52 0 0,0 0 28 0 0,11 0 1748 0 0,49 24 272 0 0,-51-20-2232 0 0,-4-3-92 0 0,-1 1 1 0 0,0 0 0 0 0,1-1 0 0 0,-1 0 0 0 0,0 0 0 0 0,5 0-69 0 0,31 3 99 0 0,-11-1-71 0 0,0-2-1 0 0,20-1-27 0 0,-21 0 6 0 0,9 0-204 0 0,-9-3-1253 0 0,-15 3-4081 0 0</inkml:trace>
  <inkml:trace contextRef="#ctx0" brushRef="#br2" timeOffset="56300.808">17475 10093 11720 0 0,'0'0'264'0'0,"0"0"34"0"0,0 0 22 0 0,0 0-32 0 0,0 0-146 0 0,0 0 88 0 0,0 8 364 0 0,4 15 257 0 0,-2 0 1 0 0,0 1 0 0 0,-2-1 0 0 0,-1 7-852 0 0,1 8 320 0 0,-1-16-321 0 0,1 17 112 0 0,3 2 141 0 0,1 9-479 0 0,-4-49 114 0 0,1 1-1 0 0,-1-1 1 0 0,1 1 0 0 0,0-1-1 0 0,-1 1 1 0 0,1-1 0 0 0,0 0-1 0 0,0 1 1 0 0,0-1 0 0 0,0 0 0 0 0,0 0-1 0 0,0 0 1 0 0,0 0 0 0 0,0 1-1 0 0,1-1 1 0 0,-1 0 113 0 0,5 3-5737 0 0</inkml:trace>
  <inkml:trace contextRef="#ctx0" brushRef="#br2" timeOffset="57115.477">17999 9990 6624 0 0,'0'0'192'0'0,"1"0"-7"0"0,2-2 342 0 0,0 1 0 0 0,0 0 0 0 0,0 0 0 0 0,0 0 0 0 0,0 0 0 0 0,1 1 0 0 0,-1-1-1 0 0,0 1 1 0 0,0 0 0 0 0,1 0-527 0 0,-3 0 306 0 0,-1 0-2 0 0,17 10 893 0 0,-12-3-1081 0 0,-1-1 0 0 0,1 1-1 0 0,-1 0 1 0 0,0 0 0 0 0,-1 0 0 0 0,0 0 0 0 0,0 0 0 0 0,0 1-1 0 0,0 5-115 0 0,3 15 279 0 0,-1 1-1 0 0,-1 1-278 0 0,2 15 212 0 0,-2-12-140 0 0,-1 0 1 0 0,-2 0 0 0 0,-1 15-73 0 0,-1 4 90 0 0,1-51-22 0 0,0-1-4 0 0,0 0 5 0 0,0 0 16 0 0,0 0-10 0 0,0 0 15 0 0,0 0 2 0 0,0 0-16 0 0,0 0-4 0 0,0 0 0 0 0,13-3 75 0 0,-9 0-126 0 0,0 1 1 0 0,0-2-1 0 0,0 1 0 0 0,0 0 0 0 0,0-1 0 0 0,0 0 1 0 0,-1 1-1 0 0,0-1 0 0 0,3-5-21 0 0,3-2 44 0 0,17-26 30 0 0,-18 25-70 0 0,1 0-1 0 0,0 0 1 0 0,5-3-4 0 0,-7 5 16 0 0,1 1 0 0 0,-1-1-1 0 0,-1-1 1 0 0,5-9-16 0 0,-1 3 44 0 0,0-2 45 0 0,-2-1 1 0 0,0 0-1 0 0,-1 0 1 0 0,-1-1-1 0 0,1-6-89 0 0,0-2-29 0 0,-2 6 15 0 0,-1-1-1 0 0,-1 1 1 0 0,-2-1-1 0 0,0 0 1 0 0,-2-5 14 0 0,1 18-24 0 0,-4-10 525 0 0,1 11-1366 0 0,1-1-4352 0 0,2 11-73 0 0</inkml:trace>
  <inkml:trace contextRef="#ctx0" brushRef="#br2" timeOffset="57438.953">18548 10207 8176 0 0,'-6'2'393'0'0,"-3"2"-193"0"0,-1 0 0 0 0,1 0-1 0 0,1 1 1 0 0,-1 0 0 0 0,1 1-1 0 0,0 0 1 0 0,0 0 0 0 0,1 0 0 0 0,-1 1-1 0 0,-1 3-199 0 0,6-6 219 0 0,0 0-1 0 0,0 0 0 0 0,0 0 0 0 0,1 0 0 0 0,-1 1 1 0 0,1-1-1 0 0,0 1 0 0 0,0 0 0 0 0,1-1 0 0 0,-1 1 1 0 0,1 0-1 0 0,0 2-218 0 0,1-5 77 0 0,-1 0 0 0 0,1 0 1 0 0,0 0-1 0 0,0 0 0 0 0,1 0 1 0 0,-1 0-1 0 0,0 0 0 0 0,1 0 0 0 0,-1 0 1 0 0,1 0-1 0 0,0 0 0 0 0,-1 0 1 0 0,1 0-1 0 0,0 0 0 0 0,0 0 0 0 0,0-1 1 0 0,0 1-1 0 0,1 0 0 0 0,-1-1 1 0 0,0 1-1 0 0,1-1 0 0 0,-1 1 0 0 0,1-1 1 0 0,0 0-1 0 0,-1 1 0 0 0,1-1 1 0 0,0 0-1 0 0,0 0 0 0 0,0 0 1 0 0,0 0-78 0 0,11 4 172 0 0,0-1 1 0 0,1 0 0 0 0,-1-1 0 0 0,1-1-1 0 0,-1 0 1 0 0,1 0 0 0 0,0-2 0 0 0,0 1-1 0 0,0-2 1 0 0,-1 0 0 0 0,1-1 0 0 0,0 0-1 0 0,-1-1 1 0 0,9-3-173 0 0,-4 2-258 0 0,7-3-296 0 0,-14 1 227 0 0</inkml:trace>
  <inkml:trace contextRef="#ctx0" brushRef="#br2" timeOffset="57855.556">18842 9759 8432 0 0,'0'0'190'0'0,"0"0"28"0"0,0 0 10 0 0,15 12 165 0 0,-6-2-82 0 0,0 0 1 0 0,-2 0-1 0 0,1 1 1 0 0,-1 0-1 0 0,-1 1 1 0 0,0-1-1 0 0,4 12-311 0 0,7 11 908 0 0,6 11 608 0 0,34 69 1526 0 0,-42-78-2695 0 0,-2 1 0 0 0,-2 0 0 0 0,-2 1 0 0 0,-1 0 0 0 0,-1 1 0 0 0,-3-1 0 0 0,-1 1 0 0 0,-2 0 0 0 0,-3 33-347 0 0,-4-10 225 0 0,-2 0-1 0 0,-8 25-224 0 0,11-67 22 0 0,0 0-1 0 0,-2 0 0 0 0,-1 3-21 0 0,6-18-66 0 0,-1 1 0 0 0,0 0 0 0 0,0-1 0 0 0,0 1-1 0 0,0-1 1 0 0,-1 0 0 0 0,0 0 0 0 0,0-1-1 0 0,0 1 1 0 0,-1-1 0 0 0,0 0 0 0 0,-3 3 66 0 0,1-5-1667 0 0,-2 1-4951 0 0</inkml:trace>
  <inkml:trace contextRef="#ctx0" brushRef="#br2" timeOffset="58785.55">19481 9724 7224 0 0,'0'0'165'0'0,"0"0"22"0"0,0 0 7 0 0,0 0 78 0 0,0 0 282 0 0,0 0 118 0 0,0 0 28 0 0,0 0-23 0 0,-5 7 412 0 0,-9 15 33 0 0,2 0 0 0 0,0 0 0 0 0,-4 15-1122 0 0,-23 73 1311 0 0,34-95-1043 0 0,-18 49 326 0 0,8-25 121 0 0,2 1 0 0 0,-4 26-715 0 0,9-23 683 0 0,1 0 0 0 0,2 15-683 0 0,4-37 170 0 0,1 0 0 0 0,1 0 0 0 0,1 0 0 0 0,1 0 0 0 0,5 20-170 0 0,-2-19 155 0 0,0 1 0 0 0,2-1-1 0 0,4 8-154 0 0,-8-23 68 0 0,0-1 0 0 0,0 0 0 0 0,0-1 0 0 0,1 1 0 0 0,2 1-68 0 0,5 6 188 0 0,-1-1-173 0 0,0-1-1 0 0,1 0 0 0 0,0-1 0 0 0,1 0 1 0 0,0-1-1 0 0,0-1 0 0 0,3 1-14 0 0,-9-6-196 0 0,0 1-1 0 0,0-2 1 0 0,0 1-1 0 0,0-1 1 0 0,0 0-1 0 0,1-1 1 0 0,-1 0-1 0 0,1 0 1 0 0,0 0-1 0 0,-1-1 197 0 0,9 2-2408 0 0,-7-4 1170 0 0</inkml:trace>
  <inkml:trace contextRef="#ctx0" brushRef="#br2" timeOffset="59596.877">19925 9945 8808 0 0,'0'0'257'0'0,"0"0"-2"0"0,0 0-151 0 0,0 0-40 0 0,-1 1 0 0 0,-4 15 657 0 0,1 0-1 0 0,0-1 1 0 0,1 1 0 0 0,1 1 0 0 0,0-1 0 0 0,1 15-721 0 0,0-4 701 0 0,1 18 286 0 0,1 4 36 0 0,-1-37-731 0 0,0 0 0 0 0,0 0-1 0 0,2 10-291 0 0,8 62 1124 0 0,-1-12-440 0 0,-6-46-528 0 0,-3-16-2484 0 0,0-10-3867 0 0</inkml:trace>
  <inkml:trace contextRef="#ctx0" brushRef="#br2" timeOffset="59829.446">20293 10197 11256 0 0,'3'0'123'0'0,"0"-1"0"0"0,1 0-1 0 0,-1 1 1 0 0,1 0 0 0 0,-1 0 0 0 0,1 0 0 0 0,-1 0 0 0 0,1 1 0 0 0,-1-1 0 0 0,4 2-123 0 0,12 2 10 0 0,1-1 0 0 0,-1-1-1 0 0,16-1-9 0 0,6 2 391 0 0,-11-2 34 0 0,1-1 0 0 0,13-3-425 0 0,-16 1-841 0 0,-9 2-3785 0 0</inkml:trace>
  <inkml:trace contextRef="#ctx0" brushRef="#br2" timeOffset="60568.206">21718 9477 14424 0 0,'7'-12'1449'0'0,"-4"32"-1261"0"0,-22 49-128 0 0,11-36 294 0 0,0-1 0 0 0,-3-1 0 0 0,-6 15-354 0 0,6-20 604 0 0,-1-1 0 0 0,-11 17-604 0 0,23-41 80 0 0,0-1 14 0 0,0 0-12 0 0,0 0-2 0 0,0 0 0 0 0,1-7 25 0 0,6-19 112 0 0,6-16-217 0 0,-4 17-167 0 0,-6 14 57 0 0,1 0 1 0 0,0 0 0 0 0,4-6 109 0 0,1-1-53 0 0,-1 0 1 0 0,-1 0-1 0 0,-1-1 0 0 0,2-10 53 0 0,0 2-60 0 0,-3 22-100 0 0,0 9 49 0 0,-5-3 114 0 0,4 4-10 0 0,0 1 0 0 0,-1 0-1 0 0,0 0 1 0 0,0 1-1 0 0,-1-1 1 0 0,1 1-1 0 0,-2-1 1 0 0,2 7 7 0 0,2 5-5 0 0,6 17-45 0 0,-5-10 50 0 0,2 0 0 0 0,1-1 1 0 0,1-1-1 0 0,6 11 0 0 0,11 27-64 0 0,-25-55 125 0 0,-1 2-49 0 0,-1-8-14 0 0,1 1 0 0 0,-1 0 0 0 0,0-1 0 0 0,0 1-1 0 0,0 0 1 0 0,0-1 0 0 0,0 1 0 0 0,0 0-1 0 0,0 0 1 0 0,-1-1 0 0 0,1 1 0 0 0,0 0-1 0 0,0-1 1 0 0,0 1 0 0 0,-1 0 0 0 0,1-1-1 0 0,0 1 1 0 0,-1-1 0 0 0,1 1 0 0 0,0 0-1 0 0,-1-1 1 0 0,1 1 0 0 0,-1-1 0 0 0,1 1-1 0 0,-1-1 1 0 0,1 1 0 0 0,-1-1 0 0 0,0 0 0 0 0,0 1 2 0 0,1-1-9 0 0,-4 2 24 0 0,1 0 0 0 0,0 0-1 0 0,-1-1 1 0 0,1 1 0 0 0,-1-1 0 0 0,0 0 0 0 0,1 0-1 0 0,-1-1 1 0 0,0 1 0 0 0,1-1 0 0 0,-3 1-15 0 0,-6 0 65 0 0,-27 6 50 0 0,-2-2-1 0 0,-28 0-114 0 0,39-3 0 0 0,22-1 0 0 0,1 0 0 0 0,-1-1 0 0 0,0 0 0 0 0,0 0 0 0 0,-1-1 0 0 0,-15-4-1622 0 0,22 4-2495 0 0,2 1-1327 0 0</inkml:trace>
  <inkml:trace contextRef="#ctx0" brushRef="#br2" timeOffset="61025.265">21974 9560 10680 0 0,'0'0'241'0'0,"0"0"38"0"0,0 0 11 0 0,0 0-28 0 0,1 0-169 0 0,3 2-102 0 0,-1 0 0 0 0,0 0 0 0 0,0 0 1 0 0,0 0-1 0 0,0 0 0 0 0,0 1 0 0 0,0-1 0 0 0,-1 1 0 0 0,1 0 1 0 0,-1 0-1 0 0,0 0 0 0 0,0 0 0 0 0,0 0 0 0 0,1 2 9 0 0,4 9 594 0 0,0 1 0 0 0,4 12-594 0 0,-10-23 173 0 0,4 10 485 0 0,-2 0 0 0 0,1 1 0 0 0,-1 5-658 0 0,5 20 925 0 0,4 29-419 0 0,-13-58-382 0 0,-1 10 423 0 0,2-20-466 0 0,0-1 65 0 0,0 0 22 0 0,0 0 6 0 0,14-1 185 0 0,-3-3-304 0 0,0-1 0 0 0,0 0 1 0 0,0-1-1 0 0,-1 0 0 0 0,0-1 0 0 0,8-7-55 0 0,17-10 150 0 0,-19 12-133 0 0,-1-1 0 0 0,0-1 0 0 0,-1 0 0 0 0,0-1 0 0 0,-2 0 0 0 0,7-10-17 0 0,-15 21 16 0 0,3-5 77 0 0,-1 1 0 0 0,1-1 1 0 0,-1 0-1 0 0,-1-1 0 0 0,0 1 1 0 0,0-1-1 0 0,-1 0 0 0 0,0 0 1 0 0,-1-1-1 0 0,0 1 0 0 0,-1-1 1 0 0,0 1-1 0 0,0-1 0 0 0,-1-7-93 0 0,-1 14 0 0 0,0 3 0 0 0,1-1 0 0 0,-1 1 0 0 0,0 0 0 0 0,0 0 0 0 0,0-1 0 0 0,0 1 0 0 0,-1 0 0 0 0,1 0 0 0 0,0-1 0 0 0,0 1 0 0 0,-1 0 0 0 0,1 0 0 0 0,-1 0 0 0 0,1 0 0 0 0,-1-1 0 0 0,0 1-1 0 0,1 0 1 0 0,0 1 0 0 0,0 0 0 0 0,0 0 0 0 0,-1-1 0 0 0,1 1 0 0 0,0 0 0 0 0,0 0 1 0 0,0-1-1 0 0,0 1 0 0 0,0 0 0 0 0,-1 0 0 0 0,1 0 0 0 0,0-1 0 0 0,0 1 0 0 0,0 0 1 0 0,-1 0-1 0 0,1 0 0 0 0,0-1 0 0 0,0 1 0 0 0,-1 0 0 0 0,1 0 0 0 0,0 0 0 0 0,0 0 0 0 0,-1 0 1 0 0,1 0-1 0 0,0 0 0 0 0,0 0 0 0 0,-1 0 0 0 0,1 0 0 0 0,0 0 0 0 0,0 0 0 0 0,-1 0 1 0 0,1 0-1 0 0,0 0 0 0 0,-6 0-52 0 0,5 1-238 0 0,0-1 0 0 0,-1 0 0 0 0,1 0 0 0 0,0 1 0 0 0,0-1-1 0 0,0 1 1 0 0,0-1 0 0 0,0 1 0 0 0,0-1 0 0 0,0 1 0 0 0,0 0 0 0 0,0 0 0 0 0,1-1 0 0 0,-1 1 0 0 0,0 0 0 0 0,0 0-1 0 0,0 0 1 0 0,1 0 0 0 0,-1 0 290 0 0,0 0-1438 0 0</inkml:trace>
  <inkml:trace contextRef="#ctx0" brushRef="#br2" timeOffset="61336.586">22632 9577 11256 0 0,'0'0'256'0'0,"-12"11"621"0"0,-21 11-798 0 0,16-11 587 0 0,0 1-1 0 0,1 0 1 0 0,1 1-1 0 0,0 1 1 0 0,-9 10-666 0 0,22-21 39 0 0,0 0 0 0 0,1 0 0 0 0,-1 0 0 0 0,1 0-1 0 0,0 0 1 0 0,0 0 0 0 0,0 0 0 0 0,0 0 0 0 0,1 0 0 0 0,-1 0 0 0 0,1 2-39 0 0,-1-4 37 0 0,1 0 0 0 0,0 1 0 0 0,0-1 0 0 0,0 1 0 0 0,0-1 0 0 0,0 1 0 0 0,0-1 0 0 0,0 0 0 0 0,0 1 0 0 0,1-1 0 0 0,-1 1 0 0 0,1-1 0 0 0,-1 0 0 0 0,1 1 0 0 0,-1-1 0 0 0,1 0 0 0 0,0 0 0 0 0,0 1 0 0 0,-1-1 0 0 0,1 0 0 0 0,0 0 0 0 0,0 0 0 0 0,0 0 0 0 0,0 0 0 0 0,0 0 0 0 0,1 0-37 0 0,12 5 173 0 0,0-2-1 0 0,0 1 0 0 0,1-1 1 0 0,0-1-1 0 0,-1-1 1 0 0,14 1-173 0 0,17 3 86 0 0,24 1 293 0 0,-21-2-1731 0 0,-16 0-3400 0 0,-23-5-662 0 0</inkml:trace>
  <inkml:trace contextRef="#ctx0" brushRef="#br2" timeOffset="61626.224">21538 10043 9416 0 0,'0'0'208'0'0,"0"0"33"0"0,0 0 16 0 0,12-3 69 0 0,-4 2-39 0 0,1-1 0 0 0,0 2 1 0 0,0-1-1 0 0,0 1 0 0 0,0 1 1 0 0,0 0-1 0 0,5 1-287 0 0,29 1 746 0 0,37 0 710 0 0,-40-1-124 0 0,37-2-1332 0 0,25-3 604 0 0,23 6-604 0 0,5 0 232 0 0,-20 0 294 0 0,-57-1-1209 0 0,-1-1-3688 0 0,-32-1-914 0 0</inkml:trace>
  <inkml:trace contextRef="#ctx0" brushRef="#br2" timeOffset="62232.815">21653 10267 9168 0 0,'-3'6'629'0'0,"-16"38"-618"0"0,17-37 127 0 0,-1-1 1 0 0,0 1 0 0 0,0-1 0 0 0,0 0 0 0 0,-2 2-139 0 0,-11 22 620 0 0,6-9 184 0 0,-1 0 0 0 0,-1 1-804 0 0,1-2 1042 0 0,0-1-1 0 0,-3 13-1041 0 0,4-15 624 0 0,9-15-554 0 0,-1 1 0 0 0,1-1 0 0 0,0 0 0 0 0,0 0-1 0 0,0 0 1 0 0,0 1 0 0 0,0-1 0 0 0,0 1 0 0 0,0-1 0 0 0,1 1-70 0 0,0-2 64 0 0,0-1 0 0 0,0 0 2 0 0,0 0 12 0 0,1 0 1 0 0,3-1-50 0 0,0-1-1 0 0,0 0 1 0 0,0 0-1 0 0,0 0 1 0 0,0 0-1 0 0,-1-1 1 0 0,1 1-1 0 0,-1-1 0 0 0,0 0 1 0 0,3-2-29 0 0,2-4-122 0 0,0 0-1 0 0,-1 0 1 0 0,4-6 122 0 0,3-6-616 0 0,0-1-1 0 0,-2 0 1 0 0,-1-1 0 0 0,1-3 616 0 0,5-8-559 0 0,-12 27 482 0 0,-1-1 0 0 0,-1 1 0 0 0,0-1 1 0 0,0 1-1 0 0,2-7 77 0 0,-4 10-10 0 0,0 0-1 0 0,1 0 1 0 0,-1 0-1 0 0,1 1 1 0 0,2-4 10 0 0,4-8 127 0 0,-4 20-82 0 0,0 1 0 0 0,0-1 1 0 0,-1 1-1 0 0,0 0 0 0 0,0 0 1 0 0,0 1-46 0 0,54 139 354 0 0,-52-136-246 0 0,0 0 0 0 0,1-1-1 0 0,1 0 1 0 0,-1 0 0 0 0,1 0 0 0 0,3 1-108 0 0,0 2 280 0 0,-3-5-85 0 0,-6-6-143 0 0,0 0 0 0 0,0 0-1 0 0,0 0 1 0 0,0 0 0 0 0,0 0 0 0 0,-1 0-1 0 0,1 0 1 0 0,0 0 0 0 0,-1 0 0 0 0,1 0-1 0 0,0 1 1 0 0,-1-1 0 0 0,0 0 0 0 0,1 0-1 0 0,-1 1 1 0 0,0-1 0 0 0,1 0 0 0 0,-1 1-52 0 0,0 0 154 0 0,-6 4 12 0 0,2-3-139 0 0,0 0 1 0 0,0 0-1 0 0,0 0 1 0 0,0 0-1 0 0,0-1 1 0 0,0 0-1 0 0,-1 1 1 0 0,0-2-1 0 0,1 1 1 0 0,-1 0 0 0 0,0-1-1 0 0,-4 1-27 0 0,-12 1-38 0 0,0 0 0 0 0,-9-1 38 0 0,14-1-112 0 0,-28 1-860 0 0,25-2-3041 0 0,6 0-816 0 0</inkml:trace>
  <inkml:trace contextRef="#ctx0" brushRef="#br2" timeOffset="62688.156">22036 10267 8840 0 0,'0'-1'12'0'0,"0"1"1"0"0,1 0 0 0 0,-1 0 0 0 0,0 0 0 0 0,1 0-1 0 0,-1 0 1 0 0,0 0 0 0 0,0 0 0 0 0,1 0-1 0 0,-1 0 1 0 0,0 0 0 0 0,1 0 0 0 0,-1 0-1 0 0,0 0 1 0 0,1 0 0 0 0,-1 0 0 0 0,0 0-1 0 0,0 0 1 0 0,1 0 0 0 0,-1 0 0 0 0,0 1-1 0 0,0-1 1 0 0,1 0 0 0 0,-1 0 0 0 0,0 0-1 0 0,0 0 1 0 0,1 1 0 0 0,-1-1 0 0 0,0 0 0 0 0,0 0-1 0 0,0 0 1 0 0,1 1 0 0 0,-1-1 0 0 0,0 0-1 0 0,0 0 1 0 0,0 1 0 0 0,0-1 0 0 0,0 0-1 0 0,1 1 1 0 0,-1-1 0 0 0,0 0 0 0 0,0 0-1 0 0,0 1 1 0 0,0-1-13 0 0,3 10 308 0 0,0-5-234 0 0,0 0 0 0 0,-1 1 0 0 0,0 0 0 0 0,0-1 0 0 0,-1 1-1 0 0,0 0 1 0 0,0 0 0 0 0,0 0 0 0 0,0 0 0 0 0,-1 0 0 0 0,0 0 0 0 0,-1 4-74 0 0,-2 11 1030 0 0,0 0-1 0 0,-1-1 1 0 0,-2 1-1030 0 0,3-9 427 0 0,1-4-114 0 0,1-4-222 0 0,-1 1 0 0 0,1 0 0 0 0,0-1 0 0 0,1 1 0 0 0,-1 0 0 0 0,1 0 0 0 0,0-1 0 0 0,0 1 0 0 0,1 3-91 0 0,-1-6 87 0 0,1 1 1 0 0,0-1-1 0 0,-1 1 1 0 0,1 0-1 0 0,0-1 1 0 0,0 1-1 0 0,2 1-87 0 0,-3-3 9 0 0,1-1 1 0 0,-1 1-1 0 0,1 0 1 0 0,0 0-1 0 0,0 0 0 0 0,0-1 1 0 0,-1 1-1 0 0,1 0 0 0 0,0-1 1 0 0,0 1-1 0 0,0-1 0 0 0,0 1 1 0 0,0-1-1 0 0,0 0 1 0 0,0 1-1 0 0,0-1 0 0 0,0 0 1 0 0,0 0-1 0 0,0 1 0 0 0,0-1 1 0 0,0 0-1 0 0,0 0 1 0 0,1 0-10 0 0,7-1 63 0 0,0 0 0 0 0,0 0 0 0 0,0-1 1 0 0,0 0-1 0 0,0-1 0 0 0,0 1 0 0 0,0-2 1 0 0,-1 1-1 0 0,1-1 0 0 0,6-5-63 0 0,0 0 53 0 0,-2-1 0 0 0,1 0-1 0 0,-1-1 1 0 0,0 0-1 0 0,6-9-52 0 0,-8 6 133 0 0,0 1 0 0 0,-1-2 0 0 0,-1 1 0 0 0,-1-1 0 0 0,0-1 0 0 0,0 1 0 0 0,0-7-133 0 0,-3 7 3 0 0,0 0-1 0 0,-2 0 1 0 0,0 0-1 0 0,0 0 1 0 0,-2-1-1 0 0,0 1 1 0 0,0-1-1 0 0,-2-3-2 0 0,-3 9-489 0 0,2 8-4432 0 0,2 2-467 0 0</inkml:trace>
  <inkml:trace contextRef="#ctx0" brushRef="#br2" timeOffset="63316.838">22480 10300 8840 0 0,'0'0'197'0'0,"2"9"264"0"0,0 6-111 0 0,-1 0 0 0 0,0 0 0 0 0,-2 1-1 0 0,1-1 1 0 0,-2 6-350 0 0,1-14 367 0 0,-1 1 0 0 0,0-1 0 0 0,0 0 0 0 0,0 0-1 0 0,-1 0 1 0 0,0 0 0 0 0,0 0 0 0 0,-1 0 0 0 0,0-1 0 0 0,-1 3-367 0 0,4-8 324 0 0,1-1-4 0 0,0 0-26 0 0,25-37 862 0 0,-6 10-1081 0 0,-14 21-126 0 0,0 1-1 0 0,0-1 1 0 0,0 1 0 0 0,0-1 0 0 0,1 2-1 0 0,0-1 1 0 0,0 1 0 0 0,0-1 0 0 0,1 2-1 0 0,-1-1 1 0 0,1 1 0 0 0,0 0 0 0 0,0 0 0 0 0,6-1 51 0 0,-12 4-17 0 0,0-1 13 0 0,-1 1 0 0 0,0 0 0 0 0,1 0 0 0 0,-1 0 0 0 0,0 0 0 0 0,1 0 0 0 0,-1 0 0 0 0,1 0 0 0 0,-1 0 0 0 0,0 0 0 0 0,1 0-1 0 0,-1 0 1 0 0,0 0 0 0 0,1 0 0 0 0,-1 0 0 0 0,1 0 0 0 0,-1 0 0 0 0,0 0 0 0 0,1 0 0 0 0,-1 0 0 0 0,0 0 0 0 0,1 1 0 0 0,-1-1 0 0 0,0 0 0 0 0,1 0 4 0 0,-1 0 0 0 0,1 1-1 0 0,-1-1 1 0 0,1 0-1 0 0,-1 0 0 0 0,1 1 1 0 0,-1-1-1 0 0,0 0 1 0 0,1 0-1 0 0,-1 1 1 0 0,1-1-1 0 0,-1 0 1 0 0,0 1-1 0 0,1-1 0 0 0,-1 1 1 0 0,0-1-1 0 0,1 0 1 0 0,-1 1-1 0 0,0-1 1 0 0,0 1-1 0 0,1-1 1 0 0,-1 1-1 0 0,0-1 0 0 0,0 1 1 0 0,0-1-1 0 0,0 1 1 0 0,1-1-1 0 0,-1 1 1 0 0,0 1-7 0 0,2 2-13 0 0,-1-1 0 0 0,0 0 0 0 0,1 1 0 0 0,-1-1 0 0 0,-1 1 0 0 0,1 0 1 0 0,0-1-1 0 0,-1 1 0 0 0,0 0 0 0 0,0-1 0 0 0,0 1 0 0 0,0-1 1 0 0,0 1-1 0 0,-1 0 0 0 0,0-1 0 0 0,1 1 0 0 0,-2 0 20 0 0,1 1 67 0 0,-1 0 0 0 0,-1 1 0 0 0,1-1-1 0 0,-1 0 1 0 0,0 0 0 0 0,0-1 0 0 0,0 1 0 0 0,-1 0-1 0 0,0-1 1 0 0,-1 1-67 0 0,4-4 112 0 0,1-1-15 0 0,0 0-1 0 0,0 0-1 0 0,0 0-7 0 0,0-2-51 0 0,0 1-1 0 0,-1-1 1 0 0,1 0 0 0 0,0 0-1 0 0,0 1 1 0 0,0-1 0 0 0,0 0-1 0 0,0 0 1 0 0,0 0-1 0 0,0 1 1 0 0,0-1 0 0 0,1 0-1 0 0,-1 0 1 0 0,1 1 0 0 0,0-1-1 0 0,-1 0 1 0 0,1 1-1 0 0,0-1 1 0 0,0 1 0 0 0,0-1-37 0 0,3-5-74 0 0,0 1 0 0 0,1 0 0 0 0,4-6 74 0 0,12-13-482 0 0,-17 18 450 0 0,1 1 0 0 0,0 0-1 0 0,0 0 1 0 0,0 1 0 0 0,1 0-1 0 0,0 0 1 0 0,2-2 32 0 0,31-17-358 0 0,-30 21 300 0 0,-8 3 51 0 0,0 0-1 0 0,0 0 1 0 0,0 0 0 0 0,0 0 0 0 0,1 0-1 0 0,-1 0 1 0 0,0 0 0 0 0,0 0 0 0 0,0 0-1 0 0,1 1 1 0 0,-1-1 0 0 0,0 0 0 0 0,0 1-1 0 0,0-1 1 0 0,0 1 0 0 0,0-1 0 0 0,0 1-1 0 0,0 0 1 0 0,0-1 0 0 0,0 1 0 0 0,0 0-1 0 0,0 0 1 0 0,0-1 0 0 0,-1 1 0 0 0,1 0 7 0 0,1 2-2 0 0,0 0 0 0 0,-1 0 0 0 0,1 0 0 0 0,-1 0 1 0 0,0 0-1 0 0,0 0 0 0 0,0 1 2 0 0,1 3 1 0 0,0 1-1 0 0,0 0 0 0 0,-1 0 0 0 0,0 0 0 0 0,-1 0 0 0 0,0 0 0 0 0,0 0 0 0 0,-1 4 0 0 0,0 13 0 0 0,0-13-994 0 0,-2-4-2498 0 0,0 0-1558 0 0</inkml:trace>
  <inkml:trace contextRef="#ctx0" brushRef="#br2" timeOffset="63821.446">23078 9413 8496 0 0,'0'0'190'0'0,"0"0"28"0"0,7 5 212 0 0,18 18 909 0 0,-1 0 0 0 0,-2 2-1 0 0,18 24-1338 0 0,-23-27 454 0 0,-2 1 1 0 0,-1 1-1 0 0,-1 0 0 0 0,-1 1 0 0 0,-1 0 0 0 0,-2 1 0 0 0,0 0 0 0 0,1 9-454 0 0,-2 5 464 0 0,-2 1 0 0 0,1 22-464 0 0,-3-19 246 0 0,-1-9 24 0 0,-2 0 0 0 0,-1 1 0 0 0,-4 27-270 0 0,2-42 148 0 0,-1 0 0 0 0,0 0 0 0 0,-2 0 0 0 0,-6 18-148 0 0,6-24 71 0 0,-7 20 115 0 0,-1 0 0 0 0,-2-1 0 0 0,-1 0-1 0 0,-2-2 1 0 0,-3 4-186 0 0,12-23-369 0 0,-14 19 1417 0 0,-18 22-1048 0 0,31-44-2036 0 0,0 0 1 0 0,0 0 0 0 0,-12 8 2035 0 0,6-7-6500 0 0</inkml:trace>
  <inkml:trace contextRef="#ctx0" brushRef="#br2" timeOffset="81131.27">13728 12285 5584 0 0,'0'0'165'0'0,"-1"0"-10"0"0,-3 0-37 0 0,-31-2 6481 0 0,34 2-6254 0 0,1 0-7 0 0,0 0-22 0 0,0 0-84 0 0,0 0-38 0 0,0 0-8 0 0,0 0-8 0 0,0 0-22 0 0,4-11 267 0 0,0 3-388 0 0,1 1 1 0 0,1 0-1 0 0,-1 0 0 0 0,1 1 1 0 0,0 0-1 0 0,1 0 0 0 0,-1 0 1 0 0,2 0-36 0 0,-5 4-6 0 0,1-1 1 0 0,0 0 0 0 0,-1 1 0 0 0,1 0 0 0 0,0 0 0 0 0,1 0 0 0 0,-1 1 0 0 0,0-1 0 0 0,0 1 0 0 0,1 0 0 0 0,-1 0 0 0 0,1 0 0 0 0,-1 1-1 0 0,1 0 1 0 0,-1 0 0 0 0,1 0 0 0 0,-1 0 0 0 0,1 0 0 0 0,-1 1 0 0 0,0 0 0 0 0,1 0 0 0 0,-1 0 0 0 0,0 1 0 0 0,1 0 0 0 0,-1-1 0 0 0,1 2 5 0 0,30 14 229 0 0,14 3-229 0 0,-36-16 60 0 0,0 0 0 0 0,0-1 0 0 0,1-1 0 0 0,-1 0 0 0 0,1-1 0 0 0,0 0 1 0 0,0-1-1 0 0,-1 0 0 0 0,1-1 0 0 0,0-1 0 0 0,-1 0 0 0 0,1-1 0 0 0,-1-1 0 0 0,4-1-60 0 0,-4-1 48 0 0,0 0 1 0 0,0-1-1 0 0,-1-1 0 0 0,0 0 1 0 0,-1-1-1 0 0,0 0 0 0 0,0-1 1 0 0,-1 0-1 0 0,10-11-48 0 0,-16 16-91 0 0,0 1 1 0 0,1 0-1 0 0,0 0 0 0 0,0 0 1 0 0,0 1-1 0 0,1-1 0 0 0,-1 1 1 0 0,1 0-1 0 0,-1 1 0 0 0,1 0 1 0 0,0 0-1 0 0,0 0 0 0 0,0 0 1 0 0,0 1-1 0 0,6-1 91 0 0,-8 4-701 0 0</inkml:trace>
  <inkml:trace contextRef="#ctx0" brushRef="#br2" timeOffset="81532.278">13769 12475 8696 0 0,'-15'-9'904'0'0,"14"4"-854"0"0,1 2 73 0 0,1 0 0 0 0,-1 0 0 0 0,1 0 0 0 0,-1 1-1 0 0,1-1 1 0 0,0 0 0 0 0,0 1 0 0 0,1-1-1 0 0,-1 1 1 0 0,0-1 0 0 0,1 1 0 0 0,0-1 0 0 0,-1 1-1 0 0,1 0 1 0 0,0 0 0 0 0,0 0 0 0 0,0 0 0 0 0,1 0-1 0 0,1-1-122 0 0,5-4 60 0 0,1 1 0 0 0,0 0 1 0 0,0 1-1 0 0,2-1-60 0 0,-4 2 47 0 0,0 1 0 0 0,0 0 0 0 0,0 0 0 0 0,0 1 0 0 0,1 0 0 0 0,-1 0 0 0 0,1 1 1 0 0,-1 0-1 0 0,1 1 0 0 0,-1 0 0 0 0,1 0 0 0 0,-1 1 0 0 0,1 0 0 0 0,-1 0 0 0 0,1 1 0 0 0,-1 0 0 0 0,0 0 1 0 0,5 3-48 0 0,23 13 668 0 0,-23-11-179 0 0,1-1 0 0 0,0 0 1 0 0,13 4-490 0 0,-21-9 92 0 0,-1 0 0 0 0,1 0 0 0 0,0-1 0 0 0,0 0 0 0 0,-1 0 0 0 0,1 0 0 0 0,0 0 0 0 0,0-1 0 0 0,-1 0 1 0 0,1 0-1 0 0,-1-1 0 0 0,1 1 0 0 0,2-3-92 0 0,8-3 109 0 0,1-1 0 0 0,-2 0 1 0 0,10-8-110 0 0,1-2 40 0 0,-17 11-408 0 0,-1 1-1 0 0,1 1 1 0 0,1 0 0 0 0,0-1 368 0 0,-1 3-5500 0 0</inkml:trace>
  <inkml:trace contextRef="#ctx0" brushRef="#br2" timeOffset="84578.341">15132 12034 6192 0 0,'0'0'133'0'0,"0"0"23"0"0,-4-5 164 0 0,0 1-289 0 0,6-1 38 0 0,-1-3 429 0 0,-1 7-336 0 0,0-1 1 0 0,0 1-1 0 0,0-1 0 0 0,1 1 1 0 0,-1-1-1 0 0,1 1 1 0 0,-1 0-1 0 0,1-1 0 0 0,-1 1 1 0 0,1 0-1 0 0,0-1-162 0 0,2-4 771 0 0,-3 6-700 0 0,0-1 1 0 0,0 0 0 0 0,0 1 0 0 0,1-1 0 0 0,-1 1 0 0 0,0-1-1 0 0,0 0 1 0 0,1 1 0 0 0,-1-1 0 0 0,0 1 0 0 0,1-1 0 0 0,-1 1-1 0 0,1-1 1 0 0,-1 1 0 0 0,1-1 0 0 0,-1 1 0 0 0,1 0 0 0 0,-1-1-1 0 0,1 1 1 0 0,-1 0 0 0 0,1-1 0 0 0,-1 1 0 0 0,1 0 0 0 0,0 0-72 0 0,-2-1 92 0 0,1 0 0 0 0,0 1 1 0 0,0-1-1 0 0,0 1 0 0 0,1-1 1 0 0,-1 0-1 0 0,0 1 1 0 0,0-1-1 0 0,0 1 0 0 0,0-1 1 0 0,0 1-1 0 0,1-1 0 0 0,-1 1 1 0 0,0-1-1 0 0,1 0 1 0 0,-1 1-1 0 0,0 0 0 0 0,1-1 1 0 0,-1 1-1 0 0,0-1 0 0 0,1 1 1 0 0,-1-1-1 0 0,1 1 1 0 0,-1 0-1 0 0,1-1-92 0 0,0 1 8 0 0,0 0 1 0 0,0 0-1 0 0,0 0 1 0 0,1 0-1 0 0,-1 0 0 0 0,0 0 1 0 0,0 0-1 0 0,0 1 1 0 0,0-1-1 0 0,0 0 1 0 0,0 1-1 0 0,0-1 0 0 0,0 1 1 0 0,0-1-1 0 0,0 1 1 0 0,0-1-1 0 0,0 1 1 0 0,0 0-1 0 0,-1-1 0 0 0,1 1 1 0 0,0 0-1 0 0,0 0 1 0 0,-1 0-1 0 0,1 0 1 0 0,0 0-9 0 0,8 8 99 0 0,-7-7-86 0 0,0-1-1 0 0,-1 0 0 0 0,0 1 0 0 0,1 0 1 0 0,-1-1-1 0 0,0 1 0 0 0,0-1 0 0 0,1 1 1 0 0,-1 0-1 0 0,-1 0 0 0 0,2 1-12 0 0,20 36 262 0 0,-1 16-6 0 0,-18-43-218 0 0,1 0 1 0 0,-1 0 0 0 0,0 8-39 0 0,0-6 22 0 0,10 73 149 0 0,-11-75-133 0 0,0-1 1 0 0,-1 1-1 0 0,0 0 0 0 0,-1-1 1 0 0,-1 12-39 0 0,-4 7 267 0 0,4-29-250 0 0,1 0 0 0 0,0 0 0 0 0,0 0 0 0 0,0-1 1 0 0,-1 1-1 0 0,1 0 0 0 0,0 0 0 0 0,-1 0 0 0 0,1-1 1 0 0,0 1-1 0 0,-1 0 0 0 0,1 0 0 0 0,-1-1 1 0 0,1 1-1 0 0,-1 0 0 0 0,0-1 0 0 0,1 1 0 0 0,-1-1 1 0 0,0 1-1 0 0,1-1 0 0 0,-1 1 0 0 0,0-1 1 0 0,0 1-18 0 0,0 0 74 0 0,2-2-40 0 0,1 0 0 0 0,-1 0 0 0 0,0 0 1 0 0,0 0-1 0 0,0 0 0 0 0,1 0 0 0 0,-1-1 0 0 0,0 1 0 0 0,0 0 0 0 0,-1-1 0 0 0,1 1 0 0 0,0-1 1 0 0,0 1-1 0 0,-1-1 0 0 0,1 0-34 0 0,2-2 85 0 0,2-3 0 0 0,1-1 0 0 0,0 1 0 0 0,1 1 0 0 0,-1-1 0 0 0,1 1 0 0 0,4-2-85 0 0,-3 2 32 0 0,0-1-1 0 0,0 0 1 0 0,-1 0-1 0 0,4-6-31 0 0,11-14 118 0 0,-13 17-73 0 0,-1 0 0 0 0,-1 0 1 0 0,0 0-1 0 0,-1-1 0 0 0,3-5-45 0 0,-6 10 23 0 0,1-1-1 0 0,0 1 0 0 0,0-1 0 0 0,0 1 0 0 0,0 0 0 0 0,1 1 0 0 0,5-5-22 0 0,-8 7 20 0 0,0 0 1 0 0,1 0-1 0 0,-1 0 0 0 0,0 0 1 0 0,0-1-1 0 0,-1 1 0 0 0,2-4-20 0 0,9-17 143 0 0,44-56 417 0 0,-45 64-461 0 0,-9 13-97 0 0,1-1 0 0 0,-1 1 0 0 0,0-1 0 0 0,0 0-1 0 0,0 0 1 0 0,0 0 0 0 0,0 0-2 0 0,5-12 4 0 0,-6 15 2 0 0,0 0-1 0 0,-1 0 1 0 0,1 0 0 0 0,0 0 0 0 0,-1-1 0 0 0,1 1-1 0 0,-1 0 1 0 0,1 0 0 0 0,-1 0 0 0 0,0-1 0 0 0,0 1 0 0 0,1 0-1 0 0,-1 0 1 0 0,0-1 0 0 0,0 1 0 0 0,0 0 0 0 0,0 0-1 0 0,0-1 1 0 0,-1 1 0 0 0,1 0 0 0 0,0-1-6 0 0,-1-12 10 0 0,1 14-10 0 0,-5-7-13 0 0,-1 4-112 0 0,4 2-5534 0 0,2 1-31 0 0</inkml:trace>
  <inkml:trace contextRef="#ctx0" brushRef="#br2" timeOffset="85748.051">15628 12347 6296 0 0,'6'-3'362'0'0,"5"-1"2572"0"0,-10 2-991 0 0,-13 2-433 0 0,7 1-1627 0 0,3-1 171 0 0,0 1-1 0 0,1 0 1 0 0,-1 0 0 0 0,0 0 0 0 0,1 0 0 0 0,-1 0 0 0 0,0 0 0 0 0,0 1-54 0 0,-1 0 73 0 0,-3 3 64 0 0,1-1 0 0 0,-1 1 0 0 0,1 0 0 0 0,0 0 0 0 0,1 0 0 0 0,-1 1 0 0 0,1 0 0 0 0,0 0-137 0 0,-18 38 1048 0 0,18-37-1007 0 0,0 0 0 0 0,1-1 0 0 0,0 2 0 0 0,0-1 0 0 0,1 0 0 0 0,-1 0 1 0 0,1 5-42 0 0,2-12 0 0 0,-1 1 0 0 0,1 0 0 0 0,0-1 0 0 0,0 1 0 0 0,0-1 0 0 0,0 1 0 0 0,0 0 0 0 0,0-1 0 0 0,0 1 0 0 0,0 0 0 0 0,1-1 0 0 0,-1 1 0 0 0,0-1 0 0 0,0 1 0 0 0,0 0 0 0 0,1-1 0 0 0,-1 1 0 0 0,0-1 0 0 0,1 1 0 0 0,-1-1 0 0 0,0 1 0 0 0,1-1 0 0 0,4 8 10 0 0,-4-7-3 0 0,-1 0 1 0 0,1-1-1 0 0,0 1 0 0 0,0 0 1 0 0,0-1-1 0 0,-1 1 0 0 0,1-1 0 0 0,0 1 1 0 0,0-1-1 0 0,0 1 0 0 0,0-1 1 0 0,0 0-1 0 0,0 0 0 0 0,0 1 0 0 0,0-1 1 0 0,0 0-1 0 0,0 0-7 0 0,17 1 133 0 0,-17-1-128 0 0,4 0 25 0 0,0-1 0 0 0,-1 0 1 0 0,1 0-1 0 0,0 0 0 0 0,-1-1 1 0 0,1 0-1 0 0,-1 0 0 0 0,1 0 1 0 0,-1 0-1 0 0,0 0 0 0 0,0-1 1 0 0,0 0-1 0 0,1-1-30 0 0,9-6 85 0 0,-10 7-65 0 0,-1 0-1 0 0,1 0 0 0 0,-1-1 0 0 0,0 1 0 0 0,0-1 1 0 0,0 0-1 0 0,-1 0 0 0 0,0 0 0 0 0,1 0 0 0 0,-1 0 1 0 0,-1 0-1 0 0,1-1 0 0 0,-1 1 0 0 0,1-1 0 0 0,-1 0 1 0 0,0 1-1 0 0,-1-1 0 0 0,1 1 0 0 0,-1-1 0 0 0,0-2-19 0 0,0-3 16 0 0,0 8-12 0 0,0 0 0 0 0,0 0 0 0 0,0 0 0 0 0,0 0 0 0 0,0 0 0 0 0,0 0 0 0 0,-1 0 0 0 0,1 1 0 0 0,-1-1 0 0 0,1 0 0 0 0,-1 0 0 0 0,0 0 0 0 0,1 1 0 0 0,-2-2-4 0 0,-2-6-338 0 0,-8-10 905 0 0,12 18-867 0 0,-1 1 0 0 0,0-1 0 0 0,0 0 0 0 0,0 0 0 0 0,0 1 0 0 0,0-1 0 0 0,0 1 0 0 0,0-1 0 0 0,0 1 0 0 0,0-1 0 0 0,0 1 0 0 0,0 0 0 0 0,0-1 0 0 0,0 1 0 0 0,-1 0 0 0 0,1 0 0 0 0,0 0 0 0 0,-1 0 300 0 0,1 0-5116 0 0</inkml:trace>
  <inkml:trace contextRef="#ctx0" brushRef="#br2" timeOffset="86667.943">16417 11549 8432 0 0,'0'0'190'0'0,"0"0"28"0"0,6 2 212 0 0,-5-1-428 0 0,-1-1 0 0 0,1 1 1 0 0,0 0-1 0 0,0 0 0 0 0,-1-1 0 0 0,1 1 0 0 0,0 0 0 0 0,-1 0 0 0 0,1 0 0 0 0,-1 0 0 0 0,1 0 0 0 0,-1 0 0 0 0,0 0 0 0 0,1 0 0 0 0,-1 0 0 0 0,0 0 0 0 0,1 0 0 0 0,-1 0 0 0 0,0 0 0 0 0,0 0 0 0 0,0 0-2 0 0,0 1-1 0 0,1 7 116 0 0,0 1 1 0 0,-1-1 0 0 0,0 1 0 0 0,0-1-1 0 0,-1 1 1 0 0,0 0 0 0 0,-2 4-116 0 0,-4 17 1263 0 0,-8 18-1263 0 0,6-21 229 0 0,-5 11 1477 0 0,-15 28-1706 0 0,10-21 568 0 0,12-35-378 0 0,7-10-102 0 0,0-1 7 0 0,0 0 53 0 0,0 0 20 0 0,6-13 281 0 0,1 3-339 0 0,7-30 104 0 0,37-114-174 0 0,-44 126-97 0 0,-5 19 18 0 0,0 0-1 0 0,0 0 0 0 0,1 0 1 0 0,0 1-1 0 0,1-1 0 0 0,0 1 1 0 0,3-5 39 0 0,-7 13-11 0 0,0 0 0 0 0,0-1 1 0 0,1 1-1 0 0,-1 0 0 0 0,0 0 1 0 0,0 0-1 0 0,0 0 0 0 0,0 0 1 0 0,0 0-1 0 0,1 0 0 0 0,-1 0 1 0 0,0 0-1 0 0,0 0 0 0 0,0 0 1 0 0,0-1-1 0 0,1 1 1 0 0,-1 0-1 0 0,0 0 0 0 0,0 0 1 0 0,0 0-1 0 0,1 0 0 0 0,-1 1 1 0 0,0-1-1 0 0,0 0 0 0 0,0 0 1 0 0,0 0-1 0 0,1 0 0 0 0,-1 0 1 0 0,0 0-1 0 0,0 0 0 0 0,0 0 1 0 0,0 0-1 0 0,0 0 1 0 0,1 0-1 0 0,-1 0 0 0 0,0 1 1 0 0,0-1-1 0 0,0 0 0 0 0,0 0 1 0 0,0 0-1 0 0,0 0 0 0 0,0 0 1 0 0,1 1-1 0 0,-1-1 0 0 0,0 0 1 0 0,0 0-1 0 0,0 0 11 0 0,8 14-139 0 0,6 18 75 0 0,-2 16 64 0 0,13 42 0 0 0,-22-81 0 0 0,-1-2 0 0 0,0 1 0 0 0,1-1 0 0 0,1 1 0 0 0,-1-1 0 0 0,1 0 0 0 0,3 4 0 0 0,18 32 409 0 0,-24-42-274 0 0,-1-1 11 0 0,0 1-108 0 0,0 0 0 0 0,0 0 0 0 0,0 0 0 0 0,0-1 0 0 0,0 1 0 0 0,0 0 0 0 0,0 0 0 0 0,0 0 0 0 0,-1-1 0 0 0,1 1 0 0 0,0 0 0 0 0,0 0 0 0 0,-1 0 0 0 0,1-1 0 0 0,0 1 0 0 0,-1 0 0 0 0,1-1 0 0 0,-1 1 0 0 0,1 0 0 0 0,-1-1 0 0 0,1 1 0 0 0,-1-1 0 0 0,1 1 0 0 0,-1 0 0 0 0,1-1 0 0 0,-1 1 0 0 0,0-1 0 0 0,0 0 0 0 0,1 1 0 0 0,-1-1 0 0 0,0 0 0 0 0,1 1-1 0 0,-2-1-36 0 0,-6 4 54 0 0,-1-1 1 0 0,-1 0 0 0 0,1-1-1 0 0,0 1 1 0 0,-1-2 0 0 0,-5 1-56 0 0,-15 3 36 0 0,-62 9 81 0 0,74-12-117 0 0,12-2-6 0 0,0 1 0 0 0,-1 0 0 0 0,1 0 0 0 0,-3 2 6 0 0,1-5-4 0 0,3 0-1173 0 0,3 3-2683 0 0,2-1-1178 0 0</inkml:trace>
  <inkml:trace contextRef="#ctx0" brushRef="#br2" timeOffset="87121.234">16648 11670 8376 0 0,'0'0'190'0'0,"0"0"28"0"0,0 0 8 0 0,4 6 12 0 0,1 7 69 0 0,-1 0 1 0 0,0 0-1 0 0,0 0 1 0 0,-1 1-1 0 0,-1 0 1 0 0,1 9-308 0 0,-1 25 2510 0 0,-2 14-2510 0 0,0-34 205 0 0,4 10 267 0 0,-4-37-445 0 0,0-1 1 0 0,0 1-1 0 0,0 0 1 0 0,1 0 0 0 0,-1-1-1 0 0,0 1 1 0 0,1 0-1 0 0,-1-1 1 0 0,0 1-1 0 0,1 0 1 0 0,-1-1 0 0 0,1 1-1 0 0,-1 0 1 0 0,1-1-1 0 0,-1 1 1 0 0,1-1 0 0 0,0 1-1 0 0,-1-1 1 0 0,1 1-1 0 0,-1-1 1 0 0,1 1 0 0 0,0-1-1 0 0,0 0 1 0 0,-1 1-1 0 0,1-1 1 0 0,0 0 0 0 0,0 0-1 0 0,-1 0 1 0 0,1 1-1 0 0,0-1 1 0 0,0 0-1 0 0,0 0 1 0 0,-1 0 0 0 0,1 0-1 0 0,1-1-27 0 0,1 2 114 0 0,1-1 0 0 0,-1-1-1 0 0,1 1 1 0 0,0-1 0 0 0,-1 1 0 0 0,4-2-114 0 0,-3 0 71 0 0,0 0 0 0 0,0-1 0 0 0,0 1-1 0 0,0-1 1 0 0,0 0 0 0 0,-1 0 0 0 0,1-2-71 0 0,9-6 109 0 0,-6 5 9 0 0,0 0 1 0 0,-1-1-1 0 0,0 0 0 0 0,0-1 1 0 0,-1 1-1 0 0,1-1 0 0 0,-2 0 1 0 0,1 0-1 0 0,-1-1 1 0 0,2-6-119 0 0,2-6 219 0 0,-2 1 0 0 0,0-1 0 0 0,-1 0 0 0 0,-1-3-219 0 0,-1 1 25 0 0,7-28 50 0 0,-1 14 105 0 0,-8 33-224 0 0,-1 3 31 0 0,0 1-1 0 0,0-1 0 0 0,0 0 0 0 0,0 0 0 0 0,0 1 1 0 0,0-1-1 0 0,1 0 0 0 0,-1 1 0 0 0,0-1 0 0 0,0 0 1 0 0,1 1-1 0 0,-1-1 0 0 0,1 1 0 0 0,-1-1 1 0 0,0 1-1 0 0,1-1 14 0 0,0 0-323 0 0,-1 1-102 0 0,0 0-730 0 0,0 0-2981 0 0,0 0-1274 0 0</inkml:trace>
  <inkml:trace contextRef="#ctx0" brushRef="#br2" timeOffset="87476.226">17054 11834 9904 0 0,'0'0'222'0'0,"0"0"30"0"0,3-3 258 0 0,-3-2-390 0 0,0 4 245 0 0,0 1 95 0 0,-12 4 848 0 0,0 2-955 0 0,-1 0 0 0 0,1 1 0 0 0,1 0 0 0 0,-1 1 0 0 0,2 1 1 0 0,-1-1-1 0 0,-6 8-353 0 0,15-14 51 0 0,-2 2 37 0 0,1-1 1 0 0,0 1 0 0 0,-1 0-1 0 0,1 0 1 0 0,1 0 0 0 0,-1 1 0 0 0,1-1-1 0 0,0 1 1 0 0,-1 0-89 0 0,2-3 28 0 0,1 0 0 0 0,-1 0-1 0 0,0 0 1 0 0,1 0 0 0 0,-1 0 0 0 0,1 0 0 0 0,-1 0-1 0 0,1 1 1 0 0,0-1 0 0 0,0 0 0 0 0,0 0 0 0 0,0 0 0 0 0,1 1-1 0 0,-1-1 1 0 0,0 0 0 0 0,1 0 0 0 0,0 0 0 0 0,-1 0-1 0 0,1 0 1 0 0,1 2-28 0 0,0-1 11 0 0,0-1 0 0 0,1 0 0 0 0,-1 0 0 0 0,0 0 0 0 0,1 0 0 0 0,0 0 0 0 0,-1 0 0 0 0,1 0 1 0 0,0-1-1 0 0,0 0 0 0 0,0 1 0 0 0,0-1 0 0 0,0 0 0 0 0,0 0 0 0 0,0-1 0 0 0,0 1 0 0 0,2-1-11 0 0,9 2 161 0 0,1-1 0 0 0,0 0-1 0 0,3-1-160 0 0,-9 0 127 0 0,9 0-16 0 0,-4-1-266 0 0,-1 1-1 0 0,0 1 0 0 0,10 2 156 0 0,-23-3-227 0 0,7 1-39 0 0,-5-2-4308 0 0,-2 1-762 0 0</inkml:trace>
  <inkml:trace contextRef="#ctx0" brushRef="#br2" timeOffset="87829.524">16193 12226 9520 0 0,'0'0'276'0'0,"0"0"2"0"0,4 0-168 0 0,72 5 798 0 0,-39-2 184 0 0,9-1-1092 0 0,135 1 2424 0 0,58-12-648 0 0,-154 5-1587 0 0,-36 3-184 0 0,0 3 0 0 0,6 2-5 0 0,7 6-1570 0 0,-46-9-3835 0 0</inkml:trace>
  <inkml:trace contextRef="#ctx0" brushRef="#br2" timeOffset="89144.764">16492 12433 9328 0 0,'0'0'208'0'0,"7"-11"552"0"0,-5 6-702 0 0,2-2 1505 0 0,-9 13 171 0 0,-2 4-1225 0 0,6-9-389 0 0,1 0-97 0 0,0-1 0 0 0,0 1 1 0 0,0-1-1 0 0,0 0 0 0 0,0 1 1 0 0,-1-1-1 0 0,1 1 1 0 0,0-1-1 0 0,0 0 0 0 0,-1 1 1 0 0,1-1-1 0 0,0 0 1 0 0,0 1-1 0 0,-1-1 0 0 0,1 0 1 0 0,0 1-1 0 0,-1-1 0 0 0,1 0 1 0 0,-1 0-1 0 0,1 1 1 0 0,-1-1-24 0 0,0 1 155 0 0,0 0 1 0 0,0 0 0 0 0,0 0-1 0 0,0 0 1 0 0,-1 0 0 0 0,1 0-1 0 0,0 0 1 0 0,1 1 0 0 0,-1-1 0 0 0,-1 1-156 0 0,2-1 69 0 0,0-1 16 0 0,0 0-5 0 0,0 0 37 0 0,0 0 13 0 0,0 0 4 0 0,0 0-10 0 0,0 0-42 0 0,0 0 7 0 0,0 0-1 0 0,-9 20 504 0 0,-7 20-807 0 0,-2 14 215 0 0,6-1 199 0 0,9-37-84 0 0,0 1 0 0 0,-2-1 0 0 0,0 2-115 0 0,3-11 0 0 0,0 1 0 0 0,0 0 0 0 0,1-1 0 0 0,0 1 0 0 0,1 6 0 0 0,-3 17 0 0 0,2-25 0 0 0,2 1 12 0 0,0-5 36 0 0,1 1-25 0 0,-1-2 30 0 0,-1-1 11 0 0,10-9 128 0 0,-1-8-287 0 0,0-1 0 0 0,0 0 0 0 0,-2-1 0 0 0,0 1 0 0 0,-2-1 0 0 0,0-1 0 0 0,0 0 95 0 0,4-13-1702 0 0,8-18 1702 0 0,-3 13-798 0 0,-4 3 35 0 0,-6 20 499 0 0,1-1 0 0 0,1 1 1 0 0,6-14 263 0 0,-9 26-23 0 0,-3 3-94 0 0,0 0-41 0 0,2-1-83 0 0,-1 0 232 0 0,-1 1 0 0 0,0 0 1 0 0,0 0-1 0 0,0 0 0 0 0,0 0 0 0 0,0 0 0 0 0,0-1 0 0 0,1 1 0 0 0,-1 0 1 0 0,0 0-1 0 0,0 0 0 0 0,0 0 0 0 0,1 0 0 0 0,-1 0 0 0 0,0 0 0 0 0,0 0 1 0 0,0 0-1 0 0,0 0 0 0 0,1 0 0 0 0,-1-1 0 0 0,0 1 0 0 0,0 0 0 0 0,0 0 1 0 0,1 0-1 0 0,-1 1 0 0 0,0-1 0 0 0,0 0 0 0 0,0 0 0 0 0,1 0 1 0 0,-1 0-1 0 0,0 0 0 0 0,0 0 0 0 0,0 0 9 0 0,5 4-10 0 0,0 0 0 0 0,-1 1 0 0 0,0 0 0 0 0,0 0 0 0 0,0 0 0 0 0,-1 0 0 0 0,1 0 0 0 0,-1 1 0 0 0,-1-1 0 0 0,3 5 10 0 0,10 19-67 0 0,11 17 29 0 0,-12-20 2 0 0,9 10 36 0 0,-14-22 26 0 0,-1-1 1 0 0,0 1 0 0 0,3 8-27 0 0,-10-20 41 0 0,0 0 0 0 0,-1 0 1 0 0,0 0-1 0 0,1 0 0 0 0,-1 0 1 0 0,0 0-1 0 0,0 0 0 0 0,0 0 1 0 0,-1 0-1 0 0,1 0 1 0 0,0 0-1 0 0,-1-1 0 0 0,1 1 1 0 0,-1 0-1 0 0,1 0 0 0 0,-1 0 1 0 0,0 0-1 0 0,0-1 0 0 0,0 1 1 0 0,0 0-1 0 0,0-1 0 0 0,0 1 1 0 0,-1-1-1 0 0,1 1 1 0 0,0-1-1 0 0,-1 0 0 0 0,1 1 1 0 0,-2 0-42 0 0,-3 2 218 0 0,1 0 0 0 0,0-1 0 0 0,-1 0 0 0 0,0 0 0 0 0,0 0 0 0 0,0-1 0 0 0,-6 2-218 0 0,-28 7 422 0 0,-1-3 0 0 0,-18 2-422 0 0,44-8-31 0 0,-19 2-356 0 0,-33 1 387 0 0,66-5-326 0 0</inkml:trace>
  <inkml:trace contextRef="#ctx0" brushRef="#br2" timeOffset="89772.505">16823 12427 5552 0 0,'0'0'124'0'0,"0"0"17"0"0,0 0 11 0 0,0 0 4 0 0,0 0-11 0 0,0 0-7 0 0,0 0-2 0 0,0 0 41 0 0,0 0 175 0 0,0 0 80 0 0,0 0 15 0 0,7 5 953 0 0,-2-2-1146 0 0,-1 1 0 0 0,1 0 0 0 0,-1 0 0 0 0,0 1 0 0 0,-1-1 0 0 0,1 1-1 0 0,-1 0 1 0 0,0 0 0 0 0,0 0 0 0 0,0 0 0 0 0,-1 0 0 0 0,0 1 0 0 0,0 0-254 0 0,5 13 561 0 0,-2 0 0 0 0,-1 1 0 0 0,1 3-561 0 0,8 63 1344 0 0,-12-81-1232 0 0,0 0 0 0 0,1 0 0 0 0,0 0 0 0 0,-1 0 0 0 0,1 0 1 0 0,1-1-1 0 0,-1 1-112 0 0,-1-4 174 0 0,0 0-12 0 0,6 3-88 0 0,-5-3-53 0 0,-1 0 1 0 0,1 0-1 0 0,-1 0 1 0 0,1-1-1 0 0,-1 1 1 0 0,1 0-1 0 0,0-1 1 0 0,0 1-1 0 0,-1-1 0 0 0,1 1 1 0 0,0-1-1 0 0,0 0 1 0 0,0 0-1 0 0,1 0-21 0 0,3-1 52 0 0,0 0 0 0 0,0-1-1 0 0,0 0 1 0 0,0-1 0 0 0,0 1-1 0 0,0-1 1 0 0,0 0 0 0 0,-1-1-1 0 0,1 1 1 0 0,-1-1 0 0 0,0 0 0 0 0,0 0-1 0 0,-1-1 1 0 0,1 0 0 0 0,-1 1-1 0 0,0-2 1 0 0,0 1 0 0 0,-1 0-1 0 0,1-1 1 0 0,-1 1 0 0 0,2-7-52 0 0,-1 3 42 0 0,0 0 1 0 0,-1 0-1 0 0,0-1 0 0 0,0 1 1 0 0,-1-1-1 0 0,-1 0 1 0 0,1 1-1 0 0,-2-1 1 0 0,1 0-1 0 0,-1 0 1 0 0,-1 0-1 0 0,0 0 1 0 0,0 1-1 0 0,-2-3-42 0 0,-6-51 64 0 0,7 50-68 0 0,0 1-1 0 0,0-1 0 0 0,2 1 1 0 0,-1-5 4 0 0,1 16-96 0 0,0 1-30 0 0,0 0-807 0 0,0 0-3384 0 0,0 0-1456 0 0</inkml:trace>
  <inkml:trace contextRef="#ctx0" brushRef="#br2" timeOffset="90409.826">17151 12627 9816 0 0,'0'0'222'0'0,"0"0"30"0"0,0 0 19 0 0,0 8 8 0 0,-1 12 634 0 0,-1-1 0 0 0,-1 0 0 0 0,0 0 1 0 0,-2 1-914 0 0,3-11 117 0 0,1-1 86 0 0,1-6-167 0 0,0 0 1 0 0,0 0-1 0 0,-1 0 1 0 0,1 0-1 0 0,-1 0 1 0 0,1 0-1 0 0,-1 0 1 0 0,0 0-1 0 0,0 0 1 0 0,0 0 0 0 0,0 0-1 0 0,0-1 1 0 0,-1 1-37 0 0,-1 2 17 0 0,2-4 64 0 0,1 0-5 0 0,0 0-5 0 0,0 0 20 0 0,3-7 58 0 0,1-1-367 0 0,0-1 0 0 0,0 1-1 0 0,1 0 1 0 0,0 0 0 0 0,0 0 0 0 0,1 1 0 0 0,0 0-1 0 0,1 0 1 0 0,-1 0 0 0 0,1 1 0 0 0,6-4 218 0 0,-11 8-40 0 0,1 1 0 0 0,-1-1 0 0 0,1 1 0 0 0,-1 0 0 0 0,1-1 0 0 0,-1 1 0 0 0,1 1 1 0 0,0-1-1 0 0,0 0 0 0 0,-1 1 0 0 0,1-1 0 0 0,0 1 0 0 0,0 0 0 0 0,0 0 0 0 0,0 0 0 0 0,-1 0 0 0 0,1 1 0 0 0,0-1 0 0 0,0 1 0 0 0,0-1 0 0 0,-1 1 1 0 0,1 0-1 0 0,0 0 0 0 0,-1 0 0 0 0,1 1 0 0 0,-1-1 0 0 0,1 1 0 0 0,0 0 40 0 0,0 0 28 0 0,-1 0 0 0 0,1 0 0 0 0,-1 1 0 0 0,0-1 0 0 0,1 0-1 0 0,-1 1 1 0 0,-1 0 0 0 0,1-1 0 0 0,0 1 0 0 0,-1 0 0 0 0,1 0 0 0 0,-1 0 0 0 0,0 0 0 0 0,0 0 0 0 0,0 1 0 0 0,0-1 0 0 0,0 0-1 0 0,-1 0 1 0 0,0 1 0 0 0,1-1 0 0 0,-1 0 0 0 0,0 0 0 0 0,-1 1 0 0 0,1 1-28 0 0,-2 3 303 0 0,2-3-39 0 0,-1 0 1 0 0,0 0 0 0 0,-1 0-1 0 0,1 0 1 0 0,-1 0 0 0 0,0 0-1 0 0,0 0 1 0 0,0 0-265 0 0,1-4 220 0 0,-3 3 447 0 0,3-5-655 0 0,0 1 0 0 0,0-1 0 0 0,1 1 0 0 0,-1-1 0 0 0,1 0 0 0 0,-1 1 0 0 0,1-1 0 0 0,-1 0-1 0 0,1 0 1 0 0,-1 1 0 0 0,1-1 0 0 0,0 0 0 0 0,-1 0 0 0 0,1 0 0 0 0,0 0 0 0 0,0 1 0 0 0,-1-1 0 0 0,1 0 0 0 0,0 0 0 0 0,0 0 0 0 0,0 0 0 0 0,0 0 0 0 0,0 0 0 0 0,0 1 0 0 0,0-1 0 0 0,1-1-12 0 0,1-6-62 0 0,0 0-1 0 0,0 0 1 0 0,1 0-1 0 0,0 0 1 0 0,1 1-1 0 0,0-1 1 0 0,0 1-1 0 0,0 0 1 0 0,3-2 62 0 0,2-3-288 0 0,0 2 1 0 0,1-1-1 0 0,0 1 1 0 0,1 1 0 0 0,0 0 287 0 0,11 0-256 0 0,-22 8 245 0 0,1 1 0 0 0,0 0 0 0 0,0 0 1 0 0,0 0-1 0 0,0 0 0 0 0,0 0 1 0 0,0 0-1 0 0,0 0 0 0 0,0 0 1 0 0,0 1-1 0 0,0-1 0 0 0,0 0 0 0 0,0 1 1 0 0,0-1-1 0 0,-1 0 0 0 0,1 1 1 0 0,0-1-1 0 0,0 1 11 0 0,14 9-63 0 0,-12-5 134 0 0,1 0 1 0 0,-1 1 0 0 0,1-1-1 0 0,-2 1 1 0 0,1 0 0 0 0,-1 0-1 0 0,1 0 1 0 0,-2 0 0 0 0,1 1 0 0 0,-1-1-1 0 0,0 0 1 0 0,0 1 0 0 0,-1-1-1 0 0,1 1 1 0 0,-1-1 0 0 0,-1 1-1 0 0,0-1 1 0 0,0 1-72 0 0,0 13 267 0 0,1-16-361 0 0,0 0 0 0 0,-1 0 1 0 0,1 1-1 0 0,-1-1 0 0 0,0 0 1 0 0,0 0-1 0 0,0 0 1 0 0,-2 3 93 0 0,3-6-5280 0 0</inkml:trace>
  <inkml:trace contextRef="#ctx0" brushRef="#br2" timeOffset="93330.469">17562 12045 7200 0 0,'0'0'165'0'0,"0"0"22"0"0,0 0 6 0 0,0 0 44 0 0,0 0 165 0 0,0 0 70 0 0,0 0 9 0 0,0 0-16 0 0,0 0-87 0 0,0 0-40 0 0,0 0-8 0 0,0 0-18 0 0,0 0-67 0 0,0 0-28 0 0,0 0-7 0 0,0 0-12 0 0,0 0-39 0 0,0 0-20 0 0,10 8 310 0 0,-1-5-226 0 0,0 1 0 0 0,0-2 0 0 0,0 1 0 0 0,1-1 0 0 0,-1-1 0 0 0,8 1-223 0 0,17-1 468 0 0,11-1-468 0 0,23 1 305 0 0,-3-1-51 0 0,3 0-124 0 0,-56 1-126 0 0,-6 0 6 0 0,-1-1 1 0 0,1 1-1 0 0,-1-1 0 0 0,1-1 1 0 0,-1 1-1 0 0,4-1-10 0 0,8 0-1646 0 0,-13-1-3302 0 0</inkml:trace>
  <inkml:trace contextRef="#ctx0" brushRef="#br2" timeOffset="93614.29">17875 11922 9936 0 0,'0'0'292'0'0,"0"0"0"0"0,0 0-135 0 0,0 0 142 0 0,0 0 79 0 0,0 0 20 0 0,-1 14 946 0 0,-5 11-599 0 0,1-1 0 0 0,1 1 1 0 0,0 0-1 0 0,2 1 0 0 0,2-1 0 0 0,0 3-745 0 0,0-22 70 0 0,-1 0 0 0 0,0 0-1 0 0,0 0 1 0 0,-1 0-1 0 0,1 0-69 0 0,-5 19-88 0 0,-1 16-188 0 0,3-24-4677 0 0,2-11-461 0 0</inkml:trace>
  <inkml:trace contextRef="#ctx0" brushRef="#br2" timeOffset="94195.367">18290 11823 10224 0 0,'0'0'230'0'0,"0"0"30"0"0,0 0 19 0 0,0 0-30 0 0,6 0-147 0 0,-1 1-99 0 0,0 0 0 0 0,0 1 0 0 0,-1-1 0 0 0,1 1 0 0 0,-1 0 0 0 0,5 3-3 0 0,-2 2 107 0 0,-1 0 0 0 0,0 1 0 0 0,-1 0 0 0 0,1 0 0 0 0,-1 0-1 0 0,-1 1 1 0 0,0 0 0 0 0,0 0 0 0 0,2 7-107 0 0,1 1 212 0 0,-1 4 86 0 0,1 0 1 0 0,-2 0-1 0 0,-1 1 1 0 0,-1 0 0 0 0,0 10-299 0 0,0-5 95 0 0,-1-13 52 0 0,0 0 0 0 0,-2 1 1 0 0,0-1-1 0 0,0 1 0 0 0,-1-1 1 0 0,-2 5-148 0 0,0 1 585 0 0,4-16 189 0 0,4-12-466 0 0,1-6-227 0 0,1 0 0 0 0,1 1-1 0 0,0 0 1 0 0,1 0 0 0 0,0 1-1 0 0,9-9-80 0 0,-2 2 189 0 0,12-19-189 0 0,10-13 86 0 0,-21 29 55 0 0,10-17-141 0 0,-1 0 142 0 0,-14 21-45 0 0,-2 0 1 0 0,-1 0 0 0 0,0-1-1 0 0,-1-1-97 0 0,-5 13 21 0 0,0-1-1 0 0,0 0 1 0 0,-1 1-1 0 0,2-9-20 0 0,-4 13 5 0 0,0 0 1 0 0,0 0-1 0 0,0 0 0 0 0,0 0 1 0 0,0 0-1 0 0,0 0 0 0 0,-1 0 1 0 0,1 0-1 0 0,-1 0 0 0 0,0 0 1 0 0,0 0-1 0 0,0 1 0 0 0,0-1 0 0 0,-2-2-5 0 0,3 4-28 0 0,-1 1-1 0 0,1-1 0 0 0,0 1 0 0 0,-1-1 1 0 0,1 1-1 0 0,-1-1 0 0 0,1 1 0 0 0,0 0 1 0 0,-1-1-1 0 0,1 1 0 0 0,-1 0 0 0 0,1-1 1 0 0,-1 1-1 0 0,1 0 0 0 0,-1 0 0 0 0,0-1 1 0 0,1 1-1 0 0,-1 0 0 0 0,1 0 0 0 0,-1 0 1 0 0,0 0-1 0 0,1 0 0 0 0,-1 0 0 0 0,1 0 1 0 0,-1 0-1 0 0,1 0 0 0 0,-1 0 0 0 0,0 0 1 0 0,1 0-1 0 0,-1 0 0 0 0,1 0 0 0 0,-1 1 1 0 0,0-1-1 0 0,1 0 0 0 0,-1 0 0 0 0,1 1 1 0 0,-1-1-1 0 0,1 0 0 0 0,-1 1 0 0 0,1-1 1 0 0,-1 1 28 0 0,1-1-358 0 0,-6 3-3748 0 0,-1 0-1323 0 0</inkml:trace>
  <inkml:trace contextRef="#ctx0" brushRef="#br2" timeOffset="95234.63">18832 12226 5488 0 0,'0'0'158'0'0,"14"-1"1004"0"0,-12 0-568 0 0,-1 1-366 0 0,-1 0 1 0 0,1 0 0 0 0,-1-1-1 0 0,1 1 1 0 0,-1 0 0 0 0,1 0-1 0 0,-1 0 1 0 0,0-1-1 0 0,1 1 1 0 0,-1 0 0 0 0,1-1-1 0 0,-1 1 1 0 0,0 0 0 0 0,1-1-1 0 0,-1 1 1 0 0,0 0-1 0 0,1-1 1 0 0,-1 1 0 0 0,0-1-1 0 0,1 1 1 0 0,-1 0 0 0 0,0-1-229 0 0,0 0 213 0 0,-18 1 838 0 0,11 1-900 0 0,0 1 1 0 0,1-1 0 0 0,0 1 0 0 0,-1 1 0 0 0,1-1-1 0 0,0 1 1 0 0,0 1 0 0 0,-2 0-152 0 0,-46 34 1086 0 0,42-29-845 0 0,5-3-82 0 0,0 0 1 0 0,1 0 0 0 0,0 0-1 0 0,0 1 1 0 0,-3 4-160 0 0,7-8 68 0 0,-1 0 1 0 0,1 1 0 0 0,0-1-1 0 0,0 1 1 0 0,0 0 0 0 0,0 0-1 0 0,1 0 1 0 0,0 0 0 0 0,0 0-1 0 0,0 0 1 0 0,0 0 0 0 0,0 0-1 0 0,1 0-68 0 0,0 0 55 0 0,0-1-22 0 0,-1-1 1 0 0,1 0-1 0 0,0 0 0 0 0,0 0 1 0 0,0 0-1 0 0,0 0 1 0 0,1 1-1 0 0,-1-1 0 0 0,1 0 1 0 0,-1 0-1 0 0,1 0 1 0 0,0 0-1 0 0,0 0 0 0 0,-1 0 1 0 0,1 0-1 0 0,1 0 1 0 0,-1 0-1 0 0,0-1 0 0 0,0 1 1 0 0,1 0-1 0 0,-1-1 1 0 0,1 1-1 0 0,-1-1 0 0 0,2 1-33 0 0,3 2 91 0 0,1 0-1 0 0,0-1 1 0 0,0 1-1 0 0,0-2 1 0 0,0 1 0 0 0,1-1-1 0 0,-1 0 1 0 0,1 0-1 0 0,-1-1 1 0 0,5 0-91 0 0,17 1 204 0 0,0-1 1 0 0,6-1-205 0 0,-3-1 25 0 0,1 4 24 0 0,-25-2-656 0 0,0 0-1 0 0,0 0 1 0 0,0-1-1 0 0,5-1 608 0 0,-3-1-911 0 0</inkml:trace>
  <inkml:trace contextRef="#ctx0" brushRef="#br2" timeOffset="97582.628">19987 11717 9528 0 0,'0'0'216'0'0,"-3"-11"514"0"0,3 5-639 0 0,1 5-7 0 0,-1 0 1 0 0,1 0-1 0 0,0 0 0 0 0,1 0 1 0 0,-1 0-1 0 0,0 0 0 0 0,0 0 1 0 0,0 0-1 0 0,1 0 1 0 0,-1 1-1 0 0,0-1 0 0 0,0 1 1 0 0,1-1-1 0 0,-1 1 0 0 0,1-1-84 0 0,1 1 49 0 0,0 1 0 0 0,0-1 0 0 0,1 1 0 0 0,-1 0 0 0 0,-1 0 0 0 0,1 0 0 0 0,0 0 0 0 0,0 0-1 0 0,0 1 1 0 0,0-1 0 0 0,-1 1 0 0 0,1 0 0 0 0,-1 0 0 0 0,1 0 0 0 0,0 1-49 0 0,1 1 37 0 0,1 1 0 0 0,-2-1 0 0 0,1 1 0 0 0,0 0 0 0 0,-1 0 1 0 0,0 0-1 0 0,2 4-37 0 0,-1-1 37 0 0,1 0 1 0 0,0-1-1 0 0,0 1 1 0 0,5 3-38 0 0,-5-4 20 0 0,0-1 0 0 0,0 1 0 0 0,0 0 0 0 0,-1 1 0 0 0,2 5-20 0 0,4 9-12 0 0,-1-1 142 0 0,-1 1 1 0 0,0 2-131 0 0,-6-16 67 0 0,0 0 0 0 0,-1 0 0 0 0,0 0 0 0 0,0 0 1 0 0,-1 0-1 0 0,0 0 0 0 0,-1 8-67 0 0,-1 2-149 0 0,2-11 155 0 0,0 0 0 0 0,-1-1 0 0 0,0 1 0 0 0,-1 0 0 0 0,0-1 0 0 0,0 1 0 0 0,0-1 0 0 0,-1 2-6 0 0,1-4 8 0 0,-7 12-5 0 0,8-15-2 0 0,1 0 0 0 0,0-1-1 0 0,-1 1 1 0 0,1-1 0 0 0,0 1 0 0 0,-1-1 0 0 0,1 1 0 0 0,-1-1 0 0 0,1 1 0 0 0,-1-1-1 0 0,1 1 1 0 0,-1-1 0 0 0,0 0 0 0 0,1 1 0 0 0,-1-1 0 0 0,1 0 0 0 0,-1 1 0 0 0,0-1 0 0 0,0 0-1 0 0,1 0 74 0 0,0 0-4 0 0,0 0-6 0 0,0-2-8 0 0,1 1 1 0 0,-1-1 0 0 0,1 1 0 0 0,0-1 0 0 0,0 1 0 0 0,0-1 0 0 0,-1 1-1 0 0,1 0 1 0 0,1-1 0 0 0,-1 1 0 0 0,0 0 0 0 0,0 0 0 0 0,0-1-1 0 0,2 1-56 0 0,4-7 138 0 0,9-9 34 0 0,1 0 0 0 0,0 1 0 0 0,6-3-172 0 0,19-17 192 0 0,-12 8-9 0 0,-2-1-1 0 0,7-11-182 0 0,-25 27 57 0 0,0 0 1 0 0,0-1-1 0 0,-2-1 0 0 0,0 0 0 0 0,-1 0 0 0 0,0 0 0 0 0,-1-1-57 0 0,1-3 117 0 0,-4 11-82 0 0,0 0 0 0 0,-1 0 0 0 0,0 0 1 0 0,0-1-1 0 0,-1 1 0 0 0,0-1 0 0 0,0 1 0 0 0,-1-1 0 0 0,0-2-35 0 0,0 10 32 0 0,-6 1-368 0 0,3 0-4401 0 0,3 0-309 0 0</inkml:trace>
  <inkml:trace contextRef="#ctx0" brushRef="#br2" timeOffset="98075.175">20571 12089 7520 0 0,'-1'0'262'0'0,"0"0"1"0"0,0-1-1 0 0,0 1 0 0 0,0 0 1 0 0,0 0-1 0 0,0-1 1 0 0,0 1-1 0 0,-1 0 0 0 0,1 0 1 0 0,0 0-1 0 0,0 0 1 0 0,0 0-1 0 0,0 1 0 0 0,0-1 1 0 0,0 0-1 0 0,0 0 1 0 0,0 1-1 0 0,0-1-262 0 0,-25 8 484 0 0,18-5 5 0 0,4-1-312 0 0,0-1 1 0 0,1 1 0 0 0,-1 0-1 0 0,0 1 1 0 0,1-1 0 0 0,-1 1 0 0 0,1-1-1 0 0,-1 1 1 0 0,1 0 0 0 0,0 0-1 0 0,0 2-177 0 0,-3 2 333 0 0,0 0 0 0 0,1 1-1 0 0,0-1 1 0 0,-2 7-333 0 0,5-11 56 0 0,1-1-1 0 0,0 1 1 0 0,0-1 0 0 0,1 0 0 0 0,-1 1-1 0 0,0 0 1 0 0,1-1 0 0 0,0 1 0 0 0,-1-1-1 0 0,1 1 1 0 0,0 0 0 0 0,1-1 0 0 0,-1 1 0 0 0,0-1-1 0 0,1 1 1 0 0,-1 0 0 0 0,1-1 0 0 0,0 1-1 0 0,0-1 1 0 0,0 0 0 0 0,0 1 0 0 0,0-1-1 0 0,1 2-55 0 0,6 6 160 0 0,-7-8-133 0 0,0-1 1 0 0,0 1-1 0 0,0-1 0 0 0,0 1 0 0 0,0-1 0 0 0,0 0 0 0 0,1 0 0 0 0,-1 1 0 0 0,0-1 0 0 0,1 0 0 0 0,-1 0 0 0 0,1-1 0 0 0,0 2-27 0 0,10 2 73 0 0,0 0-1 0 0,1 0 0 0 0,-1-1 1 0 0,1-1-1 0 0,0 0 0 0 0,0 0 1 0 0,0-2-1 0 0,4 0-72 0 0,5 1-237 0 0,0 0-1 0 0,20 4 238 0 0,-31-2-208 0 0</inkml:trace>
  <inkml:trace contextRef="#ctx0" brushRef="#br2" timeOffset="99629.523">21357 11446 8376 0 0,'28'-45'884'0'0,"-23"40"-826"0"0,1 1 42 0 0,2-8 1652 0 0,-6 7 1203 0 0,-2 12-2083 0 0,-8 26-232 0 0,-2-1 0 0 0,0 0 1 0 0,-3 0-1 0 0,-6 12-640 0 0,-14 34 944 0 0,12-27-687 0 0,21-44-183 0 0,0-6-70 0 0,0 0 0 0 0,0 0-1 0 0,0 0 1 0 0,0-1 0 0 0,0 1 0 0 0,0 0 0 0 0,0 0 0 0 0,0 0-1 0 0,-1-1 1 0 0,1 1 0 0 0,0 0 0 0 0,0 0 0 0 0,-1-1 0 0 0,1 1-1 0 0,0 0 1 0 0,-1-1 0 0 0,0 2-4 0 0,9-10 120 0 0,-6 7-119 0 0,0-1 1 0 0,0 1-1 0 0,1-1 1 0 0,-1 0-1 0 0,0 0 1 0 0,-1 0-1 0 0,1 0 1 0 0,0-1-1 0 0,0 0-1 0 0,17-26-161 0 0,-1-2-1 0 0,-2 0 0 0 0,-1 0 0 0 0,1-7 162 0 0,21-45-1081 0 0,-2 11 825 0 0,-33 69 240 0 0,-2 3-60 0 0,0 0 2 0 0,0 0 8 0 0,4 2-4 0 0,0 6-41 0 0,-2 1 114 0 0,-1 0 0 0 0,0 0-1 0 0,-1 0 1 0 0,1 0 0 0 0,-2 0 0 0 0,1 0 0 0 0,-2 5-3 0 0,0-1 11 0 0,2 1 0 0 0,-1-1 0 0 0,2 4-11 0 0,2 32-14 0 0,-3-35 51 0 0,0 1 0 0 0,1-1 0 0 0,1 0-1 0 0,0 0 1 0 0,1 0 0 0 0,1 0 0 0 0,0-1-1 0 0,1 1-36 0 0,-3-8 41 0 0,0-1 0 0 0,-1 1-1 0 0,1 0 1 0 0,-1 3-41 0 0,3 10 565 0 0,-4-18-531 0 0,0 0-1 0 0,0 0 0 0 0,0 1 0 0 0,0-1 0 0 0,0 0 0 0 0,0 0 1 0 0,0 1-1 0 0,-1-1 0 0 0,1 0 0 0 0,-1 0 0 0 0,1 1 0 0 0,0-1 0 0 0,-1 0 1 0 0,0 0-1 0 0,1 0 0 0 0,-1 0 0 0 0,0 0 0 0 0,0 0 0 0 0,1 0 1 0 0,-1 0-1 0 0,0 0 0 0 0,0 0 0 0 0,0 0 0 0 0,0-1 0 0 0,0 1 0 0 0,-1 0-33 0 0,-3 2 42 0 0,1 0-1 0 0,-1 0 0 0 0,0 0 0 0 0,0-1 0 0 0,-1 0-41 0 0,-7 2 39 0 0,0 0-1 0 0,-1-1 0 0 0,1-1 0 0 0,0 0 0 0 0,-1-1 0 0 0,-5 0-38 0 0,-6-2 0 0 0,1 0 0 0 0,0-1-1 0 0,-4-2 1 0 0,3-3-139 0 0,7 2-5992 0 0,10 3 650 0 0</inkml:trace>
  <inkml:trace contextRef="#ctx0" brushRef="#br2" timeOffset="100095.617">21737 11413 9072 0 0,'0'0'200'0'0,"0"0"33"0"0,0 0 15 0 0,16 5 7 0 0,-11-2-135 0 0,0 0 1 0 0,-1 0 0 0 0,1 0-1 0 0,0 1 1 0 0,-1-1 0 0 0,0 1 0 0 0,0 0-1 0 0,0 0 1 0 0,0 1 0 0 0,-1-1-1 0 0,1 1 1 0 0,-1 0 0 0 0,0 0-1 0 0,-1 0 1 0 0,3 5-121 0 0,3 10 876 0 0,-2 1 1 0 0,0-1-1 0 0,2 16-876 0 0,0-3 337 0 0,-6-20-167 0 0,0 1 1 0 0,-1-1 0 0 0,-1 1 0 0 0,0-1 0 0 0,-1 9-171 0 0,0 12 793 0 0,1-33-601 0 0,0-1-17 0 0,-2 4 300 0 0,2-3-261 0 0,5-4-203 0 0,9-11 274 0 0,0-1-1 0 0,0-1 0 0 0,4-7-284 0 0,127-182 280 0 0,-107 133-152 0 0,-14 26-178 0 0,-23 45-137 0 0,-1 1-6 0 0,0 0-773 0 0,-1 0-3272 0 0,-4 2-1399 0 0</inkml:trace>
  <inkml:trace contextRef="#ctx0" brushRef="#br2" timeOffset="100558.2">22301 11576 8960 0 0,'0'0'264'0'0,"0"0"-8"0"0,0 0-103 0 0,0 0 168 0 0,-9 3 958 0 0,-6 3-588 0 0,0 2 0 0 0,0-1 0 0 0,1 2-691 0 0,-2 0 518 0 0,9-4-248 0 0,-1 0 1 0 0,1 0 0 0 0,0 1 0 0 0,0 0 0 0 0,-1 2-271 0 0,6-6 66 0 0,-1 0 1 0 0,1 0-1 0 0,0 1 1 0 0,0 0-1 0 0,1-1 0 0 0,-1 1 1 0 0,0 0-1 0 0,1 0 1 0 0,-1 0-1 0 0,1-1 1 0 0,0 2-1 0 0,0-1 0 0 0,0 0 1 0 0,1 0-1 0 0,-1 3-66 0 0,1-6 27 0 0,1 1-1 0 0,-1 0 1 0 0,0 0-1 0 0,1 0 1 0 0,-1 0-1 0 0,1 0 1 0 0,-1-1-1 0 0,1 1 1 0 0,-1 0-1 0 0,1 0 1 0 0,0-1 0 0 0,-1 1-1 0 0,1 0 1 0 0,0-1-1 0 0,0 1 1 0 0,-1-1-1 0 0,2 1-26 0 0,0 1 24 0 0,3 2 57 0 0,2 1 0 0 0,-1-1 1 0 0,0 0-1 0 0,1-1 0 0 0,0 0 0 0 0,-1 0 1 0 0,1 0-1 0 0,5 1-81 0 0,14 2 126 0 0,21 4-126 0 0,-3-1 44 0 0,-1-1-646 0 0,-42-7-813 0 0,-1-1-4181 0 0</inkml:trace>
  <inkml:trace contextRef="#ctx0" brushRef="#br2" timeOffset="100897.317">21178 12039 11664 0 0,'0'0'264'0'0,"0"0"34"0"0,0 0 21 0 0,11 11 72 0 0,-9-9-366 0 0,1 0 0 0 0,0 0 0 0 0,0 0 0 0 0,0 0 1 0 0,0-1-1 0 0,0 0 0 0 0,0 1 0 0 0,0-1 0 0 0,1 0 1 0 0,-1-1-1 0 0,1 1-25 0 0,40 4 563 0 0,-8-1-153 0 0,-17-1 369 0 0,1-2 0 0 0,14 1-779 0 0,3-1 624 0 0,28 1 1341 0 0,47-6-1965 0 0,-46 1 194 0 0,368-25-451 0 0,-412 26-1106 0 0,-7 2-2604 0 0,-3 0-1605 0 0</inkml:trace>
  <inkml:trace contextRef="#ctx0" brushRef="#br2" timeOffset="101497.756">21474 12222 11256 0 0,'-6'8'857'0'0,"-7"6"-544"0"0,9-9-135 0 0,-1-1 0 0 0,1 1 0 0 0,0 0 0 0 0,1 0 1 0 0,-1 0-1 0 0,1 0 0 0 0,-3 6-178 0 0,-14 33 1792 0 0,7-16 12 0 0,-8 27-1804 0 0,-3 3 544 0 0,17-47-498 0 0,7-10-27 0 0,-1 0 1 0 0,1 0-1 0 0,-1-1 1 0 0,1 1-1 0 0,-1 0 1 0 0,1 0-1 0 0,-1 0 1 0 0,1 0-1 0 0,0 0 1 0 0,-1 0-1 0 0,1 0 1 0 0,0-1-1 0 0,0 1 1 0 0,0 0-1 0 0,-1 0-19 0 0,1 0 64 0 0,0-1 0 0 0,1-2 2 0 0,5-11 6 0 0,1 0 0 0 0,1 0 1 0 0,0 0-1 0 0,4-4-72 0 0,3-4-24 0 0,15-33-544 0 0,-25 42 374 0 0,1 0-1 0 0,1 1 1 0 0,-1 0-1 0 0,2 0 1 0 0,0 1-1 0 0,0 0 1 0 0,4-3 194 0 0,-10 11-14 0 0,8-4-76 0 0,-9 6 8 0 0,-1 0 70 0 0,1 0 0 0 0,0 0 0 0 0,0 0-1 0 0,0 1 1 0 0,-1-1 0 0 0,1 0-1 0 0,0 1 1 0 0,0-1 0 0 0,-1 1-1 0 0,1-1 1 0 0,0 1 0 0 0,-1-1-1 0 0,1 1 1 0 0,-1 0 0 0 0,1-1-1 0 0,0 1 1 0 0,-1 0 0 0 0,1-1-1 0 0,-1 1 1 0 0,0 0 0 0 0,1 0 0 0 0,-1-1-1 0 0,0 1 1 0 0,1 0 0 0 0,-1 0-1 0 0,0 0 1 0 0,0-1 0 0 0,0 1-1 0 0,0 1 13 0 0,5 31 20 0 0,-4-21 18 0 0,1 16 83 0 0,2 9-100 0 0,0-8 115 0 0,-4-24-95 0 0,0 0 0 0 0,0 0-1 0 0,1 0 1 0 0,0 0 0 0 0,0 0-1 0 0,1 1-40 0 0,15 36 505 0 0,-15-39-395 0 0,0 0 0 0 0,0 0-1 0 0,1 0 1 0 0,-1 0 0 0 0,1 0-1 0 0,0 1-109 0 0,10 12 76 0 0,-12-15-108 0 0,-2-1 45 0 0,1 1 0 0 0,0 0 0 0 0,0-1 0 0 0,-1 1 0 0 0,1-1 0 0 0,-1 1 0 0 0,1-1 0 0 0,0 0 0 0 0,-1 1 1 0 0,1-1-1 0 0,-1 1 0 0 0,1-1 0 0 0,-1 0 0 0 0,1 1 0 0 0,-1-1 0 0 0,1 0 0 0 0,-1 0 0 0 0,0 1 0 0 0,1-1 0 0 0,-1 0 0 0 0,1 0 0 0 0,-1 0 0 0 0,0 0 1 0 0,1 0-1 0 0,-1 0 0 0 0,1 0 0 0 0,-1 0-13 0 0,-26 5-55 0 0,21-5 94 0 0,-72 7 316 0 0,26 0-378 0 0,20-3-1422 0 0,32-4 919 0 0</inkml:trace>
  <inkml:trace contextRef="#ctx0" brushRef="#br2" timeOffset="102037.525">21712 12261 10512 0 0,'2'0'76'0'0,"0"0"0"0"0,0 0 1 0 0,1 0-1 0 0,-1 0 0 0 0,0 0 1 0 0,0 0-1 0 0,0 0 0 0 0,0 1 1 0 0,0-1-1 0 0,0 1 0 0 0,0 0 1 0 0,0 0-1 0 0,0-1 0 0 0,0 1 0 0 0,0 0 1 0 0,0 1-1 0 0,0-1-76 0 0,34 26 477 0 0,-21-15 302 0 0,-7-6-182 0 0,1 1 0 0 0,-1 1 0 0 0,0-1 0 0 0,0 1 0 0 0,-1 1 1 0 0,1 1-598 0 0,-4-5 131 0 0,-2-1 0 0 0,1 1 0 0 0,0 0 0 0 0,-1 0 0 0 0,0 0 0 0 0,0 1 0 0 0,0-1 0 0 0,-1 0 0 0 0,0 1 0 0 0,0-1 0 0 0,0 1 0 0 0,-1-1 0 0 0,0 3-131 0 0,1-2 28 0 0,-1-1 0 0 0,-1 1 0 0 0,1-1 0 0 0,-1 1-1 0 0,0-1 1 0 0,0 0 0 0 0,0 1 0 0 0,-1-1-1 0 0,0 0 1 0 0,0 0 0 0 0,0 0 0 0 0,-4 5-28 0 0,6-9 73 0 0,0-1 20 0 0,0 0-10 0 0,22-25 719 0 0,19-26-802 0 0,-26 32 249 0 0,30-40-143 0 0,18-34-106 0 0,-48 70 54 0 0,-9 14-19 0 0,0 0 1 0 0,0 0-1 0 0,-1 0 0 0 0,-1-1 0 0 0,1 1 0 0 0,-2-1 0 0 0,4-10-35 0 0,-7 19-4 0 0,0 0-1 0 0,0 0 0 0 0,0 0 0 0 0,-1-1 1 0 0,1 1-1 0 0,0 0 0 0 0,0 0 0 0 0,-1 0 1 0 0,1 0-1 0 0,0 0 0 0 0,-1 0 0 0 0,1 0 0 0 0,-1 0 1 0 0,1 0-1 0 0,-1 0 0 0 0,0 0 0 0 0,1 0 1 0 0,-1 0-1 0 0,0 1 0 0 0,0-1 0 0 0,0 0 1 0 0,1 0-1 0 0,-1 1 0 0 0,0-1 0 0 0,0 0 1 0 0,0 1-1 0 0,0-1 0 0 0,0 1 0 0 0,0-1 1 0 0,0 1-1 0 0,0 0 0 0 0,-1 0 0 0 0,1-1 0 0 0,0 1 1 0 0,0 0 4 0 0,-2 0-279 0 0,0 0 1 0 0,0 0-1 0 0,0 1 1 0 0,0-1 0 0 0,0 1-1 0 0,0 0 1 0 0,0 0-1 0 0,0 0 1 0 0,1 0 0 0 0,-1 0-1 0 0,0 1 279 0 0,-7 3-1338 0 0</inkml:trace>
  <inkml:trace contextRef="#ctx0" brushRef="#br2" timeOffset="102597.652">22152 12416 10736 0 0,'0'0'241'0'0,"0"0"38"0"0,0 0 13 0 0,0 0-26 0 0,4 16 252 0 0,-2-11-237 0 0,-1 1 0 0 0,1-1 0 0 0,-1 0 1 0 0,0 0-1 0 0,0 0 0 0 0,-1 1 0 0 0,1-1 1 0 0,-1 0-1 0 0,0 1 0 0 0,-1 1-281 0 0,1 3 413 0 0,0 67 2701 0 0,0-77-2990 0 0,0 0-38 0 0,0 0 23 0 0,6-5 116 0 0,7-12 140 0 0,-4 4-311 0 0,1 0 0 0 0,0 0 0 0 0,1 1 1 0 0,0 0-1 0 0,1 1 0 0 0,1 0 0 0 0,8-6-54 0 0,-10 10-8 0 0,-8 5-34 0 0,0-1 0 0 0,0 1 1 0 0,1 0-1 0 0,-1 0 0 0 0,1 1 1 0 0,-1-1-1 0 0,1 1 0 0 0,0-1 1 0 0,0 1-1 0 0,0 0 0 0 0,0 1 1 0 0,-1-1-1 0 0,1 1 0 0 0,4-1 42 0 0,-6 1-7 0 0,-1 0 5 0 0,-1 0-1 0 0,1 0 1 0 0,-1 0-1 0 0,1 0 1 0 0,0 0-1 0 0,-1 0 1 0 0,1 0-1 0 0,-1 0 1 0 0,1 0-1 0 0,0 0 1 0 0,-1 0-1 0 0,1 0 1 0 0,-1 1-1 0 0,1-1 1 0 0,0 0-1 0 0,-1 0 1 0 0,1 1-1 0 0,-1-1 1 0 0,1 0-1 0 0,-1 1 1 0 0,1-1-1 0 0,-1 1 1 0 0,0-1-1 0 0,1 0 1 0 0,-1 1-1 0 0,1-1 1 0 0,-1 1 0 0 0,0-1-1 0 0,1 1 1 0 0,-1 0-1 0 0,0-1 1 0 0,0 1-1 0 0,1 0 3 0 0,1 5-6 0 0,1 0-1 0 0,-1 0 1 0 0,0 0-1 0 0,0 1 1 0 0,-1-1 0 0 0,1 1-1 0 0,-1-1 1 0 0,-1 1-1 0 0,0 0 1 0 0,0-1 0 0 0,0 1-1 0 0,0 0 1 0 0,-1-1-1 0 0,0 1 1 0 0,-1-1-1 0 0,0 1 1 0 0,0-1 0 0 0,0 0-1 0 0,0 1 1 0 0,-1-1-1 0 0,-1 1 7 0 0,4-6 15 0 0,-1-1-1 0 0,1 1 0 0 0,0 0 1 0 0,-1-1-1 0 0,1 1 0 0 0,0-1 0 0 0,-1 1 1 0 0,1-1-1 0 0,-1 1 0 0 0,1-1 1 0 0,-1 1-1 0 0,1-1 0 0 0,-1 1 0 0 0,1-1 1 0 0,-1 0-1 0 0,1 1 0 0 0,-1-1 1 0 0,0 0-1 0 0,1 1 0 0 0,-1-1 0 0 0,0 0 1 0 0,1 0-1 0 0,-1 0 0 0 0,0 0 0 0 0,1 1 1 0 0,-1-1-1 0 0,0 0 0 0 0,1 0 1 0 0,-1 0-1 0 0,0-1-14 0 0,1 1 15 0 0,-1-1 1 0 0,1 1-1 0 0,-1-1 1 0 0,1 0 0 0 0,0 1-1 0 0,-1-1 1 0 0,1 0-1 0 0,0 0 1 0 0,-1 1-1 0 0,1-1 1 0 0,0 0-1 0 0,0 0 1 0 0,0 1-1 0 0,0-1 1 0 0,0 0-1 0 0,0 0 1 0 0,0 1 0 0 0,0-1-1 0 0,0 0 1 0 0,0 0-1 0 0,0 0 1 0 0,0 1-1 0 0,1-1 1 0 0,-1 0-1 0 0,0 0 1 0 0,0 1-1 0 0,1-1-15 0 0,4-14 0 0 0,1 1 0 0 0,4-6 0 0 0,-6 11 0 0 0,1 0 0 0 0,1 1 0 0 0,-1 0 0 0 0,1 0 0 0 0,0 1 0 0 0,1 0 0 0 0,0 0 0 0 0,0 0 0 0 0,1 1 0 0 0,0 0 0 0 0,0 0 0 0 0,3-1 0 0 0,-9 6 0 0 0,-2 0 0 0 0,1 1 0 0 0,-1-1 0 0 0,1 1 0 0 0,0-1 0 0 0,-1 1 0 0 0,1 0 0 0 0,0 0 0 0 0,-1-1 0 0 0,1 1 0 0 0,0 0 0 0 0,-1 0 0 0 0,1 0 0 0 0,0-1 0 0 0,0 1 0 0 0,-1 0 0 0 0,1 0 0 0 0,0 0 0 0 0,-1 0 0 0 0,2 1 0 0 0,-1-2 0 0 0,0 1 0 0 0,0 0 0 0 0,0 0 0 0 0,0 0 0 0 0,0 0 0 0 0,-1 0 0 0 0,1 0 0 0 0,0 0 0 0 0,0 0 0 0 0,0 0 0 0 0,0 1 0 0 0,0-1 0 0 0,0 0 0 0 0,0 1 0 0 0,0-1 0 0 0,0 0 0 0 0,-1 1 0 0 0,1-1 0 0 0,0 1 0 0 0,0-1 0 0 0,0 1 0 0 0,-1 0 0 0 0,1-1 0 0 0,1 2-36 0 0,0 0 0 0 0,0 0-1 0 0,-1 0 1 0 0,1 0-1 0 0,0 0 1 0 0,-1 0 0 0 0,0 0-1 0 0,0 1 1 0 0,1-1-1 0 0,-1 0 1 0 0,0 1 0 0 0,-1-1-1 0 0,1 1 1 0 0,0-1 0 0 0,-1 1-1 0 0,1 0 37 0 0,0 8-117 0 0,0 0 0 0 0,-1 0-1 0 0,0 1 118 0 0,0-10 6 0 0,-3 43 9 0 0,-1-27-5328 0 0,1-13-596 0 0</inkml:trace>
  <inkml:trace contextRef="#ctx0" brushRef="#br2" timeOffset="107584.229">19587 11983 8000 0 0,'0'0'233'0'0,"-9"-5"38"0"0,7 4-79 0 0,0 0 0 0 0,0 0 0 0 0,0 1 0 0 0,0-1 0 0 0,0 1 0 0 0,0-1 0 0 0,0 1 0 0 0,0 0 0 0 0,-1 0 0 0 0,1 0-192 0 0,1 0 176 0 0,1 0 200 0 0,-1 0-174 0 0,1-1 0 0 0,0 1 0 0 0,0-1 0 0 0,0 1 0 0 0,0-1 0 0 0,0 1 0 0 0,0-1 0 0 0,0 1 1 0 0,0-1-1 0 0,0 1 0 0 0,0-1 0 0 0,1 1 0 0 0,-1-1 0 0 0,0 1 0 0 0,0-1 0 0 0,0 1 0 0 0,0-1 0 0 0,1 1 1 0 0,-1-1-203 0 0,7 0 169 0 0,24-5-118 0 0,-30 6 39 0 0,0 0-11 0 0,3 0 2 0 0,-25 8 385 0 0,-16-2-375 0 0,1-1 1 0 0,-1-2 0 0 0,-10-1-92 0 0,-24 1 612 0 0,63-3-494 0 0,-1 0 0 0 0,0-1 0 0 0,0 0-1 0 0,-2-1-117 0 0,-30-2 2093 0 0,88-3-1897 0 0,56 3-1698 0 0,-79 4-4915 0 0</inkml:trace>
  <inkml:trace contextRef="#ctx0" brushRef="#br2" timeOffset="108922.295">14040 13969 7280 0 0,'0'0'165'0'0,"0"0"22"0"0,0 0 9 0 0,0 0 40 0 0,0 0 105 0 0,0 0 47 0 0,0 0 11 0 0,0 0 3 0 0,0 0 12 0 0,0 0 2 0 0,0 0 0 0 0,0 0-20 0 0,0 0-83 0 0,0 0-32 0 0,0 0-7 0 0,0 0-21 0 0,0 0-80 0 0,0 0-39 0 0,0 0-6 0 0,0 0 10 0 0,7 3 237 0 0,13-1 61 0 0,1 0 1 0 0,-1-1-1 0 0,0-1 0 0 0,0-1 1 0 0,1 0-437 0 0,36-2 383 0 0,-26 2-169 0 0,-1-2-1 0 0,7-2-213 0 0,-25 3 19 0 0,22-3 8 0 0,153-18-130 0 0,-164 18-4507 0 0,-11 4-388 0 0</inkml:trace>
  <inkml:trace contextRef="#ctx0" brushRef="#br2" timeOffset="109234.882">14031 14160 9848 0 0,'0'0'222'0'0,"7"-2"533"0"0,44-7 1585 0 0,50-2-2340 0 0,-96 11 199 0 0,6-1 113 0 0,110-6 2255 0 0,-56 7-2364 0 0,37 0 97 0 0,-35 2-5109 0 0,-51-1-320 0 0</inkml:trace>
  <inkml:trace contextRef="#ctx0" brushRef="#br2" timeOffset="113171.006">15691 13722 5152 0 0,'0'0'116'0'0,"0"0"17"0"0,0 0 10 0 0,2-5 1 0 0,-2 1-80 0 0,0 3 262 0 0,1 0-248 0 0,-1 1-1 0 0,0-1 1 0 0,0 0-1 0 0,0 1 1 0 0,0-1-1 0 0,0 0 0 0 0,0 1 1 0 0,0-1-1 0 0,0 0 1 0 0,0 1-1 0 0,0-1 0 0 0,0 1 1 0 0,0-1-1 0 0,0 0 1 0 0,0 1-1 0 0,-1-1 0 0 0,1 0-77 0 0,-1 0 148 0 0,1 0-1 0 0,-1 0 0 0 0,0 0 0 0 0,1 0 0 0 0,-1 0 1 0 0,1 0-1 0 0,-1 0 0 0 0,1 0 0 0 0,0-1 0 0 0,-1 1 1 0 0,1 0-1 0 0,0 0 0 0 0,0 0 0 0 0,0-1 0 0 0,0 1 0 0 0,0 0 1 0 0,0 0-1 0 0,0-1 0 0 0,0 1-147 0 0,1-8 681 0 0,-1 8-523 0 0,0 0 1 0 0,0 0 0 0 0,0 1 0 0 0,1-1 0 0 0,-1 0-1 0 0,0 0 1 0 0,1 1 0 0 0,-1-1 0 0 0,0 0 0 0 0,1 1-1 0 0,-1-1 1 0 0,1 0 0 0 0,-1 1 0 0 0,1-1-1 0 0,-1 1 1 0 0,1-1 0 0 0,0 1 0 0 0,-1-1 0 0 0,1 1-1 0 0,0-1 1 0 0,-1 1 0 0 0,1-1-159 0 0,4 4 13 0 0,0-1 0 0 0,-1 1 0 0 0,0-1 0 0 0,0 1 1 0 0,0 1-1 0 0,0-1 0 0 0,0 0 0 0 0,0 1 0 0 0,-1 0 0 0 0,0 0 0 0 0,0 0 0 0 0,0 0 1 0 0,2 4-14 0 0,1 1-4 0 0,4 5 25 0 0,0 2 0 0 0,-1-1 1 0 0,0 1-1 0 0,-2 1 0 0 0,0-1 0 0 0,-1 1 0 0 0,2 7-21 0 0,-5-11 52 0 0,-1-6-21 0 0,-1-1 0 0 0,1 1 1 0 0,-1 0-1 0 0,0 0 1 0 0,-1 0-1 0 0,0 0 1 0 0,0 7-32 0 0,0-13 2 0 0,0 1 0 0 0,0-1 0 0 0,0 1 0 0 0,0-1 0 0 0,0 1 0 0 0,0-1 1 0 0,1 1-1 0 0,-1-1 0 0 0,1 1 0 0 0,-1-1 0 0 0,1 1 0 0 0,0-1 1 0 0,0 1-3 0 0,-1-1 2 0 0,1 0 0 0 0,0 0 0 0 0,-1 0 0 0 0,1 1 0 0 0,-1-1 0 0 0,0 0 0 0 0,1 1 0 0 0,-1-1 0 0 0,0 0 0 0 0,0 1 0 0 0,0-1 0 0 0,1 0 0 0 0,-1 1 0 0 0,-1-1 0 0 0,1 0 0 0 0,0 1 0 0 0,0-1 0 0 0,-1 1-2 0 0,0 2 4 0 0,1-1 1 0 0,-1 1-1 0 0,1-1 1 0 0,0 1-1 0 0,0-1 1 0 0,0 1 0 0 0,0 0-1 0 0,1 1-4 0 0,0 14 30 0 0,2-5 80 0 0,-5-10-65 0 0,1-3-36 0 0,1-1 0 0 0,-1 1-1 0 0,1-1 1 0 0,0 1 0 0 0,-1-1-1 0 0,1 1 1 0 0,0 0 0 0 0,0-1 0 0 0,-1 1-1 0 0,1-1 1 0 0,0 1 0 0 0,0 0-1 0 0,0-1 1 0 0,0 1 0 0 0,0 0 0 0 0,0-1-1 0 0,0 1 1 0 0,0 0 0 0 0,0-1-1 0 0,0 1 1 0 0,0-1 0 0 0,0 1 0 0 0,0 0-1 0 0,0-1 1 0 0,1 1 0 0 0,-1 0-1 0 0,0-1 1 0 0,0 1 0 0 0,1-1 0 0 0,-1 1-1 0 0,0-1 1 0 0,1 1 0 0 0,-1-1-1 0 0,1 1 1 0 0,-1-1 0 0 0,1 1 0 0 0,0-1-9 0 0,0 2 8 0 0,1-1 1 0 0,0 0-1 0 0,0 0 1 0 0,0-1-1 0 0,0 1 1 0 0,0 0-1 0 0,0-1 1 0 0,0 1-1 0 0,0-1 1 0 0,0 1-1 0 0,0-1 1 0 0,0 0-1 0 0,0 0 1 0 0,0 0 0 0 0,0 0-1 0 0,0 0 1 0 0,0-1-1 0 0,0 1 1 0 0,1-1-9 0 0,5-1 44 0 0,1 0 1 0 0,-1-1 0 0 0,6-3-45 0 0,-12 5 4 0 0,14-6 66 0 0,0-2 0 0 0,-1 0 0 0 0,0 0 1 0 0,0-1-1 0 0,-1-1 0 0 0,-1-1 1 0 0,8-7-71 0 0,-10 6 44 0 0,-1-1 1 0 0,0 0 0 0 0,0-1-1 0 0,-2 0 1 0 0,0 0 0 0 0,0-1 0 0 0,0-4-45 0 0,-3 9 77 0 0,9-32 45 0 0,-6 14-61 0 0,-3 13-38 0 0,0 1 0 0 0,-1-1 0 0 0,-1 0 0 0 0,-1 0 0 0 0,0-1 0 0 0,-1-14-23 0 0,-1-10 0 0 0,0 40 3 0 0,0 1 0 0 0,0 0 0 0 0,0 0 0 0 0,1-1-1 0 0,-1 1 1 0 0,0 0 0 0 0,0 0 0 0 0,0-1 0 0 0,0 1 0 0 0,0 0-1 0 0,0 0 1 0 0,0-1 0 0 0,-1 1 0 0 0,1 0 0 0 0,0 0-1 0 0,0-1 1 0 0,0 1 0 0 0,0 0 0 0 0,0 0 0 0 0,0-1-1 0 0,0 1 1 0 0,0 0 0 0 0,-1 0 0 0 0,1 0 0 0 0,0-1-1 0 0,0 1 1 0 0,0 0 0 0 0,-1 0 0 0 0,1 0 0 0 0,0-1-3 0 0,-1-1-1039 0 0,1 2 562 0 0</inkml:trace>
  <inkml:trace contextRef="#ctx0" brushRef="#br2" timeOffset="116944.281">16359 14058 6792 0 0,'0'0'149'0'0,"7"-3"372"0"0,-1 3-445 0 0,-5 0 37 0 0,1 0 0 0 0,-1 0-1 0 0,0 0 1 0 0,0-1-1 0 0,0 1 1 0 0,1-1 0 0 0,-1 1-1 0 0,0-1 1 0 0,0 1-1 0 0,0-1 1 0 0,0 1 0 0 0,0-1-1 0 0,0 0 1 0 0,1 0-113 0 0,-1 0 62 0 0,-1 0 0 0 0,1 1 0 0 0,0-1 0 0 0,0 1 0 0 0,0-1 0 0 0,0 1 0 0 0,0-1 0 0 0,0 1 0 0 0,0 0 0 0 0,0-1 1 0 0,0 1-1 0 0,0 0 0 0 0,0 0 0 0 0,0-1-62 0 0,0 1 264 0 0,-1 0 0 0 0,0 0 4 0 0,0 0 17 0 0,0 0 10 0 0,0 0 1 0 0,0 0-2 0 0,0 0-4 0 0,0 0-2 0 0,0 0 0 0 0,0 0-8 0 0,0 0-35 0 0,0 0-18 0 0,-19-7 1829 0 0,13 6-1833 0 0,0 1 1 0 0,1 0-1 0 0,-1 1 1 0 0,1-1-1 0 0,-1 1 1 0 0,0 0-1 0 0,-3 2-223 0 0,-6 0 250 0 0,11-2-197 0 0,0 0 0 0 0,1 0 0 0 0,-1 0 0 0 0,1 1 0 0 0,-1 0 0 0 0,1-1 0 0 0,-1 1 0 0 0,1 0 1 0 0,0 1-1 0 0,0-1 0 0 0,0 1-53 0 0,-29 30 233 0 0,32-33-233 0 0,-15 16 102 0 0,11-12-70 0 0,0 0 0 0 0,0 1-1 0 0,0-1 1 0 0,1 1-1 0 0,0 0 1 0 0,-1 0 0 0 0,2 0-1 0 0,-2 1-31 0 0,4-5 13 0 0,-5 6 38 0 0,4-5-8 0 0,1 1-22 0 0,-2 8 85 0 0,1-9-92 0 0,0 0 0 0 0,1-1 0 0 0,-1 1 0 0 0,1 0 0 0 0,0 0 0 0 0,0-1-1 0 0,-1 1 1 0 0,1 0 0 0 0,0 0 0 0 0,1 1-14 0 0,2 9 110 0 0,2-2 2 0 0,-3-6-29 0 0,1 0 0 0 0,-1 0 0 0 0,1-1 1 0 0,-1 1-1 0 0,1 0 0 0 0,0-1 0 0 0,0 0 0 0 0,2 2-83 0 0,-3-3 72 0 0,0 0 0 0 0,1-1-1 0 0,-1 1 1 0 0,0 0-1 0 0,0-1 1 0 0,1 0 0 0 0,-1 1-1 0 0,1-1 1 0 0,-1 0-1 0 0,1 0 1 0 0,0-1 0 0 0,-1 1-1 0 0,1 0 1 0 0,2-1-72 0 0,25 1 484 0 0,-7-1-328 0 0,0 0 0 0 0,1-2 0 0 0,14-2-156 0 0,10-6 338 0 0,-19 5-1885 0 0,-9 1-3179 0 0,5 1-2092 0 0</inkml:trace>
  <inkml:trace contextRef="#ctx0" brushRef="#br2" timeOffset="119626.881">16873 13856 5608 0 0,'0'0'165'0'0,"-3"0"88"0"0,3 0 3128 0 0,1 0 3651 0 0,3 0-7005 0 0,-3 0 29 0 0,-1 0 21 0 0,0 0 6 0 0,7 0 1126 0 0,-2 0-1155 0 0,-4 0 31 0 0,-1 0 11 0 0,0 0-8 0 0,0 0-7 0 0,0 0-3 0 0,0 0-6 0 0,0 0 18 0 0,0-2 3 0 0,0 0-88 0 0,7 0-41 0 0,10 4 46 0 0,24 4-10 0 0,-34-5 0 0 0,0 0 0 0 0,0-1 0 0 0,1 0 0 0 0,-1 0 0 0 0,6-1 0 0 0,6 0 0 0 0,-1 1-5 0 0,3 1 166 0 0,0-2 1 0 0,0 0-1 0 0,8-3-161 0 0,-12 2 111 0 0,0 1 0 0 0,0 0 0 0 0,10 2-111 0 0,-2-1 284 0 0,84-2 36 0 0,-46-2-320 0 0,-14-1-1241 0 0,-42 5-883 0 0,-7 0-3934 0 0</inkml:trace>
  <inkml:trace contextRef="#ctx0" brushRef="#br2" timeOffset="119947.943">17257 13639 11856 0 0,'0'0'348'0'0,"0"0"-7"0"0,-5 14-173 0 0,-31 78 3009 0 0,-7 19-110 0 0,31-60-2687 0 0,3-7-326 0 0,8-40-59 0 0,0 0 0 0 0,1 0 0 0 0,-1 0 1 0 0,1 0-1 0 0,0 0 0 0 0,0 0 0 0 0,1 0 0 0 0,0 1 5 0 0,3 10-5744 0 0,-2-10-112 0 0</inkml:trace>
  <inkml:trace contextRef="#ctx0" brushRef="#br2" timeOffset="120796.041">18127 13199 14368 0 0,'0'-21'1442'0'0,"0"20"-1306"0"0,0 1-42 0 0,0 0 2 0 0,0 0 0 0 0,0 0-6 0 0,0 8 43 0 0,-9 31 1394 0 0,-4 6-1527 0 0,-5 23 729 0 0,-19 136 539 0 0,34-168-1016 0 0,3-35-188 0 0,0-1 0 0 0,0 0 0 0 0,0 0 0 0 0,0 0 0 0 0,0 0 0 0 0,2-8 11 0 0,4-11-36 0 0,-2 0 0 0 0,0-1 0 0 0,0-8-39 0 0,3-14 0 0 0,8-18 70 0 0,18-51-70 0 0,-18 66-110 0 0,-15 43 109 0 0,1 0 0 0 0,-1 1 0 0 0,1-1-1 0 0,0 0 1 0 0,0 0 0 0 0,0 1 0 0 0,-1-1-1 0 0,2 1 1 0 0,-1-1 0 0 0,0 1 0 0 0,0-1 0 0 0,0 1-1 0 0,1-1 1 0 0,0 1 1 0 0,-1 0-81 0 0,-1 1 5 0 0,1 0 70 0 0,0 0 0 0 0,1 1 0 0 0,-1-1 0 0 0,0 0 0 0 0,1 1 0 0 0,-1-1 0 0 0,0 1 0 0 0,1-1 0 0 0,-1 1 0 0 0,0 0 0 0 0,0-1 0 0 0,0 1 0 0 0,0 0 0 0 0,0 0 0 0 0,0 0 0 0 0,0 0 0 0 0,0 0 0 0 0,0 0 0 0 0,0 0 0 0 0,0 0 0 0 0,0 1 0 0 0,-1-1 0 0 0,1 0 0 0 0,-1 0 0 0 0,1 1 6 0 0,3 6-32 0 0,-1 1 1 0 0,-1-1 0 0 0,2 8 31 0 0,1 3-78 0 0,18 69 14 0 0,17 37 64 0 0,-39-124 0 0 0,0 0 0 0 0,-1-1 0 0 0,1 1 0 0 0,-1-1 0 0 0,0 1 0 0 0,0-1 0 0 0,1 1 0 0 0,-1-1 0 0 0,0 1 0 0 0,0-1 0 0 0,0 1 0 0 0,1-1 0 0 0,-1 1 0 0 0,0-1 0 0 0,0 1 0 0 0,0 0 0 0 0,0-1 0 0 0,0 1 0 0 0,0-1 0 0 0,0 1 0 0 0,0-1 0 0 0,0 1 0 0 0,-1 0 0 0 0,1-1 0 0 0,0 1 0 0 0,0-1 0 0 0,0 1 0 0 0,-1-1 0 0 0,1 1 0 0 0,-1 2 4 0 0,1-1-1 0 0,-1 0 1 0 0,0 1-1 0 0,0-1 0 0 0,0 1 1 0 0,0-1-1 0 0,0 0 1 0 0,0 0-1 0 0,-1 0 0 0 0,1 0 1 0 0,-1 0-1 0 0,0 0 1 0 0,1 0-1 0 0,-1 0 0 0 0,0 0 1 0 0,0-1-1 0 0,0 1 1 0 0,0-1-1 0 0,-1 0 0 0 0,-1 2-3 0 0,-4 0 8 0 0,0 0 0 0 0,0-1 0 0 0,0 1 0 0 0,0-2 0 0 0,-5 1-8 0 0,-13 4 94 0 0,9-2-92 0 0,-1-2 1 0 0,1 0 0 0 0,-1 0-1 0 0,1-2 1 0 0,-12-1-3 0 0,2 1 1 0 0,25 0-21 0 0,0 0 1 0 0,0 0-1 0 0,0 0 0 0 0,0-1 0 0 0,0 1 0 0 0,0 0 0 0 0,0-1 0 0 0,0 1 0 0 0,0-1 0 0 0,0 0 1 0 0,1 0-1 0 0,-1 1 20 0 0,1-1-188 0 0,1 1-378 0 0,0 0-159 0 0,0 0-1119 0 0,0 0-4330 0 0</inkml:trace>
  <inkml:trace contextRef="#ctx0" brushRef="#br2" timeOffset="121226.394">18480 13187 11376 0 0,'0'0'256'0'0,"0"0"34"0"0,0 0 21 0 0,0 0-35 0 0,2 1-180 0 0,0 0-80 0 0,0 1 0 0 0,0-1 0 0 0,0 1 0 0 0,-1-1-1 0 0,1 1 1 0 0,0 0 0 0 0,-1-1 0 0 0,1 1 0 0 0,-1 0 0 0 0,1 0 0 0 0,-1 0 0 0 0,0 1 0 0 0,0-1 0 0 0,0 0 0 0 0,0 0 0 0 0,0 1-1 0 0,0-1 1 0 0,-1 0 0 0 0,1 1 0 0 0,-1-1 0 0 0,0 0-16 0 0,2 7 178 0 0,1 8 177 0 0,-1 1 1 0 0,0 0-1 0 0,-2-1 0 0 0,0 1 1 0 0,-1 0-1 0 0,-1 0 0 0 0,-1 2-355 0 0,2-3 140 0 0,-1-3-64 0 0,0 1 0 0 0,-1-1 0 0 0,0 0 0 0 0,-1 0 0 0 0,-1 0 0 0 0,-1 1-76 0 0,1 0 9 0 0,4-12 30 0 0,1-1 0 0 0,-1 1-1 0 0,0-1 1 0 0,0 1 0 0 0,0-1-1 0 0,-1 1 1 0 0,1-1-1 0 0,-1 0 1 0 0,1 0 0 0 0,-1 1-1 0 0,0-1 1 0 0,1 0-1 0 0,-3 1-38 0 0,4-3 64 0 0,0 0 0 0 0,0 0 0 0 0,0 0 0 0 0,0 0 0 0 0,2 0-43 0 0,-1-1 0 0 0,1 0 0 0 0,0 0 0 0 0,0 0 0 0 0,0-1 0 0 0,-1 1 0 0 0,1 0 0 0 0,0-1 0 0 0,-1 1 0 0 0,2-2-21 0 0,5-4 201 0 0,5-3-43 0 0,0 0 0 0 0,-1-1 0 0 0,0 0 0 0 0,0-1 1 0 0,2-4-159 0 0,32-31 89 0 0,-17 18 11 0 0,-1-1-1 0 0,-1-2 1 0 0,4-8-100 0 0,-26 34 39 0 0,-1-1 1 0 0,1 1-1 0 0,-1-1 1 0 0,-1 0-1 0 0,1-1 1 0 0,-1 1-1 0 0,-1 0 0 0 0,1-1 1 0 0,-1 0-1 0 0,1-6-39 0 0,-3 14-7 0 0,0 0 0 0 0,0-1-1 0 0,0 1 1 0 0,-1 0-1 0 0,1 0 1 0 0,0-1-1 0 0,0 1 1 0 0,0 0 0 0 0,0-1-1 0 0,0 1 1 0 0,-1 0-1 0 0,1 0 1 0 0,0-1 0 0 0,0 1-1 0 0,-1 0 1 0 0,1 0-1 0 0,0 0 1 0 0,0-1-1 0 0,-1 1 1 0 0,1 0 0 0 0,0 0-1 0 0,0 0 1 0 0,-1 0-1 0 0,1 0 1 0 0,0-1 0 0 0,-1 1-1 0 0,1 0 1 0 0,0 0-1 0 0,0 0 1 0 0,-1 0-1 0 0,1 0 1 0 0,0 0 0 0 0,-1 0-1 0 0,1 0 1 0 0,-1 0 7 0 0,-9 1-588 0 0,10-1 575 0 0,-8 2-1167 0 0,4 0 572 0 0</inkml:trace>
  <inkml:trace contextRef="#ctx0" brushRef="#br2" timeOffset="121528.247">18960 13307 10736 0 0,'0'0'241'0'0,"0"0"38"0"0,-6 8 374 0 0,-1-1-531 0 0,0-1 0 0 0,-1 0-1 0 0,0 0 1 0 0,1 0 0 0 0,-2-1 0 0 0,-1 1-122 0 0,-9 4 568 0 0,1 2 1 0 0,0 0 0 0 0,0 1 0 0 0,1 0 0 0 0,1 2 0 0 0,-8 9-569 0 0,23-23 18 0 0,0-1-1 0 0,1 1 1 0 0,-1-1 0 0 0,1 1-1 0 0,-1 0 1 0 0,1-1 0 0 0,0 1 0 0 0,-1 0-1 0 0,1 0 1 0 0,0-1 0 0 0,-1 1 0 0 0,1 0-1 0 0,0 0 1 0 0,0-1 0 0 0,0 1-1 0 0,-1 0 1 0 0,1 0 0 0 0,0 0 0 0 0,0-1-1 0 0,0 1 1 0 0,0 0 0 0 0,1 0 0 0 0,-1 0-1 0 0,0 0 1 0 0,0-1 0 0 0,0 1-1 0 0,1 0 1 0 0,-1 0 0 0 0,0-1 0 0 0,1 1-1 0 0,-1 0 1 0 0,1-1 0 0 0,-1 1 0 0 0,1 0-1 0 0,-1-1 1 0 0,1 1 0 0 0,-1 0-1 0 0,1-1 1 0 0,-1 1 0 0 0,1-1 0 0 0,0 1-1 0 0,-1-1 1 0 0,1 0 0 0 0,0 1 0 0 0,0-1-1 0 0,-1 0 1 0 0,2 1-18 0 0,4 2 170 0 0,1 0 0 0 0,-1 0 0 0 0,1-1 0 0 0,0 0 0 0 0,0 0-170 0 0,-5-2 39 0 0,27 6 239 0 0,0-2-1 0 0,-1-1 0 0 0,1-2 0 0 0,28-1-277 0 0,-33 0-25 0 0,0-1-259 0 0,-1 0-4727 0 0,-10 1-817 0 0</inkml:trace>
  <inkml:trace contextRef="#ctx0" brushRef="#br2" timeOffset="121980.962">18018 13753 7672 0 0,'0'0'224'0'0,"0"0"20"0"0,0 0-42 0 0,0 0-18 0 0,0 0-6 0 0,0 0 26 0 0,0 0 117 0 0,0 0 51 0 0,1 1 11 0 0,3 1-143 0 0,-1 0 1 0 0,1 0-1 0 0,0-1 1 0 0,-1 0-1 0 0,1 0 1 0 0,0 0 0 0 0,0 0-1 0 0,0 0 1 0 0,0-1-1 0 0,3 1-240 0 0,43-4 1985 0 0,-11 0-975 0 0,12 1 786 0 0,6-3-1796 0 0,-6 1 1243 0 0,8 1-1243 0 0,190-5 2030 0 0,1 0-1324 0 0,-230 8-721 0 0,96 3-210 0 0,-82 2-1216 0 0,-32-5 114 0 0,-2 0-66 0 0,0 0-13 0 0</inkml:trace>
  <inkml:trace contextRef="#ctx0" brushRef="#br2" timeOffset="122678.524">18233 13917 9728 0 0,'0'0'284'0'0,"0"0"1"0"0,-6 6-174 0 0,-12 16 731 0 0,1 2-1 0 0,1-1 1 0 0,1 2 0 0 0,-4 8-842 0 0,-2 6 586 0 0,-13 30 673 0 0,28-57-874 0 0,1 1 1 0 0,-3 8-386 0 0,-8 19 217 0 0,15-39-215 0 0,-1 8 66 0 0,2-8 0 0 0,0-1 12 0 0,0 0 17 0 0,38-56 771 0 0,-19 14-1627 0 0,6-23 759 0 0,-1 3-618 0 0,-11 27 408 0 0,-8 20-29 0 0,1 0 0 0 0,0 0 1 0 0,2 0-1 0 0,1-1 239 0 0,-5 10-33 0 0,10-13 21 0 0,-12 19-36 0 0,0 2 52 0 0,-1-1 1 0 0,1 0 0 0 0,0 0 0 0 0,-1 0 0 0 0,1 1 0 0 0,-1-1-1 0 0,1 1 1 0 0,-1-1 0 0 0,0 1 0 0 0,0 0 0 0 0,1-1 0 0 0,-1 1 0 0 0,0 0-1 0 0,-1 0 1 0 0,1 0 0 0 0,0 0 0 0 0,0 0-5 0 0,0 3-14 0 0,10 18 210 0 0,-1 0 1 0 0,-1 0 0 0 0,-1 3-197 0 0,17 39-366 0 0,-22-56 395 0 0,1 0 0 0 0,0 0 1 0 0,0 0-1 0 0,2 0-29 0 0,4 10 267 0 0,11 14 356 0 0,-21-32-471 0 0,1 13 1299 0 0,-2-13-1433 0 0,1 0-1 0 0,-1 1 0 0 0,1-1 1 0 0,-1 0-1 0 0,0 0 1 0 0,0 0-1 0 0,1 1 0 0 0,-1-1 1 0 0,0 0-1 0 0,0 0 1 0 0,0 0-1 0 0,-1 0 0 0 0,1-1 1 0 0,0 1-1 0 0,0 0 1 0 0,0 0-1 0 0,0-1 0 0 0,-1 1 1 0 0,1-1-1 0 0,0 1 1 0 0,-1-1-1 0 0,1 1 0 0 0,-1-1-17 0 0,-6 2 61 0 0,-1 0 0 0 0,0-1 0 0 0,-5 0-61 0 0,-6 2 70 0 0,-7 0-14 0 0,0 0 0 0 0,-13-2-56 0 0,-24 3 54 0 0,17-1-522 0 0,46-3 290 0 0,1 0-90 0 0,0 0-385 0 0,0 0-167 0 0,0 0-38 0 0,0 0-6 0 0</inkml:trace>
  <inkml:trace contextRef="#ctx0" brushRef="#br2" timeOffset="123571.97">18689 13858 8808 0 0,'0'0'257'0'0,"0"0"-2"0"0,0 0-126 0 0,0 0 67 0 0,0 0 48 0 0,0 0 11 0 0,-3-4 152 0 0,2 3 4928 0 0,-2 9-8478 0 0,2-7 2958 0 0,0 1-1 0 0,0 0 1 0 0,0-1-1 0 0,0 1 0 0 0,0-1 1 0 0,0 0-1 0 0,0 1 1 0 0,0-1-1 0 0,-1 0 1 0 0,1 1 185 0 0,-4-1 14 0 0,3-1 149 0 0,2 0 70 0 0,0 0 21 0 0,0 0 2 0 0,0 0 0 0 0,0 0 0 0 0,17 28 1990 0 0,5 27-286 0 0,-18-44-1783 0 0,0 0 0 0 0,0-1 0 0 0,-1 1 0 0 0,-1 0 0 0 0,0 1 0 0 0,0-1 0 0 0,-1 0 0 0 0,-1 1 0 0 0,0-1 0 0 0,-1 7-177 0 0,-1 0 255 0 0,0-1-1 0 0,-1 1 1 0 0,-1 0-1 0 0,-1-1 1 0 0,-1 0-1 0 0,-3 7-254 0 0,0-9 207 0 0,9-14-138 0 0,0-1-1 0 0,0 0-4 0 0,0 0 6 0 0,0 0 20 0 0,0 0 6 0 0,15-14 202 0 0,6-9-137 0 0,-1-1 0 0 0,-1-1 0 0 0,-1-1 0 0 0,-1-1 0 0 0,-1 0 0 0 0,1-6-161 0 0,70-147 71 0 0,-82 170-712 0 0,6-13 911 0 0,-8 9-7540 0 0,-3 14 1161 0 0</inkml:trace>
  <inkml:trace contextRef="#ctx0" brushRef="#br2" timeOffset="124193.82">18914 14124 11488 0 0,'0'0'264'0'0,"0"0"34"0"0,0 0 20 0 0,0 0-41 0 0,1 1-181 0 0,0 1-52 0 0,1-1 0 0 0,-1 1 0 0 0,0 0 0 0 0,1-1 0 0 0,-1 1 0 0 0,0 0 0 0 0,0 0 0 0 0,0 0 0 0 0,0-1 0 0 0,0 2-44 0 0,3 5 543 0 0,-3-5-318 0 0,1 0 1 0 0,-1 0 0 0 0,0 1 0 0 0,0-1 0 0 0,0 1 0 0 0,-1-1 0 0 0,1 1 0 0 0,-1-1 0 0 0,1 1 0 0 0,-1-1-1 0 0,-1 1 1 0 0,1 1-226 0 0,-1 7 544 0 0,0-1-1 0 0,-1 0 1 0 0,-1 3-544 0 0,-3 12 430 0 0,5-25-302 0 0,1 0 0 0 0,0 3-10 0 0,0-3-37 0 0,0-1 16 0 0,0 0 7 0 0,1-5-19 0 0,0 0-1 0 0,0 0 0 0 0,0 0 0 0 0,1 0 0 0 0,0 0 0 0 0,0 0 0 0 0,0 1 0 0 0,2-3-84 0 0,23-37-703 0 0,-17 29 421 0 0,12-10-78 0 0,-19 22 307 0 0,3 3 29 0 0,-4 1 21 0 0,-1 0 0 0 0,0 0 0 0 0,1 0 0 0 0,-1 0 0 0 0,0 0 0 0 0,0 0 0 0 0,0 0 0 0 0,1 0 0 0 0,-1 0 0 0 0,0 0 0 0 0,-1 1 0 0 0,1-1 0 0 0,0 0 0 0 0,0 1 0 0 0,-1-1 0 0 0,1 1 0 0 0,0-1 0 0 0,-1 1 0 0 0,0-1 0 0 0,1 1 0 0 0,-1-1 0 0 0,0 1 0 0 0,0-1 0 0 0,0 1 3 0 0,1 6 2 0 0,-1 0 1 0 0,-1 0-1 0 0,1 0 1 0 0,-2 4-3 0 0,0 11-5 0 0,2-18 11 0 0,0-3-1 0 0,0 0-1 0 0,0 0 1 0 0,0 0 0 0 0,0 0-1 0 0,0 0 1 0 0,0 0 0 0 0,-1 0-1 0 0,1-1 1 0 0,-1 1-1 0 0,1 0 1 0 0,-1 0 0 0 0,0 0-1 0 0,0-1 1 0 0,0 1-5 0 0,-1 2 183 0 0,5-6 272 0 0,5-7-10 0 0,-3-2-414 0 0,2 0 1 0 0,0 0-1 0 0,0 0 1 0 0,1 1 0 0 0,0 0-1 0 0,0 1 1 0 0,1 0-1 0 0,1 0 1 0 0,9-6-32 0 0,-14 12-111 0 0,1 1 0 0 0,-1-1 0 0 0,1 1 0 0 0,3-1 111 0 0,3 0-82 0 0,-11 2 76 0 0,0 1 0 0 0,-1 0 0 0 0,1 0 0 0 0,0-1-1 0 0,0 1 1 0 0,0 0 0 0 0,0 0 0 0 0,0 0-1 0 0,0 0 1 0 0,0 0 0 0 0,0 1 0 0 0,0-1 0 0 0,0 0-1 0 0,0 0 1 0 0,0 1 0 0 0,0-1 0 0 0,0 0-1 0 0,0 1 1 0 0,0-1 0 0 0,-1 1 0 0 0,1-1 0 0 0,0 1-1 0 0,0-1 1 0 0,-1 1 0 0 0,1 0 0 0 0,0-1 0 0 0,-1 1-1 0 0,1 0 7 0 0,2 2-4 0 0,-1 1 0 0 0,0-1 0 0 0,0 0 0 0 0,0 1 0 0 0,1 2 4 0 0,-1 0 2 0 0,1 0-10 0 0,-1 0-1 0 0,0 1 0 0 0,0 0 0 0 0,0-1 1 0 0,-1 1-1 0 0,0 0 0 0 0,0 0 0 0 0,-1 2 9 0 0,4 20 6 0 0,-6-9-1145 0 0,0-13-2987 0 0,0-1-1784 0 0</inkml:trace>
  <inkml:trace contextRef="#ctx0" brushRef="#br2" timeOffset="126481.275">19821 13212 6504 0 0,'0'0'141'0'0,"0"0"23"0"0,6-3 281 0 0,-5 3-43 0 0,-1 0 112 0 0,0 0 20 0 0,0 0 14 0 0,0 0 49 0 0,-2-8 1021 0 0,0 6 1904 0 0,-1 2-3408 0 0,0 0 1 0 0,0 1-1 0 0,1 0 0 0 0,-1-1 1 0 0,0 1-1 0 0,1 0 1 0 0,-1 0-1 0 0,1 1 0 0 0,-1-1 1 0 0,1 0-1 0 0,0 1 0 0 0,-2 1-114 0 0,-29 25 745 0 0,23-18-340 0 0,-5 4 66 0 0,1 0-1 0 0,1 0 1 0 0,-5 9-471 0 0,6-6 287 0 0,0 1 0 0 0,2-1-1 0 0,0 2 1 0 0,1-1 0 0 0,-1 7-287 0 0,1-1 291 0 0,2 1 1 0 0,0 0-1 0 0,2 1 0 0 0,1-1 0 0 0,1 1 0 0 0,1 0 0 0 0,1 12-291 0 0,1-23 98 0 0,0 0 0 0 0,2-1 0 0 0,0 1 0 0 0,0-1 0 0 0,1 0 0 0 0,1 1-1 0 0,5 10-97 0 0,-6-17 47 0 0,1 0 0 0 0,0 0-1 0 0,1 0 1 0 0,-1-1 0 0 0,2 1 0 0 0,-1-1-1 0 0,1-1 1 0 0,0 1 0 0 0,0-1-1 0 0,1 0 1 0 0,0 0 0 0 0,0-1-1 0 0,4 3-46 0 0,-5-4 77 0 0,1 0-1 0 0,-1-1 1 0 0,1 0-1 0 0,5 2-76 0 0,48 11 142 0 0,-29-12-124 0 0,-22-4-359 0 0,-1 1 1 0 0,1 1-1 0 0,-1-1 0 0 0,5 3 341 0 0,-10-3-462 0 0,3 1 258 0 0,0-3-4571 0 0,-2-1-1694 0 0</inkml:trace>
  <inkml:trace contextRef="#ctx0" brushRef="#br2" timeOffset="128787.652">20249 13453 6992 0 0,'-1'0'29'0'0,"0"0"0"0"0,1-1 0 0 0,-1 1 0 0 0,0 0 0 0 0,1-1 0 0 0,-1 1 0 0 0,0-1 0 0 0,1 1 0 0 0,-1-1 0 0 0,1 0 0 0 0,-1 1 0 0 0,1-1 0 0 0,-1 0 0 0 0,1 1 0 0 0,-1-1 0 0 0,1 0 0 0 0,0 1 1 0 0,-1-1-1 0 0,1 0 0 0 0,0 0 0 0 0,0 0 0 0 0,0 1 0 0 0,-1-1 0 0 0,1 0-29 0 0,1-1 17 0 0,-1 1 0 0 0,0-1-1 0 0,1 1 1 0 0,-1-1 0 0 0,1 1 0 0 0,0 0 0 0 0,-1-1 0 0 0,1 1 0 0 0,0 0-1 0 0,1-1-16 0 0,5-10 1307 0 0,-6 6-141 0 0,-1 5-1134 0 0,0 1 0 0 0,0 0 1 0 0,0 0-1 0 0,0 0 0 0 0,0-1 0 0 0,0 1 1 0 0,0 0-1 0 0,0 0 0 0 0,0 0 0 0 0,1-1 1 0 0,-1 1-1 0 0,0 0 0 0 0,0 0 0 0 0,0 0 1 0 0,0-1-1 0 0,0 1 0 0 0,0 0 1 0 0,0 0-1 0 0,1 0 0 0 0,-1 0 0 0 0,0 0 1 0 0,0-1-1 0 0,0 1 0 0 0,0 0 0 0 0,1 0 1 0 0,-1 0-1 0 0,0 0 0 0 0,0 0 1 0 0,0 0-1 0 0,1 0 0 0 0,-1 0 0 0 0,0-1-32 0 0,7-2 2416 0 0,2 0-1762 0 0,-6 4-587 0 0,-1-1 1 0 0,1 1-1 0 0,-1-1 1 0 0,1 1-1 0 0,-1 0 1 0 0,1 0-1 0 0,-1 0 1 0 0,0 0-1 0 0,0 1 1 0 0,0-1-1 0 0,0 1 1 0 0,0-1-1 0 0,0 1 1 0 0,0 0-1 0 0,0-1 1 0 0,0 1 0 0 0,-1 0-1 0 0,1 0 1 0 0,-1 0-1 0 0,1 1 1 0 0,-1 0-68 0 0,6 9 201 0 0,0 0 1 0 0,-1 0-1 0 0,1 6-201 0 0,-4-10 145 0 0,1 3 35 0 0,-1 0-1 0 0,0 0 0 0 0,-1 0 1 0 0,0 0-1 0 0,-1 1 0 0 0,0 3-179 0 0,2 15 346 0 0,-3 9-132 0 0,0-35-200 0 0,0 0 1 0 0,0 1-1 0 0,-1-1 0 0 0,0 0 0 0 0,1 0 0 0 0,-1 1 0 0 0,-2 2-14 0 0,1 2 77 0 0,1-8-1 0 0,2 0-40 0 0,-1 0-1 0 0,0-1 1 0 0,0 1-1 0 0,0 0 0 0 0,1 0 1 0 0,-1 0-1 0 0,0-1 1 0 0,0 1-1 0 0,0 0 0 0 0,0 0 1 0 0,0 0-1 0 0,-1-1 1 0 0,1 1-1 0 0,0 1-35 0 0,0 0 541 0 0,8-9-250 0 0,8-7-107 0 0,-1 0 0 0 0,0-1 0 0 0,-2-1 0 0 0,0 0 0 0 0,9-14-184 0 0,28-53 75 0 0,-28 42-18 0 0,-13 27-58 0 0,0-2-1 0 0,-1 1 1 0 0,3-13 1 0 0,-3 6 35 0 0,-2 9-14 0 0,-2-1 0 0 0,0 1 1 0 0,0-1-1 0 0,-1 1 1 0 0,-1-1-1 0 0,0 0 0 0 0,-1-2-21 0 0,0 8-2 0 0,0 7-2 0 0,-1 0 1 0 0,0 0 0 0 0,0 0 0 0 0,1 0 0 0 0,-1 0-1 0 0,0 0 1 0 0,0 0 0 0 0,0 0 0 0 0,0 0 0 0 0,0 0 0 0 0,0 0-1 0 0,-1 1 1 0 0,1-1 0 0 0,0 0 0 0 0,0 0 0 0 0,0 0-1 0 0,-1 0 1 0 0,1 0 0 0 0,-1 0 0 0 0,1 0 0 0 0,-1 1 0 0 0,1-1-1 0 0,-1 0 4 0 0,1 0-86 0 0,-9 3-2178 0 0,6 5-3419 0 0,2 0 105 0 0</inkml:trace>
  <inkml:trace contextRef="#ctx0" brushRef="#br2" timeOffset="129164.656">20795 13523 10280 0 0,'0'0'230'0'0,"0"0"30"0"0,-7 14 367 0 0,-14 30 825 0 0,19-38-1040 0 0,-1 0-1 0 0,1 0 1 0 0,0 0-1 0 0,0 0 1 0 0,1 0-1 0 0,0 2-411 0 0,-8 24 1049 0 0,8-31-992 0 0,1-1-1 0 0,-1 1 1 0 0,1 0-1 0 0,0 0 1 0 0,-1 0-1 0 0,1 0 1 0 0,0 0-1 0 0,0 0 1 0 0,0 0-1 0 0,0 0 1 0 0,0 0-1 0 0,0 0 0 0 0,0 0 1 0 0,0 0-1 0 0,0 0 1 0 0,0 0-1 0 0,0-1 1 0 0,0 1-1 0 0,1 0 1 0 0,-1 0-1 0 0,0 0 1 0 0,1 0-1 0 0,-1 0 0 0 0,1 0 1 0 0,-1-1-1 0 0,1 1 1 0 0,-1 0-1 0 0,1 0 1 0 0,0-1-1 0 0,-1 1 1 0 0,1 0-1 0 0,0 0-56 0 0,1-1 97 0 0,-2 1-87 0 0,0-1-1 0 0,0 1 0 0 0,0-1 0 0 0,1 0 0 0 0,-1 1 0 0 0,0-1 0 0 0,0 1 0 0 0,1-1 0 0 0,-1 0 0 0 0,0 1 0 0 0,1-1 0 0 0,-1 0 0 0 0,0 0 1 0 0,1 1-1 0 0,-1-1 0 0 0,1 0 0 0 0,-1 0 0 0 0,0 0 0 0 0,1 1 0 0 0,-1-1 0 0 0,1 0 0 0 0,-1 0 0 0 0,1 0 0 0 0,-1 0 0 0 0,0 0 0 0 0,1 0 1 0 0,-1 0-1 0 0,1 0-9 0 0,13 1 129 0 0,-8-2-28 0 0,0 0-1 0 0,-1 0 0 0 0,1-1 0 0 0,0 0 1 0 0,0 0-1 0 0,-1 0 0 0 0,1-1 0 0 0,-1 1 1 0 0,0-1-1 0 0,0-1 0 0 0,0 1 0 0 0,0-1 1 0 0,-1 0-1 0 0,1 0 0 0 0,-1 0-100 0 0,-2 1-1 0 0,0 1 0 0 0,0-1 0 0 0,0 0 0 0 0,0 1 0 0 0,0-1 0 0 0,-1 0 0 0 0,1 0 0 0 0,-1 0-1 0 0,0 0 1 0 0,0-1 0 0 0,0 1 0 0 0,-1 0 0 0 0,1 0 0 0 0,-1-1 0 0 0,1 1 0 0 0,-1 0 0 0 0,0-1 0 0 0,0 1 0 0 0,-1 0 0 0 0,1 0 0 0 0,-1-1-1 0 0,0 1 1 0 0,1 0 0 0 0,-1 0 0 0 0,-1 0 0 0 0,1 0 0 0 0,-1-1 1 0 0,-22-49-88 0 0,22 51 18 0 0,1 1-6110 0 0,1 1 244 0 0</inkml:trace>
  <inkml:trace contextRef="#ctx0" brushRef="#br2" timeOffset="129451.2">21061 13414 11792 0 0,'5'-2'136'0'0,"-4"1"-97"0"0,0 1 1 0 0,0-1 0 0 0,0 1-1 0 0,1-1 1 0 0,-1 1 0 0 0,0 0-1 0 0,0 0 1 0 0,0 0 0 0 0,1-1 0 0 0,-1 1-1 0 0,0 0 1 0 0,0 1 0 0 0,1-1-1 0 0,-1 0 1 0 0,0 0 0 0 0,0 0-1 0 0,2 1-39 0 0,19 2 297 0 0,-6 0 298 0 0,0-1 0 0 0,13 0-595 0 0,-2-1 659 0 0,21-1 369 0 0,55-6-229 0 0,-59 5-1908 0 0,-28 1-4437 0 0</inkml:trace>
  <inkml:trace contextRef="#ctx0" brushRef="#br2" timeOffset="129855.683">21706 13159 9184 0 0,'0'0'208'0'0,"3"9"288"0"0,7 21-260 0 0,-3-12 378 0 0,-1 0 0 0 0,2 10-614 0 0,-6-14 492 0 0,0 1 0 0 0,0-1 0 0 0,-2 1 0 0 0,1 0 0 0 0,-2-1 0 0 0,-1 10-492 0 0,1-5 440 0 0,2 0 1 0 0,0 0 0 0 0,1-1-1 0 0,1 1 1 0 0,1-1-1 0 0,4 12-440 0 0,-3-17 712 0 0,-5-13-695 0 0,0 0-1 0 0,0 0 1 0 0,0 0 0 0 0,0 0-1 0 0,1 0 1 0 0,-1 1 0 0 0,0-1-1 0 0,0 0 1 0 0,0 0-1 0 0,0 0 1 0 0,0 0 0 0 0,0 0-1 0 0,1 0 1 0 0,-1 0 0 0 0,0 0-1 0 0,0 1 1 0 0,0-1 0 0 0,0 0-1 0 0,1 0 1 0 0,-1 0 0 0 0,0 0-1 0 0,0 0 1 0 0,0 0 0 0 0,0 0-1 0 0,1 0 1 0 0,-1 0-1 0 0,0 0 1 0 0,0 0 0 0 0,0 0-1 0 0,0 0 1 0 0,1 0 0 0 0,-1 0-1 0 0,0 0-16 0 0,1-2 69 0 0,1 1-1 0 0,-1 0 1 0 0,0 0-1 0 0,0-1 1 0 0,0 1-1 0 0,0-1 0 0 0,0 1 1 0 0,0-1-1 0 0,0-1-68 0 0,8-11 47 0 0,-1 3-22 0 0,0-1-1 0 0,-1-1 0 0 0,-1 1 0 0 0,3-9-24 0 0,-5 13 47 0 0,11-24-27 0 0,2 0 0 0 0,3-3-20 0 0,-12 21 0 0 0,-1 1 0 0 0,-1-1 0 0 0,2-6 0 0 0,1-3 0 0 0,-6 16-9 0 0,0 0 0 0 0,-1 0 0 0 0,0 0 0 0 0,0 0 0 0 0,0-1 0 0 0,-1 1-1 0 0,0-4 10 0 0,-1 11-3 0 0,0-1-1 0 0,0 1 1 0 0,0-1-1 0 0,0 1 0 0 0,0-1 1 0 0,0 1-1 0 0,0-1 1 0 0,0 1-1 0 0,0-1 0 0 0,0 1 1 0 0,-1-1-1 0 0,1 1 1 0 0,0 0-1 0 0,0-1 0 0 0,0 1 1 0 0,-1-1-1 0 0,1 1 0 0 0,0 0 1 0 0,-1-1-1 0 0,1 1 1 0 0,0 0-1 0 0,-1-1 0 0 0,1 1 1 0 0,0 0-1 0 0,-1-1 4 0 0,-2 1-5860 0 0,-1 0 251 0 0</inkml:trace>
  <inkml:trace contextRef="#ctx0" brushRef="#br2" timeOffset="130318.769">22089 13465 9416 0 0,'0'0'208'0'0,"0"0"33"0"0,0 0 16 0 0,-9-6 13 0 0,7 5-156 0 0,-1 1 0 0 0,1-1 0 0 0,0 1 1 0 0,0-1-1 0 0,-1 1 0 0 0,1 0 0 0 0,0 0 1 0 0,-1 0-1 0 0,1 0 0 0 0,0 1 0 0 0,-1-1 1 0 0,1 1-1 0 0,0-1 0 0 0,-1 1 0 0 0,0 0-114 0 0,-36 16 2328 0 0,31-12-2145 0 0,-2 0 117 0 0,0 1 0 0 0,1 0 0 0 0,-1 1 1 0 0,1 0-1 0 0,-8 8-300 0 0,11-8 168 0 0,1 1 1 0 0,-1-1 0 0 0,1 1-1 0 0,0 0 1 0 0,1 0-1 0 0,0 0 1 0 0,0 2-169 0 0,3-8 55 0 0,1-1 1 0 0,-1 1-1 0 0,1-1 0 0 0,0 1 1 0 0,0-1-1 0 0,0 1 1 0 0,0-1-1 0 0,0 1 0 0 0,0 0 1 0 0,0-1-1 0 0,1 1 1 0 0,-1-1-1 0 0,0 1 0 0 0,1-1 1 0 0,-1 1-1 0 0,1-1 1 0 0,0 1-1 0 0,-1-1 0 0 0,1 0 1 0 0,0 1-1 0 0,0-1 1 0 0,0 0-1 0 0,0 0 1 0 0,0 1-1 0 0,0-1 0 0 0,0 0 1 0 0,1 0-1 0 0,-1 0 1 0 0,1 0-56 0 0,3 3 178 0 0,-1-1 1 0 0,1-1 0 0 0,0 1 0 0 0,0-1 0 0 0,0 0-1 0 0,0 0 1 0 0,0 0 0 0 0,2 0-179 0 0,6 0 144 0 0,-1 0-1 0 0,1-1 1 0 0,3 0-144 0 0,15 1 58 0 0,-14-2-72 0 0,0 0 0 0 0,0-1 0 0 0,7-1 14 0 0,4-1-182 0 0,-3-1-3527 0 0,-20 3 1663 0 0,9-1-4334 0 0</inkml:trace>
  <inkml:trace contextRef="#ctx0" brushRef="#br2" timeOffset="130687.603">22423 13065 9072 0 0,'0'0'200'0'0,"0"0"33"0"0,9 0 227 0 0,-6 1-404 0 0,1 0-1 0 0,-1 0 1 0 0,0 1-1 0 0,0-1 1 0 0,0 1 0 0 0,0-1-1 0 0,0 1 1 0 0,-1 0-1 0 0,1 0 1 0 0,-1 0 0 0 0,1 0-1 0 0,-1 1 1 0 0,1-1-1 0 0,0 2-55 0 0,4 6 680 0 0,0 0-1 0 0,-1 0 0 0 0,3 6-679 0 0,7 13 1301 0 0,21 37 1340 0 0,-28-50-1856 0 0,-1 1 0 0 0,0 0 0 0 0,-1 3-785 0 0,3 5 585 0 0,-3-6-203 0 0,0 1-1 0 0,-2 0 1 0 0,0 0 0 0 0,-1 0-1 0 0,-2 1 1 0 0,1 3-382 0 0,-3-8 126 0 0,-1 0 1 0 0,0 0-1 0 0,0 0 1 0 0,-2 0-1 0 0,0 0 1 0 0,-1-1-1 0 0,-1 0 1 0 0,0 1-1 0 0,-1-1 1 0 0,0-1-1 0 0,-1 1 1 0 0,-1-1-1 0 0,-1-1 1 0 0,0 1-1 0 0,0-2 1 0 0,-1 1-1 0 0,-5 3-126 0 0,-6 5 139 0 0,0 0 0 0 0,-2-2-1 0 0,-15 10-138 0 0,-13 9-33 0 0,-33 21-1883 0 0,74-51-3621 0 0,-2 1-1792 0 0</inkml:trace>
  <inkml:trace contextRef="#ctx0" brushRef="#br2" timeOffset="160635.422">13048 13761 6048 0 0,'0'0'133'0'0,"0"0"23"0"0,0 0 11 0 0,2 2 14 0 0,4 4 113 0 0,0 2-1 0 0,-1-1 1 0 0,0 0-1 0 0,0 1 0 0 0,-1 0 1 0 0,0 0-1 0 0,3 7-293 0 0,2 5 774 0 0,-6-13-511 0 0,0 1 0 0 0,-1-1 0 0 0,0 0-1 0 0,1 4-262 0 0,6 22 588 0 0,-2-10-369 0 0,0 0 1 0 0,-2 1 0 0 0,-1 0-1 0 0,-1 0 1 0 0,0 21-220 0 0,-1-27 86 0 0,-1 12 133 0 0,-1-1 1 0 0,-2 0 0 0 0,-5 28-220 0 0,3-26 111 0 0,5-1 807 0 0,2-30-840 0 0,0-1 0 0 0,0 0 0 0 0,1 0 1 0 0,-1 0-1 0 0,0 0 0 0 0,0-1 0 0 0,0 1 1 0 0,-1-1-1 0 0,1 0 0 0 0,0 0 0 0 0,-1 0 1 0 0,1 0-1 0 0,1-1-78 0 0,3-4 208 0 0,0 1-1 0 0,-1-1 1 0 0,0 0 0 0 0,2-3-208 0 0,20-32 444 0 0,-1-1-1 0 0,18-41-443 0 0,-2-2 355 0 0,36-81 866 0 0,-76 160-1124 0 0,0-2-1 0 0,-1 1 0 0 0,0 0 0 0 0,0 0 0 0 0,-1-1 0 0 0,0 1 0 0 0,-1-1 0 0 0,1 1 1 0 0,-2-1-1 0 0,1 1 0 0 0,-1-2-96 0 0,-1-7 312 0 0,2 14-303 0 0,0-1 1 0 0,-1 1-1 0 0,1 0 1 0 0,-1-1 0 0 0,0 1-1 0 0,0 0 1 0 0,0 0 0 0 0,0 0-1 0 0,-1-1-9 0 0,2 3-64 0 0,0 1 0 0 0,0 0-45 0 0,0 0-190 0 0,0 0-79 0 0,0 0-20 0 0,-1 1 138 0 0,-1 0-1 0 0,1 1 0 0 0,0-1 1 0 0,0 0-1 0 0,0 0 0 0 0,0 1 0 0 0,0-1 1 0 0,0 1-1 0 0,0-1 0 0 0,0 2 261 0 0,-2 1-800 0 0,-1 4-256 0 0</inkml:trace>
  <inkml:trace contextRef="#ctx0" brushRef="#br2" timeOffset="161160.735">13356 14288 8624 0 0,'1'-3'280'0'0,"0"0"1"0"0,0 0-1 0 0,1 0 1 0 0,-1 0-1 0 0,1 0 1 0 0,-1 0-1 0 0,1 1 1 0 0,0-1-1 0 0,0 0 1 0 0,0 1-1 0 0,0 0 1 0 0,1-1-1 0 0,-1 1 1 0 0,0 0-1 0 0,1 0 1 0 0,0 0-281 0 0,-3 2 96 0 0,1 0 0 0 0,-1-1 0 0 0,1 1 0 0 0,0 0 0 0 0,-1-1 0 0 0,1 1 0 0 0,-1 0 0 0 0,1 0 0 0 0,0 0 0 0 0,-1 0 0 0 0,1 0 1 0 0,-1 0-1 0 0,1 0 0 0 0,0 0 0 0 0,-1 0 0 0 0,1 0 0 0 0,0 0 0 0 0,-1 0 0 0 0,1 0 0 0 0,-1 0 0 0 0,1 0 0 0 0,0 1 0 0 0,-1-1 0 0 0,1 0 1 0 0,-1 0-1 0 0,1 1 0 0 0,-1-1-96 0 0,2 1 63 0 0,-1 0 0 0 0,1 1 0 0 0,-1-1 0 0 0,0 0 0 0 0,0 1 0 0 0,0-1 0 0 0,0 1 0 0 0,0 0 0 0 0,0-1 0 0 0,0 1-63 0 0,2 4 11 0 0,0 1 0 0 0,0 0 1 0 0,-1 0-1 0 0,1 7-11 0 0,1 11 67 0 0,-1 1-1 0 0,-1-1 1 0 0,-2 22-67 0 0,0-7 98 0 0,2 5-98 0 0,-2-41 10 0 0,1-1-1 0 0,-1 0 0 0 0,1 1 0 0 0,0-1 0 0 0,0 0 0 0 0,0 1 0 0 0,0-1 1 0 0,0 0-1 0 0,1 0 0 0 0,0 0 0 0 0,-1 0 0 0 0,1 0 0 0 0,0 0 0 0 0,1-1 1 0 0,-1 1-1 0 0,0-1 0 0 0,1 1 0 0 0,-1-1 0 0 0,1 0 0 0 0,0 0 0 0 0,0 0 1 0 0,0 0-1 0 0,0-1 0 0 0,0 1 0 0 0,0-1 0 0 0,0 0 0 0 0,0 1 0 0 0,4-1-9 0 0,10 2 188 0 0,0-1 0 0 0,0 0 0 0 0,0-1 0 0 0,0-1 0 0 0,0-1 0 0 0,1-1 0 0 0,2 0-188 0 0,31-7 283 0 0,42-5 38 0 0,-44 5-321 0 0,-37 7 18 0 0,10 0-5259 0 0,-12 5-623 0 0</inkml:trace>
  <inkml:trace contextRef="#ctx0" brushRef="#br2" timeOffset="167074.768">13082 14998 7880 0 0,'0'-1'232'0'0,"-3"-18"232"0"0,3 18-352 0 0,0 1-1 0 0,-1-1 1 0 0,1 1 0 0 0,0-1-1 0 0,0 0 1 0 0,0 1-1 0 0,0-1 1 0 0,0 1-1 0 0,0-1 1 0 0,0 0 0 0 0,0 1-1 0 0,0-1 1 0 0,0 1-1 0 0,0-1 1 0 0,0 0-1 0 0,0 1 1 0 0,0-1 0 0 0,1 1-1 0 0,-1-1 1 0 0,0 0-112 0 0,1 1 504 0 0,-9-5 380 0 0,5 6 2728 0 0,1 2-3533 0 0,0 1 1 0 0,1-1 0 0 0,-1 1-1 0 0,1 0 1 0 0,0 0 0 0 0,0-1 0 0 0,0 1-1 0 0,1 0 1 0 0,-1 0 0 0 0,1 0 0 0 0,0 0-1 0 0,0 0 1 0 0,0 1-80 0 0,-3 29 403 0 0,2-26-271 0 0,0 1 0 0 0,1-1 0 0 0,0 7-132 0 0,-1 16 308 0 0,-1 8 575 0 0,1 17-883 0 0,1-37 165 0 0,0-2-23 0 0,2 60 127 0 0,-2-44-152 0 0,0-30 284 0 0,-1-1-1535 0 0,0 2-4300 0 0,1-4-318 0 0</inkml:trace>
  <inkml:trace contextRef="#ctx0" brushRef="#br2" timeOffset="167835.893">12820 15101 11432 0 0,'-7'-8'1140'0'0,"3"5"-1014"0"0,2 3 34 0 0,2 0 31 0 0,0 0 8 0 0,2 0-151 0 0,0 1 1 0 0,-1 0 0 0 0,0-1 0 0 0,1 1 0 0 0,-1 0 0 0 0,1 0 0 0 0,-1 0 0 0 0,0 0 0 0 0,0 1 0 0 0,1 0-49 0 0,5 4 159 0 0,0-2-108 0 0,-1-1 0 0 0,1 0-1 0 0,1 0 1 0 0,-1 0 0 0 0,0 0 0 0 0,1-1 0 0 0,-1-1 0 0 0,1 1 0 0 0,-1-1 0 0 0,1-1 0 0 0,6 1-51 0 0,2-1 33 0 0,1-1 0 0 0,-1 0 0 0 0,0-1 0 0 0,0-1 0 0 0,2-1-33 0 0,-3 0-136 0 0,1-1 0 0 0,-1 0-1 0 0,0-2 1 0 0,0 0 0 0 0,-1 0 0 0 0,2-3 136 0 0,-1 1-635 0 0,-1-1 1 0 0,0-1 0 0 0,-1 0-1 0 0,0-1 1 0 0,-1 0 0 0 0,0-1-1 0 0,-1 0 1 0 0,-1-1-1 0 0,1-1 635 0 0,10-12 412 0 0,-20 26 124 0 0,-1 1 22 0 0,0 0-390 0 0,0-1 1 0 0,0 1-1 0 0,1 0 1 0 0,-1-1-1 0 0,1 1 1 0 0,-1 0-1 0 0,0-1 1 0 0,1 1-1 0 0,-1 0 1 0 0,1 0-1 0 0,-1-1 1 0 0,0 1-1 0 0,1 0 1 0 0,-1 0-1 0 0,1 0 1 0 0,-1 0-1 0 0,1 0 1 0 0,-1-1-169 0 0,3 5 154 0 0,0-1 1 0 0,-1 0-1 0 0,0 1 0 0 0,0-1 1 0 0,0 1-1 0 0,0 0 0 0 0,-1 0 1 0 0,1-1-1 0 0,-1 1 0 0 0,0 0 1 0 0,0 0-1 0 0,0 2-154 0 0,1 14 383 0 0,0-1 1 0 0,-1 4-384 0 0,1 5 290 0 0,-1-7-78 0 0,-2 0-1 0 0,0-1 1 0 0,-2 10-212 0 0,0-2 191 0 0,-2 88 419 0 0,5-115-557 0 0,0-1 17 0 0,0 0 22 0 0,0 0 10 0 0,6-12 266 0 0,14-20 75 0 0,4-6-571 0 0,-20 34 124 0 0,0-1 0 0 0,0 1 0 0 0,1-1 0 0 0,0 1 0 0 0,0 1 0 0 0,3-3 4 0 0,-6 5-7 0 0,0-1 1 0 0,0 1-1 0 0,0 0 0 0 0,0 0 1 0 0,0 1-1 0 0,0-1 0 0 0,1 0 1 0 0,-1 1-1 0 0,0-1 0 0 0,0 1 1 0 0,1 0-1 0 0,-1-1 0 0 0,0 1 1 0 0,1 0-1 0 0,-1 1 0 0 0,0-1 1 0 0,1 0-1 0 0,-1 1 0 0 0,2 0 7 0 0,13 6 27 0 0,0 0-1 0 0,1 3-26 0 0,-3-2 40 0 0,0-1-1 0 0,15 5-39 0 0,-23-10 3 0 0,1 0 0 0 0,-1-1-1 0 0,1 1 1 0 0,0-2 0 0 0,0 1-1 0 0,-1-1 1 0 0,1 0-1 0 0,0 0 1 0 0,0-1 0 0 0,6-2-3 0 0,-9 2 19 0 0,1 0 1 0 0,-1-1 0 0 0,1 0-1 0 0,-1 0 1 0 0,0 0 0 0 0,0-1-1 0 0,0 0 1 0 0,0 0 0 0 0,-1 0-1 0 0,1-1 1 0 0,-1 1 0 0 0,1-1-1 0 0,-1 0 1 0 0,-1 0 0 0 0,2-2-20 0 0,-3 3 15 0 0,1-1 0 0 0,-1 0 0 0 0,0 1 0 0 0,0-1 0 0 0,0 0 1 0 0,-1 0-1 0 0,0 0 0 0 0,1 0 0 0 0,-1-1 0 0 0,-1 1 0 0 0,1 0 0 0 0,-1 0 1 0 0,1-1-1 0 0,-1-2-15 0 0,-1 2 0 0 0,0 0 10 0 0,0 1-1 0 0,1 0 0 0 0,-2 0 0 0 0,1 0 0 0 0,0 0 0 0 0,-2-3-9 0 0,2 6 1 0 0,0 0 0 0 0,1 0-1 0 0,-1 0 1 0 0,0 0 0 0 0,0 0 0 0 0,0 0-1 0 0,0 0 1 0 0,0 0 0 0 0,0 1 0 0 0,0-1 0 0 0,0 0-1 0 0,0 0 1 0 0,0 1 0 0 0,0-1 0 0 0,0 1-1 0 0,-1-1 1 0 0,1 1 0 0 0,0 0 0 0 0,0 0 0 0 0,-1-1-1 0 0,1 1 1 0 0,0 0 0 0 0,0 0 0 0 0,-1 0-1 0 0,1 0 0 0 0,-1 0-4 0 0,1 0-1 0 0,-1 0 0 0 0,1 1 0 0 0,-1-1 1 0 0,0 0-1 0 0,1 1 0 0 0,-1-1 0 0 0,1 1 0 0 0,-1 0 1 0 0,1-1-1 0 0,0 1 0 0 0,-1 0 0 0 0,1 0 0 0 0,0 0 1 0 0,-1 0-1 0 0,1 0 0 0 0,0 0 0 0 0,0 0 1 0 0,0 0 4 0 0,-1 2-7 0 0,0 0 1 0 0,0 0 0 0 0,0 0-1 0 0,0 0 1 0 0,1 0 0 0 0,-1 0 0 0 0,1 0-1 0 0,0 1 1 0 0,0 0 6 0 0,-1 3 5 0 0,1-1 1 0 0,0 1-1 0 0,0 0 1 0 0,1 0-1 0 0,0-1 1 0 0,0 1-1 0 0,1 0 0 0 0,-1 0 1 0 0,2 3-6 0 0,1-1-85 0 0,0 0 0 0 0,1-1 0 0 0,0 1 0 0 0,0-1 0 0 0,1 0 0 0 0,0 0 0 0 0,0 0 0 0 0,1-1 0 0 0,0 0 0 0 0,0 0 0 0 0,1 0 0 0 0,-1-1 0 0 0,2 0 0 0 0,-1 0 0 0 0,1-1 0 0 0,0 0 0 0 0,0 0 0 0 0,0-1 0 0 0,1 0 0 0 0,-1 0 0 0 0,1-1 0 0 0,0 0 0 0 0,0-1 0 0 0,9 2 85 0 0,-5-2-815 0 0,3-4-7 0 0</inkml:trace>
  <inkml:trace contextRef="#ctx0" brushRef="#br2" timeOffset="171501.585">14455 14779 9648 0 0,'0'0'216'0'0,"6"-13"521"0"0,6-6-653 0 0,-10 17 107 0 0,0 0 0 0 0,0-1-1 0 0,-1 1 1 0 0,1 0 0 0 0,-1-1 0 0 0,1 1-1 0 0,-1-1 1 0 0,0 1 0 0 0,0-1 0 0 0,-1 1 0 0 0,2-3-191 0 0,-2 4 382 0 0,0 1-290 0 0,0-1 0 0 0,0 1 0 0 0,0 0 0 0 0,1 0 0 0 0,-1 0 1 0 0,0 0-1 0 0,0 0 0 0 0,1 0 0 0 0,-1-1 0 0 0,0 1 0 0 0,0 0 0 0 0,1 0 0 0 0,-1 0 0 0 0,0 0 0 0 0,0 0 0 0 0,1 0 0 0 0,-1 0 0 0 0,0 0 0 0 0,0 0 0 0 0,1 0 0 0 0,-1 0 0 0 0,0 0 0 0 0,0 0 0 0 0,1 0 0 0 0,-1 0 0 0 0,0 1 0 0 0,0-1 1 0 0,1 0-93 0 0,0 2 32 0 0,1 0 1 0 0,-1 1-1 0 0,1-1 1 0 0,-1 1 0 0 0,0-1-1 0 0,0 1 1 0 0,0 0-1 0 0,0-1 1 0 0,-1 1 0 0 0,1 0-1 0 0,-1 0 1 0 0,0-1-1 0 0,1 1 1 0 0,-1 0 0 0 0,0 0-1 0 0,-1 1-32 0 0,0 10 183 0 0,-1-1 1 0 0,-1 0-1 0 0,0 2-183 0 0,-5 28 560 0 0,7 26 84 0 0,3 0 0 0 0,9 55-644 0 0,-10-120 42 0 0,-1-1-1 0 0,1 0 1 0 0,-1 0-1 0 0,1 0 0 0 0,0 0 1 0 0,0 0-1 0 0,0-1 0 0 0,1 1 1 0 0,-1 0-1 0 0,1 0 1 0 0,-1-1-1 0 0,1 1 0 0 0,0-1 1 0 0,0 1-1 0 0,0-1 0 0 0,0 0 1 0 0,1 0-1 0 0,-1 0 1 0 0,0 0-1 0 0,1 0 0 0 0,0-1 1 0 0,-1 1-1 0 0,1-1 0 0 0,0 1 1 0 0,0-1-1 0 0,0 0 1 0 0,0 0-1 0 0,0-1 0 0 0,0 1 1 0 0,0 0-1 0 0,0-1 0 0 0,3 0-41 0 0,0 0 4 0 0,1 0 0 0 0,0-1 0 0 0,-1 0 0 0 0,1 0 0 0 0,-1 0 0 0 0,0-1 0 0 0,1 0 0 0 0,-1-1 0 0 0,0 1 0 0 0,0-1 0 0 0,-1 0 0 0 0,1-1 0 0 0,0 1 0 0 0,-1-1 0 0 0,0 0 0 0 0,0-1 0 0 0,0 1 0 0 0,0-2-4 0 0,9-10 52 0 0,0-2 1 0 0,-2 1-1 0 0,0-2 0 0 0,8-16-52 0 0,11-18 70 0 0,-28 48-59 0 0,0 0 0 0 0,-1 0 0 0 0,0 0 0 0 0,0 0 0 0 0,1-4-11 0 0,-2 3 0 0 0,1 0-1 0 0,1 0 1 0 0,-1 0-1 0 0,3-3 1 0 0,-5 7-6 0 0,-5 3-27 0 0,-6 6 0 0 0,3 4 33 0 0,0 1 0 0 0,0-1 0 0 0,2 2 0 0 0,-1-1 0 0 0,1 1 0 0 0,0 2 0 0 0,1 2 20 0 0,0 1-1 0 0,1-1 1 0 0,-2 15-20 0 0,4-21 5 0 0,3 8-6 0 0,1-8 14 0 0,-1-4 46 0 0,1-2 9 0 0,-2-5-57 0 0,1 1-1 0 0,-1 0 1 0 0,0-1-1 0 0,1 1 1 0 0,-1 0-1 0 0,1-1 1 0 0,-1 1-1 0 0,1 0 1 0 0,0-1-1 0 0,-1 1 1 0 0,1-1-1 0 0,0 1 1 0 0,-1-1-1 0 0,1 0 1 0 0,0 1-1 0 0,-1-1 1 0 0,1 0 0 0 0,0 1-1 0 0,0-1 1 0 0,-1 0-1 0 0,1 0 1 0 0,0 0-1 0 0,0 1 1 0 0,0-1-1 0 0,0 0 1 0 0,-1 0-1 0 0,1 0 1 0 0,0 0-1 0 0,0-1 1 0 0,0 1-1 0 0,-1 0 1 0 0,1 0-1 0 0,0 0 1 0 0,0-1-1 0 0,-1 1 1 0 0,2-1-11 0 0,0 0 21 0 0,0 0 0 0 0,0 0 0 0 0,0-1 0 0 0,0 1 0 0 0,0-1 0 0 0,-1 0 0 0 0,1 1 0 0 0,0-1 0 0 0,-1 0 0 0 0,2-2-21 0 0,11-14 84 0 0,-11 15-66 0 0,0 0-1 0 0,-1-1 0 0 0,1 0 1 0 0,-1 0-1 0 0,1 0 0 0 0,-1 0 1 0 0,1-2-18 0 0,16-46 77 0 0,-18 49-68 0 0,0 0 1 0 0,0 0-1 0 0,0 0 1 0 0,1 1-1 0 0,0-1 0 0 0,1-2-9 0 0,12-22-25 0 0,-15 26-83 0 0,0 1 0 0 0,0 0 108 0 0,0 1-1 0 0,-1-1 1 0 0,1 1 0 0 0,0-1 0 0 0,0 1 0 0 0,-1-1 0 0 0,1 1-1 0 0,0-1 1 0 0,0 1 0 0 0,0-1 0 0 0,0 1 0 0 0,0-1 0 0 0,0 1-1 0 0,0-1 1 0 0,0 1 0 0 0,0-1 0 0 0,0 1 0 0 0,0-1 0 0 0,0 1-1 0 0,0-1 1 0 0,0 1 0 0 0,0 0 0 0 0,2 12 34 0 0,2 6-34 0 0,-3-15 0 0 0,-1 0 0 0 0,1 0 0 0 0,0 0 0 0 0,0 0 0 0 0,1 0 0 0 0,1 3 0 0 0,2 7 0 0 0,-4-11 7 0 0,0-1 1 0 0,0 1 0 0 0,0 0-1 0 0,1 0 1 0 0,-1-1 0 0 0,1 1 0 0 0,0 0-8 0 0,5 8 9 0 0,-6-10-9 0 0,-1 1 1 0 0,1-1-1 0 0,0 1 0 0 0,0-1 0 0 0,0 0 0 0 0,0 1 0 0 0,1-1 0 0 0,-1 0 1 0 0,0 0-1 0 0,2 1 0 0 0,-1-1 0 0 0,0 0 0 0 0,1 0 0 0 0,-1 0 0 0 0,0 0 0 0 0,1 0-1 0 0,-1-1 1 0 0,1 1 0 0 0,-1-1 0 0 0,1 0 0 0 0,-1 0 0 0 0,1 0 0 0 0,0 0 0 0 0,4-1-120 0 0,1 0 0 0 0,0 0 0 0 0,-1-1 0 0 0,0 0-1 0 0,1 0 1 0 0,-1-1 0 0 0,0 1 0 0 0,0-2 0 0 0,0 1-1 0 0,4-4 121 0 0,2-1-802 0 0,1-1 0 0 0,-1-1 0 0 0,-1 0 0 0 0,8-9 802 0 0,-9 6-1267 0 0,0 0 0 0 0,-1-1 0 0 0,9-15 1267 0 0,-4 4-1540 0 0,-12 22 1313 0 0,-2-1 0 0 0,1 0 0 0 0,0 1 0 0 0,-1-1 1 0 0,1 0-1 0 0,-1-3 227 0 0,6-13-550 0 0,-7 19 591 0 0,1-1 0 0 0,-1 1 0 0 0,0 0 0 0 0,0-1 0 0 0,1 1 1 0 0,-1 0-1 0 0,0-1 0 0 0,0 1 0 0 0,-1 0 0 0 0,1-1 0 0 0,0 1 0 0 0,0 0 0 0 0,-1-1 0 0 0,1 1 0 0 0,-1-1-41 0 0,1 1 172 0 0,0 1-1 0 0,-1-1 0 0 0,1 0 1 0 0,0 1-1 0 0,-1-1 0 0 0,1 1 1 0 0,0-1-1 0 0,-1 0 0 0 0,1 1 1 0 0,-1-1-1 0 0,1 1 0 0 0,-1-1 1 0 0,1 1-1 0 0,-1-1 0 0 0,1 1 1 0 0,-1 0-1 0 0,0-1 0 0 0,1 1 1 0 0,-1 0-1 0 0,0-1 0 0 0,1 1 1 0 0,-1 0-1 0 0,0 0 0 0 0,1 0 1 0 0,-1-1-1 0 0,0 1 0 0 0,0 0 1 0 0,1 0-1 0 0,-1 0 1 0 0,0 0-1 0 0,0 0-171 0 0,-1 1 206 0 0,0 0 1 0 0,0 0-1 0 0,0 0 1 0 0,0 0-1 0 0,0 0 0 0 0,0 0 1 0 0,0 0-1 0 0,0 0 1 0 0,1 1-1 0 0,-1-1 1 0 0,0 2-207 0 0,-1-1 422 0 0,-5 4-106 0 0,6-5-287 0 0,0 0-1 0 0,0 0 1 0 0,1 0 0 0 0,-1 1 0 0 0,1-1-1 0 0,-1 0 1 0 0,1 1 0 0 0,0-1 0 0 0,-1 1-1 0 0,1-1 1 0 0,0 1 0 0 0,0 0 0 0 0,0-1-1 0 0,0 1 1 0 0,0 0 0 0 0,1 0 0 0 0,-1 0-1 0 0,0 1-28 0 0,0 1 10 0 0,1 0 0 0 0,-1 0 0 0 0,1-1 0 0 0,0 1 0 0 0,0 0 0 0 0,1 0-1 0 0,-1 0 1 0 0,1 0 0 0 0,0-1 0 0 0,-1 1 0 0 0,2 0 0 0 0,-1-1 0 0 0,0 1 0 0 0,1-1-1 0 0,0 1 1 0 0,0-1 0 0 0,0 1 0 0 0,0-1 0 0 0,0 0 0 0 0,2 2-10 0 0,12 9 37 0 0,0 1 0 0 0,18 10-37 0 0,-31-24 0 0 0,8 6 75 0 0,-9-5-32 0 0,-2-1-43 0 0,0 0 1 0 0,1-1-1 0 0,-1 1 0 0 0,0-1 1 0 0,0 1-1 0 0,0 0 1 0 0,0-1-1 0 0,0 1 0 0 0,0 0 1 0 0,0-1-1 0 0,0 1 1 0 0,0 0-1 0 0,0-1 0 0 0,0 1 1 0 0,0 0-1 0 0,-1-1 1 0 0,1 1-1 0 0,0-1 0 0 0,0 1 1 0 0,-1 0-1 0 0,1-1 1 0 0,0 1-1 0 0,-1-1 0 0 0,1 1 1 0 0,0-1-1 0 0,-1 1 1 0 0,1-1-1 0 0,-1 1 1 0 0,1-1-1 0 0,-1 0 0 0 0,1 1 1 0 0,-1-1-1 0 0,0 1 8 0 0,-2 3 25 0 0,1-1-1 0 0,-1 0 1 0 0,0 0-1 0 0,0 0 1 0 0,-1 0-1 0 0,1-1 1 0 0,-1 1-1 0 0,-1 0-32 0 0,-3 1 61 0 0,0 0 0 0 0,0 0 0 0 0,-1-1 0 0 0,-5 1-61 0 0,-21 4-176 0 0,8-8 347 0 0,24 0-171 0 0,8 0-43 0 0,42-8-32 0 0,-42 9 75 0 0,-4-1 0 0 0,0 0 0 0 0,1 0 0 0 0,-1 0 0 0 0,0 0 0 0 0,1 0 0 0 0,-1 0 0 0 0,0 0 0 0 0,1-1 0 0 0,-1 1 0 0 0,0 0 0 0 0,1-1 0 0 0,-1 1 0 0 0,0-1 0 0 0,1 0 0 0 0,21-4 1 0 0,-16 4-17 0 0,0-1 0 0 0,0 0 0 0 0,0 0-1 0 0,5-3 17 0 0,40-15 2 0 0,-37 14-34 0 0,0 1-1 0 0,0-2 1 0 0,0 0-1 0 0,11-8 33 0 0,-19 10-34 0 0,0 1-1 0 0,0 1 0 0 0,1-1 0 0 0,2 0 35 0 0,-5 3-21 0 0,0-1 1 0 0,-1 0 0 0 0,1-1-1 0 0,0 1 1 0 0,-1-1-1 0 0,1 0 1 0 0,-1 0-1 0 0,0-1 1 0 0,0 1-1 0 0,1-2 21 0 0,22-19-109 0 0,-22 21 93 0 0,-1-1-1 0 0,1 1 1 0 0,-1-1 0 0 0,0 0-1 0 0,0-1 1 0 0,0 1 0 0 0,-1-1-1 0 0,2-2 17 0 0,4-3 0 0 0,-8 10 0 0 0,-1 0 0 0 0,1-1 0 0 0,-1 1 0 0 0,0 0 0 0 0,1 0 0 0 0,-1-1 0 0 0,0 1 0 0 0,1 0 0 0 0,-1-1 0 0 0,0 1 0 0 0,1 0 0 0 0,-1-1 0 0 0,0 1 0 0 0,1-1 0 0 0,-1 1 0 0 0,0 0 0 0 0,0-1 0 0 0,0 1 0 0 0,1-1 0 0 0,-1 1 0 0 0,0-1 0 0 0,0 1 0 0 0,0-1 0 0 0,0 1 0 0 0,0-1 0 0 0,0 1 0 0 0,0-1 0 0 0,0 1 0 0 0,0 0 0 0 0,0-1 0 0 0,0 1 0 0 0,0-1 0 0 0,0 1 0 0 0,0-1 0 0 0,-1 1 0 0 0,1-1 0 0 0,0 1 0 0 0,0-1 0 0 0,-1 1 0 0 0,1 0 0 0 0,0-1 0 0 0,0 1 0 0 0,-1-1 0 0 0,1 0 0 0 0,0 1 0 0 0,0 0 0 0 0,0 0 0 0 0,0 0 0 0 0,1 0 0 0 0,-1 0 0 0 0,0-1 0 0 0,0 1 0 0 0,0 0 0 0 0,0 0 0 0 0,1 0 0 0 0,-1-1 0 0 0,0 1 0 0 0,0 0 0 0 0,0 0 0 0 0,0 0 0 0 0,0-1 0 0 0,0 1 0 0 0,0 0 0 0 0,1 0 0 0 0,-1 0 0 0 0,0-1 0 0 0,0 1 0 0 0,0 0 0 0 0,0 0 0 0 0,0-1 0 0 0,0 1 0 0 0,0 0 0 0 0,0 0 0 0 0,0-1 0 0 0,0 1 0 0 0,0 0 0 0 0,-1 0 0 0 0,1 0 0 0 0,0-1 0 0 0,0 1 0 0 0,0 0 0 0 0,0 0 0 0 0,0-1 0 0 0,0 1 0 0 0,0 0 0 0 0,0 0 0 0 0,0 0 0 0 0,0 0 0 0 0,0-1 0 0 0,0 1 0 0 0,0 0 0 0 0,-1 0 0 0 0,1 0 0 0 0,0 0 0 0 0,0 0 0 0 0,0-1 0 0 0,0 1 0 0 0,0 0 0 0 0,0 0 0 0 0,0 0 0 0 0,0 0 0 0 0,-1 0 0 0 0,1 0 0 0 0,0 0 0 0 0,0-1 0 0 0,0 1 0 0 0,0 0 0 0 0,0 0 0 0 0,-1 0 0 0 0,1 0 0 0 0,0 0 0 0 0,0 0 0 0 0,0 0 0 0 0,0 0 0 0 0,-1 0 0 0 0,1 0 0 0 0,0 0 0 0 0,-10 1 0 0 0,0 3 0 0 0,3 2 0 0 0,1-1 0 0 0,0 2 0 0 0,1-1 0 0 0,-1 1 0 0 0,-1 2 0 0 0,-14 18 0 0 0,20-26-2 0 0,0 0 0 0 0,1-1-1 0 0,-1 1 1 0 0,1 0-1 0 0,0 0 1 0 0,-1 0 0 0 0,1-1-1 0 0,-1 1 1 0 0,1 0-1 0 0,0 0 1 0 0,0 0 0 0 0,-1 0-1 0 0,1 0 1 0 0,0 0 0 0 0,0 0-1 0 0,0-1 1 0 0,0 1-1 0 0,0 1 3 0 0,0-1-2 0 0,0 0 0 0 0,0 0 0 0 0,0 0-1 0 0,0 0 1 0 0,0 0 0 0 0,0 0 0 0 0,0 0 0 0 0,-1 0-1 0 0,1 0 1 0 0,0 0 0 0 0,-1 0 0 0 0,1 0-1 0 0,-1 0 3 0 0,1 0 0 0 0,-2 1 1 0 0,1 0-1 0 0,-1 0 1 0 0,1 0 0 0 0,0 1-1 0 0,0-1 1 0 0,0 1 0 0 0,1-1-1 0 0,-1 0 1 0 0,0 2-1 0 0,1-3 2 0 0,0 0-1 0 0,0 0 1 0 0,0 0-1 0 0,0 0 1 0 0,1 0 0 0 0,-1 0-1 0 0,0 0 1 0 0,0 0 0 0 0,1 0-1 0 0,-1-1 1 0 0,1 1-1 0 0,-1 0 1 0 0,1 0 0 0 0,-1 0-1 0 0,1-1 1 0 0,-1 1 0 0 0,1 0-1 0 0,0 0 1 0 0,-1-1-1 0 0,1 1 1 0 0,0-1 0 0 0,0 1-1 0 0,-1 0 1 0 0,1-1 0 0 0,0 0-1 0 0,0 1 1 0 0,0-1-1 0 0,0 1 1 0 0,0-1 0 0 0,0 0-1 0 0,0 0 1 0 0,0 0 0 0 0,-1 1-1 0 0,1-1 1 0 0,0 0-1 0 0,0 0-1 0 0,24 5 0 0 0,-20-4 17 0 0,-1-1 0 0 0,1 0 0 0 0,-1-1 0 0 0,1 1 0 0 0,-1-1 0 0 0,1 1-1 0 0,-1-1 1 0 0,3-1-17 0 0,37-14 119 0 0,-17 6-125 0 0,-10 4-76 0 0,1 1-1 0 0,0 1 0 0 0,16-2 83 0 0,-28 5-14 0 0,-1 1 1 0 0,1 0 0 0 0,0 0-1 0 0,-1 1 1 0 0,1-1-1 0 0,0 1 1 0 0,-1 0 0 0 0,1 1-1 0 0,-1-1 1 0 0,1 1 0 0 0,-1 0-1 0 0,0 1 1 0 0,0-1-1 0 0,3 2 14 0 0,-3 0-15 0 0,0 0 0 0 0,-1 1 0 0 0,1-1 0 0 0,-1 1 0 0 0,0 0-1 0 0,0 0 1 0 0,0 1 0 0 0,1 2 15 0 0,5 7-11 0 0,2 6 87 0 0,-11-20 46 0 0,-1-1-1 0 0,0 0-8 0 0,0 0 23 0 0,0 0 100 0 0,4-13 595 0 0,0 8-701 0 0,-4 4-110 0 0,1 0-1 0 0,-1 0 1 0 0,1 0-1 0 0,-1 0 1 0 0,1 1-1 0 0,-1-1 1 0 0,1 0-1 0 0,-1 0 1 0 0,0 0-1 0 0,1 0 1 0 0,-1 0-1 0 0,0 0 0 0 0,0 0 1 0 0,0 0-1 0 0,0 0 1 0 0,0 0-1 0 0,0-1-19 0 0,1-1 19 0 0,-1 0 0 0 0,1 0 0 0 0,0 0-1 0 0,-1 0 1 0 0,1 0 0 0 0,0 0-1 0 0,1 1 1 0 0,-1-1 0 0 0,0 0 0 0 0,2-1-19 0 0,-1 1 2 0 0,0-1 0 0 0,0 1 0 0 0,-1-1 0 0 0,0 0 0 0 0,1 0 0 0 0,-1 0-2 0 0,0 0 0 0 0,1-1 0 0 0,0 1 0 0 0,0-1 0 0 0,0 1 0 0 0,0 0 0 0 0,1 0 0 0 0,-1 0 0 0 0,1 0 0 0 0,0 0 0 0 0,0 1 0 0 0,4-4 0 0 0,10-12-29 0 0,-13 14-219 0 0,0 1 0 0 0,1-1 1 0 0,0 1-1 0 0,5-4 248 0 0,11-7-5039 0 0,1 3-1413 0 0</inkml:trace>
  <inkml:trace contextRef="#ctx0" brushRef="#br2" timeOffset="171952.552">16801 14521 12728 0 0,'0'0'289'0'0,"-9"3"695"0"0,4 1-823 0 0,0 0 0 0 0,0 1 0 0 0,1-1 1 0 0,-1 1-1 0 0,1 0 0 0 0,0 0 0 0 0,0 1 0 0 0,1-1 1 0 0,0 1-1 0 0,0-1 0 0 0,0 1 0 0 0,1 0 0 0 0,-1 1 1 0 0,1-1-1 0 0,1 0 0 0 0,-1 0 0 0 0,1 1 0 0 0,0-1 0 0 0,1 2-161 0 0,-1 6 394 0 0,-3 37 657 0 0,2-1 0 0 0,3 22-1051 0 0,2 65 424 0 0,0-40-335 0 0,-3-41 30 0 0,7 37-119 0 0,-7-52-170 0 0,-7-41-1857 0 0,1 0 832 0 0</inkml:trace>
  <inkml:trace contextRef="#ctx0" brushRef="#br2" timeOffset="173043.96">16417 14910 12320 0 0,'0'0'281'0'0,"12"0"779"0"0,16 1-869 0 0,1 2 0 0 0,16 4-191 0 0,-19-3 356 0 0,0 0 1 0 0,0-2 0 0 0,20-1-357 0 0,-1-4 872 0 0,0-2 0 0 0,22-6-872 0 0,-41 6 183 0 0,-1-2 1 0 0,0-1 0 0 0,0-1-1 0 0,23-12-183 0 0,-7-1 17 0 0,20-9 294 0 0,-43 25-239 0 0,-11 4-72 0 0,-6 2 0 0 0,-1 0 0 0 0,1 0 0 0 0,-1 0 0 0 0,1 0 0 0 0,-1 0 0 0 0,0 0 0 0 0,1 0 0 0 0,-1 0 0 0 0,1 0 0 0 0,-1 0 0 0 0,1 0 0 0 0,-1 1 0 0 0,1-1 0 0 0,-1 0 0 0 0,0 0 0 0 0,1 0 0 0 0,-1 1 0 0 0,0-1 0 0 0,1 0 0 0 0,-1 0 0 0 0,1 1 0 0 0,-1-1 0 0 0,0 0 0 0 0,0 1 0 0 0,1-1 0 0 0,-1 0 0 0 0,0 1 0 0 0,0-1 0 0 0,1 1 0 0 0,-1-1 0 0 0,0 0 0 0 0,0 1 0 0 0,0 0 0 0 0,0-1 0 0 0,3 4-45 0 0,0 1 0 0 0,-1 0-1 0 0,0 0 1 0 0,0 0 0 0 0,-1 0-1 0 0,1 0 1 0 0,-1 1 0 0 0,0-1-1 0 0,-1 0 1 0 0,1 1 0 0 0,-1 2 45 0 0,0 13-119 0 0,-1 0 0 0 0,-2 8 119 0 0,0 5 8 0 0,2 53-8 0 0,1-85 80 0 0,0-2 64 0 0,0 0 16 0 0,0 0 0 0 0,0 0-12 0 0,0 0-52 0 0,0-17 90 0 0,1 7-174 0 0,0 0 1 0 0,0 1-1 0 0,1-1 1 0 0,0 1-1 0 0,1 0 1 0 0,0 0-1 0 0,4-9-12 0 0,-1 4-8 0 0,1 0 0 0 0,0 1 0 0 0,2 0-1 0 0,5-7 9 0 0,-9 14-31 0 0,0-1-1 0 0,1 1 1 0 0,0 1-1 0 0,0-1 1 0 0,1 1-1 0 0,-1 0 1 0 0,1 1-1 0 0,0-1 1 0 0,1 1-1 0 0,-1 1 1 0 0,3-2 31 0 0,13-3-35 0 0,0 1-1 0 0,1 1 1 0 0,3 0 35 0 0,4-1 7 0 0,19-6 112 0 0,-36 10-117 0 0,1-1 1 0 0,-1-1 0 0 0,-1 0-1 0 0,5-3-2 0 0,11-3 0 0 0,-27 10 0 0 0,-1 1 0 0 0,0 0 0 0 0,1-1 0 0 0,-1 1 0 0 0,0-1 0 0 0,0 0 0 0 0,1 1 0 0 0,-1-1 0 0 0,0 0 0 0 0,0 0 0 0 0,0 0 0 0 0,0 0 0 0 0,0 0 0 0 0,0 0 0 0 0,0 0 0 0 0,0 0 0 0 0,0 0 0 0 0,-1-1 0 0 0,1 1 0 0 0,0 0 0 0 0,-1 0 0 0 0,1-1 0 0 0,-1 1 0 0 0,0 0-1 0 0,0 1-1 0 0,0 0 0 0 0,0-1 0 0 0,0 1 1 0 0,0 0-1 0 0,0-1 0 0 0,0 1 0 0 0,0-1 1 0 0,0 1-1 0 0,0 0 0 0 0,0-1 0 0 0,0 1 1 0 0,-1 0-1 0 0,1-1 0 0 0,0 1 0 0 0,0 0 1 0 0,0 0-1 0 0,-1-1 0 0 0,1 1 0 0 0,0 0 1 0 0,0-1-1 0 0,-1 1 0 0 0,1 0 0 0 0,0 0 1 0 0,-1 0-1 0 0,1-1 0 0 0,0 1 0 0 0,0 0 0 0 0,-1 0 1 0 0,1 0-1 0 0,0 0 0 0 0,-1 0 0 0 0,1-1 1 0 0,-1 1-1 0 0,1 0 0 0 0,0 0 0 0 0,-1 0 1 0 0,1 0-1 0 0,0 0 0 0 0,-1 0 0 0 0,1 0 1 0 0,0 0-1 0 0,-1 0 0 0 0,1 0 0 0 0,-1 1 2 0 0,1-1-6 0 0,-2-1-2 0 0,-1 1 1 0 0,1 0-1 0 0,-1 0 0 0 0,1 0 1 0 0,0 0-1 0 0,-1 0 0 0 0,1 1 0 0 0,-1-1 1 0 0,1 1-1 0 0,0-1 0 0 0,-1 1 1 0 0,1 0-1 0 0,-1 0 8 0 0,-32 17 204 0 0,23-11-207 0 0,3-2 29 0 0,0 1 0 0 0,1 0-1 0 0,0 0 1 0 0,1 1-1 0 0,-1 0 1 0 0,1 0 0 0 0,0 1-1 0 0,1 0 1 0 0,0 0-1 0 0,0 1 1 0 0,1 0 0 0 0,0 0-1 0 0,0 0 1 0 0,1 0-1 0 0,-1 7-25 0 0,4-13 21 0 0,0 0 0 0 0,1 0-1 0 0,0 0 1 0 0,-1 0 0 0 0,1 0-1 0 0,1 0 1 0 0,-1 0 0 0 0,0 0-1 0 0,1 0 1 0 0,-1 0 0 0 0,1 0-1 0 0,0 0 1 0 0,0 0 0 0 0,0 0-1 0 0,0 0 1 0 0,1-1-1 0 0,-1 1 1 0 0,1 0 0 0 0,0-1-1 0 0,0 1 1 0 0,0-1 0 0 0,0 0-1 0 0,0 1 1 0 0,0-1 0 0 0,0 0-1 0 0,1 0 1 0 0,-1-1 0 0 0,1 1-1 0 0,0 0 1 0 0,-1-1 0 0 0,1 0-1 0 0,0 1 1 0 0,0-1-1 0 0,0 0 1 0 0,1 0-21 0 0,9 1 94 0 0,1 0 1 0 0,0-1-1 0 0,-1-1 1 0 0,1 0-1 0 0,-1-1 0 0 0,1 0 1 0 0,-1-1-1 0 0,7-2-94 0 0,4-2-958 0 0,0-2-1 0 0,-1 0 1 0 0,0-1 0 0 0,5-4 958 0 0,-5 1-2863 0 0,-1-1 0 0 0,19-16 2863 0 0,6-3-1749 0 0,-40 28 1644 0 0,1-1 0 0 0,-1 0 1 0 0,0 0-1 0 0,-1 0 0 0 0,1-1 0 0 0,-1 0 0 0 0,0-1 1 0 0,-1 1-1 0 0,0-1 0 0 0,3-4 105 0 0,-8 10 121 0 0,0 0 0 0 0,1 0 1 0 0,-1 0-1 0 0,1 0 0 0 0,-1 0 0 0 0,0-1 0 0 0,0 1 0 0 0,0 0 0 0 0,0 0 0 0 0,0 0 1 0 0,0-1-1 0 0,0 1 0 0 0,0 0 0 0 0,0 0 0 0 0,0 0 0 0 0,-1-1-121 0 0,0-7 1098 0 0,1 9-1006 0 0,0 0 1 0 0,0 0-1 0 0,0-1 0 0 0,0 1 1 0 0,0 0-1 0 0,-1-1 1 0 0,1 1-1 0 0,0 0 0 0 0,0-1 1 0 0,0 1-1 0 0,0 0 0 0 0,0 0 1 0 0,-1-1-1 0 0,1 1 0 0 0,0 0 1 0 0,0 0-1 0 0,-1 0 0 0 0,1-1 1 0 0,0 1-1 0 0,0 0 1 0 0,-1 0-1 0 0,1 0 0 0 0,0-1 1 0 0,0 1-1 0 0,-1 0 0 0 0,1 0 1 0 0,0 0-1 0 0,-1 0 0 0 0,1 0 1 0 0,0 0-1 0 0,-1 0 0 0 0,1 0-92 0 0,-10-1 1327 0 0,8 1-1440 0 0,-7 1 296 0 0,-1 0 0 0 0,1 0 0 0 0,-1 1-1 0 0,1 1 1 0 0,0-1 0 0 0,0 1 0 0 0,0 1 0 0 0,0 0 0 0 0,0 0-1 0 0,1 1 1 0 0,0 0 0 0 0,0 0 0 0 0,0 1 0 0 0,0 0-1 0 0,1 0 1 0 0,0 1 0 0 0,-5 6-183 0 0,4-2 76 0 0,8-9-57 0 0,-1-1 0 0 0,0 0 0 0 0,1 0 0 0 0,-1 0 0 0 0,0 1 0 0 0,0-1 0 0 0,0 0-1 0 0,0 0 1 0 0,0 0 0 0 0,0 0 0 0 0,0-1 0 0 0,0 1 0 0 0,0 0 0 0 0,0 0-19 0 0,1-1 26 0 0,0 0 0 0 0,0 0 0 0 0,0 0 0 0 0,0 0 0 0 0,0 0-1 0 0,0 0 1 0 0,0 0 0 0 0,0 0 0 0 0,0 0 0 0 0,0 1-1 0 0,0-1 1 0 0,0 0 0 0 0,0 0 0 0 0,0 0 0 0 0,0 0 0 0 0,0 0-1 0 0,0 0 1 0 0,0 0 0 0 0,0 0 0 0 0,0 0 0 0 0,0 0-1 0 0,0 0 1 0 0,0 0 0 0 0,0 1 0 0 0,0-1 0 0 0,0 0 0 0 0,0 0-1 0 0,0 0 1 0 0,0 0 0 0 0,0 0 0 0 0,0 0 0 0 0,0 0-26 0 0,12-2 53 0 0,9-7 119 0 0,-17 7-183 0 0,0-1 0 0 0,1 2 0 0 0,-1-1 0 0 0,1 0 0 0 0,-1 1 0 0 0,1 0 0 0 0,0 0 0 0 0,0 0-1 0 0,4 0 12 0 0,-7 1 0 0 0,0 0 1 0 0,0 0-1 0 0,1 1 0 0 0,-1-1 0 0 0,0 1 0 0 0,0-1 0 0 0,1 1 0 0 0,-1 0 0 0 0,0 0 0 0 0,0 0 0 0 0,0 0 0 0 0,0 0 0 0 0,0 0 0 0 0,0 0 0 0 0,-1 1 0 0 0,1-1 0 0 0,0 1 0 0 0,-1-1 0 0 0,1 1 0 0 0,-1 0 1 0 0,1 0-1 0 0,-1-1 0 0 0,0 1 0 0 0,0 0 0 0 0,0 0 0 0 0,0 0 0 0 0,0 0 0 0 0,0 1 0 0 0,0-1 0 0 0,-1 1 0 0 0,3 9 9 0 0,0 0 0 0 0,-1 0 0 0 0,-1 1 1 0 0,0-1-1 0 0,-1 5-9 0 0,1 8-16 0 0,1 10-9 0 0,-3 27 25 0 0,-1-42 32 0 0,2 1 0 0 0,0 0 0 0 0,1-1 1 0 0,2 1-1 0 0,0-1 0 0 0,3 12-32 0 0,-3-20 4 0 0,1 0-1 0 0,1-1 0 0 0,-1 0 1 0 0,5 7-4 0 0,-6-11 69 0 0,-3-6 28 0 0,0-1 14 0 0,0 0-19 0 0,2-1-11 0 0,0-1-132 0 0,1 0 0 0 0,-1-1 0 0 0,0 1-1 0 0,0-1 1 0 0,0 1 0 0 0,-1-1 0 0 0,1 0-1 0 0,-1 1 1 0 0,1-2 51 0 0,6-18-5554 0 0,-4 8-366 0 0</inkml:trace>
  <inkml:trace contextRef="#ctx0" brushRef="#br2" timeOffset="174076.452">17950 14701 11312 0 0,'0'-11'1229'0'0,"0"9"-1184"0"0,0 1 133 0 0,0 1 51 0 0,1 2 10 0 0,0 0-177 0 0,0 0 1 0 0,0 0-1 0 0,0 0 1 0 0,-1 1-1 0 0,1-1 1 0 0,-1 0-1 0 0,1 1 1 0 0,-1-1-1 0 0,0 0 1 0 0,0 1-1 0 0,0 1-62 0 0,-4 32 660 0 0,1-2 194 0 0,-1 19-143 0 0,2-43-661 0 0,1-1 0 0 0,0 0 0 0 0,0 1 0 0 0,1-1 0 0 0,1 0 0 0 0,-1 1 0 0 0,2-1 1 0 0,-1 0-1 0 0,1 0 0 0 0,3 7-50 0 0,-5-15 64 0 0,0-1 2 0 0,17 0 153 0 0,-14-1-134 0 0,1-1 0 0 0,-1 1 0 0 0,1-1 0 0 0,-1 1 0 0 0,1-1 0 0 0,-1 0 0 0 0,0 0 0 0 0,0 0 0 0 0,0-1 0 0 0,1 0-85 0 0,28-30 134 0 0,-24 23-161 0 0,32-43 299 0 0,-37 50-264 0 0,8-9-134 0 0,-1 1-1 0 0,1 1 0 0 0,11-8 127 0 0,-22 17-6 0 0,1 1 0 0 0,0-1 0 0 0,-1 1 0 0 0,1-1 0 0 0,0 1 0 0 0,0-1 0 0 0,0 1 0 0 0,-1 0 0 0 0,1-1-1 0 0,0 1 1 0 0,0 0 0 0 0,0 0 0 0 0,0 0 0 0 0,0 0 0 0 0,0 0 0 0 0,-1 0 0 0 0,1 0 0 0 0,0 0 0 0 0,0 0-1 0 0,0 0 1 0 0,0 0 0 0 0,0 0 0 0 0,0 1 0 0 0,-1-1 0 0 0,1 0 0 0 0,1 1 6 0 0,-1 0-6 0 0,1 0-1 0 0,0 1 1 0 0,-1-1 0 0 0,1 0-1 0 0,-1 1 1 0 0,0-1 0 0 0,1 1-1 0 0,-1 0 1 0 0,0-1 0 0 0,0 1-1 0 0,1 2 7 0 0,1 3 45 0 0,0 0 0 0 0,0 0 0 0 0,-1 0 0 0 0,0 1-1 0 0,1 7-44 0 0,-1-8 56 0 0,0-1-1 0 0,0 1 0 0 0,1-1 0 0 0,0 0 0 0 0,0 0 0 0 0,3 4-55 0 0,2 6 135 0 0,-7-14-99 0 0,0 0 0 0 0,0-1 0 0 0,0 1-1 0 0,0 0 1 0 0,1 0 0 0 0,-1-1 0 0 0,1 1 0 0 0,-1 0 0 0 0,1-1 0 0 0,-1 1 0 0 0,1-1 0 0 0,0 0 0 0 0,0 0 0 0 0,0 0-1 0 0,-1 0 1 0 0,1 0 0 0 0,0 0 0 0 0,0 0 0 0 0,1 0-36 0 0,1-1 67 0 0,-1 1-1 0 0,0-1 0 0 0,0 0 1 0 0,1 0-1 0 0,-1 0 1 0 0,0 0-1 0 0,0 0 0 0 0,1-1 1 0 0,-1 0-1 0 0,0 1 1 0 0,0-1-1 0 0,1-1-66 0 0,6-2 90 0 0,0-1 0 0 0,0 0 1 0 0,-1 0-1 0 0,1-1 0 0 0,-1 0 0 0 0,-1-1 0 0 0,3-2-90 0 0,3-4 2 0 0,-1 0 0 0 0,0-1-1 0 0,-1 0 1 0 0,0-1 0 0 0,-2-1-1 0 0,1 1 1 0 0,-2-2 0 0 0,0 1-1 0 0,-1-1 1 0 0,-1-1 0 0 0,0 0-1 0 0,-1-2-1 0 0,-5 18-3 0 0,-1 1-1 0 0,0-1 1 0 0,1 1-1 0 0,-1-1 0 0 0,0 0 1 0 0,0 1-1 0 0,0-1 0 0 0,0 1 1 0 0,0-1-1 0 0,0 0 1 0 0,0 1-1 0 0,-1-1 0 0 0,1 1 1 0 0,0-1-1 0 0,-1 1 1 0 0,0-1-1 0 0,1 1 0 0 0,-1-1 1 0 0,0 0 3 0 0,0 1-6 0 0,0 0 1 0 0,1 1 0 0 0,-1-1 0 0 0,1 1 0 0 0,-1-1-1 0 0,0 1 1 0 0,0-1 0 0 0,1 1 0 0 0,-1 0-1 0 0,0-1 1 0 0,0 1 0 0 0,1 0 0 0 0,-1 0-1 0 0,0-1 1 0 0,0 1 0 0 0,0 0 0 0 0,0 0-1 0 0,1 0 1 0 0,-1 0 0 0 0,0 0 0 0 0,0 0-1 0 0,0 0 1 0 0,0 0 0 0 0,1 1 0 0 0,-1-1 0 0 0,0 0-1 0 0,0 0 1 0 0,0 1 0 0 0,1-1 0 0 0,-1 0-1 0 0,0 1 1 0 0,0-1 0 0 0,1 1 0 0 0,-1-1-1 0 0,0 1 6 0 0,-3 2-22 0 0,0 0-1 0 0,0 1 1 0 0,0-1-1 0 0,1 1 1 0 0,-1 0 0 0 0,1 0-1 0 0,0 0 1 0 0,0 0-1 0 0,-2 4 23 0 0,-3 8-22 0 0,0 0-1 0 0,0 3 23 0 0,4-8-25 0 0,2-5 25 0 0,0 1 0 0 0,0 1 0 0 0,1-1 0 0 0,0 0 0 0 0,0 0 0 0 0,1 1 0 0 0,0-1 0 0 0,1 7 0 0 0,0 6 0 0 0,-1-18 9 0 0,0-1 0 0 0,0 1 0 0 0,0 0-1 0 0,1-1 1 0 0,-1 1 0 0 0,1 0 0 0 0,-1 0-1 0 0,1-1 1 0 0,0 1 0 0 0,0-1 0 0 0,-1 1 0 0 0,1-1-1 0 0,0 1 1 0 0,1-1 0 0 0,-1 0 0 0 0,0 1-1 0 0,0-1 1 0 0,0 0 0 0 0,1 0 0 0 0,-1 0-1 0 0,1 0 1 0 0,-1 0 0 0 0,1 0 0 0 0,-1 0-1 0 0,1 0 1 0 0,-1-1 0 0 0,1 1 0 0 0,0-1-1 0 0,-1 1 1 0 0,1-1 0 0 0,0 1 0 0 0,0-1 0 0 0,-1 0-1 0 0,1 0 1 0 0,0 0-9 0 0,5-1 26 0 0,0 1 0 0 0,0-1 0 0 0,-1-1-1 0 0,1 1 1 0 0,-1-1 0 0 0,1-1 0 0 0,-1 1 0 0 0,0-1 0 0 0,0 0 0 0 0,0 0-1 0 0,4-4-25 0 0,11-7 78 0 0,0-2-1 0 0,7-8-77 0 0,-23 20 0 0 0,10-10-64 0 0,-11 9 63 0 0,1 1 0 0 0,0-1 0 0 0,0 1 0 0 0,1 0 0 0 0,-1 0 0 0 0,1 1 0 0 0,0 0-1 0 0,0 0 1 0 0,2-1 1 0 0,9-2 0 0 0,-15 4-1 0 0,1 1 1 0 0,-1 0-1 0 0,1 0 0 0 0,-1 0 0 0 0,1 0 1 0 0,0 1-1 0 0,0-1 0 0 0,-1 1 0 0 0,1 0 1 0 0,0 0-1 0 0,0 0 0 0 0,-1 0 0 0 0,1 0 1 0 0,0 0 0 0 0,-2 0-2 0 0,-1 0 1 0 0,1 0-1 0 0,-1 0 0 0 0,1 0 1 0 0,0 0-1 0 0,-1 0 1 0 0,1 1-1 0 0,-1-1 1 0 0,1 0-1 0 0,-1 0 0 0 0,1 0 1 0 0,-1 1-1 0 0,1-1 1 0 0,-1 0-1 0 0,1 1 0 0 0,-1-1 1 0 0,1 0-1 0 0,-1 1 1 0 0,1-1-1 0 0,-1 0 1 0 0,0 1-1 0 0,1-1 0 0 0,-1 1 1 0 0,0-1-1 0 0,1 1 1 0 0,-1-1-1 0 0,0 1 1 0 0,0-1-1 0 0,1 1 0 0 0,-1-1 1 0 0,0 1-1 0 0,0 0 1 0 0,0 0 1 0 0,1 1-12 0 0,2 6 7 0 0,0 1 0 0 0,0 0 0 0 0,-1-1-1 0 0,0 1 1 0 0,0 1 0 0 0,-1-1 0 0 0,-1 0 0 0 0,1 0 0 0 0,-2 0 0 0 0,1 2 5 0 0,0-5-3 0 0,0-6 4 0 0,5 26 10 0 0,-4-25 53 0 0,-1-1 23 0 0,20-14 153 0 0,63-67-11 0 0,-76 76-237 0 0,-4 1 2 0 0,0 1 0 0 0,1 0 0 0 0,-1 0 0 0 0,1 0 0 0 0,0 0 0 0 0,0 1 0 0 0,0-1 0 0 0,1 1-1 0 0,-1 0 1 0 0,0 1 0 0 0,1-1 0 0 0,-1 1 0 0 0,1-1 0 0 0,0 2 0 0 0,-1-1 0 0 0,2 0 6 0 0,-2 1-29 0 0,1 1 0 0 0,-1-1 0 0 0,1 1 0 0 0,-1 0 0 0 0,1 0-1 0 0,-1 0 1 0 0,1 1 0 0 0,-1-1 0 0 0,0 1 0 0 0,0 0 0 0 0,1 1 29 0 0,6 4 280 0 0,0 0 1 0 0,-1 1-1 0 0,2 3-280 0 0,20 14-1519 0 0,-27-22 404 0 0,0 0 0 0 0,0 0-1 0 0,1 0 1 0 0,-1-1 0 0 0,6 2 1115 0 0,-2 0-6200 0 0</inkml:trace>
  <inkml:trace contextRef="#ctx0" brushRef="#br2" timeOffset="174764.626">19320 14632 12528 0 0,'-8'-8'1249'0'0,"7"8"-1175"0"0,0 0 0 0 0,-1 0 0 0 0,1 0 0 0 0,0 0 1 0 0,0 0-1 0 0,-1 0 0 0 0,1 0 0 0 0,0 0 0 0 0,0 1 0 0 0,0-1 0 0 0,-1 0 0 0 0,1 1 1 0 0,0-1-1 0 0,0 1 0 0 0,0-1 0 0 0,0 1 0 0 0,0 0 0 0 0,0-1 0 0 0,0 1 0 0 0,0 0 1 0 0,0 0-1 0 0,0 0 0 0 0,0 0 0 0 0,0 0 0 0 0,0 0 0 0 0,1 0 0 0 0,-2 1-74 0 0,-1 2 226 0 0,-3 2-39 0 0,-3 2 53 0 0,0 1 1 0 0,0 1-1 0 0,1 0 1 0 0,0 0-1 0 0,1 0 1 0 0,0 1-1 0 0,-1 4-240 0 0,6-10-37 0 0,-3 4 2 0 0,1 1 1 0 0,0 0-1 0 0,0 1 0 0 0,1-1 0 0 0,0 3 35 0 0,3-11 13 0 0,-1 0 0 0 0,1 0 0 0 0,0 0 1 0 0,0 0-1 0 0,0 0 0 0 0,0 0 0 0 0,0 0 0 0 0,0 0 0 0 0,0 0 0 0 0,1 0 0 0 0,-1 0 0 0 0,1 0 0 0 0,-1 0 0 0 0,1 0 0 0 0,0 0 0 0 0,0-1 0 0 0,0 1 1 0 0,0 0-1 0 0,0 0 0 0 0,0-1 0 0 0,0 1 0 0 0,1-1 0 0 0,-1 1 0 0 0,1-1 0 0 0,-1 1 0 0 0,1-1 0 0 0,-1 0 0 0 0,1 0 0 0 0,0 0 0 0 0,0 1-13 0 0,3-1 32 0 0,0 0 0 0 0,-1 0 0 0 0,1 0 0 0 0,0-1 0 0 0,0 0 0 0 0,0 0 0 0 0,-1 0 0 0 0,1 0 0 0 0,0-1 0 0 0,0 0 0 0 0,0 0 0 0 0,-1 0-32 0 0,7-2 43 0 0,0 0 0 0 0,-1 0 0 0 0,0-2 0 0 0,0 1 0 0 0,9-6-43 0 0,45-31 99 0 0,-55 35-45 0 0,41-33 16 0 0,-44 34-60 0 0,-5 4-11 0 0,0 0 0 0 0,0-1 0 0 0,0 2 0 0 0,0-1 0 0 0,1 0 0 0 0,-1 0 0 0 0,0 0 0 0 0,1 0 0 0 0,-1 1-1 0 0,0-1 1 0 0,1 0 1 0 0,-1 1-61 0 0,3 8-71 0 0,-3-6 131 0 0,-1 1 0 0 0,1-1 0 0 0,0 1 0 0 0,-1-1 0 0 0,1 1 0 0 0,-1-1 0 0 0,0 1 0 0 0,0-1 0 0 0,0 1 0 0 0,0-1 0 0 0,0 0 0 0 0,-1 1 1 0 0,1 0 0 0 0,-3 38 16 0 0,3-40 53 0 0,1 0-1 0 0,3 3 2 0 0,-3-4-60 0 0,0 1 0 0 0,0-1 0 0 0,1 0 0 0 0,-1 0 1 0 0,0 0-1 0 0,1 0 0 0 0,-1 0 0 0 0,0 0 0 0 0,1 0 1 0 0,-1-1-1 0 0,0 1 0 0 0,0 0 0 0 0,1-1 0 0 0,-1 1 1 0 0,0-1-1 0 0,0 1 0 0 0,0-1 0 0 0,1 0-10 0 0,-1 1 3 0 0,6-4 26 0 0,-1 1-1 0 0,1-1 1 0 0,-1 0-1 0 0,0-1 1 0 0,-1 0-1 0 0,1 0 1 0 0,-1 0-1 0 0,2-2-28 0 0,16-15 12 0 0,-17 17-11 0 0,0 1 0 0 0,0-1-1 0 0,0 1 1 0 0,1 1 0 0 0,-1-1-1 0 0,1 1 1 0 0,4-1-1 0 0,-8 3-5 0 0,-1 0-1 0 0,0 1 1 0 0,0-1 0 0 0,1 1 0 0 0,-1-1 0 0 0,1 1-1 0 0,-1 0 1 0 0,0 0 0 0 0,1 0 0 0 0,-1 0 0 0 0,0 1 0 0 0,1-1-1 0 0,-1 1 1 0 0,0-1 0 0 0,1 1 0 0 0,-1 0 0 0 0,0 0-1 0 0,0 0 1 0 0,0 0 0 0 0,0 0 0 0 0,0 0 0 0 0,0 1-1 0 0,0-1 1 0 0,0 1 0 0 0,1 0 5 0 0,4 6-8 0 0,-1 0-1 0 0,1 1 1 0 0,-1 0 0 0 0,-1 0-1 0 0,1 0 1 0 0,2 7 8 0 0,7 18-36 0 0,1 10 36 0 0,-9-23 11 0 0,1 0-11 0 0,-2 1 0 0 0,-1 1 0 0 0,2 19 0 0 0,13 53 48 0 0,-6-29 64 0 0,-5-33 59 0 0,-6-25-27 0 0,-1 1 0 0 0,0 0 0 0 0,0 0 0 0 0,-1 0 0 0 0,0 5-144 0 0,-1-13 40 0 0,0 1 1 0 0,0-1-1 0 0,0 0 1 0 0,0 0-1 0 0,0 0 1 0 0,0 1-1 0 0,-1-1 0 0 0,1 0 1 0 0,0 0-1 0 0,-1 0 1 0 0,1 0-1 0 0,-1 0 0 0 0,1 0 1 0 0,-1 0-1 0 0,0 0 1 0 0,1 0-1 0 0,-1 0 1 0 0,0 0-1 0 0,0 0 0 0 0,0 0 1 0 0,0 0-41 0 0,-1 0 67 0 0,0 0 0 0 0,0 0 0 0 0,0 0 0 0 0,0 0 0 0 0,0-1 1 0 0,1 1-1 0 0,-1-1 0 0 0,0 1 0 0 0,0-1 0 0 0,0 0 0 0 0,0 0 0 0 0,-1 0-67 0 0,-6 0 173 0 0,-1-1-1 0 0,1 0 0 0 0,0-1 0 0 0,0 0 1 0 0,-1-1-173 0 0,10 3 0 0 0,-27-7 198 0 0,-5-1 917 0 0,-31-12-1115 0 0,27 7 407 0 0,-18-7-54 0 0,18 1-93 0 0,0-1 0 0 0,-4-5-260 0 0,36 22 38 0 0,1 1 0 0 0,-1-1-1 0 0,1 0 1 0 0,-1 0 0 0 0,1 0-1 0 0,0-1 1 0 0,0 1 0 0 0,-1-3-38 0 0,4 5-119 0 0,-1 0 0 0 0,1 0 0 0 0,-1 0 0 0 0,1 0 0 0 0,-1 0 0 0 0,1 0 0 0 0,0 0 0 0 0,-1 0 0 0 0,1-1 0 0 0,0 1 0 0 0,0 0 0 0 0,0 0 0 0 0,0 0 0 0 0,0 0 0 0 0,0-1 119 0 0,0 1-430 0 0,1 0 0 0 0,-1 0 0 0 0,1 0 1 0 0,-1 0-1 0 0,1 0 0 0 0,-1 0 1 0 0,1 0-1 0 0,-1 0 0 0 0,1 0 1 0 0,0 0-1 0 0,0 0 0 0 0,-1 0 0 0 0,1 1 1 0 0,0-1-1 0 0,0 0 0 0 0,0 1 1 0 0,0-1-1 0 0,0 0 430 0 0,8-4-6933 0 0</inkml:trace>
  <inkml:trace contextRef="#ctx0" brushRef="#br2" timeOffset="175114.141">20183 14523 13416 0 0,'3'6'464'0'0,"-1"0"1"0"0,0 0-1 0 0,0-1 1 0 0,0 1-1 0 0,0 1-464 0 0,7 22 929 0 0,-8-23-662 0 0,1 0 0 0 0,-1-1 0 0 0,-1 1 0 0 0,1 0 0 0 0,-1 5-267 0 0,1-4 177 0 0,-1 0 0 0 0,1-1 0 0 0,0 1 0 0 0,1 1-177 0 0,14 74 1241 0 0,-9-49-922 0 0,-7-27-296 0 0,1 0 0 0 0,0-1 0 0 0,0 1-1 0 0,1 0 1 0 0,0-1 0 0 0,0 1 0 0 0,0-1-1 0 0,0 0 1 0 0,1 0 0 0 0,1 1-23 0 0,-4-5-18 0 0,0-1 0 0 0,1 1 0 0 0,-1-1-1 0 0,0 1 1 0 0,1-1 0 0 0,-1 0 0 0 0,1 1 0 0 0,-1-1 0 0 0,1 1-1 0 0,-1-1 1 0 0,1 0 0 0 0,-1 0 0 0 0,1 1 0 0 0,-1-1 0 0 0,1 0-1 0 0,-1 0 1 0 0,1 0 0 0 0,0 1 0 0 0,-1-1 0 0 0,1 0 0 0 0,-1 0-1 0 0,1 0 1 0 0,0 0 0 0 0,-1 0 0 0 0,1 0 0 0 0,-1 0 0 0 0,1-1-1 0 0,-1 1 1 0 0,1 0 0 0 0,0 0 0 0 0,-1 0 0 0 0,1 0 0 0 0,0-1 18 0 0,0 0-212 0 0,1 0 1 0 0,-1 0 0 0 0,1 0 0 0 0,-1 0 0 0 0,0-1 0 0 0,1 1-1 0 0,-1 0 1 0 0,0-1 0 0 0,0 0 211 0 0,6-6-991 0 0</inkml:trace>
  <inkml:trace contextRef="#ctx0" brushRef="#br2" timeOffset="175395.485">20380 14427 13992 0 0,'-1'-3'128'0'0,"0"1"53"0"0,0 0 0 0 0,0 0 0 0 0,1 0 0 0 0,-1-1 0 0 0,0 1 1 0 0,1 0-1 0 0,0 0 0 0 0,-1-2-181 0 0,1 3 296 0 0,0 1 79 0 0,0 0 10 0 0,0 0-49 0 0,2 2-330 0 0,0-1 1 0 0,-1 1-1 0 0,0-1 1 0 0,1 1-1 0 0,-1 0 0 0 0,0-1 1 0 0,1 1-1 0 0,-1 0 1 0 0,0 0-1 0 0,-1 0 1 0 0,1 0-1 0 0,0 1-6 0 0,9 23-758 0 0,-7-18 478 0 0</inkml:trace>
  <inkml:trace contextRef="#ctx0" brushRef="#br2" timeOffset="175597.606">20536 14515 13448 0 0,'-2'0'298'0'0,"-2"-1"-174"0"0,-1 1 1 0 0,0 0-1 0 0,0 0 0 0 0,1 0 0 0 0,-1 0 0 0 0,0 1 1 0 0,0-1-1 0 0,1 1 0 0 0,-1 1 0 0 0,1-1 0 0 0,-1 1 1 0 0,1-1-1 0 0,-1 1 0 0 0,1 0 0 0 0,0 1 0 0 0,0-1 1 0 0,-1 1-125 0 0,-1 1 128 0 0,0 1 0 0 0,1-1 0 0 0,-1 1 1 0 0,1 0-1 0 0,0 0 0 0 0,0 0 1 0 0,0 1-1 0 0,1 0 0 0 0,0 0 1 0 0,0 0-1 0 0,0 2-128 0 0,3-7-6 0 0,0 1 0 0 0,1-1 0 0 0,0 0 0 0 0,-1 1 0 0 0,1-1 0 0 0,0 0-1 0 0,0 1 1 0 0,0-1 0 0 0,0 1 0 0 0,0-1 0 0 0,0 0 0 0 0,0 1 0 0 0,0-1 0 0 0,0 1 0 0 0,1-1 0 0 0,-1 0 0 0 0,1 1 0 0 0,-1-1 0 0 0,1 0 0 0 0,-1 0 0 0 0,1 1 0 0 0,0-1 0 0 0,0 0 0 0 0,-1 0 0 0 0,2 1 6 0 0,-1 0 48 0 0,1 0 0 0 0,-1-1 0 0 0,0 1 0 0 0,-1 0 0 0 0,1 0 1 0 0,0 0-1 0 0,0 0 0 0 0,-1 0 0 0 0,1 0 0 0 0,-1 0 0 0 0,1 0 0 0 0,-1 1-48 0 0,1 4 30 0 0,0 0 0 0 0,1 0-1 0 0,-1 0 1 0 0,1-1 0 0 0,1 1-1 0 0,-1-1 1 0 0,1 1 0 0 0,1-1-1 0 0,-1 0 1 0 0,1 0 0 0 0,0 0-1 0 0,2 2-29 0 0,-5-8 35 0 0,-1 1 0 0 0,1 0-1 0 0,-1-1 1 0 0,1 1 0 0 0,-1-1-1 0 0,0 1 1 0 0,1 0 0 0 0,-1-1-1 0 0,0 1 1 0 0,1 0 0 0 0,-1-1-1 0 0,0 1 1 0 0,0 0 0 0 0,0 0-1 0 0,0-1 1 0 0,0 1 0 0 0,0 0-1 0 0,0-1 1 0 0,0 1 0 0 0,0 0-1 0 0,0 0 1 0 0,0-1-1 0 0,0 1 1 0 0,-1 0 0 0 0,1-1-1 0 0,0 1-34 0 0,-1 1 59 0 0,0-1 0 0 0,0 0 0 0 0,0 1 0 0 0,0-1 0 0 0,0 0 0 0 0,0 0 0 0 0,0 0 0 0 0,-1 0 0 0 0,1 0 0 0 0,0 0 0 0 0,0 0 0 0 0,-1 0-59 0 0,-3 1 77 0 0,-1 1 1 0 0,1-1-1 0 0,0 0 1 0 0,-1-1-1 0 0,1 1 1 0 0,-4 0-78 0 0,-50-1-1259 0 0,43 1 488 0 0</inkml:trace>
  <inkml:trace contextRef="#ctx0" brushRef="#br2" timeOffset="186543.712">21150 14821 6000 0 0,'0'-12'376'0'0,"1"9"-268"0"0,-1-1-1 0 0,1 1 1 0 0,-1 0 0 0 0,1 0 0 0 0,0 0 0 0 0,0-1 0 0 0,1 1-1 0 0,-1 0 1 0 0,1 0 0 0 0,-1 1 0 0 0,3-4-108 0 0,-2 2 197 0 0,1 0 0 0 0,-1 0 0 0 0,0 0-1 0 0,0-1 1 0 0,0-3-197 0 0,0 3 229 0 0,0 0 0 0 0,0 1 0 0 0,0-1 0 0 0,1 0 0 0 0,-1 1 0 0 0,1-1 0 0 0,0 1 0 0 0,2-1-229 0 0,-1-1 341 0 0,0 1 1 0 0,0-1-1 0 0,-1 0 1 0 0,2-4-342 0 0,6-12 856 0 0,-8 17-575 0 0,0 0 1 0 0,-1 1 0 0 0,0-1-1 0 0,0 0 1 0 0,0 0 0 0 0,0-1-1 0 0,-1 1 1 0 0,0-2-282 0 0,1 1 362 0 0,0-1 1 0 0,0 0-1 0 0,1 0 0 0 0,0 1 0 0 0,0-1 1 0 0,1 1-1 0 0,0 0 0 0 0,3-5-362 0 0,-6 11 251 0 0,-1-1-104 0 0,0 1-132 0 0,0-1-1 0 0,-1 1 1 0 0,1 0-1 0 0,0 0 1 0 0,0-1-1 0 0,0 1 1 0 0,0 0-1 0 0,0 0 1 0 0,0-1 0 0 0,0 1-1 0 0,0 0 1 0 0,0-1-1 0 0,0 1 1 0 0,0 0-1 0 0,0 0 1 0 0,0-1-1 0 0,1 1 1 0 0,-1 0-1 0 0,0 0 1 0 0,0-1-1 0 0,0 1 1 0 0,0 0-1 0 0,0 0 1 0 0,0-1 0 0 0,1 1-1 0 0,-1 0 1 0 0,0 0-1 0 0,0 0 1 0 0,0-1-1 0 0,1 1 1 0 0,-1 0-1 0 0,0 0 1 0 0,0 0-1 0 0,1 0 1 0 0,-1 0-1 0 0,0-1 1 0 0,0 1-1 0 0,1 0 1 0 0,-1 0 0 0 0,0 0-1 0 0,0 0 1 0 0,1 0-1 0 0,-1 0 1 0 0,0 0-1 0 0,1 0 1 0 0,-1 0-1 0 0,0 0 1 0 0,0 0-1 0 0,1 0 1 0 0,-1 0-1 0 0,0 0 1 0 0,0 0-1 0 0,1 0-14 0 0,-1 1 8 0 0,1-1-1 0 0,-1 1 1 0 0,1-1-1 0 0,-1 1 1 0 0,0 0-1 0 0,0-1 0 0 0,1 1 1 0 0,-1-1-1 0 0,0 1 1 0 0,0 0-1 0 0,1-1 1 0 0,-1 1-1 0 0,0 0 1 0 0,0-1-1 0 0,0 1 0 0 0,0 0 1 0 0,0-1-1 0 0,0 1 1 0 0,0-1-1 0 0,0 1 1 0 0,-1 0-8 0 0,1 0 23 0 0,-1 76 276 0 0,0-7 6 0 0,4 26-305 0 0,18 93 179 0 0,-21-140-144 0 0,0-48 50 0 0,-9-9 144 0 0,3-25-55 0 0,3 22-144 0 0,0 1-1 0 0,1-1 1 0 0,1 0 0 0 0,-1 1 0 0 0,2-7-30 0 0,-4-18-3 0 0,4 29-12 0 0,0 0 0 0 0,0 1-1 0 0,0-1 1 0 0,1 0-1 0 0,0 0 1 0 0,0 1 0 0 0,0-2 15 0 0,4-17-101 0 0,4-26-229 0 0,2 0-1 0 0,2 1 0 0 0,11-22 331 0 0,-20 60-15 0 0,0 0-1 0 0,1 0 1 0 0,1 1-1 0 0,0 0 0 0 0,0 0 1 0 0,1 0-1 0 0,0 1 0 0 0,1 0 1 0 0,0 0-1 0 0,0 1 0 0 0,1 0 16 0 0,-5 5-3 0 0,-1 0 0 0 0,1 1 0 0 0,0-1 0 0 0,0 1 0 0 0,1 0 0 0 0,-1 0 0 0 0,0 1 0 0 0,1-1-1 0 0,-1 1 1 0 0,1 0 0 0 0,-1 0 0 0 0,1 0 0 0 0,0 1 0 0 0,-1 0 0 0 0,1 0 0 0 0,0 0 0 0 0,-1 0-1 0 0,1 1 4 0 0,2-1-7 0 0,-1 1 0 0 0,1 1 0 0 0,-1-1 0 0 0,1 1 0 0 0,-1 0 0 0 0,0 0 0 0 0,0 1 0 0 0,0 0 0 0 0,0 0 0 0 0,0 0 0 0 0,-1 1 0 0 0,0 0-1 0 0,4 3 8 0 0,-6-5 3 0 0,0 1-1 0 0,0 0 1 0 0,-1 0-1 0 0,1 0 1 0 0,-1 0-1 0 0,0 0 1 0 0,1 1-1 0 0,-2-1 1 0 0,1 1-1 0 0,0 0 1 0 0,-1-1-1 0 0,1 1 1 0 0,-1 0-1 0 0,0 0 1 0 0,0 0-1 0 0,-1 0 1 0 0,1 0-1 0 0,-1 0 1 0 0,0 0-1 0 0,0 0 1 0 0,0 0-1 0 0,-1 0 1 0 0,1-1-1 0 0,-1 1 1 0 0,0 0-1 0 0,0 0 1 0 0,0 0-1 0 0,-1 0 1 0 0,1-1-1 0 0,-1 1 1 0 0,0-1-1 0 0,-1 3-2 0 0,-3 2 19 0 0,-1 0-1 0 0,1 0 0 0 0,-1 0 0 0 0,-1-1 0 0 0,0 0 0 0 0,0-1 1 0 0,-8 6-19 0 0,-1-2 52 0 0,1 0 0 0 0,-1-1 0 0 0,-16 5-52 0 0,20-9 171 0 0,0 0-1 0 0,-1-1 0 0 0,-5 0-170 0 0,14-3-6 0 0,1 0 0 0 0,-1-1 1 0 0,1 1-1 0 0,-1-1 0 0 0,1 0 0 0 0,-1 0 0 0 0,1-1 0 0 0,0 1 0 0 0,-1-1 0 0 0,1 0 0 0 0,-1 0 0 0 0,-1-1 6 0 0,6 2-22 0 0,-1 0 0 0 0,1-1 0 0 0,-1 1 0 0 0,1 0-1 0 0,0 0 1 0 0,-1 0 0 0 0,1 0 0 0 0,-1-1 0 0 0,1 1-1 0 0,0 0 1 0 0,-1-1 0 0 0,1 1 0 0 0,0 0 0 0 0,-1 0-1 0 0,1-1 1 0 0,0 1 0 0 0,0-1 0 0 0,-1 1 0 0 0,1 0-1 0 0,0-1 1 0 0,0 1 0 0 0,0 0 0 0 0,-1-1 0 0 0,1 1-1 0 0,0-1 1 0 0,0 1 0 0 0,0-1 0 0 0,0 1 0 0 0,0-1-1 0 0,0 1 1 0 0,0 0 0 0 0,0-1 0 0 0,0 1 0 0 0,0-1 22 0 0,1 0-18 0 0,-1 0 1 0 0,1-1 0 0 0,0 1 0 0 0,-1 0 0 0 0,1 0-1 0 0,0 0 1 0 0,0 0 0 0 0,0 0 0 0 0,0 0 0 0 0,0 0 0 0 0,0 0-1 0 0,0 0 18 0 0,30-18-243 0 0,32-8-1422 0 0,36-9 1665 0 0,39-17-712 0 0,-115 43 729 0 0,-1 0-1 0 0,-1-2 1 0 0,9-6-17 0 0,-19 9 4 0 0,0 0 1 0 0,0-1-1 0 0,-1 0 1 0 0,0 0-1 0 0,-1-2-4 0 0,-7 8 274 0 0,-5 3-16 0 0,-8 6-138 0 0,8-4-111 0 0,0 1 0 0 0,0 0-1 0 0,0 0 1 0 0,0 1 0 0 0,0-1-1 0 0,1 1 1 0 0,-1-1 0 0 0,1 1 0 0 0,-1 0-1 0 0,1 0 1 0 0,0 0 0 0 0,0 0 0 0 0,1 1-1 0 0,-2 1-8 0 0,0 3 28 0 0,0 1 0 0 0,1 0 1 0 0,0 0-1 0 0,0-1 0 0 0,0 4-28 0 0,2-9 31 0 0,0 0 1 0 0,0 0-1 0 0,0 0 1 0 0,0 0 0 0 0,1 0-1 0 0,-1 0 1 0 0,1 0-1 0 0,0 0 1 0 0,0 0-1 0 0,0 0 1 0 0,0 0-1 0 0,0-1 1 0 0,1 1 0 0 0,-1 0-1 0 0,1-1 1 0 0,0 1-1 0 0,0-1 1 0 0,0 1-1 0 0,0-1 1 0 0,0 0-1 0 0,0 0 1 0 0,1 0 0 0 0,-1 0-1 0 0,0 0 1 0 0,1-1-1 0 0,0 1 1 0 0,-1-1-1 0 0,1 0 1 0 0,0 0-1 0 0,0 0 1 0 0,0 0 0 0 0,0 0-1 0 0,0 0 1 0 0,0-1-1 0 0,0 1 1 0 0,2-1-32 0 0,1 0 57 0 0,0 0 0 0 0,0 0 0 0 0,-1-1 0 0 0,1 0 1 0 0,0 0-1 0 0,-1 0 0 0 0,1-1 0 0 0,-1 0 0 0 0,1 0 1 0 0,-1 0-1 0 0,0-1 0 0 0,0 0 0 0 0,0 0 0 0 0,0 0 0 0 0,0 0 1 0 0,-1-1-1 0 0,1-1-57 0 0,20-18 319 0 0,13-15 28 0 0,-25 23-347 0 0,-3 2 0 0 0,1 0 0 0 0,1 1 0 0 0,0 1 0 0 0,0 0 0 0 0,13-8 0 0 0,-25 18-1 0 0,1 1 1 0 0,0-1-1 0 0,-1 1 1 0 0,1 0-1 0 0,0-1 0 0 0,-1 1 1 0 0,1-1-1 0 0,0 1 1 0 0,0 0-1 0 0,-1 0 1 0 0,1-1-1 0 0,0 1 0 0 0,0 0 1 0 0,-1 0-1 0 0,1 0 1 0 0,0 0-1 0 0,0 0 1 0 0,0 0-1 0 0,-1 0 0 0 0,1 0 1 0 0,0 0-1 0 0,0 0 1 0 0,-1 1-1 0 0,1-1 1 0 0,0 0-1 0 0,0 0 0 0 0,0 1 1 0 0,-1 0-22 0 0,1 0-1 0 0,-1 0 0 0 0,1 0 1 0 0,-1 0-1 0 0,1 0 0 0 0,-1 0 1 0 0,0 0-1 0 0,0 0 0 0 0,1 0 1 0 0,-1 0-1 0 0,0 0 0 0 0,0 0 1 0 0,0 0-1 0 0,0 0 0 0 0,0 1 1 0 0,0-1-1 0 0,0 0 0 0 0,-1 0 23 0 0,1 8-94 0 0,2 5 232 0 0,-1-2-52 0 0,1 0 0 0 0,0-1 1 0 0,1 1-1 0 0,3 7-86 0 0,-5-16 2 0 0,1 0 1 0 0,-1 0-1 0 0,0 0 0 0 0,1 0 1 0 0,0 0-1 0 0,0-1 0 0 0,0 1 0 0 0,0-1 1 0 0,0 1-1 0 0,0-1 0 0 0,1 0 0 0 0,-1 0 1 0 0,1 0-1 0 0,-1 0 0 0 0,1 0 1 0 0,0-1-1 0 0,0 1 0 0 0,0-1 0 0 0,2 1-2 0 0,1 0 21 0 0,0 0 0 0 0,1-1 0 0 0,-1 0 0 0 0,0 0 0 0 0,1 0 0 0 0,-1-1 0 0 0,0 0 0 0 0,1 0 0 0 0,-1-1-1 0 0,1 0 1 0 0,-1 0 0 0 0,0-1 0 0 0,0 1 0 0 0,4-2-21 0 0,2-3 10 0 0,1 1 0 0 0,-1-2 0 0 0,0 1 0 0 0,-1-2-1 0 0,0 0 1 0 0,4-3-10 0 0,-7 3-1 0 0,0 1 0 0 0,0-1 0 0 0,-1 0 0 0 0,-1-1 0 0 0,1 0-1 0 0,-1 0 1 0 0,-1 0 0 0 0,0 0 0 0 0,2-6 1 0 0,8-21-1002 0 0,10-36 1002 0 0,-22 63-206 0 0,12-41-353 0 0,-3 0 0 0 0,0-10 559 0 0,-5 4-64 0 0,-16 159 550 0 0,7-55-48 0 0,3 20-438 0 0,0-13 340 0 0,-1-42-180 0 0,0 0 0 0 0,2 0-1 0 0,-1 0 1 0 0,2 0-1 0 0,0 0 1 0 0,1 5-160 0 0,-2-13 68 0 0,0 1 0 0 0,1-1 0 0 0,-1 1 0 0 0,1-1 1 0 0,0 0-1 0 0,0 0 0 0 0,1 0 0 0 0,-1 0 0 0 0,1-1 1 0 0,0 0-1 0 0,0 1 0 0 0,1-1 0 0 0,-1-1 0 0 0,5 4-68 0 0,-6-5 42 0 0,0 0 0 0 0,0-1 0 0 0,1 1 0 0 0,-1-1 0 0 0,0 1 0 0 0,0-1 0 0 0,1 0 0 0 0,-1 0 0 0 0,1-1 0 0 0,-1 1 0 0 0,1-1 0 0 0,-1 1 0 0 0,1-1 0 0 0,-1 0 0 0 0,1-1 0 0 0,0 1 0 0 0,-1-1 0 0 0,1 1 0 0 0,-1-1 0 0 0,0 0 0 0 0,1 0 0 0 0,0-1-42 0 0,1-1 20 0 0,0 0-1 0 0,0 0 0 0 0,0 0 1 0 0,-1 0-1 0 0,1-1 1 0 0,-1 0-1 0 0,0 0 0 0 0,0 0 1 0 0,0-1-1 0 0,-1 1 1 0 0,0-1-1 0 0,0 0 0 0 0,2-3-19 0 0,10-22 23 0 0,-1-1-1 0 0,-1 0 0 0 0,3-17-22 0 0,23-98-495 0 0,-27 76 274 0 0,-7 39 73 0 0,9-30 148 0 0,-13 54-11 0 0,-1 6 10 0 0,0 0 0 0 0,0 0 0 0 0,0 0 0 0 0,0 1 0 0 0,0-1 0 0 0,1 0 0 0 0,-1 0 0 0 0,0 0 0 0 0,1 0 0 0 0,-1 0 0 0 0,0 0 0 0 0,1 1 0 0 0,-1-1 0 0 0,1 0 1 0 0,0 0-76 0 0,2 35-170 0 0,-12 132-44 0 0,3-89 300 0 0,4-58 3 0 0,2 1-1 0 0,0 0 1 0 0,1-1-1 0 0,1 0 0 0 0,1 1 1 0 0,1-1-1 0 0,0 0 1 0 0,2 0-1 0 0,0-1 0 0 0,4 9-12 0 0,-7-23 22 0 0,-1-1 0 0 0,0 1 1 0 0,1-1-1 0 0,0 1 0 0 0,0-1 0 0 0,0 0 0 0 0,0 0 0 0 0,1 0 0 0 0,-1-1 0 0 0,1 1 0 0 0,-1-1 0 0 0,1 0 0 0 0,0 0 0 0 0,0 0 0 0 0,0 0 0 0 0,0-1 0 0 0,0 1 0 0 0,1-1 0 0 0,-1 0 1 0 0,0-1-1 0 0,0 1 0 0 0,1-1-22 0 0,7 1 77 0 0,0 0 1 0 0,0-1-1 0 0,-1 0 1 0 0,1-1-1 0 0,0-1 1 0 0,0 0-1 0 0,7-2-77 0 0,-6 0 0 0 0,-1-1 0 0 0,-1 1 0 0 0,1-2 0 0 0,0 0 0 0 0,-1 0 0 0 0,3-3 0 0 0,6-6 0 0 0,0 0 0 0 0,14-14 0 0 0,-24 18 34 0 0,-1 0 0 0 0,1-1 1 0 0,-2 0-1 0 0,0-1 0 0 0,0 1 0 0 0,-1-1 0 0 0,-1-1 0 0 0,2-5-34 0 0,-7 16 1 0 0,0 1-18 0 0,0-1-1 0 0,0 0 1 0 0,0 0 0 0 0,-1 0 0 0 0,1 0 0 0 0,-1 0 0 0 0,0 0 0 0 0,0 0-1 0 0,0 0 1 0 0,0 1 0 0 0,0-1 0 0 0,-1-2 17 0 0,1 4-4 0 0,-1 0 0 0 0,1 0 0 0 0,0 0 1 0 0,0 0-1 0 0,-1 0 0 0 0,1 0 0 0 0,-1 0 0 0 0,1 0 0 0 0,-1 0 1 0 0,1 0-1 0 0,-1 0 0 0 0,0 0 0 0 0,1 0 0 0 0,-1 1 0 0 0,0-1 0 0 0,1 0 1 0 0,-1 1-1 0 0,0-1 0 0 0,0 0 0 0 0,0 1 0 0 0,0-1 0 0 0,0 1 1 0 0,0-1-1 0 0,0 1 0 0 0,0 0 0 0 0,0-1 0 0 0,0 1 0 0 0,0 0 0 0 0,0 0 1 0 0,0-1-1 0 0,0 1 0 0 0,0 0 0 0 0,0 0 0 0 0,0 0 0 0 0,0 0 1 0 0,0 1-1 0 0,-1-1 4 0 0,-2 1 5 0 0,-1 0 0 0 0,0 0 0 0 0,0 1 0 0 0,1 0 1 0 0,-1 0-1 0 0,1 0 0 0 0,0 0 0 0 0,0 1 0 0 0,0 0 0 0 0,0 0 1 0 0,0 0-1 0 0,0 0 0 0 0,1 0 0 0 0,-4 4-5 0 0,3-1 0 0 0,-1 0-1 0 0,1 0 0 0 0,0 0 1 0 0,0 0-1 0 0,1 1 0 0 0,0 0 1 0 0,0 0-1 0 0,0 0 0 0 0,0 4 1 0 0,2-8 0 0 0,1 1 1 0 0,-1-1-1 0 0,1 1 0 0 0,0 0 0 0 0,0-1 0 0 0,0 1 0 0 0,0 0 0 0 0,1-1 1 0 0,0 1-1 0 0,-1-1 0 0 0,1 1 0 0 0,1-1 0 0 0,-1 1 0 0 0,0-1 0 0 0,1 1 1 0 0,0-1-1 0 0,-1 0 0 0 0,1 0 0 0 0,0 0 0 0 0,1 0 0 0 0,-1 0 0 0 0,1-1 1 0 0,-1 1-1 0 0,3 1 0 0 0,1 2-4 0 0,1-1-1 0 0,0 0 1 0 0,0-1 0 0 0,0 1 0 0 0,1-1-1 0 0,-1-1 1 0 0,1 1 0 0 0,0-1 0 0 0,0-1 0 0 0,3 1 4 0 0,-3-1-201 0 0,1-1 0 0 0,-1-1 1 0 0,1 1-1 0 0,0-1 0 0 0,-1-1 0 0 0,1 1 1 0 0,0-1-1 0 0,-1-1 0 0 0,5-1 201 0 0,-5 1-1410 0 0,1-1-1 0 0,-1 0 0 0 0,0 0 1 0 0,0 0-1 0 0,6-5 1411 0 0,6-6-5685 0 0</inkml:trace>
  <inkml:trace contextRef="#ctx0" brushRef="#br2" timeOffset="186936.097">23640 14316 12752 0 0,'0'0'289'0'0,"-3"-11"702"0"0,3 10-987 0 0,-1 1 1 0 0,1 0 0 0 0,-1-1 0 0 0,1 1-1 0 0,0-1 1 0 0,-1 1 0 0 0,1 0 0 0 0,-1-1-1 0 0,1 1 1 0 0,-1 0 0 0 0,1-1 0 0 0,-1 1-1 0 0,1 0 1 0 0,-1 0 0 0 0,1 0 0 0 0,-1-1-1 0 0,1 1 1 0 0,-1 0 0 0 0,1 0 0 0 0,-1 0 0 0 0,0 0-1 0 0,1 0 1 0 0,-1 0 0 0 0,1 0 0 0 0,-1 0-1 0 0,1 0 1 0 0,-1 0 0 0 0,1 1 0 0 0,-1-1-1 0 0,0 0-4 0 0,0 0 39 0 0,-4 1 136 0 0,1 0 1 0 0,-1 1 0 0 0,0-1-1 0 0,1 1 1 0 0,-1 0-1 0 0,0 0 1 0 0,1 0-1 0 0,-3 3-175 0 0,-34 24 570 0 0,31-21-541 0 0,2-2 25 0 0,1 0 1 0 0,0 1 0 0 0,0 0 0 0 0,1 1 0 0 0,0-1 0 0 0,0 1 0 0 0,1 0 0 0 0,-1 2-55 0 0,3-5 36 0 0,0 1 0 0 0,1-1 1 0 0,-1 1-1 0 0,1-1 1 0 0,1 1-1 0 0,-1 0 0 0 0,1 0 1 0 0,0 0-1 0 0,0 0 0 0 0,0 0 1 0 0,1 0-1 0 0,0 0 0 0 0,1 4-36 0 0,-1-9 27 0 0,0 0 0 0 0,0 0-1 0 0,0 0 1 0 0,0 0 0 0 0,1 0-1 0 0,-1 0 1 0 0,1 0-1 0 0,-1 0 1 0 0,0 0 0 0 0,1 0-1 0 0,0 0 1 0 0,-1 0 0 0 0,1 0-1 0 0,-1 0 1 0 0,1-1-1 0 0,0 1 1 0 0,0 0 0 0 0,0 0-1 0 0,-1-1 1 0 0,1 1 0 0 0,0-1-1 0 0,0 1 1 0 0,1 0-27 0 0,0-1 57 0 0,0 1-1 0 0,0 0 1 0 0,0-1 0 0 0,0 0 0 0 0,0 0 0 0 0,0 1-1 0 0,0-1 1 0 0,0 0 0 0 0,0-1 0 0 0,1 1 0 0 0,1-1-57 0 0,3 0 168 0 0,1-2 0 0 0,0 1 0 0 0,-1-1 0 0 0,1 0 0 0 0,5-4-168 0 0,-7 4 79 0 0,-1-1 0 0 0,0 0 0 0 0,0 0 0 0 0,-1 0 0 0 0,1 0 0 0 0,-1-1-79 0 0,19-16 295 0 0,-18 17-292 0 0,-1 0 1 0 0,1 1-1 0 0,-1-1 0 0 0,-1-1 1 0 0,1 1-1 0 0,0-1 0 0 0,-1 1 1 0 0,0-1-1 0 0,0 0 0 0 0,0 0-3 0 0,25-47-69 0 0,-8 17-468 0 0,-1-2-1 0 0,7-23 538 0 0,0-14-992 0 0,4-31 992 0 0,-28 94 108 0 0,0 1 0 0 0,-1-1 0 0 0,0 0 0 0 0,-1-8-108 0 0,0 23 41 0 0,-1 0 0 0 0,0 0 0 0 0,0-1 0 0 0,0 1 0 0 0,0-1 0 0 0,-1 1-41 0 0,-1 4 10 0 0,-27 88 114 0 0,-17 88-124 0 0,38-124 34 0 0,2 1 0 0 0,3 18-34 0 0,1-29-6 0 0,-1-19-515 0 0,-1-10-4234 0 0,0-4-1034 0 0</inkml:trace>
  <inkml:trace contextRef="#ctx0" brushRef="#br2" timeOffset="187673.574">13091 15863 10104 0 0,'8'-8'156'0'0,"17"-17"513"0"0,-23 23-620 0 0,-1 1 0 0 0,1-1 0 0 0,0 1-1 0 0,-1 0 1 0 0,1 0 0 0 0,0 0 0 0 0,0 0 0 0 0,0 0-1 0 0,0 0 1 0 0,0 1 0 0 0,0-1 0 0 0,0 1 0 0 0,1-1-49 0 0,-2 1 86 0 0,0 0 0 0 0,0 0-1 0 0,0 0 1 0 0,0 1 0 0 0,0-1 0 0 0,0 0 0 0 0,0 1 0 0 0,0-1 0 0 0,0 0 0 0 0,0 1 0 0 0,0-1 0 0 0,-1 1 0 0 0,1 0 0 0 0,0-1 0 0 0,0 1 0 0 0,0 0 0 0 0,-1-1 0 0 0,1 1 0 0 0,0 0 0 0 0,-1 0 0 0 0,1 0 0 0 0,-1-1-1 0 0,1 1 1 0 0,-1 0 0 0 0,1 0 0 0 0,-1 0 0 0 0,0 0 0 0 0,1 1-86 0 0,0 3 240 0 0,1 0 0 0 0,-1 0 0 0 0,0 0 1 0 0,0 6-241 0 0,-1-7 245 0 0,2 23 784 0 0,-1 1 0 0 0,-3 13-1029 0 0,1 9 797 0 0,-1 30 171 0 0,0-24-192 0 0,4 25-776 0 0,3-43-51 0 0,-3-27-303 0 0,0 1 1 0 0,-1 0-1 0 0,0 1 354 0 0,-1-12-4531 0 0,0-1-1545 0 0</inkml:trace>
  <inkml:trace contextRef="#ctx0" brushRef="#br2" timeOffset="188128.6">12995 16094 9328 0 0,'0'0'208'0'0,"0"0"33"0"0,0 0 15 0 0,10 0 7 0 0,9 0-234 0 0,4 1 685 0 0,18 3-714 0 0,-21-2 273 0 0,-1 0-1 0 0,0-1 0 0 0,5-1-272 0 0,8-2 261 0 0,0-2 1 0 0,-1-1-1 0 0,1-1 1 0 0,-1-2 0 0 0,22-8-262 0 0,-43 13 45 0 0,-8 3-36 0 0,0-1-1 0 0,0 0 1 0 0,0 1 0 0 0,0-1-1 0 0,-1 0 1 0 0,1 0-1 0 0,0 0 1 0 0,-1 0-1 0 0,1 0 1 0 0,0 0 0 0 0,-1-1-9 0 0,0 2 80 0 0,-1 0 34 0 0,0 0 80 0 0,0 0 35 0 0,0 0 10 0 0,-16 12 369 0 0,-21 20 128 0 0,27-22-554 0 0,2 0 1 0 0,-1 1 0 0 0,1 0 0 0 0,1 0 0 0 0,0 0 0 0 0,0 1-1 0 0,-2 7-182 0 0,9-18 23 0 0,-1 0 0 0 0,1 0 0 0 0,-1 0 0 0 0,1-1 0 0 0,-1 1 0 0 0,1 0 0 0 0,0 0 0 0 0,0 0 0 0 0,-1 0 0 0 0,1 0 0 0 0,0 0 0 0 0,0 0 0 0 0,0 0 0 0 0,0 0 0 0 0,0 0 0 0 0,0 0 0 0 0,0 0 0 0 0,1 0 0 0 0,-1 0 0 0 0,0 0-1 0 0,0 0 1 0 0,1 0 0 0 0,-1 0 0 0 0,1 0 0 0 0,-1 0 0 0 0,1 0 0 0 0,-1-1 0 0 0,1 1 0 0 0,-1 0 0 0 0,1 0 0 0 0,0-1 0 0 0,-1 1 0 0 0,1 0 0 0 0,0-1 0 0 0,0 1 0 0 0,-1 0 0 0 0,1-1 0 0 0,0 1 0 0 0,0-1 0 0 0,0 0 0 0 0,0 1-1 0 0,0-1 1 0 0,0 0 0 0 0,0 1 0 0 0,0-1-23 0 0,3 1 107 0 0,0-1-1 0 0,0 1 0 0 0,0-1 1 0 0,0 0-1 0 0,0-1 0 0 0,0 1 1 0 0,0 0-1 0 0,0-1 0 0 0,0 0 0 0 0,2-1-106 0 0,30-7 382 0 0,-26 6-331 0 0,1 1-1 0 0,-1-1 1 0 0,0-1-1 0 0,5-2-50 0 0,-9 3 40 0 0,0 0 0 0 0,0 0-1 0 0,0-1 1 0 0,0 0 0 0 0,0 0 0 0 0,-1 0-1 0 0,0 0 1 0 0,0-1 0 0 0,0 0-1 0 0,0 0 1 0 0,-1-1 0 0 0,0 1-1 0 0,1-2-39 0 0,-4 4-21 0 0,0 0 0 0 0,0 0 0 0 0,-1 0 0 0 0,1 0 0 0 0,0 0 0 0 0,-1 0 0 0 0,0 0 0 0 0,0 0-1 0 0,0 0 1 0 0,0 0 0 0 0,0 0 0 0 0,-1 0 0 0 0,1 0 0 0 0,-1 0 0 0 0,0 0 0 0 0,0 0 0 0 0,0 0-1 0 0,-2-3 22 0 0,-4-6-220 0 0,6 10-69 0 0,0 0-1 0 0,0 0 0 0 0,0 1 0 0 0,0-1 0 0 0,0 0 0 0 0,-1 1 0 0 0,1-1 1 0 0,-1 1-1 0 0,1 0 0 0 0,-2-2 290 0 0,-3 0-6025 0 0</inkml:trace>
  <inkml:trace contextRef="#ctx0" brushRef="#br2" timeOffset="188641.135">13707 15993 11432 0 0,'0'0'256'0'0,"0"0"34"0"0,-10 12 401 0 0,7 2-700 0 0,-3 10 1135 0 0,-1 0 0 0 0,-5 11-1126 0 0,-3 12 1669 0 0,5-21-1017 0 0,9-24-414 0 0,1-1 2 0 0,0-1-230 0 0,0 0 0 0 0,0 1 0 0 0,0-1 0 0 0,0 0-1 0 0,0 1 1 0 0,0-1 0 0 0,0 0 0 0 0,0 0-1 0 0,0 1 1 0 0,0-1 0 0 0,0 0 0 0 0,0 1-1 0 0,0-1 1 0 0,0 0 0 0 0,0 1 0 0 0,0-1 0 0 0,1 0-1 0 0,-1 0 1 0 0,0 1 0 0 0,0-1 0 0 0,0 0-1 0 0,0 0 1 0 0,0 1 0 0 0,1-1 0 0 0,-1 0-1 0 0,0 0 1 0 0,0 1 0 0 0,1-1 0 0 0,-1 0 0 0 0,0 0-1 0 0,0 0 1 0 0,1 1 0 0 0,-1-1 0 0 0,0 0-1 0 0,0 0 1 0 0,1 0 0 0 0,-1 0 0 0 0,0 0-1 0 0,1 0-9 0 0,8-3 112 0 0,-7 2-115 0 0,8-5 32 0 0,0 0 1 0 0,0-1 0 0 0,0 0-1 0 0,0-1 1 0 0,-1 1 0 0 0,0-3-30 0 0,0 2-19 0 0,1 0 1 0 0,0 0 0 0 0,0 0 0 0 0,0 2-1 0 0,3-2 19 0 0,-12 7-12 0 0,0 1-1 0 0,1-1 0 0 0,-1 1 0 0 0,0-1 0 0 0,0 1 0 0 0,0-1 0 0 0,1 1 1 0 0,-1 0-1 0 0,0 0 0 0 0,0 0 0 0 0,1 0 0 0 0,-1 0 0 0 0,0 0 1 0 0,0 0-1 0 0,1 0 0 0 0,-1 0 0 0 0,0 0 0 0 0,0 1 0 0 0,0-1 0 0 0,1 0 1 0 0,-1 1-1 0 0,0-1 0 0 0,1 1 13 0 0,0 1-16 0 0,1 0 0 0 0,-1 0 0 0 0,0 0 0 0 0,0 0 0 0 0,0 1 0 0 0,0-1 0 0 0,1 3 16 0 0,6 5 23 0 0,0-1 17 0 0,1 0-1 0 0,0-1 0 0 0,7 4-39 0 0,-13-10 54 0 0,0 0 0 0 0,0 0 0 0 0,1 0 0 0 0,-1 0 0 0 0,0-1 0 0 0,1 0 0 0 0,-1 0 0 0 0,1 0 0 0 0,-1 0 0 0 0,1-1 0 0 0,4 1-54 0 0,-1-1 113 0 0,0-1 0 0 0,0 0-1 0 0,-1 0 1 0 0,1-1-1 0 0,0 0 1 0 0,-1 0-1 0 0,1 0 1 0 0,-1-1 0 0 0,0-1-1 0 0,0 1 1 0 0,0-1-113 0 0,-4 3 15 0 0,0-1 1 0 0,-1 0-1 0 0,1 0 0 0 0,-1 1 1 0 0,1-1-1 0 0,-1-1 1 0 0,0 1-1 0 0,0 0 0 0 0,0-1 1 0 0,0 1-1 0 0,0-1 0 0 0,-1 1 1 0 0,1-1-1 0 0,-1 0 1 0 0,1 0-1 0 0,-1 1 0 0 0,0-1 1 0 0,0 0-1 0 0,-1 0 1 0 0,1 0-1 0 0,0 0 0 0 0,-1-1 1 0 0,0 1-1 0 0,0 0 1 0 0,0 0-1 0 0,0 0 0 0 0,0 0 1 0 0,-1-3-16 0 0,-15-88-320 0 0,16 80 83 0 0,-3-7-422 0 0,3 21 583 0 0,0 0-1 0 0,0 0 1 0 0,0-1 0 0 0,0 1 0 0 0,0 0-1 0 0,0 0 1 0 0,0 0 0 0 0,0-1 0 0 0,0 1-1 0 0,0 0 1 0 0,0 0 0 0 0,0 0 0 0 0,0-1 0 0 0,1 1-1 0 0,-1 0 1 0 0,0 0 0 0 0,0 0 0 0 0,0 0-1 0 0,0-1 1 0 0,0 1 0 0 0,0 0 0 0 0,1 0-1 0 0,-1 0 1 0 0,0 0 0 0 0,0 0 0 0 0,0 0-1 0 0,0-1 1 0 0,1 1 0 0 0,-1 0 0 0 0,0 0 0 0 0,0 0-1 0 0,0 0 1 0 0,1 0 0 0 0,-1 0 76 0 0,5-2-861 0 0</inkml:trace>
  <inkml:trace contextRef="#ctx0" brushRef="#br2" timeOffset="189246.155">14377 15932 8552 0 0,'0'0'190'0'0,"0"0"28"0"0,-3 5 219 0 0,-6 4-179 0 0,0 0 0 0 0,-1-1-1 0 0,-8 7-257 0 0,-8 7 1264 0 0,2 1 1562 0 0,-20 25-2826 0 0,12-12 548 0 0,31-35-423 0 0,0 1 0 0 0,1-1 0 0 0,-1 0 0 0 0,0 0 0 0 0,0 1 0 0 0,1-1 0 0 0,-1 0 0 0 0,0 1 0 0 0,1-1 0 0 0,0 1 0 0 0,-1-1 0 0 0,1 0 0 0 0,0 1-1 0 0,-1-1 1 0 0,1 1 0 0 0,0 1-125 0 0,22-4 848 0 0,-17 1-828 0 0,-1-1-1 0 0,0 0 0 0 0,1-1 1 0 0,-1 1-1 0 0,0-1 0 0 0,0 0 0 0 0,0 0 1 0 0,0 0-1 0 0,0 0 0 0 0,0-1 0 0 0,3-2-19 0 0,6-7-49 0 0,0 0-1 0 0,5-7 50 0 0,-2 3 71 0 0,26-23-71 0 0,-37 35 0 0 0,0 1 0 0 0,0-1 0 0 0,0 1 0 0 0,0 0 0 0 0,1 1 0 0 0,0-1 0 0 0,-1 1 0 0 0,3-1 0 0 0,-7 3-3 0 0,-1 1 0 0 0,1-1-1 0 0,-1 0 1 0 0,0 0 0 0 0,1 0-1 0 0,-1 0 1 0 0,1 0 0 0 0,-1 0-1 0 0,1 1 1 0 0,-1-1-1 0 0,1 0 1 0 0,-1 0 0 0 0,0 0-1 0 0,1 1 1 0 0,-1-1 0 0 0,0 0-1 0 0,1 1 1 0 0,-1-1-1 0 0,0 0 1 0 0,1 1 0 0 0,-1-1-1 0 0,0 1 1 0 0,0-1 0 0 0,1 0-1 0 0,-1 1 1 0 0,0-1 0 0 0,0 1-1 0 0,0 0 4 0 0,3 6-2 0 0,16 43 220 0 0,-17-47-194 0 0,-1-1 0 0 0,1 0 1 0 0,-1 1-1 0 0,1-1 0 0 0,0 0 0 0 0,0 0 1 0 0,0 0-1 0 0,0 0 0 0 0,0 0 0 0 0,0 0 1 0 0,1 0-1 0 0,-1-1 0 0 0,0 1 0 0 0,1-1 1 0 0,-1 0-1 0 0,1 0 0 0 0,0 0 0 0 0,0 0 1 0 0,-1 0-1 0 0,1 0 0 0 0,0-1 0 0 0,0 1 1 0 0,0-1-1 0 0,-1 0 0 0 0,1 0 0 0 0,3 0-24 0 0,3-1 55 0 0,1 0 0 0 0,-1 0 0 0 0,0 0 0 0 0,0-2 0 0 0,1 1-1 0 0,-1-1 1 0 0,-1 0 0 0 0,1-1 0 0 0,0 0 0 0 0,-1 0-1 0 0,0-1 1 0 0,3-2-55 0 0,0-1-21 0 0,0 0 0 0 0,-1-1 0 0 0,0 0-1 0 0,0 0 1 0 0,-1-1 0 0 0,-1-1 0 0 0,1 1-1 0 0,1-5 22 0 0,9-8 296 0 0,-19 23-296 0 0,0 0 0 0 0,1-1 0 0 0,-1 1 0 0 0,0 0 0 0 0,0 0 0 0 0,0 0 0 0 0,1 0 0 0 0,-1 0 0 0 0,0-1 0 0 0,0 1 0 0 0,1 0 0 0 0,-1 0 0 0 0,0 0 0 0 0,0 0 0 0 0,0 0 0 0 0,1 0-1 0 0,-1 0 1 0 0,0 0 0 0 0,0 0 0 0 0,1 0 0 0 0,-1 0 0 0 0,0 0 0 0 0,0 0 0 0 0,1 0 0 0 0,-1 0 0 0 0,0 0 0 0 0,0 0 0 0 0,1 0 0 0 0,-1 0 0 0 0,0 1 0 0 0,0-1 0 0 0,0 0 0 0 0,1 0 0 0 0,-1 0-1 0 0,0 0 1 0 0,0 0 0 0 0,0 1 0 0 0,0-1 0 0 0,1 0 0 0 0,-1 0 0 0 0,0 0 0 0 0,0 1 0 0 0,0-1 0 0 0,5 8-51 0 0,-5-8 47 0 0,2 5-8 0 0,0 1 0 0 0,0-1 1 0 0,0 1-1 0 0,0 0 0 0 0,-1 0 0 0 0,0 0 1 0 0,0-1-1 0 0,-1 5 12 0 0,3 12-1 0 0,-2-10 9 0 0,0-6 3 0 0,0 0 0 0 0,0-1 0 0 0,0 1 0 0 0,1-1 0 0 0,-1 1 0 0 0,1-1 0 0 0,0 1 0 0 0,2 1-11 0 0,-4-6 156 0 0,0-1 16 0 0,0 0-4 0 0,15-1 168 0 0,-13 0-327 0 0,0 1-1 0 0,-1-1 0 0 0,1 0 1 0 0,0 0-1 0 0,-1 0 0 0 0,1-1 1 0 0,-1 1-1 0 0,1 0 0 0 0,-1 0 1 0 0,1-1-1 0 0,-1 1 0 0 0,0-1 1 0 0,0 0-1 0 0,1 1 0 0 0,-1-1 0 0 0,0 0 1 0 0,-1 1-1 0 0,1-2-8 0 0,1 1-1 0 0,-1-1 0 0 0,1 1 1 0 0,-1-1-1 0 0,1 1 0 0 0,0 0 0 0 0,0 0 0 0 0,2-2 1 0 0,3-1-270 0 0,6-5-5049 0 0,-5 1-995 0 0</inkml:trace>
  <inkml:trace contextRef="#ctx0" brushRef="#br2" timeOffset="189771.778">15375 15861 11600 0 0,'0'0'264'0'0,"-8"-6"636"0"0,0 6-792 0 0,1 1 1 0 0,-1 0-1 0 0,1 1 1 0 0,0-1-1 0 0,0 1 1 0 0,0 0-1 0 0,0 1 1 0 0,0 0-1 0 0,0 0 1 0 0,-2 2-109 0 0,-13 8 956 0 0,1 1-1 0 0,-7 7-955 0 0,11-8 394 0 0,0 0 39 0 0,1 2 1 0 0,0 0-1 0 0,1 1 0 0 0,-4 7-433 0 0,18-22 41 0 0,0 1 0 0 0,0 0 0 0 0,0-1 0 0 0,0 1 0 0 0,0 0 0 0 0,0 0 0 0 0,1 0 0 0 0,-1 0-1 0 0,1 1-40 0 0,-1-1 20 0 0,1 0-1 0 0,-1-1 1 0 0,1 1-1 0 0,-1 0 0 0 0,0-1 1 0 0,1 1-1 0 0,-1-1 1 0 0,0 1-1 0 0,-1 0-19 0 0,-1 2 48 0 0,2-3-38 0 0,0 0 0 0 0,0 0 0 0 0,0 0 0 0 0,1 0 0 0 0,-1 0 0 0 0,0 0 0 0 0,1 0-1 0 0,-1 0 1 0 0,0 1 0 0 0,1-1 0 0 0,-1 0 0 0 0,1 0 0 0 0,0 1 0 0 0,-1-1-1 0 0,1 0 1 0 0,0 0 0 0 0,0 1 0 0 0,0-1 0 0 0,0 0 0 0 0,0 1 0 0 0,0-1-1 0 0,0 0 1 0 0,0 1 0 0 0,1-1 0 0 0,-1 0 0 0 0,0 0 0 0 0,1 1 0 0 0,-1-1-1 0 0,1 0 1 0 0,-1 0 0 0 0,1 0 0 0 0,0 1-10 0 0,0-1 68 0 0,1 0 0 0 0,-1 1 0 0 0,1-1 0 0 0,-1 0 0 0 0,1 0 0 0 0,-1 0 0 0 0,1 0-1 0 0,0 0 1 0 0,0 0 0 0 0,-1-1 0 0 0,1 1 0 0 0,0 0 0 0 0,0-1 0 0 0,0 1 0 0 0,0-1 0 0 0,0 0 0 0 0,1 0-68 0 0,5 1 39 0 0,0-2 0 0 0,1 1 0 0 0,-1-1 0 0 0,0 0 0 0 0,0 0 0 0 0,0-1 0 0 0,0-1 0 0 0,0 1 0 0 0,0-1 0 0 0,0 0 1 0 0,2-2-40 0 0,1-1 6 0 0,0 0 0 0 0,0-1 1 0 0,-1 0-1 0 0,0-1 1 0 0,0 0-1 0 0,-1-1 0 0 0,2-2-6 0 0,9-7 0 0 0,-15 14 0 0 0,-1 0 0 0 0,1-1 0 0 0,-1 1 0 0 0,1-1 0 0 0,-1 0 0 0 0,-1 0 0 0 0,1-1 0 0 0,-4 6 0 0 0,21-37 0 0 0,-1-2 0 0 0,-2-1 0 0 0,-16 34-8 0 0,0 0 0 0 0,-1-1 0 0 0,0 1 0 0 0,0 0 0 0 0,0-2 8 0 0,-1 1-34 0 0,1 0 0 0 0,0 0-1 0 0,1 0 1 0 0,1-6 34 0 0,6-9-86 0 0,-5 15 36 0 0,-1 0 0 0 0,0 0 0 0 0,-1 0 0 0 0,0-1 1 0 0,0 1-1 0 0,0-3 50 0 0,-2 4-50 0 0,2 0 1 0 0,-1 0-1 0 0,1 0 0 0 0,-1 1 1 0 0,2-1-1 0 0,-1 0 1 0 0,1 1-1 0 0,-1 0 0 0 0,1 0 1 0 0,2-2 49 0 0,-3 3-3 0 0,0 1 0 0 0,0 0 0 0 0,-1 0 0 0 0,1-1 0 0 0,-1 1 0 0 0,0-1 0 0 0,0 0 0 0 0,0 1 0 0 0,-1-1 0 0 0,1 0 3 0 0,-1 3 0 0 0,0 0 0 0 0,1 0 0 0 0,-1 0 0 0 0,0 0 0 0 0,1 1 0 0 0,-1-1 0 0 0,1 0 0 0 0,-1 0 0 0 0,1 0 0 0 0,-1 1 0 0 0,1-1 0 0 0,-1 0 0 0 0,1 1 0 0 0,0-1 0 0 0,-1 1 0 0 0,1-1 0 0 0,0 1 0 0 0,0-1 0 0 0,0 1 0 0 0,1-2 0 0 0,-1 2 3 0 0,-2 0-3 0 0,1 0 0 0 0,0 0 1 0 0,0 0-1 0 0,0 0 0 0 0,0 0 1 0 0,0 0-1 0 0,0 0 0 0 0,-1 0 1 0 0,1 0-1 0 0,0-1 0 0 0,0 1 1 0 0,0 0-1 0 0,0 0 0 0 0,0 0 1 0 0,0 0-1 0 0,0 0 0 0 0,0 0 1 0 0,-1 0-1 0 0,1 0 0 0 0,0 0 1 0 0,0 0-1 0 0,0-1 0 0 0,0 1 0 0 0,0 0 1 0 0,0 0-1 0 0,0 0 0 0 0,0 0 1 0 0,0 0-1 0 0,0 0 0 0 0,0 0 1 0 0,0-1-1 0 0,0 1 0 0 0,0 0 1 0 0,0 0-1 0 0,0 0 0 0 0,0 0 1 0 0,0 0-1 0 0,0 0 0 0 0,0-1 1 0 0,0 1-1 0 0,0 0 0 0 0,0 0 1 0 0,0 0-1 0 0,0 0 0 0 0,0 0 1 0 0,0 0-1 0 0,0-1 0 0 0,0 1 1 0 0,0 0-1 0 0,0 0 0 0 0,0 0 1 0 0,0 0-1 0 0,1 0 0 0 0,-1 0 1 0 0,0 0-1 0 0,0 0 0 0 0,0 0 1 0 0,0-1-1 0 0,0 1 0 0 0,0 0 1 0 0,0 0-1 0 0,0 0 0 0 0,1 0 1 0 0,-1 0-1 0 0,0 0 0 0 0,0 0 0 0 0,-1 0 123 0 0,0 1 34 0 0,-2 11-63 0 0,1 0-1 0 0,0-1 0 0 0,1 1 1 0 0,-1 6-94 0 0,2-15 1 0 0,0-1 0 0 0,-1 1 1 0 0,0-1-1 0 0,1 1 0 0 0,-1-1 1 0 0,0 1-1 0 0,0-1 0 0 0,-1 0 0 0 0,1 1-1 0 0,0-2 0 0 0,0 1 0 0 0,0 0 0 0 0,0 0 0 0 0,0 0 0 0 0,0 0 0 0 0,1 0 0 0 0,-1 0 0 0 0,1 0 0 0 0,-1 0 0 0 0,1 0 0 0 0,0 1-1 0 0,0-1 1 0 0,0 0 0 0 0,2 12 0 0 0,-1-10 3 0 0,0 0-1 0 0,-1 0 1 0 0,0-1-1 0 0,1 1 1 0 0,-1 0-1 0 0,-1 3-2 0 0,-3 13 64 0 0,3-12-34 0 0,-1-1-1 0 0,1 1 0 0 0,0-1 0 0 0,1 1 1 0 0,0-1-1 0 0,0 1 0 0 0,0 0 1 0 0,1 0-30 0 0,1 1 76 0 0,0 1 1 0 0,-1-1-1 0 0,0 1 1 0 0,0 0-1 0 0,-2 8-76 0 0,1-14 23 0 0,0 0 1 0 0,1-1-1 0 0,-1 1 0 0 0,1 0 0 0 0,0-1 0 0 0,0 1 0 0 0,1 2-23 0 0,-1-2 10 0 0,0 0 0 0 0,0 0 0 0 0,0 1 0 0 0,0-1 0 0 0,-1 4-10 0 0,0-2 6 0 0,1 0 0 0 0,-1-1 0 0 0,1 1 0 0 0,0 0 0 0 0,0 0 0 0 0,1-1 0 0 0,-1 1 0 0 0,2 0 0 0 0,-1-1 0 0 0,1 3-6 0 0,-1-5 0 0 0,-2 0 0 0 0,1 0 0 0 0,0 0 0 0 0,0 0 0 0 0,-1 0 0 0 0,0 0 0 0 0,0 1 0 0 0,1-2 0 0 0,-1 1 0 0 0,0 0 0 0 0,1-1 0 0 0,-1 1 0 0 0,1 0 0 0 0,0-1 0 0 0,-1 1 0 0 0,1 0 0 0 0,1 0 0 0 0,3 4 0 0 0,-4-5-2 0 0,0-1 1 0 0,0 0-1 0 0,0 1 1 0 0,0-1-1 0 0,0 1 1 0 0,0-1-1 0 0,-1 1 1 0 0,1-1-1 0 0,-1 1 1 0 0,1-1-1 0 0,-1 1 1 0 0,0 0-1 0 0,1 0 2 0 0,-1-1-135 0 0,1 0 0 0 0,-1 0 0 0 0,1 0 1 0 0,-1 0-1 0 0,1 0 0 0 0,-1-1 0 0 0,1 1 0 0 0,0 0 0 0 0,-1 0 0 0 0,1-1 0 0 0,0 1 0 0 0,1 0 135 0 0,1 2-4318 0 0,-3-2-2140 0 0</inkml:trace>
  <inkml:trace contextRef="#ctx0" brushRef="#br2" timeOffset="190073.179">16040 15614 11144 0 0,'0'0'248'0'0,"0"0"34"0"0,0 0 22 0 0,1 8 67 0 0,14 45 618 0 0,-8-24 50 0 0,-5-24-789 0 0,-1 0-1 0 0,1 1 0 0 0,-1-1 0 0 0,-1 1 1 0 0,1 5-250 0 0,1 35 2781 0 0,3 9-2781 0 0,-1-9 908 0 0,-2-32-756 0 0,1 1 0 0 0,0-1 1 0 0,0 0-1 0 0,1 0 0 0 0,1 0 0 0 0,1 0 1 0 0,0-1-1 0 0,0 0 0 0 0,5 6-152 0 0,-5-10 29 0 0,-3-2 19 0 0,1-1 0 0 0,-1 0 0 0 0,2 0 0 0 0,-1 0-1 0 0,1 0 1 0 0,2 2-48 0 0,-6-7 31 0 0,-1-1-128 0 0,0 0-923 0 0,0 0-3820 0 0,0 0-1641 0 0</inkml:trace>
  <inkml:trace contextRef="#ctx0" brushRef="#br2" timeOffset="190794.843">15975 15758 13104 0 0,'0'0'297'0'0,"2"0"39"0"0,98-9 823 0 0,-69 8-533 0 0,-16 1-283 0 0,1-1 0 0 0,-1 2-1 0 0,6 1-342 0 0,-6-1 297 0 0,0 0 0 0 0,8-1-297 0 0,17 0 551 0 0,-25 0-499 0 0,1 0-1 0 0,-1-2 0 0 0,0 0 0 0 0,1 0 0 0 0,3-3-51 0 0,-13 4-78 0 0,-1-1 0 0 0,0 0 0 0 0,0 0-1 0 0,-1-1 1 0 0,1 1 0 0 0,0-1 0 0 0,-1 0-1 0 0,0 0 1 0 0,1-1 0 0 0,-1 1 0 0 0,0-1-1 0 0,-1 0 1 0 0,1 0 0 0 0,-1 0 0 0 0,1-2 78 0 0,5-7-1175 0 0,-1-1 1 0 0,0 0-1 0 0,-1 0 1 0 0,3-8 1174 0 0,12-30-1795 0 0,-22 51 1900 0 0,0 1 15 0 0,0 0 32 0 0,0 0 160 0 0,0 0 68 0 0,1 1-316 0 0,-1 0 0 0 0,1-1 0 0 0,-1 1 0 0 0,0 0-1 0 0,1 0 1 0 0,-1-1 0 0 0,0 1 0 0 0,0 0 0 0 0,1 0-1 0 0,-1 0 1 0 0,0-1 0 0 0,0 1 0 0 0,0 0 0 0 0,0 0 0 0 0,0 0-1 0 0,0 0 1 0 0,0 0 0 0 0,0 0-64 0 0,0 0 107 0 0,-1 10 344 0 0,0 1 0 0 0,-1-1-1 0 0,0 0 1 0 0,-1 0 0 0 0,-1 1-451 0 0,-5 28 909 0 0,-9 24-420 0 0,-1 19 232 0 0,13-56-365 0 0,4-17-96 0 0,0 0 1 0 0,1 0-1 0 0,0 1 1 0 0,0 0-261 0 0,15-23 933 0 0,-1-1 0 0 0,6-8-933 0 0,-13 14-5 0 0,1 0-1 0 0,0 0 0 0 0,0 1 0 0 0,0 0 0 0 0,1 0 1 0 0,0 0-1 0 0,0 1 0 0 0,1 0 6 0 0,-1 0-46 0 0,16-4-31 0 0,-17 7 78 0 0,-7 2-1 0 0,0-1 0 0 0,1 1 0 0 0,-1 0 0 0 0,1 0 0 0 0,-1-1 0 0 0,1 1 0 0 0,0 0 0 0 0,-1 0 0 0 0,1 0 0 0 0,-1 0 0 0 0,1 0 0 0 0,-1 0 0 0 0,1 0 0 0 0,-1 0 0 0 0,1 0 0 0 0,-1 0 0 0 0,1 0 0 0 0,-1 0 0 0 0,1 0 0 0 0,0 0 0 0 0,-1 0 0 0 0,1 1 0 0 0,-1-1 0 0 0,1 0 0 0 0,-1 0 0 0 0,0 1 0 0 0,1-1 0 0 0,-1 0 0 0 0,1 1 0 0 0,0 0 0 0 0,4 1-58 0 0,0 1 1 0 0,0 0-1 0 0,0 0 0 0 0,0 1 0 0 0,-1 0 0 0 0,1-1 0 0 0,-1 1 0 0 0,0 1 0 0 0,0-1 0 0 0,-1 1 0 0 0,2 1 58 0 0,0 0-31 0 0,-1 0 1 0 0,1-1-1 0 0,0 1 0 0 0,1-1 0 0 0,-1-1 0 0 0,4 3 31 0 0,-2-3 77 0 0,0-1 0 0 0,0 0 0 0 0,0 0 1 0 0,0-1-1 0 0,0 0 0 0 0,1 0 0 0 0,-1 0 1 0 0,1-1-1 0 0,-1 0 0 0 0,1-1 0 0 0,-1 0 0 0 0,1 0 1 0 0,-1-1-1 0 0,1 1 0 0 0,3-2-77 0 0,-5 0 6 0 0,-1 1 0 0 0,0 0 1 0 0,0-1-1 0 0,0 0 0 0 0,0 0 0 0 0,0-1 0 0 0,0 1 1 0 0,-1-1-1 0 0,1 0 0 0 0,1-2-6 0 0,-3 3 12 0 0,-1-1 0 0 0,1 0 0 0 0,-1 0 0 0 0,1 0 0 0 0,-1 0 0 0 0,0 0 0 0 0,0 0 0 0 0,0 0 0 0 0,0-1 0 0 0,-1 1 0 0 0,1-1 0 0 0,-1 1 0 0 0,0-1 0 0 0,0 0 0 0 0,0 0-12 0 0,0-7-82 0 0,-1 0 1 0 0,0-1 0 0 0,-1 1-1 0 0,0 0 1 0 0,0 0 0 0 0,-1 0-1 0 0,-1-2 82 0 0,3 12 1 0 0,0 1-1 0 0,-1-1 0 0 0,1 1 0 0 0,0-1 0 0 0,0 1 0 0 0,-1-1 0 0 0,1 0 1 0 0,0 1-1 0 0,-1-1 0 0 0,1 1 0 0 0,0 0 0 0 0,-1-1 0 0 0,1 1 1 0 0,-1-1-1 0 0,1 1 0 0 0,-1-1 0 0 0,-4-3-31 0 0,-11 7-421 0 0,13-2 430 0 0,0-1-1 0 0,1 1 0 0 0,-1 0 1 0 0,1 0-1 0 0,-1 1 0 0 0,1-1 1 0 0,0 0-1 0 0,-1 1 0 0 0,1-1 1 0 0,0 1-1 0 0,0 0 0 0 0,0 0 1 0 0,-2 2 22 0 0,1-1-3 0 0,0 1 1 0 0,0 0-1 0 0,0-1 1 0 0,1 1-1 0 0,-1 0 1 0 0,1 1-1 0 0,-1 2 3 0 0,-2 5 1 0 0,1-2-1 0 0,1 0-1 0 0,0 1 0 0 0,0 2 1 0 0,2-9 1 0 0,0-1 0 0 0,1 0 0 0 0,0 1 0 0 0,0-1 0 0 0,0 1 0 0 0,0-1 0 0 0,1 1 0 0 0,-1-1 0 0 0,1 1 0 0 0,0-1 0 0 0,0 0 0 0 0,1 2-1 0 0,0 1 11 0 0,1-1-1 0 0,0 0 1 0 0,0 0 0 0 0,0-1-1 0 0,1 1 1 0 0,0-1 0 0 0,-1 1-1 0 0,2-1 1 0 0,-1-1 0 0 0,0 1-1 0 0,1 0 1 0 0,0-1 0 0 0,0 0-1 0 0,0 0 1 0 0,4 1-11 0 0,10 4-318 0 0,0 0 0 0 0,1-2 0 0 0,16 3 318 0 0,-11-2-1073 0 0,1-1-32 0 0,1-4-13 0 0</inkml:trace>
  <inkml:trace contextRef="#ctx0" brushRef="#br2" timeOffset="191798.522">17822 15697 12784 0 0,'1'-22'1388'0'0,"-2"17"-1298"0"0,1 5-22 0 0,0-1-1 0 0,-1 1 1 0 0,1-1 0 0 0,-1 1-1 0 0,1-1 1 0 0,0 1 0 0 0,-1 0-1 0 0,1-1 1 0 0,-1 1-1 0 0,1 0 1 0 0,-1-1 0 0 0,1 1-1 0 0,-1 0 1 0 0,1-1 0 0 0,-1 1-1 0 0,1 0 1 0 0,-1 0-1 0 0,0 0 1 0 0,1-1 0 0 0,-1 1-1 0 0,1 0 1 0 0,-1 0 0 0 0,0 0-1 0 0,1 0 1 0 0,-1 0-1 0 0,1 0 1 0 0,-1 0 0 0 0,0 0-1 0 0,1 0 1 0 0,-1 1-68 0 0,-19 4 492 0 0,17-4-414 0 0,-8 3 117 0 0,0 1 0 0 0,0 0 0 0 0,0 0 0 0 0,1 2 0 0 0,-1-1 0 0 0,2 1 0 0 0,-1 0 0 0 0,1 1 0 0 0,-7 7-195 0 0,11-10 86 0 0,0 0 0 0 0,0 1 0 0 0,1 0 0 0 0,0 0 0 0 0,0 0 0 0 0,0 1 0 0 0,1-1 0 0 0,-1 1 0 0 0,2 0 0 0 0,-1 0 0 0 0,1 0 0 0 0,0 0-1 0 0,0 0 1 0 0,1 0 0 0 0,0 1 0 0 0,0 4-86 0 0,1-8 40 0 0,0 1 0 0 0,0-1 0 0 0,1 1 0 0 0,-1-1 0 0 0,1 1 0 0 0,0-1 0 0 0,0 0 0 0 0,1 1-40 0 0,-1-3 10 0 0,0 0-1 0 0,0 0 1 0 0,0 0 0 0 0,1 0-1 0 0,-1-1 1 0 0,1 1 0 0 0,-1 0 0 0 0,1-1-1 0 0,0 1 1 0 0,-1-1 0 0 0,1 1-1 0 0,0-1 1 0 0,0 0 0 0 0,0 0-1 0 0,0 0 1 0 0,1 1-10 0 0,6 1 46 0 0,1 1 0 0 0,-1-2 0 0 0,0 1 0 0 0,1-1 0 0 0,0-1 0 0 0,-1 0 0 0 0,1 0 0 0 0,0-1 0 0 0,-1 0 0 0 0,10-2-46 0 0,17-2 125 0 0,-1-2 1 0 0,10-5-126 0 0,-44 11 4 0 0,14-3-3 0 0,0-1-1 0 0,0-1 1 0 0,-1 0 0 0 0,0-1 0 0 0,0 0 0 0 0,0-1-1 0 0,-1-1 1 0 0,0 0 0 0 0,-1-1 0 0 0,0 0 0 0 0,0-1 0 0 0,-1 0-1 0 0,2-3 0 0 0,-7 5 24 0 0,0-1-1 0 0,-1 0 1 0 0,1 0-1 0 0,-2 0 1 0 0,4-8-24 0 0,-6 11 21 0 0,-3 6-25 0 0,0-1 0 0 0,0 1-1 0 0,0 0 1 0 0,0 0 0 0 0,0 0 0 0 0,-1 0 0 0 0,1 1-1 0 0,0-1 1 0 0,0 0 0 0 0,0 0 0 0 0,0 0 0 0 0,0 1-1 0 0,0-1 5 0 0,-11 6-36 0 0,0 1 0 0 0,1 0 0 0 0,0 0 0 0 0,0 1 0 0 0,-4 4 36 0 0,-47 47-64 0 0,56-54 21 0 0,1-1 16 0 0,1 1 0 0 0,-1 0 0 0 0,1 0 0 0 0,0 1 0 0 0,0-1 0 0 0,-1 2 27 0 0,4 0 43 0 0,1-6-45 0 0,0-1 0 0 0,1 1 0 0 0,-1 0 1 0 0,0-1-1 0 0,0 1 0 0 0,0 0 0 0 0,0-1 1 0 0,1 1-1 0 0,-1 0 0 0 0,0-1 0 0 0,0 1 1 0 0,1 0-1 0 0,-1-1 0 0 0,1 1 0 0 0,-1-1 1 0 0,0 1-1 0 0,1-1 0 0 0,-1 1 0 0 0,1-1 1 0 0,0 1-1 0 0,-1-1 0 0 0,1 1 0 0 0,-1-1 1 0 0,1 0-1 0 0,-1 1 0 0 0,1-1 0 0 0,0 0 1 0 0,-1 0 1 0 0,2 1 10 0 0,0 0 2 0 0,0 0-1 0 0,0 0 1 0 0,0-1-1 0 0,0 1 1 0 0,0-1-1 0 0,0 1 1 0 0,0-1 0 0 0,0 0-1 0 0,0 0 1 0 0,1 0-1 0 0,-1 0 1 0 0,0 0-1 0 0,0 0 1 0 0,0-1-1 0 0,0 1 1 0 0,0-1 0 0 0,0 1-12 0 0,36-13 4 0 0,-29 9-4 0 0,0-1 0 0 0,0 0 0 0 0,-1-1 0 0 0,1 0 0 0 0,24-15 0 0 0,-23 15 0 0 0,0 0-1 0 0,0-1 1 0 0,3-4 0 0 0,-4 3 7 0 0,1 1 0 0 0,0 0 0 0 0,6-2-7 0 0,-12 7 31 0 0,7-4 69 0 0,-1 1 0 0 0,1 0 0 0 0,8-1-100 0 0,-16 5-10 0 0,0 0 0 0 0,1 0 0 0 0,-1 0 0 0 0,0 1 0 0 0,0 0 0 0 0,1 0 0 0 0,-1 0 0 0 0,0 0 0 0 0,1 0 0 0 0,-1 1 0 0 0,0-1 0 0 0,1 1-1 0 0,-1 0 1 0 0,0 0 0 0 0,1 1 10 0 0,-3-2 0 0 0,0 0 0 0 0,-1 0 0 0 0,1 1 0 0 0,-1-1 0 0 0,1 0 0 0 0,-1 1 0 0 0,1-1 0 0 0,-1 0 0 0 0,1 1 0 0 0,-1-1 0 0 0,0 1 0 0 0,1-1 0 0 0,-1 0 0 0 0,1 1 0 0 0,-1-1 0 0 0,0 1 0 0 0,0-1 0 0 0,1 1 0 0 0,-1 0 0 0 0,0-1 0 0 0,0 1 0 0 0,1-1 0 0 0,-1 1 0 0 0,0-1 0 0 0,0 2 0 0 0,0-1 0 0 0,2 5 0 0 0,0 1 0 0 0,-1-1 0 0 0,0 0 0 0 0,-1 1 0 0 0,1-1 0 0 0,-1 1 0 0 0,0-1 0 0 0,-1 1 0 0 0,0 2 0 0 0,0 13-10 0 0,1 10-44 0 0,0-32 54 0 0,0 1 0 0 0,0 0 0 0 0,0-1 0 0 0,0 1 0 0 0,1-1 0 0 0,-1 1 0 0 0,0-1 0 0 0,0 1 0 0 0,0-1 0 0 0,0 1 0 0 0,1-1 0 0 0,-1 0 0 0 0,0 1 0 0 0,1-1 0 0 0,-1 1 0 0 0,0-1 0 0 0,1 0 0 0 0,-1 1 0 0 0,0-1 0 0 0,1 1 0 0 0,-1-1 0 0 0,1 0 0 0 0,-1 0 0 0 0,1 1 0 0 0,-1-1 0 0 0,1 0 0 0 0,-1 0 0 0 0,1 0 0 0 0,-1 1 0 0 0,1-1 0 0 0,-1 0 0 0 0,4-1 0 0 0,-1 0 0 0 0,0-1 0 0 0,0 1 0 0 0,0-1 0 0 0,0 1 0 0 0,0-1 0 0 0,0 0 0 0 0,0 0 0 0 0,-1 0 0 0 0,1-1 0 0 0,0 0 0 0 0,26-29 0 0 0,-25 28 3 0 0,1 0 1 0 0,-1 0-1 0 0,0 1 0 0 0,1 0 0 0 0,0 0 0 0 0,2-1-3 0 0,15-11 117 0 0,-10 6-91 0 0,0 0 0 0 0,9-4-26 0 0,-16 11-27 0 0,-1-1-1 0 0,1 1 1 0 0,-1 0 0 0 0,1 1 0 0 0,-1-1 0 0 0,1 1 0 0 0,0 0 0 0 0,0 0 0 0 0,4-1 27 0 0,-4 2 0 0 0,-4 0 0 0 0,1 0 0 0 0,0 0 0 0 0,-1 0 0 0 0,1 1 0 0 0,0-1 0 0 0,-1 0 0 0 0,1 1 0 0 0,0-1 0 0 0,-1 1 0 0 0,1-1 0 0 0,-1 1 0 0 0,1 0 0 0 0,-1 0 0 0 0,1 0 0 0 0,-1 0 0 0 0,1 0 0 0 0,-1 0 0 0 0,1 1 0 0 0,11 8-1 0 0,-2 0-1 0 0,0 0 1 0 0,0 2-1 0 0,-1-1 0 0 0,6 8 2 0 0,-14-15 0 0 0,0-1 0 0 0,1 0 0 0 0,0 0 0 0 0,0 0 0 0 0,0 0 0 0 0,0 0 0 0 0,1-1 0 0 0,-1 1 0 0 0,0-1 0 0 0,1 0 0 0 0,0 0 0 0 0,2 1 0 0 0,6 0-60 0 0,-8-5-357 0 0,-3 1-48 0 0,8-2-4431 0 0,0 1-1673 0 0</inkml:trace>
  <inkml:trace contextRef="#ctx0" brushRef="#br2" timeOffset="192116.332">18808 15512 11600 0 0,'1'6'562'0'0,"4"10"-275"0"0,-1 0-1 0 0,0 1 0 0 0,-1 0 1 0 0,-1 0-1 0 0,0 2-286 0 0,0 15 1066 0 0,-1 1 0 0 0,-2 0-1 0 0,-5 26-1065 0 0,5-45 166 0 0,-1 0-1 0 0,-1 0 0 0 0,-5 14-165 0 0,7-27-34 0 0,0 1 0 0 0,-1-1 0 0 0,1 0 0 0 0,-1 0 0 0 0,0-1 0 0 0,0 1 0 0 0,0 0 0 0 0,-1 0 34 0 0,3-2-320 0 0,0-1-805 0 0,-3-8-1903 0 0,0 2 1462 0 0</inkml:trace>
  <inkml:trace contextRef="#ctx0" brushRef="#br2" timeOffset="192581.068">18879 15736 9072 0 0,'10'-3'128'0'0,"1"-1"0"0"0,-1 1 0 0 0,1 1 0 0 0,0 0 0 0 0,0 1 0 0 0,0 0 0 0 0,2 0-128 0 0,36-5 1178 0 0,-2 2 618 0 0,-34 3-1157 0 0,1 0 0 0 0,-1 0 1 0 0,3-2-640 0 0,-5 0 480 0 0,-1 0 0 0 0,1 0 0 0 0,2-2-480 0 0,-11 4 78 0 0,1 0-1 0 0,-1 0 1 0 0,0 0-1 0 0,0 0 1 0 0,0-1-1 0 0,0 1 1 0 0,0-1-1 0 0,0 1 1 0 0,-1-1-1 0 0,1 1 1 0 0,0-1-1 0 0,-1 0 1 0 0,1 0-1 0 0,-1 0 1 0 0,0 0-1 0 0,0 0 1 0 0,0 0-1 0 0,1-1-77 0 0,-2 1 18 0 0,-1 0 0 0 0,1 1-1 0 0,0-1 1 0 0,-1 0 0 0 0,1 0-1 0 0,-1 1 1 0 0,0-1-1 0 0,1 0 1 0 0,-1 1 0 0 0,0-1-1 0 0,0 0 1 0 0,0 1-1 0 0,0-1 1 0 0,-1 1 0 0 0,1 0-1 0 0,0-1 1 0 0,0 1-1 0 0,-1 0 1 0 0,1 0 0 0 0,-1 0-1 0 0,1 0 1 0 0,-1 0 0 0 0,1 0-1 0 0,-1 0-17 0 0,-3 0-4 0 0,0 0 0 0 0,1-1 0 0 0,-1 2 0 0 0,0-1-1 0 0,1 1 1 0 0,-1-1 0 0 0,0 1 0 0 0,0 1 0 0 0,1-1 0 0 0,-1 1 0 0 0,0-1 0 0 0,1 1-1 0 0,-1 1 1 0 0,0-1 0 0 0,1 1 0 0 0,0 0 0 0 0,-1 0 0 0 0,1 0 0 0 0,0 0 0 0 0,0 1-1 0 0,-2 1 5 0 0,-2 3 0 0 0,3-4 0 0 0,1 0 0 0 0,1 0 0 0 0,-1 1 0 0 0,1-1 0 0 0,-1 1 0 0 0,1 0 0 0 0,0 0 0 0 0,0 0 0 0 0,0 0 0 0 0,1 1 0 0 0,0-1 0 0 0,0 1 0 0 0,0-1 0 0 0,0 2 0 0 0,1-1 1 0 0,0 0 0 0 0,0 0 0 0 0,1 0 0 0 0,0 0 0 0 0,0 0 0 0 0,0 0 0 0 0,1 0-1 0 0,-1-3 14 0 0,1 0-1 0 0,-1-1 0 0 0,1 1 0 0 0,-1 0 0 0 0,1-1 0 0 0,0 1 0 0 0,-1-1 0 0 0,1 1 0 0 0,0-1 0 0 0,0 1 0 0 0,0-1 1 0 0,0 0-1 0 0,0 0 0 0 0,1 1 0 0 0,-1-1 0 0 0,0 0 0 0 0,0 0 0 0 0,1 0 0 0 0,-1 0 0 0 0,1 0 0 0 0,-1-1 1 0 0,1 1-1 0 0,-1 0 0 0 0,2 0-13 0 0,3 0 65 0 0,0 1 1 0 0,0-1 0 0 0,0 0-1 0 0,0 0 1 0 0,0-1-1 0 0,0 0 1 0 0,0 0-1 0 0,1 0 1 0 0,-1-1 0 0 0,4-1-66 0 0,13-3 189 0 0,-1-1 0 0 0,6-3-189 0 0,10-2 4 0 0,6-3-4 0 0,-30 8 0 0 0,0 2 0 0 0,0 0 0 0 0,0 0 0 0 0,1 1 0 0 0,-1 1 0 0 0,8 0 0 0 0,-19 2-11 0 0,0 0 0 0 0,0 1 0 0 0,0-1 0 0 0,-1 1 0 0 0,1 0 0 0 0,0 0 0 0 0,-1 0 0 0 0,1 0 0 0 0,0 0 0 0 0,-1 0 0 0 0,0 1 0 0 0,1-1 0 0 0,-1 1 0 0 0,0 0 0 0 0,1-1 0 0 0,-1 1 0 0 0,0 0 0 0 0,-1 0 0 0 0,1 1 0 0 0,0-1 0 0 0,0 0 0 0 0,-1 1 0 0 0,0-1 0 0 0,1 0 0 0 0,-1 1 0 0 0,1 2 11 0 0,1 3 12 0 0,0 0 0 0 0,-1 0 0 0 0,0 0 0 0 0,0 1 0 0 0,-1-1 0 0 0,0 1 0 0 0,0-1 0 0 0,-1 3-12 0 0,0-10 249 0 0,-1 1 117 0 0,1-1-343 0 0,0-1 0 0 0,0 0-1 0 0,0 1 1 0 0,0-1 0 0 0,0 0-1 0 0,0 1 1 0 0,0-1-1 0 0,-1 0 1 0 0,1 1 0 0 0,0-1-1 0 0,0 0 1 0 0,0 1 0 0 0,0-1-1 0 0,-1 0 1 0 0,1 1-1 0 0,0-1 1 0 0,0 0 0 0 0,0 0-1 0 0,-1 1 1 0 0,1-1 0 0 0,0 0-1 0 0,-1 0 1 0 0,1 1 0 0 0,0-1-1 0 0,-1 0 1 0 0,1 0-1 0 0,0 0 1 0 0,-1 0 0 0 0,1 0-1 0 0,0 1-22 0 0,-3-2 20 0 0,1 1-1 0 0,0 0 1 0 0,0-1-1 0 0,0 1 0 0 0,0-1 1 0 0,0 0-1 0 0,0 1 1 0 0,0-1-1 0 0,0 0 1 0 0,0 0-1 0 0,0-1 0 0 0,1 1 1 0 0,-1 0-1 0 0,0-1 1 0 0,1 1-1 0 0,-1-1 1 0 0,1 1-1 0 0,-1-1 0 0 0,1 1 1 0 0,0-1-1 0 0,-1 0 1 0 0,1 0-1 0 0,0 0 1 0 0,0 0-1 0 0,1 0 0 0 0,-1 0 1 0 0,0 0-1 0 0,1 0 1 0 0,-1 0-1 0 0,1-2-19 0 0,-1 0-6 0 0,0 0-1 0 0,0-1 1 0 0,1 1-1 0 0,-1-1 1 0 0,1 1-1 0 0,0 0 1 0 0,1-1-1 0 0,-1 1 1 0 0,1 0-1 0 0,0-1 1 0 0,0 1-1 0 0,0 0 1 0 0,1 0-1 0 0,-1 0 1 0 0,1-2 6 0 0,10-18-172 0 0,-10 19 13 0 0,0 0-1 0 0,0 0 1 0 0,1 0 0 0 0,0 0-1 0 0,0 0 1 0 0,2-2 159 0 0,5-4-1698 0 0,2 1-4881 0 0</inkml:trace>
  <inkml:trace contextRef="#ctx0" brushRef="#br2" timeOffset="193492.657">20399 15567 13552 0 0,'0'-1'50'0'0,"0"0"1"0"0,0 0 0 0 0,0-1 0 0 0,0 1 0 0 0,-1 0-1 0 0,1 0 1 0 0,0 0 0 0 0,0 0 0 0 0,-1 0 0 0 0,1 0-1 0 0,-1 0 1 0 0,1 0 0 0 0,-1 0 0 0 0,1 0 0 0 0,-1 0-1 0 0,0 0 1 0 0,1 0 0 0 0,-1 0 0 0 0,0 1 0 0 0,0-2-51 0 0,0 2 84 0 0,0 0 1 0 0,0 0 0 0 0,-1 0 0 0 0,1 0 0 0 0,0 0 0 0 0,0 0 0 0 0,0 0 0 0 0,0 0 0 0 0,0 0 0 0 0,0 0 0 0 0,0 1 0 0 0,-1-1 0 0 0,1 0 0 0 0,0 1-1 0 0,0-1 1 0 0,0 1 0 0 0,0-1 0 0 0,0 1 0 0 0,1 0 0 0 0,-2 0-85 0 0,-2 1 83 0 0,-9 5 25 0 0,0 1 0 0 0,0 1 1 0 0,1 0-1 0 0,0 0 0 0 0,0 2 1 0 0,1-1-1 0 0,1 1 0 0 0,-5 6-108 0 0,13-14 65 0 0,1-2-27 0 0,-1 0-1 0 0,1 1 1 0 0,0-1 0 0 0,0 0-1 0 0,0 1 1 0 0,0-1-1 0 0,0 1 1 0 0,1-1-1 0 0,-1 1 1 0 0,0 0-1 0 0,1-1 1 0 0,-1 1-1 0 0,1 0 1 0 0,-1 0-1 0 0,1-1 1 0 0,0 1-1 0 0,0 1-37 0 0,0-2 11 0 0,1 1 0 0 0,-1 0 0 0 0,1 0 0 0 0,0 0 0 0 0,0-1 0 0 0,0 1 0 0 0,0 0 0 0 0,0-1 0 0 0,0 1 0 0 0,0-1 0 0 0,0 1 0 0 0,1-1 0 0 0,-1 1 0 0 0,0-1 0 0 0,1 0 0 0 0,0 0 0 0 0,-1 0 0 0 0,1 0 0 0 0,-1 0 0 0 0,1 0 0 0 0,0 0 0 0 0,0-1 0 0 0,0 1 0 0 0,-1 0 0 0 0,1-1 0 0 0,0 0 0 0 0,0 1 0 0 0,0-1 0 0 0,0 0 0 0 0,0 0 0 0 0,0 0 0 0 0,0 0-11 0 0,3 0-20 0 0,6 1 32 0 0,-1 0 0 0 0,1-1-1 0 0,-1-1 1 0 0,1 0 0 0 0,-1 0 0 0 0,0-1-1 0 0,1 0 1 0 0,-1-1 0 0 0,0 0-1 0 0,8-5-11 0 0,-2 2 3 0 0,-12 5-21 0 0,-1 0-1 0 0,1 0 1 0 0,-1-1 0 0 0,0 0-1 0 0,0 1 1 0 0,0-1 0 0 0,0 0-1 0 0,2-2 19 0 0,9-7-94 0 0,13-13-4 0 0,-24 21 98 0 0,-5 8 0 0 0,-2 4 0 0 0,4-2 0 0 0,0-5 10 0 0,1-1-1 0 0,-1 0 1 0 0,0 1-1 0 0,1-1 1 0 0,0 0-1 0 0,-1 0 1 0 0,1 0-1 0 0,0 1 1 0 0,-1-1-1 0 0,1 0 1 0 0,0 0-1 0 0,0 0 1 0 0,0 0-1 0 0,0 0 1 0 0,0-1-1 0 0,0 1 1 0 0,0 0-1 0 0,0 0 1 0 0,1-1-1 0 0,-1 1 1 0 0,0 0-1 0 0,0-1 1 0 0,0 1-1 0 0,1-1 1 0 0,-1 0-1 0 0,0 1 1 0 0,1-1-1 0 0,-1 0 1 0 0,0 0-1 0 0,1 0 1 0 0,-1 0-1 0 0,0 0 1 0 0,1 0-10 0 0,0 0 41 0 0,6 0 32 0 0,-1 0-1 0 0,1 0 1 0 0,-1-1-1 0 0,0 0 1 0 0,1 0-1 0 0,-1 0 1 0 0,0-1-1 0 0,0-1 1 0 0,1 1-73 0 0,10-6 95 0 0,0 0 0 0 0,13-9-95 0 0,-24 13 13 0 0,0-1-1 0 0,0-1 1 0 0,0 1 0 0 0,-1-1 0 0 0,1 0 0 0 0,-2-1-1 0 0,1 1 1 0 0,0-2-13 0 0,5-8-52 0 0,0 0-1 0 0,-2 0 1 0 0,2-6 52 0 0,-4 6-147 0 0,-1 0-1 0 0,-1-1 1 0 0,1-5 147 0 0,7-22-301 0 0,-6 25 200 0 0,-1-1 0 0 0,-2 0-1 0 0,1-1 102 0 0,-8-12 0 0 0,3 32-2 0 0,0 1 0 0 0,0-1 0 0 0,0 1 0 0 0,0 0 0 0 0,0-1-1 0 0,0 1 1 0 0,0-1 0 0 0,0 1 0 0 0,0 0 0 0 0,0-1-1 0 0,0 1 1 0 0,0 0 0 0 0,0-1 0 0 0,0 1 0 0 0,0-1 0 0 0,-1 1-1 0 0,1 0 1 0 0,0-1 0 0 0,0 1 0 0 0,0 0 0 0 0,-1-1-1 0 0,1 1 1 0 0,0 0 0 0 0,0 0 0 0 0,-1-1 0 0 0,1 1-1 0 0,0 0 1 0 0,-1 0 0 0 0,1-1 0 0 0,0 1 0 0 0,0 0 0 0 0,-1 0-1 0 0,1 0 1 0 0,-1-1 0 0 0,1 1 0 0 0,0 0 0 0 0,-1 0-1 0 0,1 0 1 0 0,0 0 0 0 0,-1 0 0 0 0,1 0 0 0 0,-1 0 0 0 0,1 0-1 0 0,0 0 1 0 0,-1 0 0 0 0,1 0 2 0 0,-14 6-98 0 0,14-6 110 0 0,-3 2-17 0 0,1 0 1 0 0,0 0-1 0 0,0 0 1 0 0,0 0-1 0 0,1 0 1 0 0,-1 0 0 0 0,0 1-1 0 0,1-1 1 0 0,-1 0-1 0 0,1 1 1 0 0,0-1-1 0 0,0 1 5 0 0,-9 14 0 0 0,6-9 9 0 0,-1-1-1 0 0,1 1 0 0 0,0 0 0 0 0,1 0 0 0 0,0 0 1 0 0,-1 6-9 0 0,-11 55 16 0 0,1-4-18 0 0,2-24 34 0 0,2 0 0 0 0,2 1-1 0 0,-2 41-31 0 0,9-61 138 0 0,0-1-1 0 0,2 0 0 0 0,0 1 1 0 0,2-1-1 0 0,0 0 0 0 0,1 0 0 0 0,2 0 1 0 0,6 17-138 0 0,53 116 1414 0 0,-58-139-1333 0 0,0 0-1 0 0,1-1 1 0 0,1 1-1 0 0,1-1 1 0 0,0-1-1 0 0,0 0-80 0 0,-4-3 34 0 0,2 10 52 0 0,-8-19-96 0 0,0-1 1 0 0,0 0-1 0 0,0 1 1 0 0,1-1-1 0 0,-1 1 1 0 0,0-1-1 0 0,0 1 1 0 0,0-1-1 0 0,0 0 1 0 0,0 1-1 0 0,0-1 1 0 0,0 1-1 0 0,0-1 1 0 0,-1 1-1 0 0,1-1 1 0 0,0 0-1 0 0,0 1 1 0 0,0-1-1 0 0,0 1 1 0 0,0-1-1 0 0,-1 0 1 0 0,1 1-1 0 0,0-1 1 0 0,0 1-1 0 0,-1-1 1 0 0,1 0-1 0 0,0 0 0 0 0,-1 1 1 0 0,1-1-1 0 0,0 0 1 0 0,-1 1-1 0 0,1-1 1 0 0,0 0-1 0 0,-1 0 1 0 0,1 0-1 0 0,-1 1 1 0 0,1-1-1 0 0,0 0 1 0 0,-1 0-1 0 0,1 0 1 0 0,-1 0-1 0 0,1 0 1 0 0,-1 0-1 0 0,1 0 1 0 0,0 0-1 0 0,-1 0 1 0 0,1 0-1 0 0,-1 0 1 0 0,1 0-1 0 0,-1 0 10 0 0,-13-5-1660 0 0,-4-1-5206 0 0</inkml:trace>
  <inkml:trace contextRef="#ctx0" brushRef="#br2" timeOffset="193796.188">20364 15880 14864 0 0,'8'-3'134'0'0,"-1"1"1"0"0,1-1 0 0 0,0 1 0 0 0,0 0-1 0 0,0 1 1 0 0,0 0 0 0 0,0 0-1 0 0,6 1-134 0 0,-3-1-1 0 0,89-2 868 0 0,-33-1-329 0 0,61 6-538 0 0,-30 0-4975 0 0,-61-2-339 0 0</inkml:trace>
  <inkml:trace contextRef="#ctx0" brushRef="#br2" timeOffset="194090.276">21569 15411 12032 0 0,'0'-4'99'0'0,"3"-8"472"0"0,0 6-297 0 0,-3 5-203 0 0,1 1 1 0 0,-1 0 0 0 0,0 0 0 0 0,0-1-1 0 0,0 1 1 0 0,0 0 0 0 0,1-1 0 0 0,-1 1-1 0 0,0 0 1 0 0,0 0 0 0 0,1-1 0 0 0,-1 1-1 0 0,0 0 1 0 0,0 0 0 0 0,1 0 0 0 0,-1-1 0 0 0,0 1-1 0 0,0 0 1 0 0,1 0 0 0 0,-1 0 0 0 0,0 0-1 0 0,1 0 1 0 0,-1 0 0 0 0,0 0 0 0 0,1 0-1 0 0,-1 0 1 0 0,0 0 0 0 0,1 0-72 0 0,0 0 688 0 0,1 1-295 0 0,0 0-310 0 0,0 2 0 0 0,0-1 0 0 0,0 0-1 0 0,0 0 1 0 0,0 1 0 0 0,0-1 0 0 0,0 1 0 0 0,-1-1 0 0 0,1 1-1 0 0,-1 0 1 0 0,0 0 0 0 0,0 0 0 0 0,0-1 0 0 0,0 1 0 0 0,0 1-83 0 0,3 11 382 0 0,-1 1 1 0 0,0 6-383 0 0,-2-17 57 0 0,22 186 1859 0 0,-10-114-1769 0 0,-11-66-141 0 0,-1-1 0 0 0,1 0 0 0 0,1 1 0 0 0,0-1 0 0 0,1 0 0 0 0,0 0 0 0 0,0 0-1 0 0,1-1 1 0 0,5 9-6 0 0,-2 2 2 0 0,0 2-20 0 0,-6-20-282 0 0,0 2-10 0 0,-2 0-4727 0 0,-1-1-1235 0 0</inkml:trace>
  <inkml:trace contextRef="#ctx0" brushRef="#br2" timeOffset="194358.387">21544 15586 12152 0 0,'0'0'356'0'0,"0"0"-7"0"0,6-3-206 0 0,-5 3-122 0 0,0-1 1 0 0,1 0 0 0 0,-1 1 0 0 0,0-1-1 0 0,1 1 1 0 0,-1 0 0 0 0,1-1 0 0 0,-1 1-1 0 0,1 0 1 0 0,-1 0 0 0 0,1 0 0 0 0,-1 0-1 0 0,0 0 1 0 0,1 0 0 0 0,-1 0 0 0 0,1 1-23 0 0,5 0 167 0 0,47 3 507 0 0,-18 0-603 0 0,-11-1 64 0 0,-17-2-91 0 0,1 0 0 0 0,0-1 0 0 0,0 0 0 0 0,-1 0 0 0 0,1-1 0 0 0,5-1-43 0 0,-1 0 5 0 0,-6 1-392 0 0,1-1 0 0 0,0 0 1 0 0,6-2 386 0 0,-2-3-4845 0 0</inkml:trace>
  <inkml:trace contextRef="#ctx0" brushRef="#br2" timeOffset="194851.77">21996 15348 10392 0 0,'0'0'233'0'0,"0"0"39"0"0,0 0 15 0 0,0 0-37 0 0,8 0-148 0 0,-1 0-22 0 0,-6 1 90 0 0,0 1 1 0 0,0 0 0 0 0,0-1 0 0 0,0 1 0 0 0,0 0 0 0 0,0 0-1 0 0,-1 0 1 0 0,1 0 0 0 0,0 1-171 0 0,0 2 212 0 0,0 1-1 0 0,0-1 1 0 0,-1 0 0 0 0,0 1-1 0 0,0-1 1 0 0,0 0-1 0 0,-1 1 1 0 0,0 2-212 0 0,-12 43 816 0 0,7-31-560 0 0,-11 41 364 0 0,3-14 276 0 0,2 2 0 0 0,-4 38-896 0 0,13-34 1413 0 0,4-54-1388 0 0,0-1-1 0 0,0 1 1 0 0,-1 0 0 0 0,1-1-1 0 0,0 1 1 0 0,0 0-1 0 0,1 0 1 0 0,-1 0-1 0 0,0 0 1 0 0,1-1-25 0 0,4-4-43 0 0,15-20-10 0 0,0 1-1 0 0,9-6 54 0 0,-24 26 21 0 0,0 1 0 0 0,0 0 0 0 0,0 0 0 0 0,1 0 0 0 0,0 1 0 0 0,-1 0 0 0 0,1 0 0 0 0,4 0-21 0 0,-7 2-29 0 0,0 0 0 0 0,0 0-1 0 0,1 1 1 0 0,-1 0 0 0 0,0 0-1 0 0,0 0 1 0 0,0 0 0 0 0,1 1-1 0 0,-1-1 1 0 0,0 1 0 0 0,0 0-1 0 0,0 0 1 0 0,0 1 0 0 0,0-1-1 0 0,0 1 1 0 0,0 0 0 0 0,-1 0-1 0 0,1 0 1 0 0,-1 1 0 0 0,1-1-1 0 0,-1 1 30 0 0,8 7 34 0 0,1-1 0 0 0,-1 0 0 0 0,1-1 0 0 0,1 0 0 0 0,-1-1-1 0 0,1-1 1 0 0,1 0 0 0 0,-1 0 0 0 0,1-1 0 0 0,0-1 0 0 0,0-1 0 0 0,0 0-1 0 0,1 0-33 0 0,-11-3 28 0 0,0 0 0 0 0,0 0 0 0 0,0 0 0 0 0,0 0 0 0 0,1-1 0 0 0,-1 0 0 0 0,0 0 0 0 0,0 0 0 0 0,0 0 0 0 0,0 0 0 0 0,0-1 0 0 0,-1 0 0 0 0,1 0 0 0 0,0 0-1 0 0,-1 0 1 0 0,2-1-28 0 0,-3 1 8 0 0,1 0-1 0 0,-1 0 0 0 0,1 0 0 0 0,-1-1 1 0 0,0 1-1 0 0,0-1 0 0 0,0 1 0 0 0,0-1 1 0 0,-1 0-1 0 0,1 0 0 0 0,-1 1 0 0 0,1-1 1 0 0,-1 0-1 0 0,0-1 0 0 0,0 1 0 0 0,0 0 1 0 0,-1 0-1 0 0,1 0 0 0 0,-1 0 0 0 0,0-2-7 0 0,1-4-37 0 0,-1-1 0 0 0,-1 0-1 0 0,0 1 1 0 0,0-1 0 0 0,-1 1-1 0 0,0 0 1 0 0,0 0 0 0 0,-1-1-1 0 0,-4-7 38 0 0,1 11 0 0 0,6 6 0 0 0,0 0 0 0 0,-1-1 0 0 0,1 1 0 0 0,0 0 0 0 0,0 0 0 0 0,-1 0 0 0 0,1-1 0 0 0,0 1 0 0 0,-1 0 0 0 0,1 0 0 0 0,0 0 0 0 0,-1 0 0 0 0,1 0 0 0 0,0 0 0 0 0,-1 0 0 0 0,1 0 0 0 0,0 0 0 0 0,-1 0 0 0 0,1 0 0 0 0,0 0 0 0 0,-1 0 0 0 0,1 0 0 0 0,0 0 0 0 0,-1 0 0 0 0,1 0 0 0 0,0 0 0 0 0,0 0 0 0 0,-1 0 0 0 0,1 0 0 0 0,0 1 0 0 0,-1-1 0 0 0,1 0 0 0 0,0 0 0 0 0,0 0 0 0 0,-1 1 0 0 0,1-1 0 0 0,0 0 0 0 0,-1 0 0 0 0,-6 9 0 0 0,5-3 0 0 0,0-1 0 0 0,-1 0 0 0 0,1 0 0 0 0,1 0 0 0 0,-1 1 0 0 0,1-1 0 0 0,0 1 0 0 0,0 0 0 0 0,0 3 0 0 0,2-1 0 0 0,-1 1 0 0 0,1 0 0 0 0,0 0 0 0 0,1-1 0 0 0,0 1 0 0 0,0 0 0 0 0,1-1 0 0 0,0 0 0 0 0,4 8 0 0 0,-4-10 0 0 0,1-1 0 0 0,-1 1 0 0 0,1 0 0 0 0,0-1 0 0 0,1 0 0 0 0,-1 0 0 0 0,1 0 0 0 0,0-1 0 0 0,0 0 0 0 0,1 1 0 0 0,-1-2 0 0 0,1 1 0 0 0,2 0 0 0 0,12 6-123 0 0,0-1 0 0 0,1 0-1 0 0,0-2 1 0 0,0-1-1 0 0,1 0 1 0 0,-1-2-1 0 0,9 1 124 0 0,-7-3-304 0 0</inkml:trace>
  <inkml:trace contextRef="#ctx0" brushRef="#br2" timeOffset="196194.076">23369 15453 11200 0 0,'0'0'330'0'0,"-3"-6"104"0"0,2 5-414 0 0,0 0 0 0 0,1 0 0 0 0,-1 1 1 0 0,1-1-1 0 0,-1 0 0 0 0,0 0 0 0 0,0 1 1 0 0,1-1-1 0 0,-1 0 0 0 0,0 1 0 0 0,0-1 0 0 0,0 0 1 0 0,0 1-1 0 0,0 0 0 0 0,0-1 0 0 0,0 1 1 0 0,0-1-1 0 0,0 1 0 0 0,0 0 0 0 0,0 0 1 0 0,-1-1-21 0 0,0 1 129 0 0,-3 0 72 0 0,0 0-1 0 0,0 0 0 0 0,-1 0 0 0 0,1 0 1 0 0,0 1-1 0 0,0 0 0 0 0,0 0 1 0 0,0 1-1 0 0,0-1 0 0 0,-1 2-200 0 0,0-1 65 0 0,-16 4 241 0 0,-1 2 1 0 0,1 1-1 0 0,-17 10-306 0 0,15-7 364 0 0,-1 2 343 0 0,-17 11-707 0 0,35-20 160 0 0,-1 1 0 0 0,1 0 0 0 0,1 0 0 0 0,-1 0 0 0 0,1 1 0 0 0,0 0-1 0 0,-2 3-159 0 0,3-3 180 0 0,4-6-157 0 0,-1 1 0 0 0,1-1 0 0 0,0 0 0 0 0,0 1 0 0 0,1-1 0 0 0,-1 0 0 0 0,0 1 0 0 0,0-1 0 0 0,1 1 0 0 0,-1 0 0 0 0,1-1 0 0 0,-1 1 0 0 0,1-1 0 0 0,0 1 0 0 0,0 0 0 0 0,-1-1 0 0 0,1 1-1 0 0,0 0 1 0 0,1 0-23 0 0,0-1 16 0 0,0 0 0 0 0,1 0 0 0 0,0-1 0 0 0,-1 1 0 0 0,1 0 0 0 0,-1-1 0 0 0,1 0 0 0 0,0 1 0 0 0,-1-1 0 0 0,1 0 0 0 0,0 1 0 0 0,0-1-16 0 0,3 0 28 0 0,1 0-1 0 0,-1 0 1 0 0,0-1-1 0 0,0 1 0 0 0,0-1 1 0 0,0 0-1 0 0,1-1 0 0 0,-1 1 1 0 0,-1-1-1 0 0,1 0 1 0 0,2-1-28 0 0,10-6-171 0 0,-1 0 1 0 0,8-8 170 0 0,-15 12-147 0 0,72-56-789 0 0,-80 66 889 0 0,-1-1 0 0 0,1 1 0 0 0,0-1 0 0 0,-1 1 0 0 0,0 0 0 0 0,0-1-1 0 0,-1 3 48 0 0,-4 30 269 0 0,3-21 46 0 0,0-1 0 0 0,0 12-315 0 0,4 31 473 0 0,2-1 1 0 0,3 0-1 0 0,10 37-473 0 0,-13-77 144 0 0,-2 1-1 0 0,-1-1 1 0 0,0 1-1 0 0,-1 0 1 0 0,-1 0-1 0 0,-2 16-143 0 0,2-27 32 0 0,0-1 0 0 0,-1 0 0 0 0,1 0 0 0 0,-1-1 0 0 0,-1 1 0 0 0,1 0 0 0 0,-1-1 0 0 0,0 1 0 0 0,0-1 0 0 0,0 0 0 0 0,-1 0 0 0 0,0 0 0 0 0,0 0 0 0 0,0-1 0 0 0,0 1 0 0 0,-1-1 0 0 0,0 0 0 0 0,0-1 0 0 0,0 1 0 0 0,0-1 0 0 0,0 0 0 0 0,-1 0 0 0 0,1-1 0 0 0,-1 1 0 0 0,0-1 0 0 0,-3 0-32 0 0,2 0 35 0 0,0 0-4 0 0,1-1 1 0 0,-1 0 0 0 0,0 0 0 0 0,1 0-1 0 0,-1-1 1 0 0,0 0 0 0 0,1 0 0 0 0,-1-1-1 0 0,-5 0-31 0 0,-2-2 51 0 0,7 2 2 0 0,-1-1 0 0 0,1 1 0 0 0,0-1 0 0 0,0-1 0 0 0,0 1 1 0 0,1-1-1 0 0,-1 0 0 0 0,1-1 0 0 0,-1 1 0 0 0,1-1 0 0 0,0-1 0 0 0,-1-1-53 0 0,1 1 0 0 0,1 0 0 0 0,0-1 0 0 0,0 0 0 0 0,1 0 0 0 0,0 0 0 0 0,-1-3 0 0 0,3 6 0 0 0,1 1 0 0 0,0-1 0 0 0,0 1 0 0 0,1-1 0 0 0,-1 0 0 0 0,0 1 0 0 0,1-1 0 0 0,0 0 0 0 0,-1 0 0 0 0,1 0 0 0 0,0 1 0 0 0,1-1 0 0 0,-1 0 0 0 0,0 0 0 0 0,1 0 0 0 0,-1 1 0 0 0,1-1 0 0 0,1-2 0 0 0,2-5 2 0 0,1-1 0 0 0,1 0 0 0 0,0 1 0 0 0,0 0-1 0 0,1 1 1 0 0,0-1 0 0 0,1 1 0 0 0,0 1 0 0 0,1-2-2 0 0,5-2-41 0 0,1 0 0 0 0,0 0 1 0 0,0 2-1 0 0,1 0 1 0 0,5-2 40 0 0,49-30-573 0 0,11-5 180 0 0,-48 29 57 0 0,16-14 336 0 0,4-2-328 0 0,-15 13 96 0 0,61-40-438 0 0,-90 56 681 0 0,-1-1 0 0 0,0 0 0 0 0,0-1-1 0 0,-1 1 1 0 0,1-2 0 0 0,-2 1 0 0 0,1-1 0 0 0,-1 0 0 0 0,0 0 0 0 0,0-1-11 0 0,-6 8 9 0 0,0 1 0 0 0,1 0-1 0 0,-1-1 1 0 0,0 1 0 0 0,0 0 0 0 0,1-1-1 0 0,-1 1 1 0 0,0 0 0 0 0,0-1 0 0 0,0 1-1 0 0,0-1 1 0 0,0 1 0 0 0,0 0 0 0 0,1-1-1 0 0,-1 1 1 0 0,0-1 0 0 0,0 1 0 0 0,0 0-1 0 0,0-1 1 0 0,0 1 0 0 0,-1-1-1 0 0,1 1 1 0 0,0-1 0 0 0,0 1 0 0 0,0 0-1 0 0,0-1 1 0 0,0 1 0 0 0,-1 0 0 0 0,1-1-1 0 0,0 1 1 0 0,0-1 0 0 0,0 1 0 0 0,-1 0-9 0 0,0-1 10 0 0,0 1 0 0 0,1-1 0 0 0,-1 1 0 0 0,0 0 0 0 0,0 0 0 0 0,0-1 0 0 0,0 1 0 0 0,0 0 0 0 0,0 0 0 0 0,0 0 0 0 0,0 0 0 0 0,0 0 0 0 0,0 0 0 0 0,0 0-10 0 0,-4 1 35 0 0,-1 0 0 0 0,1 0 0 0 0,0 0 0 0 0,-1 1 0 0 0,0 0-35 0 0,-5 4 59 0 0,-1 0 1 0 0,1 0-1 0 0,-1 1 0 0 0,2 1 0 0 0,-1 0 1 0 0,-1 2-60 0 0,5-4 21 0 0,1 0 1 0 0,0 1-1 0 0,1-1 1 0 0,-1 1-1 0 0,1 0 1 0 0,0 1-1 0 0,1-1 1 0 0,0 1-1 0 0,-3 6-21 0 0,7-12 5 0 0,-3 4 18 0 0,1 0 0 0 0,0 1 1 0 0,0 0-1 0 0,0 6-23 0 0,2-11 4 0 0,-1 1 0 0 0,1-1-1 0 0,0 0 1 0 0,0 1 0 0 0,1-1 0 0 0,-1 1-1 0 0,0-1 1 0 0,1 1 0 0 0,0-1-1 0 0,-1 0 1 0 0,1 1 0 0 0,0-1 0 0 0,0 0-1 0 0,1 0 1 0 0,-1 0 0 0 0,0 1 0 0 0,1-1-4 0 0,-1 0 13 0 0,0-1 1 0 0,1 0 0 0 0,-1-1 0 0 0,0 1-1 0 0,0 0 1 0 0,1 0 0 0 0,-1 0 0 0 0,0-1-1 0 0,1 1 1 0 0,-1-1 0 0 0,0 1 0 0 0,1-1-1 0 0,-1 1 1 0 0,1-1 0 0 0,-1 0 0 0 0,1 0-1 0 0,-1 0 1 0 0,1 0 0 0 0,-1 0 0 0 0,1 0-1 0 0,-1 0 1 0 0,1 0-14 0 0,6-2-11 0 0,0 1-1 0 0,-1-1 1 0 0,7-3 11 0 0,-2 2 18 0 0,-5 0 3 0 0,0 1-1 0 0,-1-1 0 0 0,1 0 0 0 0,-1 0 1 0 0,1-1-1 0 0,-1 0 0 0 0,0 0 0 0 0,-1 0 1 0 0,2-2-21 0 0,8-8 319 0 0,-1 0 1 0 0,6-10-320 0 0,-6 8-103 0 0,1 0-1 0 0,4-3 104 0 0,-23 24-47 0 0,0-1 0 0 0,-1 1 1 0 0,1 0-1 0 0,1 0 0 0 0,-1 1 0 0 0,0 1 47 0 0,2-3-7 0 0,0-1 0 0 0,0 1-1 0 0,1-1 1 0 0,-1 1 0 0 0,1 0-1 0 0,0 0 1 0 0,0 0 0 0 0,0 0-1 0 0,1-1 1 0 0,0 1 0 0 0,-1 0-1 0 0,1 0 1 0 0,1 2 7 0 0,-1-4 3 0 0,0 1 0 0 0,1 0 1 0 0,0-1-1 0 0,-1 1 0 0 0,1 0 0 0 0,0-1 1 0 0,1 1-1 0 0,-1-1 0 0 0,0 0 0 0 0,1 1 0 0 0,-1-1 1 0 0,1 0-1 0 0,0 0 0 0 0,-1 0 0 0 0,1 0 1 0 0,0 0-1 0 0,1 1-3 0 0,1-1 31 0 0,-1 0 1 0 0,1 0-1 0 0,-1 0 0 0 0,1 0 1 0 0,0-1-1 0 0,-1 0 1 0 0,1 1-1 0 0,0-1 1 0 0,0-1-1 0 0,0 1 0 0 0,1 0-31 0 0,3-1 6 0 0,0 1 0 0 0,-1-1 0 0 0,1-1 0 0 0,0 1 0 0 0,-1-1-1 0 0,1-1 1 0 0,-1 0 0 0 0,1 0 0 0 0,-1 0 0 0 0,0-1 0 0 0,0 0 0 0 0,2-1-6 0 0,2-2-89 0 0,-1 0 0 0 0,1-1 1 0 0,-1 0-1 0 0,-1-1 1 0 0,1 0-1 0 0,-2-1 1 0 0,1 0-1 0 0,-1 0 0 0 0,3-5 89 0 0,-1 4-42 0 0,-7 7 25 0 0,0 0 1 0 0,0 0-1 0 0,-1 0 0 0 0,1-1 0 0 0,-1 1 0 0 0,0-1 0 0 0,0 1 17 0 0,-2 3 1 0 0,1-1-1 0 0,-1 1 0 0 0,0 0 0 0 0,0 0 0 0 0,0 0 1 0 0,0 0-1 0 0,0 0 0 0 0,0 0 0 0 0,0 0 0 0 0,1 0 0 0 0,-1 0 1 0 0,0 0-1 0 0,0 0 0 0 0,0 0 0 0 0,0 0 0 0 0,0 0 1 0 0,0 0-1 0 0,1 0 0 0 0,-1 0 0 0 0,0 0 0 0 0,0 0 1 0 0,0 0-1 0 0,0 0 0 0 0,0 0 0 0 0,1 0 0 0 0,-1 0 1 0 0,0 0-1 0 0,0 0 0 0 0,0 0 0 0 0,0 0 0 0 0,0 0 1 0 0,0 0-1 0 0,1 0 0 0 0,-1 0 0 0 0,0 0 0 0 0,0 0 1 0 0,0 0-1 0 0,0 0 0 0 0,0 1 0 0 0,0-1 0 0 0,0 0 0 0 0,0 0 1 0 0,1 0-1 0 0,-1 0 0 0 0,0 0 0 0 0,0 0 0 0 0,0 1 1 0 0,0-1-1 0 0,0 0 0 0 0,0 0 0 0 0,0 0 0 0 0,0 0 1 0 0,0 0-1 0 0,0 0 0 0 0,0 1 0 0 0,0-1 0 0 0,0 0 1 0 0,0 0-1 0 0,0 0 0 0 0,0 0 0 0 0,3 10 52 0 0,-1 15 130 0 0,-2-20-162 0 0,0 1-1 0 0,1-1 1 0 0,0 1 0 0 0,0-1-1 0 0,1 3-19 0 0,-1-4-1 0 0,0 1 0 0 0,1-1 0 0 0,-1 0 1 0 0,1 1-1 0 0,0-1 0 0 0,1 0 0 0 0,-1 0 0 0 0,1-1 0 0 0,0 1 0 0 0,0 0 0 0 0,0-1 0 0 0,0 0 0 0 0,0 0 0 0 0,1 0 0 0 0,0 0 0 0 0,-1 0 0 0 0,1-1 0 0 0,0 1 0 0 0,0-1 0 0 0,0 0 0 0 0,5 1 1 0 0,-3-1 14 0 0,-5-1-12 0 0,1-1 1 0 0,0 1 0 0 0,-1 0-1 0 0,1-1 1 0 0,0 1 0 0 0,0-1-1 0 0,0 0 1 0 0,-1 0 0 0 0,1 0-1 0 0,0 1 1 0 0,0-2 0 0 0,0 1-1 0 0,0 0 1 0 0,0 0 0 0 0,-1-1-1 0 0,1 1 1 0 0,0 0 0 0 0,0-1-1 0 0,-1 0 1 0 0,1 0 0 0 0,0 1-1 0 0,0-2-2 0 0,16-6-1958 0 0,-7 2-4983 0 0</inkml:trace>
  <inkml:trace contextRef="#ctx0" brushRef="#br2" timeOffset="196425.819">24077 15423 9384 0 0,'0'0'208'0'0,"0"0"33"0"0,0 0 16 0 0,1 1-33 0 0,3 3-226 0 0,-1-1 0 0 0,0 1 0 0 0,-1 0 0 0 0,1 0-1 0 0,-1 1 1 0 0,1-1 0 0 0,-1 0 0 0 0,0 1 0 0 0,-1-1-1 0 0,1 1 1 0 0,-1 0 0 0 0,0-1 0 0 0,0 1 0 0 0,-1 0-1 0 0,1 0 1 0 0,-1 0 0 0 0,0 1 2 0 0,6 36-817 0 0,-4-19-811 0 0,2-10-1292 0 0</inkml:trace>
  <inkml:trace contextRef="#ctx0" brushRef="#br2" timeOffset="196709.468">24168 15664 4224 0 0,'2'11'521'0'0,"0"0"0"0"0,0 0 1 0 0,-1 5-522 0 0,4 21 6121 0 0,1-22-4022 0 0,-6-14-1125 0 0,3 6 169 0 0,-2-7 3449 0 0,7-15-3924 0 0,5-13-492 0 0,-7 14-171 0 0,0 0 0 0 0,1 1 0 0 0,0 0 0 0 0,1 0 0 0 0,1 1 0 0 0,0 0 0 0 0,0 1 0 0 0,1-1 0 0 0,1 2 0 0 0,4-4-5 0 0,-12 10-15 0 0,1 1 0 0 0,0 1 0 0 0,0-1 0 0 0,0 1 0 0 0,0-1 0 0 0,1 1 0 0 0,-1 0 0 0 0,0 0 0 0 0,1 1 0 0 0,0 0 0 0 0,-1-1 0 0 0,1 1 0 0 0,0 1 0 0 0,1-1 15 0 0,-3 1-6 0 0,0 0 1 0 0,-1 0-1 0 0,1 0 1 0 0,-1 0-1 0 0,1 1 1 0 0,0-1-1 0 0,-1 1 1 0 0,1 0-1 0 0,-1 0 1 0 0,1 0-1 0 0,-1 0 1 0 0,1 0-1 0 0,-1 0 1 0 0,0 1-1 0 0,0-1 1 0 0,0 1-1 0 0,1 0 1 0 0,-2-1-1 0 0,1 1 1 0 0,0 0-1 0 0,0 0 1 0 0,0 0-1 0 0,-1 0 1 0 0,1 1-1 0 0,-1 0 6 0 0,1 0-8 0 0,0 1-1 0 0,0 1 1 0 0,-1-1-1 0 0,0 0 1 0 0,0 0-1 0 0,0 0 0 0 0,0 1 1 0 0,0-1-1 0 0,-1 1 1 0 0,0-1-1 0 0,0 0 1 0 0,0 4 8 0 0,-2 7-17 0 0,-1 1 0 0 0,-4 13 17 0 0,1-3 8 0 0,5-21-10 0 0,0 0 0 0 0,-1 1 0 0 0,0-1-1 0 0,0 0 1 0 0,0 0 0 0 0,-1 0-1 0 0,0 0 1 0 0,0 0 0 0 0,0-1 0 0 0,0 1-1 0 0,-1-1 1 0 0,0 0 0 0 0,1 0-1 0 0,-5 3 3 0 0,-3-4-1343 0 0,4-3-3632 0 0,3-2-1378 0 0</inkml:trace>
  <inkml:trace contextRef="#ctx0" brushRef="#br2" timeOffset="200253.444">18683 16615 12360 0 0,'0'0'364'0'0,"0"0"-8"0"0,-4 14-26 0 0,-4 21 456 0 0,2-10 400 0 0,1 0-1 0 0,-1 18-1185 0 0,-4 31 1430 0 0,5-41-833 0 0,15-49-208 0 0,-6 7-400 0 0,0 1-1 0 0,1 0 0 0 0,0 1 0 0 0,2-3 12 0 0,8-11-150 0 0,-1-1-266 0 0,0 2 1 0 0,17-19 415 0 0,-22 29-22 0 0,0 1 0 0 0,1-1-1 0 0,0 2 1 0 0,1-1 0 0 0,-1 2 0 0 0,6-3 22 0 0,-13 8-1 0 0,0 0-1 0 0,1 1 0 0 0,-1-1 1 0 0,0 1-1 0 0,1 0 1 0 0,-1 0-1 0 0,1 1 0 0 0,0-1 1 0 0,-1 1-1 0 0,1-1 1 0 0,0 1-1 0 0,-1 0 0 0 0,1 0 1 0 0,0 1-1 0 0,1 0 2 0 0,-4 0-35 0 0,1 0-1 0 0,-1 0 1 0 0,0 0-1 0 0,0 0 1 0 0,0 1-1 0 0,0-1 1 0 0,0 0-1 0 0,0 1 1 0 0,0-1-1 0 0,0 1 1 0 0,0 0 35 0 0,-1-1-38 0 0,3 4 43 0 0,-1 0 0 0 0,0 0 0 0 0,0 0 0 0 0,-1 0 0 0 0,0 1 0 0 0,0-1 0 0 0,0 0 0 0 0,0 0 0 0 0,-1 3-5 0 0,-2 47 355 0 0,2-51-262 0 0,-1 0-1 0 0,0 0 1 0 0,0 1-1 0 0,0-1 1 0 0,0 0-1 0 0,-1 0 1 0 0,1 0-1 0 0,-1-1 1 0 0,0 1-1 0 0,0 0 1 0 0,-1-1-1 0 0,1 1 1 0 0,-1-1 0 0 0,0 0-1 0 0,-2 3-92 0 0,4-9 36 0 0,0 0 1 0 0,1 0-1 0 0,0 1 1 0 0,-1-1-1 0 0,1 0 0 0 0,0 0 1 0 0,1-2-37 0 0,0-1 16 0 0,1-1 0 0 0,0 1 0 0 0,0 0-1 0 0,1 0 1 0 0,0 0 0 0 0,0 0 0 0 0,0 1 0 0 0,1-1 0 0 0,0 1 0 0 0,0 0 0 0 0,4-4-16 0 0,5-9 35 0 0,-9 13-39 0 0,0 0 0 0 0,0 0 0 0 0,1 1 0 0 0,0-1 0 0 0,-1 1 0 0 0,1 0 0 0 0,1 0 0 0 0,-1 1 0 0 0,1 0 0 0 0,-1 0 0 0 0,1 0 0 0 0,0 0 0 0 0,0 1 0 0 0,0 0 0 0 0,0 0 0 0 0,0 1 0 0 0,1 0 0 0 0,3-1 4 0 0,-6 3-7 0 0,-1-1 0 0 0,1 0 0 0 0,-1 1 0 0 0,0 0 0 0 0,1 0 0 0 0,-1 0 0 0 0,0 0 0 0 0,0 0 0 0 0,0 1-1 0 0,0 0 1 0 0,0-1 0 0 0,0 1 0 0 0,0 0 0 0 0,0 0 0 0 0,1 2 7 0 0,6 5 133 0 0,-1 2 0 0 0,1-1 0 0 0,2 5-133 0 0,-4-4 108 0 0,1-1 1 0 0,7 6-109 0 0,-10-9 38 0 0,2-1 0 0 0,-1-1 0 0 0,0 1 1 0 0,1-1-1 0 0,0-1 0 0 0,1 1 0 0 0,-1-1 0 0 0,1-1 0 0 0,-1 0 1 0 0,1 0-1 0 0,0 0 0 0 0,0-1 0 0 0,1-1 0 0 0,-1 1 1 0 0,0-2-1 0 0,0 1 0 0 0,7-1-38 0 0,-7-1 25 0 0,-1 0 0 0 0,1 0 0 0 0,0-1 1 0 0,-1 0-1 0 0,1 0 0 0 0,-1-1 0 0 0,0 0 0 0 0,0 0 0 0 0,0-1 0 0 0,0 0 0 0 0,0-1 1 0 0,-1 0-1 0 0,0 0 0 0 0,0 0 0 0 0,0-1 0 0 0,-1 0 0 0 0,0 0 0 0 0,0-1 0 0 0,0-1-25 0 0,3-2-64 0 0,-2-1 0 0 0,1 0 0 0 0,-2 0 0 0 0,1-1 0 0 0,-2 1 0 0 0,0-2-1 0 0,0 1 1 0 0,-1 0 0 0 0,0-1 0 0 0,-1-1 64 0 0,-2 13-9 0 0,-1-1-1 0 0,0 0 1 0 0,0 1 0 0 0,1-1 0 0 0,-1 0-1 0 0,0 0 1 0 0,0 1 0 0 0,-1-1-1 0 0,1 0 1 0 0,0 1 0 0 0,0-1-1 0 0,-1 0 1 0 0,1 1 0 0 0,-1-1-1 0 0,0 1 1 0 0,1-1 0 0 0,-1 0 0 0 0,0 1-1 0 0,0-1 10 0 0,-1 1-4 0 0,1 0 0 0 0,0 0 0 0 0,0 0-1 0 0,0 0 1 0 0,-1 0 0 0 0,1 0 0 0 0,0 1-1 0 0,-1-1 1 0 0,1 1 0 0 0,0-1 0 0 0,-1 1-1 0 0,1-1 1 0 0,-1 1 0 0 0,1 0 0 0 0,-1 0-1 0 0,1 0 1 0 0,-1 0 0 0 0,1 0 4 0 0,-6 0 8 0 0,1 1-1 0 0,0 0 1 0 0,-1 0 0 0 0,1 1-1 0 0,0-1 1 0 0,0 1 0 0 0,0 1-1 0 0,0-1 1 0 0,-3 3-8 0 0,0 0 71 0 0,0 1 0 0 0,0 0 0 0 0,0 0 1 0 0,1 1-1 0 0,0 0 0 0 0,-6 7-71 0 0,11-10 18 0 0,0-1-1 0 0,0 1 1 0 0,0 0-1 0 0,0 1 1 0 0,1-1-1 0 0,0 0 1 0 0,-1 1 0 0 0,2-1-1 0 0,-1 1 1 0 0,0 0-1 0 0,1 0 1 0 0,0-1 0 0 0,0 1-1 0 0,1 0 1 0 0,-1 4-18 0 0,1-7-16 0 0,0 1-1 0 0,0 0 1 0 0,1-1 0 0 0,-1 1 0 0 0,1 0 0 0 0,0 0 0 0 0,0-1 0 0 0,-1 1-1 0 0,2-1 1 0 0,-1 1 0 0 0,0-1 0 0 0,0 1 0 0 0,1-1 0 0 0,0 0 0 0 0,-1 0 0 0 0,2 2 16 0 0,1-1 114 0 0,0 0 1 0 0,-1 1-1 0 0,1-2 1 0 0,0 1 0 0 0,1 0-1 0 0,-1-1 1 0 0,0 0-1 0 0,1 0 1 0 0,1 1-115 0 0,4 0-358 0 0,1 1-1 0 0,0-2 1 0 0,1 1-1 0 0,8-1 359 0 0,19 1-5059 0 0,-19-3-1538 0 0</inkml:trace>
  <inkml:trace contextRef="#ctx0" brushRef="#br2" timeOffset="200848.762">19936 16590 16064 0 0,'-6'3'786'0'0,"-6"1"-549"0"0,-24 10 1102 0 0,-28 15-1339 0 0,54-23 179 0 0,0 0-1 0 0,0 0 1 0 0,0 1-1 0 0,1 0 1 0 0,0 1-1 0 0,0 0 1 0 0,1 0-1 0 0,-1 3-178 0 0,5-7 62 0 0,1 0 0 0 0,0 1 0 0 0,0 0 0 0 0,1 0 0 0 0,-1 0 0 0 0,0 4-62 0 0,2-8 5 0 0,1 0 1 0 0,-1-1-1 0 0,1 1 0 0 0,0 0 1 0 0,0-1-1 0 0,-1 1 0 0 0,1 0 1 0 0,0 0-1 0 0,0-1 0 0 0,0 1 1 0 0,0 0-1 0 0,0 0 0 0 0,0 0 1 0 0,0-1-1 0 0,0 1 0 0 0,0 0 1 0 0,0 0-1 0 0,1-1 0 0 0,-1 1 1 0 0,0 0-1 0 0,0-1 0 0 0,1 1 1 0 0,-1 0-1 0 0,1-1 0 0 0,-1 1 1 0 0,0 0-1 0 0,1-1 0 0 0,-1 1 1 0 0,1 0-1 0 0,-1-1 0 0 0,1 1 1 0 0,0-1-1 0 0,-1 1 0 0 0,1-1 1 0 0,-1 0-1 0 0,1 1 0 0 0,0-1 1 0 0,-1 0-1 0 0,1 1 0 0 0,0-1 1 0 0,0 0-1 0 0,-1 0 0 0 0,1 1 1 0 0,0-1-1 0 0,0 0 0 0 0,-1 0 1 0 0,1 0-1 0 0,0 0 0 0 0,0 0 1 0 0,-1 0-1 0 0,1 0 0 0 0,0 0-5 0 0,7-1 31 0 0,0 0 0 0 0,-1 0 0 0 0,1-1 0 0 0,-1 1 0 0 0,1-2 0 0 0,-1 1 0 0 0,0-1-1 0 0,0 0 1 0 0,0-1 0 0 0,5-2-31 0 0,4-4 15 0 0,0-1 1 0 0,0-1-1 0 0,9-9-15 0 0,-12 8-152 0 0,0 0 0 0 0,-1-1 0 0 0,-1 0 0 0 0,0-1 0 0 0,-1-1 0 0 0,-1 1 0 0 0,0-1 0 0 0,-1-2 152 0 0,15-34-1023 0 0,14-50 1023 0 0,-34 85-8 0 0,3-5 119 0 0,-6 21 61 0 0,0 1 29 0 0,0 0-1 0 0,0 0-20 0 0,-1 1-167 0 0,0 1 0 0 0,0-1 0 0 0,0 0-1 0 0,1 0 1 0 0,-1 0 0 0 0,0 1 0 0 0,1-1-1 0 0,-1 0 1 0 0,1 1 0 0 0,-1-1 0 0 0,1 0-1 0 0,-1 2-12 0 0,1-1 27 0 0,-7 19 69 0 0,2 0 0 0 0,0 0-1 0 0,1 0 1 0 0,0 20-96 0 0,3-25 63 0 0,1 0 1 0 0,0-1-1 0 0,1 1 0 0 0,1 0 0 0 0,3 14-63 0 0,-2-20-3 0 0,-1 0 0 0 0,2 0 0 0 0,-1 0 0 0 0,1 0 0 0 0,1-1 0 0 0,0 0 0 0 0,0 0 0 0 0,1 0 0 0 0,3 4 3 0 0,-6-10 11 0 0,-1 0 0 0 0,2 0 0 0 0,-1 0 0 0 0,0 0 0 0 0,1 0-1 0 0,-1-1 1 0 0,1 1 0 0 0,0-1 0 0 0,-1 0 0 0 0,1 0-1 0 0,0 0 1 0 0,1-1 0 0 0,-1 1 0 0 0,0-1 0 0 0,0 0 0 0 0,1-1-1 0 0,-1 1 1 0 0,0-1 0 0 0,1 1 0 0 0,-1-1 0 0 0,0 0 0 0 0,1-1-1 0 0,-1 1 1 0 0,0-1 0 0 0,1 0 0 0 0,-1 0 0 0 0,0 0 0 0 0,0-1-1 0 0,0 0 1 0 0,0 1 0 0 0,0-1 0 0 0,0-1 0 0 0,3-1-11 0 0,4-4-151 0 0,0 0 0 0 0,0-1 0 0 0,-1-1 0 0 0,0 1 0 0 0,-1-1 0 0 0,0-1 0 0 0,0 0 0 0 0,1-4 151 0 0,-5 7-83 0 0,-1 1 0 0 0,1 0 1 0 0,0 0-1 0 0,1 0 0 0 0,4-5 83 0 0,3 4-7 0 0,-13 8 10 0 0,0 0 0 0 0,0-1 0 0 0,0 1 0 0 0,0 0 0 0 0,1 0 0 0 0,-1 0 0 0 0,0 0 0 0 0,0 0 0 0 0,0 0 0 0 0,0 0 0 0 0,0 0 0 0 0,1 0 0 0 0,-1-1 0 0 0,0 1 0 0 0,0 0 0 0 0,0 0 0 0 0,0 0 0 0 0,0 0 0 0 0,0 0 0 0 0,0-1 0 0 0,0 1 1 0 0,0 0-1 0 0,0 0 0 0 0,1 0 0 0 0,-1 0 0 0 0,0-1 0 0 0,0 1 0 0 0,0 0 0 0 0,0 0 0 0 0,0 0 0 0 0,0-1 0 0 0,0 1 0 0 0,0 0 0 0 0,0 0 0 0 0,0 0 0 0 0,-1-1-3 0 0,2 1 34 0 0,-1 0 0 0 0,1 0 0 0 0,-1 0 1 0 0,0 0-1 0 0,1 1 0 0 0,-1-1 0 0 0,1 0 1 0 0,-1 0-1 0 0,0 0 0 0 0,1 0 0 0 0,-1 0 1 0 0,0 0-1 0 0,1 0 0 0 0,-1 1 0 0 0,0-1 0 0 0,1 0 1 0 0,-1 0-1 0 0,0 1 0 0 0,1-1 0 0 0,-1 0 1 0 0,0 0-1 0 0,0 1 0 0 0,1-1 0 0 0,-1 0 1 0 0,0 1-1 0 0,0-1 0 0 0,0 0 0 0 0,1 1 1 0 0,-1-1-1 0 0,0 0 0 0 0,0 1 0 0 0,0-1 0 0 0,0 0 1 0 0,0 1-35 0 0,19 43 212 0 0,-18-39-145 0 0,8 11-14 0 0,9 7-23 0 0,-8-16-5771 0 0,-4-7-689 0 0</inkml:trace>
  <inkml:trace contextRef="#ctx0" brushRef="#br2" timeOffset="201128.925">20408 16440 11976 0 0,'3'-5'256'0'0,"-3"5"64"0"0,0 0 0 0 0,0 0 32 0 0,0 0-288 0 0,3-3-64 0 0,0 3 0 0 0,-3 0 0 0 0,0 0 0 0 0,7 3 0 0 0,-1 2 0 0 0,0-2-3512 0 0,-3 3-752 0 0</inkml:trace>
  <inkml:trace contextRef="#ctx0" brushRef="#br2" timeOffset="202032.987">20704 16490 9880 0 0,'0'0'290'0'0,"0"0"-3"0"0,0 0-90 0 0,0 0 318 0 0,-6 3 861 0 0,0 2-757 0 0,0-1 1 0 0,1 1-1 0 0,0 0 0 0 0,0 1 1 0 0,0-1-1 0 0,-4 6-619 0 0,5-5 367 0 0,-1 1 1 0 0,1-1-1 0 0,0 1 0 0 0,1 0 1 0 0,-1 0-1 0 0,0 3-367 0 0,3-6 113 0 0,0 0-1 0 0,0 0 0 0 0,0 0 1 0 0,0 0-1 0 0,1 0 0 0 0,-1 0 1 0 0,1 0-1 0 0,0 0 1 0 0,0 0-1 0 0,1 0 0 0 0,-1 0 1 0 0,1 0-1 0 0,0 0-112 0 0,-1-1 13 0 0,1-1 0 0 0,0 1 0 0 0,-1-1 0 0 0,1 1-1 0 0,0-1 1 0 0,0 0 0 0 0,1 1 0 0 0,-1-1 0 0 0,0 0 0 0 0,1 0 0 0 0,-1 0 0 0 0,1 0 0 0 0,0 0-1 0 0,-1-1 1 0 0,1 1 0 0 0,0 0 0 0 0,0-1 0 0 0,0 1 0 0 0,0-1 0 0 0,1 0 0 0 0,-1 0 0 0 0,0 1-1 0 0,1-2 1 0 0,-1 1 0 0 0,1 0-13 0 0,2 1 43 0 0,-2-1-16 0 0,1 0 0 0 0,0 0-1 0 0,0 0 1 0 0,0 0-1 0 0,0-1 1 0 0,0 0-1 0 0,0 0 1 0 0,0 0-1 0 0,0 0 1 0 0,0 0 0 0 0,1-1-27 0 0,7-2 56 0 0,0 0 0 0 0,11-5-56 0 0,-3 2 101 0 0,-13 3-77 0 0,-1 0 0 0 0,1 0 0 0 0,-1 0 0 0 0,0-1 0 0 0,0 0 0 0 0,0 0-1 0 0,-1-1 1 0 0,1 0 0 0 0,3-4-24 0 0,3-3 9 0 0,-1-1 0 0 0,-1 0 0 0 0,5-8-9 0 0,-14 19 0 0 0,4-6-10 0 0,-4 29-172 0 0,-1-16 183 0 0,0-1 0 0 0,0 1-1 0 0,0-1 1 0 0,0 1 0 0 0,1-1-1 0 0,0 1 1 0 0,0-1-1 0 0,0 1 1 0 0,0-1 0 0 0,1 0-1 0 0,0 1 1 0 0,0-1 0 0 0,0 0-1 0 0,0 0 1 0 0,1 0-1 0 0,-1-1 1 0 0,4 4-1 0 0,-3-4 28 0 0,0 1 1 0 0,0-1-1 0 0,1-1 0 0 0,-1 1 0 0 0,1 0 0 0 0,0-1 1 0 0,0 0-1 0 0,0 0 0 0 0,0 0 0 0 0,0 0 1 0 0,0-1-1 0 0,0 1 0 0 0,0-1 0 0 0,1 0 1 0 0,-1-1-1 0 0,0 1 0 0 0,1-1 0 0 0,-1 0 1 0 0,1 0-1 0 0,-1 0 0 0 0,1 0 0 0 0,0-1-28 0 0,6-1 20 0 0,0 0 1 0 0,0-1-1 0 0,0 0 0 0 0,0-1 0 0 0,-1 0 0 0 0,0-1 0 0 0,0 0 1 0 0,8-5-21 0 0,3-5-654 0 0,1-1 0 0 0,-2-1 0 0 0,5-5 654 0 0,-21 18-94 0 0,5-6-143 0 0,2 1 0 0 0,-1 0 0 0 0,1 1 0 0 0,1 0 0 0 0,0 0 0 0 0,0 2 0 0 0,0-1 0 0 0,1 1-1 0 0,0 1 238 0 0,-13 5-2 0 0,1 0 0 0 0,-1 0 0 0 0,1 0 0 0 0,-1 1 0 0 0,0-1 0 0 0,1 0 0 0 0,-1 0 0 0 0,1 0 0 0 0,-1 0 0 0 0,1 1 0 0 0,-1-1 0 0 0,0 0-1 0 0,1 0 1 0 0,-1 1 0 0 0,0-1 0 0 0,1 0 0 0 0,-1 1 0 0 0,0-1 0 0 0,1 0 0 0 0,-1 1 0 0 0,0-1 0 0 0,0 1 0 0 0,1-1 0 0 0,-1 0 0 0 0,0 1-1 0 0,0-1 1 0 0,0 1 0 0 0,0-1 0 0 0,0 1 0 0 0,1-1 0 0 0,-1 1 0 0 0,0-1 2 0 0,3 14 25 0 0,1 40 519 0 0,-4-52-514 0 0,0-1 0 0 0,0 1 0 0 0,0 0 1 0 0,-1 0-1 0 0,1-1 0 0 0,0 1 0 0 0,-1 0 0 0 0,1 0 0 0 0,-1-1 0 0 0,0 2-30 0 0,-3 13 232 0 0,2-2 6 0 0,1-8-85 0 0,1 0 1 0 0,-1 0-1 0 0,1 0 1 0 0,1 0 0 0 0,-1 0-1 0 0,2 5-153 0 0,-2-10 40 0 0,0 1 0 0 0,0-1-1 0 0,0 1 1 0 0,0-1 0 0 0,0 1-1 0 0,-1-1 1 0 0,1 1 0 0 0,0-1 0 0 0,-1 1-1 0 0,1-1-39 0 0,-1 0 36 0 0,1 1 170 0 0,4 8 812 0 0,4-19-915 0 0,0-1-1 0 0,-1 1 0 0 0,5-10-102 0 0,17-22-255 0 0,-15 22 60 0 0,-12 16 158 0 0,1-1 0 0 0,-1 1 0 0 0,1-1 0 0 0,-1 1 0 0 0,1 0-1 0 0,0 0 1 0 0,0 1 0 0 0,1-1 0 0 0,-1 1 0 0 0,1-1-1 0 0,0 0 38 0 0,18-8-173 0 0,-22 10 167 0 0,1 1 0 0 0,-1 0 0 0 0,1 0 0 0 0,0 0 0 0 0,-1 0 0 0 0,1 0 0 0 0,-1 0 0 0 0,1 0 0 0 0,0 0 0 0 0,-1 0 0 0 0,1 0 0 0 0,-1 0 0 0 0,1 0 0 0 0,0 0 0 0 0,-1 0 0 0 0,1 1 0 0 0,-1-1 0 0 0,1 0 0 0 0,-1 0 0 0 0,1 1 0 0 0,-1-1 6 0 0,7 2-118 0 0,-1 14-13 0 0,-5-8 155 0 0,1 0 1 0 0,-1-1-1 0 0,0 1 0 0 0,-1 0 0 0 0,0 0 0 0 0,-1 2-24 0 0,1 5 171 0 0,0-14-153 0 0,0-1 0 0 0,0 1 0 0 0,0-1 0 0 0,0 1 0 0 0,0 0 0 0 0,0-1 0 0 0,0 1 0 0 0,0-1 0 0 0,0 1 0 0 0,0 0 0 0 0,1-1 0 0 0,-1 1 0 0 0,0-1 0 0 0,0 1 0 0 0,1-1 0 0 0,-1 1 0 0 0,0 0 0 0 0,1-1 0 0 0,-1 1-18 0 0,0-1 27 0 0,1 0 0 0 0,-1 0 0 0 0,0 0 0 0 0,1 0 0 0 0,-1 0 0 0 0,0 0-1 0 0,0 0 1 0 0,1 0 0 0 0,-1 0 0 0 0,0 0 0 0 0,1-1 0 0 0,-1 1 0 0 0,0 0 0 0 0,0 0 0 0 0,1 0 0 0 0,-1 0 0 0 0,0 0 0 0 0,0-1 0 0 0,1 1 0 0 0,-1 0 0 0 0,0 0 0 0 0,0 0-1 0 0,0-1 1 0 0,1 1 0 0 0,-1 0 0 0 0,0-1-27 0 0,14-21 566 0 0,-6 6-412 0 0,-6 10-212 0 0,1 0 0 0 0,0 0-1 0 0,1 0 1 0 0,-1 0 0 0 0,2 0 58 0 0,0-1-44 0 0,1 0 1 0 0,0 0-1 0 0,1 1 1 0 0,0 0-1 0 0,0 0 1 0 0,0 0-1 0 0,1 1 1 0 0,-1 0-1 0 0,1 1 1 0 0,0-1-1 0 0,4 0 44 0 0,-10 4-12 0 0,0 1 1 0 0,1-1-1 0 0,-1 1 0 0 0,0-1 0 0 0,1 1 0 0 0,-1 0 0 0 0,1-1 1 0 0,-1 1-1 0 0,0 1 0 0 0,1-1 0 0 0,-1 0 0 0 0,1 0 0 0 0,-1 1 0 0 0,0 0 1 0 0,1-1-1 0 0,-1 1 0 0 0,0 0 0 0 0,0 0 0 0 0,0 0 0 0 0,1 0 0 0 0,-1 1 1 0 0,0-1-1 0 0,-1 0 0 0 0,1 1 0 0 0,0 0 0 0 0,0-1 0 0 0,0 2 12 0 0,30 53 143 0 0,-23-40-31 0 0,0-1 0 0 0,0 1 0 0 0,2-1 0 0 0,0-1 0 0 0,5 6-112 0 0,-15-19-162 0 0,0-1 0 0 0,0 1 0 0 0,0 0 0 0 0,0 0 0 0 0,0-1 0 0 0,0 1 0 0 0,0 0 0 0 0,0-1 0 0 0,0 1 0 0 0,0-1 0 0 0,0 1 0 0 0,1-1 0 0 0,-1 0 0 0 0,0 0 0 0 0,0 1 0 0 0,1-1 0 0 0,-1 0 0 0 0,1 0 162 0 0,7 0-6906 0 0</inkml:trace>
  <inkml:trace contextRef="#ctx0" brushRef="#br2" timeOffset="202316.487">22083 16579 18455 0 0,'-3'-8'408'0'0,"3"8"80"0"0,0 0 24 0 0,0 0 0 0 0,0 0-408 0 0,0 0-104 0 0,9 5 0 0 0,1-2-8183 0 0</inkml:trace>
  <inkml:trace contextRef="#ctx0" brushRef="#br2" timeOffset="212958.555">634 8251 6648 0 0,'0'0'149'0'0,"0"-20"790"0"0,0 20-788 0 0,0-1 1 0 0,0 0-1 0 0,0 1 1 0 0,0-1-1 0 0,0 1 1 0 0,0-1-1 0 0,0 0 0 0 0,0 1 1 0 0,0-1-1 0 0,0 1 1 0 0,-1-1-1 0 0,1 0 1 0 0,0 1-1 0 0,0-1 1 0 0,-1 1-1 0 0,1-1 1 0 0,0 1-1 0 0,-1-1 1 0 0,1 1-1 0 0,0-1 0 0 0,-1 1 1 0 0,1-1-1 0 0,-1 1 1 0 0,1 0-1 0 0,-1-1 1 0 0,1 1-1 0 0,-1 0 1 0 0,1-1-1 0 0,-1 1 1 0 0,0 0-152 0 0,0-1 562 0 0,1 1-122 0 0,0 0-50 0 0,0 0-8 0 0,-1 1-13 0 0,0-1-327 0 0,0 1-1 0 0,0-1 0 0 0,0 1 1 0 0,0 0-1 0 0,0-1 0 0 0,1 1 1 0 0,-1 0-1 0 0,0-1 1 0 0,0 1-1 0 0,0 0 0 0 0,1 0 1 0 0,-1 0-42 0 0,-3 10 185 0 0,2-6-72 0 0,0 0 1 0 0,1 0-1 0 0,-1 1 0 0 0,1-1 1 0 0,0 1-114 0 0,-1 13 185 0 0,-1 2-286 0 0,1 0 1 0 0,0 5 100 0 0,5 336 1039 0 0,2-303-802 0 0,-3-38-143 0 0,-2-19-80 0 0,0 2 20 0 0,9 5-90 0 0,-9-9-79 0 0,0 0 76 0 0,0 1-1 0 0,1-1 1 0 0,-1 0 0 0 0,0 0 0 0 0,0 1 0 0 0,0-1 0 0 0,1 0-1 0 0,-1 0 1 0 0,0 1 0 0 0,0-1 0 0 0,1 0 0 0 0,-1 0-1 0 0,0 0 1 0 0,1 1 0 0 0,-1-1 0 0 0,0 0 0 0 0,1 0-1 0 0,-1 0 1 0 0,0 0 0 0 0,1 0 0 0 0,-1 0 0 0 0,0 0-1 0 0,1 0 1 0 0,-1 0 59 0 0,8-4-598 0 0</inkml:trace>
  <inkml:trace contextRef="#ctx0" brushRef="#br2" timeOffset="213262.518">818 8226 14336 0 0,'0'0'330'0'0,"0"0"45"0"0,0 0 17 0 0,0 7 73 0 0,-1 46-570 0 0,4-6-124 0 0,-3 1 0 0 0,-1 1 229 0 0,-1 2 826 0 0,5 41-826 0 0,1-11 180 0 0,-3-73-329 0 0,-1 0 1 0 0,0 0-1 0 0,0-1 0 0 0,-1 1 1 0 0,0 0-1 0 0,-2 5 149 0 0,1-10-3772 0 0,2-3-1249 0 0</inkml:trace>
  <inkml:trace contextRef="#ctx0" brushRef="#br2" timeOffset="213791.055">671 8537 12808 0 0,'-5'-5'917'0'0,"4"4"-718"0"0,1 1 38 0 0,22 0 247 0 0,-13 1-493 0 0,-1 0 0 0 0,1 1 0 0 0,-1 0 0 0 0,0 0 0 0 0,1 1 0 0 0,1 1 9 0 0,22 5 1 0 0,-10-4-152 0 0,0-2 1 0 0,0-1 0 0 0,0-1 0 0 0,0 0-1 0 0,0-2 1 0 0,1-1 0 0 0,-1 0 0 0 0,0-2 0 0 0,1-1 150 0 0,-7 2-60 0 0,0 1 0 0 0,0 0 1 0 0,9 1 59 0 0,-23 1 108 0 0,-1 1 39 0 0,-1 0 1 0 0,1 0-1 0 0,0-1 1 0 0,0 1-1 0 0,0 0 0 0 0,-1-1 1 0 0,1 1-1 0 0,0 0 1 0 0,0-1-1 0 0,0 1 0 0 0,0-1 1 0 0,0 0-1 0 0,0 1 1 0 0,0-1-1 0 0,0 0 1 0 0,0 1-1 0 0,0-1 0 0 0,0 0 1 0 0,1 0-148 0 0,1 1-258 0 0,0-1 322 0 0,1 1 1 0 0,-1-1 0 0 0,1 1 0 0 0,-1-1-1 0 0,1-1 1 0 0,-1 1 0 0 0,1 0 0 0 0,-1-1-1 0 0,0 1 1 0 0,1-1 0 0 0,-1 0 0 0 0,0 0-1 0 0,1-1 1 0 0,-1 1 0 0 0,0-1 0 0 0,0 1 0 0 0,2-2-65 0 0,0 0 51 0 0,0 0 0 0 0,-1-1 0 0 0,1 0 0 0 0,-1 1 1 0 0,1-2-1 0 0,-1 1 0 0 0,0 0 0 0 0,-1-1 1 0 0,1 1-1 0 0,0-3-51 0 0,0 1 105 0 0,-1 0 0 0 0,0 0 0 0 0,0 0 0 0 0,-1-1 0 0 0,2-4-105 0 0,-3 8 36 0 0,-1 0 0 0 0,1 0 0 0 0,-1 0 0 0 0,0 0 0 0 0,0 0 0 0 0,-1 0 0 0 0,1 0 1 0 0,0 0-1 0 0,-1 1 0 0 0,0-1 0 0 0,0 0 0 0 0,0 0 0 0 0,0 1 0 0 0,0-1 0 0 0,-1-1-36 0 0,1 3 24 0 0,0 0-1 0 0,0-1 0 0 0,0 1 0 0 0,0 0 0 0 0,-1 0 0 0 0,1 0 0 0 0,0 0 0 0 0,-1 1 1 0 0,1-1-1 0 0,-1 0 0 0 0,1 0 0 0 0,-1 1 0 0 0,1-1 0 0 0,-1 1 0 0 0,1-1 0 0 0,-1 1 1 0 0,0 0-1 0 0,1 0 0 0 0,-1 0 0 0 0,-1 0-23 0 0,0-1-4 0 0,1 1-1 0 0,-1 0 1 0 0,0 0-1 0 0,1 1 1 0 0,-1-1 0 0 0,0 0-1 0 0,1 1 1 0 0,-1 0-1 0 0,1-1 1 0 0,-1 1 0 0 0,1 0-1 0 0,-1 0 1 0 0,0 1 4 0 0,-3 2-16 0 0,-1 1-1 0 0,0 0 1 0 0,1 0 0 0 0,0 0 0 0 0,1 1-1 0 0,-1 0 1 0 0,1 0 0 0 0,0 0 0 0 0,0 1-1 0 0,1 0 1 0 0,-3 5 16 0 0,2 0 22 0 0,0 1 0 0 0,0-1 1 0 0,1 1-1 0 0,-1 10-22 0 0,4-17 22 0 0,0 0 0 0 0,0 0 0 0 0,1 0 0 0 0,0 0 0 0 0,0 0-1 0 0,1 0 1 0 0,-1 0 0 0 0,1 0 0 0 0,1-1 0 0 0,-1 1 0 0 0,1 0 0 0 0,0 0-22 0 0,-1-2 24 0 0,1-1-15 0 0,-1 0 0 0 0,1 0 0 0 0,-1 0 0 0 0,1-1 0 0 0,0 1 0 0 0,0 0 0 0 0,0-1 0 0 0,1 1 0 0 0,-1-1 0 0 0,0 0 0 0 0,4 3-9 0 0,-3-3 67 0 0,1 1 1 0 0,-1-1 0 0 0,1 1-1 0 0,0-1 1 0 0,0 0 0 0 0,0 0-1 0 0,0-1 1 0 0,1 1-1 0 0,-1-1 1 0 0,1 0-68 0 0,45 7-2603 0 0,-39-6-159 0 0,2-2-3418 0 0</inkml:trace>
  <inkml:trace contextRef="#ctx0" brushRef="#br2" timeOffset="214363.816">1461 8709 9672 0 0,'0'0'282'0'0,"0"0"-2"0"0,9-9-170 0 0,-4 5 257 0 0,-1 1 0 0 0,0-1 1 0 0,0 0-1 0 0,0 0 1 0 0,0-1-1 0 0,-1 1 0 0 0,0-1 1 0 0,0 0-1 0 0,0 0 0 0 0,0 0 1 0 0,-1 0-1 0 0,1 0 1 0 0,-1-1-368 0 0,5-18 1387 0 0,-4 17-1071 0 0,-1 0-1 0 0,0-1 0 0 0,0 1 0 0 0,-1 0 0 0 0,0-1 0 0 0,0-5-315 0 0,8-130 1132 0 0,-9 126-1096 0 0,1 1-1 0 0,0-1 1 0 0,3-8-36 0 0,-2-4 11 0 0,-2 24-11 0 0,0 0 0 0 0,0 0 0 0 0,1 0 0 0 0,0 0 0 0 0,0 0-1 0 0,1-2 1 0 0,-1 4 0 0 0,0-10-16 0 0,-1 13 12 0 0,0 0-1 0 0,0-1 1 0 0,0 1-1 0 0,0 0 1 0 0,0 0-1 0 0,0 0 1 0 0,0 0-1 0 0,0 0 1 0 0,0-1-1 0 0,0 1 1 0 0,0 0-1 0 0,0 0 1 0 0,1 0-1 0 0,-1 0 0 0 0,0 0 1 0 0,0 0-1 0 0,0-1 1 0 0,0 1-1 0 0,0 0 1 0 0,0 0-1 0 0,0 0 1 0 0,0 0-1 0 0,0 0 1 0 0,1 0-1 0 0,-1 0 1 0 0,0 0-1 0 0,0 0 1 0 0,0 0-1 0 0,0-1 1 0 0,0 1-1 0 0,0 0 1 0 0,1 0-1 0 0,-1 0 0 0 0,0 0 1 0 0,0 0-1 0 0,0 0 1 0 0,0 0-1 0 0,0 0 1 0 0,1 0-1 0 0,-1 0 1 0 0,0 0-1 0 0,0 0 1 0 0,0 0-1 0 0,0 0 1 0 0,0 0-1 0 0,1 0 1 0 0,-1 1-1 0 0,0-1 1 0 0,0 0-1 0 0,0 0 1 0 0,0 0-1 0 0,0 0 0 0 0,0 0 1 0 0,0 0-1 0 0,1 0 1 0 0,-1 0-1 0 0,0 0 1 0 0,0 0-1 0 0,0 1 1 0 0,0-1 4 0 0,6 5-113 0 0,14 50-143 0 0,8 7 157 0 0,-3 1 0 0 0,2 19 99 0 0,-20-60-10 0 0,-2-9 10 0 0,0 1 0 0 0,1-1 0 0 0,0-1 0 0 0,1 1 0 0 0,0-1 0 0 0,1 0 0 0 0,1-1 0 0 0,0 0 0 0 0,0 0 0 0 0,-7-9 15 0 0,-1-1 1 0 0,1 1-1 0 0,0-1 0 0 0,0 0 0 0 0,0 1 0 0 0,0-1 0 0 0,0 0 0 0 0,0 0 0 0 0,0 0 0 0 0,0-1 0 0 0,1 1 0 0 0,-1 0 0 0 0,0-1 0 0 0,1 1 0 0 0,0-1-15 0 0,-2 0 32 0 0,1 0 1 0 0,-1 0-1 0 0,1 0 0 0 0,-1 0 1 0 0,1-1-1 0 0,0 1 0 0 0,-1 0 0 0 0,1-1 1 0 0,-1 1-1 0 0,0-1 0 0 0,1 0 0 0 0,-1 1 1 0 0,1-1-1 0 0,-1 0 0 0 0,0 0 1 0 0,0 0-1 0 0,1 0 0 0 0,-1 0 0 0 0,0 0 1 0 0,0 0-1 0 0,0 0 0 0 0,0 0 0 0 0,0-1-32 0 0,3-5 161 0 0,0 1-1 0 0,-1-1 0 0 0,0 0 0 0 0,0 0 1 0 0,0 0-1 0 0,-1 0 0 0 0,0 0 0 0 0,-1-1 1 0 0,0 1-1 0 0,0-3-160 0 0,1-16 288 0 0,-1 0 0 0 0,-2-9-288 0 0,0-6 21 0 0,1-147-733 0 0,0 187 246 0 0,0 1-785 0 0,0 0-342 0 0,0 0-67 0 0,0 0-17 0 0</inkml:trace>
  <inkml:trace contextRef="#ctx0" brushRef="#br2" timeOffset="214709.068">1960 8476 11976 0 0,'0'0'266'0'0,"0"0"44"0"0,0 0 15 0 0,2 1-26 0 0,1 0-210 0 0,0 0 0 0 0,0 1 1 0 0,0-1-1 0 0,0-1 0 0 0,1 1 1 0 0,-1 0-1 0 0,0-1 0 0 0,0 0 1 0 0,1 1-1 0 0,-1-1 0 0 0,0-1 1 0 0,1 1-1 0 0,-1 0 0 0 0,0-1 1 0 0,0 0-1 0 0,1 1 0 0 0,-1-1 1 0 0,0-1-1 0 0,0 1 0 0 0,0 0 1 0 0,0-1-1 0 0,2-1-89 0 0,56-45 2698 0 0,-60 47-2621 0 0,1-1 0 0 0,0 0 0 0 0,-1 1 0 0 0,0-1 0 0 0,1 0 0 0 0,-1 0 0 0 0,0 0 0 0 0,0 0 0 0 0,0 0 0 0 0,0-2-77 0 0,2-3 158 0 0,8-9 221 0 0,-9 13-332 0 0,0 0-1 0 0,0 0 1 0 0,0 0-1 0 0,-1 0 0 0 0,1 0 1 0 0,-1 0-1 0 0,0 0 1 0 0,1-1-1 0 0,-2 1 1 0 0,1 0-1 0 0,0-1 0 0 0,0 0-46 0 0,1-12 132 0 0,-2 15-126 0 0,1 0 0 0 0,-1 0 0 0 0,0 0-1 0 0,0 0 1 0 0,0 0 0 0 0,0 0 0 0 0,1 0-1 0 0,-1 0 1 0 0,0 0 0 0 0,-1 0 0 0 0,1 0-1 0 0,0 0 1 0 0,0 0 0 0 0,0 0 0 0 0,-1 0-1 0 0,1 0 1 0 0,0 0 0 0 0,-1 0 0 0 0,1 0-6 0 0,-1-3 23 0 0,1 3-19 0 0,0 1-1 0 0,0 0 1 0 0,0-1 0 0 0,0 1 0 0 0,0 0 0 0 0,0 0 0 0 0,0-1 0 0 0,-1 1 0 0 0,1 0-1 0 0,0-1 1 0 0,0 1 0 0 0,0 0 0 0 0,0 0 0 0 0,0-1 0 0 0,-1 1 0 0 0,1 0 0 0 0,0 0-1 0 0,0-1 1 0 0,0 1 0 0 0,0 0 0 0 0,-1 0 0 0 0,1 0 0 0 0,0-1 0 0 0,-1 1-4 0 0,1 0 2 0 0,0 0 0 0 0,0 0 0 0 0,-1 0 0 0 0,1-1 0 0 0,0 1-1 0 0,-1 0 1 0 0,1 0 0 0 0,0 0 0 0 0,-1 0 0 0 0,1 0 0 0 0,0 0 0 0 0,-1 0 0 0 0,1 0 0 0 0,0 0 0 0 0,-1 0 0 0 0,1 0 0 0 0,0 0 0 0 0,-1 0 0 0 0,1 0 0 0 0,0 0 0 0 0,-1 1 0 0 0,1-1 0 0 0,0 0 0 0 0,-1 0 0 0 0,1 0 0 0 0,0 0 0 0 0,0 1 0 0 0,-1-1 0 0 0,1 0-1 0 0,0 0 1 0 0,0 1 0 0 0,-1-1 0 0 0,1 0 0 0 0,0 0 0 0 0,0 1 0 0 0,0-1 0 0 0,-1 0-2 0 0,-3 8-19 0 0,2-2-14 0 0,-1 1 1 0 0,1 0-1 0 0,0 0 0 0 0,0 0 0 0 0,0 1 1 0 0,1-1-1 0 0,1 0 0 0 0,-1 1 0 0 0,1 0 33 0 0,1-1 6 0 0,0-1-1 0 0,1 0 0 0 0,0 0 0 0 0,0 0 0 0 0,0-1 0 0 0,0 1 0 0 0,1 0 0 0 0,0-1 0 0 0,0 0 1 0 0,1 1-1 0 0,0-1 0 0 0,1 1-5 0 0,3 3 43 0 0,0 0 0 0 0,1-1 0 0 0,0 0 0 0 0,0 0 0 0 0,1-1 0 0 0,-1 0 1 0 0,2-1-1 0 0,-1 0 0 0 0,1-1 0 0 0,0 0 0 0 0,0-1 0 0 0,0 0 0 0 0,0 0 0 0 0,2-1-43 0 0,5 1-334 0 0,0-1-1 0 0,0-1 0 0 0,18 1 335 0 0,-15-3-1796 0 0,1-1 1 0 0,-1 0-1 0 0,3-2 1796 0 0,-6 0-6053 0 0</inkml:trace>
  <inkml:trace contextRef="#ctx0" brushRef="#br2" timeOffset="-214164.382">465 9064 10776 0 0,'0'0'316'0'0,"0"0"-3"0"0,13-6-190 0 0,-7 4 13 0 0,1-1 1 0 0,-1 1 0 0 0,1 1-1 0 0,0-1 1 0 0,0 1 0 0 0,0 1-1 0 0,1-1-136 0 0,52 1 1519 0 0,-28 1-810 0 0,35-1 292 0 0,46 0 1716 0 0,19-6-2717 0 0,176-13 1585 0 0,-228 13-1310 0 0,47-4 49 0 0,-90 7-152 0 0,33 3-172 0 0,6-1 88 0 0,30 0 59 0 0,41 8-147 0 0,-41-2 10 0 0,-21-1-12 0 0,43 1 128 0 0,8-6-126 0 0,96-12 239 0 0,-187 11-190 0 0,-27 2-249 0 0,0-1 1 0 0,0-1 0 0 0,15-3 199 0 0,-31 4-780 0 0,-2 1-55 0 0,3 0-12 0 0</inkml:trace>
  <inkml:trace contextRef="#ctx0" brushRef="#br2" timeOffset="-211023.092">4486 8360 9152 0 0,'2'-8'262'0'0,"0"1"0"0"0,1 0 0 0 0,0 0 0 0 0,0 0 0 0 0,0 0 0 0 0,1 0 0 0 0,0 1 0 0 0,3-4-262 0 0,0-10 2548 0 0,-7 19-2058 0 0,0 1-18 0 0,0 0-6 0 0,0 0-44 0 0,0 0-174 0 0,0 3-178 0 0,-1-1 0 0 0,1 1 0 0 0,-1 0 0 0 0,0-1 0 0 0,0 1 0 0 0,0-1 0 0 0,-1 1-70 0 0,-3 10-9 0 0,2 0 33 0 0,1 0 0 0 0,0 0 0 0 0,1 0 0 0 0,1 0 0 0 0,0 1 0 0 0,1 5-24 0 0,0 16 96 0 0,-1 180 512 0 0,-1-207-349 0 0,0-7 257 0 0,0-15-141 0 0,3 0-203 0 0,0 0 0 0 0,-1 0 0 0 0,-1-8-172 0 0,0 6 48 0 0,1-1 0 0 0,2-8-48 0 0,8-60-642 0 0,-6 44-243 0 0,2 1 0 0 0,1-1 0 0 0,7-18 885 0 0,-11 49 5 0 0,-3 6 23 0 0,1-1 0 0 0,0 0 0 0 0,-1 0 0 0 0,0 0 0 0 0,0 0 0 0 0,-1 0 0 0 0,0 0 0 0 0,1-3-28 0 0,-1 7 92 0 0,0 1 11 0 0,0 0 1 0 0,1 1-18 0 0,4 8-142 0 0,0-1 1 0 0,-1 1-1 0 0,1 0 0 0 0,-2 0 1 0 0,2 4 55 0 0,11 54-147 0 0,-3-19 89 0 0,-10-35 59 0 0,0 0 1 0 0,1 0 0 0 0,4 8-2 0 0,4 9 42 0 0,-7-17-23 0 0,0 0 0 0 0,7 12-19 0 0,-4-9 98 0 0,1 1 1 0 0,-2 0 0 0 0,0 4-99 0 0,-6-20 19 0 0,-1 0 0 0 0,0 0 0 0 0,1 1 0 0 0,-1-1 0 0 0,1 0 0 0 0,-1 0 0 0 0,1 0 0 0 0,-1 0 0 0 0,1 0 0 0 0,0 0 0 0 0,0 0 0 0 0,0 0-19 0 0,0 4 381 0 0,-1-4-247 0 0,0-1 22 0 0,-11 11 656 0 0,5-7-735 0 0,1-1 0 0 0,-1 0 0 0 0,1 0 0 0 0,-1 0 0 0 0,0-1 0 0 0,0 0 0 0 0,0 0 0 0 0,-1-1 0 0 0,1 1 0 0 0,0-1 0 0 0,-6 0-77 0 0,-21 5 105 0 0,-43 13 33 0 0,74-19-233 0 0,-3 3-170 0 0,4-3-5203 0 0,-2-3-201 0 0</inkml:trace>
  <inkml:trace contextRef="#ctx0" brushRef="#br2" timeOffset="-210543.233">4786 8342 7976 0 0,'0'0'174'0'0,"0"0"29"0"0,1 0 14 0 0,-1 0-203 0 0,0 0-1 0 0,1-1 1 0 0,-1 1-1 0 0,0 0 1 0 0,1 0-1 0 0,-1 0 0 0 0,0-1 1 0 0,1 1-1 0 0,-1 0 1 0 0,0 0-1 0 0,0-1 1 0 0,1 1-1 0 0,-1 0 0 0 0,0-1 1 0 0,0 1-1 0 0,1 0 1 0 0,-1 0-1 0 0,0-1 1 0 0,0 1-1 0 0,0-1 0 0 0,0 1 1 0 0,0 0-1 0 0,0-1 1 0 0,0 1-1 0 0,1 0 1 0 0,-1-1-1 0 0,0 1 0 0 0,0-1 1 0 0,0 1-1 0 0,0 0 1 0 0,-1-1-1 0 0,1 1 1 0 0,0 0-1 0 0,0-1 0 0 0,0 1 1 0 0,0-1-14 0 0,0 1 12 0 0,0 0 0 0 0,0 0 0 0 0,0 0 0 0 0,-1-1 0 0 0,1 1 0 0 0,0 0-1 0 0,0 0 1 0 0,0-1 0 0 0,0 1 0 0 0,0 0 0 0 0,0 0 0 0 0,0 0 0 0 0,0-1 0 0 0,0 1 0 0 0,0 0 0 0 0,0 0 0 0 0,0 0 0 0 0,1-1 0 0 0,-1 1 0 0 0,0 0 0 0 0,0 0 0 0 0,0-1 0 0 0,0 1 0 0 0,0 0 0 0 0,0 0 0 0 0,0 0-1 0 0,0 0 1 0 0,1-1 0 0 0,-1 1 0 0 0,0 0 0 0 0,0 0 0 0 0,0 0 0 0 0,0 0 0 0 0,1 0 0 0 0,-1-1 0 0 0,0 1 0 0 0,0 0 0 0 0,0 0 0 0 0,1 0 0 0 0,-1 0 0 0 0,0 0 0 0 0,0 0 0 0 0,1 0-12 0 0,8-3 566 0 0,0 0 0 0 0,0 0 0 0 0,0 1 0 0 0,0 1 0 0 0,1-1 0 0 0,-1 2 0 0 0,1-1 0 0 0,-1 1 0 0 0,4 1-566 0 0,-1-1 427 0 0,19 3 118 0 0,-30-3-443 0 0,11 8 82 0 0,16 8-52 0 0,-16-9-95 0 0,-1-1 0 0 0,0 2 0 0 0,0-1 0 0 0,0 2-37 0 0,-7-5 3 0 0,0 0 1 0 0,-1 0 0 0 0,1 0 0 0 0,-1 1-1 0 0,0-1 1 0 0,0 1 0 0 0,0 0 0 0 0,-1 0-1 0 0,1 0 1 0 0,-1 0 0 0 0,0 0 0 0 0,-1 1-1 0 0,1-1 1 0 0,-1 0 0 0 0,0 1 0 0 0,-1-1 0 0 0,1 3-4 0 0,1 4-8 0 0,-2-8 15 0 0,1 1 0 0 0,0-1 0 0 0,-1 0 0 0 0,0 0 1 0 0,0 1-1 0 0,0-1 0 0 0,-1 0 0 0 0,1 1 0 0 0,-1-1 1 0 0,-1 3-8 0 0,1-5 0 0 0,1 0 0 0 0,0 0 1 0 0,-1-1-1 0 0,1 1 0 0 0,0 0 1 0 0,0 0-1 0 0,0 0 0 0 0,0-1 1 0 0,0 1-1 0 0,1 0 0 0 0,-1 0 0 0 0,1 0 6 0 0,-1 0-1 0 0,0 0 1 0 0,0 0-1 0 0,0 0 1 0 0,0-1-1 0 0,0 1 1 0 0,0 0-1 0 0,0 0 1 0 0,-1 1-6 0 0,0 1 15 0 0,0 1 1 0 0,0-1-1 0 0,1 1 0 0 0,-1-1 1 0 0,1 1-1 0 0,0 0 0 0 0,0 1-15 0 0,1 16 112 0 0,-1-22-107 0 0,0 0 0 0 0,0 0 0 0 0,0 0 0 0 0,0 1 0 0 0,0-1 0 0 0,0 0 1 0 0,0 0-1 0 0,0 0 0 0 0,0 0 0 0 0,0 0 0 0 0,0 1 0 0 0,0-1 1 0 0,1 0-1 0 0,-1 0 0 0 0,0 0 0 0 0,0 0 0 0 0,0 0 0 0 0,0 0 1 0 0,0 0-1 0 0,0 1 0 0 0,0-1 0 0 0,1 0 0 0 0,-1 0 0 0 0,0 0 0 0 0,0 0 1 0 0,0 0-1 0 0,0 0 0 0 0,0 0 0 0 0,1 0 0 0 0,-1 0 0 0 0,0 0 1 0 0,0 0-1 0 0,0 0 0 0 0,0 0 0 0 0,0 0 0 0 0,1 0 0 0 0,-1 0-5 0 0,0 0 4 0 0,0 0-1 0 0,0 0 0 0 0,0 0 1 0 0,-1 0-1 0 0,1 0 0 0 0,0 0 1 0 0,0 0-1 0 0,0 0 0 0 0,0 0 1 0 0,0 0-1 0 0,0 1 0 0 0,0-1 1 0 0,0 0-1 0 0,0 0 0 0 0,0 0 1 0 0,0 0-1 0 0,0 0 0 0 0,0 0 1 0 0,0 0-1 0 0,0 0 0 0 0,0 0 1 0 0,0 0-1 0 0,0 0 0 0 0,0 0 1 0 0,0 0-1 0 0,0 1 0 0 0,0-1 1 0 0,0 0-1 0 0,0 0 0 0 0,0 0 1 0 0,0 0-1 0 0,0 0 0 0 0,0 0 1 0 0,0 0-1 0 0,0 0 0 0 0,0 0 1 0 0,0 0-1 0 0,0 0 0 0 0,0 0 1 0 0,0 1-1 0 0,0-1 0 0 0,0 0 1 0 0,0 0-1 0 0,0 0 0 0 0,0 0 1 0 0,0 0-1 0 0,0 0 0 0 0,0 0 1 0 0,0 0-1 0 0,0 0 0 0 0,0 0 1 0 0,0 0-1 0 0,0 0 0 0 0,0 0 1 0 0,1 0-1 0 0,-1 0 0 0 0,0 0 1 0 0,0 0-5 0 0,0 1 38 0 0,0-1 0 0 0,0 0 0 0 0,0 0 0 0 0,0 0 0 0 0,0 0 0 0 0,0 1-1 0 0,0-1 1 0 0,0 0 0 0 0,0 0 0 0 0,0 0 0 0 0,0 0 0 0 0,0 1 0 0 0,0-1-1 0 0,0 0 1 0 0,0 0 0 0 0,0 0 0 0 0,0 0 0 0 0,0 1 0 0 0,1-1 0 0 0,-1 0-1 0 0,0 0 1 0 0,0 0 0 0 0,0 0 0 0 0,0 0 0 0 0,0 0 0 0 0,0 0 0 0 0,1 1-1 0 0,-1-1 1 0 0,0 0 0 0 0,0 0 0 0 0,0 0 0 0 0,0 0 0 0 0,1 0 0 0 0,-1 0-1 0 0,0 0 1 0 0,0 0 0 0 0,0 0 0 0 0,0 0 0 0 0,1 0-37 0 0,8-10 287 0 0,3-6 43 0 0,-5 3-137 0 0,0 0 0 0 0,0 1 0 0 0,3-3-193 0 0,17-30 286 0 0,22-71 45 0 0,-46 108-319 0 0,-1 1 0 0 0,0 0 1 0 0,0-1-1 0 0,-1 1 0 0 0,0-1 0 0 0,0-4-12 0 0,4-22 44 0 0,-4 31-39 0 0,-1 0-1 0 0,1 0 1 0 0,-1-1-1 0 0,0 1 1 0 0,0 0-1 0 0,0 0 0 0 0,0 0 1 0 0,-1 0-1 0 0,1-1 1 0 0,-1 1-1 0 0,0 0 1 0 0,0-1-5 0 0,0 3 2 0 0,1-1 1 0 0,0 0 0 0 0,0 0 0 0 0,0 0 0 0 0,0 0-1 0 0,0 1 1 0 0,0-1 0 0 0,0-2-3 0 0,1 3 4 0 0,-1 0 0 0 0,0-1 0 0 0,0 1 0 0 0,0 0 0 0 0,0-1 0 0 0,0 1 0 0 0,0 0 0 0 0,0 0 0 0 0,0-1 0 0 0,0 1 0 0 0,-1 0 0 0 0,1-1 0 0 0,-1 1 0 0 0,1 0 0 0 0,-1-1-4 0 0,1 2 1 0 0,-1-1-1 0 0,1 1 0 0 0,0 0 0 0 0,0-1 0 0 0,0 1 1 0 0,-1 0-1 0 0,1-1 0 0 0,0 1 0 0 0,0 0 1 0 0,0-1-1 0 0,0 1 0 0 0,0 0 0 0 0,0-1 0 0 0,0 1 1 0 0,0 0-1 0 0,0-1 0 0 0,0 1 0 0 0,0 0 0 0 0,0-1 1 0 0,0 1-1 0 0,0 0 0 0 0,0-1 0 0 0,0 1 0 0 0,1-8-58 0 0,-1 8-213 0 0,0 0-70 0 0,0 0-824 0 0,1 0-3423 0 0,4 2-1465 0 0</inkml:trace>
  <inkml:trace contextRef="#ctx0" brushRef="#br2" timeOffset="-209786.81">5364 8462 7656 0 0,'0'0'22'0'0,"1"0"1"0"0,-1 0 0 0 0,1 0 0 0 0,0 0-1 0 0,-1 0 1 0 0,1 0 0 0 0,-1 0 0 0 0,1 0-1 0 0,-1 1 1 0 0,1-1 0 0 0,-1 0-1 0 0,1 0 1 0 0,-1 0 0 0 0,1 1 0 0 0,-1-1-1 0 0,1 0 1 0 0,-1 1 0 0 0,0-1 0 0 0,1 0-1 0 0,-1 1 1 0 0,1-1 0 0 0,-1 0-1 0 0,0 1 1 0 0,1-1 0 0 0,-1 1 0 0 0,0-1-1 0 0,1 1 1 0 0,-1-1 0 0 0,0 1 0 0 0,0-1-1 0 0,0 1 1 0 0,1-1 0 0 0,-1 1-1 0 0,0-1 1 0 0,0 1 0 0 0,0 0-23 0 0,-2 22 61 0 0,1-21 30 0 0,1 1 0 0 0,-1-1 0 0 0,1 0 0 0 0,0 0 0 0 0,0 0-1 0 0,0 0 1 0 0,0 0 0 0 0,0 0 0 0 0,1 2-91 0 0,-1-3 52 0 0,1 0 1 0 0,0 1-1 0 0,-1-1 0 0 0,1 0 1 0 0,-1 1-1 0 0,1-1 0 0 0,-1 0 1 0 0,0 1-1 0 0,0-1 0 0 0,0 0 1 0 0,1 1-1 0 0,-1-1 0 0 0,0 0 1 0 0,0 1-1 0 0,-1-1 0 0 0,1 1 0 0 0,0-1 1 0 0,0 0-1 0 0,-1 1 0 0 0,1-1 1 0 0,-1 0-1 0 0,1 0 0 0 0,-1 1 1 0 0,0-1-1 0 0,0 1-52 0 0,1-1 30 0 0,-1 0 1 0 0,1 0-1 0 0,0 0 1 0 0,-1 1-1 0 0,1-1 0 0 0,0 0 1 0 0,0 0-1 0 0,0 0 1 0 0,0 0-1 0 0,0 0 0 0 0,0 0 1 0 0,0 1-1 0 0,0-1 1 0 0,1 0-1 0 0,-1 0 0 0 0,0 0 1 0 0,1 0-1 0 0,-1 0 1 0 0,1 0-1 0 0,-1 0 0 0 0,1 0 1 0 0,0 0-31 0 0,-1 1 47 0 0,1-1 0 0 0,0 1 0 0 0,-1-1 1 0 0,1 1-1 0 0,-1-1 0 0 0,1 1 0 0 0,-1-1 1 0 0,0 1-1 0 0,1 0 0 0 0,-1-1 0 0 0,0 1 0 0 0,0-1 1 0 0,0 2-48 0 0,-4 11 336 0 0,4-12-272 0 0,-1-1 1 0 0,1 1-1 0 0,-1 0 0 0 0,1-1 1 0 0,0 1-1 0 0,0 0 0 0 0,0-1 1 0 0,0 1-1 0 0,0 0 0 0 0,0-1 1 0 0,0 1-1 0 0,0 0 0 0 0,1-1 1 0 0,-1 1-1 0 0,1 1-64 0 0,-1-2 142 0 0,0 0 1 0 0,0 0-1 0 0,0 0 1 0 0,0 0-1 0 0,-1 0 1 0 0,1 0-1 0 0,0 0 1 0 0,0 0-1 0 0,-1 0 1 0 0,1 0-1 0 0,-1-1 1 0 0,1 1-1 0 0,-1 0 1 0 0,1 0-1 0 0,-1 0 1 0 0,1 0-1 0 0,-1-1 1 0 0,0 1-1 0 0,0 0 1 0 0,1 0-1 0 0,-1-1 1 0 0,0 1-1 0 0,0-1 1 0 0,0 1-1 0 0,0 0-142 0 0,0-1 440 0 0,1 0-398 0 0,0 0-1 0 0,-1-1 1 0 0,1 1-1 0 0,0 0 1 0 0,0-1-1 0 0,0 1 0 0 0,0 0 1 0 0,-1-1-1 0 0,1 1 1 0 0,0 0-1 0 0,0 0 1 0 0,-1-1-1 0 0,1 1 0 0 0,0 0 1 0 0,0 0-1 0 0,-1-1 1 0 0,1 1-1 0 0,0 0 1 0 0,-1 0-1 0 0,1 0 0 0 0,0-1 1 0 0,-1 1-1 0 0,1 0 1 0 0,-1 0-1 0 0,1 0 1 0 0,0 0-42 0 0,-1 0 13 0 0,1 0 0 0 0,0 0 0 0 0,-1 0 1 0 0,1-1-1 0 0,-1 1 0 0 0,1 0 1 0 0,0 0-1 0 0,-1 0 0 0 0,1-1 0 0 0,0 1 1 0 0,-1 0-1 0 0,1 0 0 0 0,0-1 1 0 0,-1 1-1 0 0,1 0 0 0 0,0 0 0 0 0,-1-1 1 0 0,1 1-1 0 0,0-1 0 0 0,0 1 1 0 0,0 0-1 0 0,-1-1 0 0 0,1 1 1 0 0,0 0-1 0 0,0-1 0 0 0,0 0-13 0 0,-1-21 605 0 0,2 20-582 0 0,-1 0 0 0 0,1-1 0 0 0,-1 1 0 0 0,1 0 0 0 0,0-1 0 0 0,0 1 0 0 0,0 0 0 0 0,0 0-1 0 0,1 0 1 0 0,-1 0 0 0 0,0 0 0 0 0,1-1-23 0 0,3-4 91 0 0,-1 0-25 0 0,-2 3-47 0 0,0 0 0 0 0,0 0 1 0 0,1 0-1 0 0,-1 1 0 0 0,1-1 0 0 0,0 1 0 0 0,0-1 0 0 0,0 1 0 0 0,1 0-19 0 0,-4 2-18 0 0,1 0 0 0 0,0 1 0 0 0,0-1 0 0 0,-1 0 0 0 0,1 1 0 0 0,-1-1-1 0 0,1 0 1 0 0,0 0 0 0 0,-1 0 0 0 0,0 0 0 0 0,1 1 0 0 0,-1-1 0 0 0,1 0 0 0 0,-1 0-1 0 0,0 0 1 0 0,0 0 0 0 0,0 0 0 0 0,1 0 0 0 0,-1-1 18 0 0,0 1-14 0 0,0 0 0 0 0,0 0 1 0 0,0 0-1 0 0,0 1 0 0 0,0-1 0 0 0,1 0 1 0 0,-1 0-1 0 0,0 0 0 0 0,1 0 1 0 0,-1 0-1 0 0,0 1 0 0 0,1-1 0 0 0,-1 0 1 0 0,1 0-1 0 0,0 1 0 0 0,-1-1 1 0 0,1 0-1 0 0,-1 1 0 0 0,1-1 14 0 0,0 0-23 0 0,-1 1 0 0 0,1-1-1 0 0,-1 1 1 0 0,1-1 0 0 0,-1 1 0 0 0,1 0 0 0 0,-1-1-1 0 0,1 1 1 0 0,0 0 0 0 0,-1-1 0 0 0,1 1 0 0 0,0 0-1 0 0,-1-1 1 0 0,1 1 0 0 0,0 0 0 0 0,-1 0 0 0 0,1 0-1 0 0,0 0 1 0 0,-1 0 0 0 0,1 0 0 0 0,0 0 0 0 0,-1 0-1 0 0,1 0 1 0 0,0 0 0 0 0,-1 0 0 0 0,1 0 0 0 0,0 1-1 0 0,-1-1 1 0 0,1 0 0 0 0,0 0 0 0 0,-1 1 0 0 0,1-1-1 0 0,-1 0 1 0 0,1 1 0 0 0,0-1 0 0 0,-1 0 0 0 0,1 1-1 0 0,-1-1 1 0 0,1 1 0 0 0,-1-1 0 0 0,0 1 0 0 0,1 0-1 0 0,-1-1 1 0 0,1 1 0 0 0,-1-1 0 0 0,0 1-1 0 0,0 0 1 0 0,1-1 0 0 0,-1 1 0 0 0,0-1 0 0 0,0 1-1 0 0,0 0 1 0 0,1 0 0 0 0,-1-1 0 0 0,0 1 0 0 0,0 0-1 0 0,0-1 1 0 0,0 1 0 0 0,0 0 0 0 0,-1-1 0 0 0,1 1-1 0 0,0 0 24 0 0,0 1-35 0 0,1 0 0 0 0,0 1 0 0 0,-1-1 0 0 0,1 0 0 0 0,0 1 0 0 0,0-1 0 0 0,0 0 0 0 0,0 0 0 0 0,0 0 0 0 0,1 0 0 0 0,-1 0-1 0 0,1 0 1 0 0,-1 0 0 0 0,1-1 0 0 0,0 1 0 0 0,0 0 35 0 0,6 6-47 0 0,-8-7 46 0 0,1-1-1 0 0,-1 1 1 0 0,0-1-1 0 0,1 0 1 0 0,-1 1-1 0 0,0-1 1 0 0,0 1-1 0 0,1-1 0 0 0,-1 1 1 0 0,0-1-1 0 0,0 1 1 0 0,0-1-1 0 0,1 1 1 0 0,-1-1-1 0 0,0 1 0 0 0,0-1 1 0 0,0 1-1 0 0,0-1 1 0 0,0 1-1 0 0,0 0 1 0 0,0-1-1 0 0,0 1 0 0 0,0-1 1 0 0,0 1-1 0 0,-1-1 1 0 0,1 1-1 0 0,0-1 1 0 0,0 1-1 0 0,0-1 1 0 0,-1 1-1 0 0,1-1 0 0 0,0 1 1 0 0,0-1-1 0 0,-1 1 1 0 0,1-1 1 0 0,-1 0-3 0 0,1 1 0 0 0,0 0 1 0 0,-1-1-1 0 0,1 1 0 0 0,0-1 1 0 0,-1 1-1 0 0,1 0 0 0 0,0-1 1 0 0,0 1-1 0 0,0-1 0 0 0,0 1 1 0 0,0 0-1 0 0,-1-1 0 0 0,1 1 1 0 0,0 0-1 0 0,0-1 0 0 0,0 1 1 0 0,1 0-1 0 0,-1-1 0 0 0,0 1 1 0 0,0 0-1 0 0,0-1 0 0 0,0 1 1 0 0,1-1-1 0 0,-1 1 3 0 0,4 6-32 0 0,-4-6 29 0 0,1-1 0 0 0,-1 1-1 0 0,1 0 1 0 0,-1 0 0 0 0,0-1 0 0 0,1 1-1 0 0,-1 0 1 0 0,0 0 0 0 0,1 0 0 0 0,-1 0-1 0 0,0-1 1 0 0,0 1 0 0 0,0 0 0 0 0,0 0-1 0 0,0 0 1 0 0,0 0 0 0 0,0 0-1 0 0,0 0 1 0 0,0 0 0 0 0,0 0 0 0 0,0-1-1 0 0,0 1 1 0 0,-1 0 0 0 0,1 0 0 0 0,0 0-1 0 0,-1 0 1 0 0,1 0 3 0 0,-3 11-12 0 0,1-2 25 0 0,-2-5 51 0 0,3-4-43 0 0,0 0 0 0 0,0 0 0 0 0,0-1 0 0 0,0 1 0 0 0,0 0 0 0 0,0-1 0 0 0,0 1 0 0 0,-1-1-1 0 0,1 1 1 0 0,0-1 0 0 0,0 0 0 0 0,-1 1 0 0 0,1-1 0 0 0,0 0 0 0 0,-1 0 0 0 0,1 0 0 0 0,0 0-1 0 0,-1 0-20 0 0,2 0 5 0 0,0 0 0 0 0,0 0-1 0 0,0 0 1 0 0,0 0 0 0 0,0 0-1 0 0,0 0 1 0 0,0 0-1 0 0,0 0 1 0 0,-1 0 0 0 0,1 0-1 0 0,0-1 1 0 0,0 1 0 0 0,0 0-1 0 0,0 0 1 0 0,0 0 0 0 0,0 0-1 0 0,0 0 1 0 0,0 0-1 0 0,0 0 1 0 0,0 0 0 0 0,0 0-1 0 0,0 0 1 0 0,0 0 0 0 0,0 0-1 0 0,0 0 1 0 0,0-1-1 0 0,0 1 1 0 0,0 0 0 0 0,0 0-1 0 0,0 0 1 0 0,0 0 0 0 0,0 0-1 0 0,0 0 1 0 0,0 0-1 0 0,0 0 1 0 0,0 0 0 0 0,0 0-1 0 0,0-1 1 0 0,0 1 0 0 0,0 0-1 0 0,0 0 1 0 0,0 0-1 0 0,0 0 1 0 0,0 0 0 0 0,0 0-1 0 0,0 0 1 0 0,0 0 0 0 0,0 0-1 0 0,0 0 1 0 0,0 0-1 0 0,0 0-4 0 0,6-8 192 0 0,-5 7-163 0 0,0-1 0 0 0,1 1 0 0 0,-1-1 0 0 0,0 0 0 0 0,0 0 0 0 0,0 0 0 0 0,0 0 0 0 0,0 0-29 0 0,-1-1 17 0 0,1 0-1 0 0,0 1 0 0 0,1-1 0 0 0,-1 1 0 0 0,0-1 0 0 0,1 1 1 0 0,-1-1-1 0 0,1 1 0 0 0,1-2-16 0 0,0 1 13 0 0,-1 0-1 0 0,0 0 1 0 0,0 0-1 0 0,0 0 1 0 0,-1 0 0 0 0,2-3-13 0 0,-2 3 6 0 0,1 1 0 0 0,-1-1 1 0 0,1 1-1 0 0,-1-1 0 0 0,1 1 1 0 0,0 0-1 0 0,0 0 0 0 0,0 0 1 0 0,0 0-1 0 0,0 0 0 0 0,1 0-6 0 0,0 0 0 0 0,0-1-1 0 0,0 0 1 0 0,0 0-1 0 0,-1 1 1 0 0,1-2-1 0 0,1-1 1 0 0,-1-1-5 0 0,1 1 1 0 0,-1 0-1 0 0,1 0 0 0 0,1 0 0 0 0,-1 0 0 0 0,1 1 0 0 0,-1 0 0 0 0,1 0 0 0 0,0 0 0 0 0,1 0 0 0 0,-1 1 0 0 0,1 0 0 0 0,-1 0 0 0 0,1 1 0 0 0,0-1 0 0 0,0 1 0 0 0,3 0 5 0 0,-6 2-18 0 0,0-1-1 0 0,0 1 1 0 0,0 1-1 0 0,0-1 1 0 0,0 0-1 0 0,0 1 0 0 0,0 0 1 0 0,0 0-1 0 0,0 0 1 0 0,0 0-1 0 0,-1 0 1 0 0,1 0-1 0 0,0 1 0 0 0,1 0 19 0 0,-2 0 0 0 0,1-1 0 0 0,-1 1 0 0 0,0 0 0 0 0,1-1 0 0 0,-1 1 0 0 0,0 0 0 0 0,0 0 0 0 0,0 1 0 0 0,-1-1 0 0 0,3 3 0 0 0,0 0 0 0 0,0-1 0 0 0,-1 2 0 0 0,1-1 0 0 0,-1 0 0 0 0,0 0 0 0 0,-1 1 0 0 0,1 0 0 0 0,-1 0 0 0 0,0-1 0 0 0,0 3 0 0 0,-1 2-52 0 0,-1-7-16 0 0,0-1-1 0 0,0 0 1 0 0,1 1 0 0 0,-1-1-1 0 0,1 0 1 0 0,0 1 0 0 0,-1-1-1 0 0,1 0 1 0 0,0 0 0 0 0,0 0-1 0 0,1 2 69 0 0,2 3-4177 0 0,-4 0-1433 0 0</inkml:trace>
  <inkml:trace contextRef="#ctx0" brushRef="#br2" timeOffset="-209432.541">6094 8409 12064 0 0,'0'0'273'0'0,"0"0"40"0"0,0 0 21 0 0,0 0-44 0 0,12-2-106 0 0,20-14 3423 0 0,10-9-3607 0 0,0 2 604 0 0,-32 18-566 0 0,0 1 0 0 0,0 1-1 0 0,0 0 1 0 0,1 0 0 0 0,0 1 0 0 0,-1 1 0 0 0,1 0 0 0 0,0 0 0 0 0,0 1-1 0 0,4 0-37 0 0,-8 1 0 0 0,1 0 0 0 0,-1 0 0 0 0,0 1 0 0 0,0 0 0 0 0,-1 0 0 0 0,1 1 0 0 0,0-1 0 0 0,-1 2 0 0 0,1-1 0 0 0,-1 1 0 0 0,0 0 0 0 0,0 0 0 0 0,5 4 0 0 0,57 32 92 0 0,-65-38-71 0 0,-1 0-1 0 0,1-1 0 0 0,-1 1 0 0 0,1-1 0 0 0,0 0 0 0 0,0 1 1 0 0,0-1-1 0 0,0 0 0 0 0,-1-1 0 0 0,1 1 0 0 0,1-1 0 0 0,-1 1 0 0 0,0-1 1 0 0,0 0-1 0 0,0 0 0 0 0,0 0 0 0 0,0 0 0 0 0,0-1 0 0 0,0 1-20 0 0,24-9-5066 0 0,-18 4-718 0 0</inkml:trace>
  <inkml:trace contextRef="#ctx0" brushRef="#br2" timeOffset="-208309.93">7407 8109 10912 0 0,'0'0'248'0'0,"0"0"34"0"0,0 0 20 0 0,0 0-38 0 0,0 0-112 0 0,0 0 162 0 0,0 0 94 0 0,0 0 22 0 0,0 0-41 0 0,0 9-45 0 0,-1 15 355 0 0,0-16-382 0 0,1 0 1 0 0,0 0-1 0 0,1 8-317 0 0,3 47 1209 0 0,-4-46-845 0 0,1-1-1 0 0,0 0 1 0 0,1 1-1 0 0,4 11-363 0 0,2 26 800 0 0,-8-31-604 0 0,0-20-182 0 0,-1-1-1 0 0,1 1 1 0 0,0 0-1 0 0,0-1 1 0 0,0 1-1 0 0,0 0 0 0 0,1 0 1 0 0,-1-1-1 0 0,1 1 1 0 0,-1-1-1 0 0,1 1 1 0 0,1 1-14 0 0,-2 13-302 0 0,0-13-2432 0 0,0-4-3291 0 0</inkml:trace>
  <inkml:trace contextRef="#ctx0" brushRef="#br2" timeOffset="-207983.509">7681 8206 11256 0 0,'0'0'256'0'0,"0"0"34"0"0,-3 15 393 0 0,-18 62-598 0 0,15-51 193 0 0,-5 22 138 0 0,10-44-369 0 0,1-1-1 0 0,0 1 0 0 0,0 0 1 0 0,0 0-1 0 0,0-1 0 0 0,0 1 1 0 0,1 0-1 0 0,0-1 0 0 0,0 1 1 0 0,1 3-47 0 0,-2-6 51 0 0,1 1 0 0 0,0-1 0 0 0,-1 0 0 0 0,1 0 1 0 0,0 1-1 0 0,0-1 0 0 0,0 0 0 0 0,0 0 0 0 0,0 0 0 0 0,0 0 1 0 0,0 0-1 0 0,0 0 0 0 0,1 0 0 0 0,-1 0 0 0 0,0-1 1 0 0,0 1-1 0 0,1 0 0 0 0,-1-1 0 0 0,1 1-51 0 0,1 0 53 0 0,-1-1 0 0 0,1 1 0 0 0,0-1 0 0 0,-1 0 0 0 0,1 0-1 0 0,0 0 1 0 0,-1 0 0 0 0,1-1 0 0 0,0 1 0 0 0,1-1-53 0 0,4-1 86 0 0,0-1-1 0 0,0 0 1 0 0,0 0 0 0 0,-1-1 0 0 0,1 0 0 0 0,2-2-86 0 0,-5 3 38 0 0,0-1 0 0 0,-1 1 0 0 0,0-1 0 0 0,0 0 0 0 0,0 0 0 0 0,0 0 0 0 0,0-1 0 0 0,-1 0 1 0 0,0 1-1 0 0,0-1 0 0 0,0-1-38 0 0,2-4 61 0 0,-1 0 0 0 0,0 0 0 0 0,-1 0 1 0 0,0-1-1 0 0,0-3-61 0 0,-2 9 15 0 0,-1 0 0 0 0,1 0 0 0 0,-1 0 0 0 0,0 0 0 0 0,-1 1-1 0 0,1-1 1 0 0,-1 0 0 0 0,0 0 0 0 0,0 0 0 0 0,0 0 0 0 0,-1 1 0 0 0,-1-4-15 0 0,2 6-4 0 0,0 0 0 0 0,0-1 1 0 0,0 1-1 0 0,0 0 0 0 0,0 0 0 0 0,-1 0 0 0 0,1 0 1 0 0,-1 1-1 0 0,1-1 0 0 0,-1 0 0 0 0,0 1 0 0 0,0-1 0 0 0,0 1 1 0 0,0-1-1 0 0,0 1 0 0 0,0 0 0 0 0,0 0 0 0 0,0 0 1 0 0,-1 0-1 0 0,1 0 0 0 0,0 0 0 0 0,-1 1 0 0 0,1-1 0 0 0,0 1 1 0 0,-1 0-1 0 0,0-1 4 0 0,-10 5-885 0 0,7 1-3703 0 0,3 0-184 0 0</inkml:trace>
  <inkml:trace contextRef="#ctx0" brushRef="#br2" timeOffset="-207633.534">8081 8204 12528 0 0,'0'0'281'0'0,"0"0"40"0"0,0 0 22 0 0,-12 6 80 0 0,5 1-420 0 0,0 0 0 0 0,1 0 0 0 0,0 0 0 0 0,0 1 1 0 0,1 0-1 0 0,0 0 0 0 0,1 0 0 0 0,-2 4-3 0 0,4-8 31 0 0,0 0-1 0 0,1 1 1 0 0,-1-1-1 0 0,1 1 1 0 0,0 0-1 0 0,0-1 1 0 0,0 1-1 0 0,1 0 1 0 0,0-1-1 0 0,0 1 1 0 0,0 0-1 0 0,0-1 1 0 0,1 1-1 0 0,0 0 1 0 0,0-1-1 0 0,0 1 1 0 0,1 3-31 0 0,-1-6 43 0 0,1 0 1 0 0,-1 0 0 0 0,0 0 0 0 0,1 0 0 0 0,-1 0 0 0 0,1 0-1 0 0,0 0 1 0 0,0 0 0 0 0,-1 0 0 0 0,1-1 0 0 0,0 1-1 0 0,0-1 1 0 0,1 1 0 0 0,-1-1 0 0 0,0 0 0 0 0,0 0 0 0 0,1 0-1 0 0,-1 0 1 0 0,1-1 0 0 0,1 2-44 0 0,0-2 48 0 0,0 1 0 0 0,0-1 1 0 0,0 1-1 0 0,0-1 0 0 0,-1 0 0 0 0,1-1 0 0 0,0 1 0 0 0,0-1 1 0 0,0 1-1 0 0,-1-1 0 0 0,1 0 0 0 0,0-1 0 0 0,1 0-48 0 0,7-3 129 0 0,-1 0 0 0 0,0-1-1 0 0,0-1 1 0 0,8-6-129 0 0,-15 9 39 0 0,0 0-1 0 0,0 0 1 0 0,0 0-1 0 0,0 0 1 0 0,-1 0-1 0 0,0-1 1 0 0,0 0-1 0 0,0 1 1 0 0,0-1-1 0 0,-1 0 1 0 0,0 0-1 0 0,1-3-38 0 0,-1 1 60 0 0,0-1 0 0 0,0 0 0 0 0,-1 0 0 0 0,0 0 0 0 0,0 0-1 0 0,-1 0 1 0 0,0 0 0 0 0,-1 0 0 0 0,0-1 0 0 0,0 1-60 0 0,1 6-69 0 0,0-1 0 0 0,-1 1 0 0 0,0-1 0 0 0,1 1 0 0 0,-1-1 0 0 0,0 1 0 0 0,0 0 0 0 0,0-1 0 0 0,0 1 0 0 0,-1 0 0 0 0,1 0 0 0 0,0 0 0 0 0,-1 0 0 0 0,0 0 0 0 0,1 0 0 0 0,-1 0 0 0 0,0 1 0 0 0,0-1 1 0 0,0 0-1 0 0,0 1 0 0 0,0 0 0 0 0,-1-1 0 0 0,1 1 0 0 0,0 0 0 0 0,-1 0 0 0 0,1 0 0 0 0,0 1 0 0 0,-1-1 0 0 0,1 1 0 0 0,-1-1 0 0 0,1 1 0 0 0,-1 0 0 0 0,-1 0 69 0 0,-2 0-3786 0 0,-1 2-1150 0 0</inkml:trace>
  <inkml:trace contextRef="#ctx0" brushRef="#br2" timeOffset="-207246.338">8490 8141 13184 0 0,'0'0'298'0'0,"-10"10"730"0"0,-34 38-677 0 0,30-35-92 0 0,0 2 1 0 0,2-1 0 0 0,-6 10-260 0 0,11-13 95 0 0,3-8-59 0 0,1 1 0 0 0,0 0-1 0 0,1 1 1 0 0,-1-1 0 0 0,1 0 0 0 0,0 1-1 0 0,0 0 1 0 0,0-1 0 0 0,1 1-1 0 0,0 0 1 0 0,0 0 0 0 0,0 0 0 0 0,0 1-36 0 0,1-5 17 0 0,0-1 0 0 0,0 1 0 0 0,0 0 1 0 0,0 0-1 0 0,0 0 0 0 0,1 0 0 0 0,-1 0 1 0 0,0 0-1 0 0,1 0 0 0 0,-1 0 0 0 0,0 0 1 0 0,1-1-1 0 0,-1 1 0 0 0,1 0 0 0 0,-1 0 1 0 0,1 0-1 0 0,-1-1 0 0 0,1 1 0 0 0,0 0 0 0 0,-1-1 1 0 0,1 1-1 0 0,0-1 0 0 0,0 1 0 0 0,0 0-17 0 0,1 0 36 0 0,0 0 0 0 0,0-1-1 0 0,0 1 1 0 0,0 0 0 0 0,0-1-1 0 0,0 0 1 0 0,0 1-1 0 0,1-1 1 0 0,-1 0 0 0 0,0 0-1 0 0,0 0-35 0 0,5-1 78 0 0,-1 0 0 0 0,1 0 0 0 0,-1 0 0 0 0,0 0 0 0 0,0-1 0 0 0,0 0 0 0 0,1-1-78 0 0,-1 0 61 0 0,0-1 0 0 0,-1 0-1 0 0,0 0 1 0 0,0 0-1 0 0,0-1 1 0 0,0 1-1 0 0,-1-1 1 0 0,1 0 0 0 0,-1-1-1 0 0,0 1 1 0 0,-1-1-1 0 0,0 1 1 0 0,0-1-1 0 0,0 0 1 0 0,0 0-1 0 0,-1-1 1 0 0,0 1 0 0 0,0 0-1 0 0,-1-1 1 0 0,0 1-1 0 0,0-1 1 0 0,0 0-1 0 0,-1 1 1 0 0,0-1 0 0 0,0 1-1 0 0,-1-2-60 0 0,0 1 24 0 0,-1 0 1 0 0,0 0-1 0 0,0 0 0 0 0,0 0 0 0 0,-1 0 0 0 0,0 1 1 0 0,0-1-1 0 0,-1 1 0 0 0,0 0 0 0 0,-1-1-24 0 0,2 4-22 0 0,0-1 0 0 0,0 1 0 0 0,0 0 0 0 0,-1 0 0 0 0,0 0 0 0 0,1 1 0 0 0,-1-1 0 0 0,0 1 0 0 0,0 0 0 0 0,0 0 0 0 0,-1 0 0 0 0,1 1 0 0 0,0-1 0 0 0,-1 1-1 0 0,1 0 1 0 0,-3 0 22 0 0,-4 0-584 0 0,0 0 0 0 0,0 0 0 0 0,-1 1 0 0 0,1 1 584 0 0,-5 1-6047 0 0</inkml:trace>
  <inkml:trace contextRef="#ctx0" brushRef="#br2" timeOffset="-206381.045">8890 8323 8808 0 0,'0'0'197'0'0,"0"0"24"0"0,0 0 19 0 0,1 0-29 0 0,0 0-170 0 0,0 1-1 0 0,0-1 1 0 0,-1 0-1 0 0,1 0 1 0 0,0 1-1 0 0,0-1 1 0 0,0 0-1 0 0,-1 1 1 0 0,1-1-1 0 0,0 1 1 0 0,-1-1-1 0 0,1 1 1 0 0,0-1-1 0 0,-1 1 1 0 0,1 0-1 0 0,-1-1 1 0 0,1 1-1 0 0,-1 0 1 0 0,1 0-41 0 0,2 2 626 0 0,-3-2-158 0 0,0-1 48 0 0,0 0 11 0 0,0 0 7 0 0,0 0 29 0 0,0 0 12 0 0,0 0 1 0 0,0 0-26 0 0,9-3 298 0 0,-7 1-765 0 0,0 1 1 0 0,0-1-1 0 0,0 1 0 0 0,0-1 1 0 0,-1 0-1 0 0,1 1 0 0 0,0-1 0 0 0,-1 0 1 0 0,0 0-1 0 0,1 0 0 0 0,-1-1 1 0 0,0 1-1 0 0,1-1-83 0 0,11-35 229 0 0,-4 12-48 0 0,27-78-119 0 0,-24 66-48 0 0,-11 35-17 0 0,5-15-20 0 0,1 0-1 0 0,0 0 1 0 0,1 0-1 0 0,7-8 24 0 0,-14 25-77 0 0,-1 1-19 0 0,6 19-180 0 0,0-5 182 0 0,7 67 19 0 0,-10-52 49 0 0,2 0 1 0 0,1-1-1 0 0,8 21 26 0 0,-13-46 13 0 0,1 0 0 0 0,0 0 0 0 0,1 0 0 0 0,-1-1 0 0 0,0 1 0 0 0,1 0 0 0 0,2 1-13 0 0,-4-3 88 0 0,9-1 271 0 0,-8 0-314 0 0,1-1 0 0 0,-1 1 0 0 0,0-1 0 0 0,1 0 0 0 0,-1 1 0 0 0,0-1 1 0 0,0 0-1 0 0,1-1 0 0 0,-1 1 0 0 0,0 0 0 0 0,0-1 0 0 0,0 1 0 0 0,0-1 0 0 0,-1 1 0 0 0,1-1 1 0 0,1-1-46 0 0,6-7 119 0 0,-1-1 0 0 0,5-7-119 0 0,-5 8 110 0 0,39-64 46 0 0,-16 23-88 0 0,-19 32-69 0 0,-7 10-1 0 0,0 1 0 0 0,1 0 0 0 0,-1 0 0 0 0,1 0 0 0 0,1 1 0 0 0,0 0-1 0 0,5-5 3 0 0,12-1-162 0 0,-23 13 154 0 0,1 0 0 0 0,-1 0 0 0 0,1 0 1 0 0,-1 1-1 0 0,0-1 0 0 0,1 0 0 0 0,-1 1 0 0 0,0-1 1 0 0,1 1-1 0 0,-1-1 0 0 0,0 1 0 0 0,0-1 0 0 0,0 1 1 0 0,1 0-1 0 0,0 1 8 0 0,-2-2-1 0 0,2 1 8 0 0,-1 1 0 0 0,1 0 0 0 0,0 0 0 0 0,-1-1 0 0 0,1 1-1 0 0,-1 0 1 0 0,0 0 0 0 0,0 0 0 0 0,0 1 0 0 0,0-1-1 0 0,1 2-6 0 0,7 26 61 0 0,-4 2 157 0 0,-1 0 0 0 0,-1 0 0 0 0,-2 0 0 0 0,-2 14-218 0 0,1-12 139 0 0,0 5-1654 0 0,0-39 923 0 0</inkml:trace>
  <inkml:trace contextRef="#ctx0" brushRef="#br2" timeOffset="-205867.805">9653 7938 9528 0 0,'0'0'216'0'0,"0"0"32"0"0,0 0 10 0 0,-2 5 12 0 0,-4 33 2419 0 0,0 17-2689 0 0,3-25 1568 0 0,-2 0 0 0 0,-1 3-1568 0 0,-16 95 1729 0 0,20-116-1633 0 0,1 0 0 0 0,0 0-1 0 0,0-1-95 0 0,-2 27 206 0 0,2-35-197 0 0,1-1-1 0 0,0 0 0 0 0,0 0 1 0 0,0 0-1 0 0,0 0 0 0 0,1 0 0 0 0,-1 0 1 0 0,1 1-9 0 0,1 9 8 0 0,-1-6 45 0 0,0-5-22 0 0,7-1-1698 0 0,0-5-4464 0 0</inkml:trace>
  <inkml:trace contextRef="#ctx0" brushRef="#br2" timeOffset="-205593.817">9922 7979 12496 0 0,'0'15'945'0'0,"0"2"-719"0"0,0 17 0 0 0,-1 1-1 0 0,-2-1 1 0 0,-3 14-226 0 0,-22 64 792 0 0,25-98-860 0 0,-2 0 0 0 0,0 0 1 0 0,-2 4 67 0 0,6-13-3596 0 0,1-4-1277 0 0</inkml:trace>
  <inkml:trace contextRef="#ctx0" brushRef="#br2" timeOffset="-205415.882">9629 8173 11408 0 0,'15'-5'778'0'0,"-11"3"-757"0"0,1 1-1 0 0,0 0 0 0 0,0 0 1 0 0,-1 0-1 0 0,4 0-20 0 0,13-3 281 0 0,-6 1-93 0 0,1 1 0 0 0,-1 0 0 0 0,0 1 0 0 0,1 1 0 0 0,-1 0 0 0 0,1 1 0 0 0,0 1-188 0 0,40 0 107 0 0,-42-2-1038 0 0,-1 0-3722 0 0</inkml:trace>
  <inkml:trace contextRef="#ctx0" brushRef="#br2" timeOffset="-205040.948">10018 8096 12264 0 0,'0'0'273'0'0,"0"0"40"0"0,8-1 326 0 0,0 0-619 0 0,47-7 2468 0 0,1 2 1 0 0,26 2-2489 0 0,-75 4-16 0 0,1 1 0 0 0,0-1 1 0 0,-1 2-1 0 0,1-1 0 0 0,-1 1 0 0 0,0 0 0 0 0,4 2 16 0 0,0 2 1 0 0,-9-3 3 0 0,-2-1 2 0 0,1-1 6 0 0,-1 0-1 0 0,1 0 0 0 0,0 0 1 0 0,0 0-1 0 0,-1 0 1 0 0,1 0-1 0 0,-1 0 1 0 0,1 1-1 0 0,-1-1 0 0 0,1 0 1 0 0,-1 0-1 0 0,0 1 1 0 0,0-1-1 0 0,0 0 1 0 0,0 1-1 0 0,0-1 0 0 0,0 0 1 0 0,0 0-1 0 0,0 1-11 0 0,0 1 5 0 0,-1 0-1 0 0,0-1 0 0 0,0 1 1 0 0,0 0-1 0 0,0-1 0 0 0,0 1 1 0 0,0 0-1 0 0,-2 1-4 0 0,-3 5 18 0 0,-1-1 1 0 0,0 0-1 0 0,0 0 0 0 0,-4 3-18 0 0,-25 25 176 0 0,-28 39-176 0 0,61-71 2 0 0,-1 1 0 0 0,0 0 0 0 0,0 0 0 0 0,1 0 0 0 0,0 1 0 0 0,0-1 0 0 0,0 1 0 0 0,0 2-2 0 0,3-8 8 0 0,0 1 0 0 0,0-1-1 0 0,-1 0 1 0 0,1 1 0 0 0,0-1-1 0 0,0 1 1 0 0,0-1-1 0 0,0 0 1 0 0,1 1 0 0 0,-1-1-1 0 0,0 1 1 0 0,0-1 0 0 0,0 0-1 0 0,0 1 1 0 0,0-1-1 0 0,0 1 1 0 0,1-1 0 0 0,-1 0-1 0 0,0 1 1 0 0,0-1 0 0 0,0 0-1 0 0,1 1 1 0 0,-1-1-1 0 0,0 0 1 0 0,1 0 0 0 0,-1 1-1 0 0,0-1 1 0 0,1 0 0 0 0,-1 0-1 0 0,0 1 1 0 0,1-1-1 0 0,-1 0 1 0 0,0 0 0 0 0,1 0-1 0 0,-1 0 1 0 0,0 0 0 0 0,1 1-1 0 0,-1-1 1 0 0,1 0-8 0 0,15 3 118 0 0,31 5 117 0 0,-31-8-173 0 0,-11 1-51 0 0,1-1 0 0 0,-1 0 1 0 0,1-1-1 0 0,-1 1 0 0 0,1-1 0 0 0,0 0-11 0 0,24-3 207 0 0,-4 2-1109 0 0,-10-4-3834 0 0,-6 0-1396 0 0</inkml:trace>
  <inkml:trace contextRef="#ctx0" brushRef="#br2" timeOffset="-204747.013">10121 8234 15320 0 0,'1'-1'117'0'0,"0"0"0"0"0,1 0 0 0 0,-1 0 0 0 0,0 0 0 0 0,1 0 0 0 0,-1 1 1 0 0,1-1-1 0 0,-1 1 0 0 0,1-1 0 0 0,-1 1 0 0 0,1-1 0 0 0,-1 1 0 0 0,1 0 1 0 0,1-1-118 0 0,27 0-1 0 0,-14 1 41 0 0,59-7 1576 0 0,1 4 0 0 0,60 5-1616 0 0,-91-1 268 0 0,-6 1-1220 0 0,-14 0-3889 0 0,-9 2-1473 0 0</inkml:trace>
  <inkml:trace contextRef="#ctx0" brushRef="#br2" timeOffset="-203979.627">4640 9133 11488 0 0,'0'0'264'0'0,"0"0"34"0"0,-4 5 297 0 0,-3 7-160 0 0,0-1-1 0 0,0 1 1 0 0,1 1 0 0 0,0-1-1 0 0,1 1 1 0 0,-3 12-435 0 0,1 3 1521 0 0,2 1-1 0 0,-2 16-1520 0 0,6-17 573 0 0,1-21-458 0 0,-1 0 0 0 0,1-1 0 0 0,-1 1 0 0 0,0 0 0 0 0,-1 0-1 0 0,1 0 1 0 0,-4 5-115 0 0,5-11 91 0 0,0-1-22 0 0,0 0 1 0 0,0 0 15 0 0,0 0-16 0 0,1 0-94 0 0,-1 0-1 0 0,1 1 0 0 0,-1-1 1 0 0,1 0-1 0 0,-1 0 1 0 0,1 0-1 0 0,0 0 0 0 0,-1 0 1 0 0,1-1-1 0 0,-1 1 0 0 0,1 0 1 0 0,-1 0-1 0 0,1 0 0 0 0,-1 0 1 0 0,1-1-1 0 0,-1 1 0 0 0,1 0 26 0 0,4-9-1532 0 0,-1 2-2599 0 0,1-3-1873 0 0</inkml:trace>
  <inkml:trace contextRef="#ctx0" brushRef="#br2" timeOffset="-203675.843">4680 9106 9704 0 0,'0'0'216'0'0,"0"0"32"0"0,0 0 13 0 0,1 1-9 0 0,2 3-184 0 0,-1 1-1 0 0,1 0 1 0 0,-1-1-1 0 0,0 1 1 0 0,-1 0-1 0 0,1 0 1 0 0,-1 0-1 0 0,0 0 1 0 0,0 1-1 0 0,0 2-67 0 0,4 22 437 0 0,18 75-30 0 0,-12-70-290 0 0,-5-18-42 0 0,-1-1-1 0 0,-1 1 1 0 0,0 1-75 0 0,0 16 1297 0 0,-4-33-1232 0 0,0 0 0 0 0,-1 0 0 0 0,1-1-1 0 0,0 1 1 0 0,-1 0 0 0 0,1 0 0 0 0,0-1 0 0 0,-1 1-1 0 0,1 0 1 0 0,-1 0 0 0 0,1-1 0 0 0,-1 1 0 0 0,1-1-1 0 0,-1 1 1 0 0,0 0 0 0 0,1-1 0 0 0,-1 1 0 0 0,0-1-1 0 0,1 0 1 0 0,-1 1 0 0 0,0-1 0 0 0,0 1-65 0 0,-16 5 584 0 0,-16-3-150 0 0,0-2 0 0 0,-2-1-434 0 0,13 0-552 0 0,21 0 73 0 0,1 0-960 0 0,0 0-3751 0 0</inkml:trace>
  <inkml:trace contextRef="#ctx0" brushRef="#br2" timeOffset="-203262.787">4936 9106 11544 0 0,'0'0'264'0'0,"0"0"34"0"0,2 0 20 0 0,2 0-244 0 0,1 0 1 0 0,-1 1 0 0 0,0-1-1 0 0,0 1 1 0 0,3 1-75 0 0,8 5 11 0 0,-12-3-12 0 0,-1-1 2 0 0,1-1 2 0 0,0 0 10 0 0,-1 0 0 0 0,1 0 0 0 0,0 1 0 0 0,-1-1 0 0 0,1 1 0 0 0,-1 0 0 0 0,0-1 0 0 0,1 1 0 0 0,-1 0 0 0 0,-1 0 1 0 0,1 1-1 0 0,1 1-13 0 0,29 54 1358 0 0,-10-22-677 0 0,-4-8-64 0 0,1 2-24 0 0,-12-20-305 0 0,0 1-1 0 0,-1-1 0 0 0,0 1 0 0 0,-1 0 1 0 0,0 1-1 0 0,2 9-287 0 0,-7-21-31 0 0,-2 6 698 0 0,5-10-200 0 0,7-10 16 0 0,3-11 44 0 0,-5 10-210 0 0,0 0-1 0 0,3-10-316 0 0,0 1 181 0 0,-8 18-164 0 0,-1 1-1 0 0,0 0 1 0 0,0-1-1 0 0,0 1 0 0 0,0-1 1 0 0,-1 0-1 0 0,0 1 0 0 0,1-5-16 0 0,7-34 67 0 0,-7 35-57 0 0,0 1 1 0 0,0-1-1 0 0,-1 1 1 0 0,0-1-1 0 0,0 1 1 0 0,0-1-1 0 0,-2-3-10 0 0,1-56 84 0 0,1 33-98 0 0,-1 27-42 0 0,1-1-1 0 0,-1 1 1 0 0,-1 0-1 0 0,0-2 57 0 0,1 8-13 0 0,0 0-1 0 0,1 0 0 0 0,-1 0 1 0 0,0 0-1 0 0,0 0 0 0 0,0 0 0 0 0,1 0 1 0 0,-1 0-1 0 0,0 0 0 0 0,1 0 1 0 0,-1 0-1 0 0,1 0 0 0 0,-1 0 14 0 0,0 1-43 0 0,1 0 1 0 0,-1 0-1 0 0,0-1 0 0 0,0 1 0 0 0,0 0 0 0 0,1 0 0 0 0,-1 0 0 0 0,0-1 0 0 0,0 1 1 0 0,0 0-1 0 0,0 0 0 0 0,0-1 0 0 0,1 1 0 0 0,-1 0 0 0 0,0-1 0 0 0,0 1 1 0 0,0 0-1 0 0,0 0 0 0 0,0-1 0 0 0,0 1 0 0 0,0 0 0 0 0,0-1 0 0 0,0 1 0 0 0,0 0 1 0 0,0 0-1 0 0,0-1 0 0 0,0 1 0 0 0,0 0 0 0 0,0 0 0 0 0,-1-1 0 0 0,1 1 0 0 0,0 0 1 0 0,0-1-1 0 0,0 1 0 0 0,0 0 0 0 0,0 0 0 0 0,-1 0 0 0 0,1-1 0 0 0,0 1 0 0 0,0 0 1 0 0,0 0-1 0 0,-1-1 43 0 0,0 1-4683 0 0,1 0-1487 0 0</inkml:trace>
  <inkml:trace contextRef="#ctx0" brushRef="#br2" timeOffset="-201680.382">6169 9382 14568 0 0,'0'0'330'0'0,"0"0"45"0"0,0 0 20 0 0,0 0-38 0 0,12-10-214 0 0,-3 4-37 0 0,0-1 0 0 0,-1 0 1 0 0,3-4-107 0 0,-4 4 180 0 0,0 1 0 0 0,0 0 0 0 0,0 0 0 0 0,1 1 0 0 0,0-1 0 0 0,2 1-180 0 0,5-3 61 0 0,1 1-1 0 0,0 1 0 0 0,0 0 0 0 0,0 2 0 0 0,1 0 1 0 0,0 0-1 0 0,3 1-60 0 0,-14 3 2 0 0,-1 0 0 0 0,1 0 0 0 0,-1 1 0 0 0,0 0 0 0 0,1 0 0 0 0,-1 0 0 0 0,0 1 0 0 0,2 0-2 0 0,40 18 239 0 0,-47-20-232 0 0,7 4 62 0 0,0 0 0 0 0,-1 0 0 0 0,0 1 0 0 0,0 0-69 0 0,-2-2 30 0 0,1 1-1 0 0,-1-1 1 0 0,1 0 0 0 0,0 0-1 0 0,-1-1 1 0 0,1 1 0 0 0,1-1-1 0 0,-1 0 1 0 0,2 0-30 0 0,2 0 267 0 0,1 0 0 0 0,0-1-1 0 0,0-1 1 0 0,0 1 0 0 0,0-2 0 0 0,-1 1-1 0 0,2-1-266 0 0,15-4-1813 0 0,24-6 1813 0 0,-22 4-3988 0 0,-15 4-2400 0 0</inkml:trace>
  <inkml:trace contextRef="#ctx0" brushRef="#br2" timeOffset="-200895.96">7498 9058 10224 0 0,'0'0'230'0'0,"0"0"30"0"0,0 0 19 0 0,0 0-30 0 0,0 2-158 0 0,4 15 779 0 0,-1 0 0 0 0,0 0-1 0 0,-2 0 1 0 0,0 0 0 0 0,-1 1 0 0 0,0-1 0 0 0,-3 13-870 0 0,0 34 1236 0 0,5-30-693 0 0,-1-25-417 0 0,0-1-1 0 0,0 1 1 0 0,-2 0-1 0 0,1 6-125 0 0,-1-9-61 0 0,1 0 0 0 0,0 0-1 0 0,1 1 1 0 0,-1-1 0 0 0,1 0-1 0 0,0 0 1 0 0,1 0 0 0 0,1 4 61 0 0,1 6-4564 0 0,-3-8-1725 0 0</inkml:trace>
  <inkml:trace contextRef="#ctx0" brushRef="#br2" timeOffset="-200133.769">8069 9325 10280 0 0,'0'0'230'0'0,"0"0"30"0"0,0 0 20 0 0,0 0-25 0 0,0 0-96 0 0,0 0 135 0 0,1 1 1 0 0,-1-1-1 0 0,1 1 1 0 0,-1-1 0 0 0,1 1-1 0 0,-1-1 1 0 0,1 1-1 0 0,0-1 1 0 0,-1 1-1 0 0,1-1 1 0 0,0 0 0 0 0,-1 1-1 0 0,1-1 1 0 0,0 0-1 0 0,-1 0 1 0 0,1 1-295 0 0,3-4 133 0 0,-1 0 1 0 0,0 0-1 0 0,-1 0 1 0 0,1 0-1 0 0,-1-1 0 0 0,1 1 1 0 0,-1-1-1 0 0,0 1 1 0 0,0-1-1 0 0,0 0 0 0 0,-1 0 1 0 0,0 0-1 0 0,1 0 1 0 0,-1-3-134 0 0,4-11 190 0 0,-2-1 0 0 0,2-11-190 0 0,5-29 14 0 0,-7 35-76 0 0,1 1 0 0 0,1 0 0 0 0,2-4 62 0 0,-5 19-54 0 0,-1 6 37 0 0,-1-1 0 0 0,1 1-1 0 0,0-1 1 0 0,0 1 0 0 0,0-1-1 0 0,0 1 1 0 0,1-1 0 0 0,-1 1-1 0 0,1 0 1 0 0,-1 0 0 0 0,1 0-1 0 0,0 0 1 0 0,0 0 0 0 0,-1 0-1 0 0,2 0 1 0 0,-1 1 0 0 0,0-1-1 0 0,2-1 18 0 0,-3 3-9 0 0,0 0-1 0 0,-1 0 0 0 0,1 0 0 0 0,-1 0 1 0 0,1 0-1 0 0,0 1 0 0 0,-1-1 0 0 0,1 0 1 0 0,-1 0-1 0 0,1 0 0 0 0,0 0 1 0 0,-1 1-1 0 0,1-1 0 0 0,-1 0 0 0 0,1 1 1 0 0,-1-1-1 0 0,1 0 0 0 0,-1 1 0 0 0,1-1 1 0 0,-1 1-1 0 0,1-1 0 0 0,-1 1 0 0 0,0-1 1 0 0,1 1-1 0 0,-1-1 10 0 0,9 14-146 0 0,-8-13 127 0 0,6 11-102 0 0,16 30-155 0 0,2 6 276 0 0,-23-42 12 0 0,1-1 0 0 0,0 0 1 0 0,0 0-1 0 0,1 0 0 0 0,-1 0 0 0 0,1 0 0 0 0,0-1 0 0 0,0 0 0 0 0,1 0 0 0 0,-1 0 0 0 0,3 1-12 0 0,-5-4 37 0 0,0-1 0 0 0,-1 0-1 0 0,1 1 1 0 0,0-1-1 0 0,0 0 1 0 0,0 0-1 0 0,0-1 1 0 0,-1 1 0 0 0,1 0-1 0 0,0 0 1 0 0,0-1-1 0 0,0 1 1 0 0,-1-1-1 0 0,1 0 1 0 0,0 0-37 0 0,1 0 81 0 0,2-1 5 0 0,1 0 0 0 0,-1-1 0 0 0,0 1 0 0 0,-1-1 0 0 0,1-1 0 0 0,0 1 0 0 0,-1-1 0 0 0,0 1 0 0 0,0-1 0 0 0,2-2-86 0 0,8-11 89 0 0,0 0 1 0 0,-1-1-90 0 0,-10 14-10 0 0,24-35-63 0 0,-20 26 70 0 0,1 0-1 0 0,1 1 1 0 0,1 0-1 0 0,-1 1 1 0 0,2 0-1 0 0,-1 0 1 0 0,9-5 3 0 0,-18 15-8 0 0,-1 0 1 0 0,1 1-1 0 0,0-1 1 0 0,0 0 0 0 0,0 1-1 0 0,0-1 1 0 0,0 1-1 0 0,0-1 1 0 0,0 1-1 0 0,0-1 1 0 0,0 1-1 0 0,0 0 1 0 0,0-1 0 0 0,0 1-1 0 0,0 0 1 0 0,1 0-1 0 0,-1 0 1 0 0,0 0-1 0 0,0 0 1 0 0,0 0-1 0 0,0 0 1 0 0,0 0 0 0 0,0 0-1 0 0,0 1 1 0 0,0-1-1 0 0,0 0 1 0 0,0 1-1 0 0,1-1 1 0 0,-1 1-1 0 0,-1-1 1 0 0,1 1 0 0 0,0-1-1 0 0,0 1 1 0 0,0 0-1 0 0,0-1 1 0 0,0 1-1 0 0,0 0 1 0 0,-1 0-1 0 0,1 0 1 0 0,0 0 7 0 0,2 4 1 0 0,-1 0 0 0 0,1 0 0 0 0,-1 0 0 0 0,0 0 0 0 0,0 0 0 0 0,-1 1 0 0 0,1 0-1 0 0,-1-1-7 0 0,5 23 72 0 0,-1-1 0 0 0,-2 1 0 0 0,0 0 0 0 0,-2 0 0 0 0,-2 16-65 0 0,0-15 19 0 0,1-23-24 0 0,0-4 1 0 0,0 0-1 0 0,0 0 0 0 0,0-1 0 0 0,0 1 0 0 0,1 0 0 0 0,-1 0 0 0 0,0-1 0 0 0,1 1 0 0 0,-1 0 0 0 0,1-1 0 0 0,0 1 0 0 0,0 0 0 0 0,0 0 5 0 0,-1-1-629 0 0,1 0-246 0 0,4 4-47 0 0</inkml:trace>
  <inkml:trace contextRef="#ctx0" brushRef="#br2" timeOffset="-199830.828">8958 8914 13256 0 0,'0'0'389'0'0,"0"0"-6"0"0,0 9-227 0 0,-2 16 42 0 0,1-18-48 0 0,0 1-1 0 0,1-1 0 0 0,0 0 1 0 0,1 5-150 0 0,0 5 501 0 0,-1-1 0 0 0,-1 0 0 0 0,0 0 0 0 0,-1 1 0 0 0,-2 7-501 0 0,0-2 727 0 0,1 1 0 0 0,1 11-727 0 0,-1-3 326 0 0,2-19-262 0 0,-1 0 1 0 0,2 0 0 0 0,-1 1-65 0 0,1-12-5 0 0,0-1-270 0 0,0 0-147 0 0,0 0-1184 0 0,0 0-4609 0 0</inkml:trace>
  <inkml:trace contextRef="#ctx0" brushRef="#br2" timeOffset="-199545.162">9188 8863 14224 0 0,'0'0'322'0'0,"0"0"45"0"0,2 1 20 0 0,6 2-70 0 0,-6-3-295 0 0,1 1 0 0 0,-1 0 0 0 0,0 0 0 0 0,0 0 0 0 0,1 0 0 0 0,-1 0 0 0 0,0 0 0 0 0,0 0 0 0 0,0 1 0 0 0,0-1 0 0 0,-1 1 0 0 0,1-1 0 0 0,0 1 0 0 0,0 0 0 0 0,-1 0 0 0 0,1 0 0 0 0,-1 0 0 0 0,1 1-22 0 0,1 4 228 0 0,-1-1 0 0 0,0 1 0 0 0,0 0 0 0 0,0 0 0 0 0,-1 0 1 0 0,0 0-1 0 0,0 0 0 0 0,-1 0 0 0 0,0 0 0 0 0,0 0 0 0 0,-1 3-228 0 0,-7 33 939 0 0,-1 0 0 0 0,-8 20-939 0 0,7-29 61 0 0,10-31-194 0 0,-1 1 1 0 0,0-1-1 0 0,-1 0 1 0 0,1 1 0 0 0,0-1-1 0 0,-1 0 1 0 0,0 0-1 0 0,0 0 1 0 0,0 0 0 0 0,0 0-1 0 0,0 0 1 0 0,0-1-1 0 0,-1 1 1 0 0,0-1 0 0 0,1 0-1 0 0,-1 1 133 0 0,-4 0-6630 0 0</inkml:trace>
  <inkml:trace contextRef="#ctx0" brushRef="#br2" timeOffset="-199327.425">8996 9106 14368 0 0,'0'0'330'0'0,"0"0"45"0"0,0 0 17 0 0,0 0-47 0 0,11-7-211 0 0,-4 4-3 0 0,0-1 1 0 0,0 1 0 0 0,0 0-1 0 0,0 1 1 0 0,1 0 0 0 0,6-1-132 0 0,48-7 953 0 0,-61 10-945 0 0,53 0-946 0 0,-43 0-5035 0 0</inkml:trace>
  <inkml:trace contextRef="#ctx0" brushRef="#br2" timeOffset="-199028.233">9342 9031 12728 0 0,'0'0'289'0'0,"0"0"40"0"0,13-6 433 0 0,36-1 681 0 0,-1-3 0 0 0,31-9-1443 0 0,5-8 957 0 0,-82 26-957 0 0,-2 1 0 0 0,1 0 0 0 0,-1 0 0 0 0,1 0 0 0 0,-1-1 0 0 0,1 1 0 0 0,-1 0 0 0 0,1 0 0 0 0,-1 0 0 0 0,1 0 0 0 0,-1 0 0 0 0,1 0 0 0 0,-1 0 0 0 0,1 0 0 0 0,-1 0 0 0 0,1 0 0 0 0,-1 0 0 0 0,1 0 0 0 0,-1 1 0 0 0,1-1 0 0 0,-1 0 0 0 0,1 0 0 0 0,-1 1 0 0 0,0-1 0 0 0,1 0 0 0 0,10 6 0 0 0,-10-3 0 0 0,-1-2 0 0 0,1 2 0 0 0,0-1 0 0 0,-1 1 0 0 0,1-1 0 0 0,-1 1 0 0 0,0-1 0 0 0,1 1 0 0 0,-1-1 0 0 0,0 1 0 0 0,-1-1 0 0 0,1 1 0 0 0,0-1 0 0 0,-1 1 0 0 0,0-1 0 0 0,1 1 0 0 0,-1-1 0 0 0,0 1 0 0 0,0-1 0 0 0,-4 9 0 0 0,-1 0 0 0 0,0-1 1 0 0,-3 3-1 0 0,-10 19 15 0 0,4-6 144 0 0,13-22-135 0 0,-1 0 0 0 0,0 0 0 0 0,1 0 0 0 0,0 0-1 0 0,0 0 1 0 0,0 0 0 0 0,1 1 0 0 0,-1-1 0 0 0,1 1 0 0 0,0-1 0 0 0,0 3-24 0 0,1-5 133 0 0,4 4 370 0 0,5-4-203 0 0,0 1-1 0 0,0-2 1 0 0,1 1 0 0 0,-1-1 0 0 0,1-1 0 0 0,5 0-300 0 0,60-6 602 0 0,-29 2-33 0 0,19-2-522 0 0,-9 1-266 0 0,11 3 219 0 0,-52 0-18 0 0,-7 1-1250 0 0,-1 0-3923 0 0,-6 1-1411 0 0</inkml:trace>
  <inkml:trace contextRef="#ctx0" brushRef="#br2" timeOffset="-198830.44">9453 9124 15176 0 0,'0'0'340'0'0,"10"-14"969"0"0,-7 12-1285 0 0,1 1 1 0 0,-1-1-1 0 0,0 1 1 0 0,0 0-1 0 0,1 0 1 0 0,-1 0-1 0 0,0 0 1 0 0,2 1-25 0 0,11-4 388 0 0,4-1 83 0 0,1 0 1 0 0,0 1-1 0 0,0 2 0 0 0,0 0 1 0 0,19 1-472 0 0,22 2-5433 0 0,-37 1-724 0 0</inkml:trace>
  <inkml:trace contextRef="#ctx0" brushRef="#br2" timeOffset="-194570.5">5660 9252 8808 0 0,'-13'-2'257'0'0,"10"2"-2"0"0,2-1-162 0 0,-1 0 112 0 0,0 0 0 0 0,1 1 0 0 0,-1-1 0 0 0,0 0 0 0 0,0 1 0 0 0,0 0 0 0 0,0-1 0 0 0,0 1 0 0 0,0 0 0 0 0,0 0 0 0 0,0 0-1 0 0,0 0 1 0 0,-2 0-205 0 0,1 1 161 0 0,1-1 27 0 0,0 0 0 0 0,0 1 0 0 0,1-1 0 0 0,-1 0 0 0 0,0 1-1 0 0,0 0 1 0 0,1 0 0 0 0,-1-1 0 0 0,0 1 0 0 0,1 0 0 0 0,-1 0-1 0 0,1 0 1 0 0,-1 0 0 0 0,1 1 0 0 0,-1-1 0 0 0,1 0 0 0 0,0 1-1 0 0,0-1 1 0 0,0 1 0 0 0,0-1 0 0 0,0 1 0 0 0,-1 1-188 0 0,-4 5 316 0 0,3 2 143 0 0,3-10-435 0 0,-1 1 0 0 0,1 0-1 0 0,0 0 1 0 0,0-1 0 0 0,0 1 0 0 0,0 0 0 0 0,0-1 0 0 0,-1 1-1 0 0,1-1 1 0 0,0 1 0 0 0,-1 0 0 0 0,1-1 0 0 0,0 1 0 0 0,-1-1-1 0 0,0 1-23 0 0,-21 32 713 0 0,18-26-606 0 0,0-1 0 0 0,-1 1 0 0 0,0 0 1 0 0,-3 2-108 0 0,5-6 37 0 0,1 1 0 0 0,-1-1 1 0 0,1 1-1 0 0,0 0 0 0 0,-2 3-37 0 0,-8 12 72 0 0,11-18-64 0 0,1 1-1 0 0,-1-1 1 0 0,0 0-1 0 0,1 0 1 0 0,-1 1-1 0 0,1-1 1 0 0,0 0-1 0 0,-1 1 1 0 0,1-1-1 0 0,0 1 1 0 0,0-1-1 0 0,0 0 1 0 0,0 1-1 0 0,0-1 1 0 0,0 1-1 0 0,0-1 0 0 0,1 0 1 0 0,-1 1-8 0 0,1 13 55 0 0,-1-14-50 0 0,0 1 0 0 0,0-1 0 0 0,0 0 0 0 0,0 0 0 0 0,1 0 0 0 0,-1 1-1 0 0,0-1 1 0 0,1 0 0 0 0,-1 0 0 0 0,1 0 0 0 0,-1 0 0 0 0,1 0 0 0 0,-1 0 0 0 0,1 0 0 0 0,0 0 0 0 0,-1 0 0 0 0,1 0 0 0 0,0 0 0 0 0,0 0 0 0 0,0 0 0 0 0,0-1 0 0 0,0 1 0 0 0,0 0 0 0 0,0-1-5 0 0,29 16 54 0 0,-20-12-21 0 0,-1 0-7 0 0,0-1 0 0 0,0 0 0 0 0,1 0 0 0 0,-1-1 0 0 0,1-1-1 0 0,0 0 1 0 0,2 0-26 0 0,11 0 9 0 0,-1-1 0 0 0,15-2-9 0 0,-21 0-75 0 0,29-2-5264 0 0,-18-1-721 0 0</inkml:trace>
  <inkml:trace contextRef="#ctx0" brushRef="#br2" timeOffset="-187836.995">4658 10004 7656 0 0,'0'0'166'0'0,"0"0"29"0"0,0 0 14 0 0,0 0 50 0 0,0 0 160 0 0,0 0 70 0 0,0 0 14 0 0,3-16 3649 0 0,-2 10-3348 0 0,-1 6-763 0 0,0-1 1 0 0,0 1-1 0 0,0 0 0 0 0,0-1 0 0 0,0 1 1 0 0,0 0-1 0 0,0-1 0 0 0,0 1 1 0 0,0 0-1 0 0,0-1 0 0 0,0 1 0 0 0,0 0 1 0 0,0-1-1 0 0,1 1 0 0 0,-1 0 0 0 0,0-1 1 0 0,0 1-1 0 0,0 0 0 0 0,0-1 1 0 0,1 1-1 0 0,-1 0 0 0 0,0 0 0 0 0,0-1 1 0 0,0 1-1 0 0,1 0 0 0 0,-1 0 0 0 0,0-1 1 0 0,0 1-1 0 0,1 0 0 0 0,-1 0 1 0 0,0 0-1 0 0,1 0-41 0 0,0-2-8 0 0,2 2-15 0 0,15 5 46 0 0,-12-4-13 0 0,-5-1-9 0 0,0 0-1 0 0,1 0 1 0 0,-1 1 0 0 0,0-1 0 0 0,0 0-1 0 0,0 1 1 0 0,1-1 0 0 0,-1 1-1 0 0,0-1 1 0 0,0 1 0 0 0,0 0-1 0 0,0 0 1 0 0,0-1 0 0 0,0 1-1 0 0,0 0 1 0 0,0 0 0 0 0,-1 0 0 0 0,1 0-1 0 0,9 7 105 0 0,1 0 0 0 0,7 4-105 0 0,18 14 187 0 0,-26-18-95 0 0,-8-6-69 0 0,1 0 0 0 0,-1 0 0 0 0,1 0 0 0 0,-1 0 0 0 0,0 1 0 0 0,0-1 0 0 0,0 1 0 0 0,1 2-23 0 0,9 11 10 0 0,-11-14-4 0 0,1 0 0 0 0,0 0 0 0 0,0 1-1 0 0,-1-1 1 0 0,0 1 0 0 0,1-1 0 0 0,-1 1 0 0 0,0-1 0 0 0,0 1 0 0 0,0 0-1 0 0,0 2-5 0 0,9 20 26 0 0,-8-21-19 0 0,-1-1 1 0 0,1 1-1 0 0,-1-1 0 0 0,1 1 0 0 0,-1-1 0 0 0,0 1 0 0 0,0 3-7 0 0,4 15 65 0 0,-4-19-56 0 0,0 0 0 0 0,-1 0 1 0 0,1 0-1 0 0,-1 1 0 0 0,1-1 1 0 0,-1 0-1 0 0,0 0 0 0 0,0 1 0 0 0,0 1-9 0 0,-6 36 226 0 0,5-30-101 0 0,-1 0 0 0 0,1 0-1 0 0,-3 6-124 0 0,2-12 37 0 0,0 0-1 0 0,0 0 1 0 0,-1 0-1 0 0,1 0 0 0 0,-1-1 1 0 0,0 1-1 0 0,-1 0-36 0 0,1 2 236 0 0,7-7 393 0 0,8-8-107 0 0,-1-3-275 0 0,-8 7-183 0 0,0 0-1 0 0,1 1 0 0 0,-1-1 0 0 0,1 1 1 0 0,0 0-64 0 0,1-1 67 0 0,0-1 0 0 0,0 0 1 0 0,-1 0-1 0 0,1 0 0 0 0,-1-1 1 0 0,-1 1-1 0 0,4-6-67 0 0,-2 3 116 0 0,0 0 0 0 0,0 1-1 0 0,7-7-115 0 0,-10 12 17 0 0,0 0 1 0 0,0-1-1 0 0,-1 1 0 0 0,1-1 0 0 0,-1 1 0 0 0,1-1 0 0 0,-1 0 0 0 0,1-1-17 0 0,-1 0 9 0 0,0 1 0 0 0,1 0-1 0 0,0-1 1 0 0,0 1 0 0 0,0 0 0 0 0,0 0-9 0 0,15-14 10 0 0,-13 14-2 0 0,0-1 0 0 0,-1 1-1 0 0,0-1 1 0 0,0 1-1 0 0,0-1 1 0 0,0 0 0 0 0,0-1-8 0 0,2-3 2 0 0,0 1 0 0 0,1 0 1 0 0,-1 0-1 0 0,1 0 0 0 0,5-3-2 0 0,-3 2 0 0 0,0 0 0 0 0,-1 0-1 0 0,3-5 1 0 0,2-2 0 0 0,-10 12 0 0 0,1 0 0 0 0,-1 0 0 0 0,0 0 0 0 0,0 0 0 0 0,0-1 0 0 0,0 1 0 0 0,-1 0 0 0 0,1-1 0 0 0,-1 0 0 0 0,1 0 5 0 0,-1-1 0 0 0,1 1 0 0 0,-1 0 0 0 0,-1-1 0 0 0,1 1 0 0 0,0-1 0 0 0,-1 1 0 0 0,0-1 0 0 0,0 1 0 0 0,-1-1 0 0 0,1 1-1 0 0,-1-1 1 0 0,0-1-5 0 0,0-6 1 0 0,1 11-1 0 0,0 1-1 0 0,0-1 0 0 0,0 1 0 0 0,0-1 0 0 0,0 1 0 0 0,0-1 0 0 0,0 1 0 0 0,0-1 0 0 0,0 1 0 0 0,-1-1 0 0 0,1 1 0 0 0,0-1 0 0 0,0 1 0 0 0,0-1 0 0 0,0 1 0 0 0,-1-1 0 0 0,1 1 0 0 0,0 0 1 0 0,-1-1-1 0 0,1 1 0 0 0,0-1 0 0 0,-1 1 0 0 0,1 0 0 0 0,0-1 0 0 0,-1 1 0 0 0,1 0 0 0 0,-1-1 0 0 0,1 1 1 0 0,-3-7 259 0 0,2 3-1703 0 0,-2 2-4456 0 0,3 2-133 0 0</inkml:trace>
  <inkml:trace contextRef="#ctx0" brushRef="#br2" timeOffset="-187144.944">5164 10392 5400 0 0,'0'0'158'0'0,"0"0"-123"0"0,0 0 0 0 0,0 0-1 0 0,-1-1 1 0 0,1 1 0 0 0,0 0-1 0 0,0 0 1 0 0,0-1 0 0 0,0 1-1 0 0,-1 0 1 0 0,1-1 0 0 0,0 1-1 0 0,0 0 1 0 0,0 0 0 0 0,0-1-1 0 0,0 1 1 0 0,0 0 0 0 0,0-1-1 0 0,0 1 1 0 0,0 0 0 0 0,0-1-1 0 0,0 1 1 0 0,0 0-35 0 0,0-1 140 0 0,1 1-1 0 0,-1 0 1 0 0,0-1-1 0 0,1 1 1 0 0,-1 0-1 0 0,1 0 1 0 0,-1-1-1 0 0,0 1 1 0 0,1-1-1 0 0,-1 1 1 0 0,0 0-1 0 0,0-1 1 0 0,1 1-1 0 0,-1-1 1 0 0,0 1-1 0 0,0-1 1 0 0,0 1-1 0 0,0-1 0 0 0,1 1 1 0 0,-1 0-1 0 0,0-1 1 0 0,0 1-1 0 0,0-1 1 0 0,0 1-1 0 0,0-1 1 0 0,0 1-1 0 0,0-1 1 0 0,0 1-1 0 0,-1-1 1 0 0,1 1-1 0 0,0-1 1 0 0,0 1-1 0 0,0-1 1 0 0,0 1-1 0 0,-1-1 1 0 0,1 1-1 0 0,0 0 1 0 0,0-1-1 0 0,-1 1 1 0 0,1-1-1 0 0,0 1 1 0 0,-1 0-1 0 0,1-1 1 0 0,0 1-1 0 0,-1 0 1 0 0,1-1-1 0 0,0 1 1 0 0,-1 0-140 0 0,-1-1 155 0 0,1 0 0 0 0,-1 1 0 0 0,0-1 1 0 0,1 1-1 0 0,-1-1 0 0 0,0 1 0 0 0,0-1 1 0 0,1 1-1 0 0,-1 0 0 0 0,0 0 0 0 0,0 0 1 0 0,1 0-1 0 0,-1 0 0 0 0,0 1-155 0 0,-5 1 161 0 0,0 0 0 0 0,0 1 0 0 0,1-1-1 0 0,-1 2 1 0 0,1-1 0 0 0,0 1 0 0 0,0 0-1 0 0,0 0 1 0 0,1 0 0 0 0,-1 1 0 0 0,1 0-1 0 0,-2 3-160 0 0,-4 14 288 0 0,6-18-248 0 0,5-3-30 0 0,-1-1 0 0 0,1 1 0 0 0,-1-1 0 0 0,0 1 0 0 0,1-1 0 0 0,-1 1 0 0 0,1-1 0 0 0,0 1 0 0 0,-1 0 0 0 0,1-1 0 0 0,-1 1 0 0 0,1 0 0 0 0,0-1 0 0 0,-1 1 0 0 0,1 0 0 0 0,0 0 0 0 0,0-1 0 0 0,0 1 0 0 0,0 0 0 0 0,0 0 0 0 0,0-1 0 0 0,-1 1 0 0 0,2 0 0 0 0,-1 0 0 0 0,0-1 0 0 0,0 1 0 0 0,0 0 0 0 0,0 0-10 0 0,0 1 24 0 0,1-1-1 0 0,-1 0 0 0 0,0 1 0 0 0,-1-1 0 0 0,1 0 0 0 0,0 1 0 0 0,0-1 0 0 0,-1 0 0 0 0,1 1 0 0 0,0-1 0 0 0,-1 0 0 0 0,0 1 0 0 0,0 0-23 0 0,1-1 30 0 0,-1 0 1 0 0,0 1-1 0 0,1-1 0 0 0,-1 0 0 0 0,1 0 0 0 0,0 1 0 0 0,-1-1 0 0 0,1 0 1 0 0,0 1-1 0 0,0-1 0 0 0,0 0 0 0 0,0 1 0 0 0,0-1 0 0 0,0 0 0 0 0,0 1-30 0 0,0-1 16 0 0,1-1 0 0 0,-1 1-1 0 0,0 0 1 0 0,0-1 0 0 0,0 1-1 0 0,0 0 1 0 0,0-1 0 0 0,0 1-1 0 0,0 0 1 0 0,0-1 0 0 0,0 1-1 0 0,0 0 1 0 0,0-1 0 0 0,0 1-1 0 0,-1 0 1 0 0,1-1-1 0 0,0 1 1 0 0,0 0 0 0 0,-1-1-1 0 0,1 1 1 0 0,0-1 0 0 0,-1 1-1 0 0,1-1 1 0 0,-1 1 0 0 0,1-1-1 0 0,-1 1 1 0 0,1-1-16 0 0,-2 3 15 0 0,1-2-10 0 0,1-1 0 0 0,0 1 0 0 0,0 0 0 0 0,0-1 0 0 0,0 1 0 0 0,0 0 0 0 0,1-1 0 0 0,-1 1 0 0 0,0-1 0 0 0,0 1 0 0 0,0 0 0 0 0,0-1 0 0 0,1 1 0 0 0,-1-1 0 0 0,0 1 0 0 0,1-1 0 0 0,-1 1 0 0 0,0-1 0 0 0,1 1 1 0 0,-1-1-1 0 0,1 1 0 0 0,-1-1 0 0 0,1 1 0 0 0,-1-1 0 0 0,1 0 0 0 0,-1 1 0 0 0,1-1 0 0 0,-1 0 0 0 0,1 1 0 0 0,0-1-5 0 0,20 12 427 0 0,-10-8-295 0 0,0-2-1 0 0,0 0 0 0 0,1 0 0 0 0,-1-1 1 0 0,1 0-1 0 0,-1-1 0 0 0,11-1-131 0 0,5-1-1046 0 0,0-3 0 0 0,20-4 1046 0 0,-30 3-6602 0 0</inkml:trace>
  <inkml:trace contextRef="#ctx0" brushRef="#br2" timeOffset="-186569.392">5779 10192 8896 0 0,'-18'0'200'0'0,"14"0"33"0"0,4 0 14 0 0,0 0 55 0 0,0 0 230 0 0,0 0 99 0 0,0 0 17 0 0,2 0-3 0 0,51-9 2435 0 0,6 0-1807 0 0,-35 5-873 0 0,0 0-1 0 0,1 2-399 0 0,152-12 585 0 0,-108 12-2455 0 0,-59 2-3971 0 0</inkml:trace>
  <inkml:trace contextRef="#ctx0" brushRef="#br2" timeOffset="-186252.809">5741 10337 11144 0 0,'0'0'248'0'0,"0"0"34"0"0,7 0 297 0 0,14 0-472 0 0,53-4 2045 0 0,-49 1-818 0 0,-1 2 1 0 0,1 1-1 0 0,10 2-1334 0 0,55 7 908 0 0,-41-5-6523 0 0,-30-3-321 0 0</inkml:trace>
  <inkml:trace contextRef="#ctx0" brushRef="#br2" timeOffset="-185028.967">6714 10001 10080 0 0,'0'0'230'0'0,"0"0"30"0"0,0-1 18 0 0,0 0-207 0 0,0 0 0 0 0,0 0 0 0 0,0-1 0 0 0,0 1 1 0 0,0 0-1 0 0,1-1 0 0 0,-1 1 0 0 0,0 0 0 0 0,1 0 1 0 0,-1-1-1 0 0,1 1 0 0 0,-1 0 0 0 0,1-1-71 0 0,0 2 80 0 0,-1-1 0 0 0,0 1 0 0 0,1 0 0 0 0,-1-1 0 0 0,0 1 0 0 0,1 0 0 0 0,-1 0 0 0 0,1-1 0 0 0,-1 1 0 0 0,0 0 0 0 0,1 0-1 0 0,-1 0 1 0 0,1-1 0 0 0,-1 1 0 0 0,1 0 0 0 0,-1 0 0 0 0,1 0 0 0 0,-1 0 0 0 0,1 0 0 0 0,-1 0 0 0 0,1 0 0 0 0,-1 0 0 0 0,1 0-80 0 0,2 1 207 0 0,0 0 0 0 0,-1 0 0 0 0,1 0 1 0 0,0 0-1 0 0,0 1 0 0 0,-1-1 0 0 0,1 1 1 0 0,1 1-208 0 0,-2-2-372 0 0,2 2 390 0 0,0 0 0 0 0,-1 1-1 0 0,0-1 1 0 0,0 1 0 0 0,0-1 0 0 0,0 1-1 0 0,0 0 1 0 0,-1 0 0 0 0,2 3-18 0 0,8 13 70 0 0,-7-11-42 0 0,0 0 0 0 0,-1 0 0 0 0,0 1 0 0 0,-1 0 0 0 0,0-1 0 0 0,0 1 0 0 0,-1 0 0 0 0,0 3-28 0 0,0-2 61 0 0,0 1 0 0 0,-1-1 1 0 0,0 1-1 0 0,-1-1 0 0 0,0 1 1 0 0,-1 4-62 0 0,1-16 0 0 0,-1 5 37 0 0,1 0 0 0 0,-1 0 0 0 0,0 0 0 0 0,0-1 0 0 0,0 1 0 0 0,-1 0-1 0 0,0-1 1 0 0,0 1 0 0 0,0-1 0 0 0,0 0 0 0 0,-1 1 0 0 0,0-1 0 0 0,-2 3-37 0 0,1-3 83 0 0,0 1 0 0 0,1-1 0 0 0,-1 1 0 0 0,1 0 0 0 0,-1 2-83 0 0,4-6 64 0 0,8-1 64 0 0,-1-1-87 0 0,1 0-1 0 0,0-1 1 0 0,-1 0-1 0 0,0 0 1 0 0,1-1-1 0 0,-1 0 0 0 0,0 0 1 0 0,0-1-1 0 0,2-1-40 0 0,12-6 100 0 0,3-1 27 0 0,0-1 0 0 0,0-1-1 0 0,-2-2 1 0 0,0 0 0 0 0,-1-1-1 0 0,16-17-126 0 0,-27 24 50 0 0,0 0 0 0 0,-1 0 0 0 0,0-1 0 0 0,-1 0 0 0 0,0-1 0 0 0,-1 0 0 0 0,0 0 0 0 0,3-8-50 0 0,-9 16 10 0 0,0 0 0 0 0,0 0 0 0 0,0 0 0 0 0,0 0 0 0 0,-1 0 0 0 0,1 0-1 0 0,-1 0 1 0 0,0 0 0 0 0,0 0 0 0 0,-1 0 0 0 0,1 0 0 0 0,-1 0 0 0 0,0 0-1 0 0,0 0 1 0 0,0 0 0 0 0,-1 0-10 0 0,1 1-4 0 0,0 0-1 0 0,0 0 0 0 0,-1 1 1 0 0,1-1-1 0 0,-1 1 1 0 0,1-1-1 0 0,-1 1 1 0 0,0 0-1 0 0,0 0 1 0 0,0-1-1 0 0,0 1 0 0 0,0 1 1 0 0,0-1-1 0 0,-1 0 1 0 0,1 0-1 0 0,-1 1 1 0 0,1 0-1 0 0,-1-1 0 0 0,0 1 1 0 0,1 0-1 0 0,-1 0 1 0 0,-2 0 4 0 0,-3 2 154 0 0,1 0-5995 0 0,6-1 335 0 0</inkml:trace>
  <inkml:trace contextRef="#ctx0" brushRef="#br2" timeOffset="-184667.357">7176 10325 10568 0 0,'-9'9'724'0'0,"3"-6"-384"0"0,1 0 1 0 0,-1 0 0 0 0,1 1 0 0 0,0-1 0 0 0,0 2 0 0 0,0-1-1 0 0,0 0 1 0 0,0 1-341 0 0,5-4 139 0 0,-1-1-1 0 0,1 1 0 0 0,-1-1 1 0 0,1 1-1 0 0,0-1 1 0 0,-1 1-1 0 0,1-1 1 0 0,0 1-1 0 0,-1 0 0 0 0,1-1 1 0 0,0 1-1 0 0,0-1 1 0 0,-1 1-1 0 0,1 0 1 0 0,0-1-1 0 0,0 1 0 0 0,0 0 1 0 0,0-1-1 0 0,0 1 1 0 0,0 0-1 0 0,0-1 0 0 0,0 1 1 0 0,0 0-1 0 0,0-1 1 0 0,0 1-1 0 0,0 0-138 0 0,1-1 54 0 0,0 1 0 0 0,-1-1 0 0 0,1 1 0 0 0,-1-1-1 0 0,1 1 1 0 0,0-1 0 0 0,-1 0 0 0 0,1 0 0 0 0,0 1 0 0 0,0-1 0 0 0,-1 0 0 0 0,1 0-1 0 0,0 0 1 0 0,-1 0 0 0 0,1 1 0 0 0,0-1 0 0 0,0 0 0 0 0,-1 0 0 0 0,1-1-54 0 0,6 1 43 0 0,0-1 0 0 0,0 0 1 0 0,0 0-1 0 0,3-2-43 0 0,4-1 65 0 0,0-1 0 0 0,-1 0 0 0 0,0-1 0 0 0,0-1 0 0 0,1-1-65 0 0,-1 0 34 0 0,-8 6-15 0 0,0-1-1 0 0,-1-1 1 0 0,1 1 0 0 0,0 0-1 0 0,1-3-18 0 0,-5 4 10 0 0,1 1 1 0 0,-1-1-1 0 0,0 0 0 0 0,0 1 0 0 0,0-1 0 0 0,0 0 1 0 0,0 0-1 0 0,0 0 0 0 0,0 0 0 0 0,-1 0 0 0 0,1 0 0 0 0,-1 0 1 0 0,1 0-1 0 0,-1 0 0 0 0,0 0 0 0 0,0 0 0 0 0,0-1-10 0 0,0 2 12 0 0,0-1 0 0 0,-1 1-1 0 0,1 0 1 0 0,0 0-1 0 0,-1 0 1 0 0,1 0-1 0 0,-1 0 1 0 0,0 0-1 0 0,1-1 1 0 0,-1 1-1 0 0,0 0 1 0 0,0 1 0 0 0,0-1-1 0 0,1 0 1 0 0,-1 0-1 0 0,0 0 1 0 0,0 0-1 0 0,0 1 1 0 0,0-1-1 0 0,-1 0 1 0 0,1 1-1 0 0,0-1 1 0 0,0 1 0 0 0,0 0-1 0 0,0-1-11 0 0,-4-1 4 0 0,0 0-1 0 0,0 1 1 0 0,-1 0-1 0 0,1-1 1 0 0,-2 1-4 0 0,3 1-183 0 0,-8-1-401 0 0,3 3-4286 0 0,0 1-1199 0 0</inkml:trace>
  <inkml:trace contextRef="#ctx0" brushRef="#br2" timeOffset="-183701.304">7264 10201 6208 0 0,'0'0'182'0'0,"0"0"56"0"0,0 0 123 0 0,0 0 50 0 0,0 0 6 0 0,0 0 7 0 0,0 0 7 0 0,-1-7 843 0 0,1 6-1186 0 0,0 0 0 0 0,-1 0 0 0 0,1 0 0 0 0,-1 0 0 0 0,1 0 0 0 0,-1 0 0 0 0,0 0 1 0 0,1 1-1 0 0,-1-1 0 0 0,0 0 0 0 0,0 0 0 0 0,1 1 0 0 0,-1-1 0 0 0,0 1 0 0 0,0-1 0 0 0,0 0 0 0 0,0 1 0 0 0,0 0 0 0 0,0-1 0 0 0,0 1 0 0 0,0-1 0 0 0,0 1 0 0 0,0 0 0 0 0,0 0 0 0 0,0 0 0 0 0,0 0 0 0 0,0 0 0 0 0,0 0 0 0 0,0 0 0 0 0,0 0 0 0 0,0 0 0 0 0,0 0 0 0 0,0 0 0 0 0,0 0 0 0 0,0 1 0 0 0,0-1 0 0 0,0 1 0 0 0,0-1 0 0 0,0 0 0 0 0,0 1 0 0 0,0 0-88 0 0,-7 3 235 0 0,1 1 0 0 0,1-1 0 0 0,-1 1 0 0 0,1 0 0 0 0,-2 2-235 0 0,3-2 155 0 0,-5 3 168 0 0,7-6-214 0 0,0 1 0 0 0,0-1 0 0 0,0 1 0 0 0,0 0 0 0 0,0 0 0 0 0,1 0 1 0 0,-3 3-110 0 0,1 1 53 0 0,-1-1 0 0 0,0 1 1 0 0,0-2-1 0 0,-1 1 0 0 0,-2 2-53 0 0,-9 8 89 0 0,-7 15 178 0 0,23-29-214 0 0,2 2 1 0 0,-1-3-59 0 0,0 0 0 0 0,0 0 0 0 0,0-1 0 0 0,0 1 0 0 0,1 0 0 0 0,-1-1 0 0 0,0 1 1 0 0,0 0-1 0 0,1-1 0 0 0,-1 1 0 0 0,0 0 0 0 0,1-1 0 0 0,-1 1 0 0 0,1-1 0 0 0,-1 1 0 0 0,1 0 0 0 0,-1-1 1 0 0,1 1-1 0 0,-1-1 0 0 0,1 0 0 0 0,-1 1 0 0 0,1-1 0 0 0,0 1 0 0 0,-1-1 0 0 0,1 0 0 0 0,0 1 0 0 0,-1-1 1 0 0,1 0-1 0 0,0 0 0 0 0,-1 0 0 0 0,1 0 0 0 0,0 1 5 0 0,2-1-42 0 0,1 2 1 0 0,15 4-4570 0 0,-4-6-479 0 0</inkml:trace>
  <inkml:trace contextRef="#ctx0" brushRef="#br2" timeOffset="-183355.76">7569 10150 11256 0 0,'0'0'256'0'0,"0"0"34"0"0,0 0 21 0 0,0 0-35 0 0,1 1-180 0 0,3 3-37 0 0,-2-3 47 0 0,0 0-1 0 0,0 0 1 0 0,1 0 0 0 0,-1 0 0 0 0,0 0 0 0 0,0 0 0 0 0,1-1 0 0 0,-1 1 0 0 0,0-1-1 0 0,1 1 1 0 0,-1-1 0 0 0,0 0 0 0 0,3 0-106 0 0,4 1 396 0 0,17 2 419 0 0,1 0 0 0 0,0-2-1 0 0,0-1 1 0 0,11-2-815 0 0,81-3 546 0 0,-94 4-2024 0 0,-16 1-4501 0 0</inkml:trace>
  <inkml:trace contextRef="#ctx0" brushRef="#br2" timeOffset="-183090.367">7754 10009 11376 0 0,'0'0'256'0'0,"0"0"34"0"0,-4 14 393 0 0,2-6-447 0 0,0-1 0 0 0,1 1 0 0 0,0-1 1 0 0,0 1-1 0 0,0 0 0 0 0,1-1 0 0 0,0 1 0 0 0,1 0 0 0 0,-1-1 0 0 0,2 3-236 0 0,0 27 1006 0 0,-1-21-697 0 0,1-1 0 0 0,0 1 1 0 0,2 5-310 0 0,3 15 131 0 0,-7-32-247 0 0,1-1 0 0 0,0 1 0 0 0,0 0 0 0 0,0-1 0 0 0,0 0 0 0 0,0 1 0 0 0,1-1 1 0 0,0 0-1 0 0,0 1 0 0 0,-1-1 0 0 0,2 0 0 0 0,-1 0 116 0 0,-1-3-512 0 0</inkml:trace>
  <inkml:trace contextRef="#ctx0" brushRef="#br2" timeOffset="-182514.295">8605 9848 12096 0 0,'0'0'356'0'0,"0"0"-8"0"0,0-10 444 0 0,0 10-731 0 0,-1-1 0 0 0,0 0 0 0 0,0 0 0 0 0,0 1 0 0 0,0-1 0 0 0,0 0 0 0 0,0 1 0 0 0,0-1 0 0 0,0 1 0 0 0,0-1 0 0 0,0 1 1 0 0,0 0-1 0 0,0-1 0 0 0,0 1 0 0 0,0 0 0 0 0,0 0 0 0 0,0 0 0 0 0,-1 0-61 0 0,-24 1 402 0 0,11 0-151 0 0,3-1-139 0 0,-11 0-51 0 0,1-1 0 0 0,-4-1-61 0 0,16 2 11 0 0,0 0-1 0 0,0 0 1 0 0,0 1-1 0 0,-1 0 1 0 0,-3 2-11 0 0,-18 1 1 0 0,25-3-1 0 0,0 0 0 0 0,0 0 0 0 0,0 1 0 0 0,-3 1 0 0 0,8-3 0 0 0,0 1 0 0 0,1 0 1 0 0,-1-1-1 0 0,1 1 0 0 0,-1 0 1 0 0,1 0-1 0 0,-1 0 0 0 0,1 0 1 0 0,0 0-1 0 0,-1 1 1 0 0,1-1-1 0 0,0 0 0 0 0,0 1 1 0 0,0-1-1 0 0,0 0 0 0 0,0 1 1 0 0,0 0-1 0 0,0-1 1 0 0,1 1-1 0 0,-1-1 0 0 0,1 1 1 0 0,-1 0-1 0 0,1-1 0 0 0,-1 1 1 0 0,1 0-1 0 0,0 0 1 0 0,0-1-1 0 0,0 1 0 0 0,0 0 1 0 0,0 0-1 0 0,0 0 0 0 0,0-2 1 0 0,0 6 22 0 0,1-1 0 0 0,0 1 0 0 0,-1-1 0 0 0,1 0 0 0 0,1 1 1 0 0,-1-1-1 0 0,1 0 0 0 0,0 0 0 0 0,0 0 0 0 0,1 0 1 0 0,0 0-1 0 0,-1-1 0 0 0,1 1 0 0 0,1-1 0 0 0,0 2-23 0 0,9 7 248 0 0,-1 0 0 0 0,2-1 0 0 0,14 10-248 0 0,12 11 296 0 0,-29-24-167 0 0,-9-8-65 0 0,0 1 0 0 0,0-1 0 0 0,-1 1 0 0 0,1-1 0 0 0,0 1 0 0 0,-1 0 0 0 0,1 0 0 0 0,-1-1 0 0 0,1 1 0 0 0,-1 0 0 0 0,0 0 0 0 0,0 1 0 0 0,0-1 0 0 0,0 0-1 0 0,0 0 1 0 0,0 2-64 0 0,-1-3 25 0 0,0 1-1 0 0,1-1 0 0 0,-1 1 1 0 0,0-1-1 0 0,0 1 0 0 0,0-1 1 0 0,0 1-1 0 0,-1-1 0 0 0,1 1 0 0 0,0-1 1 0 0,-1 1-1 0 0,1-1 0 0 0,-1 1 1 0 0,1-1-1 0 0,-1 1 0 0 0,0-1 1 0 0,1 0-1 0 0,-1 1-24 0 0,-1 1 99 0 0,-1 0 0 0 0,1-1 0 0 0,-1 1 0 0 0,1 0 0 0 0,-1-1 0 0 0,0 0 0 0 0,1 0 0 0 0,-2 1-99 0 0,-7 3 258 0 0,0 0 1 0 0,0 0 0 0 0,-1-2-1 0 0,-2 2-258 0 0,-73 25 488 0 0,43-20-488 0 0,42-10-17 0 0,1-1-1 0 0,-1 0 1 0 0,1 1-1 0 0,-1-1 1 0 0,1 0 0 0 0,-1 0-1 0 0,1 0 1 0 0,-1-1-1 0 0,1 1 1 0 0,-1 0-1 0 0,1 0 1 0 0,-1-1-1 0 0,1 1 1 0 0,-1-1-1 0 0,1 1 1 0 0,-1-2 17 0 0,1 2-78 0 0,1 0 1 0 0,-1 0 0 0 0,1-1-1 0 0,0 1 1 0 0,-1 0-1 0 0,1-1 1 0 0,0 1 0 0 0,-1 0-1 0 0,1-1 1 0 0,0 1-1 0 0,-1-1 1 0 0,1 1 0 0 0,0 0-1 0 0,0-1 1 0 0,0 1 0 0 0,-1-1-1 0 0,1 1 1 0 0,0-1-1 0 0,0 1 1 0 0,0-1 0 0 0,0 1-1 0 0,0-1 1 0 0,0 1-1 0 0,0-1 1 0 0,0 1 0 0 0,0-1-1 0 0,0 1 1 0 0,0-1-1 0 0,0 1 1 0 0,0 0 0 0 0,0-1-1 0 0,1 1 1 0 0,-1-1-1 0 0,0 1 1 0 0,0-1 0 0 0,1 1-1 0 0,-1-1 1 0 0,0 1-1 0 0,0 0 1 0 0,1-1 0 0 0,-1 1-1 0 0,0 0 1 0 0,1-1 0 0 0,-1 1-1 0 0,1 0 1 0 0,-1-1-1 0 0,0 1 1 0 0,1 0 0 0 0,-1 0-1 0 0,1-1 78 0 0,5-6-1565 0 0,1 1-16 0 0</inkml:trace>
  <inkml:trace contextRef="#ctx0" brushRef="#br2" timeOffset="-182187.901">8687 9945 12496 0 0,'0'0'281'0'0,"-8"8"794"0"0,0 0-1063 0 0,-2 1-2 0 0,-42 69 1033 0 0,50-74-810 0 0,-1 1-1 0 0,1 0 1 0 0,1 0 0 0 0,-1 0-1 0 0,0 2-232 0 0,1-5 55 0 0,1 0-1 0 0,-1 0 1 0 0,1 0-1 0 0,0 0 1 0 0,0 0-1 0 0,0 0 0 0 0,0 0 1 0 0,0 0-1 0 0,0 0 1 0 0,0 0-1 0 0,1 0 1 0 0,-1 0-1 0 0,1 0 1 0 0,0-1-1 0 0,-1 1 0 0 0,1 0-54 0 0,1 0 71 0 0,-1 1-1 0 0,1-1 0 0 0,0 0 0 0 0,0 0 0 0 0,0 0 0 0 0,0 0 0 0 0,0 0 0 0 0,0-1 0 0 0,0 1 1 0 0,1-1-1 0 0,-1 1 0 0 0,0-1 0 0 0,1 0 0 0 0,0 0 0 0 0,-1 0 0 0 0,1 0-70 0 0,3 1 56 0 0,-1-1-1 0 0,0 0 0 0 0,1-1 0 0 0,-1 1 1 0 0,1-1-1 0 0,-1 0 0 0 0,1-1 0 0 0,2 1-55 0 0,1-2 42 0 0,1 0-1 0 0,-1 0 0 0 0,1-1 1 0 0,-1 0-1 0 0,0 0 0 0 0,0-1 1 0 0,0 0-1 0 0,0-1 0 0 0,3-3-41 0 0,-9 6 15 0 0,-1 0-1 0 0,0-1 0 0 0,0 1 1 0 0,0-1-1 0 0,0 1 0 0 0,0-1 0 0 0,0 0 1 0 0,-1 0-1 0 0,1 0 0 0 0,-1 0 0 0 0,0 0 1 0 0,0 0-1 0 0,0 0 0 0 0,0 0 1 0 0,-1-1-1 0 0,1 1 0 0 0,-1 0 0 0 0,0 0 1 0 0,0-1-1 0 0,0 1 0 0 0,0 0 0 0 0,-1-2-14 0 0,1 0-27 0 0,-1-1 0 0 0,0 1 0 0 0,0-1 0 0 0,0 1-1 0 0,-1 0 1 0 0,0 0 0 0 0,0 0 0 0 0,0 0-1 0 0,-1 0 1 0 0,1 0 0 0 0,-1 1 0 0 0,0-1-1 0 0,-2 0 28 0 0,4 3-302 0 0,-16-14 82 0 0,4 9-5364 0 0,10 7 99 0 0</inkml:trace>
  <inkml:trace contextRef="#ctx0" brushRef="#br2" timeOffset="-181864.479">9023 9907 12032 0 0,'-6'5'704'0'0,"-10"9"-185"0"0,2 0 1 0 0,-1 1 0 0 0,2 0-1 0 0,-7 10-519 0 0,15-18 252 0 0,2-4-139 0 0,-1 1 1 0 0,1 0 0 0 0,0 1 0 0 0,0-1 0 0 0,1 0 0 0 0,-1 1-1 0 0,1 0 1 0 0,0-1 0 0 0,0 1 0 0 0,1 0 0 0 0,-1 0-1 0 0,0 5-113 0 0,2-9 14 0 0,0 1 0 0 0,0 0 0 0 0,1-1 0 0 0,-1 1 0 0 0,0-1 0 0 0,0 1-1 0 0,1-1 1 0 0,-1 1 0 0 0,1-1 0 0 0,0 1 0 0 0,-1-1 0 0 0,1 0 0 0 0,0 1-1 0 0,0-1 1 0 0,0 0 0 0 0,0 1 0 0 0,0-1 0 0 0,0 0 0 0 0,0 0 0 0 0,0 0-1 0 0,0 0 1 0 0,0 0 0 0 0,1 0 0 0 0,-1 0 0 0 0,0 0 0 0 0,1-1 0 0 0,-1 1-1 0 0,1-1 1 0 0,-1 1 0 0 0,1-1 0 0 0,-1 1 0 0 0,1-1 0 0 0,0 1-14 0 0,4-1 101 0 0,0 1-1 0 0,0-1 1 0 0,0 0 0 0 0,0 0 0 0 0,0 0 0 0 0,0-1 0 0 0,0 0-1 0 0,0 0-100 0 0,3-1 62 0 0,-1 0-1 0 0,1-1 1 0 0,-1 1-1 0 0,0-2 1 0 0,0 1-1 0 0,0-1 0 0 0,0 0 1 0 0,-1-1-1 0 0,0 0 1 0 0,2-2-62 0 0,-5 4 11 0 0,-1 0 0 0 0,1 0 0 0 0,-1-1 0 0 0,0 1 0 0 0,0-1 0 0 0,-1 0 0 0 0,1 0 0 0 0,-1 0 0 0 0,0 0 0 0 0,0 0 0 0 0,0-1 0 0 0,-1 1 0 0 0,1-1 0 0 0,-1 1 0 0 0,0-1 0 0 0,0 1 0 0 0,-1-1 0 0 0,1 0 0 0 0,-1-2-11 0 0,0 4-9 0 0,0 1-1 0 0,0-1 1 0 0,0 1-1 0 0,-1-1 1 0 0,1 0-1 0 0,-1 1 1 0 0,1-1-1 0 0,-1 1 1 0 0,0-1-1 0 0,0 1 1 0 0,0-1-1 0 0,0 1 1 0 0,-1 0-1 0 0,-1-3 10 0 0,-11-8-5209 0 0,5 7-456 0 0</inkml:trace>
  <inkml:trace contextRef="#ctx0" brushRef="#br2" timeOffset="-180943.338">9460 10112 11864 0 0,'0'0'266'0'0,"0"0"44"0"0,0 0 12 0 0,0 0-34 0 0,0 1-189 0 0,0 14-556 0 0,0-7 5545 0 0,6-17-1989 0 0,-6 8-3193 0 0,3-7 156 0 0,0 1 0 0 0,-1-1 0 0 0,0 0 0 0 0,-1 1 0 0 0,0-1 0 0 0,0 0 0 0 0,0 0 0 0 0,-1-7-62 0 0,2-19-12 0 0,5-68-506 0 0,-6 75 329 0 0,-1 21 151 0 0,0 0-1 0 0,1-1 1 0 0,-1 1 0 0 0,1 0-1 0 0,1 0 1 0 0,-1 0-1 0 0,1 0 1 0 0,0 0-1 0 0,0 0 1 0 0,1 0 38 0 0,-3 5-71 0 0,0 1-22 0 0,1 0 78 0 0,0 0 0 0 0,-1 0 0 0 0,1 1 0 0 0,0-1 0 0 0,-1 0 0 0 0,1 0 0 0 0,0 0 0 0 0,-1 1 0 0 0,1-1 0 0 0,-1 0 0 0 0,1 1 1 0 0,0-1-1 0 0,-1 1 0 0 0,1-1 0 0 0,-1 0 0 0 0,1 1 0 0 0,-1-1 0 0 0,1 1 15 0 0,8 11-60 0 0,0 0 0 0 0,0 1-1 0 0,-2-1 1 0 0,1 2 0 0 0,-1 0 60 0 0,-2-2-11 0 0,1-1 0 0 0,1 1 0 0 0,0-1 0 0 0,1-1 0 0 0,0 1 0 0 0,0-1 0 0 0,3 2 11 0 0,-9-11 18 0 0,-1 0 0 0 0,1 0 0 0 0,0-1 0 0 0,-1 1 0 0 0,1 0 0 0 0,0-1 0 0 0,-1 1 0 0 0,1-1 0 0 0,0 1 0 0 0,0-1 0 0 0,-1 0 0 0 0,1 0 0 0 0,0 0 0 0 0,0 0 0 0 0,0 0 0 0 0,-1 0 0 0 0,1 0 0 0 0,0-1-1 0 0,0 1 1 0 0,-1-1 0 0 0,1 1 0 0 0,0-1 0 0 0,-1 0 0 0 0,1 1 0 0 0,0-1 0 0 0,-1 0 0 0 0,1 0 0 0 0,-1 0 0 0 0,0 0 0 0 0,1-1 0 0 0,-1 1 0 0 0,0 0 0 0 0,0 0 0 0 0,1-1 0 0 0,-1 1 0 0 0,0-1 0 0 0,0 1 0 0 0,-1-1-1 0 0,1 0 1 0 0,0 1 0 0 0,0-1-18 0 0,15-40 114 0 0,-11 30-93 0 0,0 0 1 0 0,-1 0 0 0 0,0 0-1 0 0,-1-3-21 0 0,-1 8 0 0 0,-1 0 0 0 0,1 0 0 0 0,0 1 0 0 0,1-1 0 0 0,0 1 0 0 0,0 0 0 0 0,0 0 0 0 0,1 0 0 0 0,0 0 0 0 0,3-5 0 0 0,1 1 40 0 0,-8 9-42 0 0,1 0 0 0 0,-1 0 0 0 0,1 0 1 0 0,-1 0-1 0 0,1 0 0 0 0,-1 0 0 0 0,1 0 1 0 0,0 0-1 0 0,0 0 0 0 0,-1 1 0 0 0,1-1 1 0 0,0 0-1 0 0,0 1 0 0 0,0-1 0 0 0,0 0 1 0 0,0 1-1 0 0,0-1 0 0 0,-1 1 0 0 0,1-1 1 0 0,1 1-1 0 0,-1 0 0 0 0,0-1 1 0 0,0 1-1 0 0,0 0 0 0 0,0 0 0 0 0,0 0 1 0 0,0 0-1 0 0,0 0 0 0 0,0 0 0 0 0,0 0 1 0 0,0 0-1 0 0,0 0 0 0 0,0 0 0 0 0,0 1 1 0 0,0-1-1 0 0,0 0 0 0 0,1 1 2 0 0,0 0 4 0 0,1 0 1 0 0,-1 0-1 0 0,0 0 1 0 0,0 1-1 0 0,1-1 1 0 0,-1 1-1 0 0,0-1 0 0 0,0 1 1 0 0,0 0-1 0 0,-1-1 1 0 0,1 1-1 0 0,0 0 1 0 0,-1 0-1 0 0,1 1 0 0 0,-1-1 1 0 0,0 0-1 0 0,0 0 1 0 0,1 1-1 0 0,-2-1 1 0 0,1 1-1 0 0,0-1-4 0 0,3 11 79 0 0,-1-1 0 0 0,-1 1 0 0 0,2 11-79 0 0,-2-7 107 0 0,1 11 115 0 0,-2 0 0 0 0,-1-1-1 0 0,-1 1 1 0 0,-1 0-1 0 0,-3 2-221 0 0,-4 29 256 0 0,8-53-256 0 0,1-6-11 0 0,0 0 0 0 0,0 1 0 0 0,0-1 0 0 0,0 0 0 0 0,0 1-1 0 0,0-1 1 0 0,0 0 0 0 0,0 0 0 0 0,0 1 0 0 0,0-1 0 0 0,0 0 0 0 0,0 1-1 0 0,0-1 1 0 0,1 0 0 0 0,-1 0 0 0 0,0 1 0 0 0,0-1 0 0 0,0 0 0 0 0,1 0-1 0 0,-1 1 1 0 0,0-1 0 0 0,0 0 0 0 0,0 0 0 0 0,1 0 0 0 0,-1 1 0 0 0,0-1 11 0 0,3 0-268 0 0,-2 1 53 0 0,0-1 1 0 0,0 0-1 0 0,0 0 1 0 0,0 0-1 0 0,0 0 1 0 0,1 0-1 0 0,-1 0 1 0 0,0 0-1 0 0,0 0 1 0 0,0 0-1 0 0,0 0 0 0 0,0-1 215 0 0,6-4-6907 0 0</inkml:trace>
  <inkml:trace contextRef="#ctx0" brushRef="#br2" timeOffset="-180663.765">10119 9654 13560 0 0,'0'0'306'0'0,"0"0"46"0"0,0 0 23 0 0,2 9 68 0 0,-2 49-183 0 0,-1-31 405 0 0,-2-1 1 0 0,0 0 0 0 0,-3 4-666 0 0,-6 50 1670 0 0,8-50-1246 0 0,0 17 164 0 0,4-35-500 0 0,-1-4-50 0 0,1 0 1 0 0,0 0-1 0 0,1 0 0 0 0,0 0 1 0 0,0 0-1 0 0,0-1 1 0 0,1 1-1 0 0,1 2-38 0 0,4-4 67 0 0,-7-5-75 0 0,1-1-1 0 0,0 1 0 0 0,-1-1 1 0 0,1 1-1 0 0,-1-1 0 0 0,1 1 0 0 0,0-1 1 0 0,-1 1-1 0 0,1-1 0 0 0,-1 1 1 0 0,1 0-1 0 0,-1-1 0 0 0,0 1 0 0 0,1 0 1 0 0,-1 0-1 0 0,0-1 9 0 0,1 1-655 0 0,5-5-1190 0 0,-3 0 886 0 0</inkml:trace>
  <inkml:trace contextRef="#ctx0" brushRef="#br2" timeOffset="-180366.96">10252 9724 14568 0 0,'5'8'539'0'0,"0"1"1"0"0,-2 0 0 0 0,1 0-1 0 0,-1 0 1 0 0,2 10-540 0 0,-2 1 647 0 0,-1-1-1 0 0,0 1 1 0 0,-2-1-1 0 0,0 1 0 0 0,-2-1 1 0 0,0 1-1 0 0,-4 15-646 0 0,-7 39 256 0 0,13-73-280 0 0,0 0 0 0 0,-1-1 0 0 0,1 1-1 0 0,0 0 1 0 0,0-1 0 0 0,0 1-1 0 0,0 0 1 0 0,-1-1 0 0 0,1 1 0 0 0,0 0-1 0 0,0 0 1 0 0,1-1 0 0 0,-1 1 0 0 0,0 0-1 0 0,0-1 1 0 0,0 1 0 0 0,0 0 0 0 0,1-1-1 0 0,-1 1 25 0 0,1 2-301 0 0,-1-2-1013 0 0,0-1-3613 0 0,0 0-1549 0 0</inkml:trace>
  <inkml:trace contextRef="#ctx0" brushRef="#br2" timeOffset="-180168.293">10103 9852 12816 0 0,'0'0'289'0'0,"0"0"40"0"0,9-4 441 0 0,9 1-438 0 0,0 1 1 0 0,0 0 0 0 0,0 2-1 0 0,1 0 1 0 0,-1 1 0 0 0,11 3-333 0 0,4-1-697 0 0,-16-1-3070 0 0,-2-1-1273 0 0</inkml:trace>
  <inkml:trace contextRef="#ctx0" brushRef="#br2" timeOffset="-179886.432">10527 9767 10912 0 0,'22'-2'1189'0'0,"1"-5"-1058"0"0,-18 5 89 0 0,-1 0 1 0 0,0 1 0 0 0,1 0 0 0 0,-1 0 0 0 0,4-1-221 0 0,30-4 1320 0 0,-30 4-997 0 0,1 1 0 0 0,-1 0 0 0 0,0 0 0 0 0,1 0 0 0 0,-1 1 0 0 0,1 0 0 0 0,-1 1-1 0 0,8 1-322 0 0,-14-2 30 0 0,-1 0-1 0 0,0 1 1 0 0,0-1-1 0 0,0 0 0 0 0,0 1 1 0 0,0-1-1 0 0,0 1 1 0 0,0-1-1 0 0,0 1 0 0 0,0-1 1 0 0,0 1-1 0 0,0 0 1 0 0,0-1-1 0 0,0 1 0 0 0,-1 0 1 0 0,1 0-1 0 0,0 0 1 0 0,0 0-1 0 0,-1 0-29 0 0,1 0 17 0 0,-1-1-1 0 0,0 1 1 0 0,0 0 0 0 0,0 0 0 0 0,0-1-1 0 0,0 1 1 0 0,0 0 0 0 0,0 0 0 0 0,0 0-1 0 0,0-1 1 0 0,0 1 0 0 0,0 0 0 0 0,-1 0-1 0 0,1-1 1 0 0,0 1 0 0 0,0 0 0 0 0,-1-1-1 0 0,1 1 1 0 0,0 0 0 0 0,-1-1 0 0 0,1 1-17 0 0,-4 4 63 0 0,0 0 1 0 0,-1 0-1 0 0,1 0 0 0 0,-1-1 1 0 0,0 0-1 0 0,0 0-63 0 0,-1 1 71 0 0,-20 18 35 0 0,1 0 1 0 0,0 2-1 0 0,2 0 0 0 0,1 2 1 0 0,-1 4-107 0 0,20-27 14 0 0,-1 1 0 0 0,1 0 0 0 0,0 0 1 0 0,1 0-1 0 0,-1 1 0 0 0,1-1 0 0 0,0 1 1 0 0,1-1-1 0 0,-1 1 0 0 0,1-1 0 0 0,0 1 0 0 0,0 2-14 0 0,1-7 23 0 0,1 0 0 0 0,-1-1-1 0 0,0 1 1 0 0,0 0 0 0 0,0-1 0 0 0,1 1-1 0 0,-1 0 1 0 0,0-1 0 0 0,1 1-1 0 0,-1 0 1 0 0,1-1 0 0 0,-1 1-1 0 0,1-1 1 0 0,-1 1 0 0 0,1-1-1 0 0,-1 1 1 0 0,1-1 0 0 0,-1 1 0 0 0,1-1-1 0 0,0 1 1 0 0,-1-1 0 0 0,1 0-1 0 0,0 1 1 0 0,-1-1 0 0 0,1 0-23 0 0,19 6 445 0 0,-17-5-356 0 0,11 1 257 0 0,-1 0 0 0 0,1-1 1 0 0,0-1-1 0 0,0 0 0 0 0,12-2-346 0 0,-5 1-2 0 0,171-13 523 0 0,-176 10-4 0 0,-6 1-2053 0 0,-4 2-3959 0 0,-6 1-1446 0 0</inkml:trace>
  <inkml:trace contextRef="#ctx0" brushRef="#br2" timeOffset="-179677.367">10633 9982 14224 0 0,'0'0'322'0'0,"0"0"45"0"0,0 0 20 0 0,0 0-38 0 0,7 3-214 0 0,4 2 315 0 0,-1-1 1 0 0,1 0-1 0 0,0 0 1 0 0,0-1 0 0 0,0 0-1 0 0,9 0-450 0 0,0 1 522 0 0,21 3-53 0 0,0-2 1 0 0,0-2 0 0 0,1-1-1 0 0,25-3-469 0 0,-43-1-72 0 0</inkml:trace>
  <inkml:trace contextRef="#ctx0" brushRef="#br2" timeOffset="-169127.278">1975 11456 7056 0 0,'-4'-13'694'0'0,"3"10"-328"0"0,1 1 0 0 0,-1-1 1 0 0,1 0-1 0 0,-1 1 0 0 0,1-1 0 0 0,0 1 0 0 0,-1-1 0 0 0,1 0 0 0 0,1 1 0 0 0,-1-1 0 0 0,0 0 0 0 0,1 1 0 0 0,-1-1 0 0 0,1 1 0 0 0,0-2-366 0 0,0 3 563 0 0,-1 1-41 0 0,0 0-8 0 0,19-6 1035 0 0,-15 6-1514 0 0,0 1 1 0 0,0 0-1 0 0,0 0 0 0 0,0 0 1 0 0,-1 0-1 0 0,1 0 1 0 0,0 1-1 0 0,-1-1 0 0 0,1 1 1 0 0,-1 0-1 0 0,0 0 1 0 0,0 1-1 0 0,2 0-35 0 0,1 2 48 0 0,1 1 0 0 0,-1 0 1 0 0,0 0-1 0 0,0 1 0 0 0,2 4-48 0 0,39 44 661 0 0,-32-34-635 0 0,-1 0 0 0 0,6 13-26 0 0,-15-24 34 0 0,-1-1 1 0 0,0 1 0 0 0,0 0-1 0 0,-1-1 1 0 0,-1 2-1 0 0,1-1 1 0 0,-1 8-35 0 0,-1-14 22 0 0,-1 1 1 0 0,-1-1-1 0 0,1 0 1 0 0,-1 1-1 0 0,0-1 1 0 0,0 0-1 0 0,0 0 1 0 0,0 1-1 0 0,-1-1 1 0 0,1 0-1 0 0,-1 0 1 0 0,0-1 0 0 0,-1 1-1 0 0,1 0 1 0 0,0-1-1 0 0,-1 1 1 0 0,0-1-1 0 0,-1 2-22 0 0,3-5 53 0 0,-18 13 193 0 0,-6-12-92 0 0,35-14 22 0 0,4-2-151 0 0,0 1-1 0 0,1 1 1 0 0,4-3-25 0 0,-11 10 110 0 0,-1-1 0 0 0,0 0 0 0 0,-1 0 0 0 0,1-1-110 0 0,17-19 238 0 0,-8 10 47 0 0,0-2-1 0 0,-2 0 0 0 0,6-10-284 0 0,-5 8 219 0 0,-7 10-91 0 0,-1 0-1 0 0,0 0 0 0 0,-1 0 1 0 0,-1-1-1 0 0,1 0 0 0 0,-2 0 1 0 0,0 0-1 0 0,0-1 0 0 0,-1 0 1 0 0,-1 1-1 0 0,0-1 0 0 0,0-5-127 0 0,-2 15 21 0 0,0-1-1 0 0,-1 0 0 0 0,1 1 1 0 0,-1-1-1 0 0,0 0 0 0 0,0 1 0 0 0,0-1 1 0 0,0 1-1 0 0,-1-1 0 0 0,1 1 1 0 0,-1 0-1 0 0,0 0 0 0 0,0-1-20 0 0,1 1 0 0 0,1 3-1 0 0,0 0 0 0 0,0-1 0 0 0,0 1 0 0 0,0-1 0 0 0,0 1 1 0 0,-1 0-1 0 0,1-1 0 0 0,0 1 0 0 0,0 0 0 0 0,0-1 0 0 0,0 1 0 0 0,-1-1 0 0 0,1 1 0 0 0,0 0 0 0 0,0 0 0 0 0,-1-1 0 0 0,1 1 0 0 0,0 0 0 0 0,-1-1 0 0 0,1 1 1 0 0,0 0-1 0 0,-1 0 0 0 0,1 0 0 0 0,0-1 0 0 0,-1 1 0 0 0,1 0 0 0 0,-1 0 1 0 0,-9-6-286 0 0,5 6-2433 0 0,5 0 1365 0 0</inkml:trace>
  <inkml:trace contextRef="#ctx0" brushRef="#br2" timeOffset="-168760.23">2353 11853 7280 0 0,'0'0'165'0'0,"0"0"22"0"0,0 0 9 0 0,1-15 2665 0 0,0 13-2530 0 0,-1 0 194 0 0,0 1 0 0 0,0 0 0 0 0,1-1 0 0 0,-1 1-1 0 0,0 0 1 0 0,1-1 0 0 0,-1 1 0 0 0,1 0-1 0 0,0 0 1 0 0,0-1 0 0 0,-1 1 0 0 0,1 0-1 0 0,0 0 1 0 0,0 0 0 0 0,0 0 0 0 0,0 0-525 0 0,0 1 21 0 0,-1 1 0 0 0,1-1 0 0 0,0 0 0 0 0,0 0 0 0 0,-1 1 0 0 0,1-1 0 0 0,0 1 0 0 0,-1-1 0 0 0,1 1 1 0 0,0-1-1 0 0,-1 1 0 0 0,1-1 0 0 0,-1 1 0 0 0,1 0 0 0 0,-1-1 0 0 0,1 1 0 0 0,-1 0 0 0 0,1-1 0 0 0,-1 1 0 0 0,0 0 0 0 0,1-1 0 0 0,-1 1 1 0 0,0 0-22 0 0,7 20-71 0 0,1 33 271 0 0,-8-49-157 0 0,0 1 0 0 0,0-1 0 0 0,0 0 0 0 0,-1 0 0 0 0,0 0 0 0 0,-1 4-43 0 0,-1 7 6 0 0,3-12-2 0 0,-1 0 0 0 0,-1 0-1 0 0,1 0 1 0 0,-1-1-1 0 0,1 1 1 0 0,-1 0 0 0 0,-1 0-4 0 0,1 0 42 0 0,0 0 1 0 0,0 0-1 0 0,1 0 0 0 0,-1 0 1 0 0,0 3-43 0 0,1-4 38 0 0,-1 0 0 0 0,1 0-1 0 0,-1 0 1 0 0,0-1 0 0 0,0 1 0 0 0,0 0 0 0 0,0-1 0 0 0,-1 0 0 0 0,1 1-38 0 0,1-2 53 0 0,1-1 11 0 0,0 0 2 0 0,0 0 4 0 0,0 0 16 0 0,17 2 644 0 0,141-7-98 0 0,-102 2-3425 0 0,-46 3 1786 0 0</inkml:trace>
  <inkml:trace contextRef="#ctx0" brushRef="#br2" timeOffset="-168759.23">2902 11526 11432 0 0,'0'0'256'0'0,"0"0"34"0"0,0 0 22 0 0,0 0-30 0 0,1 0-185 0 0,59-2 4917 0 0,51-9-5014 0 0,-78 8 92 0 0,45-3 116 0 0,-68 5-263 0 0,-1 0-1 0 0,1 1 0 0 0,-1 0 1 0 0,1 1 55 0 0,15 0-1844 0 0,-13-1-3913 0 0</inkml:trace>
  <inkml:trace contextRef="#ctx0" brushRef="#br2" timeOffset="-168758.23">2915 11665 13128 0 0,'0'0'297'0'0,"0"0"39"0"0,0 0 20 0 0,9 0 95 0 0,44-6 306 0 0,-25 4-48 0 0,21-1 2641 0 0,29 2-3350 0 0,-37 2 277 0 0,-7 0-894 0 0,29 5 617 0 0,-35-2-4776 0 0,-12-4-1348 0 0</inkml:trace>
  <inkml:trace contextRef="#ctx0" brushRef="#br2" timeOffset="-168757.23">4199 10825 8000 0 0,'0'0'233'0'0,"0"0"39"0"0,0 0 15 0 0,0 0 1 0 0,2 1 0 0 0,3 2 0 0 0,0 0 0 0 0,-1 1 1 0 0,1 0-1 0 0,-1 0 1 0 0,0 0-1 0 0,0 0 0 0 0,-1 1 1 0 0,1 0-1 0 0,1 2-288 0 0,1 2 358 0 0,-1 1-1 0 0,-1-1 1 0 0,1 1 0 0 0,-1-1 0 0 0,0 3-358 0 0,-2-5 124 0 0,1 1 1 0 0,-1-1-1 0 0,-1 1 1 0 0,1 0-1 0 0,-1-1 1 0 0,-1 1-1 0 0,1 0 1 0 0,-1 0-1 0 0,-1 0 1 0 0,0 0-1 0 0,0 0 1 0 0,0-1-1 0 0,-1 3-124 0 0,-1-2 88 0 0,0 0 1 0 0,-1-1-1 0 0,0 1 0 0 0,0-1 1 0 0,0 0-1 0 0,-1 0 0 0 0,0 0 1 0 0,0-1-1 0 0,-3 3-88 0 0,6-8 64 0 0,0 1 3 0 0,1-2-2 0 0,14 0 72 0 0,-3-2-103 0 0,0-1-1 0 0,-1 0 1 0 0,1 0 0 0 0,-1-1-1 0 0,8-5-33 0 0,15-5 56 0 0,-5 1 6 0 0,0 0-1 0 0,10-8-61 0 0,8-5 80 0 0,-36 21-2 0 0,0-1 0 0 0,-1 0-1 0 0,0-1 1 0 0,0 0 0 0 0,0 0 0 0 0,-1-1 0 0 0,0 0 0 0 0,-1 0 0 0 0,0 0-1 0 0,6-10-77 0 0,-11 15 35 0 0,1-1 0 0 0,0 1 0 0 0,-1-1 0 0 0,0 1 0 0 0,0-1 0 0 0,0 1 0 0 0,0-1 0 0 0,0 0 0 0 0,-1 0 0 0 0,1 1 0 0 0,-1-1 0 0 0,0 0 0 0 0,-1 0 0 0 0,1 1 0 0 0,0-1 0 0 0,-1 0 0 0 0,0 0 0 0 0,0 1 0 0 0,0-1 0 0 0,-1 1 0 0 0,1-1 0 0 0,-1 1 0 0 0,1 0 0 0 0,-1-1 0 0 0,0 1 0 0 0,-1 0 0 0 0,1 0 0 0 0,0 0 0 0 0,-1 0 0 0 0,0 1 0 0 0,1-1 0 0 0,-2 1-35 0 0,-2-3 50 0 0,-13-5-36 0 0,-5 4-98 0 0,23 6 16 0 0,1 0-141 0 0,0 0-611 0 0,0 0-268 0 0,0 0-50 0 0</inkml:trace>
  <inkml:trace contextRef="#ctx0" brushRef="#br2" timeOffset="-168756.23">4627 10969 11432 0 0,'0'0'256'0'0,"0"0"34"0"0,0 0 22 0 0,-6 14 78 0 0,-28 38 1698 0 0,22-22-423 0 0,11-29-1563 0 0,1-1-7 0 0,17 7 210 0 0,-11-6-209 0 0,0-1-1 0 0,0 0 0 0 0,0 0 0 0 0,0-1 1 0 0,1 1-1 0 0,-1-1 0 0 0,0-1 0 0 0,2 0-95 0 0,46-17 309 0 0,-42 14-340 0 0,-5 1 64 0 0,0 1-1 0 0,0-1 1 0 0,-1-1-1 0 0,1 1 1 0 0,-1-1-1 0 0,0 0 1 0 0,-1 0-1 0 0,1-1 0 0 0,0-1-32 0 0,-5 6 14 0 0,0 0-1 0 0,0-1 0 0 0,0 1 0 0 0,-1-1 0 0 0,1 1 1 0 0,0-1-1 0 0,0 0 0 0 0,-1 1 0 0 0,1-1 0 0 0,-1 0 1 0 0,0 0-1 0 0,1 1 0 0 0,-1-1 0 0 0,0 0 0 0 0,0 0 1 0 0,0 1-1 0 0,0-1 0 0 0,-1 0 0 0 0,1 0 0 0 0,0 1 0 0 0,-1-1 1 0 0,1 0-14 0 0,-1 1-33 0 0,1-1 0 0 0,-1 1 1 0 0,0 0-1 0 0,1 0 1 0 0,-1 0-1 0 0,0 0 0 0 0,0 0 1 0 0,1 1-1 0 0,-1-1 0 0 0,0 0 1 0 0,0 0-1 0 0,0 0 0 0 0,0 1 1 0 0,0-1-1 0 0,0 0 1 0 0,0 1-1 0 0,-1-1 0 0 0,1 1 1 0 0,0 0-1 0 0,0-1 0 0 0,0 1 1 0 0,0 0-1 0 0,-1-1 0 0 0,1 1 1 0 0,0 0-1 0 0,0 0 1 0 0,-1 0-1 0 0,1 0 0 0 0,0 0 1 0 0,0 1-1 0 0,-1-1 0 0 0,1 0 1 0 0,0 0 32 0 0,-6 2-4249 0 0,-2-2-1439 0 0</inkml:trace>
  <inkml:trace contextRef="#ctx0" brushRef="#br2" timeOffset="-168173.935">3822 11213 6480 0 0,'-18'0'408'0'0,"14"-1"277"0"0,-1 0-1 0 0,1 0 1 0 0,0 1 0 0 0,0 0 0 0 0,-3 0-685 0 0,6 0 497 0 0,1 0-28 0 0,0 0-11 0 0,0 0-2 0 0,0 0-28 0 0,0 0-118 0 0,0 0-48 0 0,0 0-8 0 0,17 7 645 0 0,27 4-43 0 0,1-2 0 0 0,0-2 0 0 0,15 0-856 0 0,-5-1 364 0 0,119 9 527 0 0,-140-13-845 0 0,131 0 788 0 0,-32-1-499 0 0,-81 1-233 0 0,0-2-1 0 0,0-2 0 0 0,0-2 1 0 0,0-3-102 0 0,238-41 1375 0 0,-261 43-1220 0 0,21-4 160 0 0,-16 3-215 0 0,26-2-100 0 0,-17 3-135 0 0,-27 3-59 0 0,1 1 0 0 0,-1 0 0 0 0,1 1 0 0 0,1 1 194 0 0,-13-1 183 0 0,-4 0-4014 0 0,0 0 1074 0 0,-1 0-3453 0 0</inkml:trace>
  <inkml:trace contextRef="#ctx0" brushRef="#br2" timeOffset="-167753.091">3875 11415 10800 0 0,'0'0'241'0'0,"0"0"38"0"0,0 0 13 0 0,0 0-26 0 0,0 0-75 0 0,0 0 316 0 0,0 0 154 0 0,0 0 38 0 0,0 0-13 0 0,4 8 508 0 0,-3-2-771 0 0,0 1 1 0 0,0-1 0 0 0,0 0 0 0 0,-1 0 0 0 0,1 1-1 0 0,-2 0-423 0 0,1-1 285 0 0,0 1 0 0 0,1 0 0 0 0,0-1 0 0 0,0 1 0 0 0,1 4-285 0 0,6 33 864 0 0,-4-18-572 0 0,0-13-146 0 0,-1 0-1 0 0,2 0 0 0 0,2 4-145 0 0,-5-13-44 0 0,0-1 0 0 0,1 0 0 0 0,0 0-1 0 0,0 0 1 0 0,0 0 0 0 0,0 0-1 0 0,0-1 1 0 0,0 0 0 0 0,1 1 0 0 0,2 0 44 0 0,-3-1-250 0 0,7 1-5520 0 0,-1-2-647 0 0</inkml:trace>
  <inkml:trace contextRef="#ctx0" brushRef="#br2" timeOffset="-167433.461">4084 11521 13416 0 0,'0'0'298'0'0,"-2"5"414"0"0,-1 4-529 0 0,1-1 0 0 0,0 1 0 0 0,1-1 0 0 0,0 1 0 0 0,0 0 0 0 0,1-1 0 0 0,0 1 0 0 0,1 0 0 0 0,0 0 0 0 0,0 1-183 0 0,0-8 37 0 0,-1 1 0 0 0,0-1 0 0 0,1 0 0 0 0,0 0 0 0 0,-1 0 0 0 0,1 0 0 0 0,0 0 1 0 0,0 0-1 0 0,0 0 0 0 0,1 0 0 0 0,-1 0 0 0 0,0 0 0 0 0,1 0 0 0 0,-1-1 0 0 0,1 1 1 0 0,-1-1-1 0 0,1 1 0 0 0,0-1 0 0 0,0 0 0 0 0,0 1 0 0 0,-1-1 0 0 0,1 0 0 0 0,0 0 1 0 0,1 0-1 0 0,-1-1 0 0 0,0 1 0 0 0,0 0 0 0 0,0-1 0 0 0,2 1-37 0 0,-1-1 12 0 0,0 0 1 0 0,0 0-1 0 0,0 0 0 0 0,0 0 1 0 0,0-1-1 0 0,0 1 0 0 0,0-1 0 0 0,-1 0 1 0 0,1 0-1 0 0,0 0 0 0 0,0 0 0 0 0,0-1 1 0 0,-1 1-1 0 0,1-1 0 0 0,-1 1 1 0 0,1-1-1 0 0,-1 0 0 0 0,0 0 0 0 0,0 0 1 0 0,0 0-1 0 0,0 0 0 0 0,1-2-12 0 0,0 0-7 0 0,-1-1 0 0 0,1 1 0 0 0,-1-1-1 0 0,0 0 1 0 0,0 0 0 0 0,-1 0 0 0 0,0 0 0 0 0,0 0-1 0 0,0-1 1 0 0,0 1 0 0 0,-1 0 0 0 0,0 0 0 0 0,0-1 0 0 0,0 1-1 0 0,-1 0 1 0 0,1 0 0 0 0,-1 0 0 0 0,-1-1 7 0 0,2 3-45 0 0,-1 0 1 0 0,0 0 0 0 0,-1 0-1 0 0,1 0 1 0 0,-1 0-1 0 0,1 0 1 0 0,-1 0 0 0 0,0 0-1 0 0,0 0 1 0 0,0 1-1 0 0,0-1 1 0 0,0 1-1 0 0,-1 0 1 0 0,0-1 44 0 0,2 2-26 0 0,0 0-49 0 0,1 1 1 0 0,-1 0 0 0 0,1-1-1 0 0,-1 1 1 0 0,1 0-1 0 0,-1 0 1 0 0,1-1-1 0 0,-1 1 1 0 0,0 0 0 0 0,1 0-1 0 0,-1 0 1 0 0,1 0-1 0 0,-1-1 1 0 0,0 1-1 0 0,1 0 1 0 0,-1 0-1 0 0,0 0 1 0 0,1 1 0 0 0,-1-1-1 0 0,1 0 1 0 0,-1 0-1 0 0,0 0 1 0 0,1 0-1 0 0,-1 0 1 0 0,1 1 0 0 0,-1-1-1 0 0,1 0 1 0 0,-1 1-1 0 0,0-1 1 0 0,1 0-1 0 0,-1 1 1 0 0,1-1 0 0 0,0 1-1 0 0,-1-1 1 0 0,1 0-1 0 0,-1 1 1 0 0,1-1-1 0 0,0 1 1 0 0,-1 0 0 0 0,1-1 74 0 0,-1 1-664 0 0</inkml:trace>
  <inkml:trace contextRef="#ctx0" brushRef="#br2" timeOffset="-167085.984">4365 11496 13272 0 0,'0'0'298'0'0,"0"0"46"0"0,-6 5 347 0 0,0 2-378 0 0,0 0-1 0 0,1 0 1 0 0,0 0 0 0 0,1 0-1 0 0,-1 1 1 0 0,-1 5-313 0 0,4-9 157 0 0,0 0-1 0 0,1-1 1 0 0,-1 1 0 0 0,1 0-1 0 0,0 0 1 0 0,0 0 0 0 0,0 0-1 0 0,1 0 1 0 0,-1 0 0 0 0,1 1-1 0 0,0-1 1 0 0,0 0 0 0 0,1 3-157 0 0,-1-5 25 0 0,1 0 0 0 0,0 0 1 0 0,-1 0-1 0 0,1 0 0 0 0,0 0 1 0 0,0 0-1 0 0,0 0 0 0 0,1 0 0 0 0,-1 0 1 0 0,0-1-1 0 0,1 1 0 0 0,-1 0 1 0 0,1-1-1 0 0,-1 1 0 0 0,1-1 1 0 0,0 0-1 0 0,0 1 0 0 0,0-1 0 0 0,0 0 1 0 0,0 0-1 0 0,0 0 0 0 0,0 0 1 0 0,0-1-1 0 0,0 1 0 0 0,0 0 0 0 0,2-1-25 0 0,1 1 55 0 0,1 0 0 0 0,-1-1 0 0 0,1 1 0 0 0,-1-1 0 0 0,1-1 0 0 0,-1 1 0 0 0,1-1 0 0 0,1 0-55 0 0,45-12 342 0 0,-44 10-372 0 0,-1 1 23 0 0,0 0 0 0 0,0-1-1 0 0,-1 0 1 0 0,1-1-1 0 0,-1 1 1 0 0,0-1-1 0 0,0 0 1 0 0,2-2 7 0 0,-5 3 16 0 0,0 0 0 0 0,0 0 0 0 0,0 0 0 0 0,0 0 0 0 0,0-1 0 0 0,-1 1 0 0 0,1-1 0 0 0,-1 1 0 0 0,0-1 1 0 0,-1 0-1 0 0,1 0 0 0 0,0 0 0 0 0,-1 0 0 0 0,0-1-16 0 0,-1 3 3 0 0,0 1 1 0 0,0-1 0 0 0,0 1 0 0 0,0 0 0 0 0,0-1-1 0 0,-1 1 1 0 0,1 0 0 0 0,-1 0 0 0 0,1-1-1 0 0,-1 1 1 0 0,1 0 0 0 0,-1 0 0 0 0,0 0-1 0 0,0-1 1 0 0,1 1 0 0 0,-1 0 0 0 0,0 0-1 0 0,0 0 1 0 0,0 0 0 0 0,0 1 0 0 0,0-1 0 0 0,0 0-1 0 0,-1 0 1 0 0,1 1 0 0 0,0-1 0 0 0,0 0-1 0 0,-1 0-3 0 0,-2 0-12 0 0,0-1 1 0 0,1 0-1 0 0,-1 1 0 0 0,0 0 0 0 0,0-1 0 0 0,0 2 0 0 0,0-1 0 0 0,0 0 0 0 0,-1 1 12 0 0,-4 0-370 0 0,-1 0-1 0 0,0 0 0 0 0,1 1 1 0 0,-1 1-1 0 0,1 0 0 0 0,-6 1 371 0 0,13-2-621 0 0,2-1-528 0 0,0 0-236 0 0,0 0-45 0 0,0 0-8 0 0</inkml:trace>
  <inkml:trace contextRef="#ctx0" brushRef="#br2" timeOffset="-166759.887">4746 11456 13248 0 0,'0'0'298'0'0,"0"0"46"0"0,0 0 22 0 0,-5 7 62 0 0,-3 1-104 0 0,0 1 1 0 0,1 0-1 0 0,-1 0 1 0 0,2 1-1 0 0,-1 0 0 0 0,1 0 1 0 0,1 1-1 0 0,-1 3-324 0 0,0 2 410 0 0,2 0-1 0 0,0 0 0 0 0,0 1-409 0 0,4-16 17 0 0,0 1-1 0 0,0-1 0 0 0,0 0 0 0 0,0 0 0 0 0,0 0 1 0 0,0 0-1 0 0,0 0 0 0 0,1 0 0 0 0,-1 0 0 0 0,0 1 1 0 0,1-1-1 0 0,-1 0 0 0 0,1 0 0 0 0,-1 0 0 0 0,1 0 0 0 0,-1 0 1 0 0,1 0-1 0 0,0-1 0 0 0,-1 1 0 0 0,1 0 0 0 0,0 0 1 0 0,0 0-1 0 0,0-1 0 0 0,0 1 0 0 0,-1 0 0 0 0,1-1 1 0 0,0 1-1 0 0,1 0-16 0 0,1 0 33 0 0,-1 0 0 0 0,1 0 0 0 0,-1 0 1 0 0,1 0-1 0 0,-1 0 0 0 0,1-1 0 0 0,-1 1 1 0 0,1-1-1 0 0,0 0 0 0 0,-1 0 0 0 0,1 0 0 0 0,1 0-33 0 0,8-2 134 0 0,1-1-1 0 0,-1-1 1 0 0,0 0-1 0 0,10-5-133 0 0,-17 6 26 0 0,4-1 8 0 0,0-1-1 0 0,-1 0 0 0 0,0-1 1 0 0,0 1-1 0 0,-1-2 0 0 0,4-2-33 0 0,-9 6 18 0 0,1 0 0 0 0,-1 0 0 0 0,0-1 0 0 0,0 1 0 0 0,0 0-1 0 0,0-1 1 0 0,-1 1 0 0 0,1-1-18 0 0,5-10 33 0 0,-7 12-29 0 0,1 1-1 0 0,-1-1 1 0 0,1 1-1 0 0,-1-1 1 0 0,0 1-1 0 0,1-1 1 0 0,-1 1-1 0 0,0-1 1 0 0,0 1-1 0 0,0-1 1 0 0,0 0-1 0 0,-1 1 1 0 0,1-1-1 0 0,0 1 1 0 0,-1-1-1 0 0,1 1 0 0 0,-1-1 1 0 0,1 1-1 0 0,-1 0 1 0 0,0-1-1 0 0,1 1 1 0 0,-1 0-1 0 0,0-1-3 0 0,-1-1-15 0 0,0-1 0 0 0,-1 1-1 0 0,1 0 1 0 0,-1 1-1 0 0,0-1 1 0 0,1 0 0 0 0,-1 1-1 0 0,0-1 1 0 0,-1 1 15 0 0,1 0-120 0 0,-1 0-1 0 0,0 0 1 0 0,0 0 0 0 0,0 1 0 0 0,0-1-1 0 0,0 1 121 0 0,-16-1-5597 0 0,5 2-393 0 0</inkml:trace>
  <inkml:trace contextRef="#ctx0" brushRef="#br2" timeOffset="-165476.812">5626 11237 10832 0 0,'0'0'317'0'0,"0"0"2"0"0,8 4 797 0 0,2-2-210 0 0,0 0 0 0 0,0-1 1 0 0,0 0-1 0 0,1-1 0 0 0,8-1-906 0 0,55-8 1499 0 0,-11 1-690 0 0,5 2-28 0 0,0 0-186 0 0,18 2-595 0 0,-24 1-1581 0 0,-50 3 682 0 0</inkml:trace>
  <inkml:trace contextRef="#ctx0" brushRef="#br2" timeOffset="-165213.238">5847 11063 11544 0 0,'9'-1'-94'0'0,"-9"0"160"0"0,1 1 0 0 0,-1 0 0 0 0,1 0 0 0 0,-1 0 0 0 0,1 0 0 0 0,-1 0 0 0 0,1 0-1 0 0,-1 0 1 0 0,1-1 0 0 0,0 1 0 0 0,-1 1 0 0 0,1-1 0 0 0,-1 0 0 0 0,1 0-1 0 0,-1 0 1 0 0,1 0 0 0 0,-1 0 0 0 0,1 0 0 0 0,0 1-66 0 0,4 14 1338 0 0,-6-2-638 0 0,1-12-630 0 0,0-1-1 0 0,0 1 0 0 0,0 0 1 0 0,-1 0-1 0 0,1 0 0 0 0,0 0 1 0 0,0 0-1 0 0,0 0 1 0 0,1 0-1 0 0,-1-1 0 0 0,0 1 1 0 0,0 0-1 0 0,0 0 0 0 0,1 0 1 0 0,-1 0-1 0 0,1 0-69 0 0,2 6 479 0 0,-2-6-410 0 0,0 0 0 0 0,0 0 0 0 0,-1 0 0 0 0,1 1 0 0 0,-1-1 0 0 0,1 0 0 0 0,-1 0 1 0 0,1 0-1 0 0,-1 1 0 0 0,0-1 0 0 0,0 0 0 0 0,1 1 0 0 0,-1-1 0 0 0,0 0 0 0 0,0 1 0 0 0,0-1 0 0 0,0 0 0 0 0,-1 0 0 0 0,1 1 0 0 0,0 0-69 0 0,-1 0 65 0 0,1 0-1 0 0,0 0 0 0 0,0 1 1 0 0,0-1-1 0 0,0 0 0 0 0,0 0 1 0 0,1 0-1 0 0,-1 0 0 0 0,1 0 1 0 0,0 0-1 0 0,-1 0 1 0 0,1 0-1 0 0,0 0 0 0 0,0 0 1 0 0,0 0-1 0 0,0 0-64 0 0,1 0 61 0 0,-1 1-1 0 0,0-1 1 0 0,0 1 0 0 0,0-1-1 0 0,0 1 1 0 0,0 0 0 0 0,-1-1-1 0 0,1 1 1 0 0,-1 0 0 0 0,0 0-1 0 0,1 1-60 0 0,-3 7 179 0 0,1-10-152 0 0,1 1 0 0 0,-1-1 0 0 0,1 1 0 0 0,0 0-1 0 0,0-1 1 0 0,0 1 0 0 0,0 0 0 0 0,0-1 0 0 0,0 1 0 0 0,0 0 0 0 0,0-1 0 0 0,1 1-1 0 0,-1 0-26 0 0,5 7 42 0 0,-4-7-48 0 0,0-1 1 0 0,0 1-1 0 0,-1-1 0 0 0,1 1 0 0 0,0-1 1 0 0,-1 1-1 0 0,1 0 0 0 0,-1-1 0 0 0,0 1 0 0 0,1 0 1 0 0,-1-1-1 0 0,0 1 0 0 0,0 1 6 0 0,-1 7-48 0 0,0-5 30 0 0,0-1 0 0 0,1 1 0 0 0,0-1 0 0 0,0 1-1 0 0,0 0 1 0 0,1-1 0 0 0,0 1 18 0 0,-1-2-7 0 0,0 0-1 0 0,0 0 1 0 0,0 0 0 0 0,0 0-1 0 0,0 0 1 0 0,0 0-1 0 0,-1 0 1 0 0,0 0-1 0 0,1 0 1 0 0,-1 0-1 0 0,-1 1 8 0 0,-3 11-871 0 0,4-4-188 0 0,5-2-41 0 0</inkml:trace>
  <inkml:trace contextRef="#ctx0" brushRef="#br2" timeOffset="-164481.228">6553 10772 12416 0 0,'0'-1'48'0'0,"0"0"0"0"0,0 0 0 0 0,1 0 1 0 0,-1 0-1 0 0,0 0 0 0 0,1 0 0 0 0,-1 0 1 0 0,1 0-1 0 0,-1 0 0 0 0,1 0 0 0 0,0 0 0 0 0,-1 0 1 0 0,1 1-1 0 0,0-1 0 0 0,-1 0 0 0 0,1 1 1 0 0,0-1-1 0 0,0 0 0 0 0,0 1 0 0 0,0-1 1 0 0,0 1-1 0 0,0-1 0 0 0,0 1 0 0 0,0-1 1 0 0,0 1-1 0 0,0 0 0 0 0,0 0 0 0 0,0-1 0 0 0,0 1 1 0 0,0 0-1 0 0,0 0 0 0 0,0 0 0 0 0,0 0 1 0 0,0 0-1 0 0,0 0 0 0 0,0 1 0 0 0,1-1-48 0 0,0 1 72 0 0,0-1 0 0 0,1 1 0 0 0,-1 0 0 0 0,0 0 0 0 0,0 0 0 0 0,0 1 0 0 0,1-1 0 0 0,-1 0 0 0 0,-1 1 0 0 0,1-1 0 0 0,0 1 0 0 0,0 0 0 0 0,0 0 0 0 0,-1 0 0 0 0,1 0-72 0 0,8 13 402 0 0,-1 1 1 0 0,-1 0 0 0 0,-1 0 0 0 0,0 1 0 0 0,1 6-403 0 0,-3-8 192 0 0,-2-7-77 0 0,0 1 0 0 0,-1-1 0 0 0,0 0 0 0 0,0 1 0 0 0,0 8-115 0 0,-2-16 31 0 0,0-1 0 0 0,0 1 0 0 0,0 0 0 0 0,0-1 0 0 0,0 1 0 0 0,0 0 0 0 0,0-1 0 0 0,1 1 0 0 0,-1-1 0 0 0,0 1 0 0 0,0 0 0 0 0,1-1-1 0 0,-1 1 1 0 0,0-1 0 0 0,1 1 0 0 0,-1-1 0 0 0,1 1-31 0 0,-1-1 21 0 0,0 1-1 0 0,0-1 0 0 0,0 0 1 0 0,0 0-1 0 0,1 0 0 0 0,-1 0 0 0 0,0 0 1 0 0,0 0-1 0 0,0 0 0 0 0,0 0 1 0 0,0 0-1 0 0,1 0 0 0 0,-1 0 0 0 0,0 0 1 0 0,0 0-1 0 0,0 0 0 0 0,0 0 1 0 0,1 0-1 0 0,-1 0 0 0 0,0 0 1 0 0,0 0-1 0 0,0 0 0 0 0,0 0 0 0 0,1 0 1 0 0,-1 0-1 0 0,0 0 0 0 0,0 0 1 0 0,0 0-1 0 0,0 0 0 0 0,0 0 0 0 0,1 0 1 0 0,-1 0-1 0 0,0 0 0 0 0,0-1 1 0 0,0 1-1 0 0,0 0 0 0 0,0 0 0 0 0,0 0 1 0 0,0 0-1 0 0,1 0 0 0 0,-1 0 1 0 0,0-1-1 0 0,0 1 0 0 0,0 0 0 0 0,0 0 1 0 0,0 0-21 0 0,9-21 251 0 0,-1 1 1 0 0,-1-2 0 0 0,-1 1 0 0 0,-1-2-252 0 0,3-8 119 0 0,5-13-119 0 0,-6 28 26 0 0,1 0-1 0 0,0 0 1 0 0,1-1-26 0 0,-1 3-13 0 0,-7 12 13 0 0,-1 2-1 0 0,0-1 0 0 0,0 0 1 0 0,0 1-1 0 0,0-1 0 0 0,0 1 1 0 0,1-1-1 0 0,-1 1 0 0 0,0-1 1 0 0,0 1-1 0 0,1-1 0 0 0,-1 1 1 0 0,0 0-1 0 0,1-1 0 0 0,-1 1 1 0 0,1-1-1 0 0,-1 1 0 0 0,0 0 1 0 0,1-1-1 0 0,-1 1 1 0 0,1 0-72 0 0,-1 0-36 0 0,3-2 8 0 0,-3 1-6469 0 0,0 1 608 0 0</inkml:trace>
  <inkml:trace contextRef="#ctx0" brushRef="#br2" timeOffset="-162858.81">7008 10892 7112 0 0,'0'0'157'0'0,"0"0"23"0"0,0 0 13 0 0,1-2-22 0 0,5-3-149 0 0,-3 1 3923 0 0,-8 6-1909 0 0,-4 4-1539 0 0,-1 0 0 0 0,1 1 1 0 0,0 1-1 0 0,0-1 0 0 0,1 1 0 0 0,0 1 1 0 0,-1 1-498 0 0,9-10 39 0 0,-1 1 1 0 0,1-1-1 0 0,0 1 1 0 0,-1-1 0 0 0,1 1-1 0 0,0-1 1 0 0,0 1-1 0 0,-1-1 1 0 0,1 1-1 0 0,0 0 1 0 0,0-1-1 0 0,0 1 1 0 0,0-1 0 0 0,0 1-1 0 0,0-1 1 0 0,-1 1-1 0 0,1 0 1 0 0,1-1-1 0 0,-1 1 1 0 0,0-1-1 0 0,0 1 1 0 0,0 0 0 0 0,0-1-1 0 0,0 1-39 0 0,1 0 10 0 0,0 0 0 0 0,0 0 0 0 0,0 0 1 0 0,0 0-1 0 0,0 0 0 0 0,0 0 0 0 0,0 0 0 0 0,1 0 0 0 0,-1-1 0 0 0,0 1 0 0 0,0 0 0 0 0,1-1 1 0 0,-1 1-1 0 0,0-1 0 0 0,1 1 0 0 0,-1-1 0 0 0,0 0 0 0 0,1 0 0 0 0,-1 0 0 0 0,0 0 0 0 0,1 0 1 0 0,0 0-11 0 0,3 1 34 0 0,3 0-1 0 0,-1-1 0 0 0,1 0-1 0 0,0 0 1 0 0,0 0 0 0 0,0-1-1 0 0,-1 0 1 0 0,1-1 0 0 0,0 0-1 0 0,2-1-32 0 0,9-3 29 0 0,0-2 0 0 0,17-9-29 0 0,-35 17 6 0 0,1-1 0 0 0,-1 0-1 0 0,0 0 1 0 0,1 1-1 0 0,-1-1 1 0 0,0 0-1 0 0,0 0 1 0 0,0 0 0 0 0,0 0-1 0 0,0 0 1 0 0,0-1-1 0 0,0 1 1 0 0,0 0-1 0 0,-1 0 1 0 0,1-1 0 0 0,0 1-1 0 0,-1 0 1 0 0,1-1-1 0 0,-1 1 1 0 0,1 0 0 0 0,-1-1-1 0 0,0 1 1 0 0,1-1-1 0 0,-1 1 1 0 0,0-1-1 0 0,0 1-5 0 0,0-1 2 0 0,-1 1 0 0 0,1 0-1 0 0,0-1 1 0 0,-1 1 0 0 0,1 0-1 0 0,-1-1 1 0 0,0 1-1 0 0,1 0 1 0 0,-1 0 0 0 0,0 0-1 0 0,0 0 1 0 0,1 0-1 0 0,-1 0 1 0 0,0 0 0 0 0,0 0-1 0 0,0 0 1 0 0,0 0 0 0 0,-1 0-1 0 0,1 0 1 0 0,0 1-1 0 0,0-1 1 0 0,0 0 0 0 0,-1 1-1 0 0,1-1 1 0 0,0 1 0 0 0,-1 0-1 0 0,1-1 1 0 0,0 1-1 0 0,-2 0-1 0 0,-7-2-182 0 0,0 0 0 0 0,-1 0-1 0 0,0 1 1 0 0,1 1 0 0 0,-1 0-1 0 0,0 0 1 0 0,1 1 0 0 0,-4 1 182 0 0,11-2-95 0 0,0 0-802 0 0,1 1-3366 0 0,-3 1-1047 0 0</inkml:trace>
  <inkml:trace contextRef="#ctx0" brushRef="#br2" timeOffset="-162540.859">7363 10850 12496 0 0,'15'0'1249'0'0,"185"-5"1892"0"0,-170 2-3143 0 0,14 0 221 0 0,-14 2-4916 0 0,-21 1-629 0 0</inkml:trace>
  <inkml:trace contextRef="#ctx0" brushRef="#br2" timeOffset="-162256.799">7544 10672 12440 0 0,'0'0'281'0'0,"0"0"40"0"0,4 11 437 0 0,-2-5-408 0 0,0-1 0 0 0,0 1 0 0 0,-1 0 0 0 0,0 0 0 0 0,0-1 0 0 0,0 1 0 0 0,-1 0 0 0 0,0 5-350 0 0,2 15 1206 0 0,-1-6-376 0 0,0 0 0 0 0,-2 17-830 0 0,0-3 373 0 0,-8 69-1058 0 0,9-103 178 0 0</inkml:trace>
  <inkml:trace contextRef="#ctx0" brushRef="#br2" timeOffset="-161970.276">7882 10653 12320 0 0,'0'0'281'0'0,"-6"14"679"0"0,5-10-950 0 0,1 0 1 0 0,0 0 0 0 0,0 1-1 0 0,0-1 1 0 0,1 0-1 0 0,0 0 1 0 0,-1 1-1 0 0,1-1 1 0 0,1 0 0 0 0,-1 0-1 0 0,1 0 1 0 0,-1 0-1 0 0,1 0 1 0 0,1 1-11 0 0,2 4 239 0 0,1-1 0 0 0,0 1 0 0 0,0-1 0 0 0,0 0 0 0 0,5 3-239 0 0,91 81 4411 0 0,-90-82-3857 0 0,-6-5-224 0 0,-3-2-124 0 0,0-1 0 0 0,0 1-1 0 0,0 0 1 0 0,-1 0 0 0 0,1 0 0 0 0,-1 0-1 0 0,2 2-205 0 0,-4-4 163 0 0,-2 4 129 0 0,1-4-274 0 0,1 0 0 0 0,0 0 0 0 0,-1 0 0 0 0,1 0 0 0 0,-1 0 0 0 0,1 0 0 0 0,-1-1 0 0 0,1 1 0 0 0,-1 0 0 0 0,1 0-1 0 0,-1-1 1 0 0,0 1 0 0 0,0 0-18 0 0,-2 1 19 0 0,0 0-1 0 0,0 0 0 0 0,0-1 1 0 0,0 1-1 0 0,0-1 0 0 0,-1 0 1 0 0,1 0-1 0 0,0 0 0 0 0,-1 0 1 0 0,1 0-1 0 0,-4 0-18 0 0,-16 0-1321 0 0,1-2-4358 0 0,6-1-1002 0 0</inkml:trace>
  <inkml:trace contextRef="#ctx0" brushRef="#br2" timeOffset="-161623.739">7950 10653 12496 0 0,'2'0'281'0'0,"23"1"49"0"0,0 1-1 0 0,0 1 1 0 0,-1 2-1 0 0,1 0 1 0 0,20 8-330 0 0,-29-9 254 0 0,1 0 1 0 0,-1-2-1 0 0,1 0 1 0 0,0-1-1 0 0,0-1 1 0 0,5-1-255 0 0,-3 1-128 0 0,-18 1 126 0 0,-1-1 2 0 0,1 0-1 0 0,-1 0 0 0 0,0 0 1 0 0,1 0-1 0 0,-1 0 1 0 0,0 0-1 0 0,1 0 0 0 0,-1 0 1 0 0,0 0-1 0 0,0 0 1 0 0,1 0-1 0 0,-1 0 0 0 0,0 0 1 0 0,1-1-1 0 0,-1 1 1 0 0,0 0-1 0 0,0 0 0 0 0,1 0 1 0 0,-1 0-1 0 0,0 0 1 0 0,0-1-1 0 0,1 1 0 0 0,-1 0 1 0 0,0 0-1 0 0,0 0 1 0 0,0-1-1 0 0,1 1 0 0 0,-1 0 1 0 0,0-1 0 0 0,0 1-16 0 0,0 0 0 0 0,1 0 0 0 0,-1-1 0 0 0,0 1 0 0 0,0 0 0 0 0,0 0-1 0 0,0-1 1 0 0,0 1 0 0 0,0 0 0 0 0,0-1 0 0 0,0 1 0 0 0,0 0 0 0 0,0 0 0 0 0,0-1 0 0 0,0 1 0 0 0,0 0 0 0 0,0-1 0 0 0,0 1 0 0 0,0 0 0 0 0,0 0 0 0 0,0-1 0 0 0,0 1 0 0 0,0 0-1 0 0,0-1 1 0 0,-1 1 0 0 0,1 0 0 0 0,0 0 0 0 0,0-1 0 0 0,0 1 0 0 0,0 0 0 0 0,-1 0 0 0 0,1 0 0 0 0,0-1 0 0 0,0 1 0 0 0,-1 0 0 0 0,1 0 0 0 0,0 0 0 0 0,0 0 16 0 0,-1-1-13 0 0,1 1 1 0 0,-1-1-1 0 0,1 1 0 0 0,-1 0 1 0 0,1-1-1 0 0,-1 1 1 0 0,1 0-1 0 0,-1 0 1 0 0,1-1-1 0 0,-1 1 1 0 0,1 0-1 0 0,-1 0 0 0 0,1 0 1 0 0,-1 0-1 0 0,0 0 1 0 0,1 0-1 0 0,-1 0 1 0 0,1 0-1 0 0,-1 0 1 0 0,0 0 12 0 0,-2 1 25 0 0,0 1 1 0 0,0 0-1 0 0,0 0 1 0 0,0 0-1 0 0,0 0 1 0 0,1 0-1 0 0,-1 1 1 0 0,1-1-1 0 0,-1 1 1 0 0,1 0-1 0 0,0 0 1 0 0,0 0-1 0 0,-1 1-25 0 0,1 1 105 0 0,-1 0-1 0 0,1 0 1 0 0,-1 0-1 0 0,1 0 1 0 0,1 0-1 0 0,-1 1 1 0 0,1-1 0 0 0,-1 6-105 0 0,0 1 116 0 0,1-10-76 0 0,1 0 0 0 0,0 0 1 0 0,-1 0-1 0 0,1 0 1 0 0,0 0-1 0 0,0 0 1 0 0,0 0-1 0 0,0 0 0 0 0,1 0 1 0 0,-1 0-1 0 0,0 0 1 0 0,1 1-41 0 0,-1-1 70 0 0,1 1 1 0 0,0-1 0 0 0,0 0-1 0 0,0 1 1 0 0,0-1 0 0 0,0 1-1 0 0,0-1 1 0 0,1 0 0 0 0,-1 0-1 0 0,1 0 1 0 0,-1 0 0 0 0,1 0-1 0 0,0 0 1 0 0,0 0 0 0 0,0-1-1 0 0,0 1 1 0 0,0-1 0 0 0,0 1-1 0 0,0-1 1 0 0,1 1-71 0 0,0-1 67 0 0,0 0 1 0 0,1 0-1 0 0,-1 0 0 0 0,1 0 0 0 0,-1 0 1 0 0,1-1-1 0 0,0 1 0 0 0,-1-1 0 0 0,1 0 1 0 0,-1 0-1 0 0,1-1 0 0 0,-1 1 0 0 0,1-1 1 0 0,0 1-1 0 0,-1-1 0 0 0,1 0 0 0 0,0-1-66 0 0,4-1 123 0 0,1 0 0 0 0,-1-1 0 0 0,-1 0 1 0 0,1 0-1 0 0,-1 0 0 0 0,5-5-124 0 0,-10 7 0 0 0,0 0 0 0 0,0 0 0 0 0,0 0 0 0 0,0 0 0 0 0,-1-1 0 0 0,1 1 0 0 0,-1-1 0 0 0,1 1 0 0 0,-1-1 0 0 0,0 0 0 0 0,0 1 0 0 0,0-1 0 0 0,-1 0 0 0 0,1 0 0 0 0,-1 0 0 0 0,1 0 0 0 0,-1 1 0 0 0,0-1 0 0 0,0-1 0 0 0,0 1 0 0 0,0-1 0 0 0,0 1 0 0 0,-1-1 0 0 0,1 1 0 0 0,-1-1 0 0 0,0 1 0 0 0,0-1 0 0 0,0 1 0 0 0,0 0 0 0 0,-1-1 0 0 0,1 1 0 0 0,-1 0 0 0 0,0 0 0 0 0,0 0 0 0 0,-1-1 0 0 0,1 1-81 0 0,0 1 0 0 0,0 0-1 0 0,0 0 1 0 0,-1 0 0 0 0,1 1-1 0 0,-1-1 1 0 0,1 1 0 0 0,-1-1 0 0 0,1 1-1 0 0,-4-1 82 0 0,-9-1-6746 0 0,12 3 1378 0 0</inkml:trace>
  <inkml:trace contextRef="#ctx0" brushRef="#br2" timeOffset="-161321.528">8561 10574 14368 0 0,'0'0'330'0'0,"0"0"45"0"0,-3 6 362 0 0,-13 15-181 0 0,2 1 1 0 0,0 0-1 0 0,1 0 0 0 0,1 2 0 0 0,-1 6-556 0 0,10-24 143 0 0,2 0 0 0 0,-1-1 0 0 0,1 1 0 0 0,0 0 0 0 0,0 0 0 0 0,0-1 0 0 0,1 1 0 0 0,0 0 0 0 0,0 0 0 0 0,1 5-143 0 0,-1-10 25 0 0,1 1 0 0 0,-1 0 0 0 0,0 0 0 0 0,1 0 0 0 0,-1 0-1 0 0,1-1 1 0 0,0 1 0 0 0,-1 0 0 0 0,1 0 0 0 0,0-1 0 0 0,0 1 0 0 0,0-1 0 0 0,0 1 0 0 0,1-1 0 0 0,-1 1 0 0 0,0-1 0 0 0,0 0 0 0 0,1 1 0 0 0,-1-1 0 0 0,1 0 0 0 0,-1 0 0 0 0,1 0 0 0 0,0 0 0 0 0,-1 0 0 0 0,1-1 0 0 0,0 1 0 0 0,0 0 0 0 0,-1-1 0 0 0,1 0 0 0 0,0 1 0 0 0,0-1 0 0 0,0 0 0 0 0,0 0 0 0 0,0 0-25 0 0,4 0 52 0 0,-1 0 0 0 0,0-1-1 0 0,0 0 1 0 0,0 0 0 0 0,0-1 0 0 0,-1 1 0 0 0,1-1-1 0 0,0 0 1 0 0,0-1 0 0 0,-1 1 0 0 0,0-1 0 0 0,1 1-1 0 0,-1-2 1 0 0,0 1 0 0 0,0 0 0 0 0,-1-1 0 0 0,1 1-1 0 0,-1-1 1 0 0,1 0 0 0 0,0-2-52 0 0,0 0-26 0 0,0-1 0 0 0,0 1 0 0 0,0-1-1 0 0,-1 0 1 0 0,1 0 0 0 0,-2 0 0 0 0,1 0 0 0 0,-1-1 0 0 0,0 1-1 0 0,-1-1 1 0 0,0 0 0 0 0,0 1 0 0 0,-1-3 26 0 0,0 1-168 0 0,0 1 0 0 0,-1-1 0 0 0,0 1 0 0 0,-1-3 168 0 0,2 10-173 0 0,0-1-1 0 0,0 1 1 0 0,-1 0 0 0 0,1-1 0 0 0,0 1 0 0 0,-1 0 0 0 0,1-1 0 0 0,-1 1 0 0 0,1 0 0 0 0,-1 0 0 0 0,0-1 0 0 0,0 1-1 0 0,1 0 1 0 0,-1 0 0 0 0,0 0 0 0 0,0 0 0 0 0,0 0 0 0 0,0 0 0 0 0,0 0 0 0 0,0 0 0 0 0,-1 1 0 0 0,1-1 0 0 0,0 0-1 0 0,0 1 1 0 0,0-1 0 0 0,-1 1 0 0 0,1-1 0 0 0,0 1 0 0 0,-1-1 0 0 0,0 1 173 0 0,-3 0-5853 0 0</inkml:trace>
  <inkml:trace contextRef="#ctx0" brushRef="#br2" timeOffset="-160605.933">8736 11036 6384 0 0,'0'0'184'0'0,"5"-3"-39"0"0,-5 2 6422 0 0,-34 1-5733 0 0,15-1-606 0 0,0 1 0 0 0,1 1 0 0 0,-19 2-228 0 0,-25 6 633 0 0,-21-1-633 0 0,53-5 417 0 0,-168 14 334 0 0,34-3-329 0 0,15-3-294 0 0,-156 8-54 0 0,108-5-282 0 0,159-10 267 0 0,-23 0 42 0 0,7-3-131 0 0,0 3-1 0 0,1 1 0 0 0,-8 5 31 0 0,41-8 30 0 0,0 0-1 0 0,0-1 1 0 0,-2-1-30 0 0,-2 0 51 0 0,-20 2-51 0 0,-65 4 0 0 0,58-2 23 0 0,-43-3-23 0 0,67-1-160 0 0,12 4-4680 0 0,8-2-422 0 0</inkml:trace>
  <inkml:trace contextRef="#ctx0" brushRef="#br2" timeOffset="-158570.05">7420 11318 10656 0 0,'0'0'241'0'0,"0"0"38"0"0,0 0 10 0 0,0 0-33 0 0,7-2-274 0 0,-5 3 7058 0 0,0 1-6916 0 0,-1 0 0 0 0,0 1 0 0 0,0-1 0 0 0,0 1 0 0 0,0-1 0 0 0,0 1 0 0 0,-1 0 0 0 0,1-1 0 0 0,-1 1 0 0 0,1 0 0 0 0,-1 1-124 0 0,0 35 603 0 0,-1-20-10 0 0,0-4-46 0 0,0 0 0 0 0,-3 9-547 0 0,0 3 297 0 0,-10 59 792 0 0,10-32-266 0 0,4-54-734 0 0,0 0-1 0 0,0 1-4 0 0,0 3-10 0 0,0-3 11 0 0,0-1-16 0 0,0 0-5 0 0,0 0 0 0 0,0 0 0 0 0,0 0-34 0 0,0 0-148 0 0,0 0-66 0 0,0 0-1634 0 0,0 0-6507 0 0</inkml:trace>
  <inkml:trace contextRef="#ctx0" brushRef="#br2" timeOffset="-154426.924">3579 11950 6792 0 0,'0'0'149'0'0,"0"0"23"0"0,-1 0 13 0 0,-1 0-10 0 0,2 0-88 0 0,8 0 577 0 0,110 3 3936 0 0,16-1-3438 0 0,192-6 930 0 0,-178 0-1685 0 0,-22 2-157 0 0,144-3 790 0 0,-29 2-930 0 0,-74 0-33 0 0,-34 2-224 0 0,-4 0 67 0 0,77-3 182 0 0,91-5-141 0 0,-104 5 220 0 0,-26-2-368 0 0,328-14 206 0 0,303-26 121 0 0,-720 41-140 0 0,303-14 0 0 0,-208 10-282 0 0,-51 1 179 0 0,97-4 336 0 0,146-6-625 0 0,-155 10 392 0 0,91-2 0 0 0,-274 10-56 0 0,25 0-810 0 0,41 5 866 0 0,-80-2-429 0 0</inkml:trace>
  <inkml:trace contextRef="#ctx0" brushRef="#br2" timeOffset="-153168.596">4652 12236 9648 0 0,'0'0'216'0'0,"0"0"32"0"0,0 0 12 0 0,0 0 85 0 0,0 0 295 0 0,0 0 127 0 0,3-2 476 0 0,-2 3 3661 0 0,-1 31-4488 0 0,1-1-1 0 0,1 0 1 0 0,2 0-1 0 0,1-1 1 0 0,7 22-416 0 0,11 12 84 0 0,-12-36-147 0 0,5 21 63 0 0,-14-41-258 0 0,3 14-1799 0 0,-5-14-4478 0 0</inkml:trace>
  <inkml:trace contextRef="#ctx0" brushRef="#br2" timeOffset="-152957.989">4422 12702 13504 0 0,'0'0'306'0'0,"0"0"46"0"0,0 0 22 0 0,0 0-49 0 0,6-5-202 0 0,6 1-41 0 0,-1 1 0 0 0,1 0 0 0 0,0 0 1 0 0,0 2-1 0 0,0-1 0 0 0,6 1-82 0 0,22 1 957 0 0,14 3-957 0 0,16 0 577 0 0,26-3 65 0 0,93 13-642 0 0,-167-10-1448 0 0,-12 0-4373 0 0</inkml:trace>
  <inkml:trace contextRef="#ctx0" brushRef="#br2" timeOffset="-152671.895">4446 12855 13856 0 0,'0'0'406'0'0,"0"0"-4"0"0,7 14 255 0 0,4 5 467 0 0,-6-11-364 0 0,0 1 1 0 0,0 0 0 0 0,-1 0-1 0 0,3 8-760 0 0,-3-2 268 0 0,0 0 0 0 0,0-1 0 0 0,-2 1 0 0 0,0 0-1 0 0,0 1 1 0 0,-2-1 0 0 0,0 14-268 0 0,-3-10 81 0 0,-2 8-785 0 0,4-10-2920 0 0,1-14-2707 0 0</inkml:trace>
  <inkml:trace contextRef="#ctx0" brushRef="#br2" timeOffset="-152289.816">4614 12905 13344 0 0,'0'0'390'0'0,"0"0"-2"0"0,1 13 474 0 0,-5 1-373 0 0,-1 1 83 0 0,0 0 1 0 0,2 0-1 0 0,0 0 1 0 0,0 1-1 0 0,1 7-572 0 0,2-21 17 0 0,0 0 0 0 0,0 0 0 0 0,1 1 0 0 0,-1-1 0 0 0,0 0 0 0 0,1 0 0 0 0,0 0 0 0 0,-1 0 0 0 0,1 0 0 0 0,0 0 0 0 0,0 0 0 0 0,0 0 0 0 0,0-1 0 0 0,0 1-1 0 0,1 0 1 0 0,-1-1 0 0 0,1 1 0 0 0,-1 0 0 0 0,1-1 0 0 0,0 1-17 0 0,0 0 11 0 0,0 0-1 0 0,1 0 0 0 0,-1 0 1 0 0,1-1-1 0 0,-1 1 1 0 0,1 0-1 0 0,0-1 0 0 0,-1 0 1 0 0,1 1-1 0 0,0-1 1 0 0,0-1-1 0 0,0 1 0 0 0,0 0 1 0 0,0-1-1 0 0,0 1 1 0 0,0-1-1 0 0,1 0 0 0 0,-1 0 1 0 0,0 0-1 0 0,0 0 1 0 0,0-1-1 0 0,1 0-10 0 0,2 0 22 0 0,0-1 0 0 0,0 0 0 0 0,0 0 0 0 0,0-1 0 0 0,-1 0 0 0 0,1 0-1 0 0,-1 0 1 0 0,0 0 0 0 0,0-1 0 0 0,3-3-22 0 0,-6 5 10 0 0,0 0 1 0 0,0 0-1 0 0,-1 0 0 0 0,1 0 1 0 0,-1 0-1 0 0,1 0 0 0 0,-1 0 1 0 0,0-1-1 0 0,0 1 0 0 0,0-1 1 0 0,0 1-1 0 0,-1-1 0 0 0,1 1 0 0 0,0-1 1 0 0,-1 1-1 0 0,0-1 0 0 0,0 0 1 0 0,0 1-1 0 0,0-1 0 0 0,0 1 1 0 0,0-1-1 0 0,-1 0 0 0 0,1 1 1 0 0,-1-1-11 0 0,0-2 5 0 0,0 0 1 0 0,-1 1 0 0 0,0-1 0 0 0,0 1 0 0 0,0-1-1 0 0,0 1 1 0 0,0 0 0 0 0,-1 0 0 0 0,0 0 0 0 0,0 0 0 0 0,0 1-1 0 0,-2-3-5 0 0,-2-1 0 0 0,6 6 0 0 0,1 0 0 0 0,-1 0 0 0 0,0 0 0 0 0,0 0 0 0 0,0 0 0 0 0,0 0 0 0 0,0 0 0 0 0,0 0 0 0 0,0 1 0 0 0,0-1 0 0 0,0 0 0 0 0,-1 0 0 0 0,-3 1-16 0 0,0 0-37 0 0,-2 0-1825 0 0,3 3-2697 0 0,0 0-982 0 0</inkml:trace>
  <inkml:trace contextRef="#ctx0" brushRef="#br2" timeOffset="-151965.937">4927 12885 13992 0 0,'14'-3'278'0'0,"-11"3"229"0"0,-10 3 110 0 0,5-3-497 0 0,-13 10-33 0 0,10-7 77 0 0,1 0 1 0 0,-1 0-1 0 0,1 0 0 0 0,0 0 0 0 0,0 1 0 0 0,0 0 0 0 0,-2 2-164 0 0,4-2 225 0 0,0 1 0 0 0,1 0 0 0 0,-1-1 0 0 0,1 1 0 0 0,0 0 0 0 0,1 0 0 0 0,-1-1 0 0 0,1 1-1 0 0,0 0 1 0 0,0 0-225 0 0,0-3 29 0 0,0 0 0 0 0,1-1-1 0 0,-1 1 1 0 0,1 0 0 0 0,-1 0-1 0 0,1-1 1 0 0,0 1 0 0 0,0 0-1 0 0,0-1 1 0 0,0 1 0 0 0,0 0-29 0 0,4 8 84 0 0,-1-7-60 0 0,-1-1-1 0 0,0 1 0 0 0,1-1 0 0 0,-1 0 0 0 0,1 0 0 0 0,-1 0 0 0 0,1 0 0 0 0,0-1 0 0 0,2 2-23 0 0,-4-3 14 0 0,3 1 10 0 0,1 0 1 0 0,-1 0-1 0 0,0 0 1 0 0,1-1 0 0 0,-1 0-1 0 0,1 0 1 0 0,-1 0-1 0 0,1-1 1 0 0,-1 0-1 0 0,1 0 1 0 0,-1 0-1 0 0,3-2-24 0 0,25-20 124 0 0,-31 21-117 0 0,1 0-1 0 0,-1-1 1 0 0,0 1 0 0 0,1-1-1 0 0,-2 0 1 0 0,1 0-1 0 0,0 0 1 0 0,1-2-7 0 0,7-12 11 0 0,-9 16-9 0 0,-1 0 1 0 0,1-1-1 0 0,-1 1 0 0 0,0 0 0 0 0,1 0 0 0 0,-1 0 0 0 0,0-1 0 0 0,0 1 0 0 0,0 0 0 0 0,0 0 0 0 0,0-1 0 0 0,0 1 0 0 0,0 0 0 0 0,0 0 0 0 0,-1-1 0 0 0,1 1 1 0 0,0 0-1 0 0,-1 0 0 0 0,0-2-2 0 0,-1-10 24 0 0,1 12-35 0 0,1-1 0 0 0,0 0 0 0 0,-1 0 0 0 0,1 0 0 0 0,-1 1 0 0 0,0-1-1 0 0,1 0 1 0 0,-1 1 0 0 0,0-1 0 0 0,0 0 0 0 0,0 1 0 0 0,0-1 0 0 0,0 1 0 0 0,0 0-1 0 0,-1-1 1 0 0,1 1 0 0 0,0 0 0 0 0,-1 0 0 0 0,1 0 0 0 0,-1 0 0 0 0,1 0 0 0 0,-3-1 11 0 0,-13-12-484 0 0,15 13 444 0 0,1-1 0 0 0,-1 1 0 0 0,0 0 0 0 0,0-1 0 0 0,0 1 0 0 0,0 0-1 0 0,-1 0 1 0 0,1 1 0 0 0,0-1 0 0 0,-3 0 40 0 0,-10-5-6098 0 0,3 3 518 0 0</inkml:trace>
  <inkml:trace contextRef="#ctx0" brushRef="#br2" timeOffset="-151587.898">5167 12865 12528 0 0,'-11'0'281'0'0,"9"0"40"0"0,2 0 22 0 0,-1 2-39 0 0,0 0-289 0 0,0 0 0 0 0,0 0 1 0 0,0 1-1 0 0,1-1 0 0 0,-1 0 1 0 0,0 0-1 0 0,1 1 0 0 0,0-1 0 0 0,0 1 1 0 0,-1-1-1 0 0,1 0 0 0 0,1 1 0 0 0,-1 0-15 0 0,0 4 191 0 0,-5 5 311 0 0,4-11-466 0 0,1 0 0 0 0,-1 0 0 0 0,1 0 0 0 0,-1 0 0 0 0,1 0 0 0 0,-1 0 0 0 0,1 0 0 0 0,0 0 0 0 0,-1 0 0 0 0,1 0 0 0 0,0 0 0 0 0,0 0-36 0 0,0 9 338 0 0,-1 10 488 0 0,1-15-679 0 0,0 0 1 0 0,0-1 0 0 0,0 1-1 0 0,1-1 1 0 0,0 0 0 0 0,0 1 0 0 0,0-1-1 0 0,0 1 1 0 0,1 1-148 0 0,0 0 198 0 0,-1-4-140 0 0,0-1 0 0 0,0 0 0 0 0,0 1-1 0 0,0-1 1 0 0,0 0 0 0 0,0 0 0 0 0,1 0-1 0 0,-1 0 1 0 0,0 0 0 0 0,0 0 0 0 0,1 0-1 0 0,-1 0 1 0 0,1 0 0 0 0,-1-1 0 0 0,1 1-1 0 0,-1 0 1 0 0,1-1 0 0 0,-1 1 0 0 0,1-1-1 0 0,0 0 1 0 0,0 0-58 0 0,2 1 85 0 0,0 0 0 0 0,0-1-1 0 0,0 1 1 0 0,0-1 0 0 0,0 0 0 0 0,0-1 0 0 0,0 1 0 0 0,0 0-1 0 0,0-1-84 0 0,10-3 233 0 0,-10 3-205 0 0,0 0 1 0 0,0 0-1 0 0,0 0 1 0 0,0-1-1 0 0,0 1 0 0 0,-1-1 1 0 0,1 0-1 0 0,-1 0 0 0 0,1-1-28 0 0,-2 2 17 0 0,0 0 0 0 0,-1-1 0 0 0,0 0 0 0 0,1 1 0 0 0,-1-1 0 0 0,0 0 0 0 0,0 1-1 0 0,0-1 1 0 0,0 0 0 0 0,0 0 0 0 0,0 0 0 0 0,0 0 0 0 0,-1 0 0 0 0,1 0 0 0 0,-1 0 0 0 0,1 0-1 0 0,-1 0 1 0 0,0 0 0 0 0,0 0 0 0 0,0 0 0 0 0,0 0 0 0 0,0 0 0 0 0,0-1 0 0 0,-1 1 0 0 0,1 0-1 0 0,-1 0 1 0 0,1 0 0 0 0,-1 0 0 0 0,0 0 0 0 0,0 0 0 0 0,0 1 0 0 0,0-1 0 0 0,0 0 0 0 0,0 0-1 0 0,0 1 1 0 0,-1-1 0 0 0,1 1 0 0 0,-1-1 0 0 0,0 0-17 0 0,-10-12 56 0 0,10 11-47 0 0,0 1 0 0 0,-1-1-1 0 0,1 1 1 0 0,0 0 0 0 0,-1-1 0 0 0,0 1-1 0 0,-1-1-8 0 0,-9-5-49 0 0,7 3-569 0 0,0 1 0 0 0,-1 0 0 0 0,1 1 0 0 0,-8-3 618 0 0,7 3-6694 0 0</inkml:trace>
  <inkml:trace contextRef="#ctx0" brushRef="#br2" timeOffset="-151160.008">5591 12607 12840 0 0,'0'0'289'0'0,"11"0"818"0"0,8 0-1060 0 0,269-7 3609 0 0,-266 6-3433 0 0,-1 0 0 0 0,1 2-1 0 0,10 2-222 0 0,-24-3-27 0 0,1 1 0 0 0,-1-2 0 0 0,1 1 0 0 0,-1-1 27 0 0,18-1-1365 0 0,-25 2 838 0 0</inkml:trace>
  <inkml:trace contextRef="#ctx0" brushRef="#br2" timeOffset="-150885.195">5894 12425 13792 0 0,'4'-1'-3'0'0,"3"-1"474"0"0,-11 0 117 0 0,3 1-256 0 0,1 1-327 0 0,-1 0 1 0 0,1 0 0 0 0,0 0-1 0 0,-1 0 1 0 0,1 0 0 0 0,0 0-1 0 0,0 0 1 0 0,-1 0 0 0 0,1 1-1 0 0,0-1 1 0 0,-1 0 0 0 0,1 0-1 0 0,0 0 1 0 0,0 0 0 0 0,-1 0-1 0 0,1 1 1 0 0,0-1 0 0 0,0 0 0 0 0,-1 0-1 0 0,1 0 1 0 0,0 1 0 0 0,0-1-1 0 0,0 0 1 0 0,-1 0 0 0 0,1 1-1 0 0,0-1 1 0 0,0 0 0 0 0,0 0-1 0 0,0 1 1 0 0,0-1 0 0 0,0 0-1 0 0,0 0 1 0 0,-1 1 0 0 0,1-1-6 0 0,1 13 275 0 0,-1-4-3 0 0,-7 3 25 0 0,7-11-246 0 0,-1 0 0 0 0,0 0 1 0 0,0 0-1 0 0,1 0 0 0 0,-1 0 0 0 0,1 0 1 0 0,-1 0-1 0 0,1 0 0 0 0,-1 0 1 0 0,1 0-1 0 0,0 0 0 0 0,-1 0 0 0 0,1 0 1 0 0,0 0-1 0 0,0 1 0 0 0,0-1 0 0 0,0 0 1 0 0,0 0-1 0 0,0 0 0 0 0,0 1-51 0 0,1 1 163 0 0,0 1 1 0 0,0-1-1 0 0,-1 0 0 0 0,1 1 0 0 0,-1-1 0 0 0,0 1 1 0 0,0-1-1 0 0,0 0 0 0 0,0 1 0 0 0,-1 2-163 0 0,1-2 121 0 0,0 0-1 0 0,0 0 0 0 0,1-1 1 0 0,-1 1-1 0 0,1 0 1 0 0,0 0-1 0 0,0-1 1 0 0,0 1-1 0 0,2 2-120 0 0,-2-2 89 0 0,1 1 1 0 0,-1-1-1 0 0,0 1 0 0 0,0 0 1 0 0,0-1-1 0 0,0 4-89 0 0,-1-3 43 0 0,0 0 0 0 0,1 0 0 0 0,-1 0 0 0 0,1 0 0 0 0,1 0 0 0 0,-1 0 0 0 0,1 0 1 0 0,0 0-1 0 0,0-1 0 0 0,0 2-43 0 0,-1-5 4 0 0,-1 0-1 0 0,1 1 1 0 0,-1-1 0 0 0,0 1 0 0 0,0-1 0 0 0,1 0 0 0 0,-1 1-1 0 0,0-1 1 0 0,0 1 0 0 0,0-1 0 0 0,0 1 0 0 0,-1-1 0 0 0,1 1-1 0 0,0-1 1 0 0,-1 0 0 0 0,1 1 0 0 0,-1-1 0 0 0,1 1 0 0 0,-2 0-4 0 0,2-1 5 0 0,-1 1-1 0 0,1-1 1 0 0,-1 1 0 0 0,1-1 0 0 0,-1 1 0 0 0,1-1 0 0 0,0 1 0 0 0,-1-1 0 0 0,1 1 0 0 0,0-1 0 0 0,0 1 0 0 0,0-1 0 0 0,1 1-1 0 0,-1-1 1 0 0,0 1-5 0 0,7 13 18 0 0,-6-14-22 0 0,0 1 0 0 0,0 0-1 0 0,0-1 1 0 0,0 1 0 0 0,-1 0 0 0 0,1 0 0 0 0,0-1 0 0 0,-1 1 0 0 0,1 0 0 0 0,-1 0 0 0 0,0 0 0 0 0,0 0 0 0 0,0 0-1 0 0,0 0 1 0 0,0 0 4 0 0,0-1-150 0 0,-1 1 0 0 0,1-1-1 0 0,0 1 1 0 0,0 0 0 0 0,0-1-1 0 0,-1 1 1 0 0,2-1 0 0 0,-1 1-1 0 0,0 0 1 0 0,0-1 0 0 0,0 1-1 0 0,1 0 1 0 0,-1-1 0 0 0,1 1-1 0 0,-1-1 1 0 0,1 1-1 0 0,0-1 1 0 0,-1 1 0 0 0,1-1-1 0 0,0 0 1 0 0,1 1 150 0 0,-1 0-1119 0 0</inkml:trace>
  <inkml:trace contextRef="#ctx0" brushRef="#br2" timeOffset="-150594.461">6483 12277 17215 0 0,'0'0'396'0'0,"0"0"52"0"0,0 15 588 0 0,0-14-1042 0 0,1 43 1052 0 0,-3 1 0 0 0,-6 33-1046 0 0,-15 92 986 0 0,16-98-7116 0 0,6-53-747 0 0</inkml:trace>
  <inkml:trace contextRef="#ctx0" brushRef="#br2" timeOffset="-144996.035">3457 13783 7224 0 0,'0'0'209'0'0,"0"0"91"0"0,0 0 233 0 0,0 0 98 0 0,0 0 17 0 0,0 0-21 0 0,0 0-117 0 0,0 0-50 0 0,0 0-10 0 0,0 0-17 0 0,0 0-61 0 0,0 0-27 0 0,0 0-7 0 0,0 0-16 0 0,0 0-54 0 0,0 0-20 0 0,0 0-6 0 0,0 0 15 0 0,13 0 798 0 0,124-7-199 0 0,-97 2-425 0 0,14-5-431 0 0,22-3-742 0 0,-25 10-4246 0 0,-51 3 231 0 0</inkml:trace>
  <inkml:trace contextRef="#ctx0" brushRef="#br2" timeOffset="-144674.132">3467 13894 9648 0 0,'-14'6'953'0'0,"10"-6"-821"0"0,3 0 304 0 0,1 0 124 0 0,0 0 15 0 0,0 0-10 0 0,5 0-249 0 0,0 1-1 0 0,1-1 1 0 0,-1 0 0 0 0,1 0 0 0 0,-1-1 0 0 0,0 1-1 0 0,1-1 1 0 0,3-2-316 0 0,16-1 677 0 0,7 0 58 0 0,-1-1 0 0 0,7-4-735 0 0,25-4 401 0 0,23 1-409 0 0,-48 11-4990 0 0,-19 1-555 0 0</inkml:trace>
  <inkml:trace contextRef="#ctx0" brushRef="#br2" timeOffset="-140767.528">4259 13651 5904 0 0,'0'0'169'0'0,"0"0"68"0"0,0 0 139 0 0,0 0 59 0 0,0 0 12 0 0,0 0 6 0 0,7-6 503 0 0,1-1 194 0 0,0-1-1 0 0,0 0 1 0 0,5-6-1150 0 0,-11 12 350 0 0,0-1-126 0 0,1 0 0 0 0,-1 1 1 0 0,1-1-1 0 0,-1 1 0 0 0,1 0 1 0 0,0-1-1 0 0,0 1 0 0 0,1 0-224 0 0,-3 2 102 0 0,17-3 82 0 0,-15 3-159 0 0,0 1 1 0 0,1-1 0 0 0,-1 0 0 0 0,0 1 0 0 0,0 0-1 0 0,1 0 1 0 0,-1 0 0 0 0,0 0 0 0 0,0 0 0 0 0,0 0-1 0 0,0 1 1 0 0,0 0 0 0 0,-1-1 0 0 0,1 1 0 0 0,0 0 0 0 0,-1 0-1 0 0,1 1 1 0 0,-1-1 0 0 0,0 0 0 0 0,0 1 0 0 0,0 0-1 0 0,0-1 1 0 0,0 1 0 0 0,0 0 0 0 0,0 1-26 0 0,1 1 35 0 0,1 2 38 0 0,-1-1 0 0 0,1 1 0 0 0,-1-1 0 0 0,-1 1 0 0 0,1 0 0 0 0,-1 1-73 0 0,-1 2 239 0 0,0 1-1 0 0,0 0 0 0 0,-2 0 0 0 0,1 0 1 0 0,-1-1-1 0 0,-1 1 0 0 0,0 0 1 0 0,-1 0-239 0 0,3 20 356 0 0,3-27-335 0 0,-1-4 4 0 0,0 0-1 0 0,1-1 1 0 0,-1 1-1 0 0,0-1 1 0 0,0 1 0 0 0,0-1-1 0 0,0 0 1 0 0,1 0-1 0 0,-1 0 1 0 0,0 0-25 0 0,-1 1 18 0 0,11-5 59 0 0,0-1 0 0 0,0 0 0 0 0,-1 0 0 0 0,0-2 0 0 0,0 1 0 0 0,-1-1 0 0 0,1-1 0 0 0,-2 1 0 0 0,1-2 0 0 0,-1 1 0 0 0,-1-2 0 0 0,0 1 0 0 0,0-1 0 0 0,-1 0 0 0 0,-1 0 0 0 0,0-1 0 0 0,2-4-77 0 0,-1 2 104 0 0,-1-1 0 0 0,0 0 0 0 0,-1 0 0 0 0,-1 0 0 0 0,2-14-104 0 0,-3 10 41 0 0,-2 15-21 0 0,0 0 0 0 0,0 0 1 0 0,-1 0-1 0 0,0 0 1 0 0,1 0-1 0 0,-2 0 1 0 0,1 0-1 0 0,0 0 0 0 0,-1 0 1 0 0,1 0-1 0 0,-1 0 1 0 0,-1 0-21 0 0,-1-5 64 0 0,3 9-86 0 0,0 0 0 0 0,0-1-1 0 0,0 1 1 0 0,0 0 0 0 0,0 0 0 0 0,0-1 0 0 0,0 1 0 0 0,-1 0 0 0 0,1 0 0 0 0,0 0 0 0 0,0 0 0 0 0,0-1 0 0 0,0 1 0 0 0,0 0 0 0 0,-1 0 0 0 0,1 0-1 0 0,0 0 1 0 0,0-1 0 0 0,0 1 0 0 0,0 0 0 0 0,-1 0 0 0 0,1 0 0 0 0,0 0 0 0 0,0 0 0 0 0,0 0 0 0 0,-1 0 0 0 0,1 0 0 0 0,0 0 0 0 0,0 0 0 0 0,-1 0-1 0 0,1 0 1 0 0,0 0 0 0 0,0 0 0 0 0,0 0 0 0 0,-1 0 0 0 0,1 0 0 0 0,0 0 0 0 0,0 0 0 0 0,-1 0 0 0 0,1 0 0 0 0,0 0 0 0 0,0 0 0 0 0,0 0 0 0 0,-1 0-1 0 0,1 0 1 0 0,0 0 0 0 0,0 1 0 0 0,0-1 0 0 0,0 0 0 0 0,-1 0 0 0 0,1 0 0 0 0,0 0 0 0 0,0 1 0 0 0,0-1 0 0 0,0 0 0 0 0,0 0 0 0 0,0 0 0 0 0,-1 1 22 0 0,0 0-1582 0 0,1-1-4889 0 0</inkml:trace>
  <inkml:trace contextRef="#ctx0" brushRef="#br2" timeOffset="-140407.526">4680 13747 11792 0 0,'0'0'342'0'0,"0"0"4"0"0,-6 14 502 0 0,-2 2 505 0 0,7-15-1163 0 0,0 1 0 0 0,0 0-1 0 0,0 0 1 0 0,0 0 0 0 0,0 1 0 0 0,0-1 0 0 0,1 0 0 0 0,-1 2-190 0 0,-4 10 728 0 0,5-13-627 0 0,-1 1 1 0 0,0 0 0 0 0,1-1 0 0 0,-1 1 0 0 0,1 0 0 0 0,0-1 0 0 0,-1 1 0 0 0,1 0 0 0 0,0 0-102 0 0,-1 5 101 0 0,1-6-103 0 0,0 0 0 0 0,0 1 0 0 0,0-1 0 0 0,0 0 0 0 0,0 0 0 0 0,0 1 0 0 0,0-1 1 0 0,0 0-1 0 0,0 0 0 0 0,0 1 0 0 0,1-1 0 0 0,-1 0 0 0 0,0 0 0 0 0,1 0 0 0 0,-1 1 0 0 0,1-1 1 0 0,0 0-1 0 0,-1 0 0 0 0,1 0 0 0 0,0 0 0 0 0,0 0 0 0 0,-1 0 0 0 0,1 0 0 0 0,0 0 0 0 0,0-1 1 0 0,0 1-1 0 0,0 0 0 0 0,1 0 2 0 0,-1 0 6 0 0,1 0 1 0 0,0 0 0 0 0,0 0-1 0 0,0 0 1 0 0,0 0-1 0 0,0 0 1 0 0,0 0-1 0 0,0-1 1 0 0,0 1 0 0 0,0-1-1 0 0,0 0 1 0 0,3 1-7 0 0,0-1 31 0 0,0-1 1 0 0,0 1 0 0 0,0-1-1 0 0,0 0 1 0 0,1-1-32 0 0,3 0 17 0 0,0-1 1 0 0,0 0-1 0 0,0 0 0 0 0,0-1 0 0 0,-1-1 0 0 0,1 1 1 0 0,-1-1-1 0 0,0-1 0 0 0,0 1 0 0 0,-1-1 0 0 0,0-1-17 0 0,22-15 75 0 0,-28 22-70 0 0,-1-1 1 0 0,1 1-1 0 0,-1-1 1 0 0,1 1-1 0 0,-1-1 0 0 0,0 0 1 0 0,0 1-1 0 0,1-1 0 0 0,-1 0 1 0 0,0 1-1 0 0,0-1 0 0 0,1 0 1 0 0,-1 0-1 0 0,0 1 0 0 0,0-1 1 0 0,0 0-6 0 0,2-7 42 0 0,-2 7-30 0 0,0-3 20 0 0,-14-5 20 0 0,11 8-87 0 0,0-1-1 0 0,0 1 1 0 0,-1 0 0 0 0,1 0-1 0 0,0 1 1 0 0,0-1-1 0 0,-1 1 1 0 0,1-1 0 0 0,-1 1-1 0 0,1 0 1 0 0,0 0 0 0 0,-1 1-1 0 0,1-1 1 0 0,0 1-1 0 0,-2 0 36 0 0,-11 3-21 0 0,5-2-1512 0 0,3 0-3015 0 0,3 0-621 0 0</inkml:trace>
  <inkml:trace contextRef="#ctx0" brushRef="#br2" timeOffset="-139796.857">5157 13357 9416 0 0,'0'0'208'0'0,"0"0"33"0"0,0 0 16 0 0,-7-3 283 0 0,5 3 3476 0 0,-10 9-2900 0 0,12-8-1068 0 0,0 1-1 0 0,0-1 0 0 0,0 0 1 0 0,0 1-1 0 0,0-1 0 0 0,0 0 1 0 0,-1 0-1 0 0,1 1 0 0 0,0-1 1 0 0,-1 0-1 0 0,1 0 0 0 0,-1 1 1 0 0,1-1-1 0 0,-1 0 0 0 0,0 1-47 0 0,-13 21 1365 0 0,11-19-1295 0 0,0 0 0 0 0,1 0 0 0 0,-1 0 0 0 0,1 1 0 0 0,0-1 0 0 0,0 1 0 0 0,1 0 0 0 0,-1 2-70 0 0,-8 42 488 0 0,6-26-148 0 0,0 7 42 0 0,3-21-294 0 0,0-1 0 0 0,0 0 0 0 0,-1 0 0 0 0,0 1 0 0 0,0-1-88 0 0,1-5 32 0 0,0 0-1 0 0,0 1 0 0 0,1-1 1 0 0,-1 1-1 0 0,1-1 0 0 0,0 0 1 0 0,0 1-1 0 0,0 1-31 0 0,1-1 38 0 0,-1 0 1 0 0,0 0-1 0 0,-1 0 0 0 0,1 0 0 0 0,-1 0 0 0 0,0 4-38 0 0,-4 5 80 0 0,3-8-75 0 0,1 0 1 0 0,-1 1-1 0 0,1 0 1 0 0,0-1-1 0 0,0 1 0 0 0,0 5-5 0 0,1-9 5 0 0,0 0 0 0 0,0 1 0 0 0,-1-1 0 0 0,1 0 0 0 0,-1 1-1 0 0,0-1 1 0 0,0 2-5 0 0,0-3 2 0 0,0 1 0 0 0,1-1 0 0 0,-1 0 0 0 0,1 0 0 0 0,0 0 0 0 0,-1 1 0 0 0,1-1 0 0 0,0 0 0 0 0,0 0 0 0 0,0 1 0 0 0,0-1 0 0 0,0 0 0 0 0,0 0 0 0 0,0 1 0 0 0,0-1 0 0 0,1 0 0 0 0,-1 0 0 0 0,0 0 0 0 0,1 1 0 0 0,-1-1 0 0 0,1 0-2 0 0,-1 0 3 0 0,0-1 0 0 0,1 1 0 0 0,-1 0 0 0 0,0-1-1 0 0,0 1 1 0 0,0 0 0 0 0,0-1 0 0 0,0 1-1 0 0,0 0 1 0 0,0-1 0 0 0,0 1 0 0 0,0 0 0 0 0,0 0-1 0 0,0-1 1 0 0,0 1 0 0 0,-1 0 0 0 0,1-1 0 0 0,0 1-1 0 0,0-1 1 0 0,-1 1 0 0 0,1 0-3 0 0,0-1 0 0 0,-1 1 0 0 0,1-1 0 0 0,0 1 0 0 0,0-1 0 0 0,0 1 0 0 0,-1-1 0 0 0,1 1 0 0 0,0-1 1 0 0,0 1-1 0 0,0-1 0 0 0,0 1 0 0 0,0-1 0 0 0,0 1 0 0 0,0-1 0 0 0,0 1 0 0 0,0-1 0 0 0,0 1 0 0 0,0-1 0 0 0,1 1 0 0 0,-1-1 0 0 0,0 1 0 0 0,0-1 0 0 0,0 1 0 0 0,1 0 0 0 0,6 6 0 0 0,-5-5 0 0 0,1 1 0 0 0,-1-1 0 0 0,0 0 0 0 0,0 1 0 0 0,0 0 0 0 0,0-1 0 0 0,0 1 0 0 0,1 0 24 0 0,0 1 1 0 0,0-2-1 0 0,0 1 0 0 0,0 0 0 0 0,1-1 0 0 0,-1 1 0 0 0,1-1 0 0 0,-1 0 1 0 0,1 0-1 0 0,2 0-24 0 0,-5-2-70 0 0,0 1 20 0 0,-1 0 1 0 0,1 0-1 0 0,0-1 0 0 0,0 1 0 0 0,0-1 0 0 0,-1 1 0 0 0,1 0 0 0 0,0-1 0 0 0,0 0 0 0 0,0 1 0 0 0,0-1 0 0 0,0 1 0 0 0,0-1 0 0 0,0 0 0 0 0,0 0 1 0 0,1 0 49 0 0,5 2-3082 0 0,-1-2 1813 0 0,-4 0-9 0 0</inkml:trace>
  <inkml:trace contextRef="#ctx0" brushRef="#br2" timeOffset="-139453.65">5423 13349 9816 0 0,'0'0'222'0'0,"0"0"30"0"0,0 0 19 0 0,1 0-39 0 0,-1 0-231 0 0,1 0 0 0 0,-1 0-1 0 0,0 0 1 0 0,0 0 0 0 0,0 1 0 0 0,1-1 0 0 0,-1 0 0 0 0,0 0-1 0 0,0 0 1 0 0,0 0 0 0 0,0 1 0 0 0,1-1 0 0 0,-1 0-1 0 0,0 0 1 0 0,0 0 0 0 0,0 1 0 0 0,0-1 0 0 0,0 0-1 0 0,0 0 1 0 0,0 0 0 0 0,0 1 0 0 0,0-1 0 0 0,1 0 0 0 0,-1 0-1 0 0,0 1 1 0 0,0-1 0 0 0,0 0 0 0 0,0 0 0 0 0,0 1-1 0 0,0-1 1 0 0,-1 0 0 0 0,1 0 0 0 0,0 0 0 0 0,0 1 0 0 0,0-1-1 0 0,0 0 1 0 0,0 0 0 0 0,0 1 0 0 0,0-1 0 0 0,0 0-1 0 0,0 0 1 0 0,-1 0 0 0 0,1 1 0 0 0,0-1 0 0 0,0 0-1 0 0,0 0 1 0 0,0 0 0 0 0,-1 0 0 0 0,1 0 0 0 0,0 1 0 0 0,0-1-1 0 0,-1 0 0 0 0,-1 6 79 0 0,5 2 261 0 0,-3-8-289 0 0,0 1 0 0 0,1 0 0 0 0,-1 0 0 0 0,0 0 0 0 0,1-1 0 0 0,-1 1-1 0 0,0 0 1 0 0,0 0 0 0 0,0 0 0 0 0,0 0 0 0 0,0-1 0 0 0,0 1 0 0 0,0 0-1 0 0,0 0 1 0 0,0 0 0 0 0,0 0 0 0 0,0 0 0 0 0,0-1 0 0 0,-1 1 0 0 0,1 0-51 0 0,-1 2 194 0 0,1-1 0 0 0,0 1 1 0 0,-1-1-1 0 0,1 1 1 0 0,0 0-1 0 0,0-1 0 0 0,0 1 1 0 0,0-1-1 0 0,1 3-194 0 0,0-3 188 0 0,-1 1 0 0 0,0 0-1 0 0,0-1 1 0 0,0 1 0 0 0,0 0-1 0 0,0-1 1 0 0,0 1 0 0 0,-1 0-1 0 0,1 0-187 0 0,-4 6 331 0 0,4-7-254 0 0,-1-1-1 0 0,0 1 0 0 0,1-1 0 0 0,-1 0 0 0 0,1 1 0 0 0,0-1 0 0 0,0 1 0 0 0,-1-1 1 0 0,1 1-1 0 0,0-1 0 0 0,0 1 0 0 0,0-1 0 0 0,1 1 0 0 0,-1-1 0 0 0,0 1 0 0 0,0-1 0 0 0,1 2-76 0 0,0-2 71 0 0,-1 1-1 0 0,0 0 0 0 0,0 0 1 0 0,0 0-1 0 0,0 0 0 0 0,0 0 1 0 0,0 0-1 0 0,-1-1 0 0 0,1 1 1 0 0,0 0-1 0 0,-1 1-70 0 0,0-1 49 0 0,0 0-1 0 0,1 0 1 0 0,0 0 0 0 0,-1 0 0 0 0,1 0-1 0 0,0 0 1 0 0,0 0 0 0 0,0 0 0 0 0,0 0-1 0 0,0-1 1 0 0,1 1 0 0 0,-1 0 0 0 0,1 0-1 0 0,-1 1-48 0 0,1 1 94 0 0,0 0-1 0 0,0 0 0 0 0,0 0 1 0 0,-1 0-1 0 0,1 0 0 0 0,-1 1 1 0 0,0-1-1 0 0,0 0 0 0 0,-1 0 1 0 0,0 1-1 0 0,1-1 0 0 0,-2 3-93 0 0,2-6 21 0 0,0 0-1 0 0,0 0 0 0 0,0 1 0 0 0,0-1 1 0 0,0 0-1 0 0,0 0 0 0 0,0 0 0 0 0,0 1 1 0 0,1-1-1 0 0,-1 0 0 0 0,0 0 1 0 0,1 0-1 0 0,-1 0 0 0 0,1 0 0 0 0,0 0 1 0 0,0 1-21 0 0,-1-1 11 0 0,1 0 0 0 0,0 0 0 0 0,-1 0 0 0 0,1 0 0 0 0,-1 0 0 0 0,0 0 1 0 0,1 0-1 0 0,-1 0 0 0 0,0 0 0 0 0,0 1 0 0 0,1-1 0 0 0,-1 0 1 0 0,0 0-1 0 0,0 0 0 0 0,0 0 0 0 0,-1 1-11 0 0,-3 10 88 0 0,3-9-69 0 0,0-1 1 0 0,0 0-1 0 0,0 0 1 0 0,1 1 0 0 0,-1-1-1 0 0,1 0 1 0 0,-1 1-1 0 0,1-1 1 0 0,0 1-20 0 0,0-1 16 0 0,0 1 0 0 0,-1-1 0 0 0,1 1 0 0 0,-1-1 0 0 0,1 1-1 0 0,-1-1 1 0 0,0 0 0 0 0,0 0 0 0 0,0 1 0 0 0,0-1 0 0 0,-1 0 0 0 0,1 0 0 0 0,-1 2-16 0 0,-3 4 93 0 0,5-5-71 0 0,-1-1-4 0 0,-1 1-9 0 0,1-3-10 0 0,1 0 0 0 0,-1 1 1 0 0,1-1-1 0 0,-1 0 0 0 0,1 0 0 0 0,-1 1 1 0 0,1-1-1 0 0,0 1 0 0 0,-1-1 1 0 0,1 0-1 0 0,0 1 0 0 0,-1-1 0 0 0,1 1 1 0 0,0-1-1 0 0,0 1 0 0 0,-1-1 1 0 0,1 1-1 0 0,0-1 0 0 0,0 1 0 0 0,0-1 1 0 0,0 1-1 0 0,0-1 0 0 0,0 1 1 0 0,0-1-1 0 0,0 1 0 0 0,0-1 1 0 0,0 1-1 0 0,0-1 0 0 0,0 1 0 0 0,0-1 1 0 0,0 1 0 0 0,-1 1 16 0 0,0-1-6307 0 0,1-1-47 0 0</inkml:trace>
  <inkml:trace contextRef="#ctx0" brushRef="#br2" timeOffset="-139203.632">5563 13609 13704 0 0,'-4'-1'118'0'0,"4"1"-84"0"0,-1 0 0 0 0,1 0 0 0 0,0 0 0 0 0,-1 0 0 0 0,1 0 0 0 0,-1 0 0 0 0,1 0 0 0 0,-1 0 0 0 0,1 0 0 0 0,-1 0 0 0 0,1 0 0 0 0,-1 0-1 0 0,1 0 1 0 0,-1 0 0 0 0,1 0 0 0 0,0 0 0 0 0,-1 1 0 0 0,1-1 0 0 0,-1 0 0 0 0,1 0 0 0 0,0 0 0 0 0,-1 1 0 0 0,1-1 0 0 0,-1 0 0 0 0,1 1 0 0 0,0-1-34 0 0,-1 0 212 0 0,1 0 64 0 0,0 0 11 0 0,0 0 9 0 0,0 1-269 0 0,0-1 0 0 0,0 0 0 0 0,0 1 0 0 0,0-1 1 0 0,0 0-1 0 0,0 1 0 0 0,0-1 0 0 0,0 0 0 0 0,0 1 1 0 0,0-1-1 0 0,0 0 0 0 0,0 0 0 0 0,0 1 0 0 0,0-1 1 0 0,0 0-1 0 0,0 1 0 0 0,0-1 0 0 0,1 0 0 0 0,-1 1 1 0 0,0-1-1 0 0,0 0 0 0 0,0 0 0 0 0,0 1 0 0 0,1-1 1 0 0,-1 0-28 0 0,6 7 308 0 0,-4-5-177 0 0,0 0 0 0 0,-1 0 0 0 0,1 0 0 0 0,0 1 0 0 0,-1-1 0 0 0,0 0 0 0 0,0 0 0 0 0,1 1 0 0 0,-1 0-131 0 0,-1-3 71 0 0,3 7-830 0 0,1-1-3316 0 0,4 2-1585 0 0</inkml:trace>
  <inkml:trace contextRef="#ctx0" brushRef="#br2" timeOffset="-138818.189">5785 13515 10832 0 0,'15'0'317'0'0,"-12"0"2"0"0,-3 1-207 0 0,1 11-59 0 0,0-10-23 0 0,-1 1-1 0 0,1-1 0 0 0,-1 0 0 0 0,0 0 0 0 0,0 0 1 0 0,0 1-1 0 0,0-1 0 0 0,-1 0 0 0 0,1 0 0 0 0,-1 0 0 0 0,1 0 1 0 0,-1 2-30 0 0,0-2 57 0 0,1-1 0 0 0,-1 1 0 0 0,1-1 0 0 0,0 1 0 0 0,-1 0 0 0 0,1-1 1 0 0,0 1-1 0 0,0-1 0 0 0,0 1 0 0 0,0 1-57 0 0,1-1 101 0 0,-1-1 0 0 0,0 1 1 0 0,0 0-1 0 0,0-1 0 0 0,-1 1 1 0 0,1 0-1 0 0,0 0 0 0 0,-1-1 0 0 0,1 1 1 0 0,-1 1-102 0 0,-12 43 2404 0 0,13-45-2394 0 0,0-1 0 0 0,0 0 0 0 0,0 0 0 0 0,0 0 0 0 0,0 1 0 0 0,0-1 0 0 0,0 0 0 0 0,0 0 0 0 0,0 0 0 0 0,0 0 0 0 0,0 1 0 0 0,0-1 0 0 0,0 0 1 0 0,0 0-1 0 0,0 0 0 0 0,0 0 0 0 0,0 1 0 0 0,0-1 0 0 0,1 0 0 0 0,-1 0 0 0 0,0 0 0 0 0,0 0 0 0 0,0 1 0 0 0,0-1 0 0 0,0 0 0 0 0,0 0 1 0 0,0 0-1 0 0,1 0 0 0 0,-1 0 0 0 0,0 0 0 0 0,0 0 0 0 0,0 1 0 0 0,0-1 0 0 0,0 0 0 0 0,1 0 0 0 0,-1 0 0 0 0,0 0-10 0 0,0 0 10 0 0,0 0 0 0 0,1 0-1 0 0,-1 0 1 0 0,0 0 0 0 0,0 0 0 0 0,0 0-1 0 0,0 0 1 0 0,1 1 0 0 0,-1-1-1 0 0,0 0 1 0 0,0 0 0 0 0,0 0-1 0 0,0 0 1 0 0,0 0 0 0 0,0 0 0 0 0,1 1-1 0 0,-1-1 1 0 0,0 0 0 0 0,0 0-1 0 0,0 0 1 0 0,0 0 0 0 0,0 0 0 0 0,0 1-1 0 0,0-1 1 0 0,0 0 0 0 0,0 0-1 0 0,0 0 1 0 0,0 1 0 0 0,0-1 0 0 0,0 0-1 0 0,0 0 1 0 0,0 0 0 0 0,0 0-1 0 0,0 1 1 0 0,0-1 0 0 0,0 0-1 0 0,0 0-9 0 0,0 1 22 0 0,0-1 0 0 0,0 0 0 0 0,-1 1 0 0 0,1-1 0 0 0,0 1 0 0 0,0-1-1 0 0,0 1 1 0 0,0-1 0 0 0,0 1 0 0 0,0-1 0 0 0,0 0 0 0 0,0 1-1 0 0,0-1 1 0 0,0 1 0 0 0,1-1 0 0 0,-1 1 0 0 0,0-1 0 0 0,0 0-1 0 0,0 1 1 0 0,0-1 0 0 0,1 1 0 0 0,-1-1 0 0 0,0 0 0 0 0,0 1-1 0 0,1-1 1 0 0,-1 0 0 0 0,0 1 0 0 0,1-1 0 0 0,-1 0-22 0 0,16 9 450 0 0,-11-8-380 0 0,-1 0 0 0 0,1 0-1 0 0,0 0 1 0 0,0 0-1 0 0,0-1 1 0 0,1 0-70 0 0,1 0 81 0 0,0-1 0 0 0,0-1 0 0 0,0 1 0 0 0,-1-1 0 0 0,1 0 0 0 0,0-1 0 0 0,-1 0 0 0 0,0 0 0 0 0,1 0 0 0 0,-1-1 0 0 0,0 0 0 0 0,-1 0 0 0 0,1 0 0 0 0,0-1-81 0 0,-2 2 18 0 0,-3 2-11 0 0,1 0 0 0 0,0-1 0 0 0,-1 1 0 0 0,1 0 0 0 0,-1-1 0 0 0,1 1 0 0 0,-1-1 0 0 0,0 0 0 0 0,0 1 0 0 0,0-1 0 0 0,1 0 0 0 0,-2 0 1 0 0,1 0-1 0 0,0 0 0 0 0,0 1 0 0 0,-1-1 0 0 0,1-2-7 0 0,5-7 55 0 0,-5 10-51 0 0,-1 1 0 0 0,1-1-1 0 0,-1 0 1 0 0,1 0-1 0 0,-1 1 1 0 0,1-1-1 0 0,-1 0 1 0 0,0 0-1 0 0,1 0 1 0 0,-1 1-1 0 0,0-1 1 0 0,0 0-1 0 0,0 0 1 0 0,1 0-1 0 0,-1 0 1 0 0,0 0-1 0 0,0 0 1 0 0,0 1-1 0 0,0-1 1 0 0,0 0 0 0 0,-1 0-1 0 0,1 0-3 0 0,-1-3 13 0 0,0-1-1 0 0,-1 1 0 0 0,0-1 1 0 0,0 1-1 0 0,0 0 1 0 0,0 0-1 0 0,-1 0 1 0 0,0 0-1 0 0,1 0 1 0 0,-1 1-1 0 0,-1-1 0 0 0,-2-2-12 0 0,2-2 1 0 0,4 8-1 0 0,0-1-1 0 0,0 1 0 0 0,0 0 1 0 0,-1-1-1 0 0,1 1 1 0 0,0-1-1 0 0,0 1 0 0 0,0 0 1 0 0,0-1-1 0 0,-1 1 1 0 0,1 0-1 0 0,0-1 0 0 0,0 1 1 0 0,-1 0-1 0 0,1-1 1 0 0,0 1-1 0 0,0 0 0 0 0,-1-1 1 0 0,1 1-1 0 0,0 0 1 0 0,-1 0-1 0 0,1 0 0 0 0,-1-1 1 0 0,1 1-1 0 0,0 0 1 0 0,-1 0-1 0 0,1 0 0 0 0,-1 0 1 0 0,-41-12-241 0 0,38 12 140 0 0,0-1-1 0 0,0 1 1 0 0,0 0-1 0 0,-1 0 1 0 0,1 0-1 0 0,0 0 1 0 0,0 1-1 0 0,-2 0 102 0 0,-14 1-992 0 0,17-2 485 0 0,3 0-1040 0 0,0 0-4145 0 0</inkml:trace>
  <inkml:trace contextRef="#ctx0" brushRef="#br2" timeOffset="-138484.128">6090 13445 13992 0 0,'0'0'314'0'0,"0"0"46"0"0,0 0 24 0 0,-6 15 94 0 0,3-11-418 0 0,1 1 0 0 0,-1-1 0 0 0,1 1 1 0 0,0 0-1 0 0,0 0 0 0 0,0 1-60 0 0,-6 17 481 0 0,6-18-329 0 0,1 0-1 0 0,-1 0 1 0 0,1 0-1 0 0,0 0 1 0 0,1 0 0 0 0,-1 1-1 0 0,1 2-151 0 0,-2 15 512 0 0,2-21-464 0 0,0 1 0 0 0,1-1-1 0 0,-1 0 1 0 0,0 1-1 0 0,1-1 1 0 0,-1 0-1 0 0,1 1 1 0 0,0-1-1 0 0,0 2-47 0 0,4 10 180 0 0,-5-12-145 0 0,1-1 0 0 0,-1 1-1 0 0,1 0 1 0 0,0-1-1 0 0,0 1 1 0 0,0-1-1 0 0,0 1 1 0 0,0-1 0 0 0,0 1-1 0 0,1 0-34 0 0,3 3 265 0 0,-5-4-164 0 0,15 10 198 0 0,-13-11-253 0 0,0 1-1 0 0,1-1 1 0 0,-1 0 0 0 0,0 1-1 0 0,0-1 1 0 0,1 0 0 0 0,-1 0-1 0 0,0-1 1 0 0,1 1 0 0 0,-1 0-1 0 0,0-1 1 0 0,0 1-1 0 0,1-1 1 0 0,-1 0 0 0 0,0 0-1 0 0,0 0 1 0 0,0 0 0 0 0,0 0-1 0 0,0 0 1 0 0,0-1 0 0 0,0 1-1 0 0,-1 0 1 0 0,1-1 0 0 0,0 0-1 0 0,-1 1 1 0 0,1-2-46 0 0,2-1 48 0 0,0-1-1 0 0,0 0 1 0 0,0 0-1 0 0,-1-1 1 0 0,0 1 0 0 0,0-1-1 0 0,0 1 1 0 0,1-7-48 0 0,-2 5 17 0 0,-1-1-1 0 0,1 1 1 0 0,-1-1-1 0 0,-1 0 1 0 0,1 0-1 0 0,-1 1 1 0 0,-1-1-1 0 0,0 0 1 0 0,0 1-1 0 0,0-2-16 0 0,-1 5-6 0 0,1 1-1 0 0,-1 0 1 0 0,0 0-1 0 0,0 0 1 0 0,0 0-1 0 0,0 0 1 0 0,0 0-1 0 0,-1 0 1 0 0,1 1-1 0 0,-1-1 1 0 0,1 1-1 0 0,-3-1 7 0 0,-5-6-634 0 0,10 9 545 0 0,0 0-1 0 0,-1-1 0 0 0,1 1 0 0 0,0 0 0 0 0,-1 0 1 0 0,1 0-1 0 0,0 0 0 0 0,-1 0 0 0 0,1 0 0 0 0,0 0 0 0 0,-1 0 1 0 0,1 0-1 0 0,0 0 0 0 0,-1 0 0 0 0,1 1 0 0 0,0-1 1 0 0,-1 0-1 0 0,1 0 0 0 0,0 0 0 0 0,0 0 0 0 0,-1 0 1 0 0,1 1-1 0 0,0-1 90 0 0,-3 1-3100 0 0,3-1 1602 0 0</inkml:trace>
  <inkml:trace contextRef="#ctx0" brushRef="#br2" timeOffset="-138061.608">6425 13229 12152 0 0,'0'0'273'0'0,"0"0"40"0"0,0 0 22 0 0,0 0-39 0 0,5 7-153 0 0,-3-3 67 0 0,0 1 0 0 0,0-1 0 0 0,0 0 0 0 0,0 1 0 0 0,-1-1 0 0 0,1 1 0 0 0,-1 0 0 0 0,-1-1 0 0 0,1 1 1 0 0,-1 0-1 0 0,1-1 0 0 0,-1 1 0 0 0,-1 1-210 0 0,0 12 1520 0 0,-2 0 0 0 0,-3 15-1520 0 0,5-27 94 0 0,-30 121 1850 0 0,18-77-1310 0 0,1-1-15 0 0,1 5-619 0 0,8-41 92 0 0,2-11 25 0 0,0 0 1 0 0,0 0-1 0 0,1 0 1 0 0,-1 0-1 0 0,1 0 1 0 0,-1 0-1 0 0,1 1 1 0 0,0-1-1 0 0,0 0 0 0 0,0 0 1 0 0,0 0-118 0 0,-4 1-997 0 0,2-7-3286 0 0,2 0-2635 0 0</inkml:trace>
  <inkml:trace contextRef="#ctx0" brushRef="#br2" timeOffset="-137736.389">6640 13193 8496 0 0,'0'0'190'0'0,"0"0"28"0"0,1 1 10 0 0,10 18 589 0 0,-1 0 1 0 0,-1 1 0 0 0,-1-1 0 0 0,0 2-1 0 0,-2-1 1 0 0,3 14-818 0 0,34 151 5324 0 0,-34-115-4337 0 0,-8-60-866 0 0,-1 6 148 0 0,0 1 0 0 0,-1-1 0 0 0,0 0 0 0 0,-2 0 0 0 0,-1 6-269 0 0,2-15 81 0 0,-1-1-1 0 0,0 1 1 0 0,0 0-1 0 0,0-1 1 0 0,-1 1-1 0 0,0-1 1 0 0,-1 1-81 0 0,0 1 68 0 0,2-3-35 0 0,-1-1 0 0 0,0 1-1 0 0,0 0 1 0 0,-1-1-1 0 0,1 0 1 0 0,-1 0 0 0 0,0-1-1 0 0,0 1 1 0 0,0-1-1 0 0,-1 0 1 0 0,1 0 0 0 0,-1 0-1 0 0,1-1 1 0 0,-5 1-33 0 0,4-1-1320 0 0,0-1 1 0 0,1 0-1 0 0,-1 0 1 0 0,0 0-1 0 0,-5-1 1320 0 0,2 0-7002 0 0</inkml:trace>
  <inkml:trace contextRef="#ctx0" brushRef="#br2" timeOffset="-136884.015">7083 13423 11072 0 0,'0'0'324'0'0,"0"0"-3"0"0,6 0-146 0 0,7-2 492 0 0,1 1 1 0 0,-1 0 0 0 0,0 1 0 0 0,0 0-1 0 0,10 2-667 0 0,22 0 1465 0 0,107 3 690 0 0,-105-1-1890 0 0,-35-3-495 0 0,0 0 0 0 0,0 0 0 0 0,0-1 0 0 0,9-2 230 0 0,-14 0-1066 0 0,-1-1-55 0 0</inkml:trace>
  <inkml:trace contextRef="#ctx0" brushRef="#br2" timeOffset="-136619.191">7332 13251 11720 0 0,'0'0'264'0'0,"0"0"34"0"0,0 0 22 0 0,0 0-32 0 0,1 14-178 0 0,2-2 546 0 0,0 1 0 0 0,-1-1 0 0 0,0 1 0 0 0,-1-1 0 0 0,0 1-1 0 0,-1-1 1 0 0,0 1 0 0 0,-1 0 0 0 0,-2 5-656 0 0,-3 38 960 0 0,-2 15-541 0 0,7-61-386 0 0,0 1 0 0 0,1-1 1 0 0,1 5-34 0 0,-1 5-1171 0 0,0-19-94 0 0,0-1-50 0 0</inkml:trace>
  <inkml:trace contextRef="#ctx0" brushRef="#br2" timeOffset="-135913.653">8197 13093 10336 0 0,'22'-14'1080'0'0,"-1"4"-408"0"0,-16 6 3984 0 0,-19 4-2737 0 0,3 0-1801 0 0,-35 0 63 0 0,1 2 0 0 0,-6 2-181 0 0,27 0-20 0 0,0 0 0 0 0,1 2 0 0 0,-6 2 20 0 0,23-6-8 0 0,1 1 0 0 0,0 0 0 0 0,0 0-1 0 0,0 0 1 0 0,0 0 0 0 0,0 1-1 0 0,1 0 1 0 0,0 0 0 0 0,-1 0-1 0 0,1 0 1 0 0,1 1 0 0 0,-1-1-1 0 0,-1 3 9 0 0,5-5-4 0 0,-1 0 0 0 0,1 1 0 0 0,-1-1 0 0 0,1 0 0 0 0,-1 0 0 0 0,1 1 0 0 0,0-1 0 0 0,0 0-1 0 0,1 1 1 0 0,-1-1 0 0 0,0 0 0 0 0,1 1 0 0 0,-1 0 4 0 0,1 1 0 0 0,0-1 0 0 0,0 0 0 0 0,1 1 0 0 0,-1-1 0 0 0,1 0 0 0 0,0 1-1 0 0,-1-1 1 0 0,1 0 0 0 0,1 0 0 0 0,-1-1 0 0 0,0 1 0 0 0,1 0 0 0 0,-1-1 0 0 0,1 1 0 0 0,0-1 0 0 0,1 1 0 0 0,6 3-16 0 0,1 1 1 0 0,0-1 0 0 0,0-1 0 0 0,3 0 15 0 0,-5-1 7 0 0,1 0 0 0 0,-1 1 1 0 0,0-1-1 0 0,-1 2 0 0 0,1-1 0 0 0,2 3-7 0 0,-7-3 197 0 0,1-1 0 0 0,-1 0 0 0 0,0 1 0 0 0,0 0 0 0 0,2 3-197 0 0,-5-6 23 0 0,0 0 1 0 0,0 0-1 0 0,0-1 1 0 0,0 1 0 0 0,-1 0-1 0 0,1 0 1 0 0,-1 0-1 0 0,1-1 1 0 0,-1 1 0 0 0,0 0-1 0 0,0 0 1 0 0,0 0-1 0 0,0 0 1 0 0,0 0 0 0 0,0 0-1 0 0,0 0 1 0 0,-1 0 0 0 0,1-1-1 0 0,-1 1 1 0 0,1 0-1 0 0,-1 0-23 0 0,-2 4 88 0 0,1-1 0 0 0,-1 0 0 0 0,-1 0 0 0 0,1 0 0 0 0,-1-1 0 0 0,0 1-1 0 0,0-1 1 0 0,0 0 0 0 0,0 0 0 0 0,-1 0 0 0 0,0 0 0 0 0,1-1 0 0 0,-2 0 0 0 0,1 0-1 0 0,0 0 1 0 0,-1 0-88 0 0,-4 1 71 0 0,0 0-1 0 0,0-1 1 0 0,0 0 0 0 0,0 0-1 0 0,0-1 1 0 0,-1-1-1 0 0,1 0 1 0 0,-11 0-71 0 0,18-1-18 0 0,0 0 1 0 0,0 0-1 0 0,0 0 0 0 0,0-1 1 0 0,0 1-1 0 0,0-1 1 0 0,0 0-1 0 0,0 0 0 0 0,0 0 1 0 0,0 0-1 0 0,0 0 0 0 0,0-1 1 0 0,0 1-1 0 0,1-1 1 0 0,-1 0-1 0 0,1 0 0 0 0,-1 0 1 0 0,0-1 17 0 0,3 2-608 0 0,1-4-2202 0 0,4-1-4001 0 0</inkml:trace>
  <inkml:trace contextRef="#ctx0" brushRef="#br2" timeOffset="-135570.395">8303 13209 13104 0 0,'0'0'297'0'0,"0"0"39"0"0,0 0 19 0 0,0 0-34 0 0,-5 14-178 0 0,-20 47 1193 0 0,11-30-366 0 0,12-25-782 0 0,-1 1-1 0 0,1 0 1 0 0,1-1-1 0 0,-1 1 1 0 0,1 0-1 0 0,0 0 1 0 0,1 0-1 0 0,-1 3-187 0 0,1-9 24 0 0,0 0 1 0 0,1 0-1 0 0,-1 0 0 0 0,0 0 0 0 0,0 0 1 0 0,1 0-1 0 0,-1 0 0 0 0,1-1 0 0 0,-1 1 1 0 0,0 0-1 0 0,1 0 0 0 0,0 0 0 0 0,-1 0 1 0 0,1-1-1 0 0,-1 1 0 0 0,1 0 0 0 0,0-1 1 0 0,0 1-1 0 0,-1 0 0 0 0,1-1 0 0 0,0 1 1 0 0,0-1-1 0 0,0 1 0 0 0,0-1 0 0 0,0 1 1 0 0,-1-1-1 0 0,1 0 0 0 0,0 1 0 0 0,0-1 1 0 0,1 0-25 0 0,1 1 75 0 0,0-1 0 0 0,1 1 1 0 0,-1-1-1 0 0,0 0 0 0 0,0 0 0 0 0,1 0 1 0 0,-1 0-1 0 0,0-1 0 0 0,1 1-75 0 0,0-1 54 0 0,2 0-2 0 0,-1 0-1 0 0,0-1 0 0 0,0 1 0 0 0,0-1 0 0 0,0 0 1 0 0,0 0-1 0 0,-1 0 0 0 0,1-1 0 0 0,3-2-51 0 0,-1 0 12 0 0,-6 4-12 0 0,1 0 1 0 0,-1 0-1 0 0,1 0 0 0 0,-1 0 0 0 0,0 0 0 0 0,1-1 0 0 0,-1 1 0 0 0,0-1 0 0 0,0 1 0 0 0,1-2 0 0 0,0-1 3 0 0,0 1 1 0 0,0 1 0 0 0,-1-1 0 0 0,0 1 0 0 0,1-1 0 0 0,-1 0-1 0 0,0 1 1 0 0,-1-1 0 0 0,1 0 0 0 0,0 0 0 0 0,-1 0 0 0 0,0 1 0 0 0,1-1 0 0 0,-1-2-4 0 0,-1 1 2 0 0,1 0 1 0 0,-1 0 0 0 0,0 1-1 0 0,0-1 1 0 0,0 0 0 0 0,0 1-1 0 0,-1-1 1 0 0,1 1 0 0 0,-1-1-1 0 0,0 1 1 0 0,0 0 0 0 0,0 0-1 0 0,-1 0 1 0 0,1 0 0 0 0,-1 0-1 0 0,0 0 1 0 0,0 1 0 0 0,1-1-1 0 0,-2 1 1 0 0,1 0 0 0 0,0 0-1 0 0,-3-2-2 0 0,4 3-114 0 0,1 0 0 0 0,-1 0 0 0 0,1 0 0 0 0,-1 1-1 0 0,0-1 1 0 0,1 0 0 0 0,-1 1 0 0 0,0-1 0 0 0,1 1 0 0 0,-1 0-1 0 0,-1-1 115 0 0,1 1-437 0 0,-4 3-2512 0 0,6-3-2816 0 0</inkml:trace>
  <inkml:trace contextRef="#ctx0" brushRef="#br2" timeOffset="-135232.697">8714 13129 13040 0 0,'0'0'297'0'0,"-6"11"715"0"0,4-5-987 0 0,0-1 0 0 0,0 0 0 0 0,-1 0-1 0 0,0 0 1 0 0,-2 3-25 0 0,-6 11 285 0 0,-7 13 1504 0 0,-12 17-1789 0 0,-3 2 956 0 0,30-45-844 0 0,1 0-1 0 0,-1 0 0 0 0,1-1 0 0 0,0 1 0 0 0,0 1 1 0 0,1-1-1 0 0,0 0 0 0 0,0 0 0 0 0,0 0 0 0 0,1 6-111 0 0,0-11 216 0 0,14 10 570 0 0,-12-11-720 0 0,0 1-1 0 0,0-1 1 0 0,0 0 0 0 0,0 1 0 0 0,1-1 0 0 0,-1 0-1 0 0,0 0 1 0 0,0 0 0 0 0,0-1 0 0 0,0 1 0 0 0,0 0 0 0 0,0-1-1 0 0,0 0 1 0 0,0 1 0 0 0,0-1-66 0 0,28-15 602 0 0,-23 12-457 0 0,-1 0-43 0 0,-1 2-28 0 0,-1 0 0 0 0,0-1 0 0 0,0 0 1 0 0,0 0-1 0 0,0 0 0 0 0,-1 0 0 0 0,1 0 0 0 0,-1-1 1 0 0,2-2-75 0 0,7-10 52 0 0,-7 11-20 0 0,-1 0-1 0 0,-1 0 0 0 0,1-1 0 0 0,-1 1 0 0 0,0-1 0 0 0,0 0 0 0 0,1-4-31 0 0,-1 3 24 0 0,-1 0-1 0 0,0-1 1 0 0,-1 1-1 0 0,0-1 1 0 0,0 0-1 0 0,0-3-23 0 0,-1 10-10 0 0,0-1 0 0 0,0 1 0 0 0,0-1-1 0 0,0 1 1 0 0,0-1 0 0 0,0 1 0 0 0,-1-1 0 0 0,1 1-1 0 0,-1-1 1 0 0,1 1 0 0 0,-1 0 0 0 0,1-1-1 0 0,-1 1 1 0 0,0 0 0 0 0,1-1 0 0 0,-1 1 0 0 0,0 0-1 0 0,0 0 1 0 0,0 0 0 0 0,0 0 0 0 0,0 0 0 0 0,0 0-1 0 0,-1 0 1 0 0,1 0 0 0 0,0 0 0 0 0,0 0 0 0 0,-1 1-1 0 0,1-1 1 0 0,0 1 0 0 0,-1-1 0 0 0,1 1 0 0 0,-1-1-1 0 0,1 1 1 0 0,-1 0 0 0 0,1-1 0 0 0,-2 1 10 0 0,-22 2-2012 0 0,9 2 810 0 0</inkml:trace>
  <inkml:trace contextRef="#ctx0" brushRef="#br2" timeOffset="-129204.009">4537 14002 5640 0 0,'0'0'165'0'0,"-28"0"2860"0"0,27 0-2583 0 0,1 0-44 0 0,0 0-171 0 0,0 0-205 0 0,0 0 0 0 0,0 0-1 0 0,0 0 1 0 0,0 0 0 0 0,0 1 0 0 0,0-1 0 0 0,0 0-1 0 0,-1 0 1 0 0,1 0 0 0 0,0 0 0 0 0,0 0-1 0 0,0 0 1 0 0,0 0 0 0 0,0 0 0 0 0,0 0 0 0 0,0 0-1 0 0,0 1 1 0 0,0-1 0 0 0,0 0 0 0 0,0 0 0 0 0,0 0-1 0 0,0 0 1 0 0,0 0 0 0 0,0 0 0 0 0,0 0-1 0 0,0 0 1 0 0,0 1 0 0 0,0-1 0 0 0,0 0 0 0 0,0 0-1 0 0,0 0 1 0 0,0 0 0 0 0,0 0 0 0 0,0 0 0 0 0,0 0-1 0 0,0 0 1 0 0,0 1 0 0 0,0-1 0 0 0,0 0-1 0 0,0 0 1 0 0,0 0 0 0 0,0 0 0 0 0,0 0 0 0 0,0 0-1 0 0,0 0 1 0 0,0 0 0 0 0,1 0-22 0 0,8 4 144 0 0,0-1 0 0 0,0 0 0 0 0,1-1 0 0 0,-1 0 0 0 0,1-1 0 0 0,0 0-144 0 0,6 2 189 0 0,2 0-9 0 0,0-1 0 0 0,-1-1 0 0 0,1 0 0 0 0,14-2-180 0 0,94-8 458 0 0,-17 4-274 0 0,111-4 226 0 0,-132 5-356 0 0,-36 0-1 0 0,170 0-40 0 0,-32 2-15 0 0,-75-4 2 0 0,120-2 176 0 0,-49 3-289 0 0,-120 3 102 0 0,128-2 123 0 0,-156 4-174 0 0,11 1 62 0 0,11 1 2 0 0,302-2 11 0 0,-233-5-28 0 0,1-1 17 0 0,44-2-2 0 0,-46 2 53 0 0,84-2-29 0 0,-71 2-39 0 0,0 0 17 0 0,-4-1-3 0 0,-44 0 12 0 0,3-1 160 0 0,-22 0 255 0 0,-23 2 167 0 0,-38 3-441 0 0,1 0-346 0 0,16 2-3602 0 0,-30 1-1094 0 0</inkml:trace>
  <inkml:trace contextRef="#ctx0" brushRef="#br2" timeOffset="-128734.541">5956 14180 12896 0 0,'-18'0'297'0'0,"15"0"39"0"0,3 0 16 0 0,-5 14 79 0 0,6-2-384 0 0,0-11-36 0 0,-1 1 0 0 0,1-1 0 0 0,-1 0 0 0 0,0 0 1 0 0,0 0-1 0 0,0 1 0 0 0,0-1 0 0 0,0 0 0 0 0,0 1 0 0 0,0-1 0 0 0,0 0 1 0 0,0 0-1 0 0,0 1 0 0 0,-1-1 0 0 0,1 0 0 0 0,-1 0 0 0 0,1 0 1 0 0,-1 1-12 0 0,0-1 39 0 0,0 1 1 0 0,1-1 0 0 0,-1 1 0 0 0,0-1 0 0 0,0 1 0 0 0,1-1 0 0 0,-1 1-1 0 0,1-1 1 0 0,0 1 0 0 0,-1 0 0 0 0,1-1 0 0 0,0 1 0 0 0,0 0 0 0 0,0-1 0 0 0,0 1-1 0 0,0-1 1 0 0,1 1 0 0 0,-1 0 0 0 0,0-1 0 0 0,1 1-40 0 0,-1-1 53 0 0,0 0 1 0 0,0 0-1 0 0,0 1 0 0 0,0-1 1 0 0,0 0-1 0 0,-1 0 1 0 0,1 0-1 0 0,0 0 0 0 0,-1 0 1 0 0,1 0-1 0 0,-1 0 0 0 0,1 1 1 0 0,-1-1-1 0 0,1 0 1 0 0,-1-1-1 0 0,1 1 0 0 0,-1 0 1 0 0,0 0-1 0 0,0 0 0 0 0,0 0 1 0 0,0 0-54 0 0,0 0 65 0 0,0 0 0 0 0,0 0 1 0 0,0 0-1 0 0,0 1 1 0 0,1-1-1 0 0,-1 0 0 0 0,0 1 1 0 0,0-1-1 0 0,1 1 0 0 0,-1-1 1 0 0,1 1-66 0 0,-1 21 735 0 0,1-20-634 0 0,0 0-1 0 0,0 1 0 0 0,0-1 1 0 0,0 0-1 0 0,0 1 1 0 0,-1-1-1 0 0,0 0 0 0 0,0 1-100 0 0,-3 7 298 0 0,1-3-102 0 0,0 1 1 0 0,1-1-1 0 0,0 1 1 0 0,0 0-1 0 0,0 1-196 0 0,2-8 34 0 0,-1 1 1 0 0,1-1-1 0 0,-1 0 0 0 0,0 0 0 0 0,0 0 0 0 0,0 1 0 0 0,0-1 0 0 0,-1 0 0 0 0,1 0-34 0 0,-1 0 18 0 0,1 0 0 0 0,0-1-1 0 0,0 1 1 0 0,0 0 0 0 0,0 0 0 0 0,1 0 0 0 0,-1-1-1 0 0,0 1 1 0 0,1 0 0 0 0,0 0 0 0 0,-1 0-1 0 0,1 0-17 0 0,2 10 102 0 0,-1 4 44 0 0,-4-7-80 0 0,3-8-55 0 0,-1 1 0 0 0,0-1-1 0 0,1 1 1 0 0,-1-1 0 0 0,1 1 0 0 0,0-1-1 0 0,-1 1 1 0 0,1-1 0 0 0,0 1-1 0 0,0-1 1 0 0,0 1 0 0 0,0-1-1 0 0,0 1 1 0 0,1-1 0 0 0,-1 1 0 0 0,0-1-1 0 0,1 1 1 0 0,-1-1 0 0 0,1 1-11 0 0,3 3 7 0 0,-4-5-4 0 0,1 1 0 0 0,-1-1 0 0 0,1 0 0 0 0,-1 1 0 0 0,0-1 0 0 0,1 1 1 0 0,-1-1-1 0 0,1 1 0 0 0,-1-1 0 0 0,0 1 0 0 0,0-1 0 0 0,1 1 0 0 0,-1-1 0 0 0,0 1 1 0 0,0-1-1 0 0,0 1 0 0 0,1-1 0 0 0,-1 1 0 0 0,0 0 0 0 0,0-1 0 0 0,0 1 1 0 0,0-1-1 0 0,0 1 0 0 0,0 0 0 0 0,0-1 0 0 0,0 1 0 0 0,0-1 0 0 0,-1 1 0 0 0,1-1 1 0 0,0 1-1 0 0,0 0-3 0 0,11 5 66 0 0,-10-6-331 0 0,-1 0 0 0 0,1 1 0 0 0,0-1-1 0 0,-1 0 1 0 0,1 0 0 0 0,0 1-1 0 0,0-1 1 0 0,0 0 0 0 0,-1 0 0 0 0,1 0-1 0 0,0 0 1 0 0,0 0 0 0 0,0 0 0 0 0,-1 0-1 0 0,1-1 1 0 0,0 1 0 0 0,0 0-1 0 0,-1 0 1 0 0,1-1 265 0 0,0 1-19 0 0,8-3-6033 0 0</inkml:trace>
  <inkml:trace contextRef="#ctx0" brushRef="#br2" timeOffset="-128547.311">6106 14375 15344 0 0,'0'0'348'0'0,"0"0"49"0"0,0 0 21 0 0,0 0-40 0 0,0 17 448 0 0,-4 16 86 0 0,0-10-1983 0 0,3-8-3204 0 0,1-15-1442 0 0</inkml:trace>
  <inkml:trace contextRef="#ctx0" brushRef="#br2" timeOffset="-128196.547">6428 14241 13536 0 0,'0'0'306'0'0,"0"0"46"0"0,0 0 22 0 0,-13 5 74 0 0,8-1-416 0 0,0 1 1 0 0,0-1 0 0 0,0 1 0 0 0,1 0-1 0 0,0 0 1 0 0,-1 2-33 0 0,-5 6 92 0 0,5-9 80 0 0,1 1 0 0 0,0 0 0 0 0,0 1 1 0 0,0-1-1 0 0,1 1 0 0 0,0-1 0 0 0,0 1 1 0 0,0 0-1 0 0,1 0 0 0 0,-1 1 0 0 0,2-1 1 0 0,-1 0-1 0 0,1 1 0 0 0,0-1 0 0 0,0 5-172 0 0,1-8 10 0 0,0 1 0 0 0,0-1-1 0 0,0 0 1 0 0,0 0-1 0 0,1 0 1 0 0,0 0 0 0 0,-1 0-1 0 0,1 0 1 0 0,0 0-1 0 0,1 2-9 0 0,0-4 34 0 0,-1 1 0 0 0,0-1 0 0 0,0 1 0 0 0,0-1 0 0 0,1 0-1 0 0,-1 0 1 0 0,0 1 0 0 0,1-1 0 0 0,-1 0 0 0 0,1 0 0 0 0,-1 0 0 0 0,1-1-1 0 0,0 1 1 0 0,-1 0 0 0 0,1-1 0 0 0,0 1 0 0 0,0-1 0 0 0,0 1-34 0 0,1-1 55 0 0,-1 0-1 0 0,1 0 1 0 0,-1 0 0 0 0,1 0 0 0 0,-1 0-1 0 0,1-1 1 0 0,-1 1 0 0 0,1-1 0 0 0,1 0-55 0 0,9-2 177 0 0,-9 2-138 0 0,0 0-1 0 0,1 0 0 0 0,-1 0 1 0 0,0 0-1 0 0,0-1 1 0 0,1 0-1 0 0,-1 0 0 0 0,-1 0 1 0 0,1 0-1 0 0,0-1 0 0 0,0 1 1 0 0,-1-1-1 0 0,0 0 0 0 0,1 0 1 0 0,-1-1-1 0 0,0 1 0 0 0,-1 0 1 0 0,3-4-39 0 0,-3 4 16 0 0,0-1 0 0 0,0 1 0 0 0,0 0 1 0 0,0-1-1 0 0,-1 1 0 0 0,1-1 1 0 0,-1 0-1 0 0,0 1 0 0 0,0-1 0 0 0,-1 0 1 0 0,1 0-1 0 0,-1 0 0 0 0,0 1 0 0 0,0-1 1 0 0,0 0-1 0 0,0 0 0 0 0,0 0 1 0 0,-1 0-1 0 0,0 1 0 0 0,0-1 0 0 0,-1-3-16 0 0,-16-31 114 0 0,18 38-316 0 0,-7-10 122 0 0,1 9-7137 0 0,6 1 1643 0 0</inkml:trace>
  <inkml:trace contextRef="#ctx0" brushRef="#br2" timeOffset="-127799.71">6758 14180 12032 0 0,'-9'1'826'0'0,"-12"14"-143"0"0,0 1 0 0 0,-5 5-683 0 0,21-15 314 0 0,0-1 0 0 0,0 1 0 0 0,1 0 0 0 0,-3 5-314 0 0,2-3 365 0 0,3-5-296 0 0,-1 1 0 0 0,1 0 0 0 0,1 0 0 0 0,-1 0 1 0 0,1 0-1 0 0,-1 0 0 0 0,1 0 0 0 0,0 0 0 0 0,1 0 0 0 0,-1 0 0 0 0,1 1-69 0 0,0-2 63 0 0,0 0-1 0 0,0-1 1 0 0,0 1-1 0 0,0-1 0 0 0,1 1 1 0 0,-1-1-1 0 0,1 1 1 0 0,0-1-1 0 0,-1 1 1 0 0,1-1-1 0 0,0 0 0 0 0,1 1 1 0 0,-1-1-1 0 0,0 0 1 0 0,1 0-1 0 0,-1 0 1 0 0,1 0-1 0 0,-1 0 0 0 0,2 0-62 0 0,-1 0 26 0 0,1 0-1 0 0,0-1 0 0 0,0 1 1 0 0,-1-1-1 0 0,1 0 0 0 0,0 0 0 0 0,0 0 1 0 0,0 0-1 0 0,0 0 0 0 0,0-1 0 0 0,0 0 1 0 0,1 1-1 0 0,-1-1 0 0 0,0 0 0 0 0,0-1 1 0 0,0 1-1 0 0,0 0 0 0 0,0-1 1 0 0,0 0-1 0 0,0 1 0 0 0,0-2-25 0 0,2 1 44 0 0,0-1-1 0 0,0-1 1 0 0,-1 1-1 0 0,1-1 1 0 0,-1 1-1 0 0,4-4-43 0 0,-6 5 17 0 0,-1-1-1 0 0,1 1 0 0 0,-1 0 1 0 0,1-1-1 0 0,-1 1 0 0 0,1-1 1 0 0,-1 1-1 0 0,0-1 0 0 0,0 0 0 0 0,0 1 1 0 0,0-1-1 0 0,0 0 0 0 0,0 0 1 0 0,0 0-1 0 0,-1 0 0 0 0,1 0 0 0 0,-1 0 1 0 0,1-1-17 0 0,0-13 4 0 0,-1 11 5 0 0,0 0 0 0 0,0 1-1 0 0,0-1 1 0 0,0 1 0 0 0,-1-1 0 0 0,1 0 0 0 0,-1 1-1 0 0,-2-4-8 0 0,0-3-6 0 0,2 6-72 0 0,0 1-1 0 0,-1 0 0 0 0,1-1 0 0 0,-1 1 0 0 0,0 0 0 0 0,0 0 1 0 0,-1 0-1 0 0,1 0 0 0 0,-1 0 0 0 0,0 0 0 0 0,0 1 0 0 0,-3-3 79 0 0,6 5-558 0 0,-1 1-125 0 0,0-2-19 0 0</inkml:trace>
  <inkml:trace contextRef="#ctx0" brushRef="#br2" timeOffset="-127335.111">6968 14077 8232 0 0,'0'0'182'0'0,"0"0"29"0"0,0 0 14 0 0,1 0-27 0 0,2 0-84 0 0,-2 0 265 0 0,-1 0 98 0 0,0 0 17 0 0,0 0 40 0 0,0 0 162 0 0,0 0 68 0 0,0 0 18 0 0,0 0-17 0 0,0 0-77 0 0,0 0-31 0 0,0 0-7 0 0,0 0-36 0 0,0 0-138 0 0,0 0-57 0 0,0 0-17 0 0,0 0-26 0 0,0 0-101 0 0,0 0-47 0 0,0 0-11 0 0,0 0-7 0 0,0 0-29 0 0,0 0-12 0 0,0 18 221 0 0,-1-15-386 0 0,-11 79 622 0 0,11-76-532 0 0,0 1-1 0 0,0-1 0 0 0,-1 1 0 0 0,-1 0-93 0 0,-3 19 291 0 0,3-12-115 0 0,-7 36 1196 0 0,-3 2-1372 0 0,6-25 680 0 0,4-14-317 0 0,0 0 1 0 0,-6 11-364 0 0,3 1 165 0 0,6-24-166 0 0,0 0 1 0 0,0 0-1 0 0,0 0 1 0 0,0 0-1 0 0,0 0 1 0 0,0 0-1 0 0,0 0 0 0 0,0 0 1 0 0,0 0-1 0 0,0 0 1 0 0,0 0-1 0 0,1 0 1 0 0,-1 0-1 0 0,1 0 1 0 0,-1 0-1 0 0,0 0 0 0 0,1 0 1 0 0,-1 0-1 0 0,1 0 1 0 0,0 0-1 0 0,0 0 1 0 0,-1 0-416 0 0,0 5-2164 0 0,0-4-5183 0 0</inkml:trace>
  <inkml:trace contextRef="#ctx0" brushRef="#br2" timeOffset="-123937.237">3694 15234 9184 0 0,'0'0'208'0'0,"0"0"33"0"0,0 0 14 0 0,0 0 17 0 0,0 0 69 0 0,0 0 38 0 0,0 0 5 0 0,0 0 28 0 0,0 0 118 0 0,0 0 57 0 0,0 0 12 0 0,0 0-19 0 0,0 0-86 0 0,0 0-40 0 0,0 0-6 0 0,0 0-22 0 0,9 3 483 0 0,54 5 430 0 0,-55-8-1304 0 0,0 0-1 0 0,0 0 1 0 0,-1-1-1 0 0,5 0-34 0 0,5-1 42 0 0,42-5 542 0 0,-29 2-1328 0 0,-1 2-4078 0 0,-14 3-874 0 0</inkml:trace>
  <inkml:trace contextRef="#ctx0" brushRef="#br2" timeOffset="-123668.421">3766 15342 11200 0 0,'0'0'256'0'0,"-5"2"195"0"0,6-2 2350 0 0,4-1-2426 0 0,0 0 0 0 0,0 1 0 0 0,0 0 0 0 0,0 0 0 0 0,0 0 1 0 0,0 1-1 0 0,4 0-375 0 0,39 10 238 0 0,-33-8-192 0 0,12 6-1043 0 0,-13-4-2810 0 0,1 1-1695 0 0</inkml:trace>
  <inkml:trace contextRef="#ctx0" brushRef="#br2" timeOffset="-123221.791">4219 15148 12528 0 0,'0'0'281'0'0,"0"0"40"0"0,6 2 326 0 0,2 0-554 0 0,-1 0 0 0 0,0 0 0 0 0,0 1 0 0 0,0 0 0 0 0,0 0 0 0 0,0 0 0 0 0,-1 1 0 0 0,1 0 0 0 0,-1 0 0 0 0,0 1 0 0 0,0 0 0 0 0,0 0 0 0 0,-1 0 0 0 0,0 1 0 0 0,0 0 0 0 0,0 0 0 0 0,-1 0 0 0 0,0 0 0 0 0,0 1 0 0 0,-1-1 0 0 0,0 1 0 0 0,0 0 0 0 0,0 0 0 0 0,-1 1 0 0 0,0-1 0 0 0,0 0 0 0 0,-1 1 0 0 0,0-1 0 0 0,0 1 1 0 0,-1 3-95 0 0,0 1 113 0 0,-1 1-1 0 0,-1-1 0 0 0,0 1 0 0 0,-1-1 0 0 0,0 0 0 0 0,-4 8-111 0 0,7-19 53 0 0,1 0-48 0 0,-1 0 0 0 0,1 0 0 0 0,-1 0 0 0 0,1-1 1 0 0,0 1-1 0 0,-1 0 0 0 0,1-1 0 0 0,0 1 0 0 0,0-1 0 0 0,-1 1 0 0 0,1-1 0 0 0,0 1 0 0 0,0-1 0 0 0,0 1 0 0 0,0-1 0 0 0,0 0 0 0 0,-1 1 0 0 0,1-1 0 0 0,0 0 0 0 0,0 0 0 0 0,0 0 0 0 0,0 0 0 0 0,0 0 0 0 0,1 0-5 0 0,21-3 175 0 0,-21 3-143 0 0,6-3 13 0 0,-1 1-1 0 0,1-1 0 0 0,-1 0 0 0 0,0-1 0 0 0,0 0 0 0 0,0 0 0 0 0,3-3-44 0 0,17-9 131 0 0,-21 13-101 0 0,-1-1-1 0 0,1-1 0 0 0,-1 1 1 0 0,1-1-1 0 0,-1 0 0 0 0,0 0 1 0 0,-1 0-1 0 0,0-1 0 0 0,1 1 1 0 0,-2-1-1 0 0,1 0 0 0 0,-1 0 0 0 0,0-1 1 0 0,0 1-1 0 0,1-6-29 0 0,-1 3 47 0 0,0-1-1 0 0,-1 0 1 0 0,0 0 0 0 0,0 0 0 0 0,-1 0-1 0 0,-1 0 1 0 0,0 0 0 0 0,0 0-1 0 0,-1 0 1 0 0,-1-7-47 0 0,1 10 13 0 0,1 0-1 0 0,-1 0 1 0 0,1 0 0 0 0,1-1-13 0 0,-1-6-238 0 0,-2 3-3011 0 0,2 10 2163 0 0</inkml:trace>
  <inkml:trace contextRef="#ctx0" brushRef="#br2" timeOffset="-122926.011">4640 15334 10392 0 0,'-4'14'792'0'0,"-1"7"-505"0"0,-2 22-29 0 0,6-40-203 0 0,1 0-1 0 0,0-1 1 0 0,0 1 0 0 0,0 0 0 0 0,0-1 0 0 0,1 1-1 0 0,-1-1 1 0 0,1 1 0 0 0,0 0 0 0 0,0-1-1 0 0,-1 1 1 0 0,2-1 0 0 0,0 3-55 0 0,-1-3 69 0 0,0 0 1 0 0,0-1-1 0 0,0 1 0 0 0,0 0 1 0 0,1-1-1 0 0,-1 1 1 0 0,0-1-1 0 0,1 1 0 0 0,-1-1 1 0 0,1 1-1 0 0,0-1 0 0 0,-1 0 1 0 0,1 0-1 0 0,0 0 1 0 0,0 0-1 0 0,0 0 0 0 0,0 0 1 0 0,0-1-1 0 0,0 1 0 0 0,0 0 1 0 0,0-1-1 0 0,0 0 0 0 0,0 1 1 0 0,0-1-1 0 0,0 0 1 0 0,0 0-1 0 0,0 0 0 0 0,0-1 1 0 0,0 1-1 0 0,0 0 0 0 0,0-1 1 0 0,0 1-1 0 0,0-1 1 0 0,1 0-70 0 0,8-2 256 0 0,-1 0 1 0 0,1-1 0 0 0,-1 0-1 0 0,2-2-256 0 0,-8 4 57 0 0,1-1 0 0 0,-1 1 0 0 0,0-1-1 0 0,0 0 1 0 0,0 0 0 0 0,-1-1 0 0 0,1 1 0 0 0,-1-1-1 0 0,0 0 1 0 0,3-4-57 0 0,-5 7 36 0 0,0-1 0 0 0,0 0 0 0 0,0 0 0 0 0,0 0 0 0 0,0 0 0 0 0,0-1-1 0 0,-1 1 1 0 0,1 0 0 0 0,-1 0 0 0 0,0 0 0 0 0,1 0 0 0 0,-1-1 0 0 0,0 1 0 0 0,0 0 0 0 0,0 0 0 0 0,0-1 0 0 0,-1 1-1 0 0,1 0 1 0 0,-1 0 0 0 0,1 0 0 0 0,-1 0 0 0 0,0 0 0 0 0,0 0 0 0 0,0 0 0 0 0,0 0 0 0 0,0 0 0 0 0,0 0-1 0 0,-1 0-35 0 0,-3-5 72 0 0,-1 0-1 0 0,-1 0 1 0 0,-3-3-72 0 0,8 9-10 0 0,0-1 1 0 0,0 0-1 0 0,0 1 1 0 0,0-1-1 0 0,0 1 1 0 0,-1 0-1 0 0,1 0 1 0 0,0 0-1 0 0,-1 0 1 0 0,1 0-1 0 0,-1 0 1 0 0,1 1-1 0 0,-1-1 1 0 0,-1 1 9 0 0,3 0-154 0 0,-3 0-4745 0 0,-1 3-441 0 0</inkml:trace>
  <inkml:trace contextRef="#ctx0" brushRef="#br2" timeOffset="-122630.66">4942 15176 10824 0 0,'0'0'241'0'0,"0"0"38"0"0,0 0 14 0 0,3 0-21 0 0,18 2 229 0 0,-20-2-62 0 0,1 1 17 0 0,2 1-243 0 0,0 0-1 0 0,0 0 1 0 0,0-1-1 0 0,1 0 1 0 0,-1 0 0 0 0,1 0-1 0 0,-1 0 1 0 0,3-1-213 0 0,37 2 1050 0 0,18-4-439 0 0,7-4-611 0 0,-66 7-218 0 0,2-1 324 0 0,-2-2-4804 0 0,2-3-407 0 0</inkml:trace>
  <inkml:trace contextRef="#ctx0" brushRef="#br2" timeOffset="-122408.195">5048 15064 11376 0 0,'0'0'256'0'0,"0"0"34"0"0,0 0 21 0 0,0 1-35 0 0,0 1-227 0 0,0 1 0 0 0,1-1 0 0 0,-1 0 0 0 0,0 0 0 0 0,1 0 0 0 0,0 1 0 0 0,0-1 0 0 0,-1 0 0 0 0,1 0 0 0 0,0 0 0 0 0,1 1-49 0 0,3 6 772 0 0,1 5 356 0 0,-5-12-1006 0 0,0-1 0 0 0,0 1 0 0 0,0 0 0 0 0,-1 0-1 0 0,1-1 1 0 0,0 1 0 0 0,-1 0 0 0 0,1 0 0 0 0,-1 0-1 0 0,0 0 1 0 0,0 0 0 0 0,0 0 0 0 0,0 0 0 0 0,0 0-1 0 0,0 0-121 0 0,0 1 106 0 0,0-1 0 0 0,0 0 0 0 0,0 0 0 0 0,0 0 0 0 0,0 1 0 0 0,0-1 0 0 0,1 0 0 0 0,0 1-106 0 0,-1-1 69 0 0,1 0-1 0 0,-1 0 1 0 0,0 0 0 0 0,1 0 0 0 0,-1 0 0 0 0,0 0 0 0 0,0 0 0 0 0,0 0 0 0 0,-1 1-1 0 0,1 0-68 0 0,-6 16 322 0 0,-1 0 0 0 0,-1-1 0 0 0,-5 9-322 0 0,6-4 47 0 0,0 0-12 0 0,6-21-182 0 0,-1 1 106 0 0,0 0 0 0 0,0 1-1 0 0,0 0 1 0 0,1-1-1 0 0,-1 1 1 0 0,0 4 41 0 0,2 6-4943 0 0,2-6-1078 0 0</inkml:trace>
  <inkml:trace contextRef="#ctx0" brushRef="#br2" timeOffset="-121259.423">5882 14742 9184 0 0,'13'-1'208'0'0,"-10"0"33"0"0,-3 1 14 0 0,-1-1-42 0 0,0-3-170 0 0,-1-3 1973 0 0,2 7-1962 0 0,0 0 1 0 0,0 0 0 0 0,0 0-1 0 0,0 0 1 0 0,1 0-1 0 0,-1 0 1 0 0,0 0 0 0 0,0 0-1 0 0,0 0 1 0 0,0 0 0 0 0,0 0-1 0 0,0 0 1 0 0,0 0-1 0 0,0 0 1 0 0,0 0 0 0 0,1 0-1 0 0,-1 0 1 0 0,0 0 0 0 0,0 0-1 0 0,0 0 1 0 0,0 0-1 0 0,0 0 1 0 0,0 0 0 0 0,0 0-1 0 0,0 0 1 0 0,0-1-1 0 0,0 1 1 0 0,0 0 0 0 0,0 0-1 0 0,0 0 1 0 0,0 0 0 0 0,1 0-1 0 0,-1 0 1 0 0,0 0-1 0 0,0 0 1 0 0,0 0 0 0 0,0 0-1 0 0,0-1 1 0 0,0 1 0 0 0,0 0-1 0 0,0 0 1 0 0,0 0-1 0 0,0 0 1 0 0,0 0 0 0 0,0 0-1 0 0,0 0 1 0 0,0 0 0 0 0,0-1-1 0 0,-1 1 1 0 0,1 0-1 0 0,0 0 1 0 0,0 0 0 0 0,0 0-1 0 0,0 0 1 0 0,0 0-1 0 0,0 0 1 0 0,0 0 0 0 0,0 0-1 0 0,0 0 1 0 0,0 0 0 0 0,0-1-1 0 0,0 1-54 0 0,5 3 318 0 0,-8-1-17 0 0,3-1-288 0 0,0-1-1 0 0,-1 0 0 0 0,1 0 0 0 0,-1 1 1 0 0,1-1-1 0 0,0 0 0 0 0,-1 0 0 0 0,1 1 1 0 0,0-1-1 0 0,0 0 0 0 0,-1 1 1 0 0,1-1-1 0 0,0 0 0 0 0,0 1 0 0 0,-1-1 1 0 0,1 0-1 0 0,0 1 0 0 0,0-1 0 0 0,0 1 1 0 0,0-1-1 0 0,0 0 0 0 0,0 1 0 0 0,-1-1 1 0 0,1 1-1 0 0,0-1 0 0 0,0 1 1 0 0,0-1-1 0 0,0 1-12 0 0,4 8 147 0 0,-4-9-139 0 0,0 1 0 0 0,0 0 0 0 0,1-1 0 0 0,-1 1 0 0 0,0 0 0 0 0,0-1 0 0 0,0 1 0 0 0,0 0 0 0 0,0-1 0 0 0,0 1 0 0 0,0 0 0 0 0,0-1 0 0 0,0 1 0 0 0,0 0 0 0 0,0-1 0 0 0,0 1 0 0 0,0 0 0 0 0,0-1 0 0 0,-1 1 0 0 0,1-1 0 0 0,0 1 0 0 0,-1 0 0 0 0,1-1 0 0 0,0 1 0 0 0,-1-1 0 0 0,1 1 0 0 0,0-1 0 0 0,-1 1 0 0 0,1-1-1 0 0,-1 1 1 0 0,0-1-8 0 0,0 3 48 0 0,-1 0-1 0 0,1-1 0 0 0,0 1 0 0 0,0 0 0 0 0,-1-1 0 0 0,2 1 0 0 0,-1 0 1 0 0,0 0-1 0 0,1 0 0 0 0,-1 2-47 0 0,1-1 65 0 0,-1-1 1 0 0,0 1 0 0 0,1-1-1 0 0,-1 1 1 0 0,-1-1 0 0 0,1 1-1 0 0,-2 2-65 0 0,-1 0 84 0 0,3-4-48 0 0,-1 0 1 0 0,1 0-1 0 0,0 0 1 0 0,0 0 0 0 0,0 0-1 0 0,0 0 1 0 0,0 0 0 0 0,1 0-1 0 0,-1 0 1 0 0,1 0-1 0 0,-1 1 1 0 0,1-1 0 0 0,0 0-1 0 0,0 0 1 0 0,0 0-1 0 0,0 1-36 0 0,0-2 24 0 0,0 1-1 0 0,0-1 0 0 0,0 0 1 0 0,-1 1-1 0 0,1-1 0 0 0,0 0 1 0 0,0 1-1 0 0,-1-1 0 0 0,1 0 1 0 0,-1 1-1 0 0,1-1 0 0 0,-1 0 1 0 0,0 0-1 0 0,0 2-23 0 0,0-3 10 0 0,0 1 1 0 0,1 0-1 0 0,-1 0 0 0 0,1 0 1 0 0,0 0-1 0 0,-1-1 0 0 0,1 1 0 0 0,-1 0 1 0 0,1 0-1 0 0,0 0 0 0 0,0 0 1 0 0,0 0-1 0 0,0 0 0 0 0,-1 0 0 0 0,1 0 1 0 0,0 0-1 0 0,1 0 0 0 0,-1 0 1 0 0,0 0-1 0 0,0 0 0 0 0,0 0 1 0 0,0-1-1 0 0,1 1 0 0 0,-1 0 0 0 0,1 0-10 0 0,-1 1 18 0 0,1 1 0 0 0,-1-1 0 0 0,1 0-1 0 0,-1 0 1 0 0,0 1 0 0 0,0-1-1 0 0,0 0 1 0 0,0 0 0 0 0,0 1 0 0 0,-1 0-18 0 0,1-2 5 0 0,0 1 1 0 0,0-1 0 0 0,-1 1 0 0 0,1 0 0 0 0,0-1-1 0 0,0 1 1 0 0,1 0 0 0 0,-1-1 0 0 0,0 1-1 0 0,1 0 1 0 0,-1-1 0 0 0,1 1 0 0 0,-1-1 0 0 0,1 1-1 0 0,0 0-5 0 0,4 3 0 0 0,-5-4 0 0 0,1-1 0 0 0,-1 1 0 0 0,1 0 0 0 0,0-1 0 0 0,-1 1 0 0 0,1 0 0 0 0,-1-1 0 0 0,1 1 0 0 0,-1 0 0 0 0,0-1 0 0 0,1 1 0 0 0,-1 0 0 0 0,0 0 0 0 0,0 0 0 0 0,1-1 0 0 0,-1 1 0 0 0,0 0 0 0 0,0 0 0 0 0,0 0 0 0 0,0 0 0 0 0,0-1 0 0 0,0 1 0 0 0,0 0 0 0 0,0 0 0 0 0,-1 0 0 0 0,1 0-6 0 0,0-1 0 0 0,0 1-1 0 0,0-1 1 0 0,0 1-1 0 0,0-1 1 0 0,0 1-1 0 0,0-1 1 0 0,1 1 0 0 0,-1-1-1 0 0,0 1 1 0 0,0-1-1 0 0,0 1 1 0 0,0-1-1 0 0,1 1 1 0 0,-1-1 0 0 0,0 1-1 0 0,1-1 1 0 0,-1 0-1 0 0,0 1 1 0 0,0-1-1 0 0,1 1 1 0 0,-1-1 0 0 0,1 0-1 0 0,-1 1 1 0 0,0-1-1 0 0,1 0 1 0 0,-1 1 6 0 0,6 5-357 0 0,-5-5-1134 0 0,-1-1-4759 0 0</inkml:trace>
  <inkml:trace contextRef="#ctx0" brushRef="#br2" timeOffset="-120928.822">5476 15121 7488 0 0,'0'0'217'0'0,"-1"0"-6"0"0,-3 0-87 0 0,3 0 281 0 0,4 0 104 0 0,52-2 1573 0 0,-13 1 888 0 0,31 3-2970 0 0,-55-1 634 0 0,0-1 1 0 0,12-2-635 0 0,10 0 509 0 0,167-6 1094 0 0,-84 6-2965 0 0,50-9 1362 0 0,-162 10-947 0 0,1 1-11 0 0</inkml:trace>
  <inkml:trace contextRef="#ctx0" brushRef="#br2" timeOffset="-120466.804">5492 15259 10240 0 0,'3'0'-3'0'0,"5"1"408"0"0,-12 3-107 0 0,3-4-264 0 0,0 1-1 0 0,1-1 1 0 0,-1 0 0 0 0,0 1 0 0 0,1-1 0 0 0,-1 1 0 0 0,1-1 0 0 0,-1 1-1 0 0,1-1 1 0 0,-1 1 0 0 0,1-1 0 0 0,-1 1 0 0 0,1-1 0 0 0,0 1 0 0 0,-1-1-1 0 0,1 1 1 0 0,0 0 0 0 0,-1-1 0 0 0,1 1 0 0 0,0 0 0 0 0,0-1 0 0 0,-1 1 0 0 0,1 0-1 0 0,0-1 1 0 0,0 1 0 0 0,0 0 0 0 0,0-1 0 0 0,0 1 0 0 0,0 0 0 0 0,0-1-1 0 0,0 1 1 0 0,1 0 0 0 0,-1 0 0 0 0,0-1 0 0 0,0 1 0 0 0,0-1 0 0 0,1 1 0 0 0,-1 0-1 0 0,0-1 1 0 0,1 1-34 0 0,-1 0 44 0 0,1-1-1 0 0,-1 1 0 0 0,0 0 0 0 0,0-1 1 0 0,1 1-1 0 0,-1 0 0 0 0,0-1 0 0 0,0 1 1 0 0,0 0-1 0 0,0-1 0 0 0,0 1 0 0 0,0 0 1 0 0,0-1-1 0 0,0 1 0 0 0,0 0 0 0 0,0-1 1 0 0,0 1-1 0 0,0 0-43 0 0,-5 7 342 0 0,4-7-283 0 0,0 0-1 0 0,1 0 1 0 0,-1 0-1 0 0,1 0 1 0 0,-1 0 0 0 0,1 0-1 0 0,-1 0 1 0 0,1 0-1 0 0,-1 0 1 0 0,1 0-1 0 0,0 0 1 0 0,0 0-1 0 0,0 1 1 0 0,0-1-1 0 0,0 0 1 0 0,0 0-1 0 0,0 0 1 0 0,0 0 0 0 0,0 1-59 0 0,0 1 127 0 0,0 1 0 0 0,-1-1 0 0 0,1 0 0 0 0,-1 0 0 0 0,0 0 1 0 0,0 1-1 0 0,0-1 0 0 0,0 0 0 0 0,0 0 0 0 0,-1 0 1 0 0,1-1-1 0 0,-1 1 0 0 0,0 1-127 0 0,-1 0 122 0 0,0 1 0 0 0,1 0 0 0 0,0-1 0 0 0,0 1 0 0 0,0 2-122 0 0,1-4 48 0 0,0 0 0 0 0,0-1 0 0 0,0 1 0 0 0,0-1 0 0 0,0 1 0 0 0,-1-1 0 0 0,0 2-48 0 0,1-3 21 0 0,-1 1 0 0 0,1 0 1 0 0,0-1-1 0 0,1 1 0 0 0,-1 0 0 0 0,0-1 1 0 0,0 1-1 0 0,1 0 0 0 0,-1 0 1 0 0,1 0-1 0 0,-1 0 0 0 0,1 0-21 0 0,2 7 100 0 0,-1-8-86 0 0,-1 0 0 0 0,0 0 0 0 0,1 0 1 0 0,-1 0-1 0 0,0 0 0 0 0,0 0 0 0 0,0 0 0 0 0,0 1 1 0 0,0-1-1 0 0,0 0 0 0 0,0 0 0 0 0,0 0 1 0 0,0 0-1 0 0,0 0-14 0 0,-5 12 115 0 0,4-11-97 0 0,0-1 1 0 0,0 1 0 0 0,0 0-1 0 0,0 0 1 0 0,1 0 0 0 0,-1 0-1 0 0,1 0 1 0 0,-1 0 0 0 0,1 0-1 0 0,0 0 1 0 0,0 0 0 0 0,0 0-1 0 0,0 0 1 0 0,0 0-1 0 0,0 0 1 0 0,1 1-19 0 0,0 0 2 0 0,-1-2 4 0 0,1 0-1 0 0,-1 0 1 0 0,0 0-1 0 0,1 1 1 0 0,-1-1-1 0 0,0 0 1 0 0,0 0-1 0 0,0 0 1 0 0,0 0 0 0 0,0 0-1 0 0,0 0 1 0 0,0 1-1 0 0,0-1 1 0 0,0 0-1 0 0,-1 0 1 0 0,1 0 0 0 0,0 0-1 0 0,-1 0 1 0 0,1 0-1 0 0,-1 0 1 0 0,0 1-6 0 0,0 0 16 0 0,1 2 12 0 0,5 4 64 0 0,-4-3-30 0 0,-1-5-81 0 0,0 0 0 0 0,0 0 0 0 0,0 1 0 0 0,0-1-1 0 0,0 0 1 0 0,0 0 0 0 0,0 1 0 0 0,0-1 0 0 0,0 0 0 0 0,0 0-1 0 0,0 0 1 0 0,0 1 0 0 0,0-1 0 0 0,0 0 0 0 0,0 0 0 0 0,0 0 0 0 0,1 1-1 0 0,-1-1 1 0 0,0 0 0 0 0,0 0 0 0 0,0 0 0 0 0,0 0 0 0 0,0 1-1 0 0,1-1 1 0 0,-1 0 0 0 0,0 0 0 0 0,0 0 0 0 0,0 0 0 0 0,1 0-1 0 0,-1 0 1 0 0,0 0 0 0 0,0 1 19 0 0,1-1-812 0 0,-1 0-48 0 0,0 0-10 0 0</inkml:trace>
  <inkml:trace contextRef="#ctx0" brushRef="#br2" timeOffset="-120205.837">5607 15417 13416 0 0,'-9'1'561'0'0,"8"3"357"0"0,-1 4-915 0 0,3-1 120 0 0,-1-7-119 0 0,0 0 1 0 0,0 1-1 0 0,1-1 0 0 0,-1 0 1 0 0,0 1-1 0 0,0-1 0 0 0,0 0 1 0 0,0 1-1 0 0,0-1 0 0 0,0 1 0 0 0,0-1 1 0 0,0 0-1 0 0,0 1 0 0 0,0-1 1 0 0,0 1-1 0 0,0-1 0 0 0,0 0 1 0 0,0 1-1 0 0,0-1 0 0 0,0 1 1 0 0,0-1-5 0 0,-2 2-22 0 0,2-2-29 0 0,0 0 0 0 0,-1 0 0 0 0,1 1 0 0 0,0-1 0 0 0,-1 0 0 0 0,1 1 0 0 0,0-1 0 0 0,0 0 0 0 0,-1 1 0 0 0,1-1 0 0 0,0 1 0 0 0,0-1 0 0 0,0 0 0 0 0,-1 1 0 0 0,1-1 0 0 0,0 1 0 0 0,0-1 0 0 0,0 1 0 0 0,0-1 51 0 0,0 7-5057 0 0</inkml:trace>
  <inkml:trace contextRef="#ctx0" brushRef="#br2" timeOffset="-119934.255">5832 15314 12656 0 0,'0'0'16'0'0,"-1"0"0"0"0,1 0 0 0 0,0 0 0 0 0,-1 0 1 0 0,1 0-1 0 0,0 0 0 0 0,0 0 0 0 0,-1 0 0 0 0,1 0 1 0 0,0 0-1 0 0,-1 0 0 0 0,1 0 0 0 0,0 0 0 0 0,-1 0 1 0 0,1 0-1 0 0,0 0 0 0 0,0 0 0 0 0,-1 0 0 0 0,1 0 0 0 0,0 1 1 0 0,0-1-1 0 0,-1 0 0 0 0,1 0 0 0 0,0 0 0 0 0,0 0 1 0 0,-1 1-1 0 0,1-1 0 0 0,0 0 0 0 0,0 0 0 0 0,-1 0 1 0 0,1 1-1 0 0,0-1 0 0 0,0 0 0 0 0,0 1 0 0 0,0-1 1 0 0,0 0-1 0 0,-1 0 0 0 0,1 1 0 0 0,0-1 0 0 0,0 0 1 0 0,0 1-1 0 0,0-1 0 0 0,0 0 0 0 0,0 0-16 0 0,-3 7 176 0 0,-7 14-136 0 0,9-18-23 0 0,0 0 0 0 0,-1-1 1 0 0,1 1-1 0 0,-1 0 0 0 0,1 0 1 0 0,-2 1-18 0 0,1-2 42 0 0,1-1-19 0 0,0 0 1 0 0,0 0-1 0 0,0 0 1 0 0,0 0-1 0 0,0 0 1 0 0,1 0-1 0 0,-1 0 0 0 0,0 0 1 0 0,1 0-1 0 0,-1 1 1 0 0,1-1-1 0 0,-1 0 1 0 0,1 0-1 0 0,-1 1 1 0 0,1-1-1 0 0,0 0 1 0 0,0 0-1 0 0,0 1 1 0 0,0-1-24 0 0,0 1 25 0 0,-1-1 0 0 0,1 0 0 0 0,0 1 0 0 0,0-1 0 0 0,-1 0 0 0 0,1 0 0 0 0,-1 1 1 0 0,1-1-1 0 0,-1 0 0 0 0,1 0 0 0 0,-1 0 0 0 0,0 1-25 0 0,0-1 15 0 0,1-1 1 0 0,-1 1-1 0 0,1-1 1 0 0,-1 1-1 0 0,1 0 1 0 0,0-1-1 0 0,-1 1 1 0 0,1 0-1 0 0,0-1 1 0 0,-1 1-1 0 0,1 0 1 0 0,0 0-1 0 0,0-1 1 0 0,0 1-1 0 0,0 0 1 0 0,0 0-1 0 0,0-1 1 0 0,0 1-1 0 0,0 0 1 0 0,0 0-1 0 0,0 0 1 0 0,0-1-1 0 0,1 1 1 0 0,-1 0-1 0 0,0-1 1 0 0,0 1-16 0 0,1 1 26 0 0,-1-1 0 0 0,1 0 0 0 0,-1 0 1 0 0,1 1-1 0 0,0-1 0 0 0,-1 0 0 0 0,1 0 1 0 0,0 0-1 0 0,0 0 0 0 0,0 0 0 0 0,0 0 1 0 0,0 0-1 0 0,0 0 0 0 0,0 0 0 0 0,0-1 1 0 0,0 1-1 0 0,0 0 0 0 0,0-1 0 0 0,1 1 1 0 0,-1-1-1 0 0,0 1 0 0 0,0-1 0 0 0,1 1 1 0 0,-1-1-1 0 0,0 0 0 0 0,1 0 0 0 0,-1 0 1 0 0,0 0-1 0 0,1 0-26 0 0,5 0 96 0 0,-1 0 0 0 0,1 0-1 0 0,0-1 1 0 0,0 0 0 0 0,-1-1 0 0 0,1 1 0 0 0,-1-1 0 0 0,0 0-1 0 0,5-3-95 0 0,-3 2 56 0 0,-3 1-40 0 0,-1 0 1 0 0,1 0-1 0 0,-1 0 0 0 0,0-1 1 0 0,0 0-1 0 0,1 1 0 0 0,-2-1 1 0 0,1-1-1 0 0,0 1 0 0 0,2-3-16 0 0,9-10 65 0 0,-14 15-63 0 0,1 0 1 0 0,-1 0-1 0 0,0 0 1 0 0,1 0-1 0 0,-1-1 1 0 0,0 1-1 0 0,0 0 1 0 0,0-1-1 0 0,0 1 1 0 0,0-1-1 0 0,0 1 1 0 0,0-1-1 0 0,0 0 1 0 0,-1 1-1 0 0,1-1 1 0 0,-1 0-1 0 0,1 0 1 0 0,-1 1-1 0 0,0-1 1 0 0,1 0-1 0 0,-1-1-2 0 0,0 1 13 0 0,0 0 0 0 0,0 0 0 0 0,0 0 0 0 0,-1 0-1 0 0,1 0 1 0 0,0 0 0 0 0,-1 0 0 0 0,1 0 0 0 0,-1 0-1 0 0,0 1 1 0 0,0-1 0 0 0,0 0 0 0 0,0 0 0 0 0,0 0-1 0 0,0 0-12 0 0,-5-8 60 0 0,6 9-60 0 0,-1 0 1 0 0,1 0-1 0 0,-1 0 0 0 0,0 0 0 0 0,1 0 0 0 0,-1 0 1 0 0,0 0-1 0 0,0 0 0 0 0,1 0 0 0 0,-1 0 0 0 0,0 1 1 0 0,0-1-1 0 0,0 0 0 0 0,0 1 0 0 0,0-1 0 0 0,0 0 1 0 0,0 1-1 0 0,0-1 0 0 0,0 1 0 0 0,0 0 0 0 0,-1-1 0 0 0,-8-4 0 0 0,0 1 0 0 0,-1 2 4 0 0,8 1-11 0 0,-1 0 0 0 0,0 1 0 0 0,1-1 1 0 0,-1 1-1 0 0,0 0 0 0 0,1 0 0 0 0,-1 0 0 0 0,0 0 0 0 0,1 1 0 0 0,-1-1 0 0 0,-1 1 7 0 0,-24 5-174 0 0,27-6 108 0 0,-5 3-117 0 0,5-3-5060 0 0,2 0 350 0 0</inkml:trace>
  <inkml:trace contextRef="#ctx0" brushRef="#br2" timeOffset="-119582.337">6050 15275 12528 0 0,'-7'8'945'0'0,"-26"37"-328"0"0,14 2 621 0 0,18-46-1206 0 0,1 0 0 0 0,-1-1 1 0 0,0 1-1 0 0,1 0 1 0 0,-1 0-1 0 0,1 0 0 0 0,0 0 1 0 0,-1 0-1 0 0,1 0 1 0 0,0 0-1 0 0,0 0 0 0 0,-1 0 1 0 0,1 0-1 0 0,0 0 1 0 0,0 0-1 0 0,0 0 0 0 0,0 0 1 0 0,0 0-1 0 0,1 0 1 0 0,-1 0-1 0 0,0 0 0 0 0,0 0 1 0 0,1 1-33 0 0,-1 9 170 0 0,0-11-151 0 0,0 1-1 0 0,0-1 1 0 0,0 0-1 0 0,0 1 1 0 0,0-1-1 0 0,0 0 1 0 0,0 1-1 0 0,0-1 1 0 0,0 1 0 0 0,0-1-1 0 0,0 0 1 0 0,0 1-1 0 0,0-1 1 0 0,0 0-1 0 0,0 1 1 0 0,1-1-1 0 0,-1 1 1 0 0,0-1-1 0 0,0 0 1 0 0,0 0-1 0 0,1 1 1 0 0,-1-1-1 0 0,0 0 1 0 0,0 1-1 0 0,1-1 1 0 0,-1 0-1 0 0,0 0-18 0 0,2 2 53 0 0,-1 0-1 0 0,1-1 0 0 0,-1 1 1 0 0,1-1-1 0 0,0 0 0 0 0,-1 1 1 0 0,1-1-1 0 0,0 0 0 0 0,0 0 0 0 0,0 0 1 0 0,0-1-1 0 0,0 1 0 0 0,0 0 1 0 0,0-1-1 0 0,0 1 0 0 0,0-1 1 0 0,1 0-1 0 0,-1 1 0 0 0,0-1 1 0 0,0 0-1 0 0,0 0 0 0 0,0-1 0 0 0,0 1 1 0 0,1 0-1 0 0,-1-1 0 0 0,0 1 1 0 0,0-1-1 0 0,0 0 0 0 0,0 0 1 0 0,0 0-1 0 0,0 0 0 0 0,-1 0 0 0 0,1 0 1 0 0,0 0-1 0 0,0 0 0 0 0,0-1-52 0 0,1 0 42 0 0,0-1-1 0 0,0 0 0 0 0,0 0 0 0 0,-1 0 0 0 0,1 0 0 0 0,0 0 1 0 0,-1 0-1 0 0,0-1 0 0 0,0 1 0 0 0,0-1 0 0 0,0 1 0 0 0,-1-1 1 0 0,1 0-1 0 0,-1 0 0 0 0,0 0 0 0 0,0 0 0 0 0,0 0 0 0 0,-1-4-41 0 0,0 5-44 0 0,0 0-1 0 0,0 0 0 0 0,-1 0 0 0 0,1 0 1 0 0,-1 0-1 0 0,0 0 0 0 0,0 0 1 0 0,0 0-1 0 0,0 0 0 0 0,-1-2 45 0 0,-7-7-6199 0 0,8 12 718 0 0</inkml:trace>
  <inkml:trace contextRef="#ctx0" brushRef="#br2" timeOffset="-119293.918">6275 15192 12320 0 0,'0'0'281'0'0,"0"0"40"0"0,0 0 21 0 0,0 0-45 0 0,4 6-186 0 0,-2 0 188 0 0,-2 0-1 0 0,1 0 1 0 0,-1 0 0 0 0,0 0 0 0 0,0 0 0 0 0,-1 0 0 0 0,0 0 0 0 0,-1 4-299 0 0,2-4 230 0 0,-9 38 1084 0 0,-2 0 0 0 0,-1-1 0 0 0,-4 4-1314 0 0,14-42 70 0 0,-5 35 79 0 0,5-34-113 0 0,1-5-26 0 0,0 1-1 0 0,1-1 1 0 0,0 1-1 0 0,-1-1 1 0 0,1 1-1 0 0,0-1 1 0 0,-1 1-1 0 0,1 0 1 0 0,0-1 0 0 0,0 1-1 0 0,0 0 1 0 0,1 0-10 0 0,-1 1 56 0 0,2 1-34 0 0,-2-3 10 0 0,7-1-5799 0 0,-1 0-653 0 0</inkml:trace>
  <inkml:trace contextRef="#ctx0" brushRef="#br2" timeOffset="-118516.191">6677 14859 10880 0 0,'0'0'248'0'0,"0"0"34"0"0,0 0 20 0 0,0 0-38 0 0,0 0-112 0 0,0 0 162 0 0,0 0 94 0 0,-4-2 428 0 0,-3-1-653 0 0,0 2-1 0 0,0-1 0 0 0,0 1 1 0 0,1 0-1 0 0,-1 0 0 0 0,0 1 1 0 0,-1 0-1 0 0,1 0 1 0 0,-4 1-183 0 0,7 0 69 0 0,0 0 0 0 0,0 1 0 0 0,0 0 0 0 0,0 0 0 0 0,0 0 0 0 0,1 0 0 0 0,-1 0 1 0 0,1 1-1 0 0,-2 0-69 0 0,-9 7 218 0 0,11-7-141 0 0,0 0 0 0 0,0 0 0 0 0,0 0 0 0 0,0 0 0 0 0,1 1 0 0 0,-1-1 1 0 0,1 1-1 0 0,0 0 0 0 0,0 0 0 0 0,0 0 0 0 0,1 0 0 0 0,-1 0 1 0 0,1 0-1 0 0,0 0 0 0 0,0 0 0 0 0,1 2-77 0 0,-1-4 8 0 0,1 0 0 0 0,0 0 0 0 0,0 0 0 0 0,0 0 0 0 0,1 1 0 0 0,-1-1 0 0 0,1 0 0 0 0,-1 0 0 0 0,1 0 0 0 0,-1 0 0 0 0,1 0 0 0 0,0 0 0 0 0,0 0 0 0 0,0-1 0 0 0,0 1 0 0 0,0 0 0 0 0,1 0 0 0 0,-1-1 0 0 0,0 1 0 0 0,1-1 0 0 0,-1 1 0 0 0,1-1 0 0 0,0 1-8 0 0,8 6 93 0 0,1 0-1 0 0,0-1 0 0 0,8 4-92 0 0,10 7 11 0 0,-20-11 30 0 0,1 0 9 0 0,-1 0 1 0 0,0 0-1 0 0,1 3-50 0 0,-9-8 98 0 0,1-1 0 0 0,0 1 0 0 0,0 0-1 0 0,-1 1 1 0 0,1-1 0 0 0,-1 0 0 0 0,0 0 0 0 0,1 1 0 0 0,-1-1-1 0 0,0 1 1 0 0,-1-1 0 0 0,1 1 0 0 0,0-1 0 0 0,-1 1 0 0 0,1 0-1 0 0,-1 0-97 0 0,0 0 98 0 0,-1-1 0 0 0,1 1 0 0 0,-1-1 0 0 0,0 0 0 0 0,0 1 0 0 0,1-1 0 0 0,-2 0 0 0 0,1 1 1 0 0,0-1-1 0 0,0 0 0 0 0,-1 0 0 0 0,1 0 0 0 0,-1 0 0 0 0,0 0 0 0 0,1 0 0 0 0,-1-1 0 0 0,0 1 0 0 0,0-1 0 0 0,0 1 0 0 0,0-1 0 0 0,-1 1 0 0 0,-1 0-98 0 0,-2 1 18 0 0,0 0 0 0 0,-1 0 0 0 0,1-1 0 0 0,-1 0 0 0 0,0 0 0 0 0,1 0 1 0 0,-1-1-1 0 0,-1 0-18 0 0,-5 2 82 0 0,11-2-99 0 0,-1 0-1 0 0,1-1 1 0 0,-1 1 0 0 0,1-1-1 0 0,-1 1 1 0 0,1-1 0 0 0,-1 0 0 0 0,0 0-1 0 0,1 0 1 0 0,-1-1 0 0 0,1 1-1 0 0,-1-1 1 0 0,1 1 0 0 0,-1-1-1 0 0,-1 0 18 0 0,3 0-155 0 0,0 1-1 0 0,1-1 1 0 0,-1 1-1 0 0,1-1 1 0 0,-1 1-1 0 0,1-1 0 0 0,-1 1 1 0 0,1-1-1 0 0,-1 0 1 0 0,1 1-1 0 0,-1-1 1 0 0,1 0-1 0 0,0 1 1 0 0,-1-1-1 0 0,1 0 1 0 0,0 0-1 0 0,0 1 0 0 0,0-1 1 0 0,-1 0-1 0 0,1 0 1 0 0,0 1-1 0 0,0-1 1 0 0,0 0 155 0 0,0-3-344 0 0,-1-4-1123 0 0</inkml:trace>
  <inkml:trace contextRef="#ctx0" brushRef="#br2" timeOffset="-117931.464">6664 14835 9072 0 0,'0'0'200'0'0,"0"0"33"0"0,0 0 15 0 0,16-3 105 0 0,41-6 3690 0 0,-50 8-3845 0 0,6-1-21 0 0,1 0 0 0 0,0 1 0 0 0,0 0 1 0 0,10 2-178 0 0,-4 0-40 0 0,0 4-376 0 0,-14-4-375 0 0,1 1-1 0 0,-1-1 1 0 0,1 0-1 0 0,1 0 792 0 0,-7-1-452 0 0,-1 0 72 0 0,4 7-416 0 0,-4-6 830 0 0,0 1 0 0 0,0-1 0 0 0,0 0 0 0 0,0 0 0 0 0,-1 0 0 0 0,1 1 0 0 0,0-1 0 0 0,-1 0 0 0 0,1 0 0 0 0,-1 0 0 0 0,1 0 0 0 0,-1 1-1 0 0,1-1 1 0 0,-1 0 0 0 0,0 0 0 0 0,0 0 0 0 0,1 0 0 0 0,-1-1 0 0 0,0 1 0 0 0,0 0 0 0 0,-1 0-34 0 0,-2 4 242 0 0,-31 37 2402 0 0,23-29-2147 0 0,1 0-1 0 0,0 1 0 0 0,-5 10-496 0 0,12-16 95 0 0,-1-2 9 0 0,2 0 0 0 0,-1 0 0 0 0,1 1 1 0 0,-1-1-1 0 0,2 1 0 0 0,-1 0 0 0 0,1 0 1 0 0,0 0-1 0 0,1 0 0 0 0,-1 0 0 0 0,1 0 1 0 0,1 3-105 0 0,0-9 176 0 0,1 0-105 0 0,-1 0 1 0 0,1 0 0 0 0,0 1 0 0 0,1-1 0 0 0,-1 0-1 0 0,0 0 1 0 0,0-1 0 0 0,0 1 0 0 0,0 0 0 0 0,1 0 0 0 0,-1-1-1 0 0,0 1 1 0 0,1 0 0 0 0,-1-1 0 0 0,1 1 0 0 0,-1-1 0 0 0,1 0-1 0 0,-1 1 1 0 0,0-1 0 0 0,1 0 0 0 0,-1 0 0 0 0,1 0-1 0 0,-1 0 1 0 0,1 0 0 0 0,1-1-72 0 0,5 0 257 0 0,0 0 0 0 0,-1 0 0 0 0,1-1 0 0 0,1-1-257 0 0,5-1 187 0 0,-1-1-1 0 0,0 0 0 0 0,1-1 1 0 0,-2 0-1 0 0,1-1 0 0 0,-1-1 1 0 0,0 0-1 0 0,5-5-186 0 0,-13 10 19 0 0,0-1-1 0 0,-1 0 0 0 0,0 0 1 0 0,1 0-1 0 0,-1 0 1 0 0,-1-1-1 0 0,1 1 1 0 0,-1-1-1 0 0,2-3-18 0 0,-3 5 16 0 0,0 0-1 0 0,0 0 0 0 0,0 0 0 0 0,0 0 0 0 0,0 0 0 0 0,-1-1 1 0 0,1 1-1 0 0,-1 0 0 0 0,0 0 0 0 0,0 0 0 0 0,0-1 1 0 0,-1 1-1 0 0,1 0 0 0 0,-1 0 0 0 0,0 0 0 0 0,0-1-15 0 0,0 2 1 0 0,0 0-1 0 0,0 1 0 0 0,0-1 0 0 0,-1 0 0 0 0,1 1 0 0 0,-1-1 0 0 0,1 1 1 0 0,-1-1-1 0 0,0 1 0 0 0,1-1 0 0 0,-1 1 0 0 0,0 0 0 0 0,0 0 1 0 0,0 0-1 0 0,0 0 0 0 0,0 0 0 0 0,0 1 0 0 0,0-1 0 0 0,0 1 0 0 0,-1-1 0 0 0,0 0-179 0 0,-1 1 0 0 0,0-1 0 0 0,1 1 0 0 0,-1-1 0 0 0,0 1 0 0 0,0 0 0 0 0,1 1 0 0 0,-1-1 0 0 0,0 1 0 0 0,1-1 0 0 0,-4 2 179 0 0,5-1-34 0 0,1 0-1262 0 0,0-1-3129 0 0,1 0-1353 0 0</inkml:trace>
  <inkml:trace contextRef="#ctx0" brushRef="#br2" timeOffset="-117581.129">7191 14837 11792 0 0,'0'0'342'0'0,"0"0"4"0"0,0 0-130 0 0,0 14 1593 0 0,-3-5-1388 0 0,0 0 1 0 0,0-1-1 0 0,-1 1 1 0 0,0-1-1 0 0,-1 0 0 0 0,0 0 1 0 0,-4 5-422 0 0,-7 12 454 0 0,11-15-284 0 0,0 1 0 0 0,1 0 1 0 0,-3 9-171 0 0,4-11 67 0 0,3-8-43 0 0,-1 0 0 0 0,1 0-1 0 0,-1 0 1 0 0,1 0 0 0 0,0 0-1 0 0,0 0 1 0 0,0 0 0 0 0,0 0-1 0 0,0 0 1 0 0,0 0-1 0 0,0 0 1 0 0,0 0 0 0 0,0 0-1 0 0,0 0 1 0 0,0 0 0 0 0,0 0-1 0 0,1 0 1 0 0,-1 0 0 0 0,1 0-1 0 0,-1 0 1 0 0,0 0 0 0 0,1 0-1 0 0,-1 0 1 0 0,1 0-1 0 0,0-1 1 0 0,-1 1 0 0 0,1 0-1 0 0,0 0 1 0 0,0-1 0 0 0,-1 1-1 0 0,2 0-23 0 0,-1 0 61 0 0,1 0 0 0 0,0-1 0 0 0,-1 1 0 0 0,1 0-1 0 0,0-1 1 0 0,-1 0 0 0 0,1 1 0 0 0,0-1 0 0 0,0 0-1 0 0,0 0 1 0 0,-1 0 0 0 0,1 0 0 0 0,0 0 0 0 0,0 0-1 0 0,0 0 1 0 0,-1-1 0 0 0,2 0-61 0 0,4-1 39 0 0,0-1-1 0 0,0 0 1 0 0,0-1 0 0 0,0 1-1 0 0,0-2 1 0 0,-1 1 0 0 0,0-1-1 0 0,0 1 1 0 0,0-2 0 0 0,-1 1-1 0 0,1-1 1 0 0,-1 1 0 0 0,-1-2-1 0 0,1 1 1 0 0,-1 0 0 0 0,0-1-1 0 0,0 0 1 0 0,-1 0 0 0 0,0 0-1 0 0,0-1-38 0 0,0 0 2 0 0,-1 3 15 0 0,0 0 0 0 0,0-1 0 0 0,-1 1 0 0 0,0-1 0 0 0,0 0-17 0 0,0 5 3 0 0,-1-1 0 0 0,0 0 1 0 0,0 0-1 0 0,0 1 1 0 0,-1-1-1 0 0,1 0 1 0 0,0 0-1 0 0,-1 1 0 0 0,1-1 1 0 0,-1 0-1 0 0,1 1 1 0 0,-1-1-1 0 0,0 1 1 0 0,0-1-1 0 0,0 1 0 0 0,0-1 1 0 0,0 1-1 0 0,-1-2-3 0 0,1 1-3 0 0,-1 0-1 0 0,0 0 0 0 0,0 0 0 0 0,0 1 1 0 0,0-1-1 0 0,0 1 0 0 0,-1-1 0 0 0,1 1 1 0 0,0 0-1 0 0,-1 0 0 0 0,1 0 0 0 0,-1 0 1 0 0,1 0-1 0 0,-1 0 0 0 0,0 1 0 0 0,1-1 1 0 0,-3 1 3 0 0,-1 0-518 0 0,0 0 0 0 0,0 1 1 0 0,0 0-1 0 0,0 0 1 0 0,0 0-1 0 0,0 1 1 0 0,-2 0 517 0 0,-1 2-1481 0 0</inkml:trace>
  <inkml:trace contextRef="#ctx0" brushRef="#br2" timeOffset="-116713.819">7582 14782 10000 0 0,'0'0'292'0'0,"0"0"0"0"0,0 0-150 0 0,0 0 81 0 0,0 0 53 0 0,0 0 11 0 0,0 0 14 0 0,14 8 1227 0 0,-5-5-989 0 0,-1-1 0 0 0,0 0 0 0 0,1 0 0 0 0,-1-1 0 0 0,1 0 0 0 0,-1 0 0 0 0,8-2-539 0 0,12 0 2210 0 0,22-6-2210 0 0,-4 1 894 0 0,66-7-241 0 0,-76 11-610 0 0,-22 2 12 0 0,-1-1-1 0 0,11-2-54 0 0,0 3 0 0 0,-12 0-116 0 0,-8 0-4961 0 0,-4 0-849 0 0</inkml:trace>
  <inkml:trace contextRef="#ctx0" brushRef="#br2" timeOffset="-116424.553">7650 14918 10392 0 0,'0'0'233'0'0,"0"0"39"0"0,0 0 15 0 0,0 0-37 0 0,1 0-159 0 0,3 1 178 0 0,-1 0 0 0 0,1 0 0 0 0,0-1-1 0 0,-1 1 1 0 0,1-1 0 0 0,-1 0 0 0 0,1 0 0 0 0,0-1 0 0 0,-1 1 0 0 0,1-1 0 0 0,0 1-269 0 0,14-2 1017 0 0,60-4 1113 0 0,75-8-835 0 0,-100 11-1319 0 0,16-1 123 0 0,-23 3-5255 0 0,-21 1-784 0 0</inkml:trace>
  <inkml:trace contextRef="#ctx0" brushRef="#br2" timeOffset="-115534.449">8621 14718 12264 0 0,'0'0'273'0'0,"0"0"40"0"0,0-5 326 0 0,0 4-625 0 0,0 0 0 0 0,0 0 0 0 0,0 1-1 0 0,1-1 1 0 0,-1 0 0 0 0,0 0 0 0 0,0 1 0 0 0,1-1 0 0 0,-1 0 0 0 0,0 1 0 0 0,1-1 0 0 0,-1 0-1 0 0,0 1 1 0 0,1-1 0 0 0,-1 1 0 0 0,1-1 0 0 0,-1 1 0 0 0,1-1 0 0 0,0 1 0 0 0,-1-1 0 0 0,1 1-1 0 0,-1-1 1 0 0,1 1 0 0 0,0 0 0 0 0,-1-1 0 0 0,2 1-14 0 0,-1-1 143 0 0,1 0-19 0 0,0 0 0 0 0,1 0 0 0 0,-1 0 0 0 0,0 0 0 0 0,0 0 1 0 0,1 0-1 0 0,-1 1 0 0 0,0-1 0 0 0,1 1 0 0 0,-1 0 0 0 0,1 0 0 0 0,-1-1 0 0 0,1 2 0 0 0,-1-1 1 0 0,1 0-1 0 0,-1 0 0 0 0,1 1-124 0 0,1 0 146 0 0,1 1 1 0 0,-1-1-1 0 0,0 1 1 0 0,0 0-1 0 0,0 0 1 0 0,0 0-1 0 0,0 1 1 0 0,0-1-1 0 0,1 2-146 0 0,1 2 147 0 0,1 0 0 0 0,-1 0 0 0 0,0 1-1 0 0,0 0 1 0 0,0 0 0 0 0,-1 1 0 0 0,-1-1-1 0 0,1 1 1 0 0,1 5-147 0 0,-2-2 77 0 0,-1 0 1 0 0,0 0-1 0 0,0 0 0 0 0,-1 0 0 0 0,-1 1 1 0 0,0-1-1 0 0,-1 1 0 0 0,0-1 0 0 0,0 0 1 0 0,-1 1-1 0 0,-1-1 0 0 0,0 0 0 0 0,-1 1 0 0 0,0-1 1 0 0,-2 5-78 0 0,4-8 21 0 0,0-7-12 0 0,1 0 0 0 0,0 1 0 0 0,0-1 0 0 0,0 0 0 0 0,-1 0 0 0 0,1 0 0 0 0,0 1 0 0 0,-1-1 0 0 0,1 0 0 0 0,-1 0 0 0 0,0 0 0 0 0,1 0 0 0 0,-1 0 0 0 0,0 0-1 0 0,0 0 1 0 0,1 0 0 0 0,-1 0 0 0 0,-1 0-9 0 0,2-1 5 0 0,0 0-1 0 0,0 1 0 0 0,0-1 0 0 0,-1 0 0 0 0,1 0 0 0 0,0 0 1 0 0,0 0-1 0 0,0 0 0 0 0,0 0 0 0 0,0 0 0 0 0,0 0 1 0 0,-1 0-1 0 0,1 0 0 0 0,0 1 0 0 0,0-1 0 0 0,0 0 0 0 0,0 0 1 0 0,0 0-1 0 0,0 0 0 0 0,0 0 0 0 0,0 0 0 0 0,0 1 0 0 0,0-1 1 0 0,0 0-1 0 0,0 0 0 0 0,-1 0 0 0 0,1 0 0 0 0,0 0 1 0 0,0 1-1 0 0,0-1 0 0 0,0 0 0 0 0,0 0 0 0 0,0 0 0 0 0,0 0 1 0 0,1 0-1 0 0,-1 1 0 0 0,0-1 0 0 0,0 0 0 0 0,0 0 0 0 0,0 0 1 0 0,0 0-1 0 0,0 0 0 0 0,0 1 0 0 0,0-1 0 0 0,0 0 1 0 0,0 0-1 0 0,0 0-4 0 0,9-2 81 0 0,8-6 32 0 0,49-36 92 0 0,-42 29-121 0 0,-1-1-1 0 0,-1-2 0 0 0,0 0 0 0 0,-2-1 0 0 0,9-11-83 0 0,-20 19 102 0 0,0 0-1 0 0,-1-1 0 0 0,0 0 1 0 0,-1 0-1 0 0,0-1 0 0 0,4-11-101 0 0,-9 18 24 0 0,0 0-1 0 0,-1-1 1 0 0,0 1-1 0 0,0 0 0 0 0,-1 0 1 0 0,0-1-1 0 0,0 1 1 0 0,0 0-1 0 0,-1 0 1 0 0,0-1-1 0 0,0 1 0 0 0,0 0 1 0 0,-1 0-1 0 0,-1-4-23 0 0,2 6-16 0 0,1 3-110 0 0,0 1-213 0 0,0 0-86 0 0,0 0-874 0 0,0 0-3587 0 0,0 0-1542 0 0</inkml:trace>
  <inkml:trace contextRef="#ctx0" brushRef="#br2" timeOffset="-115154.992">8996 14971 10104 0 0,'0'0'230'0'0,"0"0"30"0"0,-13 14 306 0 0,-10 28 1978 0 0,20-38-2333 0 0,0 1 1 0 0,0-1-1 0 0,1 1 1 0 0,0 0-1 0 0,-1 0 1 0 0,2 0-1 0 0,-1 0 1 0 0,0 1 0 0 0,1-1-1 0 0,0 0 1 0 0,1 1-1 0 0,-1 3-211 0 0,1-8 26 0 0,0 0-1 0 0,0 0 1 0 0,0-1 0 0 0,0 1-1 0 0,1 0 1 0 0,-1-1 0 0 0,0 1-1 0 0,1 0 1 0 0,-1-1 0 0 0,0 1-1 0 0,1 0 1 0 0,-1-1 0 0 0,1 1-1 0 0,-1 0 1 0 0,1-1 0 0 0,-1 1-1 0 0,1-1 1 0 0,-1 1 0 0 0,1-1-1 0 0,0 1 1 0 0,-1-1 0 0 0,1 0-1 0 0,-1 1 1 0 0,1-1 0 0 0,0 0-1 0 0,0 1 1 0 0,-1-1 0 0 0,2 0-26 0 0,0 1 73 0 0,0-1 1 0 0,0 1 0 0 0,0-1 0 0 0,0 0 0 0 0,0 1-1 0 0,0-1 1 0 0,0 0 0 0 0,1 0 0 0 0,-1-1-74 0 0,5 0 174 0 0,0-1 1 0 0,0 0 0 0 0,-1 0 0 0 0,1-1-1 0 0,-1 0 1 0 0,1 0 0 0 0,-1 0-1 0 0,0-1 1 0 0,0 0 0 0 0,-1 0-1 0 0,1-1 1 0 0,-1 0 0 0 0,1 0-175 0 0,-2 1 32 0 0,0 0 0 0 0,0-1 0 0 0,-1 1 0 0 0,0-1 0 0 0,0 1 0 0 0,0-1 0 0 0,0 0 0 0 0,-1 0 0 0 0,0 0 0 0 0,0-1 0 0 0,0 1-1 0 0,0 0 1 0 0,-1-1 0 0 0,0 1 0 0 0,0-1 0 0 0,-1-3-32 0 0,0 5 24 0 0,0 0-1 0 0,0 1 0 0 0,0-1 0 0 0,-1 0 0 0 0,0 1 1 0 0,0-1-1 0 0,0 1 0 0 0,0-1 0 0 0,0 1 1 0 0,-1 0-1 0 0,-1-4-23 0 0,2 6-730 0 0,0-1 1 0 0,-1 1 0 0 0,1-1-1 0 0,0 1 1 0 0,-1-1-1 0 0,1 1 1 0 0,-1 0 0 0 0,-1-1 729 0 0,-3-1-6380 0 0</inkml:trace>
  <inkml:trace contextRef="#ctx0" brushRef="#br2" timeOffset="-111734.404">9407 14774 6992 0 0,'0'0'157'0'0,"0"0"23"0"0,0 0 12 0 0,-16 0 4460 0 0,7 1-744 0 0,9-1-3878 0 0,-1 0 1 0 0,1 0 0 0 0,0 0-1 0 0,0 0 1 0 0,0 0-1 0 0,0 0 1 0 0,0 0 0 0 0,0 0-1 0 0,0 1 1 0 0,0-1 0 0 0,0 0-1 0 0,0 0 1 0 0,0 0 0 0 0,0 0-1 0 0,0 0 1 0 0,0 0 0 0 0,0 0-1 0 0,0 0 1 0 0,0 1 0 0 0,0-1-1 0 0,0 0 1 0 0,0 0 0 0 0,0 0-1 0 0,0 0 1 0 0,0 0-1 0 0,0 0 1 0 0,0 0 0 0 0,0 1-1 0 0,0-1 1 0 0,0 0 0 0 0,0 0-1 0 0,0 0 1 0 0,0 0 0 0 0,0 0-1 0 0,0 0 1 0 0,0 0 0 0 0,1 0-1 0 0,-1 0 1 0 0,0 0 0 0 0,0 1-1 0 0,0-1 1 0 0,0 0 0 0 0,0 0-1 0 0,0 0 1 0 0,0 0-1 0 0,0 0 1 0 0,0 0 0 0 0,1 0-1 0 0,-1 0 1 0 0,0 0 0 0 0,0 0-1 0 0,0 0 1 0 0,0 0 0 0 0,0 0-1 0 0,0 0 1 0 0,0 0 0 0 0,1 0-1 0 0,-1 0 1 0 0,0 0 0 0 0,0 0-1 0 0,0 0 1 0 0,0 0 0 0 0,0 0-1 0 0,0 0-30 0 0,1 0 76 0 0,36 8 311 0 0,-6-6-5 0 0,0-1-1 0 0,19-2-381 0 0,0-1 531 0 0,22 0-581 0 0,-68 0-6 0 0,-1 1-3004 0 0,-3 1-2997 0 0</inkml:trace>
  <inkml:trace contextRef="#ctx0" brushRef="#br2" timeOffset="-111444.625">9506 14665 12496 0 0,'0'0'281'0'0,"0"0"40"0"0,0 0 22 0 0,0 0-39 0 0,1 8 27 0 0,1 3 173 0 0,-1-1 1 0 0,0 0-1 0 0,0 0 1 0 0,-1 1-1 0 0,-1-1 0 0 0,0 0 1 0 0,0 1-1 0 0,-1 2-504 0 0,0-3 272 0 0,0 0-1 0 0,1 0 0 0 0,0 5-271 0 0,-2 19 226 0 0,2-30-291 0 0,1 0 0 0 0,-1 0 1 0 0,1 0-1 0 0,0 0 0 0 0,0 0 0 0 0,1 0 0 0 0,-1 0 0 0 0,1 0 0 0 0,0 0 0 0 0,0 0 0 0 0,0 0 65 0 0,3 4-4464 0 0,1-2-1541 0 0</inkml:trace>
  <inkml:trace contextRef="#ctx0" brushRef="#br2" timeOffset="-110158.541">10518 14582 12896 0 0,'0'0'297'0'0,"0"0"39"0"0,0 0 16 0 0,0 8 67 0 0,-1-5-357 0 0,1 0 0 0 0,-1 0 0 0 0,1 0 0 0 0,-1 0 1 0 0,0-1-1 0 0,0 1 0 0 0,0 0 0 0 0,0 0 0 0 0,-1-1 1 0 0,1 1-1 0 0,-1 0 0 0 0,0-1 0 0 0,0 0 0 0 0,1 1 1 0 0,-1-1-1 0 0,-1 0 0 0 0,1 0 0 0 0,0 0 0 0 0,-1 0 1 0 0,1 0-63 0 0,-29 16 1070 0 0,29-17-1042 0 0,0 0 0 0 0,0-1 0 0 0,0 1 1 0 0,0 0-1 0 0,0-1 0 0 0,-1 1 0 0 0,1-1 1 0 0,0 0-1 0 0,0 0 0 0 0,-1 0 0 0 0,1 0 1 0 0,0 0-1 0 0,-1 0-28 0 0,-11-2 76 0 0,11 1-59 0 0,1 1 1 0 0,-1-1 0 0 0,0 1 0 0 0,0-1 0 0 0,0 0 0 0 0,1 0 0 0 0,-1 0 0 0 0,0-1-18 0 0,2 2 7 0 0,0-1 0 0 0,0 0 0 0 0,0 0 0 0 0,0 1 0 0 0,1-1 0 0 0,-1 0 0 0 0,0 0 1 0 0,1 0-1 0 0,-1 0 0 0 0,0 0 0 0 0,1 0 0 0 0,-1 0 0 0 0,1 0 0 0 0,0-1 0 0 0,-1 1 1 0 0,1 0-1 0 0,0 0 0 0 0,0 0 0 0 0,0 0 0 0 0,-1 0 0 0 0,1-1 0 0 0,1 1 0 0 0,-1-1-7 0 0,0-2 34 0 0,1 0-1 0 0,-1 0 0 0 0,1 0 1 0 0,1 0-1 0 0,-1 0 0 0 0,0 0 1 0 0,1 0-1 0 0,0 0 0 0 0,0 0 1 0 0,0 1-1 0 0,0-1 0 0 0,1 1 1 0 0,-1-1-1 0 0,1 1 0 0 0,0 0 1 0 0,0 0-1 0 0,1 0-33 0 0,4-4-119 0 0,0 0 1 0 0,0 1-1 0 0,1 0 0 0 0,0 0 1 0 0,0 1-1 0 0,5-2 119 0 0,-10 5-3 0 0,0 1 1 0 0,1-1-1 0 0,-1 1 0 0 0,1 0 1 0 0,-1 0-1 0 0,1 0 0 0 0,-1 1 1 0 0,1-1-1 0 0,0 1 0 0 0,-1 0 0 0 0,1 1 1 0 0,0-1-1 0 0,-1 1 0 0 0,1 0 1 0 0,-1 0-1 0 0,1 0 0 0 0,-1 1 1 0 0,0-1-1 0 0,1 1 0 0 0,-1 0 0 0 0,0 1 1 0 0,0-1-1 0 0,0 1 0 0 0,-1-1 1 0 0,1 1-1 0 0,-1 0 0 0 0,1 0 1 0 0,-1 1-1 0 0,0-1 0 0 0,0 1 0 0 0,0 0 1 0 0,-1-1-1 0 0,1 1 0 0 0,-1 0 1 0 0,0 1-1 0 0,0-1 0 0 0,-1 0 1 0 0,1 3 1 0 0,0-3 96 0 0,-1 0-1 0 0,0 1 1 0 0,-1-1-1 0 0,1 1 0 0 0,-1-1 1 0 0,0 0-1 0 0,0 1 0 0 0,-1-1 1 0 0,1 1-1 0 0,-1-1 0 0 0,0 0 1 0 0,0 1-1 0 0,0-1 0 0 0,-1 0 1 0 0,1 0-1 0 0,-1 0 0 0 0,-2 4-94 0 0,-2 2 116 0 0,-1 0 0 0 0,0 0-1 0 0,-1 0 1 0 0,0-1-1 0 0,-1 0 1 0 0,0-1-1 0 0,0 1 1 0 0,-1-2-1 0 0,-1 1-115 0 0,-4 3 69 0 0,7-5-65 0 0,-2 0 0 0 0,1 0-1 0 0,-2 0-3 0 0,-2 1-193 0 0,9-5-192 0 0,1 0 0 0 0,-1 0 0 0 0,1-1 0 0 0,-1 1 0 0 0,0-1 0 0 0,0 0 0 0 0,0 0 0 0 0,-3 1 385 0 0,-5-2-1174 0 0</inkml:trace>
  <inkml:trace contextRef="#ctx0" brushRef="#br2" timeOffset="-109775.969">10845 14618 13184 0 0,'0'0'298'0'0,"0"0"46"0"0,0 0 22 0 0,0 0-48 0 0,-3 8-196 0 0,2-5-41 0 0,0 0 1 0 0,-1-1-1 0 0,1 1 1 0 0,-1 0-1 0 0,1-1 1 0 0,-1 0-1 0 0,0 1 1 0 0,0-1-1 0 0,0 0 1 0 0,0 0-1 0 0,0 0 1 0 0,0 0 0 0 0,-1 0-1 0 0,1-1 1 0 0,-1 1-1 0 0,1-1 1 0 0,-1 1-1 0 0,0-1 1 0 0,1 0-1 0 0,-1 0 1 0 0,0 0-1 0 0,0 0 1 0 0,0-1-1 0 0,0 1 1 0 0,0-1 0 0 0,-2 0-83 0 0,-3 1 214 0 0,2 0-57 0 0,0 0 0 0 0,1-1 0 0 0,-1 1-1 0 0,0-2 1 0 0,-3 1-156 0 0,7 0 9 0 0,1-1-1 0 0,-1 1 0 0 0,1 0 1 0 0,0-1-1 0 0,-1 1 0 0 0,1-1 1 0 0,0 1-1 0 0,-1-1 0 0 0,1 0 1 0 0,0 0-1 0 0,0 1 0 0 0,0-1 1 0 0,-1 0-1 0 0,1 0 0 0 0,0 0 1 0 0,0 0-1 0 0,0 0 0 0 0,0 0 1 0 0,1-1-1 0 0,-1 1 0 0 0,0 0 0 0 0,0 0 1 0 0,1-1-1 0 0,-1 1 0 0 0,1-1-8 0 0,-1 1 0 0 0,1-1 0 0 0,0 1 0 0 0,0-1 0 0 0,0 1 0 0 0,0-1 0 0 0,0 1 0 0 0,0-1 0 0 0,0 1 0 0 0,0-1 0 0 0,1 1 0 0 0,-1-1 0 0 0,1 1 0 0 0,-1 0 0 0 0,1-1 0 0 0,-1 1 0 0 0,1 0 0 0 0,0-1 0 0 0,0 0 0 0 0,21-26 0 0 0,-12 15 0 0 0,-4 7-37 0 0,0-1 0 0 0,0 2 0 0 0,0-1 0 0 0,1 1 0 0 0,0 0 0 0 0,0 0 0 0 0,0 1 0 0 0,1 0 0 0 0,-1 0 0 0 0,1 1 0 0 0,0 0 0 0 0,0 0 0 0 0,0 1 0 0 0,0 0-1 0 0,0 0 1 0 0,1 1 0 0 0,-1 0 0 0 0,1 0 0 0 0,-1 1 0 0 0,2 0 37 0 0,-8 1 20 0 0,0-1 0 0 0,0 0 0 0 0,0 1 0 0 0,0-1 0 0 0,0 1 0 0 0,0-1 0 0 0,0 1 0 0 0,0 0 0 0 0,0 0 0 0 0,0 0 0 0 0,0 0 0 0 0,-1 0 0 0 0,1 0 0 0 0,0 1 0 0 0,-1-1 0 0 0,1 1 0 0 0,-1-1 0 0 0,0 1 0 0 0,1-1 0 0 0,-1 2-20 0 0,1 0 81 0 0,0 0-1 0 0,-1 0 0 0 0,0 0 1 0 0,0 0-1 0 0,0 0 0 0 0,0 1 0 0 0,-1-1 1 0 0,1 0-1 0 0,-1 1 0 0 0,1-1 0 0 0,-1 0 1 0 0,-1 1-81 0 0,1 5 250 0 0,-1 0-1 0 0,0-1 1 0 0,-1 1 0 0 0,0-1 0 0 0,0 0 0 0 0,-1 1-1 0 0,0-1 1 0 0,-1 0 0 0 0,-2 5-250 0 0,-3-1 252 0 0,1 1 0 0 0,-2-1 0 0 0,0-1 0 0 0,0 0 0 0 0,-1 0 0 0 0,0-1 0 0 0,-8 5-252 0 0,-11 7-694 0 0,-1-2-1 0 0,-17 8 695 0 0,23-14-7573 0 0</inkml:trace>
  <inkml:trace contextRef="#ctx0" brushRef="#br2" timeOffset="-90726.678">10821 9524 3888 0 0,'0'0'83'0'0,"0"0"11"0"0,0 0 12 0 0,0 0 7 0 0,0 0-13 0 0,-4-20 1164 0 0,-2 16-559 0 0,5 3-655 0 0,0 0 0 0 0,0 0 0 0 0,0 1 1 0 0,0-1-1 0 0,-1 0 0 0 0,1 1 0 0 0,0-1 1 0 0,0 1-1 0 0,-1-1 0 0 0,1 1 0 0 0,0-1 1 0 0,-1 1-1 0 0,1 0 0 0 0,0 0 0 0 0,-1 0 1 0 0,1 0-1 0 0,0 0 0 0 0,-1 0 0 0 0,1 0 1 0 0,-1 0-1 0 0,0 1-50 0 0,-156 16 1273 0 0,33-12 44 0 0,84-2-1044 0 0,1-3-1 0 0,-20-3-272 0 0,-21 1 94 0 0,-386 5 45 0 0,213 7-46 0 0,85-1-42 0 0,-65 2-54 0 0,-51 2 16 0 0,-57 2 36 0 0,234-10-44 0 0,-413 29-85 0 0,140-12 221 0 0,29-13 6 0 0,46-2 37 0 0,69 4-92 0 0,-512 39 928 0 0,663-37-1020 0 0,28-3 0 0 0,-335 24 145 0 0,276-27-122 0 0,111-7-23 0 0,-186 9 10 0 0,140-7 39 0 0,-48 9-49 0 0,80-8 5 0 0,-33 4-19 0 0,-90 14-36 0 0,68-8 50 0 0,74-13-2 0 0,-1 0 0 0 0,0 0 1 0 0,0 1-1 0 0,1-1 0 0 0,-1 0 1 0 0,0 1-1 0 0,1-1 1 0 0,-1 1-1 0 0,0 0 0 0 0,1-1 1 0 0,-1 1-1 0 0,1 0 0 0 0,-1 0 1 0 0,1 0-1 0 0,-1 0 0 0 0,1 1 1 0 0,0-1-1 0 0,-1 0 1 0 0,1 1 1 0 0,-9 7 104 0 0,8-6-114 0 0,-1 1 1 0 0,1-1-1 0 0,0 0 1 0 0,0 1-1 0 0,0-1 1 0 0,1 1-1 0 0,-1 0 1 0 0,1 0-1 0 0,0-1 0 0 0,-1 5 10 0 0,-2 7 31 0 0,1-6-11 0 0,1 1 0 0 0,0 0 0 0 0,0 4-20 0 0,1-6-14 0 0,-1 1 1 0 0,1-1-1 0 0,-1 0 0 0 0,-1 0 1 0 0,-1 4 13 0 0,-1 0 11 0 0,1 0 0 0 0,1 0 0 0 0,0 0 0 0 0,0 1-11 0 0,1-1 5 0 0,-1-1 0 0 0,0 1 0 0 0,-1-1 0 0 0,-1 1-5 0 0,-9 29 2 0 0,6-12-58 0 0,-31 96 114 0 0,32-101-62 0 0,-11 52 78 0 0,14-62-30 0 0,1-4-37 0 0,0 1-1 0 0,1 0 0 0 0,0 0 1 0 0,0 9-7 0 0,7 6 337 0 0,-3-23-264 0 0,-1-1-1 0 0,1 0 1 0 0,0 1-1 0 0,0-1 1 0 0,0 0 0 0 0,0 0-1 0 0,1 1-72 0 0,-2-3 11 0 0,6 6 105 0 0,1-1 0 0 0,0 0 0 0 0,0 0 0 0 0,5 2-116 0 0,5-2 0 0 0,6 0 70 0 0,-1-1 1 0 0,0-1 0 0 0,1-1 0 0 0,20-1-71 0 0,97-8-115 0 0,285-12 115 0 0,-55 8 44 0 0,-303 7-8 0 0,41 0-22 0 0,276-16-28 0 0,-213 12-66 0 0,32 0 86 0 0,-93 5 52 0 0,402-8-69 0 0,-250 5-42 0 0,-122 2 53 0 0,226-10 77 0 0,-167 9-37 0 0,301-3 24 0 0,352 11-109 0 0,-630-11 45 0 0,172-3 8 0 0,-332 7-19 0 0,146-4-58 0 0,16-2 152 0 0,-72 2-100 0 0,132 2 31 0 0,-207 3-14 0 0,41-7 0 0 0,-106 8 17 0 0,-9 2 7 0 0,0 0-1 0 0,1-1 1 0 0,-1 1 0 0 0,0-1-1 0 0,0 0 1 0 0,0-1-1 0 0,4-1-23 0 0,11-1 92 0 0,-18 3-38 0 0,0-4 129 0 0,-1 5-148 0 0,1-1 1 0 0,-1 0-1 0 0,0 0 1 0 0,1 1-1 0 0,-1-1 1 0 0,0 0 0 0 0,0 0-1 0 0,0 0 1 0 0,0 0-1 0 0,0 1 1 0 0,0-1-1 0 0,0 0 1 0 0,0 0-1 0 0,0 0 1 0 0,0 1 0 0 0,0-1-36 0 0,-2-6 19 0 0,0 1 1 0 0,0 0-1 0 0,1-1 1 0 0,0 0 0 0 0,1 1-1 0 0,-1-5-19 0 0,0-10 151 0 0,0-12-54 0 0,1 1 1 0 0,2 0-1 0 0,1 0 1 0 0,2 1-1 0 0,2-6-97 0 0,2-22 7 0 0,-1 5 164 0 0,-4-1-1 0 0,-1-18-170 0 0,-8 3 167 0 0,2 29-62 0 0,0 21-43 0 0,0-1 0 0 0,-2 1-1 0 0,-3-12-61 0 0,-4-16 77 0 0,4 17-52 0 0,-1 0 0 0 0,-1 1-1 0 0,-4-6-24 0 0,14 34-2 0 0,-1 1-2 0 0,0-1 1 0 0,1 1 0 0 0,0-1 0 0 0,-1 1 0 0 0,1-1 0 0 0,0 1 0 0 0,0-1 0 0 0,0 1-1 0 0,0-1 1 0 0,0 1 0 0 0,0-2 3 0 0,-3 0-1736 0 0,3 3-3850 0 0</inkml:trace>
  <inkml:trace contextRef="#ctx0" brushRef="#br2" timeOffset="-88591.94">2696 15111 7920 0 0,'8'-9'778'0'0,"-3"4"-598"0"0,0 0 0 0 0,1 0 0 0 0,0 0 0 0 0,0 0 0 0 0,1 1-1 0 0,-1 0 1 0 0,2 0-180 0 0,-5 2 127 0 0,1 1 0 0 0,-1 0 1 0 0,1 0-1 0 0,-1 0 0 0 0,1 1 0 0 0,-1-1 0 0 0,1 1 0 0 0,-1-1 1 0 0,1 1-1 0 0,0 1 0 0 0,-1-1 0 0 0,1 0 0 0 0,-1 1 0 0 0,1 0 0 0 0,-1-1 1 0 0,2 2-128 0 0,0 0 85 0 0,0 0 1 0 0,0 1 0 0 0,-1 0 0 0 0,1 0-1 0 0,-1 0 1 0 0,1 1 0 0 0,-1-1 0 0 0,0 1-1 0 0,-1 0 1 0 0,1 0 0 0 0,0 1-86 0 0,15 15 414 0 0,-13-14-339 0 0,0 0 0 0 0,-1 0 0 0 0,0 1 1 0 0,0-1-1 0 0,-1 1 0 0 0,1 0 0 0 0,-2 1 0 0 0,1-1 1 0 0,-1 1-1 0 0,0-1 0 0 0,0 1 0 0 0,-1 0 0 0 0,1 7-75 0 0,-3-6 54 0 0,0-1 1 0 0,0 0-1 0 0,-1 0 0 0 0,0 0 0 0 0,-1 0 0 0 0,0 0 0 0 0,0 0 1 0 0,-3 6-55 0 0,3-8 28 0 0,-1-1 0 0 0,0 1 1 0 0,-1 0-1 0 0,1-1 1 0 0,-1 0-1 0 0,0 0 1 0 0,-1 0-1 0 0,1 0 1 0 0,-3 1-29 0 0,7-5 69 0 0,0-1 22 0 0,1-2-5 0 0,0 0 1 0 0,1 1-1 0 0,-1-1 1 0 0,1 1-1 0 0,0-1 1 0 0,0 1-1 0 0,-1 0 1 0 0,1-1-87 0 0,-1 2 60 0 0,44-38 457 0 0,-12 9-283 0 0,-15 12 47 0 0,0 0 0 0 0,1-3-281 0 0,26-26 664 0 0,-37 39-604 0 0,0-2 0 0 0,0 1 0 0 0,0-1 1 0 0,-1 0-1 0 0,0 0 0 0 0,-1-1 0 0 0,1-3-60 0 0,6-9 149 0 0,-9 16-123 0 0,-1 0-1 0 0,1-1 1 0 0,-1 1 0 0 0,1-5-26 0 0,-2 6 10 0 0,-1 1 1 0 0,0-1-1 0 0,0 0 0 0 0,0 1 0 0 0,0-1 1 0 0,-1 0-1 0 0,1 0 0 0 0,-1 0 1 0 0,-1-2-11 0 0,1-7 74 0 0,-1 14-189 0 0,0 1 0 0 0,0 0 0 0 0,0-1 1 0 0,0 1-1 0 0,0 0 0 0 0,0-1 0 0 0,0 1 1 0 0,0 0-1 0 0,0 0 0 0 0,0 0 0 0 0,1 0 0 0 0,-2 1 115 0 0,2-1-85 0 0,-1 1-220 0 0,0 1-1 0 0,0-1 1 0 0,0 1-1 0 0,0 0 1 0 0,1-1-1 0 0,-1 1 1 0 0,1 0-1 0 0,-1-1 306 0 0,1 6-918 0 0</inkml:trace>
  <inkml:trace contextRef="#ctx0" brushRef="#br2" timeOffset="-88139.867">3149 15348 8000 0 0,'0'0'233'0'0,"12"11"2198"0"0,-8-4-1782 0 0,0 0 1 0 0,-1 0-1 0 0,0 0 1 0 0,0 0-1 0 0,-1 1-649 0 0,-1-5 89 0 0,0 0 0 0 0,0 0 0 0 0,-1 0 0 0 0,1 1 0 0 0,-1-1 0 0 0,0 0 0 0 0,0 0 0 0 0,0 0 0 0 0,-1 0 0 0 0,1 1 0 0 0,-1-1 0 0 0,1 0 0 0 0,-1 0 0 0 0,-1 1-89 0 0,-25 86 1754 0 0,26-89-1733 0 0,1 0-1 0 0,-1 0 1 0 0,1 0-1 0 0,0 0 0 0 0,-1 0 1 0 0,1 0-1 0 0,0 0 0 0 0,0 0 1 0 0,0 1-1 0 0,0-1 0 0 0,0 0 1 0 0,0 0-1 0 0,0 1-20 0 0,0 10 199 0 0,0-11-181 0 0,0-1-1 0 0,0 1 1 0 0,0 0-1 0 0,1 0 1 0 0,-1 0-1 0 0,0 0 1 0 0,0-1-1 0 0,1 1 1 0 0,-1 0-1 0 0,0 0 0 0 0,1-1 1 0 0,-1 1-1 0 0,1 0 1 0 0,-1-1-1 0 0,1 1 1 0 0,-1-1-1 0 0,1 1 1 0 0,0 0-1 0 0,-1-1 1 0 0,1 1-1 0 0,0-1 1 0 0,-1 1-1 0 0,1-1 0 0 0,0 0 1 0 0,-1 1-1 0 0,1-1 1 0 0,0 0-1 0 0,0 0 1 0 0,0 1-1 0 0,-1-1 1 0 0,1 0-1 0 0,0 0 1 0 0,0 0-1 0 0,0 0 0 0 0,0 0-17 0 0,5 0 37 0 0,0 0 0 0 0,-1 0 0 0 0,1 0 0 0 0,4-2-37 0 0,-5 2 63 0 0,38-7 627 0 0,21-6-690 0 0,-49 10 31 0 0,1 1 0 0 0,5 0-31 0 0,15-2 2 0 0,-34 4 5 0 0,1 0 0 0 0,-1 0 0 0 0,0 1 0 0 0,1-1 0 0 0,-1 0 0 0 0,0 1 0 0 0,0-1 0 0 0,1 1 0 0 0,-1 0-7 0 0,18 3-1483 0 0,-20-4-2812 0 0,0 0-1405 0 0</inkml:trace>
  <inkml:trace contextRef="#ctx0" brushRef="#br2" timeOffset="-87353.145">3252 14738 7688 0 0,'0'0'166'0'0,"0"0"29"0"0,0 0 14 0 0,0 0-9 0 0,0 0-86 0 0,0 0-40 0 0,0 0-8 0 0,0 0 58 0 0,-8 2 738 0 0,-78 12 1160 0 0,-28 1-1553 0 0,58-10-349 0 0,0-2 0 0 0,-21-4-120 0 0,-41 4 11 0 0,38-6 735 0 0,-65 6-746 0 0,87-1 474 0 0,25-1 56 0 0,-1 1 0 0 0,-31 7-530 0 0,62-8 47 0 0,-1-1 0 0 0,1 1 0 0 0,0 0 0 0 0,0 1 1 0 0,0-1-1 0 0,0 0 0 0 0,0 1 0 0 0,0 0 0 0 0,1-1 1 0 0,-1 1-1 0 0,0 0 0 0 0,1 1 0 0 0,0-1 0 0 0,-1 0 1 0 0,1 1-1 0 0,0-1 0 0 0,0 1 0 0 0,0 0 0 0 0,1-1 1 0 0,-1 1-1 0 0,1 0 0 0 0,-1 0 0 0 0,1 0 0 0 0,0 0 1 0 0,0 1-1 0 0,0-1 0 0 0,1 0 0 0 0,-1 0 0 0 0,1 0 1 0 0,-1 2-48 0 0,-1 33 74 0 0,1 0 0 0 0,2 0 0 0 0,3 22-74 0 0,-2-38 34 0 0,16 181 413 0 0,-5-43 612 0 0,-8-105-974 0 0,3 0-1 0 0,2-1 1 0 0,3 0 0 0 0,19 51-85 0 0,-29-97 1 0 0,0 0 0 0 0,1 0-1 0 0,0 0 1 0 0,0-1 0 0 0,1 1 0 0 0,0-1 0 0 0,1 1-1 0 0,12 13 67 0 0,17 15-67 0 0,-35-36 1 0 0,5 4 6 0 0,0-1-1 0 0,0 0 0 0 0,1-1 0 0 0,-1 1 0 0 0,0-1 0 0 0,1 0 0 0 0,0-1 0 0 0,-1 1 0 0 0,1-1 0 0 0,0 0 0 0 0,0-1-6 0 0,1 1-3 0 0,7 2 32 0 0,-6-1 3 0 0,1 0 1 0 0,-1-1-1 0 0,0 0 1 0 0,1-1-1 0 0,-1 0 1 0 0,1 0-1 0 0,-1 0-32 0 0,37-4 112 0 0,-1 3 0 0 0,24 3-112 0 0,8 0-48 0 0,-32-1 79 0 0,0 2-1 0 0,7 2-30 0 0,6 6-5320 0 0,-31-6-500 0 0</inkml:trace>
  <inkml:trace contextRef="#ctx0" brushRef="#br2" timeOffset="-82100.524">10231 14696 7344 0 0,'0'0'165'0'0,"0"0"22"0"0,0 0 9 0 0,-6 3 16 0 0,-29 8 2547 0 0,0-1 0 0 0,-26 3-2759 0 0,38-8 458 0 0,-29 4 1905 0 0,-5-3-2363 0 0,35-3 172 0 0,14-2-39 0 0,6 0-58 0 0,0-1-1 0 0,0 0 0 0 0,0 0 0 0 0,-1 0 1 0 0,1 0-1 0 0,0 0 0 0 0,0 0 1 0 0,0 0-1 0 0,-2-1-74 0 0,-11-2 544 0 0,15 3-463 0 0,0 0-5 0 0,0 0-11 0 0,1-3-61 0 0,0 1 0 0 0,0-1 0 0 0,0 1 0 0 0,0-1 0 0 0,0 1 0 0 0,1 0 0 0 0,-1-1 0 0 0,1 1 0 0 0,-1 0 1 0 0,1 0-1 0 0,0 0 0 0 0,0 0 0 0 0,0 0 0 0 0,0 1 0 0 0,1-1-4 0 0,6-8 3 0 0,10-12-3 0 0,-1-2 0 0 0,10-18 0 0 0,-6 9 0 0 0,16-34 64 0 0,-34 64-63 0 0,4-7 156 0 0,-7 9-61 0 0,-1 1 26 0 0,0 0 6 0 0,0 0 0 0 0,0 0-6 0 0,0 0-29 0 0,0 0-12 0 0,0 0-1 0 0,0 0 11 0 0,2 8 202 0 0,0 0-207 0 0,0 1-1 0 0,0-1 0 0 0,-1 0 1 0 0,1 7-86 0 0,2 18 58 0 0,4 20 241 0 0,-3 0-1 0 0,-1 0 1 0 0,-5 52-299 0 0,1-47-134 0 0,0-39-62 0 0,2 1-18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1:42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2612 995 1840 0 0,'0'0'83'0'0,"0"0"95"0"0,7-1 1770 0 0,-5 1-1764 0 0,-1-1-1 0 0,1 0 0 0 0,-1 0 1 0 0,1 0-1 0 0,-1-1 0 0 0,1 1 1 0 0,-1 0-1 0 0,0 0 0 0 0,0-1 0 0 0,0 1 1 0 0,0-1-1 0 0,0 1-183 0 0,0 0 47 0 0,-1 1 1 0 0,0-1-1 0 0,1 1 0 0 0,-1 0 0 0 0,1-1 0 0 0,-1 1 1 0 0,1 0-1 0 0,-1-1 0 0 0,1 1 0 0 0,-1 0 1 0 0,1 0-1 0 0,-1-1 0 0 0,1 1 0 0 0,-1 0 0 0 0,1 0 1 0 0,-1 0-1 0 0,1 0 0 0 0,0 0 0 0 0,-1 0-47 0 0,1 0 43 0 0,0 0-1 0 0,-1 0 1 0 0,1-1 0 0 0,-1 1-1 0 0,1 0 1 0 0,-1 0 0 0 0,1 0-1 0 0,-1 0 1 0 0,1-1-1 0 0,-1 1 1 0 0,1 0 0 0 0,-1 0-1 0 0,1-1 1 0 0,-1 1-1 0 0,1 0 1 0 0,-1-1 0 0 0,1 1-1 0 0,-1-1 1 0 0,1 1-43 0 0,0-2 116 0 0,0 0-1 0 0,1 1 1 0 0,-1 0 0 0 0,1-1 0 0 0,-1 1 0 0 0,1 0 0 0 0,-1-1-1 0 0,1 1 1 0 0,0 0 0 0 0,0 0 0 0 0,0 0 0 0 0,0 1 0 0 0,0-1-1 0 0,0 0 1 0 0,0 1 0 0 0,0-1-116 0 0,7-4 677 0 0,-5 3-85 0 0,-3 9-342 0 0,-1-4-131 0 0,0 1 1 0 0,0-1-1 0 0,0 1 1 0 0,0 0-1 0 0,-1-1 1 0 0,0 1-1 0 0,0-1 1 0 0,0 3-120 0 0,-3 1 107 0 0,-1 1 0 0 0,1-1 0 0 0,-1-1 0 0 0,-6 7-107 0 0,7-8 64 0 0,3-4 0 0 0,1-1-61 0 0,-1 0-1 0 0,1 0 1 0 0,0 0 0 0 0,0 0 0 0 0,-1 1 0 0 0,1-1 0 0 0,0 0 0 0 0,-1 0 0 0 0,1 0 0 0 0,0 0 0 0 0,-1 0-1 0 0,1 0 1 0 0,0 0 0 0 0,-1 0 0 0 0,1 0 0 0 0,0 0 0 0 0,0 0 0 0 0,-1-1 0 0 0,1 1 0 0 0,0 0 0 0 0,-1 0-1 0 0,1 0 1 0 0,0 0 0 0 0,-1 0 0 0 0,1-1 0 0 0,0 1 0 0 0,0 0 0 0 0,-1 0 0 0 0,1 0 0 0 0,0-1 0 0 0,0 1-1 0 0,0 0 1 0 0,-1 0 0 0 0,1-1 0 0 0,0 1 0 0 0,0 0 0 0 0,0 0 0 0 0,0-1 0 0 0,0 1 0 0 0,-1-1-3 0 0,1 1 0 0 0,-1-1 1 0 0,1 0 0 0 0,-1 0 0 0 0,1 0-1 0 0,-1 0 1 0 0,1 0 0 0 0,0 0 0 0 0,0 0-1 0 0,-1 0 1 0 0,1 0 0 0 0,0-1 0 0 0,0 1-1 0 0,0 0 1 0 0,0 0 0 0 0,0 0 0 0 0,0 0-1 0 0,1-2-21 0 0,1-1 1 0 0,-1 1-1 0 0,0 0 0 0 0,1 0 1 0 0,-1 1-1 0 0,1-1 1 0 0,0 0-1 0 0,0 1 1 0 0,0-1-1 0 0,1 0 21 0 0,2-1-21 0 0,1 0-22 0 0,-3 0 22 0 0,-1 4-22 0 0,-2 1 55 0 0,1 0 0 0 0,0-1-1 0 0,0 1 1 0 0,0 0 0 0 0,-1 0 0 0 0,1 0-1 0 0,0 1 1 0 0,-1-1 0 0 0,1 0-1 0 0,-1 0 1 0 0,1 0 0 0 0,-1 0 0 0 0,0 0-1 0 0,1 1 1 0 0,-1-1 0 0 0,0 0 0 0 0,0 0-1 0 0,0 1 1 0 0,0-1 0 0 0,0 0-1 0 0,0 0 1 0 0,0 0 0 0 0,0 1 0 0 0,-1-1-1 0 0,1 0 1 0 0,0 0 0 0 0,-1 0-1 0 0,1 1 1 0 0,-1-1-12 0 0,0 4 103 0 0,-2 2 62 0 0,0 0-1 0 0,0 0 1 0 0,0 0 0 0 0,-4 5-165 0 0,7-12 5 0 0,0 0 1 0 0,0 1 0 0 0,-1-1 0 0 0,1 0 0 0 0,0 1 0 0 0,0-1-1 0 0,-1 0 1 0 0,1 1 0 0 0,0-1 0 0 0,-1 0 0 0 0,1 0 0 0 0,0 0-1 0 0,-1 1 1 0 0,1-1 0 0 0,0 0 0 0 0,-1 0 0 0 0,1 0 0 0 0,-1 0-1 0 0,1 0 1 0 0,0 1 0 0 0,-1-1 0 0 0,1 0 0 0 0,-1 0-1 0 0,1 0 1 0 0,-1 0 0 0 0,1 0 0 0 0,0 0 0 0 0,-1-1 0 0 0,1 1-1 0 0,-1 0 1 0 0,1 0 0 0 0,0 0 0 0 0,-1 0 0 0 0,1 0 0 0 0,0 0-1 0 0,-1-1 1 0 0,1 1 0 0 0,-1 0-6 0 0,0-1 12 0 0,1 1 1 0 0,-1-1-1 0 0,0 0 1 0 0,0 1-1 0 0,0-1 0 0 0,1 0 1 0 0,-1 1-1 0 0,0-1 0 0 0,1 0 1 0 0,-1 0-1 0 0,1 0 1 0 0,-1 1-1 0 0,1-1 0 0 0,-1-1-12 0 0,1 0 5 0 0,-1 0-1 0 0,1 0 1 0 0,0 0-1 0 0,-1 0 1 0 0,1 0-1 0 0,0 0 1 0 0,0 0-1 0 0,1 0 1 0 0,-1 0-1 0 0,0 0 1 0 0,1 0-1 0 0,-1 0 1 0 0,1 0-1 0 0,0-2-4 0 0,16-25 54 0 0,-15 27-53 0 0,1-6-1 0 0,1 2 0 0 0,1-1 10 0 0,-4 6 44 0 0,-8 26 156 0 0,1-14-927 0 0,6-11 312 0 0</inkml:trace>
  <inkml:trace contextRef="#ctx0" brushRef="#br0" timeOffset="1321.207">2921 642 2304 0 0,'40'-8'2551'0'0,"-39"8"-1261"0"0,0-1-1040 0 0,0 0 0 0 0,1 0 0 0 0,-1-1 0 0 0,0 1 0 0 0,1 0 0 0 0,-1 0 0 0 0,1 1 0 0 0,0-1-1 0 0,-1 0 1 0 0,1 0-250 0 0,3-1 420 0 0,6-7 1219 0 0,9-4-814 0 0,-19 12-636 0 0,-1 1-28 0 0,0 0-7 0 0,0 0-111 0 0,0 0 0 0 0,0 0 0 0 0,0 0 0 0 0,0 0 0 0 0,0 0 0 0 0,0 0 0 0 0,0-1 0 0 0,0 1 0 0 0,0 0 0 0 0,0 0 0 0 0,0 0 0 0 0,0 0 0 0 0,0 0 0 0 0,0 0 0 0 0,0 0 0 0 0,0-1 0 0 0,0 1 0 0 0,0 0 0 0 0,-1 0 0 0 0,1 0 0 0 0,0 0 0 0 0,0 0 0 0 0,0 0 0 0 0,0 0 0 0 0,0 0 1 0 0,0 0-1 0 0,0-1 0 0 0,0 1 0 0 0,0 0 0 0 0,0 0 0 0 0,-1 0 0 0 0,1 0 0 0 0,0 0 0 0 0,0 0 0 0 0,0 0 0 0 0,0 0 0 0 0,0 0 0 0 0,0 0 0 0 0,-1 0 0 0 0,1 0 0 0 0,0 0 0 0 0,0 0 0 0 0,0 0 0 0 0,0 0 0 0 0,0 0 0 0 0,0 0 0 0 0,0 0-43 0 0,-6 0 33 0 0,0 1-1 0 0,0 0 1 0 0,1 0-1 0 0,-1 0 1 0 0,1 1-1 0 0,-6 2-32 0 0,-13 3 63 0 0,14-4-32 0 0,1 1 0 0 0,-1 0 0 0 0,1 1 0 0 0,-5 2-31 0 0,7-3 14 0 0,-24 16 40 0 0,29-19-60 0 0,0 0 1 0 0,1-1-1 0 0,-1 1 1 0 0,1 0-1 0 0,-1 0 1 0 0,0 0 0 0 0,1 1-1 0 0,0-1 1 0 0,-2 1 5 0 0,3-1 30 0 0,-1-1 1 0 0,1 1-1 0 0,-1-1 1 0 0,1 0-1 0 0,-1 1 0 0 0,1-1 1 0 0,0 0-1 0 0,-1 1 1 0 0,0-1-1 0 0,1 0 1 0 0,-1 1-1 0 0,1-1 0 0 0,-1 0 1 0 0,1 0-1 0 0,-1 0 1 0 0,1 0-1 0 0,-1 1 1 0 0,0-1-1 0 0,1 0 1 0 0,-1 0-31 0 0,1 2 40 0 0,0 1 0 0 0,0-1 0 0 0,1 0 0 0 0,0 1 0 0 0,-1-1 0 0 0,1 0 0 0 0,0 1 0 0 0,0-1-40 0 0,21 33 87 0 0,-19-31-87 0 0,-1-1 1 0 0,1 1-1 0 0,-1 0 1 0 0,0 0-1 0 0,0 0 1 0 0,0 0-1 0 0,0 2 0 0 0,-2-3 43 0 0,0-2-34 0 0,0 0 1 0 0,-1 0-1 0 0,1 0 1 0 0,0 0-1 0 0,0 0 1 0 0,0 0-1 0 0,-1 0 1 0 0,1 0-1 0 0,0-1 1 0 0,0 1-1 0 0,1 0 1 0 0,-1 0-1 0 0,0 0 1 0 0,0 0-1 0 0,0 0 1 0 0,1 0 0 0 0,-1 0-1 0 0,0 0 1 0 0,1 0-1 0 0,-1-1 1 0 0,1 1-1 0 0,-1 0 1 0 0,1 0-1 0 0,-1 0 1 0 0,1-1-1 0 0,-1 1 1 0 0,1 0-1 0 0,0-1-9 0 0,3 6 115 0 0,-3-5-103 0 0,0-1-1 0 0,-1 1 0 0 0,1 0 1 0 0,0-1-1 0 0,-1 1 0 0 0,1-1 1 0 0,0 1-1 0 0,0-1 0 0 0,0 1 1 0 0,-1-1-1 0 0,1 1 0 0 0,0-1 1 0 0,0 0-1 0 0,0 1 1 0 0,0-1-1 0 0,0 0 0 0 0,0 0 1 0 0,0 0-1 0 0,0 0 0 0 0,0 1 1 0 0,0-1-1 0 0,-1-1 0 0 0,1 1 1 0 0,0 0-1 0 0,0 0 0 0 0,0 0 1 0 0,1-1-12 0 0,3 1 59 0 0,-2 0-38 0 0,0-1 1 0 0,0 1-1 0 0,0-1 1 0 0,0 0-1 0 0,1 0 1 0 0,-1 0-1 0 0,0 0 1 0 0,-1-1-1 0 0,1 1 1 0 0,0-1-1 0 0,1-1-21 0 0,30-13 20 0 0,-24 12-21 0 0,-5 3 1 0 0,4 1 0 0 0,5 5 0 0 0,-4 0 28 0 0,-9-1-12 0 0,0-2-6 0 0,8 15 43 0 0,-7-14-31 0 0,0 0-1 0 0,0-1 0 0 0,-1 1 1 0 0,1 0-1 0 0,-1 0 0 0 0,0 0 1 0 0,0 0-1 0 0,0 0 0 0 0,0 1 1 0 0,-1-1-1 0 0,1 0 0 0 0,-1 0 0 0 0,0 2-21 0 0,1 10 4 0 0,0-13 33 0 0,-1 1-1 0 0,1 0 1 0 0,-1-1 0 0 0,0 1 0 0 0,0 0 0 0 0,0-1-1 0 0,0 1 1 0 0,-1 0 0 0 0,1-1 0 0 0,-1 1-1 0 0,0 0-36 0 0,-3 15 383 0 0,4-17-349 0 0,0 1 1 0 0,-1 0-1 0 0,1 0 0 0 0,-1 0 1 0 0,1 0-1 0 0,-1 0 0 0 0,0 0 1 0 0,1 0-1 0 0,-1-1 0 0 0,0 1 0 0 0,-1 1-34 0 0,-10 16 314 0 0,11-16-257 0 0,-1 0 0 0 0,0 0-1 0 0,0 0 1 0 0,0-1 0 0 0,0 1-1 0 0,0 0 1 0 0,-1 0-57 0 0,-2 1 38 0 0,0-1-1 0 0,1 0 1 0 0,-1 1-1 0 0,0-1 1 0 0,-1-1-1 0 0,-3 3-37 0 0,-11 4 64 0 0,19-9-113 0 0,0 1 0 0 0,1-1 0 0 0,-1 0 0 0 0,0 0 0 0 0,0 1 0 0 0,1-1 0 0 0,-1 0 0 0 0,0 0 0 0 0,1 0 0 0 0,-1 0 0 0 0,0 0 0 0 0,0 0 0 0 0,1 0 0 0 0,-1 0 0 0 0,0-1 0 0 0,1 1 0 0 0,-1 0 0 0 0,0 0 0 0 0,0 0 0 0 0,1-1 0 0 0,-1 1 0 0 0,1 0 0 0 0,-1-1 0 0 0,0 1 0 0 0,1-1-1 0 0,-1 1 1 0 0,1-1 49 0 0,-6-4-564 0 0</inkml:trace>
  <inkml:trace contextRef="#ctx0" brushRef="#br0" timeOffset="4305.791">1 382 2304 0 0,'0'0'284'0'0,"14"-17"5104"0"0,-7 12-5021 0 0,6-4 1128 0 0,1 6-900 0 0,0 0-1 0 0,0 0 1 0 0,0 2-1 0 0,11-1-594 0 0,60 2 617 0 0,-35 1-366 0 0,-17-2-85 0 0,0-1 0 0 0,27-6-166 0 0,-6 0 137 0 0,4-1 255 0 0,2-2-392 0 0,85-17 243 0 0,54 1-66 0 0,26 2-166 0 0,-119 11 47 0 0,-1-4 1 0 0,11-8-59 0 0,-85 19 30 0 0,18-1-30 0 0,23-5 98 0 0,106-21 136 0 0,-87 19-191 0 0,8-2 139 0 0,5 5-182 0 0,4-3 56 0 0,-46 6 16 0 0,2 2-72 0 0,160-3 12 0 0,-182 11 48 0 0,-14 0-167 0 0,0-2 0 0 0,0 0-1 0 0,19-5 108 0 0,-33 4 126 0 0,0 1 0 0 0,1 0 0 0 0,10 2-126 0 0,-9-1 39 0 0,0 0-1 0 0,15-2-38 0 0,-4-1 166 0 0,1 2-1 0 0,-1 1 1 0 0,24 3-166 0 0,21 0-6 0 0,26 3 6 0 0,26-6 735 0 0,-111 1-704 0 0,-10-1-16 0 0,-1 0 0 0 0,1 1-1 0 0,-1-1 1 0 0,0 0 0 0 0,1-1 0 0 0,-1 1 0 0 0,0 0 0 0 0,1-1-15 0 0,0 1 92 0 0,-1 0-1 0 0,1 0 1 0 0,0 0 0 0 0,-1 0 0 0 0,1 1-1 0 0,0-1 1 0 0,-1 1 0 0 0,1-1-1 0 0,-1 1 1 0 0,1 0 0 0 0,-1 0 0 0 0,1 1-92 0 0,19 4 1219 0 0,-21-6-1307 0 0,1 1 1 0 0,0-1 0 0 0,0 1 0 0 0,-1-1-1 0 0,1 1 1 0 0,0-1 0 0 0,-1 1-1 0 0,1 0 1 0 0,-1 0 0 0 0,1 0-1 0 0,-1 0 1 0 0,1 0 0 0 0,-1 0 0 0 0,0 0-1 0 0,0 0 1 0 0,1 1 0 0 0,-1-1-1 0 0,0 0 1 0 0,1 2 87 0 0,-2-2 133 0 0,2 0 27 0 0,1 0-136 0 0,0 0 0 0 0,0 0 0 0 0,-1 1-1 0 0,1-1 1 0 0,0 1 0 0 0,-1 0-1 0 0,1 0 1 0 0,-1 0 0 0 0,1 0-24 0 0,2 3 4 0 0,-1 0-5 0 0,0-1 0 0 0,0 1 0 0 0,0-1 0 0 0,-1 1 1 0 0,1 0-1 0 0,-1 1 0 0 0,0-1 0 0 0,-1 1 0 0 0,1-1 0 0 0,-1 1 0 0 0,1 2 1 0 0,3 8-112 0 0,-5-13 107 0 0,0 0-1 0 0,0 0 1 0 0,0 0 0 0 0,0 0 0 0 0,0-1-1 0 0,0 4 6 0 0,0-2 0 0 0,-1-1 0 0 0,1 0 0 0 0,0 1 0 0 0,1-1 0 0 0,-1 0 0 0 0,2 2 0 0 0,-2-2 0 0 0,1 1 0 0 0,-1-1 0 0 0,1 0 0 0 0,-1 1 0 0 0,0-1 0 0 0,0 1 0 0 0,-1 0 0 0 0,15 81 0 0 0,-8-38 66 0 0,-3-23-67 0 0,-1 0 0 0 0,-1 15 1 0 0,3 63-7 0 0,-2-62 151 0 0,-2 1-1 0 0,-4 39-143 0 0,-10 12-170 0 0,8-56 262 0 0,3-19-34 0 0,0-1 0 0 0,-2 0 0 0 0,-1 5-58 0 0,2-9 0 0 0,1 1 0 0 0,-1 11 0 0 0,-2 8 0 0 0,-4 38 0 0 0,7-51 1 0 0,-5 26 9 0 0,-4 1 104 0 0,8-30-113 0 0,-1 0 0 0 0,0-1 0 0 0,-6 11-1 0 0,-1-11 0 0 0,9-9 0 0 0,2-5 0 0 0,-1 0 0 0 0,1 1 0 0 0,0-1 0 0 0,-1 0 0 0 0,0 1 0 0 0,1-1 0 0 0,-1 0 0 0 0,0 0 0 0 0,1 0 0 0 0,-1 0 0 0 0,0 0 0 0 0,0 0 0 0 0,0 0 0 0 0,0 0 0 0 0,0 0 0 0 0,0 0 0 0 0,-1 0 0 0 0,1 0 0 0 0,-4 3 0 0 0,1 0 0 0 0,-1-1 0 0 0,0 0 0 0 0,0 1 0 0 0,0-2 0 0 0,-1 1 0 0 0,1-1 0 0 0,-1 1 0 0 0,1-2 0 0 0,-1 1 0 0 0,0 0 0 0 0,0-1 0 0 0,-33 7 0 0 0,0-1 0 0 0,-1-2 0 0 0,-34 0 0 0 0,63-5 5 0 0,0 1-1 0 0,1 1 0 0 0,-1 0 0 0 0,1 0 0 0 0,-1 2-4 0 0,-1-1 14 0 0,1-1 1 0 0,-1 1-1 0 0,-8-1-14 0 0,7 0 0 0 0,0 0-1 0 0,0 1 0 0 0,1 0 0 0 0,-9 3 1 0 0,4 0 28 0 0,0-2 1 0 0,-5 1-29 0 0,-39 7 158 0 0,1 3-158 0 0,22-6 74 0 0,-52 12 232 0 0,63-15-194 0 0,1-2 0 0 0,-25 1-112 0 0,25-3 44 0 0,1 1-1 0 0,0 1 1 0 0,0 1-44 0 0,-9 2 104 0 0,0-1 0 0 0,-1-2 0 0 0,-2-2-104 0 0,-25 4 304 0 0,-130 14-635 0 0,181-19 331 0 0,-29 4 0 0 0,-27 8 0 0 0,22-4 0 0 0,0-2 0 0 0,-1-1 0 0 0,-6-3 0 0 0,-119 12 0 0 0,36-2 0 0 0,99-10 0 0 0,-43 2 0 0 0,65-5 0 0 0,0 1 0 0 0,-11 3 0 0 0,11-1 0 0 0,0-2 0 0 0,-13 1 0 0 0,-10 0 0 0 0,24-1 0 0 0,0 0 0 0 0,0-1 0 0 0,-12-1 0 0 0,5-1 19 0 0,0 1 0 0 0,-19 1-19 0 0,-14 0 26 0 0,-34 0-26 0 0,26 1 0 0 0,22 0 0 0 0,14 0 0 0 0,-20 4 0 0 0,20-2 0 0 0,-20 0 0 0 0,-189-3 88 0 0,125 6-140 0 0,74-7 165 0 0,19 0-153 0 0,0 1-1 0 0,-11 1 41 0 0,-5 1-80 0 0,23-2 81 0 0,0 0 0 0 0,0 1 0 0 0,0 0 0 0 0,-4 1-1 0 0,-13 3 0 0 0,12-4 4 0 0,1 1-1 0 0,0 0 1 0 0,-11 4-4 0 0,23-5 32 0 0,1-1-81 0 0,0 0-50 0 0,0 0-12 0 0,15-3-1267 0 0,-8 0 84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17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461 20 5840 0 0,'0'0'132'0'0,"0"0"17"0"0,0 0 11 0 0,0 0-21 0 0,-1-1-21 0 0,1 1 1 0 0,0-1 0 0 0,-1 0-1 0 0,1 1 1 0 0,-1-1-1 0 0,1 1 1 0 0,0-1-1 0 0,0 0 1 0 0,-1 0 0 0 0,1 1-1 0 0,0-1 1 0 0,0 0-1 0 0,0 1 1 0 0,0-1-1 0 0,0 0 1 0 0,0 0 0 0 0,0 0-119 0 0,0 1 54 0 0,0 0 1 0 0,0 0-1 0 0,0-1 1 0 0,0 1 0 0 0,0 0-1 0 0,0 0 1 0 0,0-1-1 0 0,0 1 1 0 0,0 0-1 0 0,-1 0 1 0 0,1 0 0 0 0,0-1-1 0 0,0 1 1 0 0,0 0-1 0 0,0 0 1 0 0,0-1 0 0 0,0 1-1 0 0,-1 0 1 0 0,1 0-1 0 0,0 0 1 0 0,0-1 0 0 0,0 1-1 0 0,0 0 1 0 0,-1 0-1 0 0,1 0 1 0 0,0 0-1 0 0,0 0 1 0 0,0-1 0 0 0,-1 1-1 0 0,1 0 1 0 0,0 0-1 0 0,0 0-54 0 0,-1 0 528 0 0,1 0-14 0 0,0 0 7 0 0,0 0 39 0 0,0 0 15 0 0,0 0 1 0 0,0 0-11 0 0,0 0-42 0 0,0 0-13 0 0,0 0-4 0 0,0 0-38 0 0,0 0-152 0 0,0 1-253 0 0,0 0 0 0 0,-1 0 1 0 0,1 0-1 0 0,0 0 0 0 0,-1 0 1 0 0,1 1-1 0 0,-1-1 0 0 0,1 0 1 0 0,-1 0-1 0 0,0 0 1 0 0,1 0-1 0 0,-1-1 0 0 0,0 1 1 0 0,0 0-1 0 0,1 0 0 0 0,-2 0-63 0 0,-3 6 370 0 0,-10 16 200 0 0,11-18-460 0 0,1 1 1 0 0,-1 0 0 0 0,1-1-1 0 0,0 1 1 0 0,0 1 0 0 0,1-1-1 0 0,-2 3-110 0 0,-11 52 503 0 0,-7 36 308 0 0,12-48-601 0 0,3-20 24 0 0,2 0 0 0 0,1 8-234 0 0,0-7 170 0 0,-1 10 52 0 0,4 1 121 0 0,0-19-254 0 0,1-1 0 0 0,1 1 0 0 0,0-1 0 0 0,2 3-89 0 0,10 68 371 0 0,-5-53-250 0 0,1 7 152 0 0,5 9-273 0 0,-10-41 63 0 0,1 0 1 0 0,0 0-1 0 0,1-1 0 0 0,1 0 0 0 0,7 12-63 0 0,-14-25 0 0 0,2 3 12 0 0,0 1 0 0 0,0-1 0 0 0,1 0 0 0 0,-1 0 0 0 0,1 0 0 0 0,0-1 0 0 0,0 1 0 0 0,1 0-12 0 0,-2 0 61 0 0,-1-2-58 0 0,-1-1 0 0 0,0 1-1 0 0,0-1 1 0 0,0 1 0 0 0,0-1-1 0 0,1 1 1 0 0,-1-1 0 0 0,0 1-1 0 0,0-1 1 0 0,1 0 0 0 0,-1 1-1 0 0,0-1 1 0 0,1 1 0 0 0,-1-1-1 0 0,0 0 1 0 0,1 1 0 0 0,-1-1 0 0 0,1 0-1 0 0,-1 1 1 0 0,1-1 0 0 0,-1 0-1 0 0,1 1-2 0 0,5 5 734 0 0,-6-5-5001 0 0,0-1-683 0 0,0 0-1498 0 0</inkml:trace>
  <inkml:trace contextRef="#ctx0" brushRef="#br0" timeOffset="303.277">340 891 8840 0 0,'0'0'197'0'0,"0"0"24"0"0,0 0 19 0 0,0 0 83 0 0,0 0 292 0 0,0 0 121 0 0,0 0 28 0 0,0 0-4 0 0,0 0-34 0 0,0 0-12 0 0,-9 6 1172 0 0,-20 7-377 0 0,-19 5-632 0 0,34-13-778 0 0,1 0 1 0 0,-1 0-1 0 0,-7 0-99 0 0,20-5 2 0 0,0 1-1 0 0,0-1 1 0 0,0 1-1 0 0,0-1 1 0 0,0 1 0 0 0,0-1-1 0 0,0 1 1 0 0,0-1-1 0 0,0 1 1 0 0,1 0 0 0 0,-1 0-1 0 0,0-1-1 0 0,-5 4-50 0 0,4-3-310 0 0,-9 4-68 0 0,6-4-4962 0 0,5-1 5 0 0</inkml:trace>
  <inkml:trace contextRef="#ctx0" brushRef="#br0" timeOffset="616.886">284 733 8496 0 0,'0'0'190'0'0,"0"0"28"0"0,0 0 10 0 0,0 0 85 0 0,-10-6 1794 0 0,6 5-1904 0 0,1 0 0 0 0,-1 1 0 0 0,0-1 1 0 0,0 1-1 0 0,1 0 0 0 0,-1 0 1 0 0,0 0-1 0 0,0 0 0 0 0,1 1 0 0 0,-1-1 1 0 0,0 1-1 0 0,1 0 0 0 0,-2 1-203 0 0,-12 4 248 0 0,0 0 1 0 0,-4 4-249 0 0,11-6 93 0 0,-65 34-13 0 0,65-33-248 0 0,8-3-190 0 0,-1-1 0 0 0,0 0 0 0 0,1 0 0 0 0,-1 1 0 0 0,0-2 0 0 0,0 1 0 0 0,0 0 0 0 0,-2 0 358 0 0,5-1-664 0 0</inkml:trace>
  <inkml:trace contextRef="#ctx0" brushRef="#br0" timeOffset="917.702">249 542 11088 0 0,'-11'0'1109'0'0,"-30"17"-978"0"0,24-11 41 0 0,0 1 0 0 0,1 0 0 0 0,-10 7-172 0 0,-1 3 41 0 0,-1-2 0 0 0,0-1 1 0 0,-3-1-42 0 0,28-11-1134 0 0,3-2-3132 0 0</inkml:trace>
  <inkml:trace contextRef="#ctx0" brushRef="#br0" timeOffset="1242.552">311 331 11312 0 0,'-12'2'778'0'0,"-43"25"-622"0"0,-11 2-156 0 0,35-16 66 0 0,-7 5-14 0 0,26-11-27 0 0,-1-1 0 0 0,-1 0-1 0 0,1-1 1 0 0,-1-1 0 0 0,-10 3-25 0 0,12-8-1067 0 0,18-6-3034 0 0</inkml:trace>
  <inkml:trace contextRef="#ctx0" brushRef="#br0" timeOffset="1243.552">384 108 12728 0 0,'0'0'289'0'0,"-13"-2"695"0"0,0 3-921 0 0,0 0 0 0 0,1 1 1 0 0,-1 1-1 0 0,1 0 0 0 0,0 1 0 0 0,-8 4-63 0 0,-26 6 265 0 0,2 0 118 0 0,-2 2-383 0 0,7-2 232 0 0,-31 6-232 0 0,46-13-1079 0 0,17-6-4014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0:57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6 13184 0 0,'0'0'298'0'0,"0"0"46"0"0,0-3-256 0 0,1 1 1365 0 0,0 3 3249 0 0,0 1-4596 0 0,0 1 0 0 0,0-1 0 0 0,0 1 0 0 0,0-1 1 0 0,0 1-1 0 0,-1-1 0 0 0,1 1 0 0 0,-1 0 0 0 0,1-1 1 0 0,-1 2-107 0 0,3 17 468 0 0,4 44 580 0 0,-5-54-925 0 0,-1-1 0 0 0,0 1-1 0 0,-1-1 1 0 0,0 7-123 0 0,-1-4 110 0 0,2 0 0 0 0,-1-1-1 0 0,2 3-109 0 0,-1-7 20 0 0,-1 0-1 0 0,1-1 1 0 0,-1 1-1 0 0,-1 0 0 0 0,1-1 1 0 0,-1 1-1 0 0,-2 6-19 0 0,1-4 32 0 0,1 0-1 0 0,0 1 0 0 0,0 1-31 0 0,1-2 31 0 0,-1-1-1 0 0,0 0 1 0 0,-2 5-31 0 0,-1 13 90 0 0,3-21-66 0 0,1-1-1 0 0,-1 1 0 0 0,-1-1 0 0 0,1 0 0 0 0,-2 3-23 0 0,1 1 339 0 0,2-8-490 0 0,0 0 0 0 0,-1-1 0 0 0,1 1 0 0 0,0-1 0 0 0,0 1 0 0 0,0-1 0 0 0,0 1 0 0 0,1 0 0 0 0,-1-1 0 0 0,0 1 0 0 0,0-1 1 0 0,0 1-1 0 0,0-1 0 0 0,1 1 0 0 0,-1-1 0 0 0,0 1 0 0 0,0-1 0 0 0,1 1 0 0 0,-1-1 0 0 0,0 1 0 0 0,1-1 0 0 0,-1 0 0 0 0,1 1 0 0 0,-1-1 0 0 0,0 1 0 0 0,1-1 0 0 0,-1 0 0 0 0,1 1 0 0 0,-1-1 0 0 0,1 0 0 0 0,0 0 151 0 0,5 1-1847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19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53 6624 0 0,'-13'-3'416'0'0,"12"3"-240"0"0,0 0 0 0 0,1 0 0 0 0,-1 0 0 0 0,0 0 0 0 0,1 0 0 0 0,-1 0 0 0 0,0 0 0 0 0,0 0 0 0 0,1 0 0 0 0,-1-1 0 0 0,0 1 0 0 0,1 0 0 0 0,-1-1 0 0 0,1 1 0 0 0,-1 0 0 0 0,0-1 1 0 0,1 1-1 0 0,-1-1 0 0 0,1 1 0 0 0,-1-1-176 0 0,-4-2 1647 0 0,19 5 2906 0 0,-10-2-4471 0 0,0 1 0 0 0,-1 0 0 0 0,1 1 1 0 0,0-1-1 0 0,-1 1 0 0 0,2 0-82 0 0,6 6 181 0 0,-1 0 1 0 0,1 1-1 0 0,-1 0 0 0 0,-1 1 1 0 0,0 0-1 0 0,0 1 0 0 0,-1-1 0 0 0,3 7-181 0 0,13 22 594 0 0,15 36-594 0 0,-34-64 96 0 0,12 23 148 0 0,-2 0 1 0 0,-2 2-1 0 0,1 5-244 0 0,-8-18 170 0 0,-1 0-1 0 0,0 1 1 0 0,-2 0 0 0 0,-1 0-1 0 0,0 12-169 0 0,-1 16 77 0 0,0-25 121 0 0,-1 0 1 0 0,-2 18-199 0 0,2 31 622 0 0,-4-3-675 0 0,3-62 40 0 0,1-8 49 0 0,0 1 0 0 0,-1-1 0 0 0,1 1 1 0 0,-1-1-1 0 0,0 1 0 0 0,0-1 0 0 0,0 0 0 0 0,0 1 0 0 0,-1 0-36 0 0,-6 23 138 0 0,6-22-120 0 0,1 1 0 0 0,0-1 0 0 0,-1 0 0 0 0,0 0 1 0 0,0 0-1 0 0,-1-1 0 0 0,1 1 0 0 0,-1 0 0 0 0,-2 2-18 0 0,-5 17 80 0 0,7-18-64 0 0,1-2-30 0 0,2-3-56 0 0,0-1 2 0 0,0 0-44 0 0,0 0-200 0 0,0 0-82 0 0,0 0-20 0 0,0 0-152 0 0,0 0-634 0 0,0-5-1819 0 0,2-1 1469 0 0</inkml:trace>
  <inkml:trace contextRef="#ctx0" brushRef="#br0" timeOffset="379.645">247 921 10136 0 0,'0'0'230'0'0,"0"0"30"0"0,0 0 19 0 0,2-1-40 0 0,9-6 504 0 0,0-1 0 0 0,0 0 1 0 0,0 0-1 0 0,7-9-743 0 0,-15 14 104 0 0,1 0 1 0 0,0 0-1 0 0,0 0 0 0 0,0 1 1 0 0,0 0-1 0 0,0-1 0 0 0,1 1-104 0 0,15-8 513 0 0,-14 6-393 0 0,19-14 352 0 0,2-1-452 0 0,-17 13-4491 0 0,-9 6-478 0 0</inkml:trace>
  <inkml:trace contextRef="#ctx0" brushRef="#br0" timeOffset="716.043">295 727 11200 0 0,'0'0'256'0'0,"6"-14"614"0"0,-4 11-790 0 0,1-1-1 0 0,0 1 1 0 0,0-1-1 0 0,0 1 1 0 0,1 0 0 0 0,-1 0-1 0 0,1 1 1 0 0,0-1-1 0 0,2-1-79 0 0,17-13 1443 0 0,-14 10-842 0 0,1 0 0 0 0,-1 1 0 0 0,1 0 0 0 0,8-3-601 0 0,13-9 518 0 0,-2 6-240 0 0,-25 10-422 0 0,0 1 0 0 0,0 0 0 0 0,0-1 1 0 0,0 0-1 0 0,-1 0 0 0 0,1 0 0 0 0,0-1 144 0 0,-3 2-4061 0 0,-1 1-1364 0 0</inkml:trace>
  <inkml:trace contextRef="#ctx0" brushRef="#br0" timeOffset="1010.525">332 533 11072 0 0,'-3'-7'324'0'0,"2"5"-3"0"0,2-1-142 0 0,0 0 1 0 0,1 1-1 0 0,-1-1 0 0 0,0 0 0 0 0,1 0 1 0 0,0 1-1 0 0,0-1 0 0 0,0 1 0 0 0,0-1-179 0 0,-1 3 79 0 0,2-4 195 0 0,0 2 1 0 0,0-1-1 0 0,0 0 1 0 0,1 0-1 0 0,-1 1 1 0 0,3-1-275 0 0,10-8 793 0 0,2-1-324 0 0,0 1 0 0 0,1 1-1 0 0,16-6-468 0 0,2-2 32 0 0,-23 8-314 0 0,-13 9-13 0 0,0 1-1055 0 0,8-2-4194 0 0</inkml:trace>
  <inkml:trace contextRef="#ctx0" brushRef="#br0" timeOffset="1011.525">310 374 10856 0 0,'-12'-14'1181'0'0,"12"13"-1132"0"0,0-1 0 0 0,0 0 0 0 0,0 1 0 0 0,0-1 1 0 0,0 0-1 0 0,0 1 0 0 0,0-1 0 0 0,1 0 0 0 0,-1 1 0 0 0,1-1 0 0 0,-1 1 0 0 0,1-1 0 0 0,0 1 1 0 0,-1-1-1 0 0,1 1 0 0 0,0 0 0 0 0,0-1 0 0 0,0 1-49 0 0,8-8 329 0 0,-1 0 0 0 0,1 1 0 0 0,0 0 0 0 0,1 1 0 0 0,0 0 0 0 0,0 0 1 0 0,1 1-1 0 0,-1 1 0 0 0,4-1-329 0 0,-9 3 22 0 0,-3 2-23 0 0,26-14-21 0 0,26-9 22 0 0,-46 20-1137 0 0,-2 0-4152 0 0</inkml:trace>
  <inkml:trace contextRef="#ctx0" brushRef="#br0" timeOffset="1302.595">231 198 10280 0 0,'0'0'230'0'0,"7"-6"310"0"0,43-35 311 0 0,-42 34-181 0 0,1 0-1 0 0,0 1 1 0 0,0 0-1 0 0,7-3-669 0 0,8-4-3917 0 0,-24 13-657 0 0</inkml:trace>
  <inkml:trace contextRef="#ctx0" brushRef="#br0" timeOffset="1567.076">103 137 12552 0 0,'0'0'281'0'0,"5"-9"694"0"0,-2 4-1070 0 0,2-4 452 0 0,0 2 0 0 0,1-1 0 0 0,0 0 0 0 0,0 1 1 0 0,0 0-1 0 0,1 1 0 0 0,0-1 0 0 0,0 2 0 0 0,5-4-357 0 0,2 1-89 0 0,0 1 0 0 0,0 0-1 0 0,1 1 1 0 0,0 1 0 0 0,0 0 0 0 0,0 1-1 0 0,6 0 90 0 0,0 1-5846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24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220 199 7200 0 0,'0'0'165'0'0,"0"0"22"0"0,1 0 6 0 0,0 0-174 0 0,0 0 0 0 0,0 0 0 0 0,0-1 0 0 0,0 1 0 0 0,0 0-1 0 0,0-1 1 0 0,0 1 0 0 0,0 0 0 0 0,-1-1 0 0 0,1 1 0 0 0,0-1 0 0 0,0 1 0 0 0,0-1 0 0 0,0 0 0 0 0,-1 1-1 0 0,1-1 1 0 0,0 0-19 0 0,3-2 400 0 0,-3 2 168 0 0,10-20 3692 0 0,-9 3-3032 0 0,-2 12-940 0 0,1 1 1 0 0,-1-1 0 0 0,1 1 0 0 0,2-5-289 0 0,-2 6 168 0 0,-1 1 0 0 0,1-1 0 0 0,-1 0 0 0 0,0 0 1 0 0,0 0-1 0 0,0 0 0 0 0,0 0 0 0 0,-1-2-168 0 0,0-8 356 0 0,1 5 35 0 0,-1 0 1 0 0,-1-1-1 0 0,-1-4-391 0 0,2 7 295 0 0,-4-7 647 0 0,2 13-56 0 0,2 8-650 0 0,2 29-239 0 0,0-10 318 0 0,-2 20-315 0 0,-9 77 320 0 0,9-104-225 0 0,0 1 1 0 0,1-1-1 0 0,2 17-95 0 0,5-11 8 0 0,-1 2 1524 0 0,-7-34-1413 0 0,0 0 0 0 0,0 0 0 0 0,-1 0 0 0 0,1 1 0 0 0,-1-1 0 0 0,-1 0 0 0 0,-2-5-119 0 0,-2-2-29 0 0,0 0 0 0 0,-1 1 0 0 0,-2-2 29 0 0,9 12 9 0 0,0 1-1 0 0,-1 0 1 0 0,0 0 0 0 0,0 0-1 0 0,1 1 1 0 0,-1-1-1 0 0,0 0 1 0 0,0 1 0 0 0,-1-1-1 0 0,1 1 1 0 0,0 0-1 0 0,0 0 1 0 0,-1 0 0 0 0,1 0-1 0 0,-1 0 1 0 0,1 0-1 0 0,-1 0-8 0 0,-1 1-1 0 0,0-1-1 0 0,1 1 0 0 0,-1 0 0 0 0,0 0 0 0 0,1 1 0 0 0,-1-1 1 0 0,1 1-1 0 0,-1 0 0 0 0,1-1 0 0 0,-1 2 0 0 0,-1-1 2 0 0,-3 3 1 0 0,-1 0 0 0 0,1 0 0 0 0,1 1 0 0 0,-1 0-1 0 0,1 0 1 0 0,-1 1 0 0 0,2 0 0 0 0,-1 0 0 0 0,-2 3-1 0 0,4-2 17 0 0,0 0 1 0 0,1 1-1 0 0,0-1 0 0 0,0 1 1 0 0,0-1-1 0 0,1 1 1 0 0,0 0-1 0 0,1 1 1 0 0,0-1-1 0 0,-2 9-17 0 0,4-16 0 0 0,0 1 0 0 0,0-1 0 0 0,0 1 0 0 0,0-1 0 0 0,0 1 0 0 0,0-1 0 0 0,0 1 0 0 0,1-1 0 0 0,-1 1 0 0 0,0-1 0 0 0,1 1 0 0 0,-1-1 0 0 0,1 0 0 0 0,0 1 0 0 0,-1-1 0 0 0,1 0 0 0 0,0 1 0 0 0,0-1 0 0 0,0 0 0 0 0,0 0 0 0 0,0 0 0 0 0,0 0 0 0 0,0 0 0 0 0,0 0 0 0 0,0 0 0 0 0,0 0 0 0 0,1 0 0 0 0,-1 0 0 0 0,0-1 0 0 0,1 1 0 0 0,-1-1 0 0 0,1 1 0 0 0,2 1 0 0 0,0-1 0 0 0,1 0 0 0 0,-1 0 0 0 0,0 0 0 0 0,0-1 0 0 0,0 1 0 0 0,1-1 0 0 0,-1 0 0 0 0,0 0 0 0 0,1-1 0 0 0,-1 1 0 0 0,21-5-654 0 0,-1-1 0 0 0,0-1 0 0 0,7-4 654 0 0,10-5-5427 0 0,16-11 5427 0 0,-40 18-7322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24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5 152 10224 0 0,'0'0'230'0'0,"0"0"30"0"0,0 0 19 0 0,0 0-30 0 0,-5-3-8 0 0,6 1 2409 0 0,11-1-2193 0 0,1 0 1 0 0,-1 1-1 0 0,1 0 0 0 0,0 1 0 0 0,-1 0 1 0 0,1 1-1 0 0,0 0 0 0 0,0 1-457 0 0,58 3 1999 0 0,5-3-1999 0 0,-58-1 209 0 0,72-7 502 0 0,105 1 305 0 0,-40 8-495 0 0,-126-1-434 0 0,18 4-87 0 0,-18-2 124 0 0,18 0-124 0 0,85-3 213 0 0,-129 0-213 0 0,11-3 0 0 0,-10 2-14 0 0,-4 1-68 0 0,0 0-48 0 0,1 0 111 0 0,-1 0 1 0 0,0 0-1 0 0,0 0 0 0 0,1 0 1 0 0,-1 0-1 0 0,0 0 1 0 0,0 0-1 0 0,1 0 1 0 0,-1 0-1 0 0,0 0 1 0 0,0 0-1 0 0,1 0 1 0 0,-1 0-1 0 0,0 0 0 0 0,0-1 1 0 0,0 1-1 0 0,1 0 1 0 0,-1 0-1 0 0,0 0 1 0 0,0 0-1 0 0,0-1 1 0 0,0 1-1 0 0,1 0 0 0 0,-1 0 1 0 0,0 0-1 0 0,0-1 1 0 0,0 1-1 0 0,0 0 1 0 0,0 0-1 0 0,0 0 1 0 0,0-1-1 0 0,1 1 1 0 0,-1 0-1 0 0,0 0 0 0 0,0-1 1 0 0,0 1-1 0 0,0 0 1 0 0,0 0-1 0 0,0-1 1 0 0,0 1-1 0 0,0 0 1 0 0,0 0-1 0 0,-1-1 1 0 0,1 1-1 0 0,0 0 0 0 0,0 0 1 0 0,0-1-1 0 0,0 1 1 0 0,0 0-1 0 0,0 0 1 0 0,0 0-1 0 0,0-1 1 0 0,-1 1-1 0 0,1 0 0 0 0,0 0 1 0 0,0 0-1 0 0,0 0 1 0 0,-1-1 18 0 0,-8-11-1424 0 0,-13-4-1299 0 0,4 2-183 0 0,-2 1-1 0 0,-2-1 2907 0 0,16 11 43 0 0,1-1 0 0 0,0 1-1 0 0,-1-1 1 0 0,2 0 0 0 0,-1 0 0 0 0,0 0 0 0 0,1-1-1 0 0,0 1 1 0 0,-2-4-43 0 0,5 8 92 0 0,1 0-1 0 0,0-1 0 0 0,0 1 1 0 0,0 0-1 0 0,-1 0 0 0 0,1-1 1 0 0,0 1-1 0 0,0-1 0 0 0,0 1 1 0 0,0 0-1 0 0,0-1 0 0 0,0 1 1 0 0,0 0-1 0 0,0-1 0 0 0,0 1 1 0 0,0 0-1 0 0,0-1 1 0 0,0 1-1 0 0,0-1 0 0 0,0 1 1 0 0,0 0-1 0 0,0-1 0 0 0,0 1 1 0 0,0 0-1 0 0,0-1 0 0 0,0 1 1 0 0,1 0-1 0 0,-1-1 0 0 0,0 1 1 0 0,0 0-1 0 0,0-1 0 0 0,1 1 1 0 0,-1 0-1 0 0,0 0 0 0 0,0-1 1 0 0,1 1-1 0 0,-1 0 0 0 0,1 0-91 0 0,12-4 1470 0 0,-12 4-1088 0 0,1 1-324 0 0,-1 0 1 0 0,0-1-1 0 0,0 1 1 0 0,1-1-1 0 0,-1 1 1 0 0,1-1-1 0 0,-1 1 0 0 0,0-1 1 0 0,1 0-1 0 0,-1 0 1 0 0,2 1-59 0 0,-3-1 55 0 0,8 2 70 0 0,0 1-1 0 0,0 0 1 0 0,0 0-1 0 0,0 1 0 0 0,0 1-124 0 0,3 1 109 0 0,64 29 354 0 0,-42-17-142 0 0,-15-8 171 0 0,-1 0 1 0 0,0 0-1 0 0,7 8-492 0 0,-23-18 30 0 0,-1 1 0 0 0,1-1 0 0 0,-1 1 0 0 0,1 0 0 0 0,0-1 0 0 0,-1 1 0 0 0,1-1 1 0 0,-1 1-1 0 0,0 0 0 0 0,1 0 0 0 0,-1-1 0 0 0,0 1 0 0 0,1 0 0 0 0,-1 0 0 0 0,0-1 0 0 0,0 1 0 0 0,1 0 0 0 0,-1 0 0 0 0,0 0 0 0 0,0-1 0 0 0,0 1 0 0 0,0 0 0 0 0,0 0 0 0 0,0 0 0 0 0,0 0 0 0 0,-1-1 0 0 0,1 1 0 0 0,0 0 0 0 0,0 0 0 0 0,-1-1 0 0 0,1 1 0 0 0,0 0 0 0 0,-1 0 0 0 0,1-1 0 0 0,-1 1 0 0 0,1 0 0 0 0,-1-1 0 0 0,1 1 0 0 0,-1-1 0 0 0,1 1 0 0 0,-1 0-30 0 0,-2 2 100 0 0,0 0-1 0 0,-1-1 0 0 0,1 1 1 0 0,0-1-1 0 0,-1 0 1 0 0,1 0-1 0 0,-3 1-99 0 0,-16 6 16 0 0,-1-1 0 0 0,1-1 1 0 0,-10 1-17 0 0,-12 2-6434 0 0,17-4-595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25.8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858 79 8432 0 0,'0'0'190'0'0,"0"0"28"0"0,0 0 10 0 0,0-1-26 0 0,0-1-64 0 0,0 1 354 0 0,0 1 146 0 0,2 0 24 0 0,2-1 15 0 0,6-1-932 0 0,-10 2 362 0 0,0 0 0 0 0,0 0 0 0 0,0 0-1 0 0,0 0 1 0 0,0 0 0 0 0,0 0 0 0 0,0-1 0 0 0,0 1 0 0 0,0 0 0 0 0,0 0 0 0 0,1 0 0 0 0,-1 0-1 0 0,0 0 1 0 0,0 0 0 0 0,0 0 0 0 0,0 0 0 0 0,0 0 0 0 0,0 0 0 0 0,0 0 0 0 0,0 0-1 0 0,0 0 1 0 0,0 0 0 0 0,0 0 0 0 0,1 0 0 0 0,-1 0 0 0 0,0 0 0 0 0,0 0 0 0 0,0 0 0 0 0,0 0-1 0 0,0 0 1 0 0,0 0 0 0 0,0 0 0 0 0,0 0 0 0 0,0 0 0 0 0,0 0 0 0 0,1 0 0 0 0,-1 0 0 0 0,0 0-1 0 0,0 0 1 0 0,0 0 0 0 0,0 1 0 0 0,0-1 0 0 0,0 0 0 0 0,0 0 0 0 0,0 0 0 0 0,0 0 0 0 0,0 0-1 0 0,0 0 1 0 0,0 0 0 0 0,0 0 0 0 0,0 0 0 0 0,0 0 0 0 0,0 0 0 0 0,0 0 0 0 0,0 1-1 0 0,0-1 1 0 0,0 0 0 0 0,0 0 0 0 0,0 0 0 0 0,0 0 0 0 0,0 0 0 0 0,0 0-107 0 0,-2 2 197 0 0,0-1 1 0 0,0 1 0 0 0,-1-1 0 0 0,1 1-1 0 0,-1-1 1 0 0,1 0 0 0 0,-1 0-1 0 0,0 0 1 0 0,1 0 0 0 0,-1-1-1 0 0,0 1 1 0 0,-1-1-198 0 0,-5 3 293 0 0,-34 5 118 0 0,1-1 0 0 0,-1-3 0 0 0,-30 0-411 0 0,15-1 191 0 0,-85 4 630 0 0,-113-9-821 0 0,209-2 350 0 0,-25-1 244 0 0,57 2-1738 0 0,46-5-68 0 0,-9 3-714 0 0,0 0-1 0 0,0-2 1 0 0,11-5 1926 0 0,89-42-3515 0 0,-112 49 3616 0 0,-7 5 108 0 0,0-1-1 0 0,-1 0 0 0 0,1 0 0 0 0,-1-1 0 0 0,0 1 0 0 0,1 0 0 0 0,-1-1 1 0 0,1-1-209 0 0,-2 3 509 0 0,-1 0 10 0 0,0 0 23 0 0,0 0 96 0 0,0 0 39 0 0,0 0 9 0 0,-18 0 897 0 0,5 3-1289 0 0,1 1 1 0 0,1 0-1 0 0,-1 1 0 0 0,-2 1-294 0 0,1 0 115 0 0,-30 13 121 0 0,2 1 1 0 0,0 3-1 0 0,-15 12-236 0 0,39-26 106 0 0,15-8-73 0 0,-1 0-1 0 0,1 0 1 0 0,-1 1 0 0 0,1-1 0 0 0,0 1 0 0 0,-1-1 0 0 0,1 1 0 0 0,0 0-1 0 0,0-1 1 0 0,0 1 0 0 0,1 0 0 0 0,-1 0 0 0 0,0 0 0 0 0,1 1 0 0 0,-1-1-1 0 0,1 0 1 0 0,-1 2-33 0 0,2-4 0 0 0,0 0 0 0 0,0 1 0 0 0,0-1 0 0 0,0 0 0 0 0,0 1 0 0 0,0-1 0 0 0,-1 0 0 0 0,1 1 0 0 0,0-1 0 0 0,0 0 0 0 0,1 1 0 0 0,-1-1 0 0 0,0 0 0 0 0,0 1 0 0 0,0-1 0 0 0,0 0 0 0 0,0 1 0 0 0,0-1 0 0 0,0 0 0 0 0,0 0 0 0 0,1 1 0 0 0,-1-1 0 0 0,0 0 0 0 0,0 1 0 0 0,0-1 0 0 0,1 0 0 0 0,-1 0 0 0 0,0 1 0 0 0,0-1 0 0 0,1 0 0 0 0,-1 0 0 0 0,0 0 0 0 0,0 1 0 0 0,1-1 0 0 0,-1 0 0 0 0,0 0 0 0 0,1 0 0 0 0,-1 0 0 0 0,1 0 0 0 0,5 6-11 0 0,-4-4 27 0 0,1 0 1 0 0,-1 0 0 0 0,1 0 0 0 0,0 0 0 0 0,-1 0 0 0 0,1-1 0 0 0,0 1 0 0 0,0-1 0 0 0,0 0 0 0 0,0 0 0 0 0,1 0-17 0 0,4 1 42 0 0,-1 1 1 0 0,0-1-1 0 0,0 1 0 0 0,6 4-42 0 0,17 6 122 0 0,-15-7 119 0 0,0 0 1 0 0,-1 1-1 0 0,11 7-241 0 0,18 9 854 0 0,-40-22-853 0 0,35 21-118 0 0,-31-19-1675 0 0,-2 0 688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9:08.79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432 113 7224 0 0,'0'0'209'0'0,"1"-14"3862"0"0,-3 5-1577 0 0,2 8-2342 0 0,-1 1 1 0 0,1 0-1 0 0,0 0 1 0 0,0 0-1 0 0,0 0 1 0 0,-1 0-1 0 0,1 0 1 0 0,0 0-1 0 0,0 0 0 0 0,-1 0 1 0 0,1 0-1 0 0,0 0 1 0 0,0 0-1 0 0,-1 0 1 0 0,1 0-1 0 0,0 0 1 0 0,0 0-1 0 0,0 0 1 0 0,-1 0-1 0 0,1 0 1 0 0,0 0-1 0 0,0 0 1 0 0,-1 0-1 0 0,1 0 0 0 0,0 0 1 0 0,0 0-1 0 0,-1 1-152 0 0,-7 7 3260 0 0,5 0-4277 0 0,-2 8 1470 0 0,-1 0 0 0 0,-2 4-453 0 0,-10 30 624 0 0,9-9-154 0 0,2 1-1 0 0,-2 30-469 0 0,9-66 39 0 0,-3 32 929 0 0,4 33-968 0 0,-1-28 140 0 0,-1 5-140 0 0,1-29 130 0 0,1 0 1 0 0,0 0 0 0 0,2 0-1 0 0,3 16-130 0 0,0-7 270 0 0,-1 16-270 0 0,1-15 72 0 0,-5-23-44 0 0,0-1 0 0 0,1 1 0 0 0,-2 0 0 0 0,1 5-28 0 0,-1-8 14 0 0,1 0 0 0 0,-1 0 1 0 0,1 0-1 0 0,0 0 0 0 0,-1 0 1 0 0,1 0-1 0 0,2 2-14 0 0,2 13 57 0 0,-3-11-36 0 0,-1 0 1 0 0,1 0-1 0 0,0-1 0 0 0,1 1 1 0 0,-1-1-1 0 0,1 1 0 0 0,0-1 1 0 0,1 1-22 0 0,12 28 202 0 0,-12-25-225 0 0,-3-9 8 0 0,0 1 0 0 0,-1 0 0 0 0,1-1 0 0 0,0 1 0 0 0,0 0 0 0 0,0-1 0 0 0,0 1 0 0 0,0-1 0 0 0,0 0 0 0 0,1 1 0 0 0,-1-1 0 0 0,0 0 0 0 0,1 0 0 0 0,-1 0 0 0 0,1 0 15 0 0,-1 0 91 0 0,0 1 9 0 0,2 2-92 0 0,0-1 0 0 0,1 1 0 0 0,0-1 0 0 0,-1 1 0 0 0,1-1 1 0 0,1 0-1 0 0,-1 0 0 0 0,0-1 0 0 0,1 1 0 0 0,-1-1 0 0 0,5 1-8 0 0,-9-2-71 0 0,1-1-1 0 0,-1 0 0 0 0,0 0 1 0 0,0 0-1 0 0,1 0 0 0 0,-1 0 1 0 0,0 0-1 0 0,0 1 0 0 0,0-1 1 0 0,1 0-1 0 0,-1 0 0 0 0,0 0 0 0 0,1 0 1 0 0,-1 0-1 0 0,0 0 0 0 0,0 0 1 0 0,1 0-1 0 0,-1 0 0 0 0,0 0 1 0 0,0 0-1 0 0,1 0 0 0 0,-1 0 1 0 0,0 0-1 0 0,0-1 0 0 0,1 1 1 0 0,-1 0-1 0 0,0 0 0 0 0,0 0 1 0 0,0 0-1 0 0,1 0 0 0 0,-1 0 1 0 0,0-1 71 0 0,-1-7-3642 0 0,0 5 3079 0 0,1-5-1291 0 0</inkml:trace>
  <inkml:trace contextRef="#ctx0" brushRef="#br0" timeOffset="339.232">375 865 9072 0 0,'0'0'200'0'0,"0"0"33"0"0,0 0 15 0 0,0 0 97 0 0,0 0 383 0 0,-4 7 1999 0 0,-16 11 274 0 0,-1-1-1 0 0,-20 13-3000 0 0,25-19 607 0 0,-14 9-228 0 0,-1-1 0 0 0,-30 12-379 0 0,53-27-17 0 0,0 3 42 0 0,7-5-987 0 0,2-4-3691 0 0,0 0-1115 0 0</inkml:trace>
  <inkml:trace contextRef="#ctx0" brushRef="#br0" timeOffset="605.114">295 685 11312 0 0,'-5'-5'778'0'0,"3"5"-616"0"0,0 1 0 0 0,0-1 0 0 0,-1 0-1 0 0,1 1 1 0 0,0-1 0 0 0,0 1 0 0 0,0 0 0 0 0,0 0-1 0 0,0 0 1 0 0,0 0 0 0 0,0 0 0 0 0,0 0-1 0 0,0 0 1 0 0,0 1-162 0 0,-25 25 1660 0 0,4-3-909 0 0,2-4-337 0 0,13-11-232 0 0,0-2 1 0 0,-1 1-1 0 0,-6 3-182 0 0,14-10 18 0 0,-1 1 0 0 0,0-1 0 0 0,0 1 0 0 0,1-1-1 0 0,-1 1 1 0 0,1-1 0 0 0,-1 1 0 0 0,1 0-18 0 0,-1 0 8 0 0,1 0-1 0 0,-1 0 1 0 0,1-1 0 0 0,-1 1 0 0 0,1-1 0 0 0,-1 1 0 0 0,0-1 0 0 0,0 1-8 0 0,-23 15 14 0 0,18-11-85 0 0,0-1 0 0 0,-1 0-1 0 0,0 0 1 0 0,-7 3 71 0 0,14-8-159 0 0,1 0 106 0 0,0 0-1 0 0,0 0 0 0 0,0 0 1 0 0,0 0-1 0 0,0 0 0 0 0,0 1 1 0 0,0-1-1 0 0,-1 0 0 0 0,1 0 0 0 0,0 0 1 0 0,0 0-1 0 0,0 0 0 0 0,0 0 1 0 0,0 0-1 0 0,0 0 0 0 0,0 0 1 0 0,0 0-1 0 0,0 0 0 0 0,0 0 0 0 0,0 0 1 0 0,-1 0-1 0 0,1 0 0 0 0,0 0 1 0 0,0 0-1 0 0,0 0 0 0 0,0 0 1 0 0,0 0-1 0 0,0-1 0 0 0,0 1 0 0 0,0 0 1 0 0,0 0-1 0 0,0 0 0 0 0,0 0 1 0 0,0 0-1 0 0,0 0 0 0 0,0 0 0 0 0,-1 0 1 0 0,1 0-1 0 0,0 0 0 0 0,0 0 1 0 0,0 0-1 0 0,0 0 0 0 0,0 0 1 0 0,0 0-1 0 0,0 0 0 0 0,0-1 0 0 0,0 1 1 0 0,0 0-1 0 0,0 0 0 0 0,0 0 1 0 0,0 0-1 0 0,0 0 0 0 0,0 0 1 0 0,0 0 53 0 0,3-7-5340 0 0</inkml:trace>
  <inkml:trace contextRef="#ctx0" brushRef="#br0" timeOffset="789.665">242 533 11488 0 0,'0'0'264'0'0,"0"0"34"0"0,-2 0 20 0 0,-3 1-130 0 0,3 0-171 0 0,0-1-1 0 0,-1 1 1 0 0,1-1 0 0 0,0 1 0 0 0,0 0 0 0 0,0 0-1 0 0,0 0 1 0 0,0 0 0 0 0,0 0 0 0 0,0 0 0 0 0,1 0-1 0 0,-1 1 1 0 0,0 0-17 0 0,-9 5 149 0 0,1-1 0 0 0,-1 0 0 0 0,-1 0-149 0 0,2-1 169 0 0,0 1 0 0 0,0 0 0 0 0,1 0 0 0 0,-1 1-169 0 0,-15 13 450 0 0,13-11-447 0 0,0 1-1 0 0,0 0 0 0 0,1 1 1 0 0,-5 7-3 0 0,11-12-88 0 0,3-2-43 0 0,-1 0-1 0 0,-1-1 1 0 0,1 1 0 0 0,0-1 0 0 0,-2 1 131 0 0,5-4-437 0 0,0 0-513 0 0,0 0-2106 0 0,0 0-906 0 0</inkml:trace>
  <inkml:trace contextRef="#ctx0" brushRef="#br0" timeOffset="1087.555">220 360 11600 0 0,'0'0'264'0'0,"-8"4"353"0"0,-5 5-393 0 0,10-6-196 0 0,0-1 0 0 0,0 0-1 0 0,-1 0 1 0 0,1 0 0 0 0,0 0 0 0 0,-2 0-28 0 0,-11 4 348 0 0,0 1 1 0 0,0 1 0 0 0,0 1 0 0 0,1 0 0 0 0,-5 4-349 0 0,6-5 52 0 0,13-7-448 0 0,1-1-144 0 0,0 0-32 0 0,0 0-4 0 0</inkml:trace>
  <inkml:trace contextRef="#ctx0" brushRef="#br0" timeOffset="1374.703">260 94 13648 0 0,'0'0'306'0'0,"0"0"46"0"0,0-5 355 0 0,0 4-683 0 0,0 1-1 0 0,0-1 1 0 0,0 0 0 0 0,-1 1-1 0 0,1-1 1 0 0,0 1 0 0 0,0-1-1 0 0,-1 0 1 0 0,1 1 0 0 0,0-1-1 0 0,-1 1 1 0 0,1-1 0 0 0,0 1-1 0 0,-1-1 1 0 0,1 1 0 0 0,-1-1 0 0 0,1 1-1 0 0,-1-1 1 0 0,1 1 0 0 0,-1 0-1 0 0,0-1 1 0 0,1 1 0 0 0,-1 0-1 0 0,1-1 1 0 0,-1 1 0 0 0,0 0-1 0 0,1 0 1 0 0,-1 0 0 0 0,1 0-1 0 0,-1-1 1 0 0,0 1 0 0 0,1 0 0 0 0,-1 0-1 0 0,0 0-23 0 0,-7 1 315 0 0,0 0 0 0 0,0 1 0 0 0,0 0 0 0 0,0 0 0 0 0,1 1 0 0 0,-1 0 0 0 0,1 0 0 0 0,-1 1 0 0 0,1-1 0 0 0,-1 2-315 0 0,-9 5 143 0 0,10-6-149 0 0,0 0 0 0 0,0 1 0 0 0,1 0 0 0 0,-1 1 6 0 0,-12 9-734 0 0,7-4-154 0 0,5-3-58 0 0</inkml:trace>
  <inkml:trace contextRef="#ctx0" brushRef="#br0" timeOffset="2507.371">3117 44 6104 0 0,'0'0'133'0'0,"0"0"23"0"0,0 0 12 0 0,1-3 1397 0 0,3-5 5773 0 0,-2 7-7156 0 0,1 0 0 0 0,0 1 1 0 0,0-1-1 0 0,-1 0 1 0 0,1 1-1 0 0,0 0 1 0 0,0-1-1 0 0,0 1 1 0 0,0 1-1 0 0,-1-1 1 0 0,1 0-1 0 0,0 1 1 0 0,0-1-1 0 0,0 1 1 0 0,-1 0-1 0 0,1 0 1 0 0,0 0-1 0 0,-1 0 1 0 0,1 0-1 0 0,-1 0 1 0 0,1 1-1 0 0,-1 0-182 0 0,11 6 435 0 0,-1 0 0 0 0,-1 1 0 0 0,10 10-435 0 0,-10-9 176 0 0,45 48 912 0 0,-51-54-1072 0 0,-1 0-1 0 0,0 0 0 0 0,0 1 0 0 0,-1-1 1 0 0,1 1-1 0 0,-1 0 0 0 0,0 0 1 0 0,0 1-1 0 0,0 1-15 0 0,5 13 445 0 0,5 20-445 0 0,-2-7 241 0 0,-4-13-82 0 0,-1 0-1 0 0,-2 0 1 0 0,0 0-1 0 0,0 1 1 0 0,-2 0-1 0 0,-1 16-158 0 0,-1 19 476 0 0,-5 2-455 0 0,4-37-10 0 0,0 0 0 0 0,-2 0-1 0 0,0 0 1 0 0,-1 0 0 0 0,-1 0-1 0 0,-1-1 1 0 0,-3 3-11 0 0,-15 32 189 0 0,-11 13-189 0 0,19-39 52 0 0,-2-1-1 0 0,-3 0-51 0 0,-11 20 41 0 0,-19 15-41 0 0,44-54-309 0 0,5-6-916 0 0,5-7 318 0 0,6-8-1163 0 0,-5 5-3073 0 0,0 2-1354 0 0</inkml:trace>
  <inkml:trace contextRef="#ctx0" brushRef="#br0" timeOffset="2850.129">3155 957 12440 0 0,'0'0'281'0'0,"15"-8"787"0"0,58-20 2942 0 0,11 3-1518 0 0,-73 21-2556 0 0,9-3 240 0 0,-7 9-2816 0 0,-13-2-3811 0 0</inkml:trace>
  <inkml:trace contextRef="#ctx0" brushRef="#br0" timeOffset="3086.665">3249 721 11048 0 0,'6'-8'768'0'0,"-1"3"-304"0"0,-3 3-162 0 0,0-1 0 0 0,1 1 0 0 0,-1 0 0 0 0,0-1 0 0 0,1 1 0 0 0,0 0 0 0 0,-1 1 0 0 0,1-1 0 0 0,0 0 0 0 0,0 1 0 0 0,0 0 0 0 0,0 0 0 0 0,0 0 0 0 0,3-1-302 0 0,14-4 604 0 0,-10 3-338 0 0,0 1 0 0 0,1-1 0 0 0,2 1-266 0 0,18-3 291 0 0,-21 3-244 0 0,-1 0 1 0 0,1 1-1 0 0,5 0-47 0 0,0-2-797 0 0,-15 2 322 0 0</inkml:trace>
  <inkml:trace contextRef="#ctx0" brushRef="#br0" timeOffset="3255.443">3420 504 10680 0 0,'0'0'241'0'0,"13"-8"590"0"0,-5 3-587 0 0,0 1 1 0 0,0 0 0 0 0,1 0-1 0 0,0 1 1 0 0,-1 0-1 0 0,4 0-244 0 0,17-6 1487 0 0,-19 6-848 0 0,1 0 0 0 0,0 1 0 0 0,4-1-639 0 0,15-3-4471 0 0,-30 6-753 0 0</inkml:trace>
  <inkml:trace contextRef="#ctx0" brushRef="#br0" timeOffset="3486.13">3373 261 9704 0 0,'0'0'216'0'0,"0"0"32"0"0,10-9 296 0 0,-5 4-346 0 0,0 1 1 0 0,0-1-1 0 0,0 1 1 0 0,1 0-1 0 0,0 1 1 0 0,0-1 0 0 0,5-1-199 0 0,49-18 2183 0 0,-35 14-1738 0 0,55-18 1835 0 0,-79 26-2145 0 0,-1 1-58 0 0,0 0-789 0 0,-1 0-3266 0 0,-4 0-1402 0 0</inkml:trace>
  <inkml:trace contextRef="#ctx0" brushRef="#br0" timeOffset="3757.509">3289 58 13184 0 0,'13'-7'1008'0'0,"2"-1"-635"0"0,0 1 0 0 0,1 1 0 0 0,-1 0 0 0 0,1 1 0 0 0,1 1 0 0 0,-1 0 0 0 0,14 0-373 0 0,-24 3-17 0 0,0 1 0 0 0,0 0 0 0 0,0 1 0 0 0,3 0 17 0 0,5 2-4417 0 0,-4 0-869 0 0</inkml:trace>
  <inkml:trace contextRef="#ctx0" brushRef="#br0" timeOffset="4918.999">2952 75 4832 0 0,'0'0'136'0'0,"0"0"60"0"0,0 0 125 0 0,0 0 51 0 0,0 0 11 0 0,0 0 9 0 0,0 0 34 0 0,0 0 20 0 0,0 0 2 0 0,0 0-22 0 0,0 0-90 0 0,0 0-42 0 0,0 0-6 0 0,7-3 398 0 0,-4 2 4207 0 0,-10-2-3839 0 0,-14-1-1002 0 0,4 2 167 0 0,13 3-258 0 0,3 0-165 0 0,1-1-84 0 0,0 0-659 0 0,0 0-2679 0 0,0 0-1150 0 0</inkml:trace>
  <inkml:trace contextRef="#ctx0" brushRef="#br1" timeOffset="10365.098">3115 127 7104 0 0,'0'0'208'0'0,"0"0"84"0"0,0 0 226 0 0,0 0 98 0 0,0 0 22 0 0,0 0-26 0 0,0 0-118 0 0,0 0-50 0 0,0 0-10 0 0,0 0-20 0 0,0 0-71 0 0,0 0-30 0 0,-13 3 534 0 0,8-2-686 0 0,-1 0 1 0 0,0-1-1 0 0,1 1 0 0 0,-1-1 1 0 0,0 0-1 0 0,1-1 0 0 0,-1 0 1 0 0,-2 0-162 0 0,-20-2 272 0 0,-65 0 1079 0 0,-37-9-1351 0 0,125 11 11 0 0,-410-35 596 0 0,321 25-354 0 0,40 4-44 0 0,-9 2-209 0 0,-40-3 113 0 0,39 3-82 0 0,-7 2-31 0 0,-272-3 54 0 0,97 12 159 0 0,35-3-139 0 0,153-4-95 0 0,-11-2 56 0 0,0-3 0 0 0,-6-4-35 0 0,6 1-3 0 0,0 3 0 0 0,-8 2 3 0 0,48 5 0 0 0,-1 1 0 0 0,-16 3 0 0 0,15-1 32 0 0,0-1 0 0 0,-26-1-32 0 0,30-6 84 0 0,19 3-431 0 0,1-1 0 0 0,-1 1 0 0 0,1 1 0 0 0,-7-1 347 0 0,14 1-417 0 0,0 0-41 0 0,0 0-154 0 0,0 0-70 0 0,0 0-520 0 0,0 0-2137 0 0,0 0-918 0 0</inkml:trace>
  <inkml:trace contextRef="#ctx0" brushRef="#br1" timeOffset="11226.809">531 1035 6248 0 0,'0'0'133'0'0,"9"0"350"0"0,12 4-35 0 0,0-2 0 0 0,1 0 1 0 0,0-2-1 0 0,-1 0 0 0 0,4-1-448 0 0,24-1 795 0 0,116-5 1151 0 0,2 1-703 0 0,46 11-196 0 0,2 1-1031 0 0,-127-5 36 0 0,107-2 518 0 0,148-5 462 0 0,-102 4-980 0 0,-130 3-6 0 0,85 10-212 0 0,-146-7 310 0 0,104-1-178 0 0,-108-4 90 0 0,3 0-56 0 0,-15 0-54 0 0,23 3 54 0 0,-8 0-98 0 0,-28-1 153 0 0,-1 0-1 0 0,0 1 1 0 0,12 3-55 0 0,-25-2 58 0 0,-2-1 185 0 0,-3-2-780 0 0,0 1-3426 0 0,-2-1-1074 0 0</inkml:trace>
  <inkml:trace contextRef="#ctx0" brushRef="#br1" timeOffset="11509.228">3324 707 9328 0 0,'0'0'208'0'0,"0"0"33"0"0,-6 3 234 0 0,-33 24 1016 0 0,-19 18-1491 0 0,16-11 1391 0 0,-4-1-1391 0 0,-77 56 857 0 0,65-46-631 0 0,-1-2-1 0 0,-51 24-225 0 0,77-51-4033 0 0,20-9-440 0 0</inkml:trace>
  <inkml:trace contextRef="#ctx0" brushRef="#br1" timeOffset="11819.218">3234 411 11256 0 0,'0'0'256'0'0,"-14"8"621"0"0,-6 9-771 0 0,-1-1 1 0 0,-1-1-1 0 0,-7 2-106 0 0,3-1 156 0 0,-36 24 281 0 0,-136 88 1150 0 0,69-52-796 0 0,45-27-312 0 0,38-21-191 0 0,-102 61 809 0 0,15-24-681 0 0,85-43-579 0 0,27-16-4992 0 0,16-6-286 0 0</inkml:trace>
  <inkml:trace contextRef="#ctx0" brushRef="#br1" timeOffset="12135.643">2909 72 13016 0 0,'0'0'297'0'0,"-14"6"708"0"0,-1 0-991 0 0,0 0 0 0 0,1 1 0 0 0,0 1 0 0 0,0 1 0 0 0,0 0 0 0 0,-7 7-14 0 0,4-4-29 0 0,-107 75 213 0 0,-114 82 1111 0 0,-3-9-145 0 0,50-37-30 0 0,80-51-732 0 0,-3-5 0 0 0,-20 4-388 0 0,109-57 7 0 0,12-7-347 0 0,1 0 0 0 0,-1-1 0 0 0,0-1 0 0 0,-4 1 340 0 0,13-5-1200 0 0,3-1-57 0 0</inkml:trace>
  <inkml:trace contextRef="#ctx0" brushRef="#br1" timeOffset="12410.535">2110 214 11600 0 0,'35'-35'804'0'0,"-8"8"-336"0"0,-27 27-466 0 0,0 0 0 0 0,1 0 1 0 0,-1 0-1 0 0,0 0 0 0 0,0 0 1 0 0,0 0-1 0 0,0 0 0 0 0,0 0 1 0 0,0 0-1 0 0,1 0 0 0 0,-1-1 1 0 0,0 1-1 0 0,0 0 0 0 0,0 0 1 0 0,0 0-1 0 0,0 0 0 0 0,0 0 1 0 0,0 0-1 0 0,0 0 0 0 0,0 0 1 0 0,1 0-1 0 0,-1-1 0 0 0,0 1 1 0 0,0 0-1 0 0,0 0 0 0 0,0 0 1 0 0,0 0-1 0 0,0 0 0 0 0,0 0 1 0 0,0-1-1 0 0,0 1 0 0 0,0 0 1 0 0,0 0-1 0 0,0 0 0 0 0,0 0 1 0 0,0 0-1 0 0,0-1 0 0 0,0 1 1 0 0,0 0-1 0 0,0 0 0 0 0,0 0 1 0 0,0 0-1 0 0,0 0 0 0 0,0 0 1 0 0,0-1-1 0 0,0 1-2 0 0,-8 1 245 0 0,-12 7 187 0 0,-64 50 342 0 0,2 5 1 0 0,-12 16-775 0 0,89-75 37 0 0,-125 96 672 0 0,41-33-440 0 0,-31 18-192 0 0,47-34 88 0 0,-21 10 923 0 0,-74 35-1088 0 0,76-45 391 0 0,45-22-488 0 0,23-14-4 0 0,-24 12 101 0 0,8-7-1685 0 0,38-20 737 0 0,2 0-10 0 0</inkml:trace>
  <inkml:trace contextRef="#ctx0" brushRef="#br1" timeOffset="12724.095">1670 188 13560 0 0,'-14'7'1033'0'0,"1"0"-935"0"0,-1 0 0 0 0,1 1 1 0 0,0 1-1 0 0,1 0 0 0 0,-5 4-98 0 0,-56 55-137 0 0,67-62 148 0 0,2-2-11 0 0,-73 72 869 0 0,-4-3 0 0 0,-16 6-869 0 0,-147 108 1733 0 0,179-143-1109 0 0,-12 5-624 0 0,-7 3 66 0 0,42-26 316 0 0,-1-1 0 0 0,-45 17-382 0 0,88-42-21 0 0,-1 0-1 0 0,0 1 0 0 0,1-1 1 0 0,-1 0-1 0 0,0 1 0 0 0,1-1 0 0 0,-1 0 1 0 0,0 0-1 0 0,1 0 0 0 0,-1 0 1 0 0,0 0-1 0 0,1 0 0 0 0,-1 0 1 0 0,0 0-1 0 0,0 0 0 0 0,0 0 22 0 0,1 0-42 0 0,0 0-1 0 0,0 0 1 0 0,0-1 0 0 0,0 1-1 0 0,0 0 1 0 0,-1 0-1 0 0,1 0 1 0 0,0-1 0 0 0,0 1-1 0 0,0 0 1 0 0,0 0 0 0 0,0 0-1 0 0,0-1 1 0 0,0 1-1 0 0,0 0 1 0 0,0 0 0 0 0,0-1-1 0 0,0 1 1 0 0,0 0-1 0 0,0 0 1 0 0,0 0 0 0 0,0-1-1 0 0,0 1 1 0 0,0 0 0 0 0,0 0-1 0 0,0-1 1 0 0,0 1-1 0 0,0 0 1 0 0,0 0 0 0 0,0 0-1 0 0,0-1 43 0 0,13-20-2548 0 0,-12 19 2464 0 0,11-17-1258 0 0</inkml:trace>
  <inkml:trace contextRef="#ctx0" brushRef="#br1" timeOffset="13010.33">1027 236 13344 0 0,'0'0'390'0'0,"0"0"-2"0"0,0-1-246 0 0,0 1-141 0 0,0-1 1 0 0,0 1-1 0 0,0 0 1 0 0,0 0-1 0 0,0 0 1 0 0,-1 0-1 0 0,1 0 1 0 0,0 0-1 0 0,0-1 1 0 0,0 1-1 0 0,0 0 1 0 0,0 0-1 0 0,0 0 1 0 0,0 0-1 0 0,0 0 1 0 0,0 0-1 0 0,-1 0 1 0 0,1 0-1 0 0,0 0 1 0 0,0 0-1 0 0,0-1 1 0 0,0 1-1 0 0,0 0 1 0 0,0 0-1 0 0,-1 0 1 0 0,1 0-1 0 0,0 0 1 0 0,0 0-1 0 0,0 0 1 0 0,0 0-1 0 0,0 0 1 0 0,-1 0-1 0 0,1 0 1 0 0,0 0-1 0 0,0 0 1 0 0,0 0-1 0 0,0 0 1 0 0,0 0-1 0 0,-1 1 1 0 0,1-1-1 0 0,0 0 1 0 0,0 0-1 0 0,0 0 1 0 0,0 0-1 0 0,0 0 1 0 0,0 0-1 0 0,0 0 1 0 0,-1 0-1 0 0,1 0-1 0 0,-8 5 169 0 0,6-4-91 0 0,-10 7 218 0 0,-1 0 0 0 0,1 1 0 0 0,0 0 1 0 0,1 1-1 0 0,-8 9-296 0 0,-3 1 215 0 0,-127 108 851 0 0,29-27-485 0 0,61-58-257 0 0,53-36-265 0 0,15-18-274 0 0,1 1-1 0 0,0 1 1 0 0,1 0 0 0 0,6-4 215 0 0,16-15-874 0 0,1-1-33 0 0,0-1-1521 0 0,3-5 2428 0 0,-14 7-944 0 0</inkml:trace>
  <inkml:trace contextRef="#ctx0" brushRef="#br1" timeOffset="13313.562">1003 136 9072 0 0,'17'0'433'0'0,"-16"0"-185"0"0,-5 6 85 0 0,-20 27 2156 0 0,-11 10-2489 0 0,-18 25 711 0 0,16-21-1265 0 0,16-24-3954 0 0</inkml:trace>
  <inkml:trace contextRef="#ctx0" brushRef="#br2" timeOffset="190204.395">1573 308 8000 0 0,'0'0'233'0'0,"3"-9"123"0"0,-3 8-171 0 0,0 0-1 0 0,0 0 0 0 0,0 0 1 0 0,0 1-1 0 0,0-1 1 0 0,0 0-1 0 0,0 0 1 0 0,0 0-1 0 0,1 0 1 0 0,-1 1-1 0 0,0-1 1 0 0,0 0-1 0 0,1 0 1 0 0,-1 0-1 0 0,1 1 1 0 0,-1-1-1 0 0,1 0 0 0 0,-1 1 1 0 0,1-1-1 0 0,-1 0 1 0 0,1 1-1 0 0,-1-1 1 0 0,1 1-1 0 0,0-1 1 0 0,-1 1-1 0 0,1-1 1 0 0,0 1-1 0 0,-1-1 1 0 0,1 1-1 0 0,0-1 1 0 0,0 1-185 0 0,0 0 594 0 0,-1 0-8 0 0,0 0-50 0 0,0 0-202 0 0,0 0-87 0 0,0 0-21 0 0,0 2-160 0 0,1-1 0 0 0,0 0 0 0 0,0 1 0 0 0,-1-1 0 0 0,1 1 0 0 0,-1 0 0 0 0,0-1 0 0 0,1 1 0 0 0,-1-1 0 0 0,0 1 0 0 0,0 0-1 0 0,0-1 1 0 0,0 1 0 0 0,0 0 0 0 0,0-1 0 0 0,0 1 0 0 0,-1 0 0 0 0,1-1 0 0 0,-1 1 0 0 0,1-1 0 0 0,-1 1-66 0 0,-1 17 271 0 0,2-11-168 0 0,0 0 0 0 0,-1 0 0 0 0,1 0 0 0 0,-2 5-103 0 0,-2 24 283 0 0,2-6 91 0 0,0 11 129 0 0,5 19-285 0 0,-5-3-13 0 0,3-51-145 0 0,-1 0 1 0 0,0 1-1 0 0,0-1 0 0 0,0 1 0 0 0,-1 2-60 0 0,1-8 18 0 0,0 0 0 0 0,0 1-1 0 0,0-1 1 0 0,0 0-1 0 0,1 1 1 0 0,-1-1-1 0 0,1 0 1 0 0,-1 0-1 0 0,1 0 1 0 0,1 2-18 0 0,3 16 51 0 0,-5-19 8 0 0,0-1 33 0 0,0 0 10 0 0,7 2 506 0 0,-7-3-246 0 0,-1-5-388 0 0,-1-3 119 0 0,1 0 0 0 0,0 0-1 0 0,1 0 1 0 0,0 0-1 0 0,0 0 1 0 0,1 0 0 0 0,0 0-1 0 0,0 0 1 0 0,1 1-1 0 0,1-1 1 0 0,2-7-93 0 0,1 2 67 0 0,0 1 1 0 0,1 0-1 0 0,0 0 0 0 0,8-9-67 0 0,-12 19-28 0 0,1-1 0 0 0,0 0-1 0 0,-1 1 1 0 0,1 0 0 0 0,3-2 28 0 0,8-7-151 0 0,-9 8 300 0 0,0-1 0 0 0,1 1-1 0 0,-1 0 1 0 0,1 1 0 0 0,0 0-1 0 0,1-1-148 0 0,7-2 11 0 0,-13 5-5 0 0,0 0-1 0 0,0 0 0 0 0,0 0 0 0 0,0 0 0 0 0,0 1 0 0 0,0-1 0 0 0,0 1 0 0 0,0-1 1 0 0,0 1-1 0 0,0 0 0 0 0,0 0 0 0 0,0 0 0 0 0,0 0 0 0 0,0 0 0 0 0,0 0 0 0 0,0 1 1 0 0,1-1-1 0 0,-1 1 0 0 0,0-1 0 0 0,0 1 0 0 0,0 0 0 0 0,0 0-5 0 0,1 0 10 0 0,-1 0-1 0 0,0 0 1 0 0,0 0-1 0 0,1 0 1 0 0,-1 1 0 0 0,0-1-1 0 0,0 1 1 0 0,-1-1-1 0 0,1 1 1 0 0,0 0-1 0 0,0 0 1 0 0,-1-1-1 0 0,1 1 1 0 0,-1 0 0 0 0,1 1-1 0 0,-1-1 1 0 0,0 0-1 0 0,0 1-9 0 0,2 2 25 0 0,-1-1 0 0 0,-1 1-1 0 0,1 0 1 0 0,-1 0 0 0 0,1 0 0 0 0,-1 0-1 0 0,-1 0 1 0 0,1 0 0 0 0,-1 0-1 0 0,0 0 1 0 0,0 1 0 0 0,0-1-1 0 0,-1 0 1 0 0,0 0 0 0 0,-1 4-25 0 0,-1 0 64 0 0,0 0 1 0 0,-1 1-1 0 0,0-1 1 0 0,0 0-1 0 0,-1-1 1 0 0,-5 7-65 0 0,6-9 24 0 0,1 0 0 0 0,1 0 0 0 0,-1 0 1 0 0,1 1-1 0 0,-1 2-24 0 0,-9 24 135 0 0,12-33-138 0 0,0 1 0 0 0,-1 0 0 0 0,0 0 1 0 0,1 0-1 0 0,0 0 0 0 0,-1 0 1 0 0,1 0-1 0 0,0 1 0 0 0,-1-1 1 0 0,1 0-1 0 0,0 0 0 0 0,0 0 1 0 0,0 0-1 0 0,0 1 3 0 0,0-1 41 0 0,1 0 0 0 0,-1 0 0 0 0,1 1-1 0 0,0-1 1 0 0,-1 0 0 0 0,1 0 0 0 0,0 0 0 0 0,-1 0 0 0 0,1 0 0 0 0,0 0-1 0 0,0 0 1 0 0,0 0 0 0 0,0 0 0 0 0,0-1 0 0 0,0 1 0 0 0,0 0-1 0 0,0-1 1 0 0,1 1 0 0 0,-1 0-41 0 0,4 0 26 0 0,0 0-1 0 0,0 0 0 0 0,-1 0 0 0 0,1 0 1 0 0,0-1-1 0 0,0 1 0 0 0,0-1 1 0 0,0-1-1 0 0,0 1 0 0 0,-1-1 1 0 0,1 0-1 0 0,1 0-25 0 0,14-1 74 0 0,25-1-50 0 0,6-1 30 0 0,31 3-54 0 0,15 3-1548 0 0,-66-2 688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36.4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31 12728 0 0,'0'0'289'0'0,"3"-1"40"0"0,38-6 433 0 0,-25 4-612 0 0,39-5 1502 0 0,-25 5 1245 0 0,25 0-2897 0 0,85-2 1886 0 0,-108 5-1914 0 0,-30 0-136 0 0,6 1-159 0 0,-6 0-2528 0 0,-2-1 1300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36.77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 12840 0 0,'3'0'289'0'0,"-1"0"-301"0"0,0 0 117 0 0,1 0-1 0 0,-1 0 1 0 0,1 0-1 0 0,-1 1 1 0 0,0-1-1 0 0,1 1 1 0 0,-1-1-1 0 0,2 1-104 0 0,21 12 375 0 0,-15-8 369 0 0,0-1 0 0 0,1 1 0 0 0,0-2 0 0 0,0 0 0 0 0,0 0 0 0 0,0-1 0 0 0,10 1-744 0 0,15 3 1327 0 0,-30-6-1149 0 0,1 1-1 0 0,-1-1 1 0 0,1 0-1 0 0,0-1 1 0 0,2 0-178 0 0,17-1 288 0 0,72-4 360 0 0,-42 6-3784 0 0,-51 0 1984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6:29.03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1 222 9472 0 0,'0'0'216'0'0,"3"-11"508"0"0,0 1-677 0 0,-4 7-57 0 0,0-1 118 0 0,1 3 10 0 0,0 1 1 0 0,0 0-1 0 0,0-1 1 0 0,0 1-1 0 0,1 0 0 0 0,-1-1 1 0 0,0 1-1 0 0,0 0 0 0 0,0-1 1 0 0,0 1-1 0 0,1 0 1 0 0,-1 0-1 0 0,0-1 0 0 0,0 1 1 0 0,1 0-1 0 0,-1 0 0 0 0,0-1 1 0 0,0 1-1 0 0,1 0 1 0 0,-1 0-1 0 0,0 0 0 0 0,1 0 1 0 0,-1-1-1 0 0,0 1 0 0 0,1 0 1 0 0,-1 0-1 0 0,0 0 1 0 0,1 0-1 0 0,-1 0 0 0 0,0 0 1 0 0,1 0-1 0 0,-1 0 0 0 0,1 0 1 0 0,-1 0-1 0 0,0 0 1 0 0,1 0-1 0 0,-1 0 0 0 0,0 0 1 0 0,1 0-1 0 0,-1 1 0 0 0,0-1 1 0 0,1 0-1 0 0,-1 0 1 0 0,0 0-1 0 0,0 0 0 0 0,1 1 1 0 0,-1-1-1 0 0,0 0 0 0 0,1 0 1 0 0,-1 0-1 0 0,0 1 1 0 0,0-1-1 0 0,0 0 0 0 0,1 1 1 0 0,-1-1-1 0 0,0 0 0 0 0,0 1 1 0 0,0-1-119 0 0,2 2 172 0 0,-1 0 0 0 0,1 0 0 0 0,-1 0 0 0 0,0 0 0 0 0,0 0 0 0 0,0 0 0 0 0,0 1 0 0 0,0 0-172 0 0,1 8 198 0 0,-1-8-137 0 0,-1 0-1 0 0,1 0 0 0 0,0 1 0 0 0,-1-1 1 0 0,2 0-1 0 0,-1 0 0 0 0,1 2-60 0 0,3 6 85 0 0,-1 0 0 0 0,0 0 0 0 0,-1 0 0 0 0,0 0 0 0 0,-1 1 0 0 0,-1-1 0 0 0,1 1 0 0 0,-2 0-1 0 0,0 2-84 0 0,0-11 14 0 0,0 0-1 0 0,0 0 1 0 0,-1-1-1 0 0,0 1 1 0 0,1 0-1 0 0,-1-1 1 0 0,0 1-1 0 0,-1 2-13 0 0,-3 6 16 0 0,3 1 131 0 0,2-12-145 0 0,0 0 0 0 0,0 1 0 0 0,0-1 1 0 0,0 0-1 0 0,0 0 0 0 0,0 0 0 0 0,0 0 0 0 0,0 0 0 0 0,0 0 0 0 0,0 0 0 0 0,0 0 0 0 0,0 0 0 0 0,0 0 0 0 0,0 0 0 0 0,0 0 0 0 0,0 0 0 0 0,0 0 0 0 0,0 0 0 0 0,0 0 0 0 0,0 0 0 0 0,0 0 0 0 0,0 1 0 0 0,0-1 1 0 0,0 0-1 0 0,0 0 0 0 0,0 0 0 0 0,0 0 0 0 0,0 0 0 0 0,0 0 0 0 0,0 0 0 0 0,0 0 0 0 0,0 0 0 0 0,0 0 0 0 0,1 0 0 0 0,-1 0 0 0 0,0 0 0 0 0,0 0 0 0 0,0 0 0 0 0,0 0 0 0 0,0 0 0 0 0,0 0 0 0 0,0 0 0 0 0,0 0 1 0 0,0 0-1 0 0,0 0 0 0 0,0 0 0 0 0,0 0 0 0 0,0 0 0 0 0,0 0 0 0 0,0 0 0 0 0,0 0 0 0 0,0 0 0 0 0,0 0 0 0 0,1 0 0 0 0,-1 0 0 0 0,0 0 0 0 0,0 0 0 0 0,0 0 0 0 0,0 0 0 0 0,0 0 0 0 0,0 0 0 0 0,0 0 1 0 0,0 0-1 0 0,0 0 0 0 0,0 0 0 0 0,0 0 0 0 0,0 0 0 0 0,0 0 0 0 0,0 0 0 0 0,0-1-2 0 0,1 1 2 0 0,-1-1 1 0 0,1 0 0 0 0,-1 0-1 0 0,1 0 1 0 0,-1 0-1 0 0,1 0 1 0 0,-1 0 0 0 0,1 1-1 0 0,-1-1 1 0 0,0 0-1 0 0,0 0 1 0 0,0 0-1 0 0,1 0 1 0 0,-1-1-3 0 0,-1-6-55 0 0,3-7-98 0 0,-1 3-53 0 0,-1 11 199 0 0,0 0 0 0 0,0 0 0 0 0,0 0 0 0 0,0 0 0 0 0,0 0 1 0 0,0 0-1 0 0,0 1 0 0 0,0-1 0 0 0,0 0 0 0 0,1 0 0 0 0,-1 0 1 0 0,0 0-1 0 0,1 0 0 0 0,-1 1 0 0 0,0-1 0 0 0,1 0 0 0 0,-1 0 0 0 0,1 0 1 0 0,0 1-1 0 0,-1-1 0 0 0,1 0 0 0 0,-1 1 0 0 0,1-1 0 0 0,0 0 7 0 0,10-6-31 0 0,0 1 0 0 0,10-5 31 0 0,-16 8-58 0 0,-3 3 22 0 0,0-1 0 0 0,1 0-1 0 0,-1 1 1 0 0,0-1 0 0 0,0 1-1 0 0,0 0 1 0 0,1 0 0 0 0,1 0 36 0 0,3 0-50 0 0,26-1-29 0 0,-25 1 60 0 0,0 0 0 0 0,0 0 0 0 0,-1-1-1 0 0,4 0 20 0 0,26-4 2 0 0,-28 4 42 0 0,0 0 0 0 0,0 0 0 0 0,-1-1 0 0 0,1 0 0 0 0,1-1-44 0 0,9-3 155 0 0,-14 5-135 0 0,0-1 1 0 0,0 1-1 0 0,0-1 0 0 0,0 0 0 0 0,0-1 1 0 0,0 1-1 0 0,-1-1 0 0 0,1 0 1 0 0,-1 0-1 0 0,0 0 0 0 0,1-1-20 0 0,5-7-6 0 0,-7 9 16 0 0,-1 0-1 0 0,0 0 1 0 0,1 0 0 0 0,-1-1-1 0 0,0 1 1 0 0,0-1-1 0 0,0 1 1 0 0,-1-1-1 0 0,1 0 1 0 0,-1 0 0 0 0,1 0-1 0 0,-1 0 1 0 0,0 0-1 0 0,0 0 1 0 0,0 0 0 0 0,-1 0-1 0 0,1 0 1 0 0,-1-1-1 0 0,1 0-9 0 0,-1 2-6 0 0,0 0 0 0 0,0-1 0 0 0,0 1 0 0 0,-1 0 0 0 0,1-1 0 0 0,-1 1 0 0 0,1 0 0 0 0,-1-1 0 0 0,0 1 0 0 0,1 0-1 0 0,-1 0 1 0 0,-1 0 0 0 0,1 0 0 0 0,0-1 6 0 0,0 2-10 0 0,0 1 0 0 0,0-1-1 0 0,0 0 1 0 0,0 0 0 0 0,0 0 0 0 0,0 1-1 0 0,0-1 1 0 0,-1 0 0 0 0,1 1 0 0 0,0-1-1 0 0,0 1 1 0 0,-1 0 0 0 0,1-1 0 0 0,0 1 0 0 0,-1 0-1 0 0,1 0 1 0 0,0 0 0 0 0,-1 0 0 0 0,1 0-1 0 0,0 0 1 0 0,-1 0 0 0 0,1 0 0 0 0,0 1-1 0 0,0-1 1 0 0,-1 0 10 0 0,-5 2 5 0 0,1 0 0 0 0,-1 0 0 0 0,0 1 0 0 0,1 0 0 0 0,-1 0 0 0 0,1 0 0 0 0,0 1 0 0 0,0 0 0 0 0,1 0-1 0 0,-1 0 1 0 0,1 1 0 0 0,0 0 0 0 0,0 0 0 0 0,0 0 0 0 0,1 1 0 0 0,-1 1-5 0 0,-3 4 117 0 0,1 0-1 0 0,1 0 1 0 0,-1 1 0 0 0,2 0-1 0 0,0 0 1 0 0,1 1-1 0 0,0-1 1 0 0,-1 6-117 0 0,-2 33 252 0 0,7-48-250 0 0,0 0-1 0 0,0 0 1 0 0,1 0-1 0 0,-1 0 1 0 0,1 0-1 0 0,0 0 1 0 0,0 0 0 0 0,0 0-1 0 0,0 0 1 0 0,0 0-1 0 0,1-1 1 0 0,-1 1-1 0 0,1 0 1 0 0,-1-1-1 0 0,1 1 1 0 0,0-1 0 0 0,0 0-1 0 0,1 0 1 0 0,-1 0-1 0 0,0 0 1 0 0,1 0-1 0 0,-1 0 1 0 0,1 0-2 0 0,0-1-138 0 0,1 1-1 0 0,-1-1 1 0 0,1 0-1 0 0,-1-1 1 0 0,1 1 0 0 0,-1-1-1 0 0,1 1 1 0 0,0-1-1 0 0,-1 0 1 0 0,4-1 138 0 0,23-3-3770 0 0,-14-1-2218 0 0</inkml:trace>
  <inkml:trace contextRef="#ctx0" brushRef="#br0" timeOffset="385.814">663 128 13416 0 0,'0'0'45'0'0,"0"0"1"0"0,1 0 0 0 0,-1 0 0 0 0,0-1-1 0 0,1 1 1 0 0,-1 0 0 0 0,0 0 0 0 0,1 0-1 0 0,-1-1 1 0 0,0 1 0 0 0,1 0 0 0 0,-1-1-1 0 0,0 1 1 0 0,0 0 0 0 0,1 0 0 0 0,-1-1 0 0 0,0 1-1 0 0,0 0 1 0 0,0-1 0 0 0,0 1 0 0 0,1-1-1 0 0,-1 1 1 0 0,0 0 0 0 0,0-1-46 0 0,0 1 21 0 0,-1-1-1 0 0,1 1 1 0 0,-1 0 0 0 0,1-1 0 0 0,-1 1-1 0 0,1 0 1 0 0,0-1 0 0 0,-1 1 0 0 0,1 0-1 0 0,-1 0 1 0 0,1 0 0 0 0,-1-1 0 0 0,1 1 0 0 0,-1 0-1 0 0,1 0 1 0 0,-1 0 0 0 0,0 0 0 0 0,0 0-21 0 0,1 0 11 0 0,0 0 0 0 0,-1 0 0 0 0,1-1 1 0 0,-1 1-1 0 0,1 0 0 0 0,-1 0 1 0 0,1 0-1 0 0,-1 0 0 0 0,1 0 0 0 0,-1 0 1 0 0,1 0-1 0 0,-1 0 0 0 0,1 1 1 0 0,0-1-1 0 0,-1 0 0 0 0,1 0 0 0 0,-1 0 1 0 0,1 0-1 0 0,-1 1 0 0 0,1-1 1 0 0,0 0-1 0 0,-1 0 0 0 0,1 1 0 0 0,0-1 1 0 0,-1 0-1 0 0,1 1 0 0 0,0-1 1 0 0,-1 0-12 0 0,0 2 110 0 0,-10 3 427 0 0,0 0-1 0 0,1 1 1 0 0,0 1-1 0 0,0-1 1 0 0,-9 9-537 0 0,14-11 78 0 0,1 1 1 0 0,-1-1-1 0 0,1 1 1 0 0,0 0-1 0 0,0 0 0 0 0,1 0 1 0 0,-1 0-1 0 0,1 1 1 0 0,1-1-1 0 0,-1 1 1 0 0,1 0-1 0 0,-1 3-78 0 0,2-7 2 0 0,0 0 0 0 0,0 1 0 0 0,1-1 0 0 0,-1 1 0 0 0,1-1 0 0 0,0 1-1 0 0,0-1 1 0 0,0 1 0 0 0,0-1 0 0 0,0 1 0 0 0,0-1 0 0 0,1 0 0 0 0,-1 1 0 0 0,1-1 0 0 0,0 1 0 0 0,0-1-1 0 0,0 0 1 0 0,0 1 0 0 0,0-1 0 0 0,0 0 0 0 0,0 0 0 0 0,1 0 0 0 0,-1 0 0 0 0,1 0 0 0 0,0 0 0 0 0,-1 0 0 0 0,1-1-1 0 0,2 2-1 0 0,0 1 0 0 0,0 0 0 0 0,1 0 0 0 0,-1 0 0 0 0,1-1 0 0 0,0 0 0 0 0,5 3 0 0 0,2-2 0 0 0,-8-4 5 0 0,-1 1 0 0 0,1 1 0 0 0,-1-1 0 0 0,1 0 0 0 0,-1 1-1 0 0,1 0 1 0 0,-1 0 0 0 0,0 0 0 0 0,2 1-5 0 0,2 2 40 0 0,-5-3-5 0 0,0-1 0 0 0,0 1-1 0 0,0-1 1 0 0,0 1 0 0 0,0 0-1 0 0,0 0 1 0 0,0 0 0 0 0,0 0-1 0 0,-1 0 1 0 0,1 0 0 0 0,-1 1-1 0 0,1-1 1 0 0,-1 1 0 0 0,1 1-35 0 0,-2-3 37 0 0,0 1 0 0 0,1-1 0 0 0,-1 0 1 0 0,0 1-1 0 0,0-1 0 0 0,0 1 1 0 0,0-1-1 0 0,0 0 0 0 0,0 1 0 0 0,-1-1 1 0 0,1 0-1 0 0,0 1 0 0 0,-1-1 1 0 0,1 0-1 0 0,-1 1 0 0 0,1-1 0 0 0,-1 0 1 0 0,1 0-1 0 0,-1 0 0 0 0,0 0 1 0 0,0 1-1 0 0,0-1 0 0 0,0 0 0 0 0,0 0 1 0 0,0 0-1 0 0,0-1 0 0 0,-1 2-37 0 0,-7 5 129 0 0,-1-1-1 0 0,-1 0 1 0 0,1 0-1 0 0,-1-1 1 0 0,-10 3-129 0 0,1 1-83 0 0,19-9 50 0 0,0 1 1 0 0,-1-1-1 0 0,1 1 0 0 0,-1-1 0 0 0,1 1 0 0 0,-1-1 0 0 0,1 0 0 0 0,-1 0 0 0 0,1 0 0 0 0,-1 0 1 0 0,1 0-1 0 0,-1 0 0 0 0,1 0 0 0 0,-1-1 0 0 0,1 1 0 0 0,0-1 0 0 0,-1 1 0 0 0,1-1 1 0 0,-1 1-1 0 0,1-1 0 0 0,-1 0 33 0 0,1 0-456 0 0,1-1 149 0 0,-1 0 0 0 0,1 0 0 0 0,0 0 1 0 0,0 0-1 0 0,0 1 0 0 0,0-1 0 0 0,1 0 1 0 0,-1 0-1 0 0,0 0 0 0 0,1 0 0 0 0,0 0 1 0 0,-1 1-1 0 0,1-2 307 0 0,7-6-1641 0 0</inkml:trace>
  <inkml:trace contextRef="#ctx0" brushRef="#br0" timeOffset="959.944">813 205 9008 0 0,'5'1'893'0'0,"-11"11"-285"0"0,4-9-319 0 0,0 0 0 0 0,0 1-1 0 0,0-1 1 0 0,0 0 0 0 0,-1 0-1 0 0,1 0 1 0 0,-1 0 0 0 0,0 0 0 0 0,-1 1-289 0 0,-42 39 2538 0 0,42-39-2364 0 0,0 1-1 0 0,0-1 0 0 0,1 1 1 0 0,0 0-1 0 0,-1 0 1 0 0,2 0-1 0 0,-1 0 0 0 0,0 0 1 0 0,1 1-1 0 0,0-1 1 0 0,1 1-1 0 0,-1 0 0 0 0,0 4-173 0 0,1-7 25 0 0,1 1 1 0 0,-1-1-1 0 0,1 0 0 0 0,0 0 0 0 0,0 1 0 0 0,0-1 0 0 0,0 0 0 0 0,1 1 0 0 0,0-1 1 0 0,-1 0-1 0 0,1 0 0 0 0,0 1 0 0 0,0-1 0 0 0,1 0 0 0 0,-1 0 0 0 0,1 0 1 0 0,-1 0-1 0 0,1-1 0 0 0,0 1 0 0 0,0 0 0 0 0,0-1 0 0 0,0 1 0 0 0,1-1 0 0 0,1 2-25 0 0,-1-3 24 0 0,0 1-1 0 0,1-1 1 0 0,-1 0 0 0 0,0 0-1 0 0,1 0 1 0 0,-1 0-1 0 0,0-1 1 0 0,1 0-1 0 0,-1 1 1 0 0,1-1-1 0 0,-1 0 1 0 0,1-1-1 0 0,-1 1 1 0 0,0-1-1 0 0,1 1 1 0 0,-1-1-1 0 0,3-1-23 0 0,0-2 61 0 0,0 0 0 0 0,0 0 0 0 0,0-1-1 0 0,-1 0 1 0 0,1 0 0 0 0,-1-1 0 0 0,0 1-1 0 0,-1-1 1 0 0,1 0 0 0 0,-1 0 0 0 0,0-1-1 0 0,-1 1 1 0 0,0-1 0 0 0,0 0 0 0 0,0 0-1 0 0,-1 0 1 0 0,0 0 0 0 0,0-1-61 0 0,1 0-15 0 0,0 1 1 0 0,1-1-1 0 0,-1 1 1 0 0,2 0-1 0 0,-1 0 0 0 0,1 1 1 0 0,0-1-1 0 0,0 1 1 0 0,0 0-1 0 0,1 1 1 0 0,6-6 14 0 0,-11 10-19 0 0,1 0 1 0 0,-1 0-1 0 0,1 1 0 0 0,-1-1 1 0 0,1 0-1 0 0,-1 0 0 0 0,1 1 1 0 0,-1-1-1 0 0,1 1 1 0 0,-1-1-1 0 0,1 1 0 0 0,0 0 1 0 0,-1 0-1 0 0,1 0 1 0 0,0 0-1 0 0,-1 0 0 0 0,1 0 1 0 0,0 0-1 0 0,-1 0 0 0 0,1 1 1 0 0,-1-1-1 0 0,1 1 1 0 0,0-1-1 0 0,-1 1 0 0 0,1-1 1 0 0,0 2 18 0 0,7 3 14 0 0,-7-4-13 0 0,0 0 1 0 0,0 1-1 0 0,0-1 0 0 0,0 0 0 0 0,0 1 1 0 0,0-1-1 0 0,0 1 0 0 0,-1 0 0 0 0,1 0 1 0 0,0 0-1 0 0,0 1-1 0 0,3 5 93 0 0,-1-1 1 0 0,0 1 0 0 0,-1 0-1 0 0,0 0 1 0 0,0 1-1 0 0,0-1 1 0 0,-1 0 0 0 0,0 1-1 0 0,-1 0 1 0 0,0 6-94 0 0,-1-11 57 0 0,0 1 0 0 0,0 0 0 0 0,-1-1 0 0 0,0 1 0 0 0,0 0 0 0 0,0-1-1 0 0,-1 1 1 0 0,1-1 0 0 0,-1 0 0 0 0,0 1 0 0 0,-2 2-57 0 0,4-7 10 0 0,0 1 1 0 0,0-1-1 0 0,0 0 0 0 0,0 0 0 0 0,0 0 0 0 0,-1 0 0 0 0,1 1 0 0 0,0-1 0 0 0,0 0 1 0 0,0 0-1 0 0,0 0 0 0 0,0 0 0 0 0,0 0 0 0 0,0 1 0 0 0,-1-1 0 0 0,1 0 0 0 0,0 0 1 0 0,0 0-1 0 0,0 0 0 0 0,0 0 0 0 0,0 0 0 0 0,-1 0 0 0 0,1 0 0 0 0,0 1 0 0 0,0-1 0 0 0,0 0 1 0 0,0 0-1 0 0,-1 0 0 0 0,1 0 0 0 0,0 0 0 0 0,0 0 0 0 0,0 0 0 0 0,-1 0 0 0 0,1 0 1 0 0,0 0-1 0 0,0 0 0 0 0,0 0 0 0 0,0 0 0 0 0,-1-1 0 0 0,1 1 0 0 0,0 0 0 0 0,0 0 0 0 0,0 0-10 0 0,-5-8 156 0 0,1-11-117 0 0,4 13-66 0 0,0-1-1 0 0,0 1 1 0 0,1-1 0 0 0,0 1 0 0 0,1-1 0 0 0,-1 1 0 0 0,1 0-1 0 0,1-1 1 0 0,-1 1 0 0 0,1 0 0 0 0,0 0 0 0 0,0 1 0 0 0,1-1 0 0 0,-1 1-1 0 0,1-1 1 0 0,0 1 0 0 0,1 0 0 0 0,0 1 0 0 0,-1-1 0 0 0,1 1-1 0 0,1 0 1 0 0,1-1 27 0 0,-4 3-11 0 0,-1 1 0 0 0,0 0 0 0 0,0 0 0 0 0,1 0 0 0 0,-1 0 1 0 0,1 0-1 0 0,-1 0 0 0 0,0 1 0 0 0,1-1 11 0 0,3 1-15 0 0,0 0 1 0 0,0 0 0 0 0,0 0 0 0 0,0 0 0 0 0,0 1-1 0 0,1 0 15 0 0,-4 0 18 0 0,0 0-1 0 0,0 0 1 0 0,0 0-1 0 0,0 0 1 0 0,0 1-1 0 0,0-1 1 0 0,-1 1-1 0 0,1 0 0 0 0,0-1 1 0 0,-1 1-1 0 0,1 0 1 0 0,-1 1-1 0 0,1-1 1 0 0,-1 0-1 0 0,0 1 1 0 0,0-1-1 0 0,0 1-17 0 0,3 5 52 0 0,-1 0 0 0 0,1 0 0 0 0,-1 0-1 0 0,0 0 1 0 0,0 5-52 0 0,11 23 431 0 0,-4-23-1951 0 0,3-1-5222 0 0,-10-9 898 0 0</inkml:trace>
  <inkml:trace contextRef="#ctx0" brushRef="#br0" timeOffset="1701.84">1530 150 13072 0 0,'0'0'382'0'0,"0"0"0"0"0,-16 9 398 0 0,2-1-84 0 0,0 1 1 0 0,1 1-1 0 0,0 0 1 0 0,1 0 0 0 0,0 2-1 0 0,0-1 1 0 0,1 2 0 0 0,-4 5-697 0 0,9-9 77 0 0,0 0 0 0 0,0 0 0 0 0,1 0 0 0 0,0 0 0 0 0,1 1 0 0 0,0 0 0 0 0,-1 4-77 0 0,3-6 16 0 0,0 1 0 0 0,0-1 0 0 0,1 1 0 0 0,0 0-1 0 0,1 6-15 0 0,0-15 2 0 0,0 0-1 0 0,0 1 0 0 0,0-1 1 0 0,0 0-1 0 0,0 1 0 0 0,0-1 1 0 0,0 0-1 0 0,1 0 0 0 0,-1 1 1 0 0,0-1-1 0 0,0 0 0 0 0,0 0 1 0 0,0 1-1 0 0,1-1 0 0 0,-1 0 1 0 0,0 0-1 0 0,0 0 0 0 0,1 0 1 0 0,-1 1-1 0 0,0-1 0 0 0,0 0 1 0 0,1 0-1 0 0,-1 0 0 0 0,0 0 0 0 0,0 0 1 0 0,1 1-1 0 0,-1-1 0 0 0,0 0 1 0 0,1 0-1 0 0,-1 0 0 0 0,0 0 1 0 0,0 0-1 0 0,1 0 0 0 0,-1 0 1 0 0,0 0-1 0 0,1 0 0 0 0,-1 0 1 0 0,0 0-1 0 0,0-1 0 0 0,1 1 1 0 0,-1 0-1 0 0,0 0 0 0 0,1 0 1 0 0,-1 0-1 0 0,0 0 0 0 0,0 0 1 0 0,1-1-1 0 0,-1 1 0 0 0,0 0 1 0 0,0 0-1 0 0,0 0 0 0 0,1-1 1 0 0,-1 1-1 0 0,0 0 0 0 0,0 0 1 0 0,0-1-2 0 0,1 1 5 0 0,3-3 18 0 0,1 0 0 0 0,-1 0 0 0 0,0 0-1 0 0,0 0 1 0 0,-1-1 0 0 0,1 0 0 0 0,-1 0 0 0 0,2-2-23 0 0,24-38-12 0 0,-7 10 31 0 0,-14 23 127 0 0,-4 5-141 0 0,0 0 1 0 0,1 0-1 0 0,-1 0 0 0 0,2 1 1 0 0,1-2-6 0 0,-6 6-7 0 0,1 0 1 0 0,-1 0-1 0 0,1-1 1 0 0,0 1-1 0 0,0 1 1 0 0,-1-1-1 0 0,1 0 1 0 0,0 0-1 0 0,0 1 1 0 0,0-1 0 0 0,0 1-1 0 0,0-1 1 0 0,0 1-1 0 0,0 0 1 0 0,0 0-1 0 0,0 0 1 0 0,0 0-1 0 0,0 0 1 0 0,0 0-1 0 0,0 0 1 0 0,1 1 6 0 0,0 0 8 0 0,0 1-1 0 0,0-1 1 0 0,-1 1-1 0 0,1 0 1 0 0,-1 0 0 0 0,1 0-1 0 0,-1 0 1 0 0,0 0-1 0 0,0 0 1 0 0,0 1 0 0 0,0-1-1 0 0,0 1 1 0 0,-1-1 0 0 0,1 1-1 0 0,-1 0 1 0 0,1 0-1 0 0,0 2-7 0 0,7 11 156 0 0,30 59 212 0 0,-33-59-260 0 0,-5-15-91 0 0,-1 1-1 0 0,0 0 1 0 0,1 0-1 0 0,0 0 1 0 0,-1-1-1 0 0,1 1 0 0 0,0 0 1 0 0,0-1-1 0 0,0 1-16 0 0,8 5 292 0 0,-8-7-286 0 0,-1 0 0 0 0,0 0 0 0 0,1 0 0 0 0,-1 0 0 0 0,0 0 0 0 0,0 0 1 0 0,1 0-1 0 0,-1 0 0 0 0,0 0 0 0 0,1 0 0 0 0,-1 0 0 0 0,0-1 0 0 0,0 1 0 0 0,1 0 1 0 0,-1 0-1 0 0,0 0 0 0 0,0-1 0 0 0,1 1 0 0 0,-1 0 0 0 0,0 0 0 0 0,0-1 0 0 0,0 1 1 0 0,1 0-1 0 0,-1 0 0 0 0,0-1 0 0 0,0 1 0 0 0,0 0 0 0 0,0-1 0 0 0,0 1 1 0 0,0 0-1 0 0,0-1 0 0 0,1 1 0 0 0,-1 0 0 0 0,0-1 0 0 0,0 1 0 0 0,0 0-6 0 0,5-19 209 0 0,0 2-155 0 0,1-1 1 0 0,2-3-55 0 0,5-21-430 0 0,-10 37 381 0 0,9-17-224 0 0,-11 21 264 0 0,-1 1 0 0 0,1-1 0 0 0,-1 1 0 0 0,1-1 0 0 0,0 0 0 0 0,-1 1 0 0 0,1 0 0 0 0,0-1 0 0 0,-1 1 0 0 0,1-1 0 0 0,0 1 0 0 0,-1 0 0 0 0,1 0 0 0 0,0-1 0 0 0,0 1 0 0 0,0 0 0 0 0,-1 0 1 0 0,1 0-1 0 0,0 0 0 0 0,0 0 0 0 0,0 0 0 0 0,-1 0 0 0 0,1 0 0 0 0,0 0 0 0 0,0 0 0 0 0,-1 0 0 0 0,1 1 0 0 0,1-1 9 0 0,1 2 0 0 0,0-1-1 0 0,1 1 0 0 0,-1 0 1 0 0,0 0-1 0 0,0 0 1 0 0,0 1-1 0 0,0-1 1 0 0,0 1-1 0 0,0-1 1 0 0,0 3 0 0 0,23 30 375 0 0,-21-27-228 0 0,11 24 429 0 0,-6-8-161 0 0,-1-2 122 0 0,-9-22-434 0 0,0 0-6 0 0,0 0-1 0 0,1 1 0 0 0,11 4-41 0 0,-12-5-57 0 0,0 0 1 0 0,1 0-1 0 0,-1 0 1 0 0,0 0 0 0 0,0 0-1 0 0,1 0 1 0 0,-1 0-1 0 0,0 0 1 0 0,0 0-1 0 0,1-1 1 0 0,-1 1 0 0 0,0 0-1 0 0,0 0 1 0 0,1 0-1 0 0,-1 0 1 0 0,0 0-1 0 0,0-1 1 0 0,0 1 0 0 0,1 0-1 0 0,-1 0 1 0 0,0 0-1 0 0,0 0 1 0 0,0-1 0 0 0,0 1-1 0 0,0 0 1 0 0,1 0-1 0 0,-1-1 2 0 0,5-11-36 0 0,-4 10-107 0 0,-1-1 0 0 0,1 1 0 0 0,0 0 0 0 0,0 0-1 0 0,0 0 1 0 0,0 0 0 0 0,1 1 0 0 0,-1-1 0 0 0,0 0-1 0 0,2-1 144 0 0,3-7-1089 0 0,1 0-4004 0 0,-4 7-1000 0 0</inkml:trace>
  <inkml:trace contextRef="#ctx0" brushRef="#br0" timeOffset="2147.969">1808 322 7976 0 0,'0'0'38'0'0,"0"1"1"0"0,1-1 0 0 0,-1 0-1 0 0,0 1 1 0 0,1-1 0 0 0,-1 0-1 0 0,0 1 1 0 0,1-1 0 0 0,-1 0-1 0 0,1 1 1 0 0,-1-1 0 0 0,1 0-1 0 0,-1 0 1 0 0,1 0 0 0 0,-1 0-1 0 0,1 1 1 0 0,-1-1 0 0 0,1 0-1 0 0,-1 0 1 0 0,1 0 0 0 0,-1 0-1 0 0,1 0 1 0 0,-1 0 0 0 0,1 0-1 0 0,-1 0 1 0 0,1 0 0 0 0,-1-1-1 0 0,1 1 1 0 0,-1 0-39 0 0,1-1 198 0 0,1 0 1 0 0,-1 1-1 0 0,0-1 1 0 0,0 0-1 0 0,0 0 0 0 0,0-1 1 0 0,0 1-1 0 0,0 0 1 0 0,0 0-1 0 0,0-2-198 0 0,11-12 2780 0 0,0 0 1 0 0,11-11-2781 0 0,-2 5 1212 0 0,1 3-345 0 0,-6 6-361 0 0,-13 11-434 0 0,-1 0-1 0 0,0 1 0 0 0,0-1 1 0 0,1 0-1 0 0,-1 1 0 0 0,0 0 1 0 0,1 0-1 0 0,-1-1 0 0 0,0 1 1 0 0,1 1-1 0 0,-1-1 0 0 0,2 1-71 0 0,-3-1 123 0 0,1 1-88 0 0,0 0 0 0 0,-1 0 0 0 0,1 0 0 0 0,-1 1 0 0 0,0-1 0 0 0,1 0 0 0 0,-1 1 0 0 0,0-1 0 0 0,0 1 0 0 0,0-1 0 0 0,0 1 0 0 0,0 0 0 0 0,0-1 0 0 0,0 1 0 0 0,-1 0-1 0 0,1 1-34 0 0,7 32 398 0 0,-4-16-194 0 0,-1-6-102 0 0,-2-8-72 0 0,0 0 0 0 0,1 1 0 0 0,-1-1 0 0 0,1 0 0 0 0,0 0 0 0 0,1 0 0 0 0,-1 0 0 0 0,1 0 0 0 0,0 0 0 0 0,0-1 0 0 0,3 3-30 0 0,-5-5-10 0 0,1 0 0 0 0,-1 0-1 0 0,1-1 1 0 0,0 1 0 0 0,-1-1-1 0 0,1 0 1 0 0,0 1 0 0 0,0-1-1 0 0,1 1 11 0 0,-1-2-114 0 0,-1 0-1 0 0,0 0 0 0 0,0 1 0 0 0,0-1 0 0 0,1 0 1 0 0,-1 0-1 0 0,0 0 0 0 0,0 0 0 0 0,0-1 0 0 0,1 1 0 0 0,-1 0 1 0 0,0 0-1 0 0,0-1 0 0 0,0 1 0 0 0,0-1 0 0 0,0 1 1 0 0,0-1-1 0 0,0 1 0 0 0,0-1 0 0 0,1 0 115 0 0,8-5-2311 0 0,-1 1-4052 0 0</inkml:trace>
  <inkml:trace contextRef="#ctx0" brushRef="#br0" timeOffset="2590.627">2294 130 14888 0 0,'0'0'332'0'0,"-13"9"823"0"0,-6 2-552 0 0,1 1 0 0 0,0 0 0 0 0,-2 4-603 0 0,-1-1 923 0 0,18-12-799 0 0,-1 1 0 0 0,1-1 0 0 0,0 1 0 0 0,0-1 0 0 0,0 1-1 0 0,1 0 1 0 0,-1 0 0 0 0,1 0 0 0 0,0 0 0 0 0,0 1 0 0 0,1-1 0 0 0,-1 0-1 0 0,1 1 1 0 0,0-1 0 0 0,0 1 0 0 0,0 0 0 0 0,1 1-124 0 0,-1-4 9 0 0,5 9 58 0 0,-3-9-25 0 0,0 1-14 0 0,8 8 52 0 0,-8-9-69 0 0,1-1-1 0 0,0 1 0 0 0,0-1 1 0 0,0 1-1 0 0,0-1 0 0 0,0 0 1 0 0,0 0-1 0 0,1 1 0 0 0,-1-2 1 0 0,0 1-1 0 0,1 0-10 0 0,4 2 33 0 0,-1 0-12 0 0,0-1-1 0 0,1 0 1 0 0,-1 0 0 0 0,1-1-1 0 0,-1 0 1 0 0,1 0 0 0 0,-1 0-1 0 0,1-1 1 0 0,-1 0-1 0 0,1 0 1 0 0,-1-1 0 0 0,1 1-1 0 0,3-2-20 0 0,6-2 48 0 0,1 0-1 0 0,-1-1 0 0 0,0-1 0 0 0,9-4-47 0 0,-11 3-77 0 0,0 0-1 0 0,-1 0 0 0 0,0-1 0 0 0,-1-1 0 0 0,0 0 1 0 0,5-6 77 0 0,-10 9-70 0 0,-1-1 0 0 0,0 1 0 0 0,0-1 0 0 0,0-1 0 0 0,-1 1 0 0 0,0-1 0 0 0,-1 1 0 0 0,0-2 0 0 0,0 1 0 0 0,-1 0 0 0 0,2-4 70 0 0,-5 9-50 0 0,0 3 98 0 0,0 0 18 0 0,-4 0-50 0 0,1 0 0 0 0,0 0 1 0 0,-1 0-1 0 0,1 0 0 0 0,-1 1 0 0 0,1 0 0 0 0,-1-1 0 0 0,1 1 0 0 0,0 1 0 0 0,0-1 0 0 0,-1 0 0 0 0,1 1 0 0 0,0-1 0 0 0,0 1 0 0 0,0 0 0 0 0,1 0 0 0 0,-1 0 1 0 0,0 1-1 0 0,1-1 0 0 0,-1 1 0 0 0,1 0-16 0 0,-3 2 50 0 0,0 1 0 0 0,1 1 0 0 0,-1-1 1 0 0,2 0-1 0 0,-1 1 0 0 0,1 0 0 0 0,0 0 0 0 0,0 0 1 0 0,0 2-51 0 0,3-7 12 0 0,-1 1 0 0 0,1-1 0 0 0,0 0 0 0 0,-1 0 0 0 0,1 0 0 0 0,0 0 0 0 0,1 1 0 0 0,-1-1 0 0 0,0 0 0 0 0,1 0 0 0 0,-1 0 0 0 0,1 0 0 0 0,-1 0 0 0 0,1 0 0 0 0,0 0 0 0 0,0 0 0 0 0,0 0 0 0 0,0 0 0 0 0,0 0 1 0 0,1 0-1 0 0,-1-1 0 0 0,0 1 0 0 0,1 0-12 0 0,1 1 23 0 0,0 0 0 0 0,1 0 0 0 0,-1 0 0 0 0,1-1-1 0 0,-1 1 1 0 0,1-1 0 0 0,0 0 0 0 0,0 0 0 0 0,0 0 0 0 0,3 0-23 0 0,5 2 38 0 0,0-1-1 0 0,1-1 0 0 0,-1 0 0 0 0,0-1 0 0 0,1 0 1 0 0,-1-1-1 0 0,3 0-37 0 0,29-5-6255 0 0,-17-1-694 0 0</inkml:trace>
  <inkml:trace contextRef="#ctx0" brushRef="#br0" timeOffset="11494.279">3380 222 8808 0 0,'0'0'197'0'0,"-6"-3"264"0"0,6 3-448 0 0,-1 0 0 0 0,1-1 0 0 0,-1 1 0 0 0,1 0 0 0 0,-1-1 0 0 0,1 1 0 0 0,-1-1 0 0 0,1 1 0 0 0,-1-1-1 0 0,1 1 1 0 0,0-1 0 0 0,-1 1 0 0 0,1-1 0 0 0,0 1 0 0 0,0-1 0 0 0,-1 1 0 0 0,1-1 0 0 0,0 1 0 0 0,0-1-1 0 0,0 0 1 0 0,0 0-13 0 0,-3-4 824 0 0,-4-7 1980 0 0,6 11-2495 0 0,1-1 1 0 0,-1 0-1 0 0,0 1 0 0 0,0-1 1 0 0,0 1-1 0 0,0 0 0 0 0,0-1 1 0 0,0 1-1 0 0,-2-1-309 0 0,0-1 941 0 0,2 2-853 0 0,0 1 1 0 0,0-1-1 0 0,0 0 0 0 0,0 0 1 0 0,0 1-1 0 0,0-1 0 0 0,0 0 1 0 0,0 1-1 0 0,0-1 0 0 0,-1 1 1 0 0,1 0-1 0 0,0-1 0 0 0,0 1 1 0 0,0 0-1 0 0,0 0 0 0 0,-1-1 1 0 0,1 1-1 0 0,0 0 0 0 0,0 0 1 0 0,-1 0-1 0 0,1 1 0 0 0,0-1 1 0 0,0 0-1 0 0,0 0 0 0 0,-1 1 1 0 0,1-1-1 0 0,0 0 0 0 0,0 1 1 0 0,0-1-1 0 0,0 1 0 0 0,0 0 1 0 0,0-1-89 0 0,-4 3 46 0 0,-6 4 29 0 0,0 0 1 0 0,0 1 0 0 0,1 0-1 0 0,-1 1 1 0 0,1 1-76 0 0,4-4 33 0 0,-7 7 70 0 0,2 1 1 0 0,-5 6-104 0 0,15-18 8 0 0,0 0 1 0 0,0-1-1 0 0,0 1 1 0 0,1 0-1 0 0,-1 0 1 0 0,0 0-1 0 0,1 0 1 0 0,-1 1-9 0 0,1-1 1 0 0,0 0 0 0 0,-1 0 0 0 0,1-1 0 0 0,-1 1 0 0 0,0 0 0 0 0,0 0 0 0 0,1-1 0 0 0,-1 1 0 0 0,-1 1-1 0 0,0 0 18 0 0,-1 1 1 0 0,1 0-1 0 0,0 0 0 0 0,1 0 0 0 0,-1 0 1 0 0,1 0-1 0 0,-1 5-18 0 0,1 4 54 0 0,3-9-64 0 0,-1-3 5 0 0,0 2-41 0 0,1 0 1 0 0,0 1 0 0 0,0-1-1 0 0,0 0 1 0 0,0-1-1 0 0,0 1 1 0 0,0 0 0 0 0,1 0-1 0 0,-1-1 1 0 0,1 0 0 0 0,0 1-1 0 0,0-1 1 0 0,0 0-1 0 0,0 0 1 0 0,0-1 0 0 0,0 1-1 0 0,0-1 1 0 0,1 1-1 0 0,-1-1 1 0 0,1 0 0 0 0,-1 0-1 0 0,1-1 1 0 0,-1 1 0 0 0,1-1-1 0 0,-1 1 1 0 0,1-1-1 0 0,1-1 46 0 0,9-1-651 0 0,-1-1 1 0 0,1-1-1 0 0,-1 0 0 0 0,0-1 0 0 0,0-1 0 0 0,0 0 0 0 0,-1 0 0 0 0,0-1 0 0 0,0-1 0 0 0,7-6 651 0 0,8-9-947 0 0,-2 0 0 0 0,0-3 947 0 0,-23 25 147 0 0,-1-1 1 0 0,1 0 0 0 0,-1 0-1 0 0,0 0 1 0 0,0 0-1 0 0,0 0 1 0 0,0-1 0 0 0,0 1-1 0 0,0 0 1 0 0,-1 0 0 0 0,1-1-148 0 0,-1 3 98 0 0,-1-1 1 0 0,1 1 0 0 0,0 0 0 0 0,-1 0 0 0 0,1-1-1 0 0,-1 1 1 0 0,1 0 0 0 0,0 0 0 0 0,-1 0-1 0 0,1-1 1 0 0,-1 1 0 0 0,1 0 0 0 0,0 0 0 0 0,-1 0-1 0 0,1 0 1 0 0,-1 0 0 0 0,1 0 0 0 0,-1 0 0 0 0,1 0-1 0 0,-1 0 1 0 0,1 0 0 0 0,0 0 0 0 0,-1 0-99 0 0,-11 1 832 0 0,7 0-725 0 0,0 0 1 0 0,0 1-1 0 0,1 0 1 0 0,-1 0 0 0 0,1 0-1 0 0,-1 0 1 0 0,1 1-1 0 0,0 0 1 0 0,0 0-1 0 0,0 0 1 0 0,0 0 0 0 0,-2 3-108 0 0,-3 3 58 0 0,0 1 0 0 0,1 0 0 0 0,0 1 0 0 0,-2 3-58 0 0,9-12-5 0 0,-3 3 23 0 0,1 1-1 0 0,0-1 0 0 0,0 1 0 0 0,-1 4-17 0 0,0 0 22 0 0,3-7-9 0 0,2 9 28 0 0,0-11-26 0 0,-1 0 0 0 0,1-1-1 0 0,-1 1 1 0 0,1 0 0 0 0,-1-1-1 0 0,1 1 1 0 0,-1-1-1 0 0,1 1 1 0 0,-1-1 0 0 0,1 1-1 0 0,0-1 1 0 0,-1 1 0 0 0,1-1-1 0 0,0 1 1 0 0,-1-1-1 0 0,1 0 1 0 0,0 0 0 0 0,0 1-1 0 0,-1-1 1 0 0,1 0 0 0 0,0 0-1 0 0,0 0 1 0 0,-1 0-1 0 0,2 0-14 0 0,18 3 301 0 0,-17-4-265 0 0,-1 0-1 0 0,1 1 1 0 0,-1-1-1 0 0,1 0 0 0 0,-1-1 1 0 0,0 1-1 0 0,1 0 1 0 0,-1-1-1 0 0,0 1 0 0 0,0-1 1 0 0,0 0-1 0 0,0 0 1 0 0,0 1-1 0 0,-1-1 0 0 0,1-1 1 0 0,1-1-36 0 0,7-7 144 0 0,-1 3-67 0 0,-1-1 0 0 0,-1 0 0 0 0,1 0 0 0 0,-1-1 0 0 0,1-3-77 0 0,35-54 395 0 0,-41 64-386 0 0,0 0-1 0 0,0 0 1 0 0,0 0 0 0 0,1 0-1 0 0,-1 0 1 0 0,1 1 0 0 0,0-1-1 0 0,-1 1 1 0 0,1-1-1 0 0,0 1 1 0 0,1 0 0 0 0,-1 0-1 0 0,0 1 1 0 0,1-1 0 0 0,-1 1-1 0 0,1-1 1 0 0,-1 1-1 0 0,1 0 1 0 0,0 0 0 0 0,-1 1-1 0 0,3-1-8 0 0,-5 1 0 0 0,1 0 0 0 0,-1 0 0 0 0,0 0 0 0 0,0 0 0 0 0,1 0 0 0 0,-1 1-1 0 0,0-1 1 0 0,0 0 0 0 0,1 1 0 0 0,-1-1 0 0 0,0 1 0 0 0,0-1 0 0 0,0 1-1 0 0,0 0 1 0 0,0-1 0 0 0,0 1 0 0 0,1 1 0 0 0,2 0-10 0 0,0 1 5 0 0,0-1 0 0 0,0 0 0 0 0,-1 1 0 0 0,1 0 0 0 0,-1 0 1 0 0,1 0-1 0 0,-1 0 0 0 0,0 1 0 0 0,0-1 0 0 0,0 1 0 0 0,1 3 5 0 0,0-1-6 0 0,4 8 13 0 0,0 0-1 0 0,-1 1 0 0 0,-1 0 1 0 0,-1 0-1 0 0,0 1 0 0 0,0 2-6 0 0,-2-6 36 0 0,3 22 250 0 0,-7-26-60 0 0,-2-9 134 0 0,-1-13-122 0 0,2 5-238 0 0,0 0 0 0 0,1 1 0 0 0,1-1 0 0 0,-1 0 0 0 0,1 0 0 0 0,1 0 0 0 0,0 0 0 0 0,0 0 0 0 0,1-1 0 0 0,0 1-18 0 0,1 1-1 0 0,0-1 0 0 0,1 0 0 0 0,-1 1 0 0 0,3-3 19 0 0,-4 8-5 0 0,-1 0 0 0 0,1 1-1 0 0,0-1 1 0 0,-1 1-1 0 0,1 0 1 0 0,0-1-1 0 0,1 1 1 0 0,-1 0-1 0 0,0 0 1 0 0,0 0 0 0 0,1 1-1 0 0,0-1 1 0 0,-1 1-1 0 0,1-1 1 0 0,0 1-1 0 0,-1 0 1 0 0,1 0-1 0 0,2-1 6 0 0,0 1 0 0 0,0 0 0 0 0,0 1 0 0 0,1-1 0 0 0,-1 1 0 0 0,0 0 0 0 0,1 0 0 0 0,-1 1 0 0 0,0 0 0 0 0,1 0 0 0 0,-1 0 0 0 0,0 0 0 0 0,0 1 0 0 0,0 0 0 0 0,0 0 0 0 0,0 0 0 0 0,-1 0 0 0 0,1 1 0 0 0,-1 0 0 0 0,1 0 0 0 0,-1 0 0 0 0,1 1 0 0 0,4 4-4 0 0,-2-2 35 0 0,-1-1-1 0 0,1 1 0 0 0,-2 0 0 0 0,1 1 0 0 0,0 0-30 0 0,5 5 50 0 0,-9-10-49 0 0,0 1-1 0 0,0-1 1 0 0,0 0-1 0 0,0 1 1 0 0,0-1-1 0 0,1 3 0 0 0,8 9 423 0 0,-4-7-1385 0 0,-1 2-4560 0 0,-4-4-920 0 0</inkml:trace>
  <inkml:trace contextRef="#ctx0" brushRef="#br0" timeOffset="12033.913">4288 136 14112 0 0,'0'0'322'0'0,"0"0"45"0"0,0 0 17 0 0,0 0-45 0 0,-1 3 258 0 0,-4 6-43 0 0,-24 12 2162 0 0,-26 15-2716 0 0,24-17 472 0 0,-20 18-472 0 0,44-31 35 0 0,3-4-22 0 0,1 1 0 0 0,0 0-1 0 0,0-1 1 0 0,0 1-1 0 0,0 0 1 0 0,0 1-1 0 0,0-1 1 0 0,1 0 0 0 0,0 1-1 0 0,-1 0 1 0 0,1 0-13 0 0,1-2 8 0 0,0-1-1 0 0,0 1 1 0 0,0 0 0 0 0,0 0 0 0 0,-1-1-1 0 0,1 1 1 0 0,0-1 0 0 0,-1 1 0 0 0,-1 0-8 0 0,2-1 0 0 0,0 0-1 0 0,0 0 1 0 0,0 0 0 0 0,0 0 0 0 0,0 0 0 0 0,0 0 0 0 0,1 0-1 0 0,-1 0 1 0 0,0 0 0 0 0,0 0 0 0 0,1 0 0 0 0,-1 1 0 0 0,1-1 0 0 0,-1 0-1 0 0,1 1 1 0 0,0-1 0 0 0,-1 0 0 0 0,1 1 0 0 0,0-1 0 0 0,0 0-1 0 0,0 1 1 0 0,0 0 0 0 0,0 1 0 0 0,0-1 0 0 0,-1 1 0 0 0,1-1 0 0 0,-1 0 0 0 0,1 1 0 0 0,-1-1 0 0 0,0 0 0 0 0,0 1 0 0 0,0-1 0 0 0,1-1 2 0 0,0 0-1 0 0,0-1 0 0 0,0 1 1 0 0,-1 0-1 0 0,1-1 0 0 0,0 1 1 0 0,0 0-1 0 0,0-1 0 0 0,1 1 1 0 0,-1-1-1 0 0,0 1 0 0 0,0 0 1 0 0,0-1-1 0 0,0 1 0 0 0,1 0 1 0 0,-1-1-1 0 0,0 1 0 0 0,0-1 1 0 0,1 1-1 0 0,-1-1 0 0 0,1 1 1 0 0,-1-1-1 0 0,0 1 0 0 0,1-1 1 0 0,-1 1-1 0 0,1-1 1 0 0,-1 0-1 0 0,1 1 0 0 0,-1-1 1 0 0,1 1-1 0 0,-1-1 0 0 0,1 0-1 0 0,19 10 101 0 0,-15-9-76 0 0,-1-1-1 0 0,1 1 0 0 0,0-1 1 0 0,-1 0-1 0 0,1-1 0 0 0,-1 1 1 0 0,1-1-1 0 0,0 0 0 0 0,-1 0 1 0 0,0-1-1 0 0,1 1 0 0 0,-1-1 1 0 0,0 0-1 0 0,1 0 0 0 0,-1 0 1 0 0,1-2-25 0 0,7-5 25 0 0,-1-1 1 0 0,0-1 0 0 0,-1 0-1 0 0,0 0 1 0 0,0-1 0 0 0,-1 0 0 0 0,-1-1-1 0 0,0 0 1 0 0,-1 0 0 0 0,0-1-1 0 0,0-3-25 0 0,2-9 39 0 0,-1-1 1 0 0,-1 0-1 0 0,0-8-39 0 0,-5 24 2 0 0,-1 0 0 0 0,0 0 0 0 0,-1 0 0 0 0,0 0 0 0 0,0-1-2 0 0,-1-6 34 0 0,1 16-26 0 0,1-1 0 0 0,-1 0-1 0 0,-1 1 1 0 0,1-1 0 0 0,0 1 0 0 0,-1-1 0 0 0,1 1-1 0 0,-1-1 1 0 0,0 1 0 0 0,1-1 0 0 0,-1 1-1 0 0,-1 0 1 0 0,1-1 0 0 0,-1 0-8 0 0,2 2 72 0 0,-7 10 9 0 0,5-5-81 0 0,0 1 0 0 0,1-1 0 0 0,-1 0 0 0 0,1 1 0 0 0,0-1 0 0 0,0 1 0 0 0,0-1 0 0 0,1 1 0 0 0,0 0 0 0 0,0 1 0 0 0,4 51 0 0 0,1-8 0 0 0,-4-34 1 0 0,1 0 0 0 0,0 0 0 0 0,1 0 1 0 0,1 0-1 0 0,0-1 0 0 0,4 8-1 0 0,-5-13 4 0 0,2 9 48 0 0,-4-13-31 0 0,0-1 0 0 0,0 0 0 0 0,0 1 1 0 0,1-1-1 0 0,0 0 0 0 0,2 4-21 0 0,4 7 62 0 0,-7-12-44 0 0,0-1 0 0 0,0 1 0 0 0,0-1 0 0 0,0 0 0 0 0,1 1 0 0 0,-1-1 0 0 0,1 0 0 0 0,0 0 0 0 0,1 2-18 0 0,4 1 84 0 0,-6-8-349 0 0,0-8-329 0 0,2 3-139 0 0,2-4-4679 0 0,-3 1-977 0 0</inkml:trace>
  <inkml:trace contextRef="#ctx0" brushRef="#br0" timeOffset="12332.016">4350 136 12872 0 0,'28'0'115'0'0,"-10"-1"136"0"0,1 2 1 0 0,9 1-252 0 0,-24-1 352 0 0,-4-1-36 0 0,1 0-206 0 0,0 0-114 0 0,23 10 317 0 0,-14 2 805 0 0,-6-7-773 0 0,34 55 2794 0 0,-36-55-2985 0 0,0-1 0 0 0,0 0-1 0 0,0 1 1 0 0,-1-1-1 0 0,1 1 1 0 0,-1 0 0 0 0,0-1-1 0 0,-1 1 1 0 0,1 0 0 0 0,-1 0-1 0 0,0-1 1 0 0,0 1-1 0 0,0 0 1 0 0,-1 1-154 0 0,1 3 208 0 0,0 5 307 0 0,-1-14-521 0 0,1 1 0 0 0,0-1 1 0 0,0 0-1 0 0,0 1 1 0 0,-1-1-1 0 0,1 1 0 0 0,0-1 1 0 0,0 1-1 0 0,0-1 0 0 0,0 0 1 0 0,0 1-1 0 0,0-1 1 0 0,0 1-1 0 0,0-1 0 0 0,0 1 1 0 0,0-1-1 0 0,0 0 1 0 0,0 1-1 0 0,0-1 0 0 0,0 1 1 0 0,0-1-1 0 0,1 1 0 0 0,-1-1 1 0 0,0 0 5 0 0,0 0-124 0 0,0 0 0 0 0,0-1 0 0 0,0 1 0 0 0,0 0 0 0 0,0-1 0 0 0,0 1 0 0 0,0 0 0 0 0,0-1 0 0 0,0 1-1 0 0,0 0 1 0 0,0-1 0 0 0,0 1 0 0 0,0 0 0 0 0,0-1 0 0 0,0 1 0 0 0,0 0 0 0 0,0 0 0 0 0,0-1 0 0 0,-1 1 0 0 0,1 0 0 0 0,0-1 0 0 0,0 1 0 0 0,0 0 0 0 0,-1 0 0 0 0,1-1 0 0 0,0 1 0 0 0,0 0 0 0 0,-1 0 0 0 0,1-1 124 0 0,-5-6-6737 0 0</inkml:trace>
  <inkml:trace contextRef="#ctx0" brushRef="#br0" timeOffset="12609.884">4476 81 11552 0 0,'-54'-5'334'0'0,"48"3"20"0"0,10-1-264 0 0,9 0-74 0 0,-5 3-6 0 0,12-4 92 0 0,-8 1 1158 0 0,0 1 0 0 0,-1 0 0 0 0,4 1-1260 0 0,7 1-4286 0 0,-21 0-842 0 0</inkml:trace>
  <inkml:trace contextRef="#ctx0" brushRef="#br0" timeOffset="12610.884">4730 22 14112 0 0,'0'0'322'0'0,"0"0"45"0"0,0 2 17 0 0,1 7-61 0 0,-1-6-302 0 0,1-1 0 0 0,-1 1 0 0 0,0 0 0 0 0,0 0 0 0 0,0-1 0 0 0,-1 1 1 0 0,1 1-22 0 0,-4 13 723 0 0,1 0 0 0 0,2 1 0 0 0,-1-1 1 0 0,2 8-724 0 0,5 37 2239 0 0,-3-48-1897 0 0,-1 2 0 0 0,0-1 1 0 0,-1 0-1 0 0,0 0 0 0 0,-3 8-342 0 0,1-15 14 0 0,2-7-144 0 0,0 0 1 0 0,0 0 0 0 0,0 0-1 0 0,-1-1 1 0 0,1 1 0 0 0,0 0 0 0 0,-1 0-1 0 0,1 0 1 0 0,0 0 0 0 0,-1-1-1 0 0,1 1 1 0 0,-1 0 0 0 0,1 0 0 0 0,-1-1-1 0 0,0 1 1 0 0,1 0 0 0 0,-1-1-1 0 0,0 1 1 0 0,1-1 0 0 0,-1 1 0 0 0,0-1-1 0 0,0 1 1 0 0,1-1 0 0 0,-1 1-1 0 0,0-1 1 0 0,0 0 0 0 0,0 1 0 0 0,0-1-1 0 0,0 0 1 0 0,1 0 0 0 0,-1 0 129 0 0,-3-1-1594 0 0</inkml:trace>
  <inkml:trace contextRef="#ctx0" brushRef="#br0" timeOffset="12929.635">4650 152 13016 0 0,'37'-4'1051'0'0,"-30"2"-558"0"0,1 1-1 0 0,-1 0 0 0 0,0 1 1 0 0,0-1-1 0 0,7 2-492 0 0,-11-1 299 0 0,1 1-1 0 0,-1 0 1 0 0,1 0 0 0 0,-1 0-1 0 0,1 1 1 0 0,-1-1 0 0 0,0 1-1 0 0,0 0 1 0 0,0 0 0 0 0,0 0 0 0 0,2 1-299 0 0,30 29 1269 0 0,-12-9-339 0 0,-22-22-892 0 0,0 1 0 0 0,0-1 0 0 0,0 0 1 0 0,0 0-1 0 0,0 1 0 0 0,-1-1 0 0 0,1 1 0 0 0,-1-1 0 0 0,1 1 0 0 0,-1-1 0 0 0,1 1 1 0 0,-1-1-1 0 0,0 1-38 0 0,1-1 47 0 0,-1 1 1 0 0,0-1-1 0 0,1 0 1 0 0,-1 0-1 0 0,1 1 1 0 0,-1-1-1 0 0,1 0 0 0 0,-1 0 1 0 0,1 1-1 0 0,0-1 1 0 0,0 0-1 0 0,0 0-47 0 0,0 0 30 0 0,-1 0-1 0 0,1-1 1 0 0,0 1-1 0 0,-1 0 1 0 0,1 0-1 0 0,-1 0 1 0 0,1 0-1 0 0,-1 0 1 0 0,1-1-1 0 0,-1 1 1 0 0,0 0-1 0 0,1 0 1 0 0,-1 0-1 0 0,0 0 1 0 0,0 1-30 0 0,0-1 22 0 0,0 0-1 0 0,0 0 1 0 0,1-1 0 0 0,-1 1 0 0 0,0 0-1 0 0,0 0 1 0 0,1-1 0 0 0,-1 1 0 0 0,0 0-1 0 0,1-1 1 0 0,-1 1 0 0 0,0 0 0 0 0,1-1-1 0 0,-1 1 1 0 0,1 0 0 0 0,-1-1 0 0 0,1 1 0 0 0,0-1-1 0 0,0 1-21 0 0,0 0 143 0 0,5 13 146 0 0,14 2-137 0 0,-19-15-85 0 0,-1-1 10 0 0,0 0-33 0 0,0 0-138 0 0,0 0-14 0 0,-5 1-126 0 0,3-1-7302 0 0,0-7 337 0 0</inkml:trace>
  <inkml:trace contextRef="#ctx0" brushRef="#br0" timeOffset="13237.246">4971 45 14288 0 0,'-84'0'296'0'0,"77"0"64"0"0,38 2-288 0 0,-9 1-72 0 0,-12-3 0 0 0,6 3 0 0 0,0 0 64 0 0,-7 2-64 0 0,-9-5 96 0 0,0 0-32 0 0,0 0-64 0 0,6 6 0 0 0,-3 2 0 0 0,0 0 0 0 0,3 0-176 0 0,0-2-24 0 0,3 2-8 0 0,-2-4 0 0 0</inkml:trace>
  <inkml:trace contextRef="#ctx0" brushRef="#br0" timeOffset="13596.394">5165 109 11224 0 0,'-11'-1'124'0'0,"9"1"-65"0"0,-1 0 0 0 0,1-1-1 0 0,-1 2 1 0 0,1-1 0 0 0,-1 0 0 0 0,1 0-1 0 0,-1 1 1 0 0,1-1 0 0 0,-2 1-59 0 0,-6 10 139 0 0,6-7-67 0 0,-15 12 838 0 0,-17 16 842 0 0,34-30-1601 0 0,0 1 0 0 0,0-1 0 0 0,0 1 0 0 0,0-1 0 0 0,1 1 1 0 0,-1 0-1 0 0,1 0 0 0 0,0 0 0 0 0,-1 0 0 0 0,1 0 0 0 0,0 0 0 0 0,0 3-151 0 0,-4 9 631 0 0,4-13-531 0 0,1 0 0 0 0,-1 0 0 0 0,0 0 0 0 0,1 0 1 0 0,-1 0-1 0 0,1 1 0 0 0,0-1 0 0 0,-1 1-100 0 0,-3 6 373 0 0,4-9-305 0 0,-1 1 0 0 0,1-1-1 0 0,-1 1 1 0 0,1 0 0 0 0,0-1 0 0 0,-1 1-1 0 0,1-1 1 0 0,0 1 0 0 0,0 0 0 0 0,-1 0-1 0 0,1-1 1 0 0,0 1 0 0 0,0 0-1 0 0,0-1 1 0 0,0 1 0 0 0,0 0 0 0 0,0-1-1 0 0,0 2-67 0 0,10 1 364 0 0,-5-3-285 0 0,0 0 0 0 0,0 0 0 0 0,-1-1 0 0 0,1 1 0 0 0,0-1 0 0 0,0 0 0 0 0,0-1 0 0 0,0 1 0 0 0,-1-1 0 0 0,4-1-79 0 0,6-4 125 0 0,0 0 0 0 0,11-7-125 0 0,10-11 58 0 0,-21 15-55 0 0,-1 0 0 0 0,1 2 0 0 0,5-3-3 0 0,-14 9-1 0 0,0 0-1 0 0,0 0 1 0 0,0 0 0 0 0,0 0-1 0 0,0 1 1 0 0,0 0 0 0 0,1 0-1 0 0,-1 1 1 0 0,0 0 0 0 0,0-1-1 0 0,1 2 1 0 0,2-1 1 0 0,-6 1-6 0 0,1 0 0 0 0,0-1 0 0 0,-1 1 0 0 0,1 0 0 0 0,-1 1 0 0 0,1-1 0 0 0,-1 0 0 0 0,0 1 0 0 0,0-1 0 0 0,1 1 0 0 0,-1 0 0 0 0,0 0 6 0 0,22 24 5 0 0,-23-25-5 0 0,0 0 0 0 0,0-1 0 0 0,0 1 0 0 0,-1 0 0 0 0,1 0 0 0 0,0-1 0 0 0,-1 1 0 0 0,1 0 0 0 0,-1 0 0 0 0,1 0 0 0 0,-1 0 0 0 0,1 0 0 0 0,-1 0 0 0 0,0 0 0 0 0,1 0 0 0 0,-1 0 0 0 0,0 0 0 0 0,0 0 0 0 0,0 0 0 0 0,1 4 0 0 0,-1-5 0 0 0,7 26 0 0 0,-5-13 0 0 0,-1-10 16 0 0,-1 0 0 0 0,1 0 0 0 0,-1 0 0 0 0,0 0 0 0 0,0 0 0 0 0,0 0 0 0 0,0 0 0 0 0,-1 0 0 0 0,1 0 0 0 0,-1 1-16 0 0,1-4 5 0 0,0 0 1 0 0,0 1-1 0 0,-1-1 0 0 0,1 0 0 0 0,0 1 0 0 0,0-1 0 0 0,-1 0 0 0 0,1 1 1 0 0,0-1-1 0 0,-1 0 0 0 0,1 0 0 0 0,0 1 0 0 0,-1-1 0 0 0,1 0 0 0 0,0 0 1 0 0,-1 0-1 0 0,1 1 0 0 0,0-1 0 0 0,-1 0 0 0 0,1 0 0 0 0,-1 0 0 0 0,1 0 1 0 0,0 0-1 0 0,-1 0 0 0 0,1 0 0 0 0,-1 0-5 0 0,1 0 3 0 0,0 0 1 0 0,0 0-1 0 0,-1 0 1 0 0,1 0-1 0 0,0 0 0 0 0,0 0 1 0 0,-1 0-1 0 0,1 0 1 0 0,0 0-1 0 0,0 0 0 0 0,-1 0 1 0 0,1 0-1 0 0,0 1 1 0 0,0-1-1 0 0,-1 0 0 0 0,1 0 1 0 0,0 0-1 0 0,0 0 1 0 0,0 0-1 0 0,-1 0 0 0 0,1 1 1 0 0,0-1-1 0 0,0 0 1 0 0,0 0-1 0 0,0 0 0 0 0,-1 1 1 0 0,1-1-1 0 0,0 0 1 0 0,0 0-1 0 0,0 0 0 0 0,0 1 1 0 0,0-1-1 0 0,0 0 1 0 0,0 0-1 0 0,0 1 0 0 0,0-1-3 0 0,-18 1 200 0 0,17-1-170 0 0,1 0-27 0 0,-1 0 0 0 0,1 0 1 0 0,0 0-1 0 0,-1-1 1 0 0,1 1-1 0 0,-1 0 0 0 0,1 0 1 0 0,-1 0-1 0 0,1 0 0 0 0,0 0 1 0 0,-1-1-1 0 0,1 1 1 0 0,-1 0-1 0 0,1 0 0 0 0,0-1 1 0 0,-1 1-1 0 0,1 0 0 0 0,0-1 1 0 0,-1 1-1 0 0,1 0 1 0 0,0-1-1 0 0,0 1 0 0 0,-1-1 1 0 0,1 1-1 0 0,0 0 0 0 0,0-1 1 0 0,0 1-1 0 0,0-1 1 0 0,-1 1-1 0 0,1-1-3 0 0,0 1-15 0 0,0-1 0 0 0,0 0 0 0 0,0 0 0 0 0,0 0 0 0 0,0 1 0 0 0,0-1 0 0 0,0 0 0 0 0,1 0 0 0 0,-1 1 1 0 0,0-1-1 0 0,0 0 0 0 0,1 0 0 0 0,-1 1 0 0 0,0-1 0 0 0,1 0 0 0 0,-1 0 0 0 0,1 1 0 0 0,-1-1 0 0 0,1 1 0 0 0,0-1 15 0 0,2-6-216 0 0,-1 4 141 0 0,-1 0-1 0 0,0 0 1 0 0,1 0 0 0 0,-1 0-1 0 0,1 1 1 0 0,0-1-1 0 0,0 1 1 0 0,0-1-1 0 0,0 1 1 0 0,0 0 0 0 0,0-1-1 0 0,1 1 1 0 0,-1 0-1 0 0,1 1 1 0 0,1-2 75 0 0,17-15-602 0 0,-16 13 569 0 0,1 0 0 0 0,0 0-1 0 0,0 1 1 0 0,0 0 0 0 0,0 0 0 0 0,1 1 0 0 0,0-1-1 0 0,-1 2 1 0 0,1-1 0 0 0,0 1 0 0 0,7-2 33 0 0,-7 3 183 0 0,0 0 1 0 0,0 0 0 0 0,0 1-1 0 0,0 0 1 0 0,0 0 0 0 0,0 1 0 0 0,0 0-1 0 0,-1 0 1 0 0,1 1 0 0 0,0-1-1 0 0,0 1 1 0 0,-1 1 0 0 0,1 0-1 0 0,-1-1 1 0 0,0 2 0 0 0,0-1-1 0 0,1 2-183 0 0,-4-3 111 0 0,0 1-1 0 0,0-1 1 0 0,0 1-1 0 0,-1 0 1 0 0,0 0-1 0 0,1 0 1 0 0,-1 0-1 0 0,0 0 1 0 0,0 1-111 0 0,9 12 517 0 0,-7-7-262 0 0,-3-9-236 0 0,-1 1 1 0 0,0 0 0 0 0,0-1-1 0 0,0 1 1 0 0,1-1 0 0 0,-1 1-1 0 0,0-1 1 0 0,0 1 0 0 0,1-1-1 0 0,-1 1 1 0 0,1-1 0 0 0,-1 1-1 0 0,0-1 1 0 0,1 0 0 0 0,-1 1-1 0 0,1-1 1 0 0,-1 1 0 0 0,1-1-1 0 0,-1 0-19 0 0,1 1 34 0 0,-1-1 1 0 0,0 0-1 0 0,1 1 0 0 0,-1-1 0 0 0,0 0 0 0 0,1 1 0 0 0,-1-1 0 0 0,0 1 1 0 0,0-1-1 0 0,0 0 0 0 0,0 1 0 0 0,1-1 0 0 0,-1 1 0 0 0,0-1 0 0 0,0 0 0 0 0,0 1 1 0 0,0-1-1 0 0,0 1 0 0 0,0-1 0 0 0,0 1 0 0 0,0-1 0 0 0,0 1 0 0 0,0-1 1 0 0,0 1-1 0 0,0-1 0 0 0,0 0 0 0 0,-1 1-34 0 0,1 3-1775 0 0,1-2-3865 0 0,-1-2-2046 0 0</inkml:trace>
  <inkml:trace contextRef="#ctx0" brushRef="#br0" timeOffset="128956.163">1281 938 13184 0 0,'0'0'298'0'0,"1"-2"46"0"0,15-34 388 0 0,-8 18-77 0 0,0 1-1 0 0,1-1 0 0 0,1 2 0 0 0,6-8-654 0 0,-11 18 268 0 0,0 0-1 0 0,0 1 0 0 0,1-1 1 0 0,-1 1-1 0 0,1 0 0 0 0,1 0 0 0 0,-1 1 1 0 0,1 0-1 0 0,-1 0 0 0 0,1 0 0 0 0,0 1 1 0 0,0 0-1 0 0,4 0-267 0 0,-8 2 20 0 0,-1 1-1 0 0,0 0 1 0 0,1-1-1 0 0,-1 1 1 0 0,0 0-1 0 0,1 1 1 0 0,-1-1-1 0 0,1 0 1 0 0,-1 1-1 0 0,0-1 1 0 0,1 1 0 0 0,-1 0-1 0 0,0-1 1 0 0,0 1-1 0 0,0 1 1 0 0,0-1-1 0 0,1 0 1 0 0,-2 0-1 0 0,1 1 1 0 0,0-1-1 0 0,2 2-19 0 0,-1 0 6 0 0,-1 0-1 0 0,1 0 0 0 0,-1 0 0 0 0,1 0 0 0 0,-1 0 0 0 0,0 0 0 0 0,0 0 1 0 0,-1 1-1 0 0,1-1 0 0 0,0 1 0 0 0,-1-1 0 0 0,0 1 0 0 0,0 1-5 0 0,1 4 18 0 0,-1-1 0 0 0,-1 1 0 0 0,0-1 0 0 0,0 1 0 0 0,0-1-1 0 0,-1 1 1 0 0,0-1 0 0 0,-1 1 0 0 0,0-1 0 0 0,0 0 0 0 0,-1 0 0 0 0,0 0-1 0 0,-1 2-17 0 0,-1 1 30 0 0,0 0 0 0 0,-1 0-1 0 0,0 0 1 0 0,-1 0 0 0 0,0-1-1 0 0,0 0 1 0 0,-1-1 0 0 0,-1 0-1 0 0,1 0 1 0 0,-2 0 0 0 0,1-1-1 0 0,-9 5-29 0 0,2-2 13 0 0,0-2 1 0 0,-1 0-1 0 0,1 0 0 0 0,-2-2 0 0 0,1 0 0 0 0,-12 2-13 0 0,26-8 24 0 0,-1 0 0 0 0,0 0-1 0 0,0-1 1 0 0,0 0 0 0 0,0 0 0 0 0,0 0-1 0 0,0 0 1 0 0,0 0 0 0 0,0-1 0 0 0,0 0 0 0 0,0 0-1 0 0,-2-1-23 0 0,6 2 0 0 0,0 0 0 0 0,0 0 0 0 0,0 0 0 0 0,1 0 0 0 0,-1 0 0 0 0,0 0 0 0 0,0 0 0 0 0,0 0 0 0 0,0 0 1 0 0,0 0-1 0 0,0 0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0,0 0 0 0 0,0 0 0 0 0,-1 0 0 0 0,1 0 0 0 0,0 0 0 0 0,0 0 0 0 0,0 0 0 0 0,0 0 0 0 0,0 0 0 0 0,0-1 0 0 0,0 1 0 0 0,0 0 0 0 0,0 0 0 0 0,0 0 0 0 0,0 0 0 0 0,0 0 0 0 0,0 0 0 0 0,0 0 0 0 0,0 0 0 0 0,0 0 0 0 0,6-2-3 0 0,10-2-55 0 0,2 3 72 0 0,0 1-1 0 0,0 1 1 0 0,0 0 0 0 0,0 1-1 0 0,2 1-13 0 0,87 22-297 0 0,-31-10-503 0 0,-74-14 584 0 0,0-1-1 0 0,0 0 1 0 0,0 0-1 0 0,0 0 1 0 0,0 0-1 0 0,0-1 1 0 0,0 1-1 0 0,0 0 1 0 0,1-1 216 0 0,1 0-952 0 0,11-1-5690 0 0</inkml:trace>
  <inkml:trace contextRef="#ctx0" brushRef="#br0" timeOffset="129495.239">1817 935 15496 0 0,'0'0'456'0'0,"0"0"-8"0"0,-10 7-222 0 0,-7 6 444 0 0,1 0 0 0 0,0 0 0 0 0,1 2 0 0 0,-8 8-670 0 0,-17 18 653 0 0,30-32-656 0 0,1 1-1 0 0,0-1 0 0 0,0 2 0 0 0,1-1 0 0 0,1 1 1 0 0,0 0-1 0 0,-6 12 4 0 0,12-19-15 0 0,0-1 0 0 0,0 1 0 0 0,0-1 0 0 0,0 1 0 0 0,1 0 1 0 0,-1-1-1 0 0,1 1 15 0 0,0-2 1 0 0,0-1 1 0 0,0 1-1 0 0,0-1 1 0 0,0 1 0 0 0,0-1-1 0 0,1 1 1 0 0,-1-1-1 0 0,0 1 1 0 0,1-1-1 0 0,-1 1 1 0 0,1-1 0 0 0,-1 0-1 0 0,1 1 1 0 0,0-1-1 0 0,0 0 1 0 0,-1 0-1 0 0,1 1-1 0 0,0-1 64 0 0,11 2 105 0 0,-10-2-157 0 0,-1-1 1 0 0,0 1-1 0 0,0 0 1 0 0,1-1 0 0 0,-1 0-1 0 0,0 1 1 0 0,1-1 0 0 0,-1 0-1 0 0,0 0 1 0 0,1 0 0 0 0,-1 0-1 0 0,1 0-12 0 0,5-1 61 0 0,0 0 0 0 0,0-1 0 0 0,0 0 1 0 0,0 0-1 0 0,0-1 0 0 0,0 1 0 0 0,-1-2 0 0 0,1 1 0 0 0,-1-1 0 0 0,0 0 0 0 0,0 0 0 0 0,0 0 0 0 0,4-6-61 0 0,-1 1 53 0 0,-1 1 1 0 0,0-2-1 0 0,-1 1 1 0 0,0-1-1 0 0,-1 0 1 0 0,0-1-1 0 0,0 0 1 0 0,-1-1-54 0 0,8-17 101 0 0,-2-1 1 0 0,-2-1 0 0 0,0 0 0 0 0,-2 0 0 0 0,-1-1-1 0 0,-2-5-101 0 0,18-159 656 0 0,-21 185-600 0 0,1 10 30 0 0,0 17 93 0 0,0 0-116 0 0,-1-1-63 0 0,0 1 0 0 0,-1 15 0 0 0,1 11 0 0 0,1 78 34 0 0,2 10 4 0 0,1-50-38 0 0,-3-61-1 0 0,-2-12 3 0 0,1 0 0 0 0,0 0 0 0 0,0 0 0 0 0,0 0 0 0 0,1 0 0 0 0,0 0 0 0 0,0 0 0 0 0,3 3-2 0 0,-5-9 45 0 0,10-9-2245 0 0,-5 2 1027 0 0,-1-2-10 0 0</inkml:trace>
  <inkml:trace contextRef="#ctx0" brushRef="#br0" timeOffset="129760.575">2160 908 14768 0 0,'0'0'332'0'0,"8"-1"945"0"0,-1 0-1140 0 0,0 0 0 0 0,0 1 0 0 0,0-1 0 0 0,-1 1 0 0 0,1 1 0 0 0,5 0-137 0 0,-2 0 644 0 0,-1 0-1 0 0,1-1 1 0 0,7-1-644 0 0,34-5 3117 0 0,41 2-3117 0 0,-36 9-72 0 0,-41 1-2470 0 0,-15-6 1172 0 0</inkml:trace>
  <inkml:trace contextRef="#ctx0" brushRef="#br0" timeOffset="130004.443">2153 1066 12568 0 0,'0'0'366'0'0,"0"0"1"0"0,1 0-235 0 0,1 1 21 0 0,-1-1 0 0 0,1 1 0 0 0,0-1 0 0 0,0 1-1 0 0,-1-1 1 0 0,1 0 0 0 0,0 0 0 0 0,0 0 0 0 0,0 0 0 0 0,-1 0 0 0 0,1 0 0 0 0,0 0 0 0 0,0 0 0 0 0,0-1 0 0 0,-1 1-1 0 0,2-1-152 0 0,4 0 463 0 0,139-18 4196 0 0,22-2-6122 0 0,-152 19 476 0 0</inkml:trace>
  <inkml:trace contextRef="#ctx0" brushRef="#br0" timeOffset="130493.866">2775 890 14960 0 0,'-4'12'1022'0'0,"4"11"-548"0"0,1-1-1 0 0,1 0 1 0 0,1 0-1 0 0,0 1 1 0 0,2-2-1 0 0,3 10-473 0 0,8 19 1400 0 0,-15-49-1232 0 0,10-42 454 0 0,-9 31-832 0 0,1 1 1 0 0,-1 1-1 0 0,1-1 1 0 0,1 0-1 0 0,0 1 1 0 0,0 0 0 0 0,0 0-1 0 0,1 0 1 0 0,1 0-1 0 0,-1 1 1 0 0,6-6 209 0 0,-11 13-9 0 0,1-1 0 0 0,0 1 1 0 0,-1-1-1 0 0,1 1 0 0 0,0 0 1 0 0,0-1-1 0 0,0 1 0 0 0,-1 0 1 0 0,1-1-1 0 0,0 1 0 0 0,0 0 1 0 0,0 0-1 0 0,0 0 0 0 0,-1 0 1 0 0,1 0-1 0 0,0 0 0 0 0,0 0 1 0 0,0 0-1 0 0,0 0 0 0 0,-1 0 1 0 0,1 1-1 0 0,0-1 0 0 0,0 0 1 0 0,0 0-1 0 0,0 1 0 0 0,-1-1 1 0 0,1 0-1 0 0,0 1 0 0 0,-1-1 1 0 0,1 1-1 0 0,0-1 0 0 0,0 1 9 0 0,22 21 115 0 0,-21-20-83 0 0,14 16 341 0 0,-1 1 1 0 0,-1 1-1 0 0,-1 0 0 0 0,0 2-373 0 0,-7-11 230 0 0,-4-6 229 0 0,1-1 0 0 0,-1 0 0 0 0,1-1 0 0 0,-1 1 1 0 0,2 1-460 0 0,-4-6 17 0 0,-1 0 0 0 0,1 0 0 0 0,0 0 0 0 0,-1 0 1 0 0,1 0-1 0 0,0 0 0 0 0,0-1 0 0 0,0 1 0 0 0,0 0 0 0 0,0 0 1 0 0,0 0-1 0 0,0 0 0 0 0,0 0 0 0 0,0 0 0 0 0,0-1 1 0 0,1 1-1 0 0,-1 0 0 0 0,0 0 0 0 0,1 0 0 0 0,0-1-17 0 0,2-13 35 0 0,-3 9-58 0 0,0 1 0 0 0,1-1 0 0 0,0 0 0 0 0,1 1-1 0 0,-1-1 1 0 0,1 1 0 0 0,0-1 0 0 0,0 1 0 0 0,1-1 23 0 0,-1 2-17 0 0,0 0 0 0 0,0 1 0 0 0,0-1 0 0 0,1 1 0 0 0,-1-1 1 0 0,1 1-1 0 0,0 0 0 0 0,0 0 0 0 0,0 1 0 0 0,0-1 0 0 0,0 0 1 0 0,4-1 16 0 0,-4 2 2 0 0,-1 1 0 0 0,1-1 0 0 0,0 1 1 0 0,0 0-1 0 0,0 0 0 0 0,0 0 0 0 0,0 1 1 0 0,0-1-1 0 0,0 1 0 0 0,0-1 0 0 0,0 1 1 0 0,0 0-1 0 0,0 0 0 0 0,0 0 0 0 0,0 0 1 0 0,0 1-1 0 0,0 0 0 0 0,0-1 0 0 0,0 1-2 0 0,4 3 77 0 0,-2-1 0 0 0,1 1 0 0 0,0 0 0 0 0,-1 0-1 0 0,0 1 1 0 0,0-1 0 0 0,0 1 0 0 0,0 0 0 0 0,-1 1-1 0 0,2 3-76 0 0,4 5 284 0 0,0 0-1 0 0,-2 1 0 0 0,0 0 1 0 0,1 3-284 0 0,-6-6 101 0 0,-3-9-3504 0 0,0-3 1891 0 0</inkml:trace>
  <inkml:trace contextRef="#ctx0" brushRef="#br0" timeOffset="-112985.836">3851 586 5040 0 0,'0'0'144'0'0,"10"-12"869"0"0,-7 9-145 0 0,0-1 0 0 0,-1 0 0 0 0,1 0 0 0 0,-1 0 0 0 0,1 0 0 0 0,-1 0 0 0 0,0-3-868 0 0,-1 6 640 0 0,-1 0-531 0 0,-1 0-1 0 0,1 0 1 0 0,0 0-1 0 0,0 0 1 0 0,0 0 0 0 0,0 0-1 0 0,0 0 1 0 0,0 0-1 0 0,1 0 1 0 0,-1 0 0 0 0,0 1-1 0 0,0-1 1 0 0,1 0 0 0 0,-1-1-109 0 0,2-5 684 0 0,-2 6-212 0 0,0 1-6 0 0,-3-11 1121 0 0,2 10-1553 0 0,0 0 0 0 0,1 0 0 0 0,-1 0 0 0 0,0 0 0 0 0,0 1 0 0 0,0-1 0 0 0,0 0 0 0 0,0 1 0 0 0,0-1 0 0 0,0 1 0 0 0,0-1 0 0 0,0 1-1 0 0,0-1 1 0 0,0 1 0 0 0,-1 0 0 0 0,1-1 0 0 0,0 1 0 0 0,0 0 0 0 0,0 0 0 0 0,-1 0 0 0 0,1 0 0 0 0,0 0 0 0 0,0 0 0 0 0,0 0 0 0 0,0 1 0 0 0,-1-1-1 0 0,0 0-33 0 0,-4 2 42 0 0,-1-1 0 0 0,1 1 0 0 0,-1 0 0 0 0,-4 2-42 0 0,1 0 8 0 0,-1 1-1 0 0,1 1 1 0 0,0-1-1 0 0,0 2 1 0 0,1 0-1 0 0,0 0 1 0 0,0 0-1 0 0,1 1 1 0 0,0 0-1 0 0,-7 10-7 0 0,4-6 41 0 0,8-8-36 0 0,0 0 0 0 0,0 0-1 0 0,0 0 1 0 0,0 1 0 0 0,0-1 0 0 0,0 2-5 0 0,3-4 10 0 0,-1-1 0 0 0,1 1 0 0 0,-1-1-1 0 0,1 1 1 0 0,0 0 0 0 0,0-1 0 0 0,0 1 0 0 0,0 0 0 0 0,0-1 0 0 0,0 1 0 0 0,0 0-1 0 0,0-1 1 0 0,1 1 0 0 0,-1-1 0 0 0,0 1 0 0 0,1 0 0 0 0,0-1 0 0 0,-1 1 0 0 0,1-1 0 0 0,0 0-1 0 0,1 2-9 0 0,1 1 64 0 0,2 1 0 0 0,-1-1 0 0 0,1 0 0 0 0,-1 0 0 0 0,1-1 0 0 0,0 0 0 0 0,0 1 0 0 0,0-2 0 0 0,1 1 0 0 0,-1-1 0 0 0,1 1 0 0 0,1-1-64 0 0,1 0 79 0 0,0 0-1 0 0,1-1 0 0 0,-1 0 0 0 0,1 0 0 0 0,-1-1 0 0 0,8-1-78 0 0,-5 1 107 0 0,62-6 179 0 0,-34 1-718 0 0,-38 5 50 0 0,-1 0-156 0 0,5-3-4433 0 0,-5 3-471 0 0</inkml:trace>
  <inkml:trace contextRef="#ctx0" brushRef="#br0" timeOffset="-112630.553">3521 929 10944 0 0,'0'0'248'0'0,"0"0"34"0"0,0 0 20 0 0,0 1-38 0 0,0 0-171 0 0,2-2-14 0 0,1 0 244 0 0,0 1 1 0 0,1 0 0 0 0,-1 0 0 0 0,1 0 0 0 0,-1 0-1 0 0,0 0 1 0 0,2 1-324 0 0,43 5 2128 0 0,-7-1-1080 0 0,-6-1 601 0 0,33 0-1649 0 0,-45-4 308 0 0,0-1 0 0 0,21-3-308 0 0,-16 0 229 0 0,1 2 0 0 0,3 1-229 0 0,1 0 185 0 0,84 0 156 0 0,-63 1-277 0 0,-33 1 499 0 0,-11 0-1665 0 0,0 0-4808 0 0,-10-1 472 0 0</inkml:trace>
  <inkml:trace contextRef="#ctx0" brushRef="#br0" timeOffset="-111459.643">3624 1084 12384 0 0,'6'-3'1341'0'0,"-1"-8"-1413"0"0,-4 8 387 0 0,0 1 1 0 0,1-1-1 0 0,-1 1 0 0 0,0-1 0 0 0,1 1 1 0 0,0 0-1 0 0,-1 0 0 0 0,1-1 0 0 0,0 1 1 0 0,0 1-1 0 0,0-1-315 0 0,16-12 1857 0 0,-17 14-1557 0 0,0-1-224 0 0,-1 0 1 0 0,1 0-1 0 0,-1 0 0 0 0,1 1 0 0 0,0-1 0 0 0,-1 0 1 0 0,1 1-1 0 0,0-1 0 0 0,0 1 0 0 0,-1-1 1 0 0,1 1-1 0 0,0-1 0 0 0,0 1 0 0 0,0-1 1 0 0,0 1-1 0 0,0 0 0 0 0,0-1-76 0 0,9 1 300 0 0,-9 0-241 0 0,-1 0 26 0 0,0 0-10 0 0,0 0 11 0 0,1 1-6 0 0,0 3 7 0 0,0-3-43 0 0,-1-1-81 0 0,0 0 75 0 0,0 0 26 0 0,0 1-10 0 0,47 56-108 0 0,-45-55 54 0 0,3 4 0 0 0,0 1 0 0 0,-1 0 0 0 0,1 0 0 0 0,-1 0 0 0 0,-1 0 0 0 0,1 1 0 0 0,-1 0 0 0 0,-1-1 0 0 0,2 7 0 0 0,-3-6 22 0 0,0-1-1 0 0,-1 1 0 0 0,1 0 1 0 0,-2 0-1 0 0,1 0 0 0 0,-1 0 1 0 0,0 0-1 0 0,-1-1 0 0 0,0 1 1 0 0,0 0-1 0 0,-1-1 0 0 0,-1 2-21 0 0,-3 12 3 0 0,6-17 7 0 0,0-1 0 0 0,0 0 0 0 0,0 0 0 0 0,0 0 0 0 0,-1 0-1 0 0,1 0 1 0 0,-2 2-10 0 0,1-3 13 0 0,0 1 1 0 0,1-1-1 0 0,0 1 0 0 0,-1 0 0 0 0,1 0 0 0 0,-1 2-13 0 0,-2 7 64 0 0,3-11-9 0 0,-2 1-34 0 0,3-2 34 0 0,15-3 69 0 0,-7-1-98 0 0,0-1 0 0 0,0 0 1 0 0,0-1-1 0 0,-1 0 1 0 0,5-5-27 0 0,24-18 6 0 0,-18 16 67 0 0,-1 0-1 0 0,9-10-72 0 0,-3 3 59 0 0,-16 13-32 0 0,0 0-1 0 0,-1 0 1 0 0,0-1-1 0 0,0 0 0 0 0,0 0 1 0 0,1-4-27 0 0,5-7 61 0 0,-11 18-51 0 0,-1 0 0 0 0,1-1 0 0 0,0 1 0 0 0,0-1 0 0 0,-1 1 0 0 0,1-1 0 0 0,-1 0 0 0 0,1 1 0 0 0,-1-1 0 0 0,0 1 0 0 0,0-1 0 0 0,0 0 0 0 0,0 1-1 0 0,0-1 1 0 0,0-1-10 0 0,-1-1 22 0 0,0 0 0 0 0,0 0-1 0 0,0 0 1 0 0,-1 0 0 0 0,1 0 0 0 0,-1 0-1 0 0,0 1 1 0 0,-2-3-22 0 0,-3 1 193 0 0,5 5-8539 0 0,2 0 1921 0 0</inkml:trace>
  <inkml:trace contextRef="#ctx0" brushRef="#br0" timeOffset="-110707.603">4066 1265 9152 0 0,'0'0'208'0'0,"0"0"33"0"0,1-1 14 0 0,5-1-42 0 0,-1 0-82 0 0,-4 1 318 0 0,14-4 3520 0 0,0-1-2311 0 0,-14 6-1399 0 0,-1 0-3 0 0,0 0-10 0 0,0 0-48 0 0,0 0-26 0 0,0 0-4 0 0,0 0-1 0 0,0 0-7 0 0,0 0-7 0 0,-1-5 1053 0 0,-12 13-1024 0 0,10-7-168 0 0,0 1 0 0 0,1 0 0 0 0,-1-1 0 0 0,0 1 0 0 0,1 0 0 0 0,-3 2-14 0 0,-14 11 152 0 0,-12 14-88 0 0,18-23-5 0 0,3 4 20 0 0,6-8-11 0 0,2-2-64 0 0,-7 6 148 0 0,-13 27 196 0 0,21-31-267 0 0,1-2-8 0 0,-9 12 15 0 0,9-12-85 0 0,0 0-1 0 0,0 0 0 0 0,0 0 0 0 0,0 0 0 0 0,0 0 0 0 0,0 0 0 0 0,0 1 0 0 0,-1-1 1 0 0,1 0-1 0 0,0 0 0 0 0,0 0 0 0 0,0 0 0 0 0,0 0 0 0 0,0 0 0 0 0,0 0 1 0 0,0 0-1 0 0,0 0 0 0 0,0 1 0 0 0,0-1 0 0 0,0 0 0 0 0,0 0 0 0 0,0 0 0 0 0,0 0 1 0 0,0 0-1 0 0,0 0 0 0 0,0 0 0 0 0,0 1 0 0 0,0-1 0 0 0,0 0 0 0 0,0 0 1 0 0,0 0-1 0 0,0 0 0 0 0,0 0 0 0 0,0 0 0 0 0,0 0 0 0 0,0 1 0 0 0,0-1 0 0 0,0 0 1 0 0,0 0-1 0 0,0 0 0 0 0,0 0 0 0 0,0 0 0 0 0,0 0 0 0 0,0 0 0 0 0,0 1 1 0 0,0-1-1 0 0,0 0 0 0 0,1 0-2 0 0,-1 2 18 0 0,-6 7 229 0 0,5-7-155 0 0,1-2-16 0 0,-1 2-21 0 0,1 1 0 0 0,-1 0 0 0 0,1 0 0 0 0,0 0 0 0 0,0 0 0 0 0,0 0 0 0 0,1-1 0 0 0,0 2-55 0 0,-1-3 96 0 0,0-1 0 0 0,1 1-4 0 0,3 3-14 0 0,-3-3-2 0 0,3 0 1 0 0,-1-1 1 0 0,0 1 0 0 0,0 0-1 0 0,0 0 1 0 0,0 0 0 0 0,0 1-1 0 0,0-1-77 0 0,11 4 59 0 0,-12-4 21 0 0,10 2 120 0 0,31 2 83 0 0,-42-5-226 0 0,2 0 13 0 0,9 0-4 0 0,1-1 0 0 0,-1 0 0 0 0,0-1 0 0 0,0 0 0 0 0,3-2-66 0 0,21-4 159 0 0,-18 2-119 0 0,-17 6-140 0 0,-1 0-1048 0 0,0 0-4359 0 0,0 0-1868 0 0</inkml:trace>
  <inkml:trace contextRef="#ctx0" brushRef="#br1" timeOffset="-64307.951">4668 823 6000 0 0,'0'0'174'0'0,"0"0"94"0"0,-14-16 6335 0 0,9 14-4250 0 0,3 2-1010 0 0,4 0-785 0 0,-1 0-459 0 0,4 0 150 0 0,4 3-150 0 0,-6-2-50 0 0,0 0 1 0 0,0 0-1 0 0,1 0 0 0 0,-1-1 1 0 0,0 1-1 0 0,0-1 0 0 0,0 0 1 0 0,1 0-1 0 0,-1 0 0 0 0,1-1-49 0 0,4 1 103 0 0,1 0 0 0 0,0 1 0 0 0,-1 0 0 0 0,1 0 0 0 0,-1 0-1 0 0,1 1 1 0 0,-1 1 0 0 0,0-1 0 0 0,1 1-103 0 0,4 2 121 0 0,0-2 0 0 0,0 0-1 0 0,3 0-120 0 0,56 7 576 0 0,-24-3-426 0 0,-20-4-1 0 0,1 2 0 0 0,0 1-149 0 0,15 2 84 0 0,-38-6-67 0 0,1-1 0 0 0,0 0 0 0 0,0 0 0 0 0,0-1 0 0 0,0 1 0 0 0,0-2 0 0 0,0 1 0 0 0,-1-1 0 0 0,1 0-17 0 0,24-1 283 0 0,-12 0-188 0 0,3 0-190 0 0,-21 2 95 0 0,1 1-1 0 0,0-1 0 0 0,0 0 1 0 0,-1 0-1 0 0,1 0 1 0 0,0-1-1 0 0,-1 1 0 0 0,1 0 1 0 0,0-1-1 0 0,-1 1 0 0 0,1-1 1 0 0,0 1-1 0 0,-1-1 1 0 0,1 0-1 0 0,-1 1 0 0 0,1-1 1 0 0,0-1 0 0 0,2 2-37 0 0,-3 0 7 0 0,-1 0 0 0 0,0 0 1 0 0,0 0-1 0 0,0 1 0 0 0,0-1 0 0 0,1 0 0 0 0,-1 0 0 0 0,0 0 0 0 0,0 0 1 0 0,0 0-1 0 0,1 0 0 0 0,-1 0 0 0 0,0 0 0 0 0,0 0 0 0 0,1 0 0 0 0,-1 0 1 0 0,0 0-1 0 0,0 0 0 0 0,0 0 0 0 0,1 0 0 0 0,-1 0 0 0 0,0 0 0 0 0,0 0 1 0 0,0 0-1 0 0,1 0 0 0 0,-1-1 0 0 0,0 1 0 0 0,0 0 0 0 0,0 0 0 0 0,0 0 1 0 0,1 0-1 0 0,-1 0 0 0 0,0-1 0 0 0,0 1 0 0 0,0 0 0 0 0,0 0 0 0 0,1 0 30 0 0,-1-1-332 0 0,3-3 70 0 0,-2 3-2774 0 0,-4-1-2933 0 0</inkml:trace>
  <inkml:trace contextRef="#ctx0" brushRef="#br1" timeOffset="-63671.046">4635 959 6056 0 0,'0'0'176'0'0,"-4"0"32"0"0,-2-1-134 0 0,4 0 697 0 0,-6-2-524 0 0,3 3 3811 0 0,4 0-3556 0 0,1 0-118 0 0,0 0-28 0 0,0 0-16 0 0,0 0-52 0 0,2-1-212 0 0,-1 0 1 0 0,1 0 0 0 0,0 0 0 0 0,-1 0 0 0 0,1 1 0 0 0,0-1-1 0 0,-1 1 1 0 0,1-1 0 0 0,0 1 0 0 0,0 0 0 0 0,0 0 0 0 0,1-1-77 0 0,-2 1 104 0 0,135-17 2243 0 0,-91 12-1773 0 0,29-3 1562 0 0,45 2-2136 0 0,-76 4 379 0 0,-30 1-268 0 0,-1 0 1 0 0,0 0-1 0 0,1 2 1 0 0,-1 0 0 0 0,0 0-1 0 0,12 3-111 0 0,-14-2 23 0 0,1 0 0 0 0,0 0 0 0 0,0-1 0 0 0,5-1-23 0 0,28 4 7 0 0,-17-4 98 0 0,-11-1-367 0 0,-12 0-3325 0 0,-4 1 3579 0 0,0 0-1386 0 0</inkml:trace>
  <inkml:trace contextRef="#ctx0" brushRef="#br1" timeOffset="-63344.417">5143 732 9384 0 0,'0'0'208'0'0,"0"0"33"0"0,0 0 16 0 0,0 0-14 0 0,0 0-110 0 0,0 0-49 0 0,2 1-10 0 0,8 1 266 0 0,-1 1 1 0 0,0 0-1 0 0,0 1 1 0 0,0 0-1 0 0,0 0 1 0 0,0 1 0 0 0,3 2-341 0 0,10 5 473 0 0,9 7 30 0 0,7 8 13 0 0,-23-17-218 0 0,-1 0-1 0 0,0 1 1 0 0,-1 0-1 0 0,0 1 1 0 0,10 13-298 0 0,-22-23 78 0 0,0 0 0 0 0,0 0 0 0 0,0 0 0 0 0,0 0 0 0 0,0 0 1 0 0,-1 0-1 0 0,1 0 0 0 0,0 2-78 0 0,4 12 508 0 0,-5-15-455 0 0,1 1 1 0 0,-1-1-1 0 0,0 1 1 0 0,0-1 0 0 0,0 1-1 0 0,0-1 1 0 0,0 1-1 0 0,0-1 1 0 0,0 1-1 0 0,0-1 1 0 0,-1 1-1 0 0,1-1 1 0 0,-1 1 0 0 0,1-1-1 0 0,-1 1 1 0 0,1-1-1 0 0,-1 1 1 0 0,0-1-1 0 0,0 0 1 0 0,0 0-1 0 0,0 2-53 0 0,-3 2 144 0 0,1 0 0 0 0,-1-1-1 0 0,0 1 1 0 0,0-1-1 0 0,-1 1-143 0 0,-9 6 138 0 0,0-1-1 0 0,-1 0 0 0 0,0-1 0 0 0,-1 0 0 0 0,0-1 0 0 0,-5 1-137 0 0,5 0 43 0 0,15-9-103 0 0,1 0-100 0 0,0 0-268 0 0,0 0-110 0 0,2-1-747 0 0,6-2-3035 0 0,1-1-1302 0 0</inkml:trace>
  <inkml:trace contextRef="#ctx0" brushRef="#br1" timeOffset="-62783.074">5823 574 10712 0 0,'16'3'1165'0'0,"-12"-3"-919"0"0,0 0 1 0 0,0 1-1 0 0,0-1 0 0 0,0 1 0 0 0,0 0 1 0 0,0 0-1 0 0,-1 1 0 0 0,1-1 1 0 0,0 1-1 0 0,-1 0 0 0 0,1 0-246 0 0,11 5 438 0 0,-8-5-341 0 0,-1 1 1 0 0,0 0 0 0 0,0 1 0 0 0,0-1 0 0 0,0 1 0 0 0,0 1 0 0 0,-1-1 0 0 0,1 1 0 0 0,-1 0 0 0 0,-1 0 0 0 0,1 0 0 0 0,-1 0 0 0 0,1 1 0 0 0,-2 0-1 0 0,1 0 1 0 0,-1 0 0 0 0,0 1 0 0 0,0-1 0 0 0,0 1 0 0 0,-1-1 0 0 0,0 1 0 0 0,0 0 0 0 0,-1 0 0 0 0,0 0 0 0 0,0 0 0 0 0,-1 0 0 0 0,0 0 0 0 0,0 0-1 0 0,-1 5-97 0 0,-1 7 93 0 0,1-10-29 0 0,0-1 1 0 0,0 1 0 0 0,-3 8-65 0 0,2-12 15 0 0,-3 12 91 0 0,0-1-1 0 0,-6 11-105 0 0,8-21 48 0 0,1-1 0 0 0,-2 0 0 0 0,1 0 0 0 0,0 0 0 0 0,-1-1 0 0 0,0 1 0 0 0,0-1 0 0 0,0 0-1 0 0,-5 4-47 0 0,-6 3 611 0 0,11-10-52 0 0,8-8-313 0 0,16-16 37 0 0,1 1 0 0 0,18-14-283 0 0,-12 10 134 0 0,12-13-134 0 0,62-64 181 0 0,-49 53-158 0 0,-46 42 8 0 0,1 1-1 0 0,-2-1 1 0 0,1 0-1 0 0,-1-1 1 0 0,2-3-31 0 0,4-8 82 0 0,-11 19-75 0 0,1 0 0 0 0,-1 0 0 0 0,1 0 0 0 0,-1 0-1 0 0,0-1 1 0 0,1 1 0 0 0,-1 0 0 0 0,0 0 0 0 0,0 0 0 0 0,0-1 0 0 0,0 1 0 0 0,0 0-1 0 0,0 0 1 0 0,0 0 0 0 0,0-1 0 0 0,0 1 0 0 0,-1 0-7 0 0,1-1 11 0 0,-1-1-1 0 0,0 1 1 0 0,0 0-1 0 0,0 0 1 0 0,0 0-1 0 0,-1 0 1 0 0,1 0 0 0 0,0 0-1 0 0,-1 0 1 0 0,0 0-1 0 0,0-1-10 0 0,-3 0-90 0 0,4 2-136 0 0,1 1-30 0 0,0 0 0 0 0,0 0-160 0 0,0 0-670 0 0,0 0-290 0 0,0 0-57 0 0</inkml:trace>
  <inkml:trace contextRef="#ctx0" brushRef="#br1" timeOffset="-62371.217">6334 890 11792 0 0,'-32'-2'342'0'0,"23"1"4"0"0,9 1-343 0 0,0 0 0 0 0,0 0 1 0 0,1 0-1 0 0,-1 0 0 0 0,0 0 0 0 0,0-1 1 0 0,0 1-1 0 0,0 0 0 0 0,0 0 1 0 0,0 0-1 0 0,0 0 0 0 0,0 0 0 0 0,0 0 1 0 0,0 0-1 0 0,0 0 0 0 0,0 0 1 0 0,0-1-1 0 0,0 1 0 0 0,0 0 1 0 0,0 0-1 0 0,0 0 0 0 0,0 0 0 0 0,0 0 1 0 0,0 0-1 0 0,0 0 0 0 0,0-1 1 0 0,0 1-1 0 0,0 0 0 0 0,0 0 0 0 0,0 0 1 0 0,0 0-1 0 0,0 0 0 0 0,0 0 1 0 0,0 0-1 0 0,0 0 0 0 0,0 0 1 0 0,0-1-1 0 0,0 1 0 0 0,0 0 0 0 0,-1 0 1 0 0,1 0-1 0 0,0 0 0 0 0,0 0 1 0 0,0 0-1 0 0,0 0 0 0 0,0 0 1 0 0,0 0-1 0 0,0 0 0 0 0,0 0 0 0 0,0 0 1 0 0,-1 0-1 0 0,1 0 0 0 0,0 0 1 0 0,0 0-1 0 0,0 0 0 0 0,0 0 0 0 0,0 0 1 0 0,0 0-1 0 0,0 0 0 0 0,0 0 1 0 0,-1 0-1 0 0,1 0-3 0 0,-11 2 349 0 0,-13 7 404 0 0,13-4-129 0 0,0 1-1 0 0,1 1 0 0 0,-1 0 1 0 0,1 0-1 0 0,-4 6-623 0 0,8-8 169 0 0,1 0-1 0 0,0 0 1 0 0,0 1-1 0 0,0 0 1 0 0,1 0-1 0 0,0 0 1 0 0,0 0 0 0 0,1 1-1 0 0,-1-1 1 0 0,1 1-169 0 0,-3 19 370 0 0,6-24-332 0 0,0-1 0 0 0,1 1-1 0 0,-1-1 1 0 0,0 1-1 0 0,0-1 1 0 0,1 1 0 0 0,-1-1-1 0 0,1 1 1 0 0,0-1-1 0 0,-1 1 1 0 0,1-1 0 0 0,0 1-1 0 0,0-1 1 0 0,0 0-1 0 0,0 1-37 0 0,3 2 92 0 0,0 0 0 0 0,0 0 0 0 0,1-1 0 0 0,-1 1 0 0 0,1-1 0 0 0,0 0 0 0 0,0 0 0 0 0,0-1 0 0 0,0 0 0 0 0,0 1 0 0 0,1-2 0 0 0,-1 1 0 0 0,1-1 1 0 0,-1 0-1 0 0,1 0 0 0 0,-1 0 0 0 0,1-1 0 0 0,1 1-92 0 0,8-1 110 0 0,0 0 1 0 0,0-1-1 0 0,0-1 1 0 0,-1 0 0 0 0,1-1-1 0 0,3-1-110 0 0,17-9-541 0 0,-21 5-5251 0 0,-4 0-878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39.4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39 6560 0 0,'18'-5'149'0'0,"-14"4"23"0"0,-4 1 11 0 0,2-3 230 0 0,1-1 1 0 0,0 1 0 0 0,1 0 0 0 0,-1 0-1 0 0,0 0 1 0 0,1 1 0 0 0,1-2-414 0 0,-4 4 590 0 0,-1 0-72 0 0,0 0-34 0 0,1-1 127 0 0,0 1-396 0 0,-1-1 0 0 0,1 0 0 0 0,0 1 0 0 0,0-1 0 0 0,0 1 0 0 0,0-1 0 0 0,0 1 0 0 0,0-1 0 0 0,0 1 0 0 0,0 0 0 0 0,0-1 0 0 0,0 1 0 0 0,0 0 0 0 0,0 0 0 0 0,1 0-215 0 0,-1 1 62 0 0,1 1 0 0 0,-1-1 0 0 0,1 1 0 0 0,-1 0 1 0 0,1 0-1 0 0,-1-1 0 0 0,0 1 0 0 0,0 0 1 0 0,0 0-1 0 0,0 0 0 0 0,0 1 0 0 0,0-1 0 0 0,-1 0 1 0 0,1 0-1 0 0,-1 2-62 0 0,11 23 392 0 0,-9-23-335 0 0,-1 0 0 0 0,1 0 0 0 0,0 0 0 0 0,-1 0 0 0 0,0 0 0 0 0,0 4-57 0 0,4 9 183 0 0,-4-14-147 0 0,0-1-1 0 0,0 0 1 0 0,-1 0 0 0 0,1 1-1 0 0,-1-1 1 0 0,1 0-1 0 0,-1 3-35 0 0,0-3 37 0 0,0 0 0 0 0,1 0-1 0 0,-1 0 1 0 0,1 0 0 0 0,-1 0-1 0 0,1 0 1 0 0,0 0-1 0 0,0 1-36 0 0,0-1 46 0 0,0 0-1 0 0,0 0 1 0 0,-1 0 0 0 0,1 0-1 0 0,-1 0 1 0 0,1 0-1 0 0,-1 0 1 0 0,0 2-46 0 0,1 2 171 0 0,-1-5-151 0 0,0-1 1 0 0,0 0-1 0 0,0 1 0 0 0,0-1 0 0 0,0 0 1 0 0,1 1-1 0 0,-1-1 0 0 0,0 1 1 0 0,0-1-1 0 0,0 1 0 0 0,0-1 0 0 0,0 0 1 0 0,0 1-1 0 0,0-1 0 0 0,-1 1 1 0 0,1-1-1 0 0,0 0 0 0 0,0 1 0 0 0,0-1 1 0 0,0 0-1 0 0,0 1 0 0 0,-1-1 0 0 0,1 1 1 0 0,0-1-1 0 0,0 0 0 0 0,0 1 1 0 0,-1-1-1 0 0,1 0 0 0 0,0 0 0 0 0,-1 1 1 0 0,1-1-1 0 0,0 0 0 0 0,-1 0 1 0 0,1 1-1 0 0,0-1 0 0 0,-1 0 0 0 0,1 0 1 0 0,0 0-1 0 0,-1 1 0 0 0,1-1 1 0 0,-1 0-1 0 0,1 0 0 0 0,0 0 0 0 0,-1 0 1 0 0,1 0-1 0 0,-1 0 0 0 0,1 0 0 0 0,0 0 1 0 0,-1 0-1 0 0,1 0-20 0 0,-1-2 22 0 0,0 1 1 0 0,0-1-1 0 0,0 1 0 0 0,1-1 0 0 0,-1 0 1 0 0,1 1-1 0 0,-1-1 0 0 0,1 0 0 0 0,0 0-22 0 0,0 2-3 0 0,-1-4 3 0 0,0 0 0 0 0,1 0 0 0 0,0 0 0 0 0,0 0 0 0 0,0-1 0 0 0,0 1 0 0 0,0 0 0 0 0,1 0 0 0 0,0 0 0 0 0,0 0 0 0 0,0 0 0 0 0,0 0 0 0 0,1 0 0 0 0,0 1 0 0 0,-1-1 0 0 0,2-2 0 0 0,-2 4 0 0 0,3-3 3 0 0,-1 0 0 0 0,1-1 0 0 0,1 1-1 0 0,-1 1 1 0 0,0-1 0 0 0,1 0 0 0 0,0 1-1 0 0,0 0 1 0 0,1 0 0 0 0,-1 1 0 0 0,1 0-1 0 0,-1 0 1 0 0,1 0 0 0 0,0 0 0 0 0,0 1-1 0 0,2 0-2 0 0,14 0-132 0 0,-22 2 131 0 0,1-1 0 0 0,-1 1-1 0 0,0 0 1 0 0,1 0-1 0 0,-1 0 1 0 0,1 0-1 0 0,-1 0 1 0 0,0 0-1 0 0,1 0 1 0 0,-1 1 0 0 0,1-1-1 0 0,-1 0 1 0 0,0 0-1 0 0,1 0 1 0 0,-1 0-1 0 0,1 0 1 0 0,-1 1-1 0 0,0-1 1 0 0,1 0 0 0 0,-1 0-1 0 0,0 1 1 0 0,1-1-1 0 0,-1 0 1 0 0,0 0-1 0 0,1 1 1 0 0,-1-1-1 0 0,0 0 1 0 0,0 1 0 0 0,1-1-1 0 0,-1 0 1 0 0,0 1-1 0 0,0-1 1 0 0,0 1-1 0 0,0-1 1 0 0,1 0-1 0 0,-1 1 2 0 0,0-1-1 0 0,2 3 0 0 0,1 0 0 0 0,-1 0 0 0 0,1 1 0 0 0,-1-1 0 0 0,0 1 0 0 0,0-1 0 0 0,-1 1 0 0 0,1 0-1 0 0,-1 0 1 0 0,1 2 1 0 0,1 8-6 0 0,-1-7 20 0 0,0 0 1 0 0,0 0-1 0 0,-1 0 1 0 0,0 0-1 0 0,-1 0 1 0 0,1 0-1 0 0,-2 0 1 0 0,1 1-1 0 0,-1 3-14 0 0,0-4 27 0 0,1-2 39 0 0,-2 2-45 0 0,-1 1 47 0 0,3-8-63 0 0,-5 6 86 0 0,1-3-5 0 0,3-3 10 0 0,1 0 3 0 0,-6-14 162 0 0,5 12-243 0 0,1 1-4 0 0,3-13 26 0 0,0 2-40 0 0,0 0 0 0 0,1 0 0 0 0,1 0 0 0 0,0 0 0 0 0,0 1 0 0 0,7-10 0 0 0,-4 7 0 0 0,-7 11-5 0 0,1 1-1 0 0,0-1 1 0 0,0 1-1 0 0,0 0 0 0 0,1 0 1 0 0,-1 0-1 0 0,0 0 1 0 0,1 0-1 0 0,0 1 1 0 0,-1-1-1 0 0,1 1 0 0 0,0-1 1 0 0,0 1 5 0 0,11-6-96 0 0,-13 6 95 0 0,0 1 0 0 0,0-1-1 0 0,0 1 1 0 0,0 0 0 0 0,0-1-1 0 0,0 1 1 0 0,0 0-1 0 0,0 0 1 0 0,0 0 0 0 0,1 0-1 0 0,-1 0 1 0 0,0 0 0 0 0,0 0 1 0 0,2 0-9 0 0,-2 0 7 0 0,0 0 0 0 0,-1 0 0 0 0,1 1 0 0 0,0-1-1 0 0,-1 0 1 0 0,1 0 0 0 0,0 1 0 0 0,-1-1 0 0 0,1 1 0 0 0,0-1 0 0 0,-1 1 0 0 0,1-1 0 0 0,-1 1 0 0 0,1-1 0 0 0,-1 1 0 0 0,1-1 0 0 0,-1 1 0 0 0,1-1 0 0 0,-1 1 0 0 0,1 0 0 0 0,-1-1 0 0 0,0 1-1 0 0,1 0 1 0 0,-1 0 2 0 0,1 1-4 0 0,2 2 7 0 0,0 1 0 0 0,0 1 0 0 0,-1-1 0 0 0,1 0 0 0 0,-1 1 0 0 0,0-1 0 0 0,-1 1 0 0 0,1 0 0 0 0,-1-1 0 0 0,0 1 0 0 0,-1 2-3 0 0,2 3 39 0 0,-2-4-11 0 0,0 0 0 0 0,0 1-1 0 0,-1-1 1 0 0,0 0 0 0 0,0 1-1 0 0,0-1 1 0 0,-1 0 0 0 0,-1 0-28 0 0,1-1 7 0 0,1-4-10 0 0,1 0 0 0 0,-1-1 0 0 0,1 2 0 0 0,-1-1 0 0 0,1 0 0 0 0,0 0 0 0 0,-1 0 0 0 0,1 0 0 0 0,0 0 0 0 0,1 1 3 0 0,-1-1-181 0 0,1 0-95 0 0,-1 1-738 0 0,2-2-3728 0 0,6 1-1371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40.12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213 6 10016 0 0,'0'0'230'0'0,"0"0"30"0"0,0 0 18 0 0,0 0 40 0 0,0 0 165 0 0,0 0 77 0 0,0 0 15 0 0,0 0-15 0 0,0 0-66 0 0,0 0-22 0 0,0 0-6 0 0,0 0-26 0 0,0 0-102 0 0,0 0-46 0 0,0 0-10 0 0,0 0-12 0 0,0 0-39 0 0,0 0-21 0 0,-18-6 590 0 0,15 6-750 0 0,0 0 0 0 0,1 0 0 0 0,-1 1-1 0 0,0-1 1 0 0,0 0 0 0 0,1 1 0 0 0,-1 0-1 0 0,0 0-49 0 0,-6 1 90 0 0,3-1-31 0 0,1 1-1 0 0,0-1 0 0 0,0 1 0 0 0,0 0 1 0 0,1 1-1 0 0,-1-1 0 0 0,0 1 0 0 0,1 0-58 0 0,-2 0 114 0 0,0 0-1 0 0,1 0 1 0 0,-1 0-1 0 0,-5 1-113 0 0,4-1 135 0 0,0 0 0 0 0,0 0-1 0 0,0 1 1 0 0,1 0-1 0 0,0 0 1 0 0,0 1-1 0 0,0-1 1 0 0,0 1-1 0 0,1 1 1 0 0,-1-1-1 0 0,-3 6-134 0 0,8-10 102 0 0,-2 7 300 0 0,3-5-362 0 0,1-1 0 0 0,-1 1-1 0 0,1 0 1 0 0,0 0-1 0 0,0-1 1 0 0,0 1 0 0 0,0-1-1 0 0,0 1 1 0 0,1-1-1 0 0,-1 1 1 0 0,1-1 0 0 0,0 0-1 0 0,-1 0 1 0 0,3 2-40 0 0,1 2 112 0 0,1-1 0 0 0,-1 0 1 0 0,1 0-1 0 0,0-1 0 0 0,2 2-112 0 0,5 3 170 0 0,5 2-16 0 0,-9-7-35 0 0,3 1-56 0 0,3-3 26 0 0,-12-2-61 0 0,0 1-1 0 0,0-1 1 0 0,0 0 0 0 0,0 0 0 0 0,0 0-1 0 0,1 0 1 0 0,-1 0 0 0 0,0-1 0 0 0,0 1 0 0 0,0-1-1 0 0,2 0-27 0 0,31-3 256 0 0,-33 3-273 0 0,16-6 132 0 0,-18 7-112 0 0,-1 0 0 0 0,1 0 0 0 0,0-1 0 0 0,-1 1 1 0 0,1-1-1 0 0,0 1 0 0 0,-1 0 0 0 0,1-1 0 0 0,-1 1 0 0 0,1-1 0 0 0,-1 0 0 0 0,1 1 0 0 0,-1-1 0 0 0,1 1 0 0 0,-1-1 1 0 0,1 0-1 0 0,-1 1 0 0 0,0-1 0 0 0,1 0 0 0 0,-1 1 0 0 0,0-1 0 0 0,0 0 0 0 0,0 0 0 0 0,1 0-3 0 0,-2 0 59 0 0,1 1-57 0 0,-1-1 1 0 0,1 1-1 0 0,-1-1 1 0 0,1 0-1 0 0,0 1 1 0 0,-1-1-1 0 0,1 0 1 0 0,0 1-1 0 0,-1-1 1 0 0,1 0-1 0 0,0 1 1 0 0,0-1-1 0 0,0 0 1 0 0,0 0-1 0 0,0 1 1 0 0,0-1-1 0 0,0 0 1 0 0,0 0-1 0 0,0 1 1 0 0,0-1-1 0 0,0 0 1 0 0,0 1-1 0 0,0-1 1 0 0,0 0-1 0 0,1 0 1 0 0,-1 1-1 0 0,1-1-2 0 0,-1-1-194 0 0,0 1 175 0 0,0 1 1 0 0,-1 0-1 0 0,1 0 0 0 0,0 0 0 0 0,0 0 0 0 0,0-1 0 0 0,-1 1 0 0 0,1 0 0 0 0,0 0 0 0 0,0 0 0 0 0,0-1 1 0 0,0 1-1 0 0,0 0 0 0 0,-1 0 0 0 0,1-1 0 0 0,0 1 0 0 0,0 0 0 0 0,0 0 0 0 0,0-1 0 0 0,0 1 1 0 0,0 0-1 0 0,0 0 0 0 0,0-1 0 0 0,0 1 0 0 0,0 0 0 0 0,0-1 19 0 0,0 1-35 0 0,0 0-1 0 0,0 0 1 0 0,0 0-1 0 0,0-1 1 0 0,0 1 0 0 0,0 0-1 0 0,0 0 1 0 0,0 0-1 0 0,0 0 1 0 0,0-1-1 0 0,0 1 1 0 0,0 0 0 0 0,0 0-1 0 0,0 0 1 0 0,0 0-1 0 0,0 0 1 0 0,0-1 0 0 0,0 1-1 0 0,0 0 1 0 0,-1 0-1 0 0,1 0 1 0 0,0 0-1 0 0,0 0 1 0 0,0-1 0 0 0,0 1-1 0 0,0 0 1 0 0,0 0-1 0 0,-1 0 1 0 0,1 0-1 0 0,0 0 1 0 0,0 0 0 0 0,0 0-1 0 0,0 0 1 0 0,0 0-1 0 0,-1 0 1 0 0,1-1 0 0 0,0 1-1 0 0,0 0 1 0 0,0 0-1 0 0,0 0 36 0 0,-4-2-2653 0 0,2 2-4201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0:58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90 15696 0 0,'2'-2'75'0'0,"2"-4"254"0"0,1 0 0 0 0,0 1 0 0 0,0-1 0 0 0,1 1-1 0 0,1-1-328 0 0,6-3 546 0 0,0 1-1 0 0,0 0 1 0 0,1 1-1 0 0,6-2-545 0 0,-12 7 307 0 0,-1-1 0 0 0,1 1 0 0 0,-1 0 0 0 0,1 1 0 0 0,0 0 0 0 0,0 0 0 0 0,0 0-1 0 0,0 1 1 0 0,5 1-307 0 0,5-1 280 0 0,-15 0-257 0 0,-1 0-1 0 0,1 0 1 0 0,0 0 0 0 0,0 0-1 0 0,0 0 1 0 0,0 1-1 0 0,-1-1 1 0 0,1 1-1 0 0,0 0 1 0 0,0 0 0 0 0,-1 0-1 0 0,1 0 1 0 0,2 2-23 0 0,22 11 55 0 0,-21-12-46 0 0,-1 1 0 0 0,0-1 0 0 0,0 1 0 0 0,0 0 1 0 0,0 0-1 0 0,-1 1 0 0 0,1 0 0 0 0,-1-1 0 0 0,0 1 0 0 0,3 4-9 0 0,-4-5 10 0 0,-1 0 0 0 0,1 0 0 0 0,-1 1 0 0 0,0-1 0 0 0,0 0 0 0 0,0 1 0 0 0,-1 0-1 0 0,1-1 1 0 0,-1 1 0 0 0,0 0 0 0 0,0 0 0 0 0,0 0 0 0 0,-1 0 0 0 0,1 0 0 0 0,-1 0 0 0 0,0-1 0 0 0,0 1-1 0 0,0 0 1 0 0,-1 3-10 0 0,0-1 17 0 0,-1 0-1 0 0,0 0 0 0 0,0-1 1 0 0,0 1-1 0 0,0-1 0 0 0,-1 0 0 0 0,0 0 1 0 0,0 1-1 0 0,0-2 0 0 0,-1 1 1 0 0,0 0-1 0 0,0-1 0 0 0,-1 1-16 0 0,-36 34 480 0 0,-42 30-480 0 0,67-57 56 0 0,7-6-5 0 0,0 1-1 0 0,1 0 1 0 0,-4 4-51 0 0,-22 20 133 0 0,24-23-71 0 0,0 0 1 0 0,0 1 0 0 0,1 1 0 0 0,-1 1-63 0 0,1 0 37 0 0,0 1-1 0 0,1 0 1 0 0,1 0 0 0 0,0 0-1 0 0,0 1 1 0 0,1 0-1 0 0,0 2-36 0 0,5-6 11 0 0,1-7-8 0 0,0 0 0 0 0,1 0 0 0 0,-1 0 0 0 0,1 0 0 0 0,-1 0 0 0 0,1-1-1 0 0,0 1 1 0 0,0 0 0 0 0,0 0 0 0 0,0 0 0 0 0,0 0 0 0 0,0-1 0 0 0,0 1 0 0 0,1-1 0 0 0,-1 1 0 0 0,1-1 0 0 0,-1 1 0 0 0,1-1 0 0 0,-1 0 0 0 0,1 0 0 0 0,0 1-1 0 0,0-1 1 0 0,0 0-3 0 0,6 3 16 0 0,-1-1-1 0 0,1 0 0 0 0,0 0 0 0 0,5 1-15 0 0,0-1 42 0 0,0-1 0 0 0,0 0 0 0 0,0-1-1 0 0,0-1 1 0 0,1 0 0 0 0,-1-1 0 0 0,0 0 0 0 0,0-1 0 0 0,0 0 0 0 0,4-2-42 0 0,-11 2 29 0 0,1 1 0 0 0,-1-1 1 0 0,0 0-1 0 0,0-1 1 0 0,0 0-1 0 0,0 0 1 0 0,0 0-1 0 0,-1 0 1 0 0,1-1-1 0 0,-1 0 1 0 0,0 0-1 0 0,0-1 1 0 0,-1 1-1 0 0,1-1 0 0 0,-1 0-29 0 0,-2 2 33 0 0,1-1 0 0 0,-1 1 0 0 0,0-1-1 0 0,0 0 1 0 0,-1 1 0 0 0,1-1 0 0 0,-1 0-1 0 0,0 0 1 0 0,0 0 0 0 0,0 0-1 0 0,0 0 1 0 0,-1 0 0 0 0,0 0 0 0 0,0 0-1 0 0,0-1 1 0 0,0 1 0 0 0,0 0 0 0 0,-1 0-1 0 0,0 0 1 0 0,0 0 0 0 0,0 0-1 0 0,0 0 1 0 0,-2-3-33 0 0,-2-5 74 0 0,1 2-41 0 0,0 1 0 0 0,0-1 0 0 0,-1 1 0 0 0,0 0 0 0 0,-1 0 0 0 0,-3-4-33 0 0,-9-8 16 0 0,0 1 0 0 0,-2 0 0 0 0,0 1 0 0 0,-1 2 0 0 0,-14-9-16 0 0,-83-58 0 0 0,18 9-181 0 0,98 74-83 0 0,0-1 1 0 0,0 0-1 0 0,0 0 0 0 0,0 0 1 0 0,0 0-1 0 0,0-1 1 0 0,0 1-1 0 0,1 0 1 0 0,-1-1-1 0 0,0-1 264 0 0,1-2-8678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40.9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20 9384 0 0,'0'0'208'0'0,"0"0"33"0"0,0 0 16 0 0,0 0 70 0 0,0 0 244 0 0,0 0 107 0 0,0 0 24 0 0,0 0-18 0 0,0 0-83 0 0,0 0-32 0 0,0 0-7 0 0,0 0-18 0 0,0 0-67 0 0,0 0-28 0 0,0 0-8 0 0,12-2 791 0 0,-1-2-908 0 0,0 1-1 0 0,-1 1 0 0 0,2 0 0 0 0,-1 0 0 0 0,9 1-323 0 0,61 1 690 0 0,-39 0-236 0 0,37 1 4 0 0,150-5-60 0 0,-202 4-354 0 0,21 1-44 0 0,2 1 20 0 0,47-5 44 0 0,-26 3 0 0 0,-23 0-934 0 0,-45 2 475 0 0,0-1-3097 0 0,-3-1 2082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2:41.47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1 275 13040 0 0,'0'0'297'0'0,"0"0"39"0"0,0 0 19 0 0,0 0-34 0 0,9-11-198 0 0,-3 7 111 0 0,0 0 1 0 0,0 0-1 0 0,0 0 1 0 0,0 1 0 0 0,0 0-1 0 0,1 1 1 0 0,-1-1-1 0 0,1 1 1 0 0,0 1-1 0 0,2-1-234 0 0,2 0 493 0 0,1 0-1 0 0,-1 1 1 0 0,1 0-1 0 0,0 1 0 0 0,10 1-492 0 0,-11 0 241 0 0,-7-1-157 0 0,0 1-1 0 0,0 0 1 0 0,0-1 0 0 0,1 2 0 0 0,-1-1-1 0 0,0 0 1 0 0,-1 1 0 0 0,1 0-1 0 0,0-1 1 0 0,0 2 0 0 0,3 1-84 0 0,-7-3 7 0 0,1-1 0 0 0,-1 1 0 0 0,1 0 1 0 0,-1-1-1 0 0,1 1 0 0 0,-1 0 0 0 0,0-1 1 0 0,0 1-1 0 0,1 0 0 0 0,-1-1 0 0 0,0 1 1 0 0,0 0-1 0 0,0 0 0 0 0,1-1 0 0 0,-1 1 1 0 0,0 0-1 0 0,0 0 0 0 0,0-1 0 0 0,0 2-7 0 0,-2 13-5 0 0,2-14 7 0 0,0 1 6 0 0,-1 0-1 0 0,0 0 0 0 0,1 1 0 0 0,-1-1 0 0 0,0 0 0 0 0,-1 0 1 0 0,1 0-1 0 0,0 0 0 0 0,-1 0 0 0 0,1 0 0 0 0,-1-1 1 0 0,1 1-1 0 0,-1 0 0 0 0,0-1 0 0 0,0 1 0 0 0,1-1 0 0 0,-2 0-7 0 0,-4 4 5 0 0,0 0 0 0 0,0-1-1 0 0,-8 3-4 0 0,10-5 17 0 0,1-1-1 0 0,0 1-1 0 0,-1 0 0 0 0,1 0 0 0 0,0 1 0 0 0,0 0 1 0 0,1-1-1 0 0,-1 1 0 0 0,0 1-15 0 0,3-4 53 0 0,1 0 22 0 0,0 0 45 0 0,2 1 21 0 0,2 0-90 0 0,0 1 27 0 0,1 0 0 0 0,-1 0 0 0 0,1 0 0 0 0,-1 0-1 0 0,3 2-77 0 0,-1 0 97 0 0,1-1-1 0 0,-1 0 0 0 0,1 0 0 0 0,0-1 0 0 0,0 0 1 0 0,0 0-1 0 0,4 0-96 0 0,8 3 136 0 0,5-2-88 0 0,2 2 2 0 0,-23-4-50 0 0,0 0 0 0 0,0 0 0 0 0,0-1 0 0 0,0 1 0 0 0,0-1 0 0 0,0 1 0 0 0,0-1 0 0 0,1 0 0 0 0,0 0 0 0 0,11 0-1282 0 0,-9 1-3906 0 0,-5-1-1745 0 0</inkml:trace>
  <inkml:trace contextRef="#ctx0" brushRef="#br0" timeOffset="791.328">659 249 12096 0 0,'0'0'273'0'0,"0"0"40"0"0,-10-7 410 0 0,7 5-607 0 0,0 0 0 0 0,0 0-1 0 0,0 1 1 0 0,0-1 0 0 0,0 1 0 0 0,-1 0 0 0 0,1 0 0 0 0,0 0-1 0 0,-1 0 1 0 0,1 0 0 0 0,-1 1 0 0 0,1 0 0 0 0,-1-1-1 0 0,1 1 1 0 0,-1 1 0 0 0,1-1 0 0 0,0 0 0 0 0,-1 1 0 0 0,1 0-1 0 0,-3 0-115 0 0,-5 2 271 0 0,1 0 0 0 0,0 1 0 0 0,1 0 0 0 0,-1 1-1 0 0,1 0 1 0 0,-4 2-271 0 0,5-1 124 0 0,-1 0 0 0 0,1 0 0 0 0,1 1 0 0 0,-1 0 1 0 0,1 0-1 0 0,0 1 0 0 0,1 0 0 0 0,0 0 0 0 0,0 1 0 0 0,1-1 0 0 0,0 1 0 0 0,0 1 0 0 0,1-1 0 0 0,0 0 0 0 0,0 4-124 0 0,4-12 7 0 0,-1 0 0 0 0,1 1 0 0 0,0-1 1 0 0,-1 0-1 0 0,1 1 0 0 0,0-1 0 0 0,0 0 0 0 0,0 1 0 0 0,0-1 0 0 0,0 1 0 0 0,0-1 0 0 0,1 0 0 0 0,-1 1 0 0 0,0-1 0 0 0,1 0 0 0 0,-1 0 0 0 0,1 1 0 0 0,-1-1 0 0 0,1 0 0 0 0,0 0 0 0 0,0 0 0 0 0,-1 0 0 0 0,2 1-7 0 0,-1-1 7 0 0,1 0 0 0 0,-1 1 1 0 0,1-1-1 0 0,0 0 0 0 0,0 0 0 0 0,-1 0 0 0 0,1-1 0 0 0,0 1 1 0 0,0 0-1 0 0,0-1 0 0 0,0 1 0 0 0,0-1 0 0 0,0 0 1 0 0,1 1-8 0 0,4-1 30 0 0,0 0 1 0 0,0 0-1 0 0,-1-1 1 0 0,1 1-1 0 0,0-1 1 0 0,0-1-1 0 0,-1 0 1 0 0,6-1-31 0 0,-2-1 24 0 0,-1 0-1 0 0,1 0 1 0 0,-1-1-1 0 0,0 0 1 0 0,0 0-1 0 0,-1-1 1 0 0,0 0-1 0 0,0-1 1 0 0,0 0-1 0 0,-1 0 1 0 0,0-1-1 0 0,0 0 1 0 0,-1 0-1 0 0,0 0 1 0 0,0-1-1 0 0,1-4-23 0 0,0-2-78 0 0,0 0-1 0 0,-1-1 1 0 0,-1 1-1 0 0,-1-1 0 0 0,0 0 1 0 0,-1-1-1 0 0,-1 1 1 0 0,0 0-1 0 0,-1-14 79 0 0,-1 23-70 0 0,0 0 23 0 0,0-1 1 0 0,0 1 0 0 0,0-1 0 0 0,-1 0 0 0 0,-1 1 0 0 0,1 0 0 0 0,-1-1-1 0 0,-2-3 47 0 0,1-4 0 0 0,3 14 0 0 0,0-1 0 0 0,0 1 0 0 0,0-1 0 0 0,-1 1 0 0 0,1-1 0 0 0,0 1 0 0 0,-1-1 0 0 0,1 1 0 0 0,-1 0 0 0 0,0-1 0 0 0,1 1 0 0 0,-1 0 0 0 0,0-1 0 0 0,0 1 0 0 0,-5-8-3 0 0,6 8 13 0 0,0 0 0 0 0,-1 0 0 0 0,1 0-1 0 0,-1 0 1 0 0,1 0 0 0 0,-1 1 0 0 0,1-1 0 0 0,-1 0-1 0 0,0 0 1 0 0,1 0 0 0 0,-1 1 0 0 0,0-1 0 0 0,0 0-1 0 0,1 1 1 0 0,-1-1 0 0 0,0 1 0 0 0,0-1 0 0 0,0 1-1 0 0,0-1 1 0 0,0 1 0 0 0,0-1-10 0 0,0 1 92 0 0,1 0-11 0 0,1 6-42 0 0,-1 0-1 0 0,1 0 0 0 0,0 0 0 0 0,0 0 1 0 0,0-1-1 0 0,1 1-38 0 0,2 10 64 0 0,-1-6-23 0 0,-2-2 23 0 0,1-1 1 0 0,-1 0-1 0 0,0 1 0 0 0,0 4-64 0 0,0 21 425 0 0,0-19-134 0 0,-1 1-1 0 0,0-1 0 0 0,-2 7-290 0 0,2 1 227 0 0,0-18-179 0 0,0-1 0 0 0,0 1-1 0 0,0 0 1 0 0,0-1-1 0 0,-1 1 1 0 0,0-1-1 0 0,0 4-47 0 0,-1 1 134 0 0,0 0-1 0 0,1 0 0 0 0,0-1 1 0 0,0 1-1 0 0,1 0 0 0 0,1 7-133 0 0,-1-3 112 0 0,0-10-32 0 0,5 12 403 0 0,-4-5-385 0 0,0-4-47 0 0,10 21 320 0 0,-11-25-318 0 0,0-1 11 0 0,0 1-58 0 0,1-1-1 0 0,-1 1 0 0 0,0-1 1 0 0,0 1-1 0 0,1-1 0 0 0,-1 0 1 0 0,0 1-1 0 0,1-1 0 0 0,-1 1 1 0 0,1-1-1 0 0,-1 0 0 0 0,0 1 0 0 0,1-1 1 0 0,-1 0-1 0 0,1 1 0 0 0,-1-1 1 0 0,1 0-1 0 0,-1 0 0 0 0,1 1 1 0 0,0-1-6 0 0,2 2 7 0 0,-2-1-55 0 0,-1-1 86 0 0,0 0 28 0 0,0 0 4 0 0,0 0 2 0 0,0 0-28 0 0,7-4-277 0 0,-4 2-6907 0 0,-2 0-114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3:57.9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12 244 12440 0 0,'0'0'281'0'0,"0"0"40"0"0,0 0 22 0 0,0 0-40 0 0,-7 1-617 0 0,3 0 1798 0 0,4 0 3113 0 0,4 1-4493 0 0,0 0-1 0 0,0-1 1 0 0,0 0-1 0 0,1 1 1 0 0,-1-1-1 0 0,0-1 0 0 0,1 1 1 0 0,-1-1-1 0 0,1 1 1 0 0,-1-1-1 0 0,1 0 1 0 0,-1-1-1 0 0,1 1 0 0 0,-1-1 1 0 0,0 0-1 0 0,4-1-103 0 0,12-4 450 0 0,0-1-1 0 0,19-8-449 0 0,-37 14 29 0 0,18-8 33 0 0,0 0 0 0 0,-1-2 0 0 0,0 0 0 0 0,0-1 0 0 0,-1-1-1 0 0,-1-1 1 0 0,9-10-62 0 0,-24 23 14 0 0,0-2 0 0 0,0 1-1 0 0,0 0 1 0 0,0 0 0 0 0,0 0 0 0 0,-1-1-1 0 0,1 1 1 0 0,-1-1 0 0 0,1 0-1 0 0,-1 1 1 0 0,0-1 0 0 0,0 0-1 0 0,0 0 1 0 0,-1 1 0 0 0,1-1-1 0 0,-1 0 1 0 0,0 0 0 0 0,1 0 0 0 0,-1 0-1 0 0,0 0 1 0 0,-1 0 0 0 0,1-1-14 0 0,-1 2 3 0 0,1 0 1 0 0,0 1 1 0 0,0-1-1 0 0,-1 0 0 0 0,1 0 0 0 0,-1 1 0 0 0,0-1 0 0 0,0 0 0 0 0,1 1 0 0 0,-1-1 0 0 0,0 0 0 0 0,0 1 0 0 0,0-1 0 0 0,-1 1 0 0 0,1 0 0 0 0,0-1-4 0 0,-1 0 4 0 0,0 0 6 0 0,0 0 1 0 0,1 0-1 0 0,-1 0 0 0 0,0 0 0 0 0,0 0 1 0 0,0 1-1 0 0,0-1 0 0 0,0 1 0 0 0,-1-1 1 0 0,1 1-1 0 0,0 0 0 0 0,-1 0 0 0 0,1 0 1 0 0,-1 0-1 0 0,1 0 0 0 0,-1 0 0 0 0,-2 1-10 0 0,-3-2-7 0 0,6 1 3 0 0,0 1 0 0 0,1 0 0 0 0,-1-1 0 0 0,1 1 0 0 0,-1 0 0 0 0,1 0 0 0 0,-1 0 0 0 0,0 0 0 0 0,1 0-1 0 0,-1 0 1 0 0,1 0 0 0 0,-1 1 0 0 0,-1 0 4 0 0,-24 6-41 0 0,-8 2 6 0 0,30-6 43 0 0,-1-1 0 0 0,0 1-1 0 0,1 0 1 0 0,-1 0 0 0 0,1 0-1 0 0,0 1 1 0 0,0 0 0 0 0,0 0-1 0 0,1 0 1 0 0,-1 1 0 0 0,1 0-1 0 0,0-1-7 0 0,-4 5 88 0 0,-3 5 18 0 0,-45 112 1110 0 0,55-122-1207 0 0,-1-1 4 0 0,0 0 0 0 0,1 0 0 0 0,0 0 0 0 0,0 0 0 0 0,0 0 0 0 0,0 1 0 0 0,0-1 0 0 0,1 0 0 0 0,0 1 1 0 0,-1 0-14 0 0,0 10 107 0 0,1-13-91 0 0,-1 1 0 0 0,1 0 1 0 0,0 0-1 0 0,0-1 0 0 0,0 1 1 0 0,0 0-1 0 0,0 0 0 0 0,0-1 1 0 0,1 1-1 0 0,-1 0 0 0 0,1 1-16 0 0,1 8 86 0 0,-2-10-73 0 0,0 0-1 0 0,0 0 1 0 0,0 0 0 0 0,0 1 0 0 0,0-1-1 0 0,0 0 1 0 0,1 0 0 0 0,-1 0-1 0 0,0 0 1 0 0,1 0 0 0 0,-1 0 0 0 0,1 0-1 0 0,-1 0 1 0 0,1 0 0 0 0,-1 0 0 0 0,1 0-13 0 0,0 0 18 0 0,0 1 0 0 0,0-1 1 0 0,0 0-1 0 0,-1 1 0 0 0,1-1 1 0 0,0 1-1 0 0,-1-1 0 0 0,1 1 1 0 0,-1-1-1 0 0,1 1 1 0 0,-1-1-1 0 0,0 1 0 0 0,0 0-18 0 0,1 0 31 0 0,-1-2-1 0 0,1 1 1 0 0,-1 0 0 0 0,1 0-1 0 0,-1 0 1 0 0,1 0-1 0 0,0 0 1 0 0,0 0-1 0 0,-1 0 1 0 0,1-1 0 0 0,0 1-1 0 0,0 0 1 0 0,0-1-1 0 0,0 1 1 0 0,0-1-1 0 0,0 1-30 0 0,19 11 504 0 0,-18-11-521 0 0,13 7 81 0 0,-13-6-56 0 0,1 0-1 0 0,-1 0 0 0 0,1-1 1 0 0,-1 1-1 0 0,1-1 1 0 0,0 0-1 0 0,-1 0 0 0 0,1 0 1 0 0,0 0-1 0 0,0-1 1 0 0,-1 1-1 0 0,1 0 0 0 0,0-1-7 0 0,6 1 28 0 0,2 1 8 0 0,0 0-1 0 0,0 0 1 0 0,0-1-1 0 0,0-1 1 0 0,0 0-1 0 0,0 0 1 0 0,0-1-1 0 0,1 0-35 0 0,19-5 102 0 0,-1-1 1 0 0,4-2-103 0 0,-3 0-2057 0 0,31-4 2057 0 0,-62 13-149 0 0,1 0 0 0 0,-1 0 0 0 0,1 0-1 0 0,-1 0 1 0 0,1 0 0 0 0,-1-1 0 0 0,1 1 0 0 0,-1 0-1 0 0,1 0 1 0 0,-1 0 0 0 0,1-1 0 0 0,-1 1 0 0 0,0 0-1 0 0,1-1 1 0 0,-1 1 0 0 0,1 0 0 0 0,-1-1 0 0 0,0 1-1 0 0,1 0 1 0 0,-1-1 0 0 0,0 1 0 0 0,1-1 149 0 0,2-4-1890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3:55.8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18 237 13224 0 0,'0'0'389'0'0,"0"0"-6"0"0,14 5 30 0 0,-6-3 65 0 0,1 1 1 0 0,0-1-1 0 0,0-1 0 0 0,0 0 0 0 0,0 0 1 0 0,1-1-1 0 0,-1 0 0 0 0,0 0 1 0 0,0-1-1 0 0,0 0 0 0 0,7-2-478 0 0,16-5 724 0 0,-1-1 0 0 0,21-10-724 0 0,23-16 263 0 0,-73 34-239 0 0,0 0 1 0 0,0 0 0 0 0,0-1 0 0 0,0 1-1 0 0,0 0 1 0 0,0-1 0 0 0,-1 0 0 0 0,1 1 0 0 0,0-1-1 0 0,-1 0 1 0 0,0 0 0 0 0,1 0 0 0 0,-1 0-1 0 0,0 0 1 0 0,0 0 0 0 0,0 0 0 0 0,0 0-1 0 0,0 0 1 0 0,0-1 0 0 0,-1 1 0 0 0,1 0-25 0 0,-2 1 15 0 0,1 0 1 0 0,0 1 0 0 0,-1-1-1 0 0,1 1 1 0 0,-1-1-1 0 0,1 1 1 0 0,-1-1 0 0 0,1 1-1 0 0,-1-1 1 0 0,1 1 0 0 0,-1-1-1 0 0,0 1 1 0 0,1 0 0 0 0,-1-1-1 0 0,1 1 1 0 0,-1 0-1 0 0,0 0 1 0 0,1 0 0 0 0,-1-1-1 0 0,0 1 1 0 0,0 0 0 0 0,1 0-1 0 0,-1 0 1 0 0,0 0-16 0 0,-18-2 67 0 0,16 4-67 0 0,-1 1 3 0 0,2-4-12 0 0,2 1 11 0 0,0 0-1 0 0,0 0 1 0 0,0 0-1 0 0,0 0 1 0 0,0-1 0 0 0,0 1-1 0 0,0 0 1 0 0,0 0-1 0 0,0 0 1 0 0,0 0 0 0 0,0 0-1 0 0,0 0 1 0 0,0 0-1 0 0,0 0 1 0 0,0 0 0 0 0,0 0-1 0 0,-1 0 1 0 0,1-1-1 0 0,0 1 1 0 0,0 0 0 0 0,0 0-1 0 0,0 0 1 0 0,0 0-1 0 0,0 0 1 0 0,0 0 0 0 0,0 0-1 0 0,-1 0 1 0 0,1 0-1 0 0,0 0 1 0 0,0 0 0 0 0,0 0-1 0 0,0 0 1 0 0,0 0-1 0 0,0 0 1 0 0,0 0 0 0 0,0 0-1 0 0,-1 0 1 0 0,1 0-1 0 0,0 0 1 0 0,0 0 0 0 0,0 0-1 0 0,0 0 1 0 0,0 0-1 0 0,0 0-1 0 0,-2 2 66 0 0,-5-1-166 0 0,6-1 73 0 0,1 0 91 0 0,0 0-16 0 0,0 0-147 0 0,0 0-251 0 0,0 0-85 0 0,6 10-2642 0 0,-3-4-1858 0 0,-2-5-907 0 0</inkml:trace>
  <inkml:trace contextRef="#ctx0" brushRef="#br0" timeOffset="1169.962">496 6 8328 0 0,'0'0'241'0'0,"0"0"0"0"0,12-6 4763 0 0,-11 6-4290 0 0,-1 0-22 0 0,0 0-84 0 0,0 0-38 0 0,0 0-9 0 0,0 0-17 0 0,0 0-66 0 0,-1 3-307 0 0,1 0 0 0 0,-1 0 0 0 0,1 0 0 0 0,-1-1 0 0 0,0 1 0 0 0,0 0 0 0 0,0-1 0 0 0,0 1 0 0 0,0-1 1 0 0,-1 1-1 0 0,1-1 0 0 0,-1 0 0 0 0,0 0 0 0 0,0 1-171 0 0,-31 30 993 0 0,26-27-788 0 0,4-4-134 0 0,-8 10 156 0 0,-2-2-1 0 0,1 0 1 0 0,-1 0-1 0 0,-10 4-226 0 0,-2 0 394 0 0,-14 11-394 0 0,10-6 154 0 0,13-8-71 0 0,-10 6 190 0 0,-1-2 1 0 0,-3 1-274 0 0,25-14 81 0 0,-53 23 201 0 0,51-22-265 0 0,-1-1 1 0 0,1 0-1 0 0,-1 0 1 0 0,0-1-1 0 0,0 0 1 0 0,-5 0-18 0 0,10-1 7 0 0,0-1 0 0 0,0 1 0 0 0,1-1 1 0 0,-1 0-1 0 0,0 0 0 0 0,1 0 0 0 0,-1 0 0 0 0,0-1 1 0 0,1 1-1 0 0,0-1 0 0 0,-1 1 0 0 0,1-1 1 0 0,0 0-1 0 0,0 0 0 0 0,0 0 0 0 0,0 0 1 0 0,0 0-1 0 0,0-1 0 0 0,0 1 0 0 0,1-1 1 0 0,0 1-1 0 0,-1-1 0 0 0,1 1 0 0 0,0-1 1 0 0,0 0-1 0 0,0 1 0 0 0,0-1 0 0 0,0-2-7 0 0,-1-12 19 0 0,1 12-4 0 0,1-1 1 0 0,-1 0 0 0 0,1 0-1 0 0,0 1 1 0 0,0-1 0 0 0,0 0-1 0 0,2-4-15 0 0,-1 3-9 0 0,1-1 0 0 0,0 1 1 0 0,0 0-1 0 0,1 0 0 0 0,0 0 0 0 0,0 0 0 0 0,0 1 0 0 0,1-1 0 0 0,4-5 9 0 0,-6 10-4 0 0,0 0 0 0 0,0 1 0 0 0,0-1 0 0 0,0 0 1 0 0,1 1-1 0 0,-1-1 0 0 0,1 1 0 0 0,-1 0 0 0 0,1 0 0 0 0,-1 0 0 0 0,1 0 0 0 0,-1 0 0 0 0,3 0 4 0 0,37-6-29 0 0,-41 7 29 0 0,3-1 9 0 0,-3 1-6 0 0,0-1 0 0 0,0 1 0 0 0,0 0 0 0 0,1 0 0 0 0,-1-1 0 0 0,0 1 0 0 0,0 0 0 0 0,0 0 0 0 0,0 0 0 0 0,0 0 0 0 0,1 1 0 0 0,-1-1 0 0 0,0 0 0 0 0,0 0 0 0 0,0 1-3 0 0,9 0 0 0 0,8 3 46 0 0,-1 1 1 0 0,-1 1 0 0 0,14 5-47 0 0,-3 0 150 0 0,-20-7-128 0 0,0 0 0 0 0,-1 0 0 0 0,1 0 0 0 0,-1 1 0 0 0,0 0 0 0 0,0 1 0 0 0,0-1 0 0 0,-1 1 0 0 0,3 3-22 0 0,-2-2-6 0 0,15 26 198 0 0,-9-15-121 0 0,-10-14-60 0 0,0 0-1 0 0,1 0 1 0 0,0 0 0 0 0,0-1 0 0 0,0 1 0 0 0,0-1-11 0 0,11 12 51 0 0,1-3-38 0 0,15 5-43 0 0,-29-17-25 0 0,1 1 0 0 0,0-1 0 0 0,-1 1 0 0 0,1-1 0 0 0,0 0 1 0 0,-1 1-1 0 0,1-1 0 0 0,0 0 0 0 0,0 0 0 0 0,-1 0 1 0 0,1-1-1 0 0,0 1 0 0 0,-1 0 0 0 0,1-1 55 0 0,8 0-1274 0 0,3-2-2576 0 0,-7 1-3339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3:54.6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95 13016 0 0,'0'-14'986'0'0,"2"-36"824"0"0,-2 49-1189 0 0,0 1 19 0 0,0-3 330 0 0,0 3 2030 0 0,-7 139-2808 0 0,3-71 364 0 0,0 89-300 0 0,4-154-244 0 0,1 1-1 0 0,-1-1 1 0 0,1 0 0 0 0,0 1-1 0 0,-1-1 1 0 0,2 0-1 0 0,-1 0 1 0 0,0 0-1 0 0,1 1 1 0 0,-1-1 0 0 0,1-1-1 0 0,0 1 1 0 0,0 0-1 0 0,0 0 1 0 0,0-1-1 0 0,1 1 1 0 0,-1-1 0 0 0,0 0-1 0 0,1 1 1 0 0,0-1-1 0 0,0 0 1 0 0,0-1-1 0 0,0 1 1 0 0,0 0 0 0 0,0-1-1 0 0,0 0 1 0 0,0 0-1 0 0,0 0 1 0 0,1 0-1 0 0,-1 0 1 0 0,2 0-12 0 0,9 0 115 0 0,-1 0 1 0 0,1-1-1 0 0,-1 0 1 0 0,0-1-1 0 0,3 0-115 0 0,50-12 192 0 0,-57 11-192 0 0,16-3 0 0 0,-17 4-248 0 0,-1-1-1 0 0,1 0 0 0 0,-1 0 1 0 0,0-1-1 0 0,1 0 0 0 0,3-3 249 0 0,-11 6-343 0 0,1 0 0 0 0,-1 0 0 0 0,1-1 0 0 0,-1 1 0 0 0,1 0 0 0 0,-1-1 0 0 0,0 1 0 0 0,1 0-1 0 0,-1-1 1 0 0,0 1 0 0 0,1-1 0 0 0,-1 1 0 0 0,0 0 0 0 0,0-1 0 0 0,0 1 0 0 0,1-1 0 0 0,-1 0 343 0 0,0 0-1250 0 0,1-1-5047 0 0</inkml:trace>
  <inkml:trace contextRef="#ctx0" brushRef="#br0" timeOffset="256.219">1 239 12384 0 0,'0'0'281'0'0,"0"0"40"0"0,0 0 21 0 0,0 0-45 0 0,6-3-186 0 0,7-1 373 0 0,1 0 0 0 0,0 1 0 0 0,-1 1 0 0 0,1 0 0 0 0,12 0-484 0 0,-24 2 36 0 0,91-9 2347 0 0,17-7-2383 0 0,-86 12 152 0 0,26-5-164 0 0,-47 8-1648 0 0,-3 1 629 0 0</inkml:trace>
  <inkml:trace contextRef="#ctx0" brushRef="#br0" timeOffset="491.337">47 89 14768 0 0,'0'0'332'0'0,"0"0"50"0"0,-1 0-346 0 0,1 0 0 0 0,0-1 0 0 0,0 1-1 0 0,0 0 1 0 0,0 0 0 0 0,-1 0 0 0 0,1-1-1 0 0,0 1 1 0 0,0 0 0 0 0,0 0 0 0 0,0-1 0 0 0,0 1-1 0 0,-1 0 1 0 0,1 0 0 0 0,0-1 0 0 0,0 1 0 0 0,0 0-1 0 0,0-1 1 0 0,0 1 0 0 0,0 0 0 0 0,0 0-1 0 0,0-1 1 0 0,0 1 0 0 0,0 0 0 0 0,0-1-36 0 0,6-3 126 0 0,-1 1 1 0 0,1-1 0 0 0,0 1-1 0 0,-1 0 1 0 0,2 0-1 0 0,-1 1 1 0 0,0 0-1 0 0,0 0 1 0 0,5 0-127 0 0,14-3 1607 0 0,25-1-1607 0 0,-15 2 372 0 0,182-24 1156 0 0,-174 18-3990 0 0,-32 9 1100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03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 10080 0 0,'0'0'230'0'0,"0"0"30"0"0,0 0 18 0 0,-1-1-45 0 0,-4-1-186 0 0,10 0 69 0 0,-4 1 477 0 0,-1 1 174 0 0,0 0 29 0 0,6 0 500 0 0,-6 0-1109 0 0,1 0 0 0 0,0 0 0 0 0,-1-1 0 0 0,1 1 0 0 0,0 0 0 0 0,-1 0 0 0 0,1 0 0 0 0,0 0 0 0 0,-1 0-1 0 0,1 1 1 0 0,0-1 0 0 0,-1 0 0 0 0,1 0 0 0 0,0 0 0 0 0,-1 1 0 0 0,1-1-187 0 0,0 2 129 0 0,0 0 0 0 0,0-1-1 0 0,0 1 1 0 0,0 0-1 0 0,-1 0 1 0 0,1 0 0 0 0,-1 0-1 0 0,1 0 1 0 0,-1 1-1 0 0,0-1 1 0 0,0 0 0 0 0,0 0-1 0 0,0 0 1 0 0,0 0-1 0 0,0 0 1 0 0,-1 0 0 0 0,1 0-1 0 0,-1 0 1 0 0,1 0-1 0 0,-2 2-128 0 0,2-3 29 0 0,0 0-1 0 0,0-1 0 0 0,-1 1 0 0 0,1 0 0 0 0,0 0 1 0 0,0 0-1 0 0,0 0 0 0 0,0 0 0 0 0,0 0 0 0 0,0 0 0 0 0,0 0 1 0 0,0 0-1 0 0,0 0 0 0 0,1 0 0 0 0,-1 0 0 0 0,0-1 1 0 0,1 1-1 0 0,-1 0 0 0 0,0 0-28 0 0,1 0 32 0 0,-1 0 0 0 0,1 0 0 0 0,-1 0 0 0 0,0 0 0 0 0,1 0 0 0 0,-1 0-1 0 0,0 0 1 0 0,0 0 0 0 0,0 1 0 0 0,0-1 0 0 0,0 0 0 0 0,0 0 0 0 0,0 1-32 0 0,-4 10 206 0 0,3-11-184 0 0,1 0 1 0 0,-1 0-1 0 0,1 1 0 0 0,-1-1 0 0 0,1 0 0 0 0,0 0 0 0 0,-1 1 0 0 0,1-1 1 0 0,0 0-1 0 0,0 1 0 0 0,0-1 0 0 0,0 0 0 0 0,0 0 0 0 0,0 1 0 0 0,0-1 1 0 0,1 0-1 0 0,-1 1 0 0 0,0-1 0 0 0,1 0 0 0 0,-1 0 0 0 0,1 1 0 0 0,0-1-22 0 0,1 3 53 0 0,-1 0-1 0 0,0 0 0 0 0,0 0 1 0 0,0 0-1 0 0,0 1 0 0 0,0-1 1 0 0,-1 0-1 0 0,0 0 0 0 0,0 1 0 0 0,0-1 1 0 0,0 0-53 0 0,0 7 88 0 0,0-9-71 0 0,0 0 1 0 0,1 0-1 0 0,-1 0 0 0 0,1 0 0 0 0,-1 0 0 0 0,1 0 0 0 0,0 0 0 0 0,0 0 0 0 0,0-1 0 0 0,0 1 0 0 0,0 0 0 0 0,0 0 1 0 0,1-1-18 0 0,-1 1 17 0 0,0 0 0 0 0,1 0-1 0 0,-1 0 1 0 0,0 0 0 0 0,0 0 0 0 0,0 0 0 0 0,0 0 0 0 0,-1 0 0 0 0,1 0 0 0 0,-1 1-17 0 0,1 17 141 0 0,-1-16-102 0 0,0 1-1 0 0,0-1 1 0 0,1 1 0 0 0,0 0 0 0 0,0 2-39 0 0,0-4 19 0 0,-1 0 1 0 0,0 0-1 0 0,0 0 0 0 0,0 0 1 0 0,0 0-1 0 0,0 0 0 0 0,-1-1 1 0 0,1 1-1 0 0,-1 0 0 0 0,0 0 1 0 0,0 2-20 0 0,-1-2 14 0 0,1 0 1 0 0,1 1 0 0 0,-1-1 0 0 0,0 0 0 0 0,1 1 0 0 0,0-1 0 0 0,0 1 0 0 0,0 1-15 0 0,0-4 4 0 0,1 1 0 0 0,-1-1 0 0 0,0 0-1 0 0,0 1 1 0 0,0-1 0 0 0,0 1 0 0 0,0-1 0 0 0,0 1 0 0 0,0-1 0 0 0,0 0 0 0 0,0 1 0 0 0,-1-1-1 0 0,1 1 1 0 0,0-1 0 0 0,-1 0 0 0 0,0 0 0 0 0,1 1 0 0 0,-1-1 0 0 0,0 0 0 0 0,1 0 0 0 0,-1 1-1 0 0,0-1 1 0 0,0 0 0 0 0,0 0-4 0 0,0 0 1 0 0,1-1 1 0 0,0 0-1 0 0,-1 1 0 0 0,1-1 0 0 0,0 0 0 0 0,0 1 0 0 0,-1-1 1 0 0,1 1-1 0 0,0-1 0 0 0,0 1 0 0 0,0-1 0 0 0,0 1 0 0 0,-1-1 1 0 0,1 1-1 0 0,0-1 0 0 0,0 0 0 0 0,0 1 0 0 0,0-1 0 0 0,0 1 1 0 0,0-1-1 0 0,0 1 0 0 0,0-1 0 0 0,1 1 0 0 0,-1-1 0 0 0,0 1 1 0 0,0-1-1 0 0,0 1 0 0 0,0-1 0 0 0,1 1 0 0 0,-1-1 0 0 0,0 0 1 0 0,0 1-1 0 0,1-1-1 0 0,-1 1 1 0 0,0-1 0 0 0,1 1 1 0 0,-1-1-1 0 0,0 0 0 0 0,0 1 0 0 0,1-1 1 0 0,-1 1-1 0 0,0-1 0 0 0,0 1 1 0 0,0-1-1 0 0,0 1 0 0 0,0-1 0 0 0,0 1 1 0 0,1-1-1 0 0,-1 1 0 0 0,0-1 1 0 0,-1 1-1 0 0,1-1 0 0 0,0 1 1 0 0,0-1-1 0 0,0 1 0 0 0,0-1 0 0 0,0 1 1 0 0,0-1-1 0 0,-1 1 0 0 0,1-1-1 0 0,-13 18 60 0 0,12-18-59 0 0,1 0 0 0 0,0 1 1 0 0,0-1-1 0 0,0 0 0 0 0,0 1 0 0 0,0-1 0 0 0,0 0 0 0 0,0 1 0 0 0,0-1 0 0 0,0 0 0 0 0,0 1 0 0 0,0-1 0 0 0,0 0 1 0 0,0 1-1 0 0,0-1 0 0 0,0 0 0 0 0,0 1 0 0 0,0-1 0 0 0,0 0 0 0 0,1 1 0 0 0,-1-1 0 0 0,0 0-1 0 0,10 10 72 0 0,-7-8-24 0 0,4 3-36 0 0,-9 0-44 0 0,1-4-132 0 0,1-1-49 0 0,0 0-10 0 0,0 0-38 0 0,0 0-159 0 0,0 0-76 0 0,0 0-15 0 0,-1-6-1081 0 0,1 5 1511 0 0,0 1 0 0 0,0-1 0 0 0,0 1 0 0 0,0-1 0 0 0,0 1 0 0 0,0 0 0 0 0,0-1 0 0 0,0 1 1 0 0,0-1-1 0 0,0 1 0 0 0,0-1 0 0 0,0 1 0 0 0,0-1 0 0 0,0 1 0 0 0,0 0 0 0 0,0-1 0 0 0,1 1 1 0 0,-1-1-1 0 0,0 1 0 0 0,0 0 0 0 0,1-1 0 0 0,-1 1 0 0 0,0-1 81 0 0,8-7-2457 0 0,-1-1-3488 0 0</inkml:trace>
  <inkml:trace contextRef="#ctx0" brushRef="#br0" timeOffset="676.915">294 70 10136 0 0,'0'0'230'0'0,"0"0"30"0"0,1 0 19 0 0,6-1-76 0 0,-6 0-190 0 0,1 1 1 0 0,-1 0-1 0 0,1-1 0 0 0,-1 1 0 0 0,1-1 0 0 0,-1 1 0 0 0,1-1 0 0 0,-1 0 0 0 0,0 0 0 0 0,1 0 1 0 0,-1 1-1 0 0,0-1 0 0 0,0 0 0 0 0,0-1 0 0 0,1 1-13 0 0,2-1-44 0 0,-3 0 3732 0 0,-4 0-1795 0 0,2 2-1505 0 0,1 0-11 0 0,0 0-6 0 0,0 0-23 0 0,0 0-11 0 0,1 9 433 0 0,-1-8-742 0 0,0 0 0 0 0,0-1 0 0 0,0 1-1 0 0,0 0 1 0 0,0 0 0 0 0,0 0 0 0 0,0-1 0 0 0,0 1 0 0 0,0 0 0 0 0,0 0 0 0 0,0-1 0 0 0,0 1 0 0 0,0 0 0 0 0,-1 0 0 0 0,1-1 0 0 0,0 1 0 0 0,-1 0 0 0 0,1-1-1 0 0,0 1 1 0 0,-1 0-28 0 0,-1 9 263 0 0,2-9-249 0 0,0 0 0 0 0,0 0 0 0 0,0-1-1 0 0,0 1 1 0 0,0 0 0 0 0,0 0 0 0 0,-1 0 0 0 0,1-1 0 0 0,0 1 0 0 0,0 0 0 0 0,-1 0-1 0 0,1-1 1 0 0,0 1 0 0 0,-1 0 0 0 0,1-1-14 0 0,-6 9 72 0 0,0-1 0 0 0,-1 0 1 0 0,0-1-1 0 0,0 1 0 0 0,0-1 0 0 0,-1-1 0 0 0,-2 2-72 0 0,5-5 10 0 0,-3 4 8 0 0,0-2 1 0 0,-1 1 0 0 0,1-1-1 0 0,-4 0-18 0 0,-15 9 68 0 0,16-8-40 0 0,0-1 0 0 0,-11 3-28 0 0,7-1 63 0 0,13-6-63 0 0,0 0 0 0 0,0 0 0 0 0,0 0 0 0 0,-1 0 0 0 0,1 0 0 0 0,0-1 1 0 0,0 1-1 0 0,0-1 0 0 0,-1 0 0 0 0,1 1 0 0 0,0-1 0 0 0,-1 0 0 0 0,1 0 0 0 0,0-1 0 0 0,-2 1 35 0 0,-38 0-2 0 0,30 1-41 0 0,22 1 12 0 0,-7-2-9 0 0,-2 0 5 0 0,-1 0-1 0 0,0 0 1 0 0,0 0 0 0 0,1 0-1 0 0,-1 0 1 0 0,0 1 0 0 0,0-1 0 0 0,1 0-1 0 0,-1 0 1 0 0,0 0 0 0 0,0 0-1 0 0,1 0 1 0 0,-1 0 0 0 0,0 1-1 0 0,0-1 1 0 0,1 0 0 0 0,-1 0-1 0 0,0 0 1 0 0,0 1 0 0 0,0-1 0 0 0,0 0-1 0 0,1 0 1 0 0,-1 1 0 0 0,0-1-1 0 0,0 0 1 0 0,0 0 0 0 0,0 1-1 0 0,0-1 1 0 0,0 0 0 0 0,0 0-1 0 0,0 1 1 0 0,0-1 0 0 0,0 0 0 0 0,0 1-1 0 0,0-1 1 0 0,4 8-56 0 0,-4-5 56 0 0,0-3 2 0 0,0 0 0 0 0,-1 0 0 0 0,1 1 0 0 0,0-1 0 0 0,0 0 0 0 0,0 0 0 0 0,0 0 0 0 0,0 0 0 0 0,0 1 0 0 0,0-1 0 0 0,0 0 0 0 0,0 0 0 0 0,0 0 0 0 0,0 1 0 0 0,0-1 0 0 0,0 0 0 0 0,0 0 0 0 0,0 0 0 0 0,0 1 0 0 0,0-1 0 0 0,0 0 0 0 0,0 0 0 0 0,0 0 0 0 0,0 0 0 0 0,0 1 0 0 0,0-1 0 0 0,0 0 0 0 0,1 0 0 0 0,-1 0 0 0 0,0 0-2 0 0,31 24 106 0 0,-10-4 27 0 0,-17-18-123 0 0,16 10 89 0 0,15 8 173 0 0,-35-20-260 0 0,1 1 0 0 0,-1-1-1 0 0,1 0 1 0 0,-1 1 0 0 0,1-1-1 0 0,-1 1 1 0 0,1-1 0 0 0,-1 1-1 0 0,0-1 1 0 0,1 1-1 0 0,-1-1 1 0 0,0 1 0 0 0,1-1-1 0 0,-1 1 1 0 0,0-1 0 0 0,0 1-1 0 0,1 0 1 0 0,-1 0-12 0 0,2 4 62 0 0,2-2-7 0 0,0 1-1 0 0,0-1 1 0 0,0 0 0 0 0,1-1-1 0 0,-1 1 1 0 0,5 1-55 0 0,13 8 174 0 0,19 10 95 0 0,-30-16-240 0 0,-8-5-32 0 0,-2 0 18 0 0,1-1 1 0 0,-1 1-1 0 0,0 0 1 0 0,1 0-1 0 0,-1-1 1 0 0,0 1-1 0 0,0 0 1 0 0,1 0-1 0 0,-1 1 0 0 0,0-1 1 0 0,0 0-16 0 0,0 0-113 0 0,-1-1-79 0 0,0 0-22 0 0,0 0-47 0 0,0 0-191 0 0,0 0-85 0 0,0 0-866 0 0,1 0-3551 0 0,5-2-1518 0 0</inkml:trace>
  <inkml:trace contextRef="#ctx0" brushRef="#br0" timeOffset="1745.015">160 573 6536 0 0,'4'1'64'0'0,"-4"-1"-40"0"0,1 0 1 0 0,0 0-1 0 0,0 0 1 0 0,0 0-1 0 0,0 0 1 0 0,0 0-1 0 0,0 0 1 0 0,0 0-1 0 0,0-1 1 0 0,0 1-1 0 0,0 0 0 0 0,0 0 1 0 0,-1-1-1 0 0,1 1 1 0 0,0-1-1 0 0,0 1 1 0 0,0-1-25 0 0,1 0 366 0 0,-2 1 101 0 0,16-6 6582 0 0,-9 6-6169 0 0,-5-1 502 0 0,-5 0-271 0 0,15 10-759 0 0,-12-9-337 0 0,0 1 0 0 0,1-1 0 0 0,-1 0 0 0 0,1 1 0 0 0,-1-1 0 0 0,1 0-1 0 0,-1 1 1 0 0,0-1 0 0 0,1 1 0 0 0,-1-1 0 0 0,0 1 0 0 0,0-1 0 0 0,1 1-1 0 0,-1-1 1 0 0,0 1 0 0 0,0-1 0 0 0,0 1 0 0 0,0-1 0 0 0,1 1 0 0 0,-1-1 0 0 0,0 1-1 0 0,0 0 1 0 0,0 0-15 0 0,-2 16 469 0 0,1 1-144 0 0,1-17-299 0 0,1 1-1 0 0,-1-1 1 0 0,0 1-1 0 0,0-1 1 0 0,-1 0-1 0 0,1 1 1 0 0,0-1-1 0 0,0 1 1 0 0,-1-1-1 0 0,1 1-25 0 0,0-1 14 0 0,-1 0-1 0 0,1 0 0 0 0,0 0 0 0 0,-1 0 0 0 0,1 0 1 0 0,0 1-1 0 0,0-1 0 0 0,0 0 0 0 0,0 0 1 0 0,0 0-1 0 0,1 0 0 0 0,-1 0 0 0 0,0 0 0 0 0,1 1-13 0 0,-1 8 72 0 0,0-9-65 0 0,0 0 1 0 0,0-1 0 0 0,0 1 0 0 0,0 0 0 0 0,0 0 0 0 0,0 0 0 0 0,0-1-1 0 0,0 1 1 0 0,0 0 0 0 0,0 0 0 0 0,0-1 0 0 0,1 1 0 0 0,-1 0 0 0 0,0 0-8 0 0,6 8 33 0 0,9 20 175 0 0,-14-28-124 0 0,-1-1 4 0 0,12 0 245 0 0,-10-1-294 0 0,0 0-1 0 0,1 0 0 0 0,-1-1 0 0 0,-1 1 1 0 0,1-1-1 0 0,0 1 0 0 0,0-1 0 0 0,0-1-38 0 0,11-8 100 0 0,18-19 118 0 0,-30 29-204 0 0,0-1-1 0 0,1 1 0 0 0,-1 0 0 0 0,0 0 0 0 0,-1-1 1 0 0,1 1-1 0 0,0-1 0 0 0,0 1 0 0 0,-1-1 0 0 0,1 1 1 0 0,0-1-1 0 0,-1 0-13 0 0,8-15 172 0 0,-2-2-43 0 0,-6 13-117 0 0,0 5-9 0 0,0 0-1 0 0,0 0 1 0 0,0 0-1 0 0,0 0 1 0 0,0 0 0 0 0,1 0-1 0 0,-1 0 1 0 0,0 0-1 0 0,0 0 1 0 0,1 0-1 0 0,-1 0 1 0 0,1 0-1 0 0,-1 0 1 0 0,1 1-1 0 0,-1-1 1 0 0,1 0-1 0 0,-1 0 1 0 0,1 0-1 0 0,0 1 1 0 0,-1-1-1 0 0,1 0 1 0 0,0 1-1 0 0,0-1 1 0 0,-1 1 0 0 0,1-1-1 0 0,0 1 1 0 0,0-1-1 0 0,0 1 1 0 0,0-1-1 0 0,0 1-2 0 0,2-2-12 0 0,4-3 12 0 0,-4 3 1 0 0,5-1-12 0 0,-7 3-47 0 0,-1 0-26 0 0,0 0 78 0 0,0 0 0 0 0,0 0 0 0 0,0 0 0 0 0,0 0-1 0 0,1 0 1 0 0,-1 0 0 0 0,0-1 0 0 0,0 1 0 0 0,0 0-1 0 0,0 0 1 0 0,0 0 0 0 0,0 0 0 0 0,0 0 0 0 0,1 0-1 0 0,-1-1 1 0 0,0 1 0 0 0,0 0 0 0 0,0 0 0 0 0,0 0-1 0 0,0 0 1 0 0,0 0 0 0 0,0-1 0 0 0,0 1 0 0 0,0 0-1 0 0,0 0 1 0 0,0 0 0 0 0,0 0 0 0 0,0 0 0 0 0,0-1-1 0 0,0 1 1 0 0,0 0 0 0 0,0 0 0 0 0,0 0 0 0 0,0 0 0 0 0,0-1-1 0 0,0 1 1 0 0,0 0 0 0 0,0 0 0 0 0,0 0 0 0 0,0 0-1 0 0,-1 0 1 0 0,1 0 0 0 0,0-1 0 0 0,0 1 0 0 0,0 0-1 0 0,0 0 1 0 0,0 0 0 0 0,0 0 6 0 0,-5-6-721 0 0,14 2 183 0 0,-9 4 507 0 0,0 0 0 0 0,0 0 0 0 0,0 0 0 0 0,0 0 0 0 0,0 0-1 0 0,1 0 1 0 0,-1-1 0 0 0,0 1 0 0 0,0 0 0 0 0,0 0 0 0 0,0 0 0 0 0,0 0 0 0 0,0 0 0 0 0,0 0-1 0 0,0 0 1 0 0,0-1 0 0 0,1 1 0 0 0,-1 0 0 0 0,0 0 0 0 0,0 0 0 0 0,0 0 0 0 0,0 0 0 0 0,0-1-1 0 0,0 1 1 0 0,0 0 0 0 0,0 0 0 0 0,0 0 0 0 0,0 0 0 0 0,0-1 0 0 0,0 1 0 0 0,0 0-1 0 0,0 0 1 0 0,0 0 0 0 0,0 0 0 0 0,0 0 0 0 0,-1-1 0 0 0,1 1 0 0 0,0 0 0 0 0,0 0 0 0 0,0 0-1 0 0,0 0 1 0 0,0 0 0 0 0,0 0 0 0 0,0-1 0 0 0,0 1 0 0 0,0 0 0 0 0,-1 0 0 0 0,1 0 0 0 0,0 0-1 0 0,0 0 1 0 0,0 0 0 0 0,0 0 0 0 0,0 0 0 0 0,0 0 0 0 0,-1 0 0 0 0,1 0 31 0 0,4-5-3253 0 0,-3 4 1589 0 0</inkml:trace>
  <inkml:trace contextRef="#ctx0" brushRef="#br0" timeOffset="2638.504">522 182 11000 0 0,'0'0'248'0'0,"0"0"34"0"0,0 0 21 0 0,2 0-34 0 0,8 2 1648 0 0,-1-1-1 0 0,0-1 1 0 0,5 0-1917 0 0,-5-1 524 0 0,-1 0 0 0 0,1 0 1 0 0,-1-1-1 0 0,1 0-524 0 0,28-5 690 0 0,33-1 350 0 0,-68 7-913 0 0,4 1 90 0 0,-5 0-194 0 0,0 0 0 0 0,0 0 0 0 0,0 0 1 0 0,0 0-1 0 0,0 0 0 0 0,0 0 0 0 0,0 0 0 0 0,0 0 1 0 0,0 0-1 0 0,0 1 0 0 0,0-1 0 0 0,0 0 1 0 0,0 1-24 0 0,0 0 4 0 0,0-1 0 0 0,-1 1 0 0 0,1 0 0 0 0,0 0 0 0 0,-1 0 0 0 0,1 0 0 0 0,-1 0 1 0 0,0 0-1 0 0,1 0 0 0 0,-1 0 0 0 0,0 0 0 0 0,1 0 0 0 0,-1 1 0 0 0,0-1 0 0 0,0 0 0 0 0,0 0 0 0 0,0 0 1 0 0,0 0-1 0 0,0 0 0 0 0,0 0 0 0 0,-1 0 0 0 0,1 1-4 0 0,-1 3 14 0 0,1 1 14 0 0,-1 1 0 0 0,-1 0 0 0 0,1 0 0 0 0,-1 0 0 0 0,0-1 1 0 0,-1 1-1 0 0,0-1 0 0 0,0 2-28 0 0,-8 19 85 0 0,9-24-81 0 0,1 1 0 0 0,-1-1 0 0 0,0 0 0 0 0,0 0 0 0 0,0 0 0 0 0,0 0 0 0 0,0-1 0 0 0,-1 2-4 0 0,0-1 7 0 0,0 0 1 0 0,1 0-1 0 0,0 0 1 0 0,-1 0-1 0 0,1 1 1 0 0,1-1-1 0 0,-2 2-7 0 0,1 0 6 0 0,0-1 0 0 0,0 0-1 0 0,-1 0 1 0 0,1-1 0 0 0,-1 1 0 0 0,0 0-1 0 0,0-1 1 0 0,0 0 0 0 0,-3 3-6 0 0,1-2 3 0 0,0 1 0 0 0,0 0 0 0 0,1 1 0 0 0,-2 2-3 0 0,-8 5 0 0 0,13-12 0 0 0,0 0 0 0 0,-1-1 0 0 0,1 1 0 0 0,0 0 0 0 0,0 0 0 0 0,0 0 0 0 0,0 0 0 0 0,0 0 0 0 0,0 0 0 0 0,1 1 0 0 0,-1-1 0 0 0,0 0 0 0 0,1 0 0 0 0,-1 0 0 0 0,0 1 0 0 0,1-1 0 0 0,-1 0 0 0 0,1 1 0 0 0,0-1 0 0 0,0 1 0 0 0,-1-1 0 0 0,1 0 0 0 0,0 0 0 0 0,0 0 0 0 0,0 0 0 0 0,0 0 0 0 0,0 0 0 0 0,0-1 0 0 0,-1 1 0 0 0,1 0 0 0 0,0 0 0 0 0,-1 0 0 0 0,1-1 0 0 0,0 1 0 0 0,-1 0 0 0 0,1 0 0 0 0,-1 0 0 0 0,0 0 0 0 0,-3 7 4 0 0,6-5-17 0 0,6 5 182 0 0,-6-5-132 0 0,1 0-1 0 0,-1 0 0 0 0,1 0 0 0 0,-1-1 1 0 0,1 1-1 0 0,0-1 0 0 0,0 0 0 0 0,0 0 0 0 0,0 0 1 0 0,0 0-1 0 0,3 1-36 0 0,14 5 289 0 0,-16-6-265 0 0,15 0 95 0 0,10-3 58 0 0,-1 0-1 0 0,12-4-176 0 0,-8 0 0 0 0,-18 1-627 0 0,-9-2 130 0 0,-6 5 309 0 0,1 0 0 0 0,0 0-1 0 0,0 1 1 0 0,-1-1 0 0 0,1 0 0 0 0,-1 0 0 0 0,1 0 0 0 0,-1 0 0 0 0,1 1 0 0 0,-1-1-1 0 0,1 0 1 0 0,-1 0 0 0 0,0 1 0 0 0,0-1 188 0 0,-2-3-2444 0 0,-2-1-4265 0 0</inkml:trace>
  <inkml:trace contextRef="#ctx0" brushRef="#br0" timeOffset="2982.278">478 342 10568 0 0,'0'0'233'0'0,"0"0"39"0"0,0 0 17 0 0,3-1-27 0 0,9-3-169 0 0,-7 3-253 0 0,9-5 2845 0 0,-14 6-2607 0 0,0 0 1 0 0,0 0 0 0 0,1 0-1 0 0,-1 0 1 0 0,0-1 0 0 0,0 1-1 0 0,1 0 1 0 0,-1 0-1 0 0,0 0 1 0 0,0 0 0 0 0,0-1-1 0 0,1 1 1 0 0,-1 0 0 0 0,0 0-1 0 0,0 0 1 0 0,0-1 0 0 0,0 1-1 0 0,1 0 1 0 0,-1 0 0 0 0,0-1-1 0 0,0 1 1 0 0,0 0-1 0 0,0 0 1 0 0,0-1 0 0 0,0 1-1 0 0,0 0 1 0 0,0 0 0 0 0,0-1-1 0 0,0 1 1 0 0,0 0 0 0 0,0-1-1 0 0,0 1 1 0 0,0 0 0 0 0,0 0-1 0 0,0-1 1 0 0,0 1 0 0 0,0 0-1 0 0,0 0 1 0 0,0-1-79 0 0,0 1 34 0 0,0 0 0 0 0,0 0 0 0 0,0-1-1 0 0,0 1 1 0 0,0 0 0 0 0,0 0 0 0 0,0-1 0 0 0,0 1 0 0 0,0 0 0 0 0,0 0 0 0 0,0-1 0 0 0,0 1 0 0 0,1 0 0 0 0,-1 0 0 0 0,0 0 0 0 0,0-1-1 0 0,0 1 1 0 0,0 0 0 0 0,1 0 0 0 0,-1 0 0 0 0,0 0 0 0 0,0-1 0 0 0,0 1 0 0 0,1 0 0 0 0,-1 0 0 0 0,0 0 0 0 0,0 0 0 0 0,1 0 0 0 0,-1 0-1 0 0,0 0 1 0 0,0 0 0 0 0,0 0 0 0 0,1 0 0 0 0,-1-1 0 0 0,0 1 0 0 0,0 0 0 0 0,1 1 0 0 0,-1-1 0 0 0,0 0 0 0 0,0 0 0 0 0,1 0-34 0 0,10-1 492 0 0,-11 1-486 0 0,34-2 992 0 0,-23 1-689 0 0,0 1-1 0 0,0-1 1 0 0,-1 2-1 0 0,1 0 1 0 0,0 0-1 0 0,8 2-308 0 0,-7 0 179 0 0,1-2-1 0 0,-1 1 1 0 0,1-2 0 0 0,11 0-179 0 0,-7 0 222 0 0,-1 0 1 0 0,11 3-223 0 0,-21-3-46 0 0,0 0 0 0 0,0 0 0 0 0,0 0 0 0 0,4-2 46 0 0,8 1-136 0 0,-8-1-6272 0 0,4 1-679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09T08:31:09.7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10-09T08:34:11.211"/>
    </inkml:context>
    <inkml:brush xml:id="br1">
      <inkml:brushProperty name="width" value="0.05" units="cm"/>
      <inkml:brushProperty name="height" value="0.05" units="cm"/>
    </inkml:brush>
  </inkml:definitions>
  <inkml:trace contextRef="#ctx0" brushRef="#br0">653 385,'0'0,"0"0,-7 3,-2 0</inkml:trace>
  <inkml:trace contextRef="#ctx1" brushRef="#br1">1 30 9384 0 0,'0'0'208'0'0,"9"-11"560"0"0,6-2 33 0 0,-14 13 72 0 0,6-6 4379 0 0,-6 6-5162 0 0,0 1 0 0 0,1-1 0 0 0,-1 0 0 0 0,0 0 0 0 0,0 1 0 0 0,0-1 0 0 0,0 0 0 0 0,-1 1 0 0 0,1-1 0 0 0,0 1 0 0 0,0-1 0 0 0,0 1 0 0 0,0 0 0 0 0,0-1-1 0 0,0 1 1 0 0,-1 0 0 0 0,1 0 0 0 0,0 0-90 0 0,2 2 213 0 0,-1 0 0 0 0,0 0-1 0 0,0 1 1 0 0,0-1-1 0 0,1 4-212 0 0,0 2 334 0 0,0-1 0 0 0,0 1 0 0 0,-1 0-1 0 0,1 6-333 0 0,2 46 879 0 0,-4-52-770 0 0,-1 0 0 0 0,-1 0 0 0 0,0 4-109 0 0,-1 14 104 0 0,-3 70 157 0 0,8-21-2 0 0,-3-75-237 0 0,13 4-714 0 0,-12-5 572 0 0,1 0-1 0 0,0-1 0 0 0,-1 1 1 0 0,1-1-1 0 0,-1 1 1 0 0,1-1-1 0 0,0 0 0 0 0,-1 1 1 0 0,1-1-1 0 0,-1 0 1 0 0,0 0-1 0 0,1 0 0 0 0,-1 0 1 0 0,0-1 120 0 0,17-16-6333 0 0,-9 7 107 0 0</inkml:trace>
  <inkml:trace contextRef="#ctx1" brushRef="#br1" timeOffset="446.715">484 69 11720 0 0,'0'0'264'0'0,"0"0"34"0"0,0 0 22 0 0,0 0-32 0 0,0 0-106 0 0,0 0 255 0 0,0 0 130 0 0,0 0 29 0 0,3 8 1004 0 0,-3-5-1444 0 0,-1 1 0 0 0,1-1 1 0 0,-1 1-1 0 0,0-1 0 0 0,0 1 1 0 0,0-1-1 0 0,-1 1 1 0 0,1-1-1 0 0,-1 0 0 0 0,0 0 1 0 0,0 0-1 0 0,0 0 0 0 0,0 0 1 0 0,-1 0-1 0 0,1 0 1 0 0,-1-1-1 0 0,1 1 0 0 0,-2 0-156 0 0,-10 8 101 0 0,0 0 0 0 0,-1-1 0 0 0,-6 3-101 0 0,-7 4 202 0 0,-37 23 132 0 0,37-25-220 0 0,-16 13-114 0 0,42-26-7 0 0,0-1 0 0 0,0 0-1 0 0,0 1 1 0 0,0-1-1 0 0,0 0 1 0 0,-1 0 0 0 0,1-1-1 0 0,0 1 1 0 0,-1 0 0 0 0,1-1-1 0 0,-1 1 1 0 0,1-1-1 0 0,-1 0 8 0 0,1-2 12 0 0,3 3 7 0 0,0-1 0 0 0,1 1 0 0 0,-1-1 0 0 0,0 0 0 0 0,1 0 0 0 0,-1 1 0 0 0,1-1 0 0 0,-1 0 0 0 0,1 0 0 0 0,-1-1 0 0 0,1 1-19 0 0,16 1 331 0 0,7 2-113 0 0,-21-3-164 0 0,0 0 1 0 0,0 0-1 0 0,0 0 0 0 0,0 1 0 0 0,0 0 0 0 0,-1 0 1 0 0,1 0-1 0 0,0 0 0 0 0,-1 1 0 0 0,2 0-54 0 0,27 10 568 0 0,-22-7-333 0 0,15 13 73 0 0,-16-10-220 0 0,-3-2-4 0 0,10 15 105 0 0,-4-3-177 0 0,-10-16-284 0 0,2 4 22 0 0,-3-4-3557 0 0,-1-2 1490 0 0,0 0 472 0 0</inkml:trace>
  <inkml:trace contextRef="#ctx1" brushRef="#br1" timeOffset="830.511">438 283 10712 0 0,'0'0'241'0'0,"0"0"38"0"0,0 0 11 0 0,0 0-28 0 0,10 12 302 0 0,-6-10-143 0 0,0 1 1 0 0,0 0 0 0 0,-1 0-1 0 0,1 1 1 0 0,-1-1 0 0 0,0 1-1 0 0,0-1 1 0 0,0 1 0 0 0,0 1-422 0 0,2 2 267 0 0,3 3 318 0 0,-1 0 0 0 0,0 0 0 0 0,-1 1 0 0 0,4 8-585 0 0,-6-11 172 0 0,3 14 72 0 0,0-14-89 0 0,-7-8-125 0 0,1 0-1 0 0,-1 0 0 0 0,1 1 1 0 0,-1-1-1 0 0,1 1 1 0 0,-1-1-1 0 0,0 0 1 0 0,1 1-1 0 0,-1-1 1 0 0,0 1-1 0 0,1-1 1 0 0,-1 1-1 0 0,0-1 1 0 0,0 1-1 0 0,1-1 1 0 0,-1 1-1 0 0,0-1 1 0 0,0 1-1 0 0,0-1 1 0 0,0 1-1 0 0,1-1 0 0 0,-1 1 1 0 0,0 0-1 0 0,0-1 1 0 0,0 1-1 0 0,0-1-29 0 0,8-2 531 0 0,-6 0-461 0 0,-1 1 0 0 0,0 0 0 0 0,0-1 0 0 0,0 1 0 0 0,0-1 0 0 0,0 1 0 0 0,0-1 0 0 0,0 1 0 0 0,-1-1 0 0 0,1 0 0 0 0,-1 0 0 0 0,1-1-70 0 0,7-14 277 0 0,-1 7-172 0 0,-1-1 0 0 0,0 0 0 0 0,-1 0-1 0 0,2-7-104 0 0,-1 3-3 0 0,-3 9 3 0 0,1 0 0 0 0,0-1 0 0 0,0 1 0 0 0,0 1 0 0 0,2-3 0 0 0,7-9 0 0 0,-8 9-177 0 0,1 0-1151 0 0,-2 2-4268 0 0,0 1-886 0 0</inkml:trace>
  <inkml:trace contextRef="#ctx1" brushRef="#br1" timeOffset="1100.835">981 131 13416 0 0,'0'0'298'0'0,"0"0"46"0"0,13 0 472 0 0,126 0 4251 0 0,-125 2-5124 0 0,-13-2 16 0 0,-1 0 0 0 0,0 0 0 0 0,0 0 0 0 0,0 0 0 0 0,1 0 0 0 0,-1 0 0 0 0,0 1 1 0 0,0-1-1 0 0,0 0 0 0 0,1 0 0 0 0,-1 0 0 0 0,0 0 0 0 0,0 1 0 0 0,0-1 0 0 0,0 0 0 0 0,0 0 0 0 0,0 0 0 0 0,1 1 0 0 0,-1-1 0 0 0,0 0 0 0 0,0 0 1 0 0,0 0-1 0 0,0 1 0 0 0,0-1 0 0 0,0 0 0 0 0,0 0 0 0 0,0 1 0 0 0,0-1 0 0 0,0 0 41 0 0,0 1-198 0 0,-1 0 1 0 0,1 0-1 0 0,-1 0 0 0 0,1 0 0 0 0,-1 0 0 0 0,1 0 1 0 0,-1 0-1 0 0,0 0 0 0 0,1-1 0 0 0,-1 1 1 0 0,0 0-1 0 0,0 0 0 0 0,0 0 198 0 0,-8 6-1334 0 0</inkml:trace>
  <inkml:trace contextRef="#ctx1" brushRef="#br1" timeOffset="1292.504">812 206 13648 0 0,'0'0'306'0'0,"2"0"46"0"0,38-3 1558 0 0,-1-1 0 0 0,33-7-1910 0 0,-13 1 1999 0 0,72-4-1310 0 0,-119 14-5742 0 0,-2 2-1716 0 0</inkml:trace>
  <inkml:trace contextRef="#ctx1" brushRef="#br1" timeOffset="2317.167">965 222 11408 0 0,'0'0'332'0'0,"0"0"-4"0"0,0 0-135 0 0,0 0 207 0 0,7-9 1723 0 0,-5 7-1922 0 0,0 1 1 0 0,0-1 0 0 0,0 1-1 0 0,0 0 1 0 0,0 0 0 0 0,0 0-1 0 0,1 0 1 0 0,-1 0 0 0 0,0 1 0 0 0,0-1-1 0 0,1 0 1 0 0,-1 1 0 0 0,0 0-1 0 0,1 0 1 0 0,0-1-202 0 0,41 3-141 0 0,-16 0-1613 0 0,-28-2 704 0 0</inkml:trace>
  <inkml:trace contextRef="#ctx1" brushRef="#br1" timeOffset="2613.285">918 334 12176 0 0,'0'0'273'0'0,"0"0"40"0"0,0 0 23 0 0,0 0-34 0 0,0 0-148 0 0,0 0 133 0 0,0 0 81 0 0,8 2 784 0 0,25-2 338 0 0,-30 0-1385 0 0,0 0-1 0 0,1 0 0 0 0,-1 1 0 0 0,0-1 0 0 0,0 1 0 0 0,0 0 0 0 0,1-1 0 0 0,-1 1 1 0 0,0 1-105 0 0,1-1 85 0 0,-1 0 1 0 0,1 0 0 0 0,0 0 0 0 0,0 0 0 0 0,-1-1-1 0 0,2 0-85 0 0,5 1 114 0 0,0 0-1 0 0,0 1 0 0 0,0 0 0 0 0,6 2-113 0 0,21 4-34 0 0,-9 1-3071 0 0,-27-8 1672 0 0,-1-1-7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15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13824 0 0,'0'0'314'0'0,"0"0"46"0"0,0 0 22 0 0,0 0-50 0 0,8-1 110 0 0,47-12 1855 0 0,145-23 1359 0 0,-120 26-3416 0 0,-66 7-217 0 0,0 1 0 0 0,-1 0 0 0 0,1 1 1 0 0,0 1-1 0 0,0 1 0 0 0,0-1 0 0 0,5 3-23 0 0,-4-1-3061 0 0,-11-1 385 0 0,-4-1 1076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15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1 12816 0 0,'0'0'289'0'0,"0"0"40"0"0,0 0 22 0 0,0 0-40 0 0,19 0 1241 0 0,-8 0-738 0 0,1 1 1 0 0,-1 0 0 0 0,0 1 0 0 0,0 0 0 0 0,0 1 0 0 0,11 3-815 0 0,-16-4 135 0 0,0 1-1 0 0,-1-1 0 0 0,1 1 1 0 0,-1 0-1 0 0,1 1 1 0 0,-1-1-1 0 0,0 1 1 0 0,0 0-1 0 0,-1 0 0 0 0,1 0 1 0 0,-1 1-1 0 0,0 0 1 0 0,2 3-135 0 0,6 13 95 0 0,0 1 1 0 0,-2 0 0 0 0,4 13-96 0 0,-1-4 131 0 0,7 12-131 0 0,-13-26 71 0 0,-1-8-16 0 0,-1-2-62 0 0,-4-6-93 0 0,-1-1-72 0 0,0 0-20 0 0,0 0-73 0 0,0 0-281 0 0,0 0-118 0 0,5-3-5659 0 0,-1 1 51 0 0</inkml:trace>
  <inkml:trace contextRef="#ctx0" brushRef="#br0" timeOffset="283.198">209 20 13104 0 0,'0'0'297'0'0,"0"0"39"0"0,-5 5 340 0 0,-2-1-243 0 0,1 1 1 0 0,1 0-1 0 0,-1 0 0 0 0,1 0 1 0 0,-1 1-1 0 0,2-1 0 0 0,-1 1 0 0 0,0 1-433 0 0,0 1 304 0 0,-13 20 1286 0 0,15-22-1158 0 0,-1 1-1 0 0,0 0 1 0 0,-1-1-1 0 0,-3 4-431 0 0,-40 54 1210 0 0,27-43-1105 0 0,-14 18-1356 0 0,33-37-773 0 0,0 2-5107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14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1 188 11808 0 0,'0'0'266'0'0,"0"-20"745"0"0,2 16-921 0 0,-1 1 0 0 0,1-1 1 0 0,0 1-1 0 0,0 0 0 0 0,1-1 1 0 0,-1 1-1 0 0,1 0 0 0 0,-1 0 0 0 0,1 1 1 0 0,0-1-1 0 0,0 0 0 0 0,2 0-90 0 0,8-6 1020 0 0,0 1 1 0 0,8-4-1021 0 0,-17 10 123 0 0,6-2 196 0 0,0 0 1 0 0,1 0-1 0 0,-1 1 1 0 0,1 1 0 0 0,0 0-1 0 0,0 1 1 0 0,0 0 0 0 0,0 0-320 0 0,-10 1 6 0 0,3 0 103 0 0,-1 0-1 0 0,1 0 0 0 0,0 0 0 0 0,0 0 0 0 0,0 1 1 0 0,0 0-1 0 0,0-1 0 0 0,1 2-108 0 0,-4-2 29 0 0,1 1 0 0 0,0-1 1 0 0,-1 1-1 0 0,0 0 0 0 0,1 0 0 0 0,-1-1 1 0 0,1 1-1 0 0,-1 0 0 0 0,0 0 1 0 0,0 0-1 0 0,1 0 0 0 0,-1 1 0 0 0,0-1 1 0 0,0 0-1 0 0,0 0 0 0 0,0 1 0 0 0,-1-1 1 0 0,1 0-1 0 0,0 1 0 0 0,0-1 0 0 0,-1 1-29 0 0,0 0 21 0 0,0-1 0 0 0,0 1 0 0 0,0-1-1 0 0,0 1 1 0 0,0 0 0 0 0,0-1 0 0 0,-1 1 0 0 0,1-1-1 0 0,0 1 1 0 0,-1-1 0 0 0,0 1 0 0 0,1-1-1 0 0,-1 0 1 0 0,0 1 0 0 0,0-1 0 0 0,1 0-1 0 0,-2 1-20 0 0,-17 22 214 0 0,1-8-90 0 0,-1-1 1 0 0,-11 8-125 0 0,16-14 20 0 0,1 0 1 0 0,0 1 0 0 0,1 1-1 0 0,0 0 1 0 0,1 1-1 0 0,0 1 1 0 0,1-1-1 0 0,-5 9-20 0 0,14-20-61 0 0,3-1-4 0 0,4 4 57 0 0,-3-2 8 0 0,1 0-1 0 0,-1 0 1 0 0,0-1-1 0 0,1 1 1 0 0,-1-1-1 0 0,1 0 1 0 0,0 0-1 0 0,-1 0 1 0 0,1 0-1 0 0,0-1 1 0 0,0 1-1 0 0,2-1 1 0 0,4 0 24 0 0,-1 0 0 0 0,1 0-1 0 0,-1-1 1 0 0,1-1-1 0 0,-1 1 1 0 0,1-2 0 0 0,4-1-24 0 0,4-2-157 0 0,10-6-888 0 0,-11-3-3065 0 0,-11 10 2465 0 0</inkml:trace>
  <inkml:trace contextRef="#ctx0" brushRef="#br0" timeOffset="282.912">334 29 12896 0 0,'0'0'374'0'0,"0"0"1"0"0,0 13 733 0 0,-1 2 724 0 0,0-1-1 0 0,-3 11-1831 0 0,2-11 960 0 0,0 0 1 0 0,0 11-961 0 0,1-14 176 0 0,0 1-1 0 0,-1-1 1 0 0,-1 1 0 0 0,0-1 0 0 0,0 0 0 0 0,-1 1-176 0 0,0-2-106 0 0,1 1 1 0 0,0 0-1 0 0,0 1 0 0 0,1-1 1 0 0,1 0-1 0 0,0 1 106 0 0,-5-1-1284 0 0,5-9-2574 0 0,1-2 2322 0 0</inkml:trace>
  <inkml:trace contextRef="#ctx0" brushRef="#br0" timeOffset="540.573">431 1 12096 0 0,'0'0'356'0'0,"0"0"-8"0"0,0 0-146 0 0,6 14 1357 0 0,-5-6-818 0 0,0 0 1 0 0,-1 0-1 0 0,0 7-741 0 0,0-8 284 0 0,0 0 0 0 0,0 0-1 0 0,1-1 1 0 0,0 1 0 0 0,0 0-1 0 0,0-1-283 0 0,3 12 260 0 0,-1 0 0 0 0,-2 0 0 0 0,1 0 0 0 0,-2 0 0 0 0,0 0-260 0 0,0-11 16 0 0,-2 3-619 0 0,1 2-4984 0 0,1-10-274 0 0</inkml:trace>
  <inkml:trace contextRef="#ctx0" brushRef="#br0" timeOffset="847.516">253 34 13304 0 0,'0'0'298'0'0,"0"0"46"0"0,0 0 23 0 0,7 4 68 0 0,5-1-144 0 0,-1-1 0 0 0,1 0 0 0 0,-1 0 1 0 0,1-1-1 0 0,1 0-291 0 0,15 1 779 0 0,-2 0-68 0 0,0-2-1 0 0,0 0-710 0 0,43 1 595 0 0,-40-1-518 0 0,-21 0-440 0 0,-1 0-1 0 0,0 0 1 0 0,0 1-1 0 0,0-1 1 0 0,0 2-1 0 0,0-1 1 0 0,0 1-1 0 0,0 0 1 0 0,3 2 363 0 0,0 1-1205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00.4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41 13304 0 0,'-11'-5'150'0'0,"2"0"176"0"0,0 1 1 0 0,0 0-1 0 0,-1 0 1 0 0,-5-1-327 0 0,23 6-2 0 0,0-1 1 0 0,-1 0 0 0 0,1 0 0 0 0,6-1 1 0 0,20-2-55 0 0,503-3-141 0 0,-381 6 198 0 0,695-5 2029 0 0,251 14 1175 0 0,62 43-1039 0 0,-658-16-1814 0 0,-82-3-273 0 0,-341-24-80 0 0,10 0 0 0 0,-57-6-40 0 0,-22-1-177 0 0,1-1 0 0 0,-1-1-1 0 0,6 0 218 0 0,3-1-2305 0 0,-13 1-4713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34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28 11072 0 0,'-3'-5'789'0'0,"-1"0"0"0"0,1 0 1 0 0,-1 1-1 0 0,-4-4-789 0 0,8 8 203 0 0,0 0-10 0 0,0 0-29 0 0,0 0-17 0 0,0 0-3 0 0,0 18 194 0 0,4 10 192 0 0,-2 0 0 0 0,0 0 0 0 0,-3 25-530 0 0,0-6 389 0 0,1-43-345 0 0,0-1 0 0 0,-1 1 0 0 0,1-1 0 0 0,-1 1 0 0 0,0-1 0 0 0,0 0 0 0 0,0 1 0 0 0,0-1 0 0 0,0 0 0 0 0,-1 0 0 0 0,0 0 0 0 0,1 0-44 0 0,0-2 68 0 0,1-1 2 0 0,0 0 2 0 0,0 0 0 0 0,0 0 8 0 0,0 0 34 0 0,9-12 258 0 0,32-65-36 0 0,-24 46-238 0 0,-13 22-62 0 0,1 1-1 0 0,-1 0 0 0 0,1 0 0 0 0,1 1 0 0 0,3-4-35 0 0,3-3 101 0 0,-6 7 32 0 0,0 1 0 0 0,0-1 0 0 0,0 1 0 0 0,1 1 0 0 0,3-3-133 0 0,-4 4 46 0 0,-5 3-43 0 0,0 1-1 0 0,-1-1 1 0 0,1 0 0 0 0,0 1-1 0 0,0-1 1 0 0,0 0-1 0 0,0 1 1 0 0,0-1 0 0 0,0 1-1 0 0,0 0 1 0 0,0-1 0 0 0,0 1-1 0 0,1 0 1 0 0,-1 0-1 0 0,0 0 1 0 0,0-1 0 0 0,0 1-1 0 0,0 0 1 0 0,0 0 0 0 0,0 1-1 0 0,0-1 1 0 0,0 0-1 0 0,2 0-2 0 0,-2 1 0 0 0,0-1 0 0 0,0 1 0 0 0,0 0 0 0 0,0-1 0 0 0,0 1 0 0 0,0 0 0 0 0,0 0 0 0 0,0-1 0 0 0,0 1 0 0 0,0 0 0 0 0,0 0 0 0 0,0 0 0 0 0,0 0 0 0 0,-1 0 0 0 0,1 0 0 0 0,0 1 0 0 0,-1-1 0 0 0,1 0 0 0 0,4 7 0 0 0,0-1 49 0 0,-1-1-1 0 0,0 1 0 0 0,0 0 1 0 0,-1-1-1 0 0,1 2 0 0 0,-2-1 1 0 0,2 4-49 0 0,15 32 197 0 0,-18-41-183 0 0,1 0-1 0 0,-1 1 1 0 0,0-1-1 0 0,0 1 1 0 0,0-1-1 0 0,0 1 1 0 0,0-1-1 0 0,-1 1 1 0 0,1 0-1 0 0,-1-1 1 0 0,1 1-1 0 0,-1 0 0 0 0,0-1 1 0 0,0 1-1 0 0,0 0 1 0 0,-1 0-1 0 0,1-1 1 0 0,-1 1-1 0 0,1-1 1 0 0,-2 2-14 0 0,1 0 28 0 0,0-1 0 0 0,1 0 0 0 0,-1 0 0 0 0,0 0 0 0 0,1 0 1 0 0,0 1-1 0 0,0-1 0 0 0,0 0 0 0 0,0 0 0 0 0,0 1-28 0 0,1 4 39 0 0,-1-7 37 0 0,0-1 53 0 0,0 0 20 0 0,0 0 3 0 0,0 2-25 0 0,-1 4-102 0 0,-1-1-78 0 0,1-4-232 0 0,1-1-133 0 0,0 0-35 0 0,0 0-150 0 0,0 0-589 0 0,0 0-257 0 0,0 0-49 0 0,0 0-6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36.8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19 136 11856 0 0,'0'0'348'0'0,"0"0"-7"0"0,0 0-200 0 0,-4 14 229 0 0,1 15 468 0 0,1 0 1 0 0,2 2-839 0 0,-5 55 1140 0 0,2-44-1626 0 0,2 0-3699 0 0,1-40-633 0 0</inkml:trace>
  <inkml:trace contextRef="#ctx0" brushRef="#br0" timeOffset="306.835">140 18 14832 0 0,'0'0'320'0'0,"0"-6"72"0"0,-2 0 16 0 0,2 6 8 0 0,-4-6-329 0 0,4 6-87 0 0,0 0 0 0 0,0 0 0 0 0,0 0 0 0 0,0 0 0 0 0,0 0 0 0 0,0 0 64 0 0,0 0-423 0 0,0 0-89 0 0,0 0-24 0 0</inkml:trace>
  <inkml:trace contextRef="#ctx0" brushRef="#br0" timeOffset="784.882">374 14 9384 0 0,'0'0'208'0'0,"0"0"33"0"0,0 0 16 0 0,0 0 34 0 0,0 0 92 0 0,0 0 38 0 0,0 9 440 0 0,0-1-355 0 0,-1 1 1 0 0,-1-1-1 0 0,1 0 0 0 0,-1 0 0 0 0,-3 7-506 0 0,2-5 410 0 0,0 0 0 0 0,1 0 1 0 0,-1 7-411 0 0,1-7 302 0 0,0 0 1 0 0,0-1-1 0 0,-3 7-302 0 0,-5 18 476 0 0,-6 39 268 0 0,14-63-783 0 0,1-6 28 0 0,0 0 1 0 0,1 0 0 0 0,-1 0 0 0 0,1-1 0 0 0,0 1 0 0 0,0 0 0 0 0,0 0-1 0 0,0 0 1 0 0,0 0 0 0 0,1 0 0 0 0,0-1 0 0 0,0 1 0 0 0,0 0 0 0 0,0 0-1 0 0,2 2 11 0 0,-3-6 0 0 0,1 1-244 0 0,-1-1 0 0 0,0 1 0 0 0,0-1 0 0 0,1 1 0 0 0,-1-1 0 0 0,0 1 0 0 0,1-1 0 0 0,-1 1 0 0 0,0-1 0 0 0,1 1 0 0 0,-1-1 0 0 0,1 1 0 0 0,-1-1 0 0 0,1 0 0 0 0,-1 1-1 0 0,1-1 1 0 0,-1 0 0 0 0,1 0 0 0 0,-1 1 0 0 0,1-1 0 0 0,0 0 244 0 0,5 2-5418 0 0</inkml:trace>
  <inkml:trace contextRef="#ctx0" brushRef="#br0" timeOffset="1270.126">617 48 8328 0 0,'0'0'241'0'0,"0"0"0"0"0,0 0-118 0 0,0 0 52 0 0,0 0 38 0 0,-15 14 506 0 0,-3-2 745 0 0,-1 0 0 0 0,-13 5-1464 0 0,19-10 329 0 0,0 1 1 0 0,1-1-1 0 0,0 2 1 0 0,0 0-1 0 0,1 0 1 0 0,-2 3-330 0 0,-3 12 1183 0 0,16-23-1103 0 0,-4 20 583 0 0,4 0-407 0 0,1-17-194 0 0,-1 0-1 0 0,1-1 0 0 0,0 1 0 0 0,0 0 0 0 0,1-1 0 0 0,-1 1 0 0 0,1-1 0 0 0,0 1 0 0 0,0-1 0 0 0,0 0 0 0 0,0 0 0 0 0,0 0 0 0 0,1 0 0 0 0,-1 0 1 0 0,1-1-1 0 0,2 3-61 0 0,4 3 129 0 0,0 0 0 0 0,1-1 0 0 0,0 0 0 0 0,4 1-129 0 0,-6-3 120 0 0,0-2 1 0 0,0 1-1 0 0,0-1 1 0 0,1 0-1 0 0,-1-1 1 0 0,1 0-1 0 0,9 1-120 0 0,29 0-590 0 0,-15-3-2584 0 0,-21 0 1348 0 0,4 0-4136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5:00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 12728 0 0,'0'0'289'0'0,"0"0"40"0"0,0 0 21 0 0,0 0-45 0 0,0 0-169 0 0,2 0 25 0 0,6 0 108 0 0,-1 0 0 0 0,1-1 0 0 0,-1 0 0 0 0,1 0 0 0 0,-1 0 0 0 0,6-3-269 0 0,-8 3 181 0 0,1 0 1 0 0,0 0-1 0 0,0 0 1 0 0,0 0-1 0 0,0 1 1 0 0,0 0-1 0 0,0 1-181 0 0,23-2 656 0 0,57-8 247 0 0,-72 7-901 0 0,0 0 0 0 0,0 1 0 0 0,0 0 1 0 0,1 1-1 0 0,-1 1 0 0 0,4 1-2 0 0,-5-2-229 0 0,-11-3-5060 0 0,-2 3-411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5:01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13736 0 0,'0'0'306'0'0,"0"0"46"0"0,0 0 24 0 0,0 0-38 0 0,13-3 6 0 0,-8 1-139 0 0,1 1 1 0 0,-1 0-1 0 0,1 0 1 0 0,-1 0-1 0 0,5 0-205 0 0,10-2 448 0 0,-4 0 264 0 0,0 1 0 0 0,0 0 0 0 0,11 0-712 0 0,51-7 1832 0 0,-41 7-1589 0 0,-23 1-171 0 0,0 1 0 0 0,0 0 0 0 0,6 1-72 0 0,-16-1-125 0 0,0 1 1 0 0,0-2-1 0 0,0 1 0 0 0,0 0 1 0 0,0-1-1 0 0,0 0 0 0 0,1 0 125 0 0,12-2-2523 0 0,-7 1 1436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59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13304 0 0,'2'-2'124'0'0,"0"-14"1520"0"0,-1 5 2094 0 0,-1 11-3682 0 0,0 0 1 0 0,0 0-1 0 0,1 0 1 0 0,-1 0 0 0 0,0 0-1 0 0,0 0 1 0 0,0-1 0 0 0,0 1-1 0 0,0 0 1 0 0,0 0-1 0 0,0 0 1 0 0,0 0 0 0 0,0 0-1 0 0,1 0 1 0 0,-1 0 0 0 0,0 0-1 0 0,0 0 1 0 0,0 0-1 0 0,0 0 1 0 0,0 0 0 0 0,0 0-1 0 0,0 0 1 0 0,1 0 0 0 0,-1 0-1 0 0,0 0 1 0 0,0 0-1 0 0,0 0 1 0 0,0 0 0 0 0,0 0-1 0 0,0 0 1 0 0,1 0 0 0 0,-1 0-1 0 0,0 0 1 0 0,0 0-1 0 0,0 0 1 0 0,0 0 0 0 0,0 0-1 0 0,0 0 1 0 0,1 0-57 0 0,12 14 1175 0 0,-10-9-1305 0 0,1 1 130 0 0,0 0 0 0 0,0 1 0 0 0,0-1 0 0 0,-1 1 0 0 0,0 0 0 0 0,0 0 0 0 0,-1 1 0 0 0,0-1 0 0 0,0 0 0 0 0,-1 1 0 0 0,0-1 0 0 0,0 2 0 0 0,-1-2-9 0 0,5 29 106 0 0,-1 37-97 0 0,-4 112 182 0 0,0-178-160 0 0,-2 9 103 0 0,2-16-124 0 0,0 1 0 0 0,0-1 0 0 0,0 1 0 0 0,0-1 0 0 0,0 1 0 0 0,0-1 0 0 0,0 1 1 0 0,0-1-1 0 0,0 1 0 0 0,0-1 0 0 0,0 1 0 0 0,0-1 0 0 0,-1 1 0 0 0,1-1 0 0 0,0 0 1 0 0,0 1-1 0 0,0-1 0 0 0,-1 1 0 0 0,1-1 0 0 0,0 1 0 0 0,-1-1 0 0 0,1 0 0 0 0,0 1 1 0 0,-1-1-1 0 0,1 0 0 0 0,-1 1 0 0 0,1-1 0 0 0,0 0 0 0 0,-1 0 0 0 0,1 1 0 0 0,-1-1 1 0 0,1 0-1 0 0,-1 0-1 0 0,11-28-3258 0 0,-7 17 1032 0 0,0-2-4095 0 0</inkml:trace>
  <inkml:trace contextRef="#ctx0" brushRef="#br0" timeOffset="446.407">238 89 9648 0 0,'0'0'216'0'0,"7"-5"521"0"0,8-6 310 0 0,-7 6 3439 0 0,-19 17-4356 0 0,9-9-114 0 0,1-1 0 0 0,-1 1 0 0 0,0-1 0 0 0,0 0 0 0 0,0 0 0 0 0,-1 0 0 0 0,1 0-16 0 0,-10 6 101 0 0,1 1 0 0 0,1 0 0 0 0,-1 1 0 0 0,1 1-101 0 0,-30 25 459 0 0,35-31-328 0 0,0-1 0 0 0,0 1-1 0 0,0 0 1 0 0,0 1 0 0 0,1-1-1 0 0,0 1 1 0 0,0 0 0 0 0,-3 6-131 0 0,7-11 85 0 0,0-1-10 0 0,1 3-5 0 0,0-1 0 0 0,1 1-1 0 0,-1-1 1 0 0,1 0 0 0 0,-1 0 0 0 0,1 1 0 0 0,0-1 0 0 0,0 0 0 0 0,0-1-1 0 0,2 2-69 0 0,85 52 931 0 0,-86-53-903 0 0,1 1-16 0 0,-1-1-1 0 0,1 1 1 0 0,-1 0 0 0 0,0-1 0 0 0,0 1 0 0 0,0 1-1 0 0,0-1 1 0 0,-1 0 0 0 0,1 1 0 0 0,-1-1-1 0 0,0 1-11 0 0,1 2 0 0 0,0-1-29 0 0,6 6-6051 0 0,-9-10 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5:48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18 10120 0 0,'0'0'298'0'0,"0"0"-4"0"0,0 0-114 0 0,0 0 236 0 0,0 0 120 0 0,0 0 28 0 0,0 0-27 0 0,0 0-129 0 0,0 0-59 0 0,0 0-11 0 0,0 0 0 0 0,0 0 13 0 0,0 0 8 0 0,0 0 1 0 0,0 0 18 0 0,7 2 565 0 0,7-1-314 0 0,0-1 1 0 0,0 0-1 0 0,0-1 1 0 0,0 0 0 0 0,0-1-630 0 0,42-3 552 0 0,47-1-199 0 0,-3 1-261 0 0,-33 8-263 0 0,-38-1-5506 0 0,-9-2-797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4:3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555 358 10136 0 0,'0'0'230'0'0,"0"0"30"0"0,0 0 19 0 0,15-11 3624 0 0,-14 11-3579 0 0,0 0-290 0 0,0 0 0 0 0,-1 0 0 0 0,1 0 0 0 0,0 0 1 0 0,0 0-1 0 0,-1 0 0 0 0,1 0 0 0 0,0 0 0 0 0,-1 1 1 0 0,1-1-1 0 0,0 0 0 0 0,-1 0 0 0 0,1 1 0 0 0,-1-1 1 0 0,1 1-1 0 0,-1-1 0 0 0,1 0 0 0 0,0 1 0 0 0,-1-1 1 0 0,1 1-1 0 0,-1-1 0 0 0,1 1-34 0 0,10 13 490 0 0,-6-3-317 0 0,0-1 0 0 0,-1 1 0 0 0,-1 0 0 0 0,0 0-1 0 0,0 0 1 0 0,-1 0 0 0 0,0 7-173 0 0,1 20 494 0 0,-2 25-494 0 0,-1-54 68 0 0,0-9 1 0 0,0 0-5 0 0,0 0 6 0 0,0 0 15 0 0,0 0-16 0 0,2-11 145 0 0,10-19-374 0 0,-4 8 50 0 0,2 0-1 0 0,6-11 111 0 0,-13 27-8 0 0,0 1 0 0 0,1 0-1 0 0,0-1 1 0 0,0 1 0 0 0,0 1-1 0 0,0-1 1 0 0,1 1 0 0 0,-1-1-1 0 0,1 1 1 0 0,1 1 0 0 0,3-4 8 0 0,-7 6 5 0 0,0 0 0 0 0,0 1 0 0 0,0-1 1 0 0,0 0-1 0 0,0 0 0 0 0,0 1 0 0 0,1-1 1 0 0,-1 1-1 0 0,0 0 0 0 0,0 0 0 0 0,0 0 1 0 0,1 0-1 0 0,-1 0 0 0 0,0 0 0 0 0,0 0 1 0 0,0 1-1 0 0,1-1 0 0 0,-1 1 0 0 0,0 0 0 0 0,0-1 1 0 0,0 1-1 0 0,0 0 0 0 0,0 0 0 0 0,0 0 1 0 0,0 1-1 0 0,-1-1 0 0 0,1 1-5 0 0,8 5 55 0 0,-8-6-43 0 0,0 0 0 0 0,-1 1 0 0 0,1-1 0 0 0,-1 0-1 0 0,1 1 1 0 0,-1-1 0 0 0,1 1 0 0 0,-1-1 0 0 0,0 1 0 0 0,0 0 0 0 0,0-1-1 0 0,1 3-11 0 0,5 13 135 0 0,-2-8-60 0 0,-2 0 0 0 0,1 0-1 0 0,-1 1 1 0 0,0 0-1 0 0,0 8-74 0 0,-1-7-5 0 0,3 38-332 0 0,-5-48-727 0 0,0-1-3275 0 0,0 0-1407 0 0</inkml:trace>
  <inkml:trace contextRef="#ctx0" brushRef="#br0" timeOffset="308.758">1158 1 14656 0 0,'0'0'332'0'0,"0"0"50"0"0,-6 5 377 0 0,0 0-723 0 0,1 0 1 0 0,1 0-1 0 0,-1 1 1 0 0,1 0-1 0 0,0 0 1 0 0,-2 5-37 0 0,-10 14 179 0 0,-46 67-27 0 0,56-83-512 0 0,1 0 0 0 0,0 1 0 0 0,0-1-1 0 0,-2 10 361 0 0,3-8-5470 0 0</inkml:trace>
  <inkml:trace contextRef="#ctx0" brushRef="#br0" timeOffset="685.278">1289 372 13224 0 0,'0'0'389'0'0,"0"0"-6"0"0,8 3-227 0 0,2 1-67 0 0,1 1 1 0 0,-1-2 0 0 0,0 0 0 0 0,1 0 0 0 0,0 0 0 0 0,-1-2 0 0 0,7 1-90 0 0,16 0-797 0 0,28-2 797 0 0,-15-1-3323 0 0,-31 1-1266 0 0</inkml:trace>
  <inkml:trace contextRef="#ctx0" brushRef="#br0" timeOffset="72456.551">25 414 11600 0 0,'0'0'264'0'0,"0"0"34"0"0,0 0 21 0 0,0 0-36 0 0,0 0-143 0 0,0 0 89 0 0,0 0 54 0 0,0 0 6 0 0,0 0-17 0 0,13-6 159 0 0,50-12 1428 0 0,-9 2-986 0 0,0 3 1 0 0,1 2-1 0 0,3 1-873 0 0,-53 10-9 0 0,0-1-1 0 0,0 1 0 0 0,0 0 0 0 0,0 0 0 0 0,0 1 0 0 0,0-1 0 0 0,0 1 0 0 0,0 0 1 0 0,0 1-1 0 0,3 0 10 0 0,-7-1-174 0 0,-1-1-74 0 0,0 0-301 0 0,0 0-128 0 0,1 1-1016 0 0,2 3-3971 0 0</inkml:trace>
  <inkml:trace contextRef="#ctx0" brushRef="#br0" timeOffset="72805.031">1 538 8536 0 0,'0'0'249'0'0,"0"0"-1"0"0,0 0-60 0 0,0 0 319 0 0,0 0 154 0 0,0 0 38 0 0,0 0-11 0 0,0 0-66 0 0,0 0-22 0 0,0 0-6 0 0,0 0-34 0 0,0 0-135 0 0,0 0-60 0 0,0 0-11 0 0,0 0-22 0 0,0 0-84 0 0,7 0 374 0 0,61-8 1193 0 0,-26 2-1057 0 0,14-6-758 0 0,14-1 312 0 0,-46 10-272 0 0,-1 1-1 0 0,1 1 0 0 0,0 2 1 0 0,21 2-40 0 0,-41-3-228 0 0,0 1 0 0 0,0 0 0 0 0,0 0 1 0 0,-1 0-1 0 0,1 1 0 0 0,0-1 0 0 0,2 2 228 0 0,-5-2-1203 0 0,-1-1-291 0 0,0 0-59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5:52.5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3 263 4928 0 0,'0'0'141'0'0,"0"-1"-6"0"0,-1-23 447 0 0,1 21-109 0 0,-1 0 0 0 0,1 0-1 0 0,0 0 1 0 0,0-1 0 0 0,0 1-1 0 0,0 0 1 0 0,1 0 0 0 0,-1-1-473 0 0,1 3 608 0 0,-1-12 979 0 0,0 12 1602 0 0,3 10-3159 0 0,9 27 196 0 0,1 12-226 0 0,1-3 64 0 0,-10-32 46 0 0,0 0 0 0 0,0 0 0 0 0,-1 1 0 0 0,0 6-110 0 0,3 16 180 0 0,1 7-185 0 0,-7-40 6 0 0,0 0 0 0 0,0 1 1 0 0,0-1-1 0 0,-1 1 0 0 0,1-1 0 0 0,-1 1 1 0 0,0-1-1 0 0,0 0 0 0 0,0 0 1 0 0,-2 4-2 0 0,-5 20 298 0 0,7-26-284 0 0,1 0 0 0 0,-1-1 0 0 0,1 1 0 0 0,-1-1 0 0 0,1 1 0 0 0,-1 0 0 0 0,1-1 0 0 0,-1 1 0 0 0,1-1 0 0 0,-1 1 0 0 0,0-1 0 0 0,1 0 0 0 0,-1 1 0 0 0,0-1 0 0 0,1 0 0 0 0,-1 1 0 0 0,0-1 0 0 0,1 0 0 0 0,-1 0 0 0 0,0 1 0 0 0,0-1 0 0 0,0 0-1 0 0,0 0-13 0 0,0 0 70 0 0,1 0 20 0 0,-12-10 182 0 0,10 7-259 0 0,0 0 0 0 0,0 0 0 0 0,0 0 0 0 0,0 0 0 0 0,0-1 0 0 0,1 1 0 0 0,0-1 0 0 0,-1 1-1 0 0,1-1 1 0 0,0 0 0 0 0,1 1 0 0 0,-1-1 0 0 0,1 0 0 0 0,0 0 0 0 0,-1 1 0 0 0,2-1 0 0 0,-1 0 0 0 0,0 0-1 0 0,1 1 1 0 0,0-3-13 0 0,2-6 29 0 0,0 0-1 0 0,1 0 1 0 0,0 1-1 0 0,1 0 0 0 0,5-9-28 0 0,-7 13 33 0 0,1 1 0 0 0,0-1 0 0 0,0 1 0 0 0,0 0 0 0 0,1 1 0 0 0,-1-1-1 0 0,2 1 1 0 0,-1 0 0 0 0,0 0 0 0 0,1 1 0 0 0,0-1 0 0 0,0 1-1 0 0,0 1 1 0 0,0-1 0 0 0,1 1 0 0 0,0 0 0 0 0,-1 0 0 0 0,1 1-1 0 0,2-1-32 0 0,-7 3 0 0 0,0 0 0 0 0,-1-1 0 0 0,1 1 0 0 0,0 0 0 0 0,0 0 0 0 0,0-1 0 0 0,-1 2 0 0 0,1-1 0 0 0,0 0 0 0 0,0 0 0 0 0,-1 0 0 0 0,1 1 0 0 0,0-1 0 0 0,0 1 0 0 0,-1 0 0 0 0,1-1 0 0 0,0 1 0 0 0,-1 0 0 0 0,1 0 0 0 0,0 0 0 0 0,2 2 0 0 0,0-1 0 0 0,1 1 0 0 0,0 0 0 0 0,-1 0 0 0 0,0 0 0 0 0,1 1 0 0 0,-1-1 0 0 0,-1 1 0 0 0,1 0 0 0 0,0 0 0 0 0,-1 0 0 0 0,0 1 0 0 0,2 3 0 0 0,-2-3-15 0 0,0 0 0 0 0,-1 0 0 0 0,1 0 0 0 0,-1 0-1 0 0,0 1 1 0 0,-1-1 0 0 0,1 1 0 0 0,-1 0 0 0 0,0-1-1 0 0,0 2 16 0 0,4 18-16 0 0,-1-8 16 0 0,3 18 127 0 0,-1-21-5203 0 0,-3-10-454 0 0</inkml:trace>
  <inkml:trace contextRef="#ctx0" brushRef="#br0" timeOffset="464.789">502 9 11200 0 0,'0'0'256'0'0,"0"0"34"0"0,2-3 290 0 0,-3-2-421 0 0,0 4 182 0 0,1 1 98 0 0,0 0 17 0 0,0 0-21 0 0,0 0-117 0 0,0 0-50 0 0,0 8 734 0 0,-14 19-643 0 0,11-22-345 0 0,1-1 0 0 0,-1 1 0 0 0,1-1-1 0 0,0 1 1 0 0,0 0 0 0 0,1 0 0 0 0,-2 3-14 0 0,3-6 0 0 0,-1 0 0 0 0,1 0 0 0 0,-1 0 0 0 0,0 0 0 0 0,0 0 0 0 0,0 0 0 0 0,0 0 0 0 0,0-1 0 0 0,0 1 0 0 0,0 0 0 0 0,-8 12 0 0 0,-7 14-4458 0 0,7-14-580 0 0</inkml:trace>
  <inkml:trace contextRef="#ctx0" brushRef="#br0" timeOffset="1190.612">624 344 10680 0 0,'0'0'241'0'0,"0"0"38"0"0,0 0 11 0 0,0 0-28 0 0,0-2-129 0 0,0 2 84 0 0,0 0 58 0 0,0 0 12 0 0,0 0 22 0 0,0 0 90 0 0,7 0 485 0 0,23 0 516 0 0,-10 1-971 0 0,0-1 0 0 0,-1-1 0 0 0,13-3-429 0 0,-6 1 263 0 0,23-1-263 0 0,-9 1 228 0 0,-23 2-975 0 0,0 0-1 0 0,0 1 1 0 0,16 2 747 0 0,-27 0-992 0 0</inkml:trace>
  <inkml:trace contextRef="#ctx0" brushRef="#br0" timeOffset="1481.065">652 447 11144 0 0,'0'0'248'0'0,"0"0"34"0"0,0 0 22 0 0,13 2 78 0 0,1-2-165 0 0,10 0 739 0 0,1 1 1 0 0,-1 0-1 0 0,4 3-956 0 0,-2-1 240 0 0,0-1 0 0 0,8-1-240 0 0,10 0-4513 0 0,-28 0-380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7:09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50 9872 0 0,'0'0'222'0'0,"-4"-9"540"0"0,-8-4 2238 0 0,11 13-2520 0 0,1 0-16 0 0,0 0-70 0 0,0 0-36 0 0,0 0-6 0 0,0 0-38 0 0,0 0-158 0 0,-3 14 56 0 0,4 20 297 0 0,5 29-509 0 0,-3-43 0 0 0,-2-9 0 0 0,0 1 0 0 0,1-1 0 0 0,0 1 0 0 0,1-1 0 0 0,3 9 0 0 0,-2-4 88 0 0,-4-16-72 0 0,0 1-1 0 0,0-1 1 0 0,0 1-1 0 0,0-1 0 0 0,0 0 1 0 0,0 1-1 0 0,0-1 1 0 0,0 0-1 0 0,0 1 0 0 0,0-1 1 0 0,0 0-1 0 0,1 1 1 0 0,-1-1-1 0 0,0 0 0 0 0,0 1 1 0 0,0-1-1 0 0,0 0 0 0 0,1 1 1 0 0,-1-1-1 0 0,0 0 1 0 0,0 0-1 0 0,0 1 0 0 0,1-1 1 0 0,-1 0-1 0 0,0 0 1 0 0,1 0-1 0 0,-1 1 0 0 0,0-1 1 0 0,0 0-1 0 0,1 0 1 0 0,-1 0-1 0 0,0 0 0 0 0,1 1 1 0 0,-1-1-1 0 0,0 0 0 0 0,1 0 1 0 0,-1 0-1 0 0,1 0 1 0 0,-1 0-1 0 0,0 0 0 0 0,1 0 1 0 0,-1 0-1 0 0,0 0 1 0 0,1 0-1 0 0,-1 0 0 0 0,0 0 1 0 0,1-1-1 0 0,-1 1 1 0 0,0 0-1 0 0,1 0 0 0 0,-1 0 1 0 0,0 0-1 0 0,1 0 0 0 0,-1-1 1 0 0,0 1-1 0 0,0 0 1 0 0,1 0-1 0 0,-1-1 0 0 0,0 1-15 0 0,18-17 864 0 0,-16 14-968 0 0,13-15 229 0 0,-2-1 0 0 0,0-1 0 0 0,-1 0 0 0 0,0-2-125 0 0,22-35 8 0 0,-28 48-14 0 0,23-32 20 0 0,-26 38-23 0 0,0-1-1 0 0,0 1 1 0 0,1-1-1 0 0,-1 1 1 0 0,1 0-1 0 0,0 0 1 0 0,0 1 0 0 0,0-1-1 0 0,1 1 10 0 0,1 0-67 0 0,-4 2 48 0 0,0 1 0 0 0,0 0-1 0 0,-1 0 1 0 0,1 0 0 0 0,0 0-1 0 0,0 0 1 0 0,-1 0 0 0 0,1 1-1 0 0,-1-1 1 0 0,1 1 0 0 0,-1-1-1 0 0,2 2 20 0 0,-1 1-24 0 0,1 0 0 0 0,-1 1 0 0 0,0-1-1 0 0,0 1 1 0 0,-1-1 0 0 0,1 1 0 0 0,-1-1-1 0 0,0 1 1 0 0,0 2 24 0 0,3 10-10 0 0,-2-6 1 0 0,0-1-1 0 0,-1 0 1 0 0,-1 1-1 0 0,0-1 0 0 0,0 1 1 0 0,-1 3 9 0 0,0 16-3 0 0,1-16 22 0 0,-1-1 0 0 0,0 1-1 0 0,-1-1 1 0 0,-3 9-19 0 0,5-16 53 0 0,0-5-159 0 0,0-1-710 0 0,1-1-283 0 0,5-6-47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7:09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1 13376 0 0,'0'0'396'0'0,"0"0"-12"0"0,0 0-228 0 0,-1 1-60 0 0,-10 40 213 0 0,4-11-182 0 0,-5 3 1010 0 0,-6 11-1137 0 0,-7 18 188 0 0,24-56-259 0 0,1-4-3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04.7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1315 569 16599 0 0,'0'0'490'0'0,"0"0"-9"0"0,1-1-310 0 0,1 1-158 0 0,0-1 1 0 0,0 0-1 0 0,-1 0 1 0 0,1 0-1 0 0,-1 0 1 0 0,1 0-1 0 0,-1 0 1 0 0,1-1-1 0 0,-1 1 1 0 0,0 0-1 0 0,1-1 1 0 0,-1 1-1 0 0,1-2-13 0 0,7-7 91 0 0,-4 6 56 0 0,0 0 0 0 0,0-1 0 0 0,-1 0 0 0 0,0 0 0 0 0,0 0 0 0 0,0 0-1 0 0,-1 0 1 0 0,1-1 0 0 0,-1 0 0 0 0,1-1-147 0 0,2-10 537 0 0,1 0 0 0 0,-2 1 0 0 0,1-5-537 0 0,-5 17 115 0 0,-1 0-1 0 0,1 0 1 0 0,0 0-1 0 0,-1-1 1 0 0,0 1-1 0 0,0 0 1 0 0,0-1-115 0 0,0 4 25 0 0,0 0 1 0 0,0 0-1 0 0,-1 1 1 0 0,1-1 0 0 0,0 0-1 0 0,0 0 1 0 0,0 0-1 0 0,-1 0 1 0 0,1 0-1 0 0,0 0 1 0 0,-1 1-1 0 0,1-1 1 0 0,-1 0 0 0 0,1 0-1 0 0,-1 1 1 0 0,1-1-1 0 0,-1 0 1 0 0,1 1-1 0 0,-1-1 1 0 0,0 0-1 0 0,1 1 1 0 0,-1-1 0 0 0,0 1-1 0 0,0-1 1 0 0,0 1-1 0 0,1 0 1 0 0,-1-1-1 0 0,0 1 1 0 0,0 0 0 0 0,0-1-1 0 0,0 1 1 0 0,0 0-1 0 0,1 0 1 0 0,-1 0-1 0 0,-1 0-25 0 0,-2 0 78 0 0,1 0 0 0 0,-1 1 0 0 0,0 0-1 0 0,1 0 1 0 0,-1 0 0 0 0,1 0 0 0 0,-1 1-1 0 0,1-1 1 0 0,-1 1 0 0 0,1 0 0 0 0,0 0-1 0 0,0 0 1 0 0,0 0 0 0 0,0 1 0 0 0,0-1-1 0 0,1 1 1 0 0,-3 2-78 0 0,-6 8 93 0 0,1 0 0 0 0,1 0 0 0 0,-4 9-93 0 0,13-22-1 0 0,-5 10 1 0 0,1 0 0 0 0,0 0 0 0 0,1 1 0 0 0,0-1 0 0 0,1 1 0 0 0,0 0 0 0 0,1 0 0 0 0,0 1 0 0 0,1-4 8 0 0,1-1 0 0 0,-1 1 0 0 0,2-1 0 0 0,-1 0 0 0 0,1 1 0 0 0,0-1 0 0 0,1 0 0 0 0,1 3-8 0 0,-3-7 0 0 0,1 1-4 0 0,0-1-1 0 0,0 1 0 0 0,0-1 0 0 0,1 1 1 0 0,-1-1-1 0 0,1 0 0 0 0,0 0 1 0 0,0 0-1 0 0,0 0 0 0 0,0 0 1 0 0,1-1-1 0 0,-1 0 0 0 0,1 1 0 0 0,-1-1 1 0 0,1-1-1 0 0,0 1 0 0 0,1 0 5 0 0,3 1-11 0 0,1 0-1 0 0,-1 0 1 0 0,1-1 0 0 0,-1 0-1 0 0,1-1 1 0 0,0 0-1 0 0,7 0 12 0 0,-1-2-432 0 0,0-2-1 0 0,0 0 0 0 0,0-1 0 0 0,-1 0 1 0 0,1-1-1 0 0,12-6 433 0 0,-23 9-293 0 0,16-8-1290 0 0,1-1-65 0 0</inkml:trace>
  <inkml:trace contextRef="#ctx0" brushRef="#br0" timeOffset="225.33">1709 344 19295 0 0,'0'0'439'0'0,"0"0"62"0"0,-2 1 31 0 0,-26 7 91 0 0,17-3-606 0 0,1 2 234 0 0,1 0 0 0 0,0 0-1 0 0,0 1 1 0 0,1 0-1 0 0,0 1 1 0 0,1-1 0 0 0,0 2-1 0 0,0-1 1 0 0,1 1-1 0 0,-2 4-250 0 0,4-8 78 0 0,1 0 0 0 0,0 1 1 0 0,0-1-1 0 0,1 1 0 0 0,0 0 0 0 0,0 0 0 0 0,0 0 0 0 0,1 0 0 0 0,0 0 0 0 0,1 0 0 0 0,0 0 0 0 0,0 0 0 0 0,0 0 0 0 0,1 0 0 0 0,0 0 0 0 0,0 0 1 0 0,2 4-79 0 0,-2-6-4 0 0,1-1 1 0 0,-1 0-1 0 0,1 0 1 0 0,1 0-1 0 0,-1 0 1 0 0,0 0 0 0 0,1 0-1 0 0,0-1 1 0 0,0 0-1 0 0,0 1 1 0 0,0-1-1 0 0,1 0 1 0 0,-1 0 0 0 0,1-1-1 0 0,2 3 4 0 0,0-2 16 0 0,-1-1 1 0 0,1 1-1 0 0,0-1 0 0 0,0 0 1 0 0,0 0-1 0 0,1-1 0 0 0,-1 0 1 0 0,0 0-1 0 0,1 0 0 0 0,2-1-16 0 0,5 0-316 0 0,-1 0-1 0 0,0-2 0 0 0,0 0 0 0 0,1 0 0 0 0,-1-1 1 0 0,0-1-1 0 0,-1 0 0 0 0,1 0 0 0 0,-1-2 1 0 0,4-1 316 0 0,-10 3-381 0 0,23-13-6389 0 0,-11 1 272 0 0</inkml:trace>
  <inkml:trace contextRef="#ctx0" brushRef="#br0" timeOffset="509.698">2045 180 19063 0 0,'0'0'432'0'0,"0"0"66"0"0,-1 2 23 0 0,-2 2-418 0 0,1 1 1 0 0,-1-1-1 0 0,1 1 0 0 0,0 0 0 0 0,0 0 1 0 0,0 0-1 0 0,1 0 0 0 0,0 1 1 0 0,0-1-1 0 0,0 0 0 0 0,1 0 0 0 0,-1 1 1 0 0,1 2-104 0 0,2 31 2536 0 0,4 26-2536 0 0,-1-26 1744 0 0,-1 27-1744 0 0,-4-64 21 0 0,0 45 253 0 0,-2 0 0 0 0,-3 3-274 0 0,7-35 790 0 0,-1-9-2854 0 0,-1 1-6561 0 0,0-7 1370 0 0</inkml:trace>
  <inkml:trace contextRef="#ctx0" brushRef="#br0" timeOffset="749.178">2086 355 13312 0 0,'8'0'778'0'0,"4"-3"-552"0"0,-9 2 8 0 0,0 0 0 0 0,0 0 1 0 0,0 0-1 0 0,0 1 1 0 0,0-1-1 0 0,0 1 1 0 0,0 0-1 0 0,0 0 0 0 0,0 0 1 0 0,0 0-1 0 0,3 1-234 0 0,-1 1 295 0 0,0-1 1 0 0,0 1-1 0 0,-1 0 0 0 0,1 0 0 0 0,-1 0 0 0 0,1 1 1 0 0,-1 0-1 0 0,0 0 0 0 0,0 0 0 0 0,0 0 1 0 0,0 0-1 0 0,0 1 0 0 0,-1 0 0 0 0,1 0 0 0 0,-1 0 1 0 0,0 0-1 0 0,-1 0 0 0 0,1 1 0 0 0,-1 0-295 0 0,5 9 587 0 0,-3-5-255 0 0,-1 0-1 0 0,0 1 0 0 0,0-1 0 0 0,0 4-331 0 0,1 4 353 0 0,-3-13-253 0 0,0 0 1 0 0,0 0 0 0 0,0 0 0 0 0,-1-1-1 0 0,1 1 1 0 0,-1 0 0 0 0,0 0 0 0 0,0 0-1 0 0,-1 0 1 0 0,1 1-101 0 0,-1 0 81 0 0,1 0 0 0 0,0 0 0 0 0,0 0-1 0 0,0 0 1 0 0,1 0 0 0 0,0 1-81 0 0,0-2 20 0 0,0 0 0 0 0,-1 0 0 0 0,0 0 0 0 0,1 0 0 0 0,-1 0 0 0 0,-1 0 0 0 0,1 0 0 0 0,-1 0 1 0 0,0 0-21 0 0,0 2 36 0 0,0 0 1 0 0,0 0 0 0 0,0-1 0 0 0,1 1-1 0 0,0 0 1 0 0,0 0-37 0 0,-2 26 146 0 0,0-28-115 0 0,1 1 23 0 0,8 7-27 0 0,-1-6-2009 0 0,-6-6 1623 0 0,1 0 0 0 0,-1-1 0 0 0,1 1 0 0 0,-1 0 0 0 0,1 0 0 0 0,-1 0 0 0 0,0 0 0 0 0,1 0 0 0 0,-1 0 0 0 0,1-1 0 0 0,-1 1 0 0 0,1 0 0 0 0,-1 0 0 0 0,0-1 0 0 0,1 1 0 0 0,-1 0 0 0 0,0-1 0 0 0,1 1 0 0 0,-1 0 0 0 0,0-1 0 0 0,1 1 359 0 0,6-8-7502 0 0</inkml:trace>
  <inkml:trace contextRef="#ctx0" brushRef="#br0" timeOffset="-1474.999">454 166 19263 0 0,'-9'-10'1472'0'0,"4"3"-1334"0"0,-1 0 0 0 0,-1 0 0 0 0,1 1 0 0 0,-1 0 0 0 0,-2-2-138 0 0,5 6 2 0 0,1 0 0 0 0,0 0 1 0 0,-1 0-1 0 0,1 0 0 0 0,-1 1 0 0 0,0-1 1 0 0,0 1-1 0 0,0 0 0 0 0,1 0 0 0 0,-1 0 1 0 0,0 1-1 0 0,0-1 0 0 0,-2 1-2 0 0,-4 1 58 0 0,0 0-1 0 0,0 0 1 0 0,0 1 0 0 0,0 1-1 0 0,0 0 1 0 0,0 0-1 0 0,1 1 1 0 0,0 0 0 0 0,0 0-1 0 0,0 1 1 0 0,0 1-1 0 0,0-1 1 0 0,0 2-58 0 0,-6 5 155 0 0,0 0 1 0 0,2 1-1 0 0,-1 0 1 0 0,1 1-1 0 0,1 1 0 0 0,-7 11-155 0 0,2 0 171 0 0,2 1-1 0 0,1 0 0 0 0,1 1 1 0 0,1 1-1 0 0,2 0 0 0 0,1 1 1 0 0,1 0-1 0 0,1 1-170 0 0,3-8 12 0 0,0-1-1 0 0,2 1 1 0 0,0 0-1 0 0,2 0 1 0 0,1 7-12 0 0,0-20 0 0 0,0 1-1 0 0,1-1 1 0 0,0 1-1 0 0,0-1 1 0 0,2 1 0 0 0,-1-1-1 0 0,1 0 1 0 0,0-1-1 0 0,1 1 1 0 0,0-1 0 0 0,1 0-1 0 0,3 4 1 0 0,-6-9 0 0 0,0 0 0 0 0,1 1 0 0 0,0-2 0 0 0,0 1 0 0 0,0 0 0 0 0,1-1 0 0 0,-1 0 0 0 0,1 0 0 0 0,0 0 0 0 0,2 1 0 0 0,-4-3 0 0 0,0 0 0 0 0,0 0 0 0 0,0 0 0 0 0,0-1 0 0 0,0 1 0 0 0,0-1 0 0 0,0 1 0 0 0,0-1 0 0 0,0 0 0 0 0,0-1 0 0 0,0 1 0 0 0,1 0 0 0 0,-1-1 0 0 0,0 1 0 0 0,0-1 0 0 0,0 0 0 0 0,0 0 0 0 0,0 0 0 0 0,0-1 0 0 0,8-4 37 0 0,-1 0-1 0 0,0 0 1 0 0,-1-1-1 0 0,1 0 0 0 0,-2-1 1 0 0,1 0-1 0 0,-1 0 1 0 0,0-1-1 0 0,6-8-36 0 0,-4 4 60 0 0,2-1 97 0 0,-1-2 0 0 0,0 1 0 0 0,-1-2 0 0 0,7-14-157 0 0,-15 27 32 0 0,7-15 120 0 0,-2 1 0 0 0,0-1 0 0 0,3-15-152 0 0,-6 17 82 0 0,4-15 78 0 0,-2-1 0 0 0,2-26-160 0 0,-7 49 17 0 0,-1 0 1 0 0,0 0-1 0 0,0 0 0 0 0,-1 1 0 0 0,-1-1 0 0 0,1 0 0 0 0,-2 0 0 0 0,1 0 1 0 0,-1 1-1 0 0,-1 0 0 0 0,-2-6-17 0 0,2 9 29 0 0,0 1 1 0 0,0-1-1 0 0,0 1 1 0 0,-1 0 0 0 0,0 0-1 0 0,0 0 1 0 0,0 1-1 0 0,-1 0 1 0 0,1 0-1 0 0,-1 0 1 0 0,0 1-1 0 0,0 0 1 0 0,0 0-1 0 0,-1 0 1 0 0,1 1 0 0 0,-1 0-1 0 0,1 0 1 0 0,-1 0-1 0 0,-4 1-29 0 0,7 0-18 0 0,0 1 0 0 0,0 0 1 0 0,0 1-1 0 0,0-1 0 0 0,0 1 0 0 0,0 0 0 0 0,0 0 0 0 0,0 0 1 0 0,1 0-1 0 0,-1 1 0 0 0,0 0 0 0 0,-1 0 18 0 0,4-1-100 0 0,0-1 1 0 0,0 1-1 0 0,-1 0 0 0 0,1-1 1 0 0,0 1-1 0 0,0 0 0 0 0,0 0 0 0 0,0 0 1 0 0,0 0-1 0 0,0 0 0 0 0,0 0 1 0 0,0 0-1 0 0,0 1 0 0 0,0-1 0 0 0,0 0 1 0 0,1 0-1 0 0,-1 1 0 0 0,1-1 1 0 0,-1 0-1 0 0,1 1 0 0 0,-1-1 1 0 0,1 0-1 0 0,0 1 0 0 0,0-1 0 0 0,-1 1 1 0 0,1-1-1 0 0,0 1 0 0 0,0-1 1 0 0,1 0-1 0 0,-1 1 0 0 0,0-1 0 0 0,0 1 1 0 0,1-1-1 0 0,-1 0 0 0 0,1 1 100 0 0,0 0-330 0 0,-1-1 0 0 0,1 0 0 0 0,0 0 0 0 0,0 1 0 0 0,1-1 0 0 0,-1 0 0 0 0,0 0 0 0 0,0 0 0 0 0,0 0-1 0 0,1 0 1 0 0,-1 0 0 0 0,1 0 0 0 0,-1 0 330 0 0,8 3-4620 0 0,5-2-1700 0 0</inkml:trace>
  <inkml:trace contextRef="#ctx0" brushRef="#br0" timeOffset="-1004.707">623 0 17079 0 0,'-4'2'994'0'0,"2"-1"-983"0"0,1-1 0 0 0,-1 1 0 0 0,0-1 1 0 0,1 1-1 0 0,-1 0 0 0 0,0 0 0 0 0,1 0 0 0 0,-1 0 0 0 0,1 0 1 0 0,0 0-1 0 0,-1 0 0 0 0,1 1 0 0 0,0-1 0 0 0,-1 0 1 0 0,1 1-1 0 0,0-1 0 0 0,0 1 0 0 0,0-1 0 0 0,1 1 0 0 0,-1 0 1 0 0,0-1-1 0 0,0 1 0 0 0,1 0 0 0 0,-1 0-11 0 0,-1 7 31 0 0,0-1 0 0 0,1 1 0 0 0,-1 0 0 0 0,1 5-31 0 0,0-1 54 0 0,1-2 7 0 0,0 0 0 0 0,1 1 0 0 0,0-1 0 0 0,1 0-1 0 0,1 7-60 0 0,3 13 155 0 0,-3-10 63 0 0,-1-11-35 0 0,0 0-1 0 0,-1 0 0 0 0,0 3-182 0 0,0 42 629 0 0,0-13 534 0 0,-3 19-1163 0 0,1-31 362 0 0,1-18-266 0 0,0-1-1 0 0,-2 1 1 0 0,1-1-1 0 0,-1 1-95 0 0,-7 29 176 0 0,9-39-96 0 0,0 2 16 0 0,0-3-2 0 0,0-2-25 0 0,3-8-84 0 0,0 1-1 0 0,0 0 1 0 0,1 1-1 0 0,0-1 1 0 0,1 1-1 0 0,0-1 1 0 0,0 1-1 0 0,0 0 1 0 0,1 1 0 0 0,0 0-1 0 0,0-1 1 0 0,1 1 15 0 0,14-10-81 0 0,-15 10 70 0 0,1 0 0 0 0,0 1 0 0 0,0 0 0 0 0,0 1 0 0 0,1-1 0 0 0,0 1 0 0 0,0 1 0 0 0,0-1 0 0 0,0 1 0 0 0,0 1 0 0 0,4-1 11 0 0,-8 2 17 0 0,1 0 0 0 0,-1 1 0 0 0,1 0-1 0 0,-1 0 1 0 0,1 0 0 0 0,0 0-1 0 0,-1 1 1 0 0,1 0 0 0 0,-1 0 0 0 0,0 0-1 0 0,1 0 1 0 0,-1 1 0 0 0,1 0-17 0 0,-2-1 54 0 0,-1 1 0 0 0,1-1-1 0 0,-1 1 1 0 0,1 0 0 0 0,-1 0 0 0 0,1 0 0 0 0,-1 0-1 0 0,0 1 1 0 0,0-1 0 0 0,0 0 0 0 0,-1 1 0 0 0,1-1-1 0 0,-1 1 1 0 0,1 0 0 0 0,-1 0 0 0 0,0 0 0 0 0,0-1-1 0 0,0 1 1 0 0,0 2-54 0 0,0 0 67 0 0,0 0-1 0 0,0 1 0 0 0,-1-1 0 0 0,0 0 1 0 0,0 0-1 0 0,-1 0 0 0 0,1 0 1 0 0,-1 1-1 0 0,0-1 0 0 0,-1 0 1 0 0,1 0-1 0 0,-1 0 0 0 0,0-1 0 0 0,0 1 1 0 0,0 0-1 0 0,-1-1 0 0 0,0 1 1 0 0,1-1-1 0 0,-3 2-66 0 0,-6 7 63 0 0,0 0 0 0 0,-1 0 0 0 0,-1-1 0 0 0,0-1 0 0 0,-3 2-63 0 0,4-4 44 0 0,1-1 0 0 0,-2-1 0 0 0,1 0 0 0 0,-1-1 0 0 0,0 0 0 0 0,0-1 0 0 0,0-1 0 0 0,-1 0 0 0 0,0 0 0 0 0,0-2 0 0 0,-12 2-44 0 0,23-4-151 0 0,-1 1 1 0 0,0-1-1 0 0,0 0 1 0 0,0 0 0 0 0,0-1-1 0 0,0 1 1 0 0,0-1-1 0 0,0 0 1 0 0,1 0-1 0 0,-1 0 1 0 0,0 0-1 0 0,1-1 1 0 0,-1 0-1 0 0,1 1 1 0 0,-1-1-1 0 0,1-1 1 0 0,0 1-1 0 0,0 0 1 0 0,0-1-1 0 0,0 1 1 0 0,-2-4 150 0 0,4 6-441 0 0,1-1 0 0 0,-1 0-1 0 0,1 0 1 0 0,-1 1 0 0 0,1-1 0 0 0,0 0-1 0 0,-1 0 1 0 0,1 0 0 0 0,0 1 0 0 0,0-1-1 0 0,0 0 1 0 0,0 0 0 0 0,0 0 0 0 0,0 0-1 0 0,0 0 1 0 0,0 0 441 0 0,0-7-6686 0 0</inkml:trace>
  <inkml:trace contextRef="#ctx0" brushRef="#br0" timeOffset="-577.445">1094 269 16096 0 0,'0'0'471'0'0,"0"0"-8"0"0,-3 0-227 0 0,3 0 139 0 0,-8 9 1049 0 0,5 0-1125 0 0,0-1 1 0 0,1 0-1 0 0,0 1 0 0 0,0 0 1 0 0,1-1-1 0 0,0 1 1 0 0,1 0-1 0 0,0-1 0 0 0,1 9-299 0 0,-2 24 518 0 0,1-14-33 0 0,0 0-1 0 0,4 22-484 0 0,1 7 537 0 0,2 38 186 0 0,-3-54-396 0 0,-2 0 0 0 0,-1 0 0 0 0,-5 37-327 0 0,1-58 280 0 0,-1-1 0 0 0,-1 0 0 0 0,-4 8-280 0 0,-2 6 136 0 0,8-23-83 0 0,0-1 1 0 0,-1 0-1 0 0,0 0 0 0 0,-1 0 0 0 0,1 0 1 0 0,-1-1-1 0 0,-6 7-53 0 0,-4 3 131 0 0,0-1 0 0 0,-11 8-131 0 0,21-20-8 0 0,1-1 1 0 0,0-1-1 0 0,-1 1 1 0 0,1-1-1 0 0,-1 1 1 0 0,0-1-1 0 0,0-1 1 0 0,1 1-1 0 0,-1-1 1 0 0,-1 1-1 0 0,1-2 0 0 0,0 1 1 0 0,0 0-1 0 0,0-1 1 0 0,0 0-1 0 0,-1 0 1 0 0,1-1-1 0 0,0 1 1 0 0,0-1-1 0 0,-1-1 8 0 0,5 2-80 0 0,-1 0 1 0 0,1-1-1 0 0,0 1 0 0 0,-1-1 0 0 0,1 0 1 0 0,0 1-1 0 0,-1-1 0 0 0,1 0 0 0 0,0 0 0 0 0,0 0 1 0 0,0 0-1 0 0,0 0 80 0 0,-8-9-6827 0 0,0-1-1416 0 0</inkml:trace>
  <inkml:trace contextRef="#ctx0" brushRef="#br0" timeOffset="-378.26">1060 189 20271 0 0,'-3'-4'136'0'0,"1"-1"0"0"0,0 1 0 0 0,1-1 0 0 0,-1 0 0 0 0,1 1-1 0 0,0-1 1 0 0,0 0 0 0 0,1 0 0 0 0,-1 0 0 0 0,1 0-1 0 0,0 0 1 0 0,0 0 0 0 0,1 0-136 0 0,-1-5 368 0 0,0 8-364 0 0,0 1 0 0 0,0-1 1 0 0,0 1-1 0 0,0-1 0 0 0,0 1 1 0 0,1 0-1 0 0,-1-1 0 0 0,1 1 1 0 0,-1-1-1 0 0,1 1 0 0 0,-1 0 1 0 0,1-1-1 0 0,0 1 1 0 0,0 0-1 0 0,-1-1 0 0 0,1 1 1 0 0,0 0-1 0 0,0 0 0 0 0,0 0 1 0 0,0 0-1 0 0,1 0-4 0 0,-2 0-186 0 0,1 1 1 0 0,0-1-1 0 0,0 1 1 0 0,0 0-1 0 0,0-1 1 0 0,0 1-1 0 0,0 0 1 0 0,0-1-1 0 0,0 1 1 0 0,0 0-1 0 0,0 0 0 0 0,1 0 186 0 0,-1 0-566 0 0,0 0 0 0 0,1 0-1 0 0,-1 0 1 0 0,0 1 0 0 0,1-1-1 0 0,-1 0 1 0 0,0 1 0 0 0,0-1-1 0 0,0 1 1 0 0,1-1 0 0 0,-1 1 566 0 0,9 5-6064 0 0</inkml:trace>
  <inkml:trace contextRef="#ctx0" brushRef="#br0" timeOffset="1489.388">2382 239 16208 0 0,'0'0'365'0'0,"0"0"56"0"0,0 0 26 0 0,0 0-53 0 0,10 11-238 0 0,15 28 1639 0 0,-16-27-1262 0 0,0 0 0 0 0,0 1 0 0 0,-1 0 0 0 0,-1 0 0 0 0,0 1 1 0 0,1 3-534 0 0,-2-4 33 0 0,7 9 18 0 0,-10-18-42 0 0,-1-1 1 0 0,0 1-1 0 0,0 0 1 0 0,0 0-1 0 0,0 0 1 0 0,0 0-1 0 0,0 3-9 0 0,2 5 104 0 0,0 0-1 0 0,1-1 0 0 0,2 5-103 0 0,11 28 322 0 0,-10-19-13 0 0,-3-12 9 0 0,-1 0-1 0 0,1 10-317 0 0,0-10 221 0 0,-1 1 84 0 0,-4-13-290 0 0,0-1 0 0 0,0 0 0 0 0,0 1 0 0 0,0-1 0 0 0,0 1 0 0 0,0-1 0 0 0,1 0 0 0 0,-1 1 0 0 0,0-1 0 0 0,0 0 1 0 0,0 1-1 0 0,0-1 0 0 0,0 0 0 0 0,1 0 0 0 0,-1 1 0 0 0,0-1 0 0 0,0 0 0 0 0,1 1 0 0 0,-1-1 0 0 0,0 0 1 0 0,0 0-1 0 0,1 0 0 0 0,-1 1 0 0 0,0-1 0 0 0,1 0 0 0 0,-1 0 0 0 0,0 0 0 0 0,1 0 0 0 0,-1 1 0 0 0,0-1 0 0 0,1 0 1 0 0,-1 0-1 0 0,0 0 0 0 0,1 0 0 0 0,-1 0 0 0 0,0 0 0 0 0,1 0 0 0 0,-1 0-15 0 0,15-2 223 0 0,-13 2-157 0 0,8-4-32 0 0,-8 0-36 0 0,-2 3-2 0 0,13-12 32 0 0,-9 9-9 0 0,0 0 0 0 0,-1 1 0 0 0,1-2-1 0 0,-1 1 1 0 0,0 0 0 0 0,0-1 0 0 0,0 1 0 0 0,0-3-19 0 0,9-20 53 0 0,8-25-53 0 0,-16 41 11 0 0,1 0 0 0 0,1 1-1 0 0,-1-1 1 0 0,2 1 0 0 0,0 1-1 0 0,2-4-10 0 0,-5 9-7 0 0,0 0 0 0 0,1 0-1 0 0,-1 0 1 0 0,1 1 0 0 0,-1 0 0 0 0,1 0-1 0 0,0 0 1 0 0,0 1 0 0 0,1-1-1 0 0,-1 1 1 0 0,1 0 7 0 0,-4 1-10 0 0,-1 0 9 0 0,1 1 1 0 0,-1-1 0 0 0,0 1 0 0 0,1 0-1 0 0,-1-1 1 0 0,1 1 0 0 0,-1 0 0 0 0,0 0-1 0 0,1 0 1 0 0,-1 0 0 0 0,1 0 0 0 0,-1 0-1 0 0,0 0 1 0 0,1 0 0 0 0,-1 1 0 0 0,1-1-1 0 0,-1 1 1 0 0,0-1 0 0 0,0 1 0 0 0,1-1-1 0 0,-1 1 1 0 0,1 0 0 0 0,7 3 8 0 0,1 0 0 0 0,-1 0 0 0 0,1-1 0 0 0,4 1-8 0 0,-10-3 3 0 0,1-1 0 0 0,-1 1 0 0 0,0-1 0 0 0,1 0 0 0 0,-1 0 0 0 0,0 0 0 0 0,1 0-1 0 0,-1-1 1 0 0,0 0 0 0 0,1 0 0 0 0,2-1-3 0 0,-1 0 4 0 0,3-1-7 0 0,0-1-1 0 0,0 0 1 0 0,4-2 3 0 0,-10 4 7 0 0,-1 0-1 0 0,1 0 1 0 0,0 0-1 0 0,-1 0 1 0 0,1-1 0 0 0,-1 1-1 0 0,1-1 1 0 0,-1 1 0 0 0,0-1-1 0 0,0 0 1 0 0,0-2-7 0 0,1 0 20 0 0,0 0 0 0 0,0-1-1 0 0,-1 1 1 0 0,0-1 0 0 0,0 1 0 0 0,-1-1 0 0 0,0 0 0 0 0,0 1 0 0 0,0-1 0 0 0,0 0 0 0 0,-1-6-20 0 0,0 8-4 0 0,0-3 19 0 0,0 0 0 0 0,-1-1 0 0 0,1 1 0 0 0,-2 0 0 0 0,1-2-15 0 0,0 7 6 0 0,1 1-1 0 0,0-1 0 0 0,-1 1 0 0 0,0-1 0 0 0,1 1 0 0 0,-1-1 0 0 0,0 1 1 0 0,1 0-1 0 0,-1-1 0 0 0,0 1 0 0 0,0 0 0 0 0,0 0 0 0 0,0 0 0 0 0,-1-1 1 0 0,1 1-1 0 0,0 0 0 0 0,0 0 0 0 0,0 1 0 0 0,-1-1 0 0 0,1 0 0 0 0,-1 0 0 0 0,1 1 1 0 0,-1-1-1 0 0,1 1 0 0 0,-1-1 0 0 0,1 1 0 0 0,-2-1-5 0 0,0 1 6 0 0,1 0-1 0 0,-1 1 1 0 0,0-1-1 0 0,0 0 1 0 0,1 1-1 0 0,-1-1 1 0 0,0 1-1 0 0,1 0 1 0 0,-1 0-1 0 0,0 0 0 0 0,1 0 1 0 0,-1 1-1 0 0,1-1 1 0 0,0 1-1 0 0,-1-1 1 0 0,1 1-1 0 0,0 0 1 0 0,0 0-1 0 0,0 0 1 0 0,0 0-1 0 0,-1 2-5 0 0,-5 7 4 0 0,0 0-1 0 0,1 0 0 0 0,1 0 0 0 0,-1 1-3 0 0,0 4-8 0 0,1 0 0 0 0,1 0 0 0 0,0 0 0 0 0,1 0 0 0 0,0 1 0 0 0,2 0 0 0 0,0-1 0 0 0,1 1 0 0 0,0 10 8 0 0,1-17 22 0 0,1-1 0 0 0,0 0 0 0 0,0 1-1 0 0,1-1 1 0 0,0 0 0 0 0,1 0 0 0 0,0 0 0 0 0,0 0 0 0 0,1 0-1 0 0,0-1 1 0 0,5 8-22 0 0,-7-13 19 0 0,1 0-1 0 0,-1 0 0 0 0,1 0 1 0 0,0 0-1 0 0,0 0 1 0 0,0-1-1 0 0,0 0 1 0 0,0 1-1 0 0,0-1 1 0 0,1 0-1 0 0,-1-1 0 0 0,1 1 1 0 0,0-1-1 0 0,-1 1 1 0 0,1-1-1 0 0,0 0 1 0 0,0-1-1 0 0,0 1 1 0 0,0 0-1 0 0,0-1 0 0 0,2 0-18 0 0,10 0 66 0 0,-1-1-1 0 0,0-1 0 0 0,0 0 0 0 0,15-4-65 0 0,-9 0 74 0 0,0-1-1 0 0,0 0 1 0 0,0-2 0 0 0,-1 0-1 0 0,0-2-73 0 0,-6 4 79 0 0,-2-1 0 0 0,13-9-79 0 0,-22 15-286 0 0,1-1-1 0 0,-1 0 1 0 0,0 1-1 0 0,0-1 1 0 0,0 0 0 0 0,-1 0-1 0 0,1-1 1 0 0,-1 1-1 0 0,1-1 1 0 0,-1 1 0 0 0,0-1-1 0 0,-1 1 1 0 0,1-2 286 0 0,-1-1-2728 0 0,-1 0-5370 0 0</inkml:trace>
  <inkml:trace contextRef="#ctx0" brushRef="#br0" timeOffset="2082.473">3415 247 15088 0 0,'0'0'340'0'0,"9"-12"831"0"0,0 0-1047 0 0,-9 12-70 0 0,0 0 0 0 0,0 0 0 0 0,0-1 0 0 0,0 1 0 0 0,0 0 0 0 0,1 0 0 0 0,-1-1 0 0 0,0 1 0 0 0,0 0 0 0 0,0 0 0 0 0,0 0 0 0 0,0-1 0 0 0,0 1 0 0 0,0 0 0 0 0,0 0 0 0 0,0-1 0 0 0,0 1 0 0 0,0 0 0 0 0,0 0 0 0 0,0-1 0 0 0,0 1 0 0 0,0 0 0 0 0,0 0 0 0 0,0-1 0 0 0,0 1 0 0 0,0 0 0 0 0,0 0 0 0 0,-1-1 0 0 0,1 1 0 0 0,0 0 0 0 0,0 0 0 0 0,0 0 0 0 0,0-1 0 0 0,0 1 0 0 0,-1 0 0 0 0,1 0 0 0 0,0 0 0 0 0,0 0 0 0 0,0-1 0 0 0,-1 1 0 0 0,1 0 0 0 0,0 0 0 0 0,0 0 0 0 0,0 0 0 0 0,-1 0 0 0 0,1 0 0 0 0,0 0 0 0 0,0 0 0 0 0,-1-1 0 0 0,1 1 0 0 0,0 0 0 0 0,0 0 0 0 0,-1 0 0 0 0,1 0 0 0 0,0 0 0 0 0,0 0 0 0 0,-1 1-54 0 0,-6-1 371 0 0,0 1 1 0 0,0 0-1 0 0,1 0 1 0 0,-1 0-1 0 0,0 1 1 0 0,1 0-1 0 0,-1 1 1 0 0,1 0-1 0 0,-1 0 1 0 0,1 0-1 0 0,0 0 0 0 0,-4 4-371 0 0,-1 2 37 0 0,0 0-1 0 0,0 0 0 0 0,1 1 0 0 0,0 0 0 0 0,-6 9-36 0 0,14-16 0 0 0,-1 1 0 0 0,1-1 0 0 0,0 0 0 0 0,0 1 0 0 0,0-1 0 0 0,0 1 0 0 0,1 0 0 0 0,-1 0 0 0 0,1-1 0 0 0,0 1 0 0 0,0 0 0 0 0,0 0 0 0 0,1 0 0 0 0,0 0 0 0 0,-1 0 0 0 0,1 0 0 0 0,1 0 0 0 0,-1 0 0 0 0,0 0 0 0 0,1 0 0 0 0,0 0 0 0 0,0 0 0 0 0,0 0 0 0 0,1 0 0 0 0,2 4-24 0 0,1 1 0 0 0,0-1 0 0 0,0 0-1 0 0,1 0 1 0 0,0-1 0 0 0,1 0 0 0 0,-1 0-1 0 0,1 0 1 0 0,4 2 24 0 0,14 9-19 0 0,0-1 0 0 0,9 4 19 0 0,-9-5 60 0 0,-23-15 5 0 0,-1-1-1 0 0,0 1 1 0 0,1 0-1 0 0,-1 0 1 0 0,0 0-1 0 0,0 0 1 0 0,1 0-1 0 0,-1 1 0 0 0,0-1 1 0 0,0 0-1 0 0,0 0 1 0 0,-1 1-1 0 0,1-1 1 0 0,0 1-1 0 0,0-1 1 0 0,-1 1-1 0 0,1-1 1 0 0,-1 1-1 0 0,1-1-64 0 0,-1 0 50 0 0,0 0 0 0 0,-1 0 0 0 0,1 0 0 0 0,0 0 0 0 0,0 0 0 0 0,-1 0 0 0 0,1 0 0 0 0,0 0 0 0 0,-1 0 0 0 0,1 0 0 0 0,-1 0 0 0 0,1 0 0 0 0,-1 0 0 0 0,0-1 0 0 0,1 1 0 0 0,-1 0 0 0 0,0 0 0 0 0,0-1 0 0 0,1 1 0 0 0,-1 0 0 0 0,0-1 0 0 0,0 1 0 0 0,0-1 0 0 0,0 1 0 0 0,0-1 0 0 0,0 0 0 0 0,0 1 1 0 0,0-1-1 0 0,0 0 0 0 0,0 1-50 0 0,-13 2 128 0 0,0 1 0 0 0,1-2 0 0 0,-1 0 0 0 0,0 0 1 0 0,-10-1-129 0 0,10-1 18 0 0,-17 1-768 0 0,-1-3 0 0 0,-26-3 750 0 0,12 0-3846 0 0,27 4-4332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7:10.1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31 10512 0 0,'0'0'306'0'0,"0"0"-4"0"0,11-1 362 0 0,-2-2-218 0 0,0-1 1 0 0,0 2-1 0 0,7-2-446 0 0,13-4 715 0 0,-23 6-630 0 0,-1 1 0 0 0,1 1 1 0 0,-1-1-1 0 0,1 1 0 0 0,0 0 0 0 0,-1 0 0 0 0,3 0-85 0 0,28 0 112 0 0,-14-3-76 0 0,-1 2-1 0 0,1 0 1 0 0,16 2-36 0 0,5 0-1344 0 0,-33-1-3445 0 0</inkml:trace>
  <inkml:trace contextRef="#ctx0" brushRef="#br0" timeOffset="279.4">73 105 11432 0 0,'0'0'256'0'0,"0"0"34"0"0,0 0 22 0 0,0 0-30 0 0,12 5-174 0 0,64 4 1169 0 0,-42-6-808 0 0,15 5-469 0 0,-6-1 46 0 0,10-1-46 0 0,-12-2-3952 0 0,-16-3-552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7:49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73 9872 0 0,'-4'-17'984'0'0,"-3"-12"-579"0"0,0 12 3478 0 0,7 16-3466 0 0,0 1-26 0 0,0 0-9 0 0,0 0-5 0 0,0 0-17 0 0,0 0-68 0 0,0 0-32 0 0,0 0-4 0 0,-9 14 424 0 0,6-3-519 0 0,1 0 0 0 0,0 0-1 0 0,1 1 1 0 0,1-1-1 0 0,-1 0 1 0 0,2 1 0 0 0,-1-1-1 0 0,2 1 1 0 0,1 5-161 0 0,0 12 334 0 0,-1 0 0 0 0,-1 10-334 0 0,-5 28 670 0 0,-5-3 154 0 0,9-62-749 0 0,0-2-6 0 0,0 0-2 0 0,0 0 10 0 0,0 1-10 0 0,0 6-43 0 0,0-6 31 0 0,0-1 14 0 0,0 2-14 0 0,1 7-55 0 0,0 1-43 0 0,0 5 31 0 0,-3-1 13 0 0,3-6-19 0 0,0-6-73 0 0,-1-2-6 0 0,0 0 7 0 0,0 0-11 0 0,0 0-58 0 0,0 0-29 0 0,0 0-4 0 0,0 0-22 0 0,0 0-97 0 0,0 0-45 0 0,0 0-11 0 0,0 0-62 0 0,0 1 164 0 0,0 0 0 0 0,-1 0 0 0 0,1 0-1 0 0,0-1 1 0 0,0 1 0 0 0,0 0 0 0 0,-1 0 0 0 0,1 0-1 0 0,0 0 1 0 0,-1-1 0 0 0,1 1 0 0 0,0 0 0 0 0,-1 0 0 0 0,1-1-1 0 0,-1 1 1 0 0,0 0 0 0 0,1-1 0 0 0,-1 1 0 0 0,1-1 0 0 0,-1 1-1 0 0,0 0 1 0 0,1-1 0 0 0,-1 1 0 0 0,0-1 0 0 0,0 0 0 0 0,0 1-1 0 0,1-1 1 0 0,-1 0 0 0 0,0 1 0 0 0,0-1 0 0 0,0 0-1 0 0,0 0 1 0 0,1 0 0 0 0,-2 0 265 0 0,-5 1-1328 0 0,0-1 0 0 0,0 0 0 0 0,1 0 0 0 0,-6-1 1328 0 0,-14 0-678 0 0,-4 2 5251 0 0,29-1-3590 0 0,1 0-39 0 0,0 0-167 0 0,0 0-69 0 0,0 0-17 0 0,0 0-41 0 0,0 0-156 0 0,17 0 743 0 0,-7-1-812 0 0,-1 0 1 0 0,1 0 0 0 0,0-1-1 0 0,0-1-425 0 0,28-4 690 0 0,-26 6-514 0 0,-1-1 0 0 0,1-1 0 0 0,0 0-176 0 0,-1 0 56 0 0,1 0 1 0 0,-1 1-1 0 0,1 0 1 0 0,-1 1-1 0 0,9 0-56 0 0,-13 0-572 0 0,-7-4-5139 0 0,-1 3 99 0 0</inkml:trace>
  <inkml:trace contextRef="#ctx0" brushRef="#br0" timeOffset="302.603">1 123 10768 0 0,'0'-14'812'0'0,"0"13"-788"0"0,0-1 0 0 0,0 1 0 0 0,0-1 0 0 0,0 1 0 0 0,1-1 1 0 0,-1 0-1 0 0,1 1 0 0 0,-1-1 0 0 0,1 1 0 0 0,0 0 0 0 0,-1-1 1 0 0,1 1-1 0 0,0-1 0 0 0,0 1 0 0 0,0 0 0 0 0,0 0 0 0 0,0-1 0 0 0,0 1 1 0 0,0 0-1 0 0,1 0 0 0 0,-1 0 0 0 0,0 0 0 0 0,1 0-24 0 0,4-2 182 0 0,0 0 0 0 0,0 0 0 0 0,1 1 1 0 0,-1 0-1 0 0,1 0-182 0 0,10-3 788 0 0,1-1-116 0 0,0 2 0 0 0,1 0 0 0 0,0 1 0 0 0,11 0-672 0 0,20-3 769 0 0,150-17-96 0 0,-140 18-3403 0 0,-48 3-2864 0 0</inkml:trace>
  <inkml:trace contextRef="#ctx0" brushRef="#br0" timeOffset="594.997">594 181 13792 0 0,'0'0'314'0'0,"0"0"46"0"0,0 0 22 0 0,0 0-50 0 0,7 0-95 0 0,44-5 1518 0 0,-39 3-1374 0 0,0 1 0 0 0,0 0 0 0 0,0 0-1 0 0,10 2-380 0 0,15 1 269 0 0,-7-1-1185 0 0,-12 2-2527 0 0,-16-3-2018 0 0</inkml:trace>
  <inkml:trace contextRef="#ctx0" brushRef="#br0" timeOffset="834.16">547 247 11144 0 0,'0'1'75'0'0,"0"-1"0"0"0,-1 0 1 0 0,1 0-1 0 0,0 0 0 0 0,0 0 1 0 0,0 1-1 0 0,0-1 0 0 0,-1 0 1 0 0,1 0-1 0 0,0 0 0 0 0,0 1 1 0 0,0-1-1 0 0,0 0 0 0 0,0 0 0 0 0,0 1 1 0 0,0-1-1 0 0,0 0 0 0 0,0 0 1 0 0,0 1-1 0 0,0-1 0 0 0,0 0 1 0 0,0 0-1 0 0,0 1 0 0 0,0-1 1 0 0,0 0-1 0 0,0 0 0 0 0,0 1 1 0 0,0-1-1 0 0,0 0 0 0 0,0 0 1 0 0,0 1-1 0 0,0-1 0 0 0,0 0 1 0 0,0 0-1 0 0,0 0 0 0 0,1 1 1 0 0,-1-1-1 0 0,0 0 0 0 0,0 0 1 0 0,0 0-1 0 0,0 1 0 0 0,1-1 1 0 0,-1 0-1 0 0,0 0-75 0 0,15 2 1288 0 0,20-8-427 0 0,15-8-418 0 0,3 1-443 0 0,12-2-1892 0 0,-49 10 1182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7:50.2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1 166 15576 0 0,'0'0'356'0'0,"0"0"49"0"0,0 0 20 0 0,0 0-46 0 0,7 14-249 0 0,-6-13-118 0 0,1 0-1 0 0,-1 0 1 0 0,1 0-1 0 0,-1 0 1 0 0,1 0-1 0 0,-1-1 0 0 0,1 1 1 0 0,-1 0-1 0 0,1-1 1 0 0,0 1-1 0 0,0-1 0 0 0,-1 1 1 0 0,1-1-1 0 0,0 0 1 0 0,-1 0-1 0 0,1 0 0 0 0,0 0 1 0 0,0 0-1 0 0,0 0 1 0 0,-1 0-12 0 0,36-7 721 0 0,-24 3-587 0 0,0 0 0 0 0,0-1 1 0 0,0-1-1 0 0,0 0 0 0 0,-1 0 0 0 0,0-2 1 0 0,0 1-1 0 0,-1-1 0 0 0,0-1 0 0 0,-1 0 1 0 0,0-1-1 0 0,0 0 0 0 0,2-3-134 0 0,-10 9-106 0 0,1 0 0 0 0,-1 0 1 0 0,0 0-1 0 0,-1 0 0 0 0,1 0 0 0 0,0 0 0 0 0,-1-2 106 0 0,0 5-33 0 0,-1 0-1 0 0,0 0 0 0 0,1 0 1 0 0,-1-1-1 0 0,0 1 0 0 0,0 0 1 0 0,0 0-1 0 0,0 0 0 0 0,0 0 1 0 0,0 0-1 0 0,0 0 0 0 0,0-1 1 0 0,0 1-1 0 0,0 0 0 0 0,-1 0 1 0 0,1 0-1 0 0,0 0 0 0 0,-1 0 1 0 0,1 0-1 0 0,-1 0 0 0 0,1 0 1 0 0,-1 0-1 0 0,0 0 0 0 0,1 0 1 0 0,-1 0-1 0 0,0 0 0 0 0,0 1 1 0 0,0-1-1 0 0,1 0 0 0 0,-2 0 34 0 0,-1 0-19 0 0,0-1 1 0 0,0 1-1 0 0,0 1 0 0 0,0-1 0 0 0,0 0 0 0 0,0 1 0 0 0,0-1 0 0 0,0 1 0 0 0,0 0 0 0 0,-1 0 0 0 0,1 0 0 0 0,0 1 0 0 0,0-1 0 0 0,0 1 0 0 0,0 0 0 0 0,0-1 0 0 0,0 1 0 0 0,0 1 0 0 0,0-1 19 0 0,-6 2 64 0 0,0 1 0 0 0,0 0 0 0 0,1 1 0 0 0,0-1 0 0 0,0 2-1 0 0,0-1 1 0 0,1 1 0 0 0,-1 0 0 0 0,-3 5-64 0 0,7-7 52 0 0,0 1-1 0 0,0-1 1 0 0,1 0-1 0 0,-1 1 1 0 0,1 0-1 0 0,0 0 1 0 0,1 0 0 0 0,-1 0-1 0 0,1 0 1 0 0,0 1-1 0 0,0-1 1 0 0,1 0 0 0 0,0 1-1 0 0,0 0 1 0 0,0-1-1 0 0,0 4-51 0 0,1-7 24 0 0,1 0 0 0 0,-1 0 0 0 0,1 0 0 0 0,-1 0-1 0 0,1 0 1 0 0,0 0 0 0 0,0 0 0 0 0,0 0-1 0 0,0 0 1 0 0,0 0 0 0 0,0 0 0 0 0,1 0 0 0 0,-1-1-1 0 0,0 1 1 0 0,1-1 0 0 0,0 1 0 0 0,-1-1-1 0 0,1 1 1 0 0,1 0-24 0 0,1 1 36 0 0,0-1-1 0 0,0 1 1 0 0,0-1-1 0 0,1 0 1 0 0,-1 0-1 0 0,1 0 1 0 0,0 0-1 0 0,0-1-35 0 0,0 0 29 0 0,0 0 0 0 0,0-1 0 0 0,0 0 0 0 0,0 0 0 0 0,1-1 0 0 0,-1 1 0 0 0,0-1 0 0 0,0 0 0 0 0,0 0 0 0 0,1-1-29 0 0,8-3 5 0 0,1 0-1 0 0,11-6-4 0 0,-23 9-207 0 0,1-1 0 0 0,-1 1 1 0 0,1 0-1 0 0,-1-1 0 0 0,2-2 207 0 0,7-6-4814 0 0,-2 3-1396 0 0</inkml:trace>
  <inkml:trace contextRef="#ctx0" brushRef="#br0" timeOffset="2963.536">145 158 9488 0 0,'0'0'276'0'0,"0"0"2"0"0,-6 3-168 0 0,3 0-85 0 0,3-3 103 0 0,0 0 32 0 0,0 0 7 0 0,0 0 31 0 0,0 0 130 0 0,0 0 59 0 0,0 0 12 0 0,0 0 25 0 0,0 0 101 0 0,0 0 47 0 0,12 7 1080 0 0,-6-5-1366 0 0,0-1 1 0 0,0 0-1 0 0,0 0 0 0 0,0 0 1 0 0,0-1-1 0 0,0 0 1 0 0,0 0-1 0 0,5-1-286 0 0,3-1 239 0 0,1-1 1 0 0,0 0-1 0 0,0-1-239 0 0,8-5 169 0 0,0 0-1 0 0,0-2 0 0 0,11-7-168 0 0,-29 15 54 0 0,1 0 0 0 0,0-1 0 0 0,-1 0 0 0 0,1 0 0 0 0,-1 0 0 0 0,-1-1 0 0 0,1 1 0 0 0,0-1 0 0 0,-1 0 0 0 0,0-1 0 0 0,0 1 0 0 0,3-7-54 0 0,-7 11 7 0 0,0-1 0 0 0,1 1 0 0 0,-1-1 0 0 0,0 1 0 0 0,0-1-1 0 0,0 0 1 0 0,0 1 0 0 0,0-1 0 0 0,-1 0 0 0 0,1 1-1 0 0,0-1 1 0 0,-1 1 0 0 0,1-1 0 0 0,-1 1 0 0 0,1-1 0 0 0,-1 1-1 0 0,0-1 1 0 0,0 1 0 0 0,0 0 0 0 0,0-1 0 0 0,0 1 0 0 0,0 0-1 0 0,0 0 1 0 0,0-1 0 0 0,0 1 0 0 0,0 0 0 0 0,-1 0-1 0 0,1 0 1 0 0,0 1 0 0 0,-1-1 0 0 0,1 0 0 0 0,-1 0 0 0 0,1 1-1 0 0,-1-1-6 0 0,-11-2 0 0 0,-13-2 0 0 0,17 5-15 0 0,-1 1 0 0 0,0-1 0 0 0,0 2 0 0 0,-8 1 15 0 0,2 1-22 0 0,6-2 59 0 0,0 1 1 0 0,0 0-1 0 0,0 0 0 0 0,0 1 0 0 0,1 0 1 0 0,-1 1-1 0 0,-3 2-37 0 0,-8 7 311 0 0,16-12-240 0 0,1 0 0 0 0,0 1-1 0 0,-1 0 1 0 0,1 0 0 0 0,0 0 0 0 0,1 0 0 0 0,-1 1-1 0 0,-1 1-70 0 0,-20 20 383 0 0,21-22-314 0 0,0 0 1 0 0,1 1-1 0 0,-1 0 1 0 0,1-1-1 0 0,0 1 1 0 0,0 0-1 0 0,0 1 1 0 0,0-1-1 0 0,-1 3-69 0 0,-4 11 209 0 0,2-5 31 0 0,1 0-1 0 0,-4 14-239 0 0,8-13 252 0 0,-1-2-157 0 0,2-9-42 0 0,2 7 17 0 0,-1-2 20 0 0,-1-6-50 0 0,0-1 0 0 0,0 1 0 0 0,0-1 0 0 0,0 1 0 0 0,1-1 0 0 0,-1 1 0 0 0,0-1 0 0 0,1 0 0 0 0,-1 1 0 0 0,1-1 0 0 0,0 0 0 0 0,-1 1 0 0 0,1-1 0 0 0,0 0 0 0 0,0 1-40 0 0,7 5 60 0 0,1 1-48 0 0,0-3 4 0 0,9 7 158 0 0,-16-12-92 0 0,0 1-2 0 0,2 2-33 0 0,0-1-1 0 0,0 0 0 0 0,0 0 0 0 0,1 0 1 0 0,-1-1-1 0 0,1 1 0 0 0,-1-1 0 0 0,1 0 1 0 0,0 0-1 0 0,-1-1 0 0 0,1 1 0 0 0,0-1 1 0 0,-1 0-1 0 0,1-1 0 0 0,0 1 0 0 0,2-1-46 0 0,4-1 127 0 0,1 0-1 0 0,-1 1 0 0 0,2 1-126 0 0,-2 0 22 0 0,0-1 0 0 0,0 0-1 0 0,10-3-21 0 0,59-13 128 0 0,-39 9-118 0 0,-3 2-60 0 0,-16 1-276 0 0,-10 3-1449 0 0,-1 0-3590 0 0,-2-3-2232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29:38.37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3513 298 12320 0 0,'3'-17'1241'0'0,"-4"15"-1127"0"0,0 0 1 0 0,0 0 0 0 0,0 0-1 0 0,0 0 1 0 0,0 0-1 0 0,0 0 1 0 0,0 0-1 0 0,-1 0 1 0 0,1 0-1 0 0,-1 0 1 0 0,1 1-1 0 0,-1-1 1 0 0,0 1-1 0 0,0-1 1 0 0,1 1-1 0 0,-1 0 1 0 0,0-1 0 0 0,0 1-1 0 0,0 0 1 0 0,-1 0-1 0 0,1 1 1 0 0,0-1-1 0 0,0 0 1 0 0,0 1-1 0 0,-1-1 1 0 0,1 1-1 0 0,0 0 1 0 0,0 0-1 0 0,-1 0 1 0 0,1 0-1 0 0,-1 0-114 0 0,-1 0 148 0 0,0 0-1 0 0,-1 0 0 0 0,1 0 1 0 0,0 0-1 0 0,-1 1 0 0 0,1 0 1 0 0,0 0-1 0 0,0 0 0 0 0,0 0 0 0 0,0 1 1 0 0,0 0-1 0 0,0-1 0 0 0,0 1 1 0 0,1 1-1 0 0,-1-1 0 0 0,1 0 0 0 0,-3 3-147 0 0,-15 13 565 0 0,14-13-440 0 0,1 0 1 0 0,0 0-1 0 0,1 1 1 0 0,0 0-1 0 0,-5 5-125 0 0,0 3 211 0 0,1 1-1 0 0,-6 12-210 0 0,12-22 23 0 0,0 1 1 0 0,1 0-1 0 0,0 0 0 0 0,1 0 0 0 0,-1 0 0 0 0,1 0 0 0 0,0 0 1 0 0,1 0-1 0 0,-1 4-23 0 0,1-9 0 0 0,0 0 0 0 0,0 0 1 0 0,0 0-1 0 0,0 0 0 0 0,0 0 1 0 0,0 0-1 0 0,0 0 0 0 0,1 0 1 0 0,-1 0-1 0 0,0 1 0 0 0,1-1 1 0 0,-1 0-1 0 0,1-1 0 0 0,-1 1 1 0 0,1 0-1 0 0,-1 0 0 0 0,1 0 1 0 0,0 0-1 0 0,-1 0 0 0 0,1 0 1 0 0,0-1-1 0 0,0 1 0 0 0,-1 0 1 0 0,1-1-1 0 0,0 1 0 0 0,0 0 1 0 0,0-1-1 0 0,0 1 0 0 0,0-1 0 0 0,2 2 1 0 0,3 1 1 0 0,-1-1 0 0 0,1 1-1 0 0,-1-1 1 0 0,1 0 0 0 0,0 0-1 0 0,0-1 1 0 0,-1 1 0 0 0,1-1-1 0 0,0-1 1 0 0,0 1 0 0 0,1-1-1 0 0,-1 0 1 0 0,0 0 0 0 0,0-1 0 0 0,0 0-1 0 0,0 0 1 0 0,4-1-2 0 0,3-2-52 0 0,0-1 0 0 0,-1 0 0 0 0,1 0 0 0 0,-1-1 0 0 0,0-1-1 0 0,0 0 1 0 0,5-4 52 0 0,-8 4-56 0 0,-1 0 0 0 0,1-1 0 0 0,-1 0 0 0 0,-1 0 0 0 0,1-1 0 0 0,4-7 56 0 0,-11 15 0 0 0,-1 1 0 0 0,1-1 0 0 0,-1 1 0 0 0,0-1 0 0 0,0 1 0 0 0,1-1 0 0 0,-1 1 0 0 0,0-1 0 0 0,0 0 0 0 0,0 1 0 0 0,1-1 0 0 0,-1 1 0 0 0,0-1 0 0 0,0 0 0 0 0,0 1 0 0 0,0-1 0 0 0,0 1 0 0 0,0-1 0 0 0,0 1 0 0 0,0-1 0 0 0,-1 1 0 0 0,1 0 0 0 0,0 0 0 0 0,0-1 0 0 0,0 1 0 0 0,0 0 0 0 0,-1 0 0 0 0,1 0 0 0 0,0-1 0 0 0,0 1 0 0 0,0 0 0 0 0,-1 0 0 0 0,1 0 0 0 0,0 0 0 0 0,0 0 0 0 0,-1-1 0 0 0,1 1 0 0 0,0 0 0 0 0,-1 0 0 0 0,1 0 0 0 0,0 0 0 0 0,0 0 0 0 0,-1 0 0 0 0,1 0 0 0 0,-2 0 0 0 0,0 0 0 0 0,1 0 0 0 0,-1 0 0 0 0,0 0 0 0 0,0 1 0 0 0,1-1 0 0 0,-1 0 0 0 0,0 1 0 0 0,-1 0 0 0 0,-4 4 7 0 0,0-1-1 0 0,0 1 1 0 0,0 0-1 0 0,1 1 0 0 0,-1 0 1 0 0,1 0-1 0 0,1 0 1 0 0,-1 0-1 0 0,1 1 0 0 0,-4 7-6 0 0,-3 12 75 0 0,23-20-8 0 0,-8-5-53 0 0,-1 0 1 0 0,0 0 0 0 0,1-1-1 0 0,-1 0 1 0 0,0 1 0 0 0,1-1-1 0 0,-1 0 1 0 0,0 0 0 0 0,1 0-1 0 0,-1 0 1 0 0,0-1-1 0 0,1 1 1 0 0,-1-1 0 0 0,0 1-1 0 0,0-1 1 0 0,1 0 0 0 0,-1 0-1 0 0,0 0 1 0 0,0 0 0 0 0,0 0-1 0 0,0 0 1 0 0,0-1 0 0 0,0 1-1 0 0,0-1 1 0 0,-1 1 0 0 0,2-2-15 0 0,4-5 67 0 0,0-1 0 0 0,0 0 0 0 0,-1 0 0 0 0,0 0 0 0 0,1-4-67 0 0,9-13 118 0 0,-6 12-100 0 0,-7 8-10 0 0,1 1 0 0 0,0-1 0 0 0,0 1-1 0 0,0 0 1 0 0,0 1 0 0 0,1-1 0 0 0,0 1 0 0 0,0-1-1 0 0,1 1-7 0 0,4-3 15 0 0,-6 4-20 0 0,-1 1 1 0 0,1-1 0 0 0,0 1 0 0 0,0 0 0 0 0,0 0 0 0 0,0 1 0 0 0,4-2 4 0 0,-6 3 12 0 0,1 0-1 0 0,-1-1 1 0 0,1 1 0 0 0,-1 0-1 0 0,1 0 1 0 0,-1 1 0 0 0,1-1-1 0 0,0 1 1 0 0,-1-1 0 0 0,0 1-1 0 0,1 0 1 0 0,-1 0 0 0 0,1 0-1 0 0,-1 0 1 0 0,0 0 0 0 0,0 0-1 0 0,1 1-11 0 0,1 1 0 0 0,-1 0 0 0 0,0 0 0 0 0,0 0 0 0 0,0 0 0 0 0,0 1 0 0 0,-1-1 0 0 0,1 1 0 0 0,-1 0 0 0 0,0-1 0 0 0,0 1 0 0 0,0 0 0 0 0,-1 0 0 0 0,1 0 0 0 0,-1 1 0 0 0,0-1 0 0 0,0 0 0 0 0,-1 0 0 0 0,1 1 0 0 0,-1 3 0 0 0,6 31 71 0 0,-7-34-16 0 0,-1 2-34 0 0,1-6 38 0 0,1-1 31 0 0,0 0 8 0 0,0 0 4 0 0,0 0-2 0 0,-4-10 134 0 0,-1-2-114 0 0,5 6-110 0 0,1 0 1 0 0,-1-1-1 0 0,1 1 1 0 0,0 0-1 0 0,1 0 1 0 0,-1 0-1 0 0,1 0 1 0 0,0 0-1 0 0,2-2-10 0 0,-3 5-11 0 0,1 0-1 0 0,0 0 1 0 0,0 0-1 0 0,0 0 1 0 0,0 0-1 0 0,1 1 1 0 0,-1-1-1 0 0,1 0 1 0 0,-1 1-1 0 0,1 0 1 0 0,0 0-1 0 0,0 0 1 0 0,0 0-1 0 0,0 0 1 0 0,0 1-1 0 0,3-2 12 0 0,-4 2-9 0 0,0 1 0 0 0,0-1 0 0 0,0 1 0 0 0,0-1 0 0 0,0 1 0 0 0,0 0 0 0 0,0 0 0 0 0,0 0 0 0 0,0 0 0 0 0,0 0 0 0 0,-1 0 0 0 0,1 0 0 0 0,0 1 0 0 0,0-1-1 0 0,0 1 10 0 0,6 0-22 0 0,-5 0 18 0 0,0-1 1 0 0,-1 1 0 0 0,1 0 0 0 0,-1 0-1 0 0,1 0 1 0 0,-1 0 0 0 0,1 1 0 0 0,-1-1-1 0 0,0 1 1 0 0,1-1 0 0 0,-1 1 0 0 0,0 0-1 0 0,0 0 1 0 0,0 0 0 0 0,0 1 3 0 0,6 4-5 0 0,9 8-85 0 0,-1 1-1 0 0,10 13 91 0 0,-7-8-59 0 0,3-3-2621 0 0,-16-14 1232 0 0</inkml:trace>
  <inkml:trace contextRef="#ctx0" brushRef="#br0" timeOffset="697.814">4367 265 15176 0 0,'0'0'340'0'0,"0"0"50"0"0,0 0 26 0 0,0 0-44 0 0,-3-2-227 0 0,-2 2-27 0 0,1 0 0 0 0,0 0 0 0 0,0 0-1 0 0,0 1 1 0 0,0-1 0 0 0,0 1-1 0 0,0 0 1 0 0,0 0 0 0 0,0 1-1 0 0,0-1 1 0 0,0 1 0 0 0,1 0-1 0 0,-1 0 1 0 0,1 0 0 0 0,-1 0-1 0 0,-1 3-117 0 0,-10 6 551 0 0,1 1 0 0 0,0 0 0 0 0,0 2-551 0 0,2-2 128 0 0,1 0 0 0 0,0 0 0 0 0,1 1 0 0 0,0 0 0 0 0,1 1 0 0 0,1 0 0 0 0,-7 15-128 0 0,8-1 11 0 0,7-27-7 0 0,0-1-1 0 0,0 1 1 0 0,0 0-1 0 0,0 0 1 0 0,0 0 0 0 0,0-1-1 0 0,1 1 1 0 0,-1 0-1 0 0,0 0 1 0 0,0-1-1 0 0,1 1 1 0 0,-1 0 0 0 0,0-1-1 0 0,1 1 1 0 0,-1 0-1 0 0,1-1 1 0 0,-1 1-1 0 0,1 0 1 0 0,-1-1 0 0 0,1 1-1 0 0,-1-1 1 0 0,1 1-1 0 0,0-1 1 0 0,-1 1 0 0 0,1-1-1 0 0,-1 0 1 0 0,1 1-1 0 0,0-1 1 0 0,0 0-1 0 0,-1 1 1 0 0,1-1 0 0 0,0 0-1 0 0,0 0 1 0 0,-1 0-1 0 0,2 1-3 0 0,1-1 3 0 0,1 0-1 0 0,-1 0 0 0 0,0 0 1 0 0,1 0-1 0 0,-1-1 0 0 0,0 1 0 0 0,1-1 1 0 0,-1 0-1 0 0,0 0 0 0 0,0 0 1 0 0,0-1-1 0 0,0 1 0 0 0,0-1 1 0 0,0 1-1 0 0,0-1 0 0 0,2-1-2 0 0,7-6 43 0 0,-1 1 0 0 0,0-2 0 0 0,4-3-43 0 0,-9 6 24 0 0,1 0 0 0 0,-1-1-1 0 0,-1 1 1 0 0,1-1 0 0 0,-1-1 0 0 0,2-4-24 0 0,23-57 107 0 0,-19 41-51 0 0,6-15-16 0 0,-3-1 0 0 0,1-9-40 0 0,2-8-62 0 0,-12 33 213 0 0,-5 28-115 0 0,0-1 0 0 0,0 0 0 0 0,1 0 0 0 0,-2 1 0 0 0,1-1 0 0 0,0 0 0 0 0,0 0 0 0 0,-1 1 0 0 0,1-1 0 0 0,0 0 0 0 0,-1 0-1 0 0,0 1 1 0 0,1-1 0 0 0,-2 0-36 0 0,2 2 11 0 0,0 0-1 0 0,0 0 0 0 0,0-1 1 0 0,-1 1-1 0 0,1 0 0 0 0,0 0 1 0 0,0 0-1 0 0,0 0 0 0 0,-1 0 1 0 0,1 0-1 0 0,0 0 0 0 0,0 0 0 0 0,0 0 1 0 0,-1 0-1 0 0,1 0 0 0 0,0 0 1 0 0,0 0-1 0 0,0 0 0 0 0,-1 1 1 0 0,1-1-1 0 0,0 0 0 0 0,0 0 1 0 0,0 0-1 0 0,-1 0 0 0 0,1 0 1 0 0,0 0-1 0 0,0 0 0 0 0,0 1 1 0 0,0-1-1 0 0,0 0 0 0 0,-1 0 1 0 0,1 0-1 0 0,0 0 0 0 0,0 0 1 0 0,0 1-1 0 0,0-1 0 0 0,0 0 0 0 0,0 0 1 0 0,0 0-11 0 0,-6 8-7 0 0,6-7 22 0 0,-3 7-7 0 0,-1 0-1 0 0,1 0 1 0 0,1 1-1 0 0,0 0 1 0 0,0-1 0 0 0,0 1-1 0 0,1 9-7 0 0,-3 5 21 0 0,2 0 0 0 0,1 0-1 0 0,1 0 1 0 0,0 0 0 0 0,2 0-1 0 0,3 14-20 0 0,-2-17 15 0 0,-2-15-9 0 0,-1-1 1 0 0,1 1 0 0 0,0 0-1 0 0,1 0 1 0 0,-1-1-1 0 0,1 1 1 0 0,0 0-1 0 0,0-1 1 0 0,0 0-1 0 0,0 1 1 0 0,3 2-7 0 0,-2-3 43 0 0,3 3-21 0 0,-3-3 26 0 0,-1-3-67 0 0,0 1 0 0 0,-1-1-1 0 0,1 0 1 0 0,0 0 0 0 0,0 1 0 0 0,0-1-1 0 0,0 0 1 0 0,0 0 0 0 0,0-1-1 0 0,0 1 1 0 0,0 0 0 0 0,0-1-1 0 0,0 1 1 0 0,1-1 19 0 0,-1 0-53 0 0,0 0 1 0 0,-1 0-1 0 0,1 0 0 0 0,-1-1 0 0 0,1 1 0 0 0,-1 0 0 0 0,0-1 1 0 0,1 1-1 0 0,-1-1 0 0 0,1 1 0 0 0,-1-1 0 0 0,0 0 1 0 0,1 0-1 0 0,-1 0 0 0 0,1-1 53 0 0,2-2-342 0 0,1 0 0 0 0,-2-1 1 0 0,1 0-1 0 0,0 0 0 0 0,-1 0 0 0 0,0-1 1 0 0,2-4 341 0 0,-1 2-535 0 0,10-18-1907 0 0,-2 0 0 0 0,9-24 2442 0 0,-12 26 994 0 0,-9 24-293 0 0,0 0 13 0 0,0 0 20 0 0,0 0 8 0 0,0 0 2 0 0,0 0-38 0 0,6 20 748 0 0,0 6 58 0 0,-1 1 0 0 0,0 10-1512 0 0,-1-19 445 0 0,-2-13-330 0 0,-1 0-1 0 0,0-1 1 0 0,-1 1 0 0 0,1 0 0 0 0,-1 0 0 0 0,0 2-115 0 0,0-5 5 0 0,0-2-341 0 0,9-12-1189 0 0,0-10-1479 0 0,-5 8 1282 0 0</inkml:trace>
  <inkml:trace contextRef="#ctx0" brushRef="#br0" timeOffset="1004.955">4661 7 15464 0 0,'0'-6'1187'0'0,"1"6"-976"0"0,0 0 0 0 0,-1 0 0 0 0,1 0 0 0 0,0 0 0 0 0,0 0 0 0 0,0 0 0 0 0,0 0 0 0 0,-1 1 0 0 0,1-1 0 0 0,0 0 0 0 0,0 0 0 0 0,0 1 0 0 0,-1-1 0 0 0,1 0-1 0 0,0 1 1 0 0,0-1 0 0 0,-1 1 0 0 0,1-1 0 0 0,0 1 0 0 0,-1-1 0 0 0,1 1 0 0 0,-1 0 0 0 0,1-1 0 0 0,0 1 0 0 0,-1 0-211 0 0,9 9-1616 0 0,-4-2-3627 0 0,-5-8-1231 0 0</inkml:trace>
  <inkml:trace contextRef="#ctx0" brushRef="#br0" timeOffset="1300.236">4795 26 16360 0 0,'0'0'481'0'0,"1"2"-7"0"0,1-1-456 0 0,-1 1-1 0 0,1-1 1 0 0,-1 1-1 0 0,0 0 1 0 0,0 0-1 0 0,0-1 0 0 0,0 1 1 0 0,0 0-1 0 0,0 0 1 0 0,0 0-1 0 0,-1 0 1 0 0,1 2-18 0 0,4 29 223 0 0,-4-21-2 0 0,0-4-26 0 0,-1-1 1 0 0,-1 1 0 0 0,1-1-1 0 0,-1 3-195 0 0,-1 26 1026 0 0,3 3 1242 0 0,-1 9-2268 0 0,-1-9 634 0 0,1-34-608 0 0,0 0 0 0 0,0 0-1 0 0,-1-1 1 0 0,0 1-1 0 0,0 0 1 0 0,0 0 0 0 0,0 0-1 0 0,-1-1 1 0 0,0 1-1 0 0,0 0-25 0 0,1-3-94 0 0,0 0 0 0 0,0-1-1 0 0,0 1 1 0 0,0 0-1 0 0,0-1 1 0 0,-1 1 0 0 0,1-1-1 0 0,0 0 1 0 0,-1 1 94 0 0,-2 2-1224 0 0,-5-7-3064 0 0,1-2-1974 0 0</inkml:trace>
  <inkml:trace contextRef="#ctx0" brushRef="#br0" timeOffset="1301.236">4698 198 13992 0 0,'30'-10'674'0'0,"-29"10"-290"0"0,-1 0-40 0 0,2-1-224 0 0,3 0 255 0 0,1-1-1 0 0,-1 1 0 0 0,1 1 1 0 0,-1-1-1 0 0,1 1 1 0 0,-1 0-1 0 0,1 0 1 0 0,-1 1-1 0 0,0-1 0 0 0,1 1 1 0 0,-1 1-1 0 0,1-1 1 0 0,-1 1-1 0 0,2 0-374 0 0,4 4 385 0 0,0 0 0 0 0,0 0 0 0 0,-1 1 0 0 0,1 0 0 0 0,-1 1-385 0 0,-6-5 157 0 0,1 0-44 0 0,-2 1 1 0 0,1-1-1 0 0,0 0 0 0 0,-1 1 1 0 0,1 0-1 0 0,-1 0 0 0 0,0 0 1 0 0,0 0-1 0 0,-1 0 0 0 0,1 1 1 0 0,1 3-114 0 0,5 15 243 0 0,-6-17-204 0 0,0 1 0 0 0,0 0-1 0 0,-1 0 1 0 0,0 1-39 0 0,-1 0-226 0 0,2 4 583 0 0,1-9-5601 0 0,-3-3 3665 0 0</inkml:trace>
  <inkml:trace contextRef="#ctx0" brushRef="#br0" timeOffset="1564.429">4989 1 16040 0 0,'0'0'362'0'0,"0"0"47"0"0,0 0 30 0 0,0 0-46 0 0,0 0-253 0 0,-7 23 1634 0 0,9-7-1532 0 0,0-9-574 0 0,0 0-1 0 0,-1 0 1 0 0,2 0-1 0 0,-1-1 1 0 0,1 1 332 0 0,1 2-1002 0 0</inkml:trace>
  <inkml:trace contextRef="#ctx0" brushRef="#br0" timeOffset="2101.232">5172 143 14168 0 0,'53'3'1074'0'0,"-70"11"-596"0"0,0 3-347 0 0,13-14 130 0 0,1 1-1 0 0,-1 0 1 0 0,1-1 0 0 0,-1 2 0 0 0,1-1-1 0 0,-1 2-260 0 0,2-2 202 0 0,-1-1-1 0 0,1 1 0 0 0,-1-1 1 0 0,0 0-1 0 0,0 0 0 0 0,-2 2-201 0 0,2-3 124 0 0,0 1 0 0 0,1-1 0 0 0,-1 0 0 0 0,1 1 0 0 0,0-1 0 0 0,0 1-1 0 0,0 0 1 0 0,0 0 0 0 0,1 0 0 0 0,-1 0 0 0 0,0 2-124 0 0,-2 6 272 0 0,-1 10 377 0 0,5-20-518 0 0,5 8 246 0 0,19 1-169 0 0,-13-9-176 0 0,-9-1-24 0 0,-1 0-1 0 0,1 0 1 0 0,-1 0-1 0 0,0 0 1 0 0,1 0-1 0 0,-1 0 1 0 0,0-1 0 0 0,1 1-1 0 0,-1 0 1 0 0,0-1-1 0 0,1 1 1 0 0,-1-1-1 0 0,0 1 1 0 0,0-1-1 0 0,0 0 1 0 0,1 0-1 0 0,-1 1 1 0 0,0-1-1 0 0,0 0 1 0 0,0 0-1 0 0,1-1-7 0 0,1-1 16 0 0,10-9 47 0 0,0 0 0 0 0,2-4-63 0 0,6-5 24 0 0,28-34 36 0 0,-31 34-60 0 0,-16 18 0 0 0,-1 0 0 0 0,1 1 0 0 0,0-1 0 0 0,0 1 0 0 0,1 0 0 0 0,-1-1 0 0 0,0 1 0 0 0,1 0 0 0 0,-1 0 0 0 0,3-1 0 0 0,1-1 0 0 0,-5 3 0 0 0,0 1 0 0 0,0-1 0 0 0,0 0 0 0 0,0 0 0 0 0,-1 1 0 0 0,2-1 0 0 0,-1 1 0 0 0,0-1 0 0 0,0 1 0 0 0,0-1 0 0 0,0 1 0 0 0,0-1 0 0 0,0 1 0 0 0,0 0 0 0 0,1 0 0 0 0,-1 0 0 0 0,0 0 0 0 0,0 0 0 0 0,0 0 0 0 0,0 0 0 0 0,1 0 0 0 0,-1 0 0 0 0,0 0 0 0 0,0 1 0 0 0,0-1 0 0 0,0 0 0 0 0,0 1 0 0 0,1-1 0 0 0,-1 1 0 0 0,0-1 0 0 0,0 1 0 0 0,0 0 0 0 0,0-1 0 0 0,-1 1 0 0 0,1 0 0 0 0,4 3 14 0 0,0 1 0 0 0,-1 0 0 0 0,1 0 1 0 0,-1 0-1 0 0,0 0 0 0 0,-1 1 0 0 0,0-1 0 0 0,0 1 0 0 0,0 0 0 0 0,0 0 0 0 0,-1 0 0 0 0,1 2-14 0 0,3 8 55 0 0,5 23 153 0 0,-3-6 46 0 0,-7-31-225 0 0,0 0 1 0 0,0 1-1 0 0,-1-1 1 0 0,1 0-1 0 0,-1 1 1 0 0,1-1 0 0 0,-1 1-1 0 0,0-1 1 0 0,0 1-1 0 0,0-1 1 0 0,0 0-1 0 0,-1 2-29 0 0,1-3 64 0 0,0-1 0 0 0,0 0 6 0 0,0 0 20 0 0,0 0 6 0 0,0 0 0 0 0,0 0-1 0 0,0-14 170 0 0,0 8-297 0 0,1 0 1 0 0,0-1-1 0 0,0 1 0 0 0,0-1 0 0 0,1 1 0 0 0,0 0 0 0 0,0 0 0 0 0,1-2 32 0 0,-1 3-51 0 0,1-4-55 0 0,0 1 0 0 0,1-1 1 0 0,0 1-1 0 0,0 0 0 0 0,0 0 1 0 0,1 1-1 0 0,0-1 0 0 0,3-1 106 0 0,-5 6-27 0 0,0-1 1 0 0,1 1 1 0 0,-1 0-1 0 0,1 0 1 0 0,0 0-1 0 0,0 0 0 0 0,1 0 26 0 0,-3 2 0 0 0,-1 0 0 0 0,1 1 0 0 0,0-1 0 0 0,0 1 0 0 0,-1-1 0 0 0,1 1 0 0 0,0 0 0 0 0,0-1 0 0 0,0 1-1 0 0,0 0 1 0 0,-1 0 0 0 0,1 0 0 0 0,0 1 0 0 0,0-1 0 0 0,0 0 0 0 0,0 1 0 0 0,-1-1 0 0 0,1 1 0 0 0,0 0 0 0 0,1 0 29 0 0,-1 0 1 0 0,0 1-1 0 0,1-1 1 0 0,-1 1-1 0 0,0-1 1 0 0,0 1-1 0 0,0 1-29 0 0,15 9 127 0 0,-11-9-102 0 0,-4-2-12 0 0,0 0 0 0 0,0-1 1 0 0,0 1-1 0 0,0 0 1 0 0,-1 0-1 0 0,1 1 1 0 0,0-1-1 0 0,-1 0 0 0 0,1 0 1 0 0,-1 1-1 0 0,0-1 1 0 0,1 1-1 0 0,-1-1 1 0 0,0 1-1 0 0,0 0 1 0 0,0 0-1 0 0,0-1 0 0 0,0 1 1 0 0,0 0-1 0 0,0 2-13 0 0,0-1 41 0 0,1 1-1 0 0,-1-1 1 0 0,1 1 0 0 0,-1-1-1 0 0,1 1 1 0 0,0-1-1 0 0,2 2-40 0 0,-3-4 9 0 0,-1 0 0 0 0,0-1 0 0 0,1 1 1 0 0,-1-1-1 0 0,0 1 0 0 0,1-1 0 0 0,-1 1 0 0 0,0 0 0 0 0,0-1 0 0 0,0 1 0 0 0,0 0 0 0 0,0-1 0 0 0,0 1 0 0 0,0 0 0 0 0,0-1 0 0 0,0 1 0 0 0,0 0 0 0 0,0-1 0 0 0,0 1 0 0 0,0-1 0 0 0,0 1 0 0 0,0 0 1 0 0,-1-1-1 0 0,1 1-9 0 0,0 0 14 0 0,0 0 0 0 0,0 0 0 0 0,1-1 0 0 0,-1 1 0 0 0,0 0 0 0 0,1-1 1 0 0,-1 1-1 0 0,0 0 0 0 0,1-1 0 0 0,-1 1 0 0 0,1 0 0 0 0,-1-1 0 0 0,1 1 1 0 0,0-1-1 0 0,-1 1 0 0 0,1-1-14 0 0,0 1 28 0 0,1 7 70 0 0,-2-7-79 0 0,0 0 0 0 0,0 0 0 0 0,0-1 0 0 0,0 1 0 0 0,0 0 0 0 0,0 0 0 0 0,1 0 0 0 0,-1 0 0 0 0,0-1 0 0 0,1 1 0 0 0,-1 0 0 0 0,0 0 0 0 0,1-1 0 0 0,-1 1 0 0 0,1 0 0 0 0,0-1 0 0 0,-1 1 0 0 0,1 0 1 0 0,-1-1-1 0 0,1 1 0 0 0,0-1 0 0 0,-1 1 0 0 0,1-1 0 0 0,0 1 0 0 0,0-1 0 0 0,-1 0 0 0 0,1 1 0 0 0,0-1-19 0 0,3 2 68 0 0,6 2-44 0 0,-7-3-24 0 0,-3-1-215 0 0,0 0-103 0 0,0 0-1561 0 0,0 0-6151 0 0</inkml:trace>
  <inkml:trace contextRef="#ctx0" brushRef="#br0" timeOffset="-3326.55">34 434 8696 0 0,'0'0'197'0'0,"0"0"24"0"0,0 0 18 0 0,0 0 57 0 0,0 0 209 0 0,0 0 95 0 0,0 0 22 0 0,0 0 27 0 0,0 0 107 0 0,0 0 48 0 0,0 0 11 0 0,0 0-57 0 0,0 0-240 0 0,0 0-109 0 0,0 0-22 0 0,0 0-20 0 0,0 0-65 0 0,3 6 491 0 0,0 6-500 0 0,0 0 0 0 0,-1 0 0 0 0,0-1 0 0 0,0 12-293 0 0,1 8 165 0 0,-3-14-75 0 0,-1-14-67 0 0,1-1 1 0 0,0 0 0 0 0,0 1 0 0 0,0-1 0 0 0,0 1 0 0 0,1-1-1 0 0,0 2-23 0 0,-1 1 38 0 0,1 0 0 0 0,0-1-1 0 0,-1 1 1 0 0,0 0 0 0 0,0-1 0 0 0,0 1-1 0 0,-1 0 1 0 0,0-1 0 0 0,1 1-1 0 0,-2 0 1 0 0,1-1 0 0 0,-2 5-38 0 0,3-8 1 0 0,-11 49 281 0 0,11-50-268 0 0,0 1-11 0 0,0-1 0 0 0,0 0-1 0 0,0 1 1 0 0,0-1-1 0 0,0 0 1 0 0,0 0 0 0 0,0 1-1 0 0,0-1 1 0 0,0 0-1 0 0,-1 1 1 0 0,1-1 0 0 0,0 0-1 0 0,0 0 1 0 0,0 1 0 0 0,0-1-1 0 0,0 0 1 0 0,-1 0-1 0 0,1 1 1 0 0,0-1 0 0 0,0 0-1 0 0,-1 0 1 0 0,1 0-1 0 0,0 1 1 0 0,0-1 0 0 0,-1 0-1 0 0,1 0 1 0 0,0 0 0 0 0,0 0-1 0 0,-1 0 1 0 0,1 0-1 0 0,0 0 1 0 0,-1 1 0 0 0,1-1-1 0 0,0 0 1 0 0,0 0-1 0 0,-1 0 1 0 0,1 0 0 0 0,-1 0-3 0 0,0 0 97 0 0,-3-3 108 0 0,4 2-196 0 0,0 1 0 0 0,0-1 0 0 0,0 0 0 0 0,1 0 0 0 0,-1 0 0 0 0,-1 1 0 0 0,1-1 0 0 0,0 0 0 0 0,0 0 0 0 0,0 0 0 0 0,0 1 0 0 0,0-1 0 0 0,-1 0 0 0 0,1 0 0 0 0,0 1 0 0 0,-1-1 0 0 0,1 0 0 0 0,-1 0 0 0 0,1 1-1 0 0,-1-1 1 0 0,1 0-9 0 0,-7-12 108 0 0,6 7-73 0 0,-1 1-23 0 0,0 0-1 0 0,0 0 1 0 0,1 0 0 0 0,0 0 0 0 0,0 0 0 0 0,0-1 0 0 0,1 1 0 0 0,0 0 0 0 0,0-1 0 0 0,0 1 0 0 0,1 0 0 0 0,-1-1 0 0 0,1 1 0 0 0,1-2-12 0 0,4-14-69 0 0,-6 16 69 0 0,1 0-1 0 0,1 0 1 0 0,-1 0-1 0 0,1 0 1 0 0,0 0 0 0 0,0 1-1 0 0,0-1 1 0 0,0 1-1 0 0,1-1 1 0 0,0 1-1 0 0,3-3 1 0 0,2-2 0 0 0,-5 6 0 0 0,-1 0 0 0 0,1 1 0 0 0,-1-1 0 0 0,1 1 0 0 0,0 0 0 0 0,0-1 0 0 0,0 1 0 0 0,0 0 0 0 0,0 1 0 0 0,0-1 0 0 0,1 0 0 0 0,-1 1 0 0 0,0 0 0 0 0,1 0 0 0 0,-1 0 0 0 0,1 0 0 0 0,0 1 0 0 0,-1-1 0 0 0,1 1 0 0 0,0 0 0 0 0,-1 0 0 0 0,4 0 0 0 0,-3 1-5 0 0,0-1 0 0 0,0 1 0 0 0,0 0 0 0 0,-1 0-1 0 0,1 1 1 0 0,0-1 0 0 0,0 1 0 0 0,1 1 5 0 0,21 8-23 0 0,11 8 23 0 0,-15-6 0 0 0,-10-7 11 0 0,-11-6 4 0 0,1 1-1 0 0,-1 0 1 0 0,1-1 0 0 0,0 1 0 0 0,-1-1-1 0 0,1 1 1 0 0,0-1 0 0 0,-1 0-1 0 0,1 0 1 0 0,-1 0 0 0 0,1 0-1 0 0,0 0 1 0 0,-1 0 0 0 0,1 0-1 0 0,0 0 1 0 0,-1-1 0 0 0,1 1 0 0 0,0-1-1 0 0,-1 1 1 0 0,2-1-15 0 0,-2 0 23 0 0,1 0-4 0 0,0 0-1 0 0,-1 0 0 0 0,1-1 0 0 0,-1 1 1 0 0,1 0-1 0 0,-1-1 0 0 0,0 1 0 0 0,1-1 0 0 0,-1 1 1 0 0,0-1-1 0 0,0 0 0 0 0,0 0 0 0 0,0 1 1 0 0,0-1-1 0 0,-1 0 0 0 0,1 0 0 0 0,-1 0 0 0 0,1 0 1 0 0,-1 0-1 0 0,1 0 0 0 0,-1 0 0 0 0,0 0 1 0 0,0 0-1 0 0,0 0 0 0 0,0 0-18 0 0,0-4 26 0 0,-1-1-1 0 0,1 1 1 0 0,-1 0-1 0 0,-1 0 1 0 0,1-1-1 0 0,-1 1 1 0 0,0 0-26 0 0,0 1 32 0 0,0 0-1 0 0,0 0 1 0 0,0 0 0 0 0,-1 0 0 0 0,0 0-1 0 0,0 0 1 0 0,0 1 0 0 0,-4-4-32 0 0,6 7-8 0 0,0 0-1 0 0,-1 0 1 0 0,1 0 0 0 0,0 0 0 0 0,0 1 0 0 0,-1-1 0 0 0,1 0-1 0 0,0 1 1 0 0,-1-1 0 0 0,1 0 0 0 0,-1 1 0 0 0,1 0 0 0 0,-1-1-1 0 0,1 1 1 0 0,0 0 0 0 0,-1 0 0 0 0,1 0 0 0 0,-1 0 0 0 0,1 0-1 0 0,-1 0 1 0 0,1 0 0 0 0,-1 1 0 0 0,1-1 0 0 0,-1 0 0 0 0,1 1-1 0 0,-1-1 1 0 0,1 1 0 0 0,0 0 0 0 0,-1-1 0 0 0,1 1-1 0 0,0 0 1 0 0,0 0 0 0 0,-1 0 0 0 0,1 0 8 0 0,-5 4-6 0 0,1-1-1 0 0,0 1 1 0 0,0 0-1 0 0,1 0 1 0 0,-1 1-1 0 0,1 0 1 0 0,0-1 0 0 0,1 1-1 0 0,-1 1 1 0 0,1-1-1 0 0,1 0 1 0 0,-1 1 0 0 0,1-1-1 0 0,-2 7 7 0 0,1 1 1 0 0,1 1 1 0 0,0-1-1 0 0,0 1 0 0 0,1 0 0 0 0,1 0 0 0 0,2 8-1 0 0,-2-15 1 0 0,1 0 0 0 0,1 0 0 0 0,0 0 0 0 0,0 0 0 0 0,0 0 0 0 0,1-1 0 0 0,2 4-1 0 0,-4-9-3 0 0,-1 0-1 0 0,2 0 1 0 0,-1 1 0 0 0,0-1 0 0 0,0 0 0 0 0,1 0 0 0 0,-1 0 0 0 0,1 0-1 0 0,0-1 1 0 0,-1 1 0 0 0,1 0 0 0 0,0-1 0 0 0,0 1 0 0 0,0-1 0 0 0,0 0 0 0 0,0 1-1 0 0,1-1 1 0 0,-1 0 0 0 0,0 0 0 0 0,1-1 0 0 0,-1 1 0 0 0,0 0 0 0 0,1-1 0 0 0,-1 1-1 0 0,1-1 4 0 0,5-1-433 0 0,0-1 0 0 0,0 1-1 0 0,0-1 1 0 0,-1-1 0 0 0,1 0-1 0 0,-1 0 1 0 0,1 0 0 0 0,-1-1-1 0 0,0 0 1 0 0,0 0 0 0 0,-1-1 0 0 0,0 0-1 0 0,1-1 434 0 0,8-7-1566 0 0</inkml:trace>
  <inkml:trace contextRef="#ctx0" brushRef="#br0" timeOffset="-3021.338">558 318 14280 0 0,'-13'10'1568'0'0,"-40"35"115"0"0,34-29-1216 0 0,17-13-394 0 0,-1 0 0 0 0,1-1 0 0 0,0 1 0 0 0,-1 0-1 0 0,1 0 1 0 0,1 1 0 0 0,-1-1 0 0 0,-1 3-73 0 0,2-4 10 0 0,0 0 1 0 0,1-1-1 0 0,-1 1 1 0 0,1 0-1 0 0,-1-1 1 0 0,1 1-1 0 0,0 0 1 0 0,-1 0 0 0 0,1-1-1 0 0,0 1 1 0 0,0 0-1 0 0,0 0 1 0 0,1 0-1 0 0,-1-1 1 0 0,0 1-1 0 0,1 0 1 0 0,-1 0-1 0 0,1 0-10 0 0,1 2 8 0 0,1-1 0 0 0,0 1 0 0 0,-1-1-1 0 0,1 0 1 0 0,0 1 0 0 0,1-1 0 0 0,-1-1 0 0 0,0 1-1 0 0,1 0 1 0 0,0-1 0 0 0,-1 0 0 0 0,1 0 0 0 0,0 0 0 0 0,0 0-1 0 0,4 1-7 0 0,-1 1 0 0 0,-4-3 0 0 0,-1 1 0 0 0,0-1 0 0 0,1 0 0 0 0,-1 0 0 0 0,1 0 0 0 0,-1 0 0 0 0,1-1 0 0 0,-1 1 0 0 0,1-1 0 0 0,1 1 0 0 0,31 7 0 0 0,-32-7 1 0 0,-1 0-1 0 0,1 0 0 0 0,0 0 0 0 0,-1 0 0 0 0,1 0 1 0 0,0 1-1 0 0,-1-1 0 0 0,2 3 0 0 0,6 2 13 0 0,-10-6-5 0 0,0 1 0 0 0,0-1 0 0 0,0 1 0 0 0,0-1 0 0 0,0 0 0 0 0,0 1 0 0 0,0-1 1 0 0,1 1-1 0 0,-1-1 0 0 0,0 1 0 0 0,-1-1 0 0 0,1 1 0 0 0,0-1 0 0 0,0 1 0 0 0,0-1 0 0 0,0 0 0 0 0,0 1 0 0 0,0-1 0 0 0,0 1 0 0 0,-1-1 0 0 0,1 0 0 0 0,0 1 0 0 0,0-1 0 0 0,-1 1 0 0 0,1-1 0 0 0,0 0 1 0 0,0 1-1 0 0,-1-1 0 0 0,1 0 0 0 0,0 1 0 0 0,-1-1 0 0 0,1 0 0 0 0,-1 0 0 0 0,1 0 0 0 0,-1 1-8 0 0,-11 10 223 0 0,2-5-139 0 0,0 0 0 0 0,0-1-1 0 0,0-1 1 0 0,-1 1-1 0 0,0-1 1 0 0,-6 1-84 0 0,-19 7 62 0 0,26-8-56 0 0,-10 4-404 0 0,0-1 0 0 0,-8 2 398 0 0,22-8-207 0 0,5-1-5565 0 0,1 0 82 0 0</inkml:trace>
  <inkml:trace contextRef="#ctx0" brushRef="#br0" timeOffset="-2335.03">830 342 12096 0 0,'0'0'273'0'0,"0"0"40"0"0,0 0 21 0 0,-13 9 66 0 0,-5 2-203 0 0,-7 5 384 0 0,-9 10 656 0 0,27-21-1000 0 0,0-1-1 0 0,0 2 0 0 0,1-1 0 0 0,-1 1 0 0 0,1 0 1 0 0,1 0-1 0 0,-1 1-236 0 0,-5 8 459 0 0,6-11-365 0 0,1 1-1 0 0,1 0 1 0 0,-1 1-1 0 0,1-1 1 0 0,-1 1 0 0 0,2-1-1 0 0,-1 1 1 0 0,1 0 0 0 0,-1 0-1 0 0,2 0 1 0 0,-1 0-1 0 0,0 6-93 0 0,2-8 13 0 0,0 0 0 0 0,0 0-1 0 0,0 1 1 0 0,0-1 0 0 0,1 0 0 0 0,0 0-1 0 0,0 0 1 0 0,0 0 0 0 0,0 0-1 0 0,1 0-12 0 0,-1-2 4 0 0,-1-1-1 0 0,1 0 1 0 0,-1 0 0 0 0,1 0-1 0 0,-1 0 1 0 0,1 0-1 0 0,0 0 1 0 0,0 0-1 0 0,-1 0 1 0 0,1 0-1 0 0,0 0 1 0 0,0 0 0 0 0,0-1-1 0 0,0 1 1 0 0,0 0-1 0 0,0-1 1 0 0,0 1-1 0 0,0 0 1 0 0,1-1 0 0 0,-1 1-1 0 0,0-1 1 0 0,0 0-1 0 0,0 1 1 0 0,1-1-1 0 0,-1 0 1 0 0,0 0-1 0 0,0 0 1 0 0,1 0 0 0 0,-1 0-1 0 0,0 0 1 0 0,0 0-1 0 0,1 0 1 0 0,-1 0-1 0 0,1-1-3 0 0,3 0 25 0 0,0-1 0 0 0,0 1 0 0 0,0-1-1 0 0,0 0 1 0 0,0-1 0 0 0,-1 1 0 0 0,1-1-1 0 0,-1 0 1 0 0,1 0 0 0 0,-1 0 0 0 0,0 0-1 0 0,0-1 1 0 0,-1 0 0 0 0,1 0 0 0 0,-1 0-1 0 0,2-2-24 0 0,29-46 224 0 0,-16 22-120 0 0,0 1 0 0 0,6-4-104 0 0,-22 31 26 0 0,-1-1 1 0 0,1 1-1 0 0,0 0 0 0 0,0-1 0 0 0,0 1 0 0 0,0 0 0 0 0,1 0 0 0 0,-1 0 0 0 0,0 1 0 0 0,1-1 0 0 0,-1 1 1 0 0,1-1-1 0 0,0 1 0 0 0,0 0 0 0 0,-1 0 0 0 0,1 0 0 0 0,0 0 0 0 0,0 0 0 0 0,0 1 0 0 0,0-1 0 0 0,0 1-26 0 0,-1 1 14 0 0,-1-1 0 0 0,1 1 0 0 0,-1 0 0 0 0,1-1 0 0 0,-1 1 0 0 0,0 0-1 0 0,1 0 1 0 0,-1 0 0 0 0,0 0 0 0 0,1 2-14 0 0,3 0 69 0 0,-2 1-17 0 0,1 1-1 0 0,0-1 1 0 0,-1 1-1 0 0,0 0 1 0 0,0 0-1 0 0,-1 0 1 0 0,1 2-52 0 0,-2-5 10 0 0,1 3 46 0 0,0 1-1 0 0,-1 0 1 0 0,1-1-1 0 0,-1 1 1 0 0,-1 0-1 0 0,1 0 1 0 0,-1 5-56 0 0,1 6 278 0 0,-1-9-165 0 0,0 0-1 0 0,-1 0 1 0 0,0 0 0 0 0,0-1 0 0 0,-1 1 0 0 0,-2 6-113 0 0,-6 9 142 0 0,8-21-111 0 0,0 1 0 0 0,1 0 0 0 0,0 0 1 0 0,-1 0-1 0 0,1 0 0 0 0,0 0 0 0 0,1 0 0 0 0,-2 3-31 0 0,2-6 10 0 0,0 1 0 0 0,-1-1 0 0 0,1 1 0 0 0,0 0 0 0 0,-1-1 0 0 0,1 1 0 0 0,0-1 1 0 0,-1 1-1 0 0,1-1 0 0 0,-1 0 0 0 0,1 1 0 0 0,-1-1 0 0 0,1 1 0 0 0,-1-1 0 0 0,1 0 1 0 0,-1 1-1 0 0,1-1 0 0 0,-1 0 0 0 0,0 0 0 0 0,1 0 0 0 0,-1 1 0 0 0,1-1 0 0 0,-1 0 0 0 0,0 0 1 0 0,1 0-1 0 0,-1 0 0 0 0,0 0 0 0 0,1 0 0 0 0,-1 0 0 0 0,0 0 0 0 0,1 0 0 0 0,-1 0 1 0 0,1-1-1 0 0,-1 1 0 0 0,0 0 0 0 0,1 0 0 0 0,-1 0 0 0 0,1-1 0 0 0,-1 1-10 0 0,1-1 16 0 0,-1-1-1 0 0,1 1 1 0 0,0 0 0 0 0,-1 0-1 0 0,1 0 1 0 0,0-1-1 0 0,0 1 1 0 0,0 0-1 0 0,0 0 1 0 0,0-1-1 0 0,0 1 1 0 0,1 0-16 0 0,-1-6 45 0 0,0 3-43 0 0,-1 0 1 0 0,1 0-1 0 0,1 0 0 0 0,-1 0 0 0 0,1 0 0 0 0,-1 0 1 0 0,1 0-1 0 0,0 0 0 0 0,1-2-2 0 0,16-34-218 0 0,-14 32 176 0 0,0 1 0 0 0,0 0 0 0 0,1 0 0 0 0,0 0 0 0 0,0 1 0 0 0,1 0 0 0 0,0 0 0 0 0,0 0 0 0 0,1 0 42 0 0,-3 3 0 0 0,0 0 0 0 0,0 0-1 0 0,1 0 1 0 0,0 1 0 0 0,-1 0 0 0 0,1 0 0 0 0,0 0 0 0 0,0 0 0 0 0,0 1 0 0 0,0 0 0 0 0,0 0 0 0 0,1 0 0 0 0,-1 0 0 0 0,2 1 0 0 0,-4 1 13 0 0,-1 0 0 0 0,1 0 1 0 0,-1 0-1 0 0,0 0 0 0 0,0 0 0 0 0,0 1 1 0 0,1-1-1 0 0,-1 1 0 0 0,-1-1 0 0 0,1 1-13 0 0,3 1 16 0 0,0 1 30 0 0,-1 0 1 0 0,1 0-1 0 0,-1 1 0 0 0,0-1 1 0 0,0 1-1 0 0,0 0 0 0 0,0 0 1 0 0,-1 1-1 0 0,0-1 0 0 0,0 1-46 0 0,5 12 190 0 0,-1 0 0 0 0,3 11-190 0 0,6 17 128 0 0,-15-45-179 0 0,-1 1 1 0 0,1-1 0 0 0,0 1-1 0 0,-1-1 1 0 0,1 1 0 0 0,0-1-1 0 0,0 1 1 0 0,0-1 0 0 0,0 0-1 0 0,0 0 1 0 0,0 1 0 0 0,1-1-1 0 0,-1 0 51 0 0,0-1-227 0 0,0 1 0 0 0,0-1-1 0 0,0 0 1 0 0,0 0 0 0 0,0 0-1 0 0,0 0 1 0 0,0 0 0 0 0,0 0-1 0 0,0 0 1 0 0,0 0 0 0 0,0 0 0 0 0,0 0-1 0 0,0 0 1 0 0,0-1 0 0 0,0 1-1 0 0,0 0 1 0 0,-1-1 0 0 0,1 1-1 0 0,0 0 1 0 0,0-1 0 0 0,1 0 227 0 0,7-4-1722 0 0</inkml:trace>
  <inkml:trace contextRef="#ctx0" brushRef="#br0" timeOffset="-1556.515">1481 326 13592 0 0,'0'-2'261'0'0,"-1"1"-222"0"0,1 0 1 0 0,0 1-1 0 0,0-1 1 0 0,0 1-1 0 0,0-1 1 0 0,0 1-1 0 0,-1-1 1 0 0,1 0-1 0 0,0 1 1 0 0,0-1-1 0 0,-1 1 0 0 0,1-1 1 0 0,0 1-1 0 0,-1 0 1 0 0,1-1-1 0 0,-1 1 1 0 0,1-1-1 0 0,-1 1 1 0 0,1 0-1 0 0,-1-1 0 0 0,1 1 1 0 0,-1 0-1 0 0,1-1 1 0 0,-1 1-1 0 0,1 0 1 0 0,-1 0-1 0 0,1-1 1 0 0,-1 1-1 0 0,0 0 1 0 0,1 0-1 0 0,-1 0 0 0 0,1 0 1 0 0,-1 0-1 0 0,1 0 1 0 0,-1 0-1 0 0,0 0 1 0 0,1 0-1 0 0,-1 0 1 0 0,1 0-1 0 0,-1 1 1 0 0,0-1-1 0 0,1 0 0 0 0,-1 0 1 0 0,1 1-40 0 0,-7 0 279 0 0,0 1 1 0 0,0 1-1 0 0,0-1 1 0 0,0 1-1 0 0,1 1 1 0 0,-1-1-1 0 0,1 1 0 0 0,0 0 1 0 0,0 0-1 0 0,1 1 1 0 0,-2 1-280 0 0,-13 12 605 0 0,1 2-1 0 0,-5 8-604 0 0,20-23 83 0 0,-5 6 42 0 0,0 1-1 0 0,1-1 0 0 0,1 1 0 0 0,0 1 1 0 0,-1 2-125 0 0,4-7 49 0 0,1 0 0 0 0,0 0 0 0 0,0 1 0 0 0,1-1 0 0 0,0 1 1 0 0,0 0-1 0 0,1 0 0 0 0,0 7-49 0 0,0-13 11 0 0,1-2-8 0 0,0-1 0 0 0,0 1 1 0 0,0 0-1 0 0,0-1 0 0 0,0 1 1 0 0,0 0-1 0 0,0-1 0 0 0,0 1 1 0 0,1 0-1 0 0,-1-1 0 0 0,0 1 0 0 0,0 0 1 0 0,0-1-1 0 0,1 1 0 0 0,-1 0 1 0 0,0-1-1 0 0,1 1 0 0 0,-1-1 0 0 0,1 1 1 0 0,-1-1-1 0 0,1 1-3 0 0,-1 0 9 0 0,0 0-1 0 0,1 0 1 0 0,-1 0 0 0 0,1 0-1 0 0,-1 0 1 0 0,1 0 0 0 0,0 0-1 0 0,-1-1 1 0 0,1 1 0 0 0,0 0-1 0 0,0 0 1 0 0,0-1 0 0 0,0 1-1 0 0,-1 0 1 0 0,1-1-1 0 0,0 1 1 0 0,0-1 0 0 0,0 1-1 0 0,0-1 1 0 0,1 1-9 0 0,0-1 23 0 0,0 0 1 0 0,0 0-1 0 0,0 0 0 0 0,0 0 0 0 0,0-1 0 0 0,0 1 1 0 0,0-1-1 0 0,0 1 0 0 0,0-1 0 0 0,2 0-23 0 0,0-2 53 0 0,-1 0 0 0 0,1 0 0 0 0,0 0-1 0 0,-1 0 1 0 0,1-1 0 0 0,-1 1 0 0 0,0-1-1 0 0,0 0 1 0 0,0 0-53 0 0,18-29 16 0 0,-15 21 64 0 0,2 0-1 0 0,0 1 1 0 0,0 0 0 0 0,7-7-80 0 0,-5 6-17 0 0,-8 9-9 0 0,0 1-1 0 0,1-1 1 0 0,-1 0-1 0 0,1 0 1 0 0,0 1-1 0 0,0 0 1 0 0,0 0-1 0 0,0-1 1 0 0,2 0 26 0 0,-4 3 2 0 0,0 0 1 0 0,0 0-1 0 0,0 0 1 0 0,0 0-1 0 0,0 0 1 0 0,-1 0-1 0 0,1 0 1 0 0,0 1-1 0 0,0-1 0 0 0,0 0 1 0 0,0 0-1 0 0,0 1 1 0 0,0-1-1 0 0,-1 1 1 0 0,1-1-1 0 0,0 1 1 0 0,0-1-1 0 0,-1 1 1 0 0,1-1-1 0 0,0 1-2 0 0,1 0 4 0 0,0 0 6 0 0,0 0 1 0 0,0 1-1 0 0,-1-1 0 0 0,1 0 0 0 0,0 0 0 0 0,-1 1 0 0 0,1-1 0 0 0,-1 1 0 0 0,1-1 0 0 0,-1 1 0 0 0,0 0 0 0 0,0 0 0 0 0,1-1 0 0 0,-1 1 1 0 0,0 0-1 0 0,-1 0 0 0 0,1 0 0 0 0,0 1-10 0 0,1 2 34 0 0,11 31 80 0 0,-10-25-96 0 0,1-1-1 0 0,0 0 1 0 0,1 0 0 0 0,0 0 0 0 0,1 2-18 0 0,-4-10 14 0 0,1 2 35 0 0,0 0-1 0 0,0 0 1 0 0,0 0 0 0 0,1 0-1 0 0,1 0-48 0 0,-4-4 18 0 0,0 0-1 0 0,1 0 0 0 0,-1-1 1 0 0,1 1-1 0 0,-1-1 0 0 0,1 1 0 0 0,-1-1 1 0 0,0 0-1 0 0,0 0 0 0 0,1 1 1 0 0,-1-1-1 0 0,0 0-17 0 0,0 0 20 0 0,2-1-11 0 0,1-1 0 0 0,-1 0 0 0 0,0 0 0 0 0,0 0-1 0 0,0-1 1 0 0,-1 1 0 0 0,1-1 0 0 0,-1 1 0 0 0,0-1 0 0 0,0 0 0 0 0,0 0-1 0 0,-1 0 1 0 0,1 0 0 0 0,0-4-9 0 0,9-16 20 0 0,1-3-20 0 0,-10 20 0 0 0,1 1 0 0 0,0 0 0 0 0,0 0 0 0 0,0 0 0 0 0,0 0 0 0 0,1 0 0 0 0,0 1 0 0 0,1 0 0 0 0,-1 0 0 0 0,1 0 0 0 0,3-3 0 0 0,-3 5 0 0 0,-4 2 0 0 0,0 0 0 0 0,0 0 0 0 0,0 1 0 0 0,0-1 0 0 0,-1 1 0 0 0,1-1 0 0 0,0 1 0 0 0,1-1 0 0 0,-1 1 0 0 0,0-1 0 0 0,1 1 0 0 0,-1 0 0 0 0,1 0 0 0 0,0 0 0 0 0,-1 0 0 0 0,1 1 0 0 0,0-1 0 0 0,-1 0 0 0 0,1 1 0 0 0,0-1 0 0 0,-1 1 0 0 0,1 0 0 0 0,-1-1 0 0 0,2 2 0 0 0,-1 0 0 0 0,0 0 0 0 0,1 0 0 0 0,-1 0 0 0 0,0 1 0 0 0,0-1 0 0 0,0 1 0 0 0,0-1 0 0 0,-1 1 0 0 0,1 0 0 0 0,-1-1 0 0 0,1 2 0 0 0,6 9 0 0 0,26 46 0 0 0,10 13 920 0 0,-44-70-898 0 0,0-1 79 0 0,0-16 170 0 0,0 8-289 0 0,0-1 1 0 0,1 0 0 0 0,0 1-1 0 0,0-1 1 0 0,0 1 0 0 0,1 0-1 0 0,0 0 1 0 0,1-1 0 0 0,-1 1-1 0 0,2 0 1 0 0,-1 1 0 0 0,1-1-1 0 0,0 0 18 0 0,1-3 4 0 0,-5 10-17 0 0,1-1 0 0 0,-1 0 0 0 0,0 0 1 0 0,1 0-1 0 0,-1 0 0 0 0,0 1 0 0 0,1-1 1 0 0,-1 0-1 0 0,1 0 0 0 0,0 1 0 0 0,-1-1 1 0 0,1 0-1 0 0,-1 1 0 0 0,1-1 0 0 0,0 0 1 0 0,-1 1-1 0 0,1-1 0 0 0,0 1 0 0 0,0-1 0 0 0,0 1 1 0 0,-1 0-1 0 0,1-1 0 0 0,0 1 0 0 0,0 0 1 0 0,0-1-1 0 0,0 1 0 0 0,0 0 0 0 0,-1 0 1 0 0,1 0-1 0 0,0 0 0 0 0,0 0 0 0 0,0 0 1 0 0,0 0-1 0 0,0 0 0 0 0,0 0 0 0 0,0 1 13 0 0,0-1-1 0 0,-1 0 0 0 0,1 0 0 0 0,0 0 0 0 0,-1 1 0 0 0,1-1 0 0 0,0 0 0 0 0,-1 0 0 0 0,1 1 0 0 0,-1-1 1 0 0,1 1-1 0 0,-1-1 0 0 0,1 0 0 0 0,-1 1 0 0 0,1-1 0 0 0,-1 1 0 0 0,1 0 0 0 0,-1-1 0 0 0,1 1 0 0 0,-1 0 1 0 0,3 2 2 0 0,15 11 1 0 0,-5-5 8 0 0,-1 0 0 0 0,-1 1 1 0 0,0 0-1 0 0,0 1 1 0 0,-1 0-1 0 0,3 6-11 0 0,10 11 186 0 0,-21-26-468 0 0,1 0 1 0 0,-1 0-1 0 0,0 0 1 0 0,1-1-1 0 0,-1 1 1 0 0,1 0-1 0 0,-1-1 1 0 0,1 0-1 0 0,0 1 1 0 0,0-1-1 0 0,0 0 282 0 0,5-2-2532 0 0,-2-4-4311 0 0</inkml:trace>
  <inkml:trace contextRef="#ctx0" brushRef="#br0" timeOffset="-1111.727">2227 279 16991 0 0,'0'0'388'0'0,"0"0"52"0"0,0 0 28 0 0,0 0-58 0 0,-4 7-186 0 0,-5 7 968 0 0,-2-2 0 0 0,-9 10-1192 0 0,12-14 220 0 0,0 0 0 0 0,1 1 1 0 0,0 0-1 0 0,1 0 1 0 0,0 0-1 0 0,0 0 0 0 0,-2 8-220 0 0,4-8 32 0 0,1 1 0 0 0,0 0 0 0 0,0-1 0 0 0,1 1 0 0 0,-1 6-32 0 0,3-13 5 0 0,-1 0-1 0 0,1-1 0 0 0,0 1 1 0 0,0 0-1 0 0,0 0 0 0 0,1 0 1 0 0,-1 0-1 0 0,1 0 1 0 0,-1 0-1 0 0,1-1 0 0 0,0 1 1 0 0,0 0-1 0 0,0-1 0 0 0,1 1 1 0 0,-1-1-1 0 0,1 1 0 0 0,-1-1 1 0 0,1 1-1 0 0,0-1 1 0 0,0 0-1 0 0,0 0 0 0 0,0 1-4 0 0,1-1 0 0 0,0-1 0 0 0,0 1 0 0 0,0 0 0 0 0,1-1 0 0 0,-1 0 0 0 0,0 0 0 0 0,0 0 0 0 0,1 0 0 0 0,-1 0 0 0 0,1-1 0 0 0,-1 1 0 0 0,0-1 0 0 0,1 0 0 0 0,0 0 0 0 0,6 0 0 0 0,0-1 0 0 0,0 0 0 0 0,0-1 0 0 0,2-1 0 0 0,7-2 43 0 0,0-1-1 0 0,-1 0 1 0 0,0-2-1 0 0,0 0 1 0 0,-1-1-1 0 0,0-1 1 0 0,-1 0-1 0 0,0-2 1 0 0,0 1-1 0 0,-1-2 1 0 0,-1 0-1 0 0,0-1 0 0 0,-1 0 1 0 0,7-12-43 0 0,-1-3 50 0 0,-18 27-45 0 0,0 0-1 0 0,0 0 1 0 0,0 0 0 0 0,0 0 0 0 0,-1 0 0 0 0,1 0 0 0 0,-1-1-1 0 0,1 1 1 0 0,-1 0 0 0 0,0 0 0 0 0,0-1 0 0 0,0 1-1 0 0,0 0 1 0 0,0-1-5 0 0,0 3 1 0 0,0-1 0 0 0,0 1 0 0 0,0-1-1 0 0,0 1 1 0 0,-1-1 0 0 0,1 1 0 0 0,0 0 0 0 0,0-1 0 0 0,0 1-1 0 0,0-1 1 0 0,-1 1 0 0 0,1 0 0 0 0,0-1 0 0 0,-1 1-1 0 0,1 0 1 0 0,0-1 0 0 0,0 1 0 0 0,-1 0 0 0 0,1-1-1 0 0,0 1 1 0 0,-1 0 0 0 0,1 0 0 0 0,-1-1 0 0 0,1 1-1 0 0,0 0 1 0 0,-1 0 0 0 0,1 0 0 0 0,-1 0 0 0 0,1-1-1 0 0,-1 1 1 0 0,1 0 0 0 0,0 0 0 0 0,-1 0 0 0 0,1 0-1 0 0,-1 0 1 0 0,1 0 0 0 0,-1 0 0 0 0,1 0 0 0 0,-1 0-1 0 0,1 1 1 0 0,0-1 0 0 0,-1 0 0 0 0,1 0 0 0 0,-1 0-1 0 0,-1 1 18 0 0,-2-1-19 0 0,-1 1 0 0 0,1-1 0 0 0,0 1 1 0 0,-1 0-1 0 0,1 1 0 0 0,0-1 0 0 0,0 1 0 0 0,0 0 1 0 0,0 0-1 0 0,0 0 0 0 0,1 0 0 0 0,-1 1 1 0 0,0 0-1 0 0,1-1 0 0 0,0 1 0 0 0,-3 3 1 0 0,2-2-8 0 0,1 0-1 0 0,-1 1 0 0 0,1-1 1 0 0,-1 1-1 0 0,1 0 0 0 0,1-1 0 0 0,-1 1 1 0 0,1 1-1 0 0,0-1 0 0 0,0 0 1 0 0,0 0-1 0 0,1 1 0 0 0,0 0 9 0 0,0-1 2 0 0,0 0-1 0 0,1-1 1 0 0,0 1-1 0 0,0 0 1 0 0,1 0-1 0 0,-1 0 1 0 0,1 0-1 0 0,0-1 1 0 0,0 1-1 0 0,0 0 1 0 0,1-1-1 0 0,0 1-1 0 0,0-2 4 0 0,-1 0 0 0 0,1 0 0 0 0,0 0 0 0 0,0 0-1 0 0,0 0 1 0 0,1-1 0 0 0,-1 1 0 0 0,1-1 0 0 0,-1 0-1 0 0,1 0 1 0 0,0 0 0 0 0,0 0 0 0 0,-1 0 0 0 0,2 0-1 0 0,-1-1 1 0 0,0 1 0 0 0,1-1-4 0 0,4 3 10 0 0,0-1 1 0 0,1-1 0 0 0,-1 1-1 0 0,1-1 1 0 0,0-1-1 0 0,0 0 1 0 0,-1 0-1 0 0,1 0 1 0 0,0-1-1 0 0,6-1-10 0 0,17-2-339 0 0,4 0-6070 0 0,-8-2-974 0 0</inkml:trace>
  <inkml:trace contextRef="#ctx0" brushRef="#br0" timeOffset="77025.678">2024 1214 14712 0 0,'13'2'1121'0'0,"65"1"680"0"0,-58-1-904 0 0,0 0 0 0 0,0-1-1 0 0,0-2 1 0 0,1 0 0 0 0,12-2-897 0 0,12-3 357 0 0,-27 4-343 0 0,0 0 0 0 0,13-5-14 0 0,-21 5-229 0 0,0 1-1 0 0,0 0 1 0 0,6 0 229 0 0,-2 0-7837 0 0,-14 1 1803 0 0</inkml:trace>
  <inkml:trace contextRef="#ctx0" brushRef="#br0" timeOffset="77363.791">2033 1376 14712 0 0,'0'0'332'0'0,"0"0"50"0"0,0 0 25 0 0,0 0-48 0 0,0 0-151 0 0,0 0 245 0 0,14 9 1351 0 0,-5-8-1209 0 0,1 0 0 0 0,0 0 1 0 0,0-1-1 0 0,-1 0 0 0 0,2-1-595 0 0,17 0 638 0 0,35-2 532 0 0,7-2-1170 0 0,-14-1-6686 0 0,-46 6-517 0 0</inkml:trace>
  <inkml:trace contextRef="#ctx0" brushRef="#br0" timeOffset="75341.03">517 1293 6592 0 0,'0'0'149'0'0,"0"0"23"0"0,-18 1 195 0 0,17-1-270 0 0,0 1 0 0 0,-1-1 0 0 0,1 1-1 0 0,0-1 1 0 0,-1 1 0 0 0,1-1 0 0 0,-1 0 0 0 0,1 0 0 0 0,0 0 0 0 0,-1 0 0 0 0,0 0-97 0 0,-2 0 390 0 0,3 0 102 0 0,1 0-83 0 0,0 0-32 0 0,0 0-7 0 0,0 0-14 0 0,0 0-50 0 0,0 0-18 0 0,0 0-6 0 0,-13-3 2662 0 0,12 2-2864 0 0,0 1 0 0 0,1-1 0 0 0,-1 1 0 0 0,0-1 0 0 0,1 1 1 0 0,-1-1-1 0 0,0 0 0 0 0,1 1 0 0 0,-1-1 0 0 0,1 0 1 0 0,-1 1-1 0 0,1-1 0 0 0,-1 0 0 0 0,1 0 0 0 0,0 0 0 0 0,-1 1 1 0 0,1-1-1 0 0,0 0 0 0 0,0 0 0 0 0,0 0 0 0 0,0 0 0 0 0,-1 0 1 0 0,1 1-1 0 0,0-1 0 0 0,0 0 0 0 0,1 0 0 0 0,-1 0 1 0 0,0 0-1 0 0,0 0-80 0 0,1-2 87 0 0,-1 1 1 0 0,1-1-1 0 0,-1 0 1 0 0,1 1 0 0 0,0-1-1 0 0,0 1 1 0 0,0-1-1 0 0,0 1 1 0 0,1-2-88 0 0,20-27 574 0 0,-12 21-480 0 0,1 1 0 0 0,0 0 0 0 0,1 0 0 0 0,0 1 0 0 0,0 1 0 0 0,0 0-1 0 0,1 1 1 0 0,0 0 0 0 0,0 1 0 0 0,6-1-94 0 0,-15 5 14 0 0,-1 0-1 0 0,0 0 1 0 0,1 1 0 0 0,-1-1 0 0 0,0 1-1 0 0,1 0 1 0 0,-1 0 0 0 0,1 0-14 0 0,1 0 19 0 0,16 1 93 0 0,-14 4-88 0 0,-3-1 28 0 0,-2-3-41 0 0,0 1 0 0 0,0 0 0 0 0,0 0 0 0 0,0 0-1 0 0,0 1 1 0 0,-1-1 0 0 0,1 0 0 0 0,-1 1 0 0 0,1-1-1 0 0,-1 1 1 0 0,0-1 0 0 0,0 1 0 0 0,0 0 0 0 0,0-1 0 0 0,0 1-1 0 0,-1 0 1 0 0,1 0 0 0 0,-1-1 0 0 0,0 2-11 0 0,0-2 10 0 0,1 6 41 0 0,-1-1 0 0 0,-1 1 0 0 0,1-1 0 0 0,-1 1-1 0 0,0-1 1 0 0,-1 1 0 0 0,0-1 0 0 0,0 0 0 0 0,-1 0 0 0 0,0 0-1 0 0,0 0 1 0 0,0 0 0 0 0,-1 0 0 0 0,-1 1-51 0 0,-10 13 152 0 0,-1 0 0 0 0,-1 0 0 0 0,-8 6-152 0 0,15-17 54 0 0,-1 0 0 0 0,1-2 0 0 0,-2 1 0 0 0,1-1-1 0 0,-2 0-53 0 0,-62 34 137 0 0,70-40-131 0 0,-12 6 46 0 0,-1-1-1 0 0,-7 2-51 0 0,1 0 21 0 0,20-8-14 0 0,0 0 0 0 0,-1 0 0 0 0,1 0 0 0 0,0-1 0 0 0,-1 0 0 0 0,1 1 0 0 0,0-1 0 0 0,-1-1 0 0 0,1 1 0 0 0,0-1-7 0 0,3 1 5 0 0,0 0-1 0 0,0 0 1 0 0,0 0-1 0 0,0 0 1 0 0,0-1-1 0 0,0 1 1 0 0,0 0-1 0 0,0-1 1 0 0,0 1-1 0 0,0 0 1 0 0,0-1-1 0 0,0 1 1 0 0,0-1-1 0 0,0 0 1 0 0,1 1-1 0 0,-1-1 1 0 0,0 0-1 0 0,1 1 1 0 0,-1-1-1 0 0,0 0 1 0 0,1 0-1 0 0,-1 0 1 0 0,1 0-1 0 0,-1 1 0 0 0,1-1 1 0 0,-1 0-1 0 0,1 0 1 0 0,0 0-1 0 0,-1 0 1 0 0,1 0-1 0 0,0 0 1 0 0,0 0-1 0 0,0 0 1 0 0,0 0-1 0 0,0 0 1 0 0,0 0-1 0 0,0 0 1 0 0,0 0-1 0 0,0 0 1 0 0,0 0-1 0 0,0 0 1 0 0,1 0-1 0 0,-1 0 1 0 0,0 0-1 0 0,1 0-4 0 0,1-3 0 0 0,-1-1 0 0 0,1 1 0 0 0,0 0 0 0 0,1 0 0 0 0,-1 0 0 0 0,1 0 0 0 0,0 0 0 0 0,0 1 0 0 0,0-1 0 0 0,0 1 0 0 0,1 0 0 0 0,2-2 0 0 0,5-3 0 0 0,0 1 0 0 0,1 0 0 0 0,9-4 0 0 0,-15 7 2 0 0,1 1 4 0 0,15 2 110 0 0,-11 2-66 0 0,0 0 0 0 0,-1 1 0 0 0,1 0 0 0 0,-1 0 0 0 0,0 1 0 0 0,0 1 0 0 0,0 0 0 0 0,0 0 0 0 0,-1 1 0 0 0,0 0 0 0 0,0 1 0 0 0,0 0 0 0 0,8 7-50 0 0,-12-8 58 0 0,0 0 0 0 0,0 0 1 0 0,-1 1-1 0 0,1 0 0 0 0,-1 0 0 0 0,0 0 1 0 0,2 6-59 0 0,1 1 194 0 0,-6-12-128 0 0,3 0-34 0 0,-3-1-156 0 0,-1 0-51 0 0,16-10-1348 0 0,-13 6-391 0 0,3 0-5151 0 0</inkml:trace>
  <inkml:trace contextRef="#ctx0" brushRef="#br0" timeOffset="76086.327">951 1297 10280 0 0,'0'0'230'0'0,"0"0"30"0"0,0 0 20 0 0,0 0-25 0 0,0 0-100 0 0,0 0 179 0 0,0 0 97 0 0,0 0 17 0 0,0 0 29 0 0,0 0 97 0 0,0 0 39 0 0,0 0 10 0 0,0 0-46 0 0,0 0-196 0 0,0 0-86 0 0,7 11 557 0 0,-5-7-713 0 0,-1 0 1 0 0,1 0 0 0 0,-1 0-1 0 0,0 0 1 0 0,-1 0-1 0 0,1 1 1 0 0,-1-1 0 0 0,1 0-1 0 0,-1 1 1 0 0,-1-1-1 0 0,1 2-139 0 0,0 19 458 0 0,1-16-282 0 0,-2-1 0 0 0,1 1-1 0 0,-1-1 1 0 0,0 1 0 0 0,-1-1-1 0 0,-2 7-175 0 0,-4 27 707 0 0,0 1-365 0 0,8-41-264 0 0,0-2 2 0 0,-1 2 0 0 0,1-1-51 0 0,-1 1 10 0 0,1-1 0 0 0,-1 1-1 0 0,1-1 1 0 0,-1 1 0 0 0,0-1 0 0 0,1 0-1 0 0,-1 1 1 0 0,0-1 0 0 0,0 0-1 0 0,0 1-38 0 0,0-2 80 0 0,1 0 16 0 0,0-8 192 0 0,1-2-263 0 0,1 0-1 0 0,0 1 0 0 0,0-1 1 0 0,1 1-1 0 0,1 0 1 0 0,-1 0-1 0 0,1 0 0 0 0,1 0 1 0 0,1-1-25 0 0,9-23 36 0 0,-10 23-52 0 0,1 0-1 0 0,0 1 1 0 0,0 0 0 0 0,1 0-1 0 0,0 0 1 0 0,3-3 16 0 0,-5 8-17 0 0,0 0 1 0 0,0 0 0 0 0,1 0 0 0 0,-1 1 0 0 0,1 0 0 0 0,0 0-1 0 0,0 0 1 0 0,5-1 16 0 0,-8 4-48 0 0,4 3 36 0 0,3 2 12 0 0,10 7 69 0 0,-14-3-14 0 0,-4-3-29 0 0,0-4-18 0 0,-1 0 1 0 0,1 1 0 0 0,-1-1-1 0 0,0 0 1 0 0,1 0 0 0 0,-1 1 0 0 0,0-1-1 0 0,-1 1 1 0 0,1-1 0 0 0,0 1-1 0 0,-1-1 1 0 0,1 1 0 0 0,-1 0-9 0 0,1 6 87 0 0,0 1 90 0 0,-1 0 1 0 0,0 1 0 0 0,0-1 0 0 0,-1 1 0 0 0,0-1-1 0 0,-1 2-177 0 0,1-8 79 0 0,0 0 0 0 0,0 0-1 0 0,0 0 1 0 0,-1 0 0 0 0,1 0-1 0 0,-1 0 1 0 0,0 0 0 0 0,-1 1-79 0 0,2 3 228 0 0,3-6-9492 0 0,9 1 2679 0 0</inkml:trace>
  <inkml:trace contextRef="#ctx0" brushRef="#br0" timeOffset="76703.139">1516 1244 13128 0 0,'16'-16'1990'0'0,"-16"15"-1937"0"0,0 1 0 0 0,0 0-1 0 0,0-1 1 0 0,0 1-1 0 0,0 0 1 0 0,0 0 0 0 0,0-1-1 0 0,0 1 1 0 0,0 0 0 0 0,0 0-1 0 0,-1-1 1 0 0,1 1 0 0 0,0 0-1 0 0,0 0 1 0 0,0-1 0 0 0,0 1-1 0 0,0 0 1 0 0,-1 0 0 0 0,1-1-1 0 0,0 1 1 0 0,0 0-1 0 0,0 0 1 0 0,-1 0 0 0 0,1-1-1 0 0,0 1 1 0 0,0 0 0 0 0,-1 0-1 0 0,1 0 1 0 0,0 0 0 0 0,0 0-1 0 0,-1 0 1 0 0,1 0 0 0 0,0-1-1 0 0,0 1 1 0 0,-1 0-53 0 0,-10-4 1125 0 0,7 4-951 0 0,0 1-1 0 0,0 0 1 0 0,0 0-1 0 0,0 0 1 0 0,0 0-1 0 0,0 1 1 0 0,0-1-1 0 0,0 1 1 0 0,-2 1-174 0 0,-32 22 477 0 0,35-24-428 0 0,-6 7 28 0 0,-1-1 1 0 0,2 1-1 0 0,-1 0 0 0 0,1 1 1 0 0,0 0-1 0 0,-4 6-77 0 0,-8 14 73 0 0,-8 19-73 0 0,27-46 9 0 0,0-1 0 0 0,0 0 0 0 0,0 1 0 0 0,0 0 0 0 0,0-1 0 0 0,1 1 0 0 0,-1-1-1 0 0,1 1 1 0 0,-1 0 0 0 0,1-1 0 0 0,0 1 0 0 0,0 0 0 0 0,0 0 0 0 0,0-1 0 0 0,0 1 0 0 0,0 0-1 0 0,0-1 1 0 0,0 1-9 0 0,-1 11 19 0 0,1-12-21 0 0,0-1 0 0 0,0 1 1 0 0,0-1-1 0 0,-1 1 0 0 0,1-1 1 0 0,0 1-1 0 0,0-1 0 0 0,0 1 0 0 0,0-1 1 0 0,0 1-1 0 0,0-1 0 0 0,0 1 1 0 0,0-1-1 0 0,0 1 0 0 0,0-1 1 0 0,1 1-1 0 0,-1-1 0 0 0,0 1 1 0 0,0-1-1 0 0,0 1 0 0 0,1-1 1 0 0,-1 0-1 0 0,0 1 0 0 0,0-1 1 0 0,1 1-1 0 0,-1-1 0 0 0,0 0 1 0 0,1 1-1 0 0,-1-1 0 0 0,0 0 0 0 0,1 1 1 0 0,-1-1-1 0 0,1 0 0 0 0,-1 0 1 0 0,0 1-1 0 0,1-1 0 0 0,-1 0 1 0 0,1 0-1 0 0,-1 0 0 0 0,1 1 1 0 0,0-1 1 0 0,2 1 14 0 0,0 0 0 0 0,0 1 0 0 0,1-1 0 0 0,-1 0 1 0 0,1-1-1 0 0,-1 1 0 0 0,1-1 0 0 0,-1 1 0 0 0,1-1 0 0 0,0 0 1 0 0,-1 0-1 0 0,1-1 0 0 0,-1 1 0 0 0,4-2-14 0 0,-1 1 72 0 0,-1-1 0 0 0,1 0 1 0 0,-1-1-1 0 0,0 1 0 0 0,1-1 0 0 0,-1 0 0 0 0,-1-1 0 0 0,5-2-72 0 0,5-7 191 0 0,-1 0 0 0 0,0 0 0 0 0,-1-1 0 0 0,-1-1 0 0 0,3-5-191 0 0,0 0 30 0 0,-2-1-1 0 0,0 0 0 0 0,-1-1 0 0 0,-2 0 1 0 0,5-16-30 0 0,-2-1-50 0 0,-1-1 1 0 0,4-38 49 0 0,-12 50 42 0 0,-1 0-1 0 0,-2-15-41 0 0,0 42 76 0 0,0 1-11 0 0,0 0 2 0 0,0 0 10 0 0,-2 17 150 0 0,2-5-223 0 0,5 178 5 0 0,-1-108 254 0 0,-2-34 170 0 0,3 10-433 0 0,-3-42 100 0 0,2 27 378 0 0,2 12-248 0 0,-6-54-191 0 0,0-1-126 0 0,0 0-126 0 0,0 0-47 0 0,0 0-11 0 0,0 0-183 0 0,3-7-2324 0 0,-1 0 1154 0 0</inkml:trace>
  <inkml:trace contextRef="#ctx0" brushRef="#br1" timeOffset="93231.682">995 1796 7056 0 0,'0'0'157'0'0,"0"0"23"0"0,0 0 12 0 0,0-1-27 0 0,3-1 517 0 0,0-1-1 0 0,0 0 1 0 0,0 0-1 0 0,1 1 1 0 0,-1 0-1 0 0,2-1-681 0 0,1 0 1894 0 0,-5 2-1389 0 0,-1 1-7 0 0,0 0-17 0 0,0 0-62 0 0,0 0-31 0 0,0 0-4 0 0,0 12 384 0 0,0-9-598 0 0,1 1 0 0 0,-1 0 0 0 0,-1 0 0 0 0,1 0 0 0 0,0-1-1 0 0,-1 2-169 0 0,-26 68 1208 0 0,14-30-508 0 0,-13 28-700 0 0,-7 19 152 0 0,24-62-206 0 0,-8 14 54 0 0,0 0-10 0 0,8-21-278 0 0,0-1 0 0 0,-2 1 288 0 0,7-16-422 0 0,2-2-4015 0 0,2-8-1103 0 0</inkml:trace>
  <inkml:trace contextRef="#ctx0" brushRef="#br1" timeOffset="93829.941">746 1862 6056 0 0,'-4'3'348'0'0,"2"-1"2657"0"0,4-2-1105 0 0,11-8-398 0 0,-6 4-1194 0 0,-1 0 0 0 0,0 0 1 0 0,6-6-309 0 0,10-14 521 0 0,1 1 1 0 0,1 1 0 0 0,16-11-522 0 0,-19 12 281 0 0,-18 18-189 0 0,0-1 0 0 0,0 1-1 0 0,0 0 1 0 0,1 0 0 0 0,2-2-92 0 0,2-2 213 0 0,-7 6-106 0 0,0 0 1 0 0,-1 0-1 0 0,1 0 0 0 0,0 0 1 0 0,1 0-1 0 0,-1 0 1 0 0,0 0-1 0 0,0 0 1 0 0,0 1-1 0 0,0-1 1 0 0,1 0-1 0 0,-1 1 1 0 0,0-1-1 0 0,1 1-107 0 0,-2 0 217 0 0,0 0-1 0 0,0 0-1 0 0,0 0-6 0 0,0 0-1 0 0,2 1-139 0 0,-1 1 0 0 0,1-1 0 0 0,-1 1 0 0 0,0 0-1 0 0,0-1 1 0 0,0 1 0 0 0,0 0 0 0 0,0 0 0 0 0,0 0-1 0 0,0 0-68 0 0,4 23 338 0 0,-1 0-1 0 0,-1 1 0 0 0,-1-1 1 0 0,-1 19-338 0 0,-1-36 51 0 0,1-1 0 0 0,0 1 0 0 0,0 0 0 0 0,1-1 0 0 0,-1 1 0 0 0,2-1 0 0 0,0 3-51 0 0,-3-1 105 0 0,0-9-99 0 0,0 1-1 0 0,0 0 1 0 0,0-1-1 0 0,-1 1 0 0 0,1 0 1 0 0,0 0-1 0 0,0 0 1 0 0,0-1-1 0 0,0 1 1 0 0,1 0-1 0 0,-1 0 0 0 0,0-1 1 0 0,0 1-1 0 0,0 0 1 0 0,1-1-1 0 0,-1 1 0 0 0,0 0 1 0 0,1-1-1 0 0,-1 1 1 0 0,0 0-1 0 0,1-1 1 0 0,-1 1-1 0 0,1 0 0 0 0,-1-1 1 0 0,1 1-1 0 0,-1-1 1 0 0,1 1-1 0 0,0-1 0 0 0,-1 1 1 0 0,1-1-1 0 0,0 1-5 0 0,0-1 12 0 0,0 1-1 0 0,0 0 1 0 0,-1 0-1 0 0,1 0 1 0 0,0-1-1 0 0,-1 1 0 0 0,1 0 1 0 0,0 0-1 0 0,-1 0 1 0 0,0 0-1 0 0,1 0 1 0 0,0 1-12 0 0,1 3 50 0 0,-2-3-39 0 0,0-1 16 0 0,0-1-101 0 0,0 0-43 0 0,0 0-10 0 0,0 0-145 0 0,0 0-604 0 0,0 0-262 0 0,0 0-56 0 0</inkml:trace>
  <inkml:trace contextRef="#ctx0" brushRef="#br1" timeOffset="95184.657">1042 2193 10944 0 0,'1'1'180'0'0,"1"0"0"0"0,-1 0 0 0 0,0 1 1 0 0,0-1-1 0 0,1 1 0 0 0,-1-1 0 0 0,0 1 0 0 0,0-1 1 0 0,0 1-1 0 0,-1-1 0 0 0,2 3-180 0 0,13 27 1341 0 0,-13-26-1000 0 0,1 1-113 0 0,-1 1 1 0 0,0-1-1 0 0,0 1 1 0 0,-1-1-1 0 0,0 1 1 0 0,0 0-1 0 0,0 1-228 0 0,-1 51 810 0 0,0-31-500 0 0,0-20-236 0 0,-1 1-1 0 0,0-1 0 0 0,0 1 0 0 0,-1-1 0 0 0,0 0 0 0 0,0 1 0 0 0,-1 0-73 0 0,2-5 83 0 0,1-3-67 0 0,0-1 1 0 0,0 1-1 0 0,0-1 0 0 0,0 1 0 0 0,0-1 0 0 0,-1 1 1 0 0,1-1-1 0 0,0 0 0 0 0,0 1 0 0 0,0-1 0 0 0,0 1 1 0 0,-1-1-1 0 0,1 1 0 0 0,0-1 0 0 0,0 0 0 0 0,-1 1 1 0 0,1-1-1 0 0,0 0 0 0 0,-1 1 0 0 0,1-1 0 0 0,0 0 0 0 0,-1 1 1 0 0,1-1-1 0 0,-1 0 0 0 0,1 0 0 0 0,0 0 0 0 0,-1 1-16 0 0,-7-15 144 0 0,7 9-146 0 0,0 0 0 0 0,1-1 0 0 0,0 1 0 0 0,-1 0 0 0 0,2 0 0 0 0,-1-1 0 0 0,1 1 0 0 0,0 0-1 0 0,0 0 1 0 0,0 0 0 0 0,1 0 0 0 0,0-2 2 0 0,1-2-52 0 0,1 1 0 0 0,-1-1-1 0 0,2 1 1 0 0,-1 0 0 0 0,1 0 0 0 0,0 1-1 0 0,0-1 1 0 0,1 1 0 0 0,0 1 0 0 0,1-1-1 0 0,5-4 53 0 0,-10 9 1 0 0,0 1-1 0 0,0 0 1 0 0,-1 0 0 0 0,1 0-1 0 0,0 0 1 0 0,0 0-1 0 0,0 0 1 0 0,1 0-1 0 0,-1 1 1 0 0,0-1-1 0 0,0 1 1 0 0,0-1-1 0 0,0 1 1 0 0,1 0-1 0 0,-1 0 1 0 0,0 0-1 0 0,0 0 1 0 0,2 0-1 0 0,0 1 50 0 0,0 0 1 0 0,0-1-1 0 0,-1 1 1 0 0,1 1-1 0 0,0-1 1 0 0,-1 0-1 0 0,1 1 1 0 0,-1 0-1 0 0,1 0 1 0 0,-1 0-1 0 0,0 0 1 0 0,0 0-1 0 0,1 2-50 0 0,30 17 329 0 0,-32-20-316 0 0,0 0 0 0 0,0 0 0 0 0,-1-1 0 0 0,1 1 0 0 0,0-1 0 0 0,0 1 0 0 0,0-1 0 0 0,0 1 0 0 0,-1-1 0 0 0,1 0 0 0 0,0 0 0 0 0,0 0 0 0 0,0 0 0 0 0,0-1 0 0 0,0 1 0 0 0,0 0 0 0 0,-1-1 0 0 0,1 1 0 0 0,0-1 0 0 0,0 0 0 0 0,0 1 0 0 0,-1-1 0 0 0,1 0 0 0 0,0 0 0 0 0,-1 0 0 0 0,1 0 0 0 0,-1-1 0 0 0,0 1 0 0 0,1 0 0 0 0,-1-1 0 0 0,0 1 0 0 0,1-1 0 0 0,-1 1-1 0 0,0-1-12 0 0,3-5 58 0 0,1 0-1 0 0,-1 0 0 0 0,-1-1 1 0 0,1 1-1 0 0,-1-1 0 0 0,0 0 1 0 0,-1-2-58 0 0,-1 7-46 0 0,0-1 1 0 0,0 1-1 0 0,-1-1 1 0 0,0 1-1 0 0,1-1 1 0 0,-1 1-1 0 0,-1-3 46 0 0,1-5-57 0 0,0 10 50 0 0,-1 0 1 0 0,1 0-1 0 0,-1 0 0 0 0,0 0 1 0 0,1 0-1 0 0,-1 0 1 0 0,0 1-1 0 0,1-1 0 0 0,-1 0 1 0 0,0 1-1 0 0,0-1 1 0 0,1 0-1 0 0,-1 1 0 0 0,0-1 1 0 0,0 1-1 0 0,0-1 1 0 0,0 1-1 0 0,0-1 0 0 0,0 1 7 0 0,-1 0-4 0 0,0 0 1 0 0,0 0-1 0 0,0 0 0 0 0,0 0 0 0 0,0 0 0 0 0,0 0 0 0 0,1 0 0 0 0,-1 1 0 0 0,0-1 0 0 0,0 1 0 0 0,0 0 0 0 0,1-1 0 0 0,-1 1 0 0 0,0 0 0 0 0,1 0 0 0 0,-1 0 0 0 0,0 0 0 0 0,1 0 0 0 0,-1 1 0 0 0,1-1 0 0 0,-1 1 4 0 0,-4 5 13 0 0,1-1-1 0 0,-1 1 0 0 0,2 0 0 0 0,-3 4-12 0 0,-1 2 64 0 0,5-9-43 0 0,1 1 0 0 0,0-1 0 0 0,0 1-1 0 0,0 0 1 0 0,1 0 0 0 0,-1 0 0 0 0,1 0 0 0 0,0 0 0 0 0,1 0 0 0 0,-1 0 0 0 0,1 0 0 0 0,0 3-21 0 0,1 9 48 0 0,0-1 0 0 0,1 1-1 0 0,1 1-47 0 0,-2-14 4 0 0,0 0 1 0 0,1 0-1 0 0,-1 1 0 0 0,1-1 0 0 0,0 0 0 0 0,2 3-4 0 0,-3-5 3 0 0,0 0 1 0 0,1 0 0 0 0,-1 0-1 0 0,0-1 1 0 0,1 1-1 0 0,-1 0 1 0 0,1-1 0 0 0,-1 1-1 0 0,1-1 1 0 0,0 0-1 0 0,0 1 1 0 0,0-1-1 0 0,0 0 1 0 0,1 0-4 0 0,5 2 3 0 0,-6-2-30 0 0,0 0 0 0 0,0 0 0 0 0,0-1 0 0 0,0 1 0 0 0,0-1 0 0 0,1 1 0 0 0,-1-1 0 0 0,0 0 0 0 0,0 0 0 0 0,0 0 1 0 0,0 0-1 0 0,0 0 0 0 0,1 0 0 0 0,-1-1 0 0 0,0 1 0 0 0,0-1 0 0 0,0 1 0 0 0,0-1 0 0 0,0 0 0 0 0,1 0 27 0 0,3-2-416 0 0,26-14-2824 0 0,-21 9-2514 0 0</inkml:trace>
  <inkml:trace contextRef="#ctx0" brushRef="#br1" timeOffset="95586.974">1638 1954 13592 0 0,'-9'-6'1476'0'0,"8"6"-1452"0"0,-1 0 0 0 0,1 0 0 0 0,-1 0 0 0 0,1 0 0 0 0,-1 0 0 0 0,1 0 0 0 0,-1 1 0 0 0,1-1 0 0 0,-1 1 0 0 0,1-1 0 0 0,0 1 0 0 0,-1 0 0 0 0,1-1 0 0 0,0 1 0 0 0,-1 0 0 0 0,1 0 0 0 0,0 0 0 0 0,0 0 1 0 0,0 0-1 0 0,0 0 0 0 0,0 0 0 0 0,-1 1-24 0 0,-23 29 1166 0 0,12-11-615 0 0,0 1-1 0 0,2 0 0 0 0,-9 22-550 0 0,-21 70 968 0 0,30-73-619 0 0,2 0-1 0 0,-1 20-348 0 0,6-38 72 0 0,2 1 0 0 0,0 0-1 0 0,2 0 1 0 0,0 0-1 0 0,2 0 1 0 0,0 0 0 0 0,4 12-72 0 0,-3-15 51 0 0,-3-16-38 0 0,1 0 1 0 0,-1 0 0 0 0,1 0 0 0 0,0 0-1 0 0,0 0 1 0 0,2 3-14 0 0,3 9 37 0 0,8 12 59 0 0,-13-26-86 0 0,1 0-1 0 0,-1-1 1 0 0,0 1-1 0 0,1 0 1 0 0,0-1-1 0 0,-1 0 1 0 0,1 1-1 0 0,0-1 1 0 0,-1 0 0 0 0,1 0-1 0 0,0 0 1 0 0,0 0-1 0 0,0 0 1 0 0,2 0-10 0 0,-2 0 13 0 0,-1-1 0 0 0,1 1 0 0 0,0-1 0 0 0,0 1 0 0 0,0-1-1 0 0,1 0 1 0 0,-1 0 0 0 0,0 1 0 0 0,0-2 0 0 0,0 1 0 0 0,0 0 0 0 0,0 0 0 0 0,0 0 0 0 0,0-1 0 0 0,0 0 0 0 0,0 1 0 0 0,0-1 0 0 0,0 0 0 0 0,0 0-13 0 0,1 0 28 0 0,0-1 0 0 0,1 0 1 0 0,-1-1-1 0 0,1 1 0 0 0,-1-1 0 0 0,0 0 0 0 0,0 1 0 0 0,0-1 0 0 0,0-1 1 0 0,-1 1-1 0 0,1 0 0 0 0,-1-1 0 0 0,0 1 0 0 0,0-1 0 0 0,0 0 0 0 0,-1 1 0 0 0,1-1 1 0 0,-1 0-1 0 0,0 0 0 0 0,0-1-28 0 0,4-12 96 0 0,-2-1 1 0 0,0-1-1 0 0,-1-11-96 0 0,-1 26 6 0 0,-1-1 2 0 0,0 0 0 0 0,0 0 0 0 0,0 1 0 0 0,-1-1 0 0 0,0 0 1 0 0,0 0-1 0 0,0 0 0 0 0,0 1 0 0 0,-1-1 0 0 0,0 0 0 0 0,0 1 1 0 0,0 0-1 0 0,0-1 0 0 0,-1 1 0 0 0,1 0 0 0 0,-1 0 0 0 0,-1-1-8 0 0,-6-5 32 0 0,8 9-29 0 0,1-1-1 0 0,0 1 0 0 0,-1-1 0 0 0,1 1 1 0 0,-1 0-1 0 0,1-1 0 0 0,-1 1 1 0 0,0 0-1 0 0,0 0 0 0 0,1 0 0 0 0,-1 0 1 0 0,0 0-1 0 0,0 1 0 0 0,-1-1-2 0 0,-7-1-5 0 0,-2-1-71 0 0,0 1-1 0 0,0 0 1 0 0,0 1 0 0 0,-9 0 76 0 0,20 1-118 0 0,1 0-91 0 0,0 0-42 0 0,10-1-2957 0 0,-5-3-1339 0 0,2 0-1337 0 0</inkml:trace>
  <inkml:trace contextRef="#ctx0" brushRef="#br1" timeOffset="96015.738">1618 2153 11864 0 0,'0'0'266'0'0,"0"0"44"0"0,0 0 12 0 0,0 0-34 0 0,0 0-108 0 0,0 0 252 0 0,0 0 131 0 0,8 14 1137 0 0,-4-6-1151 0 0,-1 1 0 0 0,0-1 1 0 0,0 1-1 0 0,0 0-549 0 0,8 23 900 0 0,-9-26-702 0 0,-1 0 0 0 0,1 0 0 0 0,-1 1 0 0 0,1 4-198 0 0,3 15 481 0 0,-4-18-355 0 0,1 1 0 0 0,-1 0 0 0 0,-1-1 0 0 0,1 1 0 0 0,-1 0 0 0 0,-1 2-126 0 0,0 14 106 0 0,2-23-85 0 0,0 1-19 0 0,-7 9 196 0 0,5-8-151 0 0,1-3-43 0 0,0-1 0 0 0,0 1 1 0 0,0 0-1 0 0,0-1 0 0 0,0 1 1 0 0,0 0-1 0 0,-1 0 0 0 0,1-1 1 0 0,0 1-1 0 0,0 0 0 0 0,-1-1 1 0 0,1 1-1 0 0,-1 0 0 0 0,1-1 1 0 0,0 1-1 0 0,-1-1 0 0 0,1 1 1 0 0,-1-1-1 0 0,0 1 0 0 0,0 0-4 0 0,1-1 5 0 0,0 0 0 0 0,0 1 0 0 0,-1-1 0 0 0,1 0 1 0 0,0 0-1 0 0,0 1 0 0 0,-1-1 0 0 0,1 0 0 0 0,0 0 0 0 0,0 0 0 0 0,-1 0 0 0 0,1 0 0 0 0,0 1 0 0 0,-1-1 0 0 0,1 0 0 0 0,0 0 0 0 0,-1 0 0 0 0,1 0 0 0 0,0 0 0 0 0,-1 0 0 0 0,1 0 0 0 0,0 0 0 0 0,-1 0 0 0 0,1 0 0 0 0,0 0 0 0 0,-1 0 0 0 0,1 0 0 0 0,0 0 0 0 0,-1-1 0 0 0,1 1 0 0 0,0 0-5 0 0,-8-9 32 0 0,0-13-213 0 0,7 19 151 0 0,0-1 1 0 0,0 1-1 0 0,0-1 0 0 0,1 1 1 0 0,0-1-1 0 0,0 0 1 0 0,0 1-1 0 0,0-1 0 0 0,1-1 30 0 0,0 2-17 0 0,0 1-1 0 0,0-1 0 0 0,0 0 1 0 0,1 0-1 0 0,-1 1 0 0 0,1-1 1 0 0,0 1-1 0 0,0 0 0 0 0,0-1 0 0 0,0 1 1 0 0,0 0-1 0 0,1 0 0 0 0,1-1 18 0 0,3-3-50 0 0,-3 4 2 0 0,0 1 26 0 0,11 4-1030 0 0,-7-1-4809 0 0,-8-2 5802 0 0,4 1-5942 0 0</inkml:trace>
  <inkml:trace contextRef="#ctx0" brushRef="#br1" timeOffset="96395.843">1706 2278 9272 0 0,'0'0'208'0'0,"0"0"33"0"0,0 0 14 0 0,1-1-42 0 0,1-3-88 0 0,1 0 413 0 0,0 0 0 0 0,0 0-1 0 0,1 0 1 0 0,0 1-1 0 0,-1-1 1 0 0,1 1 0 0 0,1 0-1 0 0,-1 0 1 0 0,0 0-1 0 0,2 0-537 0 0,-4 2-4 0 0,5-3 214 0 0,1 1 1 0 0,0-1-1 0 0,-1 2 0 0 0,2-1-210 0 0,10-3-23 0 0,-6 4-151 0 0,-4 1-4187 0 0,-2 1-776 0 0</inkml:trace>
  <inkml:trace contextRef="#ctx0" brushRef="#br1" timeOffset="98003.679">2015 2220 9872 0 0,'0'0'222'0'0,"0"0"30"0"0,-1-5 258 0 0,0 2-301 0 0,0 0 1 0 0,0 0 0 0 0,1 0 0 0 0,-1 0 0 0 0,1 0-1 0 0,-1 0 1 0 0,1-3-210 0 0,0 5 236 0 0,0 1 361 0 0,-1-1-202 0 0,0 0 1 0 0,0 0-1 0 0,0 0 0 0 0,0 1 1 0 0,0-1-1 0 0,0 0 0 0 0,0 1 1 0 0,0-1-1 0 0,-1 1 0 0 0,0-1-395 0 0,0 1 122 0 0,0 0 0 0 0,0 0 0 0 0,0 0 0 0 0,0 1 0 0 0,0-1-1 0 0,0 1 1 0 0,0 0 0 0 0,0-1 0 0 0,0 1 0 0 0,0 0 0 0 0,0 0 0 0 0,0 0 0 0 0,1 0-1 0 0,-1 0 1 0 0,0 1 0 0 0,1-1 0 0 0,-1 1-122 0 0,-1 1 117 0 0,1 0 0 0 0,-1 0-1 0 0,1 1 1 0 0,0-1 0 0 0,-1 1 0 0 0,2-1-1 0 0,-1 1 1 0 0,-1 3-117 0 0,0 2 89 0 0,0 1 0 0 0,1 0 0 0 0,0 0 0 0 0,0 0 0 0 0,1 0 0 0 0,0 9-89 0 0,2-11 11 0 0,0-1 0 0 0,0 0 0 0 0,0 0 0 0 0,1 1-1 0 0,0-1 1 0 0,2 4-11 0 0,-1-9 59 0 0,3 2 9 0 0,-5-3 12 0 0,-1-1 13 0 0,9-1 121 0 0,-7-1-216 0 0,0 0 0 0 0,0 1 0 0 0,0-1 0 0 0,0 0 0 0 0,0 0 0 0 0,0-1 0 0 0,-1 1 0 0 0,1 0 0 0 0,-1 0 0 0 0,1-1 0 0 0,-1 1 0 0 0,0-1 0 0 0,0 0 0 0 0,0 1 0 0 0,0-1 0 0 0,-1 1 0 0 0,1-1 0 0 0,-1 0 0 0 0,0 0 0 0 0,1 1 0 0 0,-1-1 0 0 0,-1-3 2 0 0,1-5-82 0 0,0 9 70 0 0,0 1-1 0 0,0-1 0 0 0,0 1 1 0 0,0-1-1 0 0,0 1 1 0 0,0-1-1 0 0,-1 1 0 0 0,1-1 1 0 0,-1 1-1 0 0,1 0 1 0 0,-1-2 12 0 0,0 1-54 0 0,0 2 1 0 0,1 0 53 0 0,0 0-1 0 0,-1 0 1 0 0,1 0 0 0 0,0 0 0 0 0,-1 1-1 0 0,1-1 1 0 0,0 0 0 0 0,-1 0 0 0 0,1 1-1 0 0,0-1 1 0 0,0 0 0 0 0,-1 0-1 0 0,1 1 1 0 0,0-1 0 0 0,0 0 0 0 0,0 1-1 0 0,-1-1 1 0 0,1 0 0 0 0,0 1 0 0 0,0-1-1 0 0,0 0 1 0 0,0 1 0 0 0,0-1-1 0 0,0 0 1 0 0,-1 1 0 0 0,1-1 0 0 0,0 1-1 0 0,0-1 1 0 0,0 0 0 0 0,0 1-1 0 0,1-1 1 0 0,-1 0 0 0 0,0 1 0 0 0,0-1-1 0 0,0 1 1 0 0,0-1 0 0 0,0 3-1 0 0,-2 34 127 0 0,8-3 18 0 0,4-1-80 0 0,-10-29-46 0 0,1-1 1 0 0,0 0 0 0 0,0 1 0 0 0,0-1-1 0 0,0 0 1 0 0,1 1 0 0 0,-1-1-1 0 0,3 2-18 0 0,-2-1-6200 0 0,-2-4-306 0 0</inkml:trace>
  <inkml:trace contextRef="#ctx0" brushRef="#br1" timeOffset="98354.859">2156 2211 16008 0 0,'0'0'362'0'0,"0"0"47"0"0,0 0 30 0 0,0 0-46 0 0,-10 4 207 0 0,5-2-267 0 0,-1 0 0 0 0,0 0 0 0 0,1 1 0 0 0,0 0 0 0 0,0 0 0 0 0,0 0 0 0 0,0 1 0 0 0,0 0 0 0 0,-3 3-333 0 0,-6 4 367 0 0,8-5-269 0 0,-1 1-1 0 0,1 0 1 0 0,0 0-1 0 0,1 1 1 0 0,0 0-1 0 0,0 0 1 0 0,1 0-1 0 0,-1 2-97 0 0,4-7 7 0 0,0-1 0 0 0,0 0-1 0 0,1 1 1 0 0,0-1 0 0 0,-1 1-1 0 0,1-1 1 0 0,0 1 0 0 0,0-1-1 0 0,0 1-6 0 0,0-3 0 0 0,0 1 0 0 0,0-1 0 0 0,0 1 0 0 0,0 0 0 0 0,-1-1 0 0 0,1 1 0 0 0,0-1 0 0 0,0 1 0 0 0,1-1 0 0 0,-1 1 0 0 0,0-1 0 0 0,0 1 0 0 0,0-1 0 0 0,0 1 0 0 0,0-1 0 0 0,0 1 0 0 0,1-1 0 0 0,-1 1 0 0 0,0-1 0 0 0,0 1 0 0 0,1-1 0 0 0,-1 1 0 0 0,0-1 0 0 0,1 1 0 0 0,-1-1 0 0 0,1 0 0 0 0,-1 1 0 0 0,0-1 0 0 0,1 0 0 0 0,-1 1 0 0 0,2 0 0 0 0,6 4 11 0 0,0-2 5 0 0,0-1 0 0 0,0 0-1 0 0,1-1 1 0 0,-1 0 0 0 0,1-1 0 0 0,-1 1-1 0 0,1-2 1 0 0,-1 1 0 0 0,1-1 0 0 0,-1 0 0 0 0,0-1-1 0 0,8-2-15 0 0,28-13-85 0 0,-36 14-164 0 0,-1-1 0 0 0,1 0-1 0 0,-1 0 1 0 0,5-4 249 0 0,2-4-6221 0 0,-7 6-371 0 0</inkml:trace>
  <inkml:trace contextRef="#ctx0" brushRef="#br1" timeOffset="98681.501">2383 1923 13216 0 0,'-1'-4'2062'0'0,"2"5"-1927"0"0,-1-1-1 0 0,0 0 1 0 0,0 0-1 0 0,0 0 1 0 0,0 0-1 0 0,0 0 1 0 0,0 0-1 0 0,0 0 0 0 0,0 0 1 0 0,0 0-1 0 0,0 0 1 0 0,0 0-1 0 0,0 0 1 0 0,0 0-1 0 0,0 0 1 0 0,0 0-1 0 0,0 0 1 0 0,0 0-1 0 0,0 0 0 0 0,0 0 1 0 0,0 0-1 0 0,0 0 1 0 0,0 0-1 0 0,0 0 1 0 0,0 0-1 0 0,0 0 1 0 0,0 0-1 0 0,1 0 1 0 0,-1 0-1 0 0,0 0 1 0 0,0-1-1 0 0,0 1 0 0 0,0 0 1 0 0,0 0-1 0 0,0 0 1 0 0,0 0-1 0 0,0 0 1 0 0,0 0-1 0 0,0 0 1 0 0,0 0-1 0 0,0 0 1 0 0,0 0-1 0 0,0 0 0 0 0,0 0 1 0 0,0 0-1 0 0,0 0-134 0 0,7 11 510 0 0,-3-5-324 0 0,-1-1 0 0 0,0 1 0 0 0,0-1 0 0 0,0 1 0 0 0,-1 0 0 0 0,1 0 0 0 0,-1 0 0 0 0,-1 0 0 0 0,1 1-186 0 0,-1-1 125 0 0,2 16 38 0 0,-1 0 1 0 0,0 1-1 0 0,-2 19-163 0 0,0 35 204 0 0,1-46-150 0 0,-1-25-43 0 0,1-1 0 0 0,-1 1 0 0 0,0-1 0 0 0,0 1 0 0 0,-1-1 0 0 0,1 1 0 0 0,-2 2-11 0 0,-10 38-1567 0 0,12-45 266 0 0,-7-1-5818 0 0,1 0 797 0 0</inkml:trace>
  <inkml:trace contextRef="#ctx0" brushRef="#br1" timeOffset="99054.889">2371 2142 12960 0 0,'-4'0'756'0'0,"-1"-2"-515"0"0,4 2 334 0 0,1 0 175 0 0,0 0 33 0 0,0 0-33 0 0,0 0-164 0 0,0 0-70 0 0,92-4 1950 0 0,-68 3-3244 0 0,0-1 0 0 0,-1-2-1 0 0,8-2 779 0 0,-28 6-195 0 0,12-3-888 0 0,19-3-2939 0 0,-33 6 3804 0 0,-1 0 33 0 0,0 0 72 0 0,0 0 270 0 0,0 0 119 0 0,0 0 20 0 0,2 14 2592 0 0,-10 45 2381 0 0,7-43-4267 0 0,0-12-845 0 0,1-1 0 0 0,0 1 1 0 0,0 0-1 0 0,0-1 0 0 0,0 1 0 0 0,1 2-157 0 0,0-3 122 0 0,-1 1 1 0 0,0-1-1 0 0,0 1 0 0 0,0-1 0 0 0,0 0 0 0 0,-1 4-122 0 0,1-4 67 0 0,-1 0 0 0 0,1 0-1 0 0,0 0 1 0 0,0 0 0 0 0,0 0 0 0 0,1 0-1 0 0,-1 1-66 0 0,-1 10 128 0 0,2-11-2087 0 0,0 0-3459 0 0,-1-3-1900 0 0</inkml:trace>
  <inkml:trace contextRef="#ctx0" brushRef="#br1" timeOffset="99669.857">2721 2057 13448 0 0,'0'0'298'0'0,"0"0"46"0"0,0 0 24 0 0,0 0-37 0 0,1 1-214 0 0,-1-1-116 0 0,1 1 0 0 0,0 0-1 0 0,-1 0 1 0 0,1 0 0 0 0,0-1 0 0 0,0 1 0 0 0,0 0-1 0 0,0-1 1 0 0,0 1 0 0 0,0-1 0 0 0,0 1-1 0 0,0-1 1 0 0,0 1 0 0 0,0-1 0 0 0,0 0-1 0 0,0 0 1 0 0,0 1 0 0 0,0-1-1 0 0,9 3 0 0 0,-5 0 181 0 0,1 1 0 0 0,-1 0 0 0 0,0 1 0 0 0,-1-1 0 0 0,1 1 0 0 0,0 1-181 0 0,-4-4 66 0 0,9 8-2 0 0,0 0-63 0 0,-10-7-5 0 0,0-2 6 0 0,0-1 0 0 0,0 0 0 0 0,0 0 0 0 0,0 0 0 0 0,0 0 0 0 0,0 1 0 0 0,0-1 0 0 0,-1 0 0 0 0,1 0 0 0 0,0 0 0 0 0,0 0 0 0 0,0 1 0 0 0,0-1 0 0 0,0 0 0 0 0,0 0 0 0 0,0 0 0 0 0,0 0 0 0 0,0 1 0 0 0,0-1 0 0 0,0 0-1 0 0,0 0 1 0 0,0 0 0 0 0,0 1 0 0 0,1-1 0 0 0,-1 0 0 0 0,0 0 0 0 0,0 0 0 0 0,0 0 0 0 0,0 0 0 0 0,0 1 0 0 0,0-1 0 0 0,0 0 0 0 0,0 0 0 0 0,1 0 0 0 0,-1 0-2 0 0,1 2 33 0 0,0 1-1 0 0,0-1 1 0 0,0 0 0 0 0,0 1-1 0 0,0-1 1 0 0,-1 1 0 0 0,1-1-1 0 0,-1 1 1 0 0,0-1-1 0 0,1 1 1 0 0,-1-1 0 0 0,0 1-1 0 0,-1-1 1 0 0,1 1 0 0 0,0-1-1 0 0,-1 1 1 0 0,0 2-33 0 0,0-3 89 0 0,1 0 0 0 0,-1 1-1 0 0,1-1 1 0 0,0 0 0 0 0,0 1 0 0 0,0-1 0 0 0,0 0 0 0 0,0 1 0 0 0,0-1 0 0 0,1 2-89 0 0,-1 13 425 0 0,-1-13-322 0 0,0 0 0 0 0,1 0 0 0 0,-1 0 0 0 0,1 0-1 0 0,0 1 1 0 0,0-1 0 0 0,0 0 0 0 0,1 0-1 0 0,-1 0 1 0 0,1 0 0 0 0,0 0 0 0 0,0 0-1 0 0,1 1-102 0 0,0-1 129 0 0,-2-4-104 0 0,0 0-1 0 0,0 1 0 0 0,0-1 1 0 0,0 0-1 0 0,0 1 1 0 0,0-1-1 0 0,0 0 0 0 0,0 0 1 0 0,1 1-1 0 0,-1-1 0 0 0,0 0 1 0 0,0 0-1 0 0,0 1 1 0 0,0-1-1 0 0,1 0 0 0 0,-1 0 1 0 0,0 1-1 0 0,0-1 1 0 0,0 0-1 0 0,1 0 0 0 0,-1 0 1 0 0,0 0-1 0 0,0 1 0 0 0,1-1 1 0 0,-1 0-1 0 0,0 0 1 0 0,0 0-1 0 0,1 0 0 0 0,-1 0 1 0 0,0 0-1 0 0,1 0 0 0 0,-1 0 1 0 0,0 0-1 0 0,0 0 1 0 0,1 0-1 0 0,-1 0 0 0 0,0 0 1 0 0,1 0-1 0 0,-1 0 1 0 0,0 0-1 0 0,0 0 0 0 0,1 0 1 0 0,-1 0-1 0 0,0 0 0 0 0,1 0 1 0 0,-1 0-25 0 0,1-1-67 0 0,4 0 93 0 0,0 0 0 0 0,-1 0 0 0 0,1-1 0 0 0,-1 0 0 0 0,1 0-1 0 0,-1 0 1 0 0,0 0 0 0 0,0-1 0 0 0,0 1 0 0 0,0-1 0 0 0,0 0-1 0 0,0-1 1 0 0,-1 1 0 0 0,1-1 0 0 0,-1 1 0 0 0,0-2-26 0 0,4-3 3 0 0,-1 1 1 0 0,1 0 0 0 0,0 0-1 0 0,1 0 1 0 0,0 1-1 0 0,0 0 1 0 0,0 0-4 0 0,-6 5 25 0 0,0 0 0 0 0,0 0 0 0 0,-1 1 0 0 0,1-1 0 0 0,0 0 0 0 0,0 1 0 0 0,0-1 0 0 0,0 1 0 0 0,0-1 0 0 0,0 1 0 0 0,0 0-25 0 0,0 0-70 0 0,13 6-62 0 0,-1 4 132 0 0,-2-1 212 0 0,1-1-1 0 0,0 0 0 0 0,8 3-211 0 0,-17-9 24 0 0,0 0 1 0 0,0-1 0 0 0,0 1-1 0 0,1-1 1 0 0,-1 0 0 0 0,0 0-1 0 0,1-1 1 0 0,-1 1 0 0 0,0-1-1 0 0,1 0 1 0 0,-1 0 0 0 0,1 0-1 0 0,-1-1 1 0 0,3 0-25 0 0,5-2 98 0 0,-3 1-34 0 0,0 0-1 0 0,0-1 1 0 0,0 0 0 0 0,-1-1 0 0 0,0 1-1 0 0,1-2 1 0 0,6-3-64 0 0,-14 7-17 0 0,0-1-1 0 0,0 1 1 0 0,0 0 0 0 0,0 0 0 0 0,0 0 0 0 0,0-1-1 0 0,0 1 1 0 0,-1 0 0 0 0,1-1 0 0 0,0 1-1 0 0,-1-1 1 0 0,1 1 0 0 0,-1-1 0 0 0,1 1-1 0 0,-1-1 1 0 0,0 1 0 0 0,0-1 0 0 0,0 1-1 0 0,0-1 1 0 0,0 1 0 0 0,0-1 0 0 0,0 1-1 0 0,0-1 1 0 0,0 0 0 0 0,-1 1 0 0 0,1-1-1 0 0,-1 1 1 0 0,1 0 0 0 0,-1-1 0 0 0,0 1 0 0 0,1-1-1 0 0,-1 1 1 0 0,0 0 0 0 0,0-1 0 0 0,0 1-1 0 0,0 0 1 0 0,0 0 0 0 0,0 0 0 0 0,0 0-1 0 0,-1 0 1 0 0,1 0 0 0 0,0 0 0 0 0,-1 0 17 0 0,-1 0-66 0 0,0 0 1 0 0,0 1 0 0 0,1-1-1 0 0,-1 1 1 0 0,0 0 0 0 0,0 0-1 0 0,0 0 1 0 0,0 0 0 0 0,0 0 0 0 0,1 1-1 0 0,-1-1 1 0 0,0 1 0 0 0,0 0-1 0 0,0-1 1 0 0,0 2 65 0 0,-1-1-10 0 0,-1 1 0 0 0,1 1 0 0 0,0-1 0 0 0,0 0 0 0 0,0 1 0 0 0,0 0 0 0 0,1 0 0 0 0,-1 0 0 0 0,-1 2 10 0 0,2-1 16 0 0,0 1 0 0 0,1 0 0 0 0,0 0 0 0 0,-1 0 0 0 0,1 0 0 0 0,1 0 0 0 0,-1 0-1 0 0,1 1 1 0 0,0-1 0 0 0,0 1 0 0 0,0 1-16 0 0,1-5 9 0 0,0 0 0 0 0,1 0 0 0 0,-1-1 1 0 0,0 1-1 0 0,0 0 0 0 0,1 0 0 0 0,-1 0 0 0 0,1 0 0 0 0,0-1 0 0 0,0 1 0 0 0,-1 0-9 0 0,4 9 53 0 0,-2-7-28 0 0,-1 0 0 0 0,1 0 0 0 0,0 0 0 0 0,0 0 0 0 0,0 0 0 0 0,0 0 0 0 0,1 0-1 0 0,-1-1 1 0 0,1 1 0 0 0,0-1 0 0 0,0 1 0 0 0,0-1 0 0 0,3 1-25 0 0,2 3 116 0 0,1-1 0 0 0,-1 0 0 0 0,1-1 0 0 0,1 0 0 0 0,1 0-116 0 0,-6-3 18 0 0,1 0 0 0 0,-1 0 0 0 0,1-1 0 0 0,0 0 0 0 0,-1 0 0 0 0,1 0 0 0 0,0-1 0 0 0,-1 1 0 0 0,4-2-18 0 0,3 0-480 0 0,1 0 0 0 0,-1-1 0 0 0,11-3 480 0 0,-8 0-834 0 0</inkml:trace>
  <inkml:trace contextRef="#ctx0" brushRef="#br1" timeOffset="104085.251">3812 2108 10208 0 0,'0'0'298'0'0,"0"0"-3"0"0,0 0-58 0 0,0 0 453 0 0,0 0 218 0 0,0 0 41 0 0,0 0-8 0 0,0 0-71 0 0,0 0-34 0 0,0 0-5 0 0,0 0-43 0 0,0 0-185 0 0,0 0-84 0 0,0 12 865 0 0,-6 94 1274 0 0,0-17-1772 0 0,6-87-1028 0 0,0-2-94 0 0,0 0-385 0 0,0 0-167 0 0,0 0-865 0 0,0 0-3478 0 0,0 0-1487 0 0</inkml:trace>
  <inkml:trace contextRef="#ctx0" brushRef="#br1" timeOffset="104380.939">3765 1954 13536 0 0,'10'-9'1468'0'0,"-10"8"-1390"0"0,0 0 1 0 0,1 0 0 0 0,0 0-1 0 0,-1 0 1 0 0,1 1 0 0 0,-1-1-1 0 0,1 0 1 0 0,0 0 0 0 0,0 1-1 0 0,-1-1 1 0 0,1 0 0 0 0,0 1-1 0 0,0-1 1 0 0,0 1 0 0 0,0-1-1 0 0,0 1-78 0 0,0-1 30 0 0,-1 1 0 0 0,1 0 0 0 0,-1 0 0 0 0,1 0 0 0 0,-1 0 0 0 0,1 0 0 0 0,0 0 0 0 0,-1 0 0 0 0,1 0 0 0 0,-1 1 0 0 0,1-1 0 0 0,-1 0 0 0 0,1 0 0 0 0,-1 0 0 0 0,1 1 0 0 0,-1-1 0 0 0,1 0 0 0 0,-1 0 0 0 0,1 1 0 0 0,0-1-30 0 0,1 3 15 0 0,0-1 0 0 0,1 0 1 0 0,-1 1-1 0 0,0 0 0 0 0,0-1 1 0 0,0 1-1 0 0,0 2-15 0 0,0-2-38 0 0,4 6-234 0 0,-1 0 0 0 0,-1 0 0 0 0,0 0-1 0 0,0 1 273 0 0,7 22-5178 0 0,-7-14 570 0 0</inkml:trace>
  <inkml:trace contextRef="#ctx0" brushRef="#br1" timeOffset="104676.053">3875 2236 8552 0 0,'0'0'190'0'0,"0"0"28"0"0,0 0 11 0 0,0 0 94 0 0,0 0 307 0 0,6-5 932 0 0,-4 2-1291 0 0,0 1 0 0 0,0-1 0 0 0,0 0 1 0 0,0 1-1 0 0,0-1 0 0 0,0 0 0 0 0,-1 0 1 0 0,0 0-1 0 0,1 0 0 0 0,0-3-271 0 0,7-37 631 0 0,-4 17-542 0 0,-1 1-87 0 0,2-7-9 0 0,-5 30 13 0 0,-1 0 0 0 0,1 0 1 0 0,0 0-1 0 0,0 0 0 0 0,-1 0 0 0 0,2 0 1 0 0,-1 0-1 0 0,0 0 0 0 0,0 1 1 0 0,0-1-1 0 0,1 0 0 0 0,0 0-6 0 0,-1 2 29 0 0,-1-1-1 0 0,1 1 1 0 0,-1 0-1 0 0,1-1 1 0 0,-1 1-1 0 0,1 0 1 0 0,-1 0-1 0 0,1-1 1 0 0,-1 1-1 0 0,1 0 1 0 0,0 0-1 0 0,-1 0 1 0 0,1 0-1 0 0,-1 0 1 0 0,1 0-1 0 0,0 0 1 0 0,-1 0 0 0 0,1 0-1 0 0,-1 0 1 0 0,1 0-1 0 0,-1 0 1 0 0,1 0-1 0 0,0 0 1 0 0,-1 1-1 0 0,1-1 1 0 0,-1 0-1 0 0,1 0-28 0 0,1 2 50 0 0,0-1 0 0 0,-1 0 0 0 0,1 0 0 0 0,0 1 1 0 0,-1-1-1 0 0,1 1 0 0 0,-1-1 0 0 0,2 2-50 0 0,2 4 167 0 0,0 0 1 0 0,0 1-1 0 0,2 6-167 0 0,0 2 300 0 0,-1 0 0 0 0,-1 0-1 0 0,3 11-299 0 0,-4-11 217 0 0,0 0-1 0 0,2 0 0 0 0,4 9-216 0 0,-9-24-108 0 0,0 1 0 0 0,0-1 0 0 0,0 1 0 0 0,0-1 0 0 0,0 1-1 0 0,0-1 1 0 0,1 0 0 0 0,-1 1 0 0 0,0-1 0 0 0,1 0 0 0 0,-1 0-1 0 0,1 0 1 0 0,-1 0 0 0 0,1-1 0 0 0,1 2 108 0 0,3 0-6045 0 0</inkml:trace>
  <inkml:trace contextRef="#ctx0" brushRef="#br1" timeOffset="105297.104">4405 1990 15632 0 0,'0'0'356'0'0,"0"0"49"0"0,-7 0 405 0 0,0 2-751 0 0,0 1-1 0 0,0-1 0 0 0,0 1 1 0 0,0 1-1 0 0,0-1 0 0 0,1 1 1 0 0,0 0-1 0 0,0 1 0 0 0,0-1 0 0 0,0 2-58 0 0,1-3 93 0 0,-6 6 224 0 0,1 0 0 0 0,0 1-1 0 0,0 0 1 0 0,1 1 0 0 0,1 0-1 0 0,-1 1-316 0 0,-7 12 386 0 0,2 2 0 0 0,-4 8-386 0 0,17-31 2 0 0,0 1 0 0 0,1 0 0 0 0,-1-1 0 0 0,1 1 0 0 0,-1-1 0 0 0,1 1 0 0 0,1 0 0 0 0,-1 2-2 0 0,4-2 11 0 0,-2-3 3 0 0,-1-1 0 0 0,1 1 0 0 0,0-1 0 0 0,0 1 0 0 0,0-1 0 0 0,0 0 0 0 0,-1 0 0 0 0,1 0 0 0 0,0 0 0 0 0,0 0 0 0 0,0 0 0 0 0,0 0-1 0 0,0 0 1 0 0,-1-1 0 0 0,1 1 0 0 0,0-1 0 0 0,0 1 0 0 0,0-1 0 0 0,-1 0 0 0 0,1 0 0 0 0,1-1-14 0 0,3-1 82 0 0,1-1 0 0 0,-1 0 0 0 0,0-1 0 0 0,3-3-82 0 0,1-1 51 0 0,0-2 0 0 0,-1 1 0 0 0,-1-1-1 0 0,0 0 1 0 0,0 0 0 0 0,-1-1-1 0 0,-1 0 1 0 0,0-1 0 0 0,2-7-51 0 0,7-21 62 0 0,-2-1 0 0 0,1-15-62 0 0,-13 54 7 0 0,7-37 76 0 0,2-25-83 0 0,-9 21-71 0 0,-1 43 151 0 0,0 1 15 0 0,0 0-6 0 0,0 0 2 0 0,0 0 12 0 0,0 0 7 0 0,0 0 2 0 0,0 2-6 0 0,12 69 22 0 0,1 13-202 0 0,-9-33 72 0 0,-4-36 8 0 0,1-1 1 0 0,3 13-7 0 0,4 34 205 0 0,-6-38-105 0 0,-2-20-78 0 0,0 1 1 0 0,0-1 0 0 0,0 0-1 0 0,0 1 1 0 0,1-1-1 0 0,-1 1 1 0 0,1-1-1 0 0,0 0 1 0 0,0 1-1 0 0,0-1 1 0 0,1 0-1 0 0,-1 0 1 0 0,1 0-1 0 0,0 0 1 0 0,1 2-23 0 0,-2-4-9 0 0,-1-1-1 0 0,1 1 1 0 0,-1-1 0 0 0,1 1 0 0 0,-1-1 0 0 0,1 1 0 0 0,-1-1 0 0 0,1 0 0 0 0,0 1 0 0 0,-1-1-1 0 0,1 0 1 0 0,0 0 0 0 0,-1 1 0 0 0,1-1 0 0 0,0 0 0 0 0,0 0 0 0 0,-1 0 0 0 0,1 0 0 0 0,0 0 0 0 0,-1 0-1 0 0,1 0 1 0 0,0 0 0 0 0,0 0 0 0 0,-1 0 0 0 0,1 0 0 0 0,0-1 0 0 0,-1 1 0 0 0,1 0 0 0 0,0 0 0 0 0,-1-1-1 0 0,1 1 1 0 0,0 0 0 0 0,-1-1 0 0 0,1 1 0 0 0,-1-1 0 0 0,1 1 0 0 0,-1-1 0 0 0,1 1 0 0 0,-1-1-1 0 0,1 1 1 0 0,-1-1 0 0 0,1 0 9 0 0,3-4-238 0 0,1 0-1 0 0,-1 0 0 0 0,0-1 1 0 0,1-2 238 0 0,-4 5-118 0 0,12-18-2200 0 0,7-18 2318 0 0,-13 22-796 0 0,2 1 0 0 0,0 0 0 0 0,1 0-1 0 0,2-2 797 0 0,-11 17 58 0 0,-1 1 0 0 0,0 0 0 0 0,0-1-1 0 0,1 1 1 0 0,-1 0 0 0 0,0-1 0 0 0,0 1-1 0 0,1 0 1 0 0,-1 0 0 0 0,0-1-1 0 0,1 1 1 0 0,-1 0 0 0 0,0 0 0 0 0,1 0-1 0 0,-1-1 1 0 0,0 1 0 0 0,1 0-1 0 0,-1 0 1 0 0,1 0 0 0 0,-1 0 0 0 0,0 0-1 0 0,1 0 1 0 0,-1 0 0 0 0,0 0-1 0 0,1 0 1 0 0,-1 0 0 0 0,1 0 0 0 0,-1 0-1 0 0,0 0 1 0 0,1 0-58 0 0,0 1 69 0 0,-1-1 0 0 0,1 1 0 0 0,0-1 0 0 0,0 1 0 0 0,-1-1 0 0 0,1 1 0 0 0,0 0 0 0 0,-1-1 1 0 0,1 1-1 0 0,-1 0 0 0 0,1 0 0 0 0,-1-1 0 0 0,1 2-69 0 0,10 26 841 0 0,-10-25-689 0 0,-1-2-104 0 0,1 1 0 0 0,-1 0 0 0 0,1 0 0 0 0,-1 0 0 0 0,0 0 0 0 0,0 0-1 0 0,0 0 1 0 0,0 0 0 0 0,0-1 0 0 0,0 1 0 0 0,-1 0 0 0 0,1 0 0 0 0,-1 0 0 0 0,1 0 0 0 0,-1 0 0 0 0,0 1-48 0 0,1-2 29 0 0,-1 1 0 0 0,1-1 0 0 0,1 1 0 0 0,-1-1 1 0 0,0 1-1 0 0,0-1 0 0 0,1 1 0 0 0,-1-1 0 0 0,1 1 0 0 0,-1-1 1 0 0,1 1-1 0 0,-1-1 0 0 0,1 0 0 0 0,0 1 0 0 0,0-1 1 0 0,0 0-1 0 0,0 0 0 0 0,0 1 0 0 0,0-1-29 0 0,7 12 222 0 0,-6-8-194 0 0,4 7 57 0 0,0 1-1 0 0,0-1 0 0 0,5 4-84 0 0,-11-15-673 0 0,6-3-2342 0 0,1-2-3639 0 0</inkml:trace>
  <inkml:trace contextRef="#ctx0" brushRef="#br1" timeOffset="105617.831">4736 1929 15648 0 0,'0'0'462'0'0,"0"0"-13"0"0,0 0-247 0 0,0 0 34 0 0,0 0 48 0 0,0 0 10 0 0,0 0-23 0 0,0 0-107 0 0,0 0-48 0 0,6 13 93 0 0,21 35-1826 0 0,-23-40 1011 0 0</inkml:trace>
  <inkml:trace contextRef="#ctx0" brushRef="#br1" timeOffset="118892.996">5007 2095 9848 0 0,'0'0'222'0'0,"0"0"30"0"0,4-7 251 0 0,1 3-456 0 0,3-3 365 0 0,-7 6 17 0 0,-1 1 10 0 0,0 0 39 0 0,0 0 162 0 0,0 0 68 0 0,0 0 18 0 0,0 0-24 0 0,0 0-104 0 0,0 0-44 0 0,0 0-9 0 0,0 0-31 0 0,0 0-130 0 0,4 11 584 0 0,-5-3-668 0 0,1 0-1 0 0,-1 0 1 0 0,-1 1 0 0 0,0-1 0 0 0,0 0 0 0 0,0-1 0 0 0,-1 1-1 0 0,-2 3-299 0 0,-7 14 813 0 0,-14 20-813 0 0,19-33 169 0 0,3-6-100 0 0,0-1 1 0 0,0 1-1 0 0,-1-1 1 0 0,-3 2-70 0 0,-7 9 72 0 0,-9 9 25 0 0,16-17-110 0 0,0 1 1 0 0,0 0-1 0 0,1 0 1 0 0,0 0 12 0 0,7-8-392 0 0,1-5-58 0 0,-1 1 1 0 0,1-1-1 0 0,0 1 1 0 0,0 0-1 0 0,1-1 0 0 0,-1 1 1 0 0,1 0-1 0 0,0-1 450 0 0,5-11-1040 0 0,0-6-372 0 0,-2 1 0 0 0,0-1-1 0 0,-1 0 1 0 0,-1-1 0 0 0,0 1 0 0 0,-2-1 0 0 0,-1-2 1412 0 0,0 19 260 0 0,0 1 1 0 0,0-1-1 0 0,-1 1 1 0 0,0-1-1 0 0,1 1 1 0 0,-2-1-1 0 0,1 1 1 0 0,0 0-1 0 0,-1 0 1 0 0,0 0-1 0 0,0-1-260 0 0,1 4 196 0 0,1 1 0 0 0,0 0 0 0 0,0-1 0 0 0,0 1 0 0 0,-1 0 0 0 0,1 0 0 0 0,0-1 0 0 0,0 1 0 0 0,-1 0 0 0 0,1 0 0 0 0,0 0 0 0 0,-1-1 0 0 0,1 1 0 0 0,0 0-1 0 0,-1 0 1 0 0,1 0 0 0 0,0 0 0 0 0,-1 0 0 0 0,1 0 0 0 0,0-1 0 0 0,-1 1 0 0 0,1 0 0 0 0,0 0 0 0 0,-1 0-196 0 0,-1 7 2470 0 0,5 7-1381 0 0,-1-9-882 0 0,0 0 1 0 0,1 0-1 0 0,0-1 0 0 0,0 1 0 0 0,0-1 0 0 0,0 0 0 0 0,1 0 0 0 0,0 0 0 0 0,0 0 0 0 0,3 1-207 0 0,5 6 178 0 0,-6-5-83 0 0,0-1 0 0 0,1 0 1 0 0,-1 0-1 0 0,1-1 1 0 0,1 0-96 0 0,21 15 106 0 0,-12-7-1238 0 0,-15-11-3885 0 0,-2-1-1705 0 0</inkml:trace>
  <inkml:trace contextRef="#ctx0" brushRef="#br0" timeOffset="133755.378">3871 803 8536 0 0,'0'0'249'0'0,"0"0"-1"0"0,7-6-5 0 0,8-10 4677 0 0,-15 15-4404 0 0,0 0-397 0 0,0 0 1 0 0,0 0-1 0 0,0 0 1 0 0,0 0-1 0 0,0 0 1 0 0,-1 0 0 0 0,1 0-1 0 0,0 0 1 0 0,-1 0-1 0 0,1 0 1 0 0,-1 0-1 0 0,1 0 1 0 0,-1 0 0 0 0,1 0-1 0 0,-1 0 1 0 0,0 0-1 0 0,1 0 1 0 0,-1 1-1 0 0,0-1 1 0 0,0 0-120 0 0,-21-11 908 0 0,12 8-456 0 0,4 3-187 0 0,-1-1-1 0 0,0 1 1 0 0,1 0-1 0 0,-1 1 1 0 0,0 0-1 0 0,-4 0-264 0 0,5 0 34 0 0,1 1 1 0 0,-1-1-1 0 0,0 1 0 0 0,0 1 1 0 0,0-1-1 0 0,1 1 0 0 0,-1 0 1 0 0,1 0-1 0 0,0 1 0 0 0,-2 0-34 0 0,-10 7 29 0 0,1 1 0 0 0,-6 5-29 0 0,4-3-12 0 0,13-10 12 0 0,1 1 0 0 0,-1 0 0 0 0,1 0 0 0 0,0 0 0 0 0,0 0 0 0 0,0 1 0 0 0,1-1 0 0 0,-1 1 0 0 0,1 0 0 0 0,1 0 0 0 0,-1 0 0 0 0,-1 4 0 0 0,3-8 0 0 0,1 1 0 0 0,0-1 0 0 0,-1 1 0 0 0,1-1 0 0 0,0 0 0 0 0,0 1 0 0 0,0-1 0 0 0,0 1 0 0 0,0-1 0 0 0,0 0 0 0 0,0 1 0 0 0,0-1 0 0 0,1 1 0 0 0,-1 2 0 0 0,1-1 29 0 0,-1-1 0 0 0,1 1 0 0 0,0-1-1 0 0,-1 0 1 0 0,1 1 0 0 0,0-1-1 0 0,1 0 1 0 0,-1 0 0 0 0,0 1 0 0 0,1-1-1 0 0,-1 0 1 0 0,1-1 0 0 0,-1 1 0 0 0,1 0-1 0 0,0 0 1 0 0,0-1 0 0 0,0 1-1 0 0,2 1-28 0 0,1 1 123 0 0,-2-1-43 0 0,1-1-1 0 0,-1 0 1 0 0,1 1-1 0 0,0-1 1 0 0,0-1-1 0 0,0 1 1 0 0,0-1-1 0 0,0 1 1 0 0,0-1-1 0 0,5 1-79 0 0,3 0 218 0 0,0-1 0 0 0,0 0-1 0 0,5-1-217 0 0,-8-1 67 0 0,1 0-1 0 0,-1-1 1 0 0,0 0-1 0 0,7-2-66 0 0,-4 0 44 0 0,7-2-579 0 0,0 0 0 0 0,6-5 535 0 0,-11 4-2229 0 0,-13 6-2653 0 0,-1 1-1438 0 0</inkml:trace>
  <inkml:trace contextRef="#ctx0" brushRef="#br0" timeOffset="77791.468">2767 1127 16008 0 0,'0'0'362'0'0,"0"0"47"0"0,0 0 30 0 0,4 6 94 0 0,-2-1-509 0 0,1 0 0 0 0,-1 0 0 0 0,0-1 0 0 0,0 2 0 0 0,0-1 0 0 0,-1 0 0 0 0,1 0-1 0 0,-1 3-23 0 0,4 45 817 0 0,-3-21 87 0 0,-1-16-422 0 0,-1-1 0 0 0,-1 1-1 0 0,0 1-481 0 0,-1 24 570 0 0,-1-8 151 0 0,-2-35-623 0 0,4 1-94 0 0,1 1 0 0 0,-1 0 0 0 0,0 0 0 0 0,1 0 0 0 0,-1 0 0 0 0,1-1 0 0 0,-1 1 0 0 0,1 0 0 0 0,-1-1 0 0 0,0 1 0 0 0,1 0 0 0 0,-1-1 0 0 0,1 1 0 0 0,0-1 0 0 0,-1 1 0 0 0,1-1 0 0 0,-1 1-4 0 0,0-4-21 0 0,1 0 0 0 0,0 0-1 0 0,0 0 1 0 0,0 0 0 0 0,0 0 0 0 0,1 0 0 0 0,-1 0 0 0 0,1 0 0 0 0,0 0 0 0 0,0 0 0 0 0,0 0 0 0 0,1 1 0 0 0,-1-1 0 0 0,1 0 0 0 0,0 1 21 0 0,9-24-442 0 0,-10 23 396 0 0,1 1-1 0 0,-1-1 1 0 0,1 1-1 0 0,0 0 0 0 0,0 0 1 0 0,0 0-1 0 0,1 0 0 0 0,-1 0 1 0 0,1 0 46 0 0,13-20-285 0 0,-14 20 271 0 0,0 0-1 0 0,0 0 1 0 0,1 0-1 0 0,-1 1 1 0 0,1-1 0 0 0,-1 1-1 0 0,1-1 1 0 0,0 1-1 0 0,0 0 1 0 0,0 0-1 0 0,0 0 1 0 0,0 0-1 0 0,0 1 1 0 0,0-1-1 0 0,1 1 1 0 0,-1 0-1 0 0,1 0 1 0 0,-1 0-1 0 0,1 0 1 0 0,-1 1-1 0 0,2-1 15 0 0,3 3 23 0 0,-5 0 13 0 0,0 0 0 0 0,0 0 0 0 0,0 0 0 0 0,0 0 0 0 0,0 0 0 0 0,-1 1 0 0 0,1-1 0 0 0,-1 1 0 0 0,0 0 0 0 0,1 0 0 0 0,-1 0 0 0 0,-1 0 0 0 0,1 0 1 0 0,0 1-37 0 0,16 21 214 0 0,-18-25-211 0 0,1 1 12 0 0,1 0 0 0 0,-1 0 0 0 0,0 0 0 0 0,0-1 0 0 0,0 1 0 0 0,0 0 0 0 0,-1 0 0 0 0,1 1 0 0 0,0-1 0 0 0,0 0 0 0 0,-1 0 0 0 0,1 0 0 0 0,0 0 0 0 0,-1 1 0 0 0,1-1 0 0 0,-1 0 0 0 0,0 1 0 0 0,1-1 0 0 0,-1 0 0 0 0,0 1 0 0 0,0-1 0 0 0,0 0 0 0 0,0 1 0 0 0,0-1 0 0 0,0 2-15 0 0,0-3 5 0 0,0 0 0 0 0,0 0 0 0 0,0 1 0 0 0,0-1 0 0 0,0 0 0 0 0,0 0 0 0 0,0 0 0 0 0,0 1 0 0 0,0-1-1 0 0,0 0 1 0 0,0 0 0 0 0,0 1 0 0 0,0-1 0 0 0,0 0 0 0 0,0 0 0 0 0,0 0 0 0 0,0 1 0 0 0,0-1 0 0 0,0 0 0 0 0,0 0 0 0 0,1 0-1 0 0,-1 1 1 0 0,0-1 0 0 0,0 0 0 0 0,0 0 0 0 0,0 0 0 0 0,0 0 0 0 0,1 1 0 0 0,-1-1 0 0 0,0 0 0 0 0,0 0 0 0 0,0 0-1 0 0,1 0 1 0 0,-1 0 0 0 0,0 0 0 0 0,0 0 0 0 0,0 0 0 0 0,1 1 0 0 0,-1-1-5 0 0,0 0 7 0 0,1 0 0 0 0,-1 0 0 0 0,0 0 1 0 0,1 0-1 0 0,-1 0 0 0 0,0 1 0 0 0,0-1 0 0 0,1 0 0 0 0,-1 0 1 0 0,0 0-1 0 0,0 1 0 0 0,1-1 0 0 0,-1 0 0 0 0,0 0 0 0 0,0 1 0 0 0,1-1 1 0 0,-1 0-1 0 0,0 1 0 0 0,0-1 0 0 0,0 0 0 0 0,0 1 0 0 0,0-1 1 0 0,1 0-1 0 0,-1 1 0 0 0,0-1 0 0 0,0 0 0 0 0,0 1 0 0 0,0-1-7 0 0,-1 4 120 0 0,1 0 0 0 0,-1 0 0 0 0,0 0 0 0 0,0 0 0 0 0,-1 0 0 0 0,1 0 0 0 0,-1 0 0 0 0,-2 3-120 0 0,-4-12 287 0 0,7 3-275 0 0,1-1 0 0 0,-1 1 0 0 0,1-1 0 0 0,0 1 1 0 0,-1-1-1 0 0,1 1 0 0 0,0-1 0 0 0,1 1 0 0 0,-1-3-12 0 0,1-4-37 0 0,-1 4-45 0 0,1 0 0 0 0,0 1 0 0 0,0-1 0 0 0,0 1 0 0 0,0-1 0 0 0,1 0 82 0 0,4-12-307 0 0,8-28-421 0 0,-12 40 655 0 0,0 0 0 0 0,0 0-1 0 0,0 1 1 0 0,1-1 0 0 0,0 0-1 0 0,0 1 1 0 0,2-3 73 0 0,-3 6-11 0 0,-2 0 15 0 0,1 1 0 0 0,-1-1-1 0 0,1 1 1 0 0,-1-1 0 0 0,1 1 0 0 0,-1 0 0 0 0,1-1 0 0 0,-1 1 0 0 0,1 0-1 0 0,0 0 1 0 0,-1-1 0 0 0,1 1 0 0 0,-1 0 0 0 0,1 0 0 0 0,0 0 0 0 0,-1 0-1 0 0,1 0 1 0 0,0 0 0 0 0,-1 0 0 0 0,1 0 0 0 0,0 0 0 0 0,-1 0 0 0 0,1 0-1 0 0,0 0 1 0 0,-1 0-4 0 0,4 1 55 0 0,-1 0 0 0 0,0 0-1 0 0,0 0 1 0 0,0 1 0 0 0,0-1 0 0 0,0 1-1 0 0,0 0 1 0 0,0-1 0 0 0,0 1-1 0 0,-1 1 1 0 0,1-1 0 0 0,-1 0 0 0 0,1 1-1 0 0,-1-1 1 0 0,0 1-55 0 0,6 5 207 0 0,-4-4-76 0 0,0-1 0 0 0,-1 1-1 0 0,0 0 1 0 0,3 4-131 0 0,5 7 197 0 0,29 37 619 0 0,-29-36-678 0 0,-8-12-89 0 0,0 0 0 0 0,0 0 0 0 0,0 0 0 0 0,1-1 0 0 0,-1 1 0 0 0,1-1 0 0 0,2 1-49 0 0,-4-2-41 0 0,0-1 1 0 0,0 0 0 0 0,0-1-1 0 0,0 1 1 0 0,0 0-1 0 0,0 0 1 0 0,0-1-1 0 0,1 0 1 0 0,-1 1 0 0 0,0-1-1 0 0,0 0 1 0 0,1 0-1 0 0,-1 0 1 0 0,0 0-1 0 0,0-1 1 0 0,0 1 0 0 0,1 0-1 0 0,-1-1 1 0 0,0 0-1 0 0,1 0 41 0 0,20-11-3507 0 0,-13 5-1017 0 0,5-1-2332 0 0</inkml:trace>
  <inkml:trace contextRef="#ctx0" brushRef="#br0" timeOffset="134169.655">3485 1135 7376 0 0,'0'0'216'0'0,"0"0"96"0"0,0 0 276 0 0,0 0 116 0 0,0 0 28 0 0,0 0-7 0 0,0 0-42 0 0,0 0-13 0 0,0 0-4 0 0,0 0-29 0 0,15 4 1283 0 0,-3-5-1283 0 0,0 0 0 0 0,0-1-1 0 0,-1 0 1 0 0,2-1-637 0 0,37-6 879 0 0,13 0-121 0 0,-39 4-36 0 0,23 0-722 0 0,70-9 744 0 0,-64 10-551 0 0,41 0 222 0 0,-81 4-346 0 0,28 2-164 0 0,-31-2 32 0 0,2 1-853 0 0,-4 1-3104 0 0,-7-1-2002 0 0</inkml:trace>
  <inkml:trace contextRef="#ctx0" brushRef="#br0" timeOffset="135086.862">3672 1402 9040 0 0,'0'0'266'0'0,"0"0"1"0"0,0 0-90 0 0,0 0 255 0 0,0 0 134 0 0,4-15 4531 0 0,-4 14-5015 0 0,1 0 0 0 0,-1 0 1 0 0,1 0-1 0 0,0 0 0 0 0,-1 0 1 0 0,1 0-1 0 0,0 0 0 0 0,0 0 1 0 0,0 1-1 0 0,-1-1 0 0 0,1 0 1 0 0,0 0-1 0 0,0 1 0 0 0,0-1 1 0 0,0 1-1 0 0,0-1 0 0 0,0 1 1 0 0,1-1-1 0 0,-1 1 0 0 0,0 0 1 0 0,0 0-1 0 0,0-1 0 0 0,0 1 1 0 0,0 0-1 0 0,1 0 0 0 0,-1 0 1 0 0,0 0-1 0 0,1 0-82 0 0,3 1 86 0 0,0-1 1 0 0,0 1-1 0 0,-1 0 1 0 0,1 1-1 0 0,0-1 1 0 0,0 1-87 0 0,-4-2 18 0 0,0 1 0 0 0,0-1-1 0 0,-1 0 1 0 0,1 1 0 0 0,0-1 0 0 0,0 0 0 0 0,-1 1 0 0 0,1-1 0 0 0,0 1 0 0 0,-1-1 0 0 0,1 1-1 0 0,0 0 1 0 0,-1-1 0 0 0,1 1-18 0 0,12 13 207 0 0,-8-10-164 0 0,-3-3-36 0 0,0 1 0 0 0,0 0 0 0 0,0 0 0 0 0,-1 0 0 0 0,1 0 0 0 0,-1 0 0 0 0,1 0 0 0 0,-1 0 0 0 0,0 1 0 0 0,0-1 0 0 0,0 0 0 0 0,1 3-7 0 0,7 25 152 0 0,-8-26-117 0 0,0 1 0 0 0,-1-1 1 0 0,0 1-1 0 0,0-1 0 0 0,0 1 1 0 0,-1 0-1 0 0,0-1 1 0 0,-1 5-36 0 0,0 3 95 0 0,1-7-50 0 0,-1-1-1 0 0,0 1 1 0 0,0 0-1 0 0,-1-1 1 0 0,1 1-1 0 0,-1-1 1 0 0,-3 4-45 0 0,0 0 67 0 0,6-8-52 0 0,-2 3 13 0 0,1-1 1 0 0,-1 0-1 0 0,0 0 1 0 0,0 1-1 0 0,0-1 1 0 0,0 0-1 0 0,0 0 1 0 0,-1-1-29 0 0,3-1 69 0 0,0 0 19 0 0,1-1-81 0 0,1-1 1 0 0,-1 1-1 0 0,1-1 0 0 0,-1 1 0 0 0,1 0 1 0 0,0-1-1 0 0,0 1 0 0 0,-1 0 0 0 0,1 0 1 0 0,1 0-8 0 0,6-4 50 0 0,-7 3-33 0 0,1 1 0 0 0,-1-1 1 0 0,1 1-1 0 0,0 0 1 0 0,-1 0-1 0 0,1 0 0 0 0,3-1-17 0 0,17-7 128 0 0,20-16 117 0 0,-38 21-177 0 0,1 0-1 0 0,-1 0 0 0 0,0-1 0 0 0,-1 1 0 0 0,1-1 1 0 0,-1-1-68 0 0,3-1 128 0 0,-4 3-53 0 0,0 0 0 0 0,0 0 0 0 0,0 0 0 0 0,-1-1 0 0 0,0 1 0 0 0,0-1 0 0 0,0 0 0 0 0,0 1 0 0 0,0-1 0 0 0,-1 0 0 0 0,0 0 0 0 0,0 0 0 0 0,-1 0 0 0 0,1-1 0 0 0,-1 1-1 0 0,0 0 1 0 0,0 0 0 0 0,-1 0 0 0 0,0-4-75 0 0,-2-11 174 0 0,-1 1-1 0 0,0-1 0 0 0,-3-1-173 0 0,5 17-1190 0 0,1 4 820 0 0,1-1 0 0 0,-1 0 0 0 0,1 1-1 0 0,-1-1 1 0 0,1 1 0 0 0,-1-1 0 0 0,1 0 0 0 0,0 1 0 0 0,-1-1 0 0 0,1 0 0 0 0,0 1 0 0 0,0-1 0 0 0,-1 0-1 0 0,1 0 1 0 0,0 1 0 0 0,0-1 0 0 0,0 0 0 0 0,0 0 0 0 0,0 1 370 0 0,0 0-6657 0 0</inkml:trace>
  <inkml:trace contextRef="#ctx0" brushRef="#br0" timeOffset="143126.55">3887 1585 6248 0 0,'0'0'133'0'0,"0"0"23"0"0,0 0 15 0 0,1-2 1252 0 0,0 0 1 0 0,0 0-1 0 0,0-1 1 0 0,0 1-1 0 0,0 0 1 0 0,1 0-1 0 0,-1 1 0 0 0,1-2-1423 0 0,-1 4 37 0 0,0-1-1 0 0,0 1 1 0 0,1 0-1 0 0,-1 0 1 0 0,0 0-1 0 0,-1 0 0 0 0,1 0 1 0 0,0 0-1 0 0,0 0 1 0 0,0 0-1 0 0,-1 0 0 0 0,1 0 1 0 0,0 1-1 0 0,-1-1 1 0 0,1 0-1 0 0,-1 0 1 0 0,0 1-1 0 0,1-1 0 0 0,-1 0 1 0 0,0 2-37 0 0,4 30 266 0 0,-3-29-243 0 0,-2-1-1 0 0,1 1 0 0 0,0-1 1 0 0,-1 1-1 0 0,1-1 1 0 0,-2 3-23 0 0,0 15 116 0 0,2-13-26 0 0,2 4 8 0 0,-2-10-104 0 0,7 14 64 0 0,3 8 214 0 0,-10-22-187 0 0,0-2-14 0 0,0 0 2 0 0,0 0 8 0 0,0 0-13 0 0,0 0-4 0 0,1 1-10 0 0,0 3-33 0 0,0-3 38 0 0,-1-1 31 0 0,15 2 277 0 0,-13-2-351 0 0,0 1 0 0 0,0-1 0 0 0,0 0 0 0 0,0 1 1 0 0,0-1-1 0 0,0 0 0 0 0,0 0 0 0 0,0-1 0 0 0,0 1 0 0 0,0 0 0 0 0,2-1-16 0 0,11-3 189 0 0,1 1 0 0 0,0 1 0 0 0,0 0 0 0 0,0 2-1 0 0,7-1-188 0 0,-3 5 144 0 0,-19-4-143 0 0,19 3 41 0 0,-14-1-10 0 0,22 3-1999 0 0,-22-5 875 0 0</inkml:trace>
  <inkml:trace contextRef="#ctx0" brushRef="#br2" timeOffset="185153.478">4689 906 9216 0 0,'0'0'208'0'0,"0"0"33"0"0,-1-1 14 0 0,0 1-111 0 0,1-1 1 0 0,-1 1 0 0 0,0-1-1 0 0,0 1 1 0 0,0-1 0 0 0,0 1 0 0 0,0 0-1 0 0,0-1 1 0 0,0 1 0 0 0,0 0-1 0 0,1 0 1 0 0,-1 0 0 0 0,0 0-1 0 0,0-1 1 0 0,0 2 0 0 0,0-1-1 0 0,-1 0-144 0 0,-1 0 7068 0 0,8 1-6950 0 0,0 1 0 0 0,0-1 0 0 0,0 0 0 0 0,0 0-1 0 0,1 0 1 0 0,-1-1 0 0 0,0 0 0 0 0,0 0 0 0 0,1 0 0 0 0,-1 0-1 0 0,4-2-117 0 0,57-4 374 0 0,-17 0-230 0 0,0 2-144 0 0,-13 1 10 0 0,-21 2 23 0 0,0 1 0 0 0,0 1 0 0 0,6 1-33 0 0,23 1 24 0 0,-13 0-92 0 0,-26-2 32 0 0,1 0-1 0 0,-1 0 0 0 0,0-1 0 0 0,0 0 0 0 0,1 0 1 0 0,-1 0-1 0 0,0-1 0 0 0,1 0 0 0 0,2 0 37 0 0,-8 1-7 0 0,0 0-1 0 0,0 0 0 0 0,0 0 1 0 0,1-1-1 0 0,-1 1 0 0 0,0 0 1 0 0,0 0-1 0 0,0 0 0 0 0,1 0 1 0 0,-1 0-1 0 0,0 0 0 0 0,0 1 1 0 0,0-1-1 0 0,1 0 0 0 0,-1 0 0 0 0,0 0 1 0 0,0 0-1 0 0,0 0 0 0 0,1 0 1 0 0,-1 0-1 0 0,0 0 0 0 0,0 0 1 0 0,0 0-1 0 0,0 1 0 0 0,1-1 1 0 0,-1 0-1 0 0,0 0 0 0 0,0 0 1 0 0,0 0-1 0 0,0 1 8 0 0,1-1-5177 0 0,-7 3 3757 0 0</inkml:trace>
  <inkml:trace contextRef="#ctx0" brushRef="#br2" timeOffset="185464.668">4579 1055 10712 0 0,'2'-1'324'0'0,"0"1"0"0"0,0 0 0 0 0,0-1 0 0 0,0 1 0 0 0,0-1 0 0 0,-1 0 0 0 0,1 0 0 0 0,0 1 1 0 0,1-2-325 0 0,12-5 1731 0 0,32-4 308 0 0,-22 7-1308 0 0,112-12 1218 0 0,-90 10-1892 0 0,-33 4-214 0 0,1 0 0 0 0,-1 1-1 0 0,1 0 1 0 0,0 1 0 0 0,2 1 157 0 0,-4-3-564 0 0,0-1-3344 0 0,-7 3 2422 0 0</inkml:trace>
  <inkml:trace contextRef="#ctx0" brushRef="#br2" timeOffset="185844.226">4876 756 11000 0 0,'-5'-3'267'0'0,"1"0"0"0"0,-1 0 0 0 0,0 0 0 0 0,0 0 0 0 0,0 1 0 0 0,-3-1-267 0 0,9 7 3115 0 0,8 9-2532 0 0,16 12-620 0 0,3-4 164 0 0,-12-8-36 0 0,0-1 1 0 0,13 6-92 0 0,43 23 10 0 0,-36-23 198 0 0,25 17-208 0 0,-42-13 342 0 0,-32-5-26 0 0,8-12-216 0 0,-1 1 1 0 0,0-1 0 0 0,0-1-1 0 0,0 1 1 0 0,0-1 0 0 0,-1 0-1 0 0,0 0 1 0 0,-2 0-101 0 0,8-3 9 0 0,-24 11 207 0 0,-24 14 99 0 0,-6-1-315 0 0,40-20 42 0 0,11-4-40 0 0,0 1 1 0 0,0-1-1 0 0,0 1 0 0 0,0 0 0 0 0,-1 1-2 0 0,-41 22-92 0 0,36-17-1034 0 0,10-7-97 0 0,0-1-2863 0 0,0 0-1226 0 0</inkml:trace>
  <inkml:trace contextRef="#ctx0" brushRef="#br2" timeOffset="186741.555">5425 761 10968 0 0,'0'0'248'0'0,"0"0"34"0"0,0 0 21 0 0,0 0-34 0 0,0 0-79 0 0,0 0 311 0 0,0 0 156 0 0,11 1 2631 0 0,-8 2-3121 0 0,1 1 1 0 0,-1 0-1 0 0,0 0 0 0 0,0 0 0 0 0,0 1 0 0 0,-1-1 0 0 0,0 1 1 0 0,1-1-1 0 0,-1 1 0 0 0,-1 0 0 0 0,1 0 0 0 0,-1 0 0 0 0,1 3-167 0 0,-1-4 77 0 0,0 1 0 0 0,0-1-1 0 0,0 0 1 0 0,1 0-1 0 0,1 3-76 0 0,-2-4 38 0 0,1 0-1 0 0,-1 0 0 0 0,0 0 0 0 0,0 1 0 0 0,0-1 0 0 0,0 1 0 0 0,-1-1 0 0 0,1 2-37 0 0,0 15 210 0 0,-1-16-113 0 0,1 0 0 0 0,-1 0 1 0 0,0 0-1 0 0,0 0 0 0 0,0-1 1 0 0,-1 1-1 0 0,0 0 0 0 0,1 0 1 0 0,-1 0-1 0 0,-1 2-97 0 0,1-5 65 0 0,1-1-1 0 0,0 0 0 0 0,-6-4 310 0 0,5-1-371 0 0,0-1 1 0 0,0 1-1 0 0,1-1 0 0 0,-1 1 1 0 0,1-1-1 0 0,0 1 1 0 0,1-1-1 0 0,0 1 0 0 0,0-1 1 0 0,0 0-4 0 0,0 0 30 0 0,0 3-22 0 0,-1 1 0 0 0,1-1 0 0 0,0 1-1 0 0,0-1 1 0 0,0 1 0 0 0,0 0 0 0 0,1 0 0 0 0,-1 0 0 0 0,1-1-8 0 0,8-15 3 0 0,-7 13-14 0 0,-1-1 0 0 0,1 1 0 0 0,0 0-1 0 0,1 0 1 0 0,-1 0 0 0 0,1 0 0 0 0,0 0-1 0 0,0 1 1 0 0,0 0 0 0 0,1 0 0 0 0,-1 0 0 0 0,2 0 11 0 0,-3 1-4 0 0,1 1 0 0 0,0-1 0 0 0,0 1 0 0 0,0 0 0 0 0,0 0 1 0 0,0 1-1 0 0,0-1 0 0 0,0 1 0 0 0,0 0 0 0 0,1 0 0 0 0,-1 0 1 0 0,1 0-1 0 0,-1 1 0 0 0,0 0 0 0 0,1 0 0 0 0,-1 0 0 0 0,2 0 4 0 0,1 2-5 0 0,-4-2 1 0 0,0 0 0 0 0,0 1 0 0 0,0 0 0 0 0,0 0 0 0 0,0 0 0 0 0,0 0 0 0 0,0 0 1 0 0,0 1-1 0 0,-1-1 0 0 0,1 1 0 0 0,0 0 0 0 0,-1 0 0 0 0,1 0 0 0 0,-1 0 0 0 0,2 1 4 0 0,-1 1 0 0 0,0 0 0 0 0,0 0 0 0 0,-1 0 0 0 0,1 0 0 0 0,-1 1 0 0 0,0-1 0 0 0,0 1 0 0 0,0-1 0 0 0,-1 1 0 0 0,0 0 0 0 0,0-1 0 0 0,0 1 0 0 0,0 0 0 0 0,-1 0 0 0 0,0 0 0 0 0,0-1 0 0 0,0 1 0 0 0,0 0 0 0 0,-1 0 0 0 0,0 1 0 0 0,-2 19 11 0 0,3-24-5 0 0,0 0 0 0 0,0 0-1 0 0,0-1 1 0 0,-1 1 0 0 0,1 0 0 0 0,0 0 0 0 0,0-1-1 0 0,0 1 1 0 0,0 0 0 0 0,0 0 0 0 0,1-1-1 0 0,-1 1 1 0 0,0 0 0 0 0,0 0 0 0 0,0-1 0 0 0,1 1-1 0 0,-1 0 1 0 0,0-1 0 0 0,1 1 0 0 0,-1 0 0 0 0,1-1-1 0 0,-1 1-5 0 0,0-1 2 0 0,1 1 0 0 0,-1-1 1 0 0,0 0-1 0 0,0 1 0 0 0,0-1 0 0 0,1 0 0 0 0,-1 0 0 0 0,0 1 0 0 0,0-1 0 0 0,0 0 0 0 0,0 1 0 0 0,0-1 0 0 0,0 0 0 0 0,1 1 0 0 0,-1-1 0 0 0,0 1 0 0 0,0-1 0 0 0,0 0 0 0 0,0 1 0 0 0,0-1 0 0 0,-1 0 1 0 0,1 1-1 0 0,0-1 0 0 0,0 0 0 0 0,0 1-2 0 0,-1 0 5 0 0,1-1-4 0 0,0 0 1 0 0,0 1-1 0 0,-1-1 0 0 0,1 0 0 0 0,0 1 0 0 0,0-1 0 0 0,0 0 1 0 0,-1 1-1 0 0,1-1 0 0 0,0 0 0 0 0,0 1 0 0 0,0-1 1 0 0,0 0-1 0 0,0 1 0 0 0,0-1 0 0 0,0 0 0 0 0,0 1 1 0 0,0-1-1 0 0,0 1 0 0 0,0-1 0 0 0,0 0 0 0 0,0 1 0 0 0,0-1 1 0 0,0 0-1 0 0,0 1 0 0 0,0-1 0 0 0,1 0 0 0 0,-1 1 1 0 0,0-1-1 0 0,0 0 0 0 0,0 1 0 0 0,0-1 0 0 0,1 0 0 0 0,-1 1 1 0 0,0-1-1 0 0,0 0 0 0 0,1 0 0 0 0,-1 1 0 0 0,0-1 1 0 0,1 0-1 0 0,-1 0 0 0 0,0 0 0 0 0,1 0 0 0 0,-1 1 1 0 0,0-1-1 0 0,1 0-1 0 0,0 1-70 0 0,-1-1 2 0 0,0 0-81 0 0,0 0-359 0 0,0 0-159 0 0,0 0-1211 0 0,0 0-4719 0 0</inkml:trace>
  <inkml:trace contextRef="#ctx0" brushRef="#br2" timeOffset="187282.485">5843 705 10768 0 0,'0'0'241'0'0,"8"-4"596"0"0,-7 4-830 0 0,-1 0-1 0 0,1 0 1 0 0,0 0 0 0 0,0 0-1 0 0,-1 0 1 0 0,1-1-1 0 0,0 1 1 0 0,0 0 0 0 0,-1 0-1 0 0,1 0 1 0 0,0-1-1 0 0,0 1 1 0 0,-1 0 0 0 0,1-1-1 0 0,0 1 1 0 0,-1-1-1 0 0,1 1 1 0 0,-1-1 0 0 0,1 1-1 0 0,0-1-6 0 0,8-5 327 0 0,-6 5-230 0 0,1-1 226 0 0,1 1 0 0 0,0-1 0 0 0,0 1 0 0 0,0 0 0 0 0,0 1 0 0 0,0-1 0 0 0,0 1 1 0 0,0 0-1 0 0,0 0 0 0 0,2 1-323 0 0,5 0 403 0 0,-9 0-307 0 0,1-1 0 0 0,0 1 1 0 0,-1 0-1 0 0,1 0 0 0 0,-1 0 0 0 0,1 0 0 0 0,-1 1 1 0 0,0-1-1 0 0,1 1 0 0 0,-1 0 0 0 0,0 0-96 0 0,3 3 90 0 0,0-1-1 0 0,0 1 1 0 0,0 0-1 0 0,-1 0 1 0 0,0 1-1 0 0,0 0 1 0 0,-1 0-1 0 0,4 5-89 0 0,-6-8 19 0 0,0 1-1 0 0,-1-1 0 0 0,1 1 0 0 0,-1-1 0 0 0,0 1 1 0 0,0 0-1 0 0,0 0 0 0 0,-1-1 0 0 0,1 1 0 0 0,-1 0 1 0 0,0 0-1 0 0,0 0 0 0 0,0-1 0 0 0,0 1 1 0 0,-1 0-1 0 0,0 0 0 0 0,0-1 0 0 0,0 3-18 0 0,-3 7 99 0 0,-1 0 0 0 0,-4 8-99 0 0,7-17 20 0 0,0-1 0 0 0,0 1 0 0 0,0-1 0 0 0,-1 1 0 0 0,1-1 0 0 0,-1 0 0 0 0,0 0 0 0 0,0 0 1 0 0,0 0-1 0 0,0 0 0 0 0,-1 0-20 0 0,4-3 3 0 0,-1 0 0 0 0,1 0-1 0 0,-1 0 1 0 0,1 1 0 0 0,0-1 0 0 0,-1 0 0 0 0,1 0 0 0 0,0 0 0 0 0,-1 1 0 0 0,1-1 0 0 0,0 0-1 0 0,-1 1 1 0 0,1-1 0 0 0,0 0 0 0 0,0 1 0 0 0,0-1 0 0 0,-1 0 0 0 0,1 1 0 0 0,0-1 0 0 0,0 1-1 0 0,0-1 1 0 0,0 0 0 0 0,-1 1 0 0 0,1-1 0 0 0,0 1 0 0 0,0-1 0 0 0,0 1 0 0 0,0-1 0 0 0,0 0-1 0 0,0 1-2 0 0,0 1 59 0 0,0-2 9 0 0,0 0 8 0 0,8-4 8 0 0,28-17 235 0 0,9-8-319 0 0,-33 20 126 0 0,0 0 0 0 0,-1-1 0 0 0,0 0 0 0 0,-1-1 0 0 0,5-6-126 0 0,-9 9 85 0 0,2-1 120 0 0,-1-1 0 0 0,1 0 0 0 0,-2-1 1 0 0,6-10-206 0 0,-6 8 224 0 0,11-29 404 0 0,-16 38-574 0 0,0 0-1 0 0,0 0 1 0 0,-1 1 0 0 0,1-1-1 0 0,-1 0 1 0 0,0 0 0 0 0,0 0 0 0 0,0 0-1 0 0,-1 0 1 0 0,0-1-54 0 0,1 1 25 0 0,-1 1-1 0 0,-1-1 1 0 0,1 0-1 0 0,-1 1 1 0 0,1-1 0 0 0,-1 1-1 0 0,0-1 1 0 0,0 1-1 0 0,0 0 1 0 0,-1-1 0 0 0,0 1-25 0 0,2 2-88 0 0,-13-5-157 0 0,10 4-5330 0 0,4 2-570 0 0</inkml:trace>
  <inkml:trace contextRef="#ctx0" brushRef="#br2" timeOffset="187962.368">6223 845 7488 0 0,'0'0'14'0'0,"-1"0"-1"0"0,1 0 1 0 0,0-1 0 0 0,-1 1 0 0 0,1 0 0 0 0,-1 0 0 0 0,1 0-1 0 0,0-1 1 0 0,-1 1 0 0 0,1 0 0 0 0,0 0 0 0 0,-1-1 0 0 0,1 1-1 0 0,0 0 1 0 0,-1 0 0 0 0,1-1 0 0 0,0 1 0 0 0,0-1 0 0 0,-1 1-1 0 0,1 0 1 0 0,0-1 0 0 0,0 1 0 0 0,0-1-14 0 0,7-2-22 0 0,-5 3 217 0 0,-1-1-1 0 0,1 1 1 0 0,-1-1 0 0 0,1 1 0 0 0,-1-1 0 0 0,1 0-1 0 0,-1 1 1 0 0,1-1 0 0 0,-1 0 0 0 0,0 0-195 0 0,0 0 261 0 0,0 1 1 0 0,-1 0-1 0 0,1 0 1 0 0,0 0 0 0 0,-1 0-1 0 0,1 0 1 0 0,0 0-1 0 0,-1 0 1 0 0,1 0-1 0 0,0 0 1 0 0,-1 0 0 0 0,1 0-1 0 0,0 0 1 0 0,-1 1-1 0 0,1-1 1 0 0,-1 0-1 0 0,1 0 1 0 0,0 1-1 0 0,-1-1 1 0 0,1 0 0 0 0,-1 1-1 0 0,1-1-261 0 0,-1 1 267 0 0,1-1-212 0 0,0 1 0 0 0,-1-1 0 0 0,0 1 0 0 0,1-1 0 0 0,-1 1 0 0 0,1-1 0 0 0,-1 1 0 0 0,1-1 0 0 0,-1 1 0 0 0,0-1 0 0 0,1 1 0 0 0,-1-1 0 0 0,0 1 0 0 0,0 0 0 0 0,0-1 0 0 0,1 1-1 0 0,-1 0-54 0 0,1 6 334 0 0,2 1-87 0 0,-1 1-1 0 0,0 0 1 0 0,-1 0-1 0 0,0 0-246 0 0,-1-2 63 0 0,-1-1 0 0 0,1 1 1 0 0,-1 0-1 0 0,0-1 0 0 0,-1 1 0 0 0,1 0 0 0 0,-1-1 0 0 0,-1 0 0 0 0,1 1 0 0 0,-1-1 0 0 0,0 0 0 0 0,0 0 0 0 0,-1-1 0 0 0,0 1 0 0 0,0 0-63 0 0,3-5 28 0 0,0 1 0 0 0,1 0 0 0 0,-1 0 0 0 0,1-1 0 0 0,-1 1 0 0 0,1 0 1 0 0,0 0-1 0 0,0 0 0 0 0,0 1-28 0 0,-2 9 45 0 0,1-10-32 0 0,1 0-1 0 0,-1 0 1 0 0,1-1-1 0 0,0 1 1 0 0,0 0 0 0 0,0 0-1 0 0,0 0 1 0 0,0 0-1 0 0,0 0 1 0 0,1 1-13 0 0,-1 5 65 0 0,0-7-23 0 0,1 1 0 0 0,-1-1-1 0 0,0 0 1 0 0,0 1 0 0 0,1-1 0 0 0,-1 0 0 0 0,1 1-1 0 0,-1-1 1 0 0,1 0 0 0 0,0 0 0 0 0,-1 0 0 0 0,1 1-1 0 0,0-1 1 0 0,0 0 0 0 0,0 0 0 0 0,0 0 0 0 0,0 0-1 0 0,0 0 1 0 0,0 0-42 0 0,1 1 118 0 0,-2-2 25 0 0,0 0 7 0 0,2 0 2 0 0,8 3 280 0 0,0-1 0 0 0,1-1 0 0 0,5 1-432 0 0,-5 0 352 0 0,-10-2-341 0 0,-1 0-1 0 0,1 0 1 0 0,-1 0-1 0 0,1 0 1 0 0,0 0-1 0 0,-1 0 1 0 0,1 0-1 0 0,-1 0 1 0 0,1 0-1 0 0,0 0 1 0 0,-1 0 0 0 0,1 0-1 0 0,-1 0 1 0 0,1 0-1 0 0,-1 0 1 0 0,1-1-1 0 0,0 1 1 0 0,-1 0-1 0 0,1 0-10 0 0,0-1 123 0 0,39 7 394 0 0,-23-6-456 0 0,5 0-53 0 0,-1 0 1 0 0,0-2 0 0 0,7-1-9 0 0,-15 0-840 0 0,0 0 0 0 0,11-4 840 0 0,7-8-4303 0 0,-27 12 2832 0 0</inkml:trace>
  <inkml:trace contextRef="#ctx0" brushRef="#br2" timeOffset="188294.511">6573 661 13824 0 0,'18'0'314'0'0,"-14"0"46"0"0,-4 0 22 0 0,1 0-50 0 0,40-7 1969 0 0,-12 4-803 0 0,-13 3-1067 0 0,10-2-130 0 0,-1 2 0 0 0,0 2-1 0 0,0 0 1 0 0,0 1 0 0 0,13 4-301 0 0,-36-6-223 0 0,6 2-5699 0 0,-7-3-447 0 0</inkml:trace>
  <inkml:trace contextRef="#ctx0" brushRef="#br2" timeOffset="188582.639">6607 770 9280 0 0,'-20'0'268'0'0,"16"0"4"0"0,16 8-164 0 0,-2-5 593 0 0,0 0 0 0 0,1-1 0 0 0,-1 0 0 0 0,1 0 0 0 0,-1-1-1 0 0,1 0 1 0 0,0-1 0 0 0,-1-1 0 0 0,6 0-701 0 0,14 0 981 0 0,67-4-47 0 0,-81 4-1700 0 0,-1-2-3407 0 0,1 1-1503 0 0</inkml:trace>
  <inkml:trace contextRef="#ctx0" brushRef="#br2" timeOffset="189030.035">7145 267 12672 0 0,'5'0'51'0'0,"4"0"134"0"0,-1 0 0 0 0,1 1 0 0 0,-1-1 0 0 0,1 2 0 0 0,3 0-185 0 0,-10-1 42 0 0,0-1 1 0 0,0 1-1 0 0,0 0 1 0 0,0 0-1 0 0,0 0 1 0 0,0 0-1 0 0,0 0 1 0 0,0 1-1 0 0,0-1 1 0 0,0 0-1 0 0,-1 1 1 0 0,1-1-1 0 0,0 1 1 0 0,-1 0-1 0 0,0 0 0 0 0,1-1 1 0 0,-1 1-1 0 0,0 0 1 0 0,0 0-1 0 0,0 0 1 0 0,0 0-1 0 0,0 0 1 0 0,0 1-43 0 0,1 7 555 0 0,0 0 1 0 0,-1 0-1 0 0,1 4-555 0 0,3 24 1456 0 0,-4-34-1284 0 0,-1 0 0 0 0,0 1 0 0 0,0-1-1 0 0,0 1 1 0 0,0-1 0 0 0,-2 5-172 0 0,1 3 207 0 0,-10 26 262 0 0,6-33-406 0 0,5-4-45 0 0,-1-1 0 0 0,1 0-1 0 0,-1 1 1 0 0,0-1 0 0 0,1 1 0 0 0,-1-1 0 0 0,1 1 0 0 0,-1-1 0 0 0,1 1-1 0 0,0-1 1 0 0,-1 1 0 0 0,1 0 0 0 0,0-1 0 0 0,-1 1 0 0 0,1-1-1 0 0,0 1 1 0 0,-1 0 0 0 0,1 0-18 0 0,0 0 88 0 0,0-18-7 0 0,1 14-81 0 0,0 1 0 0 0,0-1 0 0 0,0 0-1 0 0,0 1 1 0 0,0-1 0 0 0,1 1-1 0 0,-1-1 1 0 0,2 0 0 0 0,6-14-64 0 0,-7 12 51 0 0,0 0 0 0 0,1 0 1 0 0,0 0-1 0 0,0 0 0 0 0,0 0 0 0 0,0 1 1 0 0,1 0-1 0 0,0-1 0 0 0,-1 1 0 0 0,2 1 1 0 0,-1-1-1 0 0,0 0 0 0 0,1 1 0 0 0,0 0 1 0 0,-1 0-1 0 0,1 0 0 0 0,0 1 0 0 0,2-1 13 0 0,-5 3 8 0 0,0-1-1 0 0,0 1 0 0 0,0 0 0 0 0,-1 0 1 0 0,1 0-1 0 0,0 0 0 0 0,0 0 1 0 0,0 0-1 0 0,0 0 0 0 0,0 1 0 0 0,-1-1 1 0 0,1 1-1 0 0,0-1 0 0 0,0 1 0 0 0,0 0 1 0 0,-1-1-1 0 0,1 1 0 0 0,-1 0 1 0 0,1 0-1 0 0,0 0 0 0 0,-1 1 0 0 0,1 0-7 0 0,1 0 48 0 0,-1 1-1 0 0,0 0 1 0 0,0 0-1 0 0,0 0 1 0 0,0 1-1 0 0,-1-1 1 0 0,1 0-1 0 0,-1 1 1 0 0,0-1-1 0 0,0 1 1 0 0,0-1-1 0 0,0 1 1 0 0,0 1-48 0 0,2 8 126 0 0,-3-12-62 0 0,0 11 134 0 0,0-10-113 0 0,0-2-16 0 0,0 0-5 0 0,0 0 0 0 0,0 0 0 0 0,-2-22 160 0 0,2 18-227 0 0,1 0-1 0 0,-1 0 1 0 0,1 1 0 0 0,0-1-1 0 0,0 0 1 0 0,1 1-1 0 0,-1-1 1 0 0,1 1-1 0 0,-1-1 1 0 0,1 1-1 0 0,0 0 1 0 0,1-1 0 0 0,-1 1-1 0 0,0 0 1 0 0,1 1-1 0 0,0-1 1 0 0,0 0-1 0 0,0 1 1 0 0,0-1-1 0 0,0 1 1 0 0,0 0 0 0 0,0 0-1 0 0,1 0 1 0 0,-1 1-1 0 0,1-1 1 0 0,-1 1-1 0 0,1 0 1 0 0,0 0-1 0 0,0 0 4 0 0,4-1-48 0 0,-6 1 47 0 0,0 1 0 0 0,0-1 0 0 0,0 1 1 0 0,-1 0-1 0 0,1 0 0 0 0,0 0 0 0 0,0 0 1 0 0,0 0-1 0 0,0 0 0 0 0,0 0 0 0 0,-1 0 1 0 0,1 1-1 0 0,0-1 0 0 0,0 1 0 0 0,0 0 1 0 0,2 0 0 0 0,-1 0 0 0 0,0 1 0 0 0,1-1 0 0 0,-1 1 0 0 0,0 0 0 0 0,1 0 0 0 0,-1 0 0 0 0,0 0 0 0 0,-1 1 0 0 0,1-1 0 0 0,0 1 0 0 0,0 0 0 0 0,10 10 0 0 0,-12-12 0 0 0,1 0 0 0 0,0 1 0 0 0,-1-1 0 0 0,1 1 0 0 0,-1 0 0 0 0,1-1 0 0 0,-1 1 0 0 0,0 0 0 0 0,0 0 0 0 0,0 0 0 0 0,0 0 0 0 0,1 1 0 0 0,0 1-62 0 0,0 1 0 0 0,0-1 0 0 0,1 0 0 0 0,-1 0-1 0 0,1 0 1 0 0,0-1 0 0 0,0 1 0 0 0,1 0 62 0 0,6 7-5637 0 0,-4-5-876 0 0</inkml:trace>
  <inkml:trace contextRef="#ctx0" brushRef="#br2" timeOffset="189331.008">7887 340 13880 0 0,'0'0'314'0'0,"0"0"46"0"0,-1 1 22 0 0,-39 28 151 0 0,-8 6 328 0 0,44-31-612 0 0,-1 0 0 0 0,1 0-1 0 0,-1 1 1 0 0,2-1 0 0 0,-1 1-1 0 0,0 0 1 0 0,1 1-1 0 0,0-1-248 0 0,2-3 94 0 0,0 0 0 0 0,1 0 0 0 0,-1 0 0 0 0,1 0-1 0 0,-1 0 1 0 0,1 0 0 0 0,0 0 0 0 0,0 0-1 0 0,0 0 1 0 0,0 1 0 0 0,0-1 0 0 0,0 0 0 0 0,1 0-1 0 0,-1 0 1 0 0,1 1-94 0 0,-1-2 241 0 0,11 9 462 0 0,-8-8-629 0 0,0 1 1 0 0,0-1-1 0 0,1 0 0 0 0,-1 0 1 0 0,1-1-1 0 0,0 1 0 0 0,-1-1 0 0 0,1 1 1 0 0,0-1-1 0 0,0 0 0 0 0,0-1 1 0 0,0 1-1 0 0,1-1-74 0 0,12 1 64 0 0,1 0-1 0 0,9-2-63 0 0,2 0 68 0 0,1 0-812 0 0,27-5 744 0 0,-40 6-2286 0 0,-15 1-28 0 0,-2-1-3845 0 0</inkml:trace>
  <inkml:trace contextRef="#ctx0" brushRef="#br2" timeOffset="189674.112">7057 770 11376 0 0,'88'0'1301'0'0,"-86"0"-985"0"0,1-1 101 0 0,20-6 734 0 0,1 2-1 0 0,0 1 1 0 0,15-1-1151 0 0,-2 0 793 0 0,50-3 1114 0 0,-24 4-902 0 0,148-10 524 0 0,-152 12-1442 0 0,-17 0-451 0 0,0 3 0 0 0,34 4 364 0 0,-70-5-1045 0 0,1 1-4165 0 0,2 2-1334 0 0</inkml:trace>
  <inkml:trace contextRef="#ctx0" brushRef="#br2" timeOffset="190097.613">7160 1027 11864 0 0,'0'0'266'0'0,"8"-2"366"0"0,22-3-435 0 0,-19 3 386 0 0,1 0 1 0 0,0 0-1 0 0,-1 1 1 0 0,1 1-1 0 0,0 0 1 0 0,0 0-1 0 0,-1 1 1 0 0,1 1-1 0 0,4 1-583 0 0,-16-3 11 0 0,5 1 202 0 0,0 0 0 0 0,-1 1 1 0 0,1 0-1 0 0,-1-1 0 0 0,1 1 0 0 0,2 2-213 0 0,-6-3 13 0 0,-1-1 0 0 0,1 1 0 0 0,0 0 0 0 0,0 0 0 0 0,0-1 0 0 0,-1 1 0 0 0,1 0-1 0 0,0 0 1 0 0,-1 0 0 0 0,1 0 0 0 0,-1 0 0 0 0,1-1 0 0 0,-1 1 0 0 0,0 0 0 0 0,1 0 0 0 0,-1 0-1 0 0,0 0 1 0 0,1 1 0 0 0,-1-1 0 0 0,0 0 0 0 0,0 0 0 0 0,0 0 0 0 0,0 0 0 0 0,0 0-1 0 0,0 0 1 0 0,0 0 0 0 0,-1 0 0 0 0,1 0 0 0 0,0 0 0 0 0,-1 0 0 0 0,1 0 0 0 0,-1 0-13 0 0,0 4 9 0 0,-1-1 1 0 0,0 0 0 0 0,-1 0-1 0 0,1 0 1 0 0,-1-1 0 0 0,1 1-1 0 0,-1-1 1 0 0,0 1 0 0 0,-1-1-1 0 0,1 0 1 0 0,-1 0 0 0 0,1 0-1 0 0,-1 0 1 0 0,0-1 0 0 0,0 0-10 0 0,-11 7 28 0 0,-1-2-1 0 0,0 0 1 0 0,-7 1-28 0 0,-15 7 13 0 0,15-4 20 0 0,1 0-1 0 0,-7 6-32 0 0,28-17 70 0 0,1 0 44 0 0,0 0-7 0 0,2 1-10 0 0,6 2-7 0 0,1 0-1 0 0,-1 0 0 0 0,1-1 1 0 0,0 0-1 0 0,0-1 1 0 0,0 0-1 0 0,0 0-89 0 0,68-1 397 0 0,-39-1-441 0 0,27-3-657 0 0,-37 0-5098 0 0,-8 2-687 0 0</inkml:trace>
  <inkml:trace contextRef="#ctx0" brushRef="#br2" timeOffset="190669.497">7740 1052 14168 0 0,'-3'-1'115'0'0,"0"0"1"0"0,0 0-1 0 0,1 0 0 0 0,-1 0 1 0 0,0 0-1 0 0,0 0 1 0 0,0 1-1 0 0,0-1 1 0 0,0 1-1 0 0,0 0 1 0 0,0 0-1 0 0,0 0 1 0 0,-1 1-116 0 0,-41 7 35 0 0,36-6-7 0 0,-3 1 121 0 0,-1 1 1 0 0,1 0-1 0 0,0 1 1 0 0,0 0-1 0 0,0 1 1 0 0,1 0-1 0 0,-1 1-149 0 0,7-4 109 0 0,1 0 0 0 0,-1 1 0 0 0,1-1-1 0 0,-1 1 1 0 0,1 0 0 0 0,0 1 0 0 0,0-1 0 0 0,1 1 0 0 0,-1 0-1 0 0,1-1 1 0 0,0 1 0 0 0,1 1 0 0 0,-1-1 0 0 0,1 0 0 0 0,0 1-1 0 0,-1 5-108 0 0,2-10 20 0 0,1 1-1 0 0,-1-1 0 0 0,1 1 0 0 0,0-1 0 0 0,0 1 0 0 0,0-1 0 0 0,0 1 0 0 0,0 0 0 0 0,0-1 0 0 0,0 1 0 0 0,0-1 0 0 0,0 1 0 0 0,1-1 0 0 0,-1 1 0 0 0,1-1 0 0 0,-1 1 0 0 0,1-1 0 0 0,0 0 1 0 0,0 1-1 0 0,-1-1 0 0 0,1 0 0 0 0,0 1 0 0 0,0-1 0 0 0,0 0 0 0 0,0 0 0 0 0,0 0 0 0 0,1 0 0 0 0,-1 0 0 0 0,0 0 0 0 0,0 0 0 0 0,1 0 0 0 0,-1 0-19 0 0,2 0 25 0 0,0 0-1 0 0,0-1 0 0 0,0 1 1 0 0,0 0-1 0 0,0-1 1 0 0,0 1-1 0 0,1-1 0 0 0,-1 0 1 0 0,0 0-1 0 0,0-1 0 0 0,0 1 1 0 0,0 0-1 0 0,0-1 1 0 0,0 0-1 0 0,0 0 0 0 0,0 0-24 0 0,8-2 39 0 0,-2 0 3 0 0,0 0 1 0 0,-1 0 0 0 0,8-5-43 0 0,-14 7 7 0 0,0 1 1 0 0,0-2-1 0 0,-1 1 1 0 0,1 0-1 0 0,0 0 0 0 0,-1 0 1 0 0,1-1-1 0 0,-1 1 1 0 0,0-1-1 0 0,1 1 0 0 0,-1-1 1 0 0,0 0-1 0 0,0 0 1 0 0,0 1-1 0 0,0-1 0 0 0,0 0 1 0 0,0 0-1 0 0,-1 0 1 0 0,1 0-1 0 0,-1 0-7 0 0,1-1 10 0 0,0 0 0 0 0,0 0-1 0 0,0 0 1 0 0,0 0 0 0 0,0 1 0 0 0,0-1 0 0 0,1 0 0 0 0,-1 1-1 0 0,1-1 1 0 0,0 1 0 0 0,1-1-10 0 0,-1 0 9 0 0,0 0 1 0 0,1-1-1 0 0,-1 1 0 0 0,-1 0 1 0 0,1-1-1 0 0,0 1 0 0 0,0-3-9 0 0,0 1-3 0 0,-1-1 1 0 0,1 0-1 0 0,-1 0 0 0 0,0 0 0 0 0,0 0 0 0 0,-1 1 0 0 0,0-1 0 0 0,0 0 0 0 0,0 0 0 0 0,-1-4 3 0 0,1 5-37 0 0,-1 1-1 0 0,1-1 1 0 0,1 1 0 0 0,-1 0-1 0 0,1-1 1 0 0,-1 1 0 0 0,1 0-1 0 0,2-5 38 0 0,-2 5-40 0 0,0-1 0 0 0,0 0 0 0 0,0 0 0 0 0,0 0 0 0 0,-1 0 0 0 0,0-5 40 0 0,2-13-140 0 0,-1 21 133 0 0,-1 0 0 0 0,0 0-1 0 0,1 0 1 0 0,-1 0 0 0 0,0 0 0 0 0,0 0-1 0 0,0 0 1 0 0,0 0 0 0 0,0 0 0 0 0,-1 0-1 0 0,1 0 1 0 0,-1 1 0 0 0,1-2 7 0 0,0-5-42 0 0,0 8 42 0 0,0 0 0 0 0,0 0-1 0 0,0-1 1 0 0,1 1 0 0 0,-1 0-1 0 0,0 0 1 0 0,0-1 0 0 0,0 1-1 0 0,0 0 1 0 0,0 0 0 0 0,0-1-1 0 0,0 1 1 0 0,0 0 0 0 0,0 0-1 0 0,0-1 1 0 0,0 1-1 0 0,0 0 1 0 0,0 0 0 0 0,0-1-1 0 0,0 1 1 0 0,0 0 0 0 0,0 0-1 0 0,-1-1 1 0 0,1 1 0 0 0,0 0-1 0 0,0 0 1 0 0,0-1 0 0 0,0 1-1 0 0,0 0 1 0 0,-1 0 0 0 0,1 0-1 0 0,0-1 1 0 0,0 1 0 0 0,0 0-1 0 0,-1 0 1 0 0,1 0 0 0 0,0 0 0 0 0,0 0 1 0 0,-1 0-1 0 0,1 0 0 0 0,0 0 0 0 0,0-1 0 0 0,0 1 0 0 0,0 0 0 0 0,-1 0 0 0 0,1 0 0 0 0,0 0 0 0 0,0 0 0 0 0,0 0 0 0 0,0 0 0 0 0,0 0 0 0 0,0-1 0 0 0,-1 1 0 0 0,1 0 0 0 0,0 0 0 0 0,0 0 0 0 0,0 0 0 0 0,0 0 0 0 0,0-1 0 0 0,0 1 0 0 0,0 0 0 0 0,0 0 0 0 0,0 0 0 0 0,0 0 0 0 0,0-1 0 0 0,0 1 0 0 0,0 0 0 0 0,0 0 0 0 0,0 0 0 0 0,0-1 1 0 0,0 1-1 0 0,0 0 0 0 0,0 0 0 0 0,0 0 0 0 0,0 0 0 0 0,0-1 0 0 0,0 1 0 0 0,0 0 0 0 0,0 0 0 0 0,1-5 92 0 0,-18-1 350 0 0,11 7 27 0 0,8 3 613 0 0,-2-4-1049 0 0,1 1-1 0 0,-1-1 1 0 0,1 1 0 0 0,-1 0-1 0 0,0-1 1 0 0,1 1-1 0 0,-1 0 1 0 0,1-1-1 0 0,-1 1 1 0 0,0 0-1 0 0,0-1 1 0 0,1 1 0 0 0,-1 0-1 0 0,0 0 1 0 0,0-1-1 0 0,0 1-32 0 0,0 4 108 0 0,1 1-1 0 0,0-1 0 0 0,0 1 0 0 0,0-1 0 0 0,1 2-107 0 0,-2-6 10 0 0,0 0 0 0 0,0 0-1 0 0,1 0 1 0 0,-1 0 0 0 0,0 0-1 0 0,0 0 1 0 0,0 0 0 0 0,0 0-1 0 0,-1 0 1 0 0,1 0 0 0 0,0 0-1 0 0,0 0 1 0 0,0 0 0 0 0,-1 0-1 0 0,1 0 1 0 0,-1-1 0 0 0,1 1-1 0 0,-1 0 1 0 0,1 0-10 0 0,-1 1 29 0 0,0-1 0 0 0,1 1 0 0 0,-1-1-1 0 0,1 1 1 0 0,-1-1 0 0 0,1 1 0 0 0,-1-1 0 0 0,1 1-1 0 0,0 0 1 0 0,0 1-29 0 0,0-2 15 0 0,0 1-1 0 0,-1-1 1 0 0,1 1-1 0 0,0-1 0 0 0,-1 1 1 0 0,1-1-1 0 0,-1 1 1 0 0,1-1-1 0 0,-1 0 0 0 0,0 1 1 0 0,1-1-15 0 0,-2 2 18 0 0,1-1-1 0 0,0 1 1 0 0,0 0 0 0 0,0-1-1 0 0,0 1 1 0 0,1 0 0 0 0,-1 0 0 0 0,1-1-1 0 0,0 1 1 0 0,0 0 0 0 0,0 0 0 0 0,0 0-1 0 0,0-1 1 0 0,0 2-18 0 0,1 14 53 0 0,-1-13-38 0 0,0 0 1 0 0,1 0-1 0 0,-1 0 0 0 0,1 0 0 0 0,1 5-15 0 0,-1-7 6 0 0,0 1 0 0 0,0-1-1 0 0,-1 1 1 0 0,0 0 0 0 0,0-1-1 0 0,0 1 1 0 0,0-1-6 0 0,1 19 24 0 0,-1-19-24 0 0,0-1 0 0 0,0 1 0 0 0,0 0 0 0 0,-1-1-1 0 0,1 1 1 0 0,-1 0 0 0 0,1-1 0 0 0,-1 1 0 0 0,0 0 0 0 0,-4 15 55 0 0,4 3 14 0 0,0-14-48 0 0,1-7-16 0 0,0 1-1 0 0,0-1 1 0 0,0 1-1 0 0,0-1 0 0 0,0 1 1 0 0,0-1-1 0 0,0 1 1 0 0,0-1-1 0 0,0 1 1 0 0,0-1-1 0 0,1 1 0 0 0,-1-1 1 0 0,0 1-1 0 0,0-1 1 0 0,1 0-1 0 0,-1 1 1 0 0,0-1-1 0 0,1 1 0 0 0,-1-1 1 0 0,0 0-1 0 0,1 1 1 0 0,-1-1-1 0 0,1 0 1 0 0,-1 1-1 0 0,0-1-4 0 0,10 7 49 0 0,0-3-31 0 0,-7-3-278 0 0,-1 0 1 0 0,1 0-1 0 0,-1 0 0 0 0,0 0 1 0 0,1 1-1 0 0,-1-1 0 0 0,0 1 0 0 0,2 1 260 0 0,-4-3-1068 0 0</inkml:trace>
  <inkml:trace contextRef="#ctx0" brushRef="#br0" timeOffset="62636.194">7472 2935 15088 0 0,'6'-14'1641'0'0,"-2"11"-1636"0"0,-1 1 1 0 0,1 0 0 0 0,0-1-1 0 0,-1 1 1 0 0,1 1 0 0 0,0-1-1 0 0,0 0 1 0 0,0 1 0 0 0,1 0-1 0 0,-1 0 1 0 0,0 0 0 0 0,4 0-6 0 0,10 0 248 0 0,1 1-1 0 0,9 1-247 0 0,2-1 314 0 0,8 1-46 0 0,2-1 473 0 0,35-3-741 0 0,-42 2-1678 0 0,-23 1-1757 0 0,0 0-2355 0 0</inkml:trace>
  <inkml:trace contextRef="#ctx0" brushRef="#br0" timeOffset="63395.381">8292 2716 13560 0 0,'0'0'306'0'0,"0"0"46"0"0,0 0 23 0 0,0 0-44 0 0,0 8-207 0 0,0-4-88 0 0,-1 0 1 0 0,1 0 0 0 0,-1-1-1 0 0,0 1 1 0 0,0 0 0 0 0,0-1-1 0 0,-1 1 1 0 0,1-1 0 0 0,-3 4-37 0 0,-20 30 1127 0 0,8-11-546 0 0,5-8-214 0 0,0-1 0 0 0,-1 0 1 0 0,0-1-1 0 0,-5 4-367 0 0,13-15 59 0 0,-1-1 1 0 0,0 1-1 0 0,0-1 1 0 0,0 1 0 0 0,-1-2-1 0 0,0 1 1 0 0,1-1-1 0 0,-1 1 1 0 0,0-1-1 0 0,-1-1 1 0 0,1 0 0 0 0,0 1-1 0 0,-1-2 1 0 0,-4 2-60 0 0,9-3 19 0 0,0 0 1 0 0,1 0-1 0 0,-1 1 0 0 0,0-1 1 0 0,1 0-1 0 0,-1-1 0 0 0,0 1 1 0 0,1 0-1 0 0,-1 0 1 0 0,0-1-1 0 0,1 1 0 0 0,-1-1 1 0 0,1 1-1 0 0,-1-1 1 0 0,1 0-1 0 0,-1 0 0 0 0,1 1 1 0 0,-1-1-1 0 0,1 0 1 0 0,0 0-1 0 0,0-1 0 0 0,-1 1 1 0 0,1 0-1 0 0,-1-1-19 0 0,1-1 7 0 0,-1 1 0 0 0,1-1 0 0 0,0 0 0 0 0,-1 1 1 0 0,1-1-1 0 0,1 0 0 0 0,-1 0 0 0 0,0 0 0 0 0,1 0 0 0 0,-1 0 0 0 0,1 0 0 0 0,0 0 0 0 0,0-1-7 0 0,0-6-10 0 0,-1 6-19 0 0,1 0-1 0 0,0 0 0 0 0,0 0 1 0 0,0 0-1 0 0,1 0 1 0 0,-1 0-1 0 0,1 0 1 0 0,0 0-1 0 0,0 1 1 0 0,1-1-1 0 0,-1 0 0 0 0,1 0 1 0 0,-1 1-1 0 0,1-1 1 0 0,2-2 29 0 0,-1 2-22 0 0,-2 3 10 0 0,0-1 0 0 0,0 1 1 0 0,0 0-1 0 0,1 0 0 0 0,-1-1 1 0 0,0 1-1 0 0,1 0 0 0 0,-1 0 1 0 0,1 0-1 0 0,0 0 0 0 0,-1 0 1 0 0,1 1-1 0 0,-1-1 0 0 0,1 1 0 0 0,1-1 12 0 0,-3 1-3 0 0,1 0-1 0 0,-1-1 0 0 0,1 1 0 0 0,-1 0 0 0 0,1 0 1 0 0,-1 0-1 0 0,1 0 0 0 0,-1 1 0 0 0,1-1 0 0 0,-1 0 1 0 0,1 0-1 0 0,-1 0 0 0 0,1 0 0 0 0,-1 0 0 0 0,1 1 1 0 0,-1-1-1 0 0,1 0 0 0 0,-1 0 4 0 0,2 1 2 0 0,9 5 51 0 0,0 6-10 0 0,1 1 0 0 0,-2 0 1 0 0,9 12-44 0 0,19 26 251 0 0,-25-29-88 0 0,-12-20-152 0 0,2 2 173 0 0,-1-2-1670 0 0,-1 0-3235 0 0,-1-2-1229 0 0</inkml:trace>
  <inkml:trace contextRef="#ctx0" brushRef="#br0" timeOffset="70033.924">8445 2688 8376 0 0,'0'0'190'0'0,"0"0"28"0"0,0 0 8 0 0,0 0 61 0 0,0 0 209 0 0,0 0 89 0 0,0 0 21 0 0,0 0-28 0 0,0 0-122 0 0,0 0-52 0 0,0 0-10 0 0,0 0-4 0 0,0 0-4 0 0,0 0-2 0 0,0 0 0 0 0,0 0-10 0 0,0 0-38 0 0,0 0-16 0 0,0 0-6 0 0,0 0-17 0 0,0 0-62 0 0,0 0-31 0 0,24 0 819 0 0,43-11 625 0 0,-64 11-1486 0 0,-1 0-28 0 0,136-21 786 0 0,-89 15-693 0 0,-27 5-147 0 0,-1 5-1 0 0,-20-4-77 0 0,0 0 1 0 0,0 0 0 0 0,0 1 0 0 0,-1-1-1 0 0,1 0 1 0 0,0 1 0 0 0,0-1 0 0 0,0 0-1 0 0,0 1 1 0 0,0-1 0 0 0,-1 1-1 0 0,1-1 1 0 0,0 1 0 0 0,0-1 0 0 0,-1 1-1 0 0,1 0 1 0 0,0-1 0 0 0,-1 1 0 0 0,1 0-1 0 0,-1 0 1 0 0,1-1 0 0 0,-1 1-1 0 0,1 0 1 0 0,-1 1-3 0 0,2 0 5 0 0,-1 0-2 0 0,0 0-1 0 0,0 1 0 0 0,-1-1 1 0 0,1 0-1 0 0,0 0 0 0 0,-1 1 0 0 0,1-1 1 0 0,-1 0-1 0 0,0 1 0 0 0,0-1 1 0 0,0 0-1 0 0,0 1 0 0 0,0-1 1 0 0,0 0-1 0 0,0 1 0 0 0,-1-1 0 0 0,0 0 1 0 0,1 0-1 0 0,-1 1 0 0 0,-1 0-2 0 0,-2 8 39 0 0,-1 0 0 0 0,-1 0 0 0 0,-4 6-39 0 0,3-5-11 0 0,-3 2 11 0 0,0 0 0 0 0,-1 0 0 0 0,-1-1 0 0 0,0 0 0 0 0,-3 1 0 0 0,8-7 0 0 0,-4 5-11 0 0,-4 4 36 0 0,-1-1 0 0 0,0-1 0 0 0,-18 12-25 0 0,27-22-9 0 0,-13 11 82 0 0,8-5 87 0 0,11-9-66 0 0,1 0-80 0 0,0-1 0 0 0,-1 1 0 0 0,1 0 0 0 0,0-1 0 0 0,0 1 1 0 0,0-1-1 0 0,0 1 0 0 0,0-1 0 0 0,0 1 0 0 0,0 0 0 0 0,0-1 1 0 0,0 1-1 0 0,0-1 0 0 0,0 1 0 0 0,0 0 0 0 0,0-1 0 0 0,0 1 0 0 0,0-1 1 0 0,1 1-1 0 0,-1-1 0 0 0,0 1 0 0 0,0-1 0 0 0,1 1-14 0 0,0 0 17 0 0,0-1-1 0 0,0 0 1 0 0,0 1-1 0 0,0-1 0 0 0,1 0 1 0 0,-1 1-1 0 0,0-1 1 0 0,0 0-1 0 0,0 0 0 0 0,0 0 1 0 0,1 0-1 0 0,0 0-16 0 0,23 0 199 0 0,1-1 1 0 0,0-1-1 0 0,11-3-199 0 0,8-2 77 0 0,-28 5-135 0 0,-1-1 0 0 0,1 0-1 0 0,0-2 59 0 0,-4 2-274 0 0,5-2-1220 0 0,-17 5 293 0 0,-1 0-50 0 0</inkml:trace>
  <inkml:trace contextRef="#ctx0" brushRef="#br0" timeOffset="70293.949">8514 2844 13304 0 0,'27'-12'1892'0'0,"-16"6"-1403"0"0,-2 2 262 0 0,0 0-1 0 0,0 0 1 0 0,10-2-751 0 0,14 0 1030 0 0,-1 0 1 0 0,1 3-1 0 0,6 0-1030 0 0,100 1 89 0 0,-87 3-1008 0 0,-33-2-4006 0 0,2-2-1644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8:03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87 14048 0 0,'-1'0'66'0'0,"1"-1"1"0"0,-1 1 0 0 0,0 0-1 0 0,1-1 1 0 0,-1 1 0 0 0,0-1-1 0 0,1 1 1 0 0,-1-1 0 0 0,0 1-1 0 0,1-1 1 0 0,-1 1 0 0 0,1-1 0 0 0,-1 0-1 0 0,1 1 1 0 0,-1-1 0 0 0,1 0-1 0 0,0 1 1 0 0,-1-1 0 0 0,1 0-1 0 0,0 0 1 0 0,-1 1 0 0 0,1-1-1 0 0,0 0 1 0 0,0 0 0 0 0,0 0 0 0 0,0 1-1 0 0,0-1 1 0 0,0 0 0 0 0,0 0-1 0 0,0 0 1 0 0,0 1 0 0 0,0-1-1 0 0,0 0 1 0 0,0 0 0 0 0,1 0-1 0 0,-1 1 1 0 0,0-1 0 0 0,1 0-1 0 0,-1 0 1 0 0,0 1 0 0 0,1-1 0 0 0,-1 0-1 0 0,1 1 1 0 0,-1-1 0 0 0,1 1-1 0 0,0-1 1 0 0,-1 0 0 0 0,1 1-1 0 0,-1-1 1 0 0,1 1 0 0 0,0 0-1 0 0,0-1-66 0 0,8-5 326 0 0,1 1-1 0 0,0 1 0 0 0,1-1 0 0 0,-1 2 1 0 0,1-1-1 0 0,0 1 0 0 0,0 1 0 0 0,5-1-325 0 0,15 0 93 0 0,1 1 0 0 0,14 1-93 0 0,-36 1-113 0 0,0-1 0 0 0,0-1 0 0 0,5-1 113 0 0,15-2-1851 0 0,-14 5 689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8:03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10080 0 0,'0'0'230'0'0,"0"-7"541"0"0,2 4-520 0 0,1 0 1 0 0,-1-1-1 0 0,1 1 0 0 0,0 0 0 0 0,0 1 1 0 0,0-1-1 0 0,0 0 0 0 0,0 1 1 0 0,1 0-1 0 0,-1 0 0 0 0,1 0 0 0 0,-1 0 1 0 0,1 0-1 0 0,0 1 0 0 0,0-1 0 0 0,0 1 1 0 0,0 0-1 0 0,0 0 0 0 0,0 1 1 0 0,0-1-1 0 0,0 1 0 0 0,0 0 0 0 0,0 0 1 0 0,0 0-1 0 0,0 1 0 0 0,0-1 1 0 0,0 1-1 0 0,0 0-251 0 0,38 14 2053 0 0,-40-14-1852 0 0,-2 8 215 0 0,1-7-387 0 0,-1 0-1 0 0,0-1 0 0 0,0 1 1 0 0,0 0-1 0 0,0-1 1 0 0,-1 1-1 0 0,1-1 0 0 0,0 1 1 0 0,-1 0-1 0 0,1-1 1 0 0,-1 1-1 0 0,1-1 1 0 0,-1 1-1 0 0,0-1 0 0 0,0 1 1 0 0,0-1-1 0 0,0 0 1 0 0,0 1-1 0 0,0-1 0 0 0,0 0-28 0 0,-7 10 21 0 0,-1-2 0 0 0,0 1 0 0 0,-1-1 0 0 0,-10 7-21 0 0,20-16 0 0 0,0 0 0 0 0,0 0 0 0 0,-1 1 0 0 0,1-1 0 0 0,0 0 0 0 0,0 0 0 0 0,0 0 0 0 0,-1 0 0 0 0,1 0 0 0 0,0 0 0 0 0,0 0 0 0 0,0 1 0 0 0,0-1 0 0 0,0 0 0 0 0,-1 0 0 0 0,1 0 0 0 0,0 0 0 0 0,0 1 0 0 0,0-1 0 0 0,0 0 0 0 0,0 0 0 0 0,0 0 0 0 0,0 0 0 0 0,-1 1 0 0 0,1-1 0 0 0,0 0 0 0 0,0 0 0 0 0,0 0 0 0 0,0 1 0 0 0,0-1 0 0 0,0 0 0 0 0,0 0 0 0 0,0 1 0 0 0,0-1 0 0 0,0 0 0 0 0,0 0 0 0 0,0 0 0 0 0,0 1 0 0 0,1-1 0 0 0,-1 0 0 0 0,9 3 0 0 0,16-4 0 0 0,-2-3 40 0 0,-14 3-6 0 0,1-1 0 0 0,-1 0 0 0 0,0 0 0 0 0,7-3-34 0 0,55-22 80 0 0,-43 18-80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8:02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13256 0 0,'0'0'389'0'0,"0"0"-6"0"0,0 0-198 0 0,0 0 64 0 0,8 1 735 0 0,-4 3-636 0 0,-1 1 0 0 0,1 0-1 0 0,-1 0 1 0 0,0 1 0 0 0,0-1 0 0 0,-1 1-1 0 0,1-1 1 0 0,-1 1 0 0 0,0 0-1 0 0,-1 0 1 0 0,0 0 0 0 0,1 1-348 0 0,1 12 487 0 0,-1 0 0 0 0,-1 1-1 0 0,-1 5-486 0 0,-2-3 168 0 0,2-17-126 0 0,-1-1 0 0 0,1 1 0 0 0,0 0 0 0 0,0 0 0 0 0,0 4-42 0 0,1 6 180 0 0,-2 8 197 0 0,2-14-352 0 0,5-2-10 0 0,-3-5 28 0 0,-1 0 0 0 0,0 1 0 0 0,1-1 1 0 0,-1-1-1 0 0,1 1 0 0 0,0 0 0 0 0,0-1 0 0 0,-1 1 0 0 0,1-1 1 0 0,0 0-1 0 0,0 0 0 0 0,0 0 0 0 0,1 0 0 0 0,-1 0 0 0 0,0-1 1 0 0,2 1-44 0 0,6-1 129 0 0,1 0 1 0 0,0 0 0 0 0,-1-1 0 0 0,1 0 0 0 0,-1-1-1 0 0,1-1 1 0 0,-1 0 0 0 0,10-4-130 0 0,22-4 216 0 0,-33 9-211 0 0,-6 1-6 0 0,0 1 1 0 0,1-1 0 0 0,-1 0-1 0 0,0-1 1 0 0,1 1-1 0 0,-1-1 1 0 0,0 1 0 0 0,0-1-1 0 0,0-1 1 0 0,-1 1-1 0 0,1-1 1 0 0,-3 3-71 0 0,-1-1 0 0 0,0 0-1 0 0,1 1 1 0 0,-1-1-1 0 0,0 0 1 0 0,0 0 0 0 0,0 1-1 0 0,1-1 1 0 0,-1 0-1 0 0,0 0 1 0 0,0 0 0 0 0,0 1-1 0 0,0-1 1 0 0,0 0 0 0 0,0 0-1 0 0,-1 1 1 0 0,1-1 71 0 0,-2-5-6228 0 0,-2 4-898 0 0</inkml:trace>
  <inkml:trace contextRef="#ctx0" brushRef="#br0" timeOffset="296.895">54 92 14304 0 0,'0'0'421'0'0,"0"-1"-12"0"0,0-3-263 0 0,0 0-56 0 0,0 3-25 0 0,0 1 1 0 0,1-1-1 0 0,-1 1 0 0 0,0-1 1 0 0,0 1-1 0 0,1-1 0 0 0,-1 1 0 0 0,0-1 1 0 0,1 1-1 0 0,-1 0 0 0 0,0-1 0 0 0,1 1 1 0 0,-1 0-1 0 0,1-1 0 0 0,-1 1 0 0 0,0 0 1 0 0,1-1-1 0 0,-1 1 0 0 0,1 0 1 0 0,-1 0-1 0 0,1 0 0 0 0,-1-1 0 0 0,1 1 1 0 0,0 0-66 0 0,14-4 1206 0 0,-11 3-1078 0 0,13-2 567 0 0,1 0 0 0 0,0 1-1 0 0,0 1 1 0 0,-1 0-1 0 0,19 3-694 0 0,5-1 559 0 0,-22-1-378 0 0,-9 1-155 0 0,1-1 1 0 0,0-1 0 0 0,0 0-1 0 0,-1 0 1 0 0,8-2-27 0 0,-12 2 53 0 0,-5 1-7518 0 0,-1 0 916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8:00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140 247 9152 0 0,'0'0'208'0'0,"0"0"33"0"0,0 0 14 0 0,0 0 91 0 0,0 0 381 0 0,0 0 164 0 0,0 0 34 0 0,0 0-28 0 0,0 0-154 0 0,0 0-67 0 0,0 0-17 0 0,0 0-30 0 0,0 0-112 0 0,0 0-49 0 0,0 0-11 0 0,0 0-29 0 0,0 0-117 0 0,0 0-50 0 0,0 0-6 0 0,0 0-7 0 0,2 8 233 0 0,1 9-63 0 0,-2-8-366 0 0,1-1 1 0 0,-2 0 0 0 0,1 0-1 0 0,-1 1 1 0 0,0-1 0 0 0,-1 0-1 0 0,0 0 1 0 0,0 2-53 0 0,-1 0 79 0 0,1 0 0 0 0,0 1 0 0 0,1 7-79 0 0,0-8 48 0 0,-1 1-1 0 0,0-1 1 0 0,0 0 0 0 0,-1 2-48 0 0,0-1 27 0 0,0 1-1 0 0,1-1 1 0 0,1 1 0 0 0,0 10-27 0 0,-1 26 106 0 0,0-36 29 0 0,-1 27-24 0 0,-2-21-90 0 0,4-17 42 0 0,0-1 49 0 0,0 0 14 0 0,1 1 2 0 0,0 1-114 0 0,1 0 0 0 0,-1-1 0 0 0,1 1 0 0 0,-1 0 0 0 0,1-1 0 0 0,0 1 0 0 0,-1-1 1 0 0,1 0-1 0 0,0 0 0 0 0,0 1 0 0 0,0-1 0 0 0,0 0 0 0 0,0-1 0 0 0,0 1 0 0 0,0 0 0 0 0,0-1 0 0 0,1 1 0 0 0,-1-1 0 0 0,0 1 0 0 0,0-1 0 0 0,0 0 0 0 0,1 0 0 0 0,-1 0 0 0 0,0 0 0 0 0,0 0 0 0 0,0-1 0 0 0,1 1-14 0 0,19-1 189 0 0,35-2-101 0 0,-52 3-220 0 0,1-1 0 0 0,-1 1 0 0 0,1-1 0 0 0,-1-1 0 0 0,0 1 0 0 0,1-1 0 0 0,-1 0 0 0 0,4-2 132 0 0,-7 2-584 0 0,0 1 0 0 0,-1-1 0 0 0,1 1 0 0 0,-1-1 0 0 0,0 1 0 0 0,1-1 0 0 0,-1 0-1 0 0,0 0 1 0 0,0 0 0 0 0,0-1 584 0 0,0-3-5894 0 0</inkml:trace>
  <inkml:trace contextRef="#ctx0" brushRef="#br0" timeOffset="724.545">283 697 6792 0 0,'0'0'149'0'0,"0"0"23"0"0,0 0 13 0 0,13-12 3242 0 0,-12 12-3307 0 0,-1-1-1 0 0,0 1 1 0 0,0 0 0 0 0,1 0-1 0 0,-1-1 1 0 0,0 1 0 0 0,0 0 0 0 0,1-1-1 0 0,-1 1 1 0 0,0 0 0 0 0,0-1-1 0 0,0 1 1 0 0,0 0 0 0 0,0-1-1 0 0,0 1 1 0 0,0 0 0 0 0,0-1-1 0 0,1 1 1 0 0,-1 0 0 0 0,0-1-1 0 0,0 1 1 0 0,-1-1 0 0 0,1 1 0 0 0,0 0-1 0 0,0-1 1 0 0,0 1 0 0 0,0 0-1 0 0,0-1 1 0 0,0 1 0 0 0,0 0-1 0 0,-1-1 1 0 0,1 1 0 0 0,0 0-1 0 0,0-1 1 0 0,0 1 0 0 0,-1 0 0 0 0,1 0-1 0 0,0-1 1 0 0,0 1 0 0 0,-1 0-1 0 0,1 0 1 0 0,0-1 0 0 0,0 1-1 0 0,-1 0 1 0 0,1 0-120 0 0,-1-1 90 0 0,0 0 0 0 0,0 1 0 0 0,1-1 0 0 0,-1 1 0 0 0,0-1 0 0 0,0 0 0 0 0,0 1 1 0 0,0 0-1 0 0,0-1 0 0 0,0 1 0 0 0,0 0 0 0 0,0-1 0 0 0,0 1 0 0 0,0 0 0 0 0,0 0 0 0 0,0 0 0 0 0,-1 0-90 0 0,-33 5 618 0 0,10-1-276 0 0,-1 1-1 0 0,0 2-341 0 0,6-3 157 0 0,1 0-1 0 0,-20 1-156 0 0,8-1 79 0 0,26-3-69 0 0,-1 0-1 0 0,1-1 0 0 0,-1 0 0 0 0,1 0 0 0 0,0 0 0 0 0,-1-1 0 0 0,-3 0-9 0 0,8 1-16 0 0,1 0 0 0 0,0 0 0 0 0,-1 0 1 0 0,1 0-1 0 0,0 0 0 0 0,0 0 0 0 0,-1 0 0 0 0,1 0 0 0 0,0-1 0 0 0,-1 1 0 0 0,1 0 0 0 0,0 0 0 0 0,-1 0 0 0 0,1 0 0 0 0,0 0 0 0 0,0-1 0 0 0,-1 1 0 0 0,1 0 0 0 0,0 0 0 0 0,0-1 0 0 0,0 1 0 0 0,-1 0 0 0 0,1 0 0 0 0,0-1 0 0 0,0 1 0 0 0,0 0 0 0 0,0 0 0 0 0,-1-1 0 0 0,1 1 0 0 0,0 0 0 0 0,0-1 0 0 0,0 1 0 0 0,0 0 0 0 0,0-1 0 0 0,0 1 0 0 0,0 0 0 0 0,0-1 0 0 0,0 1 0 0 0,0 0 16 0 0,6-8-3158 0 0,-5 6 850 0 0,3-5-3418 0 0</inkml:trace>
  <inkml:trace contextRef="#ctx0" brushRef="#br0" timeOffset="994.616">68 358 11024 0 0,'0'0'248'0'0,"-3"-5"613"0"0,2 4-832 0 0,1 1 0 0 0,0-1 0 0 0,0 1 0 0 0,0-1 0 0 0,-1 1 0 0 0,1-1 0 0 0,0 1 0 0 0,0 0 0 0 0,0-1-1 0 0,0 1 1 0 0,0-1 0 0 0,0 1 0 0 0,0-1 0 0 0,0 1 0 0 0,0-1 0 0 0,0 1 0 0 0,0-1 0 0 0,0 1 0 0 0,0-1 0 0 0,1 1 0 0 0,-1-1 0 0 0,0 1 0 0 0,0-1 0 0 0,0 1 0 0 0,1 0 0 0 0,-1-1 0 0 0,0 1-29 0 0,7-9 901 0 0,-1 4-502 0 0,1 1 0 0 0,0 0 1 0 0,0 0-1 0 0,0 1 0 0 0,1 0 1 0 0,-1 0-1 0 0,2 0-399 0 0,57-12 1114 0 0,-48 11-808 0 0,27-3 454 0 0,43-2-760 0 0,-21 4-5730 0 0,-54 4 117 0 0</inkml:trace>
  <inkml:trace contextRef="#ctx0" brushRef="#br0" timeOffset="1377.211">627 517 7920 0 0,'0'0'174'0'0,"0"0"29"0"0,0 0 13 0 0,0 0-8 0 0,0 0-60 0 0,0 0-27 0 0,0 0-7 0 0,0 0-10 0 0,0 0-55 0 0,0 0-497 0 0,0 0-1697 0 0,0 0-719 0 0</inkml:trace>
  <inkml:trace contextRef="#ctx0" brushRef="#br0" timeOffset="1931.08">1011 377 14712 0 0,'0'0'332'0'0,"0"0"50"0"0,0 0 25 0 0,0 0-48 0 0,0 0-186 0 0,-2 1 101 0 0,-5 2 171 0 0,0 1-1 0 0,0 0 0 0 0,0 1 0 0 0,-5 3-444 0 0,-9 7 759 0 0,-2 0-467 0 0,-1-2 0 0 0,0 0 0 0 0,0-1 0 0 0,-1-2 0 0 0,-1 0 0 0 0,-3-1-292 0 0,26-8 0 0 0,-1 0 0 0 0,0 0 0 0 0,1-1 0 0 0,-1 1 0 0 0,0-1 0 0 0,0 0 0 0 0,0 0 0 0 0,1 0 0 0 0,-1 0 0 0 0,0-1 0 0 0,1 0 0 0 0,-1 0 0 0 0,0 0 0 0 0,1 0 0 0 0,-1 0 0 0 0,1-1 0 0 0,-1 1 0 0 0,1-1 0 0 0,0 0 0 0 0,-2-2 0 0 0,4 4 0 0 0,0-1 0 0 0,0 1 0 0 0,0-1 0 0 0,1 1-1 0 0,-1-1 1 0 0,0 0 0 0 0,1 1 0 0 0,-1-1-1 0 0,0 0 1 0 0,1 1 0 0 0,-1-1 0 0 0,1 0 0 0 0,-1 0-1 0 0,1 0 1 0 0,0 1 0 0 0,-1-1 0 0 0,1 0 0 0 0,0 0-1 0 0,0 0 1 0 0,-1 0 0 0 0,1 0 0 0 0,0 0 0 0 0,0 0-1 0 0,0 0 1 0 0,0 0 0 0 0,0 0 0 0 0,0 1-1 0 0,0-1 1 0 0,1 0 0 0 0,-1 0 0 0 0,0 0 0 0 0,0 0-1 0 0,1 0 1 0 0,-1 0 0 0 0,1 0 0 0 0,-1 0 0 0 0,1-3-6 0 0,0 3-5 0 0,-1-1 1 0 0,1 1-1 0 0,0 0 1 0 0,-1-1-1 0 0,1 1 1 0 0,0 0-1 0 0,0-1 0 0 0,0 1 1 0 0,0 0-1 0 0,0 0 1 0 0,0 0-1 0 0,0 0 1 0 0,1 0-1 0 0,-1 0 0 0 0,0 0 1 0 0,0 0-1 0 0,1 0 1 0 0,-1 0-1 0 0,1 1 0 0 0,-1-1 1 0 0,0 1-1 0 0,1-1 1 0 0,-1 1-1 0 0,1-1 1 0 0,0 1-1 0 0,-1 0 0 0 0,1 0 1 0 0,-1 0-1 0 0,1 0 11 0 0,3 0 11 0 0,1 0 0 0 0,-1 1 0 0 0,1-1 0 0 0,-1 1 0 0 0,1 1 0 0 0,-1-1 0 0 0,0 1 0 0 0,1 0-11 0 0,26 14 165 0 0,-17-7-154 0 0,-11-7 21 0 0,1 0 0 0 0,-1 1-1 0 0,0 0 1 0 0,-1 0 0 0 0,1 0 0 0 0,-1 0-1 0 0,1 0 1 0 0,-1 1 0 0 0,1 1-32 0 0,11 11 2 0 0,-6-5-4 0 0,-8-8 7 0 0,-1 0-10 0 0,9 8-25 0 0,-5-8-678 0 0,0 0-1 0 0,0 0 1 0 0,1 0-1 0 0,-1 0 1 0 0,3 1 708 0 0,2-1-1497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9:53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495 100 16783 0 0,'4'-6'818'0'0,"4"-7"-162"0"0,-2 4-538 0 0,-1 0 0 0 0,2 0 0 0 0,-1 0 1 0 0,1 1-1 0 0,0 1 0 0 0,0-1 0 0 0,1 1 1 0 0,0 0-1 0 0,2 0-118 0 0,-9 6 409 0 0,-1 1-378 0 0,1 0 1 0 0,0 1-1 0 0,-1-1 0 0 0,1 0 0 0 0,-1 0 1 0 0,1 1-1 0 0,-1-1 0 0 0,1 0 0 0 0,-1 1 1 0 0,0-1-1 0 0,1 0 0 0 0,-1 1 0 0 0,1-1 1 0 0,-1 1-1 0 0,0-1 0 0 0,1 1 0 0 0,-1-1 1 0 0,0 0-1 0 0,1 1 0 0 0,-1 0 0 0 0,0-1 1 0 0,0 1-1 0 0,0-1 0 0 0,1 1 0 0 0,-1-1 1 0 0,0 1-1 0 0,0-1 0 0 0,0 1 0 0 0,0 0 1 0 0,0-1-1 0 0,0 1 0 0 0,0 0-31 0 0,0 18 19 0 0,-2-8 81 0 0,-1 0 0 0 0,0 0 1 0 0,-1-1-1 0 0,1 1 1 0 0,-2-1-1 0 0,-2 4-100 0 0,-12 20 667 0 0,-6 6-667 0 0,5-7 272 0 0,-8 13-102 0 0,-2-2 0 0 0,-2-2 0 0 0,-36 39-170 0 0,50-63 70 0 0,0 0 0 0 0,-1-2 0 0 0,0 0 0 0 0,-2-1 1 0 0,0-1-1 0 0,0-1 0 0 0,-1-1 0 0 0,-1 0 0 0 0,-10 2-70 0 0,24-10 78 0 0,0-1 0 0 0,0 0 1 0 0,0-1-1 0 0,0 0 0 0 0,0-1 0 0 0,-7 1-78 0 0,14-2 17 0 0,0 0 0 0 0,0 0 0 0 0,0 0 0 0 0,0 0 0 0 0,0-1 0 0 0,0 1 0 0 0,0-1 0 0 0,0 1 0 0 0,0-1 0 0 0,0 0 0 0 0,0 0 1 0 0,0 0-1 0 0,0 0 0 0 0,1 0 0 0 0,-1 0 0 0 0,0-1 0 0 0,1 1 0 0 0,-1 0 0 0 0,1-1 0 0 0,-1 1 0 0 0,1-1 0 0 0,0 0 0 0 0,0 1 0 0 0,-1-1 0 0 0,1 0 1 0 0,0 0-1 0 0,1 0 0 0 0,-1 0 0 0 0,0 0 0 0 0,1 0 0 0 0,-1 0 0 0 0,0-1-17 0 0,0-6 39 0 0,-1 1 0 0 0,1-1 1 0 0,0 0-1 0 0,1 0 0 0 0,0 0 0 0 0,1 0 1 0 0,-1 0-40 0 0,3-12 27 0 0,0 1 0 0 0,4-11-27 0 0,-2 14 0 0 0,0 1 0 0 0,0 0 0 0 0,2 0 0 0 0,0 0 0 0 0,0 1 0 0 0,2 0 0 0 0,0 1 0 0 0,0 0 0 0 0,9-9 0 0 0,-13 18 0 0 0,0-1 0 0 0,0 1 0 0 0,0 1 0 0 0,1-1 0 0 0,-1 1 0 0 0,1 0 0 0 0,0 0 0 0 0,0 0 0 0 0,1 1 0 0 0,-1 0 0 0 0,1 0 0 0 0,0 1 0 0 0,0 0 0 0 0,-1 0 0 0 0,1 1 0 0 0,0-1 0 0 0,1 1 0 0 0,-1 1 0 0 0,0 0 0 0 0,0 0 0 0 0,0 0 0 0 0,0 1 0 0 0,0 0 0 0 0,2 0 0 0 0,1 1 0 0 0,0 1 0 0 0,-1 0 0 0 0,1 0 0 0 0,-1 0 0 0 0,0 2 0 0 0,0-1 0 0 0,0 1 0 0 0,-1 0 0 0 0,1 1 0 0 0,-1 0 0 0 0,-1 0 0 0 0,1 0 0 0 0,-1 1 0 0 0,0 1 0 0 0,-1-1 0 0 0,1 1 0 0 0,-1 0 0 0 0,-1 0 0 0 0,0 1 0 0 0,3 6 0 0 0,8 21-44 0 0,-1 2 0 0 0,-3-1 0 0 0,0 2 0 0 0,0 13 44 0 0,5 16 140 0 0,-14-58-67 0 0,-1 0 0 0 0,0 1 0 0 0,-1-1 0 0 0,1 4-73 0 0,-2-6 0 0 0,2-3-14 0 0,2 0-703 0 0,1 0-6626 0 0,-4-4 50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9:53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19471 0 0,'0'0'572'0'0,"0"0"-10"0"0,0 0-349 0 0,0 0-112 0 0,0 0-6 0 0,14-8 1033 0 0,11 2-663 0 0,-5 3-207 0 0,-14 2-161 0 0,0 0 1 0 0,-1 0-1 0 0,1 0 1 0 0,0 1-1 0 0,3 0-97 0 0,19-1 165 0 0,19-5 96 0 0,17 2-261 0 0,6-1-1407 0 0,-44 5-2470 0 0,-19 0 941 0 0,4 0-3774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09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18367 0 0,'19'1'2000'0'0,"-1"0"-1248"0"0,1 0-1 0 0,15-1-751 0 0,-9 0 925 0 0,-18-1-719 0 0,0 1 0 0 0,1 0 0 0 0,-1 1 0 0 0,0 0 0 0 0,0 0 0 0 0,0 0 0 0 0,0 1 0 0 0,0 0 0 0 0,0 0 0 0 0,-1 1 0 0 0,5 2-206 0 0,-4-1 52 0 0,-5-3-37 0 0,0 0-1 0 0,-1 0 1 0 0,1 0-1 0 0,0 0 1 0 0,-1 0-1 0 0,1 1 1 0 0,-1-1-1 0 0,1 0 1 0 0,-1 1-1 0 0,0-1 1 0 0,0 1-1 0 0,1 1-14 0 0,3 5-3 0 0,-4-6-5 0 0,1 0 0 0 0,-1 1 1 0 0,1-1-1 0 0,-1 1 0 0 0,0-1 0 0 0,0 1 0 0 0,-1-1 0 0 0,1 1 0 0 0,0 0 0 0 0,-1-1 1 0 0,1 1-1 0 0,-1 0 0 0 0,0 0 0 0 0,0 1 8 0 0,0 0-59 0 0,0 0-1 0 0,0 0 1 0 0,-1 0 0 0 0,1 0 0 0 0,-1 0 0 0 0,0 1-1 0 0,0-1 1 0 0,0-1 0 0 0,-1 1 0 0 0,1 0-1 0 0,-1 0 1 0 0,0 0 59 0 0,-3 4-197 0 0,-1-1-1 0 0,1 1 1 0 0,-2-1-1 0 0,-3 4 198 0 0,-11 12-318 0 0,19-18 294 0 0,2-3 12 0 0,0 0-1 0 0,1-1 0 0 0,-1 1 0 0 0,0 0 1 0 0,1-1-1 0 0,0 1 0 0 0,-1 0 1 0 0,1-1-1 0 0,0 1 0 0 0,0-1 0 0 0,0 1 1 0 0,0-1-1 0 0,0 0 0 0 0,0 1 1 0 0,0-1-1 0 0,0 0 0 0 0,1 0 1 0 0,-1 0-1 0 0,0 0 0 0 0,2 1 13 0 0,2 1-37 0 0,1 1-1 0 0,-1-1 1 0 0,1 0-1 0 0,3 0 38 0 0,26 12-173 0 0,12 7 173 0 0,-36-15 50 0 0,1 0-1 0 0,-1 0 0 0 0,0 1 0 0 0,-1 0 1 0 0,7 7-50 0 0,-13-11 97 0 0,-1 0 0 0 0,0 0 0 0 0,-1 0 0 0 0,1 1 0 0 0,-1-1 0 0 0,1 1 0 0 0,-1-1 0 0 0,1 6-97 0 0,-2-7 80 0 0,0 0-1 0 0,0 1 1 0 0,0-1 0 0 0,-1 0 0 0 0,1 1-1 0 0,-1-1 1 0 0,0 1 0 0 0,0-1 0 0 0,0 1-1 0 0,0-1 1 0 0,0 0 0 0 0,-2 4-80 0 0,1-3 69 0 0,0 1 0 0 0,-1-1 0 0 0,0 0 0 0 0,0 0 0 0 0,0 0 0 0 0,0-1 0 0 0,-1 1 0 0 0,1 0 0 0 0,-1-1 0 0 0,0 1 0 0 0,0-1 0 0 0,0 0 0 0 0,-2 1-69 0 0,-3 2 50 0 0,0-1-1 0 0,0 0 0 0 0,0 0 1 0 0,-1-1-1 0 0,0-1 0 0 0,1 1 1 0 0,-1-1-1 0 0,-1-1 0 0 0,1 1 1 0 0,0-2-1 0 0,-1 1 0 0 0,-5-1-49 0 0,-7 0 126 0 0,-1-1 0 0 0,1-1 0 0 0,0-1 0 0 0,-17-4-126 0 0,28 3-16 0 0,1 1 0 0 0,0-1 0 0 0,0-1 0 0 0,0 0 0 0 0,0 0 0 0 0,-4-3 16 0 0,12 5-87 0 0,-1-1 0 0 0,1 1 0 0 0,0 0 0 0 0,0-1 0 0 0,0 1-1 0 0,0-1 1 0 0,1 0 0 0 0,-2 0 87 0 0,-4-8-1855 0 0,5 6-4067 0 0,4 2-1891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9:53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17823 0 0,'0'0'523'0'0,"12"1"202"0"0,-6 0-672 0 0,-1 0-1 0 0,0 0 0 0 0,1 0 0 0 0,-1-1 0 0 0,0 1 0 0 0,1-1 0 0 0,-1-1 1 0 0,0 1-1 0 0,6-2-52 0 0,6 1 153 0 0,34-5 1072 0 0,5-2-1225 0 0,-26 3 172 0 0,6 0-4 0 0,28-5 500 0 0,44 0-668 0 0,-60 4 118 0 0,-35 4-117 0 0,0 0 0 0 0,0 1-1 0 0,10 0 0 0 0,10 1-315 0 0,-22-1-859 0 0,0 1 0 0 0,1 0 0 0 0,5 2 1174 0 0,2 1-6698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9:55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1052 9216 0 0,'-3'-11'208'0'0,"2"8"33"0"0,1 3 14 0 0,0-1-42 0 0,-6-8 532 0 0,6 8 21 0 0,0 1 30 0 0,0-2-24 0 0,0-1-551 0 0,1 0 0 0 0,0 1 0 0 0,0-1 1 0 0,0 0-1 0 0,0 1 0 0 0,1-1 1 0 0,-1 1-1 0 0,1-1 0 0 0,-1 1 0 0 0,1 0 1 0 0,0 0-1 0 0,0-1 0 0 0,0 1 1 0 0,0 0-1 0 0,0 1 0 0 0,1-1 1 0 0,0 0-222 0 0,11-12 681 0 0,-9 10-458 0 0,1-1-1 0 0,-1 1 0 0 0,1 0 1 0 0,0 0-1 0 0,0 0 0 0 0,0 1 1 0 0,0 0-1 0 0,1 0-222 0 0,15-8 511 0 0,-15 7-398 0 0,0 0 1 0 0,0 1-1 0 0,0 0 1 0 0,1 0-1 0 0,-1 0 1 0 0,1 1-1 0 0,-1 0 0 0 0,1 1 1 0 0,0-1-1 0 0,0 2-113 0 0,5 0 128 0 0,-3-1-16 0 0,1 2 0 0 0,-1-1 0 0 0,8 3-112 0 0,-16-3 5 0 0,-1 1 0 0 0,1-1 0 0 0,-1 1 1 0 0,1 0-1 0 0,-1 0 0 0 0,1 0 0 0 0,-1 0 0 0 0,0 0 0 0 0,0 0 0 0 0,1 0 0 0 0,-1 0 0 0 0,0 0 0 0 0,0 0 0 0 0,0 1 0 0 0,0-1 0 0 0,-1 1 0 0 0,1-1 0 0 0,0 0 0 0 0,0 2-5 0 0,0-1 4 0 0,0 0 0 0 0,-1 0 0 0 0,1 0 0 0 0,0 0 0 0 0,-1 0 0 0 0,1 0 0 0 0,-1 0 0 0 0,0 0 0 0 0,0 0 0 0 0,0 0 0 0 0,0 0 0 0 0,0 0 0 0 0,0 0 0 0 0,0 0 0 0 0,-1 1-4 0 0,-4 11 35 0 0,0 0-1 0 0,-1 0 0 0 0,-1-1 0 0 0,0 1 0 0 0,-1-1 1 0 0,-1-1-1 0 0,0 0 0 0 0,0 0 0 0 0,-7 6-34 0 0,0-4 64 0 0,0 0 0 0 0,-1-1 0 0 0,0 0-1 0 0,-12 5-63 0 0,-11 5 92 0 0,-28 9-92 0 0,34-12 53 0 0,34-20-53 0 0,0 0 0 0 0,0 0 0 0 0,0 0 0 0 0,0 0 0 0 0,0 0 0 0 0,-1 0 0 0 0,1 0 0 0 0,0 0 0 0 0,0 0 0 0 0,0 0 0 0 0,0 0 0 0 0,0 0 0 0 0,0 0 1 0 0,0 0-1 0 0,0 0 0 0 0,0 0 0 0 0,0 0 0 0 0,0 0 0 0 0,0 1 0 0 0,-1-1 0 0 0,1 0 0 0 0,0 0 0 0 0,0 0 0 0 0,0 0 0 0 0,0 0 0 0 0,0 0 0 0 0,0 0 0 0 0,0 0 0 0 0,0 0 0 0 0,0 0 0 0 0,0 1 0 0 0,0-1 0 0 0,0 0 0 0 0,0 0 0 0 0,0 0 0 0 0,0 0 0 0 0,0 0 0 0 0,0 0 0 0 0,0 0 0 0 0,0 0 0 0 0,0 0 0 0 0,0 0 0 0 0,0 1 0 0 0,0-1 0 0 0,0 0 0 0 0,0 0 0 0 0,0 0 0 0 0,0 0 0 0 0,0 0 0 0 0,1 0 0 0 0,4 4-2 0 0,7 0 18 0 0,2-3 39 0 0,-1 0-1 0 0,0 0 1 0 0,1-1 0 0 0,12-2-55 0 0,54-10 106 0 0,-54 7-62 0 0,3 0-44 0 0,39-5 0 0 0,-27 3-1671 0 0,-24 3-698 0 0,-3 1-4526 0 0</inkml:trace>
  <inkml:trace contextRef="#ctx0" brushRef="#br0" timeOffset="732.1">895 885 10600 0 0,'0'0'308'0'0,"0"0"-2"0"0,0 0-95 0 0,0 0 326 0 0,0 0 167 0 0,0 0 31 0 0,0 0-10 0 0,0 0-73 0 0,0 0-38 0 0,0 0-6 0 0,0 0-39 0 0,0 0-164 0 0,0 0-76 0 0,3 11 623 0 0,-3-10-913 0 0,1 8 236 0 0,-1 0-1 0 0,-1 0 0 0 0,0 1 0 0 0,0-1 1 0 0,-1 0-1 0 0,0 0 0 0 0,0 1-274 0 0,-9 19 255 0 0,3 1 1 0 0,0 0-1 0 0,2 0 0 0 0,1 1-255 0 0,4-27 34 0 0,1-1-1 0 0,0 0 0 0 0,0 1 0 0 0,0-1 0 0 0,0 1 0 0 0,1-1 1 0 0,-1 0-1 0 0,1 0 0 0 0,0 1 0 0 0,0-1 0 0 0,0 0 0 0 0,1 0 1 0 0,-1 0-1 0 0,1 0 0 0 0,-1 0 0 0 0,1 0 0 0 0,0 0 0 0 0,0-1 1 0 0,1 2-34 0 0,-1-2-107 0 0,0-1 1 0 0,0 1-1 0 0,0-1 1 0 0,0 1-1 0 0,0-1 1 0 0,0 0-1 0 0,0 1 1 0 0,1-1-1 0 0,-1-1 1 0 0,0 1-1 0 0,3 1 107 0 0,-2-2-555 0 0,0 1-1 0 0,-1-1 1 0 0,1 0-1 0 0,0 0 1 0 0,0 0-1 0 0,0 0 1 0 0,0 0-1 0 0,0-1 1 0 0,-1 1-1 0 0,1-1 1 0 0,2-1 555 0 0,8-3-6280 0 0</inkml:trace>
  <inkml:trace contextRef="#ctx0" brushRef="#br0" timeOffset="1318.128">1228 869 11544 0 0,'0'0'264'0'0,"0"0"34"0"0,0 0 20 0 0,0 0-41 0 0,0 0-109 0 0,0 0 215 0 0,0 0 110 0 0,0 0 19 0 0,0 0-15 0 0,0 0-87 0 0,0 0-40 0 0,-12 8 602 0 0,-12 6-232 0 0,18-11-621 0 0,0 1-1 0 0,0-1 0 0 0,0 0 0 0 0,0-1 0 0 0,-5 2-118 0 0,-21 10 217 0 0,26-12-173 0 0,-1 0 0 0 0,1 1 0 0 0,-1 0-1 0 0,-3 2-43 0 0,-6 3 138 0 0,-22 14 206 0 0,22-10-191 0 0,15-10-135 0 0,-1-1-1 0 0,1 1 1 0 0,-1-1 0 0 0,1 0 0 0 0,-1 0-1 0 0,0 0 1 0 0,1 0 0 0 0,-1 0-1 0 0,-1 1-17 0 0,1-2 12 0 0,1 1 0 0 0,0-1 0 0 0,0 1 0 0 0,0 0 0 0 0,0-1 0 0 0,0 1 0 0 0,0 0-1 0 0,0 0 1 0 0,0 0 0 0 0,0 0 0 0 0,0 0 0 0 0,0 1-12 0 0,0-1 16 0 0,0 0 0 0 0,0 0 0 0 0,0 0 1 0 0,0 0-1 0 0,0 0 0 0 0,0 0 0 0 0,0 0 0 0 0,0 0 0 0 0,0 0 0 0 0,-1 0-16 0 0,1-1 16 0 0,0 1-1 0 0,0 0 1 0 0,0 0-1 0 0,0-1 1 0 0,0 1-1 0 0,1 0 1 0 0,-1 0-1 0 0,0 0 1 0 0,1 0-1 0 0,-1 0 1 0 0,1 0-1 0 0,-1 0 1 0 0,1 1-1 0 0,-1-1 1 0 0,1 0-1 0 0,-1 1-15 0 0,1-1 26 0 0,0 0 0 0 0,-1 0-1 0 0,1 0 1 0 0,0 0 0 0 0,-1 0-1 0 0,0 0 1 0 0,1 0 0 0 0,-1 0 0 0 0,0 0-1 0 0,1 0 1 0 0,-1 0 0 0 0,0 0-1 0 0,0 0 1 0 0,0 0 0 0 0,0 0-26 0 0,1 0 89 0 0,0 0 0 0 0,0 1 0 0 0,1-1 0 0 0,-1 0 0 0 0,0 0 0 0 0,1 0 0 0 0,-1 1 0 0 0,1-1 0 0 0,-1 0 0 0 0,1 0 0 0 0,-1 0 0 0 0,1 0 0 0 0,0 0 0 0 0,0 0-89 0 0,2 2 85 0 0,1 0 0 0 0,0 0 0 0 0,0 0 0 0 0,0-1-1 0 0,1 1 1 0 0,-1-1 0 0 0,1 0 0 0 0,-1 0 0 0 0,4 0-85 0 0,6 4 140 0 0,10 3-26 0 0,2-2 1 0 0,-1 0-1 0 0,1-1 0 0 0,0-2 0 0 0,11 1-114 0 0,-7-3 74 0 0,-18-1-27 0 0,-1 0 0 0 0,1 1-1 0 0,-1 0 1 0 0,5 2-47 0 0,-3-1 0 0 0,-9-3 0 0 0,1 1 0 0 0,-1 1 0 0 0,1-1 0 0 0,-1 1 0 0 0,1-1 0 0 0,1 2 0 0 0,0 0-10 0 0,-3-2-252 0 0,1 0-294 0 0,0-1-7058 0 0,1 0 1369 0 0</inkml:trace>
  <inkml:trace contextRef="#ctx0" brushRef="#br0" timeOffset="2627.456">1694 772 9816 0 0,'0'0'222'0'0,"0"0"30"0"0,0 0 19 0 0,0-1-39 0 0,0-3-185 0 0,2 1 53 0 0,-2 3 410 0 0,0 0 145 0 0,0 0 17 0 0,0 0-610 0 0,0 0 1 0 0,0 0-1 0 0,0 0 1 0 0,0-1-1 0 0,0 1 1 0 0,0 0-1 0 0,0 0 1 0 0,0 0-1 0 0,0 0 1 0 0,1 0-1 0 0,-1 0 1 0 0,0-1-1 0 0,0 1 1 0 0,0 0-1 0 0,0 0 1 0 0,0 0-1 0 0,0 0 1 0 0,0 0-1 0 0,0 0 1 0 0,0 0-1 0 0,0 0 1 0 0,1-1-1 0 0,-1 1 1 0 0,0 0-1 0 0,0 0 1 0 0,0 0-1 0 0,0 0 1 0 0,0 0-1 0 0,0 0 1 0 0,0 0-1 0 0,1 0 1 0 0,-1 0-1 0 0,0 0 0 0 0,0 0 1 0 0,0 0-1 0 0,0 0 1 0 0,0 0-1 0 0,0 0 1 0 0,1 0-1 0 0,-1 0 1 0 0,0 0-1 0 0,0 0 1 0 0,0 0-1 0 0,0 0 1 0 0,0 0-1 0 0,0 0 1 0 0,1 0-1 0 0,-1 0 1 0 0,0 0-1 0 0,0 0 1 0 0,0 1-1 0 0,0-1 1 0 0,0 0-1 0 0,0 0 1 0 0,0 0-1 0 0,1 0 1 0 0,-1 0-1 0 0,0 0 1 0 0,0 0-1 0 0,0 0 1 0 0,0 0-1 0 0,0 1 1 0 0,0-1-1 0 0,0 0-62 0 0,7 6 1393 0 0,-6-3-1299 0 0,0-1 0 0 0,1 1 0 0 0,-1 0 0 0 0,-1 0 0 0 0,1 0 0 0 0,0-1 0 0 0,-1 1 0 0 0,1 0 0 0 0,-1 0 0 0 0,0 0 0 0 0,0 0 0 0 0,0 0 1 0 0,-1 0-1 0 0,1 0 0 0 0,-1-1 0 0 0,0 3-94 0 0,-1 15 305 0 0,-7 38 402 0 0,8-44-516 0 0,0 0 0 0 0,-3 12-191 0 0,-2 11 179 0 0,0 21 197 0 0,4-24-61 0 0,-3 18-315 0 0,2-18 267 0 0,0 18-267 0 0,1-43 6 0 0,2-9-23 0 0,0 1 1 0 0,0-1-1 0 0,0 0 1 0 0,-1 1-1 0 0,1-1 1 0 0,0 0-1 0 0,0 1 0 0 0,0-1 1 0 0,0 0-1 0 0,0 1 1 0 0,0-1-1 0 0,0 0 1 0 0,0 1-1 0 0,0-1 0 0 0,0 1 1 0 0,0-1-1 0 0,0 0 1 0 0,0 1-1 0 0,0-1 1 0 0,0 0-1 0 0,0 1 0 0 0,0-1 1 0 0,0 0-1 0 0,0 1 1 0 0,1-1-1 0 0,-1 0 1 0 0,0 1-1 0 0,0-1 0 0 0,0 0 1 0 0,1 1-1 0 0,-1-1 1 0 0,0 0-1 0 0,0 0 1 0 0,1 1-1 0 0,-1-1 0 0 0,0 0 1 0 0,1 0-1 0 0,-1 1 1 0 0,0-1 16 0 0,1 0-406 0 0,-1 0-76 0 0,11-16-3522 0 0,-5 10 2387 0 0</inkml:trace>
  <inkml:trace contextRef="#ctx0" brushRef="#br0" timeOffset="3108.022">1965 827 11600 0 0,'0'0'264'0'0,"0"0"34"0"0,0 0 21 0 0,0 0-36 0 0,0 0-111 0 0,0 0 222 0 0,0 0 112 0 0,0 0 26 0 0,0 0-22 0 0,0 0-106 0 0,0 0-48 0 0,0 0-10 0 0,-10 12 741 0 0,-11 2-855 0 0,-2-1-1 0 0,0-1 1 0 0,0-1-1 0 0,-1-1 1 0 0,-11 2-232 0 0,24-9 18 0 0,1 0 1 0 0,-1 1 0 0 0,1 1-1 0 0,-1-1 1 0 0,-7 6-19 0 0,5-3 63 0 0,11-6-57 0 0,1-1 0 0 0,0 1 0 0 0,-1 0 0 0 0,1-1-1 0 0,0 1 1 0 0,-1 0 0 0 0,1 0 0 0 0,0 0 0 0 0,0 0 0 0 0,0 0 0 0 0,-1 1-6 0 0,2-2 2 0 0,-1 1-1 0 0,1-1 0 0 0,0 1 1 0 0,-1-1-1 0 0,1 1 1 0 0,0 0-1 0 0,0-1 1 0 0,-1 1-1 0 0,1 0 1 0 0,0-1-1 0 0,0 1 0 0 0,0-1 1 0 0,0 1-1 0 0,0 0 1 0 0,0-1-1 0 0,0 1 1 0 0,0 0-1 0 0,0-1 0 0 0,0 1 1 0 0,0 0-1 0 0,0-1 1 0 0,0 1-1 0 0,1 0 1 0 0,-1-1-1 0 0,0 1 1 0 0,0-1-1 0 0,1 1 0 0 0,-1 0 1 0 0,0-1-1 0 0,1 1 1 0 0,-1-1-1 0 0,1 1 1 0 0,-1-1-1 0 0,1 1 1 0 0,-1-1-1 0 0,1 1 0 0 0,-1-1-1 0 0,6 5 73 0 0,0 0 1 0 0,0-1-1 0 0,0 0 0 0 0,0 0 0 0 0,1 0 0 0 0,-1-1 0 0 0,1 0 0 0 0,0 0 0 0 0,1 0-73 0 0,27 12 457 0 0,11 7 435 0 0,-8-6-219 0 0,-25-10-458 0 0,0 0 0 0 0,1-2 0 0 0,-1 1 0 0 0,3-1-215 0 0,37 13 478 0 0,-18-5-275 0 0,8 4-18 0 0,-40-14-171 0 0,15 4 108 0 0,-14-6-137 0 0,-4 0-122 0 0,0 0-70 0 0,5 2-138 0 0,-4-2-2869 0 0,-1 0-3745 0 0</inkml:trace>
  <inkml:trace contextRef="#ctx0" brushRef="#br0" timeOffset="-81422.423">1102 592 4520 0 0,'-7'-1'209'0'0,"-16"-3"1"0"0,0 1 0 0 0,0 1 0 0 0,0 1 1 0 0,0 1-211 0 0,-33 3 608 0 0,-5 2-608 0 0,35-3 91 0 0,-1 1 31 0 0,-1 0 0 0 0,1 2 1 0 0,-25 7-123 0 0,-28 10 456 0 0,41-13 249 0 0,-6 5-705 0 0,-11 11 659 0 0,28-12-124 0 0,0 1 0 0 0,-12 10-535 0 0,-7 3 434 0 0,-72 46 190 0 0,103-63-419 0 0,1 1 0 0 0,0 0 0 0 0,-11 11-205 0 0,7-6 353 0 0,6-5-198 0 0,-2 1 60 0 0,0 0 1 0 0,0 2-1 0 0,2 0 1 0 0,-1 0-1 0 0,2 1 1 0 0,0 1-216 0 0,8-8 93 0 0,1-1 0 0 0,0 1 0 0 0,0 0 0 0 0,1 0 0 0 0,0 0 0 0 0,1 0 0 0 0,0 0 0 0 0,0 0 0 0 0,1 0 0 0 0,0 0 1 0 0,0 2-94 0 0,0-1 47 0 0,1 1 0 0 0,0 0 0 0 0,1-1 0 0 0,0 1 0 0 0,0-1 0 0 0,1 1 0 0 0,0 0-47 0 0,0-4 48 0 0,-1 0 1 0 0,1 0-1 0 0,0 0 1 0 0,0-1 0 0 0,1 1-1 0 0,-1-1 1 0 0,1 0 0 0 0,1 0-1 0 0,-1-1 1 0 0,0 1 0 0 0,3 1-49 0 0,15 11 276 0 0,0-1 0 0 0,1-1 0 0 0,0-1 0 0 0,7 2-276 0 0,152 62 1026 0 0,-46-9-810 0 0,-2-16-109 0 0,-108-43-97 0 0,0-1-2 0 0,1 0-1 0 0,-1-2 1 0 0,1-1-1 0 0,1-1 1 0 0,-1-2-1 0 0,1 0 1 0 0,-1-2-1 0 0,1-1 1 0 0,0-1-1 0 0,3-2-7 0 0,18-4 106 0 0,46-15-106 0 0,-72 16 15 0 0,0-2 0 0 0,-1-1 0 0 0,0 0 0 0 0,0-2 0 0 0,2-2-15 0 0,-6 2 9 0 0,-4 3 11 0 0,1-1 0 0 0,-1 0 0 0 0,0-2 1 0 0,-1 1-1 0 0,9-10-20 0 0,-6 3 78 0 0,-3 4-52 0 0,0-1 0 0 0,-1-1-1 0 0,0 0 1 0 0,4-9-26 0 0,-6 7-58 0 0,-2 6 25 0 0,-2-1 1 0 0,0 1 0 0 0,4-12 32 0 0,10-28 0 0 0,-9 22 0 0 0,5-18 0 0 0,-13 37 0 0 0,-1-1 0 0 0,0 1 0 0 0,0 0 0 0 0,-1-1 0 0 0,-1 1 0 0 0,0-8 0 0 0,-1 4 0 0 0,-1 1 0 0 0,1 0 0 0 0,-2 0 0 0 0,0 1 0 0 0,-1-1 0 0 0,-1-1 0 0 0,0 0 9 0 0,-2 0 0 0 0,1 0 0 0 0,-2 1 0 0 0,0 0 0 0 0,0 0 0 0 0,-3-1-9 0 0,5 7-95 0 0,1 1-1 0 0,-1 0 1 0 0,0 1 0 0 0,0-1 0 0 0,0 1-1 0 0,-1 1 1 0 0,0-1 0 0 0,0 1 0 0 0,0 0 0 0 0,-1 1-1 0 0,1-1 1 0 0,-3 1 95 0 0,-13-4-4046 0 0,-5-1-1370 0 0</inkml:trace>
  <inkml:trace contextRef="#ctx0" brushRef="#br0" timeOffset="-78095.676">2442 37 7688 0 0,'5'-10'197'0'0,"-4"9"-146"0"0,-1-1 0 0 0,1 0 0 0 0,0 1 0 0 0,-1-1 0 0 0,1 0 0 0 0,-1 0-1 0 0,1 0 1 0 0,-1 1 0 0 0,0-1 0 0 0,1 0 0 0 0,-1 0 0 0 0,0 0-51 0 0,-1 1 16 0 0,0 1 0 0 0,0-1 1 0 0,0 1-1 0 0,0 0 0 0 0,0-1 0 0 0,0 1 1 0 0,0 0-1 0 0,0 0 0 0 0,0 0 0 0 0,-1-1 1 0 0,1 1-1 0 0,0 0 0 0 0,0 0 0 0 0,0 0 1 0 0,0 1-1 0 0,-1-1-16 0 0,1 0 24 0 0,-10 1 182 0 0,1 1 0 0 0,-1 0 0 0 0,0 0 1 0 0,0 1-1 0 0,1 1 0 0 0,0 0 0 0 0,-6 2-206 0 0,-7 4 601 0 0,-21 7 795 0 0,1 2 0 0 0,-37 23-1396 0 0,65-33 298 0 0,0 1 0 0 0,0 1 1 0 0,1 1-1 0 0,0 0 1 0 0,1 1-1 0 0,-1 2-298 0 0,11-11 71 0 0,1 0-1 0 0,-1-1 0 0 0,1 2 1 0 0,0-1-1 0 0,0 0 1 0 0,0 0-71 0 0,-5 11 112 0 0,5-8-88 0 0,0-1 1 0 0,1 0-1 0 0,-1 1 0 0 0,1-1 1 0 0,1 1-1 0 0,-1-1 0 0 0,1 1 1 0 0,0 3-25 0 0,2 9 82 0 0,-1-15-73 0 0,-1-1 0 0 0,1 1 0 0 0,-1-1-1 0 0,0 1 1 0 0,0-1 0 0 0,0 1 0 0 0,-1 0-9 0 0,1-1 4 0 0,0 1 1 0 0,0-1 0 0 0,0 0-1 0 0,0 0 1 0 0,1 0 0 0 0,-1 1-1 0 0,1-1 1 0 0,0 1-5 0 0,2 19 27 0 0,-1-7 27 0 0,-2-13-45 0 0,0 0 1 0 0,1 0-1 0 0,-1-1 0 0 0,0 1 1 0 0,-1 0-1 0 0,1 0 0 0 0,0 0 1 0 0,-1 0-10 0 0,1-2-38 0 0,-1 0-1 0 0,1 0 1 0 0,0-1 0 0 0,0 1-1 0 0,0 0 1 0 0,0 0 0 0 0,0 0-1 0 0,0-1 1 0 0,0 1 0 0 0,0 0-1 0 0,0 0 1 0 0,0 0 0 0 0,0-1-1 0 0,0 1 1 0 0,1 0 0 0 0,-1 0-1 0 0,0-1 1 0 0,0 1 0 0 0,1 0 0 0 0,-1 0-1 0 0,1-1 1 0 0,-1 1 0 0 0,1 0-1 0 0,-1-1 1 0 0,1 1 0 0 0,-1-1-1 0 0,1 1 1 0 0,-1-1 0 0 0,1 1-1 0 0,0-1 1 0 0,-1 1 0 0 0,1-1-1 0 0,0 1 1 0 0,-1-1 0 0 0,1 0 0 0 0,0 1-1 0 0,0-1 1 0 0,-1 0 0 0 0,1 0-1 0 0,0 0 1 0 0,0 1 0 0 0,0-1-1 0 0,-1 0 1 0 0,1 0 0 0 0,0 0-1 0 0,0 0 39 0 0,4 0-332 0 0,0-1 0 0 0,-1 1-1 0 0,1 0 1 0 0,-1-1-1 0 0,1 0 1 0 0,-1 0 0 0 0,4-2 332 0 0,19-8-2228 0 0,0-2 0 0 0,-1-1 0 0 0,13-9 2228 0 0,-1-2-372 0 0,-37 25 573 0 0,-1 0 275 0 0,0 0 120 0 0,0 0 20 0 0,0 0 12 0 0,0 0 24 0 0,0 0 11 0 0,0 0 1 0 0,-11 8 942 0 0,-3 3-446 0 0,0 0-1 0 0,-10 11-1159 0 0,-8 6 603 0 0,22-20-475 0 0,-5 5 56 0 0,-1-1 0 0 0,0 0 0 0 0,-1-1 0 0 0,0-1 0 0 0,-9 3-184 0 0,21-10 89 0 0,0-1 0 0 0,0 0 0 0 0,0-1 0 0 0,0 1 0 0 0,-1-1-89 0 0,4-1 37 0 0,0 0 0 0 0,0 0 1 0 0,0 0-1 0 0,1 0 0 0 0,-1 0 1 0 0,0 0-1 0 0,0 0 0 0 0,0-1 1 0 0,1 1-1 0 0,-1-1 0 0 0,0 1 1 0 0,0-1-1 0 0,1 0 0 0 0,-1 1 1 0 0,0-1-1 0 0,1 0 1 0 0,-1-1-39 0 0,-16-12 294 0 0,0-1 0 0 0,1-1 0 0 0,1-1 0 0 0,0 0-1 0 0,-5-10-292 0 0,9 4-5 0 0,5 8-82 0 0,6 10 32 0 0,2 1-8 0 0,-1 4-235 0 0,0 0-74 0 0,0 0-4 0 0,0 0 1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5:49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8032 0 0,'0'0'182'0'0,"0"0"29"0"0,0 0 12 0 0,2 0-37 0 0,9-1 662 0 0,0 0 1 0 0,-1-1-1 0 0,1 0 0 0 0,3-2-848 0 0,34-6 1885 0 0,94 2 1218 0 0,78-2-2059 0 0,-182 8-1020 0 0,0 3 0 0 0,0 1 0 0 0,34 6-24 0 0,-46-4-228 0 0,6 1-683 0 0,-12 1-3629 0 0,-4-1-912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5:49.7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 8272 0 0,'0'0'241'0'0,"-13"0"38"0"0,5 2 140 0 0,0 1 0 0 0,0 0 1 0 0,0 0-1 0 0,1 1 0 0 0,-1 0 0 0 0,1 1 1 0 0,-6 3-420 0 0,2-1 279 0 0,4-1-51 0 0,0 0-1 0 0,0 1 1 0 0,1-1-1 0 0,0 1 0 0 0,0 0 1 0 0,0 1-1 0 0,0 1-227 0 0,4-6 67 0 0,0 0 0 0 0,0 0 0 0 0,0 1 0 0 0,0-1-1 0 0,0 0 1 0 0,1 1 0 0 0,0-1 0 0 0,0 1 0 0 0,-1 0 0 0 0,2-1 0 0 0,-1 3-67 0 0,1-4 26 0 0,0 0 1 0 0,0 0 0 0 0,0 0 0 0 0,0 0 0 0 0,1 0 0 0 0,-1 0 0 0 0,1 0 0 0 0,0 0 0 0 0,-1 0 0 0 0,1-1 0 0 0,0 1 0 0 0,0 0 0 0 0,0-1 0 0 0,0 1-1 0 0,1 0 1 0 0,-1-1 0 0 0,0 1 0 0 0,1-1 0 0 0,-1 0 0 0 0,1 1 0 0 0,-1-1 0 0 0,1 0 0 0 0,0 1-27 0 0,5 2 220 0 0,0-1 0 0 0,0 0 0 0 0,1 0 0 0 0,-1 0 1 0 0,1-1-1 0 0,-1 0 0 0 0,1 0 0 0 0,0-1 0 0 0,4 1-220 0 0,30 0 883 0 0,29-2-883 0 0,-29-1-706 0 0,36 5 706 0 0,-6-1-2969 0 0,-50-3 1867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5:50.2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99 12440 0 0,'3'-9'281'0'0,"-3"7"40"0"0,0 2 22 0 0,0 0-40 0 0,2 1-202 0 0,0 0-84 0 0,-1 0-1 0 0,1-1 1 0 0,0 1 0 0 0,-1 1 0 0 0,1-1 0 0 0,0 0-1 0 0,-1 0 1 0 0,1 1 0 0 0,-1-1 0 0 0,0 1-1 0 0,0-1 1 0 0,1 1 0 0 0,-1-1 0 0 0,0 1-1 0 0,0 0 1 0 0,0 0 0 0 0,-1-1 0 0 0,1 1 0 0 0,0 0-1 0 0,0 1-16 0 0,3 10 180 0 0,-1 0 0 0 0,2 11-180 0 0,-2-8 84 0 0,1 1-40 0 0,-2 1 0 0 0,0-1 1 0 0,-2 1-1 0 0,0 0 1 0 0,0 0-1 0 0,-4 15-44 0 0,3-29 8 0 0,1-1-1 0 0,-2 1 1 0 0,1-1-1 0 0,0 0 1 0 0,-1 0 0 0 0,1 0-1 0 0,-1 0 1 0 0,0 0-1 0 0,0 0 1 0 0,0 0-1 0 0,0 0 1 0 0,-1-1-1 0 0,1 1 1 0 0,-1-1 0 0 0,0 0-1 0 0,0 1 1 0 0,1-1-1 0 0,-2 0-7 0 0,3-2 54 0 0,1 0 10 0 0,10-11 53 0 0,21-5-95 0 0,10-6 255 0 0,13-10-277 0 0,-39 22 171 0 0,0-1 0 0 0,-1 0 0 0 0,-1-1 0 0 0,0-1 1 0 0,5-6-172 0 0,-11 12 83 0 0,-1 1 33 0 0,-1-1 0 0 0,1 1-1 0 0,-1-1 1 0 0,0 0 0 0 0,0 0 0 0 0,-1-1 0 0 0,0 1 0 0 0,-1-1 0 0 0,1 0 0 0 0,-1 0 0 0 0,0-4-116 0 0,-2 6 44 0 0,0 0 1 0 0,0-1-1 0 0,0 1 0 0 0,-1 0 1 0 0,0-1-1 0 0,-1 1 1 0 0,1-1-1 0 0,-1 1 0 0 0,-1-3-44 0 0,1 5 10 0 0,0 0 0 0 0,0 1 1 0 0,-1-1-1 0 0,1 1 0 0 0,-1 0 0 0 0,0-1 0 0 0,0 1 0 0 0,0 0 0 0 0,-1 0 1 0 0,1 0-1 0 0,-1 0 0 0 0,1 1 0 0 0,-1-1 0 0 0,0 1 0 0 0,0-1 0 0 0,-2 0-10 0 0,4 2-76 0 0,-1 0 0 0 0,1 1-1 0 0,-1-1 1 0 0,1 1 0 0 0,-1-1-1 0 0,0 1 1 0 0,1 0 0 0 0,-1 0-1 0 0,1-1 1 0 0,-1 1 0 0 0,0 0-1 0 0,1 0 1 0 0,-1 1 0 0 0,0-1-1 0 0,1 0 1 0 0,-2 1 76 0 0,-3 2-6106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5:48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45 3968 0 0,'-16'3'248'0'0,"15"-2"-218"0"0,1-1 1 0 0,-1 0-1 0 0,1 1 1 0 0,-1-1-1 0 0,0 0 1 0 0,1 0-1 0 0,-1 1 1 0 0,0-1-1 0 0,1 0 1 0 0,-1 0-1 0 0,0 0 1 0 0,1 0-1 0 0,-1 0 1 0 0,0 0-1 0 0,1 0 1 0 0,-1 0-1 0 0,0 0 1 0 0,1 0-1 0 0,-1-1 1 0 0,0 1-1 0 0,1 0 1 0 0,-1 0-1 0 0,0-1-30 0 0,-1 0 186 0 0,1 1 184 0 0,1 0 13 0 0,0 0 1 0 0,0 0 1 0 0,0 0 6 0 0,0 0 1 0 0,0 0-24 0 0,10-11 328 0 0,1 5-483 0 0,1 1 0 0 0,0 0 0 0 0,0 0 1 0 0,0 1-1 0 0,1 1 0 0 0,-1 0 0 0 0,1 1 0 0 0,0 0 1 0 0,0 1-1 0 0,0 0 0 0 0,2 1-213 0 0,-8 0 111 0 0,0 0 1 0 0,0 1-1 0 0,0 0 1 0 0,1 1-1 0 0,-1-1 0 0 0,0 1 1 0 0,-1 0-1 0 0,1 1 1 0 0,4 2-112 0 0,-10-5 89 0 0,0 1-80 0 0,-1-1 0 0 0,1 0 0 0 0,-1 0 0 0 0,1 1 0 0 0,-1-1 0 0 0,1 0 0 0 0,-1 1 0 0 0,0-1 0 0 0,1 0 0 0 0,-1 1 0 0 0,0-1 0 0 0,1 1 0 0 0,-1-1-1 0 0,0 0 1 0 0,1 1 0 0 0,-1-1 0 0 0,0 1 0 0 0,0-1 0 0 0,1 1 0 0 0,-1-1 0 0 0,0 1 0 0 0,0-1 0 0 0,0 1 0 0 0,0 0 0 0 0,0-1 0 0 0,0 1 0 0 0,0-1-9 0 0,1 16 145 0 0,-2-12-97 0 0,-1 1 0 0 0,0-1 0 0 0,0 0 0 0 0,0 0 1 0 0,-1 0-1 0 0,1 0 0 0 0,-1-1 0 0 0,0 1 0 0 0,0-1 1 0 0,-1 1-49 0 0,-35 31 371 0 0,-61 38 152 0 0,28-29-187 0 0,82-48-137 0 0,1 0 1 0 0,0 0-1 0 0,3 0-199 0 0,11-4 658 0 0,20-9-658 0 0,49-24 0 0 0,-91 40 14 0 0,0 0 1 0 0,-1-1-1 0 0,1 2 1 0 0,0-1-1 0 0,0 0 1 0 0,0 1-1 0 0,0-1 1 0 0,0 1-1 0 0,0 0 1 0 0,0 0-1 0 0,0 0 1 0 0,0 0-1 0 0,0 1 1 0 0,0-1-1 0 0,0 1 1 0 0,0-1-1 0 0,0 1 1 0 0,0 0 0 0 0,0 1-15 0 0,-2-2 106 0 0,19 12 389 0 0,-17-10-436 0 0,-1 1 87 0 0,14 5 83 0 0,-3 0-229 0 0,-10-6-18 0 0,0 0 0 0 0,0-1 0 0 0,0 1-1 0 0,1-1 1 0 0,-1 0 0 0 0,0 0 0 0 0,1 0-1 0 0,0 0 19 0 0,5 1-872 0 0,-8-1 427 0 0</inkml:trace>
  <inkml:trace contextRef="#ctx0" brushRef="#br0" timeOffset="298.235">529 42 9904 0 0,'0'0'222'0'0,"0"0"30"0"0,0 0 20 0 0,-6 12 686 0 0,-12 23 684 0 0,13-27-1348 0 0,0 1 0 0 0,1-1 0 0 0,1 1-1 0 0,-1 0 1 0 0,1 0 0 0 0,0 1-294 0 0,-10 43 490 0 0,7-29-270 0 0,0-1 1 0 0,-1 18-221 0 0,5-9-123 0 0,2-32 23 0 0,0 0-27 0 0,0 0-154 0 0,0 0-67 0 0,1 1-936 0 0,4 2-3677 0 0</inkml:trace>
  <inkml:trace contextRef="#ctx0" brushRef="#br0" timeOffset="566.766">727 26 11600 0 0,'0'0'264'0'0,"0"0"34"0"0,0 0 21 0 0,0 0-36 0 0,-3 8 129 0 0,-9 24 743 0 0,5-17-794 0 0,1 1 0 0 0,1 0 0 0 0,1 0 0 0 0,0 1 0 0 0,-1 13-361 0 0,1 2 74 0 0,3-24-56 0 0,0 0 0 0 0,0 0 1 0 0,1 1-1 0 0,0-1 0 0 0,0 0 1 0 0,1 0-1 0 0,1 7-18 0 0,2 0 42 0 0,7 26 34 0 0,-11-41-62 0 0,1 1 1 0 0,-1-1-1 0 0,0 1 1 0 0,0-1-1 0 0,0 1 1 0 0,1-1-1 0 0,-1 0 1 0 0,0 1 0 0 0,0-1-1 0 0,1 1 1 0 0,-1-1-1 0 0,0 0 1 0 0,1 1-1 0 0,-1-1 1 0 0,0 0-1 0 0,1 1 1 0 0,-1-1 0 0 0,1 0-1 0 0,-1 1 1 0 0,1-1-1 0 0,-1 0 1 0 0,1 0-1 0 0,-1 0-14 0 0,2 0-2502 0 0,-1 0-141 0 0,-1 0-2370 0 0</inkml:trace>
  <inkml:trace contextRef="#ctx0" brushRef="#br0" timeOffset="763.425">526 54 9960 0 0,'0'0'222'0'0,"0"0"30"0"0,0 0 20 0 0,0-1-24 0 0,0 0-221 0 0,0 0-1 0 0,0 0 1 0 0,1 0-1 0 0,-1 0 1 0 0,0 0-1 0 0,0 0 1 0 0,1 0-1 0 0,-1 0 1 0 0,1 1-1 0 0,-1-1 1 0 0,1 0-1 0 0,-1 0 1 0 0,1 0-1 0 0,-1 1 1 0 0,1-1-1 0 0,0 0 1 0 0,-1 1-1 0 0,1-1 1 0 0,0 1-1 0 0,0-1 1 0 0,0 1-1 0 0,-1-1 1 0 0,1 1-1 0 0,0-1 1 0 0,0 1-1 0 0,0 0 1 0 0,0-1-1 0 0,0 1 1 0 0,0 0-1 0 0,0 0 1 0 0,0 0-1 0 0,-1 0 1 0 0,2 0-27 0 0,4-2 581 0 0,4-1-124 0 0,0 0 0 0 0,0 1 0 0 0,0 0 0 0 0,1 1 0 0 0,-1 0 0 0 0,0 0 0 0 0,7 2-457 0 0,11-2 421 0 0,11 0 48 0 0,0 3 1 0 0,14 2-470 0 0,-1 1 121 0 0,20 6-2010 0 0,-62-10-3608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6:26.1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42 11024 0 0,'0'0'248'0'0,"0"0"34"0"0,0 0 22 0 0,13-2 78 0 0,45-11 1461 0 0,-39 7-551 0 0,0 2 0 0 0,14-2-1292 0 0,3 2 286 0 0,-10 0-69 0 0,25 1-217 0 0,-26 3-1170 0 0,20 3 1170 0 0,-29 0-5736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6:26.8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8 254 10600 0 0,'0'0'308'0'0,"0"0"-2"0"0,6 4-152 0 0,3 2 32 0 0,-6-4-37 0 0,0 0 0 0 0,0 0 0 0 0,0 1 0 0 0,0-1 1 0 0,0 1-1 0 0,-1-1 0 0 0,1 1 0 0 0,-1 0 0 0 0,1 0 0 0 0,-1 0 0 0 0,0 1 1 0 0,1 2-150 0 0,4 12 499 0 0,-1 0 1 0 0,-1 1 0 0 0,0 0-1 0 0,-2 0 1 0 0,0 0 0 0 0,0 12-500 0 0,-3-30 7 0 0,4 27 203 0 0,-3-22-186 0 0,1 1 0 0 0,-2-1 0 0 0,1 0 0 0 0,0 1 0 0 0,-1-1 0 0 0,0 1 0 0 0,-1-1 0 0 0,0 1 0 0 0,0-1 0 0 0,0 1 0 0 0,-1 2-24 0 0,0-5 62 0 0,1 1 0 0 0,-1-1 0 0 0,0 0 0 0 0,0 0 0 0 0,0 0 0 0 0,-1-1 0 0 0,1 1 0 0 0,-1 0 0 0 0,0-1 0 0 0,0 0 0 0 0,0 0 0 0 0,0 1 0 0 0,0-2-1 0 0,-1 1 1 0 0,0 0 0 0 0,1-1 0 0 0,-1 0 0 0 0,-1 1-62 0 0,3-2 21 0 0,1 0-21 0 0,0 0 1 0 0,-1 0-1 0 0,1 0 1 0 0,0-1-1 0 0,-1 1 0 0 0,1 0 1 0 0,-1-1-1 0 0,1 1 1 0 0,-1-1-1 0 0,1 0 0 0 0,0 1 1 0 0,-1-1-1 0 0,1 0 1 0 0,-1 0-1 0 0,0 0 0 0 0,1 0 1 0 0,-1 0-1 0 0,1 0 1 0 0,-1-1-1 0 0,1 1 0 0 0,-1-1 0 0 0,1 1 0 0 0,1 0 0 0 0,0 0 0 0 0,0 0 0 0 0,0 0 0 0 0,-1 0 0 0 0,1 0 0 0 0,0 0 0 0 0,0 0 0 0 0,0 0 0 0 0,-1 0 0 0 0,1 0 0 0 0,0-1 0 0 0,0 1 0 0 0,0 0 0 0 0,0 0 0 0 0,-1 0 0 0 0,1 0 0 0 0,0-1 0 0 0,0 1 0 0 0,0 0 0 0 0,0 0 0 0 0,0 0 0 0 0,0 0 0 0 0,-1-1 0 0 0,1 1 0 0 0,0 0 0 0 0,0 0 0 0 0,0 0 0 0 0,0-1 0 0 0,0 1 0 0 0,0 0 0 0 0,0 0 0 0 0,0-1 0 0 0,0 1 0 0 0,0 0 0 0 0,0 0 0 0 0,0 0 0 0 0,0-1 0 0 0,0 1 0 0 0,0 0 0 0 0,0 0 0 0 0,1 0 0 0 0,-1-1 0 0 0,0 1 0 0 0,0 0 0 0 0,4-6 0 0 0,-4 6 0 0 0,0 0 0 0 0,10-10 0 0 0,0 1 0 0 0,1 0 0 0 0,1 1 0 0 0,-1 0 0 0 0,13-6 0 0 0,17-12 15 0 0,-30 18 62 0 0,27-19 81 0 0,3-5-158 0 0,-29 22-1 0 0,-1 0 0 0 0,0-1 0 0 0,-1-1 1 0 0,0 0-1 0 0,3-5 1 0 0,-2 0 11 0 0,-1 3-13 0 0,-1 0 1 0 0,4-9 1 0 0,-11 18 8 0 0,0-1 1 0 0,1 1 0 0 0,-2-1-1 0 0,1 1 1 0 0,-1-1-1 0 0,0 0 1 0 0,0 1 0 0 0,0-1-1 0 0,-1-3-8 0 0,-1 0 47 0 0,0 7-36 0 0,-1-5-40 0 0,-4 1 115 0 0,3 3-5511 0 0,3 3-163 0 0</inkml:trace>
  <inkml:trace contextRef="#ctx0" brushRef="#br0" timeOffset="308.212">473 0 8664 0 0,'0'0'197'0'0,"0"0"24"0"0,7 1 223 0 0,-1 0-265 0 0,0 0-1 0 0,0 0 1 0 0,-1 1-1 0 0,1 0 1 0 0,0 0-1 0 0,-1 1 0 0 0,0-1 1 0 0,1 1-1 0 0,-1 1 1 0 0,0-1-1 0 0,-1 1 1 0 0,1-1-1 0 0,0 2-178 0 0,2 2 549 0 0,1 2 1 0 0,-1-1-1 0 0,-1 1 0 0 0,0-1 1 0 0,0 2-1 0 0,4 9-549 0 0,-3-7 426 0 0,-2 1-1 0 0,1-1 1 0 0,-2 1 0 0 0,0 1-1 0 0,1 8-425 0 0,-3-14 144 0 0,-1 1 0 0 0,0 0-1 0 0,-1-1 1 0 0,0 1 0 0 0,0 0-1 0 0,-1 0 1 0 0,0 0 0 0 0,-1-1-1 0 0,0 4-143 0 0,-13 41 925 0 0,-4 6-925 0 0,11-38 174 0 0,0-1 0 0 0,-2-1 0 0 0,0 1 1 0 0,-6 5-175 0 0,-13 18 117 0 0,-1-2 0 0 0,-26 25-117 0 0,38-47-181 0 0,-2 0 1 0 0,0-1-1 0 0,-1-1 1 0 0,0 0 0 0 0,-24 12 180 0 0,16-13-4716 0 0,1 2-1637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6:39.412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8455 2017 5400 0 0,'0'0'158'0'0,"11"-19"2298"0"0,-2 5 66 0 0,-7 11-2305 0 0,-1 0 0 0 0,1 0 0 0 0,0 0 0 0 0,0 0 0 0 0,0 0 1 0 0,0 0-1 0 0,0 0 0 0 0,1 1 0 0 0,-1-1 0 0 0,1 1 0 0 0,0 0 1 0 0,0-1-1 0 0,1 0-217 0 0,11-6 682 0 0,-1 0 1 0 0,5-1-683 0 0,-14 7 129 0 0,4 0-46 0 0,0 0 0 0 0,0 0 0 0 0,0 1 0 0 0,0 0 1 0 0,0 1-1 0 0,0 0 0 0 0,0 1 0 0 0,1-1 0 0 0,-1 2 0 0 0,0-1 1 0 0,4 2-84 0 0,-10-2 4 0 0,0 0 0 0 0,0 1 0 0 0,0-1 0 0 0,-1 1 0 0 0,1-1 0 0 0,0 1 0 0 0,0 0 0 0 0,-1 0 0 0 0,1 0 0 0 0,0 1 0 0 0,-1-1 0 0 0,1 1 0 0 0,-1-1 0 0 0,0 1 1 0 0,0 0-1 0 0,1 0 0 0 0,-1 0 0 0 0,0 0 0 0 0,0 0 0 0 0,-1 1 0 0 0,1-1 0 0 0,0 0 0 0 0,-1 1 0 0 0,0-1 0 0 0,1 1 0 0 0,-1 0 0 0 0,0-1 0 0 0,0 1 1 0 0,-1 0-1 0 0,1 0 0 0 0,0 0 0 0 0,-1 0 0 0 0,0-1 0 0 0,0 1 0 0 0,0 0 0 0 0,0 0 0 0 0,0 1-4 0 0,-1 7-30 0 0,0 0-1 0 0,-1 0 1 0 0,0 0 0 0 0,-1 0-1 0 0,0-1 1 0 0,-1 1 0 0 0,0-1-1 0 0,-1 0 1 0 0,0 1 30 0 0,-7 8 71 0 0,0 0 1 0 0,-1-1-1 0 0,-1 0 1 0 0,0-1-1 0 0,-8 5-71 0 0,-27 34 326 0 0,49-56-317 0 0,0 0 0 0 0,0 0 0 0 0,-1 0 1 0 0,1 0-1 0 0,0 0 0 0 0,0 1 0 0 0,0-1 1 0 0,0 0-1 0 0,0 0 0 0 0,0 0 0 0 0,0 0 1 0 0,-1 0-1 0 0,1 0 0 0 0,0 0 1 0 0,0 0-1 0 0,0 1 0 0 0,0-1 0 0 0,0 0 1 0 0,0 0-1 0 0,0 0 0 0 0,0 0 0 0 0,0 0 1 0 0,0 0-1 0 0,0 0 0 0 0,0 1 0 0 0,0-1 1 0 0,0 0-1 0 0,0 0 0 0 0,0 0 1 0 0,0 0-1 0 0,0 0 0 0 0,0 1 0 0 0,0-1 1 0 0,0 0-1 0 0,0 0 0 0 0,0 0 0 0 0,0 0 1 0 0,0 0-1 0 0,0 0 0 0 0,0 1 0 0 0,0-1 1 0 0,0 0-1 0 0,0 0 0 0 0,0 0 1 0 0,1 0-1 0 0,-1 0 0 0 0,0 0 0 0 0,0 0 1 0 0,0 0-1 0 0,0 0 0 0 0,0 1 0 0 0,0-1 1 0 0,0 0-1 0 0,1 0 0 0 0,-1 0 0 0 0,0 0 1 0 0,0 0-1 0 0,0 0 0 0 0,0 0 1 0 0,0 0-1 0 0,0 0 0 0 0,1 0 0 0 0,-1 0 1 0 0,0 0-10 0 0,7 0 328 0 0,1-1-99 0 0,-1-1 0 0 0,1 0 0 0 0,-1 0 0 0 0,1-2-229 0 0,16-4 421 0 0,18-6 91 0 0,-23 8-371 0 0,-1 0 1 0 0,7-1-142 0 0,-6 8 184 0 0,-3-1-1755 0 0,-7-2-3951 0 0,-4 1 146 0 0</inkml:trace>
  <inkml:trace contextRef="#ctx0" brushRef="#br0" timeOffset="1986.347">8490 2419 4928 0 0,'0'0'141'0'0,"0"0"101"0"0,0 0 333 0 0,0 0 141 0 0,0 0 27 0 0,0 0-50 0 0,0 0-239 0 0,0 0-109 0 0,2 0-22 0 0,130-5 3013 0 0,-117 5-3146 0 0,46-1 1668 0 0,38-4-1858 0 0,49-6 1227 0 0,-40 5-870 0 0,-34 0-254 0 0,74-7 201 0 0,-36 4-106 0 0,-89 6-148 0 0,0 2 1 0 0,1 0 0 0 0,-1 1-1 0 0,0 2 1 0 0,0 0 0 0 0,18 5-51 0 0,-27-3-683 0 0,-7-1-4059 0 0,-6-2-254 0 0</inkml:trace>
  <inkml:trace contextRef="#ctx0" brushRef="#br0" timeOffset="2653.354">8877 2591 8208 0 0,'0'0'234'0'0,"0"0"6"0"0,2 0-85 0 0,14-3 561 0 0,-14 3-585 0 0,0-1-1 0 0,0 0 0 0 0,1 1 0 0 0,-1 0 0 0 0,0-1 0 0 0,1 1 0 0 0,-1 0 0 0 0,0 0 0 0 0,1 0 0 0 0,-1 1 0 0 0,2-1-130 0 0,-2 1 100 0 0,2 0 69 0 0,0 0 0 0 0,0 0 0 0 0,1 1 1 0 0,-1-1-1 0 0,0 1 0 0 0,-1 0 0 0 0,1 0 0 0 0,0 0 0 0 0,0 1 0 0 0,-1 0 0 0 0,0-1 1 0 0,1 1-1 0 0,-1 0 0 0 0,0 0 0 0 0,1 3-169 0 0,3 2 132 0 0,-2-1-42 0 0,0 0 0 0 0,0 0 0 0 0,-1 1 0 0 0,0-1 0 0 0,0 1 0 0 0,0 0 1 0 0,0 2-91 0 0,-2-2 56 0 0,2 3 29 0 0,-1 1 0 0 0,0 0 1 0 0,0 6-86 0 0,-1 3 47 0 0,0-12-30 0 0,0 1 0 0 0,-1 0-1 0 0,-1 0 1 0 0,0 0 0 0 0,0 0 0 0 0,-1 0 0 0 0,0 0-1 0 0,-1 0 1 0 0,-2 7-17 0 0,-2 5 211 0 0,-7 18 436 0 0,12-34-543 0 0,0-4-99 0 0,0 0 1 0 0,1 0-1 0 0,-1 0 1 0 0,0 0-1 0 0,0 0 0 0 0,0 0 1 0 0,0-1-1 0 0,0 1 1 0 0,-1 0-1 0 0,1-1 1 0 0,-1 1-6 0 0,0 0 21 0 0,1 0 0 0 0,-1-1 0 0 0,1 1 0 0 0,-1-1 0 0 0,0 1 0 0 0,0-1 0 0 0,0 0 0 0 0,0 0 1 0 0,0 0-1 0 0,0 0 0 0 0,0 0 0 0 0,0 0 0 0 0,0-1 0 0 0,0 1 0 0 0,-1-1 0 0 0,1 1 1 0 0,0-1-1 0 0,0 0 0 0 0,-1 0 0 0 0,1 0 0 0 0,0 0 0 0 0,0 0 0 0 0,-1-1 0 0 0,1 1 0 0 0,-1-1-21 0 0,-3 0 36 0 0,-1-1-1 0 0,1 0 0 0 0,-1-1 0 0 0,1 1 1 0 0,0-1-1 0 0,0 0 0 0 0,-3-2-35 0 0,8 4 8 0 0,0 0 0 0 0,0 0 0 0 0,0 0 0 0 0,0 0-1 0 0,0 0 1 0 0,1 1 0 0 0,-1-1 0 0 0,0-1 0 0 0,0 1 0 0 0,1 0 0 0 0,-1 0-1 0 0,1 0 1 0 0,-1 0 0 0 0,1 0 0 0 0,0 0 0 0 0,-1-1 0 0 0,1 1 0 0 0,0 0-1 0 0,0-1-7 0 0,1-20 107 0 0,0 17-89 0 0,0 1 0 0 0,1 0 0 0 0,0 0 0 0 0,0 0 0 0 0,0 0 1 0 0,1 0-1 0 0,-1 1 0 0 0,1-1 0 0 0,0 1 0 0 0,0-1 0 0 0,3-2-18 0 0,12-15 142 0 0,-1-1 159 0 0,2 1-1 0 0,0 1 0 0 0,1 0 0 0 0,19-14-300 0 0,25-23 823 0 0,-34 24-167 0 0,-1-2 0 0 0,3-6-656 0 0,14-19 347 0 0,5-3-2339 0 0,-45 59 957 0 0</inkml:trace>
  <inkml:trace contextRef="#ctx0" brushRef="#br0" timeOffset="3408.32">9192 2826 6832 0 0,'0'0'200'0'0,"7"4"602"0"0,-4-1-499 0 0,0 0 1 0 0,-1 0-1 0 0,1 1 0 0 0,-1-1 0 0 0,0 1 0 0 0,0 0 0 0 0,0 0 0 0 0,-1-1 0 0 0,0 1 0 0 0,1 0 0 0 0,-1 0 0 0 0,0 1 0 0 0,-1-1 0 0 0,1 0 0 0 0,-1 0 0 0 0,0 0 0 0 0,0 0 0 0 0,0 1 0 0 0,0-1 0 0 0,-1 0 0 0 0,0 3-303 0 0,1-6 8 0 0,-4 18 924 0 0,-1 0 0 0 0,-3 10-932 0 0,5-22 1491 0 0,5-14-1139 0 0,7-15-288 0 0,-2 7-51 0 0,-5 9-13 0 0,0 1 0 0 0,0 0 0 0 0,1 0 1 0 0,0 0-1 0 0,0 0 0 0 0,0 0 0 0 0,0 1 0 0 0,1-1 0 0 0,1 0 0 0 0,7-6-127 0 0,17-12-920 0 0,-28 23 1034 0 0,0 0 1 0 0,-1 0 0 0 0,1 0 0 0 0,0 0-1 0 0,0 0 1 0 0,0 0 0 0 0,0 0-1 0 0,0 0 1 0 0,-1 0 0 0 0,1 0-1 0 0,0 0 1 0 0,0 1 0 0 0,0-1-1 0 0,0 0 1 0 0,-1 1 0 0 0,1-1-1 0 0,0 0 1 0 0,0 1 0 0 0,0-1-1 0 0,-1 1 1 0 0,1-1 0 0 0,0 1-1 0 0,-1 0 1 0 0,1-1 0 0 0,0 1 12 0 0,-1 0-13 0 0,1-1 1 0 0,0 1 0 0 0,0 0-1 0 0,0 0 1 0 0,-1 0 0 0 0,1 0 0 0 0,0-1-1 0 0,-1 1 1 0 0,1 0 0 0 0,-1 0-1 0 0,1 0 1 0 0,-1 0 0 0 0,1 0-1 0 0,-1 0 1 0 0,0 0 0 0 0,1 1-1 0 0,-1-1 1 0 0,0 0 0 0 0,0 0-1 0 0,0 0 1 0 0,0 1 12 0 0,-1 3 12 0 0,1 0-1 0 0,0 0 1 0 0,-1 0-1 0 0,2 0 1 0 0,0 5-12 0 0,0 10 172 0 0,-5 12 523 0 0,4-31-607 0 0,0-1 0 0 0,0 0 0 0 0,0 0 0 0 0,0 0 0 0 0,0 0 7 0 0,3-8 156 0 0,0 1-217 0 0,0 0 0 0 0,0 0-1 0 0,1 1 1 0 0,0 0 0 0 0,0-1 0 0 0,0 1 0 0 0,1 1 0 0 0,0-2-34 0 0,13-11-459 0 0,15-12 459 0 0,-12 10-430 0 0,-16 16 322 0 0,1 0 0 0 0,0 0 0 0 0,0 0 0 0 0,4-1 108 0 0,-10 4-2 0 0,1 1-1 0 0,-1 0 1 0 0,1-1-1 0 0,-1 1 1 0 0,1-1-1 0 0,0 1 1 0 0,-1 0-1 0 0,1-1 1 0 0,0 1-1 0 0,-1 0 1 0 0,1 0-1 0 0,0 0 1 0 0,-1 0-1 0 0,1-1 1 0 0,0 1-1 0 0,-1 0 1 0 0,1 0-1 0 0,0 0 1 0 0,-1 0-1 0 0,1 0 0 0 0,0 1 1 0 0,-1-1-1 0 0,1 0 1 0 0,0 0-1 0 0,0 0 3 0 0,0 1-11 0 0,1-1-17 0 0,0 8 154 0 0,-1-5-43 0 0,0 0 0 0 0,-1 1 0 0 0,0-1 0 0 0,0 0 0 0 0,0 0 0 0 0,0 1-1 0 0,0-1 1 0 0,0 0 0 0 0,-1 0 0 0 0,0 1-83 0 0,-1 18 338 0 0,1-3-225 0 0,1-13-98 0 0,-1-1 1 0 0,1 1 0 0 0,1 0 0 0 0,0 5-16 0 0,0-9 7 0 0,-1 1 0 0 0,1-1 0 0 0,0 0 0 0 0,0 0 0 0 0,0 1 0 0 0,0-1 0 0 0,0 0 0 0 0,0 0 0 0 0,1 0 0 0 0,-1 0-1 0 0,1-1 1 0 0,-1 1 0 0 0,1 0 0 0 0,0 0-7 0 0,3 2-1221 0 0,-4-4-4885 0 0</inkml:trace>
  <inkml:trace contextRef="#ctx0" brushRef="#br0" timeOffset="630.949">9112 1826 7880 0 0,'0'0'232'0'0,"-4"-6"2309"0"0,2 10-2200 0 0,0-1 0 0 0,1 1 0 0 0,0 0 0 0 0,0-1-1 0 0,0 1 1 0 0,1 0 0 0 0,-1 0 0 0 0,1 0 0 0 0,0 2-341 0 0,-1 2 300 0 0,0 0 0 0 0,0 1 1 0 0,-1-1-1 0 0,0 0 0 0 0,-1 0 1 0 0,0 0-301 0 0,-1 3 289 0 0,1 0 0 0 0,0 0 0 0 0,1 1-289 0 0,-1 13 897 0 0,-7 21-897 0 0,0 10 600 0 0,8-38-430 0 0,-2-1-1 0 0,-2 8-169 0 0,5-6 71 0 0,2-7 47 0 0,0-10-53 0 0,0-2-65 0 0,-1 1-1 0 0,0-1 1 0 0,0 0-1 0 0,0 0 1 0 0,0 0-1 0 0,0 0 1 0 0,0 1-1 0 0,1-1 1 0 0,-1 0-1 0 0,0 0 1 0 0,0 0-1 0 0,0 0 1 0 0,0 1-1 0 0,0-1 1 0 0,0 0-1 0 0,0 0 1 0 0,0 0-1 0 0,0 1 1 0 0,0-1-1 0 0,0 0 1 0 0,0 0-1 0 0,0 0 1 0 0,0 1-1 0 0,0-1 1 0 0,0 0-1 0 0,0 0 1 0 0,0 0-1 0 0,0 1 1 0 0,0-1-1 0 0,0 0 1 0 0,0 0-1 0 0,-1 0 1 0 0,1 0-1 0 0,0 1 1 0 0,0-1-1 0 0,0 0 1 0 0,0 0-1 0 0,0 0 1 0 0,0 0 0 0 0,-1 0-1 0 0,1 1 1 0 0,0-1-1 0 0,0 0 1 0 0,0 0-1 0 0,-1 0 1 0 0,7 0-370 0 0,-6 1 201 0 0,1-1-1 0 0,0 0 1 0 0,0 0-1 0 0,0 0 1 0 0,0 1-1 0 0,0-1 0 0 0,0 0 1 0 0,0 0-1 0 0,0-1 1 0 0,0 1-1 0 0,0 0 1 0 0,0 0-1 0 0,-1 0 0 0 0,1-1 1 0 0,0 1 169 0 0,4-5-3881 0 0,2 1-1151 0 0</inkml:trace>
  <inkml:trace contextRef="#ctx0" brushRef="#br0" timeOffset="1087.782">9311 1887 7112 0 0,'0'0'157'0'0,"0"0"23"0"0,0 0 13 0 0,1-1-22 0 0,1-3-63 0 0,-2 3 265 0 0,0 1 103 0 0,0 0 18 0 0,0 0 3 0 0,0 0 6 0 0,-9 1 974 0 0,-10 10-565 0 0,12-8-765 0 0,0 1 0 0 0,0 0 0 0 0,1 1 0 0 0,-1-1 0 0 0,1 1 1 0 0,-4 5-148 0 0,8-8 42 0 0,0 0 0 0 0,0-1 1 0 0,-1 1-1 0 0,1-1 1 0 0,0 1-1 0 0,-1-1 1 0 0,-1 1-43 0 0,3-1 41 0 0,-1 0 0 0 0,0-1 0 0 0,1 1-1 0 0,-1 0 1 0 0,1 0 0 0 0,-1 0 0 0 0,1 0 0 0 0,0 0 0 0 0,-1 1 0 0 0,1-1 0 0 0,0 0 0 0 0,0 1 0 0 0,-1 0-41 0 0,0 0 132 0 0,0 0 1 0 0,0 0-1 0 0,0 0 0 0 0,-1 0 1 0 0,1 0-1 0 0,-3 1-132 0 0,1 0 258 0 0,-18 21 509 0 0,18-19-736 0 0,1-1 0 0 0,-1 0 0 0 0,0 0-1 0 0,0 0 1 0 0,-2 1-31 0 0,5-4 54 0 0,-1 9 41 0 0,-1-3-42 0 0,0 1 13 0 0,3-7-46 0 0,0 0-1 0 0,0 0 0 0 0,1-1 1 0 0,-1 1-1 0 0,0 0 1 0 0,1 0-1 0 0,-1-1 0 0 0,0 1 1 0 0,1 0-1 0 0,-1-1 1 0 0,1 1-1 0 0,-1-1 0 0 0,1 1 1 0 0,-1 0-1 0 0,1-1 1 0 0,0 1-1 0 0,-1-1 0 0 0,1 1 1 0 0,0-1-1 0 0,-1 0 1 0 0,1 1-1 0 0,0-1 1 0 0,-1 0-1 0 0,1 1 0 0 0,0-1-19 0 0,1 1 38 0 0,4 2 128 0 0,1 0 0 0 0,-1 0 1 0 0,0-1-1 0 0,1 0 0 0 0,0 0 0 0 0,0-1-166 0 0,23 7 529 0 0,-13-3-395 0 0,0-1 0 0 0,0 0 0 0 0,1-1 0 0 0,15 0-134 0 0,7 1 35 0 0,37 3 48 0 0,-44-6-5543 0 0,-20-1-485 0 0</inkml:trace>
  <inkml:trace contextRef="#ctx0" brushRef="#br1" timeOffset="-91900.463">463 833 10736 0 0,'0'0'241'0'0,"0"0"38"0"0,-3-3 279 0 0,2 2-525 0 0,1 1 0 0 0,0 0 0 0 0,-1 0 0 0 0,1-1 0 0 0,0 1 0 0 0,-1 0 0 0 0,1 0-1 0 0,0 0 1 0 0,-1-1 0 0 0,1 1 0 0 0,-1 0 0 0 0,1 0 0 0 0,0 0 0 0 0,-1 0 0 0 0,1 0 0 0 0,-1 0 0 0 0,1 0-1 0 0,0 0 1 0 0,-1 0 0 0 0,1 0 0 0 0,-1 0 0 0 0,1 0 0 0 0,0 0 0 0 0,-1 0 0 0 0,1 1 0 0 0,-1-1 0 0 0,1 0-1 0 0,0 0 1 0 0,-1 0 0 0 0,1 1 0 0 0,0-1 0 0 0,-1 0 0 0 0,1 0 0 0 0,0 1 0 0 0,-1-1 0 0 0,1 0 0 0 0,0 0-1 0 0,0 1 1 0 0,-1-1 0 0 0,1 0 0 0 0,0 1 0 0 0,0-1 0 0 0,0 1-33 0 0,0-1 448 0 0,0 0 52 0 0,0 0 11 0 0,0 0-21 0 0,0 0-90 0 0,0 0-42 0 0,0 0-6 0 0,0 0 9 0 0,0 0 39 0 0,0 0 14 0 0,0 0 2 0 0,0 0-24 0 0,3-14 628 0 0,3 2-756 0 0,-2-1-1 0 0,1 1 1 0 0,-1-1-1 0 0,-1 0 1 0 0,0-1-1 0 0,0-7-263 0 0,2-10 106 0 0,7-41 29 0 0,0-31-135 0 0,-5 33 121 0 0,0 8-68 0 0,-3 48-53 0 0,-1 11 2 0 0,-3 3-3 0 0,1-1 1 0 0,-1 1-1 0 0,0 0 1 0 0,0 0-1 0 0,1-1 1 0 0,-1 1-1 0 0,0 0 1 0 0,0 0-1 0 0,0-1 1 0 0,1 1-1 0 0,-1 0 1 0 0,0 0 0 0 0,0-1-1 0 0,0 1 1 0 0,0 0-1 0 0,0-1 1 0 0,0 1-1 0 0,0 0 1 0 0,0-1-1 0 0,0 1 1 0 0,0 0-1 0 0,0-1 1 0 0,0 1-1 0 0,0 0 1 0 0,0 0-1 0 0,0-1 1 0 0,0 1-1 0 0,0 0 1 0 0,0-1-1 0 0,0 1 1 0 0,0-1 0 0 0,0 0-67 0 0,12 43-105 0 0,-9-28 154 0 0,0-1-1 0 0,1 0 0 0 0,2 6 19 0 0,0-3-4 0 0,12 32-56 0 0,11 18 60 0 0,-20-48-4 0 0,-1-2 4 0 0,1-1 0 0 0,0 0 0 0 0,4 3 0 0 0,4 7 0 0 0,-14-21 11 0 0,0-1-1 0 0,1 1 1 0 0,0-1-1 0 0,-1 0 1 0 0,1 0-1 0 0,0 0 1 0 0,0-1-1 0 0,1 1 1 0 0,-1-1-1 0 0,0 0 1 0 0,1 0-1 0 0,0-1 1 0 0,-1 1-1 0 0,6 0-10 0 0,-9-2 35 0 0,0 0 0 0 0,0 0 0 0 0,0 0 0 0 0,0 0 0 0 0,0 0 1 0 0,1 0-1 0 0,-1-1 0 0 0,0 1 0 0 0,0 0 0 0 0,0-1 0 0 0,0 1 0 0 0,0 0 0 0 0,0-1 0 0 0,0 0 0 0 0,0 1 0 0 0,0-1 1 0 0,0 0-1 0 0,0 1 0 0 0,-1-1 0 0 0,1 0 0 0 0,0 0 0 0 0,0 0 0 0 0,-1 1 0 0 0,1-1 0 0 0,0 0 0 0 0,-1 0 0 0 0,1 0 1 0 0,-1 0-1 0 0,1 0 0 0 0,-1 0 0 0 0,0-1 0 0 0,1 1 0 0 0,-1 0 0 0 0,0 0 0 0 0,0 0 0 0 0,0 0-35 0 0,1-4 109 0 0,0 0-1 0 0,0 0 1 0 0,-1 0 0 0 0,1 0-1 0 0,-1 0 1 0 0,0 0-1 0 0,-1 0 1 0 0,0 0-109 0 0,-3-37 291 0 0,1 0 1 0 0,2-33-292 0 0,1 71 10 0 0,-1-25 70 0 0,-3-15-80 0 0,1 15 56 0 0,0-14-56 0 0,7-4 64 0 0,-4 47-102 0 0,0-1-1 0 0,0 0 0 0 0,-1 1 1 0 0,1-1-1 0 0,0 1 1 0 0,0-1-1 0 0,0 1 0 0 0,1-1 1 0 0,-1 0-1 0 0,0 1 1 0 0,0-1-1 0 0,0 1 0 0 0,0-1 1 0 0,0 1-1 0 0,1-1 1 0 0,-1 1-1 0 0,0-1 0 0 0,1 1 1 0 0,-1-1-1 0 0,0 1 1 0 0,1-1-1 0 0,-1 1 0 0 0,0-1 1 0 0,1 1-1 0 0,-1 0 1 0 0,1-1-1 0 0,-1 1 0 0 0,1-1 1 0 0,-1 1-1 0 0,1 0 1 0 0,-1 0-1 0 0,1-1 0 0 0,-1 1 1 0 0,1 0-1 0 0,-1 0 1 0 0,1 0-1 0 0,-1 0 0 0 0,1 0 1 0 0,0-1-1 0 0,-1 1 0 0 0,1 0 1 0 0,-1 0-1 0 0,1 0 1 0 0,-1 0-1 0 0,1 1 0 0 0,0-1 1 0 0,-1 0-1 0 0,1 0 1 0 0,-1 0-1 0 0,1 1 39 0 0,4 0-788 0 0,-1 1 0 0 0,0 0 1 0 0,0 0-1 0 0,0 0 0 0 0,3 2 788 0 0,-3-2-1235 0 0,6 4-492 0 0</inkml:trace>
  <inkml:trace contextRef="#ctx0" brushRef="#br1" timeOffset="-91407.457">1224 355 10720 0 0,'0'-9'732'0'0,"0"7"-615"0"0,0 0 1 0 0,0 0-1 0 0,0 0 1 0 0,0 0 0 0 0,-1 0-1 0 0,1 0 1 0 0,-1 0-1 0 0,1 0 1 0 0,-1 0 0 0 0,0 0-1 0 0,0 0 1 0 0,0 0-1 0 0,0 0 1 0 0,0 1 0 0 0,0-1-1 0 0,-2-1-117 0 0,2 2 82 0 0,0 0 1 0 0,-1 0-1 0 0,1 0 0 0 0,0 0 0 0 0,-1 0 0 0 0,1 0 1 0 0,-1 1-1 0 0,1-1 0 0 0,-1 1 0 0 0,0-1 0 0 0,1 1 1 0 0,-1-1-1 0 0,0 1 0 0 0,1 0 0 0 0,-1 0 1 0 0,0 0-1 0 0,1 0 0 0 0,-1 0 0 0 0,0 0 0 0 0,1 0 1 0 0,-2 1-83 0 0,-9 1 148 0 0,0 1 0 0 0,-1 1 0 0 0,1 0 0 0 0,1 0 0 0 0,-1 1 0 0 0,1 1 0 0 0,-1 0 0 0 0,2 0 0 0 0,-1 1-1 0 0,1 1 1 0 0,0 0 0 0 0,0 0 0 0 0,1 1 0 0 0,0 0 0 0 0,1 0 0 0 0,0 1 0 0 0,-2 4-148 0 0,8-11 20 0 0,-1 1 0 0 0,1-1 0 0 0,0 1 0 0 0,0 0 0 0 0,0 0 0 0 0,1 0 0 0 0,-1 0 0 0 0,1 0 0 0 0,0 0 0 0 0,0 0 0 0 0,1 0 0 0 0,-1 0 0 0 0,1 1 0 0 0,0-1-1 0 0,0 0 1 0 0,0 0 0 0 0,1 0 0 0 0,-1 1 0 0 0,1-1 0 0 0,0 0 0 0 0,0 0-20 0 0,1 1 48 0 0,0 0-1 0 0,0-1 1 0 0,1 0-1 0 0,-1 0 1 0 0,1 1-1 0 0,0-1 1 0 0,0-1-1 0 0,1 2-47 0 0,-3-4 65 0 0,18 1 134 0 0,-13-3-162 0 0,0-1-1 0 0,0 1 0 0 0,0-1 1 0 0,0 0-1 0 0,-1 0 1 0 0,1-1-1 0 0,-1 0 0 0 0,1 0 1 0 0,-1 0-1 0 0,0 0 1 0 0,0-1-1 0 0,-1 0 0 0 0,1 0 1 0 0,-1 0-1 0 0,0-1 1 0 0,0 1-1 0 0,0-1 0 0 0,0 0 1 0 0,-1 0-1 0 0,0 0 1 0 0,0-1-1 0 0,0 1 0 0 0,1-5-36 0 0,-3 8 12 0 0,2-7 26 0 0,1 1-1 0 0,0 0 0 0 0,3-4-37 0 0,-5 10-10 0 0,-1 18-108 0 0,-3 18 135 0 0,-1-1-1 0 0,-4 18-16 0 0,-2 19 95 0 0,-1 52-31 0 0,7-77-53 0 0,3-43-140 0 0,0 0 0 0 0,0 1 0 0 0,0-1 0 0 0,1 1 0 0 0,-1-1-1 0 0,1 0 1 0 0,-1 1 0 0 0,1-1 0 0 0,0 0 0 0 0,0 1 0 0 0,0-1 0 0 0,0 1 129 0 0,4-3-4452 0 0,2 0-1429 0 0</inkml:trace>
  <inkml:trace contextRef="#ctx0" brushRef="#br1" timeOffset="-91009.532">1336 178 10016 0 0,'1'-2'118'0'0,"3"-7"307"0"0,0 0 1 0 0,0 0-1 0 0,3-2-425 0 0,-5 8 166 0 0,-1 1 1 0 0,1 0-1 0 0,0 0 1 0 0,0-1-1 0 0,0 1 1 0 0,0 1-1 0 0,0-1 1 0 0,1 0-1 0 0,-1 0 1 0 0,0 1-1 0 0,1 0 1 0 0,-1-1-1 0 0,2 1-166 0 0,-2 0 698 0 0,0 0-466 0 0,1 0 0 0 0,-1 1 0 0 0,0-1 0 0 0,1 1 0 0 0,-1-1 0 0 0,1 1 0 0 0,0 0-232 0 0,-1 0 108 0 0,0-1-30 0 0,1 1 1 0 0,-1 0 0 0 0,1 0 0 0 0,-1 0 0 0 0,1 1 0 0 0,-1-1-1 0 0,1 1 1 0 0,-1-1 0 0 0,0 1 0 0 0,1 0 0 0 0,-1-1 0 0 0,0 1 0 0 0,1 1-1 0 0,-1-1 1 0 0,0 0 0 0 0,0 0 0 0 0,0 1 0 0 0,0-1 0 0 0,2 3-79 0 0,-3-3 14 0 0,0 0 1 0 0,0 0 0 0 0,-1 1 0 0 0,1-1 0 0 0,0 0-1 0 0,-1 1 1 0 0,1-1 0 0 0,0 1 0 0 0,-1-1 0 0 0,0 1-1 0 0,1-1 1 0 0,-1 1 0 0 0,0-1 0 0 0,0 1 0 0 0,0-1 0 0 0,0 1-1 0 0,0-1 1 0 0,0 1 0 0 0,0-1 0 0 0,0 1 0 0 0,-1-1-1 0 0,1 1 1 0 0,-1-1 0 0 0,1 1 0 0 0,-1-1 0 0 0,1 1-1 0 0,-1-1 1 0 0,0 0 0 0 0,0 1 0 0 0,0-1 0 0 0,1 0-1 0 0,-2 1-14 0 0,-11 16 178 0 0,-2-1-1 0 0,1-1 0 0 0,-2 0 1 0 0,-1-1-178 0 0,17-14 8 0 0,-1-1 0 0 0,1 1 1 0 0,-1-1-1 0 0,1 1 0 0 0,-1 0 1 0 0,1-1-1 0 0,-1 1 0 0 0,1 0 1 0 0,0-1-1 0 0,-1 1 0 0 0,1 0 0 0 0,0-1 1 0 0,-1 1-1 0 0,1 0 0 0 0,0 0 1 0 0,0-1-1 0 0,0 1 0 0 0,0 0 1 0 0,0 0-1 0 0,0 0 0 0 0,0-1 1 0 0,0 1-1 0 0,0 0 0 0 0,0 0 0 0 0,0-1 1 0 0,0 1-9 0 0,10 0 316 0 0,48-13 985 0 0,14-6-1301 0 0,-69 17-7 0 0,20-2-2579 0 0,-18 2-474 0 0,5 1-3317 0 0</inkml:trace>
  <inkml:trace contextRef="#ctx0" brushRef="#br1" timeOffset="-87897.994">101 1021 6072 0 0,'0'0'133'0'0,"0"0"23"0"0,0 0 12 0 0,-6-3 49 0 0,5 3-2 0 0,1 0 49 0 0,0 0 7 0 0,0 0 19 0 0,0 0 81 0 0,0 0 40 0 0,0 0 5 0 0,0 0 0 0 0,0 0 1 0 0,0 0 6 0 0,0 0 1 0 0,0 0-26 0 0,14-8 726 0 0,-3 5-996 0 0,1 1 0 0 0,-1 0 0 0 0,0 1 0 0 0,0 1 0 0 0,1 0 0 0 0,-1 0 0 0 0,1 1 0 0 0,1 1-128 0 0,32 0 518 0 0,139-10 946 0 0,-37 0-760 0 0,-46 2-415 0 0,-88 4-340 0 0,-3 1 4 0 0,-1 1 1 0 0,0 0-1 0 0,4 0 47 0 0,35 3 130 0 0,0-3-130 0 0,31 2 12 0 0,-30 0 16 0 0,46 5-7 0 0,-84-6-64 0 0,0-1 1 0 0,1-1 0 0 0,-1 0-1 0 0,1 0 43 0 0,31-2 174 0 0,129-5-163 0 0,-61 2-11 0 0,-91 6 0 0 0,-6 1 0 0 0,0-2 0 0 0,0 1 0 0 0,9-3 0 0 0,-11 1 0 0 0,0 1 0 0 0,1 1 0 0 0,3 0 0 0 0,-2 0 0 0 0,0-1 0 0 0,8-1 0 0 0,8-1-13 0 0,1 1 0 0 0,18 2 13 0 0,-32 0-48 0 0,34-8 540 0 0,-32 2-63 0 0,30-1 459 0 0,-46 7-888 0 0,13-4 0 0 0,9 1-66 0 0,-12 1 63 0 0,0 0-1 0 0,0 1 1 0 0,0 1 0 0 0,12 1 3 0 0,3 0-1 0 0,14 4 9 0 0,-35-4 2 0 0,0 0 0 0 0,0 0 0 0 0,0 0 0 0 0,0-1 0 0 0,0 0 0 0 0,0-1 0 0 0,0 1 0 0 0,2-2-10 0 0,13 5 0 0 0,-21-3 0 0 0,-1 0 0 0 0,1 0 0 0 0,-1 1 0 0 0,0-1 0 0 0,1 0 0 0 0,-1 0 0 0 0,1 0 0 0 0,-1 0 0 0 0,1 0 0 0 0,-1 1 0 0 0,1-1 0 0 0,-1 0 0 0 0,1 0 0 0 0,-1 0 0 0 0,1 0 0 0 0,-1 0 0 0 0,1-1 0 0 0,-1 1 0 0 0,1 0 0 0 0,-1 0 0 0 0,0 0 0 0 0,1 0 0 0 0,-1 0 0 0 0,1-1 0 0 0,-1 1 0 0 0,1 0 0 0 0,-1 0 0 0 0,0-1 0 0 0,1 1 0 0 0,-1 0 0 0 0,1-1 0 0 0,0 0 0 0 0,10-1 62 0 0,0 0-1 0 0,0 0 1 0 0,1 1-62 0 0,-2 1 36 0 0,0-2 0 0 0,0 1 1 0 0,8-3-37 0 0,13-1 10 0 0,-25 3-10 0 0,16 1 0 0 0,0 1 0 0 0,1 1-1717 0 0,-16 0-2301 0 0,-6-1-1366 0 0</inkml:trace>
  <inkml:trace contextRef="#ctx0" brushRef="#br1" timeOffset="-86278.726">200 1565 9184 0 0,'-1'-24'619'0'0,"0"18"-548"0"0,1-1-1 0 0,0 1 1 0 0,0 0-1 0 0,0 0 1 0 0,1 0 0 0 0,0 0-1 0 0,0 0 1 0 0,2-5-71 0 0,0 0 372 0 0,2 0 0 0 0,-1 1 0 0 0,2-1 0 0 0,4-7-372 0 0,-6 12 180 0 0,1 1 0 0 0,-1 0 0 0 0,1-1 0 0 0,0 2 0 0 0,0-1 0 0 0,0 0 0 0 0,1 1 0 0 0,4-3-180 0 0,-1 1 95 0 0,1 0 0 0 0,-1 1 1 0 0,1 0-1 0 0,0 0 0 0 0,0 1 1 0 0,0 1-1 0 0,1-1 0 0 0,-1 2 1 0 0,1-1-1 0 0,0 2 0 0 0,0-1 1 0 0,5 1-96 0 0,-10 1 4 0 0,0 0 0 0 0,0 0 0 0 0,0 1 1 0 0,0 0-1 0 0,0 0 0 0 0,0 0 0 0 0,-1 1 1 0 0,1 0-1 0 0,0 0 0 0 0,-1 0 0 0 0,0 1 1 0 0,1 0-1 0 0,-1 0 0 0 0,0 0 1 0 0,0 1-5 0 0,-3-3 2 0 0,-1 0 1 0 0,0 0 0 0 0,0 0 0 0 0,0 0 0 0 0,0 0-1 0 0,0 0 1 0 0,0 0 0 0 0,0 0 0 0 0,0 0 0 0 0,0 1 0 0 0,-1-1-1 0 0,1 0 1 0 0,0 1 0 0 0,-1-1 0 0 0,1 0 0 0 0,-1 1-1 0 0,0-1 1 0 0,1 1 0 0 0,-1-1 0 0 0,0 1 0 0 0,0-1 0 0 0,0 2-3 0 0,0-3 4 0 0,0 3 43 0 0,0 1 0 0 0,-1-1 0 0 0,1 0 0 0 0,-1 1 0 0 0,0-1-1 0 0,0 0 1 0 0,0 0 0 0 0,-1 0 0 0 0,1 0 0 0 0,-1 0 0 0 0,0 0 0 0 0,1 0 0 0 0,-1-1-1 0 0,0 1 1 0 0,-1-1 0 0 0,0 2-47 0 0,-8 6 174 0 0,1-1 0 0 0,-1 0 0 0 0,-6 3-174 0 0,-7 5 162 0 0,-192 163 367 0 0,207-172-465 0 0,1 0 1 0 0,1 0-1 0 0,-1 1 1 0 0,2 0-1 0 0,-1 1 0 0 0,0 2-64 0 0,2 6 114 0 0,3-9 11 0 0,3-7-90 0 0,0-1 0 0 0,1 0-1 0 0,-1 1 1 0 0,0-1 0 0 0,1 0 0 0 0,-1 0 0 0 0,1 0-1 0 0,-1 0 1 0 0,1 0 0 0 0,-1 0 0 0 0,1-1-1 0 0,0 1-34 0 0,2 0 51 0 0,-1 0 0 0 0,1 0 0 0 0,0-1 0 0 0,0 0-1 0 0,-1 1 1 0 0,1-1 0 0 0,0 0 0 0 0,0-1-1 0 0,-1 1 1 0 0,1-1 0 0 0,0 0 0 0 0,0 0 0 0 0,-1 0-1 0 0,1 0 1 0 0,0-1-51 0 0,11-4 272 0 0,0-1 1 0 0,12-8-273 0 0,-20 11 51 0 0,-3 3-25 0 0,-1-1 0 0 0,1 0 0 0 0,-1-1-1 0 0,0 1 1 0 0,1 0 0 0 0,-1-1 0 0 0,0 0 0 0 0,0 0 0 0 0,-1 0 0 0 0,1 0 0 0 0,-1 0 0 0 0,1 0 0 0 0,-1-1 0 0 0,0 1 0 0 0,0-1 0 0 0,-1 1-1 0 0,1-1 1 0 0,-1 0-26 0 0,-1 1 6 0 0,0 1 0 0 0,0-1-1 0 0,-1 1 1 0 0,1-1 0 0 0,-1 1-1 0 0,1-1 1 0 0,-1 1 0 0 0,0-1-1 0 0,0 1 1 0 0,-1-2-6 0 0,-12-24 162 0 0,8 21-190 0 0,0 0-1 0 0,0 0 1 0 0,-1 0-1 0 0,0 1 1 0 0,0 0-1 0 0,-2-2 29 0 0,-9-6-693 0 0,11 10 81 0 0,7 4 521 0 0,-1 0 0 0 0,1 0 0 0 0,0 0 0 0 0,0 0 1 0 0,-1-1-1 0 0,1 1 0 0 0,0 0 0 0 0,0 0 0 0 0,-1 0 0 0 0,1 0 1 0 0,0 0-1 0 0,0-1 0 0 0,0 1 0 0 0,-1 0 0 0 0,1 0 0 0 0,0 0 1 0 0,0 0-1 0 0,0-1 0 0 0,-1 1 0 0 0,1 0 0 0 0,0 0 0 0 0,0-1 0 0 0,0 1 1 0 0,0 0-1 0 0,0 0 0 0 0,0-1 0 0 0,0 1 0 0 0,-1 0 0 0 0,1 0 1 0 0,0-1-1 0 0,0 1 0 0 0,0 0 0 0 0,0 0 0 0 0,0-1 0 0 0,0 1 1 0 0,0 0 90 0 0,0-1-5440 0 0</inkml:trace>
  <inkml:trace contextRef="#ctx0" brushRef="#br1" timeOffset="-85812.081">796 1304 11200 0 0,'0'0'256'0'0,"0"0"34"0"0,0 0 20 0 0,0 0-40 0 0,1-1-175 0 0,1-2-28 0 0,-1 2 222 0 0,-1 1 96 0 0,-17 8 1357 0 0,-14 16-623 0 0,16-12-999 0 0,-1-1 1 0 0,-5 3-121 0 0,14-9 50 0 0,-1 0 1 0 0,1 1 0 0 0,1 0-1 0 0,-6 6-50 0 0,-4 3 64 0 0,14-13-33 0 0,0 0-1 0 0,0 0 1 0 0,0 0 0 0 0,0 0-1 0 0,0 0 1 0 0,1 1 0 0 0,-1-1-1 0 0,1 1-30 0 0,1-3 39 0 0,7 5-18 0 0,-2-4-8 0 0,-1 0 0 0 0,0 0 0 0 0,1 0 0 0 0,-1-1-1 0 0,1 0 1 0 0,-1 0 0 0 0,1 0 0 0 0,-1 0 0 0 0,1 0-1 0 0,-1-1 1 0 0,1 0 0 0 0,-1 0 0 0 0,1-1-13 0 0,5 0 7 0 0,-1 0 1 0 0,1 1-1 0 0,-1 0 0 0 0,4 1-7 0 0,-13 0 3 0 0,0 0-1 0 0,0 0 0 0 0,1 0 0 0 0,-1 1 1 0 0,0-1-1 0 0,0 0 0 0 0,0 0 0 0 0,0 1 1 0 0,0-1-1 0 0,0 0 0 0 0,0 0 0 0 0,0 1 0 0 0,1-1 1 0 0,-1 0-1 0 0,0 0 0 0 0,0 1 0 0 0,0-1 1 0 0,0 0-1 0 0,0 0 0 0 0,0 1 0 0 0,-1-1 0 0 0,1 0 1 0 0,0 0-1 0 0,0 1 0 0 0,0-1 0 0 0,0 0 1 0 0,0 0-1 0 0,0 1 0 0 0,0-1 0 0 0,0 0 1 0 0,-1 0-4 0 0,-2 9-4 0 0,-1-4 80 0 0,0 1 0 0 0,-1-1 0 0 0,1 0 0 0 0,-1-1 0 0 0,0 1 0 0 0,-1-1 0 0 0,1 0 0 0 0,-5 2-75 0 0,1 0 141 0 0,1 1 0 0 0,0-1 0 0 0,-3 4-141 0 0,-12 13 103 0 0,5-5-5 0 0,-12 16-98 0 0,14-8 0 0 0,14-20 11 0 0,4 2 32 0 0,-2-7-43 0 0,1 0 1 0 0,-1 0 0 0 0,1 0-1 0 0,-1-1 1 0 0,1 1 0 0 0,-1 0-1 0 0,1 0 1 0 0,-1-1 0 0 0,1 1-1 0 0,0 0 1 0 0,0-1 0 0 0,-1 1-1 0 0,1-1 1 0 0,0 1 0 0 0,0-1-1 0 0,0 1 1 0 0,0-1 0 0 0,-1 1-1 0 0,1-1 1 0 0,0 0-1 0 0,1 1 8 0 0,1 0-17 0 0,0 0 0 0 0,-1 0 0 0 0,1-1 0 0 0,0 1 0 0 0,-1-1 0 0 0,1 1 0 0 0,0-1 0 0 0,0 0 0 0 0,-1 0 0 0 0,1 0 0 0 0,2-1 9 0 0,31-6-906 0 0,-26 5 546 0 0,-1-1-359 0 0,0 0 0 0 0,0 0 0 0 0,4-2 719 0 0,3-3-768 0 0</inkml:trace>
  <inkml:trace contextRef="#ctx0" brushRef="#br1" timeOffset="-85511.566">847 1587 10248 0 0,'-12'13'1025'0'0,"3"-5"-685"0"0,0 1 0 0 0,-7 8-340 0 0,14-15 187 0 0,0 1 0 0 0,0-1 0 0 0,0 1 0 0 0,0 0 0 0 0,1-1-1 0 0,-1 1 1 0 0,1 0 0 0 0,0 0 0 0 0,0 0 0 0 0,0 1 0 0 0,0-1-1 0 0,0 0 1 0 0,0 3-187 0 0,1-5 48 0 0,0 0 0 0 0,0-1 0 0 0,0 1 0 0 0,1 0 0 0 0,-1 0 0 0 0,0-1-1 0 0,0 1 1 0 0,0 0 0 0 0,1 0 0 0 0,-1-1 0 0 0,0 1 0 0 0,1 0 0 0 0,-1-1 0 0 0,1 1 0 0 0,-1 0 0 0 0,1-1-1 0 0,-1 1 1 0 0,1-1 0 0 0,-1 1 0 0 0,1-1 0 0 0,-1 1 0 0 0,1-1 0 0 0,0 1-48 0 0,1 0 56 0 0,-1 0 0 0 0,1-1 0 0 0,0 1 0 0 0,0 0 0 0 0,-1-1 0 0 0,1 0 0 0 0,0 1 0 0 0,0-1 0 0 0,0 0 0 0 0,1 0-56 0 0,0 0 67 0 0,0 0 0 0 0,1 0 0 0 0,-1 0 0 0 0,1-1 1 0 0,-1 1-1 0 0,0-1 0 0 0,1 0 0 0 0,-1 0 0 0 0,0 0 0 0 0,0 0 0 0 0,3-3-67 0 0,0 0 81 0 0,6-3 14 0 0,-1-2 0 0 0,0 1 0 0 0,6-8-95 0 0,-15 14 27 0 0,0 0-1 0 0,0 0 1 0 0,0 0 0 0 0,0-1 0 0 0,0 1-1 0 0,-1-1 1 0 0,1 1 0 0 0,-1-1-1 0 0,0 0 1 0 0,1 1 0 0 0,-1-1-1 0 0,-1 0 1 0 0,1 0 0 0 0,0 0 0 0 0,-1 0-1 0 0,1 0 1 0 0,-1 0 0 0 0,0 1-1 0 0,0-4-26 0 0,0 5-6 0 0,0 0 0 0 0,-1 0 0 0 0,1 0 0 0 0,0 0 0 0 0,-1 0 0 0 0,1 0 0 0 0,-1-1 0 0 0,0 1 0 0 0,1 0 0 0 0,-1 1 0 0 0,0-1 0 0 0,1 0 0 0 0,-1 0 0 0 0,0 0 0 0 0,0 0-1 0 0,0 0 1 0 0,0 1 0 0 0,0-1 0 0 0,0 0 0 0 0,0 1 0 0 0,0-1 0 0 0,-1 0 6 0 0,-28-7-1362 0 0,13 4-85 0 0,9 2-2213 0 0,-4 1-1105 0 0</inkml:trace>
  <inkml:trace contextRef="#ctx0" brushRef="#br1" timeOffset="-84917.948">1146 1374 9184 0 0,'-1'8'449'0'0,"-26"75"1104"0"0,9-38 717 0 0,14-37-1741 0 0,3-5-272 0 0,-1 1 0 0 0,1 0 0 0 0,-1-1 0 0 0,0 1 0 0 0,0-1-1 0 0,0 0 1 0 0,-1 0 0 0 0,1 1 0 0 0,-2 0-257 0 0,3-4 141 0 0,1 0-114 0 0,0 0 0 0 0,0 0-1 0 0,0-1 1 0 0,0 1 0 0 0,0 0-1 0 0,0-1 1 0 0,0 1 0 0 0,0 0-1 0 0,-1 0 1 0 0,1-1 0 0 0,0 1-1 0 0,0 0 1 0 0,0 0 0 0 0,0-1-1 0 0,-1 1 1 0 0,1 0 0 0 0,0 0 0 0 0,0 0-1 0 0,0 0 1 0 0,-1-1 0 0 0,1 1-1 0 0,0 0 1 0 0,0 0 0 0 0,-1 0-1 0 0,1 0 1 0 0,0 0 0 0 0,0-1-1 0 0,-1 1 1 0 0,1 0 0 0 0,0 0 0 0 0,-1 0-1 0 0,1 0 1 0 0,0 0 0 0 0,0 0-1 0 0,-1 0 1 0 0,1 0 0 0 0,0 0-1 0 0,0 0 1 0 0,-1 0 0 0 0,1 0-1 0 0,0 0 1 0 0,-1 1 0 0 0,1-1-1 0 0,0 0 1 0 0,0 0 0 0 0,-1 0 0 0 0,1 0-1 0 0,0 0 1 0 0,0 0 0 0 0,-1 1-1 0 0,1-1 1 0 0,0 0 0 0 0,0 0-1 0 0,0 0 1 0 0,-1 1 0 0 0,1-1-1 0 0,0 0-26 0 0,3-8-108 0 0,0 1 0 0 0,0-1-1 0 0,1 0 1 0 0,0 1-1 0 0,1 0 1 0 0,-1 0-1 0 0,1 0 1 0 0,1 1-1 0 0,-1-1 1 0 0,5-2 108 0 0,4-7-446 0 0,-13 14 424 0 0,1 0-1 0 0,0 1 1 0 0,0-1 0 0 0,0 0-1 0 0,0 1 1 0 0,0-1 0 0 0,0 1-1 0 0,0-1 1 0 0,0 1 0 0 0,0 0-1 0 0,1 0 1 0 0,-1 0 0 0 0,1 0-1 0 0,-1 1 1 0 0,1-1 0 0 0,-1 1-1 0 0,1-1 1 0 0,-1 1 0 0 0,1 0 22 0 0,-1 0-2 0 0,-1 0 1 0 0,0 0 0 0 0,1 1-1 0 0,-1-1 1 0 0,1 0 0 0 0,-1 1-1 0 0,0-1 1 0 0,1 1-1 0 0,-1 0 1 0 0,0-1 0 0 0,0 1-1 0 0,0 0 1 0 0,1 0 0 0 0,-1 0-1 0 0,0 0 1 0 0,0 0 1 0 0,1 1 8 0 0,-1 0 0 0 0,1 0-1 0 0,-1 0 1 0 0,1 1 0 0 0,-1-1 0 0 0,0 1 0 0 0,0-1-1 0 0,0 1 1 0 0,0-1 0 0 0,0 1 0 0 0,0 0-8 0 0,1 7 124 0 0,-1-1 0 0 0,0 0 1 0 0,-1 0-1 0 0,0 0 0 0 0,0 1 1 0 0,-1 0-125 0 0,0 20 1098 0 0,2-22-887 0 0,2-6 169 0 0,7-12 222 0 0,-4 3-691 0 0,37-45-61 0 0,-29 34-20 0 0,0 1 0 0 0,1 1 1 0 0,1 0-1 0 0,0 1 0 0 0,3-1 170 0 0,-15 13-50 0 0,-1 1-9 0 0,-1 0 0 0 0,1 0-1 0 0,-1 0 1 0 0,1 1 0 0 0,0-1-1 0 0,-1 1 1 0 0,1 0-1 0 0,0 0 1 0 0,2-1 59 0 0,3 3-27 0 0,-6-1 48 0 0,0 1 0 0 0,0-1 0 0 0,-1 1 0 0 0,1 0 0 0 0,-1 0 0 0 0,1 0 0 0 0,-1 0 0 0 0,1 0 0 0 0,-1 0 0 0 0,1 0 0 0 0,-1 0-1 0 0,0 1 1 0 0,0-1 0 0 0,0 0 0 0 0,1 1 0 0 0,-1-1 0 0 0,-1 1 0 0 0,1 0 0 0 0,0-1 0 0 0,0 1 0 0 0,-1 0 0 0 0,1-1-1 0 0,0 1 1 0 0,-1 0-21 0 0,1 5 89 0 0,0 0-1 0 0,0 0 1 0 0,-1 0 0 0 0,1 1-1 0 0,-2 2-88 0 0,1 3-30 0 0,-6 20 35 0 0,5-30 306 0 0,1-3-497 0 0,0 0 1 0 0,0 1 0 0 0,0-1-1 0 0,-1 0 1 0 0,1 1-1 0 0,0-1 1 0 0,0 1 0 0 0,0-1-1 0 0,0 0 1 0 0,0 1-1 0 0,0-1 1 0 0,0 0 0 0 0,0 1-1 0 0,1-1 1 0 0,-1 1-1 0 0,0-1 1 0 0,0 0 0 0 0,0 1-1 0 0,0-1 1 0 0,0 0-1 0 0,1 1 1 0 0,-1-1 0 0 0,0 0-1 0 0,0 1 1 0 0,0-1-1 0 0,1 0 1 0 0,-1 0 0 0 0,0 1-1 0 0,0-1 1 0 0,1 0-1 0 0,-1 0 1 0 0,0 1 0 0 0,1-1 185 0 0,2 3-5392 0 0</inkml:trace>
  <inkml:trace contextRef="#ctx0" brushRef="#br1" timeOffset="-84480.228">1652 1285 12872 0 0,'0'0'289'0'0,"0"0"40"0"0,0 0 23 0 0,0 1-36 0 0,0 3-295 0 0,0 0 0 0 0,-1 0 0 0 0,1 0 0 0 0,-1-1 1 0 0,0 1-1 0 0,0 0 0 0 0,0 0 0 0 0,-1-1 0 0 0,1 1-21 0 0,-4 9 124 0 0,3-4-71 0 0,-2 4 312 0 0,0 0 1 0 0,1 0-1 0 0,0 13-365 0 0,2-23 43 0 0,1 0-1 0 0,0 0 1 0 0,0-1-1 0 0,0 1 0 0 0,0 0 1 0 0,1 0-1 0 0,-1 0 1 0 0,1 0-1 0 0,-1 0 0 0 0,1-1 1 0 0,0 1-1 0 0,0 0 0 0 0,0-1 1 0 0,1 1-1 0 0,-1-1 1 0 0,1 1-1 0 0,-1-1 0 0 0,1 1 1 0 0,0-1-1 0 0,0 0 0 0 0,0 0-42 0 0,1 0 61 0 0,0 0 0 0 0,0 0 0 0 0,-1 0 0 0 0,1-1 0 0 0,0 0 0 0 0,1 1 0 0 0,-1-1-1 0 0,0 0 1 0 0,0-1 0 0 0,0 1 0 0 0,1-1 0 0 0,-1 1 0 0 0,0-1 0 0 0,0 0 0 0 0,1 0-1 0 0,-1 0 1 0 0,0-1 0 0 0,1 1 0 0 0,-1-1 0 0 0,0 1 0 0 0,0-1 0 0 0,1-1-61 0 0,8-2 25 0 0,1-1 0 0 0,-1-1 1 0 0,0 0-1 0 0,8-6-25 0 0,-12 8-6 0 0,6-6 135 0 0,0 0-1 0 0,11-10-128 0 0,22-16-177 0 0,-47 36 174 0 0,0 0-1 0 0,0 0 1 0 0,0 0 0 0 0,1 0-1 0 0,-1 0 1 0 0,0-1 0 0 0,0 1-1 0 0,0 0 1 0 0,1 0 0 0 0,-1 0-1 0 0,0 0 1 0 0,0 0 0 0 0,1 0-1 0 0,-1 0 1 0 0,0 0 0 0 0,0 0-1 0 0,0 0 1 0 0,1 0 0 0 0,-1 0-1 0 0,0 0 1 0 0,0 0 0 0 0,0 0-1 0 0,1 0 1 0 0,-1 0 0 0 0,0 1-1 0 0,0-1 1 0 0,0 0 0 0 0,1 0-1 0 0,-1 0 1 0 0,0 0 0 0 0,0 0-1 0 0,0 0 1 0 0,0 1 0 0 0,1-1-1 0 0,-1 0 1 0 0,0 0 0 0 0,0 0-1 0 0,0 0 1 0 0,0 1 0 0 0,0-1-1 0 0,0 0 1 0 0,1 0 3 0 0,2 15-2 0 0,-2 23 112 0 0,-1-31-113 0 0,0-4 21 0 0,0 1 0 0 0,0-1 0 0 0,1 1 0 0 0,-1-1 0 0 0,1 1 0 0 0,0-1 0 0 0,0 1-1 0 0,0-1 1 0 0,0 1 0 0 0,1-1 0 0 0,-1 0 0 0 0,1 0 0 0 0,0 0 0 0 0,0 0-1 0 0,1 1-17 0 0,-2-3 7 0 0,-1-1 0 0 0,1 1 0 0 0,-1-1-1 0 0,1 1 1 0 0,0-1 0 0 0,-1 0 0 0 0,1 1 0 0 0,0-1-1 0 0,-1 0 1 0 0,1 1 0 0 0,0-1 0 0 0,-1 0-1 0 0,1 0 1 0 0,0 0 0 0 0,0 1 0 0 0,-1-1-1 0 0,1 0 1 0 0,0 0 0 0 0,0 0 0 0 0,0-1-7 0 0,13 0 148 0 0,-10 0-88 0 0,0-1 0 0 0,1 1-1 0 0,-1-1 1 0 0,0 0 0 0 0,0-1-1 0 0,0 1 1 0 0,-1 0 0 0 0,1-1-1 0 0,0 0 1 0 0,-1 0-1 0 0,0 0 1 0 0,0-1 0 0 0,0 1-1 0 0,0-1 1 0 0,0 1 0 0 0,-1-1-1 0 0,1 0 1 0 0,-1 0 0 0 0,0 0-1 0 0,0 0 1 0 0,0-1-60 0 0,4-12-7 0 0,-1 1 1 0 0,0-1 0 0 0,-1 0-1 0 0,1-14 7 0 0,15-45-1924 0 0,-15 58-3406 0 0,-4 9-66 0 0</inkml:trace>
  <inkml:trace contextRef="#ctx0" brushRef="#br1" timeOffset="-84086.985">2312 1453 11376 0 0,'0'0'256'0'0,"0"0"34"0"0,0 0 21 0 0,0 0-35 0 0,-5 15-169 0 0,-17 18 1062 0 0,17-26-625 0 0,-1 1-1 0 0,2 0 1 0 0,-4 5-544 0 0,0 1 495 0 0,5-8-400 0 0,1-1 1 0 0,-1 1-1 0 0,1-1 0 0 0,-1 1 1 0 0,0 6-96 0 0,3-11 52 0 0,0 0 0 0 0,1 0 1 0 0,-1 1-1 0 0,0-1 1 0 0,1 0-1 0 0,-1 0 1 0 0,1 0-1 0 0,-1 0 1 0 0,1 0-1 0 0,0 0 1 0 0,-1 0-1 0 0,1 0 1 0 0,0 0-1 0 0,0 0 1 0 0,0 0-1 0 0,0 0 1 0 0,0 0-1 0 0,0-1 1 0 0,0 1-53 0 0,0 0 56 0 0,1-1-1 0 0,0 0 1 0 0,0 0 0 0 0,0 1 0 0 0,-1-1-1 0 0,1-1 1 0 0,0 1 0 0 0,0 0 0 0 0,0 0-1 0 0,-1-1 1 0 0,1 1 0 0 0,0-1 0 0 0,0 1-1 0 0,-1-1 1 0 0,1 0 0 0 0,-1 1 0 0 0,1-1-1 0 0,0 0 1 0 0,-1 0 0 0 0,0 0 0 0 0,1 0-1 0 0,-1-1 1 0 0,0 1 0 0 0,1 0 0 0 0,-1-1-1 0 0,1 0-55 0 0,5-6 84 0 0,-1 0 0 0 0,0-1-1 0 0,-1 0 1 0 0,1 0-84 0 0,-6 8-4 0 0,3-4 18 0 0,0 0-1 0 0,0 0 1 0 0,-1 0 0 0 0,0 0 0 0 0,0-1 0 0 0,0 1 0 0 0,0-1 0 0 0,-1 1 0 0 0,0-1-1 0 0,0-5-13 0 0,-1-4 0 0 0,1 12 25 0 0,-1 0-1 0 0,1 0 1 0 0,-1 1 0 0 0,0-1-1 0 0,0 0 1 0 0,-1 0 0 0 0,1 0-1 0 0,0 1 1 0 0,-1-1 0 0 0,0 0-1 0 0,0 0 1 0 0,1 1 0 0 0,-2-1 0 0 0,1 1-1 0 0,0-1 1 0 0,0 1 0 0 0,-1-1-1 0 0,1 1 1 0 0,-1 0 0 0 0,0-1-1 0 0,0 1 1 0 0,0 0-25 0 0,0 1-30 0 0,0 0-1 0 0,0 0 1 0 0,1 0-1 0 0,-1 0 0 0 0,0 1 1 0 0,0-1-1 0 0,0 1 1 0 0,0-1-1 0 0,0 1 1 0 0,0 0-1 0 0,0 0 1 0 0,0 0-1 0 0,0 0 1 0 0,0 0-1 0 0,0 0 1 0 0,0 0-1 0 0,0 1 1 0 0,0-1 30 0 0,-6 2-65 0 0,1 0 1 0 0,-1 0 0 0 0,1 0-1 0 0,-1 2 65 0 0,-7 2-269 0 0,0 2-1 0 0,1 0 0 0 0,-3 3 270 0 0,-7 6-5004 0 0,8-3-686 0 0</inkml:trace>
  <inkml:trace contextRef="#ctx0" brushRef="#br1" timeOffset="-81485.06">3128 125 6304 0 0,'0'0'141'0'0,"0"0"23"0"0,0 0 11 0 0,-3-10 1 0 0,3 9 42 0 0,-1-1 0 0 0,1 1 1 0 0,0 0-1 0 0,-1 0 1 0 0,1 0-1 0 0,0-1 0 0 0,0 1 1 0 0,0 0-1 0 0,0 0 0 0 0,0-1 1 0 0,0 1-1 0 0,0 0 0 0 0,1 0 1 0 0,-1-1-1 0 0,0 1 0 0 0,1 0 1 0 0,-1 0-1 0 0,1 0 0 0 0,-1-1 1 0 0,1 1-219 0 0,2-9 1091 0 0,-2 8-841 0 0,1 1-1 0 0,-1 0 1 0 0,1-1-1 0 0,0 1 0 0 0,-1 0 1 0 0,1 0-1 0 0,0 0 1 0 0,1 0-250 0 0,-3 1 10 0 0,5-1 80 0 0,0-1 0 0 0,0 1 0 0 0,0 0 0 0 0,0 1 0 0 0,0-1 0 0 0,0 1 0 0 0,0 0 0 0 0,0 1 0 0 0,0-1 0 0 0,0 1 0 0 0,0 0 0 0 0,0 0 0 0 0,0 0 0 0 0,5 2-90 0 0,12 3 142 0 0,-13-3-106 0 0,0 0-1 0 0,-1 0 1 0 0,0 1-1 0 0,1 1 1 0 0,-1-1-1 0 0,-1 1 1 0 0,1 1-1 0 0,-1 0 1 0 0,0 0-1 0 0,5 5-35 0 0,25 19 19 0 0,-23-20-1 0 0,0 1 0 0 0,-1 1 0 0 0,-1 1 1 0 0,0-1-1 0 0,0 2 0 0 0,-1 0 1 0 0,4 7-19 0 0,2 2 64 0 0,-12-18-45 0 0,-1 0-1 0 0,0 0 1 0 0,0 1-1 0 0,-1 0 1 0 0,3 5-19 0 0,-2-2 25 0 0,1 1 10 0 0,-1 0 0 0 0,0 1 0 0 0,-1-1 0 0 0,0 1-1 0 0,0 0 1 0 0,-1 0 0 0 0,-1 0-35 0 0,0-3 31 0 0,-1 0-1 0 0,0-1 1 0 0,-1 1-1 0 0,0 0 1 0 0,0-1-1 0 0,0 1 1 0 0,-1-1-1 0 0,0 1 1 0 0,-2 4-31 0 0,2-8 29 0 0,0 1 1 0 0,-1-1 0 0 0,1 0 0 0 0,0 0 0 0 0,-1 0 0 0 0,0 0 0 0 0,0-1-1 0 0,0 1 1 0 0,-1-1 0 0 0,1 0 0 0 0,-1 0 0 0 0,0 0 0 0 0,0 0-1 0 0,0-1 1 0 0,0 1 0 0 0,0-1-30 0 0,-15 9 170 0 0,16-9-146 0 0,1-1 0 0 0,-1 1-1 0 0,0-1 1 0 0,0 1 0 0 0,0-1-1 0 0,0 0 1 0 0,0 0-1 0 0,0 0 1 0 0,0 0 0 0 0,0-1-1 0 0,0 1 1 0 0,0-1-1 0 0,-1 0-23 0 0,-36-2 0 0 0,40 3 0 0 0,-1-1 0 0 0,0 0 0 0 0,0 0 0 0 0,1 0 0 0 0,-1 0 0 0 0,0 0 0 0 0,1-1 0 0 0,-1 1 0 0 0,0 0 0 0 0,0 0 0 0 0,1 0 0 0 0,-1-1 0 0 0,0 1 0 0 0,1 0 0 0 0,-1-1 0 0 0,0 1 0 0 0,1 0 0 0 0,-1-1 0 0 0,1 1 0 0 0,-1-1 0 0 0,1 1 0 0 0,-1-1 0 0 0,1 1 0 0 0,-1-1 0 0 0,1 0 0 0 0,-3-1 0 0 0,2 0 10 0 0,-1 0 0 0 0,1 0-1 0 0,0 0 1 0 0,0 0-1 0 0,0 0 1 0 0,0-1-1 0 0,0 1 1 0 0,0 0-1 0 0,0-1 1 0 0,1 1 0 0 0,-1 0-1 0 0,1-1 1 0 0,0 1-1 0 0,0 0 1 0 0,-1-1-1 0 0,2 1 1 0 0,-1-1-1 0 0,0 1 1 0 0,0 0 0 0 0,1-1-1 0 0,-1 1 1 0 0,1 0-1 0 0,0-1 1 0 0,0 0-10 0 0,47-78 205 0 0,-7 0-88 0 0,-29 60-117 0 0,-8 14 0 0 0,-1 1 0 0 0,1 0 0 0 0,0 0 0 0 0,4-5 0 0 0,-5 7 4 0 0,1-1 0 0 0,-1 0 0 0 0,0 0 0 0 0,0 0 0 0 0,0-2-4 0 0,0 2 11 0 0,0-1 0 0 0,0 1 0 0 0,0 0 0 0 0,4-4-11 0 0,-1 1 4 0 0,0-1 0 0 0,0 0 0 0 0,2-5-4 0 0,-4 6 21 0 0,1 1 0 0 0,-1 0 0 0 0,1 0 1 0 0,0 0-1 0 0,5-3-21 0 0,-2 1 67 0 0,-1 0 0 0 0,1 0 0 0 0,0-3-67 0 0,4-4 49 0 0,-9 12-11 0 0,-1-1-1 0 0,0 1 0 0 0,1-1 1 0 0,-1 1-1 0 0,-1-1 0 0 0,1 1 1 0 0,-1-1-1 0 0,1-3-37 0 0,-2-4 72 0 0,0 11-71 0 0,0 1-1 0 0,0-1 0 0 0,-1 1 1 0 0,1-1-1 0 0,0 1 0 0 0,0-1 0 0 0,0 0 1 0 0,0 1-1 0 0,0-1 0 0 0,0 1 1 0 0,0-1-1 0 0,1 1 0 0 0,-1-1 1 0 0,0 1-1 0 0,0-1 0 0 0,0 1 0 0 0,0-1 1 0 0,1 1-1 0 0,-1-1 0 0 0,0 1 1 0 0,1-1-1 0 0,-1 1 0 0 0,0-1 0 0 0,1 1 1 0 0,-1 0-1 0 0,1-1 0 0 0,-1 1 2 0 0,0 0-1 0 0,0 0 1 0 0,1-1-1 0 0,-1 1 1 0 0,0 0-1 0 0,0 0 1 0 0,0 0-1 0 0,1-1 1 0 0,-1 1-1 0 0,0 0 1 0 0,0 0-1 0 0,0-1 1 0 0,0 1-1 0 0,0 0 1 0 0,1 0-1 0 0,-1-1 1 0 0,0 1-1 0 0,0 0 1 0 0,0-1-1 0 0,0 1 1 0 0,0 0-1 0 0,0 0 1 0 0,0-1-1 0 0,0 1 1 0 0,0 0-1 0 0,0-1 1 0 0,0 1-1 0 0,0 0 1 0 0,0 0-1 0 0,0-1 1 0 0,0 1-1 0 0,-1 0 1 0 0,1-1-2 0 0,1-4 8 0 0,17-8 38 0 0,-17 12-117 0 0,-1 1-22 0 0,0 0-16 0 0,0 0-157 0 0,4 1-397 0 0,-5 1 267 0 0,-4-1-907 0 0,13 1 602 0 0</inkml:trace>
  <inkml:trace contextRef="#ctx0" brushRef="#br1" timeOffset="-80654.445">3698 358 5408 0 0,'19'3'124'0'0,"-16"-3"17"0"0,-3 0 10 0 0,1 1-136 0 0,-1 1 0 0 0,1-1 0 0 0,0 0 1 0 0,-1 0-1 0 0,0 1 0 0 0,1-1 0 0 0,-1 0 0 0 0,0 0 1 0 0,0 1-1 0 0,1-1-15 0 0,-8 9 412 0 0,7-9-361 0 0,-1 0 0 0 0,1-1 0 0 0,-1 1 1 0 0,1 0-1 0 0,-1-1 0 0 0,1 1 0 0 0,0 0 1 0 0,-1 0-1 0 0,1-1 0 0 0,0 1 0 0 0,-1 0 1 0 0,1 0-1 0 0,0 0 0 0 0,0-1 0 0 0,0 1 1 0 0,0 0-1 0 0,0 0 0 0 0,0 0 0 0 0,0 0 1 0 0,0-1-1 0 0,0 2-51 0 0,0-1 61 0 0,0 0 1 0 0,0 0-1 0 0,-1 0 0 0 0,1 0 1 0 0,0 0-1 0 0,0 0 1 0 0,-1 0-1 0 0,1 0 0 0 0,-1 0 1 0 0,1 0-1 0 0,-1 0 1 0 0,1 0-1 0 0,-1-1 0 0 0,1 1 1 0 0,-1 0-1 0 0,0 0 0 0 0,1 0 1 0 0,-1-1-1 0 0,0 1-61 0 0,-4 5 450 0 0,5-5-362 0 0,0-1 0 0 0,0 1 0 0 0,0 0 0 0 0,0 0 0 0 0,0 0 1 0 0,1 0-1 0 0,-1 0 0 0 0,0 0 0 0 0,0 0 0 0 0,1 0 0 0 0,-1 0 0 0 0,0 0 1 0 0,1 0-1 0 0,-1 0-88 0 0,2 2 232 0 0,-2-1-108 0 0,0 1 1 0 0,1 0-1 0 0,0-1 0 0 0,-1 1 0 0 0,1-1 0 0 0,0 1 0 0 0,0-1 0 0 0,0 0 0 0 0,1 1 1 0 0,-1-1-1 0 0,1 1-124 0 0,-2-3 21 0 0,1 0 0 0 0,-1 1 0 0 0,0-1 0 0 0,0 0 1 0 0,0 1-1 0 0,0-1 0 0 0,1 0 0 0 0,-1 1 0 0 0,0-1 1 0 0,0 1-1 0 0,0-1 0 0 0,0 0 0 0 0,0 1 0 0 0,0-1 1 0 0,0 0-1 0 0,0 1 0 0 0,0-1 0 0 0,0 0 0 0 0,0 1 1 0 0,0-1-1 0 0,-1 1 0 0 0,1-1 0 0 0,0 0 0 0 0,0 1 1 0 0,0-1-1 0 0,0 0 0 0 0,0 0 0 0 0,-1 1 0 0 0,1-1-21 0 0,0 0 17 0 0,0 1-1 0 0,0-1 0 0 0,-1 0 0 0 0,1 0 0 0 0,0 0 0 0 0,0 1 1 0 0,0-1-1 0 0,0 0 0 0 0,0 0 0 0 0,0 1 0 0 0,0-1 1 0 0,0 0-1 0 0,0 0 0 0 0,0 1 0 0 0,0-1 0 0 0,0 0 0 0 0,0 0 1 0 0,0 1-1 0 0,0-1 0 0 0,0 0 0 0 0,0 0 0 0 0,0 1 1 0 0,0-1-1 0 0,0 0 0 0 0,0 0 0 0 0,0 1 0 0 0,0-1 0 0 0,0 0 1 0 0,0 0-1 0 0,1 1 0 0 0,-1-1 0 0 0,0 0 0 0 0,0 0 1 0 0,0 0-1 0 0,1 1 0 0 0,-1-1-16 0 0,0 1 64 0 0,-1-1 1 0 0,1 1-1 0 0,0 0 0 0 0,0 0 1 0 0,0-1-1 0 0,-1 1 0 0 0,1 0 1 0 0,-1-1-1 0 0,1 1 1 0 0,0 0-1 0 0,-1-1 0 0 0,1 1 1 0 0,-1-1-1 0 0,1 1 0 0 0,-1-1 1 0 0,0 1-1 0 0,1-1 0 0 0,-1 1 1 0 0,1-1-1 0 0,-1 1 1 0 0,0-1-1 0 0,0 0-64 0 0,-14 5 257 0 0,14-5-143 0 0,1 0 4 0 0,0 0 29 0 0,0 0 12 0 0,0 0 1 0 0,8-4 110 0 0,-7 4-264 0 0,-1-1-1 0 0,0 1 1 0 0,0 0 0 0 0,1-1-1 0 0,-1 1 1 0 0,0 0 0 0 0,0-1-1 0 0,1 1 1 0 0,-1 0 0 0 0,0-1-1 0 0,0 1 1 0 0,0-1-1 0 0,0 1 1 0 0,0 0 0 0 0,0-1-1 0 0,0 1 1 0 0,0-1 0 0 0,0 1-1 0 0,0 0 1 0 0,0-1-1 0 0,0 1 1 0 0,0-1 0 0 0,0 1-1 0 0,0 0 1 0 0,0-1-6 0 0,0 0 6 0 0,0 1 0 0 0,0-1 1 0 0,-1 1-1 0 0,1 0 0 0 0,0-1 0 0 0,0 1 0 0 0,0-1 1 0 0,0 1-1 0 0,0-1 0 0 0,1 1 0 0 0,-1-1 0 0 0,0 1 1 0 0,0-1-1 0 0,0 1 0 0 0,0-1 0 0 0,0 1 1 0 0,1 0-1 0 0,-1-1 0 0 0,0 1 0 0 0,0-1 0 0 0,1 1 1 0 0,-1 0-1 0 0,0-1 0 0 0,0 1 0 0 0,1-1-6 0 0,3-2 11 0 0,-3 2-8 0 0,-1 1-1 0 0,1-1 1 0 0,0 1 0 0 0,0-1-1 0 0,0 0 1 0 0,-1 0-1 0 0,1 0 1 0 0,0 1 0 0 0,-1-1-1 0 0,1 0 1 0 0,-1 0-1 0 0,1 0 1 0 0,-1 0 0 0 0,0 0-1 0 0,1 0 1 0 0,-1 0-1 0 0,0 0 1 0 0,1 0-1 0 0,-1 0 1 0 0,0 0 0 0 0,0 0-1 0 0,0 0 1 0 0,0 0-3 0 0,0-1 1 0 0,0 1 1 0 0,1-1-1 0 0,-1 1 1 0 0,1-1-1 0 0,-1 1 1 0 0,1-1-1 0 0,-1 1 1 0 0,1-1 0 0 0,0 1-1 0 0,0 0 1 0 0,-1 0-1 0 0,1-1 1 0 0,0 1-2 0 0,0 0 3 0 0,0 0 0 0 0,0 0 1 0 0,0 0-1 0 0,0 0 1 0 0,-1-1-1 0 0,1 1 1 0 0,-1 0-1 0 0,1 0 0 0 0,-1-1 1 0 0,1 1-1 0 0,-1 0 1 0 0,0-1-1 0 0,1 1 1 0 0,-1-1-1 0 0,0 1 1 0 0,0-1-4 0 0,0 2-2 0 0,-1-1 1 0 0,1 1 0 0 0,0-1-1 0 0,0 1 1 0 0,0-1 0 0 0,0 1 0 0 0,0-1-1 0 0,0 1 1 0 0,0 0 0 0 0,0-1 0 0 0,0 1-1 0 0,0-1 1 0 0,0 1 0 0 0,0-1 0 0 0,0 1-1 0 0,0-1 1 0 0,0 1 0 0 0,1-1 0 0 0,-1 1-1 0 0,0 0 1 0 0,0-1 0 0 0,0 1-1 0 0,1-1 1 0 0,-1 1 0 0 0,0 0 0 0 0,1-1-1 0 0,-1 1 1 0 0,0 0 0 0 0,1-1 0 0 0,-1 1-1 0 0,0 0 1 0 0,1-1 0 0 0,-1 1 1 0 0,3-4-49 0 0,-2 4 41 0 0,0-1-1 0 0,0 1 1 0 0,0-1 0 0 0,0 1 0 0 0,0-1 0 0 0,0 1-1 0 0,0 0 1 0 0,0-1 0 0 0,0 1 0 0 0,0 0 0 0 0,0 0-1 0 0,0 0 1 0 0,1 0 8 0 0,0 0-6 0 0,1-1 0 0 0,-1 1 0 0 0,1 0-1 0 0,-1 0 1 0 0,1 1 0 0 0,-1-1 0 0 0,1 0-1 0 0,-1 1 1 0 0,0-1 0 0 0,1 1 0 0 0,-1 0 0 0 0,1 0 6 0 0,4 3-12 0 0,-1 5-48 0 0,0-3 60 0 0,-6-5 0 0 0,1-1 0 0 0,-1 0 0 0 0,1 1 0 0 0,-1-1 0 0 0,1 1 0 0 0,-1-1 0 0 0,0 1 0 0 0,1-1 0 0 0,-1 1 0 0 0,1-1 0 0 0,-1 1 0 0 0,0 0 0 0 0,0-1 0 0 0,1 1 0 0 0,-1-1 0 0 0,0 1 0 0 0,0 0 0 0 0,0-1 0 0 0,0 1 0 0 0,1 0 0 0 0,-1-1 0 0 0,0 1 0 0 0,0 0 0 0 0,0-1 0 0 0,-1 1 0 0 0,1-1 0 0 0,0 2 0 0 0,0-1-1 0 0,0 0 1 0 0,0 0 0 0 0,0 0 0 0 0,0 1 0 0 0,0-1 0 0 0,0 0 0 0 0,0 0 0 0 0,0 0 0 0 0,0 1 0 0 0,1-1 0 0 0,-1 0 0 0 0,1 0 0 0 0,-1 0 1 0 0,0 0-1 0 0,1 0 1 0 0,-1 0-1 0 0,0 0 1 0 0,0 0-1 0 0,0 0 1 0 0,0 0-1 0 0,1 0 1 0 0,-1 0-1 0 0,-1 0 1 0 0,1 0-1 0 0,0 0 1 0 0,0 0-1 0 0,0 0 1 0 0,0 0-1 0 0,-1 0 1 0 0,1 0-1 0 0,0 0 1 0 0,-1 0-1 0 0,1 0 1 0 0,-1 0-1 0 0,0 0 0 0 0,-1 2 66 0 0,-7 11-1 0 0,9-14-47 0 0,0 0-1 0 0,0 0 1 0 0,0 0-1 0 0,0 0 1 0 0,0 1-1 0 0,-1-1 0 0 0,1 0 1 0 0,0 0-1 0 0,0 0 1 0 0,0 0-1 0 0,0 0 1 0 0,0 1-1 0 0,0-1 1 0 0,0 0-1 0 0,0 0 1 0 0,0 0-1 0 0,-1 1 0 0 0,1-1 1 0 0,0 0-1 0 0,0 0 1 0 0,0 0-1 0 0,0 0 1 0 0,0 1-1 0 0,0-1 1 0 0,0 0-1 0 0,0 0 1 0 0,0 0-1 0 0,0 1 0 0 0,0-1 1 0 0,1 0-1 0 0,-1 0 1 0 0,0 0-1 0 0,0 0 1 0 0,0 1-1 0 0,0-1 1 0 0,0 0-1 0 0,0 0 1 0 0,0 0-1 0 0,0 0 0 0 0,0 0 1 0 0,1 1-1 0 0,-1-1 1 0 0,0 0-1 0 0,0 0 1 0 0,0 0-1 0 0,0 0 1 0 0,0 0-1 0 0,1 0 1 0 0,-1 0-1 0 0,0 0 0 0 0,0 1-17 0 0,1-2 19 0 0,1 0-1 0 0,-1 1 0 0 0,0-1 0 0 0,0 0 1 0 0,0 0-1 0 0,0 0 0 0 0,1 0 0 0 0,-1 0 1 0 0,-1 0-1 0 0,1 0 0 0 0,1-1-18 0 0,0 0 7 0 0,5-6 41 0 0,0 1-1 0 0,-1-2 0 0 0,0 1 0 0 0,0-1 0 0 0,3-7-47 0 0,-7 12 18 0 0,3-6-82 0 0,1 1 0 0 0,0 0 0 0 0,0 0 0 0 0,1 0 0 0 0,0 1 0 0 0,7-7 64 0 0,-12 15-43 0 0,-1 0 35 0 0,1 1-1 0 0,-1 0 1 0 0,0 0-1 0 0,1-1 1 0 0,-1 1 0 0 0,0 0-1 0 0,0 0 1 0 0,0 0-1 0 0,0 0 1 0 0,0 0-1 0 0,0 0 1 0 0,0 1 0 0 0,0-1-1 0 0,0 0 1 0 0,0 1-1 0 0,-1-1 1 0 0,1 0 0 0 0,0 1-1 0 0,-1-1 1 0 0,1 1-1 0 0,-1-1 1 0 0,0 0-1 0 0,1 1 9 0 0,-1 4-13 0 0,1-1-1 0 0,-1 1 0 0 0,0-1 0 0 0,0 1 0 0 0,-1 2 14 0 0,0 6 124 0 0,1-4-44 0 0,-1 1 0 0 0,0-1 0 0 0,0 0 0 0 0,-3 8-80 0 0,4-16 0 0 0,-1 0 0 0 0,1 0 0 0 0,0-1 0 0 0,-1 1 0 0 0,1-1 0 0 0,0 1 0 0 0,0 0 0 0 0,0-1 0 0 0,0 1 0 0 0,0 0 0 0 0,1-1 0 0 0,-1 1 0 0 0,0-1 0 0 0,1 1 0 0 0,-1 0 0 0 0,3 4 0 0 0,1 0 0 0 0</inkml:trace>
  <inkml:trace contextRef="#ctx0" brushRef="#br1" timeOffset="-79121.326">2831 833 6392 0 0,'0'0'141'0'0,"0"0"23"0"0,0 0 12 0 0,-2-1-24 0 0,0 0-131 0 0,-12-1 39 0 0,13 2 198 0 0,1 0 67 0 0,0 0 10 0 0,0 0 2 0 0,0 0 6 0 0,2 4 826 0 0,-1-4-1060 0 0,-1 0-11 0 0,0 0 7 0 0,0 0 39 0 0,0 0 15 0 0,0 0 1 0 0,0 0 12 0 0,2 0 52 0 0,13 3 221 0 0,0-1 0 0 0,0-1 1 0 0,10 0-446 0 0,13 0 292 0 0,6 3 92 0 0,0-3 0 0 0,-1-1 0 0 0,3-2-384 0 0,3-1 0 0 0,9 3 0 0 0,-36 0 0 0 0,109 4 25 0 0,45 0 14 0 0,-102-8-54 0 0,-21 0-18 0 0,0 3 1 0 0,34 4 32 0 0,-30 0-142 0 0,1-2 0 0 0,24-5 142 0 0,-40 2 4 0 0,-23 1-84 0 0,33-1-419 0 0,5-3 499 0 0,-12 1 156 0 0,1 2-1 0 0,21 3-155 0 0,50-2-12 0 0,24-12 12 0 0,-14 9 0 0 0,-108 4 0 0 0,0 0 0 0 0,9 2 0 0 0,-7 0 0 0 0,0-1 0 0 0,-5 0 0 0 0,0 0 0 0 0,12-2 0 0 0,-7 0 0 0 0,21 2 0 0 0,18-1 0 0 0,-38 0 0 0 0,1 0 0 0 0,0 1 0 0 0,0 2 0 0 0,44 2 0 0 0,90-3 10 0 0,-134 0 41 0 0,-19-1-44 0 0,0 0 0 0 0,0-1 0 0 0,0 0 0 0 0,0 0 0 0 0,1 0 0 0 0,-1 0 0 0 0,0 0 0 0 0,2-1-7 0 0,11-3 49 0 0,0 1 1 0 0,14 0-50 0 0,-13 1 151 0 0,-1 0 0 0 0,15-4-151 0 0,-19 3 171 0 0,0 1-1 0 0,0 1 0 0 0,1 0-170 0 0,9-1 149 0 0,15 1-96 0 0,-27 1 16 0 0,0 0-1 0 0,0-1 1 0 0,10-2-69 0 0,-16 3 34 0 0,0-1 0 0 0,0 1 0 0 0,0 0 0 0 0,0 1 0 0 0,1-1-1 0 0,0 1-33 0 0,19 1 189 0 0,65-2 262 0 0,13 8-533 0 0,-97-7-167 0 0,1 1-20 0 0</inkml:trace>
  <inkml:trace contextRef="#ctx0" brushRef="#br1" timeOffset="-77100.672">3055 1115 5840 0 0,'3'-4'-4'0'0,"-2"2"46"0"0,0 1 0 0 0,0-1-1 0 0,0 1 1 0 0,0-1 0 0 0,0 1-1 0 0,1 0 1 0 0,-1 0 0 0 0,0-1-1 0 0,1 1 1 0 0,-1 0 0 0 0,1 0-1 0 0,-1 0 1 0 0,1 1 0 0 0,-1-1-42 0 0,3-1 9 0 0,0 0 0 0 0,-1 0 0 0 0,1 0 0 0 0,-1-1 0 0 0,1 1 0 0 0,1-3-9 0 0,15-10 526 0 0,-2-1 2058 0 0,-17 16-1894 0 0,-1 0-55 0 0,0 0-24 0 0,0 0-3 0 0,0 0-16 0 0,0 0-67 0 0,0 0-28 0 0,0 0-7 0 0,0 0-21 0 0,0 0-78 0 0,-11 8 885 0 0,3 2-1166 0 0,-28 31 505 0 0,32-36-553 0 0,0 1 0 0 0,1-1 0 0 0,-1 1 0 0 0,1 0 0 0 0,1-1 0 0 0,-1 1 0 0 0,0 3-62 0 0,-14 44 497 0 0,11-39-343 0 0,1 0 0 0 0,1 0 1 0 0,0 0-1 0 0,1 0 0 0 0,1 1 0 0 0,0-1 0 0 0,1 3-154 0 0,3 15 220 0 0,0 9 8 0 0,-2-36-213 0 0,-1-1 0 0 0,1 0-1 0 0,1 1 1 0 0,-1-1 0 0 0,1 1-1 0 0,0-1 1 0 0,0 0 0 0 0,0 1-1 0 0,0-1-14 0 0,2 10 78 0 0,-3-13-67 0 0,0-1 0 0 0,0 1 0 0 0,0 0 0 0 0,0 0 0 0 0,0 0 0 0 0,0 0 0 0 0,0 0 0 0 0,1 0 0 0 0,-1 0 0 0 0,0-1 0 0 0,1 1 0 0 0,-1 0 0 0 0,0 0 0 0 0,1 0 0 0 0,-1-1 0 0 0,1 1 0 0 0,-1 0 0 0 0,2 0-11 0 0,-2 0 48 0 0,17 7-324 0 0,-15-8 154 0 0,0 1 1 0 0,0 0-1 0 0,0-1 0 0 0,0 1 0 0 0,0-1 0 0 0,0 1 0 0 0,0-1 0 0 0,0 0 0 0 0,0 0 0 0 0,0 0 0 0 0,0 0 0 0 0,0 0 0 0 0,0-1 0 0 0,0 1 0 0 0,0-1 0 0 0,0 1 1 0 0,0-1-1 0 0,0 0 0 0 0,0 1 0 0 0,0-1 0 0 0,0 0 0 0 0,-1 0 0 0 0,1-1 0 0 0,0 1 0 0 0,-1 0 0 0 0,1 0 0 0 0,-1-1 0 0 0,1 1 0 0 0,-1-1 0 0 0,0 0 1 0 0,1 0 121 0 0,7-6-4015 0 0,3 0-1138 0 0</inkml:trace>
  <inkml:trace contextRef="#ctx0" brushRef="#br1" timeOffset="-76653.287">3299 1179 10944 0 0,'7'1'841'0'0,"-6"1"-446"0"0,-8 7-315 0 0,-3 3 269 0 0,9-9-251 0 0,0 0 0 0 0,0 0 0 0 0,0 0 0 0 0,0 0 0 0 0,0-1 0 0 0,0 1 0 0 0,-1 0 1 0 0,1 0-1 0 0,-1 0-98 0 0,1-1 100 0 0,0 0 1 0 0,0 0-1 0 0,0 0 1 0 0,1 0-1 0 0,-1 1 1 0 0,1-1-1 0 0,-1 0 1 0 0,1 0-1 0 0,0 1 1 0 0,0-1-1 0 0,0 2-100 0 0,-2 17 601 0 0,1-19-574 0 0,1-1-1 0 0,-1 0 1 0 0,1 0-1 0 0,0 1 1 0 0,-1-1 0 0 0,1 0-1 0 0,0 0 1 0 0,0 1-1 0 0,0-1 1 0 0,0 0-1 0 0,0 0 1 0 0,0 1-1 0 0,0-1 1 0 0,1 0 0 0 0,-1 0-1 0 0,0 1 1 0 0,1-1-1 0 0,-1 0 1 0 0,1 0-1 0 0,-1 0 1 0 0,1 0-1 0 0,-1 1 1 0 0,1-1 0 0 0,0 0-27 0 0,-1-1 11 0 0,1 1 1 0 0,-1-1 0 0 0,0 1 0 0 0,0-1-1 0 0,0 1 1 0 0,1-1 0 0 0,-1 0 0 0 0,0 1-1 0 0,0-1 1 0 0,0 1 0 0 0,0-1 0 0 0,0 1-1 0 0,0-1 1 0 0,0 1 0 0 0,0-1 0 0 0,0 1-1 0 0,0-1 1 0 0,0 1 0 0 0,0-1 0 0 0,-1 1 0 0 0,1-1-1 0 0,0 1 1 0 0,0-1 0 0 0,0 1 0 0 0,-1-1-1 0 0,1 1 1 0 0,0-1 0 0 0,0 0 0 0 0,-1 1-1 0 0,1-1 1 0 0,0 0 0 0 0,-1 1 0 0 0,1-1-1 0 0,-1 0 1 0 0,1 1 0 0 0,0-1 0 0 0,-1 0 0 0 0,0 1-12 0 0,-1 1 61 0 0,1-1 33 0 0,2 0-60 0 0,0-1 1 0 0,0 1-1 0 0,0 0 0 0 0,0-1 0 0 0,0 1 1 0 0,0-1-1 0 0,0 0 0 0 0,0 1 0 0 0,0-1 1 0 0,0 0-1 0 0,0 0 0 0 0,1 1 0 0 0,-1-1 1 0 0,0 0-1 0 0,0 0 0 0 0,0 0 0 0 0,0-1 1 0 0,1 1-1 0 0,-1 0 0 0 0,0 0 0 0 0,0-1 0 0 0,1 1-34 0 0,8-5 81 0 0,-1-1 0 0 0,1 0-1 0 0,-1 0 1 0 0,2-2-81 0 0,39-25-161 0 0,-48 32 141 0 0,-1 0 0 0 0,1 0 0 0 0,0 0-1 0 0,0 0 1 0 0,0 0 0 0 0,0 1 0 0 0,0-1 0 0 0,0 1 0 0 0,0 0 0 0 0,0-1 0 0 0,1 1 20 0 0,10-2-259 0 0,-13 2 255 0 0,1 0 1 0 0,-1 0-1 0 0,1 0 1 0 0,-1 0 0 0 0,1 0-1 0 0,-1 0 1 0 0,1 0-1 0 0,-1 0 1 0 0,1 0-1 0 0,-1 0 1 0 0,1 0-1 0 0,-1 0 1 0 0,1 0 0 0 0,-1 0-1 0 0,1 0 1 0 0,-1 1-1 0 0,1-1 1 0 0,-1 0-1 0 0,1 0 1 0 0,-1 1-1 0 0,1-1 1 0 0,-1 0 0 0 0,0 1-1 0 0,1-1 1 0 0,-1 0-1 0 0,0 1 1 0 0,1-1-1 0 0,-1 0 1 0 0,0 1-1 0 0,1-1 1 0 0,-1 1 0 0 0,0-1-1 0 0,0 1 1 0 0,0-1-1 0 0,1 0 1 0 0,-1 1-1 0 0,0-1 1 0 0,0 1-1 0 0,0-1 1 0 0,0 1 0 0 0,0-1-1 0 0,0 1 1 0 0,0-1-1 0 0,0 1 4 0 0,1 1-34 0 0,14 40-104 0 0,-10-21 148 0 0,-5-19-3 0 0,0 0 1 0 0,0 0 0 0 0,0 0-1 0 0,1 0 1 0 0,-1 0 0 0 0,1 0-1 0 0,0 0 1 0 0,-1 0 0 0 0,1-1-1 0 0,0 1 1 0 0,0 0 0 0 0,0-1-1 0 0,0 1 1 0 0,0 0 0 0 0,0-1-1 0 0,1 1 1 0 0,-1-1 0 0 0,2 2-8 0 0,-1-2 86 0 0,0 0 0 0 0,0 0 1 0 0,0 0-1 0 0,0 0 0 0 0,0 0 0 0 0,0 0 0 0 0,0-1 1 0 0,1 1-1 0 0,-1-1 0 0 0,0 1 0 0 0,0-1 1 0 0,1 0-1 0 0,-1 0 0 0 0,0 0 0 0 0,1 0-86 0 0,-2 0 49 0 0,1 0-1 0 0,-1 0 0 0 0,0-1 0 0 0,1 1 0 0 0,-1-1 1 0 0,1 1-1 0 0,-1-1 0 0 0,0 1 0 0 0,1-1 0 0 0,-1 0 1 0 0,0 0-1 0 0,0 0 0 0 0,0 1 0 0 0,1-1 1 0 0,-1 0-1 0 0,0-1 0 0 0,0 1 0 0 0,0 0 0 0 0,-1 0 1 0 0,1 0-1 0 0,0 0 0 0 0,0-1 0 0 0,-1 1 0 0 0,1-1-48 0 0,5-10 122 0 0,-4 9-107 0 0,-1 1-1 0 0,0 0 0 0 0,0-1 1 0 0,0 1-1 0 0,0-1 0 0 0,0 1 1 0 0,-1-1-1 0 0,1 0 0 0 0,-1 1 1 0 0,1-3-15 0 0,-1 1 22 0 0,1-1 0 0 0,0 0 1 0 0,0 0-1 0 0,0 0 0 0 0,1 0 1 0 0,1-4-23 0 0,7-21 23 0 0,-4 12 19 0 0,-5 16-66 0 0,0 0 1 0 0,-1 0 0 0 0,1-1-1 0 0,0 1 1 0 0,-1 0 0 0 0,1 0-1 0 0,-1 0 1 0 0,1-3 23 0 0,3-5-272 0 0,-3 9 236 0 0,-1 1 0 0 0,0 0 0 0 0,1-1 0 0 0,-1 1-1 0 0,0 0 1 0 0,0-1 0 0 0,0 1 0 0 0,1 0-1 0 0,-1-1 1 0 0,0 1 0 0 0,0-1 0 0 0,0 1 0 0 0,0 0-1 0 0,1-1 1 0 0,-1 1 0 0 0,0-1 0 0 0,0 1-1 0 0,0-1 1 0 0,0 1 0 0 0,0 0 0 0 0,0-1 0 0 0,0 1-1 0 0,0-1 1 0 0,-1 1 0 0 0,1-1 0 0 0,0 1-1 0 0,0 0 37 0 0,0-1-586 0 0,0 1-719 0 0,0 0-322 0 0,0 0-62 0 0</inkml:trace>
  <inkml:trace contextRef="#ctx0" brushRef="#br1" timeOffset="-76331.741">3561 1423 8808 0 0,'15'6'512'0'0,"-21"10"342"0"0,-1 12 2354 0 0,3-17-2190 0 0,4-10-941 0 0,-1 0 0 0 0,0 0 0 0 0,1 0 0 0 0,-1 0 1 0 0,1 1-1 0 0,-1-1 0 0 0,1 0 0 0 0,0 0 0 0 0,0 0 1 0 0,-1 1-1 0 0,1-1-77 0 0,0 0 33 0 0,0 0-1 0 0,1 0 1 0 0,-1 0 0 0 0,0 0 0 0 0,0 0-1 0 0,0-1 1 0 0,0 1 0 0 0,-1 0 0 0 0,1 0 0 0 0,0 0-1 0 0,0 0 1 0 0,0-1 0 0 0,-1 1 0 0 0,1 0-1 0 0,0 0 1 0 0,-1 0 0 0 0,1-1 0 0 0,-1 1-1 0 0,1 0 1 0 0,-1-1 0 0 0,1 1 0 0 0,-1 0 0 0 0,0-1-1 0 0,1 1 1 0 0,-1-1 0 0 0,0 1-33 0 0,14 16 554 0 0,-6-16-472 0 0,0 0 0 0 0,0 0 0 0 0,0-1 0 0 0,0 0 0 0 0,0 0 0 0 0,0-1 0 0 0,0 0 0 0 0,-1 0 0 0 0,6-2-82 0 0,3 1 104 0 0,-10 0-30 0 0,0 0-1 0 0,0 0 1 0 0,-1 0 0 0 0,1 0 0 0 0,-1-1 0 0 0,4-1-74 0 0,8-6 35 0 0,-14 10-36 0 0,-1-1-1 0 0,0 0 0 0 0,0 0 0 0 0,0 0 0 0 0,0 1 0 0 0,0-1 0 0 0,0 0 0 0 0,0 0 0 0 0,0 0 0 0 0,0-1 1 0 0,0 1-1 0 0,-1 0 0 0 0,1 0 0 0 0,0 0 0 0 0,-1 0 0 0 0,1-1 0 0 0,-1 0 2 0 0,10-13-40 0 0,-10 15 45 0 0,1-1 0 0 0,0 0 0 0 0,0 0 0 0 0,-1 0 0 0 0,1 0-1 0 0,0 0 1 0 0,-1 0 0 0 0,1 0 0 0 0,-1 0 0 0 0,0 0-1 0 0,1 0 1 0 0,-1 0 0 0 0,0-1 0 0 0,1 1 0 0 0,-1 0-1 0 0,0 0 1 0 0,0 0 0 0 0,0 0 0 0 0,0 0 0 0 0,0-1 0 0 0,0 1-1 0 0,-1 0 1 0 0,1 0 0 0 0,0 0 0 0 0,0 0 0 0 0,-1 0-1 0 0,1 0 1 0 0,-1 0 0 0 0,1-1 0 0 0,-1 1 0 0 0,1 0 0 0 0,-2 0-5 0 0,1-1 24 0 0,1 0 1 0 0,-1 0 0 0 0,0 0-1 0 0,0 0 1 0 0,1 0 0 0 0,-1 0 0 0 0,1 0-1 0 0,-1-2-24 0 0,1 3 2 0 0,0 1-1 0 0,0-1 1 0 0,0 0-1 0 0,0 1 1 0 0,-1-1-1 0 0,1 0 1 0 0,0 1-1 0 0,-1-1 1 0 0,1 1-1 0 0,0-1 1 0 0,-1 1-1 0 0,1-1 0 0 0,-1 0 1 0 0,1 1-1 0 0,-1 0 1 0 0,1-1-1 0 0,-1 1 1 0 0,1-1-1 0 0,-1 1 1 0 0,0 0-1 0 0,1-1 1 0 0,-1 1-1 0 0,0 0 1 0 0,1-1-1 0 0,-1 1 0 0 0,0 0-1 0 0,0 0-8 0 0,1 0 0 0 0,-1 0 0 0 0,0-1 0 0 0,1 1-1 0 0,-1 0 1 0 0,1 0 0 0 0,-1-1 0 0 0,1 1-1 0 0,-1 0 1 0 0,1-1 0 0 0,-1 1 0 0 0,1-1-1 0 0,-1 1 1 0 0,1-1 0 0 0,-1 1 0 0 0,1-1 0 0 0,0 1-1 0 0,-1-1 1 0 0,1 1 0 0 0,0-1 0 0 0,-1 1-1 0 0,1-1 1 0 0,0 1 0 0 0,0-1 0 0 0,-1 0-1 0 0,1 1 9 0 0,-2-2-69 0 0,1 1 0 0 0,-1 0 0 0 0,0 0 0 0 0,0 0 0 0 0,0 1 0 0 0,0-1 0 0 0,0 0 0 0 0,0 1 0 0 0,-1 0 0 0 0,1-1 0 0 0,0 1 69 0 0,2 0-9 0 0,-3 0-222 0 0,1 0 0 0 0,-1 0 0 0 0,0 0-1 0 0,1 0 1 0 0,-1 1 0 0 0,0-1 0 0 0,1 1-1 0 0,-1 0 1 0 0,0 0 231 0 0,-8 3-4009 0 0,4 1-828 0 0</inkml:trace>
  <inkml:trace contextRef="#ctx0" brushRef="#br1" timeOffset="-75989.053">3819 1259 11024 0 0,'0'0'248'0'0,"0"0"34"0"0,0 0 22 0 0,0 0-29 0 0,0 0-179 0 0,-2 0-63 0 0,2 0 85 0 0,0 0 38 0 0,0 0 4 0 0,0 0 80 0 0,0 0 336 0 0,0 0 146 0 0,2 1 29 0 0,5 1-347 0 0,1 0-1 0 0,0-1 1 0 0,0 1 0 0 0,-1-2-1 0 0,6 1-403 0 0,-2-1 299 0 0,-1 1 1 0 0,0 1-1 0 0,5 0-299 0 0,-9 0 0 0 0,1-1 1 0 0,0-1 0 0 0,0 1-1 0 0,-1-1 1 0 0,1 0-1 0 0,0-1 1 0 0,2 0-1 0 0,19-1-5599 0 0,-18 2 301 0 0</inkml:trace>
  <inkml:trace contextRef="#ctx0" brushRef="#br1" timeOffset="-75623.393">4198 1107 9880 0 0,'0'0'290'0'0,"0"0"-3"0"0,-4 16 176 0 0,3-12-227 0 0,1 1 0 0 0,-1-1 0 0 0,0 0 0 0 0,-1 1 1 0 0,1-1-1 0 0,-1 0 0 0 0,0 1-236 0 0,-1 1 434 0 0,1-1 1 0 0,0 1-1 0 0,0 1 0 0 0,0 1-434 0 0,0 1 245 0 0,1-6-145 0 0,1 1-1 0 0,-1-1 1 0 0,1 1 0 0 0,-1-1 0 0 0,1 1 0 0 0,0-1 0 0 0,1 1 0 0 0,-1-1 0 0 0,0 1 0 0 0,1-1 0 0 0,0 1 0 0 0,0-1 0 0 0,0 0 0 0 0,0 1 0 0 0,1-1-100 0 0,-2-1 39 0 0,1-1-1 0 0,0 0 0 0 0,-1 0 1 0 0,1 0-1 0 0,0 0 1 0 0,0 0-1 0 0,0 0 0 0 0,0 0 1 0 0,0 0-1 0 0,0-1 1 0 0,0 1-1 0 0,0 0 0 0 0,0-1 1 0 0,0 1-1 0 0,0 0 1 0 0,0-1-1 0 0,1 1 1 0 0,-1-1-1 0 0,0 0 0 0 0,1 1-38 0 0,1-1 32 0 0,0 0-1 0 0,1 0 1 0 0,-1 0-1 0 0,0 0 0 0 0,0 0 1 0 0,0-1-1 0 0,0 1 1 0 0,0-1-1 0 0,0 0 1 0 0,0 0-1 0 0,0 0 0 0 0,1-1-31 0 0,23-11 97 0 0,-22 10-93 0 0,1 0 0 0 0,-1 0 0 0 0,0 1 0 0 0,1-1 0 0 0,0 1 0 0 0,-1 1 1 0 0,1-1-1 0 0,0 1 0 0 0,0 0 0 0 0,0 0-4 0 0,-2-1-99 0 0,-4 1 93 0 0,0 1 1 0 0,0 0 0 0 0,0 0 0 0 0,1 0-1 0 0,-1 0 1 0 0,0-1 0 0 0,0 1 0 0 0,0 0-1 0 0,0 0 1 0 0,0 0 0 0 0,0 0-1 0 0,0 0 1 0 0,1-1 0 0 0,-1 1 0 0 0,0 0-1 0 0,0 0 1 0 0,0 0 0 0 0,0 0-1 0 0,1 0 1 0 0,-1 0 0 0 0,0 0 0 0 0,0 0-1 0 0,0 0 1 0 0,1 0 0 0 0,-1 0-1 0 0,0 0 1 0 0,0 0 0 0 0,0 0 0 0 0,0 0-1 0 0,1 0 1 0 0,-1 0 0 0 0,0 0 0 0 0,0 0 4 0 0,1 0-13 0 0,0 0 0 0 0,0 0-1 0 0,0 0 1 0 0,-1 1-1 0 0,1-1 1 0 0,0 0 0 0 0,0 1-1 0 0,0-1 1 0 0,-1 1-1 0 0,1-1 1 0 0,0 1 0 0 0,-1-1-1 0 0,1 1 1 0 0,0 0-1 0 0,-1-1 1 0 0,1 1 0 0 0,-1 0-1 0 0,1-1 1 0 0,-1 1-1 0 0,1 0 1 0 0,-1-1 0 0 0,1 1-1 0 0,-1 0 1 0 0,0 0-1 0 0,0 0 1 0 0,1 0 14 0 0,6 27 93 0 0,-5-20-68 0 0,-2-7 16 0 0,1 0 0 0 0,-1-1-1 0 0,0 1 1 0 0,1 0 0 0 0,-1-1-1 0 0,1 1 1 0 0,-1 0 0 0 0,1-1-1 0 0,-1 1 1 0 0,1-1-1 0 0,0 1 1 0 0,-1-1 0 0 0,1 1-1 0 0,0-1 1 0 0,-1 1 0 0 0,1-1-1 0 0,0 0-40 0 0,1 2 24 0 0,-1-1 42 0 0,0-1-1 0 0,-1 1 1 0 0,1 0 0 0 0,0-1-1 0 0,0 1 1 0 0,0-1-1 0 0,0 1 1 0 0,0-1 0 0 0,0 0-1 0 0,0 1 1 0 0,0-1-1 0 0,0 0 1 0 0,0 0 0 0 0,0 0-1 0 0,0 1 1 0 0,0-1 0 0 0,0 0-1 0 0,0 0 1 0 0,0-1-1 0 0,0 1 1 0 0,0 0 0 0 0,1 0-66 0 0,0-1 83 0 0,0 0 1 0 0,1 0-1 0 0,-1 0 1 0 0,0 0 0 0 0,1-1-1 0 0,-1 1 1 0 0,0-1-1 0 0,0 1 1 0 0,1-2-84 0 0,4-4 10 0 0,-1 0 1 0 0,1 0-1 0 0,-2-1 0 0 0,4-4-10 0 0,-5 5-259 0 0,-1 0 0 0 0,0-1 0 0 0,0 1-1 0 0,0-1 1 0 0,-1 0 0 0 0,0 0 0 0 0,-1 1-1 0 0,0-1 1 0 0,0 0 0 0 0,0 0-1 0 0,-1-5 260 0 0,0 3-6139 0 0</inkml:trace>
  <inkml:trace contextRef="#ctx0" brushRef="#br1" timeOffset="-75286.134">4628 977 9552 0 0,'0'0'276'0'0,"0"0"2"0"0,3 8-168 0 0,24 43 1680 0 0,-10-22-732 0 0,-9-12-563 0 0,-1 1 0 0 0,0-1 0 0 0,-1 2 0 0 0,-1-1 0 0 0,-1 0 0 0 0,-1 1 0 0 0,0 0 0 0 0,-1 0 0 0 0,-1 15-495 0 0,-1-26 74 0 0,-1 1 0 0 0,-1 0 0 0 0,1-1 0 0 0,-1 1-1 0 0,0-1 1 0 0,-1 1 0 0 0,0-1 0 0 0,-1 0-1 0 0,0 0-73 0 0,-2 4 55 0 0,0-1-1 0 0,-1 0 1 0 0,0 0-1 0 0,-1-1 0 0 0,-8 8-54 0 0,13-14-18 0 0,0-1-1 0 0,-1 0 1 0 0,0 0 0 0 0,0 0-1 0 0,0-1 1 0 0,0 1-1 0 0,0-1 1 0 0,-1 0-1 0 0,1 0 1 0 0,-1-1-1 0 0,1 1 1 0 0,-1-1-1 0 0,0 0 1 0 0,-1 0 18 0 0,2-1-1456 0 0,1-2-4589 0 0</inkml:trace>
  <inkml:trace contextRef="#ctx0" brushRef="#br1" timeOffset="-74910.176">4865 977 12176 0 0,'0'0'273'0'0,"0"0"40"0"0,0 0 23 0 0,0 0-34 0 0,13 21 1732 0 0,-14-18-1953 0 0,1-1 0 0 0,-1 1 0 0 0,0-1 1 0 0,0 1-1 0 0,0-1 0 0 0,0 1 0 0 0,0-1 0 0 0,0 1 0 0 0,-1-1 0 0 0,1 0 0 0 0,-1 0 0 0 0,0 0 0 0 0,0 0 1 0 0,0 0-1 0 0,0 1-81 0 0,-11 12 627 0 0,11-13-545 0 0,0 0-1 0 0,0 0 1 0 0,0-1 0 0 0,0 1-1 0 0,-1-1 1 0 0,1 0-1 0 0,0 1 1 0 0,-1-1 0 0 0,1 0-1 0 0,-2 0-81 0 0,2 0 24 0 0,2-1 41 0 0,0 0 13 0 0,-1 0-64 0 0,1 0 0 0 0,0 0 1 0 0,0 0-1 0 0,0 0 0 0 0,0 0 1 0 0,0 0-1 0 0,0 0 0 0 0,0 0 0 0 0,0 0 1 0 0,0 0-1 0 0,0 0 0 0 0,-1 0 1 0 0,1 0-1 0 0,0 0 0 0 0,0 0 0 0 0,0 0 1 0 0,0 0-1 0 0,0 0 0 0 0,0 0 1 0 0,0 0-1 0 0,0 0 0 0 0,0 0 1 0 0,0 0-1 0 0,0 0 0 0 0,0 1 0 0 0,-1-1 1 0 0,1 0-1 0 0,0 0 0 0 0,0 0 1 0 0,0 0-1 0 0,0 0 0 0 0,0 0 0 0 0,0 0 1 0 0,0 0-1 0 0,0 0 0 0 0,0 0 1 0 0,0 0-1 0 0,0 1 0 0 0,0-1 1 0 0,0 0-1 0 0,0 0 0 0 0,0 0 0 0 0,0 0 1 0 0,0 0-1 0 0,0 0 0 0 0,0 0 1 0 0,0 0-1 0 0,0 0 0 0 0,0 0 0 0 0,0 1 1 0 0,0-1-1 0 0,0 0 0 0 0,0 0-14 0 0,5 3 1641 0 0,3-2-1285 0 0,-4 0-193 0 0,-1 0-1 0 0,1-1 0 0 0,-1 0 0 0 0,1 1 1 0 0,-1-1-1 0 0,0-1 0 0 0,3 1-162 0 0,38 0 383 0 0,-35-2-464 0 0,0 1 1 0 0,0 1-1 0 0,0-1 1 0 0,2 2 80 0 0,13-1-3385 0 0,-24 1 1137 0 0,0 4-3923 0 0</inkml:trace>
  <inkml:trace contextRef="#ctx0" brushRef="#br1" timeOffset="-74466.13">5002 1251 10448 0 0,'0'0'233'0'0,"0"0"39"0"0,0 0 16 0 0,0 0-32 0 0,7-1-153 0 0,6-2 578 0 0,1-1 0 0 0,1 2 1 0 0,-1 0-1 0 0,0 0 0 0 0,0 2 0 0 0,1 0 1 0 0,10 1-682 0 0,35-1 1138 0 0,11 1-513 0 0,-24 0-478 0 0,-14 0-98 0 0,-22 0-251 0 0,-1-1 0 0 0,1 0 0 0 0,-1 0 0 0 0,1-1 0 0 0,8-2 202 0 0,-18 2-391 0 0</inkml:trace>
  <inkml:trace contextRef="#ctx0" brushRef="#br1" timeOffset="-74148.373">5264 1113 10680 0 0,'0'0'241'0'0,"0"0"38"0"0,0 5 273 0 0,-6 22-417 0 0,3-19 134 0 0,1 0 0 0 0,1 1 0 0 0,-1-1 1 0 0,1 7-270 0 0,-8 143 2972 0 0,9-116-7362 0 0,2-23-564 0 0</inkml:trace>
  <inkml:trace contextRef="#ctx0" brushRef="#br1" timeOffset="-73517.291">5745 1018 8536 0 0,'0'0'249'0'0,"0"0"-1"0"0,2-1-146 0 0,-1 0 0 0 0,1-1-1 0 0,-1 1 1 0 0,1 1 0 0 0,-1-1 0 0 0,1 0-1 0 0,0 0 1 0 0,-1 0 0 0 0,1 1 0 0 0,0-1-1 0 0,0 1 1 0 0,-1 0 0 0 0,1-1-102 0 0,-1 1 116 0 0,0 0-1 0 0,0 0 1 0 0,0 0 0 0 0,0 0 0 0 0,-1 0 0 0 0,1-1 0 0 0,0 1-1 0 0,0 0 1 0 0,0-1 0 0 0,-1 1 0 0 0,1-1 0 0 0,0 1-1 0 0,-1-1 1 0 0,1 1 0 0 0,0-1-116 0 0,1 1 161 0 0,0-1 0 0 0,0 1-1 0 0,-1 0 1 0 0,1 1 0 0 0,0-1 0 0 0,0 0-1 0 0,-1 0 1 0 0,1 1 0 0 0,0-1 0 0 0,-1 1-1 0 0,1 0 1 0 0,0 0-161 0 0,7 3 234 0 0,0 1 0 0 0,-1 1 0 0 0,0 0 0 0 0,0 0 0 0 0,0 0 0 0 0,0 1 0 0 0,-1 0 0 0 0,0 1-1 0 0,-1 0 1 0 0,0 0 0 0 0,5 7-234 0 0,-2 1 105 0 0,0 0 0 0 0,-1 0-1 0 0,-1 0 1 0 0,0 1 0 0 0,-1 0-1 0 0,0 5-104 0 0,-4-16 37 0 0,-1-2-19 0 0,0 0 0 0 0,0 0-1 0 0,-1 0 1 0 0,1 0 0 0 0,-1 0 0 0 0,0 3-18 0 0,0-5 15 0 0,0 0 0 0 0,0 0 0 0 0,-1-1 0 0 0,1 1 0 0 0,0 0 0 0 0,-1-1 0 0 0,1 1 0 0 0,-1 0-1 0 0,0-1 1 0 0,1 1 0 0 0,-1-1 0 0 0,0 1 0 0 0,0-1 0 0 0,0 1 0 0 0,0-1 0 0 0,0 0 0 0 0,0 1-1 0 0,-1-1 1 0 0,1 0 0 0 0,0 0 0 0 0,-1 0 0 0 0,1 0 0 0 0,0 0 0 0 0,-1 0 0 0 0,0 0-1 0 0,1-1 1 0 0,-1 1 0 0 0,1 0 0 0 0,-1-1 0 0 0,0 1 0 0 0,1-1 0 0 0,-1 0 0 0 0,0 1 0 0 0,0-1-1 0 0,1 0 1 0 0,-1 0 0 0 0,0 0 0 0 0,0-1 0 0 0,1 1 0 0 0,-1 0 0 0 0,0-1 0 0 0,1 1-1 0 0,-2-1-14 0 0,-2-1 35 0 0,-1 0-1 0 0,1-1 1 0 0,0 1-1 0 0,0-1 1 0 0,0 0-1 0 0,0-1 1 0 0,-1 0-35 0 0,4 2 6 0 0,1 0 0 0 0,-1 0 0 0 0,0 1 0 0 0,1-1 0 0 0,0 0-1 0 0,-1 0 1 0 0,1 0 0 0 0,0-1 0 0 0,0 1 0 0 0,0 0 0 0 0,0 0 0 0 0,0-1 0 0 0,0 1 0 0 0,1 0 0 0 0,-1-1 0 0 0,1 1 0 0 0,0-1 0 0 0,0 1 0 0 0,0-1-6 0 0,0-4 4 0 0,0 0 0 0 0,1 0 0 0 0,0 0 1 0 0,1 0-1 0 0,-1 0 0 0 0,2 0 0 0 0,-1 1 0 0 0,0-1 0 0 0,1 0 0 0 0,1 1 0 0 0,-1 0 0 0 0,1 0 0 0 0,0-1-4 0 0,9-12 16 0 0,0 1 0 0 0,2 1 0 0 0,0 0 0 0 0,8-7-16 0 0,1 2 0 0 0,14-10 0 0 0,-4 5 0 0 0,16-18-1192 0 0,-49 34-2121 0 0,-1 5-1821 0 0</inkml:trace>
  <inkml:trace contextRef="#ctx0" brushRef="#br1" timeOffset="-72705.778">6151 1060 6192 0 0,'0'0'133'0'0,"0"14"343"0"0,-1-6-442 0 0,-5 17 53 0 0,2-4 1267 0 0,2-3-368 0 0,-3 3 52 0 0,5-19-914 0 0,0 1-1 0 0,-1-1 0 0 0,0 1 0 0 0,1-1 0 0 0,-1 1 1 0 0,0-1-1 0 0,0 0 0 0 0,0 1 0 0 0,0-1 0 0 0,-1 0 1 0 0,1 1-124 0 0,-11 16 2278 0 0,11-18-2100 0 0,1-1-13 0 0,0 0-45 0 0,0 0-115 0 0,0-1 1 0 0,0 1-1 0 0,0 0 1 0 0,-1 0-1 0 0,1 0 1 0 0,0 0-1 0 0,0 0 1 0 0,0 0-1 0 0,0 0 1 0 0,0-1-1 0 0,0 1 1 0 0,-1 0-1 0 0,1 0 1 0 0,0 0-1 0 0,0 0 1 0 0,0-1-1 0 0,0 1 0 0 0,0 0 1 0 0,0 0-1 0 0,0 0 1 0 0,0 0-1 0 0,0-1 1 0 0,0 1-1 0 0,0 0 1 0 0,0 0-1 0 0,0 0 1 0 0,0-1-1 0 0,0 1 1 0 0,0 0-1 0 0,0 0 1 0 0,0 0-1 0 0,0-1 1 0 0,0 1-1 0 0,0 0 1 0 0,0 0-1 0 0,0 0 1 0 0,0 0-1 0 0,0-1 0 0 0,0 1-5 0 0,3-7 62 0 0,4-6-136 0 0,0 0 1 0 0,1 1 0 0 0,0 0 0 0 0,2 0 0 0 0,-1 1 0 0 0,1 1 0 0 0,2-2 73 0 0,-7 8-167 0 0,1 0 0 0 0,0 1 0 0 0,0 0 0 0 0,1 0 0 0 0,-1 0 0 0 0,1 0 1 0 0,5 0 166 0 0,0-2-104 0 0,-11 5 104 0 0,-1 0 0 0 0,1-1 0 0 0,-1 1 0 0 0,1 0 0 0 0,-1 0 0 0 0,1 0 0 0 0,-1-1 0 0 0,1 1 0 0 0,-1 0 0 0 0,1 0 0 0 0,-1 0 0 0 0,1 0 0 0 0,-1 0 0 0 0,1 0 0 0 0,-1 0 0 0 0,1 0 0 0 0,-1 0 0 0 0,1 0 0 0 0,-1 0 0 0 0,1 0 0 0 0,-1 1 0 0 0,1-1 0 0 0,-1 0 0 0 0,0 0 0 0 0,1 0 0 0 0,-1 1 0 0 0,1-1 0 0 0,-1 0 0 0 0,1 1 0 0 0,-1-1 0 0 0,1 0 0 0 0,0 2 0 0 0,0-2 7 0 0,1 0 0 0 0,-1 1 0 0 0,0-1 1 0 0,1 1-1 0 0,-1 0 0 0 0,0-1 0 0 0,0 1 1 0 0,0 0-1 0 0,1 0 0 0 0,-1 0 0 0 0,0 0 1 0 0,0 0-1 0 0,0 0 0 0 0,-1 0 0 0 0,1 0 1 0 0,0 0-1 0 0,0 0 0 0 0,0 0 0 0 0,-1 1 1 0 0,1-1-1 0 0,-1 0 0 0 0,1 0 0 0 0,-1 1 1 0 0,1-1-1 0 0,-1 0 0 0 0,0 1 0 0 0,0-1 1 0 0,1 1-1 0 0,-1-1 0 0 0,0 0 0 0 0,0 1 1 0 0,-1-1-1 0 0,1 2-7 0 0,1 8 90 0 0,-1-6 29 0 0,0 0 0 0 0,0 0 1 0 0,0 1-1 0 0,-1-1 0 0 0,1 0 1 0 0,-1 0-1 0 0,0 0 0 0 0,-1 0 0 0 0,1 0 1 0 0,-1 0-1 0 0,0 0 0 0 0,0-1 1 0 0,-1 1-120 0 0,2-4 149 0 0,1-1 55 0 0,0 0 20 0 0,5-11 72 0 0,1 0-1 0 0,0 0 1 0 0,0 0-1 0 0,6-6-295 0 0,-2 6 0 0 0,-5 5 0 0 0,0 1 0 0 0,0 0 0 0 0,0 0 0 0 0,0 0 0 0 0,1 1 0 0 0,0 0 0 0 0,5-3 0 0 0,5-4 11 0 0,-15 11 21 0 0,0 0-80 0 0,4 3-27 0 0,-5-3 75 0 0,1 0 0 0 0,-1 0-1 0 0,1 0 1 0 0,-1 0-1 0 0,1 1 1 0 0,-1-1-1 0 0,0 0 1 0 0,1 0-1 0 0,-1 1 1 0 0,1-1-1 0 0,-1 0 1 0 0,0 1-1 0 0,1-1 1 0 0,-1 0-1 0 0,0 1 1 0 0,1-1-1 0 0,-1 1 1 0 0,0-1-1 0 0,1 1 1 0 0,-1-1-1 0 0,0 0 1 0 0,0 1-1 0 0,0-1 1 0 0,1 1 0 0 0,-1-1-1 0 0,0 1 1 0 0,0-1-1 0 0,0 1 1 0 0,0-1-1 0 0,0 1 1 0 0,0-1 0 0 0,0 2-1 0 0,1 2 34 0 0,0 0 1 0 0,0 1-1 0 0,-1-1 1 0 0,0 0-1 0 0,0 0 1 0 0,0 1-1 0 0,0-1 1 0 0,0 0-1 0 0,-1 3-33 0 0,-11 42-174 0 0,7-29-412 0 0,1-8-3262 0 0,1 4-1357 0 0</inkml:trace>
  <inkml:trace contextRef="#ctx0" brushRef="#br1" timeOffset="-72451.23">5988 1365 12960 0 0,'0'0'381'0'0,"0"0"-6"0"0,2 0-242 0 0,21-7 756 0 0,1 1 1 0 0,0 1 0 0 0,0 1-1 0 0,20-1-889 0 0,-7 1 344 0 0,-17 3-221 0 0,0 1-1 0 0,0 1 0 0 0,0 0 0 0 0,15 4-122 0 0,16 1 7 0 0,-19 0-141 0 0,-18-2-4875 0 0,-5 0-623 0 0</inkml:trace>
  <inkml:trace contextRef="#ctx0" brushRef="#br1" timeOffset="-72049.946">6038 1476 9936 0 0,'0'0'292'0'0,"-1"0"0"0"0,0 0-115 0 0,0 0 227 0 0,14-11 1207 0 0,-6 8-1253 0 0,1 0 0 0 0,0 0 0 0 0,0 1 0 0 0,0 0 0 0 0,1 0 0 0 0,-1 1 0 0 0,1 0-358 0 0,59-2 1086 0 0,-68 3-1080 0 0,6 0 58 0 0,0 1 1 0 0,-1-1-1 0 0,1 1 0 0 0,-1 1 0 0 0,1-1 0 0 0,-1 1 0 0 0,1 0 0 0 0,0 0-64 0 0,-5-1 8 0 0,-1-1-1 0 0,1 0 0 0 0,0 0 0 0 0,-1 1 0 0 0,1-1 0 0 0,0 0 0 0 0,-1 1 0 0 0,1-1 0 0 0,-1 0 0 0 0,1 1 0 0 0,-1-1 0 0 0,1 1 0 0 0,-1-1 0 0 0,1 1 0 0 0,-1 0 0 0 0,1-1 0 0 0,-1 1 0 0 0,1-1 0 0 0,-1 1 0 0 0,0 0 0 0 0,0-1 0 0 0,1 1 0 0 0,-1 0 0 0 0,0-1 0 0 0,0 1 0 0 0,0 0 0 0 0,0-1 0 0 0,1 1 0 0 0,-1 0 0 0 0,0 0 0 0 0,0-1 0 0 0,-1 1 0 0 0,1 0 0 0 0,0-1 0 0 0,0 1 0 0 0,0 0 0 0 0,0 0 0 0 0,-1-1 0 0 0,1 1-7 0 0,-1 1 64 0 0,0 0 0 0 0,0 0 0 0 0,0 0 0 0 0,0 0-1 0 0,0 0 1 0 0,-1 0 0 0 0,1-1 0 0 0,0 1-1 0 0,-1 0-63 0 0,-72 53 630 0 0,50-28-364 0 0,23-25-212 0 0,1 5-44 0 0,0-2 6 0 0,1-4-3 0 0,1 0-1 0 0,-1-1 0 0 0,0 1 0 0 0,1 0 0 0 0,-1-1 0 0 0,0 1 1 0 0,1-1-1 0 0,-1 1 0 0 0,1-1 0 0 0,-1 0 0 0 0,1 0 1 0 0,-1 0-13 0 0,0 1 24 0 0,8 0-29 0 0,-1 0 0 0 0,0 0 0 0 0,1-1 0 0 0,-1 0-1 0 0,0 0 1 0 0,1-1 0 0 0,-1 0 0 0 0,0 0 0 0 0,1-1 0 0 0,-1 0 0 0 0,0-1 0 0 0,0 1-1 0 0,2-3 6 0 0,-10 5-315 0 0,1 0 0 0 0,0 0 0 0 0,-1-1 0 0 0,1 1 0 0 0,0-1 0 0 0,-1 1 0 0 0,1 0-1 0 0,-1-1 1 0 0,1 1 0 0 0,-1-1 0 0 0,1 1 0 0 0,-1-1 0 0 0,1 0 0 0 0,-1 1 0 0 0,1-1-1 0 0,-1 0 1 0 0,0 1 315 0 0,3-6-5762 0 0</inkml:trace>
  <inkml:trace contextRef="#ctx0" brushRef="#br1" timeOffset="-71737.746">5635 1104 11600 0 0,'-7'-4'264'0'0,"5"3"34"0"0,2 1 21 0 0,0 0-36 0 0,-13 31 378 0 0,4-10 936 0 0,2 1 1 0 0,-5 20-1598 0 0,7-25 323 0 0,2-6-205 0 0,0 0-1 0 0,1 0 0 0 0,0 0 0 0 0,1 0 0 0 0,0 0 0 0 0,1 1 0 0 0,0-1 0 0 0,0 0 0 0 0,2 0 0 0 0,-1 1 0 0 0,1-1 0 0 0,1 0 0 0 0,0 0 0 0 0,0-1 0 0 0,1 1 0 0 0,1-1 0 0 0,2 5-117 0 0,-1-6 12 0 0,0-1 1 0 0,0 0 0 0 0,0 0 0 0 0,1-1-1 0 0,0 0 1 0 0,0 0 0 0 0,1 0-1 0 0,0-1 1 0 0,0 0 0 0 0,1-1-1 0 0,-1 0 1 0 0,1 0 0 0 0,0-1 0 0 0,1 0-1 0 0,-1-1 1 0 0,1 1 0 0 0,-1-2-1 0 0,1 0 1 0 0,0 0 0 0 0,0-1-1 0 0,6 1-12 0 0,3-1-187 0 0,10 1-1223 0 0,-9-3-2663 0 0,2-2-1744 0 0</inkml:trace>
  <inkml:trace contextRef="#ctx0" brushRef="#br1" timeOffset="-71383.07">6718 997 12528 0 0,'0'0'281'0'0,"8"5"687"0"0,1 1-681 0 0,-1 0 0 0 0,0 0-1 0 0,-1 1 1 0 0,1 0 0 0 0,-2 0 0 0 0,1 1 0 0 0,-1 0 0 0 0,6 8-287 0 0,-4-3 533 0 0,-3-6-232 0 0,-1 0 0 0 0,1 0 0 0 0,-1 1 0 0 0,0 0 1 0 0,-1-1-1 0 0,0 2 0 0 0,0-1 0 0 0,1 8-301 0 0,-1-1 182 0 0,-1 1 0 0 0,0 0 1 0 0,-2 0-1 0 0,1 0 0 0 0,-2 1 0 0 0,0-1 0 0 0,-1 0 1 0 0,-1-1-1 0 0,0 1 0 0 0,-1 0 0 0 0,-6 14-182 0 0,4-16 2 0 0,1 0 0 0 0,-2 0 0 0 0,0-1 0 0 0,0 1 0 0 0,-1-2 0 0 0,-1 1 0 0 0,0-1 0 0 0,-1 0 0 0 0,0-1 0 0 0,-2 0-2 0 0,-12 5-342 0 0,22-15-14 0 0,1 0 0 0 0,-1 0 0 0 0,0 0 0 0 0,0 0 0 0 0,1-1 0 0 0,-1 1 0 0 0,0-1 0 0 0,0 0 1 0 0,0 1-1 0 0,1-1 0 0 0,-1 0 0 0 0,0 0 0 0 0,-1 0 356 0 0,-3-3-6013 0 0</inkml:trace>
  <inkml:trace contextRef="#ctx0" brushRef="#br1" timeOffset="-71069.63">6930 899 11600 0 0,'2'0'264'0'0,"8"-1"-5"0"0,1 1 1 0 0,-1 1 0 0 0,0 0-1 0 0,0 0 1 0 0,0 1-1 0 0,0 0 1 0 0,0 1 0 0 0,0 0-1 0 0,0 0 1 0 0,-1 1 0 0 0,3 2-260 0 0,-11-6 77 0 0,0 1 1 0 0,0 0-1 0 0,0-1 1 0 0,0 1-1 0 0,0 0 1 0 0,0 0 0 0 0,0 0-1 0 0,-1-1 1 0 0,1 1-1 0 0,0 0 1 0 0,0 0 0 0 0,-1 0-1 0 0,1 0 1 0 0,0 1-1 0 0,-1-1 1 0 0,1 0-1 0 0,-1 0 1 0 0,0 0 0 0 0,1 0-1 0 0,-1 0 1 0 0,0 1-1 0 0,0 0-77 0 0,0 0 69 0 0,0 0-1 0 0,0-1 0 0 0,-1 1 1 0 0,1 0-1 0 0,-1 0 0 0 0,1-1 1 0 0,-1 1-1 0 0,0 0 0 0 0,0-1 0 0 0,1 1 1 0 0,-1 0-1 0 0,0-1 0 0 0,-1 1 1 0 0,1-1-69 0 0,-4 5 130 0 0,0-1-1 0 0,-1 1 1 0 0,0-1 0 0 0,0 0 0 0 0,0-1 0 0 0,-5 4-130 0 0,-23 11 688 0 0,-31 11-688 0 0,-3 3 293 0 0,49-19-370 0 0,32-14 130 0 0,43-7-239 0 0,30-3 53 0 0,-29 0-5229 0 0,-35 6-420 0 0</inkml:trace>
  <inkml:trace contextRef="#ctx0" brushRef="#br1" timeOffset="-70482.946">7027 722 5352 0 0,'0'0'116'0'0,"0"0"17"0"0,0 0 12 0 0,0 0 106 0 0,0 0 394 0 0,0 0 171 0 0,0 0 31 0 0,0 0-55 0 0,-2 0-260 0 0,-46 14 1181 0 0,1-3-791 0 0,40-10-765 0 0,-1 1 0 0 0,1-1 0 0 0,-1 0 0 0 0,-3-1-157 0 0,-26 5 724 0 0,25-3-557 0 0,1 0 1 0 0,-1-1 0 0 0,0 0 0 0 0,-4-1-168 0 0,-17 1 234 0 0,-89 6 1191 0 0,64-5-1271 0 0,10-1-66 0 0,-83 4 52 0 0,102-4-50 0 0,-19-2-90 0 0,-1-1 175 0 0,-5 5 40 0 0,0 2 0 0 0,0 3 0 0 0,-7 3-215 0 0,-25 4-4678 0 0,46-9-706 0 0</inkml:trace>
  <inkml:trace contextRef="#ctx0" brushRef="#br1" timeOffset="-44816.434">8 2741 9072 0 0,'0'0'19'0'0,"0"-1"1"0"0,0 1-1 0 0,0-1 1 0 0,0 1-1 0 0,0 0 1 0 0,0-1-1 0 0,0 1 0 0 0,0 0 1 0 0,0-1-1 0 0,0 1 1 0 0,0-1-1 0 0,0 1 1 0 0,0 0-1 0 0,0-1 1 0 0,-1 1-1 0 0,1 0 1 0 0,0-1-1 0 0,0 1 1 0 0,0 0-1 0 0,-1-1 1 0 0,1 1-1 0 0,0 0 0 0 0,0-1 1 0 0,-1 1-1 0 0,1 0 1 0 0,0 0-1 0 0,0-1 1 0 0,-1 1-1 0 0,1 0 1 0 0,0 0-1 0 0,-1-1 1 0 0,1 1-1 0 0,0 0 1 0 0,-1 0-1 0 0,1 0-19 0 0,-1-2 212 0 0,0-1 52 0 0,1-1 0 0 0,1 0 1 0 0,-1 0-1 0 0,0 1 0 0 0,1-1 0 0 0,0 0 0 0 0,0 1 1 0 0,0-1-1 0 0,0 0 0 0 0,0 1 0 0 0,1-1 0 0 0,0 1 1 0 0,0-1-265 0 0,-2 3 533 0 0,2 0-309 0 0,0 0-1 0 0,-1-1 1 0 0,1 0-1 0 0,-1 1 1 0 0,1-1 0 0 0,-1 0-1 0 0,0 0 1 0 0,0 0-1 0 0,1-2-223 0 0,0 2 249 0 0,0-2-52 0 0,1 0-1 0 0,0 0 1 0 0,0 0 0 0 0,0 1-1 0 0,0-1 1 0 0,0 1 0 0 0,1 0-1 0 0,2-2-196 0 0,-5 5 54 0 0,-1-1 0 0 0,1 1-1 0 0,0-1 1 0 0,-1 0-1 0 0,1 1 1 0 0,0-1-1 0 0,-1 1 1 0 0,1-1-1 0 0,-1 0 1 0 0,1 1-1 0 0,-1-1 1 0 0,0 0-1 0 0,1 0-53 0 0,4-6 287 0 0,-5 7-150 0 0,7-5 863 0 0,-5 13-912 0 0,0-1 0 0 0,-1 1-1 0 0,0 0 1 0 0,0 0 0 0 0,0 4-88 0 0,0 0 72 0 0,0 8 28 0 0,0 0 1 0 0,-2 12-101 0 0,0-11 153 0 0,1 0 0 0 0,2 8-153 0 0,-1-13 211 0 0,-1 0-1 0 0,0 0 1 0 0,-2 4-211 0 0,0 21 556 0 0,5-4 1 0 0,-1-4-1306 0 0,-1 2-3979 0 0,-1-35 2915 0 0</inkml:trace>
  <inkml:trace contextRef="#ctx0" brushRef="#br1" timeOffset="-43510.632">1315 2641 9960 0 0,'0'0'222'0'0,"0"0"30"0"0,0 5 268 0 0,0-4-353 0 0,1 0-1 0 0,-1 0 1 0 0,0 0 0 0 0,0-1-1 0 0,0 1 1 0 0,0 0-1 0 0,1 0 1 0 0,-1 0-1 0 0,0-1 1 0 0,1 1-1 0 0,-1 0 1 0 0,0-1-1 0 0,1 1 1 0 0,-1 0-1 0 0,1-1 1 0 0,-1 1 0 0 0,1 0-1 0 0,0-1 1 0 0,-1 1-1 0 0,1-1 1 0 0,-1 1-1 0 0,1-1 1 0 0,0 0-1 0 0,-1 1 1 0 0,1-1-1 0 0,0 1 1 0 0,0-1 0 0 0,-1 0-1 0 0,1 0-166 0 0,2 1-240 0 0,-1 0 913 0 0,-2-1-95 0 0,0 0-39 0 0,1-1-10 0 0,1 0-414 0 0,1-1-1 0 0,-1 0 0 0 0,0 1 0 0 0,0-1 1 0 0,0 0-1 0 0,0 0 0 0 0,-1 0 0 0 0,1-1 0 0 0,-1 1 1 0 0,1 0-1 0 0,-1-1 0 0 0,1 1 0 0 0,-1 0 0 0 0,0-1 1 0 0,0-2-115 0 0,1-3 124 0 0,0-1 1 0 0,-1 1-1 0 0,0-1 0 0 0,0-3-124 0 0,4-27 104 0 0,0-2 2 0 0,-5 31-65 0 0,1 0 0 0 0,0 0 0 0 0,1-2-41 0 0,20-105 16 0 0,-16 85-16 0 0,-4 20 0 0 0,1 1 0 0 0,0-1 0 0 0,0 1 0 0 0,1-1 0 0 0,3-4 0 0 0,-3 11 0 0 0,2 5 0 0 0,-5 1-3 0 0,1 0-1 0 0,0 0 0 0 0,-1 0 1 0 0,1 0-1 0 0,-1 0 0 0 0,1 0 0 0 0,-1 0 1 0 0,0 0-1 0 0,1 1 0 0 0,-1-1 0 0 0,0 1 1 0 0,0-1-1 0 0,0 1 0 0 0,0-1 1 0 0,0 1-1 0 0,0 0 0 0 0,0-1 0 0 0,0 2 4 0 0,13 37-35 0 0,-12-33 37 0 0,26 103-103 0 0,-6-24 174 0 0,-22-84-82 0 0,17 46-233 0 0,-15-44 235 0 0,0 1 0 0 0,0-1 1 0 0,1-1-1 0 0,0 1 0 0 0,-1 0 1 0 0,1-1-1 0 0,0 1 0 0 0,1-1 0 0 0,1 2 7 0 0,0 1 1 0 0,-4-5 0 0 0,0 0-1 0 0,0 0 1 0 0,-1 0 0 0 0,1 0 0 0 0,0-1-1 0 0,0 1 1 0 0,0 0 0 0 0,0 0 0 0 0,0 0 0 0 0,1-1-1 0 0,-1 1 1 0 0,0-1 0 0 0,0 1 0 0 0,0-1-1 0 0,2 1 0 0 0,-2-1 17 0 0,1 0 1 0 0,-1 0-1 0 0,1 0 0 0 0,-1 0 0 0 0,0-1 0 0 0,1 1 0 0 0,-1 0 0 0 0,1-1 0 0 0,-1 1 0 0 0,0-1 0 0 0,0 0 1 0 0,1 1-1 0 0,-1-1 0 0 0,0 0 0 0 0,0 0 0 0 0,0 0 0 0 0,1 0 0 0 0,-1 0 0 0 0,0 0 0 0 0,0 0 0 0 0,-1 0 1 0 0,1 0-1 0 0,0 0 0 0 0,0 0 0 0 0,-1-1 0 0 0,1 1 0 0 0,0-1-17 0 0,3-7 223 0 0,0 1 0 0 0,-1-1 0 0 0,0 1 0 0 0,-1-2-223 0 0,0 6 90 0 0,-1-5 11 0 0,0 0-1 0 0,0-1 1 0 0,-1 1 0 0 0,0-1-1 0 0,0 1 1 0 0,-1 0-1 0 0,-1-1 1 0 0,1 1-101 0 0,-2-15 89 0 0,-3-22-83 0 0,2 21-20 0 0,1 0 0 0 0,2 0 0 0 0,0 0 0 0 0,3-22 14 0 0,2 25-84 0 0,-4 22 66 0 0,0 0 0 0 0,0 0 0 0 0,1-1-1 0 0,-1 1 1 0 0,0 0 0 0 0,0 0 0 0 0,0-1-1 0 0,1 1 1 0 0,-1 0 0 0 0,0 0 0 0 0,0 0-1 0 0,0 0 1 0 0,1-1 0 0 0,-1 1 0 0 0,0 0-1 0 0,0 0 1 0 0,1 0 0 0 0,-1 0 0 0 0,0 0-1 0 0,1 0 1 0 0,-1 0 0 0 0,0 0 0 0 0,0 0 0 0 0,1 0-1 0 0,-1 0 1 0 0,0 0 0 0 0,1 0 0 0 0,-1 0-1 0 0,0 0 1 0 0,0 0 0 0 0,1 0 0 0 0,-1 0-1 0 0,0 0 1 0 0,0 0 0 0 0,1 0 18 0 0,9 2-978 0 0,18 7-3560 0 0,-18-6 2861 0 0</inkml:trace>
  <inkml:trace contextRef="#ctx0" brushRef="#br1" timeOffset="-42997.964">2078 2189 10768 0 0,'0'0'241'0'0,"0"-14"596"0"0,1 12-784 0 0,-1 0 0 0 0,0 0 0 0 0,0 1 0 0 0,-1-1 0 0 0,1 0 1 0 0,0 0-1 0 0,0 0 0 0 0,-1 1 0 0 0,1-1 0 0 0,-1 0 0 0 0,0 1 0 0 0,1-1 0 0 0,-1 0 0 0 0,0 1 0 0 0,-1-2-53 0 0,1 2 91 0 0,0 0 0 0 0,-1 0 1 0 0,1 0-1 0 0,0 1 0 0 0,-1-1 0 0 0,1 1 1 0 0,-1-1-1 0 0,1 1 0 0 0,-1-1 0 0 0,1 1 1 0 0,-1 0-1 0 0,1 0 0 0 0,-1-1 0 0 0,1 1 1 0 0,-1 0-1 0 0,1 0 0 0 0,-1 1 0 0 0,1-1 1 0 0,-2 0-92 0 0,-2 2 159 0 0,0-1 0 0 0,0 0 0 0 0,0 1 0 0 0,1 0 0 0 0,-2 0-159 0 0,-11 5 307 0 0,6-2-249 0 0,0 0-1 0 0,0 1 1 0 0,0 1-1 0 0,1-1 0 0 0,0 2 1 0 0,0-1-1 0 0,1 2 1 0 0,0-1-1 0 0,0 1 1 0 0,1 0-1 0 0,0 2-57 0 0,5-8 5 0 0,1 0 1 0 0,0 0-1 0 0,0 0 0 0 0,0 0 0 0 0,1 1 1 0 0,-1-1-1 0 0,1 1 0 0 0,-1-1 0 0 0,1 1 1 0 0,0-1-1 0 0,1 1 0 0 0,-1 0 0 0 0,1 0 1 0 0,-1-1-1 0 0,1 1 0 0 0,0 0 1 0 0,1 1-6 0 0,0 6-3 0 0,-1-10 16 0 0,0-1-1 0 0,0 1 1 0 0,0 0-1 0 0,0 0 1 0 0,0 0-1 0 0,0 0 1 0 0,0 0-1 0 0,1 0 1 0 0,-1-1-1 0 0,0 1 1 0 0,1 0-1 0 0,-1 0 1 0 0,1-1-1 0 0,-1 1 1 0 0,1 0-1 0 0,-1 0 1 0 0,1-1-1 0 0,-1 1 1 0 0,1 0 0 0 0,0 0-14 0 0,0 0 127 0 0,10 4 100 0 0,-8-4-205 0 0,1-1-1 0 0,-1 1 0 0 0,1-1 0 0 0,0 1 1 0 0,-1-1-1 0 0,1 0 0 0 0,-1 0 0 0 0,1-1 0 0 0,0 1 1 0 0,-1-1-1 0 0,1 0 0 0 0,-1 0 0 0 0,0 0 1 0 0,1 0-1 0 0,2-2-20 0 0,-1 1 21 0 0,0-1 1 0 0,0 1 0 0 0,0-1-1 0 0,0 0 1 0 0,-1-1 0 0 0,0 1-1 0 0,1-1 1 0 0,-1 0 0 0 0,-1 0-1 0 0,2-1-21 0 0,-5 4 6 0 0,7-7 81 0 0,-1 0 0 0 0,-1 0 0 0 0,2-4-87 0 0,-5 9-19 0 0,0 0 1 0 0,0-1-1 0 0,0 1 0 0 0,1 0 1 0 0,-1 1-1 0 0,1-1 0 0 0,2-2 19 0 0,-4 7-24 0 0,0 0 0 0 0,0 0 0 0 0,-1 0 0 0 0,1 0 0 0 0,0 0 0 0 0,-1 0 0 0 0,0 1 0 0 0,1 0 24 0 0,-1 18 1 0 0,0-1-1 0 0,-2 1 0 0 0,0-1 0 0 0,-1 1 1 0 0,-1-1-1 0 0,-3 9 0 0 0,-6 32 526 0 0,-12 73-211 0 0,23-128-287 0 0,1-5-21 0 0,0 1 1 0 0,1-1-1 0 0,-1 0 1 0 0,1 0-1 0 0,0 0 1 0 0,-1 1-1 0 0,1-1 0 0 0,0 0 1 0 0,0 1-1 0 0,0-1 1 0 0,0 0-1 0 0,0 1-7 0 0,-4 5-1909 0 0,4-7-3989 0 0</inkml:trace>
  <inkml:trace contextRef="#ctx0" brushRef="#br1" timeOffset="-42603.174">2257 2055 12640 0 0,'3'-6'1272'0'0,"-3"6"-1258"0"0,1-1 0 0 0,-1 0 1 0 0,1 0-1 0 0,-1 1 1 0 0,1-1-1 0 0,-1 0 0 0 0,1 0 1 0 0,0 1-1 0 0,-1-1 1 0 0,1 1-1 0 0,0-1 0 0 0,-1 1 1 0 0,1-1-1 0 0,0 1 1 0 0,0-1-1 0 0,0 1 0 0 0,0-1-14 0 0,2 0 164 0 0,-2 0 165 0 0,12-1 1390 0 0,-11 3-1659 0 0,0 1 0 0 0,1 0 0 0 0,-1-1 0 0 0,-1 1 0 0 0,1 0 0 0 0,0 0 0 0 0,0 1 0 0 0,-1-1 0 0 0,1 0 0 0 0,-1 1 0 0 0,0-1 0 0 0,0 0 0 0 0,0 1 0 0 0,0 0 0 0 0,0-1 0 0 0,0 1 0 0 0,-1-1 0 0 0,1 1 1 0 0,-1 0-1 0 0,0-1 0 0 0,0 1 0 0 0,0 0 0 0 0,0 0 0 0 0,0 0-60 0 0,0-2-66 0 0,14 17 810 0 0,-11-16-564 0 0,-2-2-133 0 0,1 0-1 0 0,-1 1 0 0 0,0-1 0 0 0,0 1 0 0 0,0-1 1 0 0,0 1-1 0 0,0 0 0 0 0,0 0 0 0 0,0-1 0 0 0,0 1 1 0 0,0 0-1 0 0,0 0 0 0 0,0 0 0 0 0,0 0 0 0 0,0 0 1 0 0,-1 0-1 0 0,1 0 0 0 0,0 0 0 0 0,-1 0 0 0 0,1 0 1 0 0,-1 1-1 0 0,1-1 0 0 0,-1 0 0 0 0,1 0 1 0 0,-1 0-1 0 0,0 1 0 0 0,0-1 0 0 0,0 0 0 0 0,0 1-46 0 0,1-2 0 0 0,-1 0 0 0 0,0 1-1 0 0,0-1 1 0 0,0 0 0 0 0,0 0-1 0 0,0 1 1 0 0,0-1 0 0 0,0 0-1 0 0,0 1 1 0 0,0-1 0 0 0,0 0-1 0 0,0 0 1 0 0,0 1 0 0 0,0-1-1 0 0,0 0 1 0 0,0 0 0 0 0,0 1-1 0 0,0-1 1 0 0,0 0 0 0 0,-1 0-1 0 0,1 1 1 0 0,0-1 0 0 0,0 0 0 0 0,0 0-1 0 0,0 0 1 0 0,0 1 0 0 0,-1-1-1 0 0,1 0 1 0 0,0 0 0 0 0,0 0-1 0 0,0 1 1 0 0,-1-1 0 0 0,1 0-1 0 0,0 0 1 0 0,0 0 5 0 0,-1 0 0 0 0,1 0 0 0 0,0 1 0 0 0,0-1 0 0 0,0 0 0 0 0,-1 0 0 0 0,1 0 1 0 0,0 1-1 0 0,0-1 0 0 0,0 0 0 0 0,0 0 0 0 0,0 0 0 0 0,-1 1 0 0 0,1-1 0 0 0,0 0 0 0 0,0 0 0 0 0,0 1 0 0 0,0-1 0 0 0,0 0 0 0 0,0 0 0 0 0,0 1 0 0 0,0-1 0 0 0,0 0 0 0 0,0 1 0 0 0,0-1 0 0 0,0 0 0 0 0,0 0 0 0 0,0 1 0 0 0,0-1 0 0 0,0 0 0 0 0,0 0 0 0 0,0 1 0 0 0,0-1 0 0 0,0 0-5 0 0,1 1-19 0 0,-1-1 1 0 0,1 1-1 0 0,-1-1 0 0 0,1 1 0 0 0,-1 0 0 0 0,1-1 0 0 0,-1 0 0 0 0,1 1 0 0 0,-1-1 0 0 0,1 1 0 0 0,0-1 0 0 0,-1 0 1 0 0,1 1-1 0 0,0-1 0 0 0,-1 0 0 0 0,1 0 0 0 0,0 1 0 0 0,-1-1 0 0 0,1 0 0 0 0,0 0 0 0 0,0 0 0 0 0,-1 0 0 0 0,1 0 19 0 0,0 0-46 0 0,21 1-857 0 0,-10 1 439 0 0</inkml:trace>
  <inkml:trace contextRef="#ctx0" brushRef="#br1" timeOffset="-41565.727">2169 2080 6104 0 0,'0'0'133'0'0,"0"0"23"0"0,0 0 12 0 0,-1 1-23 0 0,-10 2 1567 0 0,8-4 3509 0 0,7-4-736 0 0,1 2-6217 0 0,4-2 2003 0 0,-8 4-234 0 0,1 1 0 0 0,-1-1 0 0 0,0 0 0 0 0,0 1 0 0 0,1-1 0 0 0,-1 1 0 0 0,0-1 0 0 0,1 1 0 0 0,-1 0 0 0 0,1-1 0 0 0,-1 1 0 0 0,0 0-1 0 0,2 0-36 0 0,21-2 373 0 0,-20 1-330 0 0,1 0 1 0 0,-1 1-1 0 0,0-1 0 0 0,0 1 0 0 0,0 0 1 0 0,1 0-1 0 0,-1 1 0 0 0,2 0-43 0 0,65 12 635 0 0,-70-12-600 0 0,0 0 0 0 0,1 0 0 0 0,-1 0 0 0 0,0 0 0 0 0,0 0 0 0 0,0 0 0 0 0,0 0 0 0 0,0 0 0 0 0,-1 0 0 0 0,1 0 0 0 0,0 1 0 0 0,0-1 0 0 0,-1 0 0 0 0,1 0-35 0 0,1 4 28 0 0,-1-4-14 0 0,0 0-1 0 0,-1 1 1 0 0,1-1-1 0 0,0 1 1 0 0,-1-1-1 0 0,1 1 1 0 0,-1-1-1 0 0,0 1 1 0 0,1 0-1 0 0,-1-1 1 0 0,0 1-1 0 0,0-1 1 0 0,0 1-1 0 0,0 0 1 0 0,0-1-1 0 0,-1 1 1 0 0,1-1-1 0 0,0 1 1 0 0,-1-1-1 0 0,1 1 1 0 0,-1-1-1 0 0,0 1 1 0 0,1-1-1 0 0,-1 1 1 0 0,0-1-14 0 0,-3 6 57 0 0,-1 0 0 0 0,0 0 1 0 0,0-1-1 0 0,-4 4-57 0 0,-8 10 265 0 0,5 0-87 0 0,11-16-225 0 0,1-3 91 0 0,0 0-37 0 0,-1-1-1 0 0,1 0 0 0 0,0 1 1 0 0,0-1-1 0 0,0 0 1 0 0,0 1-1 0 0,0-1 1 0 0,0 0-1 0 0,0 1 1 0 0,0-1-1 0 0,0 0 0 0 0,0 1 1 0 0,0-1-1 0 0,0 0 1 0 0,0 1-1 0 0,0-1 1 0 0,0 0-1 0 0,0 1 1 0 0,0-1-1 0 0,0 0 0 0 0,0 0 1 0 0,0 1-1 0 0,0-1 1 0 0,1 0-1 0 0,-1 1 1 0 0,0-1-1 0 0,0 0 1 0 0,0 0-1 0 0,1 1 0 0 0,-1-1 1 0 0,0 0-1 0 0,0 0 1 0 0,1 1-1 0 0,-1-1 1 0 0,0 0-1 0 0,1 0-6 0 0,-1 1 177 0 0,56 4 823 0 0,-12-7-691 0 0,-26 0-271 0 0,1 2 1 0 0,-1 0-1 0 0,5 2-38 0 0,4 3-1781 0 0,-17-3 786 0 0</inkml:trace>
  <inkml:trace contextRef="#ctx0" brushRef="#br1" timeOffset="-44517.66">388 2844 12528 0 0,'0'0'281'0'0,"0"0"40"0"0,0 0 22 0 0,0 0-39 0 0,2 0-157 0 0,140-4 4466 0 0,-78 3-3263 0 0,49-9-1350 0 0,-78 9-209 0 0,-20 2-5397 0 0,-9-1-450 0 0</inkml:trace>
  <inkml:trace contextRef="#ctx0" brushRef="#br1" timeOffset="-44242.562">560 2702 12264 0 0,'0'0'273'0'0,"0"0"40"0"0,0 0 23 0 0,0 0-33 0 0,0 0-170 0 0,0 0 14 0 0,0 0 21 0 0,0 0 7 0 0,0 1 45 0 0,-7 51 2061 0 0,2 19-719 0 0,2-51-1520 0 0,2 0 1 0 0,0 0-1 0 0,2 20-42 0 0,6-10-1654 0 0,-5-21-1936 0 0,1 2-2028 0 0</inkml:trace>
  <inkml:trace contextRef="#ctx0" brushRef="#br1" timeOffset="-37944.97">1402 3148 6896 0 0,'0'0'200'0'0,"0"0"-8"0"0,2-2-98 0 0,-1 2 184 0 0,-1 0 70 0 0,0 0 4 0 0,0 0 65 0 0,0 0 276 0 0,0 0 126 0 0,1-1-489 0 0,-1 1-1 0 0,0-1 1 0 0,1 0-1 0 0,-1 1 1 0 0,1-1-1 0 0,-1 0 1 0 0,0 1-1 0 0,1-1 1 0 0,-1 0-1 0 0,0 0 1 0 0,0 1-1 0 0,1-1 1 0 0,-1 0-330 0 0,-2 0 53 0 0,1 0 1 0 0,-1 1-1 0 0,1-1 0 0 0,-1 1 1 0 0,1-1-1 0 0,-1 1 1 0 0,0 0-1 0 0,1-1 0 0 0,-1 1 1 0 0,1 0-1 0 0,-1 0 1 0 0,0 0-1 0 0,1 1 0 0 0,-2-1-53 0 0,-29 6 593 0 0,22-4-634 0 0,-27 5-1 0 0,1 1 1 0 0,-22 9 41 0 0,47-13 86 0 0,0-1 0 0 0,0-1-1 0 0,-7 1-85 0 0,-25 6 154 0 0,39-8-147 0 0,1-1 0 0 0,-1 1 1 0 0,1-1-1 0 0,-1 1 1 0 0,1-1-1 0 0,-1 0 1 0 0,1-1-1 0 0,-1 1 1 0 0,1-1-1 0 0,-3 0-7 0 0,6 1 12 0 0,0 0-1 0 0,0 0 0 0 0,0 0 1 0 0,0 0-1 0 0,1 0 0 0 0,-1 0 1 0 0,0 0-1 0 0,0-1 0 0 0,0 1 1 0 0,0 0-1 0 0,0 0 0 0 0,0 0 1 0 0,0 0-1 0 0,0 0 0 0 0,0 0 1 0 0,0 0-1 0 0,0-1 1 0 0,0 1-1 0 0,0 0 0 0 0,0 0 1 0 0,0 0-1 0 0,0 0 0 0 0,0 0 1 0 0,0 0-1 0 0,0-1 0 0 0,0 1 1 0 0,0 0-1 0 0,0 0 0 0 0,0 0 1 0 0,0 0-1 0 0,0 0 0 0 0,0 0 1 0 0,0-1-1 0 0,0 1 1 0 0,0 0-1 0 0,0 0 0 0 0,0 0 1 0 0,-1 0-1 0 0,1 0 0 0 0,0 0 1 0 0,0 0-1 0 0,0 0 0 0 0,0 0 1 0 0,0-1-1 0 0,0 1 0 0 0,0 0 1 0 0,0 0-1 0 0,-1 0 0 0 0,1 0 1 0 0,0 0-1 0 0,0 0 1 0 0,0 0-1 0 0,0 0 0 0 0,0 0 1 0 0,0 0-1 0 0,-1 0 0 0 0,1 0 1 0 0,0 0-1 0 0,0 0-11 0 0,6-7 7 0 0,31-37 9 0 0,-29 35-13 0 0,1 0-1 0 0,-1 1 1 0 0,5-3-3 0 0,20-22 72 0 0,-26 25-72 0 0,1-1 0 0 0,-1 1 0 0 0,2 1 0 0 0,-1-1 0 0 0,1 1 0 0 0,6-3 0 0 0,-3-1 0 0 0,-11 9 0 0 0,1 0 0 0 0,-1 1 0 0 0,0 0 0 0 0,1-1 0 0 0,-1 1 0 0 0,1 0 0 0 0,0 0 0 0 0,-1 0 0 0 0,1 0 0 0 0,0 0 0 0 0,0 0 0 0 0,-1 0 0 0 0,2 0 0 0 0,2 1-16 0 0,-4 0 18 0 0,0 0-1 0 0,0 0 1 0 0,0 0-1 0 0,1 0 1 0 0,-1 1-1 0 0,0-1 0 0 0,0 0 1 0 0,0 1-1 0 0,0-1 1 0 0,0 0-1 0 0,0 1 1 0 0,0-1-1 0 0,0 1 0 0 0,0 0 1 0 0,-1-1-1 0 0,1 1 1 0 0,0 0-1 0 0,0 0 1 0 0,0-1-1 0 0,-1 1 0 0 0,1 0 1 0 0,0 0-1 0 0,-1 0 1 0 0,1 0-1 0 0,-1 0 0 0 0,1 0 1 0 0,-1 0-1 0 0,1 0 1 0 0,-1 0-1 0 0,0 0 1 0 0,1 0-1 0 0,-1 0 0 0 0,0 0 1 0 0,0 0-1 0 0,0 0 1 0 0,0 1-2 0 0,3 7 23 0 0,-1-3 78 0 0,0 0-1 0 0,-1-1 0 0 0,1 1 1 0 0,-1 0-1 0 0,-1 0 1 0 0,1 0-1 0 0,-1 0 0 0 0,0 0 1 0 0,0 0-1 0 0,-1 3-100 0 0,1 29 420 0 0,1-25-95 0 0,-1 0 0 0 0,0 0 1 0 0,-3 11-326 0 0,2-12 253 0 0,-1 3-41 0 0,-1 1 0 0 0,-2 5-212 0 0,-3 15 328 0 0,-4-7-232 0 0,12-28-96 0 0,-1 0 0 0 0,1 0 0 0 0,-1 0 0 0 0,1 1 0 0 0,0-1 0 0 0,0 0 0 0 0,0 0 0 0 0,0 1 0 0 0,0-1-1 0 0,0 0 1 0 0,0 0 0 0 0,0 0 0 0 0,0 1 0 0 0,0-1 0 0 0,1 0 0 0 0,-2 6 16 0 0,0-2 58 0 0,2-5-71 0 0,-1 0-1 0 0,0 1 0 0 0,0-1 1 0 0,0 0-1 0 0,0 0 0 0 0,0 1 1 0 0,0-1-1 0 0,0 0 0 0 0,0 1 1 0 0,0-1-1 0 0,0 0 0 0 0,0 1 0 0 0,0-1 1 0 0,0 0-1 0 0,0 0 0 0 0,0 1 1 0 0,0-1-1 0 0,-1 0 0 0 0,1 1 1 0 0,0-1-1 0 0,0 0 0 0 0,0 0 1 0 0,0 1-1 0 0,0-1 0 0 0,-1 0 1 0 0,1 0-1 0 0,0 0 0 0 0,0 1 1 0 0,0-1-1 0 0,-1 0 0 0 0,1 0 1 0 0,0 0-1 0 0,0 1 0 0 0,-1-1-2 0 0,0 7-29 0 0,2-4-6413 0 0,-1-3 282 0 0</inkml:trace>
  <inkml:trace contextRef="#ctx0" brushRef="#br1" timeOffset="-37130.809">1621 3020 11072 0 0,'0'-5'645'0'0,"0"1"-458"0"0,0 3 185 0 0,0 1 106 0 0,0 0 24 0 0,-5-3 584 0 0,-4 8-684 0 0,-16 12 494 0 0,11-4-512 0 0,0 1 0 0 0,1 0-1 0 0,-7 11-383 0 0,19-25 8 0 0,1 0-1 0 0,0 0 0 0 0,-1 1 0 0 0,1-1 0 0 0,0 0 0 0 0,-1 1 0 0 0,1-1 0 0 0,0 0 0 0 0,-1 1 0 0 0,1-1 0 0 0,0 1 0 0 0,0-1 0 0 0,-1 1 1 0 0,1-1-1 0 0,0 1 0 0 0,0-1 0 0 0,0 0 0 0 0,0 1 0 0 0,0-1 0 0 0,0 1 0 0 0,0-1 0 0 0,0 1 0 0 0,0-1-7 0 0,-1 14 36 0 0,1-13-3 0 0,0 0 1 0 0,0 0-1 0 0,0 0 0 0 0,0 0 0 0 0,0 0 0 0 0,1 0 1 0 0,-1 0-1 0 0,0-1 0 0 0,0 1 0 0 0,1 0 0 0 0,-1 0 0 0 0,0 0 1 0 0,1-1-1 0 0,-1 1 0 0 0,1 0 0 0 0,0 0 0 0 0,-1-1 1 0 0,1 1-1 0 0,-1 0 0 0 0,1-1 0 0 0,0 1 0 0 0,-1-1 1 0 0,1 1-1 0 0,0-1 0 0 0,0 1 0 0 0,0-1-33 0 0,0 1 21 0 0,0 0-1 0 0,1 0 0 0 0,-1 0 1 0 0,1-1-1 0 0,-1 1 0 0 0,1-1 1 0 0,-1 1-1 0 0,1-1 1 0 0,-1 1-1 0 0,1-1 0 0 0,0 0 1 0 0,-1 0-1 0 0,2 0-20 0 0,61-12 425 0 0,18-8-425 0 0,-66 19 0 0 0,-16 1 0 0 0,0-1 0 0 0,0 1 0 0 0,0 0 0 0 0,1 0 0 0 0,-1 0 0 0 0,0 0 0 0 0,0 0 0 0 0,0 0 0 0 0,0 0 0 0 0,1 0 0 0 0,-1 0 0 0 0,0 0 0 0 0,0 0 0 0 0,0 0 0 0 0,1 0 0 0 0,-1 0 0 0 0,0 0 0 0 0,0 0 0 0 0,0 0 0 0 0,0 0 0 0 0,1 0 0 0 0,-1 0 0 0 0,0 0 0 0 0,0 0 0 0 0,0 0 0 0 0,0 0 0 0 0,1 0 0 0 0,-1 0 0 0 0,0 1 0 0 0,0-1 0 0 0,0 0 0 0 0,0 0 0 0 0,1 0 0 0 0,-1 0 0 0 0,0 0 0 0 0,0 0 0 0 0,0 1 0 0 0,0-1 0 0 0,0 0 0 0 0,0 0 0 0 0,0 0 0 0 0,0 0 0 0 0,0 1 0 0 0,1-1 0 0 0,-1 0 0 0 0,0 0 0 0 0,0 0 0 0 0,0 1 0 0 0,0-1 0 0 0,0 0 0 0 0,0 0 0 0 0,0 0 0 0 0,0 1 0 0 0,0-1 0 0 0,0 0 0 0 0,0 0 0 0 0,0 0 0 0 0,-1 0 0 0 0,1 1 0 0 0,0-1 0 0 0,0 0 0 0 0,-4 9 0 0 0,-3 2 0 0 0,-2-1 0 0 0,1 0 0 0 0,-2 0 0 0 0,-9 11 11 0 0,8-8 40 0 0,-1 1 0 0 0,2 1 0 0 0,0 0 0 0 0,0 0 0 0 0,2 1 0 0 0,0 0 0 0 0,0 1 0 0 0,2 0-51 0 0,5-16 15 0 0,-5 28 3 0 0,6-28-4 0 0,0 0-1 0 0,0 0 1 0 0,0 0-1 0 0,0 1 0 0 0,0-1 1 0 0,0 0-1 0 0,1 0 1 0 0,-1 0-1 0 0,0 1 1 0 0,1-1-1 0 0,-1 0 1 0 0,0 0-1 0 0,1 0 1 0 0,0 0-1 0 0,-1 0 1 0 0,1 0-1 0 0,0 0 1 0 0,-1 0-1 0 0,1 0 1 0 0,0 0-1 0 0,0 0-13 0 0,6 5 33 0 0,-7-5-44 0 0,1-1 1 0 0,0 1-1 0 0,-1 0 1 0 0,1-1-1 0 0,0 1 1 0 0,-1-1-1 0 0,1 0 1 0 0,0 1-1 0 0,-1-1 1 0 0,1 0-1 0 0,0 1 1 0 0,0-1-1 0 0,0 0 1 0 0,-1 0-1 0 0,1 1 1 0 0,0-1-1 0 0,0 0 1 0 0,0 0-1 0 0,0 0 11 0 0,4 0-134 0 0,0 0 0 0 0,0 0 1 0 0,0 0-1 0 0,0-1 0 0 0,0 0 0 0 0,-1 0 0 0 0,1 0 0 0 0,0 0 0 0 0,-1-1 0 0 0,3-1 134 0 0,10-4-1944 0 0,-1-2 0 0 0,4-2 1944 0 0,10-6-3814 0 0,-35 24 4683 0 0,2 1 0 0 0,-1-1 0 0 0,1 0-1 0 0,0 1 1 0 0,-1 5-869 0 0,-1 3 771 0 0,4-14-672 0 0,0 0 1 0 0,1 1-1 0 0,-1-1 0 0 0,0 1 1 0 0,1-1-1 0 0,0 1 1 0 0,-1-1-1 0 0,1 1 0 0 0,0 0 1 0 0,0-1-1 0 0,1 3-99 0 0,-1-3 55 0 0,1 1 0 0 0,-1-1-1 0 0,1 0 1 0 0,0 1 0 0 0,-1-1-1 0 0,1 0 1 0 0,1 0 0 0 0,-1 0-1 0 0,0 0 1 0 0,0 0 0 0 0,1 0-1 0 0,-1 0 1 0 0,1 0 0 0 0,0 0-1 0 0,-1 0 1 0 0,1-1 0 0 0,0 1-1 0 0,0-1 1 0 0,0 0 0 0 0,0 1-1 0 0,0-1 1 0 0,1 0 0 0 0,-1 0-1 0 0,0 0 1 0 0,2 0-55 0 0,0 0 72 0 0,0 0 0 0 0,0-1 0 0 0,1 1 1 0 0,-1-1-1 0 0,0 0 0 0 0,0 0 0 0 0,1 0 0 0 0,-1-1 1 0 0,0 1-1 0 0,0-1 0 0 0,1 0 0 0 0,-1 0 0 0 0,0-1 0 0 0,2 0-72 0 0,7-4 126 0 0,1 0-1 0 0,-1 0 1 0 0,0-1-1 0 0,-1-1 0 0 0,3-3-125 0 0,-12 9 20 0 0,0 0 0 0 0,0-1-1 0 0,0 0 1 0 0,-1 0 0 0 0,1 0-1 0 0,-1 0 1 0 0,0 0 0 0 0,0 0-1 0 0,0 0 1 0 0,1-3-20 0 0,-2 4 5 0 0,-1 0 0 0 0,1-1 0 0 0,-1 1 0 0 0,1-1 0 0 0,-1 1 0 0 0,0 0 0 0 0,1-1 0 0 0,-1 1 0 0 0,-1-1 0 0 0,1 1 0 0 0,0-1 0 0 0,-1 1 0 0 0,1-1 0 0 0,-1 1 0 0 0,1 0-1 0 0,-1-1 1 0 0,-1 0-5 0 0,1 1-91 0 0,0-1-1 0 0,-1 1 1 0 0,1 0-1 0 0,-1 0 1 0 0,0 0-1 0 0,0 0 1 0 0,0 0-1 0 0,0 0 1 0 0,0 0-1 0 0,0 1 1 0 0,-1-1-1 0 0,-1-1 92 0 0,-10-3-5229 0 0,5 3-463 0 0</inkml:trace>
  <inkml:trace contextRef="#ctx0" brushRef="#br1" timeOffset="-36546.126">2058 3120 7976 0 0,'0'0'174'0'0,"0"15"437"0"0,0 9-623 0 0,1-14 544 0 0,0 0 1 0 0,-2-1-1 0 0,1 1 0 0 0,-1 0 0 0 0,0-1 0 0 0,-2 5-532 0 0,-13 39 2647 0 0,14-46-2251 0 0,2-6-363 0 0,0-1 0 0 0,0 1 0 0 0,0-1 0 0 0,0 0-1 0 0,0 1 1 0 0,-1-1 0 0 0,1 0 0 0 0,0 1-1 0 0,0-1 1 0 0,0 0 0 0 0,0 1 0 0 0,0-1-1 0 0,-1 0 1 0 0,1 1 0 0 0,0-1 0 0 0,0 0 0 0 0,-1 1-1 0 0,1-1 1 0 0,0 0 0 0 0,-1 0 0 0 0,1 1-1 0 0,0-1 1 0 0,-1 0 0 0 0,1 0 0 0 0,0 0-1 0 0,-1 1 1 0 0,1-1-33 0 0,-1 0 114 0 0,1 0-2 0 0,0 0 0 0 0,0 0 1 0 0,0-11 245 0 0,5-3-506 0 0,1 0-1 0 0,1 0 0 0 0,3-7 149 0 0,1-1-630 0 0,-8 16 403 0 0,-1 0 0 0 0,1 0-1 0 0,0 0 1 0 0,1 0 0 0 0,-1 1 0 0 0,1-1-1 0 0,1 1 1 0 0,-1 0 0 0 0,0 1 0 0 0,1-1 0 0 0,4-2 227 0 0,-1 0-159 0 0,-7 6 146 0 0,-1 0-1 0 0,1 0 0 0 0,0 0 1 0 0,0 0-1 0 0,1 1 0 0 0,-1-1 1 0 0,0 0-1 0 0,0 0 0 0 0,0 1 0 0 0,0-1 1 0 0,1 1-1 0 0,-1-1 0 0 0,0 1 1 0 0,0-1-1 0 0,1 1 0 0 0,-1 0 1 0 0,0 0-1 0 0,1-1 0 0 0,-1 1 1 0 0,2 0 13 0 0,-2 1 20 0 0,0-1 1 0 0,0 0 0 0 0,0 1 0 0 0,0-1-1 0 0,1 0 1 0 0,-1 1 0 0 0,0-1 0 0 0,0 1-1 0 0,0 0 1 0 0,0-1 0 0 0,0 1 0 0 0,-1 0-1 0 0,1 0 1 0 0,0-1 0 0 0,0 1 0 0 0,0 0 0 0 0,-1 0-1 0 0,1 0 1 0 0,0 0 0 0 0,-1 0 0 0 0,1 0-21 0 0,0 2 140 0 0,3 4 96 0 0,0 0 0 0 0,-1 0 1 0 0,0 1-1 0 0,0-1 1 0 0,-1 1-1 0 0,0 0 1 0 0,-1 0-1 0 0,1 0 1 0 0,-1 3-237 0 0,-1 32 1037 0 0,0-42-892 0 0,0-1-17 0 0,0 0-7 0 0,0 0-7 0 0,0 0-29 0 0,0 0-12 0 0,0 0-1 0 0,0 0 7 0 0,13-20 366 0 0,27-49-373 0 0,-38 66-89 0 0,1-1-16 0 0,1-1 1 0 0,-1 0 0 0 0,1 1 0 0 0,0-1-1 0 0,1 1 1 0 0,-1 0 0 0 0,1 1 0 0 0,0-1-1 0 0,3-2 33 0 0,-3 3-73 0 0,-1 1 0 0 0,1-1-1 0 0,-1 1 1 0 0,6-2 73 0 0,-10 4 0 0 0,1-1 0 0 0,-1 1-1 0 0,0 0 1 0 0,1 0 0 0 0,-1 0 0 0 0,1-1 0 0 0,-1 1-1 0 0,1 0 1 0 0,-1 0 0 0 0,1 0 0 0 0,-1 0-1 0 0,1 0 1 0 0,-1 0 0 0 0,1 0 0 0 0,-1 0 0 0 0,1 0-1 0 0,-1 0 1 0 0,1 0 0 0 0,-1 0 0 0 0,1 0 0 0 0,-1 1-1 0 0,1-1 1 0 0,-1 0 0 0 0,1 0 0 0 0,-1 0-1 0 0,1 1 1 0 0,-1-1 0 0 0,0 0 0 0 0,1 1 0 0 0,-1-1-1 0 0,1 0 1 0 0,-1 1 0 0 0,0-1 0 0 0,1 0-1 0 0,-1 1 1 0 0,0-1 0 0 0,0 1 0 0 0,1-1 0 0 0,-1 0-1 0 0,0 1 1 0 0,0-1 0 0 0,0 1 0 0 0,1-1-1 0 0,-1 1 1 0 0,0 0-1 0 0,3 5 39 0 0,0 1 0 0 0,0-1-1 0 0,0 0 1 0 0,-1 1-1 0 0,0-1 1 0 0,-1 1 0 0 0,1 0-1 0 0,-1 0 1 0 0,-1 0-1 0 0,1 0 1 0 0,-1-1 0 0 0,0 1-1 0 0,-1 0 1 0 0,0 0-1 0 0,-1 4-37 0 0,-2 36 174 0 0,4-46-321 0 0,0-1-769 0 0,0 0-3184 0 0,0 0-1370 0 0</inkml:trace>
  <inkml:trace contextRef="#ctx0" brushRef="#br1" timeOffset="-36106.13">2475 3020 10448 0 0,'0'0'233'0'0,"0"0"39"0"0,-1 9 272 0 0,-14 67 671 0 0,13-62-776 0 0,0-6-32 0 0,1 1 1 0 0,0-1 0 0 0,0 6-408 0 0,1-12 97 0 0,0 0 0 0 0,0 0 0 0 0,1 0 0 0 0,-1 0 0 0 0,0 0 0 0 0,1 0 0 0 0,-1 0 0 0 0,1 0 0 0 0,0 0 0 0 0,0 0 0 0 0,0 0 0 0 0,0 0 0 0 0,0 0 0 0 0,0-1 0 0 0,0 1 0 0 0,2 1-97 0 0,-2-3 39 0 0,-1 1 0 0 0,1-1 0 0 0,0 1-1 0 0,0-1 1 0 0,0 0 0 0 0,-1 1 0 0 0,1-1 0 0 0,0 0 0 0 0,0 0-1 0 0,0 0 1 0 0,0 1 0 0 0,0-1 0 0 0,0 0 0 0 0,0 0 0 0 0,0 0-1 0 0,-1-1 1 0 0,1 1 0 0 0,0 0 0 0 0,0 0 0 0 0,0 0-1 0 0,0-1 1 0 0,0 1 0 0 0,-1 0 0 0 0,2-1-39 0 0,18-11 427 0 0,8-16-216 0 0,-19 18-338 0 0,1 0 0 0 0,0 1 0 0 0,0 0 0 0 0,1 0 0 0 0,0 2 0 0 0,1-1 0 0 0,-1 1-1 0 0,3 0 128 0 0,-13 6-98 0 0,-1 1 22 0 0,1 1 66 0 0,0 0-1 0 0,-1 0 1 0 0,1-1 0 0 0,0 1 0 0 0,-1 0 0 0 0,1 0-1 0 0,-1 0 1 0 0,1 0 0 0 0,-1 0 0 0 0,1 0 0 0 0,-1 0 0 0 0,0 0-1 0 0,1 0 1 0 0,-1 0 0 0 0,0 0 0 0 0,0 0 0 0 0,0 0-1 0 0,0 0 1 0 0,0 0 0 0 0,0 1 10 0 0,2 18-42 0 0,-2-20 41 0 0,2 13 50 0 0,-1-1 48 0 0,0 0 1 0 0,2 0-1 0 0,-1-1 0 0 0,2 1 0 0 0,-1-1 0 0 0,3 3-97 0 0,-5-12 75 0 0,0 0 1 0 0,1 0-1 0 0,-1-1 0 0 0,1 1 1 0 0,-1-1-1 0 0,1 1 0 0 0,0-1 0 0 0,-1 0 1 0 0,1 1-1 0 0,0-1 0 0 0,0 0 1 0 0,0 0-1 0 0,0 0 0 0 0,0-1 0 0 0,0 1 1 0 0,0 0-1 0 0,1-1 0 0 0,-1 1 1 0 0,0-1-1 0 0,0 0 0 0 0,0 0 0 0 0,0 0 1 0 0,1 0-1 0 0,-1 0 0 0 0,0 0 1 0 0,0-1-1 0 0,0 1 0 0 0,2-1-75 0 0,-2 0 68 0 0,-1 1 0 0 0,1-1 1 0 0,-1 0-1 0 0,0 1 0 0 0,1-1 0 0 0,-1 0 0 0 0,0 0 0 0 0,0 0 1 0 0,1 0-1 0 0,0-1-68 0 0,3-3 127 0 0,-2 3-85 0 0,0 0-1 0 0,0-1 0 0 0,0 0 1 0 0,-1 1-1 0 0,1-1 0 0 0,-1 0 1 0 0,1-1-1 0 0,-1 1 0 0 0,0 0 1 0 0,0-1-1 0 0,-1 1 0 0 0,2-3-41 0 0,-2 5 7 0 0,0-1-1 0 0,0 0 0 0 0,0 1 0 0 0,0-1 0 0 0,1 0 1 0 0,-1 1-1 0 0,1 0 0 0 0,-1-1 0 0 0,1 1 0 0 0,0 0-6 0 0,-1 0 2 0 0,0 0 1 0 0,0 1-1 0 0,0-1 0 0 0,-1 0 0 0 0,1 1 0 0 0,0-1 0 0 0,0 0 0 0 0,-1 0 1 0 0,1 0-1 0 0,0 1 0 0 0,-1-1 0 0 0,1 0 0 0 0,-1 0 0 0 0,1 0 0 0 0,-1 0 1 0 0,1 0-1 0 0,-1 0 0 0 0,0 0 0 0 0,0 0 0 0 0,1 0 0 0 0,-1-1 0 0 0,0 1 1 0 0,0 0-1 0 0,0 0 0 0 0,0 0 0 0 0,0 0 0 0 0,0 0 0 0 0,-1 0 0 0 0,1-1-2 0 0,0 1 1 0 0,0 0 0 0 0,0-1 0 0 0,0 1-1 0 0,0 0 1 0 0,0 0 0 0 0,0-1 0 0 0,1 1-1 0 0,-1 0 1 0 0,0 0 0 0 0,1 0-1 0 0,-1-1 1 0 0,1 1 0 0 0,-1 0 0 0 0,1 0-1 0 0,0 0 1 0 0,-1 0 0 0 0,1 0 0 0 0,0 0-1 0 0,0 0 0 0 0,0 0-1 0 0,-1 0 1 0 0,1 0 0 0 0,0 0 0 0 0,-1 0 0 0 0,1 0 0 0 0,-1 0 0 0 0,1 0 0 0 0,-1 0 0 0 0,0 0 0 0 0,1 0 0 0 0,-1 0 0 0 0,0 0 0 0 0,0 0 0 0 0,0 0 0 0 0,0-1 0 0 0,0 1 0 0 0,0 0 0 0 0,0 0 0 0 0,0 0 0 0 0,0 0 0 0 0,0 0-1 0 0,-1 0 1 0 0,1 0 0 0 0,-1-1 0 0 0,0-4-166 0 0,-1 0-1 0 0,1 0 0 0 0,0-1 1 0 0,0 1-1 0 0,0 0 0 0 0,1-6 167 0 0,0 11-57 0 0,0 0-1 0 0,-1 1 0 0 0,1-1 1 0 0,0 0-1 0 0,-1 0 1 0 0,1 1-1 0 0,0-1 0 0 0,-1 0 1 0 0,1 1-1 0 0,-1-1 0 0 0,1 1 1 0 0,-1-1-1 0 0,0 0 0 0 0,1 1 1 0 0,-1-1-1 0 0,0 1 0 0 0,1 0 1 0 0,-1-1-1 0 0,0 1 0 0 0,0-1 58 0 0,-1 0-337 0 0,2 1 293 0 0,-1 0 0 0 0,1-1-1 0 0,0 1 1 0 0,0 0 0 0 0,0 0 0 0 0,-1 0 0 0 0,1 0 0 0 0,0 0 0 0 0,0 0 0 0 0,0-1 0 0 0,0 1-1 0 0,-1 0 1 0 0,1 0 0 0 0,0 0 0 0 0,0-1 0 0 0,0 1 0 0 0,0 0 0 0 0,0 0 0 0 0,0 0 0 0 0,0-1-1 0 0,0 1 1 0 0,0 0 0 0 0,0 0 0 0 0,-1 0 0 0 0,1-1 0 0 0,0 1 0 0 0,0 0 0 0 0,0 0 0 0 0,1-1-1 0 0,-1 1 1 0 0,0 0 0 0 0,0 0 0 0 0,0 0 0 0 0,0-1 0 0 0,0 1 0 0 0,0 0 0 0 0,0 0 0 0 0,0-1-1 0 0,0 1 1 0 0,0 0 0 0 0,0 0 0 0 0,1 0 0 0 0,-1 0 0 0 0,0-1 0 0 0,0 1 0 0 0,0 0 0 0 0,0 0 0 0 0,1 0-1 0 0,-1 0 1 0 0,0 0 0 0 0,0-1 0 0 0,0 1 0 0 0,1 0 44 0 0,0 0-229 0 0,0-1-1089 0 0</inkml:trace>
  <inkml:trace contextRef="#ctx0" brushRef="#br1" timeOffset="-35779.853">2908 3201 12496 0 0,'5'1'28'0'0,"3"0"358"0"0,-7-1-118 0 0,-4 0-5 0 0,2 0 41 0 0,-5 14-185 0 0,-2-4 35 0 0,0 2 173 0 0,7-9-249 0 0,0-1 1 0 0,0 0-1 0 0,0 0 0 0 0,-1 0 1 0 0,1 0-1 0 0,-1 0 0 0 0,1 0 1 0 0,-1 0-1 0 0,0 0-78 0 0,1 0 58 0 0,-1-1-1 0 0,1 0 1 0 0,0 0 0 0 0,0 1-1 0 0,0-1 1 0 0,0 0 0 0 0,0 1-1 0 0,0-1 1 0 0,1 1-1 0 0,-1-1 1 0 0,0 1 0 0 0,1-1-1 0 0,-1 1 1 0 0,1 0 0 0 0,0-1-1 0 0,-1 1 1 0 0,1 0 0 0 0,0 0-58 0 0,0 0 104 0 0,-1 1 0 0 0,1-1 0 0 0,-1 0 1 0 0,1 1-1 0 0,-1-1 0 0 0,0 0 1 0 0,0 1-1 0 0,-1 0-104 0 0,-4 14 603 0 0,6-17-584 0 0,0 1 1 0 0,0-1 0 0 0,0 1 0 0 0,0-1-1 0 0,0 1 1 0 0,0-1 0 0 0,0 1 0 0 0,0 0-1 0 0,0-1 1 0 0,1 1 0 0 0,-1-1 0 0 0,0 1-1 0 0,0-1 1 0 0,0 1 0 0 0,1-1 0 0 0,-1 1-1 0 0,0-1 1 0 0,1 1 0 0 0,-1-1 0 0 0,0 0-1 0 0,1 1 1 0 0,-1-1 0 0 0,0 1 0 0 0,1-1-1 0 0,-1 0 1 0 0,1 1-20 0 0,-2 8 145 0 0,2-8-131 0 0,-1 0 0 0 0,0-1 0 0 0,1 1 0 0 0,-1 0-1 0 0,0-1 1 0 0,1 1 0 0 0,-1 0 0 0 0,0-1-1 0 0,1 1 1 0 0,-1-1 0 0 0,1 1 0 0 0,0-1-1 0 0,-1 1 1 0 0,1-1 0 0 0,-1 1 0 0 0,1-1 0 0 0,0 1-1 0 0,-1-1 1 0 0,1 0 0 0 0,0 0 0 0 0,-1 1-1 0 0,1-1 1 0 0,0 0 0 0 0,-1 0 0 0 0,1 0-1 0 0,0 1-13 0 0,1-1 22 0 0,-1 0 0 0 0,0 0 0 0 0,1 0-1 0 0,-1 1 1 0 0,1-1 0 0 0,-1-1-1 0 0,0 1 1 0 0,1 0 0 0 0,-1 0-1 0 0,0 0 1 0 0,1-1 0 0 0,-1 1-1 0 0,1-1-21 0 0,3-1 52 0 0,-1-1-1 0 0,0 0 0 0 0,-1 0 0 0 0,1 0 0 0 0,-1 0 0 0 0,1 0 0 0 0,-1-1 0 0 0,0 0 1 0 0,0 1-1 0 0,0-1 0 0 0,-1 0 0 0 0,1 0 0 0 0,-1-1 0 0 0,0 1 0 0 0,0 0 0 0 0,-1-1 1 0 0,1 1-1 0 0,-1-1 0 0 0,0 0 0 0 0,0 1 0 0 0,0-1 0 0 0,-1 0 0 0 0,0-3-51 0 0,1-7 15 0 0,-1 12-75 0 0,0-1 0 0 0,0 1 0 0 0,0-1-1 0 0,0 1 1 0 0,0-1 0 0 0,-1 1 0 0 0,1-1-1 0 0,-1 1 1 0 0,0-1 0 0 0,0 1-1 0 0,-1-1 61 0 0,-1-3-403 0 0,-7-10-711 0 0,-3 10-3967 0 0,4 4-408 0 0</inkml:trace>
  <inkml:trace contextRef="#ctx0" brushRef="#br1" timeOffset="-30484.013">1193 2801 6992 0 0,'0'0'157'0'0,"0"0"23"0"0,0 0 12 0 0,0 0 36 0 0,0 0 124 0 0,0 0 52 0 0,0 0 11 0 0,0 0-10 0 0,0 0-45 0 0,0 0-21 0 0,0 0-3 0 0,0 0-10 0 0,0 0-39 0 0,0 0-20 0 0,0 0-3 0 0,0 0-8 0 0,0 0-35 0 0,0 0-18 0 0,0 0-3 0 0,0 0 16 0 0,0 0 68 0 0,0 0 32 0 0,0 0 4 0 0,0 0-72 0 0,0 0-283 0 0,0 0-17 0 0,0 0 145 0 0,0 0 61 0 0,0 0 7 0 0,19 3 382 0 0,30 2 229 0 0,2 1-302 0 0,-27-6-534 0 0,12-1 342 0 0,25 5-278 0 0,-38-3 85 0 0,0 0 1 0 0,5-2-86 0 0,8 0 69 0 0,88-2-5 0 0,57 6 63 0 0,-15 3 133 0 0,21-15-376 0 0,-121 7 104 0 0,-31 1 37 0 0,1 0 0 0 0,-1 3 0 0 0,15 3-25 0 0,-2-3 128 0 0,-34-2 25 0 0,0 1-1 0 0,12 1-152 0 0,-19-1 33 0 0,0 0 0 0 0,0-1 0 0 0,0-1 0 0 0,0 1 0 0 0,0-1 0 0 0,4-1-33 0 0,8 0-6 0 0,26-3-1167 0 0,-37 3-4629 0 0</inkml:trace>
  <inkml:trace contextRef="#ctx0" brushRef="#br1" timeOffset="-29501.352">2500 2801 7776 0 0,'0'0'174'0'0,"0"0"29"0"0,0 0 12 0 0,11-10 3935 0 0,46 15-3355 0 0,91-10-244 0 0,-118 3-528 0 0,185-8 552 0 0,-191 8-325 0 0,-22 2-173 0 0,5 0 6 0 0,5 1 442 0 0,11 4-4988 0 0,-12-3-231 0 0</inkml:trace>
  <inkml:trace contextRef="#ctx0" brushRef="#br1" timeOffset="-28664.362">3523 2708 9416 0 0,'6'-2'292'0'0,"-8"0"186"0"0,-10-3 148 0 0,11 4-189 0 0,1 1 10 0 0,0 0-5 0 0,0 0-22 0 0,1 0-10 0 0,31-6 164 0 0,0 1 0 0 0,0 1 0 0 0,0 2 0 0 0,6 1-574 0 0,7 0 336 0 0,-16 0 212 0 0,19 2-548 0 0,137 9 162 0 0,7-9-162 0 0,-157-1-7 0 0,197 8 287 0 0,223-8-304 0 0,-308-4 24 0 0,-13-2 0 0 0,-110 6 0 0 0,92 2 0 0 0,-18-4-64 0 0,11-6 11 0 0,22 2 43 0 0,181-2 10 0 0,-156 7 0 0 0,-81 2-1 0 0,9 1 1 0 0,50-1 0 0 0,-55-2-7 0 0,19 5 7 0 0,30 0 82 0 0,-72-1-26 0 0,-35-2-70 0 0,0 0 0 0 0,0-1 0 0 0,0-2 0 0 0,5 0 14 0 0,-15 0-345 0 0,1 1 0 0 0,-1 1-1 0 0,6 0 346 0 0,-2 0-3474 0 0,0 0-1682 0 0</inkml:trace>
  <inkml:trace contextRef="#ctx0" brushRef="#br1" timeOffset="-24445.811">3539 2937 7776 0 0,'-2'0'224'0'0,"0"1"1"0"0,0 0-1 0 0,0-1 0 0 0,1 1 1 0 0,-1 0-1 0 0,0 0 0 0 0,0 0 1 0 0,1 0-1 0 0,-1 0 1 0 0,0 0-1 0 0,1 1 0 0 0,-1-1 1 0 0,1 0-1 0 0,-1 1 1 0 0,1-1-1 0 0,0 1 0 0 0,-1 0-224 0 0,-16 15 1256 0 0,13-12-910 0 0,0-1 1 0 0,-1 1-1 0 0,2 0 0 0 0,-1 1 0 0 0,-3 4-346 0 0,-1 1 292 0 0,5-4-94 0 0,0 0-1 0 0,0 0 1 0 0,1 0 0 0 0,0 0 0 0 0,0 1 0 0 0,-1 5-198 0 0,0-2 118 0 0,-17 78 699 0 0,20-82-729 0 0,-1 1-1 0 0,1-1 1 0 0,0 1-1 0 0,0 0-87 0 0,0-1 97 0 0,0 1-1 0 0,0-1 1 0 0,-1 1-1 0 0,0 1-96 0 0,-3 11 67 0 0,0 1-1 0 0,1-1 0 0 0,0 21-66 0 0,4-40 1 0 0,0 4 8 0 0,0 0 1 0 0,0 0-1 0 0,1-1 0 0 0,0 1 0 0 0,0 0 0 0 0,1 3-9 0 0,2 16 73 0 0,-3-21-59 0 0,-1 1 0 0 0,1-1 0 0 0,0 0 0 0 0,0 0 0 0 0,0 0 0 0 0,0 0 0 0 0,0 0 0 0 0,1 0 0 0 0,-1-1 0 0 0,1 1 0 0 0,1 2-14 0 0,3 2 16 0 0,1-1 0 0 0,-1 1-1 0 0,5 2-15 0 0,-3-2-9 0 0,-4-4-6 0 0,0 0 1 0 0,0-1-1 0 0,0 0 0 0 0,0 0 0 0 0,0 0 0 0 0,1 0 0 0 0,-1-1 0 0 0,1 1 0 0 0,-1-1 0 0 0,1-1 0 0 0,0 1 15 0 0,18 2-5025 0 0,-5-1-585 0 0</inkml:trace>
  <inkml:trace contextRef="#ctx0" brushRef="#br1" timeOffset="-23926.848">3717 3201 12152 0 0,'-21'0'356'0'0,"16"0"-7"0"0,4 1-221 0 0,0 1-115 0 0,0 1 1 0 0,0-1-1 0 0,0 0 1 0 0,0 0-1 0 0,0 1 1 0 0,1-1-1 0 0,-1 0 1 0 0,1 1-1 0 0,-1 1-13 0 0,-2 9 198 0 0,-2-4-60 0 0,4-9-122 0 0,1 1-1 0 0,-1-1 1 0 0,1 1-1 0 0,-1-1 1 0 0,1 1 0 0 0,-1-1-1 0 0,1 1 1 0 0,0 0-1 0 0,-1-1 1 0 0,1 1 0 0 0,0 0-1 0 0,0-1 1 0 0,-1 1-1 0 0,1 0 1 0 0,0-1 0 0 0,0 1-1 0 0,0 0 1 0 0,0-1-1 0 0,0 1 1 0 0,0 0 0 0 0,0-1-1 0 0,0 1 1 0 0,0 0-16 0 0,1 0 23 0 0,-1-1 0 0 0,0 1-1 0 0,1 0 1 0 0,-1-1 0 0 0,0 1 0 0 0,1 0 0 0 0,-1-1-1 0 0,0 1 1 0 0,0 0 0 0 0,0 0 0 0 0,0-1 0 0 0,1 1-1 0 0,-1 0 1 0 0,0 0 0 0 0,0-1 0 0 0,0 1 0 0 0,-1 0-1 0 0,1 0 1 0 0,0-1 0 0 0,0 1 0 0 0,0 0 0 0 0,-1 0 0 0 0,1-1-1 0 0,0 1 1 0 0,0 0 0 0 0,-1-1 0 0 0,1 1 0 0 0,-1 0-23 0 0,1 0 37 0 0,1 0 0 0 0,-1 0 1 0 0,0 1-1 0 0,1-1 0 0 0,-1 0 1 0 0,1 0-1 0 0,-1 0 0 0 0,1 0 1 0 0,0 0-1 0 0,-1 0 0 0 0,1 0 1 0 0,0 0-1 0 0,0 0 0 0 0,-1 0 1 0 0,1-1-38 0 0,1 3 102 0 0,-1-2-52 0 0,1 1-1 0 0,-1 0 0 0 0,1-1 1 0 0,-1 1-1 0 0,1-1 0 0 0,0 0 1 0 0,0 1-1 0 0,-1-1 0 0 0,1 0 1 0 0,0 0-1 0 0,0 0 0 0 0,0 0 1 0 0,0 0-1 0 0,0-1 0 0 0,0 1 1 0 0,0-1-1 0 0,1 1 0 0 0,0-1-49 0 0,1 1 106 0 0,-3 0 62 0 0,2-1-10 0 0,4-1-74 0 0,-1 1 0 0 0,0-1 0 0 0,0 0 0 0 0,0-1 0 0 0,6-1-84 0 0,-9 2 18 0 0,1 0-1 0 0,-1-1 1 0 0,0 1 0 0 0,-1 0 0 0 0,1-1 0 0 0,0 0-1 0 0,0 1 1 0 0,-1-1 0 0 0,1 0 0 0 0,-1-1-1 0 0,1 1 1 0 0,-1 0 0 0 0,1-2-18 0 0,9-7-203 0 0,-11 11 184 0 0,0-1 1 0 0,0 0-1 0 0,0 1 1 0 0,0-1-1 0 0,0 0 1 0 0,0 0-1 0 0,0 0 1 0 0,0 0-1 0 0,0 0 1 0 0,-1 0-1 0 0,1 0 1 0 0,0-1 17 0 0,0 1-129 0 0,1-2 114 0 0,12 5-436 0 0,-13-1 441 0 0,0 0-1 0 0,0-1 1 0 0,0 1 0 0 0,0 0 0 0 0,0 0 0 0 0,0-1-1 0 0,0 1 1 0 0,0 0 0 0 0,-1 0 0 0 0,1 0 0 0 0,0 0-1 0 0,-1 0 1 0 0,1 0 0 0 0,0 1 11 0 0,1 1-15 0 0,-1 0 1 0 0,1 0 0 0 0,-1 0 1 0 0,1 0-1 0 0,-1 0 0 0 0,0 0 1 0 0,0 0-1 0 0,0 3 14 0 0,3 9 153 0 0,-3-13-65 0 0,11 5 276 0 0,-10-6-282 0 0,-1 0 0 0 0,1 1 0 0 0,0-1 0 0 0,0-1 0 0 0,-1 1 0 0 0,1 0 1 0 0,0 0-1 0 0,0-1 0 0 0,0 1 0 0 0,0-1 0 0 0,0 1 0 0 0,0-1 0 0 0,0 0 0 0 0,1 0-82 0 0,1 0 56 0 0,-1 0 0 0 0,1 0 0 0 0,-1-1-1 0 0,0 1 1 0 0,1-1 0 0 0,-1 0 0 0 0,0 0-1 0 0,0 0 1 0 0,1-1 0 0 0,-1 1 0 0 0,0-1-1 0 0,0 0 1 0 0,0 1 0 0 0,-1-1-1 0 0,1-1 1 0 0,0 1 0 0 0,-1 0 0 0 0,1 0-1 0 0,-1-1 1 0 0,0 0 0 0 0,0 1 0 0 0,0-1-1 0 0,0 0 1 0 0,0 0 0 0 0,-1 0 0 0 0,1 0-1 0 0,-1 0 1 0 0,0-1 0 0 0,0 1-1 0 0,1-3-55 0 0,-2 5 1 0 0,3-10 141 0 0,-1 0 0 0 0,1 0 0 0 0,-2 0 0 0 0,0 0 0 0 0,0-3-142 0 0,-1-61-1397 0 0,0 74 887 0 0,0 1-104 0 0,0 0-1045 0 0,0 0-4087 0 0</inkml:trace>
  <inkml:trace contextRef="#ctx0" brushRef="#br1" timeOffset="-23590.691">4026 3400 11312 0 0,'0'0'256'0'0,"-3"15"621"0"0,-8 14-670 0 0,8-23 105 0 0,1 0 1 0 0,0 0 0 0 0,0 1-1 0 0,-1 5-312 0 0,2-7 296 0 0,1 9 1509 0 0,0-14-1786 0 0,0 1 1 0 0,1-1 0 0 0,-1 1-1 0 0,1-1 1 0 0,-1 0-1 0 0,1 1 1 0 0,-1-1-1 0 0,1 0 1 0 0,0 1-1 0 0,-1-1 1 0 0,1 0-1 0 0,-1 0 1 0 0,1 0-1 0 0,0 1 1 0 0,-1-1-1 0 0,1 0 1 0 0,-1 0-1 0 0,1 0 1 0 0,0 0-1 0 0,-1 0 1 0 0,1 0-1 0 0,0 0 1 0 0,-1 0-1 0 0,1 0-19 0 0,2-1 68 0 0,0 1 0 0 0,1 0-1 0 0,-1-1 1 0 0,0 1-1 0 0,0-1 1 0 0,0 0-1 0 0,0 0 1 0 0,0 0 0 0 0,0-1-1 0 0,0 1 1 0 0,-1-1-1 0 0,3-1-67 0 0,3-3 167 0 0,0 0 0 0 0,-1-1 0 0 0,2-1-167 0 0,6-6 119 0 0,-12 10-109 0 0,1 1 1 0 0,-1-1-1 0 0,0 0 0 0 0,0-1 0 0 0,0 1 0 0 0,0 0 1 0 0,-1-1-1 0 0,0 0 0 0 0,0 1 0 0 0,0-1 1 0 0,-1 0-1 0 0,1-1-10 0 0,-1 4 2 0 0,-1 0 0 0 0,0 1 1 0 0,1-1-1 0 0,-1 0 0 0 0,0 1 1 0 0,0-1-1 0 0,0 0 0 0 0,0 0 1 0 0,0 1-1 0 0,0-1 0 0 0,0 0 1 0 0,0 1-1 0 0,-1-1 1 0 0,1 0-1 0 0,-1 1 0 0 0,0-1 1 0 0,1 0-1 0 0,-1 1 0 0 0,0-1 1 0 0,0 1-1 0 0,0-1 0 0 0,0 1 1 0 0,0 0-1 0 0,0-1 0 0 0,0 1 1 0 0,0 0-1 0 0,-1 0 0 0 0,1 0 1 0 0,0 0-1 0 0,-1 0 0 0 0,1 0 1 0 0,-1 0-1 0 0,1 0 0 0 0,-1 0 1 0 0,0 1-1 0 0,1-1 0 0 0,-2 0-2 0 0,-7-2-21 0 0,6 2 22 0 0,1 0 0 0 0,-1-1 0 0 0,0 2 0 0 0,0-1 0 0 0,1 0 0 0 0,-1 1-1 0 0,0-1 1 0 0,0 1 0 0 0,0 0 0 0 0,0 0 0 0 0,0 1 0 0 0,1-1 0 0 0,-1 1 0 0 0,0 0-1 0 0,-3 1 0 0 0,-20 9-1164 0 0,26-11 622 0 0,1 0-98 0 0,0 0-21 0 0,0 0-3 0 0</inkml:trace>
  <inkml:trace contextRef="#ctx0" brushRef="#br1" timeOffset="-23330.609">4194 3198 10768 0 0,'0'0'241'0'0,"0"0"38"0"0,4-3 374 0 0,50 3 2100 0 0,8 0 20 0 0,2 2-2773 0 0,-50-1 315 0 0,0-2 0 0 0,11-1-315 0 0,12 0-5272 0 0,-27 2-233 0 0</inkml:trace>
  <inkml:trace contextRef="#ctx0" brushRef="#br1" timeOffset="-22921.401">4547 3059 12720 0 0,'0'0'373'0'0,"0"0"-5"0"0,-6 14-35 0 0,4-3 152 0 0,1-1 0 0 0,0 0 0 0 0,1 0 0 0 0,1 3-485 0 0,-1 0 539 0 0,5 25 1218 0 0,-3-37-1658 0 0,-1 1 0 0 0,1 0 1 0 0,-1 0-1 0 0,1-1 0 0 0,0 1 0 0 0,0-1 0 0 0,-1 0 0 0 0,3 2-99 0 0,-2-2 43 0 0,0-1-1 0 0,0 1 0 0 0,0 0 0 0 0,0-1 1 0 0,0 1-1 0 0,0-1 0 0 0,0 0 0 0 0,0 1 1 0 0,0-1-1 0 0,0 0 0 0 0,0 0 0 0 0,0-1 1 0 0,0 1-1 0 0,0 0 0 0 0,0-1 1 0 0,0 1-43 0 0,36-12 170 0 0,-24 7-135 0 0,3-2-138 0 0,-12 5 48 0 0,0 0 0 0 0,-1 0 0 0 0,1 0 1 0 0,0 1-1 0 0,0 0 0 0 0,0 0 0 0 0,0 0 1 0 0,0 1-1 0 0,2 0 55 0 0,-6 0-10 0 0,1 0 1 0 0,-1 0-1 0 0,0 1 1 0 0,0-1 0 0 0,0 1-1 0 0,0-1 1 0 0,0 1-1 0 0,0-1 1 0 0,0 1-1 0 0,0 0 1 0 0,0-1 0 0 0,0 1-1 0 0,0 0 1 0 0,0 0-1 0 0,0 0 1 0 0,0 0-1 0 0,-1 0 1 0 0,1 0-1 0 0,0 0 1 0 0,-1 0 0 0 0,1 0-1 0 0,-1 0 1 0 0,1 0-1 0 0,-1 0 1 0 0,1 0-1 0 0,-1 1 10 0 0,14 27 248 0 0,-13-27-211 0 0,0-1 0 0 0,-1 0 0 0 0,1 0-1 0 0,1 0 1 0 0,-1 0 0 0 0,0 0 0 0 0,0 0-1 0 0,0-1 1 0 0,0 1 0 0 0,1 0 0 0 0,-1 0-1 0 0,0-1 1 0 0,1 1 0 0 0,-1-1 0 0 0,0 1-1 0 0,1-1 1 0 0,-1 0 0 0 0,1 1 0 0 0,-1-1 0 0 0,1 0-1 0 0,-1 0 1 0 0,0 0 0 0 0,1 0 0 0 0,-1 0-1 0 0,1-1 1 0 0,-1 1 0 0 0,1 0 0 0 0,-1-1-1 0 0,0 1 1 0 0,1-1 0 0 0,-1 1 0 0 0,0-1-1 0 0,1 0 1 0 0,-1 1 0 0 0,0-1 0 0 0,0 0-1 0 0,1 0-36 0 0,3-2 67 0 0,-1-1-1 0 0,0 0 0 0 0,1 1 0 0 0,-1-1 1 0 0,-1 0-1 0 0,1-1 0 0 0,0 1 0 0 0,-1-1 1 0 0,0 0-1 0 0,0 0 0 0 0,-1 0 0 0 0,1 0 0 0 0,-1 0 1 0 0,0 0-1 0 0,0-1 0 0 0,-1 1 0 0 0,0-1 1 0 0,1-2-67 0 0,-1-2-305 0 0,1-1 1 0 0,-2 1 0 0 0,1-1-1 0 0,-2-4 305 0 0,0 2-2240 0 0,0 1-1 0 0,-2-1 1 0 0,0-3 2240 0 0,0 7-5917 0 0</inkml:trace>
  <inkml:trace contextRef="#ctx0" brushRef="#br1" timeOffset="-22599.469">4962 2890 11600 0 0,'0'0'264'0'0,"0"0"34"0"0,0 0 21 0 0,0 0-36 0 0,1 1-186 0 0,14 17 20 0 0,-11-14 126 0 0,-1 1 0 0 0,1-1-1 0 0,-1 1 1 0 0,0-1 0 0 0,0 2-243 0 0,21 37 1637 0 0,-14-27-1219 0 0,-2 0 1 0 0,0 1-1 0 0,-1 0 0 0 0,2 7-418 0 0,-6-14 104 0 0,0 1 0 0 0,0-1 0 0 0,-1 1 0 0 0,-1-1 0 0 0,0 1 1 0 0,0 0-1 0 0,-1 0 0 0 0,-1-1 0 0 0,0 1 0 0 0,0 0 0 0 0,-1-1 0 0 0,0 1 0 0 0,-1-1 0 0 0,0 0 0 0 0,-1 1 0 0 0,0-1 0 0 0,0-1 0 0 0,-3 5-104 0 0,2-8 38 0 0,1 0-1 0 0,-1-1 0 0 0,0 0 0 0 0,0 0 0 0 0,-1 0 0 0 0,1 0 0 0 0,-1-1 1 0 0,0 0-1 0 0,0 0 0 0 0,-1-1 0 0 0,1 0 0 0 0,-1 0 0 0 0,0 0 0 0 0,-4 0-37 0 0,9-2-116 0 0,0-1 0 0 0,0 0 0 0 0,1 0 0 0 0,-1 0 0 0 0,0 0 0 0 0,0 0 0 0 0,0-1 0 0 0,0 1 0 0 0,0-1 0 0 0,1 1 0 0 0,-2-1 116 0 0,-2-2-668 0 0</inkml:trace>
  <inkml:trace contextRef="#ctx0" brushRef="#br1" timeOffset="-22299.482">5220 2810 11552 0 0,'0'0'334'0'0,"0"0"5"0"0,9 2-204 0 0,-7-1-89 0 0,-1-1 0 0 0,0 1 0 0 0,1-1 0 0 0,-1 1 0 0 0,1 0 0 0 0,-1-1 0 0 0,0 1 0 0 0,1 0 0 0 0,-1 0 0 0 0,0 0 0 0 0,0 0 0 0 0,0 0 0 0 0,1 0 0 0 0,-1 0 0 0 0,0 0 0 0 0,-1 0 0 0 0,1 1-46 0 0,2 1 250 0 0,-2-1-119 0 0,-1 0 1 0 0,1 0-1 0 0,0 0 1 0 0,-1 0 0 0 0,0 0-1 0 0,1 1 1 0 0,-1-1 0 0 0,0 0-1 0 0,0 0 1 0 0,0 0 0 0 0,0 1-132 0 0,-1 1 140 0 0,-1 0 1 0 0,1 0-1 0 0,0 0 1 0 0,-1 0 0 0 0,0-1-1 0 0,0 1 1 0 0,0 0 0 0 0,-1-1-1 0 0,1 0 1 0 0,-1 0 0 0 0,1 1-1 0 0,-4 1-140 0 0,-5 5 180 0 0,0-1-1 0 0,-1-1 1 0 0,0 1-180 0 0,-6 3 133 0 0,16-11-87 0 0,-1 1-1 0 0,1-1 0 0 0,-1 1 0 0 0,1-1 1 0 0,-1 0-1 0 0,0 0 0 0 0,1 0 0 0 0,-3 0-44 0 0,-10 4 331 0 0,13-5-371 0 0,2 0-41 0 0,0 0 0 0 0,20-2 199 0 0,11-3-35 0 0,-8 1 85 0 0,-1 2 1 0 0,18-1-170 0 0,-4 3-554 0 0,-20 0-4025 0 0,-3 0-1053 0 0</inkml:trace>
  <inkml:trace contextRef="#ctx0" brushRef="#br1" timeOffset="-22104.779">5333 3134 14368 0 0,'0'0'330'0'0,"0"0"45"0"0,0 0 17 0 0,0 0-47 0 0,16-5-211 0 0,80-11 2745 0 0,-82 13-2617 0 0,0 1-1 0 0,0 0 0 0 0,0 1 1 0 0,11 1-262 0 0,9 0 126 0 0,39-4-66 0 0,-49 5-109 0 0,-5 1-5432 0 0,-7-2-764 0 0</inkml:trace>
  <inkml:trace contextRef="#ctx0" brushRef="#br1" timeOffset="-21853.299">5492 2976 12864 0 0,'0'0'374'0'0,"-4"15"156"0"0,0 17 583 0 0,1 1 0 0 0,2-1 0 0 0,1 3-1113 0 0,3 54 1194 0 0,-1-50-6245 0 0,-2-22-639 0 0</inkml:trace>
  <inkml:trace contextRef="#ctx0" brushRef="#br1" timeOffset="-21319.711">5929 2879 10568 0 0,'0'0'233'0'0,"0"0"39"0"0,0 0 17 0 0,1-1-27 0 0,0-5-169 0 0,0 0 30 0 0,-1 5 457 0 0,0 1 196 0 0,0 0 37 0 0,0 0-32 0 0,0 0-170 0 0,0 0-71 0 0,-6 7 449 0 0,-1 2-808 0 0,1 0-1 0 0,0 0 1 0 0,1 1 0 0 0,0 0-1 0 0,0 0 1 0 0,1 0-1 0 0,1 1 1 0 0,0-1 0 0 0,-1 4-181 0 0,-4 26 753 0 0,-2 37-753 0 0,7-53 2 0 0,0-1 49 0 0,2 0-1 0 0,0 0 0 0 0,1 0 0 0 0,3 12-50 0 0,-2-24 44 0 0,1 1 0 0 0,0-1 0 0 0,1-1 0 0 0,0 1 0 0 0,1 0 0 0 0,0-1 0 0 0,1 0 0 0 0,0 0-1 0 0,1 0 1 0 0,2 3-44 0 0,-4-8-152 0 0,0 0-1 0 0,1-1 1 0 0,0 1 0 0 0,-1-1-1 0 0,1 0 1 0 0,1-1-1 0 0,-1 1 1 0 0,1-1-1 0 0,-1 0 1 0 0,1 0-1 0 0,0-1 1 0 0,0 0-1 0 0,0 0 1 0 0,0 0-1 0 0,0-1 1 0 0,1 1-1 0 0,4-1 153 0 0,7 0-1479 0 0</inkml:trace>
  <inkml:trace contextRef="#ctx0" brushRef="#br1" timeOffset="-20837.037">6269 2818 10448 0 0,'0'0'233'0'0,"0"0"39"0"0,0 0 16 0 0,1 0-32 0 0,0-1-248 0 0,-1 0 1 0 0,1 1-1 0 0,0-1 0 0 0,0 0 1 0 0,0 1-1 0 0,0 0 0 0 0,0-1 1 0 0,0 1-1 0 0,0-1 0 0 0,0 1 1 0 0,0 0-1 0 0,0 0 0 0 0,0-1 1 0 0,0 1-1 0 0,0 0 0 0 0,0 0 1 0 0,0 0-1 0 0,0 0 0 0 0,0 0 1 0 0,0 0-1 0 0,0 1 0 0 0,0-1 1 0 0,0 0-10 0 0,3 0 118 0 0,2 1 114 0 0,0 0 0 0 0,0 0-1 0 0,0 0 1 0 0,0 1 0 0 0,0 0 0 0 0,0 0 0 0 0,0 1-1 0 0,0-1 1 0 0,-1 1 0 0 0,1 1 0 0 0,-1-1 0 0 0,1 2-231 0 0,4 2 237 0 0,0 0 0 0 0,-1 1 0 0 0,0 0 1 0 0,-1 1-1 0 0,7 8-237 0 0,-12-13 33 0 0,0 0 1 0 0,1 0-1 0 0,-2 1 1 0 0,1-1-1 0 0,0 1 1 0 0,-1-1-1 0 0,0 1 1 0 0,0 0-1 0 0,0 0 1 0 0,-1 0-1 0 0,1 0 1 0 0,-1 0-1 0 0,-1 0 1 0 0,1 0 0 0 0,-1 3-34 0 0,0-4 55 0 0,0 0 0 0 0,0 0 0 0 0,-1-1 1 0 0,1 1-1 0 0,-1 0 0 0 0,0 0 0 0 0,0-1 1 0 0,-1 1-1 0 0,1-1 0 0 0,-1 1 0 0 0,0-1 1 0 0,1 1-1 0 0,-2-1 0 0 0,1 0 0 0 0,-1 1-55 0 0,-1 0 122 0 0,0 1-1 0 0,-1-1 0 0 0,1-1 0 0 0,-1 1 1 0 0,0-1-1 0 0,0 1 0 0 0,0-1 0 0 0,0-1 0 0 0,-4 2-121 0 0,7-3 25 0 0,-1 0 0 0 0,1-1-1 0 0,-1 1 1 0 0,1-1-1 0 0,-1 1 1 0 0,0-1-1 0 0,1 0 1 0 0,-1 0-1 0 0,1 0 1 0 0,-1 0 0 0 0,0-1-1 0 0,1 1 1 0 0,-1-1-1 0 0,1 1 1 0 0,-1-1-1 0 0,1 0 1 0 0,0 0-1 0 0,-2 0-24 0 0,3 0 19 0 0,-1 0 0 0 0,0 0 0 0 0,1 0 0 0 0,-1 0 0 0 0,1 0 0 0 0,-1 0 0 0 0,1-1 0 0 0,-1 1 0 0 0,1 0 0 0 0,0-1-1 0 0,0 1 1 0 0,0-1 0 0 0,0 1 0 0 0,0-1 0 0 0,0 0 0 0 0,0 0 0 0 0,0 1 0 0 0,0-1 0 0 0,1 0 0 0 0,-1 0 0 0 0,1 0 0 0 0,0 1 0 0 0,-1-1-1 0 0,1-2-18 0 0,1-8 164 0 0,0 1-1 0 0,1-1 0 0 0,0 1 0 0 0,0 0 0 0 0,2-1 0 0 0,-1 1 0 0 0,5-7-163 0 0,5-11 37 0 0,1 0 0 0 0,5-4-37 0 0,-15 27-39 0 0,0-1 0 0 0,1 1 0 0 0,0 0 0 0 0,1 0 0 0 0,-1 1 0 0 0,1 0 0 0 0,0-1 39 0 0,16-10-6010 0 0,-13 10-26 0 0</inkml:trace>
  <inkml:trace contextRef="#ctx0" brushRef="#br1" timeOffset="-20211.949">6606 2874 7400 0 0,'0'0'165'0'0,"0"0"22"0"0,0 0 10 0 0,1 1-16 0 0,1 0 45 0 0,0 1 0 0 0,-1 1 0 0 0,1-1 0 0 0,-1 0-1 0 0,1 0 1 0 0,-1 1 0 0 0,0-1 0 0 0,0 0 0 0 0,0 1-1 0 0,0-1 1 0 0,0 1 0 0 0,0 0 0 0 0,-1-1 0 0 0,1 1 0 0 0,-1 0-1 0 0,0-1 1 0 0,0 1 0 0 0,0 0 0 0 0,0 2-226 0 0,0 0 307 0 0,0 2-33 0 0,0-1 1 0 0,-1 0-1 0 0,0 0 1 0 0,0 0-1 0 0,0 0 1 0 0,0 0-1 0 0,-1 0 1 0 0,0 0-1 0 0,-2 2-274 0 0,4-6 192 0 0,-4 4 320 0 0,4-5-485 0 0,0-1 1 0 0,0 0-1 0 0,-1 0 0 0 0,1 1 0 0 0,0-1 0 0 0,0 0 0 0 0,-1 0 1 0 0,1 0-1 0 0,0 1 0 0 0,-1-1 0 0 0,1 0 0 0 0,0 0 0 0 0,-1 0 1 0 0,1 0-1 0 0,0 0 0 0 0,-1 0 0 0 0,1 1 0 0 0,0-1 0 0 0,-1 0 1 0 0,1 0-1 0 0,0 0 0 0 0,-1 0 0 0 0,1 0 0 0 0,-1-1 0 0 0,1 1 1 0 0,0 0-1 0 0,-1 0 0 0 0,1 0 0 0 0,0 0 0 0 0,-1 0 0 0 0,1 0 1 0 0,0 0-1 0 0,-1-1 0 0 0,1 1 0 0 0,0 0 0 0 0,0 0 1 0 0,-1-1-1 0 0,1 1 0 0 0,0 0 0 0 0,-1 0 0 0 0,1-1-27 0 0,0 0 37 0 0,0 1-1 0 0,0-1 0 0 0,0 0 1 0 0,0 0-1 0 0,0 0 0 0 0,0 0 1 0 0,0 0-1 0 0,0 0 0 0 0,0 0 1 0 0,0 0-1 0 0,1 0 1 0 0,-1 1-1 0 0,0-1 0 0 0,1 0 1 0 0,-1 0-1 0 0,1 0 0 0 0,-1 0 1 0 0,1 1-1 0 0,-1-1 0 0 0,1 0-36 0 0,8-12-505 0 0,0 0 0 0 0,1 0-1 0 0,6-5 506 0 0,-12 14-163 0 0,1 0 0 0 0,-1 0 0 0 0,1 0 0 0 0,0 1 0 0 0,1-1 0 0 0,-1 1 0 0 0,1 0 0 0 0,-1 1 0 0 0,1-1 0 0 0,4 0 163 0 0,-8 2-9 0 0,-1 1 0 0 0,1 0-1 0 0,-1-1 1 0 0,0 1 0 0 0,1 0 0 0 0,-1 0 0 0 0,1 0 0 0 0,-1 0 0 0 0,1 0-1 0 0,-1 0 1 0 0,1 0 9 0 0,3 4-48 0 0,-4-3 48 0 0,0-1-1 0 0,0 1 0 0 0,0 0-1 0 0,0-1 1 0 0,0 1 0 0 0,0 0 0 0 0,0 0 0 0 0,0 0 0 0 0,0 0 0 0 0,0 0 0 0 0,-1 0 0 0 0,1 0 0 0 0,0 0 0 0 0,-1 0 0 0 0,1 1 0 0 0,-1-1 0 0 0,1 0 0 0 0,-1 0 0 0 0,0 0 0 0 0,1 1 0 0 0,-1-1 0 0 0,0 0 0 0 0,0 0 0 0 0,0 1 0 0 0,0-1 1 0 0,1 5 184 0 0,-1-1 0 0 0,-1 0 0 0 0,1 1 1 0 0,-1 4-185 0 0,0-6 106 0 0,0 0 0 0 0,0 1 0 0 0,-1-1 0 0 0,0 0 0 0 0,1 0 0 0 0,-1 0 0 0 0,-1 0 0 0 0,1 0 0 0 0,0 0 0 0 0,-1-1 0 0 0,0 1-1 0 0,0-1 1 0 0,0 0 0 0 0,0 0 0 0 0,-1 0 0 0 0,1 0 0 0 0,-1 0 0 0 0,-2 1-106 0 0,0 0 158 0 0,5-4-138 0 0,1 1-1 0 0,0-1 0 0 0,-1 0 0 0 0,1 0 0 0 0,0 1 0 0 0,-1-1 0 0 0,1 0 0 0 0,0 0 0 0 0,-1 1 0 0 0,1-1 0 0 0,0 0 0 0 0,-1 0 0 0 0,1 0 0 0 0,-1 0 0 0 0,1 0 0 0 0,0 0 0 0 0,-1 0 0 0 0,1 0 1 0 0,-1 0-1 0 0,1 0 0 0 0,0 0 0 0 0,-1 0 0 0 0,1 0 0 0 0,-1 0 0 0 0,1 0 0 0 0,-1 0 0 0 0,1 0 0 0 0,0 0 0 0 0,-1 0 0 0 0,1-1 0 0 0,0 1 0 0 0,-1 0 0 0 0,1 0 0 0 0,0 0 0 0 0,-1-1 0 0 0,1 1-19 0 0,-1-1 8 0 0,1 1-1 0 0,0-1 1 0 0,-1 1-1 0 0,1-1 1 0 0,0 0-1 0 0,0 1 1 0 0,0-1-1 0 0,0 1 1 0 0,-1-1-1 0 0,1 0 1 0 0,0 1-1 0 0,0-1 0 0 0,0 0 1 0 0,0 1-1 0 0,0-1 1 0 0,0 0-1 0 0,1 1 1 0 0,-1-1-1 0 0,0 0 1 0 0,0 1-1 0 0,0-1 1 0 0,0 1-1 0 0,1-1 1 0 0,-1 0-1 0 0,0 1 0 0 0,1-1 1 0 0,-1 1-1 0 0,0-1 1 0 0,1 1-1 0 0,-1-1 1 0 0,1 1-8 0 0,16-25 44 0 0,-13 21-76 0 0,19-19-73 0 0,-3 5 94 0 0,-15 13-75 0 0,0 1 0 0 0,1 0 0 0 0,-1 0 0 0 0,1 1-1 0 0,0-1 1 0 0,0 1 0 0 0,0 1 0 0 0,0-1-1 0 0,4 0 87 0 0,-8 2-6 0 0,0 1 0 0 0,0 0-1 0 0,0 0 1 0 0,0 0 0 0 0,0 0 0 0 0,0 0-1 0 0,0 0 1 0 0,0 1 0 0 0,0-1-1 0 0,0 1 1 0 0,0-1 0 0 0,-1 1-1 0 0,1 0 1 0 0,0 0 0 0 0,0 0-1 0 0,0 0 1 0 0,-1 0 0 0 0,1 0-1 0 0,0 0 1 0 0,-1 0 0 0 0,1 1-1 0 0,0 0 7 0 0,1 1 2 0 0,0 0-1 0 0,0 1 0 0 0,0 0 1 0 0,-1-1-1 0 0,1 1 1 0 0,-1 0-1 0 0,0 0 0 0 0,1 2-1 0 0,0 2-323 0 0,5 14 740 0 0,-7-7-5177 0 0,-4-5-589 0 0</inkml:trace>
  <inkml:trace contextRef="#ctx0" brushRef="#br1" timeOffset="-19934.364">6312 3181 15120 0 0,'0'0'340'0'0,"0"0"50"0"0,2 0 25 0 0,56-2 2049 0 0,8-4-2464 0 0,-24 2 661 0 0,-1 1-1 0 0,1 3 0 0 0,13 2-660 0 0,-15 1-2 0 0,-16-2-515 0 0,0 2 0 0 0,0 0 1 0 0,0 2-1 0 0,5 2 517 0 0,-22-4-2146 0 0,3 2-3973 0 0</inkml:trace>
  <inkml:trace contextRef="#ctx0" brushRef="#br1" timeOffset="-19576.718">6403 3317 11376 0 0,'0'0'256'0'0,"0"0"34"0"0,0 0 21 0 0,0 0-35 0 0,10-11 923 0 0,-6 8-914 0 0,1 1 1 0 0,-1-1 0 0 0,1 1 0 0 0,-1 0 0 0 0,1 0 0 0 0,0 1-1 0 0,0-1 1 0 0,4 0-286 0 0,42-5 1055 0 0,-42 6-946 0 0,-1 1 0 0 0,1 0 0 0 0,-1 0-1 0 0,1 1 1 0 0,-1 0 0 0 0,1 0 0 0 0,-1 1-1 0 0,0 1 1 0 0,1-1 0 0 0,5 4-109 0 0,-13-6 20 0 0,0 0 1 0 0,-1 1 0 0 0,1-1 0 0 0,-1 0-1 0 0,1 1 1 0 0,0-1 0 0 0,-1 0-1 0 0,1 1 1 0 0,-1-1 0 0 0,1 1 0 0 0,-1-1-1 0 0,1 1 1 0 0,-1-1 0 0 0,0 1-1 0 0,1-1 1 0 0,-1 1 0 0 0,0-1 0 0 0,1 1-1 0 0,-1-1 1 0 0,0 1 0 0 0,1 0-1 0 0,-1-1 1 0 0,0 1 0 0 0,0 0-1 0 0,0-1 1 0 0,0 1-21 0 0,0 1 31 0 0,0-1 0 0 0,0 1 0 0 0,0-1 0 0 0,-1 1 0 0 0,1-1 0 0 0,-1 1 0 0 0,1-1 0 0 0,-1 1 0 0 0,1-1 0 0 0,-1 0 0 0 0,-1 2-31 0 0,-2 3 136 0 0,-1 0 0 0 0,1 0 0 0 0,-2 0-1 0 0,-1 2-135 0 0,-50 44 608 0 0,42-38-540 0 0,-4 5 62 0 0,19-19-64 0 0,0 0 16 0 0,2 2-66 0 0,0-1 1 0 0,0 0-1 0 0,0 0 1 0 0,0 0-1 0 0,0 0 1 0 0,1 0 0 0 0,-1 0-1 0 0,0 0 1 0 0,1-1-1 0 0,-1 1 1 0 0,1-1-1 0 0,-1 0 1 0 0,0 0-1 0 0,1 0 1 0 0,-1 0-1 0 0,1 0-16 0 0,38-5 230 0 0,-8-2-265 0 0,-8 2-879 0 0,1 0 1 0 0,-1-2 0 0 0,-1-1-1 0 0,19-9 914 0 0,-22 8-1110 0 0</inkml:trace>
  <inkml:trace contextRef="#ctx0" brushRef="#br1" timeOffset="-19269.699">7124 2793 12032 0 0,'0'0'273'0'0,"0"0"40"0"0,0 0 21 0 0,0 0-44 0 0,6 0-180 0 0,-5 0-80 0 0,1 0 1 0 0,-1 0-1 0 0,0 0 1 0 0,1 1-1 0 0,-1-1 1 0 0,0 0-1 0 0,1 1 1 0 0,-1-1-1 0 0,0 1 1 0 0,1-1 0 0 0,-1 1-1 0 0,0 0 1 0 0,0 0-1 0 0,0 0 1 0 0,0-1-1 0 0,1 1 1 0 0,-1 0-1 0 0,0 0 1 0 0,-1 0-1 0 0,1 0 1 0 0,0 1-1 0 0,0 0-30 0 0,3 2 233 0 0,3 6 211 0 0,1 0 0 0 0,-2 1 0 0 0,0 0 0 0 0,0 0 0 0 0,-1 1 0 0 0,0 0 1 0 0,-1 0-1 0 0,0 0 0 0 0,1 9-444 0 0,0 4 162 0 0,-1 1 0 0 0,-1 0 1 0 0,-2 1-1 0 0,0-1 1 0 0,-2 0-1 0 0,0 0 0 0 0,-2 1 1 0 0,-1-2-1 0 0,-1 1 0 0 0,-2 0 1 0 0,0-1-1 0 0,-2 0 0 0 0,-2 4-162 0 0,3-11 37 0 0,-1-1-1 0 0,0-1 0 0 0,-1 1 0 0 0,0-2 0 0 0,-2 1 1 0 0,-5 5-37 0 0,16-20-123 0 0,1-1 1 0 0,-1 1-1 0 0,0 0 1 0 0,0 0 0 0 0,0 0-1 0 0,1-1 1 0 0,-1 1-1 0 0,0 0 1 0 0,0-1-1 0 0,0 1 1 0 0,0-1 0 0 0,0 1-1 0 0,0-1 1 0 0,0 0-1 0 0,0 1 1 0 0,0-1-1 0 0,0 0 1 0 0,0 0 0 0 0,0 0-1 0 0,-1 1 1 0 0,1-1-1 0 0,0 0 1 0 0,0-1 122 0 0,-7 1-6461 0 0</inkml:trace>
  <inkml:trace contextRef="#ctx0" brushRef="#br1" timeOffset="-18919.076">7424 2782 12960 0 0,'15'-3'904'0'0,"-14"3"-862"0"0,0-1 1 0 0,1 1 0 0 0,-1 0 0 0 0,0-1 0 0 0,0 1 0 0 0,1 0 0 0 0,-1 0-1 0 0,0 0 1 0 0,1 0 0 0 0,-1 0 0 0 0,0 0 0 0 0,1 0 0 0 0,-1 1-1 0 0,0-1 1 0 0,1 0 0 0 0,-1 1 0 0 0,1-1-43 0 0,14 3 536 0 0,-16 14 470 0 0,0-15-923 0 0,-1 1 0 0 0,1 0 0 0 0,-1-1 0 0 0,1 1 1 0 0,-1-1-1 0 0,0 1 0 0 0,0-1 0 0 0,0 1 0 0 0,0-1 0 0 0,-1 1 0 0 0,1-1 0 0 0,-1 0 0 0 0,1 0 0 0 0,-1 0 0 0 0,0 0 0 0 0,-2 2-83 0 0,-5 4 201 0 0,0 0 0 0 0,-1 0 0 0 0,-3 1-201 0 0,-9 7 117 0 0,-55 38 267 0 0,76-53-314 0 0,1-1 20 0 0,0 0 6 0 0,0 0 0 0 0,0 0 40 0 0,0 0 168 0 0,17 2 806 0 0,7-1-300 0 0,23-9-16 0 0,21-1-780 0 0,-49 7-6 0 0,-5 0-1397 0 0,1 2-3308 0 0,3 0-2176 0 0</inkml:trace>
  <inkml:trace contextRef="#ctx0" brushRef="#br1" timeOffset="-18648.718">7289 2638 16903 0 0,'0'0'368'0'0,"-10"3"80"0"0,-5 2 8 0 0,-3-2 24 0 0,-7 0-384 0 0,-3 5-96 0 0,-4-2 0 0 0,-5 4-4991 0 0,-4 2-1017 0 0</inkml:trace>
  <inkml:trace contextRef="#ctx0" brushRef="#br1" timeOffset="-27520.949">3889 2211 9416 0 0,'0'0'208'0'0,"0"-12"514"0"0,4 8-676 0 0,-4 3-46 0 0,0 1 0 0 0,1 0 0 0 0,-1-1 0 0 0,0 1 0 0 0,1-1 0 0 0,-1 1 0 0 0,0 0 0 0 0,0-1 0 0 0,0 1 0 0 0,1-1 0 0 0,-1 1 0 0 0,0 0 0 0 0,0-1 0 0 0,0 1 0 0 0,0-1 0 0 0,0 1 0 0 0,0-1 0 0 0,0 1 0 0 0,0-1 0 0 0,0 1 0 0 0,0-1 0 0 0,0 1 0 0 0,0-1 0 0 0,0 1 0 0 0,0 0 0 0 0,0-1 0 0 0,0 1 0 0 0,0-1 0 0 0,-1 1 0 0 0,1-1 0 0 0,0 1 0 0 0,-1-1 0 0 0,-4-18 1480 0 0,5 19-1350 0 0,0 0 0 0 0,0-1 1 0 0,-1 1-1 0 0,1-1 0 0 0,0 1 0 0 0,0-1 1 0 0,0 1-1 0 0,0-1 0 0 0,0 1 1 0 0,0-1-1 0 0,-1 1 0 0 0,1-1 1 0 0,0 1-1 0 0,0-1 0 0 0,0 1 1 0 0,1-1-1 0 0,-1 1 0 0 0,0-1 1 0 0,0 1-1 0 0,0-1 0 0 0,0 1 0 0 0,0-1 1 0 0,1 1-131 0 0,0 0 1914 0 0,-2 8-1882 0 0,1 25 56 0 0,-3 14 704 0 0,2-37-755 0 0,1-1 0 0 0,1 0-1 0 0,-1 0 1 0 0,1 1-1 0 0,1-1 1 0 0,0 0-1 0 0,1 4-36 0 0,-1-10 17 0 0,0 1-1 0 0,0 0 0 0 0,0-1 0 0 0,0 1 0 0 0,0-1 0 0 0,0 0 0 0 0,1 0 1 0 0,0 1-1 0 0,0-2 0 0 0,0 1 0 0 0,0 0 0 0 0,0-1 0 0 0,0 1 0 0 0,1-1 1 0 0,-1 0-1 0 0,1 0 0 0 0,0 0 0 0 0,-1-1 0 0 0,4 2-16 0 0,-3-2 11 0 0,0 0-1 0 0,0-1 1 0 0,0 1-1 0 0,0-1 1 0 0,0 0-1 0 0,0 0 1 0 0,0 0-1 0 0,0-1 1 0 0,0 1-1 0 0,0-1 1 0 0,0 0-1 0 0,0 0 1 0 0,0 0-1 0 0,1-1-10 0 0,5-3-113 0 0,1 0-1 0 0,-1 0 1 0 0,0-1-1 0 0,4-3 114 0 0,-4 1-193 0 0,0-1 0 0 0,-1 0 0 0 0,0 0 0 0 0,0-1 0 0 0,-1 0 0 0 0,0-1 0 0 0,-1 1 0 0 0,1-2 193 0 0,-4 3-77 0 0,-4 7 67 0 0,1 0 1 0 0,0 0-1 0 0,0 0 0 0 0,-1 0 1 0 0,1 0-1 0 0,1 0 0 0 0,-1 0 1 0 0,0 1-1 0 0,0-1 0 0 0,1 0 1 0 0,-1 1-1 0 0,1-1 0 0 0,0 1 1 0 0,-1 0-1 0 0,1-1 1 0 0,1 0 9 0 0,-1 2-66 0 0,7 9-208 0 0,-6 0 282 0 0,1 0 1 0 0,-1-1 0 0 0,1 0-1 0 0,1 1 1 0 0,-1-1 0 0 0,1-1-1 0 0,1 1 1 0 0,0-1 0 0 0,0 0-1 0 0,3 3-8 0 0,-8-9 90 0 0,9-1 41 0 0,-9 0-88 0 0,1 1 0 0 0,0-1-1 0 0,-1 0 1 0 0,1 0-1 0 0,0 0 1 0 0,-1 0-1 0 0,1 0 1 0 0,-1-1 0 0 0,1 1-1 0 0,0 0 1 0 0,-1-1-1 0 0,1 1 1 0 0,-1-1-1 0 0,1 1 1 0 0,-1-1 0 0 0,0 0-1 0 0,1 0 1 0 0,-1 0-1 0 0,1 0 1 0 0,-1 0-1 0 0,0 0 1 0 0,0 0 0 0 0,0 0-1 0 0,0 0 1 0 0,0 0-1 0 0,0-1 1 0 0,0 1-1 0 0,0-1-42 0 0,1-1 58 0 0,1 0-23 0 0,0-1 1 0 0,-1 0 0 0 0,0 0 0 0 0,0 0 0 0 0,0 0 0 0 0,0 0 0 0 0,-1 0 0 0 0,0 0-1 0 0,1-4-35 0 0,1-8 44 0 0,1-8-92 0 0,-1 0-1 0 0,0-17 49 0 0,2 7-3444 0 0,-5 34 2178 0 0</inkml:trace>
  <inkml:trace contextRef="#ctx0" brushRef="#br1" timeOffset="-27134.442">4475 2264 11976 0 0,'0'0'266'0'0,"-3"6"369"0"0,-5 5-312 0 0,1 0 1 0 0,1 0-1 0 0,0 1 0 0 0,1 0 1 0 0,0 0-1 0 0,-1 8-323 0 0,5-20 61 0 0,1 1 0 0 0,0 0-1 0 0,0 0 1 0 0,-1-1 0 0 0,1 1 0 0 0,0 0 0 0 0,0 0 0 0 0,0 0 0 0 0,0 0 0 0 0,0-1-1 0 0,0 1 1 0 0,0 0 0 0 0,0 0 0 0 0,1 0 0 0 0,-1-1 0 0 0,0 1 0 0 0,0 0-1 0 0,1 0 1 0 0,-1-1 0 0 0,0 1 0 0 0,1 0 0 0 0,-1 0 0 0 0,1-1 0 0 0,-1 1 0 0 0,1 0-61 0 0,0 0 54 0 0,0-1 0 0 0,0 1 0 0 0,0-1 1 0 0,0 0-1 0 0,0 1 0 0 0,0-1 0 0 0,0 0 1 0 0,0 1-1 0 0,0-1 0 0 0,0 0 0 0 0,1 0 1 0 0,-1 0-1 0 0,0 0 0 0 0,0 0 1 0 0,0 0-1 0 0,1-1-54 0 0,3 1 93 0 0,-1-1 1 0 0,0 0-1 0 0,1-1 0 0 0,-1 1 1 0 0,0-1-1 0 0,0 0 1 0 0,0 0-1 0 0,0 0 0 0 0,1-1-93 0 0,0-1 23 0 0,-1 0 0 0 0,0 0-1 0 0,1-1 1 0 0,-2 1-1 0 0,1-1 1 0 0,0 0-1 0 0,-1 0 1 0 0,0 0-1 0 0,0 0 1 0 0,0-1-1 0 0,-1 1 1 0 0,0-1 0 0 0,0 0-1 0 0,0 0 1 0 0,-1 0-1 0 0,0 0 1 0 0,0 0-1 0 0,0 0 1 0 0,-1 0-1 0 0,0 0 1 0 0,0 0-1 0 0,-1-1-22 0 0,1 5-8 0 0,0 1-1 0 0,0 0 0 0 0,-1 0 0 0 0,1-1 0 0 0,-1 1 0 0 0,1 0 0 0 0,-1 0 1 0 0,1 0-1 0 0,-1 0 0 0 0,0 0 0 0 0,1 0 0 0 0,-1 0 0 0 0,0 0 0 0 0,0 0 0 0 0,0 0 1 0 0,0 0-1 0 0,0 0 0 0 0,0 1 0 0 0,0-1 0 0 0,0 0 0 0 0,0 1 0 0 0,0-1 1 0 0,0 1-1 0 0,0-1 0 0 0,0 1 0 0 0,-1-1 0 0 0,1 1 0 0 0,0 0 0 0 0,0 0 1 0 0,-1 0-1 0 0,1-1 0 0 0,0 1 0 0 0,0 0 0 0 0,-1 0 0 0 0,1 1 0 0 0,0-1 1 0 0,0 0-1 0 0,0 0 0 0 0,-1 1 0 0 0,1-1 9 0 0,-2 1-258 0 0,0 0 0 0 0,0-1 0 0 0,0 1 0 0 0,1 1 0 0 0,-1-1 0 0 0,0 0 1 0 0,1 1-1 0 0,-1-1 0 0 0,1 1 0 0 0,-1 0 0 0 0,1 0 0 0 0,0 0 0 0 0,0 0 0 0 0,-1 1 258 0 0,2-2-5322 0 0</inkml:trace>
  <inkml:trace contextRef="#ctx0" brushRef="#br1" timeOffset="-26889.965">4693 2199 11488 0 0,'0'0'264'0'0,"0"0"34"0"0,0 0 20 0 0,0 0-41 0 0,15 0 842 0 0,-6-2-433 0 0,1 1 1 0 0,-1 0-1 0 0,1 1 1 0 0,0 0-687 0 0,24-1 1072 0 0,159-22 31 0 0,-165 19-2763 0 0,-18 0-4469 0 0</inkml:trace>
  <inkml:trace contextRef="#ctx0" brushRef="#br1" timeOffset="-26449.562">5140 2025 12696 0 0,'0'0'289'0'0,"0"0"40"0"0,0 0 21 0 0,0 0-45 0 0,-13 9-186 0 0,9-7 56 0 0,1 1 0 0 0,0 0 0 0 0,-1 0 0 0 0,1 0 1 0 0,0 1-1 0 0,1-1 0 0 0,-1 1 0 0 0,1 0 0 0 0,-1-1 1 0 0,0 3-176 0 0,-17 42 1847 0 0,19-45-1807 0 0,0 0 0 0 0,0 0-1 0 0,1 0 1 0 0,-1 0 0 0 0,1 0-1 0 0,0 0 1 0 0,0 0 0 0 0,0 0-1 0 0,0 1 1 0 0,0-1 0 0 0,1 0-1 0 0,0 0 1 0 0,-1 0 0 0 0,1 0-1 0 0,0 0 1 0 0,0 0 0 0 0,1-1-1 0 0,-1 1 1 0 0,1 0 0 0 0,-1 0-1 0 0,1-1 1 0 0,0 1 0 0 0,0-1-1 0 0,1 2-39 0 0,0-3 36 0 0,-1 1-1 0 0,0-1 0 0 0,1 0 0 0 0,-1 1 0 0 0,1-1 0 0 0,-1 0 0 0 0,1-1 1 0 0,0 1-1 0 0,0 0 0 0 0,-1-1 0 0 0,1 0 0 0 0,0 1 0 0 0,-1-1 0 0 0,1 0 0 0 0,0-1 1 0 0,0 1-1 0 0,1-1-35 0 0,6 0 114 0 0,0-1 0 0 0,-1 0 1 0 0,0-1-1 0 0,4-1-114 0 0,-1-1 26 0 0,0-1-1 0 0,0 0 1 0 0,0 0-1 0 0,-1-1 1 0 0,7-6-26 0 0,35-24-329 0 0,-52 36 275 0 0,-1 1-15 0 0,0 0-22 0 0,8 17-133 0 0,-1 21 85 0 0,-5-28 147 0 0,-1-1 1 0 0,1 0 0 0 0,1 0-1 0 0,1 3-8 0 0,-3-10 38 0 0,-1 0 0 0 0,1-1 0 0 0,0 1 0 0 0,0-1 0 0 0,0 0 0 0 0,0 1 0 0 0,0-1-1 0 0,0 0 1 0 0,1 0 0 0 0,-1 1 0 0 0,0-1 0 0 0,1 0 0 0 0,-1 0 0 0 0,0 0 0 0 0,1-1 0 0 0,-1 1 0 0 0,1 0 0 0 0,0 0 0 0 0,-1-1 0 0 0,1 1-1 0 0,0-1 1 0 0,-1 0 0 0 0,3 1-38 0 0,3 0 188 0 0,-1-1 0 0 0,1 0-1 0 0,0 0 1 0 0,0-1 0 0 0,2 0-188 0 0,0 0 133 0 0,-5 0-79 0 0,1 0 0 0 0,-1 0 0 0 0,1 0 0 0 0,-1-1 0 0 0,0 0 0 0 0,1 0 0 0 0,-1 0 0 0 0,0 0 0 0 0,0-1 0 0 0,2-1-54 0 0,37-32 219 0 0,-32 26-137 0 0,-7 5-62 0 0,1 0 0 0 0,-1 0 0 0 0,1 0-1 0 0,-2-1 1 0 0,1 1 0 0 0,0-1-1 0 0,1-4-19 0 0,17-46-300 0 0,-16 41 42 0 0,-5 11-101 0 0,0 1 0 0 0,0 0 0 0 0,0-1 0 0 0,0 1 0 0 0,-1 0 0 0 0,1-1 0 0 0,-1 1 0 0 0,0-3 359 0 0,-2-3-6707 0 0</inkml:trace>
  <inkml:trace contextRef="#ctx0" brushRef="#br1" timeOffset="-25915.229">3854 1938 11664 0 0,'-14'6'881'0'0,"-3"1"-666"0"0,-1 1 0 0 0,-2 2-215 0 0,-3 1 389 0 0,20-9-269 0 0,1-1 0 0 0,-1 1 0 0 0,1-1 0 0 0,0 1 0 0 0,0 0 0 0 0,0 0 1 0 0,0 0-1 0 0,0 0 0 0 0,0 0 0 0 0,0 2-120 0 0,-12 11 712 0 0,12-13-631 0 0,-1 0 1 0 0,1 0-1 0 0,0 0 1 0 0,0 1-1 0 0,0-1 1 0 0,1 0-1 0 0,-1 1 1 0 0,1-1-1 0 0,-1 1 1 0 0,1-1-1 0 0,0 1 1 0 0,0 0-1 0 0,0 0 1 0 0,0 0-1 0 0,0-1 1 0 0,1 1-1 0 0,-1 0 0 0 0,1 2-81 0 0,-8 19 275 0 0,7-21-227 0 0,-1 1 0 0 0,1 0-1 0 0,0-1 1 0 0,0 1 0 0 0,0 3-48 0 0,-1 9 123 0 0,-2 21 136 0 0,3-30-225 0 0,0 0 0 0 0,0 1 0 0 0,1-1 0 0 0,0 0 0 0 0,1 0 0 0 0,-1 1 0 0 0,3 5-34 0 0,0 25 90 0 0,-3-34-85 0 0,0-1 0 0 0,0 1 0 0 0,1-1-1 0 0,-1 0 1 0 0,0 1 0 0 0,1-1-1 0 0,0 1 1 0 0,0-1 0 0 0,0 0 0 0 0,0 0-1 0 0,1 0 1 0 0,-1 0 0 0 0,1 0-1 0 0,0 0 1 0 0,0 0 0 0 0,0 0-1 0 0,2 1-4 0 0,-2 0 6 0 0,1 0 0 0 0,0 1 0 0 0,-1-1 0 0 0,0 1 0 0 0,0 0-6 0 0,0-1 9 0 0,0 0-1 0 0,0 0 1 0 0,0 0 0 0 0,1-1 0 0 0,-1 1 0 0 0,3 2-9 0 0,4 3-49 0 0,2 0 0 0 0,-1 0 0 0 0,1-1 0 0 0,0 0 0 0 0,0-1 0 0 0,1 0 0 0 0,9 3 49 0 0,25 8-5033 0 0,-15-10-449 0 0</inkml:trace>
  <inkml:trace contextRef="#ctx0" brushRef="#br1" timeOffset="-25453.851">5683 1909 11864 0 0,'0'0'266'0'0,"12"8"654"0"0,26 19 1426 0 0,-1 1 0 0 0,25 26-2346 0 0,-56-48 194 0 0,0 1 0 0 0,-1 1-1 0 0,1-1 1 0 0,2 6-194 0 0,-5-7 26 0 0,1 0 0 0 0,-1 1 0 0 0,0 0 0 0 0,-1 0-1 0 0,0 0 1 0 0,0 0 0 0 0,0 0-1 0 0,-1 0 1 0 0,0 1 0 0 0,0-1 0 0 0,-1 1-1 0 0,0-1 1 0 0,0 0 0 0 0,-1 1-1 0 0,0-1-25 0 0,-1 5 14 0 0,-1 0 0 0 0,-1-1 0 0 0,0 0 0 0 0,0 0 0 0 0,-1 0 0 0 0,-1 0 0 0 0,0-1 0 0 0,0 0 0 0 0,-1 0-1 0 0,-2 2-13 0 0,-15 17-1722 0 0,-1 0 0 0 0,-16 11 1722 0 0,19-20-1270 0 0</inkml:trace>
  <inkml:trace contextRef="#ctx0" brushRef="#br0" timeOffset="-4026.03">2715 2003 3664 0 0,'21'0'103'0'0,"-18"-1"3"0"0,-5-1-83 0 0,7 0 52 0 0,-3 1 309 0 0,-2 1 120 0 0,0 0 21 0 0,12-4 776 0 0,-12 4-1280 0 0,0 0 1 0 0,0 0-1 0 0,0 0 1 0 0,1 0-1 0 0,-1 0 1 0 0,0 0-1 0 0,0 0 1 0 0,0 0-1 0 0,0 0 1 0 0,1 0-1 0 0,-1-1 1 0 0,0 1-1 0 0,0 0 1 0 0,0 0 0 0 0,0 0-1 0 0,1 0 1 0 0,-1 0-1 0 0,0 0 1 0 0,0-1-1 0 0,0 1 1 0 0,0 0-1 0 0,0 0 1 0 0,0 0-1 0 0,0 0 1 0 0,1-1-1 0 0,-1 1 1 0 0,0 0-1 0 0,0 0 1 0 0,0 0-1 0 0,0 0 1 0 0,0-1-1 0 0,0 1 1 0 0,0 0-1 0 0,0 0 1 0 0,0 0-1 0 0,0-1 1 0 0,0 1-1 0 0,0 0 1 0 0,0 0-1 0 0,0 0 1 0 0,0 0-1 0 0,0-1 1 0 0,0 1-1 0 0,0 0 1 0 0,-1 0-1 0 0,1 0 1 0 0,0-1-22 0 0,1 0 691 0 0,0 1-651 0 0,-1-1 0 0 0,0 1 0 0 0,0 0 0 0 0,0 0 0 0 0,1 0 0 0 0,-1 0 0 0 0,0 0 0 0 0,0-1 0 0 0,0 1 0 0 0,0 0 0 0 0,0 0 0 0 0,1 0 0 0 0,-1-1 0 0 0,0 1 0 0 0,0 0 0 0 0,0 0 0 0 0,0-1 1 0 0,0 1-1 0 0,0 0 0 0 0,0 0 0 0 0,0-1 0 0 0,0 1 0 0 0,0 0 0 0 0,0 0 0 0 0,0-1 0 0 0,0 1 0 0 0,0 0 0 0 0,0 0 0 0 0,0-1 0 0 0,0 1 0 0 0,0 0 0 0 0,0 0 0 0 0,0 0 0 0 0,0-1 0 0 0,0 1 0 0 0,0 0 0 0 0,0 0 0 0 0,-1-1 0 0 0,1 1 0 0 0,0 0 0 0 0,0 0 0 0 0,0 0-40 0 0,-4-3 164 0 0,1 1 0 0 0,-1 0 0 0 0,0 0-1 0 0,1 0 1 0 0,-1 1 0 0 0,0-1 0 0 0,0 1 0 0 0,0 0 0 0 0,0 0 0 0 0,0 0 0 0 0,0 1 0 0 0,-4-1-164 0 0,-19-3 133 0 0,18 2-86 0 0,0 0 0 0 0,-1 1 0 0 0,-3 0-47 0 0,-19-2 99 0 0,-105-24 440 0 0,56 9 314 0 0,-30 0-853 0 0,5 4 72 0 0,-2 0 336 0 0,-110 0-408 0 0,109 18-27 0 0,1 5 0 0 0,-45 12 27 0 0,97-10-16 0 0,1 3 0 0 0,-16 7 16 0 0,50-15 54 0 0,8-2-2 0 0,0 2-1 0 0,0-1 1 0 0,0 2 0 0 0,0 0 0 0 0,1 0 0 0 0,0 1 0 0 0,1 1 0 0 0,-2 1-52 0 0,-3 4 64 0 0,1 1 0 0 0,0 0 0 0 0,1 1 0 0 0,1 1 1 0 0,0 0-65 0 0,-6 13 67 0 0,2 1 0 0 0,1 1 1 0 0,1 0-1 0 0,-2 13-67 0 0,-3 2 19 0 0,1 4-18 0 0,4-13 334 0 0,-6 9-335 0 0,13-29 76 0 0,1 0 0 0 0,1 0 0 0 0,-2 10-76 0 0,-8 26-191 0 0,3-13 273 0 0,3 0 0 0 0,-4 23-82 0 0,8-33 28 0 0,-4 25 172 0 0,-2 33-200 0 0,10-54 144 0 0,3 18-144 0 0,-1-14 83 0 0,1-26-31 0 0,0 1 0 0 0,1 0 1 0 0,1-1-53 0 0,3 31 66 0 0,-2-8 0 0 0,1-1-1 0 0,3 2-65 0 0,7 51 115 0 0,-11-61-103 0 0,-2-19 9 0 0,0 1 0 0 0,-1 0-1 0 0,0 5-20 0 0,-1-11 0 0 0,0-1 0 0 0,1 1 0 0 0,-1-1 0 0 0,1 1 0 0 0,0-1 0 0 0,0 1 0 0 0,0-1 0 0 0,0 0 0 0 0,0 1 0 0 0,0-1 0 0 0,1 1 0 0 0,9 20 0 0 0,-8-12 24 0 0,0 0-1 0 0,1 0 0 0 0,0 0 0 0 0,1-1 0 0 0,0 0 0 0 0,1 0 0 0 0,0 0 0 0 0,1-1 0 0 0,5 8-23 0 0,3-1 30 0 0,1 0 0 0 0,0-1 0 0 0,1 0 0 0 0,11 7-30 0 0,11 9 12 0 0,-26-20-1 0 0,0-1-1 0 0,1 0 1 0 0,0-1-1 0 0,0 0 0 0 0,7 2-10 0 0,8 1-75 0 0,1-2 0 0 0,11 2 75 0 0,30 9 164 0 0,-57-16-158 0 0,1-1-1 0 0,11 1-5 0 0,25 7-1 0 0,48 16 1 0 0,-35-12 0 0 0,8 3 67 0 0,72 8-67 0 0,75-1 17 0 0,-164-20 17 0 0,13 0-29 0 0,1-2 0 0 0,51-6-5 0 0,163-6 64 0 0,-142 5-23 0 0,0 0 454 0 0,17 0-473 0 0,-122 4-20 0 0,323-4-18 0 0,-112-1-120 0 0,-7-1 240 0 0,-127 0-412 0 0,73 0 560 0 0,-14-2-184 0 0,0 0-56 0 0,217-2-25 0 0,597 9 34 0 0,-800-2 183 0 0,25-10-204 0 0,-82-3 42 0 0,0-6 0 0 0,8-7-42 0 0,-53 5-87 0 0,50-22 87 0 0,-34 10 7 0 0,-51 19 8 0 0,-1-3 0 0 0,-1-1 0 0 0,-1-3 0 0 0,-1-2 0 0 0,17-13-15 0 0,63-41 89 0 0,-42 27-61 0 0,25-22-28 0 0,-71 46 36 0 0,0-2 0 0 0,-2-1 0 0 0,-1-2 0 0 0,0-4-36 0 0,-18 18 7 0 0,-1 0-1 0 0,-1-1 0 0 0,-1-1 0 0 0,0 0 0 0 0,-1-4-6 0 0,-6 14-12 0 0,-2-1 0 0 0,1 0 0 0 0,-2 0 0 0 0,0 0 1 0 0,0 0-1 0 0,-1 0 0 0 0,0-1 0 0 0,-1 1 0 0 0,-1-1 0 0 0,0-11 12 0 0,-1 11-42 0 0,-1 1-1 0 0,0 0 1 0 0,-1 0-1 0 0,-1 0 1 0 0,1 0-1 0 0,-2 0 1 0 0,0 1-1 0 0,0 0 1 0 0,-1 0-1 0 0,0 0 1 0 0,-1 1-1 0 0,0 0 1 0 0,-1 0-1 0 0,0 0 1 0 0,0 1-1 0 0,-1 1 1 0 0,-1-1-1 0 0,1 1 0 0 0,-10-5 43 0 0,0 0-51 0 0,-2 0 0 0 0,1 2 0 0 0,-1 0 0 0 0,-1 1 0 0 0,0 2 0 0 0,0 0 0 0 0,-1 1 0 0 0,-16-2 51 0 0,-86-13-64 0 0,65 14 48 0 0,-59-8 83 0 0,-2 5 1 0 0,-13 5-68 0 0,29 11 209 0 0,61-2-174 0 0,-68 11 18 0 0,35-7-51 0 0,32-2 60 0 0,-24-1-62 0 0,-5-1 122 0 0,-18 5-122 0 0,87-8 6 0 0,-36 6-6 0 0,-15 0 11 0 0,-168 13 181 0 0,37-2-75 0 0,-10-10-105 0 0,-13 2 51 0 0,45 0-10 0 0,87-7-53 0 0,-65 11 0 0 0,-77 22 0 0 0,63-13 0 0 0,-16 3 0 0 0,111-16 24 0 0,0-2 0 0 0,-4-2-24 0 0,-124-2 16 0 0,56 1 48 0 0,76-1-64 0 0,34-1 0 0 0,0-1 0 0 0,-11-2 0 0 0,-419-13 128 0 0,419 13-33 0 0,-23-4-95 0 0,23 1 97 0 0,-24 1-97 0 0,-24-3-160 0 0,79 7 160 0 0,-14-3 0 0 0,-1-1 6 0 0,5 1 6 0 0,0-1-1 0 0,0 0 1 0 0,0-1 0 0 0,0-1-1 0 0,-13-5-11 0 0,12 3 1 0 0,12 6 10 0 0,0 0-1 0 0,-1-1 1 0 0,1 1-1 0 0,0-1 1 0 0,0 0-1 0 0,-3-2-10 0 0,-9-7 66 0 0,-10-10 138 0 0,11 9-204 0 0,13 11-5 0 0,-1-1-1 0 0,0 1 1 0 0,1-1-1 0 0,-1 1 1 0 0,0-1 0 0 0,1 0-1 0 0,0 1 1 0 0,-1-1 0 0 0,1 0-1 0 0,0 0 1 0 0,0 0 0 0 0,0 0-1 0 0,0-1 6 0 0,0 1 0 0 0,0 0 0 0 0,0 0 0 0 0,0 1 0 0 0,0-1 0 0 0,0 0 0 0 0,-1 0 0 0 0,1 1 0 0 0,-1-2 0 0 0,-10-13 0 0 0,9 10 17 0 0,0 1-1 0 0,0 0 1 0 0,0 0-1 0 0,0 0 1 0 0,-2-1-17 0 0,-14-22 125 0 0,-5-17-45 0 0,16 28-40 0 0,6 12-16 0 0,0 0 0 0 0,0 1 0 0 0,0-1 0 0 0,0 0 0 0 0,1 0 0 0 0,0 0 0 0 0,0-2-24 0 0,-1-10 112 0 0,1 13-91 0 0,0 0-1 0 0,1 0 0 0 0,-1 0 0 0 0,1 0 1 0 0,0 0-1 0 0,0 0 0 0 0,1 0 1 0 0,-1 0-1 0 0,1 0 0 0 0,1-4-20 0 0,-2 7 11 0 0,1-1 1 0 0,-1 0-1 0 0,0 0 1 0 0,0 0-1 0 0,0 1 1 0 0,0-1-1 0 0,0 0 0 0 0,0 0 1 0 0,0 0-1 0 0,-1 1 1 0 0,1-1-1 0 0,0 0 0 0 0,-1-1-11 0 0,0 2 14 0 0,0-1-1 0 0,1 0 1 0 0,0 0-1 0 0,-1 0 1 0 0,1 0-1 0 0,0 0 0 0 0,0 0 1 0 0,0 0-1 0 0,0 0 1 0 0,0 0-1 0 0,1 0 0 0 0,-1-1-13 0 0,1-1 23 0 0,0 0 0 0 0,0 0 0 0 0,-1 0 0 0 0,1-1-1 0 0,-1 1 1 0 0,0 0 0 0 0,0 0 0 0 0,-1 0-1 0 0,1 0 1 0 0,-1 0 0 0 0,-1-4-23 0 0,0-19 67 0 0,3 24-51 0 0,-1 0 1 0 0,0-1-1 0 0,-1 1 0 0 0,1 0 0 0 0,0-1 1 0 0,-1 1-1 0 0,0 0 0 0 0,0-2-16 0 0,0 4 12 0 0,1-1 0 0 0,0 1 0 0 0,-1-1 0 0 0,1 1 0 0 0,0-1 0 0 0,0 1 0 0 0,0-1 0 0 0,0 0 0 0 0,0 1 0 0 0,1-1 0 0 0,-1 1 0 0 0,0-1 0 0 0,1 1 0 0 0,-1-1-1 0 0,1 0-11 0 0,0 0 7 0 0,0 0 0 0 0,-1 0 0 0 0,1-1 0 0 0,-1 1-1 0 0,0 0 1 0 0,1 0 0 0 0,-1 0 0 0 0,0 0-1 0 0,0-2-6 0 0,-1-1 0 0 0,1 0 0 0 0,0 0 0 0 0,1 0 0 0 0,-1 0 0 0 0,1 0 0 0 0,0 0 0 0 0,1-4 0 0 0,-1 7 0 0 0,-1 0 0 0 0,0 1 0 0 0,0-1 0 0 0,0 1 0 0 0,0-1 0 0 0,0 1 0 0 0,0-1 0 0 0,0 1 0 0 0,-1 0-1 0 0,1-1 1 0 0,0 1 0 0 0,-1-1 0 0 0,0 1 2 0 0,1-1-1 0 0,0 1 0 0 0,-1 0 1 0 0,1-1-1 0 0,0 1 0 0 0,0-1 0 0 0,0 1 1 0 0,0-1-1 0 0,0 1 0 0 0,0-1 1 0 0,0 0-2 0 0,1 0 8 0 0,-1 0 1 0 0,1 0-1 0 0,-1 0 0 0 0,0 0 1 0 0,1 0-1 0 0,-1 0 1 0 0,0-1-1 0 0,0 1 0 0 0,0 0 1 0 0,-1 0-1 0 0,1 0 1 0 0,-1 0-1 0 0,1 0 0 0 0,-1 0 1 0 0,1 0-1 0 0,-1 1 1 0 0,0-1-1 0 0,0 0 0 0 0,0 0-8 0 0,-1-3 14 0 0,-2-7 27 0 0,3 9-38 0 0,0 0-1 0 0,0 0 0 0 0,0 0 0 0 0,0 1 0 0 0,0-1 0 0 0,-1 0 1 0 0,1 1-1 0 0,-1-1 0 0 0,0 1 0 0 0,0 0 0 0 0,-1-2-2 0 0,0 2 20 0 0,1-1 0 0 0,-1 0 0 0 0,0 0-1 0 0,1-1 1 0 0,0 1 0 0 0,0-1-1 0 0,-2-3-19 0 0,3 7 2 0 0,0-2 5 0 0,0 1 0 0 0,-1-1 0 0 0,0 1-1 0 0,1-1 1 0 0,-1 1 0 0 0,0 0-1 0 0,1 0 1 0 0,-1 0 0 0 0,0 0 0 0 0,0 0-1 0 0,0 0 1 0 0,-1 1-7 0 0,-27-10 53 0 0,21 8-216 0 0,0 2 1 0 0,0-1 0 0 0,-1 1 0 0 0,1 0-1 0 0,0 1 1 0 0,-1 0 0 0 0,1 0 0 0 0,0 1-1 0 0,0 0 1 0 0,-1 2 162 0 0,-29 5-6998 0 0</inkml:trace>
  <inkml:trace contextRef="#ctx0" brushRef="#br1" timeOffset="31376.87">216 4707 12608 0 0,'0'0'289'0'0,"0"0"40"0"0,0 0 21 0 0,0 0-46 0 0,0 0-166 0 0,0 0 65 0 0,0 0 49 0 0,0 0 11 0 0,0 0-17 0 0,0 0-74 0 0,0 0-38 0 0,10 11 332 0 0,-4-1-146 0 0,-5-8-266 0 0,1 0 0 0 0,-1 0 0 0 0,0-1 1 0 0,0 1-1 0 0,0 0 0 0 0,-1 0 0 0 0,1 0 0 0 0,0 0 0 0 0,-1 0 1 0 0,1 1-55 0 0,6 27 542 0 0,-5-24-470 0 0,-1-1 1 0 0,1 1-1 0 0,-1-1 0 0 0,0 1 0 0 0,-1 0 0 0 0,1 0-72 0 0,-1 20 238 0 0,0 20 143 0 0,-4 8 192 0 0,2 20-573 0 0,3-71 25 0 0,0 16 161 0 0,0-11-122 0 0,-1-8-111 0 0,0 1 0 0 0,0-1 1 0 0,0 1-1 0 0,0-1 0 0 0,0 0 0 0 0,0 1 0 0 0,0-1 1 0 0,0 0-1 0 0,0 1 0 0 0,0-1 0 0 0,1 0 0 0 0,-1 1 1 0 0,0-1-1 0 0,0 0 0 0 0,0 1 0 0 0,0-1 0 0 0,1 0 1 0 0,-1 1-1 0 0,0-1 0 0 0,1 0 0 0 0,-1 0 0 0 0,0 1 0 0 0,0-1 1 0 0,1 0-1 0 0,-1 0 0 0 0,0 0 0 0 0,1 1 0 0 0,-1-1 1 0 0,0 0-1 0 0,1 0 0 0 0,-1 0 0 0 0,0 0 0 0 0,1 0 1 0 0,-1 0-1 0 0,1 0 0 0 0,-1 0 0 0 0,0 0 0 0 0,1 0 1 0 0,-1 0-1 0 0,0 0 0 0 0,1 0 0 0 0,-1 0 0 0 0,1 0 0 0 0,-1 0 1 0 0,0 0-1 0 0,1 0 47 0 0,-1-1-39 0 0,7 1-1139 0 0,2 0-6 0 0</inkml:trace>
  <inkml:trace contextRef="#ctx0" brushRef="#br1" timeOffset="31730.011">540 4890 9880 0 0,'0'0'290'0'0,"0"0"-3"0"0,0 0-132 0 0,0 0 138 0 0,2 1 82 0 0,6 3 172 0 0,1-1-1 0 0,0 0 1 0 0,-1-1 0 0 0,1 0 0 0 0,6 1-547 0 0,19 1 2298 0 0,33-2-2298 0 0,-20 0 277 0 0,-23-1-189 0 0,0-1 0 0 0,21-2-88 0 0,-15 1-4592 0 0,-17 1-629 0 0</inkml:trace>
  <inkml:trace contextRef="#ctx0" brushRef="#br1" timeOffset="32025.45">728 4721 11024 0 0,'0'0'248'0'0,"0"0"34"0"0,0 0 22 0 0,0 0-29 0 0,0 0-156 0 0,0 0 9 0 0,0 0 28 0 0,0 0 4 0 0,3 8 508 0 0,-1 1-276 0 0,-1 0 0 0 0,1 0 0 0 0,-2 0 0 0 0,1 0 1 0 0,-1 0-1 0 0,0 0 0 0 0,-1 0 0 0 0,0 0 1 0 0,-1 1-393 0 0,-1 18 376 0 0,-4 53 133 0 0,0-14-297 0 0,3 22-212 0 0,5-78-1198 0 0,2-1-4795 0 0</inkml:trace>
  <inkml:trace contextRef="#ctx0" brushRef="#br1" timeOffset="34910.092">1149 4820 7056 0 0,'0'0'157'0'0,"0"0"23"0"0,0 0 12 0 0,0 0 80 0 0,0 0 311 0 0,0 0 138 0 0,0 0 23 0 0,0 0-47 0 0,0 0-222 0 0,7 0 256 0 0,121 6 1670 0 0,90-12 861 0 0,163 6-1824 0 0,-362 3-1157 0 0,2 0-3350 0 0,-21-3 1756 0 0</inkml:trace>
  <inkml:trace contextRef="#ctx0" brushRef="#br1" timeOffset="33173.074">1187 4407 7112 0 0,'0'0'157'0'0,"0"0"23"0"0,0 0 13 0 0,0-1-22 0 0,-15-19 2900 0 0,14 19-2565 0 0,1 1-8 0 0,-1-1-373 0 0,1 0 0 0 0,-1 0 0 0 0,1 0 0 0 0,0 0 0 0 0,-1 0 0 0 0,1 0-1 0 0,0 0 1 0 0,-1 0 0 0 0,1 0 0 0 0,0 0 0 0 0,0 0 0 0 0,0 0 0 0 0,0 0 0 0 0,0 0 0 0 0,0 0 0 0 0,0 0 0 0 0,0 0 0 0 0,1 0 0 0 0,-1 0-125 0 0,1-1 26 0 0,0 0 0 0 0,1 1 0 0 0,-1-1 0 0 0,0 1 0 0 0,1 0 0 0 0,-1 0 0 0 0,1-1 0 0 0,0 1 0 0 0,-1 0 0 0 0,1 0 0 0 0,0 0 0 0 0,-1 0 0 0 0,1 1 0 0 0,0-1 0 0 0,0 1 0 0 0,0-1 0 0 0,0 1 0 0 0,0-1 0 0 0,0 1 0 0 0,0 0 0 0 0,0 0 0 0 0,-1 0 0 0 0,1 0 0 0 0,0 0 0 0 0,0 0 0 0 0,0 1 0 0 0,0-1 0 0 0,1 1-26 0 0,3 0-18 0 0,0 1 0 0 0,0 0 0 0 0,0 0 1 0 0,-1 1-1 0 0,1-1 0 0 0,-1 1 0 0 0,1 1 1 0 0,3 2 17 0 0,-4-2-6 0 0,0 0 1 0 0,-1 0 0 0 0,1 1 0 0 0,-1 0 0 0 0,0 0 0 0 0,0 0 0 0 0,0 0 0 0 0,-1 0 0 0 0,0 1 0 0 0,0 0 0 0 0,0 0 0 0 0,1 3 5 0 0,-3-6 0 0 0,0 0 1 0 0,0 0-1 0 0,-1 1 1 0 0,1-1-1 0 0,-1 0 1 0 0,0 1-1 0 0,1-1 1 0 0,-1 0-1 0 0,-1 1 1 0 0,1-1-1 0 0,0 1 1 0 0,-1-1 0 0 0,0 0-1 0 0,0 0 1 0 0,0 1-1 0 0,0-1 1 0 0,0 0-1 0 0,-1 0 1 0 0,1 0-1 0 0,-1 0 1 0 0,0 0-1 0 0,0-1 1 0 0,0 1 0 0 0,-2 1-1 0 0,-6 7 102 0 0,4-3-23 0 0,-1-1 0 0 0,0-1 0 0 0,0 1 0 0 0,-1-1 0 0 0,1 0 0 0 0,-3 0-79 0 0,-42 25 720 0 0,-2 5-720 0 0,44-28 316 0 0,10-5 373 0 0,17-5 575 0 0,-2-1-1472 0 0,25-3 408 0 0,-15 1-149 0 0,1 2 0 0 0,-1 1 0 0 0,1 1 0 0 0,-1 0-1 0 0,4 3-50 0 0,7 0-437 0 0,-13-1-4575 0 0,-10-1-646 0 0</inkml:trace>
  <inkml:trace contextRef="#ctx0" brushRef="#br1" timeOffset="33771.592">1580 4354 7512 0 0,'0'0'166'0'0,"0"0"29"0"0,0 0 13 0 0,-3 11 1864 0 0,-7 30 303 0 0,7-24-1654 0 0,-3 19 430 0 0,3 46 646 0 0,3-75-1791 0 0,0 1 34 0 0,0 1-1 0 0,1-1 0 0 0,-1 0 0 0 0,2 0 1 0 0,1 8-40 0 0,-3-16 17 0 0,0 1-69 0 0,1-1 1 0 0,-1 1-1 0 0,0-1 1 0 0,0 1-1 0 0,0-1 1 0 0,0 1-1 0 0,1-1 1 0 0,-1 0-1 0 0,0 1 1 0 0,1-1-1 0 0,-1 1 1 0 0,0-1 0 0 0,1 1-1 0 0,-1-1 1 0 0,0 0-1 0 0,1 1 1 0 0,-1-1-1 0 0,0 0 1 0 0,1 0-1 0 0,-1 1 1 0 0,1-1-1 0 0,-1 0 1 0 0,1 0-1 0 0,-1 1 1 0 0,1-1-1 0 0,-1 0 1 0 0,1 0 0 0 0,0 0 51 0 0,7 3-544 0 0</inkml:trace>
  <inkml:trace contextRef="#ctx0" brushRef="#br1" timeOffset="34349.043">1804 4288 7376 0 0,'0'0'216'0'0,"0"0"61"0"0,0 0 132 0 0,0 0 58 0 0,0 0 12 0 0,0 0-34 0 0,0 0-145 0 0,0 0-63 0 0,0 0-11 0 0,-10 9 734 0 0,-30 29 988 0 0,35-32-1763 0 0,-1 0 1 0 0,-1 0 0 0 0,-5 3-186 0 0,-14 15 424 0 0,16-14 13 0 0,1 1 1 0 0,1 0-1 0 0,-1 1 0 0 0,1 1-437 0 0,-2 20 146 0 0,10-30-22 0 0,-1 0 1 0 0,1 0-1 0 0,0 0 1 0 0,0 0 0 0 0,0 0-1 0 0,0 0 1 0 0,0 1 0 0 0,1-1-1 0 0,0 0 1 0 0,-1 0 0 0 0,1 0-1 0 0,1 1-124 0 0,-2-3 216 0 0,0-1-100 0 0,1 1-87 0 0,0 0 0 0 0,-1 0 0 0 0,1 0 0 0 0,0 0 0 0 0,0-1 0 0 0,0 1-1 0 0,-1 0 1 0 0,1 0 0 0 0,0-1 0 0 0,0 1 0 0 0,0 0 0 0 0,0-1 0 0 0,1 1-1 0 0,0 0-28 0 0,11 3 150 0 0,-8-3-55 0 0,-1 1 0 0 0,0-1 0 0 0,1 0 0 0 0,-1 0 0 0 0,1-1 0 0 0,3 1-95 0 0,94 3 835 0 0,-98-3-843 0 0,0 0-1 0 0,1-1 1 0 0,-1 2-1 0 0,0-1 1 0 0,0 0-1 0 0,4 2 9 0 0,6 3-1953 0 0,-9-4 272 0 0,-4-1-4268 0 0</inkml:trace>
  <inkml:trace contextRef="#ctx0" brushRef="#br1" timeOffset="35657.54">1286 5025 9872 0 0,'0'0'222'0'0,"0"0"30"0"0,0 0 20 0 0,13-7 70 0 0,-12 6-255 0 0,0 0 0 0 0,1 1 0 0 0,-1 0 0 0 0,0-1 0 0 0,0 1 1 0 0,1 0-1 0 0,-1-1 0 0 0,0 1 0 0 0,1 0 0 0 0,-1 0 0 0 0,0 0 1 0 0,0 0-1 0 0,1 0 0 0 0,-1 1 0 0 0,0-1 0 0 0,1 0 0 0 0,-1 0 1 0 0,0 1-1 0 0,0-1 0 0 0,1 1 0 0 0,-1-1 0 0 0,0 1 0 0 0,0 0 1 0 0,0-1-1 0 0,0 1 0 0 0,0 0 0 0 0,0 0 0 0 0,0 0 0 0 0,0 0 1 0 0,0 0-88 0 0,1 1 69 0 0,1 0 1 0 0,-1 0 0 0 0,0 0-1 0 0,0 1 1 0 0,-1-1-1 0 0,1 1 1 0 0,-1-1 0 0 0,1 1-1 0 0,-1-1 1 0 0,0 1 0 0 0,1 0-1 0 0,-1 2-69 0 0,0-1 88 0 0,0-1-1 0 0,0 0 1 0 0,0 1-1 0 0,1-1 0 0 0,-1 0 1 0 0,3 3-88 0 0,-2-3 81 0 0,0 1 0 0 0,-1-1 1 0 0,1 1-1 0 0,-1 0 0 0 0,0 0 0 0 0,1 1-81 0 0,23 84 914 0 0,-22-76-826 0 0,0 1 1 0 0,-1 0 0 0 0,0 0 0 0 0,-1 0-1 0 0,-1 0 1 0 0,0 0 0 0 0,-1 0 0 0 0,-1 0 0 0 0,0 0-1 0 0,-1 1-88 0 0,2-10 39 0 0,-1 0-1 0 0,0 0 0 0 0,-1-1 0 0 0,1 1 1 0 0,-1-1-1 0 0,-3 4-38 0 0,-3 7 114 0 0,6-10-54 0 0,0 0-1 0 0,-1-1 0 0 0,0 1 0 0 0,0-1 0 0 0,-1 1 0 0 0,-3 2-59 0 0,-7 6 163 0 0,15-12-97 0 0,-17 2 128 0 0,15-3-179 0 0,1 0 0 0 0,-1 0 1 0 0,0 0-1 0 0,0 0 1 0 0,1 0-1 0 0,-1 0 0 0 0,0 0 1 0 0,1-1-1 0 0,-1 1 0 0 0,0-1 1 0 0,1 1-1 0 0,-1-1 0 0 0,1 1 1 0 0,-1-1-1 0 0,1 0 0 0 0,-1 0 1 0 0,1 0-1 0 0,-1 0 0 0 0,1 0 1 0 0,0 0-1 0 0,0 0 0 0 0,-1-1 1 0 0,1 1-1 0 0,0 0 1 0 0,0-1-1 0 0,0 1 0 0 0,1-1 1 0 0,-1 1-1 0 0,0-1 0 0 0,0 1 1 0 0,1-1-1 0 0,-1 0 0 0 0,1 1 1 0 0,-1-1-1 0 0,1 1 0 0 0,0-1 1 0 0,0 0-1 0 0,0 0 0 0 0,0-1-15 0 0,1-8 24 0 0,1 0 0 0 0,0-1-1 0 0,0 1 1 0 0,1 0 0 0 0,1 0-1 0 0,0 1 1 0 0,1-1 0 0 0,4-7-24 0 0,30-57 64 0 0,-32 62 16 0 0,1-1 0 0 0,1 1 1 0 0,0 1-1 0 0,1 0 0 0 0,1 0 1 0 0,0 1-1 0 0,0 0 0 0 0,12-7-80 0 0,64-52 459 0 0,-69 56-380 0 0,-1-1 0 0 0,0 0 0 0 0,7-10-79 0 0,-19 17 39 0 0,1 1 0 0 0,-1-1 0 0 0,0 0 0 0 0,0-1-39 0 0,-3 4-1 0 0,0 0 44 0 0,0-4 276 0 0,-2 6-1449 0 0,2 2-5870 0 0,-2 1 1422 0 0</inkml:trace>
  <inkml:trace contextRef="#ctx0" brushRef="#br1" timeOffset="36330.12">1548 5281 7568 0 0,'0'0'166'0'0,"0"0"29"0"0,0 0 14 0 0,10 11 470 0 0,-8-7-283 0 0,0 1 0 0 0,0 0 0 0 0,-1 0 0 0 0,1 0 0 0 0,-1 1 0 0 0,0-1 0 0 0,-1 0 0 0 0,1 0 0 0 0,-1 1 0 0 0,0-1 0 0 0,-1 1-396 0 0,0 6 386 0 0,0 1 0 0 0,-1-1 0 0 0,-1 0 0 0 0,-1 4-386 0 0,3-14 72 0 0,-1 7 214 0 0,-1 1 0 0 0,1-1 0 0 0,0 0-1 0 0,1 1 1 0 0,0 2-286 0 0,-1-7 1537 0 0,3-10-1021 0 0,12-34-282 0 0,-3 12-165 0 0,-7 18-68 0 0,0 1 0 0 0,0 0 0 0 0,1-1 0 0 0,0 1 0 0 0,0 1 0 0 0,1-1-1 0 0,0 1 1 0 0,1-1 0 0 0,-1 2 0 0 0,2-2-1 0 0,-7 8 1 0 0,2-2-8 0 0,-1 1-1 0 0,1 0 1 0 0,-1 0-1 0 0,1 0 0 0 0,-1 0 1 0 0,1 0-1 0 0,0 0 1 0 0,-1 0-1 0 0,1 0 0 0 0,0 1 1 0 0,0-1-1 0 0,-1 1 1 0 0,1-1-1 0 0,0 1 0 0 0,0 0 1 0 0,0-1-1 0 0,0 1 0 0 0,1 0 8 0 0,-2 1-9 0 0,0 0 0 0 0,1-1 0 0 0,-1 1 0 0 0,1 0 0 0 0,-1-1 0 0 0,0 1 0 0 0,0 0 0 0 0,1 0 0 0 0,-1 0 0 0 0,0 0 0 0 0,0 0 0 0 0,0 1 0 0 0,0-1 0 0 0,0 0 0 0 0,0 0 0 0 0,0 1 9 0 0,3 4-46 0 0,0 1-1 0 0,-1 0 1 0 0,0 0-1 0 0,0 0 1 0 0,0 0-1 0 0,-1 1 1 0 0,0-1-1 0 0,0 1 1 0 0,-1 0 46 0 0,3 3-14 0 0,-3-8 15 0 0,0 0-1 0 0,0 0 1 0 0,0 0 0 0 0,0 0-1 0 0,-1 0 1 0 0,0 0 0 0 0,1 1-1 0 0,-1-1 1 0 0,0 0-1 0 0,-1 0 1 0 0,1 1-1 0 0,0-3 100 0 0,0-1 17 0 0,0 0-98 0 0,0 0-1 0 0,0 0 0 0 0,0 0 1 0 0,0 0-1 0 0,0 0 0 0 0,1 0 1 0 0,-1 0-1 0 0,0 0 0 0 0,0 0 0 0 0,0 0 1 0 0,0 0-1 0 0,0 0 0 0 0,0 0 1 0 0,0 0-1 0 0,0 0 0 0 0,0 0 1 0 0,0 0-1 0 0,0 0 0 0 0,0 0 0 0 0,0 0 1 0 0,0 1-1 0 0,0-1 0 0 0,0 0 1 0 0,0 0-1 0 0,0 0 0 0 0,0 0 1 0 0,0 0-1 0 0,0 0 0 0 0,1 0 0 0 0,-1 0 1 0 0,0 0-1 0 0,0 0 0 0 0,0 0 1 0 0,0 0-1 0 0,0 0-18 0 0,7-5 397 0 0,1-22 413 0 0,2 9-885 0 0,0 0 0 0 0,3-1 75 0 0,-9 13-90 0 0,0 1-1 0 0,1-1 1 0 0,0 1-1 0 0,0 0 0 0 0,1 0 1 0 0,-1 0-1 0 0,6-3 91 0 0,19-16-424 0 0,-29 23 360 0 0,0 1 45 0 0,0 0 0 0 0,1 0 0 0 0,-1 0 0 0 0,0 1-1 0 0,1-1 1 0 0,-1 0 0 0 0,0 1 0 0 0,0-1 0 0 0,1 1-1 0 0,0 0 20 0 0,3 2-35 0 0,-4-3 21 0 0,0 1-1 0 0,0-1 1 0 0,0 1 0 0 0,0-1-1 0 0,0 1 1 0 0,-1-1-1 0 0,1 1 1 0 0,0 0 0 0 0,0 0-1 0 0,-1-1 1 0 0,1 1-1 0 0,0 0 1 0 0,-1 0 0 0 0,1-1-1 0 0,-1 1 1 0 0,1 0-1 0 0,-1 1 15 0 0,2 1-32 0 0,0 3 110 0 0,0 0 1 0 0,0 0-1 0 0,-1 0 1 0 0,1 5-79 0 0,-1 1 132 0 0,1-5-84 0 0,-2 0 1 0 0,1 0-1 0 0,-1 0 0 0 0,0 0 1 0 0,0 0-1 0 0,-2 3-48 0 0,2-5 45 0 0,-1 1 0 0 0,0-1 0 0 0,1 1 0 0 0,0-1-1 0 0,1 1 1 0 0,-1-1-45 0 0,4 10-5344 0 0,0-10-596 0 0</inkml:trace>
  <inkml:trace contextRef="#ctx0" brushRef="#br1" timeOffset="37951.951">2425 4543 6536 0 0,'0'0'190'0'0,"1"-5"735"0"0,-3 1 2820 0 0,1 4-3612 0 0,-1 0 0 0 0,1 0 0 0 0,-1 0-1 0 0,0 0 1 0 0,1 0 0 0 0,-1 0 0 0 0,1 0 0 0 0,-1 0 0 0 0,1 1 0 0 0,-1-1 0 0 0,1 0 0 0 0,-1 1 0 0 0,1 0 0 0 0,-1-1 0 0 0,1 1 0 0 0,-1 0 0 0 0,1 0 0 0 0,0-1 0 0 0,-1 1 0 0 0,1 0 0 0 0,0 0 0 0 0,0 1 0 0 0,-1 0-133 0 0,-4 3 289 0 0,1 0 1 0 0,0 1 0 0 0,0-1 0 0 0,-3 6-290 0 0,3-3 178 0 0,1-1 0 0 0,0 1 0 0 0,0 0 0 0 0,1 0-1 0 0,0 0 1 0 0,0 1 0 0 0,1-1 0 0 0,0 1 0 0 0,0 4-178 0 0,1-8 55 0 0,-1 9 338 0 0,0 1 1 0 0,0 14-394 0 0,2-25 63 0 0,0-1 1 0 0,1 1 0 0 0,-1 0 0 0 0,1-1-1 0 0,-1 1 1 0 0,1-1 0 0 0,0 1-1 0 0,1-1 1 0 0,-1 1 0 0 0,0-1-1 0 0,1 0 1 0 0,0 1 0 0 0,0-1-1 0 0,1 1-63 0 0,0 1 65 0 0,1-1 0 0 0,0 0 0 0 0,0 0 0 0 0,1 0-1 0 0,0 0-64 0 0,-1 0 81 0 0,1-1 0 0 0,0 0-1 0 0,1 0 1 0 0,-1-1-1 0 0,1 1 1 0 0,-1-1 0 0 0,1 0-1 0 0,0 0 1 0 0,1-1-81 0 0,-3 0-279 0 0,6 1 132 0 0,-1 0-1 0 0,1-1 1 0 0,6 1 147 0 0,5-4-5550 0 0,-12 2-352 0 0</inkml:trace>
  <inkml:trace contextRef="#ctx0" brushRef="#br1" timeOffset="38456.904">2722 4590 9904 0 0,'23'0'222'0'0,"-19"0"30"0"0,-4 0 20 0 0,-1 1-208 0 0,0-1 0 0 0,0 0 1 0 0,0 1-1 0 0,0-1 0 0 0,0 1 0 0 0,0 0 0 0 0,0-1 0 0 0,0 1 0 0 0,0 0 0 0 0,1-1 0 0 0,-1 1 0 0 0,0 0 0 0 0,0 0 0 0 0,0 0 0 0 0,1 0 0 0 0,-1 0 1 0 0,1 0-1 0 0,-1 0 0 0 0,1 0 0 0 0,-1 0 0 0 0,0 1-64 0 0,-8 24 1044 0 0,0 13 260 0 0,9-37-1259 0 0,0 0 1 0 0,0 0 0 0 0,0-1 0 0 0,0 1 0 0 0,0 0-1 0 0,0-1 1 0 0,1 1 0 0 0,-1 0 0 0 0,0 0 0 0 0,1 0-46 0 0,0-1 26 0 0,-1 0 1 0 0,0 0-1 0 0,1 0 1 0 0,-1 0-1 0 0,0 1 1 0 0,0-1 0 0 0,0 0-1 0 0,0 0 1 0 0,0 0-1 0 0,0 0 1 0 0,0 1-1 0 0,0-1 1 0 0,0 0-1 0 0,0 0 1 0 0,-1 0-1 0 0,1 0 1 0 0,-1 1-27 0 0,1-2 5 0 0,0 0 0 0 0,0 0-1 0 0,0 0 1 0 0,0 1 0 0 0,0-1 0 0 0,0 0 0 0 0,0 0 0 0 0,0 0-1 0 0,0 0 1 0 0,0 0 0 0 0,0 0 0 0 0,0 1 0 0 0,0-1 0 0 0,0 0-1 0 0,0 0 1 0 0,0 0 0 0 0,0 0 0 0 0,0 0 0 0 0,0 1 0 0 0,0-1 0 0 0,0 0-1 0 0,0 0 1 0 0,0 0 0 0 0,0 0 0 0 0,0 0 0 0 0,0 0 0 0 0,0 1-1 0 0,0-1 1 0 0,0 0 0 0 0,0 0 0 0 0,0 0 0 0 0,1 0 0 0 0,-1 0-1 0 0,0 0 1 0 0,0 0 0 0 0,0 1 0 0 0,0-1 0 0 0,0 0-5 0 0,0 0 10 0 0,1 0 0 0 0,-1 0 0 0 0,0 0 0 0 0,0 0-1 0 0,0 0 1 0 0,0 1 0 0 0,0-1 0 0 0,0 0 0 0 0,1 0 0 0 0,-1 0 0 0 0,0 0 0 0 0,0 0 0 0 0,0 1 0 0 0,0-1 0 0 0,0 0 0 0 0,0 0 0 0 0,0 0 0 0 0,0 1 0 0 0,0-1 0 0 0,0 0 0 0 0,0 0-1 0 0,0 0 1 0 0,0 0 0 0 0,0 1 0 0 0,0-1 0 0 0,0 0 0 0 0,0 0 0 0 0,0 0 0 0 0,0 1 0 0 0,0-1 0 0 0,0 0 0 0 0,0 0 0 0 0,0 0-10 0 0,0 1 8 0 0,-1-1 0 0 0,1 0 0 0 0,0 1-1 0 0,0-1 1 0 0,0 0 0 0 0,0 1 0 0 0,0-1 0 0 0,0 0 0 0 0,0 1 0 0 0,0-1 0 0 0,0 0-1 0 0,0 1 1 0 0,0-1 0 0 0,0 0 0 0 0,0 1 0 0 0,0-1 0 0 0,0 0 0 0 0,0 1 0 0 0,0-1 0 0 0,1 0-1 0 0,-1 1 1 0 0,0-1 0 0 0,0 0 0 0 0,0 1 0 0 0,1-1 0 0 0,-1 0 0 0 0,0 0 0 0 0,0 1-1 0 0,1-1 1 0 0,-1 0 0 0 0,0 0 0 0 0,0 1 0 0 0,1-1 0 0 0,-1 0 0 0 0,0 0 0 0 0,1 0 0 0 0,-1 0-1 0 0,0 0 1 0 0,1 1 0 0 0,-1-1 0 0 0,0 0-8 0 0,0 0 0 0 0,2 1 102 0 0,-2-1-6 0 0,2 0-6 0 0,9-1-1 0 0,0-1 1 0 0,0 0-1 0 0,-1 0 1 0 0,1-1-1 0 0,-1 0 1 0 0,1-1-1 0 0,7-4-89 0 0,-7 0 39 0 0,-9 6-37 0 0,-1 1 0 0 0,1 0-1 0 0,0-1 1 0 0,0 1 0 0 0,0 0 0 0 0,-1 0 0 0 0,1 0-1 0 0,1 0-1 0 0,2 0 0 0 0,19-6 0 0 0,-21 5 0 0 0,13-1 0 0 0,-6 3-17 0 0,-7 1-2 0 0,0 1 0 0 0,0-1-1 0 0,0 1 1 0 0,0 0 0 0 0,0 0-1 0 0,-1 0 1 0 0,1 0 0 0 0,-1 0-1 0 0,1 0 1 0 0,-1 1 0 0 0,0-1 0 0 0,0 1-1 0 0,0 0 1 0 0,0-1 0 0 0,1 4 19 0 0,2 1 14 0 0,0 0 0 0 0,1 0 0 0 0,0 0 0 0 0,2 2-14 0 0,4 1 40 0 0,-11-10 76 0 0,-1 0 10 0 0,0 0 24 0 0,0 0 88 0 0,2 0 40 0 0,0 0-241 0 0,-1-1 1 0 0,1 1-1 0 0,0 0 1 0 0,-1-1-1 0 0,1 0 1 0 0,-1 1-1 0 0,0-1 0 0 0,1 0 1 0 0,-1 0-1 0 0,1 0 1 0 0,-1 1-1 0 0,0-1 1 0 0,0-1-1 0 0,0 1 1 0 0,0 0-1 0 0,1 0 1 0 0,-1 0-1 0 0,-1-1 0 0 0,1 1 1 0 0,0 0-1 0 0,0-1 1 0 0,0 1-1 0 0,-1-1 1 0 0,1 1-1 0 0,-1-1 1 0 0,1 1-1 0 0,-1-1 1 0 0,0 1-1 0 0,1-1 1 0 0,-1 0-1 0 0,0 1 0 0 0,0-2-37 0 0,3-13 144 0 0,-2 14-135 0 0,-1 1 1 0 0,1-1 0 0 0,-1 0-1 0 0,1 0 1 0 0,-1 0 0 0 0,0 0-1 0 0,0 0 1 0 0,0 0 0 0 0,0 0-1 0 0,0 0-9 0 0,-6-59 144 0 0,6 42-222 0 0,0 16-5 0 0,0 0-1 0 0,0 1 0 0 0,0-1 1 0 0,0 0-1 0 0,-1 1 0 0 0,1-1 1 0 0,-1 0-1 0 0,1 1 0 0 0,-1-1 1 0 0,0 1-1 0 0,0-1 0 0 0,0 1 1 0 0,0-1-1 0 0,-1 0 84 0 0,2 2-375 0 0,-5 1-909 0 0,4 0-2393 0 0,1 0 2047 0 0</inkml:trace>
  <inkml:trace contextRef="#ctx0" brushRef="#br1" timeOffset="38858.828">3171 4703 10448 0 0,'5'1'116'0'0,"5"1"-123"0"0,-10-2 23 0 0,0 0-1 0 0,0 0 1 0 0,0 0-1 0 0,0 0 0 0 0,0 0 1 0 0,0 0-1 0 0,0 0 1 0 0,0 0-1 0 0,0 0 0 0 0,0 0 1 0 0,0 0-1 0 0,-1 0 1 0 0,1 0-1 0 0,0 0 0 0 0,0 0 1 0 0,0 0-1 0 0,0 0 1 0 0,0 1-1 0 0,0-1 0 0 0,0 0 1 0 0,0 0-1 0 0,0 0 1 0 0,0 0-1 0 0,0 0 0 0 0,0 0 1 0 0,0 0-1 0 0,0 0 1 0 0,0 0-1 0 0,0 0 0 0 0,0 0 1 0 0,0 0-1 0 0,0 1 1 0 0,0-1-1 0 0,0 0 1 0 0,0 0-1 0 0,0 0 0 0 0,0 0 1 0 0,0 0-1 0 0,0 0 1 0 0,0 0-1 0 0,0 0 0 0 0,0 0 1 0 0,0 0-1 0 0,0 0 1 0 0,0 0-1 0 0,0 1 0 0 0,0-1 1 0 0,0 0-1 0 0,1 0 1 0 0,-1 0-1 0 0,0 0 0 0 0,0 0 1 0 0,0 0-1 0 0,0 0 1 0 0,0 0-1 0 0,0 0 0 0 0,0 0 1 0 0,0 0-1 0 0,0 0 1 0 0,0 0-1 0 0,0 0-15 0 0,1 1 6 0 0,-1 0 1 0 0,0 0-1 0 0,0-1 1 0 0,0 1-1 0 0,1 0 0 0 0,-1 0 1 0 0,0 0-1 0 0,0 0 1 0 0,0-1-1 0 0,0 1 1 0 0,0 0-1 0 0,-1 0 0 0 0,1 0 1 0 0,0 0-1 0 0,0-1 1 0 0,-1 1-7 0 0,0 1 52 0 0,1-1 0 0 0,-1 1 1 0 0,0 0-1 0 0,0-1 1 0 0,1 1-1 0 0,-1 0 0 0 0,1-1 1 0 0,-1 1-1 0 0,1 0 1 0 0,0-1-1 0 0,0 1 0 0 0,-1 0 1 0 0,1 0-1 0 0,0 0 1 0 0,1-1-1 0 0,-1 1 0 0 0,0 0 1 0 0,1 0-1 0 0,-1-1 1 0 0,1 1-53 0 0,-1-2 16 0 0,0 1 0 0 0,0-1 0 0 0,0 1 1 0 0,0-1-1 0 0,0 0 0 0 0,0 1 0 0 0,0-1 0 0 0,0 1 1 0 0,-1-1-1 0 0,1 0 0 0 0,0 1 0 0 0,0-1 1 0 0,0 0-1 0 0,0 1 0 0 0,0-1 0 0 0,-1 1 1 0 0,1-1-1 0 0,0 0 0 0 0,0 0 0 0 0,0 1 0 0 0,-1-1 1 0 0,1 0-1 0 0,0 1 0 0 0,-1-1 0 0 0,1 0 1 0 0,0 0-1 0 0,-1 1 0 0 0,1-1 0 0 0,0 0 0 0 0,-1 0 1 0 0,1 0-17 0 0,-1 1 10 0 0,1-1 1 0 0,0 0-1 0 0,-1 0 1 0 0,1 0-1 0 0,-1 1 1 0 0,1-1 0 0 0,0 0-1 0 0,-1 0 1 0 0,1 1-1 0 0,0-1 1 0 0,0 0-1 0 0,-1 1 1 0 0,1-1-1 0 0,0 0 1 0 0,0 1 0 0 0,-1-1-1 0 0,1 0 1 0 0,0 1-1 0 0,0-1 1 0 0,0 0-1 0 0,0 1 1 0 0,0-1-1 0 0,0 1 1 0 0,-1-1 0 0 0,1 0-1 0 0,0 1 1 0 0,0-1-1 0 0,0 1-10 0 0,3 5 154 0 0,-2-5-139 0 0,-1-1-1 0 0,0 0 0 0 0,0 1 1 0 0,1-1-1 0 0,-1 1 0 0 0,0-1 1 0 0,0 1-1 0 0,0-1 0 0 0,1 0 0 0 0,-1 1 1 0 0,0-1-1 0 0,0 1 0 0 0,0-1 1 0 0,0 1-1 0 0,0-1 0 0 0,0 1 1 0 0,0-1-1 0 0,0 1 0 0 0,0-1 1 0 0,0 1-1 0 0,0-1 0 0 0,0 1 1 0 0,0-1-1 0 0,-1 0 0 0 0,1 1-14 0 0,1 0 28 0 0,-1 0-1 0 0,1 0 1 0 0,0 0-1 0 0,-1 0 0 0 0,1 0 1 0 0,0 0-1 0 0,0 0 1 0 0,0 0-1 0 0,-1 0 1 0 0,1 0-1 0 0,0 0 0 0 0,0-1 1 0 0,0 1-1 0 0,2 0-27 0 0,2 1 130 0 0,0 0-1 0 0,0-1 1 0 0,0 0 0 0 0,0 0-1 0 0,1 0 1 0 0,-1 0 0 0 0,0-1-1 0 0,1 0 1 0 0,-1 0-1 0 0,0-1 1 0 0,1 0 0 0 0,-1 1-1 0 0,0-2 1 0 0,0 1 0 0 0,1-1-1 0 0,-1 1 1 0 0,0-1-1 0 0,-1-1 1 0 0,1 1 0 0 0,0-1-1 0 0,-1 0 1 0 0,1 0-1 0 0,0-1-129 0 0,17-18 468 0 0,-21 22-455 0 0,-1-1-1 0 0,1 0 1 0 0,-1 0-1 0 0,1 0 1 0 0,-1 1-1 0 0,1-1 0 0 0,-1 0 1 0 0,1 0-1 0 0,-1 0 1 0 0,0 0-1 0 0,1 0 0 0 0,-1 0 1 0 0,0 0-1 0 0,0 0 1 0 0,1 0-1 0 0,-1 0 1 0 0,0 0-1 0 0,0 0 0 0 0,0 0 1 0 0,-1 0-13 0 0,1 0 13 0 0,0-1 1 0 0,0 1 0 0 0,1-1-1 0 0,-1 1 1 0 0,0-1-1 0 0,0 1 1 0 0,1 0-1 0 0,-1-1 1 0 0,1 1-1 0 0,0-2-13 0 0,-1 2 6 0 0,0 0 0 0 0,1 0 0 0 0,-1 0 0 0 0,0 0 0 0 0,0 0 0 0 0,0 0 0 0 0,0 0-1 0 0,0 0 1 0 0,0 0 0 0 0,0 0 0 0 0,0-1 0 0 0,0 1 0 0 0,0 0 0 0 0,-1 0-1 0 0,1 0 1 0 0,0 0 0 0 0,-1-1-6 0 0,-10-20 66 0 0,7 14-32 0 0,4 8-34 0 0,0-1 0 0 0,-1 1 0 0 0,1-1 0 0 0,0 1 0 0 0,0 0 0 0 0,0-1 0 0 0,-1 1 0 0 0,1-1 0 0 0,0 1 0 0 0,-1 0 0 0 0,1-1 0 0 0,0 1 0 0 0,-1 0 0 0 0,1-1 0 0 0,0 1 0 0 0,-1 0 0 0 0,1 0 0 0 0,-1-1 0 0 0,1 1 0 0 0,0 0 0 0 0,-1 0 0 0 0,1 0 0 0 0,-1-1 0 0 0,1 1 0 0 0,-1 0 0 0 0,-20-9 0 0 0,17 8-14 0 0,1-1-1 0 0,-1 1 0 0 0,0-1 0 0 0,0 1 0 0 0,0 1 0 0 0,-1-1 0 0 0,1 1 1 0 0,0-1-1 0 0,0 1 0 0 0,-2 0 15 0 0,-41 4-588 0 0,45-4 512 0 0,-10 4-1947 0 0,6-2-3629 0 0</inkml:trace>
  <inkml:trace contextRef="#ctx0" brushRef="#br1" timeOffset="39136.789">3492 4585 11664 0 0,'13'0'264'0'0,"-10"0"34"0"0,3-2 304 0 0,83-7 1288 0 0,-56 5-1302 0 0,-1 2 0 0 0,1 1-1 0 0,-1 2 1 0 0,18 2-588 0 0,-25 1 66 0 0,8 0-1440 0 0,-26-4-4275 0 0</inkml:trace>
  <inkml:trace contextRef="#ctx0" brushRef="#br1" timeOffset="39552.676">3976 4449 10768 0 0,'-3'11'812'0'0,"2"-10"-805"0"0,-5 11 431 0 0,0 0 0 0 0,1 0 0 0 0,0 0 0 0 0,1 1 0 0 0,0 0 1 0 0,0 6-439 0 0,2-8 454 0 0,1-5-186 0 0,1 0 0 0 0,-1 0 0 0 0,1 0 1 0 0,0 1-1 0 0,0-1 0 0 0,2 5-268 0 0,-2-10 30 0 0,0 1 1 0 0,1-1 0 0 0,-1 0-1 0 0,1 0 1 0 0,-1 1-1 0 0,1-1 1 0 0,-1 0-1 0 0,1 0 1 0 0,0 0-1 0 0,0 0 1 0 0,0 0 0 0 0,0 0-1 0 0,-1 0 1 0 0,1 0-1 0 0,0 0 1 0 0,1 0-1 0 0,-1 0 1 0 0,0-1 0 0 0,0 1-1 0 0,0 0 1 0 0,0-1-1 0 0,1 1 1 0 0,-1-1-1 0 0,0 1 1 0 0,0-1 0 0 0,1 0-1 0 0,-1 1 1 0 0,0-1-1 0 0,1 0 1 0 0,-1 0-1 0 0,0 0 1 0 0,1 0-1 0 0,0 0-30 0 0,2-1 63 0 0,1 1 0 0 0,0-1 0 0 0,-1 0 0 0 0,1 0 0 0 0,-1-1 0 0 0,0 1 0 0 0,1-1 0 0 0,-1 0 0 0 0,3-1-63 0 0,38-25 32 0 0,-28 17-177 0 0,7-4-67 0 0,1 2 0 0 0,22-9 212 0 0,-46 22-11 0 0,1-1 0 0 0,-1 1 0 0 0,0-1 0 0 0,0 1 0 0 0,1 0 0 0 0,-1 0 0 0 0,0-1 0 0 0,1 1 0 0 0,-1 0 0 0 0,0 0 0 0 0,1 0 0 0 0,-1 0 1 0 0,0 0-1 0 0,1 1 0 0 0,-1-1 0 0 0,0 0 0 0 0,1 1 0 0 0,-1-1 0 0 0,0 1 0 0 0,0-1 0 0 0,1 1 0 0 0,-1 0 0 0 0,0-1 0 0 0,0 1 0 0 0,0 0 0 0 0,0 0 0 0 0,0 0 0 0 0,0 0 0 0 0,0 0 11 0 0,0 15-204 0 0,5 22 384 0 0,-6-37-116 0 0,0-1 16 0 0,4 4 346 0 0,-4-3-403 0 0,0-1 1 0 0,0 0-1 0 0,0 0 0 0 0,0 0 1 0 0,0 0-1 0 0,0 0 0 0 0,0 0 0 0 0,0 1 1 0 0,0-1-1 0 0,0 0 0 0 0,0 0 0 0 0,0 0 1 0 0,0 0-1 0 0,0 0 0 0 0,1 0 0 0 0,-1 0 1 0 0,0 1-1 0 0,0-1 0 0 0,0 0 1 0 0,0 0-1 0 0,0 0 0 0 0,0 0 0 0 0,0 0 1 0 0,0 0-1 0 0,0 0 0 0 0,1 0 0 0 0,-1 0 1 0 0,0 0-1 0 0,0 0 0 0 0,0 0 0 0 0,0 0 1 0 0,0 0-1 0 0,0 1 0 0 0,0-1 1 0 0,1 0-1 0 0,-1 0 0 0 0,0 0 0 0 0,0 0 1 0 0,0 0-1 0 0,0 0 0 0 0,0 0 0 0 0,0 0 1 0 0,1-1-1 0 0,-1 1 0 0 0,0 0 0 0 0,0 0 1 0 0,0 0-1 0 0,0 0 0 0 0,0 0 1 0 0,0 0-1 0 0,1 0 0 0 0,-1 0 0 0 0,0 0 1 0 0,0 0-1 0 0,0 0 0 0 0,0 0 0 0 0,0 0-23 0 0,1-1 350 0 0,0 0-45 0 0,2-2-232 0 0,0-1 0 0 0,-1 1 1 0 0,1 0-1 0 0,-1-1 0 0 0,0 0 0 0 0,0 1 0 0 0,0-1 0 0 0,-1 0 0 0 0,1 0 1 0 0,-1 0-1 0 0,0 0 0 0 0,0 0 0 0 0,-1 0 0 0 0,1 0 0 0 0,-1-1 1 0 0,0-2-74 0 0,1-13 90 0 0,-2 0-1 0 0,-3-20-89 0 0,3 29 91 0 0,-2-26 53 0 0,1 11-210 0 0,-1-1-1 0 0,-5-16 67 0 0,7 37-492 0 0,-2-3 581 0 0,-2 4-6420 0 0,4 5 191 0 0</inkml:trace>
  <inkml:trace contextRef="#ctx0" brushRef="#br1" timeOffset="39820.522">4415 4241 10944 0 0,'0'0'248'0'0,"13"6"600"0"0,2 4-812 0 0,-9-6 381 0 0,1 0 0 0 0,-2 0 0 0 0,1 1 0 0 0,0 0 0 0 0,3 4-417 0 0,12 12 1426 0 0,-15-15-1146 0 0,0 0 0 0 0,-1 0 0 0 0,1 1 0 0 0,-1 0 0 0 0,1 2-280 0 0,15 24 690 0 0,-10-16-194 0 0,-1 0 0 0 0,0 1 0 0 0,4 11-496 0 0,-12-23 105 0 0,0 0 1 0 0,0 0-1 0 0,0 0 0 0 0,-1 0 0 0 0,0 0 1 0 0,-1 0-1 0 0,1 0 0 0 0,-1 0 1 0 0,0 0-1 0 0,0 0 0 0 0,-1 0 1 0 0,0 0-1 0 0,0 0 0 0 0,0 0-105 0 0,-3 5 95 0 0,0 0-1 0 0,0 0 1 0 0,0-1-1 0 0,-2 0 1 0 0,1 0-1 0 0,-1 0 1 0 0,-1-1-1 0 0,1 0 1 0 0,-2 0-1 0 0,1-1 1 0 0,-1 0-1 0 0,-1 0 1 0 0,1 0-1 0 0,-1-1 1 0 0,-7 4-95 0 0,2-2-324 0 0,0-1 1 0 0,-1 0-1 0 0,0-1 0 0 0,-1 0 1 0 0,1-1-1 0 0,-11 1 324 0 0,2-1-7251 0 0</inkml:trace>
  <inkml:trace contextRef="#ctx0" brushRef="#br1" timeOffset="110488.881">4983 4515 7112 0 0,'0'0'157'0'0,"0"0"23"0"0,0 0 13 0 0,0 0 65 0 0,0 0 220 0 0,0 0 98 0 0,0 0 22 0 0,0 0-20 0 0,0 0-88 0 0,0 0-40 0 0,0 0-8 0 0,-1 0-360 0 0,1 1 1 0 0,0-1 0 0 0,0 0 0 0 0,0 0 0 0 0,0 0 0 0 0,0 0 0 0 0,0 0-1 0 0,0 0 1 0 0,0 0 0 0 0,0 1 0 0 0,0-1 0 0 0,0 0 0 0 0,0 0-1 0 0,-1 0 1 0 0,1 0 0 0 0,0 0 0 0 0,0 1 0 0 0,0-1 0 0 0,0 0-1 0 0,0 0 1 0 0,0 0 0 0 0,0 0 0 0 0,0 0 0 0 0,1 1 0 0 0,-1-1 0 0 0,0 0-1 0 0,0 0 1 0 0,0 0 0 0 0,0 0 0 0 0,0 0 0 0 0,0 1 0 0 0,0-1-1 0 0,0 0 1 0 0,0 0 0 0 0,0 0 0 0 0,0 0 0 0 0,0 0 0 0 0,1 0-1 0 0,-1 0 1 0 0,0 1 0 0 0,0-1 0 0 0,0 0 0 0 0,0 0 0 0 0,0 0 0 0 0,1 0-83 0 0,9 4 209 0 0,1-1 1 0 0,-1 1 0 0 0,1-2-1 0 0,0 0 1 0 0,0 0 0 0 0,1-1 0 0 0,-1 0-1 0 0,0-1 1 0 0,0 0 0 0 0,8-2-210 0 0,37 2 588 0 0,15-5-503 0 0,38-4 152 0 0,-86 7-1301 0 0,22 1 1064 0 0,-39 1-780 0 0,-5 0-3275 0 0,-1 0-1261 0 0</inkml:trace>
  <inkml:trace contextRef="#ctx0" brushRef="#br1" timeOffset="111093.924">4983 4672 5440 0 0,'0'6'568'0'0,"0"-2"-491"0"0,0-3 320 0 0,0-1 123 0 0,0 0 22 0 0,-2 1-206 0 0,1 1 1 0 0,0-1-1 0 0,0 1 1 0 0,-1-1-1 0 0,1 0 1 0 0,-1 0-1 0 0,1 0 1 0 0,-1 0-1 0 0,0 0 1 0 0,0 0-337 0 0,-7 6 675 0 0,8-6-604 0 0,0-1 0 0 0,0 1 0 0 0,-1 0 0 0 0,1 0 1 0 0,0-1-1 0 0,-1 1 0 0 0,1-1 0 0 0,-1 1 0 0 0,1-1 1 0 0,-1 0-1 0 0,1 1-71 0 0,-1-1 70 0 0,1 0 0 0 0,-1 0 0 0 0,0 1-1 0 0,1-1 1 0 0,-1 1 0 0 0,1 0 0 0 0,0-1 0 0 0,-1 1 0 0 0,1 0 0 0 0,0 0 0 0 0,-1 0-70 0 0,-8 2 379 0 0,3-1 1091 0 0,12 0-799 0 0,15 0-226 0 0,0-1 1 0 0,0-1-1 0 0,14-2-445 0 0,19-1 711 0 0,82-2 41 0 0,-104 6-618 0 0,-16-1-83 0 0,-1 1 0 0 0,14-3-51 0 0,-20 2-127 0 0,-1-1 0 0 0,1 1-1 0 0,-1 1 1 0 0,1 0 0 0 0,-1 0-1 0 0,0 0 1 0 0,1 1 0 0 0,-1 0-1 0 0,0 0 1 0 0,1 2 127 0 0,-2-4-4254 0 0,-5 0-1406 0 0</inkml:trace>
  <inkml:trace contextRef="#ctx0" brushRef="#br1" timeOffset="111434.158">5901 4320 11488 0 0,'0'0'264'0'0,"0"0"34"0"0,0 0 20 0 0,0 0-41 0 0,0 0-154 0 0,0 0 23 0 0,0 0 29 0 0,1 1 8 0 0,1 6 31 0 0,0-1 0 0 0,-1 0 0 0 0,0 1 1 0 0,0-1-1 0 0,0 1 0 0 0,-1 0 0 0 0,0-1 1 0 0,0 6-215 0 0,-2 11 1268 0 0,-5 20-1268 0 0,-5 33 1051 0 0,2 0 0 0 0,4 0 0 0 0,3 1-1051 0 0,4-55 285 0 0,1 0-1 0 0,3 15-284 0 0,-3-29 33 0 0,9 22 72 0 0,-10-29-184 0 0,-1-1-543 0 0,1 0-245 0 0,4 0-48 0 0</inkml:trace>
  <inkml:trace contextRef="#ctx0" brushRef="#br1" timeOffset="111705.113">6169 4543 13072 0 0,'0'0'297'0'0,"0"0"39"0"0,13 9 451 0 0,-1-4-490 0 0,0 0 0 0 0,0-1 1 0 0,1 0-1 0 0,0-1 1 0 0,-1 0-1 0 0,1-1 1 0 0,1 0-298 0 0,10 0 811 0 0,-1-2 0 0 0,0 0 0 0 0,14-2-811 0 0,15-2 321 0 0,34-3-130 0 0,-29-3-799 0 0,-34 6-4607 0 0,-12 0-673 0 0</inkml:trace>
  <inkml:trace contextRef="#ctx0" brushRef="#br1" timeOffset="112034.973">6412 4330 11224 0 0,'0'0'330'0'0,"0"0"-7"0"0,-1 0-206 0 0,-1-3-41 0 0,1 2 247 0 0,1 1 102 0 0,-1 1-286 0 0,0 0 0 0 0,0 0 1 0 0,-1 1-1 0 0,1-1 0 0 0,0 1 0 0 0,0-1 0 0 0,0 0 0 0 0,0 1 0 0 0,1 0 0 0 0,-1-1 0 0 0,0 1 1 0 0,1 0-140 0 0,-44 129 3796 0 0,29-76-3201 0 0,2 0 0 0 0,-4 39-595 0 0,14-68 29 0 0,1 0-1 0 0,1 4-28 0 0,2-19 31 0 0,-1-1-1 0 0,1 1 1 0 0,1-1 0 0 0,0 1 0 0 0,0-1-1 0 0,3 6-30 0 0,4-1-743 0 0,-3-6-3785 0 0,-2 0-1676 0 0</inkml:trace>
  <inkml:trace contextRef="#ctx0" brushRef="#br1" timeOffset="115958.315">7516 3970 9472 0 0,'9'-11'1006'0'0,"-9"10"-624"0"0,0 1 39 0 0,0 0 10 0 0,0 0-31 0 0,0 0-135 0 0,-1 1-215 0 0,0 0-1 0 0,0-1 1 0 0,0 1 0 0 0,0 0 0 0 0,0 0 0 0 0,0 0-1 0 0,0 0 1 0 0,0 0 0 0 0,1 0 0 0 0,-1 0-1 0 0,0 0 1 0 0,0 0-50 0 0,-3 5 286 0 0,-22 23 779 0 0,10-10-606 0 0,0-1-1 0 0,-2-1 1 0 0,0-1 0 0 0,-17 12-459 0 0,16-15 146 0 0,3-1 35 0 0,-1-1-1 0 0,-16 8-180 0 0,20-13 41 0 0,1 0 22 0 0,-1 0 0 0 0,0-1 1 0 0,-6 2-64 0 0,13-6 14 0 0,1 0 1 0 0,0 0 0 0 0,0 0-1 0 0,0-1 1 0 0,-1 0 0 0 0,1 0 0 0 0,0 0-1 0 0,-1 0 1 0 0,1-1 0 0 0,0 0-1 0 0,-2-1-14 0 0,2 1 20 0 0,1 0-1 0 0,-1-1 0 0 0,0 0 0 0 0,0 0 0 0 0,1 0 0 0 0,-1 0 0 0 0,1-1 0 0 0,0 1 0 0 0,0-1 0 0 0,0-1-19 0 0,2 3 3 0 0,1-1 0 0 0,0 1 0 0 0,-1-1-1 0 0,1 1 1 0 0,0-1 0 0 0,0 1 0 0 0,0-1 0 0 0,0 0 0 0 0,1 0 0 0 0,-1 0 0 0 0,0 1-1 0 0,1-1 1 0 0,-1 0 0 0 0,1 0 0 0 0,0 0 0 0 0,0 0 0 0 0,-1 0 0 0 0,1 0 0 0 0,0 0-1 0 0,1 0 1 0 0,-1 0 0 0 0,0 0 0 0 0,1 1 0 0 0,-1-1 0 0 0,1 0 0 0 0,-1 0-1 0 0,1-1-2 0 0,2-2 1 0 0,-1 1-1 0 0,1-1 0 0 0,-1 0 0 0 0,1 1 0 0 0,1 0 0 0 0,-1 0 0 0 0,1 0 0 0 0,-1 0 0 0 0,2-1 0 0 0,10-11-54 0 0,-12 12 52 0 0,1 1 0 0 0,-1-1 0 0 0,1 1 0 0 0,0 0 0 0 0,0 0 1 0 0,0 0-1 0 0,0 0 0 0 0,0 1 0 0 0,1-1 0 0 0,-1 1 0 0 0,4 0 2 0 0,-2-2-33 0 0,-4 3 17 0 0,-1-1 1 0 0,1 1 0 0 0,0 0 0 0 0,-1 0 0 0 0,1 1 0 0 0,0-1-1 0 0,0 0 1 0 0,0 0 0 0 0,0 1 0 0 0,0 0 0 0 0,0-1 0 0 0,0 1 0 0 0,0 0-1 0 0,1 0 16 0 0,3 0 11 0 0,-5 0-9 0 0,0 0-1 0 0,-1 0 1 0 0,1 0 0 0 0,-1 0-1 0 0,1 0 1 0 0,0 0-1 0 0,-1 0 1 0 0,1 0 0 0 0,-1 0-1 0 0,1 0 1 0 0,-1 1-1 0 0,1-1 1 0 0,-1 0 0 0 0,1 0-1 0 0,-1 1 1 0 0,1-1-1 0 0,-1 0 1 0 0,1 1 0 0 0,-1-1-1 0 0,1 0 1 0 0,-1 1 0 0 0,1-1-1 0 0,-1 1 1 0 0,0-1-1 0 0,1 1 1 0 0,-1-1 0 0 0,0 1-1 0 0,1-1 1 0 0,-1 1-1 0 0,0-1 1 0 0,0 1-2 0 0,1 0 3 0 0,11 10-27 0 0,-10-9 83 0 0,0-1 0 0 0,0 1 0 0 0,-1 0 0 0 0,1-1 0 0 0,0 1 0 0 0,-1 0 0 0 0,1 0 0 0 0,-1 0 0 0 0,0 0 0 0 0,1 0-1 0 0,-1 2-58 0 0,6 9 124 0 0,-1 0-1 0 0,2 0 0 0 0,0 0 0 0 0,0-1 0 0 0,10 10-123 0 0,-9-10 100 0 0,0-2 59 0 0,-1 0 0 0 0,-1 1-1 0 0,2 4-158 0 0,-6-10 35 0 0,-2-3 5 0 0,0 0 0 0 0,0 0 1 0 0,0 0-1 0 0,0 0 0 0 0,0 0 0 0 0,0 0 0 0 0,-1 1 0 0 0,1 0-40 0 0,12 46 923 0 0,-8-5-506 0 0,-5-40-382 0 0,1 1-1 0 0,-1-1 1 0 0,1 0-1 0 0,0 1 1 0 0,0-1-1 0 0,1 0 1 0 0,-1 0-1 0 0,2 3-34 0 0,-2-6 8 0 0,-1 0-1 0 0,1 0 1 0 0,0 0-1 0 0,-1 0 1 0 0,1 0-1 0 0,0 0 1 0 0,0 0-1 0 0,0 0 0 0 0,0-1 1 0 0,0 1-1 0 0,0 0 1 0 0,0 0-1 0 0,0-1 1 0 0,0 1-1 0 0,1-1 1 0 0,-1 1-1 0 0,0-1 1 0 0,0 1-1 0 0,0-1 1 0 0,1 0-1 0 0,-1 1 0 0 0,0-1 1 0 0,0 0-1 0 0,1 0 1 0 0,-1 0-1 0 0,0 0 1 0 0,1 0-8 0 0,-1 0-138 0 0,-1 0-43 0 0,0 0-895 0 0,0 0-3721 0 0,0 0-1600 0 0</inkml:trace>
  <inkml:trace contextRef="#ctx0" brushRef="#br1" timeOffset="131652.318">8456 3797 5848 0 0,'0'0'168'0'0,"8"-10"1912"0"0,-5 8-1730 0 0,-2 2-209 0 0,0-1 0 0 0,0 0 0 0 0,0 0 0 0 0,-1 1 0 0 0,1-1 0 0 0,0 0 0 0 0,0 0-1 0 0,0 0 1 0 0,-1 0 0 0 0,1 0 0 0 0,-1 0 0 0 0,1 0 0 0 0,-1 0 0 0 0,1 0 0 0 0,-1-1 0 0 0,1 1 0 0 0,-1 0 0 0 0,0 0 0 0 0,0 0 0 0 0,1 0 0 0 0,-1-1 0 0 0,0 1-1 0 0,0 0 1 0 0,0 0 0 0 0,-1 0 0 0 0,1-1-141 0 0,0 1 51 0 0,-1 0-1 0 0,1 0 1 0 0,-1 0-1 0 0,1 0 0 0 0,-1 0 1 0 0,0 0-1 0 0,1 0 1 0 0,-1 0-1 0 0,0 0 0 0 0,0 1 1 0 0,0-1-1 0 0,0 0 1 0 0,0 1-1 0 0,0-1 0 0 0,1 0 1 0 0,-1 1-1 0 0,-1-1 1 0 0,1 1-1 0 0,0 0 1 0 0,0-1-1 0 0,0 1 0 0 0,0 0 1 0 0,0 0-1 0 0,0-1 1 0 0,0 1-1 0 0,-1 0-50 0 0,-8-2 47 0 0,4 1-29 0 0,1 1 0 0 0,0 0 0 0 0,0 1 0 0 0,0-1 0 0 0,-1 1 0 0 0,1 0 0 0 0,0 0 1 0 0,0 1-1 0 0,0-1 0 0 0,0 1 0 0 0,-3 2-18 0 0,-12 3 15 0 0,9-3 96 0 0,0 0 0 0 0,0 1 0 0 0,0 0 0 0 0,1 1 0 0 0,0 0 0 0 0,0 0 0 0 0,0 1 0 0 0,0 1-111 0 0,-14 13 507 0 0,2 1 0 0 0,-9 10-507 0 0,28-28 62 0 0,1-1 0 0 0,-1 0-1 0 0,1 1 1 0 0,0 0 0 0 0,0-1 0 0 0,0 1 0 0 0,0 0 0 0 0,1 0 0 0 0,-1 0 0 0 0,1 0 0 0 0,0 2-62 0 0,0-4 39 0 0,1 1-1 0 0,0-1 0 0 0,-1 0 0 0 0,1 0 0 0 0,0 0 0 0 0,0 0 0 0 0,1 1 1 0 0,-1-1-1 0 0,0 0 0 0 0,1 0 0 0 0,-1 0 0 0 0,1 0 0 0 0,0 0 1 0 0,0 0-1 0 0,0 0 0 0 0,0 0 0 0 0,0 0 0 0 0,0 0 0 0 0,0 0 1 0 0,1-1-1 0 0,-1 1 0 0 0,2 1-38 0 0,2 1 140 0 0,0 0 0 0 0,0 0-1 0 0,1 0 1 0 0,0-1 0 0 0,-1 0 0 0 0,1 0 0 0 0,0-1 0 0 0,1 0-1 0 0,-1 0 1 0 0,0 0 0 0 0,1-1 0 0 0,-1 1 0 0 0,4-1-140 0 0,5 0 170 0 0,-1-1 0 0 0,0 0 1 0 0,1-1-1 0 0,-1-1 0 0 0,10-2-170 0 0,4 1 147 0 0,11-3 25 0 0,-38 6-169 0 0,18-6 36 0 0,0 2 0 0 0,1 0 1 0 0,0 1-1 0 0,0 2-39 0 0,-18 0-10 0 0,0 1 0 0 0,0 0 0 0 0,0 0 0 0 0,0-1 1 0 0,0 0-1 0 0,0 1 0 0 0,-1-1 0 0 0,1 0 0 0 0,0 0 10 0 0,13-3-122 0 0,3 2-2455 0 0,-12 2-3768 0 0</inkml:trace>
  <inkml:trace contextRef="#ctx0" brushRef="#br1" timeOffset="132139.658">7890 4252 6992 0 0,'0'0'157'0'0,"0"0"23"0"0,0 0 12 0 0,0 0 29 0 0,0 0 97 0 0,0 0 39 0 0,8 6 2251 0 0,-1-4-2161 0 0,0 0 1 0 0,1-1-1 0 0,-1 0 1 0 0,1-1-1 0 0,-1 0 1 0 0,6 0-448 0 0,-9 0 130 0 0,85 2 1066 0 0,-23-1-622 0 0,0-2 0 0 0,7-4-574 0 0,84-9 1031 0 0,-123 13-773 0 0,-1 1 0 0 0,12 2-258 0 0,22 0 82 0 0,109 3 56 0 0,-133-5-2713 0 0,-35 0-3033 0 0</inkml:trace>
  <inkml:trace contextRef="#ctx0" brushRef="#br1" timeOffset="132669.973">7899 4549 11072 0 0,'0'0'324'0'0,"0"0"-3"0"0,0-1-315 0 0,0 0-1 0 0,1 0 1 0 0,-1 0 0 0 0,0 0-1 0 0,0 0 1 0 0,0 1-1 0 0,1-1 1 0 0,-1 0 0 0 0,0 0-1 0 0,1 0 1 0 0,-1 1 0 0 0,1-1-1 0 0,-1 0 1 0 0,1 1 0 0 0,-1-1-1 0 0,1 0 1 0 0,-1 1-1 0 0,1-1 1 0 0,0 0 0 0 0,-1 1-1 0 0,1-1 1 0 0,0 1 0 0 0,0-1-1 0 0,-1 1 1 0 0,1 0-6 0 0,22-8 123 0 0,-14 6 112 0 0,-3 0-34 0 0,1 0 0 0 0,-1 1 1 0 0,0 0-1 0 0,1 0 1 0 0,-1 0-1 0 0,0 1 0 0 0,1 0 1 0 0,-1 0-1 0 0,5 1-201 0 0,-8-1 55 0 0,0 1 0 0 0,0-1-1 0 0,0 1 1 0 0,0 0-1 0 0,-1 0 1 0 0,1 0 0 0 0,0 0-1 0 0,0 0 1 0 0,-1 0 0 0 0,1 1-1 0 0,0 0 1 0 0,-1-1-1 0 0,0 1 1 0 0,1 0 0 0 0,-1 0-1 0 0,0 0 1 0 0,0 1 0 0 0,0-1-1 0 0,0 0 1 0 0,-1 1 0 0 0,2 1-55 0 0,-3-3 12 0 0,1 1 1 0 0,-1-1-1 0 0,0 1 1 0 0,0-1-1 0 0,0 1 1 0 0,0 0 0 0 0,0-1-1 0 0,0 1 1 0 0,0-1-1 0 0,0 1 1 0 0,0-1-1 0 0,-1 1 1 0 0,1-1 0 0 0,-1 1-1 0 0,1-1 1 0 0,-1 1-1 0 0,0-1 1 0 0,1 1-1 0 0,-1-1 1 0 0,0 0 0 0 0,0 1-1 0 0,0-1 1 0 0,0 0-13 0 0,-4 5 58 0 0,1-1 0 0 0,-1 0 1 0 0,1 0-1 0 0,-3 0-58 0 0,-12 12 114 0 0,0-1-1 0 0,-2-1 0 0 0,1-1 1 0 0,-24 12-114 0 0,35-22 20 0 0,-31 18 23 0 0,37-21 0 0 0,0 1 1 0 0,0 0 0 0 0,1 0-1 0 0,-1 0 1 0 0,1 1 0 0 0,0-1 0 0 0,-1 0-1 0 0,1 1 1 0 0,0-1 0 0 0,0 1-1 0 0,-1 2-43 0 0,3-2 118 0 0,0-3-5 0 0,0 0 150 0 0,15 6 706 0 0,-5-4-855 0 0,0-1 0 0 0,1 0 1 0 0,-1-1-1 0 0,0 0 0 0 0,1 0 0 0 0,-1-1 0 0 0,9-2-114 0 0,30-1 74 0 0,23 0 34 0 0,-27-6-980 0 0,-33 7-1212 0 0,-7 1 1573 0 0,8-1-1017 0 0</inkml:trace>
  <inkml:trace contextRef="#ctx0" brushRef="#br1" timeOffset="132981.813">8242 4585 10680 0 0,'0'0'241'0'0,"0"0"38"0"0,0 0 11 0 0,1 0-28 0 0,2-2-169 0 0,0-1 20 0 0,-3 2 421 0 0,0 1 184 0 0,0 0 33 0 0,0 0-35 0 0,0 0-179 0 0,3 2-334 0 0,-1 1 1 0 0,0-1-1 0 0,1 1 0 0 0,-1-1 0 0 0,-1 1 0 0 0,1 0 1 0 0,0-1-1 0 0,-1 1 0 0 0,1 0 0 0 0,-1 0 0 0 0,0 0 1 0 0,0 0-1 0 0,0 1 0 0 0,0-1 0 0 0,-1 0-203 0 0,1 2 149 0 0,1 1 3 0 0,-1 0 0 0 0,-1 0 1 0 0,1 0-1 0 0,-1 0 0 0 0,0 0 0 0 0,0 0 1 0 0,-1 3-153 0 0,-12 81 730 0 0,12-84-1082 0 0,0 6 845 0 0,0 4-6431 0 0,1-16-256 0 0</inkml:trace>
  <inkml:trace contextRef="#ctx0" brushRef="#br1" timeOffset="133203.671">8349 4561 11952 0 0,'0'0'266'0'0,"0"0"44"0"0,0 0 14 0 0,1 16 80 0 0,0-10-187 0 0,-1 0 0 0 0,1 0 1 0 0,-1 0-1 0 0,-1 0 0 0 0,1 0 1 0 0,-2 3-218 0 0,0 19 884 0 0,1-11-148 0 0,-1-1 0 0 0,-1 1 0 0 0,0-1 0 0 0,-2 4-736 0 0,-3 16 505 0 0,3-14-303 0 0,3-14-16 0 0,0 0 0 0 0,0 0 0 0 0,1 0 0 0 0,0 3-186 0 0,1-11 131 0 0,0 0-192 0 0,0 0-89 0 0,0 0-858 0 0,0 0-3562 0 0,0 0-1531 0 0</inkml:trace>
  <inkml:trace contextRef="#ctx0" brushRef="#br1" timeOffset="133491.47">8218 4551 13072 0 0,'0'0'297'0'0,"0"0"39"0"0,0 0 19 0 0,0 0-34 0 0,2 0-210 0 0,5-2 228 0 0,1 0 1 0 0,0 1 0 0 0,0 0 0 0 0,0 0 0 0 0,0 1-1 0 0,0 0 1 0 0,0 1 0 0 0,5 0-340 0 0,-5 0 98 0 0,1 0 0 0 0,0 0-1 0 0,7-1-97 0 0,12 0 223 0 0,-13 2-1316 0 0,1-2-4828 0 0</inkml:trace>
  <inkml:trace contextRef="#ctx0" brushRef="#br1" timeOffset="133791.2">8523 4529 10720 0 0,'0'0'314'0'0,"10"-7"116"0"0,-5 4-346 0 0,-5 2-39 0 0,1 1 1 0 0,-1 0-1 0 0,1 0 0 0 0,-1-1 1 0 0,1 1-1 0 0,-1 0 1 0 0,1 0-1 0 0,-1 0 1 0 0,1 0-1 0 0,0-1 0 0 0,-1 1 1 0 0,1 0-1 0 0,-1 0 1 0 0,1 0-1 0 0,-1 0 1 0 0,1 1-1 0 0,0-1 1 0 0,-1 0-46 0 0,3 0 190 0 0,4-2 246 0 0,-3 1-203 0 0,1 0-1 0 0,-1 0 1 0 0,0 0-1 0 0,1 0 1 0 0,-1 1-1 0 0,1 0 1 0 0,-1-1-1 0 0,1 2 1 0 0,-1-1-1 0 0,1 0 1 0 0,-1 1-1 0 0,1 0 1 0 0,-1 0-1 0 0,0 0 0 0 0,5 2-232 0 0,-5 0 83 0 0,0-1-1 0 0,0 0 1 0 0,0 1-1 0 0,-1 0 0 0 0,1 0 1 0 0,-1 0-1 0 0,1 0 0 0 0,-1 0 1 0 0,0 1-1 0 0,0-1 0 0 0,-1 1 1 0 0,1 0-1 0 0,-1 0 0 0 0,0 0 1 0 0,0 0-1 0 0,0 1 1 0 0,0-1-1 0 0,-1 0 0 0 0,1 1 1 0 0,-1-1-1 0 0,-1 1 0 0 0,1-1 1 0 0,0 1-1 0 0,-1 0 0 0 0,0-1 1 0 0,0 3-83 0 0,-1 8 17 0 0,-1 0 0 0 0,0 0 1 0 0,-1 0-1 0 0,-1-1 0 0 0,0 1 1 0 0,-1-1-1 0 0,0 0 0 0 0,-3 4-17 0 0,1-9-1 0 0,6-9 6 0 0,0 1 0 0 0,0 0 0 0 0,1 0 0 0 0,-1 0 0 0 0,0-1 0 0 0,1 1 0 0 0,-1 0-1 0 0,1 0 1 0 0,-1 0 0 0 0,1 0 0 0 0,-1 0 0 0 0,1 0 0 0 0,-1 1 0 0 0,1-1 0 0 0,0 0 0 0 0,0 0 0 0 0,0 0 0 0 0,0 0 0 0 0,0 0 0 0 0,0 1-5 0 0,12-7 157 0 0,-4 1-18 0 0,1-2 0 0 0,-1 1 0 0 0,-1-1 1 0 0,1 0-1 0 0,-1-1 0 0 0,5-5-139 0 0,10-9 249 0 0,-6 5-106 0 0,-2 0 1 0 0,0-1-1 0 0,-1-1 0 0 0,0 0 1 0 0,4-11-144 0 0,3-2 296 0 0,-17 27-265 0 0,9-14 587 0 0,9-20-618 0 0,-18 33 31 0 0,-1-1 0 0 0,0 0 0 0 0,0 0 0 0 0,0 0 0 0 0,0 0 0 0 0,-1 0 0 0 0,0 0 0 0 0,-1 0 0 0 0,1-2-31 0 0,-1 5-225 0 0,0 0 0 0 0,-1 1-1 0 0,1-1 1 0 0,-1 0 0 0 0,0 1-1 0 0,0-1 1 0 0,0 0 0 0 0,0 1-1 0 0,0-1 226 0 0,-3 0-7195 0 0</inkml:trace>
  <inkml:trace contextRef="#ctx0" brushRef="#br1" timeOffset="138572.3">6824 4537 5488 0 0,'0'0'158'0'0,"0"0"53"0"0,14-5 1220 0 0,19 0 52 0 0,-25 3-954 0 0,0 0-1 0 0,0 1 0 0 0,6 0-528 0 0,11 1 576 0 0,0 1 242 0 0,0-2 0 0 0,10-2-818 0 0,37-2 976 0 0,94 1 341 0 0,-149 5-1312 0 0,23-3 189 0 0,18-4-194 0 0,-34 3 66 0 0,84-11 984 0 0,-71 10-1050 0 0,-34 3 0 0 0,13 0 0 0 0,31 1-315 0 0,-44 2-628 0 0,-2-1 449 0 0</inkml:trace>
  <inkml:trace contextRef="#ctx0" brushRef="#br1" timeOffset="139740.023">6556 4837 5904 0 0,'0'0'132'0'0,"0"0"17"0"0,0 0 11 0 0,7-3 40 0 0,4-3 339 0 0,2 1 0 0 0,-1 1 0 0 0,0 0 0 0 0,1 0 0 0 0,8 0-539 0 0,-15 3 206 0 0,0 0 1 0 0,-1 1-1 0 0,1 0 1 0 0,0 0-1 0 0,0 1 1 0 0,0-1 0 0 0,0 1-1 0 0,0 1 1 0 0,-1-1-1 0 0,1 1 1 0 0,-1 0-1 0 0,4 1-206 0 0,-8-2 48 0 0,1-1 0 0 0,-1 1 0 0 0,1-1 0 0 0,-1 1 0 0 0,1 0 1 0 0,-1 0-1 0 0,0 0 0 0 0,1 0 0 0 0,-1 0 0 0 0,0 0 0 0 0,0 0 0 0 0,1 0 0 0 0,-1 1 0 0 0,0-1 0 0 0,0 0 0 0 0,-1 1 0 0 0,1-1 0 0 0,0 1 0 0 0,0-1 0 0 0,-1 1 0 0 0,1-1 0 0 0,-1 1 0 0 0,1-1 0 0 0,-1 1 0 0 0,1 0 0 0 0,-1-1 0 0 0,0 1 0 0 0,0-1 0 0 0,0 1 0 0 0,0 0 0 0 0,0-1 0 0 0,0 1 0 0 0,-1 0 0 0 0,1-1 1 0 0,0 1-1 0 0,-1-1 0 0 0,0 2-48 0 0,-1 2 61 0 0,-1 0 1 0 0,0 0-1 0 0,0-1 1 0 0,0 1 0 0 0,0-1-1 0 0,-1 0 1 0 0,0 1 0 0 0,1-2-1 0 0,-2 1 1 0 0,0 0-62 0 0,-10 8 309 0 0,-1-1 0 0 0,-6 2-309 0 0,-21 15 306 0 0,25-13 45 0 0,12-9-192 0 0,0-1-1 0 0,-1 0 1 0 0,1-1 0 0 0,-3 1-159 0 0,7-3 90 0 0,0 2-1 0 0,2-4-76 0 0,-1 0 0 0 0,1 1 0 0 0,0-1 1 0 0,0 0-1 0 0,0 0 0 0 0,0 1 0 0 0,0-1 0 0 0,0 0 1 0 0,0 0-1 0 0,0 1 0 0 0,0-1 0 0 0,0 0 0 0 0,0 0 1 0 0,0 0-1 0 0,0 1 0 0 0,0-1 0 0 0,0 0 1 0 0,0 0-1 0 0,0 1 0 0 0,0-1 0 0 0,0 0 0 0 0,0 0 1 0 0,0 1-1 0 0,0-1 0 0 0,0 0 0 0 0,1 0 0 0 0,-1 0 1 0 0,0 1-1 0 0,0-1 0 0 0,0 0 0 0 0,0 0 0 0 0,1 0 1 0 0,-1 0-1 0 0,0 1 0 0 0,0-1 0 0 0,0 0 0 0 0,1 0 1 0 0,-1 0-1 0 0,0 0 0 0 0,0 0-13 0 0,15 5 200 0 0,17-3-82 0 0,-9-3-259 0 0,0 0 0 0 0,0-2-1 0 0,-1-1 1 0 0,1 0 0 0 0,18-8 141 0 0,-32 9-573 0 0</inkml:trace>
  <inkml:trace contextRef="#ctx0" brushRef="#br1" timeOffset="140051.968">6921 4865 9072 0 0,'0'0'266'0'0,"0"0"1"0"0,-3 15 285 0 0,3-10-140 0 0,-1 1 0 0 0,0 0-1 0 0,0-1 1 0 0,0 1 0 0 0,0-1 0 0 0,-1 0 0 0 0,0 1-1 0 0,-1 0-411 0 0,-23 43 2196 0 0,1-1-1154 0 0,13-27-900 0 0,9-18-124 0 0,1 1-1 0 0,0-1 0 0 0,0 1 0 0 0,0-1 0 0 0,1 1 0 0 0,-1 0 0 0 0,0 1-17 0 0,2-1-29 0 0,0-3-132 0 0,0-1-93 0 0,0 0-1068 0 0,0 0-4159 0 0</inkml:trace>
  <inkml:trace contextRef="#ctx0" brushRef="#br1" timeOffset="140272.308">7054 4868 11376 0 0,'0'0'256'0'0,"0"0"34"0"0,0 0 21 0 0,-4 6 61 0 0,-15 29 41 0 0,15-29-75 0 0,0-1 0 0 0,0 1 0 0 0,1 0-1 0 0,0 0 1 0 0,-1 5-338 0 0,-12 19 981 0 0,-9 16 66 0 0,18-34-954 0 0,1 1 0 0 0,-2-1 0 0 0,1 0 0 0 0,-2-1-1 0 0,-7 10-92 0 0,15-21-184 0 0,1 0-1101 0 0,-2-3-4373 0 0</inkml:trace>
  <inkml:trace contextRef="#ctx0" brushRef="#br1" timeOffset="140592.476">6833 4868 11144 0 0,'0'0'248'0'0,"0"0"34"0"0,0 0 22 0 0,0 0-29 0 0,7-3-168 0 0,3 0 420 0 0,1 0 0 0 0,-1 1 1 0 0,1 0-1 0 0,-1 0 1 0 0,1 1-1 0 0,0 0 1 0 0,6 1-528 0 0,5 0 287 0 0,-13-1-227 0 0,-1 1 0 0 0,1 0 1 0 0,5 1-61 0 0,51 5-89 0 0,-38-7-4650 0 0,-17-1-289 0 0</inkml:trace>
  <inkml:trace contextRef="#ctx0" brushRef="#br1" timeOffset="140896.296">7217 4784 10392 0 0,'0'0'233'0'0,"0"0"39"0"0,0 0 15 0 0,-9 6 65 0 0,6-3-214 0 0,0 0 0 0 0,1 0 0 0 0,-1 0 1 0 0,1 0-1 0 0,0 1 0 0 0,0-1 0 0 0,0 1 1 0 0,0-1-1 0 0,1 1 0 0 0,0 0 0 0 0,-2 3-138 0 0,1 1 253 0 0,-13 27 2931 0 0,-17 31-3184 0 0,9-21 626 0 0,-9 25-298 0 0,29-66-317 0 0,3-3 42 0 0,0-1 17 0 0,0 0 22 0 0,0 0 10 0 0,1-1 2 0 0,9-11-419 0 0,0-1-1 0 0,-1 0 1 0 0,-1 0-1 0 0,0-1 1 0 0,0 0-1 0 0,4-14 316 0 0,23-55-2077 0 0,-28 66 1518 0 0,0 0 1 0 0,1 0-1 0 0,2 0 559 0 0,-5 12-67 0 0,5-7-41 0 0,-9 11 172 0 0,-1 1 55 0 0,0 0 17 0 0,0 0 7 0 0,1 1-90 0 0,0 0 0 0 0,0 0 0 0 0,-1 0 0 0 0,1 0 1 0 0,0 0-1 0 0,0 0 0 0 0,-1 1 0 0 0,1-1 1 0 0,0 0-1 0 0,-1 0 0 0 0,1 1-53 0 0,2 10 275 0 0,0 1 1 0 0,-1-1-1 0 0,0 0 1 0 0,-1 0-1 0 0,0 2-275 0 0,0 4 172 0 0,0-6-68 0 0,1-1 0 0 0,0 1 0 0 0,1-1 0 0 0,0 0 0 0 0,1 0 0 0 0,0 0 0 0 0,1 2-104 0 0,-2-7 346 0 0,-2-4-265 0 0,0-1 1 0 0,-1 0-1 0 0,1 1 0 0 0,-1-1 0 0 0,0 1 1 0 0,1-1-1 0 0,-1 0 0 0 0,0 1 1 0 0,0-1-1 0 0,0 1 0 0 0,0-1 0 0 0,0 1-81 0 0,-13 6 320 0 0,-2-2-330 0 0,0 0-1 0 0,0-1 0 0 0,0-1 0 0 0,-1 0 0 0 0,1-2 0 0 0,-5 1 11 0 0,-4 1 60 0 0,-7-1-2296 0 0,30-3-1473 0 0,1 0-1068 0 0</inkml:trace>
  <inkml:trace contextRef="#ctx0" brushRef="#br1" timeOffset="141402.253">7333 4764 6304 0 0,'0'0'141'0'0,"0"0"23"0"0,0 0 11 0 0,1 0-29 0 0,4-2-156 0 0,29-7 2140 0 0,-33 9-2064 0 0,0 0-1 0 0,0 0 1 0 0,0 0-1 0 0,0 0 1 0 0,0 0 0 0 0,0 0-1 0 0,0 0 1 0 0,0 0 0 0 0,1 1-1 0 0,-1-1 1 0 0,0 0 0 0 0,0 1-1 0 0,0-1 1 0 0,0 1 0 0 0,0-1-1 0 0,0 1 1 0 0,-1-1-1 0 0,1 1 1 0 0,0 0 0 0 0,0-1-1 0 0,0 1 1 0 0,0 0 0 0 0,0 0-66 0 0,2 3 121 0 0,0 0-1 0 0,0 1 1 0 0,-1-1 0 0 0,1 1 0 0 0,-1-1 0 0 0,0 1 0 0 0,0 0-1 0 0,-1 0 1 0 0,1 0 0 0 0,-1 0 0 0 0,0 0 0 0 0,0 4-121 0 0,-1 4 270 0 0,0 1 1 0 0,-1-1-1 0 0,0 0 1 0 0,-2 6-271 0 0,-2 3 437 0 0,3-16-355 0 0,1 0 1 0 0,0-1-1 0 0,0 1 1 0 0,0 0-1 0 0,1 0 1 0 0,-1 2-83 0 0,5 5 444 0 0,-2-6-162 0 0,-2-6-28 0 0,9 1 416 0 0,-8-2-650 0 0,-1 1 0 0 0,1-1 0 0 0,0 0 0 0 0,0 0 0 0 0,0 1 0 0 0,0-1 0 0 0,0 0 0 0 0,0 0 0 0 0,0 0 0 0 0,-1 0 0 0 0,1 0 0 0 0,0 0 0 0 0,0-1 0 0 0,1 1-20 0 0,6-2 57 0 0,-1-1 0 0 0,1 1 0 0 0,-1-2 0 0 0,0 1-1 0 0,0-1 1 0 0,0 0 0 0 0,0 0 0 0 0,0-1 0 0 0,-1 0 0 0 0,0 0-1 0 0,0-1 1 0 0,0 1 0 0 0,-1-1 0 0 0,0 0 0 0 0,0-1-1 0 0,4-6-56 0 0,3-7 163 0 0,-7 13-85 0 0,-1 0-1 0 0,1-1 0 0 0,-2 1 0 0 0,1-1 0 0 0,-1 0 0 0 0,2-8-77 0 0,4-19 287 0 0,-1 4-239 0 0,-1 1 1 0 0,2-28-49 0 0,-5-8-140 0 0,-4 66 4 0 0,0 0 0 0 0,-1-1 0 0 0,1 1 0 0 0,0-1 0 0 0,0 1 1 0 0,-1 0-1 0 0,1-1 0 0 0,0 1 0 0 0,0 0 0 0 0,-1 0 0 0 0,1-1 0 0 0,0 1 1 0 0,-1 0-1 0 0,1 0 0 0 0,-1-1 0 0 0,1 1 0 0 0,0 0 0 0 0,-1 0 0 0 0,1 0 0 0 0,-1 0 1 0 0,1-1-1 0 0,0 1 0 0 0,-1 0 0 0 0,1 0 0 0 0,-1 0 0 0 0,1 0 0 0 0,-1 0 1 0 0,1 0-1 0 0,-1 0 0 0 0,1 0 0 0 0,0 1 0 0 0,-1-1 0 0 0,1 0 0 0 0,-1 0 0 0 0,1 0 1 0 0,0 0-1 0 0,-1 1 136 0 0,0-1-677 0 0,-6 0-4496 0 0</inkml:trace>
  <inkml:trace contextRef="#ctx0" brushRef="#br1" timeOffset="146988.953">7585 5097 4688 0 0,'-3'-1'261'0'0,"3"1"-218"0"0,-1 0-1 0 0,1 0 1 0 0,0 0-1 0 0,0 0 1 0 0,-1 0-1 0 0,1 0 1 0 0,0 0-1 0 0,0-1 1 0 0,-1 1-1 0 0,1 0 1 0 0,0 0-1 0 0,0 0 1 0 0,-1 0-1 0 0,1-1 1 0 0,0 1-1 0 0,0 0 1 0 0,0 0-1 0 0,0-1 1 0 0,-1 1-1 0 0,1 0 1 0 0,0 0-1 0 0,0-1 1 0 0,0 1-1 0 0,0 0 1 0 0,0 0-1 0 0,0-1 1 0 0,0 1-1 0 0,0 0 0 0 0,0 0 1 0 0,0-1-1 0 0,0 1 1 0 0,0 0-1 0 0,0-1 1 0 0,0 1-1 0 0,0 0 1 0 0,0 0-1 0 0,0-1 1 0 0,0 1-1 0 0,0 0 1 0 0,0 0-1 0 0,0-1 1 0 0,0 1-1 0 0,1 0 1 0 0,-1 0-1 0 0,0-1 1 0 0,0 1-1 0 0,0 0-42 0 0,7-8 1759 0 0,-7 8-1264 0 0,1-1-10 0 0,4-4 741 0 0,-7 11 1419 0 0,2-6-2424 0 0,0 13 415 0 0,0-8-437 0 0,-1-1 0 0 0,0 0 0 0 0,1 0 0 0 0,-2 1 0 0 0,1 1-199 0 0,-5 20 877 0 0,3-14-557 0 0,2-10-19 0 0,3-9-244 0 0,1-1-15 0 0,-3 6-34 0 0,1 0 0 0 0,0 0 1 0 0,-1 1-1 0 0,1-1 0 0 0,0 0 0 0 0,0 0 1 0 0,0 1-1 0 0,1-1 0 0 0,-1 0 0 0 0,0 1 0 0 0,1-2-8 0 0,8-6 0 0 0,-8 7 0 0 0,0-1 0 0 0,0 1 0 0 0,0 0 0 0 0,0 1 0 0 0,1-1 0 0 0,-1 0 0 0 0,1 1 0 0 0,-1-1 0 0 0,1 1 0 0 0,0 0 0 0 0,-1 0 0 0 0,1 0 0 0 0,6-4-16 0 0,-9 5 9 0 0,1 0 1 0 0,0 0-1 0 0,0 0 0 0 0,-1 0 0 0 0,1-1 0 0 0,0 1 0 0 0,0 0 0 0 0,0 0 0 0 0,-1 1 0 0 0,1-1 0 0 0,0 0 0 0 0,0 0 0 0 0,-1 0 0 0 0,1 0 0 0 0,0 1 0 0 0,0-1 0 0 0,-1 0 0 0 0,1 1 0 0 0,0-1 0 0 0,-1 1 0 0 0,1-1 0 0 0,0 0 0 0 0,0 1 7 0 0,14 14-16 0 0,-12-11 7 0 0,-1 1 0 0 0,1-1-1 0 0,-1 1 1 0 0,0 0 0 0 0,0 0-1 0 0,0 0 1 0 0,0 0 0 0 0,-1 0-1 0 0,0 0 1 0 0,0 0 0 0 0,-1 1-1 0 0,1-1 1 0 0,-1 0 0 0 0,0 1 9 0 0,0-4 61 0 0,0-1 0 0 0,-1 1 0 0 0,1 0 0 0 0,-1 0 0 0 0,1-1 0 0 0,-1 1 0 0 0,1 0 0 0 0,-1-1 0 0 0,0 1 0 0 0,0-1 0 0 0,0 1 0 0 0,0-1 0 0 0,0 1 0 0 0,-1 0-61 0 0,-3-13 140 0 0,5 8-152 0 0,0 1-1 0 0,0 0 1 0 0,0-1-1 0 0,0 1 1 0 0,0-1-1 0 0,0 1 1 0 0,1 0-1 0 0,-1-1 1 0 0,1 1-1 0 0,0-1 1 0 0,1-1 12 0 0,13-29-509 0 0,-9 22 315 0 0,-5 7 123 0 0,0 1 0 0 0,0 0 0 0 0,1 0 0 0 0,0 0-1 0 0,0 0 1 0 0,0 0 0 0 0,0 0 0 0 0,0 1-1 0 0,0-1 1 0 0,1 1 0 0 0,-1-1 0 0 0,1 1-1 0 0,0 0 1 0 0,2-2 71 0 0,2 0-94 0 0,-7 3 85 0 0,1 1 0 0 0,-1 0 1 0 0,1-1-1 0 0,-1 1 1 0 0,1 0-1 0 0,0-1 1 0 0,-1 1-1 0 0,1 0 1 0 0,0 0-1 0 0,-1-1 1 0 0,1 1-1 0 0,0 0 1 0 0,-1 0-1 0 0,1 0 1 0 0,0 0-1 0 0,-1 0 1 0 0,1 0-1 0 0,0 0 1 0 0,-1 0-1 0 0,1 0 1 0 0,0 0-1 0 0,-1 1 1 0 0,1-1-1 0 0,0 0 1 0 0,-1 0-1 0 0,1 1 1 0 0,-1-1-1 0 0,1 0 1 0 0,0 1-1 0 0,-1-1 1 0 0,1 0-1 0 0,-1 1 1 0 0,1-1-1 0 0,-1 1 0 0 0,1-1 1 0 0,-1 1-1 0 0,0-1 1 0 0,1 1-1 0 0,-1 0 1 0 0,1-1-1 0 0,-1 1 1 0 0,0-1-1 0 0,0 1 1 0 0,1 0-1 0 0,-1-1 1 0 0,0 1-1 0 0,0 0 9 0 0,1 0 5 0 0,2 5 68 0 0,0 0 0 0 0,0 0 1 0 0,-1 1-1 0 0,0-1 1 0 0,0 1-1 0 0,0-1 1 0 0,-1 1-1 0 0,0 0 1 0 0,0-1-1 0 0,-1 3-73 0 0,3 17 430 0 0,-2-22-382 0 0,0 1 1 0 0,-1-1-1 0 0,1 1 1 0 0,-1-1-1 0 0,0 0 1 0 0,-1 1-1 0 0,0 2-48 0 0,1 19 91 0 0,0-18-38 0 0</inkml:trace>
  <inkml:trace contextRef="#ctx0" brushRef="#br1" timeOffset="154441.169">9316 3970 7656 0 0,'0'0'166'0'0,"0"0"29"0"0,0 0 14 0 0,4-17 1955 0 0,-1 14-2043 0 0,0 0 0 0 0,0 0 0 0 0,1 0 0 0 0,-1 0 0 0 0,1 0 0 0 0,0 1 0 0 0,-1-1 0 0 0,1 1-1 0 0,0 0 1 0 0,1 0 0 0 0,-1 1 0 0 0,0-1 0 0 0,0 1 0 0 0,1 0 0 0 0,-1 0 0 0 0,1 0 0 0 0,-1 1 0 0 0,1 0-1 0 0,-1-1 1 0 0,1 2 0 0 0,-1-1 0 0 0,1 0 0 0 0,-1 1 0 0 0,1 0 0 0 0,-1 0 0 0 0,0 0 0 0 0,1 1 0 0 0,-1-1-1 0 0,0 1 1 0 0,0 0 0 0 0,0 0 0 0 0,0 1 0 0 0,0-1 0 0 0,1 2-121 0 0,-5-4 0 0 0,3 2 25 0 0,-1-1-1 0 0,1 1 0 0 0,0 0 0 0 0,-1 1 0 0 0,0-1 0 0 0,1 0 0 0 0,-1 1 1 0 0,0-1-1 0 0,0 1 0 0 0,0-1 0 0 0,0 1 0 0 0,-1 0 0 0 0,1 0 0 0 0,-1 0 0 0 0,0 0 1 0 0,1 1-25 0 0,-2-2 39 0 0,1 1 0 0 0,-1 0 1 0 0,0 0-1 0 0,0-1 1 0 0,0 1-1 0 0,0 0 1 0 0,0 0-1 0 0,-1-1 1 0 0,1 1-1 0 0,-1 0 0 0 0,0 0 1 0 0,0-1-1 0 0,0 1 1 0 0,0-1-1 0 0,0 1 1 0 0,0-1-1 0 0,-1 1 0 0 0,1-1 1 0 0,-1 0-1 0 0,0 2-39 0 0,-5 4 41 0 0,1-1 0 0 0,-1 1-1 0 0,0-1 1 0 0,-1 0 0 0 0,0 0-41 0 0,-5 3-20 0 0,-1-1 0 0 0,0-1 0 0 0,0 0 0 0 0,-1-1 0 0 0,0-1 0 0 0,-5 2 20 0 0,15-5 6 0 0,-1 0 0 0 0,0 0 0 0 0,1 0 0 0 0,-3 3-6 0 0,-1 1 304 0 0,8-7-207 0 0,-2 0-22 0 0,3 0 25 0 0,0 0 63 0 0,1 0 1 0 0,26-5 103 0 0,-1 1-1 0 0,1 2 0 0 0,0 1 1 0 0,11 1-267 0 0,-30 0 10 0 0,6 2 75 0 0,-1 0-1 0 0,10 2-84 0 0,-6 0 11 0 0,-8-2-361 0 0,19 2 505 0 0,-9-4-5497 0 0,-10 0 8 0 0</inkml:trace>
  <inkml:trace contextRef="#ctx0" brushRef="#br1" timeOffset="154864.757">9709 4006 11720 0 0,'0'0'264'0'0,"0"0"34"0"0,0 0 22 0 0,0 0-32 0 0,0 0-132 0 0,0 0 150 0 0,0 0 80 0 0,0 0 20 0 0,0 2-1 0 0,-2 28 926 0 0,-1 1 1 0 0,-3 10-1332 0 0,1-11 221 0 0,4-12 2 0 0,0-1 0 0 0,0 7-223 0 0,1-24-41 0 0,0 0-1 0 0,0 1 0 0 0,0-1 0 0 0,0 0 0 0 0,0 0 0 0 0,0 1 0 0 0,0-1 0 0 0,0 0 0 0 0,0 0 0 0 0,0 0 0 0 0,0 1 0 0 0,0-1 0 0 0,0 0 1 0 0,0 0-1 0 0,0 1 0 0 0,0-1 0 0 0,0 0 0 0 0,1 0 0 0 0,-1 0 0 0 0,0 1 0 0 0,0-1 0 0 0,0 0 0 0 0,0 0 0 0 0,0 0 0 0 0,1 1 0 0 0,-1-1 0 0 0,0 0 1 0 0,0 0-1 0 0,0 0 0 0 0,0 0 0 0 0,1 0 0 0 0,-1 1 0 0 0,0-1 0 0 0,0 0 0 0 0,0 0 0 0 0,1 0 0 0 0,-1 0 0 0 0,0 0 0 0 0,0 0 42 0 0,9-5-1049 0 0,7-13-1133 0 0,11-30-3276 0 0,9-24 2392 0 0,-31 63 2621 0 0,0 0 0 0 0,0 1-1 0 0,6-7 446 0 0,9-9 3728 0 0,-19 24-2651 0 0,-1 0-11 0 0,0 0-2 0 0,0 0-63 0 0,0 0-264 0 0,3 20 1069 0 0,-3-11-1488 0 0,0 0 1 0 0,0 0 0 0 0,-1 0-1 0 0,0 1 1 0 0,-1-1 0 0 0,0 0-1 0 0,0 0 1 0 0,-2 2-319 0 0,-2 14 29 0 0,-6 17 99 0 0,10-39-85 0 0,-3 3-49 0 0,4-5-1145 0 0,-1-1-4305 0 0</inkml:trace>
  <inkml:trace contextRef="#ctx0" brushRef="#br1" timeOffset="155056.591">9672 3972 12152 0 0,'0'0'356'0'0,"0"0"-7"0"0,6 0 120 0 0,12 0 341 0 0,-12-1-511 0 0,1 1 0 0 0,-1 0 0 0 0,1 0 0 0 0,-1 1 1 0 0,1 0-1 0 0,-1 0 0 0 0,0 0-299 0 0,6 2 49 0 0,0-1 1 0 0,0-1-1 0 0,0 0 0 0 0,0 0 0 0 0,0-1 0 0 0,3-1-49 0 0,9 1-1031 0 0,-12 0-4535 0 0</inkml:trace>
  <inkml:trace contextRef="#ctx0" brushRef="#br1" timeOffset="155420.571">10084 3769 9760 0 0,'0'0'222'0'0,"0"0"30"0"0,0 0 18 0 0,1 1-44 0 0,3 3-55 0 0,0 0 0 0 0,1 0-1 0 0,-2 1 1 0 0,1 0 0 0 0,0 0-1 0 0,-1 0 1 0 0,0 0 0 0 0,0 0-1 0 0,-1 1 1 0 0,1-1 0 0 0,-1 1 0 0 0,0 0-1 0 0,-1-1 1 0 0,1 1 0 0 0,-1 0-1 0 0,0 0 1 0 0,-1 0-171 0 0,5 19 734 0 0,-3-12-442 0 0,-1 0 0 0 0,0 0-1 0 0,-1 1 1 0 0,0-1-1 0 0,-1 0 1 0 0,-1 3-292 0 0,1-5 124 0 0,0-6-44 0 0,0 1 1 0 0,-1-1 0 0 0,1 1-1 0 0,-1-1 1 0 0,-1 1-81 0 0,-2 9 156 0 0,-33 91 1316 0 0,37-101-1448 0 0,-1-1 0 0 0,1 1 0 0 0,0 0 0 0 0,0 0 0 0 0,1 0 0 0 0,-1 0 0 0 0,1 0 0 0 0,0 0 0 0 0,0 0 0 0 0,1 0 0 0 0,0 0 0 0 0,0-1 0 0 0,0 2-24 0 0,0-3 11 0 0,1 0-1 0 0,0 0 1 0 0,0 0-1 0 0,0 0 0 0 0,0-1 1 0 0,0 1-1 0 0,0-1 0 0 0,1 1 1 0 0,-1-1-1 0 0,1 0 1 0 0,0 0-1 0 0,-1 0 0 0 0,1 0 1 0 0,0-1-1 0 0,0 1 0 0 0,0-1 1 0 0,0 0-1 0 0,1 0 1 0 0,-1 0-1 0 0,0 0 0 0 0,0 0 1 0 0,1-1-1 0 0,1 1-10 0 0,11 0-81 0 0,0 0 1 0 0,0-1-1 0 0,0-1 1 0 0,8-1 80 0 0,-1 0-470 0 0,-5 0-1051 0 0,-1-1-4460 0 0</inkml:trace>
  <inkml:trace contextRef="#ctx0" brushRef="#br1" timeOffset="156096.281">10339 3648 8120 0 0,'0'0'182'0'0,"-19"0"476"0"0,14 0-363 0 0,0 1 1 0 0,0 0 0 0 0,0 0 0 0 0,0 1-1 0 0,0-1 1 0 0,0 1 0 0 0,1 0-1 0 0,-3 2-295 0 0,-23 7 1523 0 0,26-9-1329 0 0,1 0 1 0 0,-1-1 0 0 0,0 1 0 0 0,1 1 0 0 0,-1-1-1 0 0,1 0 1 0 0,0 1 0 0 0,0 0 0 0 0,0 0 0 0 0,0 0-1 0 0,-3 3-194 0 0,-16 15 848 0 0,15-15-649 0 0,1 0-1 0 0,-1 0 1 0 0,1 0-1 0 0,1 1 1 0 0,-1-1-1 0 0,1 1 1 0 0,1 1-1 0 0,-1-1 1 0 0,0 3-199 0 0,-6 13 495 0 0,1-1 0 0 0,-4 16-495 0 0,3-4 592 0 0,2-1 0 0 0,2 1 0 0 0,-1 17-592 0 0,1 22 552 0 0,5-60-429 0 0,0-1 0 0 0,2 1-1 0 0,-1 0 1 0 0,2-1 0 0 0,0 1-1 0 0,0-1 1 0 0,1 1 0 0 0,0-1-1 0 0,2 4-122 0 0,-2-13 41 0 0,-1 1-1 0 0,1-1 0 0 0,0 1 0 0 0,-1-1 0 0 0,1 0 0 0 0,1 0 1 0 0,-1 0-1 0 0,0 0 0 0 0,1 0 0 0 0,0-1 0 0 0,0 1 1 0 0,-1-1-1 0 0,1 1 0 0 0,1-1 0 0 0,-1 0 0 0 0,0 0 1 0 0,0-1-1 0 0,1 1 0 0 0,-1-1 0 0 0,1 0 0 0 0,-1 1 0 0 0,2-1-40 0 0,5 1-132 0 0,0 0 0 0 0,-1-1-1 0 0,1 0 1 0 0,4 0 132 0 0,21-1-3492 0 0,-17-1-92 0 0,-17 1-3014 0 0</inkml:trace>
  <inkml:trace contextRef="#ctx0" brushRef="#br1" timeOffset="156623.55">10493 3864 8752 0 0,'0'0'197'0'0,"0"0"24"0"0,0 0 19 0 0,7 5 14 0 0,-5-2-220 0 0,1-1-1 0 0,-1 1 1 0 0,0-1 0 0 0,0 1 0 0 0,0 0 0 0 0,0 0 0 0 0,-1 0-1 0 0,1 0 1 0 0,-1 0 0 0 0,1 0 0 0 0,-1 0 0 0 0,0 1 0 0 0,0 1-34 0 0,7 27 908 0 0,-6-25-550 0 0,0 0 1 0 0,0 0 0 0 0,0 1-1 0 0,-1 1-358 0 0,1 11 926 0 0,-1 1 0 0 0,-1-1 0 0 0,-1 7-926 0 0,0-19 160 0 0,1-3-38 0 0,-1 1 1 0 0,1-1 0 0 0,-1 1-1 0 0,0 0 1 0 0,-1-1 0 0 0,1 1-1 0 0,-1-1 1 0 0,0 0-1 0 0,-2 2-122 0 0,0 5 501 0 0,3-12-492 0 0,1 0 0 0 0,0 0 0 0 0,0 0 0 0 0,0 0 0 0 0,0 0 0 0 0,0 0 0 0 0,0 0 0 0 0,0 1 0 0 0,0-1 0 0 0,0 0 0 0 0,0 0 0 0 0,0 0 0 0 0,0 0 0 0 0,0 0 0 0 0,0 0 0 0 0,0 1 0 0 0,0-1 0 0 0,0 0 0 0 0,0 0 0 0 0,0 0 0 0 0,0 0 0 0 0,0 0 0 0 0,0 0 0 0 0,1 0 0 0 0,-1 1 0 0 0,0-1 0 0 0,0 0 0 0 0,0 0 0 0 0,0 0 0 0 0,0 0 0 0 0,0 0 0 0 0,0 0 0 0 0,0 0 0 0 0,0 0 0 0 0,0 0 0 0 0,1 0 0 0 0,-1 0 0 0 0,0 1 0 0 0,0-1 0 0 0,0 0 1 0 0,0 0-1 0 0,0 0 0 0 0,0 0 0 0 0,1 0 0 0 0,-1 0 0 0 0,0 0 0 0 0,0 0 0 0 0,0 0 0 0 0,0 0 0 0 0,0 0 0 0 0,0 0 0 0 0,0 0 0 0 0,1 0 0 0 0,-1 0 0 0 0,0 0 0 0 0,0 0 0 0 0,0-1 0 0 0,0 1 0 0 0,0 0 0 0 0,0 0 0 0 0,0 0 0 0 0,1 0 0 0 0,-1 0 0 0 0,0 0-9 0 0,8-4 33 0 0,0 0 0 0 0,0-1 0 0 0,0 1 0 0 0,0-2 0 0 0,-1 1 0 0 0,4-4-33 0 0,40-42 51 0 0,-18 19-2 0 0,-17 14-44 0 0,0-1-1 0 0,8-14-4 0 0,-22 30 2 0 0,6-9 71 0 0,0-1 1 0 0,-1 0-1 0 0,-1 0 0 0 0,0 0 0 0 0,1-9-73 0 0,-1 7 143 0 0,-5 11-110 0 0,0 0 0 0 0,0 0 0 0 0,-1 0 0 0 0,1 0 0 0 0,-1 0 0 0 0,0 0 0 0 0,0 0 0 0 0,-1 0-1 0 0,1 0 1 0 0,-1 0 0 0 0,0 0 0 0 0,0-1-33 0 0,-6-10 16 0 0,1 11-29 0 0,5 4 1 0 0,-1 0-99 0 0,-13 2-2185 0 0,9 2 1156 0 0,3 1-10 0 0</inkml:trace>
  <inkml:trace contextRef="#ctx0" brushRef="#br1" timeOffset="156981.705">10821 4076 9184 0 0,'-13'4'704'0'0,"2"2"-461"0"0,9-5-239 0 0,0 0 0 0 0,0 1 0 0 0,0-1 0 0 0,0 0 0 0 0,0 1 0 0 0,1-1 0 0 0,-1 1 0 0 0,0 0-1 0 0,1 0 1 0 0,-2 1-4 0 0,-5 7 173 0 0,6-9-125 0 0,1 1 1 0 0,-1 0-1 0 0,1-1 0 0 0,-1 1 1 0 0,1 0-1 0 0,0 0 1 0 0,0 0-1 0 0,0 0 0 0 0,-1 1-48 0 0,1 3 181 0 0,-1-2 54 0 0,1 0-1 0 0,-1 0 0 0 0,1 0 0 0 0,1 0 0 0 0,-1 0 0 0 0,1 0 1 0 0,-1 0-1 0 0,1 0 0 0 0,0 0 0 0 0,0 0 0 0 0,1 0 0 0 0,-1 0 1 0 0,1 0-235 0 0,0-2 66 0 0,0-1 0 0 0,-1 0 1 0 0,1 1-1 0 0,0-1 1 0 0,0 0-1 0 0,0 0 1 0 0,0 0-1 0 0,0 0 1 0 0,1 0-1 0 0,-1 0 0 0 0,0 0 1 0 0,0 0-1 0 0,1 0 1 0 0,-1 0-1 0 0,0-1 1 0 0,2 1-67 0 0,22 8 250 0 0,-23-9-208 0 0,1 0 1 0 0,-1 0-1 0 0,1 0 0 0 0,0-1 1 0 0,-1 1-1 0 0,1-1 0 0 0,-1 1 1 0 0,1-1-1 0 0,-1 0 0 0 0,0 0 1 0 0,1 0-1 0 0,-1 0 0 0 0,2-2-42 0 0,14-4 127 0 0,-16 6-112 0 0,0 0-1 0 0,1-1 0 0 0,-1 1 1 0 0,0 0-1 0 0,0-1 0 0 0,0 1 1 0 0,-1-1-1 0 0,1 0 0 0 0,0 0 1 0 0,-1 0-1 0 0,1 1 0 0 0,-1-2 1 0 0,1 1-1 0 0,-1 0 0 0 0,0 0 1 0 0,0 0-1 0 0,0 0 0 0 0,0-1 1 0 0,0 1-1 0 0,0-1 0 0 0,-1 1 1 0 0,1 0-1 0 0,-1-1 0 0 0,0-1-14 0 0,0 0 17 0 0,0 1-9 0 0,1-1 1 0 0,-1 1-1 0 0,-1-1 0 0 0,1 1 1 0 0,0-1-1 0 0,-1 1 1 0 0,0-1-1 0 0,0 1 0 0 0,0 0 1 0 0,0-1-1 0 0,-1 1 1 0 0,-1-3-10 0 0,1 1-92 0 0,-1 1 0 0 0,0-1 0 0 0,0 1-1 0 0,-1 0 1 0 0,1 0 0 0 0,-1 0-1 0 0,0 1 1 0 0,0-1 0 0 0,-3-1 93 0 0,-3-3-1424 0 0,4 2 688 0 0</inkml:trace>
  <inkml:trace contextRef="#ctx0" brushRef="#br0" timeOffset="165088.15">7202 4599 7920 0 0,'0'0'174'0'0,"0"0"29"0"0,0 0 13 0 0,-14 15 631 0 0,7-11-187 0 0,0 0 0 0 0,1 1 0 0 0,0 0 0 0 0,0 0 0 0 0,0 1 0 0 0,-1 2-660 0 0,-1 0 548 0 0,-1 1 0 0 0,1-2 1 0 0,-3 2-549 0 0,-86 66 2074 0 0,43-28-1474 0 0,-7 3-117 0 0,25-19-34 0 0,-13 6-449 0 0,-9 5 145 0 0,-41 27-58 0 0,-24 18-29 0 0,87-61-56 0 0,9-5-926 0 0,1 0 0 0 0,-14 17 924 0 0,25-20-6127 0 0</inkml:trace>
  <inkml:trace contextRef="#ctx0" brushRef="#br0" timeOffset="166006.088">10043 3665 8496 0 0,'0'0'190'0'0,"0"0"28"0"0,0 0 10 0 0,-7 3 16 0 0,-78 39 1436 0 0,57-27-632 0 0,1 2 0 0 0,1 0 0 0 0,0 2 0 0 0,-8 8-1048 0 0,10-5 461 0 0,-64 57 1581 0 0,-18 7-2042 0 0,-22 12 432 0 0,62-46-466 0 0,3 2 0 0 0,2 3 0 0 0,-17 24 34 0 0,47-47-106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8:29.95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1380 26 15136 0 0,'-7'-14'1056'0'0,"-2"6"-830"0"0,9 5-904 0 0,0 2-2828 0 0,0 8-1760 0 0</inkml:trace>
  <inkml:trace contextRef="#ctx0" brushRef="#br0" timeOffset="103175.015">2931 617 5640 0 0,'0'0'165'0'0,"0"-1"-10"0"0,-4-20 1465 0 0,4 20-1396 0 0,0 0 1 0 0,0 0 0 0 0,0 0 0 0 0,0 0-1 0 0,0 0 1 0 0,0 0 0 0 0,1 0-1 0 0,-1 1 1 0 0,0-1 0 0 0,0 0 0 0 0,1 0-1 0 0,-1 0 1 0 0,0 0 0 0 0,1 0-1 0 0,-1 1 1 0 0,1-1 0 0 0,-1 0-1 0 0,1 0 1 0 0,-1 1 0 0 0,1-1 0 0 0,0 0-1 0 0,-1 1 1 0 0,1-1 0 0 0,0 0-225 0 0,0 1 63 0 0,0 0-1 0 0,1-1 1 0 0,-1 1 0 0 0,0 0 0 0 0,0-1 0 0 0,1 1 0 0 0,-1 0-1 0 0,0 0 1 0 0,0 0 0 0 0,0 0 0 0 0,1 0 0 0 0,-1 1 0 0 0,0-1-1 0 0,0 0 1 0 0,1 0 0 0 0,-1 1-63 0 0,5 1-40 0 0,0 0-1 0 0,0 1 1 0 0,-1 0-1 0 0,1 0 1 0 0,-1 0 0 0 0,2 2 40 0 0,22 16 151 0 0,-2 1 0 0 0,0 1 1 0 0,-2 1-1 0 0,-1 1 0 0 0,-1 2 1 0 0,-1 0-1 0 0,-1 1 0 0 0,1 5-151 0 0,-20-30 32 0 0,7 11 120 0 0,0 1 0 0 0,-1 0 0 0 0,0 1 0 0 0,-1-1 0 0 0,-1 2 0 0 0,0 0-152 0 0,-2-3 9 0 0,-1-1-1 0 0,0 1 1 0 0,-1 0-1 0 0,-1 0 0 0 0,0 0 1 0 0,-1 0-1 0 0,0 0 1 0 0,-1 0-1 0 0,-2 12-8 0 0,0-14 54 0 0,-1 0 0 0 0,0 0 0 0 0,-1 0 0 0 0,0 0 0 0 0,-1-1 0 0 0,0 0 0 0 0,0 0 0 0 0,-2 0-54 0 0,5-7 7 0 0,0 1 22 0 0,-1 0 1 0 0,-1 0 0 0 0,1 0-1 0 0,-1 0 1 0 0,0-1-1 0 0,0 0-29 0 0,-8 8 113 0 0,10-9-88 0 0,-1 1-1 0 0,1-1 0 0 0,-1 0 1 0 0,0 0-1 0 0,0 0 0 0 0,0-1 1 0 0,0 0-1 0 0,0 1 0 0 0,-1-1 1 0 0,1-1-1 0 0,-1 1 0 0 0,1-1 1 0 0,-1 1-1 0 0,1-1 0 0 0,-1 0 1 0 0,-4-1-25 0 0,8 1 22 0 0,1-1 0 0 0,-1 0 1 0 0,0 0-1 0 0,0-1 0 0 0,0 1 0 0 0,0 0 1 0 0,1 0-1 0 0,-1 0 0 0 0,0 0 1 0 0,0-1-1 0 0,0 1 0 0 0,1 0 0 0 0,-1-1 1 0 0,0 1-1 0 0,1-1 0 0 0,-1 1 1 0 0,0 0-1 0 0,0-1 0 0 0,1 0 0 0 0,-1 1 1 0 0,1-1-1 0 0,-1 1 0 0 0,1-1 1 0 0,-1 0-1 0 0,1 0-22 0 0,-1 0 42 0 0,1 0-1 0 0,-1-1 1 0 0,1 1 0 0 0,-1-1 0 0 0,1 1 0 0 0,0-1 0 0 0,0 1-1 0 0,0-1 1 0 0,0 1 0 0 0,0-1 0 0 0,0 1 0 0 0,0-1 0 0 0,1 0-42 0 0,1-5 119 0 0,0 1 0 0 0,0-1-1 0 0,0 1 1 0 0,1 0 0 0 0,0 0 0 0 0,1-1-119 0 0,122-191 1175 0 0,-62 101-1139 0 0,-47 68 119 0 0,-2-2-1 0 0,0 0 1 0 0,0-7-155 0 0,11-23 164 0 0,-16 35-53 0 0,5-18-111 0 0,6-17 105 0 0,-18 51-88 0 0,0 0 0 0 0,0 0 0 0 0,0-7-17 0 0,6-24 56 0 0,-4 24-46 0 0,3-8 44 0 0,-7 22-54 0 0,1-1-1 0 0,-1 1 1 0 0,1-1 0 0 0,-1 1 0 0 0,0-1 0 0 0,-1 0 0 0 0,1 1 0 0 0,-1-1-1 0 0,1 0 1 0 0,-1 3-61 0 0,2-2-71 0 0,-1 2-220 0 0,-1 1-76 0 0,0 0-823 0 0,0 1-3412 0 0,0 6-1469 0 0</inkml:trace>
  <inkml:trace contextRef="#ctx0" brushRef="#br0" timeOffset="104307.741">3445 1155 5136 0 0,'0'0'149'0'0,"5"6"112"0"0,-3-2 3102 0 0,1 18-1798 0 0,-1-1 1 0 0,-1 20-1566 0 0,0-22 399 0 0,-1-14-324 0 0,0-1 1 0 0,1 1-1 0 0,-2 0 0 0 0,1-1 1 0 0,-1 3-76 0 0,-2 23 1120 0 0,2-29-944 0 0,0 5 1592 0 0,4-8-1708 0 0,-1 0 0 0 0,1 0 0 0 0,-1 0 0 0 0,1 0 0 0 0,-1-1 0 0 0,0 1 0 0 0,0-1 0 0 0,0 1 0 0 0,1-4-60 0 0,17-26 91 0 0,-8 6-42 0 0,-10 20-47 0 0,1 0 0 0 0,-1 0 1 0 0,1 0-1 0 0,1 0 0 0 0,-1 1 0 0 0,1-1 1 0 0,2-1-3 0 0,-3 3-2 0 0,1 1 1 0 0,-1-1 0 0 0,1 1-1 0 0,0 0 1 0 0,0 0 0 0 0,0 1-1 0 0,0-1 1 0 0,2 0 1 0 0,-4 3-59 0 0,0 0 47 0 0,-1 0 0 0 0,1 0-1 0 0,-1 0 1 0 0,1 0 0 0 0,-1 1-1 0 0,1-1 1 0 0,-1 0 0 0 0,1 1-1 0 0,-1-1 1 0 0,1 1 0 0 0,-1 0-1 0 0,0-1 1 0 0,1 1 0 0 0,-1 0-1 0 0,0 0 1 0 0,0 0 0 0 0,1 0-1 0 0,-1 0 1 0 0,0 0 0 0 0,0 0-1 0 0,0 0 1 0 0,0 1 0 0 0,0-1-1 0 0,-1 0 1 0 0,1 1 0 0 0,0-1-1 0 0,-1 0 1 0 0,1 1 0 0 0,0-1-1 0 0,-1 1 1 0 0,0-1 0 0 0,1 1 12 0 0,0 5 15 0 0,0 1 0 0 0,0-1 0 0 0,-1 1 0 0 0,0-1 1 0 0,0 8-16 0 0,-1-3-80 0 0,-1 46 563 0 0,2-57-377 0 0,0-1 12 0 0,0 0 2 0 0,0 0-6 0 0,0 0-29 0 0,0-22 186 0 0,2 13-248 0 0,0-1 1 0 0,1 1 0 0 0,0 0-1 0 0,0 0 1 0 0,1 1 0 0 0,0-1-1 0 0,3-4-23 0 0,4-4-158 0 0,0 0-1 0 0,13-14 159 0 0,-20 27-32 0 0,-1 1 0 0 0,1-1 0 0 0,0 1 1 0 0,0 0-1 0 0,0 0 0 0 0,4-1 32 0 0,-3 1-55 0 0,-4 2 49 0 0,-1 1 0 0 0,1 0 0 0 0,-1-1 0 0 0,0 1 0 0 0,1 0 0 0 0,-1 0 0 0 0,1 0 0 0 0,-1-1 0 0 0,1 1 0 0 0,-1 0-1 0 0,1 0 1 0 0,-1 0 0 0 0,1 0 0 0 0,-1 0 0 0 0,1 0 0 0 0,-1 0 0 0 0,1 0 0 0 0,-1 0 0 0 0,1 0 0 0 0,-1 0-1 0 0,1 1 1 0 0,0-1 6 0 0,0 1 1 0 0,1 0 0 0 0,0 0 0 0 0,-1 0-1 0 0,1 0 1 0 0,0 1 0 0 0,-1-1 0 0 0,1 1-1 0 0,0 1 0 0 0,1 1 29 0 0,0 0 0 0 0,0 0-1 0 0,-1 0 1 0 0,1 1-1 0 0,-1 0 1 0 0,0-1-1 0 0,-1 1 1 0 0,1 0-1 0 0,-1 0 1 0 0,0 0-1 0 0,0 0 1 0 0,0 3-29 0 0,1 13 193 0 0,-1 0 1 0 0,-1 9-194 0 0,0-15 166 0 0,-1-7 21 0 0,1-7-148 0 0,0 1 0 0 0,0-1 0 0 0,0 1 0 0 0,0-1 0 0 0,0 1 0 0 0,0-1 0 0 0,0 1 0 0 0,1-1 0 0 0,-1 1-1 0 0,0 0-38 0 0,1-1 1 0 0,-1 0 0 0 0,0 0 0 0 0,1 0 0 0 0,-1 0 0 0 0,1 0 0 0 0,-1 0 0 0 0,1 0 0 0 0,0-1-1 0 0,-1 1 1 0 0,1 0 0 0 0,0 0 0 0 0,-1 0 0 0 0,1 0 0 0 0,0-1 0 0 0,0 1 0 0 0,0 0 0 0 0,0-1-1 0 0,3 3 0 0 0,2 3 0 0 0</inkml:trace>
  <inkml:trace contextRef="#ctx0" brushRef="#br0" timeOffset="-24362.202">4123 711 9408 0 0,'-3'-3'541'0'0,"-7"-3"946"0"0,10 6-1410 0 0,0 0 0 0 0,1 0 1 0 0,-1 0-1 0 0,0 0 0 0 0,0 0 1 0 0,0 0-1 0 0,0 0 1 0 0,1-1-1 0 0,-1 1 0 0 0,0 0 1 0 0,0 0-1 0 0,0 0 0 0 0,0 0 1 0 0,0 0-1 0 0,1 0 1 0 0,-1-1-1 0 0,0 1 0 0 0,0 0 1 0 0,0 0-1 0 0,0 0 0 0 0,0 0 1 0 0,0-1-1 0 0,0 1 1 0 0,0 0-1 0 0,0 0 0 0 0,0 0 1 0 0,0 0-1 0 0,0-1 0 0 0,0 1 1 0 0,0 0-1 0 0,0 0 1 0 0,0 0-1 0 0,0-1 0 0 0,0 1 1 0 0,0 0-1 0 0,0 0 0 0 0,0 0 1 0 0,0-1-1 0 0,0 1 1 0 0,0 0-1 0 0,0 0 0 0 0,0 0 1 0 0,0 0-1 0 0,0-1 0 0 0,0 1 1 0 0,0 0-1 0 0,-1 0 1 0 0,1 0-1 0 0,0 0 0 0 0,0 0 1 0 0,0-1-1 0 0,0 1 0 0 0,0 0 1 0 0,-1 0-1 0 0,1 0 1 0 0,0 0-1 0 0,0 0 0 0 0,0 0 1 0 0,0 0-1 0 0,-1 0 0 0 0,1 0 1 0 0,0 0-1 0 0,0 0 1 0 0,0 0-78 0 0,4-3 122 0 0,0 1 1 0 0,0 1-1 0 0,0-1 1 0 0,0 1 0 0 0,1-1-1 0 0,-1 1 1 0 0,1 0 0 0 0,-1 1-1 0 0,2-1-122 0 0,45 0 788 0 0,-7 0-236 0 0,71-7 230 0 0,9 5-782 0 0,-108 3-49 0 0,0 2 0 0 0,0 0 1 0 0,0 0-1 0 0,-1 2 0 0 0,1 0 1 0 0,0 1 48 0 0,-15-4-517 0 0,9 2 824 0 0,-6 2-6045 0 0,-4 0-27 0 0</inkml:trace>
  <inkml:trace contextRef="#ctx0" brushRef="#br0" timeOffset="-24099.904">4199 806 9344 0 0,'-8'5'273'0'0,"6"-4"-5"0"0,2-1-172 0 0,-5-1 806 0 0,7-1 1865 0 0,5-1-1009 0 0,5-2-1101 0 0,-1 1 1 0 0,1 0 0 0 0,0 1 0 0 0,1 1 0 0 0,9-1-658 0 0,17 0 1408 0 0,7 1-1408 0 0,16 0 381 0 0,-33 1-337 0 0,0 2 0 0 0,1 2 0 0 0,20 3-44 0 0,-15-1-269 0 0,-19-2-567 0 0,3-1-4113 0 0,-4-1-1311 0 0</inkml:trace>
  <inkml:trace contextRef="#ctx0" brushRef="#br0" timeOffset="-23793.865">4970 510 13248 0 0,'1'-4'98'0'0,"0"0"1"0"0,1 1-1 0 0,0-1 1 0 0,-1 1-1 0 0,1 0 1 0 0,0 0-1 0 0,1 0 1 0 0,-1 0-1 0 0,1 0 1 0 0,-1 0-1 0 0,1 0 1 0 0,0 1-1 0 0,0-1 1 0 0,0 1-1 0 0,3-2-98 0 0,2-1 241 0 0,1-1-1 0 0,1 2 1 0 0,-1-1-1 0 0,1 1 1 0 0,2-1-241 0 0,3 1 761 0 0,-1 0 1 0 0,0 1-1 0 0,15-2-761 0 0,-25 4 144 0 0,1 1 1 0 0,0 0-1 0 0,0 0 0 0 0,0 0 0 0 0,0 0 1 0 0,0 1-1 0 0,0 0 0 0 0,0 0 0 0 0,0 0 1 0 0,-1 0-1 0 0,1 1 0 0 0,0 0 0 0 0,2 1-144 0 0,-5-1 9 0 0,0-1-1 0 0,0 1 1 0 0,0 0-1 0 0,-1 0 0 0 0,1-1 1 0 0,0 1-1 0 0,-1 0 0 0 0,1 1 1 0 0,-1-1-1 0 0,0 0 0 0 0,1 0 1 0 0,-1 1-1 0 0,0-1 1 0 0,-1 0-1 0 0,1 1 0 0 0,0-1 1 0 0,-1 1-1 0 0,1-1 0 0 0,-1 1 1 0 0,0-1-1 0 0,0 1 1 0 0,0 0-1 0 0,0-1 0 0 0,0 1 1 0 0,0-1-1 0 0,-1 1 0 0 0,0 1-8 0 0,0 2-2 0 0,-1 1 0 0 0,0-1 0 0 0,0 0 0 0 0,-1 1 0 0 0,1-1 0 0 0,-1 0 0 0 0,-1 0 0 0 0,1-1 0 0 0,-5 6 2 0 0,-3 1 0 0 0,-1 1 0 0 0,-1-2 0 0 0,0 1 0 0 0,0-2 0 0 0,-1 0 0 0 0,-1-1 0 0 0,0 0 0 0 0,-29 23 75 0 0,43-32-71 0 0,0 1 0 0 0,0-1 0 0 0,0 1-1 0 0,0 0 1 0 0,0-1 0 0 0,0 1 0 0 0,1 0 0 0 0,-1 0 0 0 0,0 0 0 0 0,1 0-1 0 0,-1-1 1 0 0,0 1 0 0 0,1 0 0 0 0,-1 1-4 0 0,-2 2 10 0 0,2-4 46 0 0,1 0 21 0 0,2 1 6 0 0,5 2-26 0 0,0-1-1 0 0,0 0 1 0 0,1-1 0 0 0,-1 1-1 0 0,0-1 1 0 0,1-1 0 0 0,2 1-57 0 0,56-3 72 0 0,-48 1-88 0 0,0-2 0 0 0,0 0 0 0 0,-1-1-1 0 0,1-1 1 0 0,15-6 16 0 0,6-9-2756 0 0,-27 12-3886 0 0</inkml:trace>
  <inkml:trace contextRef="#ctx0" brushRef="#br0" timeOffset="-23512.141">5518 428 12464 0 0,'0'0'281'0'0,"0"0"40"0"0,4 9 515 0 0,-3-6-663 0 0,0 0 0 0 0,0-1 0 0 0,-1 1-1 0 0,1 0 1 0 0,-1 0 0 0 0,1 0 0 0 0,-1 0-1 0 0,0 0 1 0 0,0 0 0 0 0,0 0 0 0 0,-1 0-1 0 0,1 0 1 0 0,-1 2-173 0 0,0 0 149 0 0,-4 51 1785 0 0,4-42-1656 0 0,0 0-1 0 0,0 0 0 0 0,-1 0 1 0 0,-1 0-1 0 0,-1 0 0 0 0,0 0 1 0 0,-4 8-278 0 0,6-16 10 0 0,0 0 0 0 0,0 1 0 0 0,1-1 0 0 0,-1 4-10 0 0,-2 7 72 0 0,2-12-42 0 0,1-4-143 0 0,1-1-91 0 0,0 0-867 0 0,0 0-3560 0 0,0 0-1521 0 0</inkml:trace>
  <inkml:trace contextRef="#ctx0" brushRef="#br0" timeOffset="-23221.993">5682 426 14368 0 0,'0'0'330'0'0,"0"0"45"0"0,0 0 17 0 0,0 0-47 0 0,0 0-199 0 0,-1 2-5 0 0,-11 30 413 0 0,2-1 777 0 0,-6 22-1331 0 0,14-27 293 0 0,2-22-285 0 0,0 0 1 0 0,0 1-1 0 0,-1-1 1 0 0,1 0-1 0 0,-1 0 1 0 0,0-1-1 0 0,0 1 1 0 0,0 0-1 0 0,-1 1-8 0 0,-16 27-704 0 0,17-29-3557 0 0,1-2-1493 0 0</inkml:trace>
  <inkml:trace contextRef="#ctx0" brushRef="#br0" timeOffset="-23220.993">5322 440 14656 0 0,'2'-3'116'0'0,"-1"0"1"0"0,1 1-1 0 0,0-1 1 0 0,0 0-1 0 0,0 1 1 0 0,0 0 0 0 0,1-1-1 0 0,-1 1 1 0 0,0 0-1 0 0,1 0 1 0 0,0 1-1 0 0,-1-1 1 0 0,1 0 0 0 0,0 1-1 0 0,0 0 1 0 0,0-1-1 0 0,2 1-116 0 0,10-4 250 0 0,0 1 0 0 0,0 1-1 0 0,5 0-249 0 0,0-1 631 0 0,27-2 168 0 0,1 1 1 0 0,0 2-1 0 0,12 3-799 0 0,20 8-226 0 0,-40-8-1598 0 0,-24 0-4797 0 0</inkml:trace>
  <inkml:trace contextRef="#ctx0" brushRef="#br0" timeOffset="-22624.934">6119 233 13072 0 0,'0'0'382'0'0,"0"0"0"0"0,0 0-198 0 0,0 0 58 0 0,0 0 57 0 0,-1 14 676 0 0,-1-7-720 0 0,-1 0 0 0 0,0 0 1 0 0,0 0-1 0 0,-1-1 1 0 0,0 1-1 0 0,0-1 1 0 0,-1 1-256 0 0,-5 9 387 0 0,-7 9-26 0 0,-2 0 0 0 0,0-2 0 0 0,-9 8-361 0 0,2-3 316 0 0,-18 27-316 0 0,-18 17 289 0 0,40-51-289 0 0,21-20 0 0 0,-5 2 14 0 0,3-4 281 0 0,4-4-191 0 0,4-5-29 0 0,18-28-988 0 0,17-19 913 0 0,20-21-1415 0 0,-33 40 588 0 0,1 1-1 0 0,1 2 1 0 0,18-15 827 0 0,-32 37 131 0 0,-13 13-41 0 0,-2-1 14 0 0,1 1-1 0 0,0-1 1 0 0,0 1-1 0 0,0 0 1 0 0,1-1-1 0 0,-1 1 1 0 0,0 0-1 0 0,0 0 1 0 0,0 0-1 0 0,0 0 1 0 0,0 0-104 0 0,2 3 34 0 0,-1-1 1 0 0,0 1-1 0 0,0-1 1 0 0,0 1 0 0 0,-1 0-1 0 0,1 0 1 0 0,-1 0-1 0 0,1 0 1 0 0,-1 0-1 0 0,0 1 1 0 0,0-1-1 0 0,0 0 1 0 0,-1 0-1 0 0,1 1 1 0 0,-1 0-35 0 0,2 12 246 0 0,-1 1 1 0 0,-1 9-247 0 0,0-15 239 0 0,0 11-127 0 0,1 0 0 0 0,1 0 0 0 0,1-1 0 0 0,1 1 0 0 0,1 1-112 0 0,-1-9-4 0 0,-1-2 23 0 0,0-1 1 0 0,1 1 0 0 0,1-1 0 0 0,2 4-20 0 0,-2-5 68 0 0,-3-5 26 0 0,0 0-1 0 0,1 0 1 0 0,0 0 0 0 0,0-1-1 0 0,0 1 1 0 0,0-1 0 0 0,1 0-1 0 0,1 2-93 0 0,-4-6 278 0 0,-1 0 8 0 0,1 1-46 0 0,1 3-174 0 0,-3-3-49 0 0,0 0 0 0 0,0-1 0 0 0,0 1 0 0 0,0 0 0 0 0,0-1 0 0 0,-1 1 1 0 0,1-1-1 0 0,0 1 0 0 0,0-1 0 0 0,-1 0 0 0 0,1 0 0 0 0,0 1 0 0 0,0-1-17 0 0,-25 1 67 0 0,1-2 0 0 0,0 0 0 0 0,-23-4-67 0 0,14 1-459 0 0,-25 0 459 0 0,-24 0-1706 0 0,47 0-4132 0 0,27 4 473 0 0</inkml:trace>
  <inkml:trace contextRef="#ctx0" brushRef="#br0" timeOffset="-22201.288">6355 275 12240 0 0,'1'-2'357'0'0,"6"-3"-2"0"0,-6 3-167 0 0,1 2 128 0 0,1-2-154 0 0,0 0 1 0 0,1 1-1 0 0,-1 0 1 0 0,1 0 0 0 0,-1 0-1 0 0,1 0 1 0 0,-1 1-1 0 0,1-1 1 0 0,-1 1 0 0 0,1 0-1 0 0,0 0 1 0 0,-1 0-1 0 0,1 0 1 0 0,0 1 0 0 0,-1-1-1 0 0,1 1 1 0 0,-1 0-1 0 0,1 0 1 0 0,-1 1 0 0 0,0-1-1 0 0,1 1 1 0 0,-1-1-1 0 0,1 2-162 0 0,3 1 75 0 0,-1 0 0 0 0,1 0 0 0 0,-1 1 0 0 0,0 0-1 0 0,0 0 1 0 0,0 1 0 0 0,-1 0 0 0 0,1 0 0 0 0,-2 0-1 0 0,4 5-74 0 0,-4-2 50 0 0,0 0-1 0 0,-1 0 1 0 0,0 0-1 0 0,0 0 0 0 0,-1 1 1 0 0,0-1-1 0 0,0 2-49 0 0,1 9 85 0 0,-1-12-34 0 0,-2 1 0 0 0,1 0 0 0 0,-1 0 0 0 0,0-1 0 0 0,-1 1 0 0 0,0 0 0 0 0,0 0 0 0 0,-1-1 0 0 0,0 1 0 0 0,-1-1 0 0 0,0 0 0 0 0,0 1 0 0 0,-2 2-51 0 0,1-1 232 0 0,3-7-140 0 0,-1-1-1 0 0,1 1 0 0 0,0 0 1 0 0,-1 0-1 0 0,1-1 0 0 0,-1 1 1 0 0,0 0-1 0 0,0-1 0 0 0,-1 2-91 0 0,2-4 75 0 0,-5 4 258 0 0,12-8 198 0 0,14-13 181 0 0,-5 6-637 0 0,-2-1-1 0 0,1-1 1 0 0,-2 0 0 0 0,1-1-1 0 0,0-3-74 0 0,2-4 124 0 0,8-11 160 0 0,14-27-284 0 0,29-80 148 0 0,-58 124-135 0 0,-1-1 0 0 0,-1 0 0 0 0,0 0 0 0 0,-1-1-1 0 0,1-12-12 0 0,-5 16-190 0 0,-1 13 176 0 0,0 0 1 0 0,0-1 0 0 0,0 1-1 0 0,0 0 1 0 0,0 0 0 0 0,0-1 0 0 0,-1 1-1 0 0,1 0 1 0 0,0 0 0 0 0,0 0-1 0 0,0-1 1 0 0,0 1 0 0 0,0 0 0 0 0,0 0-1 0 0,-1 0 1 0 0,1-1 0 0 0,0 1-1 0 0,0 0 1 0 0,0 0 0 0 0,-1 0 0 0 0,1 0-1 0 0,0-1 1 0 0,0 1 0 0 0,-1 0-1 0 0,1 0 1 0 0,0 0 0 0 0,0 0-1 0 0,-1 0 1 0 0,1 0 0 0 0,0 0 0 0 0,0 0-1 0 0,-1 0 1 0 0,1 0 13 0 0,-10 12-6925 0 0,4-4 384 0 0</inkml:trace>
  <inkml:trace contextRef="#ctx0" brushRef="#br0" timeOffset="-21579.441">6757 426 7248 0 0,'1'4'88'0'0,"-1"1"0"0"0,1-1 0 0 0,0 0 0 0 0,0 0 1 0 0,1 1-1 0 0,-1-1 0 0 0,1 0-88 0 0,5 18 1145 0 0,-3-9-457 0 0,-3-10-542 0 0,0-1 0 0 0,0 1 0 0 0,0 0 0 0 0,-1-1 0 0 0,1 1 0 0 0,-1 0 0 0 0,0 0 0 0 0,0-1 0 0 0,0 3-146 0 0,0 1 431 0 0,0 1 0 0 0,0-1 0 0 0,1 1 0 0 0,-1-1 0 0 0,3 6-431 0 0,-2-6 418 0 0,0 0 0 0 0,0 0 0 0 0,-1 0-1 0 0,0 1 1 0 0,0-1 0 0 0,0 0 0 0 0,-1 2-418 0 0,-8 28 3825 0 0,9-38-3784 0 0,0 1-1 0 0,0-1 1 0 0,-1 0 0 0 0,1 1 0 0 0,-1-1 0 0 0,1 1 0 0 0,-1-1-1 0 0,0 1 1 0 0,1-1 0 0 0,-1 1 0 0 0,0 0 0 0 0,0-1 0 0 0,0 1-41 0 0,0 0 11 0 0,0 0 0 0 0,0 0 0 0 0,1 0 0 0 0,-1 0 0 0 0,0 0 0 0 0,1 0 0 0 0,-1-1 1 0 0,1 1-1 0 0,-1 0 0 0 0,1 0 0 0 0,-1 0 0 0 0,1 0 0 0 0,0-1 0 0 0,0 1 0 0 0,0 0 1 0 0,0 0-1 0 0,0-1 0 0 0,0 1 0 0 0,0 0 0 0 0,0 0 0 0 0,0-1 0 0 0,0 1 0 0 0,1-1-11 0 0,17-34 100 0 0,-4 10-104 0 0,-10 20-38 0 0,1-1-1 0 0,0 1 0 0 0,0 0 0 0 0,1 0 0 0 0,-1 0 0 0 0,1 1 1 0 0,1-1-1 0 0,0 1 43 0 0,-4 2-25 0 0,1 1 0 0 0,0-1 0 0 0,0 1-1 0 0,0 0 1 0 0,0 0 0 0 0,0 0 0 0 0,1 0 0 0 0,-1 1 0 0 0,1-1 0 0 0,1 1 25 0 0,-5 1-4 0 0,0 0 0 0 0,0-1 0 0 0,0 1-1 0 0,0 0 1 0 0,1 0 0 0 0,-1 0 0 0 0,0 0 0 0 0,0 0 0 0 0,0 0 0 0 0,0 1-1 0 0,0-1 1 0 0,1 0 0 0 0,-1 0 0 0 0,0 1 0 0 0,0-1 0 0 0,0 1 0 0 0,0-1-1 0 0,0 1 1 0 0,0-1 0 0 0,0 1 0 0 0,0 0 0 0 0,0 0 0 0 0,-1-1 0 0 0,1 1-1 0 0,0 0 1 0 0,0 0 0 0 0,-1 0 0 0 0,1 0 0 0 0,0 0 0 0 0,-1 0 0 0 0,1 1 4 0 0,2 2-7 0 0,0 0-33 0 0,-1-1 0 0 0,0 1-1 0 0,-1 0 1 0 0,1-1 0 0 0,-1 1 0 0 0,1 0-1 0 0,-1 0 1 0 0,0 0 0 0 0,0 0-1 0 0,-1 0 1 0 0,1 0 0 0 0,-1 0-1 0 0,0 2 41 0 0,0 1-22 0 0,-1 1 0 0 0,1-1 0 0 0,-1 0-1 0 0,-1 0 1 0 0,1 1 0 0 0,-1-1-1 0 0,-1 0 23 0 0,-13 49 118 0 0,14-51 660 0 0,0-9-627 0 0,2 3-149 0 0,0 0-1 0 0,0 0 1 0 0,0 0 0 0 0,1 0-1 0 0,-1 0 1 0 0,0-1-1 0 0,0 1 1 0 0,1 0 0 0 0,-1 0-1 0 0,0 0 1 0 0,1 0 0 0 0,-1 0-1 0 0,1 0-1 0 0,9-13 38 0 0,1 0 0 0 0,0 1 0 0 0,1 0 0 0 0,11-9-38 0 0,56-41 20 0 0,-75 61-20 0 0,-2 0-7 0 0,0 1 0 0 0,-1 0 0 0 0,1 0 0 0 0,0 0 0 0 0,1 0 0 0 0,-1 0 0 0 0,0 0 0 0 0,0 0 0 0 0,0 0 0 0 0,0 1 0 0 0,1-1-1 0 0,-1 1 1 0 0,2 0 7 0 0,-2 0-4 0 0,-1 1 1 0 0,0-1-1 0 0,0 1 0 0 0,0 0 0 0 0,0-1 0 0 0,-1 1 0 0 0,1 0 0 0 0,0 0 0 0 0,0 0 1 0 0,0 0-1 0 0,-1-1 0 0 0,1 1 0 0 0,0 0 0 0 0,-1 0 0 0 0,1 0 0 0 0,-1 1 0 0 0,1-1 1 0 0,-1 0 3 0 0,2 2-7 0 0,1 3 69 0 0,0-1-1 0 0,0 1 1 0 0,-1 0-1 0 0,0 0 1 0 0,1 3-62 0 0,9 24 396 0 0,-10-29-302 0 0,3 6 17 0 0,0 0 0 0 0,1 0 0 0 0,0 0-1 0 0,0 0 1 0 0,1-1 0 0 0,1 0 0 0 0,0-1 0 0 0,0 0 0 0 0,8 7-111 0 0,-4-7-68 0 0,0 1 4 0 0</inkml:trace>
  <inkml:trace contextRef="#ctx0" brushRef="#br0" timeOffset="124604.353">9467 1443 7344 0 0,'0'0'165'0'0,"-1"0"22"0"0,-16 1-44 0 0,0 0 1 0 0,0 1-1 0 0,-2 0-143 0 0,-90 21 535 0 0,38-8-118 0 0,-2-3-417 0 0,-192 20 1582 0 0,178-21-1460 0 0,-133 14 208 0 0,-57-3-194 0 0,-69 6 325 0 0,188-14-604 0 0,-90 6 553 0 0,3 1-68 0 0,80-5-172 0 0,1 1-170 0 0,-198 20 126 0 0,215-19-76 0 0,-74 12-26 0 0,208-28-42 0 0,-137 19 17 0 0,-169 26 334 0 0,186-30-247 0 0,21-3-68 0 0,-77 11 46 0 0,117-17 38 0 0,-2-3-102 0 0,-21 2 69 0 0,11 2-60 0 0,-154 11 169 0 0,-81-1 334 0 0,77-2-544 0 0,59-6 76 0 0,-74 4 120 0 0,46-4 27 0 0,6 0-84 0 0,-27-1 11 0 0,-39 7 10 0 0,76-5-21 0 0,-101 4 42 0 0,86-3-13 0 0,1 0 81 0 0,-174 3 462 0 0,241-10-546 0 0,-250 10-108 0 0,217-3 203 0 0,135-10-185 0 0,-196 12 31 0 0,144-13-74 0 0,48-2 0 0 0,-24 4 0 0 0,-59 6 0 0 0,116-10-5 0 0,9 0-25 0 0,0 0-1 0 0,-1 0 1 0 0,1 1-1 0 0,-1-1 1 0 0,1 0-1 0 0,-1 1 1 0 0,1-1-1 0 0,0 1 0 0 0,-2 0 31 0 0,-47 10-2385 0 0,37-8 1643 0 0</inkml:trace>
  <inkml:trace contextRef="#ctx0" brushRef="#br0" timeOffset="125788.338">0 2222 6048 0 0,'0'0'133'0'0,"0"0"23"0"0,0 0 11 0 0,0 0 14 0 0,0 0 55 0 0,0 0 20 0 0,0 0 7 0 0,0 0-15 0 0,0 0-67 0 0,0 0-28 0 0,0 0-7 0 0,0 0 20 0 0,0 0 96 0 0,0 0 39 0 0,0 0 10 0 0,14 21 2675 0 0,10 10-1972 0 0,-26-17-510 0 0,4-10-438 0 0,-2-3-41 0 0,0 0-1 0 0,1-1 0 0 0,-1 1 0 0 0,0 0 1 0 0,0 0-1 0 0,0-1 0 0 0,1 1 0 0 0,-1 0 1 0 0,0 0-1 0 0,0 0 0 0 0,0-1 0 0 0,0 1 1 0 0,0 0-1 0 0,-1 0 0 0 0,1 0 0 0 0,0 0-24 0 0,0 0 24 0 0,0 1 0 0 0,0-1 0 0 0,0 1 0 0 0,1-1 0 0 0,-1 0 0 0 0,0 1 0 0 0,1-1 0 0 0,-1 1 0 0 0,1-1 0 0 0,-1 0 0 0 0,1 1 0 0 0,0-1 0 0 0,0 0 0 0 0,0 1-24 0 0,6 16 282 0 0,7 38 542 0 0,-5-26-576 0 0,-7-25-239 0 0,0 1 1 0 0,0 0 0 0 0,0 0-1 0 0,0 5-9 0 0,4 17 109 0 0,-4-23-84 0 0,-1 0-1 0 0,0 0 0 0 0,0 0 1 0 0,0 0-1 0 0,-1 0 0 0 0,1 0 1 0 0,-1 0-1 0 0,0 0-24 0 0,-1-2 13 0 0,1 0-1 0 0,1 0 1 0 0,-1 0 0 0 0,0 0-1 0 0,1-1 1 0 0,-1 1-1 0 0,1 0 1 0 0,0 0 0 0 0,0-1-1 0 0,1 2-12 0 0,-1-1 17 0 0,0 0-1 0 0,0 0 1 0 0,0 0-1 0 0,0 0 0 0 0,-1 1 1 0 0,1-1-1 0 0,-1 0 1 0 0,0 0-1 0 0,0 0 1 0 0,0 1-17 0 0,0 2 40 0 0,0 1 0 0 0,1 0-1 0 0,0-1 1 0 0,0 1 0 0 0,0-1 0 0 0,1 1 0 0 0,0-1 0 0 0,1 2-40 0 0,-1-1 36 0 0,1 1 0 0 0,-2 0 0 0 0,1 0 0 0 0,-1 0 0 0 0,0 0-1 0 0,0 0-35 0 0,0 13 52 0 0,1-1 0 0 0,1 1-1 0 0,1-1 1 0 0,2 1-52 0 0,-2-4 22 0 0,0 0 0 0 0,-2-1 0 0 0,1 1 0 0 0,-2 0 0 0 0,0 0 0 0 0,-2 10-22 0 0,0-15 81 0 0,0 0 0 0 0,1-1 0 0 0,0 1 0 0 0,0 0 0 0 0,3 10-81 0 0,-2-10 28 0 0,0 0 0 0 0,-1 0 0 0 0,0 3-28 0 0,0-4-52 0 0,0-1 0 0 0,0 0 0 0 0,1 0 0 0 0,0 1 0 0 0,1-1 52 0 0,4 19-128 0 0,1 18 128 0 0,-2-8 0 0 0,6 9 0 0 0,-7-32 0 0 0,-1 0 0 0 0,0 0 0 0 0,0 14 0 0 0,-1-16 34 0 0,-1 0 0 0 0,2-1-1 0 0,2 10-33 0 0,-1-9 87 0 0,-1 0-1 0 0,-1 1 0 0 0,0 9-86 0 0,14 180 128 0 0,-6-100-128 0 0,-2-23 0 0 0,-4-42 1 0 0,1 36-72 0 0,-3-38-13 0 0,1-1 1 0 0,2 1-1 0 0,3 2 84 0 0,6 52 233 0 0,-9-49-126 0 0,1 2-348 0 0,-1 39 241 0 0,-5 238-106 0 0,-3-185 106 0 0,2 56 0 0 0,1-5 0 0 0,-3 43 11 0 0,-4-139 44 0 0,2-50-56 0 0,3 0 0 0 0,1 15 1 0 0,1 49 0 0 0,-6 31 0 0 0,-1-22 0 0 0,8-34-1 0 0,-1-34 56 0 0,-1 3-55 0 0,-2 52 11 0 0,0 10-12 0 0,-2-18-2 0 0,-2 30 77 0 0,5-97 0 0 0,1 18-74 0 0,0 10 71 0 0,-1-32-60 0 0,-1 31-6 0 0,1 35-5 0 0,2 113-12 0 0,0-186 85 0 0,0 0-1 0 0,-3 15-72 0 0,-2 22 115 0 0,5-48-109 0 0,0 69-262 0 0,-4 0 256 0 0,0-10-14 0 0,3-33 14 0 0,-2 0 0 0 0,-1 0 0 0 0,-2 5 0 0 0,2-13 3 0 0,1 0-1 0 0,1 1 0 0 0,1 5-2 0 0,-2 20 77 0 0,-1-2 119 0 0,4 46-196 0 0,-3-45-31 0 0,2-33 15 0 0,0 1 0 0 0,1-1-1 0 0,0 2 17 0 0,1-4 0 0 0,1 5 0 0 0,-1 1 0 0 0,0-1 0 0 0,-2 0 0 0 0,-1 7 0 0 0,-4 49 5 0 0,5-46 25 0 0,-1 0-1 0 0,-5 17-29 0 0,2-21 0 0 0,2 0 0 0 0,0 0 0 0 0,1 6 0 0 0,1-18 0 0 0,0 0 0 0 0,-1 0 0 0 0,-1 1 0 0 0,1-2 0 0 0,0 0 0 0 0,1 0 0 0 0,-1 10 0 0 0,2 5-2 0 0,3 88 159 0 0,1-84-122 0 0,-2-23-21 0 0,-1 0 0 0 0,0 0-1 0 0,-1 1 1 0 0,1-1 0 0 0,-1 0-1 0 0,-1 6-13 0 0,-5 25 82 0 0,-3 21 76 0 0,7-17-75 0 0,2-21-15 0 0,-1-1 0 0 0,-3 10-68 0 0,-4-5 52 0 0,6-20-32 0 0,1-1 0 0 0,0 1 0 0 0,-1-1 0 0 0,1 1 0 0 0,1-1 0 0 0,-1 1 0 0 0,0 0 0 0 0,1 1-20 0 0,0 4 34 0 0,0-4-13 0 0,0 1-1 0 0,0 0 1 0 0,-1 0-1 0 0,1 0 1 0 0,-1 0-1 0 0,-1-1 0 0 0,0 5-20 0 0,1-5 20 0 0,-1 1 0 0 0,2-1 0 0 0,-1 1 0 0 0,1 0 0 0 0,0-1-1 0 0,0 1 1 0 0,0-1 0 0 0,1 4-20 0 0,1 14 29 0 0,1 0 32 0 0,-2-21-55 0 0,0 1-1 0 0,-1-1 1 0 0,1 0-1 0 0,-1 0 1 0 0,0 1-1 0 0,0-1 1 0 0,0 0-1 0 0,0 1 1 0 0,0-1-1 0 0,0 0 0 0 0,0 0 1 0 0,-1 1-1 0 0,0 0-5 0 0,1-2 4 0 0,0 0 0 0 0,0 0 0 0 0,-1 0-1 0 0,1 0 1 0 0,0 0 0 0 0,0 0-1 0 0,0 0 1 0 0,0 0 0 0 0,1 0 0 0 0,-1 1-1 0 0,0-1 1 0 0,0 0 0 0 0,1 0-1 0 0,-1 0 1 0 0,1 0-4 0 0,1 9 35 0 0,-5-3 18 0 0,0 2 11 0 0,5-6-64 0 0,-2 0 54 0 0,-1-3-57 0 0,1 0 4 0 0,0 0 1 0 0,0 0-1 0 0,0 0 0 0 0,0 0 1 0 0,-1 0-1 0 0,1 0 0 0 0,0 0 1 0 0,0 0-1 0 0,0 0 1 0 0,0 0-1 0 0,-1 0 0 0 0,1 0 1 0 0,0 1-1 0 0,0-1 0 0 0,0 0 1 0 0,0 0-1 0 0,-1 0 0 0 0,1 0 1 0 0,0 0-1 0 0,0 0 0 0 0,0 1 1 0 0,0-1-1 0 0,0 0 1 0 0,0 0-1 0 0,0 0 0 0 0,-1 0 1 0 0,1 1-1 0 0,0-1 0 0 0,0 0 1 0 0,0 0-1 0 0,0 0 0 0 0,0 0 1 0 0,0 1-1 0 0,0-1 0 0 0,0 0 1 0 0,0 0-1 0 0,0 0 1 0 0,0 1-1 0 0,0-1 0 0 0,0 0 1 0 0,0 0-1 0 0,0 0 0 0 0,0 0 1 0 0,0 1-1 0 0,0-1 0 0 0,0 0 1 0 0,1 0-1 0 0,-1 0 0 0 0,0 0 1 0 0,0 1-1 0 0,0-1 0 0 0,0 0 1 0 0,0 0-1 0 0,0 0 1 0 0,0 0-1 0 0,1 0 0 0 0,-1 1 1 0 0,0-1-1 0 0,0 0 0 0 0,0 0 1 0 0,0 0-1 0 0,0 0 0 0 0,1 0 1 0 0,-1 0-1 0 0,0 0-1 0 0,1 1 55 0 0,-1-1-31 0 0,0 0-199 0 0,0 0-101 0 0,8 5-5381 0 0,6-1-356 0 0</inkml:trace>
  <inkml:trace contextRef="#ctx0" brushRef="#br0" timeOffset="127658.997">1457 2490 10944 0 0,'0'-2'80'0'0,"-1"0"1"0"0,0 0-1 0 0,0-1 1 0 0,0 1-1 0 0,-1 0 1 0 0,1 0-1 0 0,0 1 1 0 0,-1-1-1 0 0,1 0 1 0 0,-1 0-1 0 0,0 1 0 0 0,0-1 1 0 0,1 1-1 0 0,-1-1 1 0 0,0 1-1 0 0,0 0 1 0 0,-2-1-81 0 0,2 1 53 0 0,-1 1 0 0 0,1-1 0 0 0,-1 1 0 0 0,0 0 0 0 0,1 0 0 0 0,-1 0 0 0 0,1 0 0 0 0,-1 0 0 0 0,0 0 0 0 0,1 1 0 0 0,-1-1 0 0 0,1 1 0 0 0,-1 0 0 0 0,1 0 0 0 0,0 0 0 0 0,-2 1-53 0 0,-10 3 261 0 0,-1 1 264 0 0,1 1 1 0 0,-13 7-526 0 0,12-5 277 0 0,11-7-198 0 0,-1 0 1 0 0,1 1 0 0 0,0-1 0 0 0,0 1 0 0 0,-1 1-80 0 0,-7 7 136 0 0,9-10-101 0 0,0 1 0 0 0,0 1-1 0 0,1-1 1 0 0,-1 0 0 0 0,1 1 0 0 0,-1-1 0 0 0,1 1 0 0 0,0 0 0 0 0,0-1 0 0 0,0 1 0 0 0,1 0 0 0 0,-1 0 0 0 0,1 1 0 0 0,-1-1 0 0 0,1 1-35 0 0,0 1 45 0 0,0-3-31 0 0,1-1 0 0 0,0 0 0 0 0,-1 0 0 0 0,1 0 0 0 0,0 0 0 0 0,0 0 0 0 0,0 0 0 0 0,0 1 0 0 0,0-1 0 0 0,0 0 0 0 0,0 0 0 0 0,0 0-14 0 0,13 13 136 0 0,-6-9-112 0 0,0-1 1 0 0,0 0 0 0 0,0 0-1 0 0,0-1 1 0 0,1 1-1 0 0,-1-2 1 0 0,1 1-1 0 0,1-1-24 0 0,15 6 49 0 0,-4 0 29 0 0,0 1 1 0 0,0 0-1 0 0,2 4-78 0 0,-19-12 47 0 0,0 1 1 0 0,0 0-1 0 0,0 0 1 0 0,-1 0-1 0 0,1 0 0 0 0,0 0 1 0 0,-1 1-1 0 0,0-1 1 0 0,1 1-1 0 0,-1-1 1 0 0,0 1-1 0 0,0 0 1 0 0,-1 0-1 0 0,1 0 0 0 0,0 0 1 0 0,-1 0-1 0 0,0 1 1 0 0,0-1-1 0 0,1 2-47 0 0,-2-4 39 0 0,-1 1 0 0 0,1-1-1 0 0,0 0 1 0 0,0 1 0 0 0,-1-1 0 0 0,1 0 0 0 0,-1 0-1 0 0,1 1 1 0 0,-1-1 0 0 0,0 0 0 0 0,1 0 0 0 0,-1 0-1 0 0,0 0 1 0 0,0 0 0 0 0,0 0 0 0 0,0 0-1 0 0,0 0 1 0 0,0 0-39 0 0,-22 19 567 0 0,20-18-475 0 0,-12 10-5 0 0,0-2-1 0 0,-1 0 1 0 0,0-1 0 0 0,0 0-1 0 0,-1-1 1 0 0,0-1-1 0 0,-1-1 1 0 0,0 0-1 0 0,0-2 1 0 0,-11 2-87 0 0,22-6-108 0 0,5 0 0 0 0,2 0-164 0 0,1-6-2050 0 0,5-1 937 0 0,3-2-13 0 0</inkml:trace>
  <inkml:trace contextRef="#ctx0" brushRef="#br0" timeOffset="127965.938">1659 2476 14976 0 0,'0'0'340'0'0,"0"0"50"0"0,0 0 24 0 0,0 0-55 0 0,-9 11-223 0 0,-5 25 264 0 0,1 0 0 0 0,3 0 0 0 0,0 1 0 0 0,2 6-400 0 0,4-22-4 0 0,1-8 30 0 0,1 0 1 0 0,0 0-1 0 0,1 7-26 0 0,-3 22 7 0 0,2-28-778 0 0,-1-3-3475 0 0,3-2-1458 0 0</inkml:trace>
  <inkml:trace contextRef="#ctx0" brushRef="#br0" timeOffset="129020.622">1542 2619 11544 0 0,'0'0'264'0'0,"8"0"352"0"0,38-8 788 0 0,46-1-1404 0 0,-6 0 668 0 0,-52 5-603 0 0,-8 2-99 0 0,-1-2-1 0 0,1-1 1 0 0,-1-1 0 0 0,10-4 34 0 0,-33 10-77 0 0,0-1 1 0 0,-1 1 0 0 0,1-1-1 0 0,-1 0 1 0 0,1 1 0 0 0,-1-1-1 0 0,0 0 1 0 0,1 0 0 0 0,-1 0 0 0 0,0 0-1 0 0,0 0 1 0 0,1 0 0 0 0,-1-1-1 0 0,0 1 1 0 0,0 0 0 0 0,0 0-1 0 0,0-1 1 0 0,-1 1 0 0 0,1-1-1 0 0,0 1 1 0 0,0-1 0 0 0,-1 1 0 0 0,1-1-1 0 0,-1 1 1 0 0,0-1 0 0 0,1-1 76 0 0,-2 3-23 0 0,0-1 1 0 0,1 1-1 0 0,-1-1 1 0 0,0 0-1 0 0,0 1 1 0 0,0 0 0 0 0,0-1-1 0 0,0 1 1 0 0,0-1-1 0 0,0 1 1 0 0,0 0-1 0 0,1 0 1 0 0,-1 0 0 0 0,0-1-1 0 0,0 1 1 0 0,-1 0 22 0 0,2 0-5 0 0,-12 0 141 0 0,1 0 0 0 0,-1 1 1 0 0,1 0-1 0 0,-1 1 0 0 0,1 0 1 0 0,0 1-1 0 0,0 1 0 0 0,0-1 1 0 0,0 1-1 0 0,1 1 0 0 0,-1 0 1 0 0,0 1-137 0 0,6-3 177 0 0,0 1 1 0 0,0-1-1 0 0,0 1 1 0 0,0 0-1 0 0,1 0 1 0 0,0 1 0 0 0,-1-1-1 0 0,2 1 1 0 0,-1 0-1 0 0,0 0 1 0 0,1 0 0 0 0,0 1-1 0 0,0-1 1 0 0,1 1-1 0 0,-1-1 1 0 0,1 3-178 0 0,1-6 29 0 0,1 0 0 0 0,0 0 0 0 0,0 0 0 0 0,0 0 0 0 0,0 0 0 0 0,0 0 0 0 0,1 0 0 0 0,-1 0 0 0 0,1 0 0 0 0,-1 0 0 0 0,1 0 0 0 0,0 0 0 0 0,-1 0 0 0 0,1 0 0 0 0,0 0 0 0 0,0-1 0 0 0,1 1 0 0 0,-1 0 0 0 0,0-1 1 0 0,0 1-1 0 0,1-1 0 0 0,-1 1 0 0 0,1-1 0 0 0,-1 0 0 0 0,1 0 0 0 0,1 1-29 0 0,0 0 49 0 0,0 0-1 0 0,0 0 1 0 0,0 0 0 0 0,1-1 0 0 0,-1 1 0 0 0,1-1 0 0 0,-1 0-1 0 0,1 0 1 0 0,0 0 0 0 0,-1-1 0 0 0,1 1 0 0 0,0-1 0 0 0,0 0-1 0 0,0 0-48 0 0,13-1 66 0 0,-1-1 0 0 0,0-1 0 0 0,1 0 0 0 0,-1-1 0 0 0,-1 0 0 0 0,1-2-1 0 0,-1 0 1 0 0,1 0 0 0 0,-2-2 0 0 0,1 0 0 0 0,-1 0 0 0 0,0-2-1 0 0,2-2-65 0 0,-11 8-1 0 0,1-1-2 0 0,0 0 1 0 0,-1 0-1 0 0,1-1 0 0 0,-1 0 1 0 0,0 0-1 0 0,4-6 3 0 0,-6 6-263 0 0,-5 6 218 0 0,2 2 47 0 0,-1-1 0 0 0,0 1 0 0 0,1 0 0 0 0,-1-1 1 0 0,1 1-1 0 0,0-1 0 0 0,0 1 0 0 0,-1 0 0 0 0,1-1 0 0 0,0 2-2 0 0,1 7 3 0 0,-1 7 69 0 0,0-17-66 0 0,0 1 0 0 0,0 0-1 0 0,0-1 1 0 0,0 1 0 0 0,0-1 0 0 0,0 1 0 0 0,1-1-1 0 0,-1 1 1 0 0,0 0 0 0 0,0-1 0 0 0,1 1 0 0 0,-1-1-1 0 0,0 1 1 0 0,1-1 0 0 0,-1 1 0 0 0,0-1-1 0 0,1 0 1 0 0,-1 1 0 0 0,1-1 0 0 0,-1 1 0 0 0,1-1-6 0 0,10 9 36 0 0,-11-8-23 0 0,6 3 16 0 0,0 0-1 0 0,1 0 1 0 0,-1 0 0 0 0,0-1 0 0 0,4 2-29 0 0,-8-4-3 0 0,1-1 0 0 0,-1 1 0 0 0,0 0 0 0 0,1 0 1 0 0,0-1-1 0 0,-1 0 0 0 0,1 1 0 0 0,-1-1 0 0 0,1 0 0 0 0,0 0 1 0 0,-1 0-1 0 0,1-1 0 0 0,-1 1 0 0 0,1-1 0 0 0,-1 1 0 0 0,2-1 3 0 0,-3 0-67 0 0,1 0 0 0 0,-1 1 0 0 0,0-1 0 0 0,0 0-1 0 0,0 0 1 0 0,1 0 0 0 0,-1 0 0 0 0,0 0 0 0 0,0 0-1 0 0,0 0 1 0 0,-1 0 0 0 0,1 0 0 0 0,0-1 0 0 0,0 1-1 0 0,0 0 1 0 0,-1-1 0 0 0,1 1 0 0 0,-1 0 0 0 0,1-1-1 0 0,-1 1 1 0 0,0 0 0 0 0,1-1 0 0 0,-1 1 0 0 0,0-1-1 0 0,0 1 1 0 0,0-1 0 0 0,0 1 0 0 0,0-1 0 0 0,0 1-1 0 0,-1-2 68 0 0,0-3-241 0 0,0-1 0 0 0,-1 1-1 0 0,0-1 1 0 0,0 1 0 0 0,-2-5 241 0 0,2 6-83 0 0,0 0-1 0 0,-1 0 1 0 0,1 0 0 0 0,-1 0 0 0 0,0 1-1 0 0,-1-1 1 0 0,-2-2 83 0 0,0-2 3653 0 0,6 8-3651 0 0,-1 0 0 0 0,0 0 1 0 0,1 0-1 0 0,-1 0 0 0 0,0 0 0 0 0,0 0 0 0 0,0 0 1 0 0,0 0-1 0 0,0 0 0 0 0,0 0 0 0 0,-1 0-2 0 0,1 0 21 0 0,0 0-1 0 0,-1 1 0 0 0,1-1 0 0 0,0 0 0 0 0,-1 1 0 0 0,1-1 0 0 0,-1 1 0 0 0,1 0 0 0 0,0 0 0 0 0,-1-1 1 0 0,1 1-1 0 0,-1 0 0 0 0,0 0-20 0 0,1 0 90 0 0,-6 0 102 0 0,5 0-125 0 0,1 0-48 0 0,1 0 0 0 0,-1 0 0 0 0,1 0 0 0 0,-1 0 0 0 0,0 0 0 0 0,1 0 0 0 0,-1 0 0 0 0,0 0 0 0 0,1 0 0 0 0,-1 0 0 0 0,1 0 0 0 0,-1 1 0 0 0,0-1 0 0 0,1 0 0 0 0,-1 0 0 0 0,1 1 0 0 0,-1-1 0 0 0,1 0 0 0 0,-1 1 0 0 0,1-1 0 0 0,-1 1 0 0 0,1-1 0 0 0,-1 1 0 0 0,1-1 0 0 0,0 1 0 0 0,-1-1 0 0 0,1 1 0 0 0,0-1 0 0 0,-1 1 0 0 0,1-1 0 0 0,0 1-19 0 0,-7 9-1 0 0,-11 19 154 0 0,13-20-83 0 0,4-6-59 0 0,-1 0 0 0 0,1 1 0 0 0,0-1 0 0 0,0 0 0 0 0,0 1 0 0 0,0-1 0 0 0,0 1-11 0 0,0 0 13 0 0,1-3-10 0 0,-1-1 0 0 0,1 1 1 0 0,0 0-1 0 0,0 0 0 0 0,-1-1 0 0 0,1 1 0 0 0,0 0 1 0 0,0 0-1 0 0,0 0 0 0 0,0-1 0 0 0,0 1 1 0 0,0 0-1 0 0,0 0 0 0 0,0-1 0 0 0,0 1 0 0 0,1 0 1 0 0,-1 0-1 0 0,0-1 0 0 0,0 1 0 0 0,1 0 1 0 0,-1 0-1 0 0,0-1 0 0 0,1 1 0 0 0,-1 0 0 0 0,1 0-3 0 0,11 27 66 0 0,-10-26-50 0 0,-1-1 0 0 0,0 0 0 0 0,1 1 1 0 0,-1-1-1 0 0,1 0 0 0 0,-1 0 0 0 0,1 0 0 0 0,0 0 1 0 0,-1 0-1 0 0,1-1 0 0 0,0 1 0 0 0,0 0 1 0 0,1 0-17 0 0,-1-1 35 0 0,-1 1-32 0 0,-1-1-1 0 0,1 0 1 0 0,0 1-1 0 0,-1-1 0 0 0,1 0 1 0 0,0 0-1 0 0,-1 0 1 0 0,1 0-1 0 0,-1 1 0 0 0,1-1 1 0 0,0 0-1 0 0,-1 0 1 0 0,1 0-1 0 0,0 0 0 0 0,-1-1 1 0 0,1 1-1 0 0,0 0 1 0 0,-1 0-1 0 0,1 0 0 0 0,0 0 1 0 0,-1-1-1 0 0,1 1 1 0 0,-1 0-1 0 0,1-1-2 0 0,2 0 12 0 0,0 0-9 0 0,0 1 0 0 0,0-1 0 0 0,1 0 0 0 0,-1 0 0 0 0,-1-1-1 0 0,1 1 1 0 0,0 0 0 0 0,0-1 0 0 0,0 0 0 0 0,-1 0 0 0 0,1 0 0 0 0,-1 0 0 0 0,1 0 0 0 0,-1 0 0 0 0,0 0 0 0 0,0-1-3 0 0,3-4-65 0 0,0 0-1 0 0,-1 0 1 0 0,0-1-1 0 0,-1 0 1 0 0,1-1 65 0 0,13-25 6 0 0,-17 32-54 0 0,1-2 36 0 0,-1 4 12 0 0,0 0 0 0 0,0 0 0 0 0,0 0 0 0 0,0 0 0 0 0,0-1 0 0 0,0 1 0 0 0,0 0 0 0 0,0 0 0 0 0,0 0 0 0 0,0 0 0 0 0,1 0 0 0 0,-1 0 0 0 0,0 0 0 0 0,0 0 0 0 0,0 0 0 0 0,0 0 0 0 0,0 0 0 0 0,0 0 0 0 0,0 0 0 0 0,0 0 0 0 0,0 0 0 0 0,0 0 0 0 0,1 0 0 0 0,-1 0 0 0 0,0 0 0 0 0,0 0 0 0 0,0 0 0 0 0,0 0 0 0 0,0 0 0 0 0,0 0 0 0 0,0 0 0 0 0,0 0 0 0 0,0 0 0 0 0,0 0 0 0 0,1 0 0 0 0,-1 0 0 0 0,0 0 0 0 0,0 0 0 0 0,0 0 0 0 0,0 0 0 0 0,0 0 0 0 0,0 0 0 0 0,0 0 0 0 0,0 0 0 0 0,0 0 0 0 0,0 1 0 0 0,0-1 0 0 0,0 0 0 0 0,0 0 0 0 0,1 0 0 0 0,-1 0 0 0 0,0 0 0 0 0,0 0 0 0 0,0 0 0 0 0,4 5 0 0 0,-4-5 0 0 0,2 5 8 0 0,0 0 0 0 0,0 0 0 0 0,-1-1 0 0 0,0 2 0 0 0,0-1 0 0 0,0 0 0 0 0,0 0 0 0 0,-1 0 0 0 0,0 5-8 0 0,1-3 31 0 0,-1 0-1 0 0,1 0 1 0 0,0 0 0 0 0,1 3-31 0 0,-2-10 1 0 0,0 2 3 0 0,1 0 0 0 0,-1 0 0 0 0,0 0 0 0 0,1 0 0 0 0,0 0 0 0 0,-1-1 0 0 0,1 1 0 0 0,0 0 0 0 0,0-1 0 0 0,0 1 0 0 0,0 0 0 0 0,0-1 0 0 0,0 1 0 0 0,0-1 0 0 0,0 1 0 0 0,1-1 0 0 0,-1 0 0 0 0,1 0 0 0 0,0 1-4 0 0,0-1-48 0 0,1 0 0 0 0,-1 0 0 0 0,0 0-1 0 0,1 0 1 0 0,-1-1 0 0 0,0 1 0 0 0,1-1-1 0 0,-1 1 1 0 0,1-1 0 0 0,-1 0 0 0 0,0 0-1 0 0,1 0 1 0 0,-1-1 0 0 0,1 1 0 0 0,-1 0-1 0 0,1-1 49 0 0,16-4-5570 0 0,-6 0-599 0 0</inkml:trace>
  <inkml:trace contextRef="#ctx0" brushRef="#br0" timeOffset="129971.739">2575 2420 12440 0 0,'0'0'281'0'0,"0"0"40"0"0,0 0 22 0 0,0 0-40 0 0,-4 2-191 0 0,-6 1 40 0 0,0 0 1 0 0,0 0-1 0 0,0 1 1 0 0,0 0 0 0 0,1 1-1 0 0,0 0 1 0 0,0 0-1 0 0,0 1 1 0 0,1 0 0 0 0,-3 2-153 0 0,-7 8 520 0 0,0 1 1 0 0,2 0-1 0 0,-15 19-520 0 0,27-30 63 0 0,-1 1-1 0 0,1-1 1 0 0,0 1-1 0 0,0 0 0 0 0,1 0 1 0 0,0 1-1 0 0,1-1 0 0 0,-1 1 1 0 0,1 1-63 0 0,2-8 18 0 0,0 0 1 0 0,0 0-1 0 0,0-1 1 0 0,0 1-1 0 0,0 0 1 0 0,0-1-1 0 0,0 1 1 0 0,0 0-1 0 0,0 0 1 0 0,0-1-1 0 0,0 1 1 0 0,0 0-1 0 0,1-1 1 0 0,-1 1-1 0 0,0 0 1 0 0,1 0-19 0 0,0 0 46 0 0,-1 0-39 0 0,1 0-1 0 0,0 0 1 0 0,0 0-1 0 0,-1 0 0 0 0,1 0 1 0 0,0-1-1 0 0,0 1 1 0 0,0 0-1 0 0,0 0 0 0 0,0-1 1 0 0,0 1-1 0 0,0-1 1 0 0,0 1-1 0 0,0-1 0 0 0,1 0 1 0 0,-1 1-1 0 0,0-1 1 0 0,0 0-1 0 0,0 0 0 0 0,0 0 1 0 0,1 0-1 0 0,-1 0 1 0 0,0 0-1 0 0,0 0 0 0 0,0 0 1 0 0,0 0-1 0 0,2-1-6 0 0,-2 1 15 0 0,9-1 38 0 0,0-1 0 0 0,0-1 0 0 0,0 1 0 0 0,0-2-1 0 0,0 1 1 0 0,-1-1 0 0 0,0-1 0 0 0,0 0 0 0 0,0 0-1 0 0,0-1 1 0 0,-1 0 0 0 0,1 0 0 0 0,-2-1-1 0 0,4-3-52 0 0,-1 0 12 0 0,0-2 0 0 0,-1 1-1 0 0,0-1 1 0 0,-1 0 0 0 0,0-1-1 0 0,-1 0 1 0 0,0 0 0 0 0,-1 0-1 0 0,3-12-11 0 0,-2 6-16 0 0,-2 0-1 0 0,0 0 0 0 0,-1 0 1 0 0,1-8 16 0 0,-5 19-36 0 0,1 1 1 0 0,-1-1-1 0 0,0 1 1 0 0,-1-1-1 0 0,1 0 1 0 0,-1 1 0 0 0,-1 0-1 0 0,0-1 1 0 0,0 1-1 0 0,-1-2 36 0 0,3 9-4 0 0,0 0-1 0 0,-1 0 1 0 0,1 0-1 0 0,0 0 0 0 0,-1-1 1 0 0,1 1-1 0 0,0 0 1 0 0,-1 0-1 0 0,1 0 1 0 0,-1 0-1 0 0,1 0 1 0 0,0 0-1 0 0,-1 0 1 0 0,1 0-1 0 0,0 0 1 0 0,-1 0-1 0 0,1 1 1 0 0,0-1-1 0 0,-1 0 0 0 0,1 0 1 0 0,0 0-1 0 0,-1 0 1 0 0,1 0-1 0 0,0 1 1 0 0,-1-1-1 0 0,1 0 1 0 0,0 0-1 0 0,0 1 1 0 0,-1-1-1 0 0,1 0 1 0 0,0 0-1 0 0,0 1 1 0 0,-1-1-1 0 0,1 0 5 0 0,-11 10 15 0 0,11-10-23 0 0,-2 3 8 0 0,0 0 0 0 0,0 0 0 0 0,0 1 0 0 0,1-1-1 0 0,-1 0 1 0 0,1 1 0 0 0,0-1 0 0 0,0 0 0 0 0,0 2 0 0 0,-6 36 30 0 0,5-32 1 0 0,0 3-6 0 0,1 1 0 0 0,0-1 0 0 0,1 1 0 0 0,0 0 0 0 0,1-1 0 0 0,0 1-1 0 0,1-1 1 0 0,1 0 0 0 0,0 1 0 0 0,0-1 0 0 0,6 11-25 0 0,-8-20 7 0 0,1 0 0 0 0,-1 0 1 0 0,1 0-1 0 0,0 0 0 0 0,0 0 0 0 0,0-1 1 0 0,0 1-1 0 0,0-1 0 0 0,1 1 0 0 0,-1-1 1 0 0,1 0-1 0 0,-1 0 0 0 0,1 0 0 0 0,0 0 1 0 0,0-1-1 0 0,0 1 0 0 0,0-1 0 0 0,0 1 1 0 0,0-1-1 0 0,1 0 0 0 0,-1 0 0 0 0,0-1 1 0 0,3 1-8 0 0,-1 0 25 0 0,-1-1 1 0 0,0 0 0 0 0,1 0-1 0 0,-1-1 1 0 0,1 1 0 0 0,-1-1-1 0 0,0 0 1 0 0,1 0 0 0 0,-1 0 0 0 0,0-1-1 0 0,0 0 1 0 0,0 1 0 0 0,0-1-1 0 0,0-1 1 0 0,0 1 0 0 0,-1-1-1 0 0,1 1 1 0 0,0-1-26 0 0,3-5 17 0 0,0 0 0 0 0,0 0-1 0 0,-1-1 1 0 0,0 0 0 0 0,-1 0 0 0 0,1 0-1 0 0,-1-2-16 0 0,-2 1-12 0 0,-3 9-2 0 0,0-1 1 0 0,0 1 0 0 0,1-1 0 0 0,-1 1-1 0 0,1-1 1 0 0,-1 1 0 0 0,1 0-1 0 0,-1-1 1 0 0,1 1 0 0 0,0 0 0 0 0,-1 0-1 0 0,1-1 14 0 0,0 1-85 0 0,-1 1 2 0 0,0 1 26 0 0,0 2 56 0 0,1 1 0 0 0,-1-1 1 0 0,1 0-1 0 0,0 0 0 0 0,0 0 0 0 0,0 0 0 0 0,0 0 0 0 0,0 0 0 0 0,1 0 1 0 0,0 0-1 0 0,-1-1 0 0 0,2 2 1 0 0,-3-3-1 0 0,3 2 1 0 0,0 0 0 0 0,0 0 0 0 0,1 0 0 0 0,-1 0 0 0 0,1-1 0 0 0,-1 1 0 0 0,-1-2 7 0 0,0-1 0 0 0,0 1 0 0 0,0 0 0 0 0,1-1 0 0 0,-1 1 0 0 0,0-1 0 0 0,0 0 0 0 0,0 0 0 0 0,0 0 0 0 0,1 0 0 0 0,-1 0-1 0 0,0 0 1 0 0,0-1 0 0 0,0 1 0 0 0,0-1 0 0 0,1 1 0 0 0,-1-1 0 0 0,0 0 0 0 0,0 0 0 0 0,0 0 0 0 0,0 0 0 0 0,0 0-7 0 0,3-3 32 0 0,1 0 1 0 0,-1-1-1 0 0,1 1 1 0 0,-1-1-1 0 0,2-3-32 0 0,-4 5 11 0 0,29-35 71 0 0,-30 36-83 0 0,-1 0 6 0 0,1 0 0 0 0,0 0 1 0 0,0 0-1 0 0,-1 1 0 0 0,1-1 1 0 0,1 1-1 0 0,-1-1 1 0 0,0 1-1 0 0,0 0 0 0 0,3-1-5 0 0,-5 2-2 0 0,1 0-1 0 0,0 0 0 0 0,-1 0 0 0 0,1 0 0 0 0,0 0 0 0 0,0 0 0 0 0,-1 0 0 0 0,1 0 0 0 0,0 1 1 0 0,-1-1-1 0 0,1 0 0 0 0,0 0 0 0 0,-1 1 0 0 0,1-1 0 0 0,-1 0 0 0 0,1 1 0 0 0,0-1 1 0 0,-1 1-1 0 0,1-1 0 0 0,-1 0 0 0 0,1 1 0 0 0,-1-1 0 0 0,1 1 0 0 0,-1 0 0 0 0,0-1 0 0 0,1 1 1 0 0,-1-1-1 0 0,0 1 0 0 0,1 0 0 0 0,-1 0 3 0 0,9 18-46 0 0,-1 6-13 0 0,-4-16 56 0 0,-1 1 1 0 0,-1-1-1 0 0,0 1 1 0 0,0 0-1 0 0,0 2 3 0 0,1 30 0 0 0,3 57 0 0 0,-6-67 2 0 0,1-14 55 0 0,-1 0 0 0 0,-1 0 1 0 0,0 0-1 0 0,-2 0 0 0 0,-2 12-57 0 0,4-29 7 0 0,-4 17 292 0 0,0-1 0 0 0,-3 4-299 0 0,6-16 116 0 0,-1 0 0 0 0,1 0 0 0 0,-1 0 0 0 0,0 0 0 0 0,-1 0 0 0 0,1-1 0 0 0,-1 1-1 0 0,0-1 1 0 0,0 0-116 0 0,-6 4 289 0 0,1 0-1 0 0,-1 0 0 0 0,-1-1 0 0 0,0-1 0 0 0,-3 2-288 0 0,7-5 87 0 0,0 0 0 0 0,0 0 0 0 0,0-1 0 0 0,0 0 0 0 0,0 0 0 0 0,-1-1 0 0 0,1 0 0 0 0,-1 0 0 0 0,-4-1-87 0 0,7 0 66 0 0,0 0 0 0 0,0 0 0 0 0,1 0 0 0 0,-1-1 1 0 0,0 0-1 0 0,0 0 0 0 0,0-1 0 0 0,1 1 0 0 0,-1-1 0 0 0,-3-2-66 0 0,6 3 0 0 0,0 0 1 0 0,0-1 0 0 0,0 1-1 0 0,0-1 1 0 0,0 0 0 0 0,0 0-1 0 0,1 0 1 0 0,-1 0 0 0 0,1 0-1 0 0,-1 0 1 0 0,1 0-1 0 0,0 0 1 0 0,0-1 0 0 0,0 1-1 0 0,0 0 1 0 0,0-1 0 0 0,1 1-1 0 0,-1-1 1 0 0,1 1 0 0 0,-1-1-1 0 0,1 1 1 0 0,0-1-1 0 0,-1-3 21 0 0,1 1 0 0 0,1-1 0 0 0,-1 0 0 0 0,1 1-1 0 0,0-1 1 0 0,0 0 0 0 0,0 1 0 0 0,1-1 0 0 0,1-2-21 0 0,4-8-1586 0 0,0 1-1 0 0,6-8 1587 0 0,1-2-5533 0 0,-2 2-1159 0 0</inkml:trace>
  <inkml:trace contextRef="#ctx0" brushRef="#br0" timeOffset="130351.586">3620 2199 12496 0 0,'-7'-2'111'0'0,"1"-1"0"0"0,0 1 0 0 0,0 0 1 0 0,-1 1-1 0 0,1-1 0 0 0,-1 1 1 0 0,1 1-1 0 0,-1-1 0 0 0,1 1 0 0 0,-1 0 1 0 0,0 1-1 0 0,-2 0-111 0 0,-6 1 256 0 0,0 0 0 0 0,-1 2 0 0 0,1 0 1 0 0,-11 5-257 0 0,21-8 159 0 0,0 2 0 0 0,1-1 1 0 0,-1 1-1 0 0,0-1 0 0 0,1 1 1 0 0,-1 0-1 0 0,1 1 1 0 0,0-1-1 0 0,0 1 0 0 0,0 1-159 0 0,2-4 35 0 0,1 0 0 0 0,0 1-1 0 0,0-1 1 0 0,0 1-1 0 0,0 0 1 0 0,0-1 0 0 0,0 1-1 0 0,0 0 1 0 0,0 0-1 0 0,1 0 1 0 0,-1-1 0 0 0,1 1-1 0 0,-1 0 1 0 0,1 0-1 0 0,0 0 1 0 0,0 0 0 0 0,0 0-1 0 0,0 0 1 0 0,0 0-1 0 0,0 0 1 0 0,0-1 0 0 0,1 1-1 0 0,-1 0 1 0 0,1 0-1 0 0,0 0 1 0 0,-1 0 0 0 0,1-1-1 0 0,0 1 1 0 0,0 1-35 0 0,3 3 35 0 0,1-1-1 0 0,-1 1 1 0 0,1 0 0 0 0,0-1 0 0 0,0 0-1 0 0,1-1 1 0 0,-1 1 0 0 0,7 3-35 0 0,15 14 138 0 0,-16-14-32 0 0,0 1 1 0 0,0-2-1 0 0,5 3-106 0 0,17 12 71 0 0,-30-21-31 0 0,-1 1 0 0 0,1 0 0 0 0,-1 0 0 0 0,0 0 0 0 0,0 0 0 0 0,0 1 0 0 0,0-1 0 0 0,0 0-1 0 0,0 1 1 0 0,-1 0 0 0 0,1-1 0 0 0,-1 1 0 0 0,0 0 0 0 0,1 0-40 0 0,-2-1 42 0 0,0-1-1 0 0,0 1 1 0 0,0-1 0 0 0,0 1 0 0 0,0-1-1 0 0,0 1 1 0 0,0-1 0 0 0,0 1-1 0 0,-1-1 1 0 0,1 0 0 0 0,-1 1 0 0 0,1-1-1 0 0,-1 1 1 0 0,0-1 0 0 0,1 0-1 0 0,-1 1 1 0 0,0-1 0 0 0,0 0 0 0 0,0 0-1 0 0,0 0 1 0 0,0 1 0 0 0,0-1-1 0 0,0 0 1 0 0,0 0 0 0 0,0-1 0 0 0,-1 1-1 0 0,1 0 1 0 0,-1 0-42 0 0,-11 7 159 0 0,0-1 0 0 0,0-1 1 0 0,0 0-1 0 0,-10 3-159 0 0,-22 9 152 0 0,35-14-475 0 0,0 1-1 0 0,0-1 0 0 0,-1-1 0 0 0,0 1 0 0 0,1-2 0 0 0,-1 0 1 0 0,-1 0-1 0 0,0-1 324 0 0,6-2-1267 0 0,-1-2-11 0 0</inkml:trace>
  <inkml:trace contextRef="#ctx0" brushRef="#br0" timeOffset="130603.331">3789 2162 14712 0 0,'0'0'332'0'0,"0"0"50"0"0,0 0 25 0 0,0 0-48 0 0,10 12-223 0 0,-7-7-50 0 0,-1-1 1 0 0,0 1 0 0 0,-1-1-1 0 0,1 1 1 0 0,-1 0 0 0 0,0-1-1 0 0,0 1 1 0 0,-1 0 0 0 0,1 0 0 0 0,-1 0-1 0 0,0 0 1 0 0,0 0 0 0 0,-1-1-1 0 0,0 1 1 0 0,0 4-87 0 0,-4 14 597 0 0,-1-1 0 0 0,-7 18-597 0 0,10-32 25 0 0,-8 24 59 0 0,-1 0-1 0 0,-2-1 0 0 0,0-1 1 0 0,-13 18-84 0 0,25-45-237 0 0,0-1 1 0 0,0 0 0 0 0,0 0-1 0 0,0 0 1 0 0,0 0 0 0 0,0 0-1 0 0,0 0 1 0 0,-1 0 236 0 0,-7 2-5066 0 0,1-3-214 0 0</inkml:trace>
  <inkml:trace contextRef="#ctx0" brushRef="#br0" timeOffset="131425.852">3891 2297 6744 0 0,'16'-2'165'0'0,"18"-4"94"0"0,-4 0 979 0 0,-23 5-601 0 0,0-1-1 0 0,1 0 1 0 0,-1 0 0 0 0,6-2-637 0 0,-1 1 2354 0 0,-12 5-513 0 0,-5 2-1344 0 0,-61 34 384 0 0,48-27-563 0 0,1 1-1 0 0,-14 14-317 0 0,16-13 166 0 0,6-5-28 0 0,0 1-1 0 0,1 0 0 0 0,0 0 1 0 0,0 1-1 0 0,1 0 1 0 0,-1 3-138 0 0,1-3 79 0 0,4-5-64 0 0,3-4 60 0 0,0-1 21 0 0,21 0 256 0 0,-9-2-261 0 0,-1 1 1 0 0,1-2-1 0 0,-1 1 1 0 0,0-2 0 0 0,0 0-1 0 0,0 0 1 0 0,0-1-1 0 0,-1 0 1 0 0,7-4-92 0 0,-1-1 130 0 0,0 0 0 0 0,13-13-130 0 0,16-10-514 0 0,-17 20 393 0 0,-24 10 57 0 0,-4 2-3 0 0,1 2 61 0 0,1-1 0 0 0,-1 0 0 0 0,0 1 0 0 0,0-1 0 0 0,0 1 0 0 0,-1-1 0 0 0,1 1 0 0 0,0 0 0 0 0,0-1 0 0 0,0 1 0 0 0,0 0 0 0 0,0 0-1 0 0,-1-1 1 0 0,1 1 0 0 0,0 0 0 0 0,-1 0 0 0 0,1 0 0 0 0,-1 0 0 0 0,1 0 0 0 0,0 1 6 0 0,8 23-6 0 0,-7-20 5 0 0,-2-1 7 0 0,1 0-1 0 0,0 0 0 0 0,-1-1 0 0 0,0 1 1 0 0,0 4-6 0 0,1 12 117 0 0,0-17-75 0 0,-1 0 0 0 0,1 0 0 0 0,-1 0 0 0 0,1 0 0 0 0,0 0 0 0 0,0 0 0 0 0,1 0 0 0 0,-1-1 0 0 0,0 1 0 0 0,1 0 0 0 0,0-1 0 0 0,-1 1 0 0 0,1-1 0 0 0,0 0 0 0 0,0 1 0 0 0,0-1 0 0 0,1 0 0 0 0,-1 0 0 0 0,1-1 0 0 0,-1 1 0 0 0,1 0 0 0 0,-1-1 0 0 0,1 1 0 0 0,0-1 0 0 0,0 0 0 0 0,-1 0 0 0 0,1 0 0 0 0,0-1 0 0 0,0 1 0 0 0,0 0 0 0 0,0-1 0 0 0,0 0 0 0 0,0 0 0 0 0,0 0 0 0 0,0 0 0 0 0,0 0 0 0 0,1-1 0 0 0,-2 1 0 0 0,1-1 0 0 0,1 0-42 0 0,8-3 90 0 0,0 0 0 0 0,0-1 0 0 0,0 0 0 0 0,0-1 0 0 0,-1 0 0 0 0,0-1 0 0 0,-1-1 0 0 0,1 1 0 0 0,-1-1-1 0 0,3-5-89 0 0,19-19 45 0 0,-1-1 0 0 0,6-11-45 0 0,-30 37 27 0 0,10-15-163 0 0,-1-1 0 0 0,0-1 0 0 0,-2 0 0 0 0,0-1 0 0 0,-2-1 0 0 0,-1 1 0 0 0,5-19 136 0 0,-15 42-30 0 0,7-29-214 0 0,-8 29 233 0 0,1 1 1 0 0,-1-1 0 0 0,0 1 0 0 0,0-1-1 0 0,0 1 1 0 0,0 0 0 0 0,0-1 0 0 0,0 1-1 0 0,0-1 1 0 0,0 1 0 0 0,-1-1 0 0 0,1 1 0 0 0,-1 0-1 0 0,1-1 1 0 0,-1 1 0 0 0,1 0 0 0 0,-1-1-1 0 0,0 1 1 0 0,0-1 10 0 0,0 2-8 0 0,0-1 1 0 0,0 1-1 0 0,0 0 1 0 0,0 0-1 0 0,0 0 0 0 0,0 0 1 0 0,0 0-1 0 0,1 0 0 0 0,-1 0 1 0 0,0 0-1 0 0,0 0 1 0 0,0 0-1 0 0,0 0 0 0 0,0 0 1 0 0,0 1-1 0 0,0-1 1 0 0,0 0-1 0 0,0 1 0 0 0,1-1 1 0 0,-1 1-1 0 0,0-1 0 0 0,0 1 1 0 0,0-1-1 0 0,0 1 8 0 0,-21 16-84 0 0,11-4 72 0 0,0 1-1 0 0,0 1 0 0 0,2 0 0 0 0,0 0 0 0 0,0 1 1 0 0,2 0-1 0 0,0 1 0 0 0,1-1 0 0 0,0 1 0 0 0,1 1 13 0 0,-3 9-9 0 0,1-5 69 0 0,1 1-1 0 0,-1 12-59 0 0,6-28 46 0 0,0 0 0 0 0,1 0 0 0 0,0 1 0 0 0,0-1-1 0 0,1 0 1 0 0,-1 0 0 0 0,2 0 0 0 0,-1 0 0 0 0,1 0-1 0 0,1 3-45 0 0,-2-8 42 0 0,0 1-1 0 0,0-1 1 0 0,0 1 0 0 0,1-1-1 0 0,-1 0 1 0 0,1 1-1 0 0,0-1 1 0 0,0 0-1 0 0,0 0 1 0 0,0 0-1 0 0,0 0 1 0 0,0 0 0 0 0,0-1-1 0 0,0 1 1 0 0,1-1-1 0 0,-1 1 1 0 0,1-1-1 0 0,-1 0 1 0 0,1 0-1 0 0,0 0 1 0 0,-1 0 0 0 0,1-1-1 0 0,0 1 1 0 0,-1-1-1 0 0,1 1 1 0 0,0-1-1 0 0,0 0 1 0 0,0 0-42 0 0,8 0 13 0 0,-1-1 1 0 0,1 0 0 0 0,-1-1-1 0 0,0 0 1 0 0,1-1 0 0 0,8-3-14 0 0,-7 1-4 0 0,0-1 0 0 0,-1 0 0 0 0,1-1 0 0 0,-1 0 0 0 0,-1-1 0 0 0,1 0 0 0 0,-1 0 0 0 0,-1-1 0 0 0,0-1 0 0 0,0 0 0 0 0,0 0 0 0 0,-2 0 0 0 0,1-1 0 0 0,3-8 4 0 0,-10 18-32 0 0,-1 0 0 0 0,1 0 1 0 0,0-1-1 0 0,-1 1 0 0 0,1 0 0 0 0,-1-1 1 0 0,0 1-1 0 0,1-1 0 0 0,-1 1 1 0 0,0 0-1 0 0,0-1 0 0 0,0 1 0 0 0,0-1 1 0 0,0 0 31 0 0,0 1-66 0 0,0 1 2 0 0,-2 1 49 0 0,-1-1-1 0 0,1 0 1 0 0,0 1-1 0 0,-1 0 1 0 0,1 0-1 0 0,0 0 0 0 0,-1 0 1 0 0,1 0-1 0 0,0 0 1 0 0,0 0-1 0 0,0 1 1 0 0,0-1-1 0 0,0 1 1 0 0,0-1-1 0 0,0 1 0 0 0,0 1 16 0 0,-1 0-6 0 0,1-1 1 0 0,0 0-1 0 0,0 1 0 0 0,0-1 0 0 0,1 1 0 0 0,-1 0 0 0 0,1 0 0 0 0,-1 0 0 0 0,1 0 0 0 0,0 0 0 0 0,0 0 0 0 0,-1 3 6 0 0,2 0 1 0 0,-1 0 0 0 0,1 0 0 0 0,0 0 0 0 0,0 0 0 0 0,1 0 0 0 0,0 5-1 0 0,0-8 8 0 0,0 0 0 0 0,0-1 0 0 0,0 1 0 0 0,0 0-1 0 0,1-1 1 0 0,-1 1 0 0 0,1-1 0 0 0,-1 1 0 0 0,1-1 0 0 0,0 0 0 0 0,0 1 0 0 0,0-1 0 0 0,0 0-1 0 0,0 0 1 0 0,2 0-8 0 0,0 1 38 0 0,1-1-1 0 0,-1 1 0 0 0,1-1 0 0 0,-1-1 1 0 0,1 1-1 0 0,0 0 0 0 0,0-1 0 0 0,0 0 0 0 0,0 0 1 0 0,0-1-1 0 0,0 1 0 0 0,0-1 0 0 0,4-1-37 0 0,2 1 83 0 0,0-1-1 0 0,0 0 1 0 0,-1-1-1 0 0,1-1 0 0 0,8-2-82 0 0,-16 4-273 0 0,0 0 0 0 0,-1 0-1 0 0,1-1 1 0 0,-1 1 0 0 0,1 0-1 0 0,-1-1 1 0 0,2-1 273 0 0,3-4-7186 0 0</inkml:trace>
  <inkml:trace contextRef="#ctx0" brushRef="#br0" timeOffset="131740.593">4341 2092 16008 0 0,'0'0'362'0'0,"1"0"47"0"0,17-5 393 0 0,-5 2-709 0 0,0 0 0 0 0,14-2-93 0 0,14 1 199 0 0,-4-1 284 0 0,0 3 0 0 0,0 0 0 0 0,19 4-483 0 0,-12 1 305 0 0,91 11-1362 0 0,-98-8-5582 0 0</inkml:trace>
  <inkml:trace contextRef="#ctx0" brushRef="#br0" timeOffset="135630.765">2424 3329 6072 0 0,'3'-5'76'0'0,"0"1"0"0"0,1 0-1 0 0,0 0 1 0 0,0 0 0 0 0,0 0 0 0 0,2-1-76 0 0,13-13 177 0 0,18-14 1447 0 0,-36 31-1095 0 0,2-15 1558 0 0,-4 15-1973 0 0,1 0 1 0 0,-1 0 0 0 0,1 0-1 0 0,-1 0 1 0 0,1 0 0 0 0,-1 1-1 0 0,0-1 1 0 0,1 0 0 0 0,-1 1 0 0 0,0-1-1 0 0,0 0 1 0 0,0 1 0 0 0,1-1-1 0 0,-1 1 1 0 0,0-1 0 0 0,0 1-1 0 0,0-1 1 0 0,0 1 0 0 0,0 0-1 0 0,0 0 1 0 0,0-1 0 0 0,0 1 0 0 0,0 0-1 0 0,0 0 1 0 0,0 0 0 0 0,0 0-1 0 0,0 0 1 0 0,0 0 0 0 0,0 0-1 0 0,0 0-114 0 0,-5 1 182 0 0,1 1-1 0 0,-1-1 0 0 0,0 1 0 0 0,-4 2-181 0 0,0-1 211 0 0,0 1-71 0 0,1 0 1 0 0,0 1 0 0 0,0 0 0 0 0,1 1-1 0 0,-1 0 1 0 0,-2 3-141 0 0,-5 2 100 0 0,10-5-61 0 0,1-1 1 0 0,-1 1 0 0 0,1-1-1 0 0,0 2 1 0 0,0-1 0 0 0,1 0 0 0 0,0 1-1 0 0,-1 2-39 0 0,2-4 18 0 0,-1 2 54 0 0,0 1 0 0 0,1 0 0 0 0,-1 0 0 0 0,2 0-1 0 0,-1 0 1 0 0,1 1-72 0 0,1-5 32 0 0,1-2-16 0 0,-1 1 0 0 0,1-1-1 0 0,0 0 1 0 0,0 1 0 0 0,0-1 0 0 0,0 0-1 0 0,0 1 1 0 0,0-1 0 0 0,1 0-1 0 0,-1 1 1 0 0,1-1 0 0 0,0 0 0 0 0,-1 0-1 0 0,1 1 1 0 0,1 0-16 0 0,16 11 113 0 0,-15-13-94 0 0,0 0 0 0 0,0-1-1 0 0,0 0 1 0 0,0 0-1 0 0,0 1 1 0 0,0-2 0 0 0,0 1-1 0 0,0 0 1 0 0,0-1-1 0 0,0 1 1 0 0,0-1 0 0 0,0 0-1 0 0,0 0 1 0 0,0 0-1 0 0,-1 0 1 0 0,1 0 0 0 0,0-1-1 0 0,-1 0 1 0 0,2 0-19 0 0,4-3 32 0 0,0-1 1 0 0,0 0-1 0 0,0-1 1 0 0,-1 0-1 0 0,1-1-32 0 0,2-2 20 0 0,0 0-10 0 0,-1-1 0 0 0,0 0 0 0 0,2-3-10 0 0,4-7-141 0 0,-11 17 87 0 0,0-1 0 0 0,0 0 0 0 0,-1 0 0 0 0,0 0 1 0 0,0-1-1 0 0,1-1 54 0 0,-4 6-3 0 0,1 0 1 0 0,-1 0-1 0 0,1 0 1 0 0,-1 0-1 0 0,1 0 1 0 0,-1 0-1 0 0,1 0 1 0 0,0 0-1 0 0,-1 0 1 0 0,1 0-1 0 0,0 0 1 0 0,0 1-1 0 0,0-1 3 0 0,15-18-138 0 0,-16 19 137 0 0,0 0-1 0 0,0 0 1 0 0,0 0-1 0 0,0 0 1 0 0,1 0-1 0 0,-1 0 1 0 0,0-1-1 0 0,0 1 1 0 0,0 0-1 0 0,0 0 1 0 0,0 0-1 0 0,0 0 1 0 0,0 0-1 0 0,0 0 1 0 0,0 0-1 0 0,1 0 1 0 0,-1-1-1 0 0,0 1 1 0 0,0 0-1 0 0,0 0 1 0 0,0 0-1 0 0,0 0 1 0 0,0 0-1 0 0,1 0 1 0 0,-1 0-1 0 0,0 0 1 0 0,0 0-1 0 0,0 0 1 0 0,0 0-1 0 0,0 0 1 0 0,0 0-1 0 0,1 0 1 0 0,-1 0-1 0 0,0 0 1 0 0,0 0-1 0 0,0 0 1 0 0,0 0-1 0 0,0 0 1 0 0,1 0-1 0 0,-1 0 1 0 0,0 0-1 0 0,0 0 2 0 0,10 2-112 0 0,-8-1 96 0 0,0-1 0 0 0,0 1-1 0 0,0 0 1 0 0,0 1 0 0 0,0-1-1 0 0,0 0 1 0 0,0 0-1 0 0,0 1 1 0 0,-1-1 0 0 0,1 1-1 0 0,0 0 1 0 0,-1-1-1 0 0,1 1 1 0 0,-1 0 0 0 0,0 0-1 0 0,1 1 17 0 0,1 0-2 0 0,6 12 33 0 0,1-1 1 0 0,-2 2-1 0 0,0-1 0 0 0,0 1 0 0 0,-2 0 0 0 0,0 0 0 0 0,2 11-31 0 0,2 12 340 0 0,-2 1 0 0 0,1 28-340 0 0,-9-61 26 0 0,0 0 0 0 0,0-1 0 0 0,-1 1 1 0 0,0 0-1 0 0,0 0 0 0 0,-1-1 0 0 0,0 1 0 0 0,0-1 1 0 0,0 1-1 0 0,-1-1 0 0 0,0 0 0 0 0,0 0 0 0 0,-1 0 0 0 0,-3 4-26 0 0,3-5 57 0 0,0-1 0 0 0,-1 1 0 0 0,0-1 0 0 0,1 0 0 0 0,-2 0 0 0 0,1 0 0 0 0,0 0 0 0 0,-1-1 0 0 0,0 0 0 0 0,1 0 0 0 0,-1-1 0 0 0,-1 0-1 0 0,1 0 1 0 0,0 0 0 0 0,0-1 0 0 0,-1 1 0 0 0,1-2 0 0 0,0 1 0 0 0,-1-1 0 0 0,1 0 0 0 0,-1 0 0 0 0,1-1 0 0 0,-1 1-57 0 0,3-1 10 0 0,1 1 1 0 0,0-1-1 0 0,-1 0 1 0 0,1 0-1 0 0,0 0 1 0 0,-1 0-1 0 0,1 0 1 0 0,0-1-1 0 0,0 0 1 0 0,0 1-1 0 0,0-1 1 0 0,0 0-1 0 0,1 0 1 0 0,-1-1-1 0 0,0 1 1 0 0,1 0-1 0 0,0-1 1 0 0,0 0-1 0 0,-1 0 1 0 0,2 1-1 0 0,-1-1 1 0 0,0 0-1 0 0,0 0 1 0 0,1-1-1 0 0,0 1 1 0 0,0 0-1 0 0,0 0 1 0 0,0-1-1 0 0,0 1 1 0 0,1-1-1 0 0,-1 1 1 0 0,1 0-1 0 0,0-3-10 0 0,0-1 0 0 0,1 0-1 0 0,-1 0 0 0 0,2 0 0 0 0,-1 0 0 0 0,1 1 1 0 0,0-1-1 0 0,0 0 0 0 0,1 1 0 0 0,0 0 0 0 0,0 0 1 0 0,0 0-1 0 0,1 0 0 0 0,0 0 0 0 0,0 1 0 0 0,1-1 0 0 0,-1 1 1 0 0,1 0-1 0 0,1 0 1 0 0,14-12-236 0 0,1 1 0 0 0,1 0 0 0 0,0 2 0 0 0,6-2 236 0 0,35-24-1040 0 0,45-32-823 0 0,-36 25-1587 0 0,31-29 3450 0 0,-63 46 435 0 0,-28 22-183 0 0,0 0 0 0 0,-1-1-1 0 0,0 0 1 0 0,7-8-252 0 0,-18 17 18 0 0,0-1 0 0 0,0 1 0 0 0,1 0 0 0 0,-1 0 0 0 0,0-1 0 0 0,0 1 0 0 0,1 0 0 0 0,-1-1 0 0 0,0 1 0 0 0,0 0 0 0 0,0-1 0 0 0,0 1 0 0 0,1 0 0 0 0,-1-1 0 0 0,0 1 0 0 0,0 0 0 0 0,0-1 0 0 0,0 1 0 0 0,0 0 0 0 0,0-1 0 0 0,0 1 0 0 0,0 0 0 0 0,0-1 0 0 0,0 1 0 0 0,0 0 0 0 0,0-1 0 0 0,0 1 0 0 0,0-1 0 0 0,0 1 0 0 0,0 0 0 0 0,-1-1-18 0 0,1 1 17 0 0,-1-1 0 0 0,1 1 1 0 0,-1-1-1 0 0,0 1 0 0 0,1-1 0 0 0,-1 1 0 0 0,1 0 0 0 0,-1-1 1 0 0,0 1-1 0 0,0 0 0 0 0,1 0 0 0 0,-1-1 0 0 0,0 1 0 0 0,0 0-17 0 0,-3-1 69 0 0,0 1 0 0 0,0 0-1 0 0,0 0 1 0 0,0 0 0 0 0,-3 0-69 0 0,-2 1 107 0 0,0 1 0 0 0,0 0 1 0 0,0 1-1 0 0,0 0 1 0 0,0 0-1 0 0,1 1 1 0 0,-1 0-1 0 0,1 0 0 0 0,0 1 1 0 0,1 0-1 0 0,-1 0 1 0 0,1 1-1 0 0,0 0 0 0 0,-2 2-107 0 0,7-5 35 0 0,-7 7 195 0 0,0 1 1 0 0,1 1-1 0 0,-2 3-230 0 0,8-11 53 0 0,-1 1-1 0 0,1 0 1 0 0,0-1-1 0 0,1 1 1 0 0,-1 0 0 0 0,1 0-1 0 0,0 0 1 0 0,0 0-1 0 0,1 0 1 0 0,-1 0-1 0 0,1 0-52 0 0,0 2 57 0 0,0-5-42 0 0,0 1-1 0 0,0-1 0 0 0,0 1 0 0 0,0-1 1 0 0,0 0-1 0 0,0 1 0 0 0,1-1 1 0 0,-1 1-1 0 0,1-1 0 0 0,0 0 0 0 0,0 0 1 0 0,0 1-1 0 0,0-1 0 0 0,0 0 0 0 0,0 0 1 0 0,1 0-1 0 0,-1 0 0 0 0,0 0 0 0 0,3 1-14 0 0,-2-1 14 0 0,-1 0 0 0 0,2-1 0 0 0,-1 1 0 0 0,0-1 0 0 0,0 0 0 0 0,0 0-1 0 0,1 1 1 0 0,-1-1 0 0 0,0-1 0 0 0,1 1 0 0 0,-1 0 0 0 0,1-1 0 0 0,-1 1-1 0 0,1-1 1 0 0,-1 0 0 0 0,1 1 0 0 0,-1-1 0 0 0,1-1 0 0 0,0 1-14 0 0,4 0 57 0 0,0-1 0 0 0,1-1 0 0 0,-1 1 1 0 0,0-1-1 0 0,7-3-57 0 0,-11 4 11 0 0,0-1 0 0 0,0 0 0 0 0,0 0 0 0 0,0-1 0 0 0,0 1 0 0 0,-1-1 0 0 0,1 1 0 0 0,-1-1 0 0 0,1 0 0 0 0,-1 0 0 0 0,0 0 0 0 0,0 0 0 0 0,0 0 0 0 0,-1 0 0 0 0,1-1 0 0 0,-1 1 0 0 0,0-1 0 0 0,0 1 0 0 0,0-1 0 0 0,0-1-11 0 0,0-6-192 0 0,0 8 146 0 0,-1 1-1 0 0,0 0 0 0 0,0-1 0 0 0,0 1 1 0 0,0-1-1 0 0,0 1 0 0 0,-1-2 47 0 0,0-2-55 0 0,-4-5-181 0 0,5 10 140 0 0,0 1 0 0 0,-4 13-270 0 0,4-12 368 0 0,0 0-1 0 0,-1 0 1 0 0,1 0-1 0 0,0 0 1 0 0,-1 0-1 0 0,1 0 1 0 0,0 0-1 0 0,0 0 1 0 0,0 0-1 0 0,0 0 1 0 0,0 0-1 0 0,0 0 1 0 0,0 0-1 0 0,0 0 1 0 0,0 0-1 0 0,1 0 1 0 0,-1 0-1 0 0,0 0 1 0 0,1 0-1 0 0,-1 0-1 0 0,6 13 51 0 0,-6-11-37 0 0,1 0 0 0 0,0 0 0 0 0,0-1 0 0 0,0 1 0 0 0,1 0 1 0 0,-1-1-1 0 0,0 0 0 0 0,1 1 0 0 0,0-1 0 0 0,0 0 0 0 0,0 1 0 0 0,0-1 0 0 0,0 0 0 0 0,0 0-14 0 0,10 7 90 0 0,-10-6-71 0 0,0-1 0 0 0,1 0 0 0 0,-1 0 0 0 0,1 0 0 0 0,0-1 0 0 0,0 1 0 0 0,-1-1 0 0 0,1 1 0 0 0,0-1 0 0 0,0 0 0 0 0,1 0 0 0 0,-1 0-19 0 0,8 1 71 0 0,0 0 0 0 0,0-1 1 0 0,0-1-1 0 0,0 0 0 0 0,0 0 1 0 0,8-2-72 0 0,-13 2-71 0 0,0-1 0 0 0,0-1-1 0 0,-1 1 1 0 0,1-1 0 0 0,0 0 0 0 0,-1 0 0 0 0,0 0 0 0 0,0-1 0 0 0,1 0 0 0 0,-2 0 0 0 0,1 0 0 0 0,0-1 0 0 0,3-2 71 0 0,2-5-582 0 0</inkml:trace>
  <inkml:trace contextRef="#ctx0" brushRef="#br0" timeOffset="135924.36">3204 3197 12696 0 0,'0'0'289'0'0,"0"0"40"0"0,0 0 21 0 0,0 0-45 0 0,11 19 275 0 0,6 0 3952 0 0,14 18-4532 0 0,8 11 1793 0 0,-14-22-1528 0 0,-23-23-619 0 0,1-1 0 0 0,0 0 1 0 0,0 0-1 0 0,0 0 0 0 0,0 0 0 0 0,0 0 0 0 0,0-1 0 0 0,3 1 354 0 0,-4-1-3240 0 0,-1 0-3236 0 0</inkml:trace>
  <inkml:trace contextRef="#ctx0" brushRef="#br0" timeOffset="136402.318">3337 3014 13312 0 0,'0'0'390'0'0,"0"0"-2"0"0,0 0-229 0 0,0 0-55 0 0,0 0 7 0 0,0 0 1 0 0,1 0-19 0 0,0 0-92 0 0,-1 0-1 0 0,1 0 1 0 0,-1 0 0 0 0,1 0-1 0 0,0 0 1 0 0,-1 0 0 0 0,1 1 0 0 0,-1-1-1 0 0,1 0 1 0 0,0 0 0 0 0,-1 1 0 0 0,1-1-1 0 0,-1 0 1 0 0,1 1 0 0 0,-1-1-1 0 0,1 1 1 0 0,-1-1 0 0 0,1 1 0 0 0,-1-1-1 0 0,0 1 1 0 0,1-1 0 0 0,-1 1-1 0 0,0-1 1 0 0,1 1-1 0 0,0 1 2 0 0,21 24-942 0 0,-2 1 1 0 0,0 1 0 0 0,-2 1 0 0 0,-1 0 0 0 0,3 11 939 0 0,-5-13-255 0 0,-10-18 428 0 0,0 0 0 0 0,0 0 0 0 0,-1 1 0 0 0,2 7-173 0 0,10 21 2579 0 0,-16-36-1998 0 0,0-2-77 0 0,0 0-31 0 0,0 0-7 0 0,0 0-10 0 0,0 0-32 0 0,0 0-10 0 0,0 0-5 0 0,6-6 275 0 0,-5 3-598 0 0,1 0 0 0 0,-1 0 0 0 0,0 0 0 0 0,0 0 0 0 0,0-1 0 0 0,-1 1 0 0 0,1 0 0 0 0,-1 0 0 0 0,0-3-86 0 0,6-21 129 0 0,-3 19-128 0 0,0 1 1 0 0,1 0-1 0 0,0 0 0 0 0,0 0 0 0 0,1 0 0 0 0,0 1 1 0 0,0 0-1 0 0,0 0 0 0 0,1 0 0 0 0,0 1 0 0 0,0 0 1 0 0,2-1-2 0 0,-6 5 0 0 0,1-1 0 0 0,-1 0 0 0 0,1 1-1 0 0,0-1 1 0 0,0 1 0 0 0,-1 0 0 0 0,1 0 0 0 0,0 0 0 0 0,0 0 0 0 0,0 1 0 0 0,0-1 0 0 0,0 1 0 0 0,1 0 0 0 0,-1 0 0 0 0,0 0 0 0 0,0 0 0 0 0,0 0 0 0 0,0 1 0 0 0,0 0 0 0 0,0-1 0 0 0,0 1 0 0 0,0 0 0 0 0,0 0 0 0 0,0 1 0 0 0,-1-1 0 0 0,1 0 0 0 0,0 1 0 0 0,-1 0 0 0 0,1 0-1 0 0,-1-1 1 0 0,0 2 0 0 0,1-1 0 0 0,1 2 10 0 0,0 1 0 0 0,0 0 0 0 0,0 0 0 0 0,-1 0 0 0 0,1 0 0 0 0,-1 1 0 0 0,-1-1 0 0 0,1 1 0 0 0,0 2-10 0 0,4 13 409 0 0,5 20-409 0 0,-9-28 37 0 0,-1-6-125 0 0,4 16-441 0 0,-2-13-4041 0 0,-3-8-1306 0 0</inkml:trace>
  <inkml:trace contextRef="#ctx0" brushRef="#br0" timeOffset="139231.052">4110 3100 11072 0 0,'0'0'324'0'0,"0"0"-3"0"0,0-1-204 0 0,0-3-79 0 0,0 3 84 0 0,13-8 381 0 0,-7 6-107 0 0,-1 0 1 0 0,1 0-1 0 0,-1 0 1 0 0,1 1-1 0 0,0 0 0 0 0,0 0 1 0 0,6-1-397 0 0,43-5 1553 0 0,-9 3-1196 0 0,1 2 0 0 0,0 3-1 0 0,18 2-356 0 0,-62-2-26 0 0,0 1-1 0 0,1 0 1 0 0,-1 0-1 0 0,0 0 1 0 0,0 0-1 0 0,0 0 1 0 0,0 1-1 0 0,2 0 27 0 0,-4-1-1104 0 0,-1 5-2647 0 0,-3 2-1149 0 0</inkml:trace>
  <inkml:trace contextRef="#ctx0" brushRef="#br0" timeOffset="139493.132">4098 3193 11488 0 0,'-8'2'1157'0'0,"6"-1"-1107"0"0,-9 0 1625 0 0,13 0-1559 0 0,0-1 1 0 0,0 1-1 0 0,-1-1 0 0 0,1 1 0 0 0,0 0 0 0 0,0-1 0 0 0,0 1 0 0 0,0 1-116 0 0,15 4 407 0 0,13-3-76 0 0,-1-1 0 0 0,1-2 0 0 0,0-1 0 0 0,20-4-331 0 0,10 0 113 0 0,-12 1-1455 0 0,8-3 1342 0 0,-30 3-5673 0 0</inkml:trace>
  <inkml:trace contextRef="#ctx0" brushRef="#br0" timeOffset="140084.063">5112 2731 15200 0 0,'0'2'611'0'0,"0"11"-201"0"0,0-1 0 0 0,-1 1 0 0 0,-2 9-410 0 0,0-3 607 0 0,0 0 0 0 0,1 9-607 0 0,-2 17 680 0 0,0-15-176 0 0,2 0 0 0 0,2 5-504 0 0,-1-30 25 0 0,1 1-1 0 0,1-1 1 0 0,-1 1-1 0 0,1 0 0 0 0,0-1 1 0 0,0 1-1 0 0,0-1 1 0 0,1 0-1 0 0,0 1 1 0 0,0-1-1 0 0,0 0 0 0 0,1 0 1 0 0,0 0-1 0 0,0 0 1 0 0,0-1-1 0 0,0 1 1 0 0,1-1-1 0 0,0 0 0 0 0,2 2-24 0 0,-3-4 12 0 0,-1-1 0 0 0,1 1-1 0 0,0-1 1 0 0,0 0 0 0 0,0 1-1 0 0,0-1 1 0 0,0-1 0 0 0,0 1-1 0 0,0 0 1 0 0,1-1 0 0 0,-1 1-1 0 0,0-1 1 0 0,0 0 0 0 0,0 0-1 0 0,1-1 1 0 0,-1 1 0 0 0,0 0-1 0 0,0-1 1 0 0,0 0 0 0 0,0 0-1 0 0,0 0 1 0 0,1 0-12 0 0,2-2-97 0 0,1 0 1 0 0,0 0-1 0 0,-1-1 0 0 0,1 1 0 0 0,-1-1 1 0 0,0-1-1 0 0,0 1 0 0 0,4-6 97 0 0,14-12-327 0 0,-24 21 269 0 0,1 2 44 0 0,0-1 0 0 0,-1 1 0 0 0,1-1 0 0 0,-1 1 0 0 0,1 0 0 0 0,-1-1 1 0 0,1 1-1 0 0,-1 0 0 0 0,0-1 0 0 0,1 1 0 0 0,-1 0 0 0 0,0-1 0 0 0,1 1 0 0 0,-1 0 1 0 0,0 0-1 0 0,0 0 0 0 0,1-1 0 0 0,-1 1 0 0 0,0 0 0 0 0,0 0 0 0 0,0 0 0 0 0,0 0 14 0 0,0-1 2 0 0,0 1-1 0 0,0 0 1 0 0,0 0-1 0 0,0 0 0 0 0,0 0 1 0 0,1 0-1 0 0,-1 0 1 0 0,0 0-1 0 0,1 0 0 0 0,-1 0 1 0 0,1-1-1 0 0,-1 1 1 0 0,1 0-1 0 0,-1 0 0 0 0,1 0 1 0 0,-1-1-1 0 0,1 1 1 0 0,0 0-1 0 0,0-1 0 0 0,-1 1 1 0 0,1-1-1 0 0,0 1 1 0 0,0-1-1 0 0,0 1 0 0 0,-1-1 1 0 0,1 1-2 0 0,3 1 23 0 0,1 2-4 0 0,-1-1-1 0 0,1 0 1 0 0,-1 1-1 0 0,1-2 0 0 0,0 1 1 0 0,0 0-1 0 0,0-1 0 0 0,0 0 1 0 0,1-1-1 0 0,-1 1 1 0 0,1-1-1 0 0,-1 0 0 0 0,1 0 1 0 0,3 0-19 0 0,2 0 37 0 0,0-1 0 0 0,0 0 0 0 0,0 0 0 0 0,0-1 0 0 0,2-1-37 0 0,-6 0 38 0 0,0 0 0 0 0,0 0 0 0 0,0-1 1 0 0,0 0-1 0 0,6-3-38 0 0,-11 5 11 0 0,-1 0 1 0 0,1 0-1 0 0,0 0 1 0 0,0 0 0 0 0,-1 0-1 0 0,1 0 1 0 0,0-1-1 0 0,-1 1 1 0 0,1-1-1 0 0,-1 1 1 0 0,0-1 0 0 0,0 1-1 0 0,1-1 1 0 0,-1 0-1 0 0,0 1 1 0 0,0-1-1 0 0,0 0 1 0 0,-1 0 0 0 0,1 0-1 0 0,0 0 1 0 0,-1 0-1 0 0,1 0 1 0 0,-1 0-1 0 0,0 0 1 0 0,0 0 0 0 0,1 0-1 0 0,-1 0 1 0 0,-1 0-1 0 0,1 0 1 0 0,0 0-1 0 0,0 0 1 0 0,-1 0 0 0 0,1 0-1 0 0,-1 0 1 0 0,0 0-1 0 0,1 0 1 0 0,-2-1-12 0 0,-1-3-13 0 0,-1 0 1 0 0,1 0 0 0 0,-1 0-1 0 0,-1 0 1 0 0,1 1-1 0 0,-1 0 1 0 0,0 0 0 0 0,0 0-1 0 0,0 1 1 0 0,-4-3 12 0 0,-7-3-340 0 0,0 0 0 0 0,0 1 1 0 0,-1 1-1 0 0,0 1 0 0 0,-8-2 340 0 0,25 8-281 0 0,-1 1 0 0 0,1 0 0 0 0,-1 0-1 0 0,0 0 1 0 0,1 0 0 0 0,-1 0 0 0 0,0 0 0 0 0,1 0 0 0 0,-1 0-1 0 0,1 0 1 0 0,-1 0 0 0 0,0 1 0 0 0,1-1 0 0 0,-1 0 0 0 0,1 0 0 0 0,-1 0-1 0 0,0 1 282 0 0,1-1-1340 0 0,-1 0-3998 0 0</inkml:trace>
  <inkml:trace contextRef="#ctx0" brushRef="#br0" timeOffset="140379.38">5744 2826 13936 0 0,'0'0'50'0'0,"-1"-1"0"0"0,0 0 0 0 0,0 1 0 0 0,1-1 0 0 0,-1 1 0 0 0,0 0 0 0 0,0-1 1 0 0,0 1-1 0 0,1 0 0 0 0,-1-1 0 0 0,0 1 0 0 0,0 0 0 0 0,0 0 0 0 0,0-1 1 0 0,0 1-1 0 0,0 0 0 0 0,0 0 0 0 0,0 0 0 0 0,0 0 0 0 0,1 1 0 0 0,-1-1 0 0 0,0 0 1 0 0,0 0-1 0 0,0 0 0 0 0,0 1 0 0 0,0-1 0 0 0,0 1 0 0 0,1-1 0 0 0,-1 0 0 0 0,0 1 1 0 0,0-1-1 0 0,0 1-50 0 0,-28 17 102 0 0,23-14-7 0 0,0 1 0 0 0,1 0 0 0 0,-1 1-1 0 0,1-1 1 0 0,0 1 0 0 0,0 0 0 0 0,1 0 0 0 0,0 0 0 0 0,0 1-1 0 0,-2 3-94 0 0,5-8 8 0 0,0 1 1 0 0,0 0-1 0 0,0 0 0 0 0,1 0 0 0 0,-1-1 0 0 0,0 1 0 0 0,1 0 0 0 0,0 0 0 0 0,0 0 0 0 0,0 0 0 0 0,0 0 0 0 0,0 0 0 0 0,1 0 0 0 0,-1 0 0 0 0,1-1 0 0 0,0 1 0 0 0,0 0 0 0 0,0 0 0 0 0,0 0 0 0 0,0-1 0 0 0,0 1 0 0 0,1-1 0 0 0,-1 1 0 0 0,1-1 0 0 0,0 0 0 0 0,0 1 0 0 0,0-1 0 0 0,1 1-8 0 0,7 6-1 0 0,0-1 0 0 0,1 0-1 0 0,0-1 1 0 0,0 0-1 0 0,0-1 1 0 0,2 0 1 0 0,4 3 50 0 0,-1 0 0 0 0,5 5-50 0 0,-11-6 756 0 0,-9-7-461 0 0,-1 0-192 0 0,-1 0-1 0 0,1 0 1 0 0,0 0 0 0 0,0 0-1 0 0,0 1 1 0 0,-1-1 0 0 0,1 0-1 0 0,-1 0 1 0 0,1 0 0 0 0,-1 0-1 0 0,0 1-102 0 0,-8 3 237 0 0,-1 0-1 0 0,1 0 0 0 0,-2 0 1 0 0,1-1-1 0 0,0-1 0 0 0,-1 0 0 0 0,1 0 1 0 0,-5-1-237 0 0,-22 8 53 0 0,26-8-273 0 0,0 0 0 0 0,0 0-1 0 0,-1-1 1 0 0,-10 0 220 0 0,21-1-504 0 0,-8-2-2319 0 0,2-2 1184 0 0</inkml:trace>
  <inkml:trace contextRef="#ctx0" brushRef="#br0" timeOffset="140661.038">6110 2803 12480 0 0,'-11'-2'121'0'0,"0"1"0"0"0,0 0 0 0 0,0 0 1 0 0,0 1-1 0 0,0 0 0 0 0,0 1 0 0 0,0 1 0 0 0,0 0 1 0 0,-5 1-122 0 0,11-2 85 0 0,-1 1 113 0 0,1-1 0 0 0,-1 1 0 0 0,1 0 0 0 0,-1 1 0 0 0,1-1 1 0 0,0 1-1 0 0,0 0 0 0 0,0 1 0 0 0,1-1 0 0 0,-1 1 1 0 0,-3 4-199 0 0,8-8 20 0 0,0 1 1 0 0,-1-1 0 0 0,1 1 0 0 0,0-1-1 0 0,0 1 1 0 0,0 0 0 0 0,0-1 0 0 0,0 1 0 0 0,0-1-1 0 0,0 1 1 0 0,0-1 0 0 0,0 1 0 0 0,0 0 0 0 0,1-1-1 0 0,-1 1 1 0 0,0-1 0 0 0,0 1 0 0 0,0-1 0 0 0,1 1-1 0 0,-1-1-20 0 0,0 2 61 0 0,1 0-28 0 0,-1 1 1 0 0,1 0-1 0 0,-1 0 1 0 0,1 0-1 0 0,0-1 1 0 0,0 1-1 0 0,0 0 1 0 0,0-1-1 0 0,1 1 0 0 0,-1-1 1 0 0,1 1-1 0 0,-1-1 1 0 0,1 0-1 0 0,0 0 1 0 0,0 0-1 0 0,1 2-33 0 0,13 12 143 0 0,15 14 178 0 0,42 28 467 0 0,-62-50-522 0 0,-1 0-1 0 0,0 1 0 0 0,-1 0 0 0 0,0 1 0 0 0,2 3-265 0 0,-11-13 37 0 0,1 1 1 0 0,-1 0 0 0 0,1 0 0 0 0,-1 0-1 0 0,1 0 1 0 0,-1 0 0 0 0,1 0-1 0 0,-1 0 1 0 0,0 0 0 0 0,1 0-1 0 0,-1 0 1 0 0,0 0 0 0 0,0 0 0 0 0,0 0-1 0 0,0 0 1 0 0,0 0 0 0 0,0 0-1 0 0,0 0 1 0 0,0 0 0 0 0,0 0-1 0 0,-1 0 1 0 0,1 0 0 0 0,0 0-1 0 0,-1 0 1 0 0,1 0 0 0 0,-1 0 0 0 0,1 0-1 0 0,-1 0 1 0 0,1 0 0 0 0,-1-1-1 0 0,1 1 1 0 0,-1 0 0 0 0,0 0-1 0 0,0-1 1 0 0,1 1 0 0 0,-1 0 0 0 0,0-1-1 0 0,0 1 1 0 0,0 0 0 0 0,0-1-38 0 0,-5 4-159 0 0,1-1 0 0 0,-1 0 1 0 0,0 0-1 0 0,0 0 0 0 0,-5 0 159 0 0,-12 5-4857 0 0,-4 0-1705 0 0</inkml:trace>
  <inkml:trace contextRef="#ctx0" brushRef="#br0" timeOffset="147917.553">2745 4146 5488 0 0,'13'-14'344'0'0,"27"-31"5244"0"0,-39 45-5526 0 0,-1 0 0 0 0,0-1 0 0 0,0 1 1 0 0,0 0-1 0 0,0 0 0 0 0,1 0 0 0 0,-1 0 1 0 0,0-1-1 0 0,0 1 0 0 0,0 0 1 0 0,1 0-1 0 0,-1 0 0 0 0,0 0 0 0 0,0 0 1 0 0,1 0-1 0 0,-1 0 0 0 0,0-1 0 0 0,0 1 1 0 0,0 0-1 0 0,1 0 0 0 0,-1 0 0 0 0,0 0 1 0 0,0 0-1 0 0,1 0 0 0 0,-1 0 0 0 0,0 0 1 0 0,0 0-1 0 0,1 1 0 0 0,-1-1 1 0 0,0 0-1 0 0,0 0 0 0 0,1 0 0 0 0,-1 0 1 0 0,0 0-1 0 0,0 0 0 0 0,0 0 0 0 0,1 1 1 0 0,-1-1-1 0 0,0 0 0 0 0,0 0 0 0 0,0 0 1 0 0,1 0-1 0 0,-1 1 0 0 0,0-1 0 0 0,0 0 1 0 0,0 0-1 0 0,0 0 0 0 0,0 1 1 0 0,0-1-1 0 0,0 0 0 0 0,1 0 0 0 0,-1 1 1 0 0,0-1-1 0 0,0 0 0 0 0,0 0 0 0 0,0 1 1 0 0,0-1-1 0 0,0 0-62 0 0,2 15 153 0 0,-3-7-9 0 0,0 1 1 0 0,0 0 0 0 0,-2 0 0 0 0,1-1 0 0 0,-1 1-1 0 0,0-1 1 0 0,0 1-145 0 0,-6 13 234 0 0,3-8-114 0 0,-1 0 0 0 0,0-1 0 0 0,-1 0 0 0 0,-1 0 0 0 0,0-1 0 0 0,-1 0 0 0 0,-6 6-120 0 0,4-5 89 0 0,-1-1-1 0 0,0 0 0 0 0,-1 0 0 0 0,0-2 1 0 0,0 0-1 0 0,-1 0 0 0 0,-1-1 0 0 0,0-1 1 0 0,0-1-1 0 0,0 0 0 0 0,-8 1-88 0 0,21-7 28 0 0,0 0 1 0 0,0-1-1 0 0,-1 1 0 0 0,1-1 0 0 0,0 1 1 0 0,-1-1-1 0 0,1 0 0 0 0,0 0 1 0 0,0-1-1 0 0,-1 1 0 0 0,1-1 0 0 0,0 1 1 0 0,-1-1-1 0 0,1 0 0 0 0,0 0 0 0 0,0-1 1 0 0,0 1-1 0 0,0-1 0 0 0,0 1 0 0 0,-2-3-28 0 0,3 3 12 0 0,1 0-1 0 0,0-1 0 0 0,0 1 1 0 0,-1-1-1 0 0,1 1 1 0 0,0-1-1 0 0,0 1 0 0 0,1-1 1 0 0,-1 1-1 0 0,0-1 0 0 0,0 0 1 0 0,1 0-1 0 0,-1 1 0 0 0,1-1 1 0 0,-1 0-1 0 0,1 0 0 0 0,0 0 1 0 0,0 0-12 0 0,0-4 25 0 0,0 0 1 0 0,1 0-1 0 0,0 0 1 0 0,2-6-26 0 0,-2 3 33 0 0,2 2-31 0 0,0 0 0 0 0,0 0 0 0 0,1 0-1 0 0,0 1 1 0 0,0-1 0 0 0,0 1-1 0 0,5-5-1 0 0,-5 6 0 0 0,-2 2 0 0 0,0 1 0 0 0,0 0 0 0 0,0 0 0 0 0,0 0 0 0 0,0 0 0 0 0,0 0 0 0 0,1 0 0 0 0,-1 1 0 0 0,1-1 0 0 0,-1 1 0 0 0,1 0 0 0 0,0-1 0 0 0,-1 1 0 0 0,1 0 0 0 0,0 0 0 0 0,28-7 0 0 0,-23 5 0 0 0,-7 2 0 0 0,1 1 0 0 0,-1-1 0 0 0,1 1 0 0 0,-1-1 0 0 0,1 1 0 0 0,0 0 0 0 0,-1-1 0 0 0,1 1 0 0 0,-1 0 0 0 0,1 0 0 0 0,-1 0 0 0 0,1 0 0 0 0,0 1 0 0 0,-1-1 0 0 0,1 0 0 0 0,0 1 0 0 0,20 4-66 0 0,-12-2 46 0 0,-4-1 56 0 0,0 0-1 0 0,0 0 1 0 0,-1 0 0 0 0,0 1-1 0 0,1 0-35 0 0,-3-2 18 0 0,1 1 7 0 0,-1-1 0 0 0,0 1 0 0 0,0 0 0 0 0,0 0 0 0 0,0 0 0 0 0,0 0 1 0 0,0 1-1 0 0,0-1 0 0 0,-1 1 0 0 0,1 0 0 0 0,-1-1 0 0 0,2 3-25 0 0,-4-4 12 0 0,4 4 52 0 0,0 0 1 0 0,-1 1-1 0 0,1-1 0 0 0,-1 1 0 0 0,0 0 0 0 0,-1 0 0 0 0,2 6-64 0 0,1 6 300 0 0,1-1 0 0 0,2 7-300 0 0,-1-5 225 0 0,-6-16-158 0 0,0 1 0 0 0,0 0-1 0 0,0-1 1 0 0,1 1 0 0 0,0-1 0 0 0,-1 1 0 0 0,1-1 0 0 0,1 0 0 0 0,0 3-67 0 0,1-2 234 0 0,6 8 145 0 0,-6-9-365 0 0,-3-3-74 0 0,-1 1 0 0 0,1-1 0 0 0,-1 1 0 0 0,1-1 0 0 0,-1 1 0 0 0,0 0 0 0 0,0-1 0 0 0,1 1 0 0 0,-1-1 1 0 0,0 1-1 0 0,0 0 0 0 0,0-1 0 0 0,1 1 0 0 0,-1 0 0 0 0,0-1 0 0 0,0 1 0 0 0,0 0 0 0 0,0-1 0 0 0,0 1 0 0 0,0 0 1 0 0,-1-1-1 0 0,1 1 0 0 0,0 0 0 0 0,0-1 0 0 0,0 1 0 0 0,-1-1 0 0 0,1 1 0 0 0,0 0 0 0 0,-1-1 0 0 0,1 1 60 0 0,-1 0-1160 0 0</inkml:trace>
  <inkml:trace contextRef="#ctx0" brushRef="#br0" timeOffset="150837.963">3129 4035 5280 0 0,'0'0'152'0'0,"3"-4"32"0"0,-1-1-94 0 0,3-1 489 0 0,6-5 4665 0 0,-6 7-802 0 0,-13 11-3758 0 0,-3 4-340 0 0,1 0-1 0 0,0 1 1 0 0,-5 9-344 0 0,0-1 327 0 0,11-14-282 0 0,0-1 1 0 0,1 1-1 0 0,0 1 1 0 0,0-1-1 0 0,-1 4-45 0 0,-11 23 483 0 0,6-18-285 0 0,1 0 0 0 0,1 1 0 0 0,-4 13-198 0 0,0 0 252 0 0,7-20-119 0 0,2 0 0 0 0,-1 1 0 0 0,0 8-133 0 0,2-9 14 0 0,0-4 26 0 0,1 1 0 0 0,0-1 0 0 0,0 0 0 0 0,0 0 0 0 0,1 1 0 0 0,0-1 0 0 0,0 0 0 0 0,0 0 0 0 0,0 0 0 0 0,1 0 0 0 0,1 2-40 0 0,3 11 63 0 0,-4-13-32 0 0,0-1 1 0 0,1 1-1 0 0,-1-1 1 0 0,1 0-1 0 0,0 0 1 0 0,0 0 0 0 0,1 0-1 0 0,-1-1 1 0 0,1 1-1 0 0,2 1-31 0 0,9 10 119 0 0,5 3-105 0 0,-7-8 44 0 0,-7-6-582 0 0,0 0 0 0 0,0-1 0 0 0,0 0 0 0 0,1 0-1 0 0,-1-1 1 0 0,6 1 524 0 0,-3 0-6494 0 0</inkml:trace>
  <inkml:trace contextRef="#ctx0" brushRef="#br0" timeOffset="152158.384">3317 4132 5488 0 0,'0'0'158'0'0,"0"0"102"0"0,0 0 319 0 0,0 0 130 0 0,0 0 26 0 0,0 0-26 0 0,0 0-137 0 0,0 0-57 0 0,0 0-16 0 0,0 0-17 0 0,0 0-54 0 0,0 0-20 0 0,0 0-6 0 0,0 0-25 0 0,0 0-94 0 0,0 0-41 0 0,0 0-8 0 0,0 0-12 0 0,0 0-39 0 0,0 0-20 0 0,0 0-3 0 0,0 0 0 0 0,0 0 0 0 0,8-3 160 0 0,0 0-128 0 0,0 0-21 0 0,0 0 0 0 0,0 0 0 0 0,0 1 0 0 0,0 1 0 0 0,1-1 0 0 0,-1 1 0 0 0,4 0-171 0 0,27-5 245 0 0,-9 3 66 0 0,-29 3-300 0 0,0 0 1 0 0,-1 0-1 0 0,1 0 0 0 0,-1 1 1 0 0,1-1-1 0 0,0 0 1 0 0,-1 0-1 0 0,1 1 0 0 0,-1-1 1 0 0,1 0-1 0 0,0 1 1 0 0,-1-1-1 0 0,1 0 0 0 0,-1 1 1 0 0,1-1-1 0 0,-1 1-11 0 0,8 3 106 0 0,-6-4-85 0 0,-1 1 0 0 0,0-1 0 0 0,0 1 0 0 0,0-1 0 0 0,0 0 0 0 0,1 1 0 0 0,-1 0 0 0 0,0-1 0 0 0,0 1 0 0 0,0 0 0 0 0,0-1 0 0 0,-1 1 0 0 0,1 0 0 0 0,0 0 0 0 0,0 0 0 0 0,0 0 0 0 0,-1 0 0 0 0,1 0 0 0 0,0 0 0 0 0,-1 0 0 0 0,1 0 0 0 0,-1 0 0 0 0,1 1-21 0 0,0 0 59 0 0,0 0 0 0 0,0 0 0 0 0,-1 0 0 0 0,1 1 1 0 0,0-1-1 0 0,-1 0 0 0 0,0 0 0 0 0,1 0 1 0 0,-1 0-1 0 0,0 1 0 0 0,0-1 0 0 0,0 1-59 0 0,-2 0-19 0 0,1 1 0 0 0,-1-1 0 0 0,0 0-1 0 0,1 1 1 0 0,-2-1 0 0 0,1 0 0 0 0,0 0 0 0 0,-1 0 0 0 0,1 0 19 0 0,-27 26 275 0 0,-1-2-117 0 0,-1-1 0 0 0,-8 4-158 0 0,21-18 36 0 0,0 0 1 0 0,0-2-1 0 0,-1 0 1 0 0,-1-2-1 0 0,-4 2-36 0 0,4-5 103 0 0,19-5-91 0 0,-1 0-1 0 0,1 1 1 0 0,-1-1-1 0 0,1 0 1 0 0,-1 0 0 0 0,1 0-1 0 0,-1 0 1 0 0,1 0 0 0 0,-1 0-1 0 0,1 0 1 0 0,-1-1-1 0 0,1 1 1 0 0,-1-1 0 0 0,0 1-12 0 0,2-1 66 0 0,0 0-60 0 0,0 0 0 0 0,0 0 0 0 0,0 0 0 0 0,0 0 0 0 0,0 1 0 0 0,1-1 0 0 0,-1 0 0 0 0,0 0 0 0 0,0 0 0 0 0,1 0 0 0 0,-1 1-1 0 0,1-1 1 0 0,-1 0 0 0 0,1 0 0 0 0,-1 1 0 0 0,1-1 0 0 0,-1 0 0 0 0,1 1 0 0 0,-1-1 0 0 0,1 1 0 0 0,0-1 0 0 0,-1 1-1 0 0,1-1 1 0 0,0 1 0 0 0,0-1-6 0 0,6-5-4 0 0,-1 0 4 0 0,1 4 0 0 0,-1-1 0 0 0,0 0-12 0 0,-3 2-50 0 0,14 6 64 0 0,-16-5 7 0 0,1 0-1 0 0,-1 0 0 0 0,0 0 0 0 0,0 0 0 0 0,0 0 0 0 0,1 0 1 0 0,-1 1-1 0 0,0-1 0 0 0,0 1 0 0 0,0-1 0 0 0,1 1 0 0 0,-1-1 0 0 0,0 1 1 0 0,0 0-1 0 0,0-1 0 0 0,0 1 0 0 0,0 0 0 0 0,0 0 0 0 0,0 0-8 0 0,3 3 79 0 0,-3-4 15 0 0,7 2 102 0 0,5 2-20 0 0,-8-2-83 0 0,0 0-1 0 0,0-1 0 0 0,1 0 1 0 0,-1 0-1 0 0,1 0 0 0 0,-1 0 0 0 0,0-1 1 0 0,1 0-1 0 0,0 0-92 0 0,36-5 424 0 0,33-4-224 0 0,-65 8-149 0 0,-8 1-51 0 0,1 0 1 0 0,-1 0-1 0 0,0-1 0 0 0,0 1 0 0 0,0 0 0 0 0,0-1 1 0 0,0 1-1 0 0,0-1 0 0 0,0 0 0 0 0,0 0 0 0 0,0 0 0 0 0,0 1-370 0 0,5-3 787 0 0,-4 3-7157 0 0,-3 0 538 0 0</inkml:trace>
  <inkml:trace contextRef="#ctx0" brushRef="#br0" timeOffset="153468.612">3985 4077 6648 0 0,'0'0'149'0'0,"0"0"23"0"0,0 0 12 0 0,-1-1-25 0 0,-1-3-31 0 0,1 3-11 0 0,0 0 0 0 0,1 0 0 0 0,-1 1 1 0 0,0-1-1 0 0,0 1 0 0 0,0-1 0 0 0,0 1 1 0 0,0-1-1 0 0,1 1 0 0 0,-1-1 0 0 0,0 1 0 0 0,0 0 1 0 0,0-1-1 0 0,0 1 0 0 0,0 0 0 0 0,0 0 0 0 0,-1 0-117 0 0,-17-1 895 0 0,18 1-778 0 0,-11 0 297 0 0,1 0 1 0 0,0 1 0 0 0,0 1 0 0 0,0 0 0 0 0,0 0-1 0 0,0 1 1 0 0,0 0 0 0 0,1 1 0 0 0,0 1 0 0 0,-2 0-415 0 0,3 0 201 0 0,0-1 0 0 0,1 1 0 0 0,0 1 0 0 0,0 0 0 0 0,0 0 0 0 0,1 0 0 0 0,0 1 0 0 0,-1 1-201 0 0,-1 1 203 0 0,1 0 46 0 0,-1 0-1 0 0,2 0 1 0 0,-4 6-249 0 0,8-11 56 0 0,1-1-1 0 0,0 1 1 0 0,1 0-1 0 0,-1 0 1 0 0,1 0-1 0 0,-1 0 1 0 0,1 0-1 0 0,0 0 1 0 0,1 0-1 0 0,-1 0 1 0 0,1 0-1 0 0,0 2-55 0 0,-1-4 14 0 0,1 0-1 0 0,1 1 0 0 0,-1-1 1 0 0,0 0-1 0 0,0 0 0 0 0,1 0 1 0 0,-1 0-1 0 0,1 1 0 0 0,0-1 1 0 0,-1 0-1 0 0,1 0 0 0 0,0 0 1 0 0,0 0-1 0 0,0 0 0 0 0,1-1 1 0 0,-1 1-1 0 0,2 1-13 0 0,0-1 35 0 0,0 0 0 0 0,0-1-1 0 0,0 1 1 0 0,1-1 0 0 0,-1 0-1 0 0,0 0 1 0 0,1 0 0 0 0,-1-1 0 0 0,1 1-1 0 0,-1-1 1 0 0,1 0 0 0 0,-1 0 0 0 0,1 0-1 0 0,0 0 1 0 0,-1-1 0 0 0,1 1-1 0 0,-1-1 1 0 0,0 0 0 0 0,1 0 0 0 0,-1 0-1 0 0,0-1 1 0 0,1 1 0 0 0,-1-1 0 0 0,0 0-1 0 0,2-1-34 0 0,4-3 63 0 0,1-1 0 0 0,-1 0 0 0 0,-1-1 0 0 0,1 0 0 0 0,-2 0 0 0 0,1-1 0 0 0,2-4-63 0 0,-7 8 29 0 0,1 0-1 0 0,-1 0 0 0 0,-1-1 0 0 0,1 0 0 0 0,1-5-28 0 0,3-7 51 0 0,0 1-9 0 0,-2-1 0 0 0,0 0 0 0 0,-1-1 0 0 0,-1 1 0 0 0,-1-1 0 0 0,-1 1 0 0 0,0-6-42 0 0,2-21-63 0 0,-1 11 79 0 0,-2-32-16 0 0,-1 18-191 0 0,1 47 153 0 0,-3-9-78 0 0,2 9 73 0 0,1-3 16 0 0,0 4-47 0 0,3 8-82 0 0,0 17 111 0 0,-1 0 0 0 0,-1 1 1 0 0,-2-1-1 0 0,0 0 0 0 0,-4 16 45 0 0,0 1 158 0 0,3 17-158 0 0,1-28 94 0 0,0-16-45 0 0,1 1 0 0 0,1-1 1 0 0,0 0-1 0 0,2 7-49 0 0,13 76 371 0 0,-14-93-302 0 0,18 14 248 0 0,-19-18-308 0 0,0 0 0 0 0,-1-1 0 0 0,1 1 0 0 0,0-1-1 0 0,0 1 1 0 0,0-1 0 0 0,0 1 0 0 0,0-1 0 0 0,0 1 0 0 0,0-1-1 0 0,0 0 1 0 0,0 1 0 0 0,0-1 0 0 0,0 0 0 0 0,0 0-1 0 0,1 0 1 0 0,-1 0 0 0 0,0 0-9 0 0,1 0 12 0 0,-2 0-22 0 0,1 0 0 0 0,0 0 1 0 0,-1 1-1 0 0,1-1 0 0 0,0 0 0 0 0,-1 0 0 0 0,1 0 0 0 0,0 0 1 0 0,-1-1-1 0 0,1 1 0 0 0,0 0 0 0 0,-1 0 0 0 0,1 0 0 0 0,0 0 0 0 0,-1-1 1 0 0,1 1-1 0 0,-1 0 0 0 0,1-1 0 0 0,-1 1 0 0 0,1 0 0 0 0,0-1 1 0 0,-1 1-1 0 0,1-1 0 0 0,-1 1 0 0 0,0 0 0 0 0,1-1 0 0 0,-1 1 1 0 0,1-1-1 0 0,-1 0 0 0 0,0 1 0 0 0,1-1 0 0 0,-1 1 0 0 0,0-1 1 0 0,0 0-1 0 0,1 1 0 0 0,-1-1 0 0 0,0 1 0 0 0,0-1 0 0 0,0 0 10 0 0,1 0-99 0 0,5-24-2635 0 0,-4 15 1349 0 0</inkml:trace>
  <inkml:trace contextRef="#ctx0" brushRef="#br0" timeOffset="153784.418">4101 3832 9416 0 0,'0'0'208'0'0,"0"0"33"0"0,0 0 16 0 0,0 0 22 0 0,2 0 42 0 0,0 0-144 0 0,1 0 0 0 0,-1 0 0 0 0,0 0 0 0 0,1 1 0 0 0,-1-1 0 0 0,0 1 0 0 0,0-1 0 0 0,1 1 1 0 0,-1 0-1 0 0,0 0 0 0 0,0 0 0 0 0,0 0 0 0 0,2 1-177 0 0,16 15 648 0 0,-1 1 0 0 0,0 1 0 0 0,-1 0 0 0 0,-2 2 0 0 0,0 0-1 0 0,-1 1 1 0 0,10 18-648 0 0,-17-26 319 0 0,0 1 0 0 0,-1 0 0 0 0,-1 1-1 0 0,0 0 1 0 0,-1 0 0 0 0,0 2-319 0 0,-3-9 97 0 0,-1 1 0 0 0,1-1 0 0 0,-1 0 0 0 0,-1 1 0 0 0,0-1 0 0 0,0 0 0 0 0,-1 1 0 0 0,0-1 0 0 0,-1 0 0 0 0,0 0 0 0 0,-2 8-97 0 0,0-6 56 0 0,-1 1 0 0 0,0-1-1 0 0,0 0 1 0 0,-1 0-1 0 0,-1-1 1 0 0,0 0 0 0 0,0 0-1 0 0,-1 0 1 0 0,0-1-1 0 0,-7 6-55 0 0,1-4-321 0 0,0 0 0 0 0,-1 0 0 0 0,0-1 0 0 0,-13 5 321 0 0,2-1-7059 0 0</inkml:trace>
  <inkml:trace contextRef="#ctx0" brushRef="#br0" timeOffset="156063.166">4674 4101 11024 0 0,'0'0'248'0'0,"0"0"34"0"0,0 0 22 0 0,0 0-29 0 0,0 0-123 0 0,0 0 148 0 0,0 0 85 0 0,9-3 443 0 0,7-2-167 0 0,0 1 0 0 0,0 0-1 0 0,0 1 1 0 0,1 0 0 0 0,-1 1-1 0 0,1 1 1 0 0,15 2-661 0 0,3 1-580 0 0,1 1 1 0 0,0 3 0 0 0,3 1 579 0 0,-26-3-6005 0 0</inkml:trace>
  <inkml:trace contextRef="#ctx0" brushRef="#br0" timeOffset="156323.278">4579 4258 13536 0 0,'0'0'306'0'0,"0"0"46"0"0,0 0 22 0 0,0 0-49 0 0,7 0-202 0 0,104-4 826 0 0,-60 0-593 0 0,0 3 1 0 0,29 4-357 0 0,-49 0-4010 0 0,1 0-1426 0 0</inkml:trace>
  <inkml:trace contextRef="#ctx0" brushRef="#br0" timeOffset="159169.104">5593 3874 3888 0 0,'0'0'80'0'0,"0"0"16"0"0,0 0 8 0 0,4-2 16 0 0,-4-1-120 0 0,0 3 0 0 0,0 0 0 0 0,5-3 0 0 0</inkml:trace>
  <inkml:trace contextRef="#ctx0" brushRef="#br0" timeOffset="159883.368">5429 3802 7248 0 0,'0'0'209'0'0,"7"-12"1088"0"0,29-7 1995 0 0,-35 19-2882 0 0,-1 0-2 0 0,0 0-23 0 0,2 0-316 0 0,-1 1-1 0 0,1-1 1 0 0,-1 1 0 0 0,0-1 0 0 0,1 1 0 0 0,-1-1-1 0 0,1 0 1 0 0,-1 0 0 0 0,1 0 0 0 0,1 0-69 0 0,-1 1 95 0 0,1-1-45 0 0,1 1 1 0 0,0 0 0 0 0,-1 1 0 0 0,1-1 0 0 0,-1 1 0 0 0,1 0 0 0 0,-1 0-1 0 0,1 0 1 0 0,-1 0 0 0 0,0 0 0 0 0,0 1 0 0 0,0-1 0 0 0,-1 1 0 0 0,1 0-1 0 0,0 1-50 0 0,2 0 32 0 0,-1 1-1 0 0,1-1 1 0 0,0 0-1 0 0,0 0 1 0 0,3 1-32 0 0,-4-2 4 0 0,1 1 1 0 0,-1 0 0 0 0,0-1 0 0 0,-1 1-1 0 0,1 1 1 0 0,-1-1 0 0 0,1 0-1 0 0,-1 1 1 0 0,-1 0 0 0 0,2 1-5 0 0,13 20 17 0 0,-5-11 136 0 0,0 1 0 0 0,-2 1 1 0 0,8 13-154 0 0,-14-22 51 0 0,-1 0 0 0 0,1 0 0 0 0,-1 0 0 0 0,-1 1 0 0 0,0-1 0 0 0,0 1 0 0 0,0-1 0 0 0,-1 1 1 0 0,-1 6-52 0 0,0-1 34 0 0,-1 1 0 0 0,0 0 0 0 0,-1-1 0 0 0,-3 9-34 0 0,2-12 88 0 0,0 0 0 0 0,-1 0 0 0 0,0 0 0 0 0,-1 0 0 0 0,0-1 0 0 0,-1 0 0 0 0,0 0 0 0 0,-1-1 0 0 0,0 1 1 0 0,0-1-1 0 0,-1-1 0 0 0,-4 4-88 0 0,7-8 62 0 0,0 0 1 0 0,-1 0-1 0 0,0-1 1 0 0,1 0-1 0 0,-1 0 1 0 0,-6 2-63 0 0,-14 6 207 0 0,21-9-147 0 0,0 0 0 0 0,0 0 0 0 0,1-1 0 0 0,-1 0 0 0 0,-1 0 0 0 0,1 0 0 0 0,0 0 0 0 0,0-1 0 0 0,-1 0-60 0 0,5 0 31 0 0,0-1-1 0 0,0 1 1 0 0,0 0-1 0 0,0-1 0 0 0,0 1 1 0 0,0 0-1 0 0,1-1 1 0 0,-1 1-1 0 0,0-1 1 0 0,0 0-1 0 0,0 1 0 0 0,1-1 1 0 0,-1 1-1 0 0,1-1 1 0 0,-1 0-1 0 0,0 0 0 0 0,1 1 1 0 0,-1-1-1 0 0,1 0 1 0 0,-1 0-1 0 0,1 0 0 0 0,0 0 1 0 0,-1 1-1 0 0,1-1 1 0 0,0 0-1 0 0,0 0 0 0 0,-1 0 1 0 0,1 0-1 0 0,0 0 1 0 0,0 0-1 0 0,0 0-30 0 0,5-13 106 0 0,0-1 0 0 0,0 2-1 0 0,1-1 1 0 0,1 1 0 0 0,0 0 0 0 0,2-1-106 0 0,-3 4 18 0 0,20-29 38 0 0,-16 24 3 0 0,0 1 0 0 0,1-5-59 0 0,0 1 93 0 0,1 0 1 0 0,0 1 0 0 0,7-6-94 0 0,6-10-129 0 0,-6 11 24 0 0,0 0 1 0 0,5-3 104 0 0,21-23 129 0 0,-18 20 61 0 0,-19 21-189 0 0,-1 0 0 0 0,0-1 0 0 0,-1 0 0 0 0,2-1-1 0 0,50-68 11 0 0,-35 34 179 0 0,-8 14 51 0 0,-14 27-231 0 0,0 0 0 0 0,0 0 0 0 0,0 0 0 0 0,-1 0 0 0 0,1 0 1 0 0,-1-1-1 0 0,0 1 0 0 0,0 0 0 0 0,1 0 0 0 0,-1 0 0 0 0,-1 0 1 0 0,1 0-1 0 0,0-1 0 0 0,0 1 0 0 0,-1 0 0 0 0,1 0 0 0 0,-1 0 0 0 0,0 0 1 0 0,0 0-1 0 0,0 0 0 0 0,0 0 0 0 0,0 0 0 0 0,0 0 0 0 0,0 1 1 0 0,0-1-1 0 0,-1 0 0 0 0,1 1 0 0 0,-1-1 0 0 0,1 1 0 0 0,-1-1 0 0 0,0 1 1 0 0,0 0-1 0 0,1 0 0 0 0,-1 0 0 0 0,0 0 0 0 0,0 0 0 0 0,0 0 1 0 0,0 0-1 0 0,-1 0-10 0 0,-2 1-138 0 0,0-1-1 0 0,-1 1 1 0 0,1 0 0 0 0,-1 0 0 0 0,-2 0 138 0 0,-8 3-5501 0 0,5 1-912 0 0</inkml:trace>
  <inkml:trace contextRef="#ctx0" brushRef="#br1" timeOffset="170929.723">7154 3139 5296 0 0,'8'-3'149'0'0,"-1"0"0"0"0,1-1 1 0 0,-1 0-1 0 0,0-1 0 0 0,6-3-149 0 0,11-6 1112 0 0,-22 13-578 0 0,-2 1 11 0 0,0 0-4 0 0,0 0-320 0 0,0 0-1 0 0,0-1 0 0 0,0 1 0 0 0,0 0 1 0 0,0-1-1 0 0,0 1 0 0 0,0 0 0 0 0,0-1 1 0 0,0 1-1 0 0,0 0 0 0 0,0-1 1 0 0,0 1-1 0 0,0-1 0 0 0,0 1 0 0 0,0 0 1 0 0,0-1-1 0 0,0 1 0 0 0,0 0 0 0 0,0-1 1 0 0,0 1-221 0 0,-4-2 35 0 0,0 1 0 0 0,1 0 1 0 0,-1-1-1 0 0,0 1 0 0 0,1 1 1 0 0,-1-1-1 0 0,0 1 0 0 0,0-1 1 0 0,0 1-1 0 0,0 0 0 0 0,0 0-35 0 0,-17-1 88 0 0,-2 0-39 0 0,0 0 1 0 0,-1 2 0 0 0,1 0-1 0 0,-18 5-49 0 0,13-2 86 0 0,-17 1-10 0 0,2 3 0 0 0,-1 1 0 0 0,-14 6-76 0 0,-106 42 512 0 0,146-50-465 0 0,0 0 1 0 0,-14 9-48 0 0,2-1 166 0 0,22-10-137 0 0,1-1 0 0 0,-1 2 0 0 0,1-1 0 0 0,0 1 1 0 0,1 0-1 0 0,-1 0 0 0 0,-4 7-29 0 0,-19 17 239 0 0,11-12-149 0 0,14-14-31 0 0,4-4 33 0 0,1 0 11 0 0,0 0 1 0 0,0 0-32 0 0,0 0-135 0 0,0 0-58 0 0,0 0-9 0 0,0 0-16 0 0,0 0-53 0 0,0 0-22 0 0,0 0-3 0 0,0 0-63 0 0,-1-2-395 0 0,1 1 1 0 0,-1-1-1 0 0,1 0 1 0 0,0 0-1 0 0,0 0 1 0 0,-1 0 0 0 0,1 0-1 0 0,1-1 682 0 0,-1-4-3909 0 0</inkml:trace>
  <inkml:trace contextRef="#ctx0" brushRef="#br1" timeOffset="171346.066">6496 3181 6848 0 0,'41'-23'1160'0'0,"-31"18"587"0"0,-10 5-1640 0 0,1-1-1 0 0,-1 1 1 0 0,1-1 0 0 0,-1 1 0 0 0,0 0 0 0 0,1-1-1 0 0,0 1 1 0 0,-1 0 0 0 0,1 0 0 0 0,-1-1 0 0 0,1 1-1 0 0,-1 0 1 0 0,1 0 0 0 0,-1 0 0 0 0,1 0-1 0 0,0 0 1 0 0,-1 0 0 0 0,1 0 0 0 0,-1 0 0 0 0,1 0-1 0 0,0 0 1 0 0,-1 0 0 0 0,1 0 0 0 0,-1 0 0 0 0,1 0-1 0 0,-1 1 1 0 0,1-1 0 0 0,0 0-107 0 0,-1 0 65 0 0,0 1 1 0 0,1-1-1 0 0,-1 0 1 0 0,0 0-1 0 0,1 1 1 0 0,-1-1-1 0 0,0 0 1 0 0,1 0-1 0 0,-1 1 1 0 0,0-1-1 0 0,0 0 1 0 0,0 1-1 0 0,1-1 1 0 0,-1 1-1 0 0,0-1 1 0 0,0 0-1 0 0,0 1 1 0 0,0-1-1 0 0,0 0 1 0 0,0 1-1 0 0,1-1 1 0 0,-1 1-1 0 0,0-1 1 0 0,0 1-1 0 0,0-1 1 0 0,-1 1-66 0 0,-1 16 591 0 0,-11 17 218 0 0,7-22-746 0 0,0-1 1 0 0,-1 1-1 0 0,0-2 1 0 0,-1 1-1 0 0,-1 0-63 0 0,0 0-7 0 0,0 1 0 0 0,1 1 0 0 0,-4 7 7 0 0,8-14 1 0 0,1 1 0 0 0,-2-2 0 0 0,1 1 0 0 0,-1 0 0 0 0,-1 0-1 0 0,1 0 17 0 0,0 0 0 0 0,1 0 1 0 0,-1 0-1 0 0,0 2-17 0 0,-16 17 54 0 0,13-14-54 0 0,5-11 0 0 0,0 2 0 0 0,-9 13 0 0 0,4-7 10 0 0,7-7 44 0 0,1-1 16 0 0,3 0-19 0 0,-1 0 0 0 0,0 1 0 0 0,0-1-1 0 0,1 0 1 0 0,-1 0 0 0 0,0-1 0 0 0,1 1 0 0 0,-1 0-1 0 0,1-1-50 0 0,118-30 1080 0 0,-102 26-1067 0 0,7-1-577 0 0,-1 0 1 0 0,27-1 563 0 0,-39 6-501 0 0,-1-2-11 0 0</inkml:trace>
  <inkml:trace contextRef="#ctx0" brushRef="#br1" timeOffset="172136.07">7626 2829 7920 0 0,'0'0'174'0'0,"3"-5"82"0"0,-2 5 5170 0 0,-2 4-5209 0 0,0 1-1 0 0,0-1 1 0 0,-1 0 0 0 0,1 0 0 0 0,-1 0 0 0 0,0 0 0 0 0,0 0 0 0 0,0-1 0 0 0,-3 4-217 0 0,-5 11 485 0 0,0 1-376 0 0,-9 19 155 0 0,1 1 0 0 0,-4 18-264 0 0,19-50 29 0 0,2-6-25 0 0,0 0-1 0 0,1 1 1 0 0,-1-1 0 0 0,1 0 0 0 0,-1 1 0 0 0,1-1 0 0 0,0 1 0 0 0,-1-1-1 0 0,1 1 1 0 0,0-1 0 0 0,0 1 0 0 0,0-1 0 0 0,0 1 0 0 0,0-1 0 0 0,0 1-1 0 0,1-1 1 0 0,-1 1 0 0 0,0-1 0 0 0,1 0 0 0 0,-1 1 0 0 0,1-1 0 0 0,-1 1-1 0 0,2 0-3 0 0,-1 0-5 0 0,0 0-1 0 0,0 0 0 0 0,1-1 0 0 0,-1 1 0 0 0,1 0 0 0 0,-1-1 0 0 0,1 1 0 0 0,-1-1 0 0 0,1 0 0 0 0,0 1 0 0 0,0-1 0 0 0,0 0 1 0 0,0 0-1 0 0,0 0 0 0 0,0 0 0 0 0,0-1 6 0 0,5 1-131 0 0,-1 0 1 0 0,1-1 0 0 0,0 0-1 0 0,-1-1 1 0 0,1 1-1 0 0,0-2 1 0 0,-1 1-1 0 0,1 0 1 0 0,-1-1 0 0 0,1 0-1 0 0,-1-1 1 0 0,1 0 130 0 0,13-7-613 0 0,0-1 0 0 0,-1-1 0 0 0,0-1 613 0 0,30-18-995 0 0,-34 17 689 0 0,-10 9 999 0 0,-5 7 2796 0 0,-10 11-3169 0 0,9-11-267 0 0,-1 0 1 0 0,1 0-1 0 0,0-1 0 0 0,-1 1 0 0 0,1 0 0 0 0,0 0 0 0 0,0 0 1 0 0,0 0-1 0 0,0 2-53 0 0,-15 41 810 0 0,13-31-810 0 0,2-10 14 0 0,13-3 140 0 0,-10-1-140 0 0,0-1 0 0 0,0 1-1 0 0,0 0 1 0 0,0-1 0 0 0,0 1-1 0 0,0-1 1 0 0,0 0 0 0 0,0 1-1 0 0,0-1 1 0 0,0 0 0 0 0,0 0 0 0 0,-1 0-1 0 0,1-1 1 0 0,0 1 0 0 0,-1 0-1 0 0,1-1 1 0 0,-1 1 0 0 0,1-1-1 0 0,0-1-13 0 0,0 0 12 0 0,1 0-1 0 0,-2 0 1 0 0,1 0 0 0 0,0-1-1 0 0,0 1 1 0 0,-1-1 0 0 0,0 1-1 0 0,0-1 1 0 0,0 1-1 0 0,0-2-11 0 0,-1 3-3 0 0,0 0 0 0 0,0-1 0 0 0,-1 1 0 0 0,1 0-1 0 0,-1 0 1 0 0,1 0 0 0 0,-1 0 0 0 0,0 0 0 0 0,0 0-1 0 0,0 0 1 0 0,0 0 0 0 0,0 0 0 0 0,0 0 0 0 0,0 0-1 0 0,-1 0 1 0 0,1 1 0 0 0,-1-1 0 0 0,1 1-1 0 0,-1-1 1 0 0,0 1 0 0 0,0 0 0 0 0,1-1 0 0 0,-1 1-1 0 0,0 0 1 0 0,0 0 0 0 0,0 0 0 0 0,0 0 0 0 0,0 1-1 0 0,-1-1 1 0 0,1 1 0 0 0,0-1 0 0 0,-2 1 3 0 0,-4-2-109 0 0,7 1 86 0 0,0 0 0 0 0,-1 1 0 0 0,1-1 0 0 0,0 1 0 0 0,-1-1 0 0 0,1 1 0 0 0,-1 0 0 0 0,1 0 0 0 0,0 0 0 0 0,-1 0 0 0 0,1 0 0 0 0,-1 0 0 0 0,0 0 23 0 0,1 0-396 0 0,1 0-106 0 0,0 0-673 0 0,0 0-2789 0 0,0 0-1192 0 0</inkml:trace>
  <inkml:trace contextRef="#ctx0" brushRef="#br1" timeOffset="172420.532">8111 2817 11376 0 0,'6'-11'1229'0'0,"-3"7"-1125"0"0,-3 3 379 0 0,-9-5 1459 0 0,-1 7-1708 0 0,1 0-1 0 0,-1 1 0 0 0,1 0 1 0 0,0 1-1 0 0,0 0 0 0 0,0 0 0 0 0,-7 4-233 0 0,10-4 15 0 0,0 0-1 0 0,1 1 1 0 0,-1 0-1 0 0,1 0 1 0 0,0 0-15 0 0,-10 8-13 0 0,15-12 10 0 0,-1 1 0 0 0,0 0-1 0 0,0-1 1 0 0,1 1 0 0 0,-1 0-1 0 0,0 0 1 0 0,1 0-1 0 0,-1-1 1 0 0,1 1 0 0 0,-1 0-1 0 0,1 0 1 0 0,-1 0 0 0 0,1 0-1 0 0,0 0 1 0 0,-1 0-1 0 0,1 0 1 0 0,0 0 0 0 0,0 0 3 0 0,-4 11 0 0 0,4-12 0 0 0,-1 1 0 0 0,1-1 0 0 0,0 1 0 0 0,-1-1 0 0 0,1 1 0 0 0,0 0 0 0 0,0-1 0 0 0,0 1 0 0 0,-1-1 0 0 0,1 1 0 0 0,0-1 0 0 0,0 1 0 0 0,0 0 0 0 0,0-1 0 0 0,0 1 0 0 0,0-1 0 0 0,0 1 0 0 0,0 0 0 0 0,0-1 0 0 0,0 1 0 0 0,0-1 0 0 0,0 1 0 0 0,1 0 0 0 0,-1-1 0 0 0,0 1 0 0 0,0-1 0 0 0,1 1 0 0 0,-1-1 0 0 0,0 1 0 0 0,0-1 0 0 0,1 1 0 0 0,0 0 0 0 0,1 2 0 0 0,0 3 0 0 0,0-1 0 0 0,0-1 0 0 0,0 1 0 0 0,1 0 1 0 0,2 3-2 0 0,-2-3 1 0 0,0-1 0 0 0,-1 0 0 0 0,0 1 0 0 0,0-1 0 0 0,0 1 0 0 0,0-1 0 0 0,0 5 0 0 0,-2-8 14 0 0,1 1 0 0 0,-1 0 0 0 0,0-1-1 0 0,0 1 1 0 0,0 0 0 0 0,0-1-1 0 0,-1 1 1 0 0,1 0 0 0 0,0-1-1 0 0,-1 1 1 0 0,1-1 0 0 0,-1 1-1 0 0,0 0 1 0 0,1-1 0 0 0,-1 1 0 0 0,0-1-1 0 0,0 0 1 0 0,0 1 0 0 0,0-1-1 0 0,0 0 1 0 0,0 1 0 0 0,0-1-1 0 0,0 0 1 0 0,-1 0 0 0 0,0 0-14 0 0,-2 3 121 0 0,-1-2 0 0 0,0 1 1 0 0,0 0-1 0 0,0-1 0 0 0,0 0 1 0 0,-2 0-122 0 0,0 0 56 0 0,-26 9-526 0 0,0-1 0 0 0,-28 3 470 0 0,31-7-4457 0 0,23-3-920 0 0</inkml:trace>
  <inkml:trace contextRef="#ctx0" brushRef="#br1" timeOffset="172860.835">8322 2789 10136 0 0,'-19'0'1008'0'0,"11"0"-1086"0"0,4 0 356 0 0,0 0 1 0 0,0 0-1 0 0,0 0 0 0 0,0 0 0 0 0,0 1 1 0 0,0 0-1 0 0,0 0 0 0 0,0 0 0 0 0,-2 1-278 0 0,5-2 80 0 0,0 1-1 0 0,1-1 1 0 0,-1 0-1 0 0,0 1 1 0 0,1-1-1 0 0,-1 1 0 0 0,1-1 1 0 0,-1 1-1 0 0,0-1 1 0 0,1 1-1 0 0,0 0 1 0 0,-1-1-1 0 0,1 1 1 0 0,-1 0-1 0 0,1-1 1 0 0,0 1-1 0 0,-1 0 0 0 0,1-1 1 0 0,0 1-1 0 0,0 0 1 0 0,0 0-1 0 0,-1-1 1 0 0,1 1-1 0 0,0 0 1 0 0,0 0-1 0 0,0-1 1 0 0,0 1-1 0 0,0 0-79 0 0,-1 11 147 0 0,9 8 160 0 0,4 17-88 0 0,-11-35-179 0 0,-1 0 0 0 0,1 1 0 0 0,-1-1 0 0 0,0 1 0 0 0,0 0 0 0 0,0-1 0 0 0,0 1 0 0 0,-1-1 0 0 0,1 1 0 0 0,-1-1 0 0 0,1 0 0 0 0,-1 1 0 0 0,0-1 0 0 0,0 1 0 0 0,0-1 0 0 0,0 0 0 0 0,0 0 0 0 0,-1 0 0 0 0,1 1 0 0 0,-1-1 0 0 0,1-1 0 0 0,-1 1 0 0 0,0 0 0 0 0,0 0 0 0 0,0-1 0 0 0,-1 2-40 0 0,-7 4 178 0 0,0 1-1 0 0,0-2 1 0 0,-1 0-1 0 0,-9 4-177 0 0,17-8-3 0 0,-21 8-167 0 0,-1 0-1 0 0,0-2 0 0 0,-14 3 171 0 0,38-11-16 0 0,-17 3-2755 0 0,17-3-2665 0 0</inkml:trace>
  <inkml:trace contextRef="#ctx0" brushRef="#br1" timeOffset="173270.671">8750 2700 9328 0 0,'0'0'208'0'0,"0"0"33"0"0,0 0 15 0 0,-7 11 287 0 0,-4 22 1357 0 0,6-16-958 0 0,-7 45 1077 0 0,-1 16-738 0 0,5-28-895 0 0,-6 34-139 0 0,10-64-193 0 0,3-12-32 0 0,-1-1 1 0 0,1 1-1 0 0,-2-1 1 0 0,1 0-1 0 0,-1 0 0 0 0,-2 5-22 0 0,4-9 422 0 0,1-1-1612 0 0,-1 0-3489 0 0,-1 2-525 0 0</inkml:trace>
  <inkml:trace contextRef="#ctx0" brushRef="#br1" timeOffset="174034.99">8857 2783 10000 0 0,'6'-5'584'0'0,"-1"2"-343"0"0,0-1 1 0 0,0 1 0 0 0,0 0-1 0 0,1 0 1 0 0,-1 0 0 0 0,1 1-1 0 0,0 0 1 0 0,0 0 0 0 0,0 1-1 0 0,0-1 1 0 0,0 1 0 0 0,0 1-1 0 0,0-1 1 0 0,0 1 0 0 0,1 0 0 0 0,-1 0-1 0 0,0 1 1 0 0,0 0 0 0 0,0 0-242 0 0,-4-1 138 0 0,0 1 0 0 0,0-1 1 0 0,0 1-1 0 0,0 0 1 0 0,-1-1-1 0 0,1 1 0 0 0,0 0 1 0 0,0 0-1 0 0,-1 0 0 0 0,2 1-138 0 0,-2-1 158 0 0,-1-1-149 0 0,0 0 0 0 0,1 0 0 0 0,-1 0 0 0 0,0 0 0 0 0,0 0 0 0 0,1 0 0 0 0,-1 0 0 0 0,0 1 0 0 0,0-1-1 0 0,1 0 1 0 0,-1 0 0 0 0,0 0 0 0 0,0 0 0 0 0,1 0 0 0 0,-1 0 0 0 0,0 1 0 0 0,0-1 0 0 0,1 0 0 0 0,-1 0 0 0 0,0 0 0 0 0,0 1 0 0 0,0-1 0 0 0,0 0 0 0 0,1 0 0 0 0,-1 1 0 0 0,0-1 0 0 0,0 0 0 0 0,0 0 0 0 0,0 1 0 0 0,0-1 0 0 0,0 0 0 0 0,0 0 0 0 0,0 1 0 0 0,0-1 0 0 0,0 0 0 0 0,0 0 0 0 0,0 1-1 0 0,0-1 1 0 0,0 0 0 0 0,0 1 0 0 0,0-1 0 0 0,0 0 0 0 0,0 0 0 0 0,0 1 0 0 0,0-1 0 0 0,0 0 0 0 0,0 0 0 0 0,0 1 0 0 0,-1-1 0 0 0,1 0 0 0 0,0 0 0 0 0,0 0 0 0 0,0 1 0 0 0,0-1-9 0 0,-8 15 198 0 0,5-11-129 0 0,-1 0-1 0 0,0-1 0 0 0,0 1 0 0 0,0-1 0 0 0,0 0 1 0 0,0 0-1 0 0,-1 0 0 0 0,1 0 0 0 0,-1-1 0 0 0,-3 2-68 0 0,-8 2 153 0 0,-1-1-1 0 0,-10 2-152 0 0,-9 3 105 0 0,8-1-189 0 0,-1-1-1 0 0,-27 3 85 0 0,44-9-52 0 0,-19 1-111 0 0,30-3 73 0 0,1 0 2 0 0,0 0-11 0 0,2 1 53 0 0,0-1 0 0 0,0 0 0 0 0,0 0 0 0 0,0 0 0 0 0,0 0 0 0 0,0 0 0 0 0,0-1 0 0 0,0 1 0 0 0,0 0 0 0 0,0-1 0 0 0,0 0 0 0 0,2 0 46 0 0,3-1-111 0 0,118-22-748 0 0,-83 18 642 0 0,0-2 0 0 0,-1-2 0 0 0,-1-1 0 0 0,25-12 217 0 0,1-10-30 0 0,-40 18-4 0 0,20-7 34 0 0,-43 22 0 0 0,-2-1 0 0 0,0 1 0 0 0,0 0 0 0 0,0-1 0 0 0,0 1 0 0 0,-1 0 0 0 0,1-1 0 0 0,0 1 0 0 0,0-1 0 0 0,-1 1 0 0 0,1-1 0 0 0,0 1 0 0 0,-1-1 0 0 0,1 0 0 0 0,0 1 0 0 0,-1-1 0 0 0,1 0 0 0 0,-1 0 0 0 0,0 1 7 0 0,0 0 0 0 0,0 0 1 0 0,0 0-1 0 0,0 0 1 0 0,0 0-1 0 0,0 0 1 0 0,0 0-1 0 0,0 0 1 0 0,0 0-1 0 0,0 0 0 0 0,0 0 1 0 0,0 0-1 0 0,-1 0 1 0 0,1 0-1 0 0,0 0 1 0 0,0 0-1 0 0,0 0 1 0 0,0 0-1 0 0,0 0 0 0 0,0 0 1 0 0,0 0-1 0 0,0 0 1 0 0,0 0-1 0 0,0-1 1 0 0,0 1-1 0 0,0 0 1 0 0,0 0-1 0 0,0 0 0 0 0,0 0 1 0 0,0 0-1 0 0,0 0 1 0 0,0 0-1 0 0,0 0 1 0 0,0 0-1 0 0,0 0 1 0 0,0 0-1 0 0,0 0 0 0 0,0 0 1 0 0,0 0-1 0 0,0 0 1 0 0,0-1-1 0 0,0 1 1 0 0,0 0-1 0 0,0 0 1 0 0,0 0-1 0 0,0 0-7 0 0,-13 5 765 0 0,7-2-458 0 0,1-1 0 0 0,0 1 0 0 0,0 0 0 0 0,-3 3-307 0 0,-3 3 196 0 0,8-6-193 0 0,-1-1 0 0 0,1 1 0 0 0,0 0 0 0 0,0 0 0 0 0,0 0 0 0 0,0 0 0 0 0,1 1 0 0 0,-1-1 0 0 0,1 1 0 0 0,0-1 0 0 0,0 1 0 0 0,0 0 0 0 0,1 0-1 0 0,-1 0 1 0 0,1 1-3 0 0,0 1 16 0 0,1-5-9 0 0,0-1 0 0 0,0 1-1 0 0,1-1 1 0 0,-1 0-1 0 0,0 1 1 0 0,0-1-1 0 0,0 0 1 0 0,1 1-1 0 0,-1-1 1 0 0,0 0-1 0 0,0 1 1 0 0,1-1-1 0 0,-1 0 1 0 0,0 0-1 0 0,0 1 1 0 0,1-1 0 0 0,-1 0-1 0 0,0 0 1 0 0,1 0-1 0 0,-1 1 1 0 0,0-1-1 0 0,1 0 1 0 0,-1 0-1 0 0,1 0 1 0 0,-1 0-1 0 0,0 0 1 0 0,1 0-1 0 0,-1 1-6 0 0,14 0 60 0 0,-12 0-33 0 0,4-1-26 0 0,0-1 0 0 0,0 1 0 0 0,0-1 0 0 0,0 0 0 0 0,0 0 0 0 0,0-1 0 0 0,-1 0 0 0 0,1 0 0 0 0,-1 0 0 0 0,4-2-1 0 0,1-1 0 0 0,0 2 0 0 0,0-1 0 0 0,1 1 0 0 0,-1 1 0 0 0,1 0 0 0 0,-1 0 0 0 0,1 1 0 0 0,0 1 0 0 0,8 0 0 0 0,-16 0-9 0 0,0 1-1 0 0,0 0 0 0 0,0-1 0 0 0,0 1 0 0 0,0 0 1 0 0,-1 0-1 0 0,1 1 0 0 0,0-1 0 0 0,0 1 0 0 0,-1-1 0 0 0,1 1 1 0 0,-1 0-1 0 0,1 0 0 0 0,-1 0 0 0 0,0 0 0 0 0,0 0 1 0 0,0 1-1 0 0,0-1 0 0 0,0 1 0 0 0,0-1 0 0 0,-1 1 0 0 0,2 2 10 0 0,2 8 0 0 0,-4-9 0 0 0,1-1 0 0 0,-1 0 0 0 0,0 1 0 0 0,0-1 0 0 0,-1 1 0 0 0,1 1 0 0 0,4 16 0 0 0,0 6 0 0 0,-5-20 0 0 0,3-1 15 0 0,-3-6 54 0 0,0 0-1 0 0,0 0-4 0 0,11-10 64 0 0,11-10-10 0 0,0 1-819 0 0,-7 8-3969 0 0,-6 5-972 0 0</inkml:trace>
  <inkml:trace contextRef="#ctx0" brushRef="#br1" timeOffset="176208.492">7510 3362 7568 0 0,'0'0'166'0'0,"0"0"29"0"0,0 0 14 0 0,0 0-1 0 0,0 0-53 0 0,6 15 970 0 0,-4-8-867 0 0,0 0-1 0 0,-1 0 1 0 0,1 1-1 0 0,-1-1 1 0 0,0 0-1 0 0,-1 1 1 0 0,0-1-1 0 0,0 0 1 0 0,-2 7-258 0 0,2 10 408 0 0,0 2-14 0 0,1-8-149 0 0,-2 0 1 0 0,1 0-1 0 0,-2-1 1 0 0,-3 17-246 0 0,-4 31 592 0 0,9-51-466 0 0,0-14-120 0 0,0 0-1 0 0,0 0 1 0 0,0 0 0 0 0,0 0 0 0 0,0 1-1 0 0,0-1 1 0 0,1 0 0 0 0,-1 0 0 0 0,0 0-1 0 0,0 0 1 0 0,0 0 0 0 0,0 0 0 0 0,1 0-1 0 0,-1 0 1 0 0,0 0 0 0 0,0 0 0 0 0,0 0 0 0 0,0 0-1 0 0,1 0 1 0 0,-1 0 0 0 0,0 0 0 0 0,0 0-1 0 0,0 0 1 0 0,0 0 0 0 0,1 0 0 0 0,-1 0-1 0 0,0 0 1 0 0,0 0 0 0 0,0 0 0 0 0,0 0-1 0 0,1 0 1 0 0,-1 0 0 0 0,0 0 0 0 0,0 0-1 0 0,0 0 1 0 0,0 0 0 0 0,0-1 0 0 0,1 1-6 0 0,18-18 344 0 0,-17 16-337 0 0,22-26-895 0 0,-1 0 1 0 0,0-5 887 0 0,-9 12-596 0 0,2 0 1 0 0,1 1-1 0 0,0 0 1 0 0,1 2 0 0 0,4-3 595 0 0,-14 14 278 0 0,-3 3 528 0 0,-12 16-257 0 0,-34 39 350 0 0,26-33-722 0 0,8-9-173 0 0,1 0-1 0 0,0 0 1 0 0,0 0 0 0 0,1 1 0 0 0,-4 9-4 0 0,9-19 8 0 0,-1 1 0 0 0,1 0 0 0 0,0-1 0 0 0,-1 1 0 0 0,1 0 0 0 0,0-1 0 0 0,0 1 0 0 0,-1 0 0 0 0,1 0 0 0 0,0-1 0 0 0,0 1 0 0 0,0 0 0 0 0,0 0 1 0 0,0-1-1 0 0,0 1 0 0 0,0 0 0 0 0,0 0 0 0 0,0-1 0 0 0,0 1 0 0 0,1 0 0 0 0,-1 0 0 0 0,0-1 0 0 0,0 1 0 0 0,1 0 0 0 0,-1-1 0 0 0,1 1 0 0 0,-1 0 0 0 0,0-1 1 0 0,1 1-1 0 0,-1 0 0 0 0,1-1 0 0 0,-1 1 0 0 0,1-1 0 0 0,0 1 0 0 0,-1-1 0 0 0,1 1 0 0 0,-1-1 0 0 0,1 0 0 0 0,0 1 0 0 0,-1-1 0 0 0,1 0 0 0 0,0 1 0 0 0,0-1-8 0 0,2 1 51 0 0,-1-1-1 0 0,1 1 1 0 0,0-1-1 0 0,0 0 1 0 0,-1 0-1 0 0,1 0 1 0 0,0 0-1 0 0,0 0 1 0 0,1-1-51 0 0,34-8 173 0 0,0-2-1 0 0,17-8-172 0 0,-51 17 22 0 0,1 0-1 0 0,-1 0 1 0 0,0 0-1 0 0,-1 0 1 0 0,1-1-1 0 0,0 1 1 0 0,-1-1-1 0 0,1 0 1 0 0,-1 0-1 0 0,0 0 1 0 0,0-1-1 0 0,0 1 1 0 0,-1-1-1 0 0,1 0 1 0 0,-1 1-1 0 0,0-1 1 0 0,2-3-22 0 0,-4 6-7 0 0,0 0 1 0 0,0-1-1 0 0,0 1 1 0 0,0 0 0 0 0,-1 0-1 0 0,1 0 1 0 0,0 0-1 0 0,0 0 1 0 0,-1 0-1 0 0,1 1 1 0 0,0-1 0 0 0,-1 0-1 0 0,1 0 1 0 0,-1 0-1 0 0,0 0 1 0 0,1 0 0 0 0,-1 0-1 0 0,1 1 1 0 0,-1-1-1 0 0,0 0 1 0 0,0 1 0 0 0,0-1-1 0 0,1 0 1 0 0,-1 1-1 0 0,0-1 1 0 0,0 1 0 0 0,0-1-1 0 0,0 1 1 0 0,-1-1 6 0 0,-3-1-40 0 0,0-1 1 0 0,0 1-1 0 0,0 0 1 0 0,-5 0 39 0 0,-7-1-92 0 0,13 2 11 0 0,1 1 1 0 0,-1-1-1 0 0,0 1 1 0 0,0-1-1 0 0,1 0 1 0 0,-1-1 0 0 0,1 1-1 0 0,-1-1 1 0 0,-1 0 80 0 0,5 1-51 0 0,1 0 0 0 0,0 0 0 0 0,0 0 0 0 0,-1 0 0 0 0,1 0 0 0 0,0 0 1 0 0,0 1-1 0 0,0-1 0 0 0,0 0 0 0 0,0 1 0 0 0,0-1 0 0 0,0 1 0 0 0,0-1 1 0 0,1 1 50 0 0,23-10-209 0 0,1 2 1 0 0,-1 2 0 0 0,1 0 0 0 0,26-2 208 0 0,11-3-687 0 0,-55 10 592 0 0,1-1 0 0 0,0 1 0 0 0,0 1 0 0 0,6 0 95 0 0,-15 0 0 0 0,1 0 1 0 0,-1 0-1 0 0,0 0 0 0 0,1 0 1 0 0,-1 1-1 0 0,1-1 1 0 0,-1 0-1 0 0,1 1 1 0 0,-1-1-1 0 0,0 0 0 0 0,1 1 1 0 0,-1-1-1 0 0,1 0 1 0 0,-1 1-1 0 0,0-1 1 0 0,0 0-1 0 0,1 1 0 0 0,-1-1 1 0 0,0 1-1 0 0,0-1 1 0 0,1 1-1 0 0,-1-1 1 0 0,0 1-1 0 0,0-1 0 0 0,0 1 1 0 0,0-1-1 0 0,0 1 1 0 0,0-1-1 0 0,0 1 1 0 0,0-1-1 0 0,0 1 0 0 0,0-1 1 0 0,0 1-1 0 0,0-1 1 0 0,0 1-1 0 0,0-1 1 0 0,0 1-1 0 0,0-1 0 0 0,-4 18 212 0 0,-14 11 339 0 0,13-20-291 0 0,-1 0 1 0 0,1 0 0 0 0,-1 4-261 0 0,5-12 67 0 0,1-1-3 0 0,0 0 0 0 0,11 2 154 0 0,-10-1-201 0 0,0-1 1 0 0,0 0 0 0 0,0 0 0 0 0,0 1 0 0 0,0-1 0 0 0,0 0 0 0 0,0 0 0 0 0,0 0-1 0 0,0 0 1 0 0,0 0 0 0 0,0 0 0 0 0,0 0 0 0 0,0 0 0 0 0,0-1 0 0 0,0 1 0 0 0,0-1-18 0 0,12-4-23 0 0,-1-2 1 0 0,0 1-1 0 0,0-2 1 0 0,-1 1-1 0 0,0-2 1 0 0,-1 1-1 0 0,0-2 1 0 0,0 1 22 0 0,-9 8-27 0 0,0 0 19 0 0,0 0 0 0 0,0 0 0 0 0,0 0 0 0 0,0 0-1 0 0,0 0 1 0 0,0 0 0 0 0,0 1 0 0 0,0-1-1 0 0,0 0 1 0 0,0 1 0 0 0,0-1 0 0 0,1 1-1 0 0,-1-1 1 0 0,0 1 0 0 0,0 0 0 0 0,1-1-1 0 0,-1 1 1 0 0,0 0 0 0 0,1 0 0 0 0,-1 0-1 0 0,0 0 1 0 0,1 0 0 0 0,-1 0 0 0 0,1 1 8 0 0,-1-1-38 0 0,8 14 264 0 0,-3-8 233 0 0,0 0 1 0 0,1 0-1 0 0,0 0 0 0 0,0 0 1 0 0,3 0-460 0 0,-9-5 383 0 0,15 1 271 0 0,-10-1-607 0 0,1-1 0 0 0,-1 0 0 0 0,0 0 0 0 0,0 0 0 0 0,1-1 0 0 0,-1 0 0 0 0,0 0-1 0 0,0-1 1 0 0,0 1 0 0 0,0-1 0 0 0,2-2-47 0 0,50-15 55 0 0,-44 16-4894 0 0,-2 0-251 0 0</inkml:trace>
  <inkml:trace contextRef="#ctx0" brushRef="#br1" timeOffset="176667.032">8658 3358 9008 0 0,'0'0'200'0'0,"-16"-6"536"0"0,13 6-715 0 0,-1 0 1 0 0,0 0-1 0 0,0 0 1 0 0,0 0-1 0 0,0 1 1 0 0,1 0-1 0 0,-1-1 1 0 0,0 1-1 0 0,0 1 1 0 0,1-1-22 0 0,-38 16 308 0 0,38-15-295 0 0,-46 24 921 0 0,43-23-818 0 0,1 1 0 0 0,1-1 0 0 0,-1 1 1 0 0,0 0-1 0 0,1 1 0 0 0,0-1 0 0 0,0 1 1 0 0,0 1-117 0 0,3-4 17 0 0,0 0 0 0 0,0 0 0 0 0,0 1 0 0 0,1-1 0 0 0,-1 0 0 0 0,1 1 0 0 0,0-1 0 0 0,-1 0 0 0 0,1 1 0 0 0,0-1 0 0 0,1 0 0 0 0,-1 1 0 0 0,0-1 0 0 0,1 0 0 0 0,-1 1 0 0 0,1-1-17 0 0,-1-1 13 0 0,1 0 1 0 0,-1 0 0 0 0,1 0 0 0 0,0 0 0 0 0,-1 0-1 0 0,1-1 1 0 0,0 1 0 0 0,0 0 0 0 0,-1 0 0 0 0,1-1-1 0 0,0 1 1 0 0,0 0 0 0 0,0-1 0 0 0,0 1 0 0 0,0-1-1 0 0,0 1 1 0 0,0-1 0 0 0,0 0 0 0 0,0 1 0 0 0,0-1 0 0 0,0 0-1 0 0,0 0 1 0 0,0 1 0 0 0,1-1 0 0 0,-1 0 0 0 0,0 0-1 0 0,0 0 1 0 0,0-1 0 0 0,0 1-14 0 0,4 0 133 0 0,0 0 0 0 0,0-1-1 0 0,-1 1 1 0 0,1-1 0 0 0,0 0 0 0 0,2-1-133 0 0,-1-1-2 0 0,0 0 0 0 0,0 0 0 0 0,0-1-1 0 0,0 1 1 0 0,0-1 0 0 0,-1 0 0 0 0,0-1 0 0 0,0 0 0 0 0,0 1 0 0 0,0-2 0 0 0,-1 1 0 0 0,0 0-1 0 0,0-1 1 0 0,0 0 0 0 0,-1 0 0 0 0,2-2 2 0 0,5-15 70 0 0,-1 0 0 0 0,-1 0 0 0 0,5-23-70 0 0,-1 3 3 0 0,-7 12 74 0 0,-3 9 102 0 0,-11 52 1885 0 0,-4 26-1970 0 0,7-25 15 0 0,-4 24 66 0 0,1 12-175 0 0,8-58-29 0 0,1-5-11 0 0,-1-1 0 0 0,1 1 0 0 0,0-1 0 0 0,0 0 0 0 0,0 1 1 0 0,0-1-1 0 0,1 1 0 0 0,-1-1 0 0 0,1 0 0 0 0,0 1 0 0 0,0-1 0 0 0,0 0 0 0 0,0 0 0 0 0,1 0 0 0 0,1 3 40 0 0,-1-4-3877 0 0,6-1-1348 0 0</inkml:trace>
  <inkml:trace contextRef="#ctx0" brushRef="#br1" timeOffset="176996.145">9045 3100 8840 0 0,'0'0'197'0'0,"0"0"24"0"0,0 0 19 0 0,1-1-29 0 0,4 0-83 0 0,-5 0-39 0 0,0 1 0 0 0,1 0 1 0 0,-1 0-1 0 0,0 0 0 0 0,1 0 0 0 0,-1 0 0 0 0,0 0 1 0 0,1 0-1 0 0,-1 0 0 0 0,1 0 0 0 0,-1 0 0 0 0,0 0 0 0 0,1 0 1 0 0,-1 0-1 0 0,0 0 0 0 0,1 0 0 0 0,-1 0 0 0 0,0 0 1 0 0,1 0-1 0 0,-1 0 0 0 0,0 0 0 0 0,1 1 0 0 0,-1-1 1 0 0,0 0-1 0 0,0 0 0 0 0,1 0 0 0 0,-1 1 0 0 0,0-1 1 0 0,1 0-1 0 0,-1 0 0 0 0,0 1 0 0 0,0-1-89 0 0,3 13 1309 0 0,-9 18-300 0 0,6-29-842 0 0,-33 106 1671 0 0,6-19-1498 0 0,8-28-287 0 0,9-27-53 0 0,8-24-34 0 0,0-8 158 0 0,1 0-1852 0 0,1-2 783 0 0</inkml:trace>
  <inkml:trace contextRef="#ctx0" brushRef="#br1" timeOffset="177489.133">9026 3207 7880 0 0,'14'-6'496'0'0,"-3"2"-12"0"0,1 2 1 0 0,0 0-1 0 0,0 0 1 0 0,7 0-485 0 0,2 0 494 0 0,-13 3-158 0 0,-1 0 1 0 0,1 0 0 0 0,-1 0 0 0 0,1 1-1 0 0,-1 0 1 0 0,0 1 0 0 0,0-1 0 0 0,0 1-1 0 0,5 3-336 0 0,-10-5 57 0 0,1 1 1 0 0,-1-1-1 0 0,0 0 0 0 0,0 0 0 0 0,0 1 0 0 0,0-1 0 0 0,0 1 0 0 0,0 0 1 0 0,0-1-1 0 0,-1 1 0 0 0,1 0 0 0 0,0 0 0 0 0,-1 0 0 0 0,0 0 0 0 0,1 1 0 0 0,-1-1 1 0 0,0 0-1 0 0,0 0 0 0 0,0 1 0 0 0,-1-1 0 0 0,1 1 0 0 0,0-1 0 0 0,-1 1 1 0 0,0-1-1 0 0,1 1 0 0 0,-1-1 0 0 0,0 1 0 0 0,0-1 0 0 0,-1 1 0 0 0,1-1 1 0 0,0 1-1 0 0,-1-1 0 0 0,0 0 0 0 0,1 1 0 0 0,-1-1-57 0 0,-1 3 98 0 0,-1 4 25 0 0,-1 0 0 0 0,1-1 0 0 0,-1 0 0 0 0,-1 0-1 0 0,1 0 1 0 0,-1 0 0 0 0,-1-1 0 0 0,0 0 0 0 0,0 0-123 0 0,1-2 53 0 0,3-4 11 0 0,3-15 335 0 0,6-3-1047 0 0,1-1 0 0 0,1 2-1 0 0,7-12 649 0 0,-3 6-516 0 0,-11 19 429 0 0,1-1 1 0 0,-1 1-1 0 0,1 0 1 0 0,0 0-1 0 0,0 1 0 0 0,0-1 1 0 0,1 1-1 0 0,-1-1 1 0 0,0 1-1 0 0,2-1 87 0 0,2-1-112 0 0,1 0 0 0 0,0 1 0 0 0,1-1 1 0 0,0 1 111 0 0,19 2 13 0 0,-18 12 155 0 0,-8-7-88 0 0,0-1 1 0 0,0 1-1 0 0,0-1 0 0 0,0 1 1 0 0,-1 0-1 0 0,0 0 1 0 0,0 0-1 0 0,0-1 0 0 0,0 1 1 0 0,0 0-1 0 0,-1 0 0 0 0,0 0 1 0 0,0 1-1 0 0,0 1-80 0 0,0-1 116 0 0,1 1 1 0 0,-1 0-1 0 0,1 0 0 0 0,0-1 1 0 0,2 6-117 0 0,0 7 214 0 0,-4-16-201 0 0,1 0 0 0 0,0-1 0 0 0,1 1 0 0 0,-1-1 0 0 0,0 1 0 0 0,0-1 0 0 0,1 1 1 0 0,-1-1-1 0 0,1 1 0 0 0,-1-1 0 0 0,1 1 0 0 0,0-1 0 0 0,-1 0 0 0 0,1 1 0 0 0,0-1-13 0 0,0 0-1029 0 0,-1-1-4320 0 0</inkml:trace>
  <inkml:trace contextRef="#ctx0" brushRef="#br1" timeOffset="177749.34">9407 3032 11200 0 0,'0'0'248'0'0,"0"0"48"0"0,0 0 16 0 0,0 0 0 0 0,0 0-248 0 0,0 0-64 0 0,0 0 0 0 0,3 9 0 0 0,1-3 0 0 0,-1 2 0 0 0,-1 1-88 0 0,2-4 88 0 0,-1 3-64 0 0,-3-2 64 0 0,0-6 0 0 0,6 6-3312 0 0,-2-1-608 0 0</inkml:trace>
  <inkml:trace contextRef="#ctx0" brushRef="#br1" timeOffset="177991.071">9545 3153 7192 0 0,'0'8'413'0'0,"-1"14"199"0"0,-1 0-1 0 0,-1 0 1 0 0,-2 3-612 0 0,-2 18 1292 0 0,-9 61 1377 0 0,15-90-2163 0 0,0-1 0 0 0,1 1 0 0 0,1-1 0 0 0,1 10-506 0 0,-1-17 95 0 0,0-1-1 0 0,0 1 1 0 0,1-1 0 0 0,0 1 0 0 0,0-1 0 0 0,0 0-1 0 0,1 0 1 0 0,-1 0 0 0 0,1 0 0 0 0,0 0-1 0 0,1-1 1 0 0,1 2-95 0 0,-4-4-21 0 0,0-1 0 0 0,1 1 0 0 0,-1-1 0 0 0,1 1 0 0 0,0-1-1 0 0,-1 0 1 0 0,1 0 0 0 0,0 0 0 0 0,0 0 0 0 0,0 0 0 0 0,0 0 0 0 0,0 0 0 0 0,0-1-1 0 0,0 1 1 0 0,0-1 0 0 0,0 1 0 0 0,0-1 0 0 0,0 0 0 0 0,0 0 0 0 0,0 0-1 0 0,1 0 1 0 0,-1 0 0 0 0,0 0 0 0 0,0-1 0 0 0,0 1 0 0 0,0-1 0 0 0,0 1 0 0 0,0-1-1 0 0,0 0 1 0 0,0 0 0 0 0,0 0 0 0 0,0 0 0 0 0,-1 0 0 0 0,1 0 0 0 0,0 0 0 0 0,-1-1-1 0 0,1 1 1 0 0,-1-1 0 0 0,2 0 21 0 0,3-7-802 0 0</inkml:trace>
  <inkml:trace contextRef="#ctx0" brushRef="#br1" timeOffset="178302.267">9703 3257 7520 0 0,'12'-9'472'0'0,"-6"4"198"0"0,13-9 4042 0 0,-18 14-4640 0 0,0 1 0 0 0,-1 0 0 0 0,1 0 0 0 0,0-1 0 0 0,-1 1 0 0 0,1 0 0 0 0,-1 0 0 0 0,1 0 0 0 0,-1 0 0 0 0,0 0-1 0 0,1 0 1 0 0,-1 0 0 0 0,0-1 0 0 0,0 1 0 0 0,0 0 0 0 0,0 0 0 0 0,0 0 0 0 0,0 0 0 0 0,0 1-72 0 0,0 6 321 0 0,-1 1 0 0 0,-1-1 0 0 0,1 0 0 0 0,-2 1 0 0 0,1-1 0 0 0,-1 0 0 0 0,0 0 0 0 0,-1 0 0 0 0,0-1 0 0 0,0 1 1 0 0,0-1-1 0 0,-1 0 0 0 0,0 0 0 0 0,-1-1 0 0 0,0 2-321 0 0,-15 6 1006 0 0,20-13-972 0 0,0-1 1 0 0,0 1-1 0 0,0-1 0 0 0,0 0 0 0 0,0 1 0 0 0,0-1 0 0 0,0 0 0 0 0,0 1 0 0 0,0-1 0 0 0,-1 0 1 0 0,1 0-1 0 0,0 0 0 0 0,0 0 0 0 0,0 0 0 0 0,0 0 0 0 0,0 0 0 0 0,0-1 0 0 0,0 1 0 0 0,0 0 1 0 0,0-1-1 0 0,0 1 0 0 0,0-1 0 0 0,0 1 0 0 0,0-1-34 0 0,-2 0 97 0 0,1-1 1 0 0,-1 0-1 0 0,1 0 0 0 0,-1 0 1 0 0,1 0-1 0 0,0 0 0 0 0,0-1-97 0 0,1 2-9 0 0,0 0 1 0 0,1 0-1 0 0,-1 0 0 0 0,1 0 0 0 0,-1 0 0 0 0,1 0 0 0 0,0 0 0 0 0,-1-1 0 0 0,1 1 1 0 0,0 0-1 0 0,0 0 0 0 0,0 0 0 0 0,0 0 0 0 0,0 0 0 0 0,0-1 0 0 0,0 1 0 0 0,0 0 0 0 0,0 0 1 0 0,1 0 8 0 0,-1-3-48 0 0,0 1 22 0 0,1-1 0 0 0,-1 0 0 0 0,1 0-1 0 0,0 1 1 0 0,0-1 0 0 0,0 1 0 0 0,1-1-1 0 0,-1 1 1 0 0,1-1 0 0 0,0 1 26 0 0,-1 1-86 0 0,0-1-609 0 0,4-6 1169 0 0,-2 6-7920 0 0,-3 3 6998 0 0</inkml:trace>
  <inkml:trace contextRef="#ctx0" brushRef="#br1" timeOffset="178809.923">9524 3151 7776 0 0,'0'0'174'0'0,"0"0"29"0"0,0 0 12 0 0,16-12 93 0 0,-12 8 40 0 0,2 0 0 0 0,-1 1 0 0 0,0 0 1 0 0,0 0-1 0 0,1 1 0 0 0,0-1 0 0 0,-1 1 0 0 0,1 0 1 0 0,0 1-1 0 0,0-1 0 0 0,0 1 0 0 0,0 0 1 0 0,4 1-349 0 0,13-1 644 0 0,0 1 1 0 0,23 3-645 0 0,-33-1 244 0 0,-2-1-69 0 0,0 1 0 0 0,0 1 1 0 0,0 0-1 0 0,0 0 0 0 0,-1 1 1 0 0,4 2-176 0 0,-11-5 23 0 0,-1 1 1 0 0,1 0 0 0 0,0 0-1 0 0,0 0 1 0 0,-1 0 0 0 0,1 0 0 0 0,-1 1-1 0 0,0-1 1 0 0,0 1 0 0 0,0-1-1 0 0,0 1 1 0 0,0 0 0 0 0,0 0 0 0 0,-1 0-1 0 0,1 0 1 0 0,-1 0 0 0 0,0 0-1 0 0,0 0 1 0 0,0 0 0 0 0,0 1-1 0 0,-1-1 1 0 0,1 0 0 0 0,-1 1 0 0 0,0-1-1 0 0,0 0 1 0 0,0 1 0 0 0,0-1-1 0 0,-1 1-22 0 0,0-2 20 0 0,1 0 1 0 0,-1-1 0 0 0,0 1 0 0 0,0 0 0 0 0,0 0 0 0 0,0-1 0 0 0,0 1 0 0 0,-1 0 0 0 0,1-1-1 0 0,0 1 1 0 0,-1-1 0 0 0,1 1 0 0 0,-1-1 0 0 0,1 0 0 0 0,-1 0 0 0 0,0 0 0 0 0,0 0 0 0 0,1 0-1 0 0,-2 0-21 0 0,-7 4 120 0 0,0-1-1 0 0,0-1 1 0 0,-3 1-120 0 0,-1 1 68 0 0,-6 0-10 0 0,-1-1-1 0 0,0 0 1 0 0,0-2-1 0 0,0 0 1 0 0,0-1-1 0 0,-11-2-57 0 0,28 1 1 0 0,0 0 0 0 0,-1-1 0 0 0,1 0 0 0 0,0 0 0 0 0,0 0 0 0 0,0 0 0 0 0,0 0-1 0 0,0-1 1 0 0,0 0 0 0 0,-2-1-1 0 0,-32-24 106 0 0,35 25-93 0 0,1 0 37 0 0,1 2-48 0 0,1 0 0 0 0,0 0 0 0 0,0 0 0 0 0,0 0 0 0 0,0 0 0 0 0,-1 0 0 0 0,1 0 0 0 0,0-1-1 0 0,0 1 1 0 0,0 0 0 0 0,0 0 0 0 0,0 0 0 0 0,0 0 0 0 0,0 0 0 0 0,-1 0 0 0 0,1 0 0 0 0,0-1 0 0 0,0 1-1 0 0,0 0 1 0 0,0 0 0 0 0,0 0 0 0 0,0 0 0 0 0,0 0 0 0 0,0-1 0 0 0,0 1 0 0 0,0 0 0 0 0,0 0 0 0 0,0 0-1 0 0,0 0 1 0 0,0-1 0 0 0,0 1 0 0 0,0 0 0 0 0,0 0 0 0 0,0 0 0 0 0,0 0 0 0 0,0 0 0 0 0,0-1 0 0 0,0 1-2 0 0,1-9 85 0 0,-1 7-124 0 0,1 0-4 0 0,7-7 45 0 0,-2 0-68 0 0,-4 7-9 0 0,2 0 7 0 0,-3 1-12 0 0,10 5-1718 0 0,-7-2-1544 0 0,-3-2-2012 0 0</inkml:trace>
  <inkml:trace contextRef="#ctx0" brushRef="#br1" timeOffset="179139.827">9517 3221 9344 0 0,'0'0'273'0'0,"0"0"-5"0"0,0 0-103 0 0,0 0 205 0 0,7 5 610 0 0,-3 1-564 0 0,0 0 0 0 0,-1 1 0 0 0,0-1 0 0 0,0 1 0 0 0,-1-1 0 0 0,1 1 0 0 0,-1 0 0 0 0,0 2-416 0 0,0 0 332 0 0,2 7 257 0 0,0 1 0 0 0,-1 0 0 0 0,-1 1 1 0 0,-1-1-1 0 0,0 7-589 0 0,-3 13 1193 0 0,-5 35-1193 0 0,6-55 138 0 0,-4 16-124 0 0,1-6-11 0 0,4-22-31 0 0,0-1 1 0 0,-1 1-1 0 0,0-1 0 0 0,0 1 0 0 0,0-1 1 0 0,0 1-1 0 0,-1-1 0 0 0,0 0 0 0 0,1 1 1 0 0,-2-1 27 0 0,-2 5-190 0 0</inkml:trace>
  <inkml:trace contextRef="#ctx0" brushRef="#br1" timeOffset="183854.897">4680 5586 10680 0 0,'0'0'241'0'0,"-15"3"694"0"0,12-2-954 0 0,3-1 24 0 0,-1 0-1 0 0,0 0 1 0 0,1 0-1 0 0,-1 0 1 0 0,1 1-1 0 0,-1-1 1 0 0,1 0 0 0 0,-1 0-1 0 0,1 1 1 0 0,-1-1-1 0 0,1 1 1 0 0,-1-1 0 0 0,1 0-1 0 0,0 1 1 0 0,-1-1-1 0 0,1 1 1 0 0,-1-1 0 0 0,1 1-1 0 0,0-1 1 0 0,0 1-1 0 0,-1-1 1 0 0,1 1-1 0 0,0-1 1 0 0,0 1 0 0 0,-1-1-1 0 0,1 1 1 0 0,0 0-5 0 0,-2 3 204 0 0,2-3 120 0 0,0 0-165 0 0,0 0-1 0 0,0 0 1 0 0,0 0-1 0 0,0 0 1 0 0,0 0-1 0 0,1 0 1 0 0,-1 0-1 0 0,0 0 1 0 0,1 0 0 0 0,-1 0-1 0 0,1-1 1 0 0,-1 1-1 0 0,1 0 1 0 0,0 1-159 0 0,4 1 322 0 0,0 0 1 0 0,1 0-1 0 0,0 0 0 0 0,4 1-322 0 0,-8-3 60 0 0,1 0-1 0 0,0-1 0 0 0,-1 1 0 0 0,1-1 0 0 0,0 0 0 0 0,-1 0 1 0 0,1 0-1 0 0,0 0 0 0 0,-1 0 0 0 0,1-1 0 0 0,0 1 0 0 0,-1-1 0 0 0,2 0-59 0 0,12-5 190 0 0,0 0 0 0 0,-1-1 0 0 0,0-1 0 0 0,0 0 0 0 0,-1-1-1 0 0,0-1 1 0 0,-1 0 0 0 0,1-1-190 0 0,-12 8 17 0 0,0 1-1 0 0,0 0 1 0 0,0-1-1 0 0,0 1 1 0 0,0-1-1 0 0,0 0 1 0 0,-1 0-1 0 0,1 1 1 0 0,-1-1-1 0 0,0 0 1 0 0,0 0-1 0 0,0 0 1 0 0,0 0-1 0 0,-1-1 1 0 0,1 1-1 0 0,-1 0-16 0 0,5-19 209 0 0,-5 21-202 0 0,0 0 0 0 0,0 0 0 0 0,0 0 0 0 0,0 0 0 0 0,0 0 0 0 0,0 0 0 0 0,0 0 0 0 0,0 0 0 0 0,-1 0 0 0 0,1 0 0 0 0,0 0 0 0 0,-1 0 0 0 0,1 0 0 0 0,-1 0 0 0 0,1 1 0 0 0,-1-1 0 0 0,1 0 0 0 0,-1 0 0 0 0,1 0 0 0 0,-1 1 0 0 0,0-1 0 0 0,0 0 0 0 0,1 1-1 0 0,-1-1 1 0 0,0 1 0 0 0,0-1 0 0 0,0 1 0 0 0,0-1 0 0 0,1 1 0 0 0,-1-1 0 0 0,-1 1-7 0 0,-29-12 204 0 0,29 12-157 0 0,-1-1 0 0 0,1 0 0 0 0,-1 1 0 0 0,1 0 0 0 0,-1 0 0 0 0,1-1 0 0 0,-1 1 0 0 0,1 1 0 0 0,-1-1 0 0 0,1 0 0 0 0,-1 1 0 0 0,1-1 0 0 0,-1 1 0 0 0,1 0 0 0 0,-1 0-1 0 0,1 0 1 0 0,0 0 0 0 0,-1 0-47 0 0,-3 3 93 0 0,0 1-1 0 0,1-1 0 0 0,0 1 1 0 0,0 0-1 0 0,-4 4-92 0 0,7-6-9 0 0,-2 3 58 0 0,0 1 0 0 0,0 1 1 0 0,0-1-1 0 0,0 1 0 0 0,1-1 1 0 0,1 1-1 0 0,-1 0 0 0 0,0 6-49 0 0,-4 25 523 0 0,0 13-523 0 0,-1 2 640 0 0,8-48-590 0 0,0 1 0 0 0,1 0 0 0 0,0 0 0 0 0,0 0 0 0 0,0-1 0 0 0,1 1 0 0 0,0-1 0 0 0,0 1 0 0 0,0-1 0 0 0,2 3-50 0 0,-2-6 42 0 0,0 0 1 0 0,0-1-1 0 0,0 1 0 0 0,0 0 0 0 0,0-1 1 0 0,1 1-1 0 0,-1-1 0 0 0,1 0 1 0 0,0 0-1 0 0,0 0 0 0 0,0 0 0 0 0,0 0 1 0 0,0 0-1 0 0,0-1 0 0 0,0 0 1 0 0,0 0-1 0 0,1 0 0 0 0,-1 0 0 0 0,0 0 1 0 0,1 0-1 0 0,-1-1 0 0 0,1 0 1 0 0,2 1-43 0 0,9-1 140 0 0,0-1 0 0 0,1 0 0 0 0,-1-1 0 0 0,10-3-140 0 0,-22 5 31 0 0,22-5-65 0 0,0 0 0 0 0,20-8 34 0 0,5-8-563 0 0,-46 18 188 0 0,1 1-1 0 0,-1-1 1 0 0,1 0 0 0 0,-1 0-1 0 0,0 0 1 0 0,0-1-1 0 0,0 1 1 0 0,-1-1 0 0 0,1-1 375 0 0,6-5-1442 0 0</inkml:trace>
  <inkml:trace contextRef="#ctx0" brushRef="#br1" timeOffset="184124.085">4746 5134 11104 0 0,'0'0'324'0'0,"0"0"-3"0"0,0 0-158 0 0,0 0 83 0 0,0 0 61 0 0,0 0 12 0 0,0 0 9 0 0,0 0 34 0 0,8 0 788 0 0,3 2-525 0 0,1-1 0 0 0,-1 0 1 0 0,6 0-626 0 0,10 0 571 0 0,102 3 232 0 0,-107-3-843 0 0,18-1-531 0 0,-23-1 323 0 0</inkml:trace>
  <inkml:trace contextRef="#ctx0" brushRef="#br1" timeOffset="184699.338">5237 4885 9520 0 0,'0'0'276'0'0,"0"0"2"0"0,7-4 217 0 0,-1 4-225 0 0,0 1 1 0 0,-1 0-1 0 0,1-1 0 0 0,0 2 1 0 0,-1-1-1 0 0,1 1 0 0 0,-1 0 0 0 0,1 0 1 0 0,-1 0-1 0 0,0 1 0 0 0,0-1 1 0 0,0 1-1 0 0,0 1 0 0 0,-1-1 1 0 0,1 1-271 0 0,14 14 570 0 0,-12-13-377 0 0,0 1 0 0 0,-1 1 0 0 0,0-1 1 0 0,-1 1-1 0 0,5 6-193 0 0,-7-8 79 0 0,10 15 561 0 0,9 20-640 0 0,-18-32 49 0 0,-1 0 0 0 0,0-1 1 0 0,-1 1-1 0 0,0 0 0 0 0,0 0 0 0 0,-1 1 0 0 0,1 3-49 0 0,-1 2 61 0 0,0-2-5 0 0,0 1 1 0 0,-1-1-1 0 0,-1 9-56 0 0,1-18 12 0 0,-1 1 0 0 0,1 0 0 0 0,-1 0 1 0 0,0-1-1 0 0,-1 1 0 0 0,1-1 0 0 0,0 1 0 0 0,-1-1 1 0 0,0 0-1 0 0,0 1 0 0 0,0-1 0 0 0,0 0 0 0 0,-1 0 0 0 0,1 0-12 0 0,-9 10 76 0 0,9-11-64 0 0,0 1 1 0 0,0-1-1 0 0,-1 1 1 0 0,1-1 0 0 0,0 0-1 0 0,-1 1 1 0 0,0-1 0 0 0,1-1-1 0 0,-1 1 1 0 0,0 0 0 0 0,0-1-1 0 0,-1 1-12 0 0,-10 4 34 0 0,11-4-14 0 0,-1-1 0 0 0,1 1 0 0 0,-1-1 0 0 0,1 0 0 0 0,-1 0 1 0 0,1 0-1 0 0,-1-1 0 0 0,-3 1-20 0 0,5-1 7 0 0,-1 0 0 0 0,0 0 0 0 0,1 0 0 0 0,-1 0 0 0 0,1 0 0 0 0,-1-1 0 0 0,1 1 0 0 0,0-1 0 0 0,-1 0 1 0 0,1 0-1 0 0,0 0 0 0 0,-1 0 0 0 0,1 0 0 0 0,0 0 0 0 0,0-1 0 0 0,0 1 0 0 0,0-1 0 0 0,0 0 0 0 0,0 1 0 0 0,0-1 0 0 0,1 0 0 0 0,-1 0 1 0 0,0 0-1 0 0,1 0 0 0 0,0 0 0 0 0,-1-1-7 0 0,2 2 7 0 0,-1-1 1 0 0,0 1-1 0 0,1-1 0 0 0,-1 1 1 0 0,1-1-1 0 0,0 1 1 0 0,-1-1-1 0 0,1 0 0 0 0,0 1 1 0 0,0-1-1 0 0,0 1 1 0 0,0-1-1 0 0,0 1 0 0 0,1-1 1 0 0,-1 0-8 0 0,8-28 78 0 0,-3 13-46 0 0,-1 3 2 0 0,0 1-1 0 0,1 0 1 0 0,1 1-1 0 0,0-1 1 0 0,7-8-34 0 0,-7 9 13 0 0,3-2-24 0 0,1 1 0 0 0,0 0 0 0 0,1 1 0 0 0,0 1 0 0 0,1-1 0 0 0,0 2 0 0 0,1-1 0 0 0,6-2 11 0 0,93-65 118 0 0,-105 73-90 0 0,-1 0 0 0 0,1-1 0 0 0,-1 1 0 0 0,-1-1 0 0 0,1-1 0 0 0,-1 0-28 0 0,-2 4 26 0 0,-1 0 1 0 0,0 0-1 0 0,0-1 0 0 0,-1 1 1 0 0,1-1-1 0 0,-1 1 0 0 0,0-1 1 0 0,0 0-1 0 0,0 0 0 0 0,0 1 1 0 0,0-1-1 0 0,-1 0 0 0 0,0-2-26 0 0,1-5 142 0 0,-1 10-136 0 0,0 0 0 0 0,0 0 0 0 0,0 0-1 0 0,0 0 1 0 0,0 0 0 0 0,0 0 0 0 0,0 0-1 0 0,-1-1 1 0 0,1 1 0 0 0,0 0 0 0 0,-1 0 0 0 0,1 0-1 0 0,0 0 1 0 0,-1 0 0 0 0,1 0 0 0 0,-1 0-1 0 0,0 0 1 0 0,1 0 0 0 0,-1 1 0 0 0,0-1 0 0 0,1 0-1 0 0,-1 0 1 0 0,0 0 0 0 0,0 1 0 0 0,0-1-1 0 0,0 0-5 0 0,-8-8 519 0 0,5 5-7184 0 0,4 4 932 0 0</inkml:trace>
  <inkml:trace contextRef="#ctx0" brushRef="#br1" timeOffset="185114.83">5656 5379 11728 0 0,'0'0'342'0'0,"0"0"4"0"0,0 0-165 0 0,2 0 134 0 0,8-1 650 0 0,0 0 0 0 0,0 0 0 0 0,10-4-965 0 0,23-3 1576 0 0,-27 7-1250 0 0,18-3-57 0 0,1 2 0 0 0,20 3-269 0 0,-38 0 0 0 0,24 1-65 0 0,-39-1-31 0 0,-1-1 0 0 0,0 0 0 0 0,1 0 0 0 0,-1 0 0 0 0,1 1 0 0 0,-1-1 0 0 0,0 1 0 0 0,0-1 0 0 0,1 1 0 0 0,-1-1 0 0 0,0 1 0 0 0,1 0 96 0 0,1 1-1221 0 0,-2-1-4524 0 0</inkml:trace>
  <inkml:trace contextRef="#ctx0" brushRef="#br1" timeOffset="185417.455">5586 5488 10224 0 0,'0'0'230'0'0,"0"0"30"0"0,4 3 268 0 0,3-3-437 0 0,24-5 2210 0 0,-1 0 0 0 0,5 2-2301 0 0,113-1 1996 0 0,-138 4-1984 0 0,28 1 140 0 0,3 0-343 0 0,-13-2-4545 0 0,-13 0-920 0 0</inkml:trace>
  <inkml:trace contextRef="#ctx0" brushRef="#br1" timeOffset="187514.368">6575 5347 6864 0 0,'0'0'200'0'0,"0"0"90"0"0,0 0 256 0 0,0 0 107 0 0,0 0 19 0 0,0 0-16 0 0,0 0-95 0 0,0 0-45 0 0,20 2 3558 0 0,-9-3-3912 0 0,0-1 1 0 0,0 0 0 0 0,0-1 0 0 0,-1 0 0 0 0,1-1 0 0 0,-1 0 0 0 0,5-3-163 0 0,11-9-36 0 0,-21 13 26 0 0,-1-1 0 0 0,1 1 0 0 0,0 1 0 0 0,4-3 10 0 0,-4 3 6 0 0,0 0 0 0 0,1-1 1 0 0,-1 0-1 0 0,0 0 1 0 0,0 0-1 0 0,-1-1 0 0 0,1 0 1 0 0,-1 0-1 0 0,0 0 1 0 0,0-1-7 0 0,-3 5 5 0 0,0-1 1 0 0,-1 0-1 0 0,1 0 1 0 0,0 0 0 0 0,-1 0-1 0 0,0-1 1 0 0,1 1 0 0 0,-1 0-1 0 0,1 0 1 0 0,-1 0 0 0 0,0 0-1 0 0,0 0 1 0 0,0 0-1 0 0,0-1 1 0 0,0 1 0 0 0,0 0-1 0 0,0 0 1 0 0,0 0 0 0 0,0 0-1 0 0,0-1 1 0 0,-1 1 0 0 0,1 0-1 0 0,-1 0 1 0 0,1 0-1 0 0,0 0 1 0 0,-1 0 0 0 0,0 0-1 0 0,1 0 1 0 0,-1 0 0 0 0,0 0-1 0 0,1 0 1 0 0,-1 0 0 0 0,0 1-1 0 0,0-1 1 0 0,0 0-1 0 0,0 0 1 0 0,0 1 0 0 0,0-1-1 0 0,0 0 1 0 0,0 1 0 0 0,0-1-1 0 0,0 1 1 0 0,0 0 0 0 0,0-1-6 0 0,-6 0 0 0 0,0 0 0 0 0,0 0 0 0 0,0 1 0 0 0,0 0 0 0 0,0 0 0 0 0,0 1 0 0 0,0 0 0 0 0,0 0 0 0 0,1 1 0 0 0,-1 0 0 0 0,0 0 0 0 0,1 0 0 0 0,-4 2 0 0 0,-7 5 144 0 0,1 1 0 0 0,1 0 0 0 0,-1 1 1 0 0,2 1-1 0 0,-1 0 0 0 0,1 2-144 0 0,5-5 205 0 0,1 0 0 0 0,0 1 0 0 0,1 0 0 0 0,0 0-1 0 0,1 0 1 0 0,0 1 0 0 0,0 0 0 0 0,1 0 0 0 0,-2 10-205 0 0,6-18 31 0 0,0 0 0 0 0,0 0 0 0 0,0 0 0 0 0,1 0 0 0 0,-1 0-1 0 0,1 0 1 0 0,0 0 0 0 0,0 0 0 0 0,0 0 0 0 0,0 0 0 0 0,0 0 0 0 0,1 1 0 0 0,0-1 0 0 0,-1 0 0 0 0,1 0 0 0 0,0-1 0 0 0,0 1 0 0 0,1 0 0 0 0,-1 0 0 0 0,1 0 0 0 0,-1-1 0 0 0,1 1 0 0 0,0-1 0 0 0,0 1 0 0 0,0-1 0 0 0,0 0 0 0 0,0 0-1 0 0,1 0 1 0 0,-1 0 0 0 0,1 0 0 0 0,-1 0 0 0 0,1-1 0 0 0,0 1 0 0 0,-1-1 0 0 0,1 0 0 0 0,0 0 0 0 0,2 1-31 0 0,7 1 54 0 0,-1 1 0 0 0,1-2 0 0 0,-1 0 0 0 0,1 0 0 0 0,0-1 0 0 0,0 0 0 0 0,0-1 0 0 0,0-1 0 0 0,0 0-1 0 0,-1 0 1 0 0,1-1 0 0 0,10-3-54 0 0,-10 1-1547 0 0,0 0 0 0 0,0 0 0 0 0,-1-1 0 0 0,8-5 1547 0 0,-6 2-6329 0 0</inkml:trace>
  <inkml:trace contextRef="#ctx0" brushRef="#br1" timeOffset="187791.144">6578 4943 11312 0 0,'-3'-16'762'0'0,"2"1"466"0"0,1 14-1178 0 0,0 1 0 0 0,0-1 1 0 0,1 0-1 0 0,-1 1 0 0 0,1-1 0 0 0,-1 1 0 0 0,1-1 1 0 0,-1 1-1 0 0,1-1 0 0 0,-1 1 0 0 0,1-1 0 0 0,-1 1 0 0 0,1-1 1 0 0,-1 1-1 0 0,1 0 0 0 0,0-1 0 0 0,-1 1 0 0 0,1 0 0 0 0,0-1 1 0 0,-1 1-1 0 0,1 0 0 0 0,0 0 0 0 0,0 0 0 0 0,-1 0-50 0 0,8-2 260 0 0,1 2 1 0 0,-1-1-1 0 0,0 1 0 0 0,0 0 0 0 0,0 1 0 0 0,0 0 0 0 0,4 1-260 0 0,-5-1 68 0 0,33 2 103 0 0,1-1-1 0 0,34-4-170 0 0,-68 2 7 0 0,31-3-50 0 0,10 0-4540 0 0,-20 3-630 0 0</inkml:trace>
  <inkml:trace contextRef="#ctx0" brushRef="#br1" timeOffset="190535.525">7145 4806 6248 0 0,'0'0'133'0'0,"0"0"23"0"0,0 0 15 0 0,0 0 33 0 0,0 0 73 0 0,0 0 38 0 0,0 0 5 0 0,0 0 5 0 0,0 0 22 0 0,0 0 6 0 0,0 0 6 0 0,0 0-2 0 0,0 0-12 0 0,16 0 902 0 0,12-2-654 0 0,-1 0 1 0 0,0-2-1 0 0,6-2-593 0 0,163-21 1703 0 0,-74 12-951 0 0,-84 6-517 0 0,-23 5-101 0 0,0 1 1 0 0,12-1-135 0 0,39-12 250 0 0,-62 16-229 0 0,14-5 76 0 0,-8 4-1568 0 0,-10 1-3858 0 0</inkml:trace>
  <inkml:trace contextRef="#ctx0" brushRef="#br1" timeOffset="191415.587">7327 4909 6968 0 0,'0'0'157'0'0,"0"0"23"0"0,0 0 11 0 0,0 0 75 0 0,0 0 313 0 0,0 0 130 0 0,0 0 26 0 0,0 0-19 0 0,0 0-111 0 0,0 0-49 0 0,0 0-10 0 0,0 0-29 0 0,3-3 246 0 0,4-2-585 0 0,1 1 0 0 0,-1-1 0 0 0,1 1 0 0 0,0 0 0 0 0,0 1 1 0 0,0 0-1 0 0,0 0 0 0 0,1 1 0 0 0,-1 0 0 0 0,1 0 1 0 0,0 1-179 0 0,8-2 411 0 0,1 2 0 0 0,-1 0 0 0 0,6 1-411 0 0,-16 0 171 0 0,-1 2 0 0 0,1-1 1 0 0,-1 0-1 0 0,0 1 0 0 0,1 1 0 0 0,-1-1 0 0 0,4 2-171 0 0,-6-1 61 0 0,0-2 0 0 0,0 1-1 0 0,1 0 1 0 0,-1-1 0 0 0,1 0-1 0 0,-1 0 1 0 0,1 0-1 0 0,-1 0 1 0 0,1-1 0 0 0,0 0-1 0 0,-1 0 1 0 0,1 0 0 0 0,0 0-1 0 0,-1-1 1 0 0,2 0-61 0 0,8-2 56 0 0,0 0 1 0 0,-1-1 0 0 0,1 0-1 0 0,5-4-56 0 0,14-8 76 0 0,-30 15-116 0 0,-1-1-1 0 0,0 0 1 0 0,1 1-1 0 0,-1-1 0 0 0,0 0 1 0 0,0 0-1 0 0,2-2 41 0 0,-3 3-128 0 0,0 1-168 0 0,-1 0-65 0 0,-1-1 314 0 0,1 1 0 0 0,0-1 0 0 0,0 1 0 0 0,-1-1 0 0 0,1 1 0 0 0,0 0-1 0 0,-1-1 1 0 0,1 1 0 0 0,0 0 0 0 0,-1-1 0 0 0,1 1 0 0 0,-1 0 0 0 0,1-1 0 0 0,0 1 0 0 0,-1 0 0 0 0,1 0 0 0 0,-1 0-1 0 0,1-1 1 0 0,-1 1 0 0 0,1 0 0 0 0,-1 0 0 0 0,1 0 0 0 0,-1 0 0 0 0,1 0 0 0 0,-1 0 0 0 0,1 0 47 0 0,-15-2-1224 0 0,-2 4 344 0 0,0 0 0 0 0,1 1-1 0 0,-13 3 881 0 0,20-4-37 0 0,-11 4-21 0 0,1 0 1 0 0,0 0 0 0 0,0 2-1 0 0,-14 8 58 0 0,24-11 146 0 0,-32 19 886 0 0,38-22-888 0 0,1 0-1 0 0,-1 0 1 0 0,1 1-1 0 0,-1-1 1 0 0,1 1-1 0 0,0 0 1 0 0,0 0 0 0 0,0 0-1 0 0,0 0 1 0 0,0 0-144 0 0,-15 33 1527 0 0,15-28-1337 0 0,0-6-93 0 0,1 1 1 0 0,0 0-1 0 0,0 0 1 0 0,1-1-1 0 0,-1 1 1 0 0,1 0-1 0 0,-1 1-97 0 0,-6 21 910 0 0,7-25-812 0 0,8 9 517 0 0,-7-7-591 0 0,0-1 1 0 0,1 1-1 0 0,-1-1 0 0 0,0 0 0 0 0,1 1 0 0 0,-1-1 0 0 0,1 0 0 0 0,-1 0 0 0 0,1 0 0 0 0,0 0 0 0 0,-1 0 0 0 0,1-1 0 0 0,0 1 0 0 0,1 0-24 0 0,0 0 30 0 0,4 1 25 0 0,0 1 0 0 0,0-2 0 0 0,0 1 0 0 0,0-1 0 0 0,1 0 0 0 0,-1 0 0 0 0,0-1 1 0 0,1 0-1 0 0,6-1-55 0 0,-8 0-17 0 0,1 1 1 0 0,0 0-1 0 0,0 0 1 0 0,0 0 0 0 0,0 1 16 0 0,10 1-4567 0 0,-15-2 3765 0 0,10 1-5512 0 0</inkml:trace>
  <inkml:trace contextRef="#ctx0" brushRef="#br1" timeOffset="202567.211">7368 4364 4864 0 0,'0'0'108'0'0,"0"0"17"0"0,0 0 10 0 0,-1-1-22 0 0,0 0 25 0 0,0 0 0 0 0,0 0-1 0 0,0 0 1 0 0,0 0 0 0 0,0 0-1 0 0,0-1 1 0 0,0 1 0 0 0,1 0 0 0 0,-1-1-1 0 0,0 1 1 0 0,1 0 0 0 0,-1-1-1 0 0,1 1 1 0 0,-1-2-138 0 0,1 2 645 0 0,0 0-568 0 0,-1 1 0 0 0,1 0 0 0 0,-1-1-1 0 0,1 1 1 0 0,0 0 0 0 0,-1-1 0 0 0,1 1 0 0 0,0-1-1 0 0,-1 1 1 0 0,1-1 0 0 0,0 1 0 0 0,-1-1-1 0 0,1 1 1 0 0,0-1 0 0 0,0 1 0 0 0,0-1-1 0 0,0 1 1 0 0,-1-1 0 0 0,1 1 0 0 0,0-1-1 0 0,0 0 1 0 0,0 1 0 0 0,0-1 0 0 0,0 1-1 0 0,0-1-76 0 0,0 0 111 0 0,0 0-1 0 0,0 0 0 0 0,0 0 1 0 0,0 0-1 0 0,0 0 0 0 0,0 0 1 0 0,0 1-1 0 0,0-1 0 0 0,1 0 1 0 0,-1 0-1 0 0,0 0 0 0 0,1 0 0 0 0,-1 0 1 0 0,0 0-1 0 0,1 0 0 0 0,0 0-110 0 0,3-3 161 0 0,0 1-1 0 0,1 0 0 0 0,-1 0 0 0 0,1 1 0 0 0,0-1 1 0 0,0 1-1 0 0,0 0 0 0 0,0 0 0 0 0,0 0 0 0 0,0 1 1 0 0,0 0-1 0 0,1 0 0 0 0,-1 0 0 0 0,0 1 1 0 0,1 0-1 0 0,-1 0 0 0 0,0 0 0 0 0,3 1-160 0 0,-2 0 30 0 0,0 0 0 0 0,0 0 1 0 0,0 0-1 0 0,0 1 0 0 0,0 0 0 0 0,-1 0 0 0 0,1 1 0 0 0,-1-1 0 0 0,1 1 0 0 0,1 2-30 0 0,-4-3 4 0 0,-1-1 0 0 0,0 1 0 0 0,0 0 0 0 0,0 0 0 0 0,0 0 0 0 0,-1 0 0 0 0,1 0 0 0 0,0 0 0 0 0,-1 0 0 0 0,1 1 0 0 0,-1-1 0 0 0,0 0 0 0 0,0 1 0 0 0,0 0 0 0 0,0-1 0 0 0,0 1 0 0 0,-1-1-1 0 0,1 1 1 0 0,-1 0 0 0 0,0-1 0 0 0,1 1 0 0 0,-1 0 0 0 0,0 0 0 0 0,-1 2-4 0 0,0-1 15 0 0,1 0-1 0 0,-1 0 0 0 0,0 0 1 0 0,-1 0-1 0 0,1 0 1 0 0,-1 0-1 0 0,0 0 1 0 0,0-1-1 0 0,0 1 0 0 0,0-1 1 0 0,-1 1-1 0 0,0-1 1 0 0,1 0-1 0 0,-4 3-14 0 0,-4 3 57 0 0,-1-1 1 0 0,0 0-1 0 0,-12 7-57 0 0,12-8 16 0 0,-49 25 458 0 0,59-31-498 0 0,0-1 19 0 0,1 1 1 0 0,0-1-1 0 0,-1 0 0 0 0,1 1 0 0 0,0-1 1 0 0,-1 0-1 0 0,1 0 0 0 0,0 0 0 0 0,-1 1 0 0 0,1-1 1 0 0,-1 0-1 0 0,1 0 0 0 0,0 0 0 0 0,-1 0 1 0 0,1 0-1 0 0,-1 1 0 0 0,1-1 0 0 0,-1 0 1 0 0,1 0-1 0 0,0 0 0 0 0,-1 0 0 0 0,1 0 0 0 0,-1-1 1 0 0,1 1-1 0 0,-1 0 0 0 0,1 0 5 0 0,-1 0-78 0 0,1 0 26 0 0,0 0 117 0 0,0 0 51 0 0,0 0 11 0 0,19-4 1 0 0,-7 0-54 0 0,-1 1 0 0 0,1 0 1 0 0,0 0-1 0 0,3 1-74 0 0,18-3 73 0 0,-13 1-41 0 0,0 0 0 0 0,16 1-32 0 0,-2 2-4710 0 0,-22 1-286 0 0</inkml:trace>
  <inkml:trace contextRef="#ctx0" brushRef="#br1" timeOffset="204112.388">7947 4274 5640 0 0,'0'0'165'0'0,"-14"-5"863"0"0,11 4-828 0 0,1 0 0 0 0,-1 0-1 0 0,0 0 1 0 0,0 1 0 0 0,0-1-1 0 0,0 1 1 0 0,-1 0 0 0 0,1 0 0 0 0,0 0-1 0 0,0 0 1 0 0,0 1 0 0 0,0-1-1 0 0,0 1 1 0 0,0 0-200 0 0,-44 13 1305 0 0,37-10-1133 0 0,0 0 0 0 0,1 1-1 0 0,0 0 1 0 0,0 0 0 0 0,0 1 0 0 0,1 1-1 0 0,0-1 1 0 0,0 1 0 0 0,-7 8-172 0 0,10-9 115 0 0,2-4-56 0 0,0 1 0 0 0,1-1 0 0 0,-1 1 0 0 0,1-1 0 0 0,0 1 0 0 0,0 0 0 0 0,0 0 0 0 0,0 0 0 0 0,0 0 1 0 0,1 1-1 0 0,-1-1 0 0 0,1 0 0 0 0,0 1 0 0 0,0-1 0 0 0,0 2-59 0 0,1-4 135 0 0,0-1-10 0 0,13 8 36 0 0,-12-7-147 0 0,0 0 0 0 0,1 0 0 0 0,-1 0 0 0 0,1-1 0 0 0,-1 1 0 0 0,1 0 0 0 0,0 0 1 0 0,-1-1-1 0 0,1 1 0 0 0,-1-1 0 0 0,1 1 0 0 0,0-1 0 0 0,0 0 0 0 0,-1 0 0 0 0,1 0 0 0 0,0 0 0 0 0,-1 0 0 0 0,1 0 0 0 0,0 0 1 0 0,0-1-15 0 0,9-1 61 0 0,-1-1 1 0 0,0 0-1 0 0,0 0 1 0 0,0-1-1 0 0,-1 0 1 0 0,0-1-1 0 0,1 0 1 0 0,-2-1-1 0 0,1 0 1 0 0,0 0-1 0 0,-1-1 1 0 0,-1 0 0 0 0,2-2-62 0 0,-8 9 4 0 0,6-7-59 0 0,-1 1 1 0 0,0-1-1 0 0,0 0 1 0 0,0-1-1 0 0,-1 1 1 0 0,0-1-1 0 0,-1 0 0 0 0,0 0 1 0 0,3-6 54 0 0,6-24-269 0 0,-10 30 145 0 0,0 0 0 0 0,0 0 0 0 0,0 0 0 0 0,-1-1 0 0 0,-1 1 0 0 0,1-1 0 0 0,-1-8 124 0 0,-1 10-49 0 0,1 5 32 0 0,-1-1 0 0 0,0 1 0 0 0,-1-1 0 0 0,1 1 0 0 0,0-1 0 0 0,-1 1 0 0 0,1-1 0 0 0,-1 1 0 0 0,0-1 0 0 0,0 1 0 0 0,0-2 17 0 0,-6-4-47 0 0,6 7 114 0 0,1 1 10 0 0,-8 12 56 0 0,-1 3-5 0 0,1 1 0 0 0,0 0-1 0 0,2 0 1 0 0,-1 3-128 0 0,6-17 13 0 0,-4 17 87 0 0,0 0-1 0 0,1 0 1 0 0,1 0 0 0 0,1 3-100 0 0,-3 16 3 0 0,4-32 22 0 0,1 0 0 0 0,0 0 0 0 0,0 0 0 0 0,0 0 0 0 0,2 3-25 0 0,0 16 67 0 0,-2-22-44 0 0,0 0 0 0 0,1 0 1 0 0,0 0-1 0 0,0 0 1 0 0,0 0-1 0 0,0 0 1 0 0,0 0-1 0 0,0 0 0 0 0,1 0-23 0 0,3 8-1029 0 0,-4-10-3864 0 0</inkml:trace>
  <inkml:trace contextRef="#ctx0" brushRef="#br1" timeOffset="204882.463">8095 4815 6744 0 0,'0'0'198'0'0,"0"0"49"0"0,0 0 96 0 0,0 0 38 0 0,0 0 10 0 0,-16-18 3471 0 0,8 16-3661 0 0,1 1 0 0 0,0-1 0 0 0,0 1-1 0 0,-1 1 1 0 0,1-1 0 0 0,0 1 0 0 0,-1 1-1 0 0,1-1 1 0 0,0 1 0 0 0,-1 1 0 0 0,1-1 0 0 0,0 1-201 0 0,-3 1 135 0 0,1 1 1 0 0,0-1-1 0 0,0 2 1 0 0,0-1-1 0 0,1 1 1 0 0,0 0-1 0 0,0 1 1 0 0,0 0-1 0 0,0 1 1 0 0,1-1-1 0 0,-4 6-135 0 0,9-11 14 0 0,2-1-13 0 0,-1 0 1 0 0,1 0 0 0 0,-1 0 0 0 0,0 1-1 0 0,1-1 1 0 0,-1 0 0 0 0,1 1 0 0 0,-1-1-1 0 0,1 0 1 0 0,0 1 0 0 0,-1-1-1 0 0,1 1 1 0 0,-1-1 0 0 0,1 1 0 0 0,0-1-1 0 0,-1 1 1 0 0,1-1 0 0 0,0 1 0 0 0,0-1-1 0 0,-1 1 1 0 0,1-1 0 0 0,0 1 0 0 0,0 0-2 0 0,-19 29 52 0 0,14-23-95 0 0,6-4 12 0 0,-1-3 37 0 0,0 0-1 0 0,1 1 0 0 0,-1-1 0 0 0,0 0 0 0 0,0 1 0 0 0,1-1 0 0 0,-1 1 0 0 0,0-1 0 0 0,0 1 0 0 0,0-1 0 0 0,0 0 0 0 0,0 1 0 0 0,0-1 0 0 0,0 1 0 0 0,0-1 0 0 0,0 1 0 0 0,0-1 0 0 0,0 1 0 0 0,0-1 0 0 0,0 1 0 0 0,0-1 0 0 0,0 0 0 0 0,0 1 0 0 0,0-1 0 0 0,-1 1 0 0 0,1-1 0 0 0,0 1 0 0 0,0-1 0 0 0,0 0 0 0 0,-1 1 0 0 0,1-1 1 0 0,0 1-6 0 0,-1 0 25 0 0,0 6 147 0 0,1-6-151 0 0,0 0 1 0 0,0 0-1 0 0,1 0 1 0 0,-1 0-1 0 0,0 0 1 0 0,1 0 0 0 0,-1 0-1 0 0,1 0 1 0 0,-1 0-1 0 0,1 0 1 0 0,0 0-1 0 0,-1-1 1 0 0,1 1-1 0 0,0 0 1 0 0,-1 0-1 0 0,1-1 1 0 0,0 1-1 0 0,0-1 1 0 0,0 1-22 0 0,17 8 467 0 0,-16-8-257 0 0,1 1-156 0 0,1-1 0 0 0,0 1 0 0 0,-1-1 0 0 0,1 0 0 0 0,0 1 0 0 0,0-2 0 0 0,0 1 0 0 0,0 0-54 0 0,16 1 132 0 0,1 0 0 0 0,0-2-1 0 0,10-1-131 0 0,2 1 5 0 0,39-6-957 0 0,-56 6 600 0 0</inkml:trace>
  <inkml:trace contextRef="#ctx0" brushRef="#br1" timeOffset="208576.846">4680 6342 9184 0 0,'0'-43'1221'0'0,"0"24"1758"0"0,2 19-2710 0 0,-1 0-238 0 0,1 0 0 0 0,-1 0 0 0 0,0 0 0 0 0,0 0 0 0 0,0 0 0 0 0,0 0 0 0 0,1 1 0 0 0,-1-1 0 0 0,0 0 0 0 0,0 0 0 0 0,0 1 1 0 0,0-1-1 0 0,0 1 0 0 0,0-1-31 0 0,24 14 0 0 0,-9 1 27 0 0,-1 0 0 0 0,0 0 1 0 0,-1 2-1 0 0,0 0 1 0 0,-2 0-1 0 0,0 1 1 0 0,4 9-28 0 0,-11-16 44 0 0,1 1 1 0 0,-2 0 0 0 0,0 0-1 0 0,0 0 1 0 0,-1 1 0 0 0,-1-1-1 0 0,0 1 1 0 0,0-1 0 0 0,-2 1-1 0 0,1 0 1 0 0,-2 0 0 0 0,0 3-45 0 0,-2 11 306 0 0,-1 0 0 0 0,-1 0-306 0 0,2-17 81 0 0,1 0-1 0 0,-2-1 1 0 0,1 1-1 0 0,-1-1 1 0 0,-1 0-1 0 0,0 0 1 0 0,0 0-81 0 0,-15 10 344 0 0,7-15-25 0 0,12-4-298 0 0,0 0 0 0 0,0 1 0 0 0,0-1 0 0 0,0 0 0 0 0,0 0 0 0 0,0 0 0 0 0,0 0 0 0 0,0 0 0 0 0,-1 0-1 0 0,1 0 1 0 0,0 0 0 0 0,0-1 0 0 0,0 1 0 0 0,0 0 0 0 0,0-1 0 0 0,0 1 0 0 0,0-1 0 0 0,0 1-1 0 0,0-1 1 0 0,0 1 0 0 0,1-1 0 0 0,-1 1 0 0 0,0-1 0 0 0,0 0 0 0 0,0 0 0 0 0,1 1 0 0 0,-1-1-1 0 0,0 0 1 0 0,1 0 0 0 0,-1 0 0 0 0,0 0 0 0 0,0-1-21 0 0,0-1 38 0 0,-1 1 0 0 0,1-1 0 0 0,-1 0 1 0 0,1 0-1 0 0,0 0 0 0 0,0 0 0 0 0,0-1 0 0 0,0 1 0 0 0,1 0 0 0 0,-1 0 0 0 0,1-1-38 0 0,0-13 65 0 0,1 1-1 0 0,1-1 0 0 0,0 1 0 0 0,2-1 0 0 0,0 1 1 0 0,0 0-1 0 0,1 0 0 0 0,1 0 0 0 0,1 1 0 0 0,0 0 1 0 0,1 0-1 0 0,1 1 0 0 0,1-1-64 0 0,17-23 117 0 0,18-19-117 0 0,-3 15 118 0 0,-27 27-55 0 0,-10 11-61 0 0,0-1-1 0 0,-1 1 0 0 0,0-1 0 0 0,0 0 1 0 0,0 0-1 0 0,0-1 0 0 0,-1 1 0 0 0,0-1 0 0 0,2-3-1 0 0,2-6 16 0 0,-5 12-2 0 0,-1 1 1 0 0,0 0 0 0 0,0 0-1 0 0,0-1 1 0 0,0 1-1 0 0,0-1 1 0 0,0-1-15 0 0,10-28-822 0 0,-8 25-3837 0 0,-2 6-1153 0 0</inkml:trace>
  <inkml:trace contextRef="#ctx0" brushRef="#br1" timeOffset="208940.112">5221 6382 11024 0 0,'0'0'248'0'0,"0"0"34"0"0,0 0 22 0 0,0 0-29 0 0,13-6-168 0 0,32-8 1803 0 0,-25 9-1461 0 0,0 1-1 0 0,0 2 1 0 0,0 0-1 0 0,11 1-448 0 0,11-2 184 0 0,-24 2-125 0 0,1 1 1 0 0,-1 0 0 0 0,7 3-60 0 0,8 1-4734 0 0,-23-2-247 0 0</inkml:trace>
  <inkml:trace contextRef="#ctx0" brushRef="#br1" timeOffset="209207.498">5247 6476 11144 0 0,'0'0'248'0'0,"0"0"34"0"0,0 0 22 0 0,0 0-29 0 0,0 0-94 0 0,7 2 851 0 0,20-3 247 0 0,1-2 0 0 0,4-1-1279 0 0,44-5 591 0 0,9 3-240 0 0,-27 1-147 0 0,3 3-204 0 0,14 2-1168 0 0,-58 0-4578 0 0</inkml:trace>
  <inkml:trace contextRef="#ctx0" brushRef="#br1" timeOffset="213348.737">6071 6032 8320 0 0,'0'-1'11'0'0,"1"1"0"0"0,-1 0 0 0 0,0 0 0 0 0,0-1 1 0 0,0 1-1 0 0,0 0 0 0 0,0 0 0 0 0,0-1 0 0 0,1 1 1 0 0,-1 0-1 0 0,0 0 0 0 0,0-1 0 0 0,0 1 0 0 0,0 0 1 0 0,0 0-1 0 0,0-1 0 0 0,0 1 0 0 0,0 0 0 0 0,0-1 0 0 0,0 1 1 0 0,0 0-1 0 0,0 0 0 0 0,0-1 0 0 0,0 1 0 0 0,-1 0 1 0 0,1 0-1 0 0,0-1 0 0 0,0 1 0 0 0,0 0 0 0 0,0 0 1 0 0,0-1-1 0 0,0 1 0 0 0,-1 0 0 0 0,1 0 0 0 0,0 0 0 0 0,0-1 1 0 0,0 1-1 0 0,-1 0 0 0 0,1 0 0 0 0,0 0 0 0 0,0 0 1 0 0,-1-1-1 0 0,1 1 0 0 0,0 0 0 0 0,0 0 0 0 0,-1 0 0 0 0,1 0 1 0 0,0 0-1 0 0,0 0 0 0 0,-1 0 0 0 0,1 0 0 0 0,0 0-11 0 0,-1 0 17 0 0,0-1 0 0 0,1 1-1 0 0,-1 0 1 0 0,1 0-1 0 0,-1-1 1 0 0,1 1 0 0 0,-1 0-1 0 0,1 0 1 0 0,-1-1-1 0 0,1 1 1 0 0,-1-1 0 0 0,1 1-1 0 0,0 0 1 0 0,-1-1 0 0 0,1 1-1 0 0,-1-1 1 0 0,1 0-17 0 0,-1-2 128 0 0,0 3-78 0 0,1-1 1 0 0,0 1-1 0 0,0-1 1 0 0,-1 1-1 0 0,1 0 0 0 0,0-1 1 0 0,0 1-1 0 0,0-1 1 0 0,0 1-1 0 0,0-1 0 0 0,0 1 1 0 0,0-1-1 0 0,0 1 1 0 0,0-1-1 0 0,0 1 0 0 0,0 0 1 0 0,0-1-1 0 0,0 1 1 0 0,0-1-1 0 0,0 1 0 0 0,1-1 1 0 0,-1 1-1 0 0,0-1 1 0 0,0 1-1 0 0,0 0 0 0 0,1-1 1 0 0,-1 1-1 0 0,0 0 1 0 0,1-1-1 0 0,-1 1 0 0 0,1-1-50 0 0,3-5 310 0 0,1 1 0 0 0,1-1 0 0 0,-1 1-1 0 0,1 0 1 0 0,0 0 0 0 0,0 1-1 0 0,0 0 1 0 0,1 0 0 0 0,0 0 0 0 0,-1 1-1 0 0,1 0 1 0 0,0 0 0 0 0,6-1-310 0 0,-4 2 51 0 0,2-1-31 0 0,1 0 0 0 0,12-1-20 0 0,-20 4-21 0 0,1 0-1 0 0,-1 0 1 0 0,1 0 0 0 0,-1 0-1 0 0,1 1 1 0 0,-1 0-1 0 0,0 0 1 0 0,1 0 0 0 0,2 2 21 0 0,-4-3-9 0 0,-1 2 0 0 0,1-1 0 0 0,-1 0 1 0 0,1 0-1 0 0,-1 1 0 0 0,0-1 1 0 0,1 1-1 0 0,-1 0 0 0 0,0 0 0 0 0,0 0 1 0 0,0 0-1 0 0,-1 0 0 0 0,1 0 1 0 0,1 2 8 0 0,-2-2 14 0 0,0 0 0 0 0,0 0 0 0 0,-1 0 1 0 0,1 0-1 0 0,-1 0 0 0 0,1 0 0 0 0,-1 0 0 0 0,0 0 1 0 0,0 0-1 0 0,1 0 0 0 0,-1 0 0 0 0,-1 0 1 0 0,1 0-1 0 0,0 0 0 0 0,0 0 0 0 0,-1 0 1 0 0,1 0-1 0 0,-1 0 0 0 0,0 0 0 0 0,0 1-14 0 0,-2 2 129 0 0,1 0 0 0 0,-1 0 0 0 0,-1 0 0 0 0,1 0 0 0 0,-1 0-1 0 0,0-1 1 0 0,-2 3-129 0 0,-33 27 507 0 0,33-28-433 0 0,-14 10 171 0 0,-20 13-245 0 0,37-26 55 0 0,-4 8 30 0 0,6-10-16 0 0,21-2 88 0 0,0-2 0 0 0,-1 0 0 0 0,0-1 0 0 0,12-4-157 0 0,24-4-528 0 0,-1 1-1373 0 0,-36 7-3557 0 0</inkml:trace>
  <inkml:trace contextRef="#ctx0" brushRef="#br1" timeOffset="213874.791">6704 5930 11432 0 0,'0'0'333'0'0,"0"0"0"0"0,-10-8-199 0 0,6 7-58 0 0,0 0 1 0 0,1 0-1 0 0,-1 1 1 0 0,0-1-1 0 0,0 1 1 0 0,0 0-1 0 0,0 0 1 0 0,0 0-1 0 0,0 0 1 0 0,0 1-1 0 0,0-1 1 0 0,1 1-1 0 0,-1 0 1 0 0,0 1-1 0 0,0-1 1 0 0,0 1-77 0 0,-10 4 349 0 0,1 0 0 0 0,-1 1 1 0 0,-7 6-350 0 0,4 1 258 0 0,-7 9-2 0 0,23-23-251 0 0,1 1 0 0 0,-1-1 0 0 0,0 1 0 0 0,1 0 0 0 0,-1-1 1 0 0,0 1-1 0 0,1 0 0 0 0,-1-1 0 0 0,1 1 0 0 0,-1 0 0 0 0,1 0 0 0 0,-1 0 0 0 0,1-1 0 0 0,0 1 0 0 0,-1 0 0 0 0,1 0 0 0 0,0 0 0 0 0,0 0 0 0 0,-1 0 0 0 0,1 0 0 0 0,0-1 0 0 0,0 1 0 0 0,0 0 1 0 0,0 0-1 0 0,0 0 0 0 0,1 0 0 0 0,-1 0 0 0 0,0 0 0 0 0,0 0 0 0 0,1 0 0 0 0,-1-1 0 0 0,0 1 0 0 0,1 0 0 0 0,-1 0 0 0 0,1 0 0 0 0,-1 0 0 0 0,1-1 0 0 0,-1 1 0 0 0,1 0 0 0 0,-1-1 0 0 0,1 1 1 0 0,0 0-6 0 0,0 0 41 0 0,1 0 1 0 0,-1 0-1 0 0,1 0 1 0 0,-1 0-1 0 0,1 0 1 0 0,0 0-1 0 0,-1 0 1 0 0,1-1 0 0 0,0 1-1 0 0,-1 0 1 0 0,1-1-1 0 0,0 0 1 0 0,0 1-1 0 0,-1-1 1 0 0,1 0-1 0 0,0 0 1 0 0,0 0 0 0 0,0 0-1 0 0,0 0 1 0 0,-1-1-1 0 0,1 1 1 0 0,0 0-42 0 0,32-15 33 0 0,-32 14-33 0 0,1 0 0 0 0,-1-1-1 0 0,1 0 1 0 0,-1 1 0 0 0,0-1 0 0 0,1 0-1 0 0,-1 0 1 0 0,0 0 0 0 0,-1-1 0 0 0,1 1 0 0 0,1-2 0 0 0,1-4 0 0 0,1 1 0 0 0,-1-1 0 0 0,0 0 0 0 0,-1 0 0 0 0,0 0 0 0 0,0 0 0 0 0,0-1 0 0 0,-1 1 0 0 0,0-4 0 0 0,9-57-182 0 0,-10 62 149 0 0,3-67-100 0 0,-3 59 213 0 0,-1-9-36 0 0,-3 14 552 0 0,1 20 252 0 0,0 1-1117 0 0,-2 10 329 0 0,1 1 0 0 0,1-1 0 0 0,0 1 0 0 0,2-1-1 0 0,1 1 1 0 0,2 17-60 0 0,-1-23 230 0 0,-2-12-194 0 0,0 0 0 0 0,1 0 0 0 0,0 0 0 0 0,-1 0 0 0 0,1 0 0 0 0,1 0-1 0 0,-1-1-35 0 0,16 50 0 0 0,-14-45-72 0 0,0-1 0 0 0,-1 1 0 0 0,0 0-1 0 0,0 2 73 0 0,0 9-5106 0 0,-2-9-298 0 0</inkml:trace>
  <inkml:trace contextRef="#ctx0" brushRef="#br1" timeOffset="214284.45">6191 6292 9872 0 0,'0'0'222'0'0,"-10"-4"540"0"0,-5 0-242 0 0,14 3 3264 0 0,11 4-3509 0 0,0 0 1 0 0,0-1 0 0 0,0 0 0 0 0,1-1 0 0 0,-1 0 0 0 0,2 0-276 0 0,67-3 639 0 0,9-5-149 0 0,-14 1-69 0 0,3 3-421 0 0,167-6 349 0 0,-186 6-242 0 0,-39 2-65 0 0,0 0 1 0 0,0-1 0 0 0,0-2-1 0 0,-1 0 1 0 0,10-3-43 0 0,-26 6-5 0 0,-1 1 0 0 0,1-1 0 0 0,-1 1 1 0 0,1-1-1 0 0,-1 0 0 0 0,1 1 0 0 0,-1-1 0 0 0,0 0 0 0 0,0 0 0 0 0,1 0 0 0 0,-1 0 1 0 0,0 0-1 0 0,1-1 5 0 0,3-2-184 0 0,-4 3-130 0 0,-1 0-1 0 0,0 0 1 0 0,1 1-1 0 0,-1-1 1 0 0,0 0-1 0 0,1 0 1 0 0,-1 0-1 0 0,0 0 1 0 0,0 0-1 0 0,0 0 0 0 0,0 1 1 0 0,1-2 314 0 0,-1 2-5509 0 0</inkml:trace>
  <inkml:trace contextRef="#ctx0" brushRef="#br1" timeOffset="-212314.744">6449 6473 5728 0 0,'4'0'304'0'0,"9"-3"-196"0"0,-13 3 26 0 0,1 0-1 0 0,-1 0 1 0 0,1 0-1 0 0,-1 0 1 0 0,0 0-1 0 0,1-1 1 0 0,-1 1-1 0 0,0 0 1 0 0,1 0-1 0 0,-1 0 1 0 0,0-1-1 0 0,1 1 1 0 0,-1 0-1 0 0,0-1 1 0 0,0 1-1 0 0,1 0 1 0 0,-1 0-1 0 0,0-1 1 0 0,0 1-1 0 0,1-1 1 0 0,-1 1-1 0 0,0 0 1 0 0,0-1-1 0 0,0 1 1 0 0,0 0-1 0 0,0-1 1 0 0,0 1-1 0 0,1-1-133 0 0,-2 1 160 0 0,1-1-1 0 0,0 1 0 0 0,0-1 0 0 0,0 1 0 0 0,-1-1 1 0 0,1 1-1 0 0,0-1 0 0 0,0 1 0 0 0,-1-1 0 0 0,1 1 1 0 0,-1-1-1 0 0,1 1 0 0 0,0-1 0 0 0,-1 1 1 0 0,1 0-1 0 0,-1-1 0 0 0,1 1 0 0 0,-1 0 0 0 0,1-1 1 0 0,-1 1-1 0 0,1 0 0 0 0,-1 0 0 0 0,1-1 0 0 0,-1 1 1 0 0,0 0-1 0 0,1 0 0 0 0,-1 0 0 0 0,1 0 0 0 0,-1 0 1 0 0,1 0-1 0 0,-1 0 0 0 0,0 0 0 0 0,1 0 1 0 0,-1 0-160 0 0,-26 2-294 0 0,22-2 734 0 0,-1 1-350 0 0,-1 1-1 0 0,1 0 1 0 0,0 0-1 0 0,-1 0 1 0 0,1 1-1 0 0,0 0 1 0 0,-2 1-90 0 0,-18 8 247 0 0,17-8-142 0 0,1 0 0 0 0,0 1 0 0 0,0-1 0 0 0,0 1 0 0 0,1 1 0 0 0,0 0 0 0 0,0 0 1 0 0,0 0-1 0 0,1 1 0 0 0,0 0 0 0 0,0 0 0 0 0,0 0 0 0 0,1 1 0 0 0,-1 1-105 0 0,5-5 48 0 0,-2-1 23 0 0,1 1-1 0 0,0 0 1 0 0,0 0-1 0 0,0 0 1 0 0,1 0-1 0 0,-1 2-70 0 0,1-4 31 0 0,1 0-1 0 0,0 0 0 0 0,0 0 0 0 0,0 0 0 0 0,0 0 0 0 0,0 0 1 0 0,1-1-1 0 0,-1 1 0 0 0,0 0 0 0 0,1 0 0 0 0,0 0 1 0 0,-1 0-1 0 0,1-1 0 0 0,0 1 0 0 0,0 0 0 0 0,0-1 0 0 0,0 1-30 0 0,0 0 37 0 0,1 0-1 0 0,0-1 0 0 0,0 1 1 0 0,0 0-1 0 0,0-1 0 0 0,1 1 1 0 0,-1-1-1 0 0,0 0 0 0 0,0 0 1 0 0,1 0-1 0 0,-1 0 0 0 0,1 0 1 0 0,-1 0-1 0 0,1-1 0 0 0,0 1-36 0 0,42 5 159 0 0,73 0 48 0 0,-66-5-5908 0 0,-33-1-308 0 0</inkml:trace>
  <inkml:trace contextRef="#ctx0" brushRef="#br1" timeOffset="-211495.273">6645 6565 5848 0 0,'0'-1'102'0'0,"0"1"0"0"0,0-1 1 0 0,0 0-1 0 0,0 0 0 0 0,0 0 1 0 0,1 0-1 0 0,-1 1 0 0 0,0-1 1 0 0,1 0-1 0 0,-1 0 0 0 0,1 0 1 0 0,-1 1-1 0 0,1-1 0 0 0,-1 0 1 0 0,1 1-1 0 0,-1-1 0 0 0,1 0 1 0 0,-1 1-1 0 0,1-1 0 0 0,0 0-102 0 0,0 1 298 0 0,-1 0-2 0 0,16-18 4232 0 0,-8 7-2825 0 0,-7 9-1675 0 0,0 0-1 0 0,0-1 0 0 0,0 1 0 0 0,1 0 0 0 0,-1 1 0 0 0,1-1 0 0 0,-1 0 0 0 0,1 0 1 0 0,0 1-1 0 0,0-1 0 0 0,0 1 0 0 0,0-1-27 0 0,4-2 155 0 0,0 1-1 0 0,1 0 1 0 0,-1 0 0 0 0,1 0-1 0 0,0 1 1 0 0,3-1-155 0 0,48-6 506 0 0,-14 0 253 0 0,34-11-759 0 0,-8-8 481 0 0,-31 15-1573 0 0,-69 24-1015 0 0,-30 9-1885 0 0,41-14 3020 0 0,-8 1 12 0 0,15-5 936 0 0,0 0 0 0 0,0 0 1 0 0,0 2-1 0 0,-1 0 24 0 0,-8 7 1075 0 0,20-11-662 0 0,-18 19 1566 0 0,13-12-1518 0 0,1-1 0 0 0,-1 1 1 0 0,1 0-1 0 0,1 0 0 0 0,-1 0 1 0 0,1 1-1 0 0,1 0 0 0 0,-1-1 1 0 0,-1 7-462 0 0,-14 41 1521 0 0,19-54-1477 0 0,0 1 1 0 0,0-1 0 0 0,0 0-1 0 0,0 0 1 0 0,0 0-1 0 0,0 0 1 0 0,0 0 0 0 0,0 0-1 0 0,0 0 1 0 0,1 0-1 0 0,-1 0 1 0 0,0 0 0 0 0,1 0-1 0 0,-1 0 1 0 0,0-1-1 0 0,1 1 1 0 0,0 0 0 0 0,0 1-45 0 0,0 1 147 0 0,0-2 109 0 0,22 35 1768 0 0,-22-35-1853 0 0,19 9 378 0 0,2-6-373 0 0,1-1 0 0 0,-1-1 0 0 0,0-1 0 0 0,1-1 0 0 0,-1-1 0 0 0,3-1-176 0 0,-12 1 16 0 0,117-7-1466 0 0,-99 5-6123 0 0</inkml:trace>
  <inkml:trace contextRef="#ctx0" brushRef="#br1" timeOffset="-194784.798">7359 6137 5728 0 0,'0'0'132'0'0,"0"0"17"0"0,0 0 10 0 0,0 0-9 0 0,0 0-39 0 0,0 0-22 0 0,0 0 35 0 0,0 0 178 0 0,0 0 76 0 0,0 0 20 0 0,0 0 20 0 0,0 0 78 0 0,4 7 1480 0 0,-2-5-1747 0 0,0-1 1 0 0,0 1-1 0 0,1-1 0 0 0,-1 0 0 0 0,0 1 0 0 0,0-1 0 0 0,1 0 0 0 0,-1-1 0 0 0,1 1 0 0 0,-1 0 1 0 0,2 0-230 0 0,32 4 1525 0 0,-29-5-1452 0 0,66 2 1078 0 0,-18-6-853 0 0,8 0-220 0 0,-58 4-137 0 0,-4 0-4460 0 0,-1 0 3337 0 0</inkml:trace>
  <inkml:trace contextRef="#ctx0" brushRef="#br1" timeOffset="-194499.238">7381 6247 8432 0 0,'0'0'45'0'0,"-1"0"0"0"0,1-1 0 0 0,0 1 0 0 0,0 0 0 0 0,0 0 0 0 0,-1 0 0 0 0,1 0 0 0 0,0 0 0 0 0,0 0 0 0 0,0 0 0 0 0,-1 0 1 0 0,1 0-1 0 0,0 0 0 0 0,0 0 0 0 0,0 0 0 0 0,-1 0 0 0 0,1 0 0 0 0,0 1 0 0 0,0-1 0 0 0,0 0 0 0 0,0 0 0 0 0,-1 0 0 0 0,1 0 0 0 0,0 0 0 0 0,0 0 0 0 0,0 0 1 0 0,0 0-1 0 0,0 1 0 0 0,-1-1 0 0 0,1 0 0 0 0,0 0 0 0 0,0 0 0 0 0,0 0 0 0 0,0 1 0 0 0,0-1 0 0 0,0 0 0 0 0,0 0 0 0 0,0 0 0 0 0,-1 0 0 0 0,1 1 0 0 0,0-1 1 0 0,0 0-1 0 0,0 0 0 0 0,0 0 0 0 0,0 1 0 0 0,0-1 0 0 0,0 0 0 0 0,0 0 0 0 0,0 0 0 0 0,0 1 0 0 0,0-1 0 0 0,0 0 0 0 0,1 0 0 0 0,-1 0 0 0 0,0 0 0 0 0,0 1 1 0 0,0-1-1 0 0,0 0 0 0 0,0 0 0 0 0,0 0 0 0 0,0 0 0 0 0,0 1 0 0 0,1-1 0 0 0,-1 0 0 0 0,0 0 0 0 0,0 0 0 0 0,0 0 0 0 0,0 0-45 0 0,11 10 1688 0 0,-6-7-1340 0 0,1-1 0 0 0,-1 0 1 0 0,1 0-1 0 0,0 0 1 0 0,0-1-1 0 0,0 0 1 0 0,0 0-1 0 0,1 0-348 0 0,51 0 971 0 0,-44-1-636 0 0,39-1 339 0 0,5-4-674 0 0,-39 2-199 0 0,0 0-4623 0 0,-7 1-740 0 0</inkml:trace>
  <inkml:trace contextRef="#ctx0" brushRef="#br1" timeOffset="-193919.959">8051 5679 11952 0 0,'0'0'266'0'0,"0"0"44"0"0,0 0 14 0 0,0-1-31 0 0,18-22 258 0 0,-18 22-387 0 0,17-8 520 0 0,-13 7-607 0 0,0 0-1 0 0,1 1 1 0 0,-1-1 0 0 0,0 1 0 0 0,1 0 0 0 0,-1 1 0 0 0,1-1 0 0 0,-1 1 0 0 0,1 0 0 0 0,-1 0 0 0 0,1 0 0 0 0,-1 0 0 0 0,1 1 0 0 0,-1 0 0 0 0,1 0 0 0 0,-1 0 0 0 0,0 0 0 0 0,1 1 0 0 0,-1 0 0 0 0,0 0 0 0 0,1 0-77 0 0,-3-1 34 0 0,0 0 0 0 0,0 1 0 0 0,-1-1 0 0 0,1 0 0 0 0,0 1 0 0 0,0-1 0 0 0,-1 1 0 0 0,1-1 0 0 0,-1 1 0 0 0,1 0 0 0 0,-1-1 0 0 0,1 1 0 0 0,-1 0 1 0 0,0 0-1 0 0,0 0 0 0 0,0 0 0 0 0,0 0 0 0 0,-1 1 0 0 0,1-1 0 0 0,-1 0 0 0 0,1 0 0 0 0,-1 0 0 0 0,1 1 0 0 0,-1-1 0 0 0,0 0 0 0 0,0 0 1 0 0,0 1-1 0 0,-1-1 0 0 0,1 0 0 0 0,0 0 0 0 0,-1 1 0 0 0,0 0-34 0 0,-1 2 20 0 0,0 0 0 0 0,0 0 0 0 0,0 0 0 0 0,-1-1 0 0 0,1 1 1 0 0,-1-1-1 0 0,0 1 0 0 0,-1-1 0 0 0,1 0 0 0 0,-1 0 0 0 0,0-1 0 0 0,0 1 0 0 0,-4 2-20 0 0,-29 23 75 0 0,35-28-32 0 0,2-1-43 0 0,0 0 0 0 0,0 0 0 0 0,-1-1 1 0 0,1 1-1 0 0,0 0 0 0 0,0 0 0 0 0,-1 0 1 0 0,1 0-1 0 0,0 0 0 0 0,0 0 0 0 0,-1 1 0 0 0,1-1 1 0 0,0 0-1 0 0,0 0 0 0 0,-1 0 0 0 0,1 0 1 0 0,0 0-1 0 0,0 0 0 0 0,0 0 0 0 0,-1 0 0 0 0,1 0 1 0 0,0 1-1 0 0,0-1 0 0 0,0 0 0 0 0,-1 0 0 0 0,1 0 1 0 0,0 1-1 0 0,0-1 0 0 0,0 0 0 0 0,0 0 1 0 0,0 0-1 0 0,-1 1 0 0 0,1-1 0 0 0,0 0 0 0 0,0 0 1 0 0,0 0-1 0 0,0 1 0 0 0,0-1 0 0 0,-4 7 68 0 0,3-7 6 0 0,1 0 17 0 0,0 0-3 0 0,0 0-7 0 0,0 0 9 0 0,47 11 748 0 0,61-11-407 0 0,-61 0-6215 0 0,-35 0-70 0 0</inkml:trace>
  <inkml:trace contextRef="#ctx0" brushRef="#br1" timeOffset="-193267.5">8539 5701 12152 0 0,'0'0'273'0'0,"-1"-12"771"0"0,0 10-1000 0 0,0 1-1 0 0,0 0 1 0 0,0 0 0 0 0,0 0-1 0 0,-1 0 1 0 0,1 0 0 0 0,0 0-1 0 0,-1 0 1 0 0,1 0 0 0 0,-1 0-1 0 0,1 0 1 0 0,-1 1 0 0 0,1-1-1 0 0,-1 1 1 0 0,0-1 0 0 0,1 1-1 0 0,-1 0 1 0 0,0-1 0 0 0,1 1-1 0 0,-1 0 1 0 0,0 0 0 0 0,1 0-1 0 0,-1 0 1 0 0,0 1 0 0 0,1-1-1 0 0,-1 0 1 0 0,0 1 0 0 0,1-1-1 0 0,-1 1 1 0 0,1 0 0 0 0,-2 0-44 0 0,-5 3 256 0 0,0 0 1 0 0,0 1 0 0 0,0 0-1 0 0,1 0 1 0 0,-3 3-257 0 0,1-2 115 0 0,6-3-56 0 0,-1 1 1 0 0,0-1 0 0 0,1 1-1 0 0,-1 0 1 0 0,1 0 0 0 0,0 0-1 0 0,0 0 1 0 0,1 0 0 0 0,-1 1-1 0 0,1-1 1 0 0,0 1 0 0 0,0-1-1 0 0,1 2-59 0 0,0-5 11 0 0,-1 4 116 0 0,0 1 0 0 0,0-1-1 0 0,0 0 1 0 0,0 6-127 0 0,2-10 26 0 0,0 1 1 0 0,0 0-1 0 0,-1 0 0 0 0,2 0 1 0 0,-1-1-1 0 0,0 1 0 0 0,0 0 1 0 0,0 0-1 0 0,1 0 0 0 0,-1-1 1 0 0,1 1-1 0 0,0 0 0 0 0,-1-1 1 0 0,1 1-1 0 0,0 0 0 0 0,0-1-26 0 0,5 11 79 0 0,-6-11-69 0 0,1 0 0 0 0,-1 0-1 0 0,0 0 1 0 0,1 0 0 0 0,-1-1-1 0 0,1 1 1 0 0,0 0 0 0 0,-1 0-1 0 0,1 0 1 0 0,0-1 0 0 0,-1 1-1 0 0,1 0 1 0 0,0 0 0 0 0,0-1-1 0 0,0 1-9 0 0,0 0 5 0 0,-1-1-1 0 0,0 1 0 0 0,1-1 0 0 0,-1 0 0 0 0,1 1 0 0 0,-1-1 0 0 0,1 0 0 0 0,0 1 0 0 0,-1-1 0 0 0,1 0 0 0 0,-1 1 0 0 0,1-1 0 0 0,0 0 0 0 0,-1 0 0 0 0,1 0 0 0 0,-1 0 1 0 0,1 0-1 0 0,0 0 0 0 0,-1 1 0 0 0,1-2 0 0 0,0 1 0 0 0,-1 0 0 0 0,1 0 0 0 0,-1 0 0 0 0,1 0 0 0 0,0 0 0 0 0,-1 0-4 0 0,2-1 14 0 0,4 1 8 0 0,1 0 0 0 0,-1-1-1 0 0,0 0 1 0 0,0 0 0 0 0,-1 0-1 0 0,1-1 1 0 0,0 0-1 0 0,0 0 1 0 0,-1-1 0 0 0,1 1-1 0 0,-1-1 1 0 0,0 0-1 0 0,1 0 1 0 0,-2-1 0 0 0,1 0-1 0 0,0 0 1 0 0,-1 0-1 0 0,0 0 1 0 0,1-1 0 0 0,-2 0-1 0 0,1 1 1 0 0,-1-1-1 0 0,1-1 1 0 0,1-4-22 0 0,2-9-75 0 0,0 0-1 0 0,-2-1 1 0 0,0 0 0 0 0,-1 1-1 0 0,-1-2 1 0 0,-1 1 0 0 0,-1 0-1 0 0,-1-15 76 0 0,4-36-60 0 0,-11 54 1296 0 0,4 29-1131 0 0,0 1 0 0 0,0 0-1 0 0,1 0 1 0 0,1 2-105 0 0,-2 5 133 0 0,1 1 178 0 0,2 0-1 0 0,1 19-310 0 0,-1-3 347 0 0,1-20-8 0 0,1 0 0 0 0,0 0-1 0 0,3 8-338 0 0,-4-19 13 0 0,1 0 0 0 0,-1-1-1 0 0,1 1 1 0 0,0 0-1 0 0,1-1 1 0 0,0 2-13 0 0,2 0-37 0 0,0 0-1 0 0,0 0 1 0 0,1 0 0 0 0,0-1 0 0 0,1 1 37 0 0,-5-5-61 0 0,0-1 0 0 0,-1 0 0 0 0,1 0 0 0 0,0 0 0 0 0,0 0 1 0 0,0 0-1 0 0,0 0 0 0 0,1 0 61 0 0,8 3-3339 0 0,-6-2-3228 0 0</inkml:trace>
  <inkml:trace contextRef="#ctx0" brushRef="#br1" timeOffset="-192954.228">8120 6048 9072 0 0,'0'0'266'0'0,"0"0"1"0"0,0 0-134 0 0,0 0 70 0 0,4-3 1097 0 0,46-5 2027 0 0,29 4-978 0 0,50-4-915 0 0,-74 5-1263 0 0,100-5-730 0 0,-136 11-1648 0 0,-13-2-3541 0 0</inkml:trace>
  <inkml:trace contextRef="#ctx0" brushRef="#br1" timeOffset="-192480.001">8412 6225 9872 0 0,'0'0'222'0'0,"0"0"30"0"0,0 0 20 0 0,0 0 56 0 0,0 0 184 0 0,0 0 86 0 0,0 0 11 0 0,0 0-14 0 0,-12 2 857 0 0,1 0-1091 0 0,-1 0 1 0 0,1 1 0 0 0,0 1-1 0 0,1 0 1 0 0,-1 0 0 0 0,1 1 0 0 0,-9 5-362 0 0,14-7 91 0 0,0 0 0 0 0,0 1 1 0 0,0-1-1 0 0,0 1 1 0 0,1 0-1 0 0,-1 0 1 0 0,1 1-1 0 0,0-1 1 0 0,0 1-1 0 0,1 0 1 0 0,-1 0-1 0 0,1 0 1 0 0,0 1-1 0 0,1-1 0 0 0,-2 5-91 0 0,0 1 153 0 0,3-9-128 0 0,1-1 1 0 0,-1 1-1 0 0,1 0 0 0 0,-1-1 0 0 0,1 1 0 0 0,-1 0 0 0 0,1 0 0 0 0,0 0 0 0 0,0-1 0 0 0,0 1 0 0 0,0 0 1 0 0,0 0-1 0 0,0 0 0 0 0,0-1 0 0 0,1 1 0 0 0,-1 0 0 0 0,1 0 0 0 0,-1-1 0 0 0,1 1 0 0 0,0 0 0 0 0,0 0-25 0 0,0 1 65 0 0,1 0-1 0 0,0-1 1 0 0,0 1-1 0 0,0 0 1 0 0,0-1-1 0 0,1 1 1 0 0,-1-1-1 0 0,1 0 1 0 0,0 0-1 0 0,-1 0 0 0 0,1 0 1 0 0,0 0-1 0 0,0-1 1 0 0,0 1-1 0 0,0-1 1 0 0,0 0-1 0 0,0 0 1 0 0,1 0-1 0 0,-1 0 1 0 0,0 0-1 0 0,2-1-64 0 0,10 2 187 0 0,0-1-1 0 0,0-1 1 0 0,0 0 0 0 0,6-2-187 0 0,13 1 355 0 0,-11 0-269 0 0,0 0-1 0 0,0-2 1 0 0,-1 0-1 0 0,16-6-85 0 0,14-8-6411 0 0,-37 11-327 0 0</inkml:trace>
  <inkml:trace contextRef="#ctx0" brushRef="#br1" timeOffset="-188760.436">8777 5869 6056 0 0,'0'0'176'0'0,"-6"-4"704"0"0,6 4-665 0 0,-1-1 1 0 0,1 0-1 0 0,-1 0 0 0 0,1 0 1 0 0,0 1-1 0 0,-1-1 0 0 0,1 0 1 0 0,0 0-1 0 0,0 0 0 0 0,0 0 1 0 0,-1 0-1 0 0,1 1 0 0 0,0-1 1 0 0,0 0-1 0 0,0 0 1 0 0,1 0-1 0 0,-1 0 0 0 0,0 0 1 0 0,0 0-1 0 0,0 1 0 0 0,1-1 1 0 0,-1-1-216 0 0,1 1 70 0 0,0 0 0 0 0,0 0 0 0 0,0-1 0 0 0,0 1 0 0 0,0 0 1 0 0,0 0-1 0 0,0 0 0 0 0,0 0 0 0 0,0 0 0 0 0,0 0 0 0 0,1 1 0 0 0,-1-1 0 0 0,0 0 1 0 0,2 0-71 0 0,13-5 117 0 0,0 0 1 0 0,1 1-1 0 0,-1 1 1 0 0,1 0-1 0 0,0 2 0 0 0,0 0 1 0 0,0 0-1 0 0,1 2 1 0 0,0 0-118 0 0,-17 0 25 0 0,-1 0-1 0 0,1 0 1 0 0,0 0 0 0 0,0 0 0 0 0,0 0 0 0 0,0 0-1 0 0,0 0 1 0 0,-1 0 0 0 0,1 1 0 0 0,0-1-1 0 0,0 0 1 0 0,0 1 0 0 0,-1-1 0 0 0,1 0 0 0 0,0 1-1 0 0,-1-1 1 0 0,1 1 0 0 0,0-1 0 0 0,-1 1 0 0 0,1 0-1 0 0,0-1 1 0 0,-1 1 0 0 0,1 0 0 0 0,-1-1-1 0 0,1 1 1 0 0,-1 0 0 0 0,0-1 0 0 0,1 1 0 0 0,-1 1-25 0 0,0 1 73 0 0,0 1 1 0 0,-1-1 0 0 0,0 1 0 0 0,1-1 0 0 0,-1 1 0 0 0,-1-1-1 0 0,1 1 1 0 0,0-1 0 0 0,-1 0 0 0 0,0 0 0 0 0,0 1 0 0 0,0-1 0 0 0,0-1-1 0 0,0 1 1 0 0,-1 0 0 0 0,1 0-74 0 0,-9 8 188 0 0,0-1 1 0 0,-1 0-1 0 0,-5 2-188 0 0,-12 12 508 0 0,16-14-334 0 0,11-9-118 0 0,0 0 0 0 0,0 1 1 0 0,0-1-1 0 0,0 1 1 0 0,0 0-1 0 0,0-1 0 0 0,0 1 1 0 0,1 0-1 0 0,-1 0 0 0 0,0 1-56 0 0,2-2 147 0 0,-2 8 131 0 0,2-8-247 0 0,0-1 1 0 0,-1 1 0 0 0,1-1-1 0 0,0 0 1 0 0,0 1 0 0 0,0-1-1 0 0,0 1 1 0 0,-1-1 0 0 0,1 0-1 0 0,0 1 1 0 0,0-1 0 0 0,0 1-1 0 0,0-1 1 0 0,0 1 0 0 0,0-1-1 0 0,0 1 1 0 0,0-1 0 0 0,0 1-1 0 0,0-1 1 0 0,0 0 0 0 0,1 1-1 0 0,-1-1 1 0 0,0 1 0 0 0,0-1-1 0 0,0 1-31 0 0,3 1 43 0 0,-1-1 0 0 0,0 1 0 0 0,0-1 0 0 0,1 1 0 0 0,-1-1 0 0 0,1 0 0 0 0,-1 0 0 0 0,1 0 0 0 0,0 0 0 0 0,-1-1 0 0 0,1 1 0 0 0,0-1-1 0 0,0 1 1 0 0,-1-1 0 0 0,2 0-43 0 0,8 0 269 0 0,1 0 1 0 0,10-2-270 0 0,-20 1 25 0 0,3 0-306 0 0,0 0-1 0 0,1-1 0 0 0,-1 0 0 0 0,-1 0 0 0 0,1 0 0 0 0,0-1 1 0 0,0 0-1 0 0,-1 0 0 0 0,0-1 0 0 0,0 1 0 0 0,0-1 0 0 0,0 0 1 0 0,1-1 281 0 0,-3-3-832 0 0</inkml:trace>
  <inkml:trace contextRef="#ctx0" brushRef="#br1" timeOffset="-188485.65">9128 5799 11600 0 0,'0'0'264'0'0,"0"0"34"0"0,0 0 21 0 0,0 0-36 0 0,0 0-174 0 0,0 0-38 0 0,-4 14 913 0 0,-15 47 2287 0 0,13-40-2584 0 0,5-17-707 0 0,0 0 0 0 0,0 0 0 0 0,-1 0 0 0 0,1 0 0 0 0,-3 3 20 0 0,-8 24 53 0 0,11-27-70 0 0,1-3-79 0 0,0-1-57 0 0,0 0-769 0 0,0 0-3143 0 0,0 0-1345 0 0</inkml:trace>
  <inkml:trace contextRef="#ctx0" brushRef="#br1" timeOffset="-188161.425">9240 5774 12384 0 0,'0'0'281'0'0,"0"0"40"0"0,-6 14 418 0 0,2-7-613 0 0,0-1 0 0 0,0 1-1 0 0,1 0 1 0 0,0 0 0 0 0,0 0 0 0 0,0 0 0 0 0,1 0 0 0 0,1 1 0 0 0,-1-1 0 0 0,0 5-126 0 0,-1 4 478 0 0,3-14-422 0 0,0 1 0 0 0,-1-1 0 0 0,1 0 0 0 0,0 0 0 0 0,1 1 0 0 0,-1-1 0 0 0,0 0 0 0 0,1 0 0 0 0,-1 1 0 0 0,1-1 0 0 0,-1 0-1 0 0,2 1-55 0 0,15 30 288 0 0,-6-27-368 0 0,-8-5-4732 0 0,-3-1 4812 0 0,0 0-4953 0 0</inkml:trace>
  <inkml:trace contextRef="#ctx0" brushRef="#br1" timeOffset="-187839.198">9076 5757 11256 0 0,'0'0'256'0'0,"0"0"34"0"0,0 0-248 0 0,0 0-1 0 0,0 0 1 0 0,0-1-1 0 0,0 1 1 0 0,0 0-1 0 0,0 0 1 0 0,0 0-1 0 0,0-1 0 0 0,0 1 1 0 0,0 0-1 0 0,0 0 1 0 0,0 0-1 0 0,0-1 1 0 0,0 1-1 0 0,0 0 1 0 0,0 0-1 0 0,0 0 1 0 0,0 0-1 0 0,0-1 0 0 0,0 1 1 0 0,0 0-1 0 0,0 0 1 0 0,0 0-1 0 0,0-1 1 0 0,0 1-1 0 0,0 0 1 0 0,0 0-1 0 0,0 0 1 0 0,1 0-1 0 0,-1-1 0 0 0,0 1 1 0 0,0 0-42 0 0,3-2 144 0 0,0 0 1 0 0,0 1 0 0 0,0-1-1 0 0,1 1 1 0 0,-1 0-1 0 0,0 0 1 0 0,1 0-1 0 0,-1 0 1 0 0,1 0-1 0 0,3 1-144 0 0,37-3 324 0 0,-37 3-562 0 0,33-1 657 0 0,-13-1-4670 0 0,-12-1-393 0 0</inkml:trace>
  <inkml:trace contextRef="#ctx0" brushRef="#br1" timeOffset="-187431.757">9571 5620 10768 0 0,'0'0'241'0'0,"0"0"38"0"0,0 0 13 0 0,0 0-26 0 0,-1 1-171 0 0,-7 24 652 0 0,6-16-130 0 0,-1 0 0 0 0,0-1 1 0 0,-1 1-1 0 0,-1 3-617 0 0,-60 106 2225 0 0,37-61-1381 0 0,22-39-576 0 0,6-15-235 0 0,-1-1 0 0 0,1 0 0 0 0,-1 0 0 0 0,0 0 0 0 0,1 0 0 0 0,-1 0 0 0 0,0 0 0 0 0,0 0 0 0 0,-1 0-1 0 0,0 1-32 0 0,2-2 64 0 0,0-1 0 0 0,0 0 0 0 0,0 0 0 0 0,0 0 0 0 0,0 0 6 0 0,1-4-76 0 0,0 0 0 0 0,0 0 0 0 0,1 0 0 0 0,0 1 0 0 0,0-1 0 0 0,0 1 0 0 0,2-3 6 0 0,0-1-148 0 0,8-16-501 0 0,-2-1 0 0 0,0 0-1 0 0,-1 0 1 0 0,-1-1 0 0 0,2-18 649 0 0,-7 24-164 0 0,-2 13 151 0 0,0-1 0 0 0,1 1 0 0 0,-1-1 0 0 0,1 1 0 0 0,1-1 1 0 0,0-1 12 0 0,-3 8 42 0 0,0 0 0 0 0,0 0 0 0 0,0-1 0 0 0,0 1 0 0 0,0 0 0 0 0,0-1 0 0 0,0 1 0 0 0,0 0 0 0 0,0 0 0 0 0,1-1 0 0 0,-1 1 0 0 0,0 0 0 0 0,0 0 0 0 0,0-1 0 0 0,0 1 0 0 0,1 0 0 0 0,-1 0 0 0 0,0-1 0 0 0,0 1 0 0 0,0 0 0 0 0,1 0 0 0 0,-1 0 0 0 0,0-1 0 0 0,0 1 0 0 0,1 0 0 0 0,-1 0 0 0 0,0 0 0 0 0,0 0 0 0 0,1 0 0 0 0,-1 0 0 0 0,0 0 0 0 0,1 0 0 0 0,-1 0 0 0 0,0-1 0 0 0,1 1 1 0 0,-1 0-1 0 0,0 0 0 0 0,0 1 0 0 0,1-1 0 0 0,-1 0-42 0 0,7 14 550 0 0,24 92-374 0 0,-25-90-262 0 0,-4-10 101 0 0,0 0-1 0 0,0-1 0 0 0,0 1 1 0 0,1-1-1 0 0,0 1 0 0 0,4 4-14 0 0,-1 8 28 0 0,-3-7 168 0 0,-1-5-118 0 0,-2-6-74 0 0,0 1 0 0 0,0-1 1 0 0,0 1-1 0 0,0-1 0 0 0,0 1 0 0 0,0-1 1 0 0,0 0-1 0 0,0 1 0 0 0,0-1 1 0 0,0 1-1 0 0,0-1 0 0 0,0 1 0 0 0,0-1 1 0 0,-1 0-1 0 0,1 1 0 0 0,0-1 0 0 0,0 1 1 0 0,0-1-1 0 0,0 0 0 0 0,-1 1 1 0 0,1-1-1 0 0,0 0 0 0 0,-1 1 0 0 0,1-1 1 0 0,0 0-1 0 0,-1 1 0 0 0,1-1 1 0 0,0 0-5 0 0,-1 1 24 0 0,-1 1 41 0 0,1 0 0 0 0,-1 0 0 0 0,1-1 0 0 0,-1 1 0 0 0,0 0 0 0 0,1-1-1 0 0,-1 1 1 0 0,0-1 0 0 0,0 1 0 0 0,0-1 0 0 0,-1 0 0 0 0,1 0 0 0 0,0 0 0 0 0,0 0-65 0 0,-36 10 742 0 0,28-8-783 0 0,-19 6 30 0 0,18-6-63 0 0,1 1 0 0 0,-1-2 1 0 0,1 1-1 0 0,-1-1 0 0 0,-7 0 74 0 0,17-2-465 0 0,1 0-796 0 0,0 0-3176 0 0,0 0-1363 0 0</inkml:trace>
  <inkml:trace contextRef="#ctx0" brushRef="#br1" timeOffset="-186849.638">9713 5648 6624 0 0,'0'0'192'0'0,"1"-1"-7"0"0,7-2-141 0 0,-3-1 255 0 0,-5 4-271 0 0,1 0 320 0 0,0-1 4 0 0,3 0-678 0 0,-3 1 619 0 0,0-1 0 0 0,1 1 0 0 0,-1 0 0 0 0,0 0 0 0 0,0-1 0 0 0,0 1 0 0 0,0 0 0 0 0,0 0 0 0 0,0 0 0 0 0,0 0 0 0 0,1 0 0 0 0,-1 0 0 0 0,0 1 0 0 0,0-1-293 0 0,3 2 125 0 0,-1 0 0 0 0,0 0 0 0 0,0 0 0 0 0,0 0 0 0 0,0 0 0 0 0,0 1 0 0 0,-1 0-1 0 0,1-1 1 0 0,-1 1 0 0 0,0 0 0 0 0,1 0 0 0 0,-1 0 0 0 0,-1 1 0 0 0,1-1 0 0 0,0 0 0 0 0,-1 1 0 0 0,1-1 0 0 0,-1 1 0 0 0,0 2-125 0 0,2 6 162 0 0,0-1 0 0 0,-1 1 0 0 0,-1 0 0 0 0,0 0 0 0 0,0 7-162 0 0,-5 90 1096 0 0,4-108-1030 0 0,0 1 0 0 0,0-1 1 0 0,0 1-1 0 0,0-1 1 0 0,1 0-1 0 0,-1 1 1 0 0,0-1-1 0 0,1 0 0 0 0,-1 1 1 0 0,1-1-1 0 0,-1 0 1 0 0,1 1-1 0 0,0-1 1 0 0,-1 0-1 0 0,1 0 1 0 0,0 0-1 0 0,0 0 0 0 0,1 1-66 0 0,0-1 52 0 0,0-1 1 0 0,0 0-1 0 0,0 0 0 0 0,1 0 0 0 0,-1 0 0 0 0,0-1 0 0 0,0 1 0 0 0,0 0 0 0 0,0-1 0 0 0,0 1 0 0 0,1-1 0 0 0,-1 0 0 0 0,0 0 0 0 0,0 0 0 0 0,-1 0 0 0 0,1 0 0 0 0,1-1-52 0 0,31-23 171 0 0,0-9-57 0 0,-14 12-104 0 0,-7 9 17 0 0,0-2-1 0 0,-2 0 1 0 0,0 0-1 0 0,0-1 1 0 0,-2 0-1 0 0,0-1 1 0 0,-1 0-1 0 0,1-4-26 0 0,-8 17 47 0 0,0-1-1 0 0,0 0 1 0 0,0 1-1 0 0,-1-1 1 0 0,1 0-1 0 0,-1 1 1 0 0,-1-4-47 0 0,1 0 150 0 0,-1 6-63 0 0,0 0-93 0 0,0 1 0 0 0,0 0 0 0 0,0 0-1 0 0,0 0 1 0 0,-1-1 0 0 0,1 1 0 0 0,-1 0 0 0 0,1 1-1 0 0,-1-1 1 0 0,1 0 0 0 0,-1 0 0 0 0,1 1 0 0 0,-1-1-1 0 0,0 1 1 0 0,1-1 0 0 0,-1 1 0 0 0,0 0 0 0 0,1-1 0 0 0,-1 1-1 0 0,0 0 1 0 0,1 0 0 0 0,-1 0 0 0 0,0 0 0 0 0,0 1-1 0 0,1-1 1 0 0,-1 0 0 0 0,0 1 0 0 0,0 0 6 0 0,-6 0-226 0 0,2 0 10 0 0</inkml:trace>
  <inkml:trace contextRef="#ctx0" brushRef="#br1" timeOffset="-186392.996">10028 6018 11104 0 0,'0'0'324'0'0,"0"0"-3"0"0,-14-4-165 0 0,9 4 208 0 0,-1 0 1 0 0,1 1-1 0 0,0-1 1 0 0,-1 1-1 0 0,1 0 1 0 0,0 1-1 0 0,0-1 0 0 0,0 1 1 0 0,0 0-1 0 0,0 0 1 0 0,0 1-1 0 0,-2 1-364 0 0,-31 17 2001 0 0,33-17-1810 0 0,1 1-1 0 0,-1-1 1 0 0,1 1-1 0 0,-1 1 0 0 0,2-1 1 0 0,-1 0-1 0 0,0 1 1 0 0,1 1-191 0 0,0-2 140 0 0,2-4 4 0 0,1-1 0 0 0,0 0 3 0 0,0 0 10 0 0,1 2-89 0 0,0-1-1 0 0,-1 1 1 0 0,1-1 0 0 0,0 1-1 0 0,0-1 1 0 0,1 0-1 0 0,-1 1 1 0 0,0-1-1 0 0,1 1-67 0 0,2 1 48 0 0,-1-1 0 0 0,0 1 0 0 0,1-1 1 0 0,-1 0-1 0 0,1 0 0 0 0,0 0 0 0 0,-1-1 0 0 0,1 1 0 0 0,0-1 0 0 0,0 0 0 0 0,0 0 0 0 0,0 0 0 0 0,0 0 0 0 0,4-1-48 0 0,10 1 50 0 0,-1-1 0 0 0,0-1 0 0 0,1-1-50 0 0,2 1-55 0 0,-4-2-122 0 0,2-2-14 0 0</inkml:trace>
  <inkml:trace contextRef="#ctx0" brushRef="#br1" timeOffset="-182554.065">5920 4204 6936 0 0,'0'0'157'0'0,"0"0"23"0"0,7-2 171 0 0,-1-1-319 0 0,-1 1 64 0 0,-4 1 55 0 0,0 0 1 0 0,0 1-1 0 0,0-1 0 0 0,0 0 1 0 0,0 0-1 0 0,0 0 1 0 0,0 0-1 0 0,0 0 1 0 0,0 0-1 0 0,0-1-151 0 0,9-7 944 0 0,16-7 1570 0 0,-25 15-2152 0 0,0 1-263 0 0,0-1 0 0 0,0 1 0 0 0,0-1 0 0 0,0 1 0 0 0,-1-1 0 0 0,1 1-1 0 0,0 0 1 0 0,0 0 0 0 0,0-1 0 0 0,0 1 0 0 0,0 0 0 0 0,0 0 0 0 0,1 0-99 0 0,7-2 516 0 0,-9 0-464 0 0,12 4-24 0 0,-3-3-28 0 0,-3 3-5 0 0,-6-1 27 0 0,0 0 59 0 0,0-1-5 0 0,-7 6 526 0 0,-1-3-436 0 0,1-1 0 0 0,-1-1 0 0 0,0 1 0 0 0,-1-1-166 0 0,1 0 56 0 0,-1 0 0 0 0,1 1-1 0 0,-7 2-55 0 0,-1 1 49 0 0,11-4-19 0 0,0 1 0 0 0,-1 0 0 0 0,1 0 0 0 0,0 1 0 0 0,-1 0-30 0 0,-10 4 83 0 0,14-6-76 0 0,0-1 1 0 0,-1 1-1 0 0,1 0 1 0 0,0 0-1 0 0,0 0 0 0 0,1 0 1 0 0,-1 0-1 0 0,0 0 0 0 0,0 1 1 0 0,1-1-1 0 0,-3 2-7 0 0,-11 11 50 0 0,13-13-44 0 0,-1 1-1 0 0,0 0 1 0 0,1 1 0 0 0,0-1-1 0 0,-1 0 1 0 0,1 1-1 0 0,0-1 1 0 0,0 1 0 0 0,0 0-1 0 0,1-1 1 0 0,-1 1-1 0 0,0 2-5 0 0,1-3 8 0 0,1-1-1 0 0,0 0-1 0 0,-1 1 0 0 0,1-1 0 0 0,-1 0 1 0 0,1 0-1 0 0,-1 0 0 0 0,1 0 0 0 0,-1 0 1 0 0,0 0-1 0 0,1 0 0 0 0,-1 0 1 0 0,0 0-1 0 0,0 0-6 0 0,1 0 24 0 0,0 1 0 0 0,0-1 0 0 0,1 0-1 0 0,-1 1 1 0 0,0-1 0 0 0,1 0 0 0 0,-1 0 0 0 0,1 1 0 0 0,-1-1 0 0 0,1 0 0 0 0,0 0 0 0 0,0 0 0 0 0,-1 0-1 0 0,2 1-23 0 0,1 1 91 0 0,0-1-1 0 0,0 0 1 0 0,0 1-1 0 0,0-1 1 0 0,0 0-1 0 0,0-1 1 0 0,0 1-1 0 0,1-1 1 0 0,-1 1-1 0 0,1-1 1 0 0,-1 0-1 0 0,1-1 1 0 0,0 1-1 0 0,3 0-90 0 0,9 0 336 0 0,0 0 0 0 0,14-1-336 0 0,-13 0 148 0 0,61-3 882 0 0,-40 1-1743 0 0,1 1-4410 0 0,-27 1-1213 0 0</inkml:trace>
  <inkml:trace contextRef="#ctx0" brushRef="#br1" timeOffset="-181526.969">5190 6736 5496 0 0,'0'0'124'0'0,"0"0"17"0"0,0 0 11 0 0,0 0 55 0 0,0 0 203 0 0,0 0 94 0 0,0 0 22 0 0,9-11 6887 0 0,-14 12-7292 0 0,0 1 1 0 0,0 0-1 0 0,1 0 0 0 0,-1 0 1 0 0,1 1-1 0 0,-1-1 1 0 0,1 1-1 0 0,-3 3-121 0 0,4-4-48 0 0,-24 20 362 0 0,21-18-125 0 0,0 0 0 0 0,1 0 0 0 0,-1 0 1 0 0,1 1-1 0 0,0 0 0 0 0,-1 2-189 0 0,4-5 65 0 0,1 0 0 0 0,-1-1 0 0 0,1 1 0 0 0,0 0 0 0 0,0 0 0 0 0,0 0 0 0 0,0 0 0 0 0,0 0 0 0 0,0 0 0 0 0,0 1 0 0 0,1-1 0 0 0,-1 0 0 0 0,1 0 0 0 0,-1 1 0 0 0,1-1 0 0 0,0 1-65 0 0,1 0 88 0 0,0-1-1 0 0,0 1 1 0 0,1-1 0 0 0,-1 1 0 0 0,1-1 0 0 0,-1 0-1 0 0,2 1-87 0 0,-1-1 26 0 0,0-1-1 0 0,0 0 0 0 0,0 1 0 0 0,0-1 1 0 0,1 0-1 0 0,-1 0 0 0 0,0-1 0 0 0,1 1 1 0 0,-1 0-1 0 0,0-1 0 0 0,1 1 0 0 0,-1-1 1 0 0,1 0-1 0 0,0 0-25 0 0,5 0 9 0 0,-1 0 0 0 0,0 0 0 0 0,0-1 0 0 0,3-1-9 0 0,32-6 128 0 0,0-1 1 0 0,13-7-129 0 0,-19 4-1485 0 0,2-1-5052 0 0</inkml:trace>
  <inkml:trace contextRef="#ctx0" brushRef="#br1" timeOffset="-175577.516">5435 5360 3280 0 0,'0'0'93'0'0,"-9"-3"2451"0"0,3 3-2180 0 0,2 0-59 0 0,-1 0-1 0 0,0 0 1 0 0,1 0 0 0 0,-1-1 0 0 0,0 0 0 0 0,1 0 0 0 0,-1 0 0 0 0,0 0-305 0 0,1 0 358 0 0,0 0 0 0 0,-1 1 0 0 0,1-1 1 0 0,0 1-1 0 0,-1 0 0 0 0,1 0 0 0 0,-4 1-358 0 0,-11 0 1741 0 0,17 0-1612 0 0,-1-1 0 0 0,1 1 0 0 0,-1 0 1 0 0,1 0-1 0 0,-1-1 0 0 0,1 2 0 0 0,-1-1 0 0 0,1 0 1 0 0,0 0-1 0 0,0 1 0 0 0,0 0 0 0 0,0-1 1 0 0,0 1-1 0 0,-1 1-129 0 0,2-2 159 0 0,-10 8 449 0 0,0 15 471 0 0,11-23-959 0 0,0-1 22 0 0,0 1-53 0 0,0 0-1 0 0,0 0 1 0 0,0 0 0 0 0,0 1 0 0 0,1-1 0 0 0,-1 0 0 0 0,0 0-1 0 0,1 0 1 0 0,-1 0 0 0 0,1 0 0 0 0,-1 0 0 0 0,1 0-1 0 0,0 1-88 0 0,0-1 156 0 0,5 4 184 0 0,-1-2-281 0 0,1 1 42 0 0,1 1 0 0 0,-1-1-1 0 0,1-1 1 0 0,0 1 0 0 0,1-1-1 0 0,-1-1 1 0 0,1 1-1 0 0,4 0-100 0 0,-3-1-51 0 0,1 0-201 0 0,0 0 0 0 0,0-1-1 0 0,4 0 253 0 0,2-1-4523 0 0,0 3-1529 0 0</inkml:trace>
  <inkml:trace contextRef="#ctx0" brushRef="#br1" timeOffset="-174268.625">7692 5139 5328 0 0,'0'0'116'0'0,"0"0"17"0"0,0 0 12 0 0,0 0 23 0 0,0 0 47 0 0,0 0 17 0 0,0 0 7 0 0,0 0 15 0 0,0 0 64 0 0,0 0 30 0 0,0 0 4 0 0,0 0 0 0 0,0 0 1 0 0,0 0 6 0 0,0 0 1 0 0,0 0-19 0 0,0 0-78 0 0,0 0-37 0 0,0 0-8 0 0,0 0-12 0 0,0 0-36 0 0,0 0-12 0 0,0 0-4 0 0,0 0-6 0 0,0 0-18 0 0,-23 0 1113 0 0,17 1-897 0 0,-1-1 1 0 0,1 1-1 0 0,0 1 1 0 0,-1-1-1 0 0,1 1 1 0 0,-5 2-347 0 0,6-2 195 0 0,1 0 1 0 0,-1 0 0 0 0,0 1-1 0 0,1 0 1 0 0,0 0 0 0 0,-1 0 0 0 0,1 0-1 0 0,1 1 1 0 0,-1 0 0 0 0,0 0-196 0 0,4-3 130 0 0,-4 3 235 0 0,4-3-280 0 0,-1-1 0 0 0,1 1 0 0 0,-1-1 0 0 0,1 1 0 0 0,-1 0 0 0 0,1-1 0 0 0,0 1-1 0 0,-1-1 1 0 0,1 1 0 0 0,0 0 0 0 0,-1-1 0 0 0,1 1 0 0 0,0 0 0 0 0,0 0 0 0 0,-1 0-85 0 0,1 1 103 0 0,0-1-1 0 0,0 1 1 0 0,0 0-1 0 0,1-1 1 0 0,-1 1 0 0 0,0-1-1 0 0,1 1 1 0 0,-1 0-1 0 0,1-1 1 0 0,-1 1-1 0 0,1-1 1 0 0,0 1-1 0 0,0-1 1 0 0,-1 0 0 0 0,1 1-1 0 0,0-1 1 0 0,0 0-1 0 0,1 1 1 0 0,0 0-103 0 0,0-1 11 0 0,-1 0 1 0 0,1 0 0 0 0,0 0-1 0 0,1 0 1 0 0,-1 0-1 0 0,0 0 1 0 0,0 0-1 0 0,0-1 1 0 0,0 1-1 0 0,1-1 1 0 0,-1 0 0 0 0,0 1-1 0 0,1-1 1 0 0,1 0-12 0 0,54-4 347 0 0,-27 1-6249 0 0,-13 1-484 0 0</inkml:trace>
  <inkml:trace contextRef="#ctx0" brushRef="#br1" timeOffset="-171962.701">7276 6736 4400 0 0,'2'0'121'0'0,"0"-1"-1"0"0,-1 0 1 0 0,1 0 0 0 0,0 0-1 0 0,-1 0 1 0 0,1 0 0 0 0,0-1 0 0 0,-1 1-1 0 0,0 0 1 0 0,1-1 0 0 0,0-1-121 0 0,-1 1 27 0 0,0 1 140 0 0,-1 0 0 0 0,1 0 1 0 0,-1 1-1 0 0,0-1 0 0 0,1 0 0 0 0,-1 0 1 0 0,0 0-1 0 0,0 0 0 0 0,0 0 0 0 0,1 0 0 0 0,-1 0 1 0 0,0 0-1 0 0,0 0 0 0 0,0 0 0 0 0,-1 0 0 0 0,1 0 1 0 0,0 0-1 0 0,0 0 0 0 0,0 0 0 0 0,-1 0 0 0 0,1 0-167 0 0,-1 0 132 0 0,1 1-10 0 0,0 0-2 0 0,-10-3 1464 0 0,9 2-1502 0 0,0 1 0 0 0,0-1 0 0 0,0 1 0 0 0,-1-1 0 0 0,1 1 0 0 0,0 0 0 0 0,-1 0 0 0 0,1-1 0 0 0,0 1 0 0 0,0 0 0 0 0,-1 0 0 0 0,1 0 0 0 0,0 0 0 0 0,-1 0 0 0 0,1 1 0 0 0,0-1 0 0 0,-1 0 0 0 0,1 1 0 0 0,-1-1-82 0 0,-24 10 1048 0 0,-20 12 946 0 0,44-20-1865 0 0,0-1 0 0 0,0 1 0 0 0,0-1 0 0 0,0 1 0 0 0,1-1 0 0 0,-1 1 0 0 0,-1 2-129 0 0,-1 0 128 0 0,3-3 16 0 0,-2 7 608 0 0,3-7-696 0 0,-1 0 0 0 0,1 0-1 0 0,-1 1 1 0 0,1-1-1 0 0,0 0 1 0 0,-1 0-1 0 0,1 1 1 0 0,0-1 0 0 0,0 0-1 0 0,0 1 1 0 0,0-1-1 0 0,0 0 1 0 0,1 0 0 0 0,-1 1-1 0 0,0-1 1 0 0,0 0-1 0 0,1 1 1 0 0,-1-1-1 0 0,1 0 1 0 0,-1 0 0 0 0,1 0-1 0 0,0 0-55 0 0,0 2 81 0 0,0-2 2 0 0,0 0-1 0 0,1 0 0 0 0,-1 0 0 0 0,1 0 0 0 0,-1-1 1 0 0,1 1-1 0 0,-1 0 0 0 0,1-1 0 0 0,-1 1 0 0 0,1-1 0 0 0,1 0-82 0 0,0 1 144 0 0,3 1 9 0 0,0 0-1 0 0,1-1 0 0 0,-1 0 1 0 0,1 0-1 0 0,0-1 1 0 0,1 0-153 0 0,30 5 401 0 0,-2-2-379 0 0,-29-2-22 0 0,-1-1 0 0 0,1 1-1 0 0,0 0 1 0 0,0 0 0 0 0,-1 1-1 0 0,1 0 1 0 0,-6-2-145 0 0,33 12 4 0 0,-19-8-5654 0 0,-3-1-803 0 0</inkml:trace>
  <inkml:trace contextRef="#ctx0" brushRef="#br0" timeOffset="-151266.113">2055 4350 3888 0 0,'0'0'83'0'0,"0"0"11"0"0,0 0 12 0 0,1 1-9 0 0,14 11-24 0 0,-14-11 199 0 0,-1-1 78 0 0,0 0 15 0 0,0 0-23 0 0,18 6 260 0 0,-11-4-248 0 0,0-1 0 0 0,0 0 0 0 0,0 0 0 0 0,1 0 0 0 0,-1-1 0 0 0,0 0 0 0 0,4 0-354 0 0,3-1 266 0 0,-13 1-138 0 0,-1 0 5 0 0,0 0 22 0 0,0 0 5 0 0,0 0 0 0 0,0 0 12 0 0,0 0 52 0 0,0 0 28 0 0,-5 1 264 0 0,-10 2-26 0 0,-61 10 1512 0 0,-30 0-2002 0 0,37-4 789 0 0,47-7-345 0 0,22-2-434 0 0,0 0 0 0 0,0 0 1 0 0,0 0-1 0 0,1 0 1 0 0,-1 0-1 0 0,0 0 0 0 0,0 0 1 0 0,0 0-1 0 0,0 0 0 0 0,0 0 1 0 0,0 0-1 0 0,0 0 1 0 0,0 0-1 0 0,0 0 0 0 0,0-1 1 0 0,0 1-1 0 0,0 0 1 0 0,0 0-1 0 0,0 0 0 0 0,0 0 1 0 0,0 0-1 0 0,0 0 0 0 0,0 0 1 0 0,0 0-1 0 0,0 0 1 0 0,0 0-1 0 0,0 0 0 0 0,0 0 1 0 0,0 0-1 0 0,0 0 1 0 0,0 0-1 0 0,0 0 0 0 0,0 0 1 0 0,0 0-1 0 0,0 0 0 0 0,0 0 1 0 0,0-1-1 0 0,0 1 1 0 0,0 0-1 0 0,0 0 0 0 0,0 0 1 0 0,0 0-1 0 0,0 0 1 0 0,0 0-1 0 0,0 0 0 0 0,0 0 1 0 0,0 0-1 0 0,0 0 0 0 0,0 0 1 0 0,0 0-1 0 0,0 0 1 0 0,0 0-1 0 0,0 0 0 0 0,0 0 1 0 0,0 0-1 0 0,0 0 1 0 0,0 0-1 0 0,0 0 0 0 0,0 0 1 0 0,0 0-1 0 0,0 0 0 0 0,-1 0 1 0 0,1 0-11 0 0,12-5 313 0 0,21-3-235 0 0,0 1 0 0 0,0 1 1 0 0,1 2-79 0 0,41-7-35 0 0,-32 7 35 0 0,2-1 0 0 0,-39 5 12 0 0,-5 0 57 0 0,-1 0 52 0 0,0 0 21 0 0,0 0 2 0 0,0 0 32 0 0,0 0 134 0 0,-1 1-211 0 0,0-1 0 0 0,-1 1 0 0 0,1-1 0 0 0,0 1 0 0 0,0-1 0 0 0,0 1 0 0 0,-1-1 0 0 0,1 1 0 0 0,0-1 0 0 0,-1 0 0 0 0,0 0-99 0 0,-115 14 1000 0 0,59-8-589 0 0,57-6-358 0 0,1 0 11 0 0,1 0-10 0 0,12 0 40 0 0,-1-1 0 0 0,1-1 0 0 0,-1 0 0 0 0,1-1 0 0 0,8-3-94 0 0,28-6 52 0 0,-36 9 23 0 0,-12 2-22 0 0,-1 1 11 0 0,0 0 0 0 0,0 0 0 0 0,-14-4 64 0 0,-2 3-62 0 0,-1 1-1 0 0,0 0 1 0 0,0 1-1 0 0,-14 2-65 0 0,-36 3 98 0 0,54-5-7 0 0,0 0 0 0 0,0 1-1 0 0,-8 3-90 0 0,-2-1 450 0 0,8-1-754 0 0,10-2 78 0 0,10-1 186 0 0,34-8 39 0 0,29-10 1 0 0,-36 8 121 0 0,0 2-1 0 0,32-3-120 0 0,-54 10 16 0 0,-10 1-19 0 0,0 0 1 0 0,0 0-1 0 0,0 0 0 0 0,0 0 0 0 0,0 0 0 0 0,0 0 0 0 0,0 0 0 0 0,0 0 0 0 0,0 0 1 0 0,0-1-1 0 0,0 1 0 0 0,0 0 0 0 0,0 0 0 0 0,0 0 0 0 0,0 0 0 0 0,0 0 0 0 0,0 0 1 0 0,0 0-1 0 0,0 0 0 0 0,0 0 0 0 0,0 0 0 0 0,0 0 3 0 0,-7 0-18 0 0,-11 1 19 0 0,-57 11-1 0 0,-21 4 0 0 0,174-29-368 0 0,-39 9 176 0 0</inkml:trace>
  <inkml:trace contextRef="#ctx0" brushRef="#br0" timeOffset="-149025.545">2557 4638 7256 0 0,'3'-1'1292'0'0,"-1"1"3392"0"0,-155 243-1296 0 0,96-154-2481 0 0,30-49-685 0 0,14-24-131 0 0,2 1 0 0 0,-8 15-91 0 0,7-7 124 0 0,11-22-113 0 0,1-3 13 0 0,0 0-104 0 0,0 0-19 0 0,0 0-53 0 0,16-22-5794 0 0,-10 14 861 0 0</inkml:trace>
  <inkml:trace contextRef="#ctx0" brushRef="#br0" timeOffset="-148515.936">2433 4686 6048 0 0,'13'-11'596'0'0,"-7"10"-568"0"0,0-3 52 0 0,-5 4 329 0 0,-1 0 119 0 0,0 0 16 0 0,0 0 5 0 0,0 0-5 0 0,0 0-6 0 0,0 0-2 0 0,0 0-34 0 0,0 0-139 0 0,0 0-62 0 0,-7 18 597 0 0,-1-1 64 0 0,-1 0 0 0 0,-6 8-962 0 0,7-11 292 0 0,7-13-172 0 0,1-1-35 0 0,0 0-18 0 0,0 0-3 0 0,0 0 2 0 0,0 0 12 0 0,0 0 2 0 0,0 0 0 0 0,0 0 2 0 0,1-7 108 0 0,2 1-141 0 0,1 0 1 0 0,0 0 0 0 0,0 1 0 0 0,0-1-50 0 0,8-11 53 0 0,16-14 12 0 0,-21 20-63 0 0,0 1 0 0 0,1 0 0 0 0,1 1 0 0 0,0-1 1 0 0,7-5-3 0 0,-14 13 11 0 0,0 0 1 0 0,0 1 0 0 0,0-1-1 0 0,1 0 1 0 0,-1 1 0 0 0,1-1-1 0 0,-1 1 1 0 0,1 0 0 0 0,-1-1-1 0 0,1 1 1 0 0,0 1 0 0 0,-1-1 0 0 0,1 0-12 0 0,-2 1 74 0 0,-1 0 44 0 0,0 0 11 0 0,0 0 5 0 0,0 0 1 0 0,2 1-7 0 0,3 2-69 0 0,-1 0-1 0 0,1 1 0 0 0,-1-1 1 0 0,0 1-1 0 0,0 0 0 0 0,-1 1 1 0 0,1-1-1 0 0,-1 1 1 0 0,0-1-1 0 0,0 1 0 0 0,0 0 1 0 0,0 0-1 0 0,-1 0 0 0 0,0 1-58 0 0,5 6 164 0 0,-1 0-1 0 0,8 7-163 0 0,-6-6 145 0 0,10 12 191 0 0,-18-24-264 0 0,13 23 83 0 0,-8-16-5240 0 0,-4-1-736 0 0</inkml:trace>
  <inkml:trace contextRef="#ctx0" brushRef="#br0" timeOffset="-147277.407">1496 5265 8808 0 0,'0'0'197'0'0,"0"0"24"0"0,0 0 19 0 0,0 0 15 0 0,0 0 8 0 0,0 0 1 0 0,0 0 0 0 0,0 0 10 0 0,-1 14 732 0 0,-11 55 1181 0 0,10-46-1798 0 0,-2 0 1 0 0,-1 0-1 0 0,0-1 1 0 0,-2 0-1 0 0,-1 0 0 0 0,-2 3-389 0 0,5-19 153 0 0,-2 6 322 0 0,4-14-368 0 0,3 2-104 0 0,0 0-1 0 0,-1 0 1 0 0,1 0 0 0 0,0 0 0 0 0,0 0-1 0 0,0 0 1 0 0,0 0 0 0 0,-1 0-1 0 0,1 0 1 0 0,0 0 0 0 0,0 0-1 0 0,0 0 1 0 0,0 0 0 0 0,0 0 0 0 0,-1 0-1 0 0,1 0 1 0 0,0-1 0 0 0,0 1-1 0 0,0 0 1 0 0,0 0 0 0 0,0 0 0 0 0,0 0-1 0 0,-1 0 1 0 0,1 0 0 0 0,0-1-1 0 0,0 1 1 0 0,0 0 0 0 0,0 0 0 0 0,0 0-1 0 0,0 0 1 0 0,0 0 0 0 0,0-1-1 0 0,0 1 1 0 0,0 0 0 0 0,0 0 0 0 0,0 0-4 0 0,1-12-11 0 0,1 0-1 0 0,0 0 0 0 0,1 1 1 0 0,0-1-1 0 0,1 1 0 0 0,1 0 1 0 0,0 0-1 0 0,0 0 0 0 0,1 0 1 0 0,6-8 12 0 0,-6 10-37 0 0,0 1 0 0 0,1 0 0 0 0,0 0 0 0 0,2-1 37 0 0,-7 6-9 0 0,1 1 1 0 0,-1 0-1 0 0,1 0 0 0 0,-1 0 1 0 0,1 1-1 0 0,0-1 1 0 0,0 1-1 0 0,0-1 1 0 0,0 1-1 0 0,0 0 0 0 0,0 0 1 0 0,0 0-1 0 0,0 0 1 0 0,1 1-1 0 0,-1 0 1 0 0,0-1 7 0 0,-1 1-14 0 0,-2 0 12 0 0,1 0 1 0 0,-1 0 0 0 0,1 0-1 0 0,-1 0 1 0 0,1 0 0 0 0,-1 0-1 0 0,0 0 1 0 0,1 0 0 0 0,-1 0-1 0 0,1 0 1 0 0,-1 0 0 0 0,1 0-1 0 0,-1 0 1 0 0,1 1 0 0 0,-1-1-1 0 0,1 0 1 0 0,-1 0 0 0 0,0 1-1 0 0,1-1 1 0 0,-1 0 0 0 0,0 1-1 0 0,1-1 1 0 0,-1 1 2 0 0,3 0 14 0 0,-1 1-1 0 0,0-1 1 0 0,0 1-1 0 0,0 0 1 0 0,0 0 0 0 0,0 0-1 0 0,0 0 1 0 0,0 0-1 0 0,-1 0 1 0 0,1 1-1 0 0,-1-1 1 0 0,2 2-14 0 0,7 11 96 0 0,17 25 126 0 0,-25-38-202 0 0,0 0 0 0 0,0 0 0 0 0,1 0-1 0 0,-1 0 1 0 0,0 0 0 0 0,1 0 0 0 0,-1 0-1 0 0,1-1 1 0 0,-1 1 0 0 0,1-1 0 0 0,0 0-1 0 0,0 0 1 0 0,0 0 0 0 0,-1 0-1 0 0,1 0 1 0 0,0-1 0 0 0,0 1 0 0 0,0-1-1 0 0,0 0 1 0 0,0 0 0 0 0,0 0 0 0 0,0 0-1 0 0,0-1 1 0 0,3 0-20 0 0,-1 1 33 0 0,0-1-1 0 0,0-1 1 0 0,0 1-1 0 0,0 0 1 0 0,0-1-1 0 0,0 0 1 0 0,-1-1-1 0 0,1 1 1 0 0,-1-1 0 0 0,0 1-1 0 0,0-1 1 0 0,0 0-1 0 0,0-1 1 0 0,2-1-33 0 0,-2 0 20 0 0,2-1 11 0 0,-1 0 0 0 0,0-1-1 0 0,0 1 1 0 0,-1-1 0 0 0,1 0 0 0 0,1-5-31 0 0,-2 2 20 0 0,0-1 1 0 0,0 0-1 0 0,-1-1 0 0 0,0-2-20 0 0,-3 13-2 0 0,0-1 0 0 0,0 1 0 0 0,0-1 0 0 0,0 1 0 0 0,0-1-1 0 0,-1 1 1 0 0,1-1 0 0 0,0 1 0 0 0,-1-1 0 0 0,1 1-1 0 0,-1 0 1 0 0,0-1 0 0 0,1 1 0 0 0,-1 0 0 0 0,0-1 0 0 0,0 1-1 0 0,0 0 1 0 0,0 0 0 0 0,0 0 0 0 0,0 0 0 0 0,0 0-1 0 0,-1-1 3 0 0,0 2-8 0 0,0 1 0 0 0,0-1 0 0 0,0 1 0 0 0,1 0-1 0 0,-1 0 1 0 0,0 0 0 0 0,0 0 0 0 0,1 0-1 0 0,-1 0 1 0 0,0 0 0 0 0,1 0 0 0 0,-1 0 8 0 0,-2 3 44 0 0,1-1 0 0 0,-1 1 0 0 0,1-1 1 0 0,-1 1-1 0 0,1 0 0 0 0,0 1 0 0 0,1-1 1 0 0,-1 0-1 0 0,1 1 0 0 0,0-1 0 0 0,0 1 0 0 0,-2 4-44 0 0,2 1 43 0 0,0 0 0 0 0,0 1 0 0 0,1-1 0 0 0,0 0 0 0 0,1 10-43 0 0,0-17 10 0 0,0-1-1 0 0,1 1 1 0 0,0-1-1 0 0,-1 1 1 0 0,1-1 0 0 0,0 0-1 0 0,0 1 1 0 0,1-1-1 0 0,-1 0 1 0 0,0 0-1 0 0,1 0 1 0 0,-1 0 0 0 0,1 0-1 0 0,0 0 1 0 0,-1 0-1 0 0,1-1 1 0 0,0 1 0 0 0,0-1-1 0 0,0 1 1 0 0,0-1-1 0 0,1 1-9 0 0,1 0-36 0 0,0 1 0 0 0,1-1 0 0 0,-1 0 0 0 0,0 0 0 0 0,1-1 0 0 0,0 1 0 0 0,-1-1-1 0 0,1 0 1 0 0,0 0 0 0 0,-1 0 0 0 0,2-1 36 0 0,26-2-5364 0 0,-17 2-398 0 0</inkml:trace>
  <inkml:trace contextRef="#ctx0" brushRef="#br0" timeOffset="-146798.505">2162 5271 11280 0 0,'-5'-10'778'0'0,"2"8"-593"0"0,1 0 1 0 0,-1 1-1 0 0,0-1 0 0 0,1 0 0 0 0,-1 1 0 0 0,0 0 1 0 0,0-1-1 0 0,0 1 0 0 0,0 0 0 0 0,0 0 0 0 0,-1 1 1 0 0,1-1-1 0 0,0 1 0 0 0,0 0 0 0 0,0 0 0 0 0,-1 0 0 0 0,1 0 1 0 0,0 0-1 0 0,0 1 0 0 0,0-1 0 0 0,-1 1 0 0 0,1 0 1 0 0,0 0-1 0 0,0 0 0 0 0,0 0 0 0 0,0 1-185 0 0,-4 1 194 0 0,0 1 0 0 0,-1 0-1 0 0,2 1 1 0 0,-1 0 0 0 0,0 0 0 0 0,1 0-1 0 0,0 1 1 0 0,0 0 0 0 0,-4 6-194 0 0,9-12 9 0 0,1 1-1 0 0,0-1 1 0 0,-1 1 0 0 0,1-1 0 0 0,0 1 0 0 0,-1-1-1 0 0,1 1 1 0 0,0 0 0 0 0,-1-1 0 0 0,1 1 0 0 0,0-1-1 0 0,0 1 1 0 0,0 0 0 0 0,0-1 0 0 0,0 1 0 0 0,0-1-1 0 0,0 1 1 0 0,0 0 0 0 0,0-1 0 0 0,0 1-9 0 0,0 0 5 0 0,0-1 0 0 0,1 0 1 0 0,-1 1-1 0 0,0-1 0 0 0,1 0 1 0 0,-1 0-1 0 0,1 1 0 0 0,-1-1 0 0 0,0 0 1 0 0,1 0-1 0 0,-1 0 0 0 0,1 1 1 0 0,-1-1-1 0 0,1 0 0 0 0,-1 0 0 0 0,1 0 1 0 0,-1 0-1 0 0,1 0 0 0 0,-1 0 1 0 0,1 0-1 0 0,-1 0 0 0 0,0 0 0 0 0,1 0 1 0 0,-1 0-1 0 0,1 0 0 0 0,-1-1 1 0 0,1 1-1 0 0,-1 0 0 0 0,1 0 1 0 0,-1 0-1 0 0,0-1 0 0 0,1 1-5 0 0,93-30 149 0 0,-90 29-155 0 0,1 0-1 0 0,-1 0 1 0 0,1 0-1 0 0,-1 1 0 0 0,1 0 1 0 0,-1 0-1 0 0,1 0 0 0 0,0 1 1 0 0,-1-1-1 0 0,1 1 1 0 0,-1 0-1 0 0,0 0 0 0 0,1 1 1 0 0,0 0 6 0 0,-2-1-16 0 0,0 0 0 0 0,0 0 0 0 0,0 1 0 0 0,-1-1 0 0 0,1 1 0 0 0,-1 0-1 0 0,1 0 1 0 0,-1 0 0 0 0,0 0 0 0 0,1 0 0 0 0,-1 0 0 0 0,0 1 0 0 0,0-1 0 0 0,-1 1 0 0 0,1-1 0 0 0,0 1 0 0 0,-1 0 0 0 0,0-1 0 0 0,0 1 0 0 0,1 0 0 0 0,-1 1 16 0 0,2 9-14 0 0,0 0 0 0 0,-1 0-1 0 0,-1 0 1 0 0,0 0 0 0 0,0 0 0 0 0,-2 13 14 0 0,-2-6 194 0 0,0 0 0 0 0,-1-1 0 0 0,-1 1 0 0 0,-1-1 0 0 0,0-1 0 0 0,-2 1 0 0 0,0-1 0 0 0,-10 16-194 0 0,16-31 62 0 0,-1 0 0 0 0,1 1 0 0 0,-1-1 0 0 0,1-1 0 0 0,-1 1 0 0 0,0 0 0 0 0,0-1-1 0 0,0 1 1 0 0,0-1 0 0 0,-1 0 0 0 0,1 0 0 0 0,-1 0 0 0 0,1-1 0 0 0,-1 1 0 0 0,0-1 0 0 0,1 0 0 0 0,-1 0 0 0 0,0 0 0 0 0,0 0 0 0 0,0-1 0 0 0,0 1 0 0 0,0-1 0 0 0,0 0 0 0 0,1 0 0 0 0,-2-1-62 0 0,-46-9 348 0 0,47 8-331 0 0,0 1 0 0 0,0-1 0 0 0,0 1 0 0 0,0-1 0 0 0,0 0 0 0 0,1-1 0 0 0,-1 1-1 0 0,1-1 1 0 0,-1 1 0 0 0,-2-4-17 0 0,-4-4-22 0 0,7 8 29 0 0,0-1 0 0 0,1 0 0 0 0,-1 1-1 0 0,1-1 1 0 0,-1 0 0 0 0,-1-3-7 0 0,4 4-16 0 0,-1 1 0 0 0,1 0 0 0 0,-1 0 0 0 0,1 0 0 0 0,0 0-1 0 0,-1 0 1 0 0,1-1 0 0 0,0 1 0 0 0,0 0 0 0 0,0 0 0 0 0,0 0 0 0 0,0-1 0 0 0,0 1 0 0 0,0 0-1 0 0,1 0 1 0 0,-1 0 0 0 0,0-1 0 0 0,1 1 0 0 0,-1 0 0 0 0,1 0 0 0 0,-1 0 0 0 0,1 0-1 0 0,-1 0 1 0 0,2-1 16 0 0,1-3-338 0 0,1 0-1 0 0,0 1 0 0 0,1-1 0 0 0,-1 1 1 0 0,4-3 338 0 0,8-7-5724 0 0,-4 2-498 0 0</inkml:trace>
  <inkml:trace contextRef="#ctx0" brushRef="#br0" timeOffset="-146347.078">2446 5209 9648 0 0,'0'0'216'0'0,"1"-11"521"0"0,-1 10-718 0 0,0 1-1 0 0,0-1 1 0 0,0 1 0 0 0,0-1 0 0 0,-1 1-1 0 0,1-1 1 0 0,0 0 0 0 0,0 1 0 0 0,0-1-1 0 0,0 1 1 0 0,-1-1 0 0 0,1 1 0 0 0,0-1-1 0 0,0 1 1 0 0,-1-1 0 0 0,1 1-1 0 0,0-1 1 0 0,-1 1 0 0 0,1-1 0 0 0,-1 1-1 0 0,1 0 1 0 0,0-1 0 0 0,-1 1 0 0 0,1 0-1 0 0,-1-1 1 0 0,0 1-19 0 0,0-1 269 0 0,0 1 498 0 0,-7-2 790 0 0,7 2-1458 0 0,-1 0 1 0 0,1-1-1 0 0,-1 2 0 0 0,0-1 1 0 0,1 0-1 0 0,-1 0 0 0 0,1 0 0 0 0,-1 1 1 0 0,0-1-1 0 0,1 1 0 0 0,-1-1 1 0 0,1 1-1 0 0,-1 0 0 0 0,1 0 1 0 0,0 0-1 0 0,-1-1 0 0 0,1 1 1 0 0,0 0-1 0 0,0 1 0 0 0,-1-1 1 0 0,1 0-1 0 0,0 0 0 0 0,0 1-99 0 0,-4 5 92 0 0,1-1 1 0 0,0 1-1 0 0,0 0 0 0 0,-1 4-92 0 0,-4 8 353 0 0,6-13-237 0 0,0 0 0 0 0,1 0-1 0 0,0 1 1 0 0,0-1 0 0 0,1 1-1 0 0,0 0 1 0 0,0-1 0 0 0,0 1-1 0 0,1 0 1 0 0,0 0-1 0 0,0 2-115 0 0,0-8 10 0 0,0 0-1 0 0,0-1 0 0 0,0 1 0 0 0,0 0 0 0 0,0 0 0 0 0,0 0 0 0 0,1 0 1 0 0,-1 0-1 0 0,0-1 0 0 0,0 1 0 0 0,0 0 0 0 0,1 0 0 0 0,-1 0 1 0 0,1-1-1 0 0,-1 1 0 0 0,0 0 0 0 0,1 0 0 0 0,-1-1 0 0 0,1 1 0 0 0,0 0 1 0 0,-1-1-1 0 0,1 1 0 0 0,0-1 0 0 0,-1 1 0 0 0,1-1 0 0 0,0 1 0 0 0,-1-1 1 0 0,1 1-1 0 0,0-1 0 0 0,0 0 0 0 0,0 1 0 0 0,-1-1 0 0 0,1 0 0 0 0,0 0 1 0 0,0 1-1 0 0,0-1 0 0 0,0 0 0 0 0,0 0 0 0 0,0 0-9 0 0,1 0 37 0 0,1 0 1 0 0,-1-1-1 0 0,0 1 0 0 0,1 0 0 0 0,-1-1 0 0 0,0 0 0 0 0,1 1 0 0 0,-1-1 0 0 0,0 0 0 0 0,2-1-37 0 0,4-4 55 0 0,-1 0-1 0 0,1 0 0 0 0,-1-1 0 0 0,0 0 0 0 0,-1 0 0 0 0,0 0 0 0 0,0-1 0 0 0,0 0 1 0 0,-1 0-1 0 0,0-2-54 0 0,5-13-159 0 0,-4 37 80 0 0,2 12 275 0 0,-6-19-164 0 0,-1 0 0 0 0,1-1-1 0 0,1 1 1 0 0,-1-1 0 0 0,1 1 0 0 0,0-1 0 0 0,0 0 0 0 0,1 0 0 0 0,0-1 0 0 0,0 1 0 0 0,0-1 0 0 0,4 4-32 0 0,-7-8 6 0 0,0-1 0 0 0,-1 1 0 0 0,1 0 0 0 0,0-1 0 0 0,0 1 0 0 0,0 0 0 0 0,-1-1 0 0 0,1 1 0 0 0,0-1 0 0 0,0 0 0 0 0,0 1 0 0 0,0-1 0 0 0,0 0 0 0 0,0 1 0 0 0,0-1 0 0 0,0 0 0 0 0,0 0 0 0 0,0 0 0 0 0,0 0 0 0 0,0 0 0 0 0,0 0 0 0 0,0 0-6 0 0,3 0 15 0 0,-2 0-261 0 0,1 0 1 0 0,0 0-1 0 0,-1 0 0 0 0,1 0 1 0 0,-1 0-1 0 0,1 0 0 0 0,-1-1 1 0 0,1 1-1 0 0,-1-1 1 0 0,1 0-1 0 0,-1 0 0 0 0,0 0 1 0 0,1 0-1 0 0,1-1 246 0 0,5-4-5990 0 0</inkml:trace>
  <inkml:trace contextRef="#ctx0" brushRef="#br0" timeOffset="-146040.086">2710 5044 13648 0 0,'0'0'306'0'0,"0"0"46"0"0,0 0 23 0 0,1 16 88 0 0,2 1-194 0 0,0 0 0 0 0,-1 0 0 0 0,0-1 0 0 0,-2 1 0 0 0,0 0 0 0 0,-1 0 0 0 0,0 0 0 0 0,-2 0 0 0 0,0 0 0 0 0,0-1 0 0 0,-4 6-269 0 0,5-17 63 0 0,-1 0 0 0 0,1 0 1 0 0,-1 0-1 0 0,-3 3-63 0 0,-8 15-61 0 0,4-14-910 0 0,7-7-4105 0 0,3-2-204 0 0</inkml:trace>
  <inkml:trace contextRef="#ctx0" brushRef="#br0" timeOffset="-145812.123">2707 5170 8688 0 0,'1'-1'256'0'0,"37"-8"178"0"0,-18 3 1683 0 0,0 1 1 0 0,14 0-2118 0 0,-29 4 441 0 0,0 0 0 0 0,0 1 0 0 0,1 0 0 0 0,-1 0 0 0 0,0 1 1 0 0,0-1-1 0 0,0 1 0 0 0,5 1-441 0 0,-8-1 99 0 0,-1 0 0 0 0,1 0 1 0 0,0-1-1 0 0,-1 1 0 0 0,1 0 0 0 0,-1 0 1 0 0,0 1-1 0 0,1-1 0 0 0,-1 0 0 0 0,0 0 1 0 0,1 1-1 0 0,-1-1 0 0 0,0 1 0 0 0,0-1 1 0 0,0 1-1 0 0,0-1 0 0 0,-1 1 1 0 0,1 0-1 0 0,0 0 0 0 0,-1-1 0 0 0,1 1 1 0 0,-1 0-1 0 0,1 0 0 0 0,-1-1 0 0 0,0 3-99 0 0,1 35 1243 0 0,-1-29-809 0 0,0 0-1 0 0,1-1 1 0 0,0 6-434 0 0,0 6 424 0 0,-1-19-397 0 0,-1 0 0 0 0,1 0 0 0 0,0 0 0 0 0,0 0-1 0 0,0 0 1 0 0,1 0 0 0 0,-1 0 0 0 0,0 0 0 0 0,1 0 0 0 0,-1 0 0 0 0,2 2-27 0 0,-2-3 64 0 0,0 0 0 0 0,0 5-25 0 0,0-5-111 0 0,0-1-65 0 0,0 0-21 0 0,0 0-207 0 0,0 0-863 0 0,0 0-380 0 0,1-1-79 0 0,2-2-8 0 0</inkml:trace>
  <inkml:trace contextRef="#ctx0" brushRef="#br0" timeOffset="-145311.265">3053 5052 13552 0 0,'0'0'398'0'0,"1"1"-3"0"0,1 4-309 0 0,1-1 0 0 0,-1 0 0 0 0,0 1 0 0 0,-1 0 0 0 0,1 1-86 0 0,0 0 145 0 0,-1-2 4 0 0,0 1 1 0 0,-1-1 0 0 0,0 0 0 0 0,0 0 0 0 0,0 1 0 0 0,-1-1 0 0 0,1 0-1 0 0,-1 0 1 0 0,0 1-150 0 0,-1 4 405 0 0,0 3 18 0 0,-2 28 864 0 0,4-19-784 0 0,-1-11-327 0 0,1 1 0 0 0,0-1 1 0 0,1 0-1 0 0,0 0 0 0 0,2 5-176 0 0,-3-15 17 0 0,0 0 0 0 0,0 1 0 0 0,0-1 0 0 0,0 1 0 0 0,0-1 0 0 0,1 0 0 0 0,-1 1 0 0 0,0-1 0 0 0,0 0 0 0 0,0 1 0 0 0,0-1 0 0 0,1 1 0 0 0,-1-1 0 0 0,0 0 0 0 0,0 0 0 0 0,1 1 0 0 0,-1-1 0 0 0,0 0 0 0 0,0 1 0 0 0,1-1 0 0 0,-1 0 0 0 0,0 0 0 0 0,1 0 0 0 0,-1 1 0 0 0,1-1 0 0 0,-1 0-1 0 0,0 0 1 0 0,1 0 0 0 0,-1 0 0 0 0,0 0 0 0 0,1 0 0 0 0,-1 0 0 0 0,1 1-17 0 0,0-2 19 0 0,0 1 1 0 0,0 0-1 0 0,0-1 0 0 0,0 1 0 0 0,0-1 0 0 0,0 1 0 0 0,0-1 0 0 0,0 1 0 0 0,0-1 1 0 0,0 0-1 0 0,0 1 0 0 0,0-1-19 0 0,21-23 90 0 0,1-6-527 0 0,25-24 437 0 0,-46 53-67 0 0,4 1-13 0 0,-4-1 72 0 0,1 1-1 0 0,-1 0 0 0 0,0 0 0 0 0,1 0 0 0 0,-1 0 0 0 0,0 1 0 0 0,0-1 1 0 0,1 1-1 0 0,-1-1 0 0 0,0 1 0 0 0,0 0 0 0 0,0 0 0 0 0,0-1 1 0 0,0 2-1 0 0,0-1 0 0 0,0 0 0 0 0,0 0 0 0 0,0 1 0 0 0,0-1 1 0 0,0 1-1 0 0,1 1 9 0 0,5 4 97 0 0,-7-7-86 0 0,3 3 6 0 0,-1 0-1 0 0,1 0 1 0 0,0 0 0 0 0,1-1-1 0 0,-1 0 1 0 0,0 0-1 0 0,1 0 1 0 0,-1-1-1 0 0,5 2-16 0 0,-6-3 28 0 0,0-1-1 0 0,0 1 1 0 0,-1-1-1 0 0,1 1 1 0 0,0-1-1 0 0,-1 0 1 0 0,1 0-1 0 0,-1 0 1 0 0,1-1-1 0 0,-1 1 1 0 0,1 0-1 0 0,-1-1 1 0 0,0 0-1 0 0,0 1 1 0 0,1-1-1 0 0,-1 0 1 0 0,-1 0-1 0 0,1 0 1 0 0,0-1-1 0 0,0 1 1 0 0,-1 0-1 0 0,1-1 1 0 0,-1 1-1 0 0,0-1 1 0 0,0 1-1 0 0,0-1 1 0 0,0 1-1 0 0,0-1 1 0 0,-1 0-1 0 0,1 0-27 0 0,0-2 4 0 0,0 0 0 0 0,0 0 0 0 0,0 0 0 0 0,-1 0 0 0 0,1 0 0 0 0,-1 0 0 0 0,-1 0 0 0 0,1 0 0 0 0,-1 0 1 0 0,0 0-1 0 0,0 1 0 0 0,0-1 0 0 0,-1 0 0 0 0,1 0 0 0 0,-1 1 0 0 0,0-1 0 0 0,-1 0-4 0 0,2 4-4 0 0,1 0 0 0 0,-1 0 1 0 0,0 0-1 0 0,1 0 0 0 0,-1 0 0 0 0,0 0 1 0 0,0 1-1 0 0,0-1 0 0 0,1 0 0 0 0,-1 0 1 0 0,0 1-1 0 0,0-1 0 0 0,0 0 1 0 0,0 1-1 0 0,0-1 0 0 0,-1 1 0 0 0,1-1 1 0 0,0 1-1 0 0,0 0 0 0 0,0 0 1 0 0,0-1 3 0 0,-1 1-8 0 0,1 1 1 0 0,0-1 0 0 0,0 0 0 0 0,0 0 0 0 0,0 1 0 0 0,0-1 0 0 0,0 0 0 0 0,0 1 0 0 0,0-1 0 0 0,0 1 0 0 0,0-1 0 0 0,0 1 0 0 0,1 0 0 0 0,-1-1 0 0 0,0 1 0 0 0,0 0 0 0 0,0 0-1 0 0,0 0 8 0 0,-2 4-16 0 0,-1 0 0 0 0,0 1 0 0 0,1-1 0 0 0,0 1 0 0 0,0 0 0 0 0,-1 5 16 0 0,2-5 12 0 0,1 0 0 0 0,0 0-1 0 0,0 1 1 0 0,0-1 0 0 0,1 0 0 0 0,0 0-1 0 0,0 1 1 0 0,0-1 0 0 0,1 0-1 0 0,0 1 1 0 0,0-1 0 0 0,1 0 0 0 0,0 0-1 0 0,0 0 1 0 0,0 0 0 0 0,1 0-1 0 0,-1-1 1 0 0,2 1-12 0 0,-1-2 14 0 0,0 0-1 0 0,0 0 1 0 0,1 0-1 0 0,-1-1 1 0 0,1 1 0 0 0,0-1-1 0 0,0 0 1 0 0,0 0-1 0 0,0 0 1 0 0,1-1 0 0 0,-1 0-1 0 0,1 0 1 0 0,-1 0-1 0 0,1 0 1 0 0,5 1-14 0 0,7 1 31 0 0,0 0 0 0 0,1-2 0 0 0,15 2-31 0 0,-2-4 60 0 0</inkml:trace>
  <inkml:trace contextRef="#ctx0" brushRef="#br0" timeOffset="-130029.495">2937 7153 10968 0 0,'0'0'248'0'0,"0"0"34"0"0,0-5 290 0 0,1 4-538 0 0,0-1 0 0 0,0 1 0 0 0,0 0 0 0 0,0 0 0 0 0,0-1 0 0 0,0 1 0 0 0,0 0 0 0 0,1 0 0 0 0,-1 0 0 0 0,0 0 0 0 0,0 0 0 0 0,1 1 1 0 0,-1-1-1 0 0,1 0 0 0 0,-1 1 0 0 0,1-1 0 0 0,-1 1 0 0 0,1-1 0 0 0,-1 1 0 0 0,1-1 0 0 0,0 1-34 0 0,4-1 264 0 0,22-7 991 0 0,0 2 1 0 0,16-2-1256 0 0,-11 3 465 0 0,-1 1 1 0 0,1 2 0 0 0,29 2-466 0 0,-18 6 399 0 0,-23 2-1195 0 0,-4 3-3795 0 0,-16-11-554 0 0</inkml:trace>
  <inkml:trace contextRef="#ctx0" brushRef="#br0" timeOffset="-129833.662">3000 7234 8952 0 0,'0'0'200'0'0,"0"0"33"0"0,0 0 15 0 0,1 0-36 0 0,208-8 6167 0 0,-144 12-5887 0 0,-25 0-5230 0 0,-22-4-400 0 0</inkml:trace>
  <inkml:trace contextRef="#ctx0" brushRef="#br0" timeOffset="-120932">567 7861 5280 0 0,'0'0'152'0'0,"-1"0"0"0"0,-3 2-59 0 0,3-2 220 0 0,1 0 90 0 0,0 0 12 0 0,0 0-6 0 0,0 0-28 0 0,0 0-11 0 0,-7 0 370 0 0,5 0-247 0 0,0 0 1 0 0,-1 0 0 0 0,1 1-1 0 0,0-1 1 0 0,0 0 0 0 0,0 1-1 0 0,-1-1 1 0 0,1 1-494 0 0,1 0 111 0 0,1-1 1 0 0,0 0 2 0 0,0 0 13 0 0,0 0 8 0 0,0 0 1 0 0,0 0-3 0 0,0 0-12 0 0,0 0-7 0 0,0 0-2 0 0,0 0 2 0 0,0 0 12 0 0,0 0 2 0 0,0 0 0 0 0,0 0-7 0 0,0 0-28 0 0,0 0-11 0 0,0 0-2 0 0,0 0 0 0 0,0 0 0 0 0,15 5 288 0 0,-13-4-350 0 0,0 0 1 0 0,0 0 0 0 0,0-1-1 0 0,1 1 1 0 0,-1-1 0 0 0,0 1 0 0 0,0-1-1 0 0,0 0 1 0 0,1 0 0 0 0,-1 0 0 0 0,0 0-1 0 0,1 0-18 0 0,12 1 85 0 0,-9 0-40 0 0,0 0 1 0 0,1 0-1 0 0,-1-1 1 0 0,0 0-1 0 0,5 0-45 0 0,1 0 93 0 0,98-4 515 0 0,-35 2-398 0 0,-74 2-143 0 0,-1 0 8 0 0,0 0-3 0 0,0 0 22 0 0,0 0 22 0 0,0 0 4 0 0,0 0 0 0 0,0 0-8 0 0,0 0-33 0 0,0 0-14 0 0,0 0-1 0 0,0 0-26 0 0,0 0-113 0 0,0 0-48 0 0,0 0-761 0 0,0 0-3174 0 0,0 0-1359 0 0</inkml:trace>
  <inkml:trace contextRef="#ctx0" brushRef="#br0" timeOffset="-120460.769">1273 7489 8840 0 0,'0'0'197'0'0,"0"0"24"0"0,0 0 19 0 0,-11-11 42 0 0,10 10-251 0 0,0 0 0 0 0,-1 0 0 0 0,1 1 0 0 0,0-1 0 0 0,0 1 0 0 0,0-1 1 0 0,-1 1-1 0 0,1-1 0 0 0,0 1 0 0 0,0 0 0 0 0,-1-1 0 0 0,1 1 0 0 0,0 0 1 0 0,-1 0-1 0 0,1 0 0 0 0,0 0 0 0 0,-1 0 0 0 0,1 1 0 0 0,-1-1-31 0 0,-28 9 696 0 0,16-3-27 0 0,10-5-623 0 0,-1 1 0 0 0,1 0 1 0 0,0 1-1 0 0,-1-1 1 0 0,1 1-1 0 0,0 0 0 0 0,1 0 1 0 0,-1 0-1 0 0,0 0 1 0 0,-2 5-47 0 0,-7 4 104 0 0,9-9-24 0 0,0 0 0 0 0,0 1 0 0 0,0 0 0 0 0,1 0 0 0 0,0 0 0 0 0,-3 4-80 0 0,4-5 100 0 0,0 0 1 0 0,-1 0 0 0 0,1-1 0 0 0,-1 1 0 0 0,1 0 0 0 0,-1-1 0 0 0,0 0-101 0 0,-1 1 86 0 0,1 0 1 0 0,0 0-1 0 0,0 1 1 0 0,0-1-1 0 0,-1 2-86 0 0,-8 11 127 0 0,9-13-53 0 0,0 0 0 0 0,0 0 0 0 0,1 1 0 0 0,-1 0 0 0 0,1-1 0 0 0,0 1 0 0 0,0 0 0 0 0,1 0 0 0 0,-1 0 0 0 0,1 1 1 0 0,-1 2-75 0 0,-2 7 278 0 0,3-13-252 0 0,1 0 0 0 0,-1 0 0 0 0,1 0 0 0 0,-1 0 0 0 0,1 0 0 0 0,0 0 0 0 0,-1 1 0 0 0,1-1 0 0 0,0 0 0 0 0,0 0 0 0 0,0 0 0 0 0,0 0 0 0 0,0 1 0 0 0,0-1 0 0 0,0 0 0 0 0,0 0 0 0 0,1 0 0 0 0,-1 0 0 0 0,0 0 0 0 0,1 1 0 0 0,0-1-26 0 0,0 2 63 0 0,1 0 0 0 0,-1 0 0 0 0,1 0 0 0 0,0-1 0 0 0,0 1 1 0 0,0-1-1 0 0,0 1 0 0 0,1-1 0 0 0,-1 0 0 0 0,1 0 0 0 0,-1 0 0 0 0,1 0 1 0 0,0 0-1 0 0,-1-1 0 0 0,1 1 0 0 0,2 0-63 0 0,10 6 309 0 0,-12-6-233 0 0,0 0-1 0 0,0-1 0 0 0,0 1 1 0 0,0-1-1 0 0,0 1 1 0 0,1-1-1 0 0,-1 0-75 0 0,18 2 284 0 0,-1-2-1 0 0,1 0 0 0 0,0 0 0 0 0,-1-2 0 0 0,17-3-283 0 0,-16 2 120 0 0,-7 0-106 0 0,0 0 0 0 0,0-2 0 0 0,5-1-14 0 0,16-4-586 0 0,-35 9 465 0 0,5-2 52 0 0,-1 1-3591 0 0,-3 1 2172 0 0,4-2-4181 0 0</inkml:trace>
  <inkml:trace contextRef="#ctx0" brushRef="#br0" timeOffset="-120081.289">891 7992 9152 0 0,'0'0'208'0'0,"0"0"33"0"0,0 0 14 0 0,0 0 18 0 0,0 0 74 0 0,2 0 34 0 0,37-1 3144 0 0,21-5-3525 0 0,9-1 1226 0 0,13-1 261 0 0,72 2 9 0 0,-103 4-837 0 0,23-4-659 0 0,-54 3 45 0 0,-14 2-37 0 0,1 0 0 0 0,0 0 0 0 0,0 0 0 0 0,1 1 0 0 0,-1 0 0 0 0,0 1 0 0 0,0-1 0 0 0,0 2 0 0 0,2-1-8 0 0,-5 2 88 0 0,-4-3-5741 0 0,0 0-277 0 0</inkml:trace>
  <inkml:trace contextRef="#ctx0" brushRef="#br0" timeOffset="-118224.519">1026 8197 7056 0 0,'-14'0'-294'0'0,"0"0"5172"0"0,14-1-4664 0 0,-1 0 0 0 0,1-1 0 0 0,0 1 1 0 0,-1 0-1 0 0,1-1 0 0 0,0 1 1 0 0,0 0-1 0 0,0-1 0 0 0,0 1 0 0 0,0 0 1 0 0,1 0-1 0 0,-1-1 0 0 0,0 1 1 0 0,1 0-215 0 0,-2-2 400 0 0,1 3-389 0 0,0 0 0 0 0,0-1 0 0 0,0 1 0 0 0,0 0-1 0 0,0-1 1 0 0,0 1 0 0 0,0 0 0 0 0,0-1 0 0 0,0 1 0 0 0,0 0-1 0 0,0-1 1 0 0,0 1 0 0 0,0 0 0 0 0,0-1 0 0 0,0 1 0 0 0,0 0-1 0 0,0-1 1 0 0,0 1 0 0 0,0 0 0 0 0,0-1 0 0 0,1 1 0 0 0,-1 0-1 0 0,0 0 1 0 0,0-1 0 0 0,0 1 0 0 0,0 0 0 0 0,1 0 0 0 0,-1-1-11 0 0,6-3 33 0 0,0 1 0 0 0,1-1 1 0 0,-1 1-1 0 0,1 0 0 0 0,-1 1 1 0 0,1 0-1 0 0,0 0 0 0 0,0 0 1 0 0,0 1-1 0 0,0 0 0 0 0,0 0 1 0 0,7 0-34 0 0,1-1 0 0 0,5 0 0 0 0,-13 6 0 0 0,-2-1 0 0 0,-4-3 0 0 0,-1 0 0 0 0,1 0 0 0 0,-1 1 0 0 0,0-1 0 0 0,1 0 0 0 0,-1 0 0 0 0,0 0 0 0 0,1 0 0 0 0,-1 1 0 0 0,1-1 0 0 0,-1 0 0 0 0,0 0 0 0 0,1 0 0 0 0,-1 1 0 0 0,0-1 0 0 0,0 0 0 0 0,1 1 0 0 0,-1-1 0 0 0,0 0 0 0 0,0 1 0 0 0,1-1 0 0 0,-1 0 0 0 0,0 1 0 0 0,0-1 0 0 0,0 0 0 0 0,0 1 0 0 0,0-1 0 0 0,-2 5 0 0 0,2-5 0 0 0,0 1-1 0 0,0 0 1 0 0,0 0 0 0 0,0 0 0 0 0,0-1 0 0 0,0 1 0 0 0,0 0 0 0 0,0 0 0 0 0,1 0 0 0 0,-1 0 0 0 0,0 0 0 0 0,0 0-1 0 0,1 0 1 0 0,-1 0 0 0 0,0 0 0 0 0,1 0 0 0 0,0 0 5 0 0,-1 0 0 0 0,1-1 0 0 0,-1 1 0 0 0,0 0 0 0 0,0 0-1 0 0,1-1 1 0 0,-1 1 0 0 0,0 0 0 0 0,0 0 0 0 0,0-1 0 0 0,0 1 0 0 0,0 0-1 0 0,0 0 1 0 0,0 0 0 0 0,0-1 0 0 0,0 1 0 0 0,0 0 0 0 0,0 0 0 0 0,0-1 0 0 0,-1 1-1 0 0,1 0 1 0 0,0 0 0 0 0,0-1 0 0 0,-1 1 0 0 0,1 0 0 0 0,-1 0-5 0 0,-4 8 151 0 0,0 1-1 0 0,1 0 1 0 0,-1 2-151 0 0,3-8 41 0 0,1-1 0 0 0,-1 0 1 0 0,0 0-1 0 0,0 0 0 0 0,-1 0 0 0 0,1-1 1 0 0,-1 1-1 0 0,-2 2-41 0 0,-11 12 154 0 0,8-8-125 0 0,0-1 0 0 0,0 0 0 0 0,-1-1-1 0 0,-1 0 1 0 0,1-1 0 0 0,-1 1 0 0 0,-2-1-29 0 0,-2 3-8 0 0,-86 55 458 0 0,99-64-426 0 0,1 0-1 0 0,0 0 1 0 0,-1 0 0 0 0,1 0 0 0 0,-1 1 0 0 0,1-1 0 0 0,0 0 0 0 0,-1 0-1 0 0,1 0 1 0 0,0 1 0 0 0,-1-1 0 0 0,1 0 0 0 0,0 0 0 0 0,-1 1-1 0 0,1-1 1 0 0,0 0 0 0 0,0 1 0 0 0,-1-1 0 0 0,1 0 0 0 0,0 1 0 0 0,0-1-1 0 0,0 0 1 0 0,0 1 0 0 0,-1-1 0 0 0,1 0 0 0 0,0 1-24 0 0,11-1 1003 0 0,1-1-930 0 0,0 1 115 0 0,23 1 76 0 0,0-3 0 0 0,0 0 0 0 0,6-4-264 0 0,8-4 64 0 0,-47 9-84 0 0,1 1-1 0 0,-1-1 1 0 0,0 0 0 0 0,1 0 0 0 0,-1 0-1 0 0,0 0 1 0 0,2-1 20 0 0,11-4-506 0 0,-8 2-5202 0 0,0 2-245 0 0</inkml:trace>
  <inkml:trace contextRef="#ctx0" brushRef="#br0" timeOffset="-117914.372">1304 8158 11888 0 0,'0'0'266'0'0,"0"0"44"0"0,0 0 14 0 0,0 0-31 0 0,0 0-146 0 0,0 0 103 0 0,9 10 737 0 0,-7-6-739 0 0,0 0 1 0 0,-1 0-1 0 0,1 0 0 0 0,-1 1 1 0 0,0-1-1 0 0,0 0 1 0 0,-1 1-1 0 0,1-1 0 0 0,-1 0 1 0 0,0 2-249 0 0,-4 47 1515 0 0,0-7-534 0 0,3-27-624 0 0,-1 0 0 0 0,-2 6-357 0 0,-1 14 158 0 0,4-22-100 0 0,-2 36-42 0 0,3-52-314 0 0,0-1-137 0 0,0 0-1246 0 0,0 0-4832 0 0</inkml:trace>
  <inkml:trace contextRef="#ctx0" brushRef="#br0" timeOffset="-117615.602">1382 8144 12440 0 0,'0'0'281'0'0,"0"0"40"0"0,0 0 22 0 0,0 0-40 0 0,0 14-139 0 0,1 2 425 0 0,-1-12-354 0 0,1 0 1 0 0,-1 1-1 0 0,0-1 1 0 0,-1 0-1 0 0,0 3-235 0 0,-1 13 904 0 0,1 0 1 0 0,0 0-1 0 0,2 7-904 0 0,0 4 628 0 0,-2-20-509 0 0,1 0-1 0 0,1 1 0 0 0,0-1 0 0 0,1 0 1 0 0,0 1-1 0 0,2 3-118 0 0,-3-10 10 0 0,3 6 41 0 0,-3-10-282 0 0,-1-1-702 0 0,0 0-304 0 0,0 0-60 0 0</inkml:trace>
  <inkml:trace contextRef="#ctx0" brushRef="#br0" timeOffset="-117351.539">1203 8171 10800 0 0,'0'0'241'0'0,"0"0"38"0"0,0 0 13 0 0,0 0-26 0 0,1 1-96 0 0,3 1 122 0 0,-1-1-1 0 0,0 1 1 0 0,0-1 0 0 0,1 0 0 0 0,-1 0 0 0 0,1-1 0 0 0,-1 1 0 0 0,1-1-1 0 0,-1 1 1 0 0,3-1-292 0 0,42-3 1307 0 0,-15 1-701 0 0,-2 1-254 0 0,0-2-1 0 0,15-4-351 0 0,26-2 123 0 0,25-4-272 0 0,-72 9-852 0 0,-5 2 190 0 0</inkml:trace>
  <inkml:trace contextRef="#ctx0" brushRef="#br0" timeOffset="-116746.064">2033 7682 9040 0 0,'0'0'266'0'0,"0"0"1"0"0,0 0-110 0 0,-2 8 595 0 0,-4 7 120 0 0,-1 0 0 0 0,0-1 0 0 0,-1 1-1 0 0,0-2 1 0 0,-9 12-872 0 0,-4 0 1145 0 0,0 0-1 0 0,-11 8-1144 0 0,27-28 56 0 0,0-1-1 0 0,-1 1 1 0 0,1-1 0 0 0,-1 0-1 0 0,0 0 1 0 0,0-1-1 0 0,-1 0 1 0 0,1 0 0 0 0,-1 0-1 0 0,0-1 1 0 0,1 0 0 0 0,-1 0-1 0 0,0-1 1 0 0,-3 1-56 0 0,-9-1 48 0 0,16 0-52 0 0,1-1 1 0 0,-1 0-1 0 0,0 1 0 0 0,1-1 0 0 0,-1 0 0 0 0,0-1 0 0 0,1 1 0 0 0,-1 0 0 0 0,0-1 0 0 0,1 1 0 0 0,-1-1 0 0 0,0 0 0 0 0,1 0 0 0 0,-1 0 0 0 0,1 0 0 0 0,-2-1 4 0 0,2 1-61 0 0,0-1 0 0 0,0 1 0 0 0,0-1 1 0 0,0 0-1 0 0,0 0 0 0 0,0 0 0 0 0,1 1 0 0 0,-1-2 0 0 0,1 1 0 0 0,-1 0 0 0 0,1 0 0 0 0,0 0 0 0 0,0-1 0 0 0,0 1 1 0 0,0 0-1 0 0,0-1 0 0 0,0 1 0 0 0,1-1 0 0 0,-1 1 0 0 0,1-1 0 0 0,0 1 0 0 0,0-1 0 0 0,0 0 0 0 0,0 1 1 0 0,0-1-1 0 0,0 1 0 0 0,1-1 0 0 0,-1 1 0 0 0,1-1 0 0 0,0 1 0 0 0,0-2 61 0 0,0 1-31 0 0,0 0-1 0 0,0 0 1 0 0,1-1 0 0 0,-1 1-1 0 0,1 0 1 0 0,-1 1 0 0 0,1-1-1 0 0,0 0 1 0 0,0 0 0 0 0,1 1-1 0 0,-1-1 1 0 0,0 1 0 0 0,1 0-1 0 0,0 0 1 0 0,-1 0 0 0 0,1 0-1 0 0,0 0 1 0 0,0 0 0 0 0,2 0 31 0 0,-1 0 53 0 0,0 1 1 0 0,0 0 0 0 0,0 0 0 0 0,0 0 0 0 0,0 1-1 0 0,0-1 1 0 0,0 1 0 0 0,0 0 0 0 0,0 0 0 0 0,0 1-1 0 0,0-1 1 0 0,0 1 0 0 0,0 0 0 0 0,0 0 0 0 0,0 0 0 0 0,1 0-54 0 0,-3 1 75 0 0,1-1 0 0 0,0 1 0 0 0,-1-1 0 0 0,1 1 0 0 0,-1 0 0 0 0,1 0 1 0 0,-1 0-1 0 0,0 0 0 0 0,0 0 0 0 0,0 1 0 0 0,0-1 0 0 0,0 1 0 0 0,-1-1 1 0 0,1 2-76 0 0,4 6 421 0 0,0 2 1 0 0,3 8-422 0 0,-9-19 20 0 0,1 1 7 0 0,1 5 131 0 0,1 0 0 0 0,0 0 0 0 0,1 0 0 0 0,0-1 0 0 0,0 1 1 0 0,0-1-1 0 0,1 1-158 0 0,24 32 909 0 0,-6-9-483 0 0,-17-20-400 0 0,0-1 0 0 0,1-1-1 0 0,0 0 1 0 0,4 3-26 0 0,1 3-1382 0 0,-7-6-5531 0 0</inkml:trace>
  <inkml:trace contextRef="#ctx0" brushRef="#br0" timeOffset="-96684.737">2339 7819 6296 0 0,'0'0'184'0'0,"0"0"90"0"0,0 0 257 0 0,0 0 114 0 0,0 0 25 0 0,0 0-16 0 0,0 0-72 0 0,0 0-34 0 0,0 0-4 0 0,0 0 6 0 0,0 0 29 0 0,0 0 12 0 0,16-1 1665 0 0,56-9 711 0 0,19-4-2031 0 0,-44 10-798 0 0,-14 2-116 0 0,-21 1-353 0 0,1 0 0 0 0,-1 1 0 0 0,1 1 0 0 0,-1 0 0 0 0,1 0 0 0 0,-1 1 0 0 0,1 1 1 0 0,5 2 330 0 0,-17-5-800 0 0</inkml:trace>
  <inkml:trace contextRef="#ctx0" brushRef="#br0" timeOffset="-96407.362">2339 7961 11920 0 0,'0'0'266'0'0,"0"0"44"0"0,0 0 14 0 0,0 0-31 0 0,6-2-182 0 0,70-18 1293 0 0,-59 17-941 0 0,0 0 0 0 0,0 1 0 0 0,1 1-1 0 0,10 0-462 0 0,64 5 1146 0 0,-47-2-1726 0 0,0 0-3873 0 0,-26-2-947 0 0</inkml:trace>
  <inkml:trace contextRef="#ctx0" brushRef="#br0" timeOffset="-90250.289">3868 7509 10336 0 0,'0'0'233'0'0,"0"0"39"0"0,0 0 15 0 0,-9-8 1 0 0,7 6-230 0 0,0 1 1 0 0,0 0 0 0 0,0 0-1 0 0,0 1 1 0 0,0-1-1 0 0,-1 0 1 0 0,1 1 0 0 0,0-1-1 0 0,0 1 1 0 0,0-1-1 0 0,0 1 1 0 0,-1 0 0 0 0,1 0-1 0 0,0 0 1 0 0,0 1 0 0 0,-1-1-59 0 0,-37 8 852 0 0,23-4-553 0 0,9-2-116 0 0,0 1 0 0 0,0 0-1 0 0,0 0 1 0 0,0 1 0 0 0,0 0 0 0 0,-6 4-183 0 0,-5 5 1116 0 0,-17 15-1116 0 0,33-25 69 0 0,-1 0-1 0 0,1 0 1 0 0,0 1 0 0 0,0-1-1 0 0,0 1 1 0 0,1 0 0 0 0,-1 0-1 0 0,1 0 1 0 0,0 0 0 0 0,0 1-1 0 0,0-1 1 0 0,0 4-69 0 0,1-7 53 0 0,1 1 0 0 0,-1 0 1 0 0,1 0-1 0 0,0 0 0 0 0,0 0 0 0 0,0 0 1 0 0,0 0-1 0 0,0 0 0 0 0,0 0 0 0 0,0 0 1 0 0,1 0-1 0 0,-1 0 0 0 0,0-1 0 0 0,1 1 1 0 0,0 0-1 0 0,-1 0 0 0 0,1 0 0 0 0,0-1 1 0 0,0 1-1 0 0,0 0 0 0 0,0-1 0 0 0,1 1 1 0 0,-1-1-1 0 0,0 1 0 0 0,1-1 1 0 0,-1 0-1 0 0,0 1 0 0 0,1-1 0 0 0,0 0 1 0 0,-1 0-1 0 0,2 0-53 0 0,12 8 349 0 0,1-2 0 0 0,0 0 0 0 0,0-1 0 0 0,1 0 1 0 0,-1-2-1 0 0,1 0 0 0 0,0 0 0 0 0,1-2 0 0 0,0 0-349 0 0,10 0 267 0 0,55 4-44 0 0,-24-4-697 0 0,-33 1-2278 0 0,-17-3 1232 0 0</inkml:trace>
  <inkml:trace contextRef="#ctx0" brushRef="#br0" timeOffset="-89939.993">3500 7961 10080 0 0,'0'0'230'0'0,"0"0"30"0"0,0 0 18 0 0,7-2 2 0 0,0 2-223 0 0,190-9 5308 0 0,-156 8-3574 0 0,37-7-1791 0 0,-38 2 546 0 0,38 2-546 0 0,-55 4 53 0 0,20 3-53 0 0,-15 2-5376 0 0,-16-2-452 0 0</inkml:trace>
  <inkml:trace contextRef="#ctx0" brushRef="#br0" timeOffset="-89468.825">3361 8205 10880 0 0,'0'0'248'0'0,"0"0"34"0"0,0 0 20 0 0,0 0-38 0 0,8-1-160 0 0,54-23 148 0 0,-22 16 396 0 0,-13 4-91 0 0,33-4 1322 0 0,-59 8-1814 0 0,0 0 0 0 0,0 0 0 0 0,0 0 0 0 0,0 0 0 0 0,0 0 0 0 0,0 0 0 0 0,0 1 0 0 0,0-1 0 0 0,0 0 0 0 0,0 0 0 0 0,0 1 0 0 0,-1-1 0 0 0,1 0 0 0 0,1 1-65 0 0,4 1 249 0 0,-5-2-192 0 0,0 0 0 0 0,0 1-1 0 0,1-1 1 0 0,-1 0-1 0 0,0 1 1 0 0,0-1-1 0 0,0 0 1 0 0,1 1-1 0 0,-1-1 1 0 0,0 1 0 0 0,0 0-1 0 0,0-1-56 0 0,0 1 220 0 0,0 0-156 0 0,0 1 0 0 0,0-1 1 0 0,0 0-1 0 0,0 0 0 0 0,0 0 0 0 0,-1 0 0 0 0,1 1 0 0 0,0-1 0 0 0,0 1-64 0 0,-2 1 22 0 0,-1 2 29 0 0,0 0 1 0 0,0-1-1 0 0,-1 1 1 0 0,1-1-1 0 0,-1 1 0 0 0,0-1 1 0 0,-1 0-1 0 0,1 0 0 0 0,-3 2-51 0 0,-14 11 106 0 0,0-1-1 0 0,0-2 1 0 0,-15 8-106 0 0,20-13 25 0 0,-11 11-4 0 0,21-14 22 0 0,1 0-17 0 0,4-5-17 0 0,0-1-1 0 0,0 0 0 0 0,0 1 1 0 0,0-1-1 0 0,0 0 0 0 0,0 1 0 0 0,0-1 1 0 0,0 0-1 0 0,0 1 0 0 0,0-1 0 0 0,0 0 1 0 0,0 1-1 0 0,0-1 0 0 0,1 0 1 0 0,-1 1-1 0 0,0-1 0 0 0,0 0 0 0 0,0 1 1 0 0,0-1-1 0 0,1 0 0 0 0,-1 0 1 0 0,0 1-1 0 0,0-1 0 0 0,0 0 0 0 0,1 0 1 0 0,-1 1-1 0 0,0-1 0 0 0,0 0 0 0 0,1 0 1 0 0,-1 0-1 0 0,0 0 0 0 0,1 1 1 0 0,-1-1-1 0 0,0 0 0 0 0,1 0 0 0 0,-1 0 1 0 0,0 0-9 0 0,16 5 197 0 0,-10-4-109 0 0,2 2 56 0 0,0-1-1 0 0,1-1 1 0 0,-1 0-1 0 0,1 0 1 0 0,0 0-1 0 0,4-1-143 0 0,53-5 386 0 0,-45 3-438 0 0,-8 1-349 0 0,-4 0 526 0 0,0 0-1 0 0,0 0 0 0 0,0-1 0 0 0,2-1-124 0 0,-8 2-847 0 0,0 0 0 0 0,0 0-1 0 0,0-1 1 0 0,0 1 0 0 0,0-1-1 0 0,0 0 1 0 0,-1 1 0 0 0,3-3 847 0 0,2-2-6056 0 0</inkml:trace>
  <inkml:trace contextRef="#ctx0" brushRef="#br0" timeOffset="-89163.344">3761 8158 11376 0 0,'0'0'256'0'0,"0"0"34"0"0,0 0 21 0 0,0 0-35 0 0,4 8-95 0 0,-1-4 228 0 0,-1 1-1 0 0,0 0 1 0 0,0 0-1 0 0,-1 0 1 0 0,0 0-1 0 0,0 0 1 0 0,0 0-1 0 0,0 3-408 0 0,0 43 2231 0 0,-1-32-1665 0 0,-6 70 1381 0 0,3-31-1703 0 0,3-56-383 0 0,0-2-102 0 0,0 0-886 0 0,0 0-3630 0 0,0 0-1557 0 0</inkml:trace>
  <inkml:trace contextRef="#ctx0" brushRef="#br0" timeOffset="-88884.679">3881 8154 11808 0 0,'0'0'266'0'0,"0"0"44"0"0,0 0 11 0 0,0 0-38 0 0,1 2-186 0 0,2 3 61 0 0,-1 0 0 0 0,0 1 1 0 0,0-1-1 0 0,-1 1 0 0 0,1-1 0 0 0,-1 1 0 0 0,-1 0 1 0 0,1-1-1 0 0,-1 5-158 0 0,1 6 749 0 0,-2-1 0 0 0,1 0-1 0 0,-3 4-748 0 0,-1 7 285 0 0,-2 19 654 0 0,4-15-6141 0 0,2-30-287 0 0</inkml:trace>
  <inkml:trace contextRef="#ctx0" brushRef="#br0" timeOffset="-88575.774">3708 8158 11664 0 0,'0'0'264'0'0,"0"0"34"0"0,0 0 21 0 0,1-1-36 0 0,30-10 426 0 0,-28 10-366 0 0,1 0 0 0 0,-1 0 1 0 0,1 0-1 0 0,-1 0 0 0 0,1 0 0 0 0,0 1 1 0 0,-1-1-1 0 0,1 1 0 0 0,0 0 1 0 0,1 0-344 0 0,0 0 439 0 0,0 0 1 0 0,0 0-1 0 0,1-1 1 0 0,-1 0-1 0 0,4-1-439 0 0,31-1 1224 0 0,-28 2-999 0 0,1 0 1 0 0,-1 1-1 0 0,12 0-225 0 0,25 0 42 0 0,-27-1-1177 0 0,-12 2-3686 0 0,-1-1-1684 0 0</inkml:trace>
  <inkml:trace contextRef="#ctx0" brushRef="#br0" timeOffset="-83768.399">4501 7421 6016 0 0,'3'-1'149'0'0,"-3"0"46"0"0,3-18 151 0 0,-2 16-106 0 0,0 1-1 0 0,1-1 1 0 0,-1 1-1 0 0,0 0 1 0 0,0-1-1 0 0,1 1 1 0 0,0 0-1 0 0,-1 0 1 0 0,1 0-1 0 0,0 0 1 0 0,0 0-1 0 0,0 1 1 0 0,0-1-1 0 0,1 0-239 0 0,2-2 404 0 0,1 1 0 0 0,-1 0 0 0 0,1 0-1 0 0,0 0 1 0 0,1 0-404 0 0,-1 1 115 0 0,0 0 0 0 0,1 1 0 0 0,-1-1 0 0 0,1 1 0 0 0,-1 1-1 0 0,1-1 1 0 0,0 1 0 0 0,-1 0 0 0 0,1 1 0 0 0,-1 0 0 0 0,1 0 0 0 0,-1 0 0 0 0,1 1-1 0 0,-1 0 1 0 0,0 0 0 0 0,1 0 0 0 0,-1 1 0 0 0,-1 0 0 0 0,1 0 0 0 0,2 2-115 0 0,-6-4 21 0 0,-1 0 0 0 0,0 0 0 0 0,1 0 0 0 0,-1 0 0 0 0,0 0 0 0 0,0 0 0 0 0,0 0 0 0 0,0 0 1 0 0,0 1-1 0 0,0-1 0 0 0,0 0 0 0 0,0 1 0 0 0,0-1 0 0 0,-1 1 0 0 0,1-1 0 0 0,0 1 0 0 0,-1-1 1 0 0,1 1-1 0 0,-1 0 0 0 0,0-1 0 0 0,0 1 0 0 0,1-1 0 0 0,-1 1 0 0 0,0 0 0 0 0,0-1 1 0 0,-1 1-1 0 0,1-1 0 0 0,0 1 0 0 0,0 0 0 0 0,-1-1 0 0 0,1 1 0 0 0,-1 0-21 0 0,-1 2 90 0 0,0-1 0 0 0,0 1 0 0 0,0-1 0 0 0,0 0 0 0 0,-1 1 0 0 0,1-1 0 0 0,-1 0 0 0 0,0-1 0 0 0,0 1 1 0 0,-3 2-91 0 0,-26 17 395 0 0,-2-1 1 0 0,-25 11-396 0 0,56-30 70 0 0,-1 1-1 0 0,0 0 0 0 0,1 0 1 0 0,-1 1-1 0 0,-1 1-69 0 0,1-1 61 0 0,3-3 10 0 0,1-1 0 0 0,0 0 14 0 0,0 1-53 0 0,1 0-1 0 0,-1 0 0 0 0,1 0 1 0 0,-1 0-1 0 0,1 0 1 0 0,-1 0-1 0 0,1 0 0 0 0,0 0 1 0 0,-1 0-1 0 0,1 0 1 0 0,0-1-1 0 0,0 1 1 0 0,0 0-1 0 0,0-1 0 0 0,-1 1 1 0 0,1 0-1 0 0,0-1 1 0 0,0 1-1 0 0,1-1-31 0 0,21 10 482 0 0,5-4-219 0 0,0-1 0 0 0,12 0-263 0 0,5-3-305 0 0,-27-3-4801 0 0,-8 0-730 0 0</inkml:trace>
  <inkml:trace contextRef="#ctx0" brushRef="#br0" timeOffset="-83459.964">4979 7369 11952 0 0,'0'0'266'0'0,"0"0"44"0"0,0 0 14 0 0,1 0-31 0 0,0 0-273 0 0,-1 0 0 0 0,1 0-1 0 0,-1 1 1 0 0,0-1 0 0 0,1 0 0 0 0,-1 0 0 0 0,1 1 0 0 0,-1-1-1 0 0,0 0 1 0 0,1 1 0 0 0,-1-1 0 0 0,0 0 0 0 0,1 1 0 0 0,-1-1 0 0 0,0 0-1 0 0,1 1 1 0 0,-1-1 0 0 0,0 1 0 0 0,0-1 0 0 0,1 1 0 0 0,-1-1-1 0 0,0 0 1 0 0,0 1 0 0 0,0-1 0 0 0,0 1 0 0 0,0-1 0 0 0,0 1-1 0 0,0-1 1 0 0,0 1 0 0 0,0-1 0 0 0,0 1 0 0 0,0-1 0 0 0,0 1-20 0 0,1 6 289 0 0,-1-1 1 0 0,0 1-1 0 0,0 0 1 0 0,-1-1-1 0 0,0 1 1 0 0,0-1-1 0 0,-1 2-289 0 0,0 2 270 0 0,1-1 0 0 0,0 1-1 0 0,0 3-269 0 0,-8 57 528 0 0,6-51-466 0 0,0 13 11 0 0,3-31-57 0 0,0-1-148 0 0,0 0-76 0 0,0 0-726 0 0,0 0-2993 0 0,0 0-1282 0 0</inkml:trace>
  <inkml:trace contextRef="#ctx0" brushRef="#br0" timeOffset="-83191.692">5102 7346 9224 0 0,'2'3'506'0'0,"-1"1"0"0"0,0 0 1 0 0,0 0-1 0 0,-1 0 0 0 0,1 0 0 0 0,-1 0 1 0 0,0 3-507 0 0,0 11 588 0 0,1 1 181 0 0,-2 0 0 0 0,-2 14-769 0 0,3-27 130 0 0,0 1-1 0 0,0-1 0 0 0,0 0 1 0 0,1 4-130 0 0,1 14 565 0 0,-2-17-481 0 0,0-3 6 0 0,-1-3-87 0 0,1-1 1 0 0,0 1 0 0 0,0-1-1 0 0,0 1 1 0 0,0-1-1 0 0,0 1 1 0 0,0-1-1 0 0,1 1 1 0 0,-1-1-1 0 0,0 0 1 0 0,0 1-1 0 0,0-1 1 0 0,0 1 0 0 0,1-1-1 0 0,-1 1 1 0 0,0-1-1 0 0,0 0 1 0 0,1 1-1 0 0,-1-1 1 0 0,0 1-1 0 0,0-1 1 0 0,1 0-4 0 0,0 1-667 0 0,-1-1-3082 0 0,0 0-1320 0 0</inkml:trace>
  <inkml:trace contextRef="#ctx0" brushRef="#br0" timeOffset="-82981.898">4894 7310 11488 0 0,'0'0'264'0'0,"0"0"34"0"0,0 0 20 0 0,0 0-41 0 0,13-3-118 0 0,-5 1 178 0 0,0 1 0 0 0,0 1 1 0 0,1 0-1 0 0,-1 0 0 0 0,0 0 0 0 0,1 1 1 0 0,-1 0-1 0 0,4 2-337 0 0,16 1 408 0 0,110 18-281 0 0,-92-14-4327 0 0,-34-5-877 0 0</inkml:trace>
  <inkml:trace contextRef="#ctx0" brushRef="#br0" timeOffset="-82688.537">4630 7780 7848 0 0,'0'0'232'0'0,"0"0"50"0"0,0 0 89 0 0,0 0 40 0 0,2 0 5 0 0,29-5 1066 0 0,-24 3-1104 0 0,0 0-1 0 0,0 1 0 0 0,0 1 1 0 0,1-1-378 0 0,71-2 2365 0 0,6-4-1156 0 0,12-3-502 0 0,-46 3-229 0 0,3 2-478 0 0,15-1 391 0 0,-34 2-212 0 0,24 1-179 0 0,-45 2-234 0 0,6 1-330 0 0,-8 1-3941 0 0,-5 1-905 0 0</inkml:trace>
  <inkml:trace contextRef="#ctx0" brushRef="#br0" timeOffset="-82379.364">5001 7923 11664 0 0,'0'0'264'0'0,"-12"0"636"0"0,-2 2-568 0 0,1 2 0 0 0,0-1 0 0 0,0 1 0 0 0,1 1 0 0 0,-1 1 0 0 0,1-1 0 0 0,-5 5-332 0 0,12-7 173 0 0,0 1 0 0 0,1 0 0 0 0,-1 0 0 0 0,1 0 0 0 0,0 1 0 0 0,-2 2-173 0 0,4-4 61 0 0,0 0-1 0 0,0-1 0 0 0,0 1 0 0 0,1 0 0 0 0,-1 0 0 0 0,1 0 0 0 0,0 0 0 0 0,0 0 0 0 0,0 0 0 0 0,0 0 0 0 0,0 0 0 0 0,0 3-60 0 0,1-4 24 0 0,0-1-1 0 0,0 1 0 0 0,0-1 0 0 0,0 0 1 0 0,0 1-1 0 0,0-1 0 0 0,0 1 0 0 0,0-1 1 0 0,0 1-1 0 0,1-1 0 0 0,-1 0 0 0 0,1 1 1 0 0,-1-1-1 0 0,1 1 0 0 0,-1-1 0 0 0,1 0 1 0 0,0 0-1 0 0,0 1 0 0 0,-1-1 0 0 0,1 0 1 0 0,0 0-1 0 0,0 0 0 0 0,0 0 0 0 0,0 0 1 0 0,1 0-1 0 0,-1 0 0 0 0,0 0 0 0 0,0-1 1 0 0,0 1-1 0 0,1 0 0 0 0,-1-1 0 0 0,1 1-23 0 0,8 2 144 0 0,-1-1-1 0 0,0 0 0 0 0,1 0 0 0 0,-1-1 1 0 0,1-1-1 0 0,-1 1 0 0 0,1-2 0 0 0,0 1 0 0 0,3-2-143 0 0,23 1 207 0 0,79-3-47 0 0,-53-1-877 0 0,-34 2-1495 0 0,-15 3 1134 0 0</inkml:trace>
  <inkml:trace contextRef="#ctx0" brushRef="#br0" timeOffset="-81594.556">5851 7352 11432 0 0,'0'0'256'0'0,"0"0"34"0"0,0 0 22 0 0,0 0-30 0 0,0 0-132 0 0,-9 6 1221 0 0,-3 9-760 0 0,-8 11 11 0 0,6-2-191 0 0,9-17-262 0 0,0 0-1 0 0,1 1 1 0 0,0-1 0 0 0,-2 7-169 0 0,-13 37 918 0 0,-5 3-918 0 0,1-3 140 0 0,18-38-102 0 0,4-9-35 0 0,0-1-1 0 0,-1 1 1 0 0,1-1-1 0 0,-1 0 1 0 0,0 1-1 0 0,-2 2-2 0 0,3-5 3 0 0,0 0-1 0 0,0 1 1 0 0,1-1-1 0 0,-1 1 1 0 0,0-1-1 0 0,1 1 0 0 0,-1-1 1 0 0,1 1-1 0 0,0-1 1 0 0,-1 1-1 0 0,1-1 1 0 0,0 2-3 0 0,-2 8 66 0 0,1-7 13 0 0,1-3 9 0 0,0-1-3 0 0,0 0 11 0 0,9-10 120 0 0,-5 4-260 0 0,0 0 0 0 0,0 0 0 0 0,-1-1-1 0 0,0 1 1 0 0,-1-1 0 0 0,1 0 0 0 0,-1 1-1 0 0,0-2 45 0 0,12-31-504 0 0,-9 27 96 0 0,-1-1 0 0 0,4-12 408 0 0,4-12-525 0 0,19-44 105 0 0,-30 79 420 0 0,7-7 0 0 0,-8 9 0 0 0,0 0 0 0 0,0-1 0 0 0,0 1 0 0 0,1 0 0 0 0,-1 0 0 0 0,0-1 0 0 0,0 1 0 0 0,0 0 0 0 0,0 0 0 0 0,0-1 0 0 0,1 1 0 0 0,-1 0 0 0 0,0 0 0 0 0,0-1 0 0 0,1 1 0 0 0,-1 0 0 0 0,0 0 0 0 0,0 0 0 0 0,1 0 0 0 0,-1-1 0 0 0,0 1 0 0 0,0 0 0 0 0,1 0 0 0 0,-1 0 0 0 0,0 0 0 0 0,1 0 0 0 0,-1 0 0 0 0,0 0 0 0 0,1 0 0 0 0,2 2 0 0 0,0 2 5 0 0,-1 0 1 0 0,0 1-1 0 0,1-1 1 0 0,-2 0-1 0 0,1 1 1 0 0,0 0-1 0 0,-1-1 1 0 0,0 1-1 0 0,0 0 1 0 0,-1-1-1 0 0,1 1 1 0 0,-1 3-6 0 0,3 17 8 0 0,6 16 46 0 0,10 27 10 0 0,-15-54-65 0 0,-4-11 24 0 0,1 0 0 0 0,-1 0 0 0 0,1 0 0 0 0,0 0 0 0 0,1 0 0 0 0,-1 0 0 0 0,0 0 0 0 0,1 0 0 0 0,-1-1 0 0 0,2 2-23 0 0,-2-3 33 0 0,-1-1-1 0 0,1 1 1 0 0,0 0 0 0 0,-1 0 0 0 0,1 0 0 0 0,0 0-1 0 0,-1 0 1 0 0,1 0 0 0 0,-1 0 0 0 0,0 0 0 0 0,1 1-1 0 0,-1-1 1 0 0,0 0 0 0 0,0 0 0 0 0,1 0 0 0 0,-1 0-1 0 0,0 0 1 0 0,0 1 0 0 0,0-1 0 0 0,-1 0 0 0 0,1 0-1 0 0,0 0 1 0 0,0 0 0 0 0,0 0 0 0 0,-1 0 0 0 0,1 0-1 0 0,-1 0 1 0 0,1 1 0 0 0,-1-1 0 0 0,1 0 0 0 0,-1-1 0 0 0,0 1-1 0 0,1 0 1 0 0,-1 0 0 0 0,0 0 0 0 0,0 0 0 0 0,0 0-33 0 0,-4 2 91 0 0,0 0-1 0 0,0 0 1 0 0,0-1 0 0 0,0 0 0 0 0,0 0 0 0 0,-1 0 0 0 0,-1 0-91 0 0,-8 2 190 0 0,-1 0 0 0 0,-12 0-190 0 0,11-2-46 0 0,1 1-1 0 0,-6 2 47 0 0,10-1 73 0 0,-1-2 0 0 0,0 0 0 0 0,-7 0-73 0 0,-19 2-223 0 0,29-3 3 0 0,8-2-2689 0 0,2-4-2564 0 0</inkml:trace>
  <inkml:trace contextRef="#ctx0" brushRef="#br0" timeOffset="-81196.217">6025 7397 11072 0 0,'0'0'14'0'0,"0"0"-1"0"0,0-1 1 0 0,0 1 0 0 0,0 0 0 0 0,0 0 0 0 0,0 0 0 0 0,0 0 0 0 0,0 0 0 0 0,0-1 0 0 0,0 1-1 0 0,0 0 1 0 0,0 0 0 0 0,0 0 0 0 0,0 0 0 0 0,0 0 0 0 0,0-1 0 0 0,0 1 0 0 0,0 0 0 0 0,0 0 0 0 0,0 0-1 0 0,0 0 1 0 0,1 0 0 0 0,-1 0 0 0 0,0 0 0 0 0,0-1 0 0 0,0 1 0 0 0,0 0 0 0 0,0 0 0 0 0,0 0-1 0 0,0 0 1 0 0,1 0 0 0 0,-1 0 0 0 0,0 0 0 0 0,0 0 0 0 0,0 0 0 0 0,0 0 0 0 0,0 0 0 0 0,1 0 0 0 0,-1 0-1 0 0,0 0 1 0 0,0 0 0 0 0,0 0 0 0 0,0 0 0 0 0,0 0 0 0 0,1 0 0 0 0,-1 0 0 0 0,0 0 0 0 0,0 0-1 0 0,0 0 1 0 0,0 0 0 0 0,0 0 0 0 0,1 0-14 0 0,10 7 198 0 0,10 12 27 0 0,-16-11-1 0 0,0 0 0 0 0,0-1 0 0 0,-1 2 0 0 0,1-1 0 0 0,-2 0 0 0 0,0 1 0 0 0,2 7-224 0 0,3 6 377 0 0,-5-11-171 0 0,0 1 1 0 0,-1-1-1 0 0,-1 0 0 0 0,0 1 0 0 0,0-1 1 0 0,-2 8-207 0 0,1-10 74 0 0,0 0 1 0 0,-1-1 0 0 0,-1 1 0 0 0,1 0 0 0 0,-2-1 0 0 0,1 1 0 0 0,-1-1 0 0 0,0 0 0 0 0,-1 0 0 0 0,0 0 0 0 0,-3 5-75 0 0,-15 19 319 0 0,21-31-248 0 0,0 0-50 0 0,-1 1-1 0 0,1-1 1 0 0,-1 1-1 0 0,1-1 1 0 0,-1 0-1 0 0,1 0 1 0 0,-1 0 0 0 0,0 0-1 0 0,1 0 1 0 0,-1 0-1 0 0,0-1 1 0 0,-1 2-21 0 0,3-3 7 0 0,0 1 1 0 0,0 0-1 0 0,0 0 1 0 0,0 0 0 0 0,0 0-1 0 0,0 0 1 0 0,0 0-1 0 0,0-1 1 0 0,0 1-1 0 0,0 0 1 0 0,0 0-1 0 0,0 0 1 0 0,0 0-1 0 0,1 0 1 0 0,-1-1-1 0 0,0 1 1 0 0,-1 0 0 0 0,1 0-1 0 0,0 0 1 0 0,0 0-1 0 0,0 0 1 0 0,0-1-1 0 0,0 1 1 0 0,0 0-1 0 0,0 0 1 0 0,0 0-1 0 0,0 0 1 0 0,0 0 0 0 0,0 0-1 0 0,0-1 1 0 0,0 1-1 0 0,0 0 1 0 0,0 0-1 0 0,-1 0 1 0 0,1 0-1 0 0,0 0 1 0 0,0 0-1 0 0,0 0 1 0 0,0 0-1 0 0,0 0 1 0 0,0-1 0 0 0,0 1-1 0 0,-1 0 1 0 0,1 0-1 0 0,0 0 1 0 0,0 0-1 0 0,0 0 1 0 0,0 0-1 0 0,0 0 1 0 0,-1 0-1 0 0,1 0 1 0 0,0 0-1 0 0,0 0 1 0 0,0 0 0 0 0,0 0-1 0 0,-1 0-7 0 0,13-13 549 0 0,-11 12-488 0 0,11-11 49 0 0,0 2-1 0 0,1-1 1 0 0,8-4-110 0 0,22-18 331 0 0,94-102 274 0 0,-70 65-100 0 0,-63 66-465 0 0,0-1 0 0 0,0 1 0 0 0,-1-1-1 0 0,0 0 1 0 0,0 0 0 0 0,0 0 0 0 0,-1-1-1 0 0,1 1 1 0 0,-1-1 0 0 0,-1 0 0 0 0,1-1-40 0 0,-1 5 14 0 0,-3-9 50 0 0,2 10-89 0 0,-1 0 0 0 0,1 0-1 0 0,0 1 1 0 0,0-1 0 0 0,-1 0-1 0 0,1 0 1 0 0,0 1 0 0 0,-1-1 0 0 0,1 0-1 0 0,0 1 1 0 0,-1-1 0 0 0,1 0-1 0 0,-1 1 1 0 0,1-1 0 0 0,-1 1-1 0 0,0-1 1 0 0,1 1 0 0 0,-1-1-1 0 0,0 1 1 0 0,1-1 0 0 0,-1 1-1 0 0,0 0 26 0 0,-10-2-3123 0 0,10 2-2912 0 0</inkml:trace>
  <inkml:trace contextRef="#ctx0" brushRef="#br0" timeOffset="-80836.219">6449 7652 10080 0 0,'9'0'490'0'0,"-9"0"-212"0"0,-11 11 1976 0 0,-31 19-58 0 0,21-16-1386 0 0,12-8-442 0 0,0 1-1 0 0,1 0 0 0 0,-3 3-367 0 0,10-10 45 0 0,0 1-1 0 0,1 0 1 0 0,-1 0 0 0 0,1 0-1 0 0,-1 0 1 0 0,1-1 0 0 0,-1 1-1 0 0,1 0 1 0 0,0 0 0 0 0,-1 0-1 0 0,1 0 1 0 0,0 0-1 0 0,0 0 1 0 0,0 0 0 0 0,0 0-1 0 0,0 0 1 0 0,0 0 0 0 0,0 0-1 0 0,0 0 1 0 0,0 0 0 0 0,0 0-1 0 0,0 0 1 0 0,1 0-1 0 0,-1 0 1 0 0,0 0 0 0 0,1 0-1 0 0,-1-1 1 0 0,1 2-45 0 0,0-1 82 0 0,0 1 0 0 0,-1-1-1 0 0,1 1 1 0 0,0-1 0 0 0,0 0 0 0 0,0 0 0 0 0,1 0-1 0 0,-1 1 1 0 0,0-1 0 0 0,0 0 0 0 0,0 0 0 0 0,1-1-1 0 0,-1 1 1 0 0,1 0 0 0 0,-1 0 0 0 0,2 0-82 0 0,19 3 366 0 0,1 0 0 0 0,0-2 1 0 0,0 0-1 0 0,0-2 0 0 0,0-1 0 0 0,0 0 1 0 0,14-4-367 0 0,2 0-1478 0 0,-27 2-5961 0 0</inkml:trace>
  <inkml:trace contextRef="#ctx0" brushRef="#br1" timeOffset="-69365.676">4025 7947 9816 0 0,'0'0'222'0'0,"0"0"30"0"0,0 0 19 0 0,-6 4 8 0 0,-38 17-125 0 0,6 3 284 0 0,-13 8 1970 0 0,-26 22-2408 0 0,-31 22 1381 0 0,49-35-273 0 0,-4 7-1108 0 0,32-23 43 0 0,-75 64 268 0 0,88-71-528 0 0,0 0-1 0 0,1 1 1 0 0,2 1-1 0 0,-6 8 218 0 0,7-4-453 0 0</inkml:trace>
  <inkml:trace contextRef="#ctx0" brushRef="#br1" timeOffset="-68928.082">5508 7162 11864 0 0,'-8'2'576'0'0,"-3"1"-474"0"0,0 0 1 0 0,0 1 0 0 0,1 0 0 0 0,-1 1 0 0 0,1 0 0 0 0,0 1 0 0 0,-8 6-103 0 0,-98 69 26 0 0,-55 37-7 0 0,89-59-613 0 0,29-18-2601 0 0,9-4-853 0 0</inkml:trace>
  <inkml:trace contextRef="#ctx0" brushRef="#br1" timeOffset="-68541.556">5259 7830 12552 0 0,'-16'3'1256'0'0,"-227"173"674"0"0,33-25-1532 0 0,76-52-588 0 0,77-55-4334 0 0,28-22-386 0 0</inkml:trace>
  <inkml:trace contextRef="#ctx0" brushRef="#br1" timeOffset="-67984.441">4274 7242 7200 0 0,'0'0'165'0'0,"0"0"22"0"0,0 0 6 0 0,0 0 74 0 0,-10 1 2390 0 0,2 1-1798 0 0,0 1-1 0 0,1 0 1 0 0,-1 1-1 0 0,-5 3-858 0 0,-10 8 1029 0 0,-17 13-1029 0 0,6-3 676 0 0,-117 85-107 0 0,24-17-1646 0 0,78-59-4383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10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426 13 14480 0 0,'0'0'330'0'0,"0"0"45"0"0,-4-3 376 0 0,2 1-655 0 0,-1 1 1 0 0,1 0 0 0 0,-1 0-1 0 0,0 0 1 0 0,0 0 0 0 0,1 0 0 0 0,-1 1-1 0 0,0-1 1 0 0,0 1 0 0 0,0-1 0 0 0,0 1-1 0 0,0 0 1 0 0,0 1 0 0 0,1-1-1 0 0,-1 0 1 0 0,0 1 0 0 0,0-1 0 0 0,0 1-1 0 0,1 0 1 0 0,-1 0 0 0 0,0 0 0 0 0,-1 1-97 0 0,-12 3 473 0 0,-3 2-232 0 0,1 1 0 0 0,0 0 0 0 0,0 1 0 0 0,1 1 0 0 0,0 1 0 0 0,-12 10-241 0 0,23-17 64 0 0,0 1 0 0 0,0 0 0 0 0,0 0 0 0 0,1 0 0 0 0,0 1 0 0 0,0-1 0 0 0,0 1 0 0 0,1 0 0 0 0,0 1 0 0 0,0-1 0 0 0,1 1 0 0 0,-1 0 0 0 0,1 0 0 0 0,1 0 0 0 0,-2 5-64 0 0,4-11-1 0 0,0 1-1 0 0,0-1 1 0 0,0 0 0 0 0,0 0-1 0 0,0 1 1 0 0,0-1-1 0 0,0 0 1 0 0,0 0-1 0 0,1 1 1 0 0,-1-1-1 0 0,0 0 1 0 0,1 0-1 0 0,-1 0 1 0 0,1 1-1 0 0,0-1 1 0 0,-1 0 0 0 0,1 0-1 0 0,0 0 1 0 0,-1 0-1 0 0,1 0 1 0 0,0 0-1 0 0,0 0 1 0 0,0-1-1 0 0,0 1 1 0 0,0 0-1 0 0,0 0 2 0 0,6 3-24 0 0,-1 1 0 0 0,1-1 0 0 0,0 0 0 0 0,1-1 24 0 0,3 3 2 0 0,7 2-39 0 0,0 0 0 0 0,1-1-1 0 0,19 4 38 0 0,2 2 55 0 0,-25-8 122 0 0,-1 0 0 0 0,9 6-177 0 0,-18-9 108 0 0,-1 1 1 0 0,0-1 0 0 0,0 1 0 0 0,0 0 0 0 0,0 0 0 0 0,0 1 0 0 0,0-1-1 0 0,-1 1 1 0 0,4 3-109 0 0,-7-5 81 0 0,1-1 0 0 0,0 0 0 0 0,0 0 0 0 0,-1 1 0 0 0,1-1 0 0 0,-1 0-1 0 0,1 1 1 0 0,-1-1 0 0 0,0 1 0 0 0,1-1 0 0 0,-1 0 0 0 0,0 1 0 0 0,0-1 0 0 0,0 1-1 0 0,0-1 1 0 0,0 1 0 0 0,0-1 0 0 0,-1 0 0 0 0,1 1 0 0 0,0-1 0 0 0,-1 1 0 0 0,1-1-81 0 0,-2 2 64 0 0,1 0-1 0 0,-1-1 1 0 0,1 1 0 0 0,-1-1 0 0 0,0 1 0 0 0,0-1 0 0 0,0 0 0 0 0,0 1 0 0 0,-1-1 0 0 0,0 1-64 0 0,-6 3 81 0 0,0 0 0 0 0,0-1 0 0 0,0 0 0 0 0,-1 0 0 0 0,-8 2-81 0 0,-2 0 71 0 0,0 0-1 0 0,-1-2 0 0 0,1-1 1 0 0,-1 0-1 0 0,-20 0-70 0 0,27-3-37 0 0,0-1-1 0 0,-1-1 0 0 0,1 0 1 0 0,0-1-1 0 0,0 0 0 0 0,0-1 1 0 0,0-1-1 0 0,0 0 1 0 0,-3-2 37 0 0,6 2-159 0 0,9 3 75 0 0,0 0-1 0 0,0 1 1 0 0,0-1 0 0 0,0 0 0 0 0,0 0-1 0 0,0 0 1 0 0,0 0 0 0 0,0 0 0 0 0,1-1-1 0 0,-1 1 1 0 0,0-1 0 0 0,1 1-1 0 0,-1-1 1 0 0,1 1 0 0 0,-1-2 84 0 0,-3-3-988 0 0,-1-2-865 0 0,8 1-3454 0 0,4-4-1319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1:55.4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7104 0 0,'0'0'208'0'0,"0"0"72"0"0,0 0 177 0 0,0 0 78 0 0,0 0 10 0 0,0 0 22 0 0,0 0 69 0 0,0 0 32 0 0,0 0 4 0 0,0 0-16 0 0,0 0-68 0 0,0 0-32 0 0,0 0-4 0 0,0 0-12 0 0,0 0-52 0 0,0 0-28 0 0,2 1-4 0 0,1 2-276 0 0,1 0 1 0 0,0 0 0 0 0,-1 0 0 0 0,1-1 0 0 0,1 0 0 0 0,-1 0 0 0 0,0 0 0 0 0,0 0 0 0 0,1 0 0 0 0,-1-1 0 0 0,1 0 0 0 0,0 0-1 0 0,2 0-180 0 0,40 3 672 0 0,1-3 0 0 0,-1-2-1 0 0,9-2-671 0 0,57-2 356 0 0,-79 5-228 0 0,-34 0-145 0 0,1 1-1 0 0,-1-1 1 0 0,0 0-1 0 0,1 0 1 0 0,-1 1-1 0 0,1-1 1 0 0,-1 0-1 0 0,1 1 1 0 0,-1-1-1 0 0,0 0 1 0 0,1 1 0 0 0,-1-1-1 0 0,0 1 1 0 0,0-1-1 0 0,1 1 1 0 0,-1-1-1 0 0,0 1 1 0 0,0-1-1 0 0,0 1 1 0 0,1-1-1 0 0,-1 1 1 0 0,0-1-1 0 0,0 1 1 0 0,0-1 0 0 0,0 1-1 0 0,0-1 1 0 0,0 1-1 0 0,0-1 1 0 0,0 1-1 0 0,0-1 1 0 0,0 1-1 0 0,0-1 18 0 0,-3 8-372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1:57.42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117 110 6120 0 0,'3'-14'384'0'0,"-2"12"-95"0"0,-1-1 0 0 0,1 1-1 0 0,0-1 1 0 0,0 1 0 0 0,0 0 0 0 0,1 0 0 0 0,-1-1 0 0 0,1 1 0 0 0,-1 0 0 0 0,1 0-1 0 0,-1 0 1 0 0,3-1-289 0 0,-3 2 758 0 0,-1 1-50 0 0,0 0-218 0 0,0 0-90 0 0,0 0-16 0 0,0 0-18 0 0,-6 11 238 0 0,-8 25 215 0 0,11-28-676 0 0,1 0 0 0 0,-2 0 0 0 0,1-1 0 0 0,-1 1 0 0 0,-1 2-143 0 0,-17 26 565 0 0,0 4-565 0 0,-6 12 393 0 0,6 3-373 0 0,19-52-6 0 0,2-2 58 0 0,1-1 10 0 0,9-28 77 0 0,4-17-1150 0 0,-8 26 386 0 0,-1 1 1 0 0,-1-1-1 0 0,1-14 605 0 0,6-31-541 0 0,-1 36 474 0 0,-6 22 78 0 0,-1 0 0 0 0,0 0 0 0 0,-1-1 0 0 0,1 1 0 0 0,-1 0 0 0 0,0-5-11 0 0,-1 10 11 0 0,0 1 0 0 0,0 0 0 0 0,0 0 0 0 0,0 0 0 0 0,0-1 1 0 0,0 1-1 0 0,0 0 0 0 0,0 0 0 0 0,0 0 0 0 0,0 0 1 0 0,0-1-1 0 0,0 1 0 0 0,0 0 0 0 0,0 0 0 0 0,1 0 0 0 0,-1-1 1 0 0,0 1-1 0 0,0 0 0 0 0,0 0 0 0 0,0 0 0 0 0,0 0 0 0 0,0-1 1 0 0,0 1-1 0 0,1 0 0 0 0,-1 0 0 0 0,0 0 0 0 0,0 0 0 0 0,0 0 1 0 0,0 0-1 0 0,1 0 0 0 0,-1-1 0 0 0,0 1 0 0 0,0 0 0 0 0,0 0 1 0 0,1 0-12 0 0,7 2 509 0 0,5 7-219 0 0,-9-3-268 0 0,0 1-1 0 0,0-1 0 0 0,-1 1 1 0 0,0-1-1 0 0,0 1 1 0 0,-1 0-1 0 0,0 0 1 0 0,0 1-1 0 0,0 0-21 0 0,1 7 23 0 0,1 0-9 0 0,1-1 0 0 0,0 1 0 0 0,1-1 0 0 0,1 0 0 0 0,0 0 0 0 0,1-1 0 0 0,0 0-1 0 0,1-1 1 0 0,0 0 0 0 0,1 0 0 0 0,0 0 0 0 0,1-2 0 0 0,0 1 0 0 0,8 4-14 0 0,9 10 147 0 0,-27-25-145 0 0,-1 1 1 0 0,1-1 0 0 0,-1 0-1 0 0,1 0 1 0 0,-1 1 0 0 0,0-1-1 0 0,1 0 1 0 0,-1 1 0 0 0,0-1-1 0 0,1 1 1 0 0,-1-1 0 0 0,0 0-1 0 0,1 1 1 0 0,-1-1 0 0 0,0 1-1 0 0,0-1 1 0 0,1 1 0 0 0,-1-1-1 0 0,0 1 1 0 0,0-1 0 0 0,0 1-1 0 0,0-1 1 0 0,0 1 0 0 0,0-1-1 0 0,0 1 1 0 0,0-1 0 0 0,0 1-1 0 0,0-1 1 0 0,0 1 0 0 0,0-1-1 0 0,0 1 1 0 0,0-1 0 0 0,0 1-1 0 0,0-1 1 0 0,-1 1 0 0 0,1-1-1 0 0,0 1 1 0 0,0-1 0 0 0,-1 1-1 0 0,1-1 1 0 0,0 0 0 0 0,0 1-1 0 0,-1-1 1 0 0,1 1 0 0 0,-1-1-1 0 0,1 0 1 0 0,-1 1-3 0 0,0 0 53 0 0,-1 2 18 0 0,0-1 0 0 0,0 0-1 0 0,0 1 1 0 0,0-1 0 0 0,0 0 0 0 0,0 0 0 0 0,-1 0-1 0 0,1-1 1 0 0,-1 1 0 0 0,1 0 0 0 0,-1-1-1 0 0,0 0 1 0 0,0 0 0 0 0,0 1-71 0 0,-10 2 192 0 0,-1 0 0 0 0,-8 2-192 0 0,-1-1 51 0 0,-9 3 18 0 0,0-2 1 0 0,-15 0-70 0 0,20-2-70 0 0,15-1 80 0 0,-1 1-4827 0 0,4-4-249 0 0</inkml:trace>
  <inkml:trace contextRef="#ctx0" brushRef="#br0" timeOffset="570.819">353 54 10912 0 0,'9'-12'1200'0'0,"-7"12"-1192"0"0,0-1 1 0 0,-1 0 0 0 0,1 1 0 0 0,0-1-1 0 0,0 1 1 0 0,-1 0 0 0 0,1-1-1 0 0,0 1 1 0 0,0 0 0 0 0,0 0 0 0 0,-1 0-1 0 0,1 0 1 0 0,0 1 0 0 0,0-1-1 0 0,0 0 1 0 0,-1 1 0 0 0,1-1 0 0 0,0 1-1 0 0,0 0 1 0 0,-1 0 0 0 0,1-1-1 0 0,0 2-8 0 0,5 2 339 0 0,-1 1 0 0 0,0-1 0 0 0,0 1 0 0 0,4 6-339 0 0,3 0 454 0 0,-10-6-345 0 0,1-1 0 0 0,0 1 0 0 0,-1 0 0 0 0,0 0 0 0 0,0 1 0 0 0,-1-1 0 0 0,0 0 0 0 0,1 1 0 0 0,-2 0 0 0 0,1-1 0 0 0,-1 1 0 0 0,0 0 0 0 0,0 0 1 0 0,0 0-110 0 0,-1 0 64 0 0,0 0 1 0 0,0-1-1 0 0,0 1 1 0 0,-1 3-65 0 0,-1 14 150 0 0,2-18-121 0 0,-1 0 0 0 0,0-1 1 0 0,0 1-1 0 0,0 0 1 0 0,0-1-1 0 0,-1 1 0 0 0,1-1 1 0 0,-2 2-30 0 0,-19 35 165 0 0,20-38-155 0 0,0 0 2 0 0,0 0 1 0 0,0 0-1 0 0,0-1 0 0 0,-1 1 1 0 0,1-1-1 0 0,-2 2-12 0 0,0-1 14 0 0,1 0 0 0 0,0 1 0 0 0,-1 0 0 0 0,2-1 0 0 0,-1 1-1 0 0,-1 2-13 0 0,4-6 3 0 0,0 1-1 0 0,0-1 0 0 0,0 0 0 0 0,0 0 0 0 0,0 0 0 0 0,0 1 0 0 0,0-1 0 0 0,0 0 0 0 0,0 0 0 0 0,0 0 0 0 0,0 1 0 0 0,0-1 0 0 0,0 0 0 0 0,1 0 0 0 0,-1 0 1 0 0,0 1-1 0 0,0-1 0 0 0,0 0 0 0 0,0 0 0 0 0,0 0 0 0 0,0 0 0 0 0,1 0 0 0 0,-1 1 0 0 0,0-1 0 0 0,0 0 0 0 0,0 0 0 0 0,0 0 0 0 0,1 0 0 0 0,-1 0 0 0 0,0 0 1 0 0,0 0-1 0 0,0 0 0 0 0,1 0 0 0 0,-1 0 0 0 0,0 1 0 0 0,0-1 0 0 0,0 0 0 0 0,1 0 0 0 0,-1 0 0 0 0,0 0 0 0 0,0 0 0 0 0,0-1 0 0 0,1 1-2 0 0,8 1 55 0 0,8-4 12 0 0,1-1 0 0 0,-1-2 0 0 0,0 1 0 0 0,-1-2 0 0 0,13-6-67 0 0,-5 0 86 0 0,-1 0 0 0 0,0-2-1 0 0,10-9-85 0 0,-26 18 68 0 0,0 0-1 0 0,0 0 0 0 0,-1 0 1 0 0,0-1-1 0 0,0 0 0 0 0,-1 0 0 0 0,0-1 1 0 0,0 1-1 0 0,-1-1 0 0 0,0 0 1 0 0,0 0-1 0 0,1-6-67 0 0,-3 8 84 0 0,0 0 0 0 0,-1-1 1 0 0,0 1-1 0 0,0-1 0 0 0,0 1 0 0 0,-1-1 1 0 0,0 1-1 0 0,-1 0 0 0 0,1-1 1 0 0,-1 1-1 0 0,0-1 0 0 0,-1 1 0 0 0,1 0 1 0 0,-1 0-1 0 0,-1-1 0 0 0,1 2 0 0 0,-3-6-84 0 0,-15-21 418 0 0,20 32-481 0 0,0 0-53 0 0,-13-10-1564 0 0,13 10 1097 0 0</inkml:trace>
  <inkml:trace contextRef="#ctx0" brushRef="#br0" timeOffset="898.87">847 255 10880 0 0,'0'0'248'0'0,"0"0"34"0"0,0 0 20 0 0,0 0-38 0 0,0 0-143 0 0,-13 12 638 0 0,-6 6-100 0 0,0 0 1 0 0,2 1 0 0 0,0 1-1 0 0,1 0 1 0 0,-9 17-660 0 0,24-36 246 0 0,1 0-215 0 0,0-1 1 0 0,0 0 0 0 0,0 0-1 0 0,0 0 1 0 0,0 1 0 0 0,-1-1 0 0 0,1 0-1 0 0,0 0 1 0 0,0 0 0 0 0,0 1 0 0 0,0-1-1 0 0,0 0 1 0 0,0 0 0 0 0,0 1-1 0 0,0-1 1 0 0,0 0 0 0 0,0 0 0 0 0,0 1-1 0 0,0-1 1 0 0,0 0 0 0 0,0 0 0 0 0,0 0-1 0 0,0 1 1 0 0,0-1 0 0 0,0 0-1 0 0,1 0 1 0 0,-1 1 0 0 0,0-1 0 0 0,0 0-1 0 0,0 0 1 0 0,0 0 0 0 0,0 1 0 0 0,0-1-1 0 0,1 0 1 0 0,-1 0 0 0 0,0 0-1 0 0,0 0 1 0 0,0 1-32 0 0,6 7 682 0 0,-3-6-556 0 0,0-1 0 0 0,0 1-1 0 0,0-1 1 0 0,0 0-1 0 0,0 0 1 0 0,0 0-1 0 0,0-1 1 0 0,1 1-1 0 0,-1-1 1 0 0,3 0-126 0 0,35-1 715 0 0,-12-1-390 0 0,82-8 62 0 0,-99 10-462 0 0,-4 0-194 0 0,0 0-1 0 0,0 0 1 0 0,1 1-1 0 0,-1 0 1 0 0,0 0-1 0 0,6 3 270 0 0,-2 1-6918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46:41.15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530 1259 9880 0 0,'-7'-7'546'0'0,"-7"-5"-374"0"0,2 9 4030 0 0,11 3-3744 0 0,-6 14 298 0 0,5-6-636 0 0,0-1-1 0 0,1 1 1 0 0,-1-1 0 0 0,1 1-1 0 0,1 0 1 0 0,0 0 0 0 0,0-1-1 0 0,0 1 1 0 0,1 2-120 0 0,0 15 84 0 0,2 52 508 0 0,-3-72-560 0 0,1 0-1 0 0,-1 0 0 0 0,2 1 0 0 0,-1-1 1 0 0,1 3-32 0 0,0-3-5 0 0,-1-1 0 0 0,0 1 0 0 0,0-1 0 0 0,0 1 0 0 0,-1 2 5 0 0,0-7 9 0 0,0 0-1 0 0,0 1 0 0 0,0-1 1 0 0,0 0-1 0 0,0 0 0 0 0,0 1 1 0 0,0-1-1 0 0,1 0 0 0 0,-1 0 1 0 0,0 1-1 0 0,0-1 0 0 0,0 0 0 0 0,0 0 1 0 0,0 0-1 0 0,0 1 0 0 0,0-1 1 0 0,0 0-1 0 0,1 0 0 0 0,-1 1 1 0 0,0-1-1 0 0,0 0 0 0 0,0 0 1 0 0,0 0-1 0 0,1 0 0 0 0,-1 1 1 0 0,0-1-1 0 0,0 0 0 0 0,1 0 0 0 0,-1 0 1 0 0,0 0-1 0 0,0 0 0 0 0,0 0 1 0 0,1 0-1 0 0,-1 1 0 0 0,0-1 1 0 0,0 0-1 0 0,1 0 0 0 0,-1 0 1 0 0,0 0-1 0 0,0 0 0 0 0,1 0 0 0 0,-1 0 1 0 0,0 0-1 0 0,0 0 0 0 0,1-1 1 0 0,-1 1-1 0 0,0 0 0 0 0,0 0 1 0 0,1 0-1 0 0,-1 0 0 0 0,0 0 1 0 0,0 0-1 0 0,1 0 0 0 0,-1-1 1 0 0,0 1-1 0 0,0 0 0 0 0,0 0-8 0 0,12-10 394 0 0,-4-8 135 0 0,-6 15-427 0 0,0-1 0 0 0,0 1 1 0 0,-1-1-1 0 0,1 0 1 0 0,-1 0-1 0 0,0-1-102 0 0,9-34 106 0 0,8-25-106 0 0,-1 11-21 0 0,-9 27-144 0 0,1 0 0 0 0,1 0-1 0 0,10-16 166 0 0,-18 39-38 0 0,1 0-1 0 0,-1-1 0 0 0,1 1 0 0 0,0 0 0 0 0,0 0 0 0 0,0 1 0 0 0,0-1 0 0 0,1 1 0 0 0,-1-1 0 0 0,1 1 0 0 0,1-1 39 0 0,-4 2 0 0 0,0 1-1 0 0,0-1 1 0 0,0 1-1 0 0,0-1 1 0 0,0 1-1 0 0,0-1 0 0 0,0 1 1 0 0,0-1-1 0 0,0 1 1 0 0,0 0-1 0 0,1 0 1 0 0,-1-1-1 0 0,0 1 0 0 0,0 0 1 0 0,0 0-1 0 0,0 0 1 0 0,0 0-1 0 0,1 1 1 0 0,-1-1-1 0 0,0 0 1 0 0,0 0-1 0 0,0 1 0 0 0,0-1 1 0 0,0 1-1 0 0,0-1 1 0 0,1 1 0 0 0,2 1-2 0 0,-1-1 2 0 0,0 1 0 0 0,0 0 0 0 0,0 0 0 0 0,0 0 0 0 0,-1 0 0 0 0,1 0 0 0 0,0 1 0 0 0,-1-1 0 0 0,0 1 0 0 0,1 0 0 0 0,-1-1 0 0 0,0 1 0 0 0,-1 0 0 0 0,1 0 0 0 0,0 2 0 0 0,3 5 0 0 0,-1 0 0 0 0,0 1 0 0 0,0-1 0 0 0,-1 4 0 0 0,4 48 0 0 0,-5-52 27 0 0,-1-1 0 0 0,-1 1 0 0 0,1 0 0 0 0,-2 0 0 0 0,0 5-27 0 0,-1 19 209 0 0,2-25-98 0 0,-1 0 0 0 0,-1 1-1 0 0,0-1 1 0 0,-1 5-111 0 0,-4 16 412 0 0,3-13-342 0 0,2-12-50 0 0,1-1 0 0 0,0 1 0 0 0,0-1 0 0 0,0 1-1 0 0,1 2-19 0 0,0-5 2 0 0,-2 7 72 0 0,2-9-70 0 0,0 1-1 0 0,0-1 0 0 0,0 0 1 0 0,1 0-1 0 0,-1 1 0 0 0,0-1 0 0 0,0 0 1 0 0,0 0-1 0 0,1 1 0 0 0,-1-1 1 0 0,0 0-1 0 0,0 0 0 0 0,1 0 1 0 0,-1 0-1 0 0,0 1 0 0 0,0-1 0 0 0,1 0 1 0 0,-1 0-1 0 0,0 0 0 0 0,0 0 1 0 0,1 0-1 0 0,-1 0 0 0 0,0 0 0 0 0,1 0 1 0 0,-1 0-1 0 0,0 0 0 0 0,1 0 1 0 0,-1 0-1 0 0,0 0 0 0 0,0 0 1 0 0,1 0-4 0 0,2 1 61 0 0,-1-1-255 0 0,-1 0-1 0 0,0 0 0 0 0,1-1 1 0 0,-1 1-1 0 0,0 0 0 0 0,1-1 1 0 0,-1 0-1 0 0,0 1 0 0 0,0-1 1 0 0,0 0-1 0 0,1 1 0 0 0,-1-1 1 0 0,0 0-1 0 0,0 0 195 0 0,2-7-1307 0 0</inkml:trace>
  <inkml:trace contextRef="#ctx0" brushRef="#br0" timeOffset="283.207">1009 809 13472 0 0,'0'0'306'0'0,"0"0"46"0"0,0 0 22 0 0,0 0-49 0 0,0 0-188 0 0,0 0 10 0 0,0 0 21 0 0,0 0 7 0 0,-3 8 326 0 0,1-4-330 0 0,1 0 0 0 0,0 0 0 0 0,0 0 0 0 0,1 0 0 0 0,-1 0 1 0 0,1 0-1 0 0,0 0-171 0 0,-4 26 820 0 0,-12 26-185 0 0,-6 18-503 0 0,3-28-5214 0 0,13-32-786 0 0</inkml:trace>
  <inkml:trace contextRef="#ctx0" brushRef="#br0" timeOffset="2486.116">1343 1122 6416 0 0,'0'0'184'0'0,"0"0"102"0"0,0 0 306 0 0,0 0 131 0 0,0 0 21 0 0,0 0-16 0 0,0 0-93 0 0,0 0-41 0 0,0 0-8 0 0,0 0-30 0 0,0 0-119 0 0,15-2 678 0 0,-3 0-616 0 0,0 1 1 0 0,0 1-1 0 0,0 0 1 0 0,0 1 0 0 0,2 0-500 0 0,24 2 545 0 0,174-12 706 0 0,-157 1-1150 0 0,-40 5-334 0 0,1 1 0 0 0,-1 0-1 0 0,3 1 234 0 0,-17 1-501 0 0,-1 0-19 0 0,0 1 408 0 0,0-1-1 0 0,0 1 1 0 0,0-1 0 0 0,0 1-1 0 0,0-1 1 0 0,0 1 0 0 0,0 0-1 0 0,0-1 1 0 0,0 1-1 0 0,-1-1 1 0 0,1 1 0 0 0,0-1-1 0 0,0 1 1 0 0,0-1 0 0 0,-1 0-1 0 0,1 1 1 0 0,0-1-1 0 0,-1 1 1 0 0,1-1 0 0 0,0 1-1 0 0,-1-1 113 0 0,-5 6-958 0 0</inkml:trace>
  <inkml:trace contextRef="#ctx0" brushRef="#br0" timeOffset="2858.025">1450 1239 8232 0 0,'-29'17'816'0'0,"-24"6"2450"0"0,53-23-3215 0 0,0 0 0 0 0,0 0 1 0 0,0 0-1 0 0,0 0 0 0 0,-1 0 0 0 0,1 0 0 0 0,0 0 0 0 0,0 0 0 0 0,0 0 0 0 0,0 0 0 0 0,0 0 1 0 0,0 1-1 0 0,0-1 0 0 0,0 0 0 0 0,0 0 0 0 0,0 0 0 0 0,0 0 0 0 0,0 0 0 0 0,0 0 0 0 0,0 0 0 0 0,0 0 1 0 0,0 0-1 0 0,0 0 0 0 0,0 0 0 0 0,0 0 0 0 0,0 1 0 0 0,0-1 0 0 0,0 0 0 0 0,0 0 0 0 0,0 0 0 0 0,0 0 1 0 0,0 0-1 0 0,0 0 0 0 0,0 0 0 0 0,0 0 0 0 0,0 0 0 0 0,0 0 0 0 0,0 0 0 0 0,0 0 0 0 0,0 1 1 0 0,0-1-1 0 0,0 0 0 0 0,0 0 0 0 0,0 0 0 0 0,1 0 0 0 0,-1 0 0 0 0,0 0 0 0 0,0 0 0 0 0,0 0 0 0 0,0 0 1 0 0,0 0-1 0 0,0 0 0 0 0,0 0 0 0 0,0 0 0 0 0,0 0 0 0 0,0 0 0 0 0,0 0 0 0 0,0 0-51 0 0,9 4 796 0 0,11 0-359 0 0,202-4 3347 0 0,-123 3-3461 0 0,-96-3-280 0 0,5 3-33 0 0,1-1-10 0 0,0-2-13 0 0,-7 0-54 0 0,-2 0-13 0 0,0 0-50 0 0,0 0-213 0 0,0 0-89 0 0,0 0-803 0 0,0 0-3308 0 0,0 0-1413 0 0</inkml:trace>
  <inkml:trace contextRef="#ctx0" brushRef="#br0" timeOffset="3388.439">2481 865 10912 0 0,'19'-39'1904'0'0,"-19"38"-1519"0"0,0 1 28 0 0,0 0 97 0 0,0 0 39 0 0,0 0 10 0 0,0 0-51 0 0,0 0-219 0 0,0 0-97 0 0,0 0-21 0 0,2 2-6 0 0,-1 0-120 0 0,1 0 0 0 0,-1 0 0 0 0,1 0 0 0 0,-1 0 0 0 0,0 0 0 0 0,1 0-1 0 0,-1 1 1 0 0,0-1 0 0 0,-1 1 0 0 0,1-1 0 0 0,0 1 0 0 0,-1-1 0 0 0,1 2-45 0 0,1 37 538 0 0,-2-10-268 0 0,0-25-222 0 0,0 0 1 0 0,0-1 0 0 0,-1 1-1 0 0,1 0 1 0 0,-2 0-1 0 0,1 2-48 0 0,-1-1 131 0 0,0 0 0 0 0,1 0 0 0 0,0 7-131 0 0,1 222 2798 0 0,1-234-2771 0 0,0 9 312 0 0,0-10-338 0 0,-1-1 1 0 0,0 0 0 0 0,0 0 0 0 0,0 1 0 0 0,0-1 0 0 0,0 0 0 0 0,0 1 0 0 0,0-1-1 0 0,0 0 1 0 0,0 0 0 0 0,0 1 0 0 0,0-1 0 0 0,0 0 0 0 0,0 0 0 0 0,0 1-1 0 0,0-1 1 0 0,0 0 0 0 0,-1 0 0 0 0,1 1 0 0 0,0-1 0 0 0,0 0 0 0 0,0 0 0 0 0,0 1-1 0 0,0-1 1 0 0,-1 0 0 0 0,1 0 0 0 0,0 0 0 0 0,0 1 0 0 0,0-1 0 0 0,-1 0-2 0 0,3 2 85 0 0,-1 1-1106 0 0,1-2-4943 0 0,6-1-477 0 0</inkml:trace>
  <inkml:trace contextRef="#ctx0" brushRef="#br0" timeOffset="3770.954">2966 1075 10720 0 0,'0'0'314'0'0,"0"0"-6"0"0,0 0-172 0 0,0 0 14 0 0,0 0 30 0 0,0 0 4 0 0,0 0 16 0 0,0 0 66 0 0,12 5 1138 0 0,14 0-709 0 0,-1-2-1 0 0,1-1 0 0 0,0-1 0 0 0,0-1 1 0 0,0-1-1 0 0,-1-1 0 0 0,10-3-694 0 0,54-5 473 0 0,17-2-757 0 0,-93 10-129 0 0,-2 1-4513 0 0,-7 1-910 0 0</inkml:trace>
  <inkml:trace contextRef="#ctx0" brushRef="#br0" timeOffset="4066.886">3151 851 10680 0 0,'0'0'241'0'0,"0"0"38"0"0,0 0 11 0 0,0 0-28 0 0,0 0-142 0 0,0 0 29 0 0,1 1 38 0 0,1 1-79 0 0,0 1 1 0 0,-1 0 0 0 0,1-1 0 0 0,-1 1 0 0 0,0 0 0 0 0,0 0 0 0 0,0-1 0 0 0,0 1-1 0 0,0 0 1 0 0,0 3-109 0 0,3 36 1356 0 0,0-1-183 0 0,-2-29-1007 0 0,-1 0 1 0 0,0 1-1 0 0,-1 1-166 0 0,2 19 243 0 0,1 20-1370 0 0,-2 22 1127 0 0,-1-52-3147 0 0,0-11-2130 0 0</inkml:trace>
  <inkml:trace contextRef="#ctx0" brushRef="#br0" timeOffset="25650.886">5326 437 8272 0 0,'0'0'241'0'0,"-1"1"-10"0"0,-2 1-199 0 0,3-2-32 0 0,0 0 0 0 0,-1 0 1 0 0,1 0-1 0 0,0 1 0 0 0,-1-1 1 0 0,1 0-1 0 0,0 0 0 0 0,-1 1 1 0 0,1-1-1 0 0,0 0 0 0 0,0 0 1 0 0,-1 1-1 0 0,1-1 0 0 0,0 0 1 0 0,0 0-1 0 0,0 1 0 0 0,0-1 1 0 0,-1 0-1 0 0,1 1 0 0 0,0-1 0 0 0,0 0 1 0 0,0 1-1 0 0,0-1 0 0 0,0 0 1 0 0,0 1-1 0 0,0-1 0 0 0,0 1 1 0 0,0-1-1 0 0,0 0 0 0 0,0 1 1 0 0,0-1-1 0 0,0 0 0 0 0,0 1 1 0 0,0-1-1 0 0,0 0 0 0 0,0 1 1 0 0,0-1-1 0 0,0 0 0 0 0,1 1 1 0 0,-1-1-1 0 0,0 0 0 0 0,0 1 1 0 0,0-1-1 0 0,1 0 0 0 0,-1 0 1 0 0,0 1-1 0 0,0-1 0 0 0,1 0 1 0 0,-1 0-1 0 0,1 1 0 0 0,-1 0 0 0 0,1 0 0 0 0,0 0 1 0 0,-1 0-1 0 0,1 0 0 0 0,-1 0 0 0 0,0 0 1 0 0,1 0-1 0 0,-1 0 0 0 0,0 0 0 0 0,1 0 0 0 0,-1 0 1 0 0,0 0-1 0 0,0 0-1 0 0,0 0 0 0 0,0 0 0 0 0,0 0 0 0 0,1 0 1 0 0,-1 0-1 0 0,0-1 0 0 0,1 1 0 0 0,-1 0 1 0 0,1 0-1 0 0,-1 0 0 0 0,1 0 0 0 0,-1 0 0 0 0,1-1 1 0 0,-1 1-1 0 0,1 0 0 0 0,0-1 0 0 0,-1 1 1 0 0,1 0-1 0 0,1 0 1 0 0,0 1 62 0 0,0 0 0 0 0,0 0 0 0 0,0 0 0 0 0,0 0 0 0 0,0 1 0 0 0,-1-1 0 0 0,1 0 0 0 0,-1 1 0 0 0,0 0 0 0 0,1-1 0 0 0,-1 1 0 0 0,0 0 0 0 0,0 0 0 0 0,0 2-62 0 0,-1-4 48 0 0,1 0 1 0 0,0 1-1 0 0,0-1 1 0 0,-1 0-1 0 0,1 1 1 0 0,0-1-1 0 0,0 0 1 0 0,0 0-1 0 0,0 0 1 0 0,1 0-1 0 0,-1 0 1 0 0,1 1-49 0 0,-1-1 52 0 0,1 0 1 0 0,-1 0-1 0 0,0 0 1 0 0,0 0-1 0 0,0 0 1 0 0,0 0 0 0 0,0 1-1 0 0,0-1 1 0 0,0 0-1 0 0,0 1 1 0 0,0 0-53 0 0,3 11 481 0 0,-4-10-381 0 0,1 0 1 0 0,0-1-1 0 0,0 1 1 0 0,0 0-1 0 0,0 0 0 0 0,0-1 1 0 0,0 1-101 0 0,1 0 119 0 0,-1 0 0 0 0,1 0 1 0 0,-1 0-1 0 0,0 1 0 0 0,0-1 1 0 0,-1 0-1 0 0,1 1 1 0 0,-1-1-1 0 0,1 4-119 0 0,3 18 574 0 0,-4-24-565 0 0,0-1 1 0 0,0 1-1 0 0,1-1 1 0 0,-1 1-1 0 0,0-1 1 0 0,0 1 0 0 0,0-1-1 0 0,0 1 1 0 0,0-1-1 0 0,0 1 1 0 0,0-1 0 0 0,-1 1-1 0 0,1-1 1 0 0,0 1-1 0 0,0-1 1 0 0,0 1-1 0 0,0-1 1 0 0,-1 1 0 0 0,1-1-1 0 0,0 1 1 0 0,-1-1-1 0 0,1 0 1 0 0,0 1-1 0 0,-1-1 1 0 0,1 1 0 0 0,0-1-1 0 0,-1 0-9 0 0,1 1 4 0 0,-1-1 0 0 0,1 0 0 0 0,0 1 0 0 0,-1-1 0 0 0,1 0 0 0 0,0 1 0 0 0,0-1 0 0 0,-1 0 0 0 0,1 1 0 0 0,0-1 0 0 0,0 0 0 0 0,0 1 0 0 0,-1-1 0 0 0,1 1 0 0 0,0-1 0 0 0,0 0 0 0 0,0 1 0 0 0,0-1 0 0 0,0 1 0 0 0,0-1 0 0 0,0 1 0 0 0,0-1 0 0 0,0 0 0 0 0,0 1 0 0 0,0-1 0 0 0,0 1 0 0 0,0-1 0 0 0,0 1 0 0 0,0-1 0 0 0,1 0 0 0 0,-1 1-4 0 0,3 4 59 0 0,-2-5-56 0 0,-1 0 1 0 0,0 1 0 0 0,0-1-1 0 0,0 0 1 0 0,1 0 0 0 0,-1 0 0 0 0,0 1-1 0 0,0-1 1 0 0,0 0 0 0 0,0 0-1 0 0,1 1 1 0 0,-1-1 0 0 0,0 0 0 0 0,0 0-1 0 0,0 1 1 0 0,0-1 0 0 0,0 0-1 0 0,0 0 1 0 0,0 1 0 0 0,0-1 0 0 0,0 0-1 0 0,0 0 1 0 0,0 1 0 0 0,0-1-1 0 0,0 0 1 0 0,0 1 0 0 0,0-1 0 0 0,0 0-1 0 0,0 0 1 0 0,0 1 0 0 0,0-1-1 0 0,0 0 1 0 0,0 0 0 0 0,-1 1-1 0 0,1-1 1 0 0,0 0 0 0 0,0 0 0 0 0,0 0-1 0 0,0 1 1 0 0,-1-1 0 0 0,1 0-1 0 0,0 0 1 0 0,0 0 0 0 0,0 1 0 0 0,-1-1-4 0 0,1 0 5 0 0,0 1 0 0 0,0-1 0 0 0,0 0 0 0 0,-1 1 0 0 0,1-1 0 0 0,0 0 0 0 0,0 1 0 0 0,0-1 1 0 0,0 1-1 0 0,0-1 0 0 0,0 0 0 0 0,0 1 0 0 0,0-1 0 0 0,0 0 0 0 0,0 1 0 0 0,0-1 0 0 0,1 1 0 0 0,-1-1 1 0 0,0 0-1 0 0,0 1 0 0 0,0-1 0 0 0,0 0 0 0 0,0 1 0 0 0,1-1 0 0 0,-1 0 0 0 0,0 1 0 0 0,0-1 1 0 0,1 0-1 0 0,-1 0 0 0 0,0 1 0 0 0,1-1 0 0 0,-1 0 0 0 0,0 0 0 0 0,0 1 0 0 0,1-1-5 0 0,-1 0 5 0 0,1 0 0 0 0,-1 1 0 0 0,0-1 0 0 0,0 0 0 0 0,1 0 1 0 0,-1 0-1 0 0,0 1 0 0 0,0-1 0 0 0,1 0 0 0 0,-1 1 0 0 0,0-1 0 0 0,0 0 0 0 0,0 1 0 0 0,1-1 0 0 0,-1 0 0 0 0,0 1 0 0 0,0-1 0 0 0,0 0 0 0 0,0 1 0 0 0,0-1 0 0 0,0 0 0 0 0,0 1 0 0 0,0-1 0 0 0,0 0 0 0 0,0 1 0 0 0,0-1 1 0 0,0 1-1 0 0,0-1-5 0 0,0 0 2 0 0,0 0 1 0 0,0 0-1 0 0,0 0 1 0 0,0 0-1 0 0,-1 0 1 0 0,1 0-1 0 0,0 0 1 0 0,0 0-1 0 0,0 1 1 0 0,0-1-1 0 0,0 0 1 0 0,0 0-1 0 0,0 0 1 0 0,0 0-1 0 0,0 0 1 0 0,0 0-1 0 0,0 0 1 0 0,0 0-1 0 0,0 0 1 0 0,0 0-1 0 0,0 1 1 0 0,0-1-1 0 0,0 0 1 0 0,0 0-1 0 0,-1 0 1 0 0,1 0-1 0 0,0 0 1 0 0,0 0-1 0 0,0 0 1 0 0,0 0-1 0 0,1 0 1 0 0,-1 1-1 0 0,0-1 1 0 0,0 0 0 0 0,0 0-1 0 0,0 0 1 0 0,0 0-1 0 0,0 0 1 0 0,0 0-1 0 0,0 0 1 0 0,0 0-1 0 0,0 0 1 0 0,0 0-1 0 0,0 1 1 0 0,0-1-1 0 0,0 0 1 0 0,0 0-1 0 0,0 0 1 0 0,0 0-1 0 0,0 0 1 0 0,1 0-1 0 0,-1 0 1 0 0,0 0-1 0 0,0 0 1 0 0,0 0-1 0 0,0 0 1 0 0,0 0-1 0 0,0 0 1 0 0,0 0-1 0 0,0 0 1 0 0,0 0-1 0 0,1 0 1 0 0,-1 0-1 0 0,0 0 1 0 0,0 0-1 0 0,0 0-2 0 0,0 0 3 0 0,0 0-1 0 0,0 0 1 0 0,0 0-1 0 0,0 0 1 0 0,0 0-1 0 0,0 0 1 0 0,-1 0-1 0 0,1 1 1 0 0,0-1-1 0 0,0 0 1 0 0,0 0-1 0 0,0 0 1 0 0,0 0-1 0 0,0 0 1 0 0,0 0-1 0 0,0 0 1 0 0,0 0-1 0 0,0 0 1 0 0,0 0-1 0 0,0 0 1 0 0,0 0-1 0 0,0 0 1 0 0,0 0-1 0 0,0 0 1 0 0,0 0-1 0 0,0 0 1 0 0,0 1-1 0 0,0-1 0 0 0,0 0 1 0 0,0 0-1 0 0,0 0 1 0 0,0 0-1 0 0,0 0 1 0 0,0 0-1 0 0,0 0 1 0 0,0 0-1 0 0,0 0 1 0 0,0 0-1 0 0,0 0 1 0 0,0 0-1 0 0,0 0 1 0 0,0 0-1 0 0,0 1 1 0 0,0-1-1 0 0,0 0 1 0 0,0 0-1 0 0,0 0 1 0 0,0 0-1 0 0,0 0 1 0 0,0 0-1 0 0,0 0 1 0 0,0 0-1 0 0,1 0 1 0 0,-1 0-1 0 0,0 0 1 0 0,0 0-1 0 0,0 0 1 0 0,0 0-1 0 0,0 0 1 0 0,0 0-1 0 0,0 0 1 0 0,0 0-3 0 0,0 1 64 0 0,0-1 0 0 0,0 0 0 0 0,-17-4 309 0 0,16 4-373 0 0,1 0 0 0 0,0 0 0 0 0,-1 0 1 0 0,1 0-1 0 0,0 0 0 0 0,-1-1 0 0 0,1 1 0 0 0,0 0 1 0 0,-1 0-1 0 0,1 0 0 0 0,0-1 0 0 0,0 1 0 0 0,-1 0 1 0 0,1 0-1 0 0,0-1 0 0 0,0 1 0 0 0,0 0 0 0 0,-1-1 1 0 0,1 1-1 0 0,0 0 0 0 0,0-1 0 0 0,0 1 0 0 0,0 0 1 0 0,0-1-1 0 0,0 1 0 0 0,-1 0 0 0 0,1-1 0 0 0,0 1 1 0 0,0 0-1 0 0,0-1 0 0 0,0 1 0 0 0,0 0 0 0 0,0-1 1 0 0,1 1-1 0 0,-1-1 0 0 0,0 1 0 0 0,0 0 0 0 0,0-1 1 0 0,0 1-1 0 0,0 0 0 0 0,0-1 0 0 0,1 1 0 0 0,-1 0 1 0 0,0 0-1 0 0,0-1 0 0 0,0 1 0 0 0,1 0 0 0 0,-1 0 1 0 0,0-1-1 0 0,0 1 0 0 0,1 0 0 0 0,-1 0 0 0 0,0-1 1 0 0,1 1-1 0 0,0-1-1 0 0,-1 0 1 0 0,1 0 0 0 0,0 0 0 0 0,0 0 0 0 0,-1 0 0 0 0,1 0 0 0 0,-1 0-1 0 0,1 0 1 0 0,-1 0 0 0 0,1 0 0 0 0,-1-1 0 0 0,0 1 0 0 0,1 0 0 0 0,-1 0-1 0 0,0 0 1 0 0,0-1 0 0 0,2-5 13 0 0,12-8 84 0 0,-12 14-69 0 0,0-1-1 0 0,0 0 0 0 0,0 1 0 0 0,-1-1 0 0 0,1 0 0 0 0,0 0 0 0 0,-1 0 0 0 0,0 0 1 0 0,2-2-28 0 0,-3 2 8 0 0,1 1 0 0 0,0 0 0 0 0,0 0 0 0 0,0 0 0 0 0,0 0 0 0 0,0-1 1 0 0,0 1-1 0 0,0 0 0 0 0,0 1 0 0 0,1-1 0 0 0,-1 0 0 0 0,1 0-8 0 0,10-9 11 0 0,49-64 824 0 0,-50 62-583 0 0,-1-1 0 0 0,-1 0 0 0 0,0 0 0 0 0,-1-1 0 0 0,0 0 0 0 0,0-3-252 0 0,-4 8 162 0 0,-1 0 0 0 0,0 0-1 0 0,-1 0 1 0 0,0 0 0 0 0,0-1-1 0 0,-1 1 1 0 0,0-3-162 0 0,-1 6 8 0 0,0 1 0 0 0,0-1 0 0 0,-1 0 0 0 0,0 0 1 0 0,0 0-1 0 0,0 1 0 0 0,0-1 0 0 0,-1 1 0 0 0,0-1 0 0 0,-1 1 1 0 0,1 0-1 0 0,-2-2-8 0 0,4 0-2302 0 0,0 7-3929 0 0</inkml:trace>
  <inkml:trace contextRef="#ctx0" brushRef="#br0" timeOffset="26728.128">3976 1069 5344 0 0,'2'5'236'0'0,"1"-4"4505"0"0,5-1-4324 0 0,2 0-18 0 0,-8 0 17 0 0,1 0 7 0 0,23-1 475 0 0,-13 0-517 0 0,-1 1-1 0 0,1 1 1 0 0,1 0-381 0 0,22-4 606 0 0,-12 5-207 0 0,1-1-1 0 0,7-1-398 0 0,-12 0 157 0 0,13-1 107 0 0,-17 0-48 0 0,1 1 0 0 0,11 2-216 0 0,10-4 244 0 0,-13 1-153 0 0,246 1 397 0 0,-122 8-424 0 0,-49-2-160 0 0,11-1 257 0 0,1 1-98 0 0,-68-5-60 0 0,12-1 70 0 0,35-5-73 0 0,-40 1 141 0 0,-16 2 220 0 0,0-2 0 0 0,0-1-361 0 0,-32 4 59 0 0,7 2-22 0 0,-6-2-22 0 0,9 0 7 0 0,3-3-72 0 0,-10 4-2051 0 0,-6 0-3763 0 0</inkml:trace>
  <inkml:trace contextRef="#ctx0" brushRef="#br0" timeOffset="24552.078">4029 554 8264 0 0,'0'0'182'0'0,"0"0"29"0"0,0 0 14 0 0,3-8 13 0 0,-2 6 30 0 0,0-1 1 0 0,0 0 0 0 0,0 0 0 0 0,0 0-1 0 0,0 1 1 0 0,0-1 0 0 0,1 1 0 0 0,-1-1-1 0 0,2 0-268 0 0,1-3 564 0 0,-4 5-202 0 0,3-2 417 0 0,-3 2-743 0 0,1 1-1 0 0,-1-1 0 0 0,1 0 0 0 0,-1 1 1 0 0,1-1-1 0 0,-1 0 0 0 0,1 1 1 0 0,-1-1-1 0 0,1 1 0 0 0,0-1 1 0 0,-1 0-1 0 0,1 1 0 0 0,0 0 0 0 0,-1-1 1 0 0,1 1-1 0 0,0-1 0 0 0,0 1 1 0 0,0 0-1 0 0,-1 0 0 0 0,1-1 1 0 0,0 1-1 0 0,0 0 0 0 0,0 0 0 0 0,-1 0 1 0 0,1 0-1 0 0,0 0 0 0 0,0 0 1 0 0,0 0-1 0 0,0 0 0 0 0,0 0-35 0 0,1 0 34 0 0,1 1-1 0 0,0-1 1 0 0,0 1 0 0 0,0-1-1 0 0,-1 1 1 0 0,1 0-1 0 0,0 0 1 0 0,-1 0 0 0 0,1 1-1 0 0,0-1 1 0 0,-1 1-1 0 0,0-1 1 0 0,2 2-34 0 0,28 27 133 0 0,-14-13-37 0 0,-14-13-40 0 0,-1 0 0 0 0,1 0 0 0 0,-1 0 0 0 0,0 0 0 0 0,0 1 0 0 0,-1-1 0 0 0,2 5-56 0 0,14 35 606 0 0,-17-43-599 0 0,5 23 151 0 0,0 1 0 0 0,-1-1 0 0 0,-1 1 0 0 0,-2 0 0 0 0,0 0 0 0 0,-1 0 0 0 0,-2 3-158 0 0,1-27 72 0 0,0-1 0 0 0,0 0 0 0 0,0 0 0 0 0,0 0-65 0 0,0 0-1 0 0,-1 0 0 0 0,1 0 1 0 0,0 0-1 0 0,0 0 0 0 0,0 0 1 0 0,0 1-1 0 0,0-1 0 0 0,0 0 0 0 0,0 0 1 0 0,0 0-1 0 0,0 0 0 0 0,0 0 1 0 0,0 0-1 0 0,0 0 0 0 0,0 1 1 0 0,0-1-1 0 0,0 0 0 0 0,0 0 1 0 0,0 0-1 0 0,0 0 0 0 0,0 0 0 0 0,0 0 1 0 0,0 0-1 0 0,0 1 0 0 0,0-1 1 0 0,0 0-1 0 0,0 0 0 0 0,0 0 1 0 0,0 0-1 0 0,0 0 0 0 0,0 0 0 0 0,0 0 1 0 0,0 0-1 0 0,0 1 0 0 0,0-1 1 0 0,0 0-1 0 0,1 0 0 0 0,-1 0 1 0 0,0 0-1 0 0,0 0 0 0 0,0 0 0 0 0,0 0 1 0 0,0 0-7 0 0,6-1 561 0 0,7-4 42 0 0,1-8-321 0 0,-1 0 0 0 0,0 0 0 0 0,0-1 0 0 0,-1-1 0 0 0,-1 0 0 0 0,6-12-282 0 0,2 0 194 0 0,9-14-19 0 0,-15 20-79 0 0,2 0 0 0 0,0 1 1 0 0,1 1-1 0 0,12-11-96 0 0,-25 27 18 0 0,0 0 0 0 0,0-1 0 0 0,-1 1-1 0 0,0-1 1 0 0,0 1 0 0 0,0-1 0 0 0,0 0 0 0 0,0 0-1 0 0,0-1-17 0 0,7-16 32 0 0,-3 12-23 0 0,-5 7-1 0 0,1 0 0 0 0,-1 1 0 0 0,0-1 0 0 0,0 0 1 0 0,0 0-1 0 0,0 0 0 0 0,0-1 0 0 0,0 1 0 0 0,-1 0 0 0 0,1 0 0 0 0,-1 0 0 0 0,1-1 1 0 0,-1 1-1 0 0,0 0 0 0 0,0 0 0 0 0,0-1 0 0 0,0 0-8 0 0,0 2 24 0 0,0-1 1 0 0,0 1-1 0 0,0 0 0 0 0,0-1 1 0 0,0 1-1 0 0,0 0 0 0 0,1-1 0 0 0,-1 1 1 0 0,0 0-1 0 0,1-1 0 0 0,0 0-24 0 0,-1 2 9 0 0,1-1 0 0 0,-1 0-1 0 0,0 0 1 0 0,1 1-1 0 0,-1-1 1 0 0,0 0 0 0 0,0 0-1 0 0,0 0 1 0 0,0 1-1 0 0,1-1 1 0 0,-1 0 0 0 0,0 0-1 0 0,0 0 1 0 0,0 1 0 0 0,-1-1-1 0 0,1 0 1 0 0,0 0-1 0 0,0 0 1 0 0,0 0 0 0 0,-1 1-1 0 0,1-1 1 0 0,0 0-1 0 0,-1 0-8 0 0,1 0-11 0 0,-1 0 0 0 0,1 0-1 0 0,-1 0 1 0 0,1 0 0 0 0,0-1-1 0 0,-1 1 1 0 0,1 0-1 0 0,0 0 1 0 0,0 0 0 0 0,0 0-1 0 0,0 0 1 0 0,0-1 0 0 0,0 1 11 0 0,-1-14-41 0 0,-2 13 52 0 0,2 1 45 0 0,-2-2-779 0 0,0 5-837 0 0,1-1 1662 0 0,-9 10-6097 0 0,-1-5 65 0 0</inkml:trace>
  <inkml:trace contextRef="#ctx0" brushRef="#br0" timeOffset="24900.502">4625 655 8864 0 0,'0'0'258'0'0,"0"0"2"0"0,0 0-101 0 0,0 0 182 0 0,0 0 98 0 0,0 0 17 0 0,0 0 31 0 0,0 0 101 0 0,-1 8 680 0 0,-5 7-379 0 0,5-13-800 0 0,1 0 1 0 0,-1-1-1 0 0,0 1 1 0 0,0 0-1 0 0,1 0 1 0 0,-1 0-1 0 0,1 0 1 0 0,0 0-1 0 0,-1 0 1 0 0,1 1-90 0 0,-2 14 494 0 0,1-15-447 0 0,0 1 0 0 0,1-1 1 0 0,-1 0-1 0 0,1 0 1 0 0,0 1-1 0 0,0-1 0 0 0,0 0 1 0 0,0 1-1 0 0,0-1 0 0 0,1 0 1 0 0,-1 1-1 0 0,1-1-47 0 0,-1-1 6 0 0,1 0 1 0 0,-1-1-1 0 0,0 1 0 0 0,0 0 1 0 0,1 0-1 0 0,-1 0 0 0 0,0-1 1 0 0,0 1-1 0 0,0 0 0 0 0,0 0 1 0 0,0 0-1 0 0,0 0 0 0 0,0-1 1 0 0,0 1-1 0 0,0 0 0 0 0,0 0 1 0 0,0 0-1 0 0,0-1 0 0 0,-1 1 1 0 0,1 0-7 0 0,0 4 14 0 0,9 8 108 0 0,-8-11-102 0 0,1 0 0 0 0,-1-1-1 0 0,1 1 1 0 0,0-1 0 0 0,-1 1 0 0 0,1-1 0 0 0,0 0 0 0 0,0 0 0 0 0,0 1-20 0 0,0-2 71 0 0,-2 0 11 0 0,1 0 36 0 0,4 0-64 0 0,-1 0-1 0 0,1-1 1 0 0,0 0-1 0 0,-1 0 1 0 0,0 0-1 0 0,1 0 1 0 0,-1-1-1 0 0,1 1 1 0 0,-1-1-1 0 0,0 0 0 0 0,0-1 1 0 0,0 1-1 0 0,0-1 1 0 0,-1 0-1 0 0,1 1 1 0 0,-1-2-1 0 0,1 1 1 0 0,-1 0-1 0 0,0-1 1 0 0,0 1-1 0 0,-1-1 0 0 0,2-2-53 0 0,4-7 66 0 0,-7 12-61 0 0,0 1 1 0 0,0-1 0 0 0,-1 0-1 0 0,1 0 1 0 0,-1 0 0 0 0,1 0-1 0 0,0 0 1 0 0,-1 0 0 0 0,0 0-1 0 0,1 0 1 0 0,-1 0 0 0 0,0-1-1 0 0,1 1 1 0 0,-1 0 0 0 0,0 0-1 0 0,0 0 1 0 0,0 0 0 0 0,0 0-1 0 0,0-1 1 0 0,0 1 0 0 0,0 0-1 0 0,0 0 1 0 0,-1 0-1 0 0,1 0 1 0 0,0 0 0 0 0,-1 0-1 0 0,1-1 1 0 0,-1 1 0 0 0,0-1-6 0 0,-4-15 147 0 0,5 15-141 0 0,0 0 0 0 0,-1 0 1 0 0,1 0-1 0 0,-1 0 0 0 0,1 0 0 0 0,-1 0 0 0 0,0 0 1 0 0,0 0-1 0 0,1 0 0 0 0,-2 0 0 0 0,1 0 0 0 0,0 1 0 0 0,0-1 1 0 0,0 1-1 0 0,-1-1 0 0 0,1 1 0 0 0,-1-1 0 0 0,0 0-6 0 0,-11-7 0 0 0,11 7-1 0 0,-1-1-1 0 0,0 1 0 0 0,0 0 1 0 0,0 0-1 0 0,0 1 0 0 0,0-1 0 0 0,-2 0 2 0 0,3 2-60 0 0,-10-5-988 0 0,8 4-4015 0 0,4 1-177 0 0</inkml:trace>
  <inkml:trace contextRef="#ctx0" brushRef="#br0" timeOffset="25158.523">4883 582 9760 0 0,'-7'-5'507'0'0,"12"6"94"0"0,6 1-643 0 0,15 1 2093 0 0,0-1 0 0 0,13-1-2051 0 0,-10 0 764 0 0,21 4-764 0 0,-22-1-188 0 0,-18-4-111 0 0,0 0-26 0 0</inkml:trace>
  <inkml:trace contextRef="#ctx0" brushRef="#br0" timeOffset="29425.863">4389 1362 5552 0 0,'11'0'36'0'0,"-5"0"149"0"0,0 0 0 0 0,-1-1-1 0 0,1 0 1 0 0,-1 0 0 0 0,4-1-185 0 0,-7 2 320 0 0,10-2 504 0 0,-8 2-480 0 0,-6-1 208 0 0,1 1-78 0 0,1 0-20 0 0,0 0-6 0 0,0 0 0 0 0,-8 1 970 0 0,8-1-1406 0 0,-1 0 0 0 0,1 0-1 0 0,0 0 1 0 0,0 0 0 0 0,-1 0 0 0 0,1 0-1 0 0,0 0 1 0 0,0 1 0 0 0,-1-1-1 0 0,1 0 1 0 0,0 0 0 0 0,0 0 0 0 0,-1 0-1 0 0,1 1 1 0 0,0-1 0 0 0,0 0-1 0 0,0 0 1 0 0,0 1 0 0 0,-1-1 0 0 0,1 0-1 0 0,0 0 1 0 0,0 1 0 0 0,0-1-1 0 0,0 0 1 0 0,0 0 0 0 0,0 1 0 0 0,0-1-1 0 0,0 0 1 0 0,0 1 0 0 0,0-1-1 0 0,0 0 1 0 0,0 0 0 0 0,0 1 0 0 0,0-1-1 0 0,0 0 1 0 0,0 1 0 0 0,0-1-1 0 0,0 0 1 0 0,0 0 0 0 0,0 1 0 0 0,0-1-1 0 0,0 0 1 0 0,0 0 0 0 0,1 1 0 0 0,-1-1-1 0 0,0 0 1 0 0,0 0-12 0 0,2 14 255 0 0,2 0 14 0 0,-3-13-251 0 0,-1-1-1 0 0,1 1 1 0 0,-1-1-1 0 0,0 1 1 0 0,0-1-1 0 0,1 1 1 0 0,-1 0 0 0 0,0-1-1 0 0,0 1 1 0 0,0 0-1 0 0,0-1 1 0 0,1 1 0 0 0,-1 0-1 0 0,0-1 1 0 0,0 1-1 0 0,0 0 1 0 0,-1-1-1 0 0,1 1 1 0 0,0 0 0 0 0,0-1-1 0 0,0 1 1 0 0,0-1-1 0 0,-1 1 1 0 0,1 0-1 0 0,0-1 1 0 0,0 1 0 0 0,-1 0-18 0 0,-2 3 81 0 0,2-2-8 0 0,-1 0 1 0 0,1 1 0 0 0,-1-1-1 0 0,1 0 1 0 0,0 1 0 0 0,0 0-1 0 0,0-1 1 0 0,0 1 0 0 0,0 1-74 0 0,1-2 44 0 0,-1 0 0 0 0,0 1 0 0 0,1-1 0 0 0,-1 0 0 0 0,0 0 0 0 0,0-1 0 0 0,0 1 0 0 0,-1 0 0 0 0,1 0 0 0 0,0 0 0 0 0,-1-1 0 0 0,0 1-44 0 0,0 0 56 0 0,0 0 0 0 0,0 1 0 0 0,1-1 0 0 0,-1 0 0 0 0,1 1 0 0 0,0-1 0 0 0,-1 2-56 0 0,-3 9 221 0 0,4-9-154 0 0,0 0 1 0 0,0-1-1 0 0,-1 1 0 0 0,1 0 1 0 0,-1-1-1 0 0,0 1 1 0 0,0-1-1 0 0,0 0 1 0 0,-2 2-68 0 0,-2 3 95 0 0,1 0 0 0 0,0 1 1 0 0,0-1-1 0 0,1 1 0 0 0,0 0 1 0 0,-1 4-96 0 0,-1 15 140 0 0,6-24-117 0 0,-1 1 0 0 0,0 0 0 0 0,0 0 0 0 0,-1-1 0 0 0,0 2-23 0 0,1 3 52 0 0,1-9-9 0 0,0 1 0 0 0,0 0 0 0 0,0 0-1 0 0,0 0 1 0 0,0 0 0 0 0,0 0 0 0 0,0 0 0 0 0,0 0-1 0 0,0 0 1 0 0,-1 0 0 0 0,1-1 0 0 0,0 1-1 0 0,-1 1-42 0 0,0-2 10 0 0,1-1-1 0 0,0 1 1 0 0,0 0-1 0 0,0 0 1 0 0,-1 0-1 0 0,1-1 1 0 0,0 1-1 0 0,0 0 1 0 0,0 0-1 0 0,-1-1 1 0 0,1 1-1 0 0,0 0 1 0 0,0 0-1 0 0,0-1 1 0 0,0 1-1 0 0,0 0 1 0 0,0 0-1 0 0,0-1 1 0 0,-1 1-1 0 0,1 0 1 0 0,0-1-1 0 0,0 1 1 0 0,0 0-1 0 0,0-1 1 0 0,0 1-1 0 0,0 0 1 0 0,0 0-1 0 0,1-1 1 0 0,-1 1-1 0 0,0 0 1 0 0,0-1-1 0 0,0 1 1 0 0,0 0-10 0 0,3-14 117 0 0,-3 11-77 0 0,3-8 18 0 0,1-1 0 0 0,0 1-1 0 0,4-8-57 0 0,8-25 23 0 0,-3 12 81 0 0,-11 27-81 0 0,1-1 1 0 0,-1 1 0 0 0,0 0-1 0 0,-1-1 1 0 0,1 0-1 0 0,-1 0-23 0 0,1 1 7 0 0,-1 0 0 0 0,1 0 0 0 0,0 0 0 0 0,0 0-1 0 0,3-4-6 0 0,-3 6-24 0 0,0-1 0 0 0,0 1 0 0 0,-1-1 0 0 0,1 1 0 0 0,-1-1-1 0 0,0 0 1 0 0,0 0 0 0 0,0 0 0 0 0,0 0 0 0 0,-1 0 0 0 0,1 0-1 0 0,-1 0 25 0 0,-1 1-5 0 0,1 1 4 0 0,0 1 1 0 0,0-1-1 0 0,-1 1 1 0 0,1-1-1 0 0,0 0 1 0 0,0 1-1 0 0,0-1 1 0 0,0 1-1 0 0,1-1 1 0 0,-1 1-1 0 0,0-1 1 0 0,1 1-1 0 0,-1-1 1 0 0,1 1-1 0 0,-1-1 1 0 0,1 1-1 0 0,0-1 1 0 0,0 1-1 0 0,-1 0 1 0 0,1 0-1 0 0,1-1 1 0 0,-2 1 0 0 0,1 1 0 0 0,-1-1 0 0 0,1 0 0 0 0,-1 1 0 0 0,0-1 0 0 0,0 0 0 0 0,1 1 0 0 0,-1-1 0 0 0,0 0 0 0 0,0 1 0 0 0,1-1 0 0 0,-1 0 0 0 0,0 1 0 0 0,0-1 0 0 0,0 0 0 0 0,0 1 0 0 0,0-1 0 0 0,0 0 0 0 0,0 0 0 0 0,-1 1 0 0 0,1-1 0 0 0,0 0 0 0 0,0 1 0 0 0,0-1 0 0 0,-1 0 0 0 0,1 1 0 0 0,-1-1 0 0 0,1-6-21 0 0,11-3-104 0 0,-10 9 171 0 0,2 0 24 0 0,0 0-60 0 0,17 0 5 0 0,-19 2-25 0 0,0-1 1 0 0,1 0-1 0 0,-1 0 0 0 0,0 1 1 0 0,0-1-1 0 0,0 1 0 0 0,1-1 0 0 0,-1 1 1 0 0,0 0-1 0 0,0-1 0 0 0,0 1 0 0 0,0 0 1 0 0,0 0-1 0 0,0 0 0 0 0,-1-1 1 0 0,1 1-1 0 0,0 0 0 0 0,0 0 0 0 0,-1 0 1 0 0,1 1-1 0 0,0-1 0 0 0,-1 0 0 0 0,1 0 1 0 0,-1 0-1 0 0,1 0 0 0 0,-1 0 1 0 0,0 1-1 0 0,0-1 0 0 0,1 1 10 0 0,2 6-130 0 0,4 5 114 0 0,-6-11 11 0 0,1 0 0 0 0,-1 1 1 0 0,1-1-1 0 0,-1 1 0 0 0,0-1 1 0 0,0 1-1 0 0,0 0 0 0 0,-1 0 1 0 0,1-1-1 0 0,-1 1 0 0 0,1 0 1 0 0,-1 0-1 0 0,0 0 0 0 0,0-1 0 0 0,0 2 5 0 0,0 0 0 0 0,0-1 0 0 0,0 0 0 0 0,1 0 0 0 0,-1 0 0 0 0,1 1 0 0 0,0-1 0 0 0,0 0 0 0 0,0 0 0 0 0,0 1 0 0 0,6 18 0 0 0,-6-18 2 0 0,0 0-1 0 0,0 0 0 0 0,1-1 1 0 0,0 1-1 0 0,-1-1 0 0 0,1 1 1 0 0,0-1-1 0 0,2 1-1 0 0,5 11 95 0 0,-5-6 5 0 0,-1-2 21 0 0,1 0 0 0 0,0 0-1 0 0,4 5-120 0 0,-7-10 0 0 0,0 0 0 0 0,0 1 0 0 0,0-1 0 0 0,0 0 0 0 0,0 0 0 0 0,-1 0 0 0 0,1 1 0 0 0,-1 0 0 0 0,2 7 0 0 0,-1-9 0 0 0,-1 0 0 0 0,1 0 0 0 0,-1 1 0 0 0,0-1 0 0 0,0 0 0 0 0,0 0 0 0 0,0 1 0 0 0,0-1 0 0 0,0 0 0 0 0,0 0 0 0 0,0 1 0 0 0,0-1 0 0 0,-1 0 0 0 0,1 0 0 0 0,-1 1 0 0 0,1-1 0 0 0,-1 0 0 0 0,1 0 0 0 0,-1 0 0 0 0,1 0 0 0 0,-2 1 0 0 0,0 1 0 0 0,-1 0 0 0 0,0 0 0 0 0,0 0 0 0 0,-1 0 0 0 0,1-1 0 0 0,0 1 0 0 0,-1-1 0 0 0,-2 2 0 0 0,-25 8 141 0 0,26-11-60 0 0,-1 1-1 0 0,1 0 1 0 0,0 1-1 0 0,-5 2-80 0 0,7-4 18 0 0,1 0 0 0 0,0 0 0 0 0,-1 0 1 0 0,1 0-1 0 0,-1-1 0 0 0,1 1 0 0 0,-3 0-18 0 0,-4 0 66 0 0,7 0-2 0 0,-1-1 0 0 0,-20 7 45 0 0,17-5-124 0 0,1 0 0 0 0,-1-1 1 0 0,0 1-1 0 0,0-1 0 0 0,1-1 0 0 0,-1 1 15 0 0,6-1-909 0 0,-2 0-3431 0 0,-6 0-1478 0 0</inkml:trace>
  <inkml:trace contextRef="#ctx0" brushRef="#br0" timeOffset="30000.07">4776 1346 10080 0 0,'0'0'230'0'0,"0"0"30"0"0,0 0 18 0 0,1 1-45 0 0,3 0-154 0 0,-3-1 77 0 0,0 1 16 0 0,4 3 53 0 0,-1 0 1 0 0,0 0-1 0 0,0 0 1 0 0,0 1 0 0 0,-1-1-1 0 0,0 1 1 0 0,0 0-1 0 0,0 0 1 0 0,0 0 0 0 0,1 3-226 0 0,-3-6 58 0 0,0 0 0 0 0,0 0 0 0 0,0-1 0 0 0,1 1 0 0 0,-1 0 0 0 0,0-1 1 0 0,1 1-1 0 0,0-1 0 0 0,-1 1 0 0 0,1-1 0 0 0,0 1-58 0 0,-1-2 33 0 0,1 1 0 0 0,-1 0 0 0 0,0 0 0 0 0,0 0 0 0 0,0 0-1 0 0,0 0 1 0 0,0 0 0 0 0,0 0 0 0 0,0 1 0 0 0,0-1 0 0 0,0 0 0 0 0,0 1-1 0 0,-1-1 1 0 0,1 0 0 0 0,0 1 0 0 0,-1-1 0 0 0,1 1 0 0 0,-1-1 0 0 0,0 1-33 0 0,1 0 33 0 0,-1 0 0 0 0,0 0 0 0 0,0-1 0 0 0,1 1 0 0 0,-1 0 0 0 0,1-1 1 0 0,-1 1-1 0 0,1 0 0 0 0,0-1 0 0 0,0 1 0 0 0,0-1-33 0 0,0 1 18 0 0,-1-1 0 0 0,1 1 0 0 0,0-1 0 0 0,0 1 0 0 0,-1-1 0 0 0,1 1 0 0 0,-1-1 0 0 0,0 1 0 0 0,1-1 0 0 0,-1 1 0 0 0,0 0 0 0 0,0-1 0 0 0,0 1 0 0 0,0 0 0 0 0,0 0-18 0 0,-1 2 18 0 0,1-1 0 0 0,0 0-1 0 0,0 0 1 0 0,0 1 0 0 0,0-1 0 0 0,1 0-1 0 0,-1 0 1 0 0,1 1-18 0 0,0 0 8 0 0,-1-3 0 0 0,0 0 1 0 0,0 0-1 0 0,0 0 1 0 0,0 0-1 0 0,-1 1 1 0 0,1-1-1 0 0,0 0 1 0 0,-1 0-1 0 0,1 0 1 0 0,-1 0-1 0 0,1 0 1 0 0,-1 0-1 0 0,1 0 1 0 0,-1 0-1 0 0,0 1-8 0 0,0-1 8 0 0,0 0 0 0 0,0 0 0 0 0,1 0 0 0 0,-1 0 0 0 0,1 1 0 0 0,-1-1 0 0 0,1 0 0 0 0,-1 0 0 0 0,1 1 1 0 0,0-1-1 0 0,-1 1-8 0 0,2 6 40 0 0,-1-7-31 0 0,0 0 0 0 0,0 1 0 0 0,0-1-1 0 0,0 0 1 0 0,0 1 0 0 0,0-1 0 0 0,-1 0 0 0 0,1 1-1 0 0,0-1 1 0 0,-1 0 0 0 0,1 0 0 0 0,-1 1 0 0 0,1-1-1 0 0,-1 0 1 0 0,0 0 0 0 0,1 0 0 0 0,-1 0 0 0 0,0 0 0 0 0,0 1-9 0 0,-2 3 51 0 0,-1 0 0 0 0,1 1 0 0 0,1-1 1 0 0,-2 4-52 0 0,3-5 27 0 0,-1 1 0 0 0,0-1 0 0 0,-1 0 0 0 0,1 0 0 0 0,-1 1 0 0 0,0-2 0 0 0,0 2-27 0 0,-7 9 89 0 0,9-12-71 0 0,0 0 0 0 0,0 0 0 0 0,0 0 0 0 0,-1 0 0 0 0,1 0 0 0 0,-1 0 1 0 0,1-1-1 0 0,-1 1 0 0 0,1 0 0 0 0,-1-1 0 0 0,0 0 0 0 0,0 1 0 0 0,0-1 1 0 0,0 0-1 0 0,0 0 0 0 0,-2 1-18 0 0,0-1 22 0 0,3-1 60 0 0,2-1 98 0 0,3-3-41 0 0,0 1 0 0 0,1 0 0 0 0,0 0 1 0 0,4-2-140 0 0,11-7 256 0 0,50-35 465 0 0,-64 43-632 0 0,0 0-1 0 0,-1-1 1 0 0,0 0-1 0 0,0 0 1 0 0,5-5-89 0 0,13-14 288 0 0,-13 16-119 0 0,-1-1 0 0 0,0 0 0 0 0,-1 0 0 0 0,0-1 0 0 0,5-8-169 0 0,8-16 646 0 0,1-6-646 0 0,-1 4 374 0 0,-17 29-330 0 0,-1 0 1 0 0,0 1-1 0 0,0-1 0 0 0,0 0 0 0 0,0-1 0 0 0,-1 1 0 0 0,-1 0 1 0 0,1-1-1 0 0,-1 0-44 0 0,2-4-117 0 0,-3 12 117 0 0,0-1 0 0 0,1 1-1 0 0,-1-1 1 0 0,0 0-1 0 0,0 1 1 0 0,0-1 0 0 0,0 1-1 0 0,0-1 1 0 0,1 0-1 0 0,-1 1 1 0 0,0-1 0 0 0,0 0-1 0 0,0 1 1 0 0,-1-1-1 0 0,1 1 1 0 0,0-1 0 0 0,0 0-1 0 0,0 1 1 0 0,0-1 0 0 0,-1 0-1 0 0,1 1 1 0 0,0-1-1 0 0,0 1 1 0 0,-6-8-1022 0 0,2 7-2777 0 0,4 1-2447 0 0</inkml:trace>
  <inkml:trace contextRef="#ctx0" brushRef="#br0" timeOffset="30624.474">5081 1615 8840 0 0,'0'0'197'0'0,"0"0"24"0"0,0 0 19 0 0,0 0 48 0 0,0 0 148 0 0,8 3 1094 0 0,14 17 1211 0 0,-21-19-2292 0 0,4 23 657 0 0,-4-21-1067 0 0,0 1-1 0 0,-1-1 0 0 0,1 0 0 0 0,0 1 0 0 0,-1-1 0 0 0,0 0 0 0 0,0 4-37 0 0,-5 24 226 0 0,4-28-191 0 0,1 0 0 0 0,-1-1 0 0 0,1 1 0 0 0,-1 0 0 0 0,0 0 0 0 0,-1 2-36 0 0,-2 8 121 0 0,-5 17 240 0 0,9-29-207 0 0,-1 1 34 0 0,-4 8 280 0 0,4-22-304 0 0,1 9-142 0 0,0-1-12 0 0,0 0 0 0 0,1 0 0 0 0,-1 0 1 0 0,1 0-1 0 0,0 0 0 0 0,1 0 0 0 0,-1 0 1 0 0,1 0-1 0 0,-1 1 0 0 0,1-1 0 0 0,0 0 0 0 0,1 1 1 0 0,0-1-11 0 0,7-15 5 0 0,-7 14-49 0 0,0 0 0 0 0,1 0 0 0 0,-1 1 0 0 0,1-1 0 0 0,3-2 44 0 0,11-14-508 0 0,-16 19 470 0 0,-1 1 0 0 0,1-1-1 0 0,0 0 1 0 0,0 1-1 0 0,1-1 1 0 0,-1 1 0 0 0,0 0-1 0 0,0-1 1 0 0,1 1-1 0 0,1 0 39 0 0,3-5-124 0 0,-7 6 123 0 0,0-1 0 0 0,0 1 1 0 0,1 0-1 0 0,-1-1 1 0 0,0 1-1 0 0,0 0 0 0 0,1 0 1 0 0,-1-1-1 0 0,0 1 1 0 0,1 0-1 0 0,-1 0 0 0 0,0-1 1 0 0,1 1-1 0 0,-1 0 1 0 0,0 0-1 0 0,1 0 0 0 0,-1 0 1 0 0,0 0-1 0 0,1-1 0 0 0,-1 1 1 0 0,1 0-1 0 0,-1 0 1 0 0,0 0-1 0 0,1 0 0 0 0,-1 0 1 0 0,8 2-62 0 0,5 10-34 0 0,-12-12 94 0 0,-1 1-1 0 0,1-1 1 0 0,0 0 0 0 0,-1 1 0 0 0,1-1-1 0 0,-1 1 1 0 0,1-1 0 0 0,0 1 0 0 0,-1 0-1 0 0,1-1 1 0 0,-1 1 0 0 0,0-1 0 0 0,1 1-1 0 0,-1 0 1 0 0,1-1 0 0 0,-1 1 0 0 0,0 0 0 0 0,0 0-1 0 0,1-1 1 0 0,-1 1 0 0 0,0 0 0 0 0,0 0-1 0 0,0 0 3 0 0,1 2-2 0 0,1 2 8 0 0,0 0 0 0 0,-1 0 0 0 0,1 0 0 0 0,-1 0 0 0 0,0 0 0 0 0,0 0 0 0 0,0 0 0 0 0,-1 0 0 0 0,1 4-6 0 0,0 2 32 0 0,-1-9-19 0 0,0-1 0 0 0,0 1-1 0 0,0-1 1 0 0,1 0 0 0 0,-1 1 0 0 0,-1-1 0 0 0,1 0 0 0 0,0 1 0 0 0,0-1-1 0 0,0 0 1 0 0,-1 1 0 0 0,1-1 0 0 0,-1 0 0 0 0,1 1 0 0 0,-1-1 0 0 0,1 0-1 0 0,-1 0-12 0 0,-5 12 308 0 0,6-12-292 0 0,0 0 1 0 0,0 0-1 0 0,0-1 0 0 0,-1 1 0 0 0,1 0 0 0 0,0 0 0 0 0,-1-1 1 0 0,1 1-1 0 0,0 0 0 0 0,-1-1 0 0 0,1 1 0 0 0,-1 0 0 0 0,1-1 1 0 0,-1 1-1 0 0,0-1 0 0 0,1 1 0 0 0,-1-1 0 0 0,1 1 1 0 0,-1-1-1 0 0,0 1 0 0 0,0-1 0 0 0,1 0 0 0 0,-1 1 0 0 0,0-1-16 0 0,0 1 72 0 0,0-1-54 0 0,1-1 0 0 0,-1 1 0 0 0,1 0 0 0 0,-1 0 0 0 0,1 0 0 0 0,-1 0 0 0 0,1 0 0 0 0,-1 0 0 0 0,1-1 0 0 0,0 1 0 0 0,-1 0 0 0 0,1 0 0 0 0,-1-1 0 0 0,1 1 0 0 0,0 0 0 0 0,-1-1 0 0 0,1 1 0 0 0,0 0 0 0 0,-1-1 0 0 0,1 1-18 0 0,0-3-10 0 0,-1 1-1 0 0,1-1 0 0 0,0 1 0 0 0,0 0 1 0 0,1-1-1 0 0,-1 1 0 0 0,0-1 0 0 0,1 1 0 0 0,0-1 1 0 0,-1 1-1 0 0,1 0 0 0 0,0 0 0 0 0,0-1 1 0 0,2-1 10 0 0,4-17-306 0 0,-6 19 254 0 0,-1-1-1 0 0,1 1 0 0 0,0 0 0 0 0,0-1 1 0 0,0 1-1 0 0,0 0 0 0 0,0 0 0 0 0,1 0 0 0 0,-1 0 1 0 0,1 0-1 0 0,0-1 53 0 0,23-21-704 0 0,-17 16 447 0 0,-6 6 218 0 0,1 0 0 0 0,-1 0 0 0 0,1 1 0 0 0,-1-1 0 0 0,1 1 0 0 0,-1-1-1 0 0,1 1 1 0 0,0 0 0 0 0,0 0 0 0 0,0 0 0 0 0,0 0 0 0 0,-1 0 0 0 0,1 1 0 0 0,0-1 0 0 0,0 1-1 0 0,0 0 1 0 0,1 0 0 0 0,-1 0 39 0 0,-1 1 11 0 0,-1-1-1 0 0,1 1 1 0 0,-1-1-1 0 0,1 1 1 0 0,-1 0-1 0 0,0 0 1 0 0,1 0-1 0 0,-1 0 1 0 0,0 0-1 0 0,0 0 1 0 0,1 0-1 0 0,-1 0 1 0 0,0 1-1 0 0,0-1 1 0 0,0 0-1 0 0,-1 0 1 0 0,1 1 0 0 0,0-1-1 0 0,0 1 1 0 0,-1-1-1 0 0,1 1 1 0 0,-1-1-1 0 0,1 1 1 0 0,-1 0-1 0 0,0 0-10 0 0,10 17 356 0 0,-9-18-326 0 0,0 0 1 0 0,0 0-1 0 0,0 0 1 0 0,-1 1-1 0 0,1-1 0 0 0,0 0 1 0 0,0 0-1 0 0,-1 0 1 0 0,1 1-1 0 0,-1-1 1 0 0,1 0-1 0 0,-1 1 1 0 0,1-1-1 0 0,-1 0 0 0 0,0 1 1 0 0,0-1-1 0 0,0 1 1 0 0,0-1-1 0 0,0 0 1 0 0,0 1-1 0 0,0-1 1 0 0,0 1-1 0 0,-1-1 0 0 0,1 1-30 0 0,-1 0 43 0 0,1 0-1 0 0,0 0 0 0 0,0 0 0 0 0,0-1 0 0 0,0 1 0 0 0,0 0 0 0 0,0 0 0 0 0,0 0 0 0 0,0-1 0 0 0,1 1 0 0 0,-1 0 0 0 0,1 0-42 0 0,0 0 36 0 0,-1-1 1 0 0,1 1-1 0 0,-1 0 0 0 0,0 0 0 0 0,0-1 1 0 0,1 1-1 0 0,-1 0 0 0 0,0 0 0 0 0,0-1 1 0 0,-1 1-1 0 0,1 0 0 0 0,0 0 0 0 0,-1-1 1 0 0,1 1-1 0 0,-1 0 0 0 0,1-1 1 0 0,-1 1-1 0 0,0 0-36 0 0,-1 2 25 0 0,1 0 0 0 0,-1 0 1 0 0,1 0-1 0 0,0 0 0 0 0,0 0 1 0 0,0 2-26 0 0,1-5 5 0 0,-1 0 0 0 0,1 0 0 0 0,-1 0 0 0 0,0 1 0 0 0,1-1 0 0 0,-1 0 0 0 0,0 0 0 0 0,1 0 0 0 0,-1 0 0 0 0,0 0 0 0 0,0 0 0 0 0,0-1 0 0 0,0 1 0 0 0,0 0 0 0 0,0 0 0 0 0,0 0-5 0 0,-10 10-126 0 0,10-10-147 0 0,1-1-22 0 0</inkml:trace>
  <inkml:trace contextRef="#ctx0" brushRef="#br0" timeOffset="32913.134">6390 498 10680 0 0,'0'0'241'0'0,"0"0"38"0"0,0 0 11 0 0,0 0-28 0 0,0-1-141 0 0,0 0 1 0 0,0 0 0 0 0,0 0-1 0 0,-1 1 1 0 0,1-1 0 0 0,0 0-1 0 0,-1 0 1 0 0,1 0 0 0 0,-1 0-1 0 0,1 0 1 0 0,-1 0 0 0 0,0 0-122 0 0,-8-2 533 0 0,7 2-459 0 0,0 0 0 0 0,0 1 0 0 0,0-1 0 0 0,1 1 0 0 0,-1-1 0 0 0,0 1 0 0 0,0 0-1 0 0,0-1 1 0 0,0 1 0 0 0,0 0 0 0 0,0 0 0 0 0,0 1 0 0 0,0-1 0 0 0,0 0 0 0 0,1 0-74 0 0,0 1 16 0 0,-13 2 156 0 0,1 0 1 0 0,0 1 0 0 0,0 1 0 0 0,0 0 0 0 0,1 1 0 0 0,-1 1 0 0 0,-5 4-173 0 0,5-2 139 0 0,1 0 0 0 0,0 2 0 0 0,0-1 0 0 0,1 2 0 0 0,-1 1-139 0 0,8-8 57 0 0,0 0-1 0 0,1 0 1 0 0,0 0-1 0 0,-1 0 1 0 0,2 0 0 0 0,-1 1-1 0 0,1-1 1 0 0,-1 1-1 0 0,1 0 1 0 0,1 0 0 0 0,-1 0-1 0 0,1 0 1 0 0,0 0-1 0 0,1 3-56 0 0,-1-3 112 0 0,2 0-1 0 0,-1 0 0 0 0,1 0 0 0 0,0 0 1 0 0,0 3-112 0 0,0-7 68 0 0,0 1 0 0 0,0-1 0 0 0,0 1 1 0 0,1-1-1 0 0,-1 0 0 0 0,0 1 0 0 0,1-1 1 0 0,-1 0-1 0 0,1 0 0 0 0,0 0 1 0 0,0 0-1 0 0,0 0 0 0 0,0-1 0 0 0,0 1-68 0 0,1 0 122 0 0,1 1 0 0 0,0-1 0 0 0,0 0 0 0 0,0-1 0 0 0,0 1-1 0 0,0-1 1 0 0,0 1 0 0 0,1-1 0 0 0,-1 0 0 0 0,3 0-122 0 0,48 2 750 0 0,-23-2-505 0 0,38 0 6 0 0,-47-2-241 0 0,0 1 1 0 0,0 2-1 0 0,12 2-10 0 0,-8 0-62 0 0,10 2-3493 0 0,-35-6-3035 0 0</inkml:trace>
  <inkml:trace contextRef="#ctx0" brushRef="#br0" timeOffset="33213.8">6019 990 11672 0 0,'0'0'341'0'0,"0"0"-1"0"0,0 0-163 0 0,0 0 125 0 0,0 0 76 0 0,2 0 20 0 0,194-7 5729 0 0,-39-2-4660 0 0,-21 4-630 0 0,-100 4-870 0 0,0 2 0 0 0,28 5 33 0 0,-48-4-76 0 0,52 9-2955 0 0,-59-9 1732 0 0</inkml:trace>
  <inkml:trace contextRef="#ctx0" brushRef="#br0" timeOffset="33692.108">5977 1211 10680 0 0,'0'0'241'0'0,"-10"-3"1150"0"0,20 2-957 0 0,1-1 1 0 0,-1 1-1 0 0,0 0 1 0 0,0 1-1 0 0,0 0 1 0 0,1 1-1 0 0,2 1-434 0 0,17 3 2197 0 0,25 7-2197 0 0,-53-12 31 0 0,0 0 1 0 0,-1 1-1 0 0,1-1 0 0 0,0 1 0 0 0,-1 0 0 0 0,1-1 0 0 0,-1 1 1 0 0,1 0-1 0 0,-1 0 0 0 0,1 0 0 0 0,-1 0 0 0 0,1 0 1 0 0,-1 0-1 0 0,0 1 0 0 0,0-1 0 0 0,1 0 0 0 0,-1 1 1 0 0,0-1-1 0 0,0 0 0 0 0,0 1 0 0 0,-1-1 0 0 0,1 1 0 0 0,0 0 1 0 0,0-1-1 0 0,-1 1 0 0 0,1 0 0 0 0,-1-1 0 0 0,0 1 1 0 0,1 0-1 0 0,-1 0 0 0 0,0-1 0 0 0,0 1 0 0 0,0 0 1 0 0,0 0-1 0 0,-1-1 0 0 0,1 1 0 0 0,0 0 0 0 0,-1 0 0 0 0,1-1 1 0 0,-1 1-1 0 0,1 0 0 0 0,-1-1 0 0 0,0 1 0 0 0,0-1 1 0 0,0 1-1 0 0,-1 0-31 0 0,-2 5 55 0 0,-1 0 0 0 0,0-1 0 0 0,0 1 0 0 0,-1-1 0 0 0,0-1 0 0 0,0 1 0 0 0,0-1 0 0 0,-4 2-55 0 0,-12 8 374 0 0,-24 11-374 0 0,1 0 222 0 0,29-17-212 0 0,16-9-10 0 0,0 0 0 0 0,1 0 0 0 0,-1 0 0 0 0,0 0 0 0 0,0 0 0 0 0,0 0 0 0 0,1 0 0 0 0,-1 0 0 0 0,0 0 0 0 0,0 0 0 0 0,0 0 0 0 0,0 1 0 0 0,1-1 0 0 0,-1 0 0 0 0,0 0 0 0 0,0 0 0 0 0,0 0 0 0 0,0 0 0 0 0,0 0 0 0 0,0 1 0 0 0,1-1 0 0 0,-1 0 0 0 0,0 0 0 0 0,0 0 0 0 0,0 0 0 0 0,0 1 0 0 0,0-1 0 0 0,0 0 0 0 0,0 0 0 0 0,0 0 0 0 0,0 0 0 0 0,0 1 0 0 0,0-1 0 0 0,0 0 0 0 0,0 0 0 0 0,0 0 0 0 0,0 1 0 0 0,0-1 0 0 0,0 0 0 0 0,0 0 0 0 0,0 0 0 0 0,0 0 0 0 0,0 1 0 0 0,0-1 0 0 0,0 0 0 0 0,0 0 0 0 0,0 0 0 0 0,0 0 0 0 0,-1 1 0 0 0,1-1 0 0 0,0 0 0 0 0,0 0 0 0 0,0 0 0 0 0,0 0 0 0 0,0 0 0 0 0,0 1 0 0 0,-1-1 0 0 0,1 0 0 0 0,0 0 0 0 0,0 0 0 0 0,0 0 0 0 0,0 0 0 0 0,-1 0 0 0 0,1 0 0 0 0,0 0 0 0 0,0 0 0 0 0,0 0 0 0 0,-1 0 0 0 0,9 2 48 0 0,0-1-1 0 0,-1 1 0 0 0,1-2 0 0 0,0 1 0 0 0,-1-1 0 0 0,1-1 1 0 0,6 0-48 0 0,13 0 21 0 0,10 1 459 0 0,15-3-480 0 0,-7-5-1128 0 0,-35 6-910 0 0,-1-1 0 0 0,0 0 0 0 0,5-4 2038 0 0,-1 3-5869 0 0</inkml:trace>
  <inkml:trace contextRef="#ctx0" brushRef="#br0" timeOffset="33997.908">6403 1245 10240 0 0,'0'0'298'0'0,"0"0"-3"0"0,0 0-76 0 0,0 0 371 0 0,0 0 180 0 0,0 0 35 0 0,0 0-22 0 0,0 0-134 0 0,0 0-60 0 0,1 2-11 0 0,1 2-313 0 0,1 0 1 0 0,-1 1 0 0 0,0-1-1 0 0,-1 1 1 0 0,1-1 0 0 0,-1 1-1 0 0,0 0 1 0 0,0-1 0 0 0,-1 1 0 0 0,1 0-1 0 0,-1 0 1 0 0,0 0 0 0 0,0-1-1 0 0,-1 5-265 0 0,-4 11 395 0 0,0 0 0 0 0,-2-1-395 0 0,-5 23 98 0 0,3-21-194 0 0,9-19-1 0 0,-3 2 16 0 0,2-3-7344 0 0,-4-6 1933 0 0</inkml:trace>
  <inkml:trace contextRef="#ctx0" brushRef="#br0" timeOffset="34273.791">6497 1193 13040 0 0,'0'0'297'0'0,"0"0"39"0"0,0 0 19 0 0,0 0-34 0 0,4 8 196 0 0,-3-1-76 0 0,1 1 0 0 0,-1-1 0 0 0,0 1 0 0 0,-1-1 0 0 0,1 6-441 0 0,-11 93 1968 0 0,9-93-1882 0 0,2 10-12 0 0,-1-17-88 0 0,0-5-64 0 0,0-1-23 0 0,0 0 24 0 0,0 0 11 0 0,0 0-142 0 0,0 0-602 0 0,0 0-258 0 0,0-1-55 0 0,0-4-11 0 0</inkml:trace>
  <inkml:trace contextRef="#ctx0" brushRef="#br0" timeOffset="34500.48">6343 1173 12032 0 0,'0'0'273'0'0,"0"0"40"0"0,0 0 21 0 0,0 0-44 0 0,1-1-191 0 0,15-4 615 0 0,1 0 1 0 0,0 0-1 0 0,-1 2 1 0 0,2 0-1 0 0,-1 1 1 0 0,0 1-1 0 0,9 0-714 0 0,12 0 300 0 0,19 0 99 0 0,-20 6-5600 0 0,-25-2-735 0 0</inkml:trace>
  <inkml:trace contextRef="#ctx0" brushRef="#br0" timeOffset="37127.522">7069 1159 9648 0 0,'0'0'216'0'0,"0"0"32"0"0,0 0 12 0 0,2 0-31 0 0,3 1 70 0 0,0 0 0 0 0,-1 1 1 0 0,1-1-1 0 0,-1 1 0 0 0,1 0 0 0 0,-1 0 1 0 0,0 1-1 0 0,0-1 0 0 0,0 1 0 0 0,0 0 0 0 0,0 0 1 0 0,2 3-300 0 0,1 0 151 0 0,-1 2 0 0 0,0-1 0 0 0,0 1 0 0 0,-1 0 0 0 0,0 0 0 0 0,-1 0 0 0 0,1 1 0 0 0,-2-1 0 0 0,1 1 0 0 0,-1 0 0 0 0,0 0 0 0 0,-1 0 0 0 0,0 1 0 0 0,-1-1 0 0 0,0 1 0 0 0,0-1 0 0 0,-1 5-151 0 0,0-5 84 0 0,1 0 0 0 0,-2 0-1 0 0,1 0 1 0 0,-1 0-1 0 0,-1 0 1 0 0,1 0-1 0 0,-2 0 1 0 0,1 0-1 0 0,-1 0 1 0 0,0-1-1 0 0,-4 6-83 0 0,4-4 38 0 0,3-8-30 0 0,-1-1 0 0 0,1 1 0 0 0,0-1-1 0 0,-1 1 1 0 0,1-1 0 0 0,-1 0 0 0 0,1 1 0 0 0,-1-1-1 0 0,0 0 1 0 0,0 1 0 0 0,0-1 0 0 0,0 0 0 0 0,1 0-1 0 0,-2 0 1 0 0,1 0 0 0 0,0 0 0 0 0,0 0-8 0 0,-2 2 149 0 0,5-2 76 0 0,6-4 17 0 0,13-8 108 0 0,0-1 0 0 0,4-4-350 0 0,-4 3 58 0 0,39-27 804 0 0,20-19-862 0 0,-66 48 114 0 0,0 0 0 0 0,0-1 1 0 0,-1 0-1 0 0,-1-1 0 0 0,0 0 1 0 0,-1-1-1 0 0,-1-1 0 0 0,2-2-114 0 0,-4 2 143 0 0,-4 9-98 0 0,0-1 0 0 0,-1 1 1 0 0,1 0-1 0 0,-2-1 0 0 0,1 0 1 0 0,-1 0-1 0 0,0 0 1 0 0,0 0-1 0 0,-1 0 0 0 0,0 0 1 0 0,0-2-46 0 0,1-15 47 0 0,-1 20-74 0 0,-1 0 1 0 0,1-1-1 0 0,-1 0 1 0 0,0 1-1 0 0,0-1 1 0 0,-1 1-1 0 0,1-1 1 0 0,-1 1-1 0 0,0 0 1 0 0,0-1-1 0 0,0 1 1 0 0,-1 0-1 0 0,0-1 1 0 0,0 0 26 0 0,-3-1-246 0 0</inkml:trace>
  <inkml:trace contextRef="#ctx0" brushRef="#br0" timeOffset="45819.614">7932 658 9880 0 0,'4'-9'280'0'0,"-2"7"64"0"0,2-4-280 0 0,-1 1-64 0 0,0-4 0 0 0,0 6 0 0 0,3-5 64 0 0,1 5 0 0 0,-1-2 0 0 0,1-1 0 0 0,-5 0 64 0 0,5 4 16 0 0,-1-4 0 0 0,1 4 0 0 0,-5-2-256 0 0</inkml:trace>
  <inkml:trace contextRef="#ctx0" brushRef="#br0" timeOffset="46111.805">7989 235 12544 0 0,'-10'-19'352'0'0,"8"11"80"0"0,-2-1-344 0 0,1 0-88 0 0,0-1 0 0 0,0 1 0 0 0,-1-2 256 0 0,1 3 40 0 0,1-4 8 0 0,-2 2 0 0 0,1 0 32 0 0,0 0 8 0 0,3 1 0 0 0,-3 0 0 0 0,-3 4-240 0 0</inkml:trace>
  <inkml:trace contextRef="#ctx0" brushRef="#br0" timeOffset="36502.679">7114 876 11312 0 0,'0'0'256'0'0,"0"0"34"0"0,0 0 21 0 0,0 0-35 0 0,0 0-135 0 0,0 0 103 0 0,0 0 63 0 0,1 0 12 0 0,156-3 2661 0 0,73-4-956 0 0,2 0-1693 0 0,-213 7-1591 0 0,1 2-1 0 0,13 2 1261 0 0,-26-1-5918 0 0</inkml:trace>
  <inkml:trace contextRef="#ctx0" brushRef="#br0" timeOffset="45362.759">7161 837 5440 0 0,'0'0'120'0'0,"0"0"24"0"0,0 0 8 0 0,0 0 0 0 0,0 0-152 0 0,10 2 0 0 0,-7 2 0 0 0,3-4 0 0 0,3 2 88 0 0,-5-2-16 0 0,-4 0 0 0 0,9 3 0 0 0,-3 0-72 0 0,1 0 80 0 0,-1-3-80 0 0,1 2 80 0 0,-2 1-80 0 0</inkml:trace>
  <inkml:trace contextRef="#ctx0" brushRef="#br0" timeOffset="45550.042">7510 868 7776 0 0,'0'0'168'0'0,"0"0"40"0"0,0 0 8 0 0,7-3 0 0 0,3 3-216 0 0,-1-3 0 0 0,-3 0 0 0 0,1 0 0 0 0,2 1 248 0 0,0-1 8 0 0,-3 3 0 0 0,3-3 0 0 0,2 0-128 0 0,-2 3-16 0 0,0-2-8 0 0,1 2-4072 0 0</inkml:trace>
  <inkml:trace contextRef="#ctx0" brushRef="#br0" timeOffset="36162.505">7630 258 10880 0 0,'0'0'248'0'0,"0"0"34"0"0,0 0 20 0 0,0 0-38 0 0,0 0-160 0 0,0 0-39 0 0,0 0 6 0 0,0 0 1 0 0,0 0 17 0 0,-1 14 462 0 0,-5 3-183 0 0,0 0 1 0 0,-1-1 0 0 0,-1 1 0 0 0,-1-2 0 0 0,0 1 0 0 0,-1-1 0 0 0,-2 1-369 0 0,-4 5 236 0 0,-2-1 1 0 0,0-1-1 0 0,-1-1 1 0 0,-12 9-237 0 0,15-15 41 0 0,-1 0 0 0 0,0-1 0 0 0,0-1 0 0 0,-2-1 0 0 0,1 0 0 0 0,-1-2 0 0 0,-5 2-41 0 0,19-8 21 0 0,0 1 0 0 0,0-1 0 0 0,0-1 0 0 0,0 1 0 0 0,-1-1 0 0 0,1 0-1 0 0,0 0 1 0 0,0 0 0 0 0,0-1 0 0 0,0 0 0 0 0,-1 0 0 0 0,-3-1-21 0 0,7 1 8 0 0,0 0-1 0 0,0 0 1 0 0,0 0 0 0 0,0 0 0 0 0,0 0 0 0 0,0 0 0 0 0,0 0 0 0 0,0-1 0 0 0,0 1 0 0 0,1-1 0 0 0,-1 0 0 0 0,1 1 0 0 0,-1-1 0 0 0,1 0 0 0 0,0 0-1 0 0,-1 0 1 0 0,1 0 0 0 0,0 0 0 0 0,0 0 0 0 0,1 0 0 0 0,-1 0 0 0 0,0-1 0 0 0,1 1 0 0 0,-1 0 0 0 0,1 0 0 0 0,0-1 0 0 0,0 1 0 0 0,-1 0-1 0 0,2-1-7 0 0,-1-5-34 0 0,1-1-1 0 0,0 1 0 0 0,1 0 1 0 0,0 0-1 0 0,0 0 0 0 0,1 0 1 0 0,0 0-1 0 0,1 0 0 0 0,-1 1 1 0 0,1-1-1 0 0,1 1 0 0 0,-1 0 1 0 0,6-6 34 0 0,-7 10-14 0 0,0 0 0 0 0,0 0 0 0 0,0 0 0 0 0,0 0-1 0 0,1 0 1 0 0,-1 1 0 0 0,1-1 0 0 0,0 1 0 0 0,0 0 0 0 0,0 0 0 0 0,0 0 0 0 0,3 0 14 0 0,-5 1 3 0 0,1 1 0 0 0,-1-1 0 0 0,0 1 0 0 0,1 0 1 0 0,-1-1-1 0 0,0 1 0 0 0,1 0 0 0 0,-1 1 0 0 0,1-1 0 0 0,-1 0 0 0 0,0 1 0 0 0,1-1 0 0 0,-1 1 1 0 0,0 0-1 0 0,0 0 0 0 0,1 0 0 0 0,-1 0 0 0 0,0 0 0 0 0,0 0 0 0 0,0 1 0 0 0,0-1 0 0 0,-1 1 0 0 0,2 0-3 0 0,3 4 55 0 0,0 0 0 0 0,-1 1 0 0 0,0-1 0 0 0,0 1-1 0 0,-1 0 1 0 0,0 0 0 0 0,3 7-55 0 0,3 10 680 0 0,6 22-680 0 0,-11-28 196 0 0,2 1 0 0 0,0-1 0 0 0,9 16-196 0 0,-6-18 183 0 0,-1-1 0 0 0,8 8-183 0 0,-13-18 39 0 0,0 0-1 0 0,1-1 0 0 0,0 1 0 0 0,0-1 1 0 0,0 0-1 0 0,0 0 0 0 0,0-1 0 0 0,6 4-38 0 0,-7-6-34 0 0,1 3-104 0 0,1-2 0 0 0,0 1 0 0 0,-1 0 0 0 0,1-1 0 0 0,0 0 0 0 0,0-1 0 0 0,1 1 0 0 0,-1-1 0 0 0,0 0 0 0 0,2-1 138 0 0,0 1-4309 0 0,-1 1-1399 0 0</inkml:trace>
  <inkml:trace contextRef="#ctx0" brushRef="#br0" timeOffset="44771.823">6966 185 5696 0 0,'0'0'160'0'0,"0"0"40"0"0,-6 5-200 0 0,3 1 0 0 0,-3 0 0 0 0,6-6 0 0 0,-7 6 120 0 0,1-1-24 0 0,-1-2 0 0 0,5 2 0 0 0,-2 1-96 0 0,4-6 72 0 0,-7 8-72 0 0,5-2 64 0 0,-2 2-192 0 0</inkml:trace>
  <inkml:trace contextRef="#ctx0" brushRef="#br0" timeOffset="45097.265">6774 554 4976 0 0,'0'0'104'0'0,"0"0"24"0"0,0 0 8 0 0,0 0 16 0 0,0 0-152 0 0,0 0 0 0 0,4 6 0 0 0,-4-6 0 0 0,0 0 128 0 0,0 0-8 0 0,0 0 0 0 0,0 8 0 0 0,5-2-120 0 0,-5-6 0 0 0,4 8 0 0 0,-1-2-2400 0 0</inkml:trace>
  <inkml:trace contextRef="#ctx0" brushRef="#br0" timeOffset="45098.265">6969 741 3768 0 0,'0'0'80'0'0,"6"0"16"0"0,1 4 8 0 0,-1-2 8 0 0,0 2-112 0 0</inkml:trace>
  <inkml:trace contextRef="#ctx0" brushRef="#br1" timeOffset="-166957.761">7706 1 3944 0 0,'0'0'83'0'0,"0"0"11"0"0,0 0 13 0 0,-10 8 1057 0 0,3-6-697 0 0,1 0-1 0 0,-1-1 1 0 0,0 0 0 0 0,0 0 0 0 0,0 0 0 0 0,0-1-1 0 0,0 0 1 0 0,-5-1-467 0 0,-22 1 1198 0 0,-65 5 622 0 0,-114 0 90 0 0,77-3-1355 0 0,25-1-2 0 0,-17 6 154 0 0,-86 2-424 0 0,163-7 39 0 0,-28 5-322 0 0,-10 2 56 0 0,38-4 15 0 0,1 2 0 0 0,0 2 0 0 0,-1 3-71 0 0,31-7 26 0 0,0 0 0 0 0,1 1-1 0 0,-1 1 1 0 0,1 1-1 0 0,-8 5-25 0 0,-42 21 224 0 0,51-26-224 0 0,15-6 0 0 0,-1-1 0 0 0,1 1 0 0 0,0 0 0 0 0,0 0 0 0 0,0 0 0 0 0,-1 1 0 0 0,-11 9 17 0 0,9-7 26 0 0,0-1 1 0 0,0 1-1 0 0,1 1 0 0 0,-1-1 1 0 0,1 1-1 0 0,1 0 0 0 0,-3 4-43 0 0,-16 23 171 0 0,18-26-167 0 0,-1 1-1 0 0,1 0 1 0 0,1 0-1 0 0,0 0 1 0 0,0 1-1 0 0,-1 2-3 0 0,-45 116 161 0 0,39-102-34 0 0,6-10-97 0 0,0 1 0 0 0,-1 6-30 0 0,-9 28-84 0 0,10-35 100 0 0,1 0 0 0 0,1 1-1 0 0,0-1 1 0 0,0 14-16 0 0,-7 32 1 0 0,-10 49 25 0 0,5-21 12 0 0,2 0-38 0 0,9-49 51 0 0,1 0 0 0 0,3 1 0 0 0,1 3-51 0 0,-1 9 114 0 0,3-14-9 0 0,1 1 1 0 0,2-1-1 0 0,6 20-105 0 0,-11-57 7 0 0,3 11 34 0 0,0 0 0 0 0,1-1 0 0 0,0 1 0 0 0,1-1 0 0 0,1 0 0 0 0,0-1 0 0 0,5 6-41 0 0,-9-11 22 0 0,2 1 23 0 0,0-1-1 0 0,1 0 1 0 0,0 1 0 0 0,4 2-45 0 0,18 21 176 0 0,-20-21-174 0 0,0-1 1 0 0,0 1 0 0 0,1-1-1 0 0,0-1 1 0 0,0 0 0 0 0,1 0-1 0 0,-1-1 1 0 0,2 0-3 0 0,8 5 62 0 0,2-2 0 0 0,-1 0-1 0 0,18 4-61 0 0,-29-11 63 0 0,0 0 0 0 0,1 0 0 0 0,-1-1 0 0 0,1 0 0 0 0,-1-1 0 0 0,1 0 1 0 0,-1-1-1 0 0,1 0 0 0 0,6-2-63 0 0,16-3-150 0 0,-1-3 0 0 0,6-2 150 0 0,8-5 236 0 0,33-18-236 0 0,-71 31 20 0 0,39-19 44 0 0,42-27-64 0 0,-77 42-4 0 0,0-1-1 0 0,-1 0 1 0 0,0 0-1 0 0,-1-1 1 0 0,0-1-1 0 0,0 1 0 0 0,-1-1 1 0 0,0-1-1 0 0,-1 0 1 0 0,0 0-1 0 0,-1 0 1 0 0,0-1-1 0 0,-1 0 0 0 0,2-7 5 0 0,-3 0 13 0 0,0-1-1 0 0,-2 0 1 0 0,0 0 0 0 0,-1 0-1 0 0,-1 0 1 0 0,-2-10-13 0 0,1-17-12 0 0,2 14 12 0 0,2 1 0 0 0,2-1 0 0 0,5-22 0 0 0,9-12-53 0 0,-14 49 50 0 0,1 0-1 0 0,1 0 0 0 0,7-12 4 0 0,-8 16 0 0 0,2 1 0 0 0,-1 0 0 0 0,2 1 0 0 0,0-1 0 0 0,10-9 0 0 0,-13 15 5 0 0,-3 3 1 0 0,0 1 0 0 0,0-1 0 0 0,1 1 0 0 0,0 0 0 0 0,-1 0 0 0 0,1 0 1 0 0,0 0-1 0 0,3-1-6 0 0,4-1-3 0 0,1-1 1 0 0,-1 2 0 0 0,1-1-1 0 0,0 2 1 0 0,3-1 2 0 0,27-2-88 0 0,4 1 88 0 0,-11 1 102 0 0,31-6-102 0 0,-36 4-279 0 0,16 0 279 0 0,-27 4 83 0 0,-1 1-51 0 0,1 0-1 0 0,-1 2 0 0 0,1 0 0 0 0,0 1-31 0 0,7 1 7 0 0,28 6-7 0 0,-23-5 52 0 0,14 1-40 0 0,36-1-12 0 0,-21-6-34 0 0,3-3 34 0 0,-31 2-188 0 0,-26 3 158 0 0,106-12 186 0 0,-85 3-155 0 0,-13 4 52 0 0,-10 4-62 0 0,0 0 1 0 0,-1-1-1 0 0,1 1 1 0 0,-1-1-1 0 0,1 0 1 0 0,-1 0-1 0 0,1 0 1 0 0,-1-1 0 0 0,0 1-1 0 0,0-1 1 0 0,0 0-1 0 0,-1 0 1 0 0,1 0-1 0 0,0-1 9 0 0,15-16 161 0 0,-13 15-178 0 0,0-1 0 0 0,-1 0 0 0 0,0 0 0 0 0,0 0 0 0 0,-1 0 0 0 0,1-1 0 0 0,-1 1 0 0 0,-1-1 0 0 0,0 0 0 0 0,1 0 0 0 0,-1-3 17 0 0,10-24 177 0 0,11-41-167 0 0,-19 60-11 0 0,-1 0-1 0 0,0 1 0 0 0,-1-1 0 0 0,0 0 0 0 0,-1 0 0 0 0,-1 0 1 0 0,-1 0-1 0 0,-1-12 2 0 0,-3-6-67 0 0,-2 1 0 0 0,-1 0-1 0 0,-4-6 68 0 0,-9-22-7 0 0,17 52 23 0 0,1 1 0 0 0,-1-1 0 0 0,-1 1-1 0 0,1-1 1 0 0,-1 1 0 0 0,-2-2-16 0 0,3 6-5 0 0,0-1 0 0 0,1 1 0 0 0,-1 0 0 0 0,-1 0 0 0 0,1 0 0 0 0,0 0 0 0 0,-1 1 0 0 0,1-1-1 0 0,-1 1 1 0 0,0 1 0 0 0,1-1 0 0 0,-1 0 0 0 0,0 1 0 0 0,0 0 0 0 0,0 1 0 0 0,0-1 0 0 0,0 1 0 0 0,-1 0-1 0 0,-2 0 6 0 0,-11 2 5 0 0,1 0 0 0 0,-1 2 0 0 0,1 0 0 0 0,-14 6-5 0 0,-10 1 1 0 0,-302 72-1179 0 0,299-70-5495 0 0</inkml:trace>
  <inkml:trace contextRef="#ctx0" brushRef="#br1" timeOffset="-116001.864">7964 249 5264 0 0,'0'0'116'0'0,"0"0"17"0"0,0 0 12 0 0,0 0 57 0 0,0 0 187 0 0,0 0 84 0 0,0 0 21 0 0,0 0 0 0 0,0 0-4 0 0,16-12 2262 0 0,2 5-1472 0 0,1-4-519 0 0,-6 6-535 0 0,0 1 1 0 0,0 0-1 0 0,0 0 1 0 0,1 2-1 0 0,-1 0 0 0 0,3 0-226 0 0,19-4 393 0 0,97-13 871 0 0,72-14 383 0 0,-89 16-971 0 0,22 8-130 0 0,-111 5-537 0 0,14 0 80 0 0,-30 2 154 0 0,-8 1-3717 0 0,-2 1-2286 0 0</inkml:trace>
  <inkml:trace contextRef="#ctx0" brushRef="#br1" timeOffset="-115603.948">8385 48 5696 0 0,'0'0'166'0'0,"1"0"-6"0"0,44-21 3099 0 0,-43 20-2564 0 0,-2 1-11 0 0,0 0-51 0 0,0 0-22 0 0,0 0-3 0 0,0 0-24 0 0,0 0-102 0 0,0 0-46 0 0,4-2 1932 0 0,-13 9-2300 0 0,0-1 0 0 0,-1 0 0 0 0,0 0 0 0 0,-1 0 0 0 0,1-2 0 0 0,-1 1 0 0 0,-3 0-68 0 0,-4 2 41 0 0,-33 14 13 0 0,-27 12 32 0 0,-13 0-86 0 0,47-19 138 0 0,43-14-124 0 0,1 0 0 0 0,0 0 0 0 0,-1 0-1 0 0,1 0 1 0 0,0 0 0 0 0,0 0 0 0 0,-1 0 0 0 0,1 0 0 0 0,0 0 0 0 0,0 0 0 0 0,-1 0 0 0 0,1 0 0 0 0,0 0 0 0 0,-1 0 0 0 0,1 1 0 0 0,0-1-1 0 0,0 0 1 0 0,0 0 0 0 0,-1 0 0 0 0,1 0 0 0 0,0 1 0 0 0,0-1 0 0 0,-1 0 0 0 0,1 0 0 0 0,0 0 0 0 0,0 1 0 0 0,0-1 0 0 0,0 0-1 0 0,0 0 1 0 0,-1 1 0 0 0,1-1 0 0 0,0 0 0 0 0,0 1-14 0 0,9 4 236 0 0,29 3-61 0 0,-27-6-71 0 0,81 14 99 0 0,-7 0-11 0 0,-77-15-315 0 0,1 1 0 0 0,-1 0 0 0 0,1 1 0 0 0,-1 0 0 0 0,0 0 0 0 0,0 1 0 0 0,0 0 0 0 0,7 5 123 0 0,-8-6-4268 0 0,2 0-1450 0 0</inkml:trace>
  <inkml:trace contextRef="#ctx0" brushRef="#br0" timeOffset="-106286.075">893 2798 11808 0 0,'0'0'266'0'0,"0"0"44"0"0,0 0 11 0 0,0-1-38 0 0,0-3-122 0 0,0 3 180 0 0,2 9 2601 0 0,7 36-2919 0 0,-7-30-1 0 0,1 0-1 0 0,3 10-21 0 0,-3-13 13 0 0,0 1-1 0 0,0 0 1 0 0,-1 5-13 0 0,3 10 136 0 0,-4-20-48 0 0,1-1 0 0 0,-1 1 0 0 0,-1-1-1 0 0,1 5-87 0 0,-1-5 60 0 0,3-1-32 0 0,-3-4 54 0 0,0-1 20 0 0,0 0 2 0 0,0 0 6 0 0,8-28 442 0 0,-8 25-526 0 0,1 0 0 0 0,0 0 0 0 0,0 0 0 0 0,0-1 0 0 0,0 1 0 0 0,2-1-26 0 0,3-12 62 0 0,2-15-23 0 0,-1 5 12 0 0,0 0 0 0 0,2 0 0 0 0,12-24-51 0 0,-18 46 0 0 0,0-1-1 0 0,0 1 1 0 0,1 0-1 0 0,0 0 0 0 0,1-1 1 0 0,9-11-63 0 0,-11 13 55 0 0,-1 1 0 0 0,1-1 1 0 0,-1 0-1 0 0,1 1 0 0 0,0 0 0 0 0,0-1 0 0 0,0 1 1 0 0,0 1-1 0 0,1-1 0 0 0,-1 0 0 0 0,3 0 8 0 0,3 1 0 0 0,11 6 0 0 0,-19-4 0 0 0,0-1 0 0 0,1 0 0 0 0,-1 1 0 0 0,0-1 0 0 0,0 1 0 0 0,0-1 0 0 0,0 1 0 0 0,0-1 0 0 0,0 1 0 0 0,0 0 0 0 0,0-1 0 0 0,0 1 0 0 0,0 0 0 0 0,0 0 0 0 0,0 0 0 0 0,0 0 0 0 0,-1 0 0 0 0,1 0 0 0 0,0 0 0 0 0,-1 0 0 0 0,1 1 0 0 0,2 3 0 0 0,1-2-2 0 0,0 1 0 0 0,-1 0-1 0 0,0 1 1 0 0,0-1 0 0 0,0 0-1 0 0,-1 1 1 0 0,1 0-1 0 0,-1-1 1 0 0,0 1 0 0 0,-1 0-1 0 0,1 0 1 0 0,0 5 2 0 0,1 7 21 0 0,0 2-1 0 0,-2-1 1 0 0,0 2-21 0 0,2 25-6 0 0,4 6 142 0 0,-1-15 16 0 0,-4-31-93 0 0,-1-4-229 0 0,1 4 635 0 0,-2 4-3173 0 0,0-9 1451 0 0</inkml:trace>
  <inkml:trace contextRef="#ctx0" brushRef="#br0" timeOffset="-105958.447">1481 2411 12840 0 0,'2'-4'1657'0'0,"-4"10"-1266"0"0,-4 13-142 0 0,-19 55 926 0 0,8-31-866 0 0,0 4-309 0 0,-6 9 133 0 0,11-25 71 0 0,0-2-810 0 0,7-11-3521 0 0,2-4-1114 0 0</inkml:trace>
  <inkml:trace contextRef="#ctx0" brushRef="#br0" timeOffset="-104975.332">1771 2801 7776 0 0,'0'0'174'0'0,"0"0"29"0"0,0 0 12 0 0,-1-1-35 0 0,-1-1-46 0 0,1 2 373 0 0,1 0 153 0 0,0 0 20 0 0,0 0-4 0 0,0 0-44 0 0,21-3 1595 0 0,-18 2-2072 0 0,1 0 0 0 0,-1 1 0 0 0,0-1 0 0 0,0 1 0 0 0,1 0 1 0 0,-1 0-1 0 0,0 0 0 0 0,1 0-155 0 0,29 4 716 0 0,0-3 1 0 0,1 0-1 0 0,5-3-716 0 0,17 1 363 0 0,44-5-61 0 0,-30 2 305 0 0,-29 1-1927 0 0,-13 2-3152 0 0,-28 1-1086 0 0</inkml:trace>
  <inkml:trace contextRef="#ctx0" brushRef="#br0" timeOffset="-104723.949">1821 2919 10944 0 0,'0'0'248'0'0,"0"0"34"0"0,0 0 20 0 0,0 0-38 0 0,6 1-160 0 0,66 2 1784 0 0,-60-3-1347 0 0,0 0 1 0 0,0-1 0 0 0,0 0 0 0 0,2-1-542 0 0,35-2 1000 0 0,155-4-949 0 0,-185 8-4205 0 0,0 0-1470 0 0</inkml:trace>
  <inkml:trace contextRef="#ctx0" brushRef="#br0" timeOffset="-104054.331">3042 2730 9416 0 0,'0'0'208'0'0,"0"0"33"0"0,6-5 240 0 0,-1 2-264 0 0,0-1-1 0 0,-1 0 1 0 0,1 0 0 0 0,-1-1-1 0 0,0 0 1 0 0,0 1-1 0 0,0-1 1 0 0,-1 0-1 0 0,0-1 1 0 0,0 1-1 0 0,0-1 1 0 0,0 0-217 0 0,-1 1 401 0 0,0 0-1 0 0,0 0 1 0 0,0-1 0 0 0,-1 1-1 0 0,0 0 1 0 0,0-1 0 0 0,0 1-1 0 0,0-6-400 0 0,3 0 888 0 0,-4 10-856 0 0,1 1-1 0 0,-1-1 0 0 0,0 0 1 0 0,1 1-1 0 0,-1-1 0 0 0,0 0 0 0 0,1 1 1 0 0,-1-1-1 0 0,0 0 0 0 0,0 1 1 0 0,0-1-1 0 0,1 0 0 0 0,-1 1 0 0 0,0-1 1 0 0,0 0-1 0 0,0 0 0 0 0,0 1 1 0 0,0-1-1 0 0,-1 0 0 0 0,1 0 0 0 0,0 0-31 0 0,0 0 98 0 0,0 1 4 0 0,0 0 2 0 0,0 0 0 0 0,0 0-2 0 0,0 0-13 0 0,9 17 3 0 0,-4-5 5 0 0,-1 0-1 0 0,-1 1 1 0 0,0-1 0 0 0,-1 0-1 0 0,0 1 1 0 0,-1 0 0 0 0,0-1-1 0 0,-1 3-96 0 0,-3 81 1264 0 0,0-6-416 0 0,-6-27-120 0 0,9-62-638 0 0,-2 13 276 0 0,1-10-349 0 0,1 3-4 0 0,2-3 39 0 0,-1-2 18 0 0,8 6 82 0 0,-4-2-1851 0 0,-1-3-3086 0 0,0 2-2210 0 0</inkml:trace>
  <inkml:trace contextRef="#ctx0" brushRef="#br0" timeOffset="-100872.842">5575 2294 9648 0 0,'0'0'216'0'0,"0"0"32"0"0,0 0 12 0 0,2 0-31 0 0,4-2-160 0 0,-5 2-34 0 0,0 0 0 0 0,0 0 0 0 0,0 0 0 0 0,0 0-1 0 0,0 0 1 0 0,0 0 0 0 0,0 0 0 0 0,1 1 0 0 0,-1-1-1 0 0,0 0 1 0 0,0 1 0 0 0,0-1 0 0 0,0 1 0 0 0,0-1-1 0 0,0 1 1 0 0,-1-1 0 0 0,1 1 0 0 0,0 0 0 0 0,0-1-1 0 0,0 1 1 0 0,0 0 0 0 0,-1 0 0 0 0,1-1 0 0 0,0 1 0 0 0,-1 0-1 0 0,1 0 1 0 0,-1 0 0 0 0,1 0-35 0 0,12 28 894 0 0,-12-28-865 0 0,4 14 300 0 0,1 0 134 0 0,-1-1 0 0 0,-1 1 0 0 0,1 7-463 0 0,-4-16 134 0 0,-1 0 0 0 0,1 0 0 0 0,-1 0 0 0 0,-1 1-1 0 0,1-1 1 0 0,-1 0 0 0 0,0 0 0 0 0,0 0 0 0 0,0-1 0 0 0,-3 6-134 0 0,2-5 73 0 0,0-1 0 0 0,0 1 1 0 0,0 0-1 0 0,-1-1 0 0 0,0 0 0 0 0,-1 1 1 0 0,1-1-1 0 0,-1 0 0 0 0,0-1 0 0 0,0 1 1 0 0,0-1-1 0 0,-1 1 0 0 0,1-1 0 0 0,-1-1 1 0 0,0 1-1 0 0,-1-1 0 0 0,1 0 0 0 0,-2 1-73 0 0,6-3 76 0 0,-2 1-66 0 0,3-2 9 0 0,0 0-1 0 0,0 0 1 0 0,-1 0 0 0 0,1 0-1 0 0,0-1 1 0 0,0 1 0 0 0,0 0-1 0 0,0 0 1 0 0,0 0 0 0 0,0 0-1 0 0,0 0 1 0 0,0 0 0 0 0,0 0-1 0 0,0 0 1 0 0,0 0 0 0 0,0 0-1 0 0,0 0 1 0 0,0 0 0 0 0,0 0-1 0 0,0 0 1 0 0,0 0 0 0 0,0 0-1 0 0,0 0 1 0 0,0 0 0 0 0,0 0-1 0 0,0 0 1 0 0,0 0 0 0 0,0 0-1 0 0,0 0 1 0 0,0 0 0 0 0,-1 0-1 0 0,1 0 1 0 0,0 0 0 0 0,0 0-1 0 0,0 0 1 0 0,0 0 0 0 0,0 0-1 0 0,0 0 1 0 0,0 0 0 0 0,0 0-1 0 0,0 0 1 0 0,0 0-1 0 0,0 0 1 0 0,0 0 0 0 0,0 0-1 0 0,0 0 1 0 0,0 0 0 0 0,0 1-19 0 0,3-6 15 0 0,1 1 0 0 0,0 0 0 0 0,0 1 0 0 0,0-1 0 0 0,0 1 0 0 0,5-3-15 0 0,8-7 23 0 0,65-53 394 0 0,-30 24 95 0 0,21-11-512 0 0,-59 44 35 0 0,-11 7-18 0 0,0 0-1 0 0,0 1 0 0 0,0-1 1 0 0,-1-1-1 0 0,1 1 0 0 0,-1 0 0 0 0,1-1 1 0 0,-1 0-17 0 0,11-12 40 0 0,-9 12 31 0 0,-1 0 0 0 0,0 0 0 0 0,-1-1 0 0 0,1 0 0 0 0,-1 1 0 0 0,0-1 0 0 0,1 0 0 0 0,-2 0 0 0 0,1 0 0 0 0,0 0 0 0 0,0-2-71 0 0,-2 5 5 0 0,0 0 0 0 0,1 0 1 0 0,-1-1-1 0 0,0 1 0 0 0,0 0 0 0 0,0-1 1 0 0,0 1-1 0 0,0 0 0 0 0,0 0 0 0 0,0-1 0 0 0,0 1 1 0 0,0 0-1 0 0,0 0 0 0 0,-1-1 0 0 0,1 1 0 0 0,-1 0 1 0 0,1 0-1 0 0,-1 0 0 0 0,1-1 0 0 0,-1 1 0 0 0,0 0-5 0 0,1 0 75 0 0,-16-7-172 0 0,8 8-120 0 0,7 0-6033 0 0,1 0 404 0 0</inkml:trace>
  <inkml:trace contextRef="#ctx0" brushRef="#br0" timeOffset="-100477.272">5940 2445 11464 0 0,'-9'6'786'0'0,"0"-1"-500"0"0,0 1 0 0 0,1 0 0 0 0,-1 0-1 0 0,1 1 1 0 0,1 0 0 0 0,-6 6-286 0 0,13-13 25 0 0,-1 0-2 0 0,1 1 1 0 0,0-1-1 0 0,-1 0 0 0 0,1 1 0 0 0,0-1 1 0 0,-1 0-1 0 0,1 1 0 0 0,0-1 0 0 0,-1 0 0 0 0,1 1 1 0 0,0-1-1 0 0,-1 1 0 0 0,1-1 0 0 0,0 0 0 0 0,0 1 1 0 0,0-1-1 0 0,0 1 0 0 0,-1-1 0 0 0,1 1 1 0 0,0-1-1 0 0,0 1 0 0 0,0-1 0 0 0,0 1 0 0 0,0-1 1 0 0,0 1-1 0 0,0-1 0 0 0,0 1 0 0 0,0-1 1 0 0,0 1-1 0 0,1-1 0 0 0,-1 0 0 0 0,0 1 0 0 0,0-1 1 0 0,0 1-1 0 0,0-1 0 0 0,1 1 0 0 0,-1-1 0 0 0,0 0 1 0 0,0 1-1 0 0,1-1 0 0 0,-1 1 0 0 0,0-1 1 0 0,1 0-1 0 0,-1 1 0 0 0,1-1 0 0 0,-1 0 0 0 0,0 0 1 0 0,1 1-1 0 0,-1-1 0 0 0,1 0 0 0 0,-1 0 0 0 0,1 0 1 0 0,-1 1-1 0 0,1-1-23 0 0,2 1 113 0 0,1 1-1 0 0,0-1 1 0 0,0 0 0 0 0,0-1 0 0 0,3 2-113 0 0,7-2 185 0 0,0 0 0 0 0,0 0 1 0 0,-1-1-1 0 0,1-1 1 0 0,0 0-1 0 0,-1-1 1 0 0,1-1-1 0 0,-1 0 1 0 0,0-1-1 0 0,0 0 0 0 0,3-3-185 0 0,-13 7 48 0 0,-1 0 0 0 0,0 0-1 0 0,1-1 1 0 0,-1 1 0 0 0,0-1-1 0 0,0 0 1 0 0,0 1 0 0 0,0-1-1 0 0,0 0 1 0 0,0 0 0 0 0,-1-1-1 0 0,1 1 1 0 0,-1 0 0 0 0,1 0-1 0 0,-1-1 1 0 0,0 1 0 0 0,0-1-1 0 0,0 1 1 0 0,0-1 0 0 0,-1 1-48 0 0,1 0 16 0 0,-1 0 0 0 0,0 1 0 0 0,0-1 0 0 0,0 1 1 0 0,0-1-1 0 0,-1 0 0 0 0,1 1 0 0 0,0-1 0 0 0,-1 1 1 0 0,1-1-1 0 0,-1 1 0 0 0,1-1 0 0 0,-1 1 1 0 0,0-1-1 0 0,1 1 0 0 0,-1 0 0 0 0,0-1 0 0 0,0 1 1 0 0,0 0-1 0 0,0 0 0 0 0,0-1 0 0 0,-1 1 0 0 0,1 0 1 0 0,0 0-1 0 0,0 0 0 0 0,-1 1 0 0 0,1-1 0 0 0,-1 0 1 0 0,1 0-1 0 0,-1 1 0 0 0,1-1 0 0 0,-1 1 0 0 0,0-1-16 0 0,-7-1-215 0 0,1 1 0 0 0,0 0-1 0 0,-1 0 1 0 0,1 0-1 0 0,-1 1 1 0 0,1 1-1 0 0,-9 1 216 0 0,-1-2-836 0 0</inkml:trace>
  <inkml:trace contextRef="#ctx0" brushRef="#br0" timeOffset="-101795.012">4643 2403 9008 0 0,'0'0'200'0'0,"0"0"33"0"0,0 0 15 0 0,0 0-36 0 0,-1-2-169 0 0,5-1 27 0 0,-3 2 289 0 0,1 0 4 0 0,0 0 0 0 0,0 0-1 0 0,0 0 1 0 0,0 0 0 0 0,0 1 0 0 0,1-1 0 0 0,-1 0-1 0 0,0 1 1 0 0,1-1-363 0 0,-1 2 64 0 0,0-1-1 0 0,0 0 1 0 0,0 1-1 0 0,0-1 1 0 0,-1 1-1 0 0,1 0 1 0 0,0 0-1 0 0,-1-1 1 0 0,1 1-1 0 0,0 0 0 0 0,-1 0 1 0 0,1 1-1 0 0,-1-1 1 0 0,0 0-1 0 0,1 0 1 0 0,-1 1-1 0 0,0-1 1 0 0,0 1-1 0 0,0-1 1 0 0,0 1-1 0 0,0-1 1 0 0,0 1-1 0 0,0 0 1 0 0,0-1-1 0 0,-1 1 1 0 0,1 0-1 0 0,-1 0 1 0 0,1 0-64 0 0,6 10 213 0 0,-6-11-191 0 0,0 0 0 0 0,0 1-1 0 0,-1-1 1 0 0,1 0 0 0 0,0 0 0 0 0,-1 0 0 0 0,1 1-1 0 0,0-1 1 0 0,-1 0 0 0 0,0 1 0 0 0,1 0-22 0 0,9 27-125 0 0,0-3 13 0 0,4 6 127 0 0,-12-27 8 0 0,1 0 0 0 0,-1 0-1 0 0,0 0 1 0 0,0 1 0 0 0,-1-1 0 0 0,1 1-23 0 0,-2-5 8 0 0,1 1 0 0 0,-1 0 0 0 0,1 0 0 0 0,-1 0 0 0 0,1-1 0 0 0,0 1 0 0 0,0 0 0 0 0,0-1 0 0 0,1 2-8 0 0,-1-2 8 0 0,0 0-1 0 0,-1 0 1 0 0,1 1-1 0 0,0-1 1 0 0,-1 0-1 0 0,1 0 1 0 0,-1 1 0 0 0,1-1-1 0 0,-1 0 1 0 0,1 1-1 0 0,-1-1 1 0 0,0 0-1 0 0,0 2-7 0 0,0-2 10 0 0,1 1 0 0 0,-1-1 0 0 0,0 0 1 0 0,1 1-1 0 0,-1-1 0 0 0,1 0 0 0 0,-1 0 0 0 0,1 1 0 0 0,-1-1 0 0 0,1 0 0 0 0,0 0-10 0 0,2 5 69 0 0,-3-5-63 0 0,0-1 1 0 0,0 1-1 0 0,0-1 0 0 0,0 1 0 0 0,0-1 0 0 0,0 1 1 0 0,0-1-1 0 0,0 1 0 0 0,-1-1 0 0 0,1 1 0 0 0,0-1 1 0 0,0 0-1 0 0,0 1 0 0 0,-1-1 0 0 0,1 1 0 0 0,0-1 1 0 0,0 0-1 0 0,-1 1 0 0 0,1-1 0 0 0,0 0 0 0 0,-1 1 1 0 0,1-1-1 0 0,-1 0 0 0 0,1 1 0 0 0,0-1 0 0 0,-1 0 1 0 0,1 0-1 0 0,-1 0 0 0 0,1 1 0 0 0,-1-1-6 0 0,-7 7 269 0 0,6-5-184 0 0,2-2-10 0 0,0 0 15 0 0,0 0 2 0 0,0 0-16 0 0,0 0-4 0 0,0 0 0 0 0,0 0-1 0 0,0 0 0 0 0,0 0 14 0 0,0 0-10 0 0,0 0 15 0 0,0 0 1 0 0,1 0-75 0 0,-1-1 1 0 0,1 1-1 0 0,0 0 0 0 0,-1 0 0 0 0,1 0 0 0 0,0 0 0 0 0,-1 0 1 0 0,1-1-1 0 0,0 1 0 0 0,-1 0 0 0 0,1 0 0 0 0,-1-1 1 0 0,1 1-1 0 0,0-1 0 0 0,-1 1 0 0 0,1 0 0 0 0,-1-1 0 0 0,1 1-15 0 0,10-9 76 0 0,-10 9-18 0 0,0-1-54 0 0,-1 1 0 0 0,0 0 0 0 0,0 0 0 0 0,0-1 0 0 0,1 1 0 0 0,-1 0 0 0 0,0 0 1 0 0,0 0-1 0 0,1-1 0 0 0,-1 1 0 0 0,0 0 0 0 0,1 0 0 0 0,-1 0 0 0 0,0 0 0 0 0,0 0 0 0 0,1 0 0 0 0,-1-1 0 0 0,0 1 0 0 0,1 0 0 0 0,-1 0 0 0 0,0 0 0 0 0,1 0 0 0 0,-1 0 0 0 0,0 0 0 0 0,1 0 0 0 0,-1 0 0 0 0,0 1-5 0 0,6-1 175 0 0,-1 0-154 0 0,-4 0 32 0 0,-1 0 11 0 0,0 0 0 0 0,0 0 2 0 0,0 0 4 0 0,0 0 2 0 0,-5 0 39 0 0,-3 0 375 0 0,7 0-299 0 0,4 2-163 0 0,-2-1 40 0 0,-1-1 0 0 0,3-2 148 0 0,-2 2-203 0 0,0 0 1 0 0,0 0-1 0 0,0 0 1 0 0,-1 0-1 0 0,1 0 1 0 0,0 0-1 0 0,0 0 1 0 0,-1 0-1 0 0,1-1 1 0 0,0 1-1 0 0,-1 0 1 0 0,1-1 0 0 0,0 1-1 0 0,-1 0 1 0 0,1-1-1 0 0,0 1 1 0 0,0-1-10 0 0,14-17 118 0 0,-13 16-101 0 0,0 0 1 0 0,0 0 0 0 0,1 0 0 0 0,-2 0-1 0 0,1-1 1 0 0,0 1 0 0 0,0-1 0 0 0,-1 1-1 0 0,1-1 1 0 0,-1 0 0 0 0,0 1 0 0 0,0-1-1 0 0,0 0 1 0 0,0 0 0 0 0,0-1-18 0 0,-1 3 9 0 0,1-1 0 0 0,-1 0 0 0 0,1 1 0 0 0,-1-1 0 0 0,1 1 0 0 0,0-1 0 0 0,-1 1 0 0 0,1-1 0 0 0,0 1 0 0 0,0 0 1 0 0,0 0-1 0 0,0-1 0 0 0,1 1 0 0 0,-1 0 0 0 0,0 0 0 0 0,0 0 0 0 0,1 0 0 0 0,-1 0 0 0 0,1 0-9 0 0,0 0 16 0 0,0-1 0 0 0,-1 1 0 0 0,1-1 0 0 0,0 1-1 0 0,-1-1 1 0 0,1 0 0 0 0,0 0 0 0 0,-1 0 0 0 0,0 0 0 0 0,0 0 0 0 0,1 0-1 0 0,-1-1-15 0 0,0 2 5 0 0,-1 0-1 0 0,1-1 0 0 0,-1 1 0 0 0,1 0 0 0 0,0 0 1 0 0,0 0-1 0 0,-1 0 0 0 0,1 0 0 0 0,0 0 0 0 0,0 0 0 0 0,0 0 1 0 0,0 0-1 0 0,0 1 0 0 0,0-1 0 0 0,1 0 0 0 0,0 0-4 0 0,-1 0 4 0 0,0 1-1 0 0,0-1 0 0 0,0 0 0 0 0,0 1 0 0 0,0-1 0 0 0,0 0 0 0 0,0 0 1 0 0,0 0-1 0 0,0 0 0 0 0,0 0 0 0 0,0 0 0 0 0,-1 0 0 0 0,1 0 0 0 0,0 0 1 0 0,-1 0-1 0 0,1-1-3 0 0,2-11 31 0 0,3-8 12 0 0,-5 19-39 0 0,0 0 0 0 0,-1 0-1 0 0,1 0 1 0 0,0 1-1 0 0,0-1 1 0 0,-1 0 0 0 0,1 0-1 0 0,-1 0 1 0 0,0 0-1 0 0,0 0 1 0 0,1 0 0 0 0,-1 0-1 0 0,-1 0 1 0 0,1-1-1 0 0,0 1 1 0 0,0 0 0 0 0,-1 0-1 0 0,1 0 1 0 0,-1 1-1 0 0,0-2-3 0 0,3-10 0 0 0,-2 13 2 0 0,0-1 0 0 0,1 1 0 0 0,-1-1 0 0 0,0 1 0 0 0,0-1 0 0 0,0 1 0 0 0,0-1 0 0 0,1 1 0 0 0,-1-1 0 0 0,0 1 0 0 0,0-1 0 0 0,0 1 0 0 0,0-1 0 0 0,0 1 0 0 0,0-1 0 0 0,0 0 0 0 0,0 1 0 0 0,-1-1 0 0 0,1 1 0 0 0,0-1 0 0 0,0 1 0 0 0,0-1 0 0 0,-1 1 0 0 0,1-1 0 0 0,0 1 0 0 0,0-1 0 0 0,-1 1-2 0 0,-5-4 9 0 0,6 4-9 0 0,0 0 0 0 0,-1 0 0 0 0,1-1 0 0 0,-1 1 0 0 0,1 0 0 0 0,0 0 0 0 0,-1 0 0 0 0,1 0 0 0 0,-1-1 0 0 0,1 1 0 0 0,0 0 0 0 0,-1 0 0 0 0,1-1 0 0 0,0 1 0 0 0,0 0 0 0 0,-1-1 0 0 0,1 1 0 0 0,0 0 0 0 0,0-1 0 0 0,-1 1 0 0 0,1-1 0 0 0,0 1 1 0 0,0 0-1 0 0,0-1 0 0 0,-1 1 0 0 0,1-1 0 0 0,0 1 0 0 0,0 0 0 0 0,0-1 0 0 0,0 1 0 0 0,0-1 0 0 0,0 1 0 0 0,0-1 0 0 0,0 1 0 0 0,0 0 0 0 0,0-1 0 0 0,0 1 0 0 0,0-1 0 0 0,1 1 0 0 0,-1 0 0 0 0,0-1 0 0 0,0 1 0 0 0,0-1 0 0 0,0 1 0 0 0,1 0 0 0 0,-1-1 0 0 0,0 1 0 0 0,0 0 0 0 0,1-1 1 0 0,-1 0-1 0 0,0 0 0 0 0,0 1 0 0 0,1-1 0 0 0,-1 0 0 0 0,0 1 1 0 0,0-1-1 0 0,0 0 0 0 0,0 0 0 0 0,0 1 0 0 0,0-1 0 0 0,0 0 1 0 0,0 0-1 0 0,0 1 0 0 0,-1-1 0 0 0,1 0 0 0 0,0 1 0 0 0,0-1 1 0 0,-1 0-1 0 0,1 1 0 0 0,0-1 0 0 0,-1 0 0 0 0,1 1 1 0 0,-1-1-1 0 0,1 1 0 0 0,-1-2 0 0 0,0 0 6 0 0,1 1 37 0 0,0 0-43 0 0,0 1 0 0 0,1 0 0 0 0,-1 0 1 0 0,0 0-1 0 0,0 0 0 0 0,0 0 0 0 0,1-1 1 0 0,-1 1-1 0 0,0 0 0 0 0,0 0 0 0 0,0 0 1 0 0,0 0-1 0 0,0-1 0 0 0,1 1 0 0 0,-1 0 1 0 0,0 0-1 0 0,0-1 0 0 0,0 1 0 0 0,0 0 1 0 0,0 0-1 0 0,0 0 0 0 0,0-1 0 0 0,0 1 1 0 0,0 0-1 0 0,0 0 0 0 0,0-1 0 0 0,0 1 1 0 0,0 0-1 0 0,0 0 0 0 0,0-1 0 0 0,0 1 1 0 0,0 0-1 0 0,0 0 0 0 0,0 0 0 0 0,0-1 1 0 0,0 1-1 0 0,0 0 0 0 0,-1 0 0 0 0,1 0 1 0 0,0-1-1 0 0,0 1 0 0 0,0 0 0 0 0,0 0 1 0 0,-1 0-1 0 0,1-1 0 0 0,0 1 0 0 0,0 0 1 0 0,0 0-1 0 0,0 0 0 0 0,-1-2 52 0 0,1 2-53 0 0,0 1 0 0 0,0-1 1 0 0,0 0-1 0 0,-1 0 0 0 0,1 0 1 0 0,0 0-1 0 0,0 0 1 0 0,0 0-1 0 0,0 0 0 0 0,0-1 1 0 0,0 1-1 0 0,-1 0 0 0 0,1 0 1 0 0,0 0-1 0 0,0 0 0 0 0,0 0 1 0 0,0 0-1 0 0,0 0 0 0 0,0 0 1 0 0,0 0-1 0 0,-1 0 1 0 0,1 0-1 0 0,0 0 0 0 0,0 0 1 0 0,0 0-1 0 0,0-1 0 0 0,0 1 1 0 0,0 0-1 0 0,0 0 0 0 0,0 0 1 0 0,0 0-1 0 0,0 0 0 0 0,0 0 1 0 0,-1 0-1 0 0,1-1 0 0 0,0 1 1 0 0,0 0-1 0 0,0 0 1 0 0,0 0-1 0 0,0 0 0 0 0,0 0 1 0 0,0 0-1 0 0,0-1 0 0 0,0 1 1 0 0,0 0-1 0 0,0 0 0 0 0,0 0 1 0 0,0 0-1 0 0,1 0 0 0 0,-1 0 1 0 0,0 0-1 0 0,0-1 1 0 0,0 1-1 0 0,0 0 0 0 0,0 0 1 0 0,0 0-1 0 0,0 0 0 0 0,0 0 1 0 0,0 0-1 0 0,0 0 0 0 0,0 0 1 0 0,0-1-1 0 0,1 1 0 0 0,-1 0 1 0 0,-1 0-1 0 0,-18-4-74 0 0,19 4 70 0 0,0 0 0 0 0,-1-1-1 0 0,1 1 1 0 0,0 0-1 0 0,0 0 1 0 0,-1 0 0 0 0,1 0-1 0 0,0 0 1 0 0,0 0-1 0 0,-1 0 1 0 0,1 0 0 0 0,0 0-1 0 0,-1 0 1 0 0,1 0-1 0 0,0 0 1 0 0,0 0 0 0 0,-1 1-1 0 0,1-1 1 0 0,0 0 0 0 0,0 0-1 0 0,0 0 1 0 0,-1 0-1 0 0,1 0 1 0 0,0 0 0 0 0,0 1-1 0 0,-1-1 1 0 0,1 0 5 0 0,-2 1-1001 0 0,3-1 688 0 0,3 1 206 0 0,0 2-2792 0 0,2 4 1669 0 0</inkml:trace>
  <inkml:trace contextRef="#ctx0" brushRef="#br0" timeOffset="-101389.86">5112 2477 11312 0 0,'0'0'256'0'0,"0"0"34"0"0,0 0 21 0 0,0 0-35 0 0,0 0-113 0 0,0 0 191 0 0,0 0 102 0 0,0 0 22 0 0,0 0-4 0 0,0 0-20 0 0,24 8 2452 0 0,2-4-2708 0 0,1 0 0 0 0,0-2 1 0 0,0-2-1 0 0,24-1-198 0 0,-1 0-4827 0 0,-48 1-1069 0 0</inkml:trace>
  <inkml:trace contextRef="#ctx0" brushRef="#br0" timeOffset="-103371.565">3546 2859 7920 0 0,'0'0'174'0'0,"0"0"29"0"0,0 0 13 0 0,7 3 1479 0 0,-3-3-1154 0 0,0 1 0 0 0,0 0 0 0 0,0 0 0 0 0,-1 0 0 0 0,1 0 0 0 0,4 2-541 0 0,16 5 1590 0 0,-3-4-807 0 0,0-1 0 0 0,0-2 0 0 0,7 0-783 0 0,45-4 2252 0 0,23-5-2252 0 0,2 3 330 0 0,-38 1-330 0 0,-50 5-19 0 0,2-1-6356 0 0,-11-1 530 0 0</inkml:trace>
  <inkml:trace contextRef="#ctx0" brushRef="#br0" timeOffset="-103105.247">3860 2688 10512 0 0,'0'0'233'0'0,"0"0"39"0"0,0 0 16 0 0,0 0-32 0 0,0 14 217 0 0,-1-1 127 0 0,1 1 0 0 0,-2-1 0 0 0,0-1 0 0 0,0 1-1 0 0,-1 0 1 0 0,-1 0 0 0 0,0-1 0 0 0,-3 6-600 0 0,0 1 335 0 0,0 0 1 0 0,2 0 0 0 0,-2 7-336 0 0,-1 8 207 0 0,4-19-121 0 0,1 0-1 0 0,-1 11-85 0 0,3-20 13 0 0,1-1 1 0 0,0 1-1 0 0,0-1 1 0 0,0 0-1 0 0,1 1 1 0 0,-1-1-1 0 0,1 0 1 0 0,1 1-1 0 0,-1 0-13 0 0,1-3-54 0 0,0 0 0 0 0,-1 0-1 0 0,1-1 1 0 0,0 1-1 0 0,0-1 1 0 0,3 3 54 0 0,0 1-214 0 0</inkml:trace>
  <inkml:trace contextRef="#ctx0" brushRef="#br0" timeOffset="-99023.205">4527 2927 5960 0 0,'4'0'48'0'0,"0"1"100"0"0,-12-3 381 0 0,5 2-871 0 0,-3-2 2451 0 0,6 2-2063 0 0,0 0-1 0 0,0 0 1 0 0,0 0-1 0 0,-1 0 1 0 0,1 0 0 0 0,0 0-1 0 0,0 0 1 0 0,0 0-1 0 0,0 0 1 0 0,0 0 0 0 0,0 0-1 0 0,0 0 1 0 0,0 0-1 0 0,0 0 1 0 0,0 0-1 0 0,0 0 1 0 0,0 0 0 0 0,0 0-1 0 0,0 0 1 0 0,0 0-1 0 0,0 0 1 0 0,-1 0-1 0 0,1 0 1 0 0,0 0 0 0 0,0-1-1 0 0,0 1 1 0 0,0 0-1 0 0,0 0 1 0 0,0 0 0 0 0,0 0-1 0 0,0 0 1 0 0,0 0-1 0 0,0 0 1 0 0,0 0-1 0 0,0 0 1 0 0,0 0 0 0 0,0 0-1 0 0,0 0 1 0 0,0 0-1 0 0,0 0 1 0 0,0-1 0 0 0,0 1-1 0 0,0 0 1 0 0,0 0-1 0 0,0 0 1 0 0,0 0-1 0 0,0 0 1 0 0,0 0 0 0 0,0 0-1 0 0,0 0 1 0 0,0 0-1 0 0,0 0 1 0 0,0 0-1 0 0,0 0 1 0 0,1 0 0 0 0,-1 0-1 0 0,0 0 1 0 0,0 0-1 0 0,0-1 1 0 0,0 1 0 0 0,0 0-1 0 0,0 0 1 0 0,0 0-1 0 0,0 0 1 0 0,0 0-1 0 0,0 0 1 0 0,0 0 0 0 0,0 0-46 0 0,1 0 621 0 0,15-3 532 0 0,-12 2-1007 0 0,0 0 1 0 0,1 0-1 0 0,-1 1 0 0 0,1-1 0 0 0,-1 1 1 0 0,1 0-147 0 0,17-2 558 0 0,-2 0-121 0 0,0 0 0 0 0,18 1-437 0 0,3 0 332 0 0,77-3 370 0 0,25-3 200 0 0,-75 5-443 0 0,412-4 772 0 0,-470 6-1222 0 0,36 1-7 0 0,37-1 60 0 0,470-15 1520 0 0,-449 23-1572 0 0,-97-6 472 0 0,-4-1-1624 0 0,0 0-4052 0 0,-3-1-1287 0 0</inkml:trace>
  <inkml:trace contextRef="#ctx0" brushRef="#br0" timeOffset="-88873.604">7036 2919 9184 0 0,'0'0'208'0'0,"0"-7"501"0"0,0-3-202 0 0,0 9-10 0 0,0 1 14 0 0,7-6 1306 0 0,2 4-1201 0 0,0 0 0 0 0,0 1-1 0 0,0 0 1 0 0,0 0 0 0 0,0 1 0 0 0,0 0-1 0 0,9 2-615 0 0,-3-1 384 0 0,0-1-1 0 0,1 0 1 0 0,10-2-384 0 0,3 0 331 0 0,363-31 867 0 0,-351 28-1209 0 0,1 3 0 0 0,26 2 11 0 0,5-1-930 0 0,-27 0-2183 0 0,-32 1 1771 0 0</inkml:trace>
  <inkml:trace contextRef="#ctx0" brushRef="#br0" timeOffset="-88273.693">7189 3114 12552 0 0,'0'0'281'0'0,"0"0"40"0"0,0 0 23 0 0,0 0-34 0 0,0 0-164 0 0,0 0 65 0 0,0 0 49 0 0,18-5 1083 0 0,-13 7-1148 0 0,-1 0 1 0 0,0 1 0 0 0,0-1 0 0 0,0 1 0 0 0,0 0 0 0 0,0 0 0 0 0,-1 1 0 0 0,0-1-1 0 0,1 1 1 0 0,-1 0-196 0 0,6 8 156 0 0,0 0-1 0 0,4 9-155 0 0,-9-13 73 0 0,-1 0 1 0 0,0 1-1 0 0,0-1 1 0 0,-1 1-1 0 0,0 0 1 0 0,0 0-1 0 0,-1 2-73 0 0,2 4 200 0 0,-5 6 29 0 0,1-9-130 0 0,0-8-75 0 0,0 0 0 0 0,0 0-1 0 0,0 0 1 0 0,-1 0-1 0 0,1 0 1 0 0,-1-1 0 0 0,0 1-1 0 0,0 0 1 0 0,0-1-1 0 0,-1 1-23 0 0,-1 3 47 0 0,3-5-36 0 0,-1 1 0 0 0,0-1 0 0 0,1 0 0 0 0,-1 1 0 0 0,0-1 0 0 0,0 0 0 0 0,0 0 0 0 0,-2 1-11 0 0,3-2 53 0 0,1-1 14 0 0,1-1-57 0 0,0 0-1 0 0,0 0 1 0 0,0 0-1 0 0,1 1 1 0 0,-1-1-1 0 0,0 1 1 0 0,0-1-1 0 0,0 1 1 0 0,1-1-1 0 0,-1 1 1 0 0,0-1-1 0 0,1 1-9 0 0,1-1 30 0 0,7-4 13 0 0,0 0 0 0 0,0-1 0 0 0,0 0 0 0 0,-1-1 0 0 0,2-2-43 0 0,14-9 78 0 0,79-61 119 0 0,-74 55-264 0 0,-22 17 127 0 0,-1 1 0 0 0,0-2 1 0 0,0 1-1 0 0,0-1 0 0 0,-1 0 0 0 0,0 0 1 0 0,-1-1-1 0 0,0 0 0 0 0,3-8-60 0 0,-6 12 7 0 0,-1 0-1 0 0,0 0 0 0 0,0 0 0 0 0,0 0 1 0 0,-1 0-1 0 0,0-1 0 0 0,0 1 0 0 0,0-5-6 0 0,-7-41 16 0 0,7 49-18 0 0,-1-7-102 0 0,1 7-134 0 0,-1-1 1 0 0,1 1 0 0 0,-1-1 0 0 0,1 1-1 0 0,-1-1 1 0 0,0 1 0 0 0,1-1 0 0 0,-3-1 237 0 0,0-2-6749 0 0</inkml:trace>
  <inkml:trace contextRef="#ctx0" brushRef="#br0" timeOffset="-90165.651">7278 2300 10104 0 0,'0'0'230'0'0,"0"0"30"0"0,0-8 372 0 0,0 8-294 0 0,0 0 83 0 0,0 0 10 0 0,0 0-23 0 0,-7 7 408 0 0,-5 19-73 0 0,-10 24 410 0 0,0 22-32 0 0,-10 29-276 0 0,26-83-705 0 0,0 0 0 0 0,2 0 0 0 0,-2 13-140 0 0,1-17 64 0 0,4-12-56 0 0,-1 1 0 0 0,1 0 0 0 0,0-1 0 0 0,1 1 0 0 0,-1 0 0 0 0,0-1 0 0 0,1 1 0 0 0,0 0 0 0 0,0 0 0 0 0,-1-1 0 0 0,2 2-8 0 0,0-2 14 0 0,-1 2-5 0 0,-7 11 85 0 0,7-14-27 0 0,1-2-3 0 0,2-6-150 0 0,0 1-1 0 0,0-1 0 0 0,0 0 1 0 0,-1 0-1 0 0,0 0 1 0 0,-1 0-1 0 0,1 0 0 0 0,-1 0 1 0 0,0-5 86 0 0,1-8-224 0 0,12-58-3322 0 0,19-61 3546 0 0,-25 108-487 0 0,-6 21 437 0 0,1 0 0 0 0,0 0 0 0 0,0 0 1 0 0,1 0-1 0 0,1-2 50 0 0,0-1 215 0 0,-4 11-108 0 0,-1 0 0 0 0,1 1 0 0 0,-1-1 0 0 0,1 0 0 0 0,0 1 0 0 0,0-1 1 0 0,0 0-1 0 0,0 1 0 0 0,0-1-107 0 0,0 1 224 0 0,-1 1-7 0 0,0 0-28 0 0,0 0-11 0 0,0 0-2 0 0,0 0-7 0 0,3 6 102 0 0,7 10-18 0 0,-2 0 0 0 0,0 1 1 0 0,1 5-254 0 0,0-2 135 0 0,10 18-135 0 0,-6-8 17 0 0,-11-24-5 0 0,0 1 0 0 0,1-1 0 0 0,0 0-1 0 0,2 4-11 0 0,10 13 52 0 0,29 48 176 0 0,-35-56-20 0 0,10 23 116 0 0,-18-31-241 0 0,-1-5 1 0 0,-4 12 217 0 0,1-11-232 0 0,-1 0-1 0 0,0 1 1 0 0,0-2-1 0 0,0 1 1 0 0,0 0-1 0 0,-1-1 1 0 0,1 0-1 0 0,-1 0 1 0 0,1 0-1 0 0,-4 1-68 0 0,-13 3 315 0 0,-20 3-315 0 0,14-4 124 0 0,2 1-112 0 0,5 0-12 0 0,1-2 0 0 0,-16 1 0 0 0,0 0 61 0 0,23-3-121 0 0,0 0 1 0 0,-12-1 59 0 0,18-2-1112 0 0,6-3 602 0 0</inkml:trace>
  <inkml:trace contextRef="#ctx0" brushRef="#br0" timeOffset="-89622.594">7564 2344 9936 0 0,'0'0'292'0'0,"0"-1"0"0"0,9-13 430 0 0,-9 13-388 0 0,0 1 16 0 0,0 0 64 0 0,0 0 30 0 0,0 0 4 0 0,0 0-38 0 0,8 3 400 0 0,-2 4-608 0 0,0-1 1 0 0,-1 1-1 0 0,1 1 1 0 0,-1-1-1 0 0,-1 1 1 0 0,0 0-1 0 0,0 0 1 0 0,2 5-203 0 0,-3-1 147 0 0,-1 1 1 0 0,0-1-1 0 0,0 0 1 0 0,-1 1 0 0 0,-1-1-1 0 0,0 1 1 0 0,-1-1 0 0 0,0 0-1 0 0,-1 1 1 0 0,0-1-1 0 0,-2 4-147 0 0,-14 59 488 0 0,17-70-424 0 0,1-4 0 0 0,3-1-51 0 0,0-1-1 0 0,0 1 0 0 0,0-1 0 0 0,0 1 1 0 0,0-1-1 0 0,0 0 0 0 0,-1 0 1 0 0,1-1-1 0 0,0 1 0 0 0,-1-1 0 0 0,1 1 1 0 0,0-1-13 0 0,29-25 166 0 0,-22 19-160 0 0,4-4-3 0 0,0-1-1 0 0,0 0 0 0 0,-2-1 0 0 0,0-1 0 0 0,0 0-2 0 0,40-51 165 0 0,-43 53-127 0 0,3-4-40 0 0,0 0 0 0 0,7-16 2 0 0,-17 27 7 0 0,1 1 0 0 0,-1-1 0 0 0,0 1 0 0 0,0-1 1 0 0,-1 0-1 0 0,0 0 0 0 0,0 1 0 0 0,0-1 1 0 0,0 0-1 0 0,-1 0 0 0 0,0 0 0 0 0,-1-1-7 0 0,1 5 39 0 0,0-1 0 0 0,0 1 0 0 0,-1 0 0 0 0,1 0 0 0 0,-1 0 0 0 0,0 0 0 0 0,1 0 0 0 0,-1 0 0 0 0,0 0 0 0 0,0 0 0 0 0,0 1 0 0 0,-1-1 0 0 0,1 0 0 0 0,0 0 0 0 0,-1 1 0 0 0,1-1 0 0 0,-1 1 0 0 0,1-1 0 0 0,-1 1 0 0 0,0 0 0 0 0,0 0 0 0 0,1 0 0 0 0,-1 0 0 0 0,-1-1-39 0 0,1 1 108 0 0,2 1-217 0 0,-19 11-1098 0 0,15-7 190 0 0,2 1-3345 0 0,-1 1-1354 0 0</inkml:trace>
  <inkml:trace contextRef="#ctx0" brushRef="#br0" timeOffset="-89291.171">8005 2401 10736 0 0,'0'0'241'0'0,"0"0"38"0"0,0 0 13 0 0,-7 2 69 0 0,-2 2-230 0 0,0 0-1 0 0,1 1 1 0 0,-1 0 0 0 0,1 0-1 0 0,0 1 1 0 0,0 0 0 0 0,-2 3-131 0 0,-13 9 952 0 0,16-12-492 0 0,-1 0 1 0 0,1 0 0 0 0,-2 3-461 0 0,7-7 93 0 0,0 0 1 0 0,1 0-1 0 0,-1 0 1 0 0,1 0-1 0 0,-1 0 0 0 0,1 0 1 0 0,0 0-1 0 0,0 1 1 0 0,0-1-1 0 0,0 0 1 0 0,0 1-1 0 0,0-1 1 0 0,1 1-1 0 0,-1-1 0 0 0,1 2-93 0 0,0-3 53 0 0,0 0 0 0 0,1 0 0 0 0,-1-1-1 0 0,1 1 1 0 0,-1 0 0 0 0,0 0-1 0 0,1 0 1 0 0,0 0 0 0 0,-1-1-1 0 0,1 1 1 0 0,-1 0 0 0 0,1-1-1 0 0,0 1 1 0 0,0 0 0 0 0,-1-1 0 0 0,1 1-1 0 0,0-1 1 0 0,0 1 0 0 0,0-1-1 0 0,-1 0 1 0 0,2 1-53 0 0,19 8 661 0 0,-18-8-577 0 0,8 2 45 0 0,0-1-1 0 0,1 0 0 0 0,-1-1 0 0 0,1 0 0 0 0,-1 0 1 0 0,1-1-1 0 0,0-1 0 0 0,-1 0 0 0 0,8-2-128 0 0,41-2 458 0 0,4 0-2208 0 0,-62 5-2739 0 0,-2 0-1439 0 0</inkml:trace>
  <inkml:trace contextRef="#ctx0" brushRef="#br0" timeOffset="-92537.343">5346 3106 7920 0 0,'-3'-2'69'0'0,"-8"-2"640"0"0,7 3-671 0 0,5-3 43 0 0,0 3 335 0 0,-1 1 119 0 0,0 0 10 0 0,0 0-16 0 0,0 0-87 0 0,-1 2-40 0 0,0 2-222 0 0,0-1 0 0 0,1 1 0 0 0,-1 0 0 0 0,1-1-1 0 0,-1 1 1 0 0,1 0 0 0 0,1 2-180 0 0,-1-4 109 0 0,-1 1 0 0 0,1-1 0 0 0,0 1 1 0 0,-1-1-1 0 0,0 1 0 0 0,0-1 0 0 0,1 0 0 0 0,-1 1 1 0 0,0-1-1 0 0,-1 0 0 0 0,0 1-109 0 0,-6 18 576 0 0,5-12-337 0 0,-1 0 0 0 0,1 0-1 0 0,-1 0 1 0 0,-3 4-239 0 0,-10 25 547 0 0,3-13-220 0 0,12-21-281 0 0,0-1 0 0 0,-1 1-1 0 0,2-1 1 0 0,-1 1 0 0 0,0 0 0 0 0,1 0-1 0 0,-1 1-45 0 0,-1 5 139 0 0,0 0 0 0 0,-2 0 0 0 0,1 0 0 0 0,-1 0 0 0 0,-5 6-139 0 0,8-12 89 0 0,2-4-77 0 0,0 0 0 0 0,0 1-1 0 0,0-1 1 0 0,0 0-1 0 0,0 0 1 0 0,0 1 0 0 0,-1-1-1 0 0,1 0 1 0 0,0 1 0 0 0,0-1-1 0 0,0 0 1 0 0,0 0-1 0 0,-1 0 1 0 0,1 1 0 0 0,0-1-1 0 0,0 0 1 0 0,-1 0-1 0 0,1 0 1 0 0,0 1 0 0 0,-1-1-1 0 0,1 0 1 0 0,0 0-1 0 0,0 0 1 0 0,-1 0 0 0 0,1 0-1 0 0,0 0 1 0 0,-1 0-12 0 0,-2-6-55 0 0,3 3-32 0 0,-1 1 0 0 0,1 0 0 0 0,0-1 0 0 0,0 1 1 0 0,1 0-1 0 0,-1-1 0 0 0,0 1 0 0 0,1-1 87 0 0,12-38-1447 0 0,-10 31 1026 0 0,0 1 0 0 0,1-1 1 0 0,-1 1-1 0 0,4-3 421 0 0,-3 2-296 0 0,1 0 0 0 0,-1 0 0 0 0,1-6 296 0 0,6-8-254 0 0,-9 20 255 0 0,0 1 0 0 0,0 0-1 0 0,-1 0 1 0 0,0-1-1 0 0,1 1 1 0 0,-1-1 0 0 0,1-3-1 0 0,4-12-4 0 0,-5 17 22 0 0,0 0 0 0 0,0 0-1 0 0,0 1 1 0 0,0-1 0 0 0,-1 0-1 0 0,1 0 1 0 0,-1 0 0 0 0,0 0-1 0 0,1 0 1 0 0,-1-1-18 0 0,0 2 64 0 0,1 0 0 0 0,-1 1 0 0 0,1-1 0 0 0,-1 0 0 0 0,1 0 0 0 0,0 1 1 0 0,-1-1-1 0 0,1 0 0 0 0,0 1 0 0 0,-1-1 0 0 0,1 0 0 0 0,0 1 0 0 0,0-1 0 0 0,0 1 0 0 0,0 0 0 0 0,-1-1 1 0 0,1 1-1 0 0,0 0 0 0 0,0-1 0 0 0,0 1 0 0 0,0 0 0 0 0,0 0 0 0 0,0 0 0 0 0,0 0 0 0 0,0 0 0 0 0,0 0 0 0 0,0 0 1 0 0,0 0-65 0 0,10 9 101 0 0,-9-8-98 0 0,0 1-1 0 0,0-1 0 0 0,-1 1 0 0 0,1-1 0 0 0,0 1 0 0 0,-1 0 1 0 0,1-1-1 0 0,-1 1 0 0 0,0 0 0 0 0,0 0 0 0 0,1 0 1 0 0,-1 2-3 0 0,0-3 0 0 0,0 0 1 0 0,-1 1-1 0 0,1-1 1 0 0,0 0-1 0 0,-1 0 1 0 0,1 0 0 0 0,0 0-1 0 0,0 1 1 0 0,0-1-1 0 0,0 0 1 0 0,0-1-1 0 0,1 1 0 0 0,-2 0 8 0 0,1 0 0 0 0,0-1-1 0 0,0 1 1 0 0,0 0 0 0 0,-1 0 0 0 0,1-1-1 0 0,0 1 1 0 0,-1 0 0 0 0,1 0-1 0 0,-1 0 1 0 0,1 0 0 0 0,-1 0-1 0 0,1 0 1 0 0,-1 0 0 0 0,0 0-1 0 0,1 0 1 0 0,-1 0 0 0 0,0 0-1 0 0,0 0 1 0 0,0 0 0 0 0,0 0 0 0 0,0 1-8 0 0,0-1 6 0 0,1 1 1 0 0,-1-1 0 0 0,0 1 0 0 0,1-1 0 0 0,-1 0 0 0 0,1 1 0 0 0,-1-1 0 0 0,1 1 0 0 0,0-1 0 0 0,0 0 0 0 0,-1 0 0 0 0,1 1 0 0 0,1 0-7 0 0,-1-1-5 0 0,0 0 1 0 0,0 0 0 0 0,-1 0-1 0 0,1 0 1 0 0,0 0-1 0 0,-1 0 1 0 0,1 0 0 0 0,0 1-1 0 0,-1-1 1 0 0,0 0-1 0 0,1 0 1 0 0,-1 1 0 0 0,0-1-1 0 0,1 0 1 0 0,-1 1-1 0 0,0-1 1 0 0,0 0 0 0 0,0 1-1 0 0,0 0 5 0 0,-1-1 1 0 0,1 0 0 0 0,0-1-1 0 0,0 1 1 0 0,0 0 0 0 0,0 0 0 0 0,0-1 0 0 0,0 1-1 0 0,0 0 1 0 0,0-1 0 0 0,0 1 0 0 0,0 0-1 0 0,0 0 1 0 0,1-1 0 0 0,-1 1 0 0 0,0 0-1 0 0,1-1 1 0 0,-1 1 0 0 0,0 0 0 0 0,1-1-1 0 0,-1 1 1 0 0,0 0 0 0 0,1-1 0 0 0,-1 1 0 0 0,1-1-1 0 0,0 1 0 0 0,2 3 20 0 0,-2-3-20 0 0,-1-1 0 0 0,0 0 1 0 0,0 0-1 0 0,1 1 0 0 0,-1-1 1 0 0,0 0-1 0 0,0 1 0 0 0,0-1 1 0 0,0 0-1 0 0,1 1 0 0 0,-1-1 0 0 0,0 0 1 0 0,0 1-1 0 0,0-1 0 0 0,0 0 1 0 0,0 1-1 0 0,0-1 0 0 0,0 0 1 0 0,0 1-1 0 0,0-1 0 0 0,0 1 0 0 0,0-1 1 0 0,0 0-1 0 0,0 1 0 0 0,0-1 1 0 0,-1 0-1 0 0,1 1 0 0 0,0-1 1 0 0,0 0-1 0 0,0 1 0 0 0,0-1 0 0 0,-1 0 1 0 0,1 0-1 0 0,0 1 0 0 0,0-1 1 0 0,-1 0-1 0 0,1 0 0 0 0,0 1 0 0 0,0-1 0 0 0,-1 0 0 0 0,1 1 0 0 0,0-1 0 0 0,0 0 0 0 0,-1 0 0 0 0,1 1 0 0 0,0-1 0 0 0,0 0 0 0 0,0 1 0 0 0,-1-1 0 0 0,1 0 0 0 0,0 1 0 0 0,0-1 0 0 0,0 0 0 0 0,0 1 0 0 0,0-1 0 0 0,0 0 0 0 0,0 1 0 0 0,0-1 0 0 0,0 0 0 0 0,0 1 0 0 0,0-1 0 0 0,0 0 0 0 0,0 1 0 0 0,0-1 0 0 0,0 0 0 0 0,0 1 0 0 0,0-1 0 0 0,1 1 0 0 0,4 6-3 0 0,-4-7 21 0 0,-1 1 1 0 0,1 0-1 0 0,0 0 1 0 0,-1-1-1 0 0,1 1 0 0 0,0 0 1 0 0,-1 0-1 0 0,1 0 0 0 0,-1 0 1 0 0,0 0-1 0 0,1-1 0 0 0,-1 1 1 0 0,0 0-1 0 0,1 1-18 0 0,-1-1 18 0 0,0 0-1 0 0,0 0 1 0 0,0-1-1 0 0,1 1 1 0 0,-1 0-1 0 0,0 0 1 0 0,1 0-1 0 0,-1-1 1 0 0,1 1-1 0 0,-1 0 1 0 0,1-1-1 0 0,-1 1 1 0 0,1 0-1 0 0,-1-1 1 0 0,1 1-1 0 0,0 0-17 0 0,-1-1 7 0 0,0 0 0 0 0,1 0 0 0 0,-1 1 0 0 0,0-1 0 0 0,1 0 0 0 0,-1 1 0 0 0,0-1 0 0 0,1 0 0 0 0,-1 1 1 0 0,0-1-1 0 0,0 0 0 0 0,1 1 0 0 0,-1-1 0 0 0,0 0 0 0 0,0 1 0 0 0,0-1 0 0 0,0 1 0 0 0,0-1 0 0 0,1 0 0 0 0,-1 1 0 0 0,0-1 0 0 0,0 1 0 0 0,0-1 0 0 0,0 1 0 0 0,0-1 0 0 0,0 0 0 0 0,0 1 0 0 0,0-1 0 0 0,-1 1 0 0 0,1-1 0 0 0,0 0 1 0 0,0 1-8 0 0,-11 12 266 0 0,11-12-158 0 0,-6 5 85 0 0,3-2-118 0 0,-1 0-1 0 0,0 0 0 0 0,0 0 0 0 0,-1-1 0 0 0,1 1 0 0 0,-1-1 1 0 0,0 0-1 0 0,0-1 0 0 0,0 1 0 0 0,-3 0-74 0 0,-20 12 554 0 0,25-13-502 0 0,-1-1-1 0 0,-1 1 0 0 0,1-1 1 0 0,0 0-1 0 0,0 0 0 0 0,-4 0-51 0 0,-10 2 90 0 0,-47 18 336 0 0,33-9-362 0 0,27-12-84 0 0,4 0-81 0 0,1 0-78 0 0,0 0 1 0 0,0-1-1 0 0,0 1 0 0 0,-1 0 0 0 0,1 0 0 0 0,0-1 1 0 0,0 1-1 0 0,-1 0 0 0 0,1 0 0 0 0,0 0 1 0 0,0 0-1 0 0,-1-1 0 0 0,1 1 0 0 0,0 0 0 0 0,-1 0 1 0 0,1 0-1 0 0,0 0 0 0 0,0 0 0 0 0,-1 0 1 0 0,1 0-1 0 0,0 0 0 0 0,-1 0 0 0 0,1 0 179 0 0,-1 0-1334 0 0</inkml:trace>
  <inkml:trace contextRef="#ctx0" brushRef="#br0" timeOffset="-92043.39">5547 3114 8808 0 0,'0'0'197'0'0,"0"0"24"0"0,0 0 19 0 0,0 0 27 0 0,7 7 760 0 0,-1-4-577 0 0,-1 1 0 0 0,0 0 0 0 0,-1 0 0 0 0,1 0 0 0 0,-1 1 0 0 0,0 0 0 0 0,3 3-450 0 0,2 5 609 0 0,0 1 0 0 0,-1-1 1 0 0,2 6-610 0 0,-7-12 126 0 0,0-1 0 0 0,-1 0 0 0 0,1 1 0 0 0,-2 0 0 0 0,1-1 0 0 0,-1 1 0 0 0,0 0-1 0 0,0 0 1 0 0,-1 1-126 0 0,0 5 329 0 0,-1 1-1 0 0,0-1 1 0 0,-2 8-329 0 0,-7 9 45 0 0,10-29 15 0 0,0-1-93 0 0,0 0 79 0 0,0 0 56 0 0,0 0-4 0 0,0 0-2 0 0,2 0-85 0 0,0 0 0 0 0,0 0-1 0 0,-1 0 1 0 0,1-1 0 0 0,0 1-1 0 0,0 0 1 0 0,0-1 0 0 0,0 1-1 0 0,0-1-10 0 0,14-8 80 0 0,1-1 0 0 0,-1-1 0 0 0,-1 0 0 0 0,0-1 0 0 0,-1 0 0 0 0,0-1 0 0 0,7-10-80 0 0,-13 14 105 0 0,-1-1-1 0 0,0 0 0 0 0,0-1 0 0 0,-1 0 1 0 0,-1 0-1 0 0,0 0 0 0 0,0 0 0 0 0,-1-1 1 0 0,0 0-1 0 0,-1 1 0 0 0,0-7-104 0 0,-2 14 32 0 0,-1 0 0 0 0,0-1-1 0 0,0 1 1 0 0,0 0 0 0 0,0 0 0 0 0,-1-1-1 0 0,0 1 1 0 0,1 0 0 0 0,-1 0 0 0 0,-1 0-1 0 0,-1-3-31 0 0,1 3 11 0 0,1 3 17 0 0,-1-2 87 0 0,1 0-2799 0 0,1 3-3785 0 0</inkml:trace>
  <inkml:trace contextRef="#ctx0" brushRef="#br0" timeOffset="-91359.221">5833 3346 10104 0 0,'0'0'230'0'0,"0"0"30"0"0,0 0 19 0 0,0 0 2 0 0,0 0-19 0 0,0 0-6 0 0,0 0 0 0 0,1 2 41 0 0,2 4 44 0 0,-1-1-1 0 0,1 1 1 0 0,-1-1-1 0 0,-1 1 1 0 0,1 0-1 0 0,-1 0 1 0 0,1 6-341 0 0,0 45 1707 0 0,-2-56-1689 0 0,0 55 2289 0 0,13-65-1941 0 0,-6-2-347 0 0,0 0-1 0 0,-1-1 0 0 0,0 1 1 0 0,-1-1-1 0 0,0 0 0 0 0,-1 0 0 0 0,0-2-18 0 0,-1 8-55 0 0,0 0-1 0 0,0 0 1 0 0,1 0-1 0 0,0 0 1 0 0,4-5 55 0 0,4-6-172 0 0,-9 13 134 0 0,0 1-1 0 0,0-1 1 0 0,0 1-1 0 0,0 0 1 0 0,3-1 38 0 0,4-6-89 0 0,0 10-18 0 0,-9-1 107 0 0,1 1-1 0 0,-1 0 1 0 0,0 0-1 0 0,1 0 1 0 0,-1 0-1 0 0,0 0 1 0 0,1 1-1 0 0,-1-1 1 0 0,0 0-1 0 0,1 1 1 0 0,-1-1-1 0 0,0 1 1 0 0,0-1-1 0 0,1 1 1 0 0,-1-1-1 0 0,0 1 1 0 0,0 0-1 0 0,0 0 1 0 0,0-1-1 0 0,0 1 1 0 0,0 0-1 0 0,0 0 1 0 0,0 1 0 0 0,1 0 0 0 0,0 0 0 0 0,-1 1 0 0 0,1-1 0 0 0,-1 1 0 0 0,0 0 0 0 0,0-1 0 0 0,0 1 0 0 0,0 0 0 0 0,2 6 58 0 0,-1-1 0 0 0,0 1-1 0 0,0 0 1 0 0,-1 0-1 0 0,0-1 1 0 0,-1 1 0 0 0,0 0-1 0 0,-1 0 1 0 0,1 0-1 0 0,-3 8-57 0 0,0 0 404 0 0,3-14-125 0 0,3-11-188 0 0,0-2-85 0 0,1 1 1 0 0,0 0 0 0 0,1 0-1 0 0,-1 0 1 0 0,2 1 0 0 0,-1-1-1 0 0,1 1 1 0 0,1 0 0 0 0,-1 1-1 0 0,1 0 1 0 0,2-1-7 0 0,12-8-92 0 0,-19 16 39 0 0,10 2 38 0 0,-4 2 17 0 0,-4-2-3 0 0,-1 0 1 0 0,-1 0 0 0 0,1 1 0 0 0,-1-1 0 0 0,0 0 0 0 0,0 1 0 0 0,0-1 0 0 0,0 1 0 0 0,0 0 0 0 0,1 3 0 0 0,14 29 0 0 0,-10-17 0 0 0,15 30-1372 0 0,-19-40 592 0 0</inkml:trace>
  <inkml:trace contextRef="#ctx0" brushRef="#br0" timeOffset="-84616.147">8010 1967 6992 0 0,'0'0'157'0'0,"0"0"23"0"0,0 0 12 0 0,-16-4 816 0 0,-1 2-208 0 0,-1 1 0 0 0,1 1 0 0 0,-1 0 0 0 0,-7 2-800 0 0,-25 0 575 0 0,-9 3-233 0 0,-67 2 293 0 0,42-1-100 0 0,-101 4 254 0 0,18-1-354 0 0,78-4-207 0 0,4-1-222 0 0,-6-3-6 0 0,12 0 30 0 0,41 0-6 0 0,-28-2-24 0 0,31-1 45 0 0,-1 2 0 0 0,-9 3-45 0 0,0-1 51 0 0,-111 1 400 0 0,51 3-252 0 0,-35 1 26 0 0,-84-1-59 0 0,123-3-156 0 0,42-1 297 0 0,-55-5-307 0 0,8-1-46 0 0,-34 5 46 0 0,37 0-22 0 0,-241 7 324 0 0,146-4-216 0 0,191-4-75 0 0,-196 2 134 0 0,87 0-145 0 0,2 4 86 0 0,3 0 52 0 0,-210 2 209 0 0,188 0-279 0 0,39-1-19 0 0,-254 14 66 0 0,224-12-38 0 0,7-3-21 0 0,-45 4 16 0 0,61-5 58 0 0,-6-4-130 0 0,-66 2 116 0 0,-279 8 204 0 0,228-1-309 0 0,88-3-12 0 0,71-4-4 0 0,-200 13 128 0 0,103-3-74 0 0,64-6 40 0 0,-21 7-89 0 0,-214 23 100 0 0,308-34-72 0 0,-359 38-28 0 0,107-19-16 0 0,265-21 16 0 0,7-1-2 0 0,-1 1 0 0 0,1-1 0 0 0,0 1 0 0 0,0 0 0 0 0,-1 1 0 0 0,-3 0 2 0 0,9-1-2 0 0,-1-1-1 0 0,1 1 0 0 0,0 0 1 0 0,-1-1-1 0 0,1 1 0 0 0,0-1 0 0 0,-1 1 1 0 0,1 0-1 0 0,0-1 0 0 0,0 1 1 0 0,-1 0-1 0 0,1-1 0 0 0,0 1 0 0 0,0 0 1 0 0,0-1-1 0 0,0 1 0 0 0,0 0 1 0 0,0 0-1 0 0,0-1 0 0 0,0 1 0 0 0,0 0 1 0 0,0-1-1 0 0,0 1 0 0 0,1 0 3 0 0,2 14 5 0 0,15 14-5 0 0,-10-16 0 0 0,0 0 0 0 0,-1 1 0 0 0,2 4 0 0 0,3 12-18 0 0,-2 0 0 0 0,-2 0 0 0 0,0 1-1 0 0,-2 0 1 0 0,-1 1 0 0 0,-2-1-1 0 0,0 28 19 0 0,2 83 0 0 0,-1-92 0 0 0,1 49 0 0 0,-3-58 0 0 0,2-1 0 0 0,1 1 0 0 0,0 0 0 0 0,-1 0 0 0 0,-2 1 0 0 0,5 106 0 0 0,-6-89 0 0 0,10 59 0 0 0,0-57 0 0 0,-10-49 0 0 0,1-1 0 0 0,1 1 0 0 0,0-1 0 0 0,1 0 0 0 0,0 0 0 0 0,3 5 0 0 0,-2-7 13 0 0,1 1 0 0 0,0-1 0 0 0,1-1 0 0 0,0 1 0 0 0,7 6-13 0 0,-12-13-1 0 0,3 2 3 0 0,1 0-1 0 0,0 0 1 0 0,0-1-1 0 0,1 0 1 0 0,-1 0-1 0 0,1 0 1 0 0,-1-1-1 0 0,1 0 1 0 0,0 0-1 0 0,0-1 0 0 0,1 1-1 0 0,25-2 0 0 0,-15 0 22 0 0,0 0-1 0 0,1-2 0 0 0,10-2-21 0 0,41-10 83 0 0,24 0-83 0 0,-66 11 49 0 0,21-3-133 0 0,35 2 84 0 0,76 0-17 0 0,165 10 10 0 0,-17 6-3 0 0,0 2-44 0 0,-178-12 54 0 0,127 6 0 0 0,63-2-77 0 0,-225-6 82 0 0,146-1-5 0 0,4 2-76 0 0,-129-1 0 0 0,384-3-60 0 0,-97-2 72 0 0,782-18-650 0 0,-693-2 375 0 0,-398 21 268 0 0,98-5-123 0 0,145-12 40 0 0,-230 16 153 0 0,554-46-62 0 0,-517 35 20 0 0,194-29-42 0 0,-200 26 85 0 0,-6 1 0 0 0,-2-8 0 0 0,5-6 0 0 0,-122 29 0 0 0,1 1 0 0 0,-1 0 0 0 0,1 1 0 0 0,1 0 0 0 0,-8 3 0 0 0,-6-2 0 0 0,0 1 0 0 0,0-1 0 0 0,0 0 0 0 0,0 0 0 0 0,0 1 0 0 0,0-1 0 0 0,0 0 0 0 0,0 0 0 0 0,0 0 0 0 0,0 0 0 0 0,0 0 0 0 0,0 0 0 0 0,0-1 0 0 0,0 1 0 0 0,0 0 0 0 0,-1 0 0 0 0,1-1 0 0 0,0 1 0 0 0,0 0 0 0 0,0-1 0 0 0,0 0 0 0 0,0 1 0 0 0,0 0 0 0 0,0 0 0 0 0,-1-1 0 0 0,1 1 0 0 0,0 0 0 0 0,0-1 0 0 0,0 1 0 0 0,-1-1 0 0 0,1 1 0 0 0,0-1 0 0 0,-1 1 0 0 0,1-1 0 0 0,0 1 0 0 0,-1-1 0 0 0,1 0 0 0 0,-1 1 0 0 0,1-1 0 0 0,-1 0 0 0 0,1 0 0 0 0,-1 1 0 0 0,0-1 0 0 0,1 0 0 0 0,-1 0 0 0 0,0 0 0 0 0,0 1 0 0 0,1-1 0 0 0,-1 0 0 0 0,0 0 0 0 0,0 0 0 0 0,0 0 0 0 0,0 0 0 0 0,0 1 0 0 0,0-2 0 0 0,-13-29 85 0 0,9 24-55 0 0,1 0-1 0 0,0-1 1 0 0,0 1-1 0 0,0-3-29 0 0,-5-22 110 0 0,4 18 13 0 0,0-1 1 0 0,1 0-1 0 0,1-1-123 0 0,0-13 179 0 0,2-1 1 0 0,1 1-1 0 0,1 0 0 0 0,3-10-179 0 0,48-463 800 0 0,-50 477-785 0 0,5-80 98 0 0,-3-8-113 0 0,-4 59-5 0 0,0 21 59 0 0,-1 0 1 0 0,-2 1-1 0 0,-4-23-54 0 0,-14-89 164 0 0,12 73-126 0 0,5 59-22 0 0,0 0-1 0 0,0 0 0 0 0,-1 0 0 0 0,-1 0 1 0 0,-1-1-16 0 0,0-1 26 0 0,1-1 0 0 0,0 1 0 0 0,1-1-26 0 0,1 8 47 0 0,0 0 0 0 0,0 0 0 0 0,0 0 0 0 0,-1 0-1 0 0,0 1 1 0 0,-1 0 0 0 0,-4-6-47 0 0,5 6 1 0 0,-1 0 35 0 0,0 1 0 0 0,1 1 0 0 0,-1-1-1 0 0,-1 1 1 0 0,1 0 0 0 0,-2-1-36 0 0,5 4 5 0 0,1 0 1 0 0,0 1-1 0 0,0-1 0 0 0,0 1 1 0 0,0 0-1 0 0,0-1 0 0 0,-1 1 1 0 0,1 0-1 0 0,0-1 0 0 0,0 1 1 0 0,0 0-1 0 0,-1 0 0 0 0,1 0 1 0 0,0 0-1 0 0,0 0 0 0 0,-1 1 1 0 0,1-1-1 0 0,0 0 0 0 0,0 0 1 0 0,0 1-1 0 0,-1-1 0 0 0,1 1 1 0 0,0-1-1 0 0,0 1 0 0 0,0-1-5 0 0,-4 4 9 0 0,1-1-1 0 0,-1 0 1 0 0,1 1 0 0 0,0 0-1 0 0,-1 1-8 0 0,-13 11 21 0 0,1-6-12 0 0,0-2-1 0 0,0 0 0 0 0,0 0 0 0 0,-1-2 0 0 0,-9 2-8 0 0,-31 6-271 0 0,-6-1 271 0 0,-5 0-1278 0 0,17 0-5581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33:18.05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</inkml:definitions>
  <inkml:trace contextRef="#ctx0" brushRef="#br0">272 789 15288 0 0,'0'0'554'0'0,"0"0"-336"0"0,-3-9 84 0 0,3 7 3393 0 0,3 3-3678 0 0,-1 1 0 0 0,0-1 1 0 0,0 1-1 0 0,0 0 0 0 0,0 0 1 0 0,-1 0-1 0 0,1 0 0 0 0,0 0 1 0 0,-1 0-1 0 0,0 0 0 0 0,1 1 1 0 0,-1-1-1 0 0,0 1 0 0 0,0-1 1 0 0,0 1-18 0 0,2 6 65 0 0,-1 0 0 0 0,0 1 0 0 0,0 5-65 0 0,3 11 191 0 0,10 68 337 0 0,-14-89-485 0 0,0 0-1 0 0,0 0 1 0 0,-1 0-1 0 0,0 0 0 0 0,0 0 1 0 0,0 0-1 0 0,0 4-42 0 0,-2 35 554 0 0,2-43-499 0 0,0-1 15 0 0,0 0 5 0 0,9-17 260 0 0,-7 5-286 0 0,-1 7-25 0 0,0 1-1 0 0,0-1 1 0 0,1 0-1 0 0,-1 1 1 0 0,1 0-1 0 0,0-1-23 0 0,4-14 96 0 0,-3 5-32 0 0,4-4 26 0 0,1 1 1 0 0,1 0-1 0 0,0 1 0 0 0,1 0 0 0 0,1 0-90 0 0,-1 2 13 0 0,-3 4-13 0 0,1 0 0 0 0,0 1 0 0 0,3-3 0 0 0,42-33 0 0 0,-50 43 0 0 0,5 2-12 0 0,0 0-36 0 0,1 3 36 0 0,2 2 12 0 0,-3 3 0 0 0,-1 0 0 0 0,2 6-2 0 0,-3 3 15 0 0,-5-15-3 0 0,0-1 1 0 0,0 1-1 0 0,-1 0 0 0 0,1 0 1 0 0,0 0-1 0 0,0 0 0 0 0,-1 0 0 0 0,1 0 1 0 0,-1 0-1 0 0,0 0 0 0 0,1 0 1 0 0,-1 1-11 0 0,0 4 111 0 0,1-3-53 0 0,0-1 0 0 0,-1 0 0 0 0,0 0 1 0 0,1 1-1 0 0,-1-1 0 0 0,-1 0 1 0 0,1 0-1 0 0,0 1-58 0 0,-2 28-317 0 0,0 15 461 0 0,5-33-37 0 0,-2-12-94 0 0,0 1 0 0 0,0-1 0 0 0,0 1 0 0 0,0 0 0 0 0,-1-1 0 0 0,1 1 0 0 0,-1 0 0 0 0,0-1 0 0 0,0 1 1 0 0,0 0-1 0 0,0 0-13 0 0,2 46 368 0 0,-2-41-299 0 0,0-6 8 0 0,0-2 6 0 0,0 0 10 0 0,0 0 1 0 0,0 0-12 0 0,0 0-2 0 0,17 20 716 0 0,-7-18-637 0 0,-6-1-132 0 0,-1 0-1 0 0,1-1 1 0 0,0 1-1 0 0,-1-1 1 0 0,1 0 0 0 0,-1 0-1 0 0,1 0 1 0 0,0-1 0 0 0,-1 1-1 0 0,1-1 1 0 0,-1 0-1 0 0,1 0 1 0 0,-1 0 0 0 0,1-1-1 0 0,0 0-26 0 0,24-6-10 0 0,37-11-406 0 0,-52 16-66 0 0,-1-3-28 0 0</inkml:trace>
  <inkml:trace contextRef="#ctx0" brushRef="#br0" timeOffset="2297.426">1005 800 13416 0 0,'0'0'298'0'0,"-6"-9"745"0"0,2-9-826 0 0,4 18 231 0 0,3-20 3417 0 0,9 7-1759 0 0,-11 12-1880 0 0,1 0-162 0 0,0 1-1 0 0,0-1 1 0 0,0 1-1 0 0,0-1 1 0 0,0 1-1 0 0,0 0 1 0 0,1 0-1 0 0,-1-1 1 0 0,0 2-1 0 0,1-1-63 0 0,0 0 32 0 0,0 0-1 0 0,0 1 1 0 0,0-1-1 0 0,0 1 1 0 0,0 0-1 0 0,1 0 1 0 0,-2 0-1 0 0,1 1 1 0 0,0-1 0 0 0,0 1-1 0 0,0-1 1 0 0,-1 1-1 0 0,1 0-31 0 0,31 28-3 0 0,-32-28-11 0 0,6 8 24 0 0,0-1 0 0 0,0 2 0 0 0,-1-1 0 0 0,-1 1-1 0 0,1 0 1 0 0,-2 0 0 0 0,1 1 0 0 0,-2 0 0 0 0,0 0-1 0 0,0 0 1 0 0,0 3-10 0 0,-2-8 20 0 0,-1 0-1 0 0,1 0 0 0 0,-1 0 0 0 0,-1 0 0 0 0,1 1 1 0 0,-1-1-1 0 0,-1 0 0 0 0,1 0 0 0 0,-1 0 0 0 0,0 1 0 0 0,-1-1 1 0 0,0 0-1 0 0,0 0 0 0 0,0-1 0 0 0,-4 7-19 0 0,-1 1 75 0 0,5-10-44 0 0,1 0 0 0 0,-1-1 0 0 0,0 1 0 0 0,0-1 0 0 0,-1 1 0 0 0,1-1 0 0 0,-1 0 0 0 0,0 0 0 0 0,0 0 0 0 0,0 0 0 0 0,0 0-1 0 0,0-1 1 0 0,0 1 0 0 0,-1-1-31 0 0,4-2 1 0 0,0 0 0 0 0,0 0 0 0 0,0 0-1 0 0,-1 0 1 0 0,1 0 0 0 0,0 0-1 0 0,0 0 1 0 0,0 1 0 0 0,0-1 0 0 0,0 0-1 0 0,0 0 1 0 0,0 0 0 0 0,0 0 0 0 0,0 0-1 0 0,0 0 1 0 0,-1 0 0 0 0,1 0 0 0 0,0 0-1 0 0,0 0 1 0 0,0 0 0 0 0,0 0 0 0 0,0 0-1 0 0,0 0 1 0 0,0-1 0 0 0,0 1-1 0 0,0 0 1 0 0,0 0 0 0 0,-1 0 0 0 0,1 0-1 0 0,0 0 1 0 0,0 0 0 0 0,0 0 0 0 0,0 0-1 0 0,0 0 1 0 0,0 0 0 0 0,0 0 0 0 0,0 0-1 0 0,0 0 1 0 0,0 0 0 0 0,0 0-1 0 0,0 0 1 0 0,0-1 0 0 0,0 1 0 0 0,0 0-1 0 0,0 0 1 0 0,0 0 0 0 0,0 0 0 0 0,-1 0-1 0 0,1-7 82 0 0,3-7 80 0 0,-3 14-154 0 0,2-6 39 0 0,0-1 0 0 0,1 1-1 0 0,0 0 1 0 0,0 0-1 0 0,0 0 1 0 0,4-3-47 0 0,7-17 152 0 0,-4 8 86 0 0,1 0-1 0 0,4-4-237 0 0,-4 5 112 0 0,11-18 84 0 0,-2 3 165 0 0,9-9-361 0 0,-18 25 145 0 0,-1 1 0 0 0,6-14-145 0 0,4-7 166 0 0,-15 25-92 0 0,0 1-1 0 0,0-1 1 0 0,-1 1-1 0 0,2-9-73 0 0,4-10 142 0 0,-8 23-109 0 0,0-1-1 0 0,0 0 1 0 0,-1 0-1 0 0,0 1 1 0 0,0-1-1 0 0,-1 0 1 0 0,0-7-33 0 0,0 10 26 0 0,0-1 0 0 0,-1 1 1 0 0,1-1-1 0 0,-1 1 0 0 0,0 0 1 0 0,-1-1-1 0 0,1 1 0 0 0,-1 0 0 0 0,1 0 1 0 0,-1 0-1 0 0,-1 0 0 0 0,1 0 1 0 0,0 1-27 0 0,-1-1 14 0 0,1 1 0 0 0,-1 0 0 0 0,0 0 1 0 0,1 0-1 0 0,-1 0 0 0 0,-1 0 0 0 0,1 0 1 0 0,0 1-1 0 0,-1 0 0 0 0,1 0 1 0 0,-1 0-1 0 0,0 0 0 0 0,1 0 0 0 0,-1 1 1 0 0,0-1-1 0 0,0 1 0 0 0,-2 0-14 0 0,-6-2-19 0 0,11 2 11 0 0,0 1 0 0 0,-1-1 0 0 0,1 1-1 0 0,0 0 1 0 0,-1-1 0 0 0,1 1 0 0 0,-1 0-1 0 0,1 0 1 0 0,0 0 0 0 0,-1 0 0 0 0,1 0-1 0 0,-1 0 1 0 0,1 0 0 0 0,0 0-1 0 0,-1 0 1 0 0,1 1 0 0 0,-1-1 0 0 0,1 1-1 0 0,0-1 1 0 0,-1 1 8 0 0,1 0-188 0 0,1-1-41 0 0,0 0-10 0 0,0 0-51 0 0,0 0-214 0 0,2 4-125 0 0,-1 1-1016 0 0,1-2-4060 0 0,3 4-1841 0 0</inkml:trace>
  <inkml:trace contextRef="#ctx0" brushRef="#br0" timeOffset="3069.825">1263 1014 9528 0 0,'9'-14'1109'0'0,"-5"-14"6429"0"0,-2 25-6392 0 0,-2 3-1108 0 0,1 0 0 0 0,-1 0 0 0 0,0 0 0 0 0,0 0 0 0 0,0 0-1 0 0,0 0 1 0 0,0 0 0 0 0,1 0 0 0 0,-1-1 0 0 0,0 1 0 0 0,0 0 0 0 0,0 0 0 0 0,0 0 0 0 0,0 0-1 0 0,0 0 1 0 0,0 0 0 0 0,0-1 0 0 0,0 1 0 0 0,0 0 0 0 0,0 0 0 0 0,1 0 0 0 0,-1 0 0 0 0,0 0-1 0 0,0-1 1 0 0,0 1 0 0 0,0 0 0 0 0,0 0 0 0 0,0 0 0 0 0,0 0 0 0 0,0-1 0 0 0,0 1 0 0 0,0 0-1 0 0,-1 0 1 0 0,1 0 0 0 0,0 0 0 0 0,0-1 0 0 0,0 1 0 0 0,0 0 0 0 0,0 0 0 0 0,0 0-38 0 0,0-1 429 0 0,0 1-40 0 0,0 0-5 0 0,0 0-32 0 0,0 0-133 0 0,0 0-56 0 0,0 0-17 0 0,2 7 52 0 0,-1 16-140 0 0,0-13-2 0 0,-1-1 0 0 0,0 1 0 0 0,-1-1 0 0 0,0 1-56 0 0,1-6 16 0 0,-1 1 0 0 0,1-1-1 0 0,0 1 1 0 0,0-1-1 0 0,1 0 1 0 0,-1 1 0 0 0,1-1-1 0 0,0 0 1 0 0,0 1 0 0 0,0-1-1 0 0,1 1-15 0 0,-1-4 2 0 0,-1 0 0 0 0,0 1 0 0 0,1-1 0 0 0,-1 1 0 0 0,0-1 0 0 0,0 1-1 0 0,0-1 1 0 0,0 1 0 0 0,0-1 0 0 0,0 1 0 0 0,0-1 0 0 0,-1 1 0 0 0,1-1 0 0 0,0 1-1 0 0,-1-1 1 0 0,0 1-2 0 0,-13 24 70 0 0,12-23-57 0 0,0 1 0 0 0,0-1-1 0 0,0 1 1 0 0,0 0 0 0 0,1 0-1 0 0,0-1 1 0 0,-1 1 0 0 0,1 2-13 0 0,-2 10 11 0 0,3-13-4 0 0,-1 0-1 0 0,0 0 1 0 0,1 0-1 0 0,0 0 1 0 0,0 1-1 0 0,0-1 1 0 0,0 0 0 0 0,1 3-7 0 0,-2 0 6 0 0,0-5-3 0 0,1-1 1 0 0,0 1 0 0 0,0-1 0 0 0,-1 1 0 0 0,1 0-1 0 0,0-1 1 0 0,0 1 0 0 0,0-1 0 0 0,0 1-1 0 0,0 0 1 0 0,0-1 0 0 0,0 1 0 0 0,0 0 0 0 0,0-1-1 0 0,0 1 1 0 0,1-1 0 0 0,-1 1 0 0 0,0 0 0 0 0,0-1-1 0 0,0 1 1 0 0,1-1 0 0 0,-1 1 0 0 0,0-1-1 0 0,1 1 1 0 0,-1-1 0 0 0,1 1 0 0 0,-1-1 0 0 0,0 1-1 0 0,1-1 1 0 0,-1 1 0 0 0,1-1 0 0 0,-1 0 0 0 0,1 1-1 0 0,0-1-3 0 0,1 1 9 0 0,9 8 85 0 0,-10-9-62 0 0,0 0 0 0 0,0 0 0 0 0,0 1 0 0 0,0-1 0 0 0,0 0 0 0 0,0 0 0 0 0,0 0 0 0 0,1 0 0 0 0,-1-1 0 0 0,0 1 0 0 0,0 0 0 0 0,0 0 0 0 0,0-1-1 0 0,0 1 1 0 0,0 0 0 0 0,0-1 0 0 0,0 1 0 0 0,0-1 0 0 0,1 0-32 0 0,6-2 156 0 0,41-3 446 0 0,-34 3-453 0 0,0 1 0 0 0,0 0 0 0 0,0 1-1 0 0,1 0 1 0 0,5 2-149 0 0,-12-1 0 0 0,1 1 0 0 0,-1 0 0 0 0,7 2 0 0 0,-5-1 0 0 0,-8-1-92 0 0,0-1-1 0 0,1 0 0 0 0,-1-1 1 0 0,0 1-1 0 0,0 0 0 0 0,0-1 1 0 0,1 0-1 0 0,-1 0 1 0 0,0 0 92 0 0,13-3-705 0 0,-15 4 350 0 0,0 0 1 0 0,1-1 0 0 0,-1 1-1 0 0,0-1 1 0 0,0 1 0 0 0,0-1-1 0 0,0 1 1 0 0,0-1 0 0 0,0 0-1 0 0,0 1 1 0 0,0-2 354 0 0,5-2-4593 0 0,2 0-2377 0 0</inkml:trace>
  <inkml:trace contextRef="#ctx0" brushRef="#br0" timeOffset="3505.325">1766 773 11856 0 0,'0'0'348'0'0,"0"0"-7"0"0,0 0-116 0 0,0 0 327 0 0,0 0 168 0 0,7-10 3021 0 0,42 2-330 0 0,-40 8-2991 0 0,-1-1 1 0 0,1-1-1 0 0,-1 1 1 0 0,2-2-421 0 0,24-3 1035 0 0,85-9 317 0 0,-23 10-1072 0 0,-61 8-432 0 0,-33-3 28 0 0,10 9-3512 0 0,-24 4-285 0 0,3-5 1907 0 0</inkml:trace>
  <inkml:trace contextRef="#ctx0" brushRef="#br0" timeOffset="3797.583">1728 925 10768 0 0,'3'2'2576'0'0,"-2"-2"1423"0"0,3 0-4191 0 0,-3 0 940 0 0,1 1-82 0 0,3 0-370 0 0,0 0-1 0 0,0-1 1 0 0,1 1 0 0 0,-1-1 0 0 0,0 0 0 0 0,0-1 0 0 0,0 1 0 0 0,1-1-296 0 0,20-1 835 0 0,112-6 1971 0 0,-108 6-2382 0 0,-20 1-359 0 0,-1 0 0 0 0,0 1 1 0 0,1 0-1 0 0,0 1-65 0 0,62 2-213 0 0,-53-5-2751 0 0,-19 2 1618 0 0</inkml:trace>
  <inkml:trace contextRef="#ctx0" brushRef="#br0" timeOffset="5255.428">2518 675 12096 0 0,'0'0'273'0'0,"0"0"40"0"0,0 0 21 0 0,0-2-44 0 0,0 1-74 0 0,0-1 0 0 0,0 0 0 0 0,0 1 0 0 0,0-1 0 0 0,0 0 0 0 0,0 1 0 0 0,0-1 0 0 0,1 0 0 0 0,-1 1 0 0 0,1-1 0 0 0,-1 1 0 0 0,1-1 0 0 0,0 1 0 0 0,0-1 0 0 0,-1 1 0 0 0,1-1 0 0 0,0 1 0 0 0,0 0 0 0 0,0-1 0 0 0,1 1 0 0 0,-1 0 0 0 0,1-1-216 0 0,-1 2 97 0 0,1-1 1 0 0,0 0 0 0 0,-1 1-1 0 0,1-1 1 0 0,0 1-1 0 0,0-1 1 0 0,-1 1 0 0 0,1 0-1 0 0,0 0 1 0 0,0 0-1 0 0,0 0 1 0 0,-1 0 0 0 0,1 0-1 0 0,0 0 1 0 0,0 1-1 0 0,0-1 1 0 0,-1 1-98 0 0,8 1 91 0 0,0 2 0 0 0,0-1 0 0 0,-1 1 0 0 0,0 0 0 0 0,0 1 0 0 0,5 3-91 0 0,0 3 61 0 0,1 0 0 0 0,-2 1 0 0 0,1 0 0 0 0,-2 1-1 0 0,3 4-60 0 0,-9-11 40 0 0,-1 0-1 0 0,0 0 0 0 0,-1 1 0 0 0,1-1 1 0 0,-1 1-1 0 0,0 0 0 0 0,-1 0 0 0 0,0 0 1 0 0,0 0-1 0 0,-1 0 0 0 0,1 0 0 0 0,-1 0 0 0 0,-1 1 1 0 0,0 5-40 0 0,2 61 282 0 0,-3-70-262 0 0,0-1 0 0 0,0 0-1 0 0,0 0 1 0 0,0 1 0 0 0,0-1 0 0 0,-1 0-1 0 0,1 0 1 0 0,-1 0 0 0 0,0 0-1 0 0,0-1 1 0 0,0 1 0 0 0,0 0 0 0 0,0-1-1 0 0,0 1 1 0 0,-1-1 0 0 0,-1 1-20 0 0,-9 11 170 0 0,12-12-158 0 0,1-1-6 0 0,0-1-1 0 0,-1 0 1 0 0,1 1 0 0 0,0-1-1 0 0,-1 0 1 0 0,1 1 0 0 0,0-1 0 0 0,-1 0-1 0 0,1 1 1 0 0,0-1 0 0 0,-1 0-1 0 0,1 0 1 0 0,-1 1 0 0 0,1-1-1 0 0,-1 0 1 0 0,1 0 0 0 0,0 0 0 0 0,-1 0-1 0 0,1 1 1 0 0,-1-1 0 0 0,1 0-1 0 0,-1 0 1 0 0,1 0 0 0 0,-1 0 0 0 0,1 0-1 0 0,-1 0 1 0 0,1 0 0 0 0,-1 0-6 0 0,1-1 4 0 0,0 1 0 0 0,-1 0 0 0 0,1 0-1 0 0,0 0 1 0 0,0 0 0 0 0,-1 0 0 0 0,1 0 0 0 0,0-1 0 0 0,0 1 0 0 0,0 0 0 0 0,-1 0 0 0 0,1 0 0 0 0,0-1 0 0 0,0 1 0 0 0,0 0 0 0 0,0 0 0 0 0,-1-1 0 0 0,1 1 0 0 0,0 0 0 0 0,0 0 0 0 0,0-1 0 0 0,0 1-1 0 0,0 0 1 0 0,0 0 0 0 0,0-1 0 0 0,0 1 0 0 0,0 0 0 0 0,0 0 0 0 0,0-1 0 0 0,0 1 0 0 0,0 0 0 0 0,0-1 0 0 0,0 1 0 0 0,0 0 0 0 0,0 0 0 0 0,0-1 0 0 0,0 1 0 0 0,0 0 0 0 0,0 0 0 0 0,0-1-1 0 0,1 1 1 0 0,-1 0-4 0 0,4-12 93 0 0,-3 9-82 0 0,1 1-1 0 0,0 0 0 0 0,0 0 1 0 0,0 0-1 0 0,0 0 1 0 0,0 0-1 0 0,2-1-10 0 0,7-6 3 0 0,21-23 171 0 0,-7 10 444 0 0,14-20-618 0 0,35-40 834 0 0,-62 65-647 0 0,0 0 1 0 0,-1-1 0 0 0,-1 0 0 0 0,-1-1-1 0 0,-1 0 1 0 0,5-16-188 0 0,-11 28 55 0 0,0-1 0 0 0,-1 1 0 0 0,0-1 0 0 0,-1 1 0 0 0,1-1 0 0 0,-1 1 0 0 0,-1-1 0 0 0,0 1 0 0 0,-1-8-55 0 0,-1-8 169 0 0,2 17-135 0 0,-1 0 1 0 0,0 1-1 0 0,0-1 0 0 0,-1 1 0 0 0,1 0 0 0 0,-1 0 0 0 0,-1 0 1 0 0,1 0-1 0 0,0 0 0 0 0,-1 0 0 0 0,0 1 0 0 0,-1-1-34 0 0,-6-7 30 0 0,-1 3-28 0 0,3 4-20 0 0,31 13-6932 0 0,-14-5-219 0 0</inkml:trace>
  <inkml:trace contextRef="#ctx0" brushRef="#br0" timeOffset="6472.217">3083 935 7656 0 0,'0'0'166'0'0,"0"0"29"0"0,0 0 14 0 0,0 0 55 0 0,7 0 1230 0 0,-6-1-1272 0 0,0 1 1 0 0,1-1 0 0 0,-1 1-1 0 0,0-1 1 0 0,0 0 0 0 0,0 1-1 0 0,0-1 1 0 0,1 0 0 0 0,-1 0-1 0 0,0 0 1 0 0,0 0 0 0 0,-1 0-1 0 0,1 0 1 0 0,1-1-223 0 0,-2 1 459 0 0,0 1-3 0 0,0 0 0 0 0,0 0 0 0 0,10-6 1961 0 0,-9 6-2308 0 0,-1 0 0 0 0,0 0 0 0 0,0 0 0 0 0,1 0 0 0 0,-1 0 0 0 0,0-1 0 0 0,0 1 0 0 0,0 0 0 0 0,0 0 0 0 0,1 0 0 0 0,-1 0 0 0 0,0 0 0 0 0,0-1 0 0 0,0 1 0 0 0,0 0 0 0 0,0 0 0 0 0,0 0 0 0 0,1 0 0 0 0,-1-1 0 0 0,0 1 0 0 0,0 0 0 0 0,0 0 0 0 0,0 0 0 0 0,0-1 0 0 0,0 1 0 0 0,0 0 0 0 0,0 0 0 0 0,0-1 0 0 0,0 1 0 0 0,0 0 0 0 0,0 0 0 0 0,0 0 0 0 0,0-1 0 0 0,0 1 0 0 0,0 0 0 0 0,0 0 0 0 0,0 0 0 0 0,0-1 0 0 0,0 1 0 0 0,-1 0 0 0 0,1 0 0 0 0,0 0 0 0 0,0-1 0 0 0,0 1-109 0 0,-2-1 28 0 0,0 1 1 0 0,0-1 0 0 0,0 1-1 0 0,0 0 1 0 0,0-1 0 0 0,0 1-1 0 0,0 0 1 0 0,-1 0 0 0 0,1 1-1 0 0,0-1 1 0 0,0 0 0 0 0,0 0-1 0 0,0 1 1 0 0,0 0 0 0 0,0-1-1 0 0,0 1 1 0 0,0 0 0 0 0,-1 1-29 0 0,-2 0 70 0 0,4-2 21 0 0,-7 1 69 0 0,8-1-158 0 0,0 1 1 0 0,-1-1-1 0 0,1 1 0 0 0,0-1 1 0 0,-1 1-1 0 0,1-1 0 0 0,-1 0 1 0 0,1 1-1 0 0,-1-1 0 0 0,1 0 1 0 0,0 1-1 0 0,-1-1 0 0 0,1 0 1 0 0,-1 0-1 0 0,0 1 0 0 0,1-1 1 0 0,-1 0-1 0 0,1 0 0 0 0,-1 0 1 0 0,1 0-1 0 0,-1 0 1 0 0,1 0-1 0 0,-1 0 0 0 0,0 0 1 0 0,1 0-1 0 0,-1 0-2 0 0,-8 2 168 0 0,-53 25 615 0 0,55-22-747 0 0,1 0 1 0 0,0 1-1 0 0,0-1 0 0 0,0 1 1 0 0,1 0-1 0 0,0 1 0 0 0,0-1 1 0 0,0 1-1 0 0,1 0 0 0 0,0 0 1 0 0,0 1-1 0 0,1-1 0 0 0,0 1 1 0 0,0-1-1 0 0,1 1 0 0 0,0 1-36 0 0,1-8 29 0 0,1 1-1 0 0,-1 0 0 0 0,1-1 1 0 0,0 1-1 0 0,0 0 0 0 0,0-1 1 0 0,0 1-1 0 0,0 0 0 0 0,0-1 1 0 0,0 1-1 0 0,1 0 0 0 0,-1-1 1 0 0,1 1-1 0 0,-1 0 0 0 0,1-1 1 0 0,-1 1-1 0 0,1-1 0 0 0,0 1 1 0 0,0-1-1 0 0,0 0 0 0 0,0 1 1 0 0,0-1-1 0 0,0 0 0 0 0,0 1 1 0 0,0-1-1 0 0,0 0 0 0 0,1 0 1 0 0,-1 0-1 0 0,1 0 0 0 0,-1 0 1 0 0,0 0-1 0 0,1-1 0 0 0,-1 1 1 0 0,1 0-1 0 0,0-1 0 0 0,-1 1 1 0 0,1-1-1 0 0,0 0 0 0 0,-1 1 1 0 0,1-1-1 0 0,0 0-28 0 0,6 1 121 0 0,0-1 0 0 0,1 0 0 0 0,-1 0 0 0 0,0-1 0 0 0,0 0 0 0 0,0-1 1 0 0,2 0-122 0 0,27-4 225 0 0,-1 1 0 0 0,14 1-225 0 0,-20 1 40 0 0,4 2-960 0 0,-16 0-2606 0 0,1 0-1 0 0,13-4 3527 0 0,-14 0-8218 0 0</inkml:trace>
  <inkml:trace contextRef="#ctx0" brushRef="#br1" timeOffset="40662.164">2552 1825 11104 0 0,'0'0'324'0'0,"0"0"-3"0"0,-1-4 7438 0 0,2 1-8284 0 0,-1 2 965 0 0,0 1 0 0 0,19-2 1538 0 0,5 3-956 0 0,0 1 1 0 0,13 3-1023 0 0,-9-2 273 0 0,0-2-1 0 0,6 0-272 0 0,99-6 20 0 0,-112 4-486 0 0,-11 0-1423 0 0,2 1-4739 0 0,-5 0-48 0 0</inkml:trace>
  <inkml:trace contextRef="#ctx0" brushRef="#br1" timeOffset="41903.416">3238 1404 13968 0 0,'-15'-8'976'0'0,"13"5"-572"0"0,1 3-257 0 0,1-1 0 0 0,-1 1 0 0 0,0-1 0 0 0,1 1 0 0 0,-1-1 0 0 0,1 1 0 0 0,-1-1 0 0 0,1 0 0 0 0,-1 1 1 0 0,1-1-1 0 0,-1 0 0 0 0,1 0 0 0 0,0 1 0 0 0,-1-1 0 0 0,1 0 0 0 0,0 0 0 0 0,0 1 0 0 0,-1-1 0 0 0,1 0 0 0 0,0 0 0 0 0,0 0 0 0 0,0 1 0 0 0,0-1 0 0 0,0 0 0 0 0,0 0 0 0 0,0 0 0 0 0,0 1 0 0 0,1-1 0 0 0,-1 0 0 0 0,0 0 0 0 0,0 0 0 0 0,1 1 1 0 0,-1-1-1 0 0,0 0 0 0 0,1 1 0 0 0,-1-1 0 0 0,1 0-147 0 0,-1 1-7 0 0,1 0 1 0 0,-1-1-1 0 0,0 1 1 0 0,1 0-1 0 0,-1 0 1 0 0,0 0 0 0 0,1 0-1 0 0,-1 0 1 0 0,0 0-1 0 0,0 0 1 0 0,1 0-1 0 0,-1 0 1 0 0,0 0-1 0 0,1 0 1 0 0,-1 0 0 0 0,0 0-1 0 0,1 1 1 0 0,-1-1-1 0 0,0 0 1 0 0,1 0-1 0 0,-1 0 1 0 0,0 0-1 0 0,0 1 1 0 0,1-1 0 0 0,-1 0-1 0 0,0 0 1 0 0,0 0-1 0 0,1 1 1 0 0,-1-1-1 0 0,0 0 7 0 0,10 9-723 0 0,-9-7 12 0 0,7 3-761 0 0,-1-2-65 0 0</inkml:trace>
  <inkml:trace contextRef="#ctx0" brushRef="#br1" timeOffset="41618.659">3202 1740 8952 0 0,'0'0'200'0'0,"0"0"33"0"0,6-14 270 0 0,30-52 4217 0 0,-32 60-3965 0 0,0 0 0 0 0,1 0 0 0 0,0 0 1 0 0,5-3-756 0 0,-9 8 369 0 0,0 1-291 0 0,-1 0-1 0 0,1 1 1 0 0,-1-1 0 0 0,1 0-1 0 0,-1 1 1 0 0,1-1 0 0 0,-1 1-1 0 0,1-1 1 0 0,-1 1-1 0 0,1-1 1 0 0,-1 1 0 0 0,1-1-1 0 0,-1 1 1 0 0,0-1 0 0 0,1 1-1 0 0,-1-1 1 0 0,0 1 0 0 0,1 0-1 0 0,-1-1 1 0 0,0 1-1 0 0,0-1 1 0 0,0 1 0 0 0,0 0-1 0 0,0-1 1 0 0,0 1 0 0 0,0 0-1 0 0,0-1 1 0 0,0 1 0 0 0,0 0-1 0 0,0-1 1 0 0,0 1-1 0 0,0 0 1 0 0,0-1 0 0 0,0 1-78 0 0,-1 3 36 0 0,1 0 0 0 0,-1 0 1 0 0,1 0-1 0 0,-1 0 0 0 0,0 0 0 0 0,-1 1-36 0 0,-4 13 364 0 0,0 1 1 0 0,1 0-1 0 0,-1 17-364 0 0,5-29 43 0 0,0 16 247 0 0,1-21-280 0 0,1-1 1 0 0,-1 0-1 0 0,1 1 1 0 0,-1-1-1 0 0,1 0 1 0 0,0 0-1 0 0,-1 0 1 0 0,1 1-1 0 0,0-1 1 0 0,0 0-1 0 0,0 0 1 0 0,0 0-1 0 0,0 0 1 0 0,0 0-1 0 0,0-1 1 0 0,0 1-1 0 0,0 0 1 0 0,0 0-1 0 0,1-1 1 0 0,-1 1 0 0 0,0 0-1 0 0,0-1 1 0 0,1 1-1 0 0,-1-1 1 0 0,0 0-1 0 0,1 0 1 0 0,-1 1-11 0 0,6-1 16 0 0,0-1 1 0 0,0 1-1 0 0,-1-1 0 0 0,1 0 1 0 0,-1-1-1 0 0,3 0-16 0 0,-6 1-223 0 0,-1 0-1 0 0,1 0 1 0 0,0-1 0 0 0,0 1-1 0 0,-1-1 1 0 0,1 1-1 0 0,0-1 1 0 0,-1 0-1 0 0,0 0 1 0 0,1 0-1 0 0,-1 0 1 0 0,0 0-1 0 0,0-1 1 0 0,0 1-1 0 0,0-2 224 0 0,4-7-1552 0 0</inkml:trace>
  <inkml:trace contextRef="#ctx0" brushRef="#br1" timeOffset="44413.119">3584 1690 8032 0 0,'0'0'182'0'0,"0"0"29"0"0,0 0 12 0 0,0-5 1 0 0,0 0-132 0 0,0 4 380 0 0,2 4 5415 0 0,-1-1-5704 0 0,1 1 0 0 0,0 0-1 0 0,-1 0 1 0 0,0 1 0 0 0,0-1 0 0 0,0 1-183 0 0,8 54 1571 0 0,-3-8-627 0 0,-5-35-763 0 0,-1-13-132 0 0,1 0 1 0 0,-1 0-1 0 0,0 1 0 0 0,0-1 1 0 0,0 0-1 0 0,0 0 0 0 0,0 0 0 0 0,0 0 1 0 0,-1 1-1 0 0,1-1 0 0 0,-1 0 1 0 0,1 0-1 0 0,-1 0 0 0 0,0 0 0 0 0,0 0-49 0 0,0-1 72 0 0,1-1 0 0 0,-2 2 208 0 0,-1-6-93 0 0,-1-8-43 0 0,3 2-108 0 0,0 1 1 0 0,1-1-1 0 0,1 0 0 0 0,-1 0 1 0 0,2 0-1 0 0,1-8-36 0 0,4-11-53 0 0,8-18 53 0 0,-11 38-28 0 0,0-1-1 0 0,1 1 0 0 0,0 0 0 0 0,0 1 1 0 0,1-1-1 0 0,4-4 29 0 0,0 0-40 0 0,-7 10 24 0 0,1 0-1 0 0,-1 0 0 0 0,1 0 0 0 0,-1 0 0 0 0,1 0 0 0 0,0 1 1 0 0,0-1-1 0 0,0 1 0 0 0,0 0 0 0 0,3 0 17 0 0,-6 1 0 0 0,7 0-48 0 0,-6 1 66 0 0,0 1-1 0 0,0-1 0 0 0,0 0 1 0 0,0 1-1 0 0,0-1 0 0 0,0 1 1 0 0,0-1-1 0 0,0 1 0 0 0,-1 0 1 0 0,1 0-1 0 0,0 0 0 0 0,0 0 1 0 0,-1 0-1 0 0,1 0 0 0 0,-1 0 1 0 0,1 1-1 0 0,-1-1 0 0 0,1 1 1 0 0,-1-1-1 0 0,0 1 0 0 0,1 0-17 0 0,0 1 61 0 0,1 1 0 0 0,-1 0 0 0 0,0 0 0 0 0,0 0-1 0 0,0 0 1 0 0,0 1 0 0 0,-1-1 0 0 0,1 0 0 0 0,-1 1-1 0 0,0-1 1 0 0,-1 1 0 0 0,1-1 0 0 0,-1 1 0 0 0,0 0 0 0 0,0-1-1 0 0,0 1 1 0 0,-1-1 0 0 0,0 4-61 0 0,0 0 73 0 0,0-4-37 0 0,0 0-1 0 0,0 0 0 0 0,0 0 0 0 0,0-1 0 0 0,-1 1 0 0 0,0 1-35 0 0,-1 2 43 0 0,3-5-31 0 0,-1-1 0 0 0,0 1 0 0 0,0 0 0 0 0,0-1 0 0 0,0 1 0 0 0,0-1 1 0 0,0 1-1 0 0,0-1 0 0 0,-1 0 0 0 0,1 1 0 0 0,0-1-12 0 0,0 0 43 0 0,1 2-85 0 0,0-2-220 0 0,0-1-65 0 0,0 0-8 0 0,0 0-131 0 0,0 0-549 0 0,0 0-237 0 0,0 0-1005 0 0,0 0-3840 0 0</inkml:trace>
  <inkml:trace contextRef="#ctx0" brushRef="#br1" timeOffset="-84050.19">3264 160 4112 0 0,'0'0'119'0'0,"1"0"1"0"0,17 0 122 0 0,-17 0-18 0 0,-1 0 7 0 0,0 0-2 0 0,0 0-11 0 0,0 0-9 0 0,0 0-1 0 0,0 0 22 0 0,0 0 96 0 0,0 0 39 0 0,0 0 10 0 0,0 0 21 0 0,0 0 84 0 0,-14 5 1064 0 0,-89 8 625 0 0,-20 2-1552 0 0,0 1 546 0 0,-80-1-1163 0 0,26-4 188 0 0,-387 37 71 0 0,144-27-173 0 0,344-19-88 0 0,-80-3 28 0 0,53-1 0 0 0,-89 5-26 0 0,101-4 0 0 0,24-1 0 0 0,3 2 5 0 0,-134 3 43 0 0,-25 5-37 0 0,170-5 8 0 0,-40 3 26 0 0,53-3-60 0 0,23-2 3 0 0,0 1-1 0 0,0 0 1 0 0,0 1 0 0 0,-5 2 12 0 0,15-3 0 0 0,-14 5 0 0 0,20-6 4 0 0,0-1 1 0 0,0 0-1 0 0,0 1 1 0 0,0 0-1 0 0,1-1 1 0 0,-1 1-1 0 0,0 0 1 0 0,0-1-1 0 0,1 1 1 0 0,-1 0-1 0 0,0 0 1 0 0,1-1-1 0 0,-1 1 1 0 0,1 0-1 0 0,-1 0 1 0 0,1 0-1 0 0,-1 0 1 0 0,1 0-1 0 0,0 0 1 0 0,-1 0-1 0 0,1 0 1 0 0,0 0-1 0 0,0 0 1 0 0,0 1-5 0 0,2 21 154 0 0,-1-17-136 0 0,0 4 25 0 0,-1-1 0 0 0,0 0 1 0 0,0 1-1 0 0,-1 0-43 0 0,0 31 136 0 0,2-9-87 0 0,-2-1 0 0 0,-1 0 0 0 0,-1 0 1 0 0,-2 5-50 0 0,-5 50 70 0 0,-8 74 239 0 0,1-13-53 0 0,13-111-265 0 0,0 20 69 0 0,0 13 5 0 0,2-48-53 0 0,1 0 1 0 0,1 0-1 0 0,1 1 1 0 0,0-1 0 0 0,3 9-13 0 0,-1-13 36 0 0,-2-10 12 0 0,1 0 1 0 0,-1-1-1 0 0,1 1 1 0 0,0 0-1 0 0,1-1 1 0 0,0 1 0 0 0,2 4-49 0 0,4 5 120 0 0,-1 0 0 0 0,11 12-120 0 0,-17-25 10 0 0,0-1 1 0 0,1 1-1 0 0,-1 0 1 0 0,1-1 0 0 0,0 1-1 0 0,0-1 1 0 0,0 0 0 0 0,0 0-1 0 0,0 0 1 0 0,0-1 0 0 0,1 1-1 0 0,-1-1 1 0 0,1 1 0 0 0,-1-1-1 0 0,1 0 1 0 0,0 0-11 0 0,2 0 36 0 0,0 0 0 0 0,1 0 0 0 0,-1-1 0 0 0,0 0 0 0 0,0 0 0 0 0,1 0 0 0 0,-1-1 0 0 0,0 0 0 0 0,2 0-36 0 0,35-8 131 0 0,36-1-131 0 0,-9 2-2 0 0,-25 4 2 0 0,-28 3 0 0 0,0-1 0 0 0,4-1 0 0 0,20-4 22 0 0,1 1-1 0 0,-1 2 0 0 0,11 2-21 0 0,-23 0 0 0 0,25-3 0 0 0,8-2 0 0 0,122-10 0 0 0,42-2 0 0 0,-148 15 0 0 0,63-1 0 0 0,101 0 0 0 0,30-8-88 0 0,-187 4 88 0 0,40-3 0 0 0,-78 8 54 0 0,1-2-54 0 0,42-4-54 0 0,-1 2 54 0 0,3-4 0 0 0,26 4-64 0 0,42-6 64 0 0,-55 3 0 0 0,-2 1 0 0 0,121-7 0 0 0,-167 9 369 0 0,24-9-369 0 0,-62 13-14 0 0,-12 3 38 0 0,0 0-1 0 0,0 1 1 0 0,0-1 0 0 0,6 2-24 0 0,-9-1 22 0 0,4 0-11 0 0,-1 0 42 0 0,-5-1-18 0 0,0 1 0 0 0,-1 0 0 0 0,1-1 0 0 0,0 1 0 0 0,0-1-1 0 0,0 1 1 0 0,0-1 0 0 0,0 0 0 0 0,-1 0 0 0 0,1 0 0 0 0,0 0-35 0 0,14-6 288 0 0,-14 7-251 0 0,0-1-1 0 0,1 0 0 0 0,-1 0 0 0 0,0 0 0 0 0,0 0 0 0 0,-1 0 0 0 0,1 0 0 0 0,0-1 0 0 0,0 1 0 0 0,0 0 0 0 0,-1-1 0 0 0,1 0 0 0 0,-1 1 1 0 0,1-1-1 0 0,-1 0-36 0 0,3-3 107 0 0,-1 0 1 0 0,0 0 0 0 0,0 0 0 0 0,0-1-1 0 0,0-1-107 0 0,0-5 204 0 0,1-1-1 0 0,-1 1 1 0 0,-1-1-1 0 0,-1 0 1 0 0,0 0-1 0 0,0 0 0 0 0,-1-1-203 0 0,3-391 2008 0 0,-6 293-792 0 0,-16-90-1216 0 0,15 174 39 0 0,-2-1-1 0 0,-1 1 0 0 0,-2 0 1 0 0,-1 0-1 0 0,-4-7-38 0 0,8 23 0 0 0,-2-1 0 0 0,1 2 0 0 0,-2-1 0 0 0,1 1 0 0 0,-2 0 0 0 0,1 1 0 0 0,-3-2 0 0 0,4 5-40 0 0,1 2 0 0 0,0-1 0 0 0,-1 1 0 0 0,0 0 0 0 0,-1 0 0 0 0,1 1 0 0 0,-1 0 0 0 0,0 1 0 0 0,1 0 0 0 0,-2 0 0 0 0,1 1 0 0 0,-4-1 40 0 0,-8 0-252 0 0,-1 0 1 0 0,1 2 0 0 0,-1 0 0 0 0,-19 3 251 0 0,-6 3-1112 0 0,1 2-51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7T10:52:47.411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0 15,'1'-2,"0"-1,-1 0,1 0,-1 2,1 0,-1 0,0 1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2:49.25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1 175 2304 0 0,'0'0'243'0'0,"3"-2"691"0"0,6-4-430 0 0,7-19 1730 0 0,-6 8-1207 0 0,-3 8-673 0 0,0 1 0 0 0,0 0-1 0 0,1 1 1 0 0,0-1 0 0 0,5-2-354 0 0,-11 8 66 0 0,-1 1 126 0 0,8-5 178 0 0,2 0 301 0 0,-9 5-573 0 0,0-1-1 0 0,1 1 1 0 0,-1-1-1 0 0,1 1 1 0 0,-1 0-1 0 0,1 0 1 0 0,0 0-1 0 0,-1 0 1 0 0,4 0-98 0 0,-5 1 216 0 0,1-1-8 0 0,-2 1-151 0 0,1-1 1 0 0,-1 1-1 0 0,0 0 1 0 0,1-1 0 0 0,-1 1-1 0 0,1 0 1 0 0,-1 0 0 0 0,1 0-1 0 0,-1-1 1 0 0,1 1-1 0 0,-1 0 1 0 0,1 0 0 0 0,-1 0-1 0 0,0 0 1 0 0,1 0-1 0 0,-1 0 1 0 0,1 0 0 0 0,-1 0-1 0 0,1 0 1 0 0,-1 0-1 0 0,1 0 1 0 0,-1 0 0 0 0,1 0-1 0 0,-1 0 1 0 0,1 1-58 0 0,-1-1 42 0 0,1 1 1 0 0,-1-1-1 0 0,0 1 0 0 0,1-1 1 0 0,-1 1-1 0 0,0-1 1 0 0,1 1-1 0 0,-1 0 0 0 0,0-1 1 0 0,0 1-1 0 0,0 0 0 0 0,1-1 1 0 0,-1 1-1 0 0,0-1 1 0 0,0 1-1 0 0,0 0 0 0 0,0-1 1 0 0,0 1-1 0 0,0 0 1 0 0,0-1-43 0 0,0 1 17 0 0,-1 0 1 0 0,1-1-1 0 0,0 1 1 0 0,0-1-1 0 0,0 1 1 0 0,-1-1 0 0 0,1 1-1 0 0,0-1 1 0 0,-1 1-1 0 0,1-1 1 0 0,0 0-1 0 0,-1 1 1 0 0,1-1-1 0 0,-1 1 1 0 0,1-1 0 0 0,-1 0-1 0 0,1 1 1 0 0,-1-1-1 0 0,1 0 1 0 0,-1 0-1 0 0,1 1 1 0 0,-1-1 0 0 0,1 0-1 0 0,-1 0-17 0 0,1 0 17 0 0,-1 1 1 0 0,0-1-1 0 0,0 0 0 0 0,1 1 0 0 0,-1-1 1 0 0,0 1-1 0 0,1-1 0 0 0,-1 1 0 0 0,0-1 0 0 0,1 1 1 0 0,-1 0-1 0 0,1-1 0 0 0,-1 1 0 0 0,1-1 1 0 0,-1 2-18 0 0,-1 9 256 0 0,2-10-223 0 0,0 0 1 0 0,0 1-1 0 0,-1-1 0 0 0,1 0 0 0 0,0 1 1 0 0,0-1-1 0 0,-1 0 0 0 0,1 0 1 0 0,-1 0-1 0 0,1 0 0 0 0,-1 1 1 0 0,0-1-34 0 0,-5 8 171 0 0,0 0 0 0 0,0 0 0 0 0,1 0 0 0 0,-1 5-171 0 0,-9 15-2 0 0,12-23 58 0 0,3-5 24 0 0,0-1 15 0 0,0 0 2 0 0,0 0-21 0 0,1-1-55 0 0,1 0 0 0 0,-1 0 0 0 0,0 0 0 0 0,0 0 0 0 0,0 0 1 0 0,0-1-1 0 0,0 1 0 0 0,0 0 0 0 0,0 0 0 0 0,0-1 0 0 0,0 1 0 0 0,0-1 0 0 0,-1 1 0 0 0,1-1 0 0 0,-1 1 0 0 0,1-1-21 0 0,3-5 96 0 0,4-2-10 0 0,-7 8-81 0 0,0 1 0 0 0,0-1 1 0 0,0 0-1 0 0,0 0 1 0 0,0 0-1 0 0,-1 1 1 0 0,1-1-1 0 0,0 0 0 0 0,-1 0 1 0 0,1 0-1 0 0,-1 0 1 0 0,1-1-1 0 0,-1 1 1 0 0,1 0-1 0 0,-1 0 0 0 0,1 0 1 0 0,-1-1-6 0 0,0-1 7 0 0,1 0 0 0 0,0 1 1 0 0,0-1-1 0 0,0 0 0 0 0,0 1 0 0 0,0-1 1 0 0,1 0-1 0 0,-1 1 0 0 0,1 0 0 0 0,0-1 1 0 0,0 1-1 0 0,0 0 0 0 0,0-1-7 0 0,14-19 11 0 0,-7 7 177 0 0,-7 11 19 0 0,1 0 0 0 0,-1-1 0 0 0,0 1 0 0 0,0-1 0 0 0,-1 1 0 0 0,1-1 0 0 0,-1 0 0 0 0,1-2-207 0 0,1 0-453 0 0,5-2-257 0 0,-7 9 690 0 0,-1 0 91 0 0,0 0 28 0 0,-4 5 123 0 0,-8 28 362 0 0,7-18-426 0 0,4-14-149 0 0,1 1-1 0 0,-1 0 1 0 0,1 0 0 0 0,-1 0 0 0 0,0 0-1 0 0,0-1 1 0 0,0 1 0 0 0,0 0-1 0 0,0 0-8 0 0,-2 1 20 0 0,0 1 0 0 0,0 1 0 0 0,0-1 0 0 0,1 0 0 0 0,-1 0 0 0 0,0 5-20 0 0,-8 14 76 0 0,6-10 118 0 0,4-13-6363 0 0,1 0 521 0 0</inkml:trace>
  <inkml:trace contextRef="#ctx0" brushRef="#br0" timeOffset="1380.057">103 178 3224 0 0,'0'0'143'0'0,"-9"11"3515"0"0,-3 5-3313 0 0,11-15-211 0 0,1-1 26 0 0,0 0 0 0 0,-3 1 583 0 0,0 0 923 0 0,5-7-1565 0 0,1 0 81 0 0,1 0-1 0 0,1 0 1 0 0,-1 0 0 0 0,4-3-182 0 0,13-19 795 0 0,-19 17-495 0 0,-2 11-288 0 0,0 0 0 0 0,0-1-1 0 0,0 1 1 0 0,0-1 0 0 0,0 1 0 0 0,0 0 0 0 0,0-1 0 0 0,0 1 0 0 0,1-1 0 0 0,-1 1-1 0 0,0 0 1 0 0,0-1 0 0 0,0 1 0 0 0,0-1 0 0 0,0 1 0 0 0,1 0 0 0 0,-1-1-1 0 0,0 1 1 0 0,0 0 0 0 0,1-1 0 0 0,-1 1 0 0 0,0 0 0 0 0,1 0 0 0 0,-1-1 0 0 0,0 1-1 0 0,0 0 1 0 0,1 0 0 0 0,-1-1 0 0 0,1 1 0 0 0,-1 0 0 0 0,0 0 0 0 0,1 0-12 0 0,0-1 174 0 0,-1 1-36 0 0,0 0-12 0 0,0 0-4 0 0,0 0-10 0 0,0 0-34 0 0,0 0-12 0 0,0 0-2 0 0,0 1-23 0 0,0 0 1 0 0,0-1-1 0 0,0 1 1 0 0,0-1 0 0 0,0 1-1 0 0,0 0 1 0 0,0-1-1 0 0,0 1 1 0 0,0-1 0 0 0,0 1-1 0 0,0-1 1 0 0,0 1-1 0 0,-1 0 1 0 0,1-1 0 0 0,0 1-1 0 0,-1-1 1 0 0,1 1 0 0 0,0-1-1 0 0,-1 1 1 0 0,1-1-1 0 0,0 1 1 0 0,-1-1 0 0 0,1 0-1 0 0,-1 1-41 0 0,-15 14 305 0 0,5-4-158 0 0,0-1 63 0 0,6-6 136 0 0,9-9 482 0 0,37-55-2246 0 0,-36 55 914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2:51.9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0 166 3248 0 0,'0'0'149'0'0,"0"0"71"0"0,0 0 212 0 0,0 0 90 0 0,0 0 19 0 0,0 0-19 0 0,0 0-87 0 0,0 0-34 0 0,0 0-7 0 0,0 0-25 0 0,0 0-96 0 0,0 0-45 0 0,0 0-10 0 0,13-8 583 0 0,-10 6-740 0 0,-2 2-31 0 0,-1 0-1 0 0,1-1 0 0 0,0 1 1 0 0,0 0-1 0 0,0-1 0 0 0,0 1 0 0 0,0-1 1 0 0,-1 1-1 0 0,1-1 0 0 0,0 0 0 0 0,-1 1 1 0 0,1-1-1 0 0,0 0 0 0 0,-1 1 1 0 0,1-1-1 0 0,-1 0 0 0 0,1 0 0 0 0,-1 0 1 0 0,1 0-1 0 0,-1 1 0 0 0,0-1 1 0 0,1 0-1 0 0,-1 0 0 0 0,0 0 0 0 0,1 0-29 0 0,-1-2 28 0 0,1 1 0 0 0,0-1 0 0 0,1 1-1 0 0,-1 0 1 0 0,0 0 0 0 0,1 0 0 0 0,-1-1 0 0 0,1 1-1 0 0,0 0 1 0 0,-1 1 0 0 0,1-1 0 0 0,0 0-1 0 0,1 0-27 0 0,12-14 125 0 0,-2-2-125 0 0,6-12 0 0 0,-17 27 9 0 0,0 0 1 0 0,0-1-1 0 0,0 1 1 0 0,1 0-1 0 0,-1 0 0 0 0,2-1-9 0 0,-1 1 14 0 0,0 1 0 0 0,-1-2 0 0 0,1 1-1 0 0,-1 0 1 0 0,2-3-14 0 0,-4 6 44 0 0,0 0 0 0 0,0 0-1 0 0,0 0 1 0 0,0 0 0 0 0,0 0 0 0 0,0 0-1 0 0,0 0 1 0 0,0 0 0 0 0,0 0 0 0 0,0 0-1 0 0,0 0 1 0 0,0 0 0 0 0,1 0 0 0 0,-1 0-1 0 0,0 0 1 0 0,0 0 0 0 0,0 0 0 0 0,0 0-1 0 0,0 0 1 0 0,0 0 0 0 0,0 0 0 0 0,0 0-1 0 0,0 0 1 0 0,0 0 0 0 0,0-1 0 0 0,0 1-1 0 0,0 0-43 0 0,-3 13 434 0 0,-8 16-262 0 0,1-6-28 0 0,8-17-98 0 0,0-1 0 0 0,0 0 0 0 0,-1 0 0 0 0,-2 4-46 0 0,-27 40 162 0 0,15-23-14 0 0,13-20-13 0 0,1 0-1 0 0,-1 0 1 0 0,-1 0 0 0 0,-2 3-135 0 0,6-9 167 0 0,-4 5 865 0 0,11-9-977 0 0,-1-1 0 0 0,0 1 0 0 0,0-1 0 0 0,-1-1 1 0 0,0 1-1 0 0,0-1 0 0 0,0 1 0 0 0,0-1 0 0 0,-1 0 1 0 0,2-6-56 0 0,3-4 32 0 0,-6 10-19 0 0,0 1-1 0 0,1-1 0 0 0,-1 1 1 0 0,1 0-1 0 0,1 0 1 0 0,-1 0-1 0 0,1 0 0 0 0,0 1 1 0 0,1-3-13 0 0,1 2 11 0 0,-1 0 0 0 0,0 0 1 0 0,0-1-1 0 0,0 0 1 0 0,0-2-12 0 0,2-1 7 0 0,9-16-7 0 0,-11 20 10 0 0,-4 4 46 0 0,-2 3 22 0 0,-9 12 82 0 0,7-9-112 0 0,1-1 0 0 0,-1-1 0 0 0,0 1 0 0 0,0 0 0 0 0,-2 1-48 0 0,3-3 20 0 0,0 0 1 0 0,1-1 0 0 0,0 1 0 0 0,-1 0 0 0 0,1 0 0 0 0,0 0 0 0 0,0 0 0 0 0,-1 1-21 0 0,1-1 16 0 0,0 0 1 0 0,0 0-1 0 0,0 0 0 0 0,0-1 1 0 0,0 1-1 0 0,0 0 0 0 0,-1-1 1 0 0,1 1-1 0 0,-1 0-16 0 0,1-1 10 0 0,0-1 0 0 0,0 1 0 0 0,1 0 0 0 0,-1 0 0 0 0,0 0 0 0 0,1 0 0 0 0,-1 0 0 0 0,1 1 0 0 0,-1-1 0 0 0,1 0 0 0 0,-1 1-10 0 0,-4 8 34 0 0,3-8-199 0 0,-2 1 415 0 0,3-2-4765 0 0,1-1-497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2:54.91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42 87 3224 0 0,'12'-2'246'0'0,"4"-2"-183"0"0,-15 4 40 0 0,-1 0 4 0 0,0 0-10 0 0,3-4 423 0 0,18-21 2664 0 0,-21 24-3038 0 0,0 1-55 0 0,0 0-24 0 0,5-6 396 0 0,5-3 1863 0 0,-11 9-2273 0 0,1 0 0 0 0,-1 1 0 0 0,0-1 0 0 0,1 1 0 0 0,-1-1-1 0 0,0 1 1 0 0,1-1 0 0 0,-1 1 0 0 0,1-1 0 0 0,-1 1 0 0 0,1-1 0 0 0,-1 1 0 0 0,1 0 0 0 0,-1-1 0 0 0,1 1-1 0 0,-1 0-51 0 0,-5 7 371 0 0,3-6-324 0 0,1 1-1 0 0,0 0 1 0 0,0-1 0 0 0,1 1 0 0 0,-1 0 0 0 0,0 0 0 0 0,0 2-48 0 0,-9 13 273 0 0,2-6-92 0 0,0 0 0 0 0,1 1 0 0 0,0 0 0 0 0,1 0 0 0 0,0 1 0 0 0,-1 5-181 0 0,6-10 59 0 0,0-1-44 0 0,-5-4-2 0 0,8 0 51 0 0,0-3-20 0 0,0-2-81 0 0,2 0 36 0 0,-1-1 0 0 0,1 0-1 0 0,-1 0 1 0 0,0 0 0 0 0,0 0 0 0 0,0 0 0 0 0,0 0 0 0 0,0-1 0 0 0,0 1 0 0 0,0-1 0 0 0,-1 1 0 0 0,2-3 1 0 0,15-20 1 0 0,-10 18-16 0 0,-1-1 0 0 0,0-1 0 0 0,-1 1 0 0 0,1-1 1 0 0,0-4 14 0 0,3-1 10 0 0,-4 3-10 0 0,-5 8 0 0 0,0 0 0 0 0,1 0 0 0 0,-1 0 0 0 0,1 1 0 0 0,0-1 0 0 0,0 0 0 0 0,1 0 0 0 0,8-8-11 0 0,-10 11 10 0 0,-1 0-1 0 0,0-1 1 0 0,1 1 0 0 0,-1 0 0 0 0,0 0-1 0 0,1 0 1 0 0,-1-1 0 0 0,0 1-1 0 0,0 0 1 0 0,1 0 0 0 0,-1-1 0 0 0,0 1-1 0 0,0 0 1 0 0,1-1 0 0 0,-1 1 0 0 0,0 0-1 0 0,0-1 1 0 0,0 1 0 0 0,0 0-1 0 0,1-1 1 0 0,-1 1 0 0 0,0 0 0 0 0,0-1-1 0 0,0 1 1 0 0,0 0 0 0 0,0-1 1 0 0,0 0-1 0 0,0 0-1 0 0,0 0 1 0 0,0 0 0 0 0,1 1 0 0 0,-1-1 0 0 0,0 0-1 0 0,0 0 1 0 0,1 0 0 0 0,-1 0 0 0 0,1 1 0 0 0,-1-1 0 0 0,1 0-1 0 0,-1 0 1 0 0,1 1 0 0 0,-1-1 0 0 0,1 0 0 0 0,0 0 1 0 0,-1 1 0 0 0,1 0 0 0 0,-1 0 0 0 0,0-1 0 0 0,1 1 0 0 0,-1 0 0 0 0,0-1 0 0 0,1 1 0 0 0,-1 0 0 0 0,0-1 0 0 0,0 1 0 0 0,0 0 0 0 0,1-1 0 0 0,-1 1 0 0 0,0-1 0 0 0,0 1 0 0 0,0-1 0 0 0,0 1 0 0 0,1 0 0 0 0,-1-1 0 0 0,0 1 0 0 0,0-1 0 0 0,0 1 0 0 0,0-1 0 0 0,0 1 0 0 0,0-1 0 0 0,0 1 0 0 0,0-1 0 0 0,0 1 0 0 0,0-1 0 0 0,0 1 0 0 0,0 0 0 0 0,0-1 0 0 0,1 1 0 0 0,-1-1 0 0 0,0 1 0 0 0,0 0 0 0 0,0-1 0 0 0,1 1 0 0 0,-1 0 0 0 0,0-1 0 0 0,1 1 0 0 0,-1 0 0 0 0,0-1 0 0 0,1 1 0 0 0,-1 0 0 0 0,0 0 0 0 0,1-1 0 0 0,-1 1 0 0 0,0 0 0 0 0,1 0 0 0 0,-1 0 0 0 0,1-1 0 0 0,2-2 0 0 0,-5 1 10 0 0,1 1 45 0 0,1 1 14 0 0,0 0-3 0 0,-12 25 126 0 0,11-22-172 0 0,-1 0 1 0 0,1 0-1 0 0,-1 0 1 0 0,0-1 0 0 0,0 1-1 0 0,0-1 1 0 0,-1 1-1 0 0,-1 0-20 0 0,-8 11 190 0 0,8-9-105 0 0,3-5-66 0 0,0 1 0 0 0,0 0 0 0 0,0 0 1 0 0,0-1-1 0 0,0 1 0 0 0,0 0 0 0 0,0 0 0 0 0,0 0 0 0 0,1 0 0 0 0,-1 0 0 0 0,0 0 0 0 0,1 0 1 0 0,-2 1-20 0 0,-14 17 165 0 0,-1 0-90 0 0,16-17-70 0 0,0 0 1 0 0,0-1-1 0 0,0 1 1 0 0,0-1 0 0 0,0 1-1 0 0,-1-1 1 0 0,1 0 0 0 0,-2 2-6 0 0,2-2 1 0 0,0-1 0 0 0,0 1 0 0 0,0 0 1 0 0,0 0-1 0 0,0 0 0 0 0,0 0 0 0 0,1 0 1 0 0,-1 0-1 0 0,0 1 0 0 0,1-1 0 0 0,-1 0 1 0 0,0 0-1 0 0,1 0 0 0 0,0 1 1 0 0,-1 0-2 0 0,1 0 6 0 0,-1 1 0 0 0,1 0 1 0 0,-1-1-1 0 0,0 1 1 0 0,0-1-1 0 0,0 1 0 0 0,0-1 1 0 0,0 0-1 0 0,0 1 1 0 0,-1-1-7 0 0,-2 12 0 0 0,2-9-15 0 0,2-3-44 0 0,2 4 58 0 0,-1-4 41 0 0,-1-2-100 0 0,0 0-55 0 0,0 0-11 0 0,0 0-2 0 0,0 0-54 0 0,0 0-223 0 0,0 0-96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2:59.23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23 289 4144 0 0,'0'0'319'0'0,"0"0"-146"0"0,0 0 168 0 0,0 0 91 0 0,0 0 16 0 0,-3-7 693 0 0,8-21 677 0 0,-5 26-1432 0 0,4-8 684 0 0,-3 7-985 0 0,-1 1 0 0 0,0-1 0 0 0,1 1-1 0 0,0 0 1 0 0,0-1 0 0 0,0 1 0 0 0,0 0 0 0 0,0 0 0 0 0,0 0 0 0 0,0 0 0 0 0,1 0 0 0 0,-1 0 0 0 0,1 0 0 0 0,1-2-85 0 0,1 1 11 0 0,-3 2-10 0 0,0 0 0 0 0,1 0 0 0 0,-1 0 0 0 0,0 0 0 0 0,0 0-1 0 0,0 0 1 0 0,0-1 0 0 0,0 1 0 0 0,0 0 0 0 0,0-1 0 0 0,0 1-1 0 0,-1 0 54 0 0,0 1 26 0 0,0 0 69 0 0,0 0 38 0 0,0 0 5 0 0,0 0 10 0 0,0 0 48 0 0,0 0 26 0 0,0 0 4 0 0,0 0-19 0 0,0 0-77 0 0,0 0-31 0 0,-9 11 150 0 0,-22 36 20 0 0,15-14-249 0 0,10-22-10 0 0,6-11-10 0 0,0 0 10 0 0,0 0 5 0 0,0 0 22 0 0,0 0-1 0 0,0 0-20 0 0,0 0-6 0 0,0 0 0 0 0,0 0 0 0 0,0 0 0 0 0,1 0-51 0 0,0-1 1 0 0,1 0 0 0 0,-1 0 0 0 0,0 0 0 0 0,0 0 0 0 0,0 0 0 0 0,0 0-1 0 0,0 0 1 0 0,0 0 0 0 0,-1-1 0 0 0,1 1 0 0 0,0 0 0 0 0,-1 0 0 0 0,2-2-14 0 0,-1 1 14 0 0,23-31 136 0 0,-18 25-138 0 0,0 0 0 0 0,0 0 0 0 0,4-7-12 0 0,-1-3 28 0 0,0 0-1 0 0,2 1 1 0 0,0 0-1 0 0,1 1 1 0 0,0 0 0 0 0,11-9-28 0 0,0 2-190 0 0,9-7-88 0 0,-8 14-4416 0 0,-15 13 128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3:53.86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65 4864 0 0,'0'0'223'0'0,"0"0"37"0"0,0 0 51 0 0,0 0 23 0 0,0 0 2 0 0,0 0-36 0 0,0 0-152 0 0,0 0-70 0 0,0 0-12 0 0,0 0 0 0 0,0 0 12 0 0,0 0-1 0 0,0 0-5 0 0,0 0 13 0 0,0 0-3 0 0,0 0 44 0 0,0 0 24 0 0,0 0 2 0 0,0 0 16 0 0,0 0 66 0 0,0 0 29 0 0,0 0 8 0 0,0 0-13 0 0,0 0-54 0 0,0 0-20 0 0,0 0-6 0 0,0 0-5 0 0,0 0-10 0 0,0 0-3 0 0,0 0 0 0 0,0 0 10 0 0,0 0 44 0 0,0 0 11 0 0,0 0 6 0 0,0 0-6 0 0,0 0-26 0 0,0 0-9 0 0,0 0-4 0 0,0 0 7 0 0,0 0 40 0 0,0 0 21 0 0,0 0 2 0 0,0 0-24 0 0,0 0-100 0 0,0 0-42 0 0,0 0-8 0 0,0 17 131 0 0,0-8-138 0 0,1-1-1 0 0,0 1 1 0 0,0 0 0 0 0,1-1-75 0 0,-2 4 120 0 0,-1-12-118 0 0,1 1 1 0 0,0 0-1 0 0,0-1 1 0 0,0 1-1 0 0,0 0 1 0 0,0-1-1 0 0,0 1 1 0 0,0 0-1 0 0,0-1 1 0 0,0 1-1 0 0,0 0 1 0 0,0-1-1 0 0,1 1 1 0 0,-1 0-1 0 0,0-1 1 0 0,0 1-3 0 0,4 8-2 0 0,-1 1 1 0 0,-1 0 0 0 0,2 6 1 0 0,-2-6-10 0 0,0 0 1 0 0,1 0 0 0 0,3 6 9 0 0,-6-15 5 0 0,1 1 0 0 0,-1-1 0 0 0,1 0 0 0 0,-1 1 0 0 0,0-1 0 0 0,1 0 0 0 0,-1 1 0 0 0,0-1 0 0 0,0 1 0 0 0,0-1 0 0 0,0 1-5 0 0,0 1 12 0 0,0 0 1 0 0,0 0-1 0 0,1 1 0 0 0,-1-1 0 0 0,1 0 0 0 0,0 0 0 0 0,0 0 1 0 0,0 0-1 0 0,0 0 0 0 0,2 3-12 0 0,-3-5 81 0 0,0-1-5 0 0,0 0-10 0 0,1 5 162 0 0,2-8 148 0 0,5-8-100 0 0,-4 5-247 0 0,-1-1 1 0 0,0 0 0 0 0,-1 0-1 0 0,1-1 1 0 0,-2 1 0 0 0,1 0 0 0 0,0-6-30 0 0,12-29 64 0 0,-4-11-54 0 0,0 19 97 0 0,10-8-22 0 0,-19 41-31 0 0,-1 0-1 0 0,3-3-30 0 0,-3 3 43 0 0,0 1 37 0 0,0 0-4 0 0,0 0-3 0 0,0 0-3 0 0,0 0-12 0 0,0 0-7 0 0,0 0-3 0 0,0 0 0 0 0,0 0 0 0 0,0 0 14 0 0,0 0-16 0 0,0 0-5 0 0,0 0 0 0 0,0-1-10 0 0,0-3-44 0 0,-1-1-11 0 0,2 3 7 0 0,2-12 53 0 0,-2 7-59 0 0,-1 1 0 0 0,0 1 11 0 0,0 4 21 0 0,0 1-80 0 0,0 0-44 0 0,0 0-746 0 0,-1 0-3094 0 0,-5 0-1328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11:11.2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20 559 19735 0 0,'-2'2'118'0'0,"0"1"0"0"0,0 0 0 0 0,0 0 0 0 0,0 0-1 0 0,1 1 1 0 0,0-1 0 0 0,-1 0 0 0 0,1 1 0 0 0,0-1-1 0 0,0 0 1 0 0,1 1 0 0 0,-1-1 0 0 0,1 1 0 0 0,0 1-118 0 0,-1 11 287 0 0,1 0 0 0 0,1 8-287 0 0,20 180 2871 0 0,-1-30-2454 0 0,-19-160-419 0 0,0 1-1 0 0,-1-1 0 0 0,-1 0 1 0 0,0 5 2 0 0,0-14-19 0 0,1 1 0 0 0,0-1 0 0 0,1 0 1 0 0,0 5 18 0 0,1 11-1895 0 0,-2-20 66 0 0,0-1-3571 0 0,0 0-1526 0 0</inkml:trace>
  <inkml:trace contextRef="#ctx0" brushRef="#br0" timeOffset="276.289">4 620 14480 0 0,'1'-1'70'0'0,"1"-2"53"0"0,1-1 1 0 0,0 1-1 0 0,0 0 0 0 0,0 0 0 0 0,0 0 1 0 0,1 0-1 0 0,-1 0 0 0 0,1 1 1 0 0,-1-1-1 0 0,1 1 0 0 0,0 0 1 0 0,0 1-1 0 0,3-2-123 0 0,-1 1 318 0 0,1 0 1 0 0,-1 1-1 0 0,1 0 1 0 0,0 0 0 0 0,0 0-1 0 0,0 1 1 0 0,-1 0-1 0 0,1 0 1 0 0,0 1-1 0 0,0-1 1 0 0,0 2-1 0 0,6 1-318 0 0,-9-2 174 0 0,1 0-1 0 0,0 0 1 0 0,0 1-1 0 0,0 0 1 0 0,-1 0-1 0 0,1 0 1 0 0,-1 0-1 0 0,0 1 1 0 0,0 0-1 0 0,0 0 1 0 0,0 0-1 0 0,0 0 1 0 0,0 0-1 0 0,-1 1 1 0 0,1 0-1 0 0,-1 0 1 0 0,0 0-1 0 0,-1 0 1 0 0,1 0-1 0 0,0 1 0 0 0,-1-1 1 0 0,0 1-1 0 0,0-1 1 0 0,-1 1-1 0 0,1 0 1 0 0,-1 0-174 0 0,-1-1 40 0 0,0 0 0 0 0,0 1 0 0 0,0-1 0 0 0,-1 0 0 0 0,1 0 0 0 0,-1 0 0 0 0,0 0 0 0 0,0 0 0 0 0,0 0-1 0 0,-1 0 1 0 0,0 0 0 0 0,1-1 0 0 0,-1 1 0 0 0,-1-1 0 0 0,1 1 0 0 0,0-1 0 0 0,-1 1 0 0 0,0-1 0 0 0,0 0-40 0 0,-6 7-52 0 0,0-1-1 0 0,-1-1 1 0 0,0 0 0 0 0,-1 0-1 0 0,-5 3 53 0 0,-7 2-2586 0 0,0-1 0 0 0,-13 5 2586 0 0,18-9-7347 0 0</inkml:trace>
  <inkml:trace contextRef="#ctx0" brushRef="#br0" timeOffset="659.576">223 831 12176 0 0,'0'0'273'0'0,"2"-1"40"0"0,19-3 437 0 0,0-1 0 0 0,-1-1 0 0 0,13-6-750 0 0,21-11 1715 0 0,-2-3 1 0 0,-1-2-1 0 0,9-9-1715 0 0,-46 27 71 0 0,-1 0 1 0 0,-1-1-1 0 0,0 0 0 0 0,-1-1 1 0 0,0-1-1 0 0,6-8-71 0 0,-4 5 83 0 0,-12 14-67 0 0,0 1 1 0 0,0 0-1 0 0,-1 0 0 0 0,1-1 1 0 0,0 1-1 0 0,-1 0 1 0 0,1-1-1 0 0,-1 1 1 0 0,1-1-1 0 0,-1 1 1 0 0,0 0-1 0 0,0-1 0 0 0,1 1 1 0 0,-1-1-1 0 0,0 1 1 0 0,0-1-1 0 0,-1 0-16 0 0,1-2 115 0 0,-17-5 757 0 0,13 8-792 0 0,0 0-1 0 0,-1 1 0 0 0,1 0 0 0 0,0 0 1 0 0,-1 0-1 0 0,1 0 0 0 0,0 1 0 0 0,-1-1 1 0 0,1 1-1 0 0,0 0 0 0 0,0 1 0 0 0,0-1 1 0 0,-4 2-80 0 0,-3 2 46 0 0,0 1 1 0 0,0 0-1 0 0,0 0 0 0 0,-2 3-46 0 0,4-3 77 0 0,1 1 0 0 0,0 0 1 0 0,0 0-1 0 0,0 1 0 0 0,1 0 0 0 0,0 0 0 0 0,1 1 0 0 0,-1 0 0 0 0,2 0 0 0 0,-1 0 0 0 0,-2 8-77 0 0,7-13 17 0 0,0-1 1 0 0,0 0-1 0 0,0 0 0 0 0,1 0 0 0 0,-1 1 1 0 0,1-1-1 0 0,0 0 0 0 0,0 0 0 0 0,0 1 0 0 0,1-1 1 0 0,-1 0-1 0 0,1 1 0 0 0,-1-1 0 0 0,1 0 1 0 0,0 0-1 0 0,1 0 0 0 0,-1 0 0 0 0,0 0 0 0 0,1 0 1 0 0,-1 0-1 0 0,1 0 0 0 0,0-1 0 0 0,0 1 1 0 0,0-1-1 0 0,2 2-17 0 0,2 2 12 0 0,0-1 0 0 0,0 0-1 0 0,0 0 1 0 0,0-1 0 0 0,1 0 0 0 0,0 0 0 0 0,-1 0 0 0 0,2-1 0 0 0,-1 0 0 0 0,3 0-12 0 0,1 0-101 0 0,0 0 0 0 0,0-1 1 0 0,0-1-1 0 0,0 0 1 0 0,0 0-1 0 0,0-1 1 0 0,3-1 100 0 0,-1 0-2750 0 0,0-1 1 0 0,0 0 0 0 0,7-2 2749 0 0,2-2-6733 0 0</inkml:trace>
  <inkml:trace contextRef="#ctx0" brushRef="#br0" timeOffset="912.008">1015 523 20031 0 0,'-20'7'381'0'0,"0"1"0"0"0,1 0 0 0 0,0 2 0 0 0,0 0 0 0 0,1 1-1 0 0,0 1 1 0 0,1 1 0 0 0,0 0 0 0 0,2 2 0 0 0,-1-1 0 0 0,-3 7-381 0 0,17-19 33 0 0,0 1 0 0 0,0-1 1 0 0,0 1-1 0 0,0-1 1 0 0,1 1-1 0 0,-1 0 1 0 0,1 0-1 0 0,0 0 0 0 0,0 0 1 0 0,0 0-1 0 0,0 0 1 0 0,0 0-1 0 0,0 1 0 0 0,1-1 1 0 0,0 0-1 0 0,0 2-33 0 0,0-2 7 0 0,0-1 0 0 0,1 1 0 0 0,-1-1 0 0 0,1 0 1 0 0,0 1-1 0 0,0-1 0 0 0,0 0 0 0 0,0 1 0 0 0,0-1 0 0 0,0 0 0 0 0,0 0 0 0 0,1 0 0 0 0,-1 0 0 0 0,1 0 0 0 0,0 0 0 0 0,0 0 0 0 0,-1-1 0 0 0,1 1 0 0 0,0-1 0 0 0,0 1 0 0 0,2 0-7 0 0,7 4 36 0 0,-1-1 1 0 0,1 1-1 0 0,1-2 0 0 0,-1 0 0 0 0,1 0 0 0 0,0-1 0 0 0,-1-1 0 0 0,1 1 1 0 0,1-2-1 0 0,-1 0 0 0 0,0-1 0 0 0,0 0 0 0 0,1 0-36 0 0,5-2-165 0 0,-1 0 1 0 0,0-1-1 0 0,0 0 1 0 0,1-2 164 0 0,-1 0-1334 0 0,1-1 0 0 0,-1-1 0 0 0,10-6 1334 0 0,-8 2-7601 0 0</inkml:trace>
  <inkml:trace contextRef="#ctx0" brushRef="#br0" timeOffset="1214.751">1311 340 18223 0 0,'0'1'414'0'0,"-2"7"-173"0"0,0 1 0 0 0,0-1 1 0 0,1 1-1 0 0,1 0 0 0 0,-1-1 1 0 0,2 1-1 0 0,-1-1 0 0 0,1 1 1 0 0,0 0-1 0 0,1-1 0 0 0,-1 0 1 0 0,2 1-1 0 0,-1-1 0 0 0,2 2-241 0 0,5 18 986 0 0,6 13 452 0 0,-1-12-895 0 0,-2 1 0 0 0,-1 0 1 0 0,-2 0-1 0 0,0 1 0 0 0,-3 0 0 0 0,2 16-543 0 0,-7-42-68 0 0,-1 0 1 0 0,0 1-1 0 0,0-1 0 0 0,-1 0 1 0 0,0 1-1 0 0,1-1 0 0 0,-2 2 68 0 0,-4 10-7493 0 0,0-9-982 0 0</inkml:trace>
  <inkml:trace contextRef="#ctx0" brushRef="#br0" timeOffset="2212.526">1196 584 13792 0 0,'1'-2'79'0'0,"0"0"1"0"0,0 0-1 0 0,0 0 1 0 0,0 0-1 0 0,0 1 1 0 0,0-1 0 0 0,1 0-1 0 0,-1 1 1 0 0,0-1-1 0 0,1 1 1 0 0,0-1-1 0 0,-1 1 1 0 0,1 0 0 0 0,0-1-1 0 0,0 1 1 0 0,-1 0-1 0 0,1 0 1 0 0,0 1 0 0 0,2-2-80 0 0,19-4 942 0 0,-9 3-13 0 0,-12 3-740 0 0,0 0-1 0 0,0 0 1 0 0,0 0-1 0 0,0 0 1 0 0,0 0-1 0 0,0 1 1 0 0,0-1-1 0 0,0 0 1 0 0,0 1-1 0 0,0 0 0 0 0,1 0-188 0 0,4 1 562 0 0,5 0-16 0 0,0 2-1 0 0,-1-1 1 0 0,0 2 0 0 0,0-1-1 0 0,0 2 1 0 0,0-1 0 0 0,-1 1-1 0 0,5 4-545 0 0,5 5 483 0 0,-1 0 0 0 0,-1 1-1 0 0,11 13-482 0 0,-19-20 145 0 0,-1 1-1 0 0,-1 0 1 0 0,0 1-1 0 0,0 0 0 0 0,-1 0 1 0 0,5 11-145 0 0,1 20 160 0 0,-12-35-135 0 0,-1-6 38 0 0,0-1 18 0 0,0 0-13 0 0,0 0-4 0 0,0 0-25 0 0,0 0-107 0 0,-10-5-329 0 0,8 1 255 0 0,1 0 0 0 0,-1 0 1 0 0,1 0-1 0 0,0 0 0 0 0,0 0 1 0 0,0 0-1 0 0,1 0 0 0 0,-1 0 1 0 0,1 0-1 0 0,0 0 0 0 0,0 0 1 0 0,1 0-1 0 0,-1-1 0 0 0,1-1 142 0 0,3-7-338 0 0,0 0 0 0 0,0 1 0 0 0,1 0-1 0 0,1-1 339 0 0,-6 12-19 0 0,5-6-133 0 0,-1-1 1 0 0,1 1-1 0 0,0 0 0 0 0,0 1 1 0 0,1-1-1 0 0,0 1 1 0 0,0 0-1 0 0,1 0 152 0 0,19-21-654 0 0,-20 21 498 0 0,0 0-1 0 0,1 0 1 0 0,-1 1 0 0 0,1-1-1 0 0,1 2 1 0 0,-1-1 0 0 0,2 0 156 0 0,18-8-368 0 0,13-5 368 0 0,0 1 6 0 0,-11 4 61 0 0,0 1 0 0 0,2 1-67 0 0,-17 7 65 0 0,-1 0 1 0 0,1 1-1 0 0,-1 1 1 0 0,1 0-1 0 0,12 0-65 0 0,-5 6 452 0 0,-20-4-276 0 0,-1 0 70 0 0,0 0 36 0 0,0 2-220 0 0,0 0-1 0 0,-1 0 0 0 0,1 0 0 0 0,-1 0 1 0 0,1 0-1 0 0,-1 0 0 0 0,0 0 0 0 0,0 0 1 0 0,0 0-1 0 0,0 0 0 0 0,0-1 0 0 0,0 1 0 0 0,0 0 1 0 0,-1-1-1 0 0,0 2-61 0 0,-25 22 172 0 0,15-15-72 0 0,-23 21 131 0 0,1 2-1 0 0,-21 28-230 0 0,6 13 387 0 0,46-70-329 0 0,0 1-1 0 0,1-1 1 0 0,0 0 0 0 0,-1 1-1 0 0,2 0 1 0 0,-1-1-1 0 0,1 1 1 0 0,-1 2-58 0 0,1-5 24 0 0,1 0 0 0 0,0 0 0 0 0,0 0 0 0 0,-1 0-1 0 0,1 0 1 0 0,0 0 0 0 0,1 0 0 0 0,-1 1 0 0 0,0-1 0 0 0,1 0 0 0 0,-1 0 0 0 0,1 0-1 0 0,-1 0 1 0 0,1 0 0 0 0,0 0 0 0 0,0-1 0 0 0,0 1 0 0 0,0 0 0 0 0,0 0 0 0 0,2 1-24 0 0,6 2 25 0 0,-5-4-11 0 0,0-1 0 0 0,0 0 0 0 0,0 1 0 0 0,1-2 0 0 0,-1 1 0 0 0,0 0 0 0 0,0-1 0 0 0,0 0 0 0 0,0 0 0 0 0,1 0 1 0 0,-1 0-1 0 0,-1-1 0 0 0,1 1 0 0 0,0-1 0 0 0,2-2-14 0 0,3-1 3 0 0,0 0 1 0 0,0-1 0 0 0,-1-1 0 0 0,0 0-1 0 0,6-5-3 0 0,-3 0-162 0 0,-1 0 0 0 0,0-1 1 0 0,0-1-1 0 0,3-7 162 0 0,31-60-1542 0 0,-21 36 387 0 0,-20 38 958 0 0,-1 3 162 0 0,0 0 1 0 0,1 0 0 0 0,-1-1 0 0 0,1 1-1 0 0,0 1 1 0 0,0-1 0 0 0,0 0 0 0 0,0 1-1 0 0,1 0 1 0 0,-1-1 0 0 0,4 0 34 0 0,-7 3 400 0 0,0 1 14 0 0,6 6 221 0 0,-5-2-539 0 0,1 0 1 0 0,-1 0-1 0 0,1 0 1 0 0,-1 0-1 0 0,0 1 1 0 0,0-1-1 0 0,-1 0 1 0 0,1 2-97 0 0,2 13 419 0 0,1 16 212 0 0,-3-26-523 0 0,0 0 1 0 0,1-1 0 0 0,0 1 0 0 0,0 0-1 0 0,1 1-108 0 0,4 10 212 0 0,-2-6 25 0 0,0-1 0 0 0,1 0 0 0 0,3 5-237 0 0,-2-4 211 0 0,-7-12-177 0 0,1 0 0 0 0,0 0 0 0 0,0 0 0 0 0,0 0-1 0 0,0-1 1 0 0,0 1 0 0 0,0 0 0 0 0,0-1 0 0 0,1 1 0 0 0,-1 0 0 0 0,0-1 0 0 0,1 0 0 0 0,0 1 0 0 0,-1-1-1 0 0,1 0 1 0 0,0 0 0 0 0,-1 0 0 0 0,2 1-34 0 0,1-1 30 0 0,1 1-1 0 0,0-1 1 0 0,0 0 0 0 0,0 0-1 0 0,0-1 1 0 0,-1 1-1 0 0,1-1 1 0 0,0 0 0 0 0,0-1-1 0 0,0 1 1 0 0,0-1-1 0 0,0 0 1 0 0,0 0 0 0 0,-1 0-1 0 0,1-1 1 0 0,0 0-1 0 0,3-1-29 0 0,6-4 58 0 0,0 0-1 0 0,0-1 1 0 0,0-1 0 0 0,10-8-58 0 0,-6 2 35 0 0,-1-1 0 0 0,0-1 0 0 0,-1 0 0 0 0,-1-2 0 0 0,0 1 0 0 0,-1-3-35 0 0,28-44 175 0 0,4-14-175 0 0,-41 69-35 0 0,13-24-10 0 0,-2 0 0 0 0,-1-1 0 0 0,-2 0 0 0 0,-2-1 0 0 0,1-7 45 0 0,-10 36-7 0 0,5-23 82 0 0,1-15-75 0 0,-7 36 10 0 0,0 0 1 0 0,-1 1-1 0 0,0-1 1 0 0,0 0-1 0 0,-1 0 1 0 0,0 1-1 0 0,-1-6-10 0 0,1 10 7 0 0,0 0 0 0 0,0 0 0 0 0,-1 1 0 0 0,1-1 0 0 0,-1 1 0 0 0,0-1 0 0 0,0 1 0 0 0,0-1 0 0 0,-1 1 0 0 0,1 0 0 0 0,-1 0 0 0 0,1 0 0 0 0,-1 1 0 0 0,0-1 0 0 0,0 1 0 0 0,-3-2-7 0 0,4 2 28 0 0,-1 1 0 0 0,0 0-1 0 0,1 0 1 0 0,-1 0 0 0 0,0 0-1 0 0,0 0 1 0 0,0 1-1 0 0,0-1 1 0 0,0 1 0 0 0,0 0-1 0 0,0 0 1 0 0,0 0 0 0 0,1 0-1 0 0,-1 0 1 0 0,0 0-1 0 0,0 1 1 0 0,0 0 0 0 0,0 0-1 0 0,0-1 1 0 0,1 2 0 0 0,-1-1-1 0 0,0 0-27 0 0,-5 3-28 0 0,1 0 1 0 0,0 1-1 0 0,0 0 0 0 0,0 0 0 0 0,0 1 0 0 0,1-1 0 0 0,0 1 1 0 0,0 1-1 0 0,1-1 0 0 0,0 1 0 0 0,0 0 0 0 0,-1 2 28 0 0,-5 10-59 0 0,2 1 0 0 0,0-1 0 0 0,1 1-1 0 0,-1 6 60 0 0,2-1-19 0 0,1 1 0 0 0,1 0 0 0 0,1-1 0 0 0,2 1 0 0 0,1 0 0 0 0,0 1 0 0 0,4 24 19 0 0,0-22 150 0 0,1 0-1 0 0,1 0 0 0 0,1 0 1 0 0,8 17-150 0 0,-9-32 13 0 0,0-1-1 0 0,1 0 1 0 0,0 0 0 0 0,1-1 0 0 0,0 0-1 0 0,1 0 1 0 0,1-1 0 0 0,0 1 0 0 0,0-2-1 0 0,7 6-12 0 0,-13-13 30 0 0,-1-2-14 0 0,-1 1 0 0 0,1-1 0 0 0,-1 0 0 0 0,1 1 0 0 0,0-1 0 0 0,0 0 0 0 0,-1 0 0 0 0,3 0-16 0 0,35 10 206 0 0,-29-9-194 0 0,1-1 0 0 0,-1 0 0 0 0,0 0 0 0 0,0-1-1 0 0,1-1 1 0 0,-1 0 0 0 0,1 0-12 0 0,22-5 60 0 0,16-4-60 0 0,-29 3-2238 0 0,-18 7 1712 0 0,-1-1 0 0 0,1 0 0 0 0,-1 1 0 0 0,1-1 0 0 0,-1 0 0 0 0,1 0 0 0 0,-1 0 1 0 0,0 0-1 0 0,0 0 0 0 0,0-1 0 0 0,1 1 0 0 0,-1-1 526 0 0,2-3-8618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2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 4328 0 0,'0'0'125'0'0,"0"0"106"0"0,0 0 358 0 0,0 0 156 0 0,0 0 30 0 0,0 0-8 0 0,0 0-66 0 0,0 0-28 0 0,5-6 1727 0 0,9 3-1598 0 0,0 1 0 0 0,0 0 0 0 0,0 1 0 0 0,11 1-802 0 0,83 1 1338 0 0,52 9-1338 0 0,23 0 233 0 0,-87-6-200 0 0,-51-4 15 0 0,4-1-48 0 0,10-1-74 0 0,110-4 117 0 0,42-13-43 0 0,21 0-59 0 0,-195 16 33 0 0,215-10 1309 0 0,62 11-1283 0 0,-155 14 614 0 0,-140-9-397 0 0,-4-1-1329 0 0,-5-1-4186 0 0,-10-1 228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7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50 15632 0 0,'-5'-6'761'0'0,"4"6"-710"0"0,1-1-1 0 0,0 0 1 0 0,0 1 0 0 0,-1-1-1 0 0,1 0 1 0 0,0 1 0 0 0,0-1-1 0 0,0 1 1 0 0,0-1 0 0 0,0 0-1 0 0,0 1 1 0 0,0-1 0 0 0,0 0 0 0 0,0 1-1 0 0,0-1 1 0 0,0 0 0 0 0,0 1-1 0 0,0-1 1 0 0,1 0 0 0 0,-1 1-1 0 0,0-1 1 0 0,0 1 0 0 0,1-1-1 0 0,-1 0 1 0 0,0 1 0 0 0,1-1 0 0 0,-1 1-1 0 0,1-1 1 0 0,-1 1 0 0 0,1-1-1 0 0,-1 1 1 0 0,1-1 0 0 0,-1 1-1 0 0,1 0 1 0 0,-1-1 0 0 0,1 1 0 0 0,-1 0-1 0 0,1-1 1 0 0,0 1 0 0 0,-1 0-1 0 0,1 0-50 0 0,5-2 156 0 0,-1 1 1 0 0,0 0-1 0 0,0 0 0 0 0,1 0 0 0 0,1 1-156 0 0,8-2 251 0 0,13-1 362 0 0,0 0 0 0 0,24 2-613 0 0,10 0 342 0 0,31-5 370 0 0,59 7-712 0 0,-141-1-166 0 0,-1 1 0 0 0,0 0 0 0 0,0 0 0 0 0,0 1 0 0 0,0 1-1 0 0,0 0 1 0 0,0 0 0 0 0,6 4 166 0 0,-15-7-89 0 0,-1 0 1 0 0,1 1-1 0 0,-1-1 1 0 0,0 0-1 0 0,0 1 0 0 0,1-1 1 0 0,-1 0-1 0 0,0 1 0 0 0,1-1 1 0 0,-1 1-1 0 0,0-1 0 0 0,0 1 1 0 0,0-1-1 0 0,0 0 1 0 0,1 1-1 0 0,-1-1 0 0 0,0 1 1 0 0,0-1-1 0 0,0 1 0 0 0,0-1 1 0 0,0 1-1 0 0,0-1 1 0 0,0 1-1 0 0,0-1 0 0 0,0 0 1 0 0,0 1-1 0 0,0-1 0 0 0,-1 1 1 0 0,1-1-1 0 0,0 1 0 0 0,0-1 1 0 0,0 0-1 0 0,-1 1 1 0 0,1-1-1 0 0,0 1 0 0 0,0-1 1 0 0,-1 0-1 0 0,1 1 0 0 0,0-1 1 0 0,-1 0-1 0 0,1 1 89 0 0,-16 16-1540 0 0,3-8 81 0 0,-1-1 1 0 0,0 1 0 0 0,0-2 0 0 0,-1 0 0 0 0,0-1 1458 0 0,-78 27-2252 0 0,85-31 2207 0 0,-6 3 73 0 0,-51 16 2925 0 0,-5-2-2953 0 0,42-16 3561 0 0,27-3-2259 0 0,1 0-45 0 0,0 0-197 0 0,0 0-90 0 0,1-1-780 0 0,0 0 0 0 0,0 0-1 0 0,0 0 1 0 0,0 0 0 0 0,0 0-1 0 0,0 0 1 0 0,0 0-1 0 0,0 1 1 0 0,1-1 0 0 0,-1 0-1 0 0,0 1 1 0 0,1-1-190 0 0,-2 1 118 0 0,11-5 129 0 0,0 0 0 0 0,0 1 0 0 0,0 1 0 0 0,0 0 0 0 0,0 0 0 0 0,1 1 0 0 0,10 0-247 0 0,19 0 245 0 0,26 2-245 0 0,-22 1 88 0 0,8-1-104 0 0,31 5 16 0 0,-46-2-319 0 0,0 0-5348 0 0,-16 0-898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8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0 145 12608 0 0,'0'0'289'0'0,"0"0"40"0"0,0 0 21 0 0,9 0 55 0 0,-8 0-397 0 0,0 0 1 0 0,0 0-1 0 0,0 0 0 0 0,1 0 1 0 0,-1 0-1 0 0,0 0 0 0 0,0 1 1 0 0,0-1-1 0 0,0 0 1 0 0,0 1-1 0 0,0-1 0 0 0,0 1 1 0 0,0-1-1 0 0,0 1 0 0 0,0 0 1 0 0,0 0-9 0 0,3 1 139 0 0,2 1 53 0 0,-1 1 0 0 0,-1-1 1 0 0,1 1-1 0 0,-1 0 0 0 0,1 0 0 0 0,3 4-192 0 0,2 2 255 0 0,3 4-19 0 0,1 1 0 0 0,-2 0 1 0 0,0 1-1 0 0,-1 0 0 0 0,0 1 0 0 0,-1 0 0 0 0,-2 1 0 0 0,1 0 0 0 0,-2 0 0 0 0,0 1 0 0 0,-2 0 0 0 0,3 13-236 0 0,6 18 344 0 0,-7-31-220 0 0,-2 1 0 0 0,0 3-124 0 0,1 3 114 0 0,3 14 186 0 0,-8-37-267 0 0,-1-1 1 0 0,0 1-1 0 0,0-1 1 0 0,0 1-1 0 0,0-1 0 0 0,0 1 1 0 0,0-1-1 0 0,-1 1 1 0 0,0-1-1 0 0,1 0 1 0 0,-1 1-1 0 0,0-1 0 0 0,-1 2-33 0 0,1-2 17 0 0,0-1 0 0 0,0 0 0 0 0,0 1 0 0 0,0-1 0 0 0,0 0 0 0 0,-1 0-1 0 0,1 0 1 0 0,0 0 0 0 0,-1 0 0 0 0,1 0 0 0 0,0-1 0 0 0,-1 1-1 0 0,1 0 1 0 0,-1-1 0 0 0,1 1 0 0 0,-1-1 0 0 0,0 1 0 0 0,1-1 0 0 0,-1 0-1 0 0,0 0 1 0 0,1 0 0 0 0,-1 0 0 0 0,0 0-17 0 0,-6 0 50 0 0,0-1 1 0 0,0 0-1 0 0,0-1 1 0 0,-3 0-51 0 0,-7-2 109 0 0,13 3-74 0 0,0-1 1 0 0,1 1-1 0 0,0-1 0 0 0,-1 0 1 0 0,1 0-1 0 0,0-1 0 0 0,0 1 1 0 0,-2-2-36 0 0,5 3 66 0 0,1 1 12 0 0,0 0-12 0 0,0 0-2 0 0,0 0 0 0 0,0 0 0 0 0,0 0 0 0 0,2 0-10 0 0,3-2-44 0 0,1 1-10 0 0,0-1 15 0 0,-5 2 54 0 0,-1 0 5 0 0,0 0 11 0 0,0 0-16 0 0,13-2 315 0 0,-7 1-384 0 0,2 1 11 0 0,-2-2 42 0 0,1-1 1 0 0,5 0 31 0 0,0-1 0 0 0,0 0 0 0 0,0-1-1 0 0,-1 0 1 0 0,0 0 0 0 0,0-2 0 0 0,1 0-85 0 0,16-9 176 0 0,-19 10-130 0 0,0 1-1 0 0,-1-2 1 0 0,1 1 0 0 0,-1-1-1 0 0,0-1 1 0 0,-1 1-1 0 0,0-1-45 0 0,15-19 288 0 0,9-16-288 0 0,-5 7 95 0 0,-14 18-49 0 0,-1 0 0 0 0,-1-1 1 0 0,0-2-47 0 0,-3 8 7 0 0,-2 2 24 0 0,0-1 0 0 0,-1 1-1 0 0,0-1 1 0 0,-1 0 0 0 0,0 0-1 0 0,-1 0 1 0 0,0 0 0 0 0,-1 0-1 0 0,0-1 1 0 0,-1 1 0 0 0,-1 0-1 0 0,0 0 1 0 0,-2-10-31 0 0,2 11 60 0 0,-2 0 0 0 0,0 0 1 0 0,0 0-1 0 0,-1 1 0 0 0,0-1 0 0 0,-2-1-60 0 0,4 8 10 0 0,0 0 0 0 0,0 0 0 0 0,-1 1 0 0 0,0-1 0 0 0,0 1 0 0 0,0 0 0 0 0,0 0-1 0 0,0 0 1 0 0,-1 0 0 0 0,1 0 0 0 0,-1 1 0 0 0,0-1 0 0 0,0 1 0 0 0,0 0-1 0 0,0 0 1 0 0,0 1 0 0 0,-1-1-10 0 0,2 1-10 0 0,0 0-1 0 0,1 0 0 0 0,-1 1 1 0 0,0-1-1 0 0,1 1 0 0 0,-1 0 1 0 0,0-1-1 0 0,0 1 0 0 0,1 1 1 0 0,-1-1-1 0 0,0 0 0 0 0,0 1 1 0 0,1-1-1 0 0,-1 1 0 0 0,0 0 1 0 0,0 0 10 0 0,0 1-109 0 0,1-1 0 0 0,-1 1 0 0 0,0 0 0 0 0,1 0 0 0 0,-1 1 0 0 0,1-1 0 0 0,-1 0 0 0 0,1 1 0 0 0,0-1 0 0 0,0 1 0 0 0,0 0 1 0 0,1 0-1 0 0,-1 1 109 0 0,-1 0-431 0 0,1 0 0 0 0,0 1 1 0 0,0 0-1 0 0,0-1 0 0 0,1 1 1 0 0,-1 0-1 0 0,1 0 0 0 0,0 0 1 0 0,1 0 430 0 0,-3 9-1538 0 0</inkml:trace>
  <inkml:trace contextRef="#ctx0" brushRef="#br0" timeOffset="408.39">847 469 15144 0 0,'0'0'340'0'0,"0"0"-304"0"0,0 0 1 0 0,0-1 0 0 0,0 1 0 0 0,0 0 0 0 0,0 0 0 0 0,0 0-1 0 0,0 0 1 0 0,0-1 0 0 0,0 1 0 0 0,0 0 0 0 0,0 0 0 0 0,0 0-1 0 0,0-1 1 0 0,0 1 0 0 0,0 0 0 0 0,0 0 0 0 0,0 0 0 0 0,0-1-1 0 0,0 1 1 0 0,0 0 0 0 0,0 0 0 0 0,0 0 0 0 0,-1-1-1 0 0,1 1 1 0 0,0 0 0 0 0,0 0 0 0 0,0 0 0 0 0,0 0 0 0 0,0 0-1 0 0,0-1 1 0 0,-1 1 0 0 0,1 0-37 0 0,-4 1 82 0 0,0-1 0 0 0,-1 1 0 0 0,1 0 0 0 0,0 0 0 0 0,0 0 0 0 0,0 1-1 0 0,0 0 1 0 0,0-1 0 0 0,0 1 0 0 0,0 1 0 0 0,0-1 0 0 0,1 1 0 0 0,-1-1 0 0 0,1 1-82 0 0,-5 4 254 0 0,0 0 0 0 0,1 0 0 0 0,0 1 0 0 0,1 0 0 0 0,-5 6-254 0 0,-1 2 374 0 0,8-13-217 0 0,1 1 0 0 0,1 0 0 0 0,-1 0 0 0 0,0 0 0 0 0,1 0 0 0 0,0 0-1 0 0,-1 3-156 0 0,2-4 138 0 0,-1 2 101 0 0,0-1 1 0 0,1 1-1 0 0,0-1 1 0 0,0 1-1 0 0,0 3-239 0 0,1-6 49 0 0,0-1 1 0 0,0 0-1 0 0,0 1 0 0 0,0-1 0 0 0,0 1 0 0 0,1-1 0 0 0,-1 0 0 0 0,0 1 0 0 0,1-1 1 0 0,-1 0-1 0 0,1 0 0 0 0,0 1 0 0 0,-1-1 0 0 0,1 0 0 0 0,0 0 0 0 0,0 0 0 0 0,-1 0 1 0 0,1 0-1 0 0,0 0 0 0 0,0 0 0 0 0,1 1-49 0 0,5 3 190 0 0,0-1 0 0 0,0 1 0 0 0,1-1 0 0 0,-1 0 0 0 0,1-1-1 0 0,0 0 1 0 0,0 0 0 0 0,0 0 0 0 0,0-1 0 0 0,0-1 0 0 0,1 1 0 0 0,3-1-190 0 0,17 1 420 0 0,-1-2-1 0 0,1-1 1 0 0,1-1-420 0 0,-24 2 31 0 0,68-8 156 0 0,-26 6-1262 0 0,0-2-1 0 0,11-4 1076 0 0,-40 4-1140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5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0 13360 0 0,'0'0'298'0'0,"0"0"46"0"0,-3 6 354 0 0,-2 1-609 0 0,1 0-1 0 0,-1 0 1 0 0,2 1 0 0 0,-1-1 0 0 0,1 1 0 0 0,0 0 0 0 0,-1 8-89 0 0,-4 15 888 0 0,0 13-888 0 0,8-42 4 0 0,-7 53 376 0 0,4-30 15 0 0,-1 1-1 0 0,-4 13-394 0 0,-3 11 1331 0 0,-3 29-1331 0 0,14-76 29 0 0,-4 21 699 0 0,2 1 0 0 0,1 16-728 0 0,14-56 208 0 0,-5-3-286 0 0,0-1-1 0 0,-1 0 0 0 0,-1 0 1 0 0,0-1-1 0 0,0-8 79 0 0,5-28-387 0 0,-3 14-593 0 0,8-21 980 0 0,-11 42-617 0 0,3-21 617 0 0,3-11 160 0 0,-11 51-72 0 0,0 2-7 0 0,2 15-51 0 0,-1-1-1 0 0,2 0 0 0 0,0 0 0 0 0,1 0 0 0 0,0-1-29 0 0,2 9 98 0 0,1 0 0 0 0,1-1 0 0 0,1 0 0 0 0,1 0 0 0 0,1-1 0 0 0,10 13-98 0 0,-3-9 65 0 0,58 73 256 0 0,-70-92-262 0 0,-1 1 0 0 0,-1-1 0 0 0,1 1 0 0 0,-1 0 0 0 0,0 1 0 0 0,-1-1 0 0 0,1 1 0 0 0,-1-1 0 0 0,0 1 0 0 0,1 6-59 0 0,-4-11 18 0 0,0-1 0 0 0,0 1-1 0 0,1-1 1 0 0,-1 1 0 0 0,0-1 0 0 0,0 1 0 0 0,-1-1 0 0 0,1 1 0 0 0,0-1 0 0 0,0 1 0 0 0,-1-1-1 0 0,1 1 1 0 0,-1-1 0 0 0,1 1 0 0 0,-1-1 0 0 0,0 0 0 0 0,0 1 0 0 0,1-1 0 0 0,-1 0 0 0 0,0 1-1 0 0,0-1 1 0 0,0 0 0 0 0,-1 0 0 0 0,1 0 0 0 0,0 0 0 0 0,0 0 0 0 0,0 0 0 0 0,-1 0 0 0 0,1-1-1 0 0,0 1 1 0 0,-1 0 0 0 0,1-1 0 0 0,-1 1 0 0 0,1-1 0 0 0,-1 1-18 0 0,-7 1 91 0 0,0 1-1 0 0,-1-1 1 0 0,0-1 0 0 0,1 0-1 0 0,-5 0-90 0 0,6 0 27 0 0,-33 2 75 0 0,0-1-1 0 0,0-3 0 0 0,-24-3-101 0 0,65 4-9 0 0,-7-1-186 0 0,1 1 0 0 0,0-1 0 0 0,0 0 0 0 0,-1-1 0 0 0,1 1 0 0 0,0-1 0 0 0,0 0 0 0 0,0-1 0 0 0,-3-2 195 0 0,5 0-4826 0 0,1-1-1575 0 0</inkml:trace>
  <inkml:trace contextRef="#ctx0" brushRef="#br0" timeOffset="461.227">399 126 14224 0 0,'0'0'322'0'0,"0"0"45"0"0,0 0 20 0 0,0 0-38 0 0,1 0-228 0 0,4 3-65 0 0,-1 0 1 0 0,-1-1-1 0 0,1 1 0 0 0,0 1 1 0 0,-1-1-1 0 0,1 1 0 0 0,-1-1 0 0 0,0 1 1 0 0,0 0-1 0 0,-1 0 0 0 0,1 0 0 0 0,-1 0 1 0 0,0 1-1 0 0,0-1 0 0 0,0 1 0 0 0,0-1 1 0 0,-1 1-1 0 0,0 2-56 0 0,2 0 72 0 0,3 14 171 0 0,-1 1 0 0 0,0 0-1 0 0,-2 0 1 0 0,1 13-243 0 0,-1 90 907 0 0,-3-112-817 0 0,2 28 164 0 0,-2-40-172 0 0,0-1-2 0 0,12 10 496 0 0,-10-9-530 0 0,0-1-1 0 0,0 0 0 0 0,-1 0 1 0 0,1 0-1 0 0,0 0 0 0 0,0 0 1 0 0,-1 0-1 0 0,1 0 1 0 0,0 0-1 0 0,0-1 0 0 0,-1 1 1 0 0,1-1-1 0 0,0 1 0 0 0,-1-1 1 0 0,1 0-1 0 0,0 1 0 0 0,-1-1 1 0 0,1 0-1 0 0,0-1-45 0 0,4-2 132 0 0,0-1 1 0 0,0 1-1 0 0,-1-1 0 0 0,1-1-132 0 0,14-14 234 0 0,-1-2 0 0 0,-1 1 0 0 0,-1-2-1 0 0,-1 0 1 0 0,10-21-234 0 0,-7 7 98 0 0,-1 0 1 0 0,0-8-99 0 0,-11 25 29 0 0,-1 0 1 0 0,0 0-1 0 0,-2 0 1 0 0,0-1-1 0 0,-1-5-29 0 0,-3 22-16 0 0,0 1-1 0 0,0-1 0 0 0,0 1 1 0 0,0-1-1 0 0,-1 1 1 0 0,1 0-1 0 0,-1-1 0 0 0,0 1 1 0 0,0 0-1 0 0,0-1 0 0 0,0 1 1 0 0,-1 0-1 0 0,1 0 1 0 0,-1 0-1 0 0,-1-2 17 0 0,3 5-47 0 0,-1-1-1 0 0,1 1 1 0 0,-1 0 0 0 0,1 0-1 0 0,0 0 1 0 0,-1 0-1 0 0,1 0 1 0 0,0-1 0 0 0,-1 1-1 0 0,1 0 1 0 0,0 0 0 0 0,-1 0-1 0 0,1 0 1 0 0,-1 0 0 0 0,1 0-1 0 0,0 0 1 0 0,-1 0 0 0 0,1 1-1 0 0,-1-1 1 0 0,1 0-1 0 0,0 0 1 0 0,-1 0 0 0 0,1 0-1 0 0,0 0 1 0 0,-1 0 0 0 0,1 1-1 0 0,0-1 1 0 0,-1 0 0 0 0,1 0 47 0 0,-8 7-5933 0 0,4-1-591 0 0</inkml:trace>
  <inkml:trace contextRef="#ctx0" brushRef="#br0" timeOffset="924.843">1013 322 12960 0 0,'0'0'381'0'0,"-15"0"142"0"0,8 1-404 0 0,0 0 1 0 0,0 0-1 0 0,1 1 1 0 0,-1 0 0 0 0,1 0-1 0 0,-1 1 1 0 0,1-1-1 0 0,0 1 1 0 0,-5 4-120 0 0,-24 9 468 0 0,22-11-271 0 0,0 1 1 0 0,0 0 0 0 0,1 1 0 0 0,0 0 0 0 0,0 1 0 0 0,1 0 0 0 0,-3 4-198 0 0,11-10 135 0 0,1 0 0 0 0,-1 1 0 0 0,1-1 0 0 0,0 1 0 0 0,0 0 0 0 0,0-1 0 0 0,0 1 0 0 0,0 0 0 0 0,1 0 0 0 0,-1 1 0 0 0,1-1 0 0 0,0 0 0 0 0,0 2-135 0 0,0-4 62 0 0,1 1 1 0 0,0-1-1 0 0,0 1 1 0 0,0 0-1 0 0,0-1 0 0 0,0 1 1 0 0,1-1-1 0 0,-1 1 1 0 0,0-1-1 0 0,1 1 0 0 0,-1 0 1 0 0,1-1-1 0 0,-1 1 1 0 0,1-1-1 0 0,0 0 1 0 0,0 1-1 0 0,-1-1 0 0 0,1 0 1 0 0,0 1-1 0 0,0-1 1 0 0,1 0-1 0 0,-1 0 0 0 0,0 0 1 0 0,0 0-1 0 0,0 0 1 0 0,1 0-1 0 0,-1 0 0 0 0,2 0-62 0 0,4 4 194 0 0,0-2 0 0 0,1 1 0 0 0,0-1 0 0 0,0 0 0 0 0,0-1 0 0 0,0 1 0 0 0,1-2 0 0 0,-1 1 0 0 0,2-1-194 0 0,18 1 814 0 0,0-1 0 0 0,4-2-814 0 0,3 0 561 0 0,45-7 176 0 0,-78 8-695 0 0,-2 0-96 0 0,0 0-52 0 0,0 0-60 0 0,0 0 2 0 0,0 0 4 0 0,0 0-18 0 0,0 0-78 0 0,10 9-2842 0 0,-4-7 1894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3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469 138 13560 0 0,'0'0'306'0'0,"-10"11"752"0"0,-19 25-714 0 0,6-9 251 0 0,1 1 0 0 0,1 1-1 0 0,2 0 1 0 0,-1 6-595 0 0,9-16 266 0 0,-4 11-228 0 0,-9 22 373 0 0,21-47-338 0 0,2-5 14 0 0,1 0 9 0 0,0 0-20 0 0,0 0-11 0 0,19-5 53 0 0,-14 2-111 0 0,0-1 0 0 0,-1 1 0 0 0,1-1 0 0 0,-1 0 0 0 0,0 0 0 0 0,0-1 0 0 0,0 1 0 0 0,0-1 0 0 0,-1 0 0 0 0,0 0 0 0 0,0 0 1 0 0,0-1-8 0 0,5-8 43 0 0,5-6-123 0 0,-2 0 1 0 0,0-1 0 0 0,-2 0-1 0 0,5-16 80 0 0,10-33-80 0 0,-24 58 60 0 0,10 36-40 0 0,-1 0 60 0 0,-5-15 0 0 0,-2-7 0 0 0,-1 1 0 0 0,0-1 0 0 0,0 1 0 0 0,0-1 0 0 0,0 1 0 0 0,-1-1 0 0 0,1 1 0 0 0,-1 0 0 0 0,1 2 0 0 0,3 20 0 0 0,-3-24 0 0 0,0 1 0 0 0,-1-1 0 0 0,1 1 0 0 0,0-1 0 0 0,-1 1 0 0 0,0 0 0 0 0,1 0 0 0 0,-1-1 0 0 0,0 1 0 0 0,0 0 0 0 0,0-1 0 0 0,0 1 0 0 0,0 0 0 0 0,0 1 0 0 0,1 8 0 0 0,22 40 184 0 0,-19-43-133 0 0,-1-3-5 0 0,0 0 1 0 0,-1 0-1 0 0,0 0 1 0 0,0 0-1 0 0,0 2-46 0 0,1 16 148 0 0,-3-21-76 0 0,0 0-4 0 0,1 0-54 0 0,-1-1 0 0 0,0 1 0 0 0,0-1 0 0 0,0 0 0 0 0,0 1 0 0 0,0-1-1 0 0,0 1 1 0 0,-1-1 0 0 0,1 0 0 0 0,0 1 0 0 0,-1-1 0 0 0,1 0 0 0 0,-1 1 0 0 0,0 0-14 0 0,0 0 170 0 0,1-2-2 0 0,0 7 184 0 0,-1-6-342 0 0,1 0 0 0 0,-1-1 0 0 0,0 1-1 0 0,1 0 1 0 0,-1-1 0 0 0,0 1 0 0 0,1 0 0 0 0,-1-1-1 0 0,0 1 1 0 0,0-1 0 0 0,0 1 0 0 0,1-1-1 0 0,-1 0 1 0 0,0 1 0 0 0,0-1 0 0 0,0 0-1 0 0,0 0 1 0 0,0 1 0 0 0,0-1 0 0 0,0 0 0 0 0,1 0-1 0 0,-1 0 1 0 0,0 0 0 0 0,-1 0-10 0 0,-30-3 22 0 0,13 1-23 0 0,-161-5 257 0 0,-46-6-256 0 0,193 7-112 0 0,31 6-32 0 0,2 0 77 0 0,1 0-1 0 0,-1-1 0 0 0,0 1 1 0 0,0 0-1 0 0,0-1 1 0 0,0 1-1 0 0,0 0 0 0 0,0 0 1 0 0,1 0-1 0 0,-1-1 0 0 0,0 1 1 0 0,0 0-1 0 0,0 0 0 0 0,0-1 1 0 0,1 1-1 0 0,-1 0 1 0 0,0 0-1 0 0,0 0 0 0 0,1 0 1 0 0,-1 0-1 0 0,0-1 0 0 0,0 1 1 0 0,1 0-1 0 0,-1 0 0 0 0,0 0 1 0 0,1 0-1 0 0,-1 0 68 0 0,1-1-823 0 0,5-1-5631 0 0</inkml:trace>
  <inkml:trace contextRef="#ctx0" brushRef="#br0" timeOffset="523.938">633 154 15136 0 0,'0'0'441'0'0,"1"0"-1"0"0,0-1-415 0 0,1 1 0 0 0,0-1 0 0 0,0 1 0 0 0,-1-1-1 0 0,1 1 1 0 0,0 0 0 0 0,0 0 0 0 0,-1 0 0 0 0,1 0 0 0 0,0 0 0 0 0,0 0 0 0 0,0 0 0 0 0,-1 1 0 0 0,1-1 0 0 0,0 1-1 0 0,0-1 1 0 0,-1 1-25 0 0,2-1 40 0 0,5 3 216 0 0,0 0 0 0 0,0 1 1 0 0,0-1-1 0 0,-1 2 1 0 0,2 0-257 0 0,11 6 420 0 0,-11-6-145 0 0,1 1 1 0 0,-2 0-1 0 0,7 6-275 0 0,-6-5 143 0 0,-2-1-33 0 0,0 1 0 0 0,-1-1 0 0 0,0 1-1 0 0,0 1 1 0 0,-1-1 0 0 0,0 1 0 0 0,0-1-1 0 0,0 2 1 0 0,-1-1 0 0 0,3 9-110 0 0,6 23 108 0 0,8 22 33 0 0,-21-61-122 0 0,0-1 1 0 0,0 0-1 0 0,0 1 0 0 0,0-1 0 0 0,1 1 1 0 0,-1-1-1 0 0,0 0 0 0 0,0 1 0 0 0,0-1 1 0 0,1 0-1 0 0,-1 1 0 0 0,0-1 0 0 0,1 0 1 0 0,-1 1-1 0 0,0-1 0 0 0,0 0 0 0 0,1 0 1 0 0,-1 0-1 0 0,0 1 0 0 0,1-1 0 0 0,-1 0 1 0 0,1 0-1 0 0,-1 0 0 0 0,0 0 0 0 0,1 1 1 0 0,-1-1-1 0 0,1 0 0 0 0,-1 0 0 0 0,0 0 1 0 0,1 0-1 0 0,-1 0 0 0 0,1 0 0 0 0,-1 0 1 0 0,0 0-1 0 0,1 0 0 0 0,-1 0 0 0 0,1 0 1 0 0,-1-1-1 0 0,0 1 0 0 0,1 0 1 0 0,-1 0-1 0 0,0 0 0 0 0,1 0 0 0 0,-1-1 1 0 0,0 1-1 0 0,1 0 0 0 0,-1 0 0 0 0,0-1 1 0 0,1 1-1 0 0,-1 0 0 0 0,0-1 0 0 0,1 1-19 0 0,0-4 183 0 0,3-2-73 0 0,-1 0-1 0 0,0-1 0 0 0,0 1 0 0 0,0-1 0 0 0,-1 0 0 0 0,0 1 1 0 0,-1-1-1 0 0,1 0 0 0 0,-1-1 0 0 0,0-2-109 0 0,-1 5 27 0 0,0 0 1 0 0,0-1 0 0 0,1 1-1 0 0,0 0 1 0 0,0 0-1 0 0,1 0 1 0 0,0 0-28 0 0,5-27 112 0 0,-6 21-61 0 0,1-1 0 0 0,1 1 0 0 0,2-5-51 0 0,-2 7 20 0 0,-1 0-1 0 0,0-1 1 0 0,0 1 0 0 0,-1-1 0 0 0,0-5-20 0 0,0 12 2 0 0,-1 0 0 0 0,0 0-1 0 0,1 0 1 0 0,0-1 0 0 0,0 1-1 0 0,0 0 1 0 0,0 0-1 0 0,0-1-1 0 0,1 2 0 0 0,-1 0 0 0 0,0-1 0 0 0,-1 1 0 0 0,1-1 0 0 0,0 0 0 0 0,-1 1 0 0 0,1-1 0 0 0,-1 1 0 0 0,0-1-1 0 0,0 0 1 0 0,0-2 0 0 0,0 2 7 0 0,0 0 0 0 0,0 0-1 0 0,0 0 1 0 0,1-1-1 0 0,-1 1 1 0 0,1 0 0 0 0,0 0-1 0 0,0 0 1 0 0,1-2-7 0 0,3-14 58 0 0,-5 18-57 0 0,1 0 0 0 0,-1 0-1 0 0,0 0 1 0 0,0 0 0 0 0,0 0 0 0 0,0 0 0 0 0,-1 0 0 0 0,1 0 0 0 0,0 0 0 0 0,0 0 0 0 0,-1 0 0 0 0,1 1 0 0 0,0-1 0 0 0,-1-1-1 0 0,1 2-2 0 0,-1-1-1 0 0,1 1 1 0 0,0-1 0 0 0,0 1 0 0 0,-1-1 0 0 0,1 1 0 0 0,0-1-1 0 0,0 1 1 0 0,0-1 0 0 0,0 1 0 0 0,0-1 0 0 0,0 1 0 0 0,0-1 0 0 0,0 1-1 0 0,0-1 1 0 0,0 1 0 0 0,0-1 0 0 0,0 1 0 0 0,0-1 0 0 0,0 1-1 0 0,0-1 1 0 0,1 1 0 0 0,-1 0 0 0 0,0-1 0 0 0,0 1 0 0 0,1-1-1 0 0,-1 1 1 0 0,0-1 0 0 0,0 1 0 0 0,1 0 0 0 0,-1-1 0 0 0,1 1 2 0 0,-3-5-155 0 0,2 5 143 0 0,0 0-1 0 0,0 0 1 0 0,0 0-1 0 0,0 0 1 0 0,0 0 0 0 0,0 0-1 0 0,1 0 1 0 0,-1 0-1 0 0,0 0 1 0 0,0 0-1 0 0,0 0 1 0 0,0 0 0 0 0,0 0-1 0 0,0 0 1 0 0,0 0-1 0 0,0 0 1 0 0,0 0-1 0 0,1 0 1 0 0,-1-1 0 0 0,0 1-1 0 0,0 0 1 0 0,0 0-1 0 0,0 0 1 0 0,0 0-1 0 0,0 0 1 0 0,0 0 0 0 0,0 0-1 0 0,0 0 1 0 0,0 0-1 0 0,0 0 1 0 0,0-1-1 0 0,0 1 1 0 0,0 0-1 0 0,0 0 1 0 0,0 0 0 0 0,0 0-1 0 0,0 0 1 0 0,0 0-1 0 0,0 0 1 0 0,0 0-1 0 0,0-1 1 0 0,0 1 0 0 0,0 0-1 0 0,0 0 1 0 0,0 0-1 0 0,0 0 1 0 0,0 0-1 0 0,0 0 1 0 0,0 0 0 0 0,0 0-1 0 0,0-1 1 0 0,0 1-1 0 0,0 0 1 0 0,0 0-1 0 0,0 0 1 0 0,0 0 12 0 0,-4 0-1522 0 0,8 1-2440 0 0,0 1 1988 0 0,12 3-4530 0 0</inkml:trace>
  <inkml:trace contextRef="#ctx0" brushRef="#br0" timeOffset="1208.754">1240 401 12440 0 0,'0'0'281'0'0,"0"0"40"0"0,1 8 325 0 0,5 14-557 0 0,-5-17 66 0 0,1-1-1 0 0,-1 1 1 0 0,0-1-1 0 0,0 1 1 0 0,-1-1-1 0 0,1 1 1 0 0,-1 0-1 0 0,0-1 1 0 0,0 5-155 0 0,-2 13 365 0 0,0 7 55 0 0,1-12-98 0 0,1-15-260 0 0,0 0-1 0 0,0 1 1 0 0,0-1 0 0 0,0 0 0 0 0,-1 0 0 0 0,1 0 0 0 0,0 0 0 0 0,-1 0-62 0 0,1 0 61 0 0,-1-1-1 0 0,1 0 1 0 0,0 1 0 0 0,-1-1-1 0 0,1 1 1 0 0,0-1 0 0 0,0 0-1 0 0,0 1 1 0 0,0-1 0 0 0,1 1-1 0 0,-1-1 1 0 0,0 0 0 0 0,1 1-1 0 0,-1-1-60 0 0,2 15 960 0 0,-1-18-417 0 0,-1-6-455 0 0,1 0 0 0 0,0 0 0 0 0,1 1 0 0 0,1-5-88 0 0,0 5 23 0 0,2-9-17 0 0,1 1 0 0 0,1 0 0 0 0,9-13-6 0 0,-8 10-56 0 0,-8 16 45 0 0,1 0 1 0 0,0 0-1 0 0,0-1 0 0 0,0 1 0 0 0,0 0 0 0 0,1 0 1 0 0,-1 0-1 0 0,0 0 0 0 0,1 0 0 0 0,1-1 11 0 0,10-10 0 0 0,-13 13-2 0 0,0 0-1 0 0,1-1 1 0 0,-1 1-1 0 0,1 0 0 0 0,-1 0 1 0 0,1 0-1 0 0,-1 0 1 0 0,1 0-1 0 0,-1-1 0 0 0,1 1 1 0 0,-1 0-1 0 0,1 0 0 0 0,-1 0 1 0 0,1 0-1 0 0,-1 1 1 0 0,1-1-1 0 0,-1 0 0 0 0,1 0 1 0 0,-1 0-1 0 0,1 0 1 0 0,-1 0-1 0 0,1 1 0 0 0,-1-1 1 0 0,1 0-1 0 0,-1 0 0 0 0,1 1 1 0 0,-1-1-1 0 0,0 0 1 0 0,1 1-1 0 0,-1-1 0 0 0,1 0 1 0 0,-1 1-1 0 0,0-1 1 0 0,1 1-1 0 0,-1-1 0 0 0,0 1 1 0 0,0-1-1 0 0,0 1 0 0 0,1-1 1 0 0,-1 0 2 0 0,11 22-32 0 0,-7-10 32 0 0,-3-8 0 0 0,1 0 0 0 0,-1 0 0 0 0,0 0 0 0 0,0 0 0 0 0,0 0 0 0 0,-1 0 0 0 0,1 1 0 0 0,-1 3 0 0 0,-5 55 311 0 0,4-49-218 0 0,1-13-83 0 0,0 0 0 0 0,0 0-1 0 0,0 1 1 0 0,0-1 0 0 0,0 0 0 0 0,0 0 0 0 0,0 0 0 0 0,-1 0 0 0 0,1 0-1 0 0,0 0 1 0 0,0 0 0 0 0,-1 0 0 0 0,1 0 0 0 0,-1 0 0 0 0,1 0 0 0 0,-1 0-1 0 0,0 0 1 0 0,1 0 0 0 0,-1 0 0 0 0,0-1 0 0 0,1 1 0 0 0,-1 0 0 0 0,0 0-1 0 0,-1 0-9 0 0,1 0 72 0 0,1-1 0 0 0,-3 4 86 0 0,1-4 1 0 0,3-5-68 0 0,6-9-37 0 0,0 0 0 0 0,1 0 1 0 0,2-2-55 0 0,18-34-193 0 0,-24 43 143 0 0,-1 1 1 0 0,1 0-1 0 0,0 0 1 0 0,0 1 0 0 0,0-1-1 0 0,1 1 1 0 0,0 0-1 0 0,0 0 1 0 0,0 1-1 0 0,0-1 1 0 0,1 1 0 0 0,0 0-1 0 0,3-1 50 0 0,-8 4 8 0 0,1 1 1 0 0,-1-1-1 0 0,0 1 0 0 0,1-1 0 0 0,-1 1 1 0 0,1-1-1 0 0,-1 1 0 0 0,1 0 0 0 0,-1 0 1 0 0,1 0-1 0 0,-1 0 0 0 0,1 0 0 0 0,-1 0 0 0 0,1 0 1 0 0,-1 0-1 0 0,1 1 0 0 0,-1-1 0 0 0,1 0 1 0 0,-1 1-1 0 0,1 0 0 0 0,-1-1 0 0 0,0 1 1 0 0,1 0-1 0 0,-1-1 0 0 0,0 1 0 0 0,0 0 1 0 0,1 0-1 0 0,-1 1-8 0 0,3 1 105 0 0,0 0-36 0 0,0 0 0 0 0,0 1 0 0 0,0 0 0 0 0,-1 0 0 0 0,1 0 0 0 0,-1 0-1 0 0,0 0 1 0 0,0 1 0 0 0,-1-1 0 0 0,1 1 0 0 0,-1 0 0 0 0,0 0 0 0 0,1 4-69 0 0,-1-2 19 0 0,0 0 1 0 0,-1 0-1 0 0,1 1 1 0 0,-2-1-1 0 0,1 0 0 0 0,-1 0 1 0 0,0 1-1 0 0,0-1 1 0 0,-2 7-20 0 0,1 16-375 0 0,1-29-1285 0 0,0-1-5238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00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1 194 11488 0 0,'0'0'264'0'0,"0"0"34"0"0,0 0 20 0 0,0 0-41 0 0,0 6-170 0 0,0-5-55 0 0,0 0-1 0 0,0 0 1 0 0,0-1 0 0 0,0 1 0 0 0,0 0 0 0 0,1 0 0 0 0,-1-1 0 0 0,0 1 0 0 0,1 0 0 0 0,-1 0 0 0 0,0-1 0 0 0,1 1 0 0 0,-1 0 0 0 0,1-1 0 0 0,-1 1 0 0 0,1-1 0 0 0,-1 1 0 0 0,1 0 0 0 0,0-1-1 0 0,-1 1 1 0 0,1-1 0 0 0,0 0-52 0 0,-1 1 33 0 0,1-1 0 0 0,-1 1 0 0 0,1-1 0 0 0,-1 0-1 0 0,1 1 1 0 0,-1-1 0 0 0,1 1 0 0 0,-1-1 0 0 0,0 1 0 0 0,1-1-1 0 0,-1 1 1 0 0,0 0 0 0 0,1-1 0 0 0,-1 1 0 0 0,0-1-1 0 0,0 1 1 0 0,1 0 0 0 0,-1-1 0 0 0,0 1 0 0 0,0 0 0 0 0,0-1-33 0 0,0 1 13 0 0,0-1 0 0 0,1 0 0 0 0,-1 1 0 0 0,0-1 0 0 0,0 0 0 0 0,1 1 0 0 0,-1-1 0 0 0,0 0 0 0 0,0 0 0 0 0,1 0 0 0 0,-1 1 0 0 0,0-1 1 0 0,1 0-1 0 0,-1 0 0 0 0,0 0 0 0 0,1 0 0 0 0,-1 1 0 0 0,0-1 0 0 0,1 0 0 0 0,-1 0 0 0 0,1 0 0 0 0,-1 0 0 0 0,0 0 0 0 0,1 0-13 0 0,-1 0 77 0 0,1 0-1 0 0,-1 0 0 0 0,1 0 0 0 0,0 1 0 0 0,-1-1 1 0 0,1 0-1 0 0,-1 0 0 0 0,1 0 0 0 0,-1 1 0 0 0,1-1 1 0 0,-1 0-1 0 0,1 1 0 0 0,-1-1 0 0 0,0 0 0 0 0,1 1 1 0 0,-1-1-1 0 0,1 1-76 0 0,-1-1 45 0 0,0 1 1 0 0,1-1-1 0 0,-1 1 1 0 0,0-1-1 0 0,1 0 1 0 0,-1 1-1 0 0,0-1 1 0 0,1 1-1 0 0,-1-1 1 0 0,1 0-1 0 0,-1 1 1 0 0,1-1-1 0 0,-1 0 1 0 0,1 1-1 0 0,-1-1 1 0 0,1 0-1 0 0,-1 0 1 0 0,1 1-46 0 0,5 2 915 0 0,-6-3-799 0 0,0 0-41 0 0,0 0-10 0 0,0 0 2 0 0,0 0 10 0 0,0 0 3 0 0,0 0 0 0 0,0 0 0 0 0,0 0 0 0 0,0 0 0 0 0,0 0 0 0 0,0 0-2 0 0,0 0-12 0 0,0 0-2 0 0,0 0 0 0 0,0 0 0 0 0,0 0 0 0 0,0 0 0 0 0,10 5 54 0 0,-8-4-118 0 0,0 0 1 0 0,0 0-1 0 0,0 1 1 0 0,0-1 0 0 0,0 0-1 0 0,0 1 1 0 0,0-1-1 0 0,0 1 1 0 0,0-1-1 0 0,-1 1 1 0 0,1 0 0 0 0,-1 0-1 0 0,1 0 1 0 0,-1 0-1 0 0,0 0 1 0 0,0 0-1 0 0,0 0 1 0 0,0 0-1 0 0,6 10 0 0 0,1 0 17 0 0,0 0-1 0 0,-1 0 0 0 0,0 1 0 0 0,0 3-16 0 0,-4-9-1 0 0,1 3 1 0 0,-1 0 0 0 0,-1 0 0 0 0,0 0 0 0 0,0 0 0 0 0,-1 0 0 0 0,0 1 0 0 0,0 2 0 0 0,2 23 0 0 0,-2-27 0 0 0,-1-1 0 0 0,0 0 0 0 0,0 0 0 0 0,0 1 0 0 0,-1-1 0 0 0,-1 4 0 0 0,-1 10 186 0 0,3-21-60 0 0,-1 0 2 0 0,36-33 536 0 0,-17 8-527 0 0,0 1-1 0 0,-2-2 0 0 0,5-11-136 0 0,-6 13 3 0 0,1-2 49 0 0,7-10-33 0 0,4-11 37 0 0,-18 30-53 0 0,0 1-1 0 0,0-1 1 0 0,1-8-3 0 0,-2 6 42 0 0,-4 9-38 0 0,-1-1 0 0 0,0 1-1 0 0,2-6-3 0 0,-1-1-11 0 0,-3 14 9 0 0,0 0 1 0 0,0-1-1 0 0,0 1 1 0 0,0 0-1 0 0,-1-1 1 0 0,1 1 0 0 0,-1-1-1 0 0,0 1 1 0 0,0-1-1 0 0,0 1 1 0 0,0-1 0 0 0,0 1-1 0 0,0-1 1 0 0,0 1-1 0 0,-1-1 1 0 0,0 1 0 0 0,1 0-1 0 0,-1-1 1 0 0,0 1-1 0 0,0 0 1 0 0,-1-1 1 0 0,0 0 374 0 0,1 2-1560 0 0,0 0-5646 0 0,1 1 1022 0 0</inkml:trace>
  <inkml:trace contextRef="#ctx0" brushRef="#br0" timeOffset="627.113">414 357 8272 0 0,'0'0'241'0'0,"0"0"63"0"0,0 0 116 0 0,0 0 48 0 0,0 0 11 0 0,3 14 841 0 0,-4-2-731 0 0,0 0 1 0 0,-1 1 0 0 0,-1-1 0 0 0,0 0-1 0 0,0 0 1 0 0,-3 2-590 0 0,-6 29 692 0 0,1 13-386 0 0,9-50-290 0 0,2-6 18 0 0,0 1 1 0 0,0-1-1 0 0,0 1 1 0 0,0-1-1 0 0,0 1 1 0 0,0-1 0 0 0,0 1-1 0 0,0 0 1 0 0,0-1-1 0 0,1 1 1 0 0,-1-1-1 0 0,0 1 1 0 0,0-1 0 0 0,0 1-1 0 0,1-1 1 0 0,-1 1-1 0 0,0-1 1 0 0,1 1-1 0 0,-1-1 1 0 0,0 1 0 0 0,1-1-1 0 0,-1 0 1 0 0,0 1-1 0 0,1-1 1 0 0,-1 0-1 0 0,1 1 1 0 0,-1-1 0 0 0,1 0-1 0 0,-1 1 1 0 0,1-1-1 0 0,-1 0 1 0 0,1 0-1 0 0,-1 0 1 0 0,1 0 0 0 0,-1 1-1 0 0,1-1 1 0 0,-1 0-1 0 0,1 0 1 0 0,0 0-35 0 0,2 0 111 0 0,-1 1 1 0 0,1-1-1 0 0,-1 1 1 0 0,1-1-1 0 0,-1 0 1 0 0,1 0-1 0 0,-1 0 1 0 0,1 0-1 0 0,0-1-111 0 0,5-1 311 0 0,6-1-41 0 0,0-1 0 0 0,0 0-1 0 0,4-3-269 0 0,-3 4 310 0 0,-5 1-212 0 0,-2 0-91 0 0,0 0 0 0 0,0 0 0 0 0,1 0 0 0 0,-1 1 0 0 0,1 1 0 0 0,-1-1 0 0 0,1 1 0 0 0,0 1-7 0 0,25-1-1020 0 0,-25-1-712 0 0,-2 1-4547 0 0</inkml:trace>
  <inkml:trace contextRef="#ctx0" brushRef="#br0" timeOffset="986.092">892 273 11600 0 0,'-6'0'727'0'0,"7"0"-257"0"0,15 0 17 0 0,-10 1-206 0 0,0-2-1 0 0,1 1 0 0 0,-1-1 1 0 0,0 0-1 0 0,2 0-280 0 0,-6 0 172 0 0,0 1-1 0 0,0-1 1 0 0,0 1-1 0 0,0-1 1 0 0,0 1-1 0 0,1 0 1 0 0,-1 0-1 0 0,0 0 1 0 0,1 0-172 0 0,11-1 345 0 0,38-5 491 0 0,7 2-836 0 0,-10 3-4962 0 0,-34 1-391 0 0</inkml:trace>
  <inkml:trace contextRef="#ctx0" brushRef="#br0" timeOffset="1461.527">1382 126 8264 0 0,'0'0'182'0'0,"0"0"29"0"0,0 0 14 0 0,1 2-27 0 0,19 42-25 0 0,-13-32 232 0 0,-1 1 1 0 0,-1 0-1 0 0,0 0 0 0 0,2 11-405 0 0,18 88 2294 0 0,-21-91-1998 0 0,1-1 0 0 0,1 0 0 0 0,4 7-296 0 0,-6-19 160 0 0,-3-6-141 0 0,0 0-1 0 0,-1 0 1 0 0,1 0-1 0 0,0 0 1 0 0,-1 0 0 0 0,1 0-1 0 0,-1 0 1 0 0,1 0 0 0 0,-1 0-1 0 0,0 2-18 0 0,0-3 72 0 0,0-1 6 0 0,0 3 71 0 0,0 0 308 0 0,4-4-174 0 0,8-6-180 0 0,-1 0 0 0 0,0-1 0 0 0,0 0-1 0 0,-1-1 1 0 0,0 0 0 0 0,0-1 0 0 0,-1 0 0 0 0,6-9-103 0 0,27-26 144 0 0,-24 26-31 0 0,-2-1 0 0 0,5-7-113 0 0,-11 15 30 0 0,32-56 161 0 0,-35 58-101 0 0,0-1 0 0 0,-1-1 0 0 0,0 1 0 0 0,-1-1-1 0 0,0 0 1 0 0,-1 0 0 0 0,0 0 0 0 0,-1-1-1 0 0,1-9-89 0 0,-3 11 79 0 0,0 9-52 0 0,0 0 0 0 0,-1-1 0 0 0,0 1 1 0 0,1-1-1 0 0,-1 1 0 0 0,0-1 0 0 0,0 1 0 0 0,0-1 1 0 0,-1 1-1 0 0,1-1 0 0 0,0 1 0 0 0,-1 0 1 0 0,0-1-1 0 0,1 1 0 0 0,-1 0 0 0 0,0-1 0 0 0,0 1 1 0 0,-1 0-1 0 0,1 0 0 0 0,-1-1-27 0 0,-2-3 97 0 0,4 5-102 0 0,-1 1 0 0 0,1-1 0 0 0,-1 0 0 0 0,0 0 0 0 0,1 0 0 0 0,-1 0 0 0 0,1 1 0 0 0,-1-1 1 0 0,0 0-1 0 0,0 1 0 0 0,0-1 0 0 0,1 1 0 0 0,-1-1 0 0 0,0 1 0 0 0,0-1 0 0 0,0 1 0 0 0,0-1 0 0 0,-1 1 5 0 0,2 0-127 0 0,-13 0-2795 0 0,13 0-2651 0 0</inkml:trace>
  <inkml:trace contextRef="#ctx0" brushRef="#br0" timeOffset="1864.004">1902 311 10736 0 0,'-1'1'241'0'0,"-55"38"702"0"0,47-32-839 0 0,7-5-28 0 0,0-1 0 0 0,0 1-1 0 0,0 0 1 0 0,0 0-1 0 0,0 0 1 0 0,0 0-1 0 0,1 0 1 0 0,-1 0-1 0 0,0 1 1 0 0,1-1 0 0 0,-1 2-76 0 0,-2 5 249 0 0,3-7-126 0 0,0 0 1 0 0,0 0-1 0 0,0 0 0 0 0,1 0 0 0 0,-1 0 1 0 0,1 0-1 0 0,-1 0 0 0 0,1 0 1 0 0,-1 1-124 0 0,2-2 44 0 0,-1 0 0 0 0,0 0 1 0 0,0 0-1 0 0,1 0 1 0 0,-1 0-1 0 0,1 0 0 0 0,-1 0 1 0 0,1 0-1 0 0,-1 0 1 0 0,1 0-1 0 0,-1 0 0 0 0,1 0 1 0 0,0 0-1 0 0,0 0 1 0 0,-1-1-1 0 0,1 1 1 0 0,0 0-1 0 0,0-1 0 0 0,0 1 1 0 0,0 0-1 0 0,0-1 1 0 0,0 1-45 0 0,3 1 133 0 0,1 0 0 0 0,0 1 1 0 0,0-2-1 0 0,0 1 0 0 0,0 0 1 0 0,0-1-1 0 0,0 0 0 0 0,1 0 1 0 0,-1-1-1 0 0,0 1 1 0 0,0-1-1 0 0,3-1-133 0 0,12 0 383 0 0,1-1 0 0 0,11-3-383 0 0,-10 1 133 0 0,-13 2-77 0 0,-1 1 0 0 0,0-2 0 0 0,0 1 0 0 0,0-1 0 0 0,0 0 0 0 0,0-1 0 0 0,-1 0 0 0 0,1 0 0 0 0,-1-1 0 0 0,0 0 0 0 0,4-3-56 0 0,-10 6 22 0 0,1 1-1 0 0,-1-1 0 0 0,0 1 0 0 0,0-1 0 0 0,1 0 0 0 0,-1 1 0 0 0,0-1 1 0 0,0 0-1 0 0,0 0 0 0 0,-1 0 0 0 0,1 0 0 0 0,0 0 0 0 0,-1 0 0 0 0,1 0 1 0 0,-1 0-1 0 0,0 0 0 0 0,1 0 0 0 0,-1 0 0 0 0,0 0 0 0 0,0 0 0 0 0,-1 0 0 0 0,1 0 1 0 0,0 0-1 0 0,-1 0 0 0 0,1 0 0 0 0,-1 0 0 0 0,1 0 0 0 0,-1 0 0 0 0,0 0 1 0 0,0 0-1 0 0,0 1 0 0 0,0-1 0 0 0,0 0 0 0 0,-1 1 0 0 0,1-1 0 0 0,0 0 1 0 0,-1 1-1 0 0,1 0 0 0 0,-1-1 0 0 0,0 1 0 0 0,0-1-21 0 0,-6-1-164 0 0,1 0-1 0 0,0 0 1 0 0,-1 0 0 0 0,1 1-1 0 0,-1 1 1 0 0,1-1-1 0 0,-2 1 165 0 0,-18-1-5131 0 0,12 2-417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4:5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0 220 9760 0 0,'0'-18'680'0'0,"0"14"-426"0"0,0 0 0 0 0,0 0 0 0 0,1 0-1 0 0,0 0 1 0 0,-1-1 0 0 0,1 1 0 0 0,0 1 0 0 0,1-1 0 0 0,-1 0 0 0 0,1 0 0 0 0,0 0 0 0 0,0 1 0 0 0,0-1 0 0 0,0 1 0 0 0,1 0 0 0 0,-1-1 0 0 0,1 1 0 0 0,0 0 0 0 0,0 0 0 0 0,0 1 0 0 0,0-1-1 0 0,0 1 1 0 0,1 0 0 0 0,-1-1 0 0 0,1 1 0 0 0,0 1 0 0 0,-1-1 0 0 0,4 0-254 0 0,-2 1 62 0 0,-1 0-1 0 0,1 1 1 0 0,0 0-1 0 0,0 0 1 0 0,0 1 0 0 0,-1-1-1 0 0,1 1 1 0 0,0 0-1 0 0,0 0 1 0 0,-1 1-1 0 0,1-1 1 0 0,-1 1 0 0 0,0 0-1 0 0,1 0 1 0 0,-1 0-1 0 0,0 1 1 0 0,0 0-1 0 0,2 1-61 0 0,2 2-3 0 0,0 1 0 0 0,0 0-1 0 0,-1 0 1 0 0,0 1 0 0 0,0 0-1 0 0,0 0 1 0 0,-1 0-1 0 0,1 4 4 0 0,8 16 0 0 0,0 1 0 0 0,-2 1 0 0 0,3 14 0 0 0,-14-37 0 0 0,0 1 0 0 0,-1-1 0 0 0,0 0 0 0 0,0 1 0 0 0,-1 4 0 0 0,2 12 0 0 0,-2-14 6 0 0,0 1 0 0 0,-1-1 0 0 0,0 1 0 0 0,-1-1 0 0 0,0 0 0 0 0,0 1 0 0 0,-1-1 0 0 0,0 0 0 0 0,-1 0-6 0 0,0-3 101 0 0,5-7-92 0 0,-1 0 0 0 0,0 1-1 0 0,1-1 1 0 0,-1 0 0 0 0,1 0 0 0 0,-1 0-1 0 0,0-1 1 0 0,1 1 0 0 0,-1 0-1 0 0,0 0 1 0 0,1 0 0 0 0,-1 0 0 0 0,1 0-1 0 0,-1 0 1 0 0,0 0 0 0 0,1-1 0 0 0,-1 1-1 0 0,0 0 1 0 0,1 0 0 0 0,-1-1 0 0 0,0 1-1 0 0,1 0 1 0 0,-1 0 0 0 0,0-1 0 0 0,0 1-1 0 0,1 0 1 0 0,-1-1 0 0 0,0 1 0 0 0,0-1-9 0 0,12-9 101 0 0,0-3 45 0 0,-1 0-1 0 0,0 0 1 0 0,-1-1 0 0 0,-1 0 0 0 0,0-1-1 0 0,5-12-145 0 0,22-41 817 0 0,-22 45-415 0 0,-1-1-1 0 0,-2-1 1 0 0,3-8-402 0 0,-1-2 307 0 0,-8 25-192 0 0,-1-1-1 0 0,0-1 1 0 0,0 1-1 0 0,-2 0 1 0 0,1-1-1 0 0,-1-3-114 0 0,-1 7 65 0 0,-1 1 25 0 0,1 0 0 0 0,-1 0 0 0 0,0 0-1 0 0,-1-3-89 0 0,1 10 1 0 0,0-4 14 0 0,-1 0 1 0 0,1 1-1 0 0,-1-1 0 0 0,0 0 1 0 0,0 0-1 0 0,0 1 1 0 0,0-1-1 0 0,-1 1 0 0 0,1-1 1 0 0,-1 1-1 0 0,0 0 0 0 0,0-1 1 0 0,-1 1-1 0 0,-1-2-15 0 0,3 4-80 0 0,1 1-17 0 0,-5-1 345 0 0,2 1-4395 0 0,2 7-1275 0 0,1 1-695 0 0</inkml:trace>
  <inkml:trace contextRef="#ctx0" brushRef="#br0" timeOffset="1468.118">554 497 4624 0 0,'0'0'133'0'0,"0"0"27"0"0,0 0 27 0 0,0 0 5 0 0,0 0 0 0 0,0 0 6 0 0,0 0 30 0 0,0 0 18 0 0,0 0 2 0 0,4-7 1313 0 0,7-11 2478 0 0,-10 17-3605 0 0,3-14 3076 0 0,-4 15-3471 0 0,0 0 1 0 0,0 0-1 0 0,0 0 1 0 0,0 0-1 0 0,1 0 1 0 0,-1-1-1 0 0,0 1 1 0 0,0 0 0 0 0,0 0-1 0 0,1 0 1 0 0,-1 0-1 0 0,0 0 1 0 0,0 0-1 0 0,0 0 1 0 0,1 0-1 0 0,-1 0 1 0 0,0 0 0 0 0,0 0-1 0 0,0 0 1 0 0,1 0-1 0 0,-1 0 1 0 0,0 0-1 0 0,0 0 1 0 0,0 0-1 0 0,1 0 1 0 0,-1 1 0 0 0,0-1-1 0 0,0 0 1 0 0,0 0-1 0 0,1 0 1 0 0,-1 0-1 0 0,0 0 1 0 0,0 0-1 0 0,0 1 1 0 0,0-1 0 0 0,1 0-1 0 0,-1 0 1 0 0,0 0-1 0 0,0 0 1 0 0,0 1-1 0 0,0-1 1 0 0,0 0-1 0 0,0 0-38 0 0,4 15 337 0 0,-4-12-336 0 0,0 1 0 0 0,0 0 1 0 0,0-1-1 0 0,-1 1 1 0 0,1 0-1 0 0,-1-1 0 0 0,0 4-2 0 0,-9 19 187 0 0,8-17-147 0 0,-2 0 1 0 0,1-1-1 0 0,-1 1 0 0 0,-1 0-40 0 0,-17 44 124 0 0,13-28-60 0 0,4-7-41 0 0,0-1 26 0 0,3-13-45 0 0,0-2 22 0 0,1 1 0 0 0,0 0 0 0 0,-1 0 0 0 0,1 0 0 0 0,0 0 0 0 0,0 0 0 0 0,1 0 0 0 0,-1 0 0 0 0,1 0 0 0 0,-1 1-26 0 0,1-3 74 0 0,0 9 154 0 0,0-9-190 0 0,0-1 0 0 0,0 0 0 0 0,0 0-1 0 0,1 0 1 0 0,-1 1 0 0 0,0-1 0 0 0,0 0 0 0 0,0 0 0 0 0,0 0 0 0 0,0 0 0 0 0,0 1 0 0 0,0-1 0 0 0,1 0 0 0 0,-1 0 0 0 0,0 0 0 0 0,0 0-1 0 0,0 0 1 0 0,0 0 0 0 0,1 1 0 0 0,-1-1 0 0 0,0 0 0 0 0,0 0 0 0 0,0 0 0 0 0,0 0 0 0 0,1 0 0 0 0,-1 0 0 0 0,0 0 0 0 0,0 0 0 0 0,0 0-1 0 0,1 0 1 0 0,-1 0 0 0 0,0 0 0 0 0,0 0 0 0 0,1 0 0 0 0,-1 0 0 0 0,0 0 0 0 0,0 0 0 0 0,0 0-38 0 0,11-2 258 0 0,-9 2-92 0 0,6-2 40 0 0,0 1 0 0 0,0-1 0 0 0,0-1 0 0 0,-1 0 0 0 0,3 0-206 0 0,-2-1 91 0 0,24-4 117 0 0,-22 6-185 0 0,1-1-1 0 0,0 2 0 0 0,0-1 0 0 0,-1 1 1 0 0,1 1-1 0 0,8 1-22 0 0,-11-1 2 0 0,86 2-7475 0 0,-88-2 995 0 0</inkml:trace>
  <inkml:trace contextRef="#ctx0" brushRef="#br0" timeOffset="2306.438">1085 312 12264 0 0,'0'0'273'0'0,"0"0"40"0"0,13-3 433 0 0,11 4-635 0 0,-2-1 427 0 0,0-1 1 0 0,17-2-539 0 0,49-7 840 0 0,-26-1-424 0 0,1 2 0 0 0,-1 4-1 0 0,13 1-415 0 0,-58 3-100 0 0,4-1-528 0 0,-10 5-3850 0 0,-10-3-539 0 0</inkml:trace>
  <inkml:trace contextRef="#ctx0" brushRef="#br0" timeOffset="2634.22">1332 83 14544 0 0,'0'0'330'0'0,"0"0"45"0"0,0 0 20 0 0,0 0-39 0 0,-1 5 247 0 0,10 18 412 0 0,-7-15-772 0 0,-1-1 0 0 0,1 1 1 0 0,-1 0-1 0 0,-1 0 0 0 0,0 0 0 0 0,0 0 0 0 0,0 0 0 0 0,-2 3-243 0 0,1 32 466 0 0,1-33-464 0 0,-1 1 1 0 0,0-1 0 0 0,0 1 0 0 0,-3 9-3 0 0,-3 19-1 0 0,2-6 44 0 0,4-26-31 0 0,-1 1-1 0 0,1 0 1 0 0,0-1-1 0 0,1 1 1 0 0,0 0 0 0 0,0 0-1 0 0,1-1 1 0 0,0 1-1 0 0,0 0 1 0 0,1-1-1 0 0,0 1 1 0 0,0 1-12 0 0,-1-7-93 0 0,0 1 1 0 0,0-1-1 0 0,0 0 1 0 0,0 0-1 0 0,1 1 0 0 0,-1-1 1 0 0,0 0-1 0 0,1 0 1 0 0,0 0-1 0 0,-1-1 1 0 0,1 1-1 0 0,0 0 1 0 0,0-1-1 0 0,0 1 1 0 0,0-1-1 0 0,0 1 0 0 0,2 0 93 0 0,4 2-560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15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1 208 12552 0 0,'13'-3'946'0'0,"-10"3"-888"0"0,1-1-1 0 0,-1 1 1 0 0,1 0-1 0 0,-1 1 1 0 0,1-1-1 0 0,2 1-57 0 0,13 1 85 0 0,86-7 2167 0 0,-100 4-2148 0 0,38-1 650 0 0,0 1-1 0 0,22 4-753 0 0,-11-1 142 0 0,-30-2-5334 0 0,-17 0-285 0 0</inkml:trace>
  <inkml:trace contextRef="#ctx0" brushRef="#br0" timeOffset="206.535">183 1 11488 0 0,'0'0'264'0'0,"0"0"34"0"0,0 16 393 0 0,1 36 177 0 0,-1 21 3090 0 0,-4 10-3958 0 0,1 19 784 0 0,4-75-1000 0 0,1 0-1 0 0,1 0 0 0 0,4 14 217 0 0,-2-26-1599 0 0,-4-14 769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14.6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103 22 9648 0 0,'0'0'216'0'0,"8"-12"521"0"0,-7 6-674 0 0,-1 6-55 0 0,0 0 1 0 0,0 0-1 0 0,0-1 1 0 0,0 1-1 0 0,0 0 1 0 0,0 0-1 0 0,0 0 0 0 0,0 0 1 0 0,0 0-1 0 0,0 0 1 0 0,0 0-1 0 0,0-1 1 0 0,0 1-1 0 0,0 0 1 0 0,0 0-1 0 0,0 0 1 0 0,0 0-1 0 0,0 0 1 0 0,0 0-1 0 0,0 0 1 0 0,0-1-1 0 0,0 1 1 0 0,0 0-1 0 0,0 0 1 0 0,0 0-1 0 0,0 0 1 0 0,0 0-1 0 0,0 0 0 0 0,0 0 1 0 0,0 0-1 0 0,1 0 1 0 0,-1 0-1 0 0,0-1 1 0 0,0 1-1 0 0,0 0 1 0 0,0 0-1 0 0,0 0 1 0 0,0 0-1 0 0,0 0 1 0 0,0 0-1 0 0,1 0 1 0 0,-1 0-1 0 0,0 0 1 0 0,0 0-1 0 0,0 0 1 0 0,0 0-1 0 0,0 0 0 0 0,0 0 1 0 0,0 0-1 0 0,1 0 1 0 0,-1 0-1 0 0,0 0 1 0 0,0 0-1 0 0,0 0 1 0 0,0 0-1 0 0,0 0-8 0 0,4 5 1040 0 0,-3 0-981 0 0,0-1-1 0 0,-1 0 1 0 0,0 1-1 0 0,0-1 1 0 0,0 0-1 0 0,-1 1 1 0 0,1-1-1 0 0,-1 0 1 0 0,0 2-59 0 0,-14 42 755 0 0,9-29-503 0 0,5-19-247 0 0,-48 162 1583 0 0,38-117-933 0 0,1 1 0 0 0,-1 28-655 0 0,5-26 362 0 0,2-19-1 0 0,1 0 0 0 0,2 0 0 0 0,0 0 0 0 0,3 14-361 0 0,2-15 236 0 0,1-1 0 0 0,1 1 1 0 0,2-1-1 0 0,0 0 0 0 0,2-1 0 0 0,1 0 1 0 0,1-1-1 0 0,1 0 0 0 0,2-1 0 0 0,13 18-236 0 0,-17-25 164 0 0,-6-9-109 0 0,0 0 0 0 0,1-1 0 0 0,0 0 0 0 0,2 2-55 0 0,26 25-71 0 0,-19-18 21 0 0,0-1 0 0 0,1 0-1 0 0,1-1 1 0 0,0-1 0 0 0,16 9 50 0 0,-29-19-489 0 0,3 2-5057 0 0,1-5-832 0 0</inkml:trace>
  <inkml:trace contextRef="#ctx0" brushRef="#br0" timeOffset="706.21">582 172 8120 0 0,'0'0'182'0'0,"0"0"29"0"0,0 0 12 0 0,0 0-13 0 0,0 0-55 0 0,-4 8 265 0 0,6 43 4217 0 0,5 19-4637 0 0,3 78 4289 0 0,-7 65-4289 0 0,-6-78 1720 0 0,3-120-1499 0 0,0 4-6001 0 0,0-19-500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09T08:55:13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31 270 7600 0 0,'0'0'166'0'0,"-3"-12"422"0"0,-3 3-642 0 0,-9-16 1819 0 0,14 23-1123 0 0,-1-1 0 0 0,2 1 0 0 0,-1 0 0 0 0,0-1 0 0 0,0 1 0 0 0,1-1-1 0 0,0 1 1 0 0,-1-1 0 0 0,1-1-642 0 0,0 3 44 0 0,0 1 1 0 0,1-1-1 0 0,-1 0 0 0 0,0 1 0 0 0,0-1 0 0 0,1 0 1 0 0,-1 1-1 0 0,0-1 0 0 0,1 1 0 0 0,-1-1 0 0 0,1 0 1 0 0,-1 1-1 0 0,1-1 0 0 0,-1 1 0 0 0,1-1 0 0 0,-1 1 0 0 0,1-1 1 0 0,0 1-1 0 0,-1 0 0 0 0,1-1 0 0 0,-1 1 0 0 0,1 0 1 0 0,0-1-1 0 0,-1 1 0 0 0,1 0 0 0 0,0 0 0 0 0,0 0 1 0 0,-1 0-1 0 0,1 0 0 0 0,0 0 0 0 0,-1 0 0 0 0,1 0-44 0 0,29-1 51 0 0,-23 1 39 0 0,1 1-78 0 0,1 0 0 0 0,-1 0 0 0 0,0 1 1 0 0,1 0-1 0 0,-1 1 0 0 0,0 0 0 0 0,0 0 0 0 0,-1 1 1 0 0,1 0-1 0 0,-1 0 0 0 0,0 1 0 0 0,0 0 0 0 0,0 0 0 0 0,0 1-12 0 0,3 2 0 0 0,-2 1 0 0 0,1-1 0 0 0,-1 2 0 0 0,-1-1 0 0 0,0 1 0 0 0,0 0 0 0 0,3 8 0 0 0,-4-5 62 0 0,-1 1-1 0 0,0 0 0 0 0,-1 0 1 0 0,-1 0-1 0 0,-1 1 0 0 0,0-1 1 0 0,0 1-1 0 0,-1-1 0 0 0,-2 15-61 0 0,-2-10 139 0 0,3-18-86 0 0,0-1 15 0 0,0 0 16 0 0,0 0 4 0 0,0 0 0 0 0,0 0 32 0 0,0 0 135 0 0,0 0 58 0 0,2-1-242 0 0,-1 0 0 0 0,1 0 0 0 0,0 0 0 0 0,0 0 0 0 0,-1 0 0 0 0,1 0 1 0 0,-1-1-1 0 0,1 1 0 0 0,-1 0 0 0 0,1-1 0 0 0,-1 1 0 0 0,0-1 0 0 0,0 0 0 0 0,0 1 0 0 0,1-3-71 0 0,2-2 190 0 0,15-18 124 0 0,-2-1-1 0 0,-1-1 0 0 0,11-24-313 0 0,-7 10 115 0 0,-11 24-67 0 0,-1-1 0 0 0,0 0 1 0 0,-1 0-1 0 0,-1-1 0 0 0,-1 0 0 0 0,1-4-48 0 0,3-19 170 0 0,-5 26-146 0 0,-1 0 1 0 0,1-11-25 0 0,-4 21-5 0 0,1 0 0 0 0,-1 0 0 0 0,-1 0 0 0 0,1 0 0 0 0,-1 0 0 0 0,1 0 0 0 0,-2 0-1 0 0,1 0 1 0 0,0 0 0 0 0,-2-1 5 0 0,2 3-629 0 0,-3-8 1585 0 0,1 6-9076 0 0,9 12 1954 0 0</inkml:trace>
  <inkml:trace contextRef="#ctx0" brushRef="#br0" timeOffset="594.89">520 421 7880 0 0,'0'0'232'0'0,"0"0"60"0"0,0 0 125 0 0,0 0 51 0 0,0 0 11 0 0,0 0-5 0 0,0 0-20 0 0,0 0-6 0 0,10 9 982 0 0,-9-7-1333 0 0,0 0-1 0 0,0 0 1 0 0,0 0-1 0 0,0 1 0 0 0,-1-1 1 0 0,1 0-1 0 0,-1 0 1 0 0,1 0-1 0 0,-1 1 0 0 0,0-1 1 0 0,0 0-1 0 0,0 0 1 0 0,0 2-97 0 0,-4 33 772 0 0,-6-5-148 0 0,1 1-88 0 0,-13 33 18 0 0,20-62-503 0 0,0 0-1 0 0,0 0 1 0 0,1-1-1 0 0,0 1 1 0 0,-1 1 0 0 0,1-1-1 0 0,1 0 1 0 0,-1 0-1 0 0,1 0 1 0 0,0 0-1 0 0,0 0 1 0 0,0 1 0 0 0,0-1-1 0 0,1 4-50 0 0,0-7 89 0 0,3 6 291 0 0,-3-6-318 0 0,0 0-1 0 0,0 0 1 0 0,0 0-1 0 0,0 0 0 0 0,0 0 1 0 0,0-1-1 0 0,0 1 0 0 0,0 0 1 0 0,0-1-1 0 0,0 1 0 0 0,1 0 1 0 0,-1-1-1 0 0,0 1 0 0 0,1-1 1 0 0,-1 0-1 0 0,0 1 0 0 0,0-1 1 0 0,1 0-1 0 0,-1 0 0 0 0,1 0 1 0 0,-1 0-1 0 0,0 0 0 0 0,1 0 1 0 0,-1 0-62 0 0,6-1 331 0 0,0-1 1 0 0,0 1-1 0 0,0-1 0 0 0,3-2-331 0 0,13-3 334 0 0,13-2 42 0 0,-2 1 62 0 0,12 0-438 0 0,-42 7 5 0 0,-2 0-8 0 0,-1 1 0 0 0,1 0-1 0 0,-1 0 1 0 0,1-1 0 0 0,0 1 0 0 0,-1 0 0 0 0,1 0 0 0 0,-1 0 0 0 0,1 1 0 0 0,-1-1-1 0 0,1 0 1 0 0,-1 1 0 0 0,1-1 0 0 0,0 1 3 0 0,12 2-568 0 0,-13-3-623 0 0,1 0-3630 0 0,7 2-1557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customXml" Target="../ink/ink28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1.xml"/><Relationship Id="rId117" Type="http://schemas.openxmlformats.org/officeDocument/2006/relationships/image" Target="../media/image85.png"/><Relationship Id="rId21" Type="http://schemas.openxmlformats.org/officeDocument/2006/relationships/image" Target="../media/image37.png"/><Relationship Id="rId42" Type="http://schemas.openxmlformats.org/officeDocument/2006/relationships/customXml" Target="../ink/ink49.xml"/><Relationship Id="rId47" Type="http://schemas.openxmlformats.org/officeDocument/2006/relationships/image" Target="../media/image50.png"/><Relationship Id="rId63" Type="http://schemas.openxmlformats.org/officeDocument/2006/relationships/image" Target="../media/image58.png"/><Relationship Id="rId68" Type="http://schemas.openxmlformats.org/officeDocument/2006/relationships/customXml" Target="../ink/ink62.xml"/><Relationship Id="rId84" Type="http://schemas.openxmlformats.org/officeDocument/2006/relationships/customXml" Target="../ink/ink70.xml"/><Relationship Id="rId89" Type="http://schemas.openxmlformats.org/officeDocument/2006/relationships/image" Target="../media/image71.png"/><Relationship Id="rId112" Type="http://schemas.openxmlformats.org/officeDocument/2006/relationships/customXml" Target="../ink/ink84.xml"/><Relationship Id="rId16" Type="http://schemas.openxmlformats.org/officeDocument/2006/relationships/customXml" Target="../ink/ink36.xml"/><Relationship Id="rId107" Type="http://schemas.openxmlformats.org/officeDocument/2006/relationships/image" Target="../media/image80.png"/><Relationship Id="rId11" Type="http://schemas.openxmlformats.org/officeDocument/2006/relationships/image" Target="../media/image32.png"/><Relationship Id="rId32" Type="http://schemas.openxmlformats.org/officeDocument/2006/relationships/customXml" Target="../ink/ink44.xml"/><Relationship Id="rId37" Type="http://schemas.openxmlformats.org/officeDocument/2006/relationships/image" Target="../media/image45.png"/><Relationship Id="rId53" Type="http://schemas.openxmlformats.org/officeDocument/2006/relationships/image" Target="../media/image53.png"/><Relationship Id="rId58" Type="http://schemas.openxmlformats.org/officeDocument/2006/relationships/customXml" Target="../ink/ink57.xml"/><Relationship Id="rId74" Type="http://schemas.openxmlformats.org/officeDocument/2006/relationships/customXml" Target="../ink/ink65.xml"/><Relationship Id="rId79" Type="http://schemas.openxmlformats.org/officeDocument/2006/relationships/image" Target="../media/image66.png"/><Relationship Id="rId102" Type="http://schemas.openxmlformats.org/officeDocument/2006/relationships/customXml" Target="../ink/ink79.xml"/><Relationship Id="rId123" Type="http://schemas.openxmlformats.org/officeDocument/2006/relationships/image" Target="../media/image88.png"/><Relationship Id="rId5" Type="http://schemas.openxmlformats.org/officeDocument/2006/relationships/image" Target="../media/image29.png"/><Relationship Id="rId61" Type="http://schemas.openxmlformats.org/officeDocument/2006/relationships/image" Target="../media/image57.png"/><Relationship Id="rId82" Type="http://schemas.openxmlformats.org/officeDocument/2006/relationships/customXml" Target="../ink/ink69.xml"/><Relationship Id="rId90" Type="http://schemas.openxmlformats.org/officeDocument/2006/relationships/customXml" Target="../ink/ink73.xml"/><Relationship Id="rId95" Type="http://schemas.openxmlformats.org/officeDocument/2006/relationships/image" Target="../media/image74.png"/><Relationship Id="rId19" Type="http://schemas.openxmlformats.org/officeDocument/2006/relationships/image" Target="../media/image36.png"/><Relationship Id="rId14" Type="http://schemas.openxmlformats.org/officeDocument/2006/relationships/customXml" Target="../ink/ink35.xml"/><Relationship Id="rId22" Type="http://schemas.openxmlformats.org/officeDocument/2006/relationships/customXml" Target="../ink/ink39.xml"/><Relationship Id="rId27" Type="http://schemas.openxmlformats.org/officeDocument/2006/relationships/image" Target="../media/image40.png"/><Relationship Id="rId30" Type="http://schemas.openxmlformats.org/officeDocument/2006/relationships/customXml" Target="../ink/ink43.xml"/><Relationship Id="rId35" Type="http://schemas.openxmlformats.org/officeDocument/2006/relationships/image" Target="../media/image44.png"/><Relationship Id="rId43" Type="http://schemas.openxmlformats.org/officeDocument/2006/relationships/image" Target="../media/image48.png"/><Relationship Id="rId48" Type="http://schemas.openxmlformats.org/officeDocument/2006/relationships/customXml" Target="../ink/ink52.xml"/><Relationship Id="rId56" Type="http://schemas.openxmlformats.org/officeDocument/2006/relationships/customXml" Target="../ink/ink56.xml"/><Relationship Id="rId64" Type="http://schemas.openxmlformats.org/officeDocument/2006/relationships/customXml" Target="../ink/ink60.xml"/><Relationship Id="rId69" Type="http://schemas.openxmlformats.org/officeDocument/2006/relationships/image" Target="../media/image61.png"/><Relationship Id="rId77" Type="http://schemas.openxmlformats.org/officeDocument/2006/relationships/image" Target="../media/image65.png"/><Relationship Id="rId100" Type="http://schemas.openxmlformats.org/officeDocument/2006/relationships/customXml" Target="../ink/ink78.xml"/><Relationship Id="rId105" Type="http://schemas.openxmlformats.org/officeDocument/2006/relationships/image" Target="../media/image79.png"/><Relationship Id="rId113" Type="http://schemas.openxmlformats.org/officeDocument/2006/relationships/image" Target="../media/image83.png"/><Relationship Id="rId118" Type="http://schemas.openxmlformats.org/officeDocument/2006/relationships/customXml" Target="../ink/ink87.xml"/><Relationship Id="rId8" Type="http://schemas.openxmlformats.org/officeDocument/2006/relationships/customXml" Target="../ink/ink32.xml"/><Relationship Id="rId51" Type="http://schemas.openxmlformats.org/officeDocument/2006/relationships/image" Target="../media/image52.png"/><Relationship Id="rId72" Type="http://schemas.openxmlformats.org/officeDocument/2006/relationships/customXml" Target="../ink/ink64.xml"/><Relationship Id="rId80" Type="http://schemas.openxmlformats.org/officeDocument/2006/relationships/customXml" Target="../ink/ink68.xml"/><Relationship Id="rId85" Type="http://schemas.openxmlformats.org/officeDocument/2006/relationships/image" Target="../media/image69.png"/><Relationship Id="rId93" Type="http://schemas.openxmlformats.org/officeDocument/2006/relationships/image" Target="../media/image73.png"/><Relationship Id="rId98" Type="http://schemas.openxmlformats.org/officeDocument/2006/relationships/customXml" Target="../ink/ink77.xml"/><Relationship Id="rId121" Type="http://schemas.openxmlformats.org/officeDocument/2006/relationships/image" Target="../media/image87.png"/><Relationship Id="rId3" Type="http://schemas.openxmlformats.org/officeDocument/2006/relationships/image" Target="../media/image280.png"/><Relationship Id="rId12" Type="http://schemas.openxmlformats.org/officeDocument/2006/relationships/customXml" Target="../ink/ink34.xml"/><Relationship Id="rId17" Type="http://schemas.openxmlformats.org/officeDocument/2006/relationships/image" Target="../media/image35.png"/><Relationship Id="rId25" Type="http://schemas.openxmlformats.org/officeDocument/2006/relationships/image" Target="../media/image39.png"/><Relationship Id="rId33" Type="http://schemas.openxmlformats.org/officeDocument/2006/relationships/image" Target="../media/image43.png"/><Relationship Id="rId38" Type="http://schemas.openxmlformats.org/officeDocument/2006/relationships/customXml" Target="../ink/ink47.xml"/><Relationship Id="rId46" Type="http://schemas.openxmlformats.org/officeDocument/2006/relationships/customXml" Target="../ink/ink51.xml"/><Relationship Id="rId59" Type="http://schemas.openxmlformats.org/officeDocument/2006/relationships/image" Target="../media/image56.png"/><Relationship Id="rId67" Type="http://schemas.openxmlformats.org/officeDocument/2006/relationships/image" Target="../media/image60.png"/><Relationship Id="rId103" Type="http://schemas.openxmlformats.org/officeDocument/2006/relationships/image" Target="../media/image78.png"/><Relationship Id="rId108" Type="http://schemas.openxmlformats.org/officeDocument/2006/relationships/customXml" Target="../ink/ink82.xml"/><Relationship Id="rId116" Type="http://schemas.openxmlformats.org/officeDocument/2006/relationships/customXml" Target="../ink/ink86.xml"/><Relationship Id="rId20" Type="http://schemas.openxmlformats.org/officeDocument/2006/relationships/customXml" Target="../ink/ink38.xml"/><Relationship Id="rId41" Type="http://schemas.openxmlformats.org/officeDocument/2006/relationships/image" Target="../media/image47.png"/><Relationship Id="rId54" Type="http://schemas.openxmlformats.org/officeDocument/2006/relationships/customXml" Target="../ink/ink55.xml"/><Relationship Id="rId62" Type="http://schemas.openxmlformats.org/officeDocument/2006/relationships/customXml" Target="../ink/ink59.xml"/><Relationship Id="rId70" Type="http://schemas.openxmlformats.org/officeDocument/2006/relationships/customXml" Target="../ink/ink63.xml"/><Relationship Id="rId75" Type="http://schemas.openxmlformats.org/officeDocument/2006/relationships/image" Target="../media/image64.png"/><Relationship Id="rId83" Type="http://schemas.openxmlformats.org/officeDocument/2006/relationships/image" Target="../media/image68.png"/><Relationship Id="rId88" Type="http://schemas.openxmlformats.org/officeDocument/2006/relationships/customXml" Target="../ink/ink72.xml"/><Relationship Id="rId91" Type="http://schemas.openxmlformats.org/officeDocument/2006/relationships/image" Target="../media/image72.png"/><Relationship Id="rId96" Type="http://schemas.openxmlformats.org/officeDocument/2006/relationships/customXml" Target="../ink/ink76.xml"/><Relationship Id="rId111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1.xml"/><Relationship Id="rId15" Type="http://schemas.openxmlformats.org/officeDocument/2006/relationships/image" Target="../media/image34.png"/><Relationship Id="rId23" Type="http://schemas.openxmlformats.org/officeDocument/2006/relationships/image" Target="../media/image38.png"/><Relationship Id="rId28" Type="http://schemas.openxmlformats.org/officeDocument/2006/relationships/customXml" Target="../ink/ink42.xml"/><Relationship Id="rId36" Type="http://schemas.openxmlformats.org/officeDocument/2006/relationships/customXml" Target="../ink/ink46.xml"/><Relationship Id="rId49" Type="http://schemas.openxmlformats.org/officeDocument/2006/relationships/image" Target="../media/image51.png"/><Relationship Id="rId57" Type="http://schemas.openxmlformats.org/officeDocument/2006/relationships/image" Target="../media/image55.png"/><Relationship Id="rId106" Type="http://schemas.openxmlformats.org/officeDocument/2006/relationships/customXml" Target="../ink/ink81.xml"/><Relationship Id="rId114" Type="http://schemas.openxmlformats.org/officeDocument/2006/relationships/customXml" Target="../ink/ink85.xml"/><Relationship Id="rId119" Type="http://schemas.openxmlformats.org/officeDocument/2006/relationships/image" Target="../media/image86.png"/><Relationship Id="rId10" Type="http://schemas.openxmlformats.org/officeDocument/2006/relationships/customXml" Target="../ink/ink33.xml"/><Relationship Id="rId31" Type="http://schemas.openxmlformats.org/officeDocument/2006/relationships/image" Target="../media/image42.png"/><Relationship Id="rId44" Type="http://schemas.openxmlformats.org/officeDocument/2006/relationships/customXml" Target="../ink/ink50.xml"/><Relationship Id="rId52" Type="http://schemas.openxmlformats.org/officeDocument/2006/relationships/customXml" Target="../ink/ink54.xml"/><Relationship Id="rId60" Type="http://schemas.openxmlformats.org/officeDocument/2006/relationships/customXml" Target="../ink/ink58.xml"/><Relationship Id="rId65" Type="http://schemas.openxmlformats.org/officeDocument/2006/relationships/image" Target="../media/image59.png"/><Relationship Id="rId73" Type="http://schemas.openxmlformats.org/officeDocument/2006/relationships/image" Target="../media/image63.png"/><Relationship Id="rId78" Type="http://schemas.openxmlformats.org/officeDocument/2006/relationships/customXml" Target="../ink/ink67.xml"/><Relationship Id="rId81" Type="http://schemas.openxmlformats.org/officeDocument/2006/relationships/image" Target="../media/image67.png"/><Relationship Id="rId86" Type="http://schemas.openxmlformats.org/officeDocument/2006/relationships/customXml" Target="../ink/ink71.xml"/><Relationship Id="rId94" Type="http://schemas.openxmlformats.org/officeDocument/2006/relationships/customXml" Target="../ink/ink75.xml"/><Relationship Id="rId99" Type="http://schemas.openxmlformats.org/officeDocument/2006/relationships/image" Target="../media/image76.png"/><Relationship Id="rId101" Type="http://schemas.openxmlformats.org/officeDocument/2006/relationships/image" Target="../media/image77.png"/><Relationship Id="rId122" Type="http://schemas.openxmlformats.org/officeDocument/2006/relationships/customXml" Target="../ink/ink89.xml"/><Relationship Id="rId4" Type="http://schemas.openxmlformats.org/officeDocument/2006/relationships/customXml" Target="../ink/ink30.xml"/><Relationship Id="rId9" Type="http://schemas.openxmlformats.org/officeDocument/2006/relationships/image" Target="../media/image31.png"/><Relationship Id="rId13" Type="http://schemas.openxmlformats.org/officeDocument/2006/relationships/image" Target="../media/image33.png"/><Relationship Id="rId18" Type="http://schemas.openxmlformats.org/officeDocument/2006/relationships/customXml" Target="../ink/ink37.xml"/><Relationship Id="rId39" Type="http://schemas.openxmlformats.org/officeDocument/2006/relationships/image" Target="../media/image46.png"/><Relationship Id="rId109" Type="http://schemas.openxmlformats.org/officeDocument/2006/relationships/image" Target="../media/image81.png"/><Relationship Id="rId34" Type="http://schemas.openxmlformats.org/officeDocument/2006/relationships/customXml" Target="../ink/ink45.xml"/><Relationship Id="rId50" Type="http://schemas.openxmlformats.org/officeDocument/2006/relationships/customXml" Target="../ink/ink53.xml"/><Relationship Id="rId55" Type="http://schemas.openxmlformats.org/officeDocument/2006/relationships/image" Target="../media/image54.png"/><Relationship Id="rId76" Type="http://schemas.openxmlformats.org/officeDocument/2006/relationships/customXml" Target="../ink/ink66.xml"/><Relationship Id="rId97" Type="http://schemas.openxmlformats.org/officeDocument/2006/relationships/image" Target="../media/image75.png"/><Relationship Id="rId104" Type="http://schemas.openxmlformats.org/officeDocument/2006/relationships/customXml" Target="../ink/ink80.xml"/><Relationship Id="rId120" Type="http://schemas.openxmlformats.org/officeDocument/2006/relationships/customXml" Target="../ink/ink88.xml"/><Relationship Id="rId7" Type="http://schemas.openxmlformats.org/officeDocument/2006/relationships/image" Target="../media/image30.png"/><Relationship Id="rId71" Type="http://schemas.openxmlformats.org/officeDocument/2006/relationships/image" Target="../media/image62.png"/><Relationship Id="rId92" Type="http://schemas.openxmlformats.org/officeDocument/2006/relationships/customXml" Target="../ink/ink74.xml"/><Relationship Id="rId2" Type="http://schemas.openxmlformats.org/officeDocument/2006/relationships/customXml" Target="../ink/ink29.xml"/><Relationship Id="rId29" Type="http://schemas.openxmlformats.org/officeDocument/2006/relationships/image" Target="../media/image41.png"/><Relationship Id="rId24" Type="http://schemas.openxmlformats.org/officeDocument/2006/relationships/customXml" Target="../ink/ink40.xml"/><Relationship Id="rId40" Type="http://schemas.openxmlformats.org/officeDocument/2006/relationships/customXml" Target="../ink/ink48.xml"/><Relationship Id="rId45" Type="http://schemas.openxmlformats.org/officeDocument/2006/relationships/image" Target="../media/image49.png"/><Relationship Id="rId66" Type="http://schemas.openxmlformats.org/officeDocument/2006/relationships/customXml" Target="../ink/ink61.xml"/><Relationship Id="rId87" Type="http://schemas.openxmlformats.org/officeDocument/2006/relationships/image" Target="../media/image70.png"/><Relationship Id="rId110" Type="http://schemas.openxmlformats.org/officeDocument/2006/relationships/customXml" Target="../ink/ink83.xml"/><Relationship Id="rId115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80.png"/><Relationship Id="rId18" Type="http://schemas.openxmlformats.org/officeDocument/2006/relationships/customXml" Target="../ink/ink98.xml"/><Relationship Id="rId26" Type="http://schemas.openxmlformats.org/officeDocument/2006/relationships/customXml" Target="../ink/ink102.xml"/><Relationship Id="rId39" Type="http://schemas.openxmlformats.org/officeDocument/2006/relationships/image" Target="../media/image101.png"/><Relationship Id="rId21" Type="http://schemas.openxmlformats.org/officeDocument/2006/relationships/image" Target="../media/image92.png"/><Relationship Id="rId34" Type="http://schemas.openxmlformats.org/officeDocument/2006/relationships/customXml" Target="../ink/ink106.xml"/><Relationship Id="rId42" Type="http://schemas.openxmlformats.org/officeDocument/2006/relationships/customXml" Target="../ink/ink110.xml"/><Relationship Id="rId47" Type="http://schemas.openxmlformats.org/officeDocument/2006/relationships/image" Target="../media/image105.png"/><Relationship Id="rId50" Type="http://schemas.openxmlformats.org/officeDocument/2006/relationships/customXml" Target="../ink/ink114.xml"/><Relationship Id="rId55" Type="http://schemas.openxmlformats.org/officeDocument/2006/relationships/image" Target="../media/image109.png"/><Relationship Id="rId63" Type="http://schemas.openxmlformats.org/officeDocument/2006/relationships/image" Target="../media/image113.png"/><Relationship Id="rId7" Type="http://schemas.openxmlformats.org/officeDocument/2006/relationships/image" Target="../media/image850.png"/><Relationship Id="rId2" Type="http://schemas.openxmlformats.org/officeDocument/2006/relationships/customXml" Target="../ink/ink90.xml"/><Relationship Id="rId16" Type="http://schemas.openxmlformats.org/officeDocument/2006/relationships/customXml" Target="../ink/ink97.xml"/><Relationship Id="rId20" Type="http://schemas.openxmlformats.org/officeDocument/2006/relationships/customXml" Target="../ink/ink99.xml"/><Relationship Id="rId29" Type="http://schemas.openxmlformats.org/officeDocument/2006/relationships/image" Target="../media/image96.png"/><Relationship Id="rId41" Type="http://schemas.openxmlformats.org/officeDocument/2006/relationships/image" Target="../media/image102.png"/><Relationship Id="rId54" Type="http://schemas.openxmlformats.org/officeDocument/2006/relationships/customXml" Target="../ink/ink116.xml"/><Relationship Id="rId62" Type="http://schemas.openxmlformats.org/officeDocument/2006/relationships/customXml" Target="../ink/ink12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2.xml"/><Relationship Id="rId11" Type="http://schemas.openxmlformats.org/officeDocument/2006/relationships/image" Target="../media/image870.png"/><Relationship Id="rId24" Type="http://schemas.openxmlformats.org/officeDocument/2006/relationships/customXml" Target="../ink/ink101.xml"/><Relationship Id="rId32" Type="http://schemas.openxmlformats.org/officeDocument/2006/relationships/customXml" Target="../ink/ink105.xml"/><Relationship Id="rId37" Type="http://schemas.openxmlformats.org/officeDocument/2006/relationships/image" Target="../media/image100.png"/><Relationship Id="rId40" Type="http://schemas.openxmlformats.org/officeDocument/2006/relationships/customXml" Target="../ink/ink109.xml"/><Relationship Id="rId45" Type="http://schemas.openxmlformats.org/officeDocument/2006/relationships/image" Target="../media/image104.png"/><Relationship Id="rId53" Type="http://schemas.openxmlformats.org/officeDocument/2006/relationships/image" Target="../media/image108.png"/><Relationship Id="rId58" Type="http://schemas.openxmlformats.org/officeDocument/2006/relationships/customXml" Target="../ink/ink118.xml"/><Relationship Id="rId5" Type="http://schemas.openxmlformats.org/officeDocument/2006/relationships/image" Target="../media/image840.png"/><Relationship Id="rId15" Type="http://schemas.openxmlformats.org/officeDocument/2006/relationships/image" Target="../media/image89.png"/><Relationship Id="rId23" Type="http://schemas.openxmlformats.org/officeDocument/2006/relationships/image" Target="../media/image93.png"/><Relationship Id="rId28" Type="http://schemas.openxmlformats.org/officeDocument/2006/relationships/customXml" Target="../ink/ink103.xml"/><Relationship Id="rId36" Type="http://schemas.openxmlformats.org/officeDocument/2006/relationships/customXml" Target="../ink/ink107.xml"/><Relationship Id="rId49" Type="http://schemas.openxmlformats.org/officeDocument/2006/relationships/image" Target="../media/image106.png"/><Relationship Id="rId57" Type="http://schemas.openxmlformats.org/officeDocument/2006/relationships/image" Target="../media/image110.png"/><Relationship Id="rId61" Type="http://schemas.openxmlformats.org/officeDocument/2006/relationships/image" Target="../media/image112.png"/><Relationship Id="rId10" Type="http://schemas.openxmlformats.org/officeDocument/2006/relationships/customXml" Target="../ink/ink94.xml"/><Relationship Id="rId19" Type="http://schemas.openxmlformats.org/officeDocument/2006/relationships/image" Target="../media/image91.png"/><Relationship Id="rId31" Type="http://schemas.openxmlformats.org/officeDocument/2006/relationships/image" Target="../media/image97.png"/><Relationship Id="rId44" Type="http://schemas.openxmlformats.org/officeDocument/2006/relationships/customXml" Target="../ink/ink111.xml"/><Relationship Id="rId52" Type="http://schemas.openxmlformats.org/officeDocument/2006/relationships/customXml" Target="../ink/ink115.xml"/><Relationship Id="rId60" Type="http://schemas.openxmlformats.org/officeDocument/2006/relationships/customXml" Target="../ink/ink119.xml"/><Relationship Id="rId65" Type="http://schemas.openxmlformats.org/officeDocument/2006/relationships/image" Target="../media/image114.png"/><Relationship Id="rId4" Type="http://schemas.openxmlformats.org/officeDocument/2006/relationships/customXml" Target="../ink/ink91.xml"/><Relationship Id="rId9" Type="http://schemas.openxmlformats.org/officeDocument/2006/relationships/image" Target="../media/image860.png"/><Relationship Id="rId14" Type="http://schemas.openxmlformats.org/officeDocument/2006/relationships/customXml" Target="../ink/ink96.xml"/><Relationship Id="rId22" Type="http://schemas.openxmlformats.org/officeDocument/2006/relationships/customXml" Target="../ink/ink100.xml"/><Relationship Id="rId27" Type="http://schemas.openxmlformats.org/officeDocument/2006/relationships/image" Target="../media/image95.png"/><Relationship Id="rId30" Type="http://schemas.openxmlformats.org/officeDocument/2006/relationships/customXml" Target="../ink/ink104.xml"/><Relationship Id="rId35" Type="http://schemas.openxmlformats.org/officeDocument/2006/relationships/image" Target="../media/image99.png"/><Relationship Id="rId43" Type="http://schemas.openxmlformats.org/officeDocument/2006/relationships/image" Target="../media/image103.png"/><Relationship Id="rId48" Type="http://schemas.openxmlformats.org/officeDocument/2006/relationships/customXml" Target="../ink/ink113.xml"/><Relationship Id="rId56" Type="http://schemas.openxmlformats.org/officeDocument/2006/relationships/customXml" Target="../ink/ink117.xml"/><Relationship Id="rId64" Type="http://schemas.openxmlformats.org/officeDocument/2006/relationships/customXml" Target="../ink/ink121.xml"/><Relationship Id="rId8" Type="http://schemas.openxmlformats.org/officeDocument/2006/relationships/customXml" Target="../ink/ink93.xml"/><Relationship Id="rId51" Type="http://schemas.openxmlformats.org/officeDocument/2006/relationships/image" Target="../media/image107.png"/><Relationship Id="rId3" Type="http://schemas.openxmlformats.org/officeDocument/2006/relationships/image" Target="../media/image830.png"/><Relationship Id="rId12" Type="http://schemas.openxmlformats.org/officeDocument/2006/relationships/customXml" Target="../ink/ink95.xml"/><Relationship Id="rId17" Type="http://schemas.openxmlformats.org/officeDocument/2006/relationships/image" Target="../media/image90.png"/><Relationship Id="rId25" Type="http://schemas.openxmlformats.org/officeDocument/2006/relationships/image" Target="../media/image94.png"/><Relationship Id="rId33" Type="http://schemas.openxmlformats.org/officeDocument/2006/relationships/image" Target="../media/image98.png"/><Relationship Id="rId38" Type="http://schemas.openxmlformats.org/officeDocument/2006/relationships/customXml" Target="../ink/ink108.xml"/><Relationship Id="rId46" Type="http://schemas.openxmlformats.org/officeDocument/2006/relationships/customXml" Target="../ink/ink112.xml"/><Relationship Id="rId59" Type="http://schemas.openxmlformats.org/officeDocument/2006/relationships/image" Target="../media/image1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5.xml"/><Relationship Id="rId13" Type="http://schemas.openxmlformats.org/officeDocument/2006/relationships/image" Target="../media/image940.png"/><Relationship Id="rId18" Type="http://schemas.openxmlformats.org/officeDocument/2006/relationships/customXml" Target="../ink/ink130.xml"/><Relationship Id="rId3" Type="http://schemas.openxmlformats.org/officeDocument/2006/relationships/image" Target="../media/image890.png"/><Relationship Id="rId21" Type="http://schemas.openxmlformats.org/officeDocument/2006/relationships/image" Target="../media/image980.png"/><Relationship Id="rId7" Type="http://schemas.openxmlformats.org/officeDocument/2006/relationships/image" Target="../media/image910.png"/><Relationship Id="rId12" Type="http://schemas.openxmlformats.org/officeDocument/2006/relationships/customXml" Target="../ink/ink127.xml"/><Relationship Id="rId17" Type="http://schemas.openxmlformats.org/officeDocument/2006/relationships/image" Target="../media/image960.png"/><Relationship Id="rId25" Type="http://schemas.openxmlformats.org/officeDocument/2006/relationships/image" Target="../media/image1000.png"/><Relationship Id="rId2" Type="http://schemas.openxmlformats.org/officeDocument/2006/relationships/customXml" Target="../ink/ink122.xml"/><Relationship Id="rId16" Type="http://schemas.openxmlformats.org/officeDocument/2006/relationships/customXml" Target="../ink/ink129.xml"/><Relationship Id="rId20" Type="http://schemas.openxmlformats.org/officeDocument/2006/relationships/customXml" Target="../ink/ink1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4.xml"/><Relationship Id="rId11" Type="http://schemas.openxmlformats.org/officeDocument/2006/relationships/image" Target="../media/image930.png"/><Relationship Id="rId24" Type="http://schemas.openxmlformats.org/officeDocument/2006/relationships/customXml" Target="../ink/ink133.xml"/><Relationship Id="rId5" Type="http://schemas.openxmlformats.org/officeDocument/2006/relationships/image" Target="../media/image900.png"/><Relationship Id="rId15" Type="http://schemas.openxmlformats.org/officeDocument/2006/relationships/image" Target="../media/image950.png"/><Relationship Id="rId23" Type="http://schemas.openxmlformats.org/officeDocument/2006/relationships/image" Target="../media/image990.png"/><Relationship Id="rId10" Type="http://schemas.openxmlformats.org/officeDocument/2006/relationships/customXml" Target="../ink/ink126.xml"/><Relationship Id="rId19" Type="http://schemas.openxmlformats.org/officeDocument/2006/relationships/image" Target="../media/image970.png"/><Relationship Id="rId4" Type="http://schemas.openxmlformats.org/officeDocument/2006/relationships/customXml" Target="../ink/ink123.xml"/><Relationship Id="rId9" Type="http://schemas.openxmlformats.org/officeDocument/2006/relationships/image" Target="../media/image920.png"/><Relationship Id="rId14" Type="http://schemas.openxmlformats.org/officeDocument/2006/relationships/customXml" Target="../ink/ink128.xml"/><Relationship Id="rId22" Type="http://schemas.openxmlformats.org/officeDocument/2006/relationships/customXml" Target="../ink/ink1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604EE14-23B5-4CB2-B7A0-8C6107F4B7D4}"/>
                  </a:ext>
                </a:extLst>
              </p14:cNvPr>
              <p14:cNvContentPartPr/>
              <p14:nvPr/>
            </p14:nvContentPartPr>
            <p14:xfrm>
              <a:off x="6955914" y="152857"/>
              <a:ext cx="168840" cy="223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604EE14-23B5-4CB2-B7A0-8C6107F4B7D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46914" y="143857"/>
                <a:ext cx="186480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9B38E07-4A26-40F4-B895-DC2A7EF0E478}"/>
                  </a:ext>
                </a:extLst>
              </p14:cNvPr>
              <p14:cNvContentPartPr/>
              <p14:nvPr/>
            </p14:nvContentPartPr>
            <p14:xfrm>
              <a:off x="7342554" y="160417"/>
              <a:ext cx="461520" cy="1929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9B38E07-4A26-40F4-B895-DC2A7EF0E47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33554" y="151417"/>
                <a:ext cx="47916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23E81E7-114D-4872-993F-618E8A6F95CA}"/>
                  </a:ext>
                </a:extLst>
              </p14:cNvPr>
              <p14:cNvContentPartPr/>
              <p14:nvPr/>
            </p14:nvContentPartPr>
            <p14:xfrm>
              <a:off x="8111874" y="147097"/>
              <a:ext cx="10800" cy="16884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23E81E7-114D-4872-993F-618E8A6F95C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102874" y="138457"/>
                <a:ext cx="284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44DFDE45-CC4C-4D72-8BD5-5552FB248101}"/>
                  </a:ext>
                </a:extLst>
              </p14:cNvPr>
              <p14:cNvContentPartPr/>
              <p14:nvPr/>
            </p14:nvContentPartPr>
            <p14:xfrm>
              <a:off x="8215194" y="103897"/>
              <a:ext cx="165240" cy="22104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44DFDE45-CC4C-4D72-8BD5-5552FB248101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06194" y="94897"/>
                <a:ext cx="182880" cy="23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60310C47-62EE-43D4-8D97-5FFAC5F27824}"/>
                  </a:ext>
                </a:extLst>
              </p14:cNvPr>
              <p14:cNvContentPartPr/>
              <p14:nvPr/>
            </p14:nvContentPartPr>
            <p14:xfrm>
              <a:off x="6748194" y="474697"/>
              <a:ext cx="1845720" cy="558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60310C47-62EE-43D4-8D97-5FFAC5F2782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739194" y="465697"/>
                <a:ext cx="186336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6EA2F820-9CF4-4B76-8AB1-D98CDC41EFAC}"/>
                  </a:ext>
                </a:extLst>
              </p14:cNvPr>
              <p14:cNvContentPartPr/>
              <p14:nvPr/>
            </p14:nvContentPartPr>
            <p14:xfrm>
              <a:off x="1314714" y="1425097"/>
              <a:ext cx="1239840" cy="4071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6EA2F820-9CF4-4B76-8AB1-D98CDC41EFA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05717" y="1416097"/>
                <a:ext cx="1257475" cy="42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5224FE47-FEEC-4A59-913B-AA8BA879165C}"/>
                  </a:ext>
                </a:extLst>
              </p14:cNvPr>
              <p14:cNvContentPartPr/>
              <p14:nvPr/>
            </p14:nvContentPartPr>
            <p14:xfrm>
              <a:off x="2074674" y="2063017"/>
              <a:ext cx="149040" cy="1933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5224FE47-FEEC-4A59-913B-AA8BA879165C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065674" y="2054017"/>
                <a:ext cx="166680" cy="21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9BA1787-8C61-431C-92B8-9CAC9BA7C566}"/>
                  </a:ext>
                </a:extLst>
              </p14:cNvPr>
              <p14:cNvContentPartPr/>
              <p14:nvPr/>
            </p14:nvContentPartPr>
            <p14:xfrm>
              <a:off x="2613234" y="2057617"/>
              <a:ext cx="153720" cy="16992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9BA1787-8C61-431C-92B8-9CAC9BA7C56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604234" y="2048617"/>
                <a:ext cx="171360" cy="18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196502A5-D272-4E5A-975E-AE49157F2EBE}"/>
                  </a:ext>
                </a:extLst>
              </p14:cNvPr>
              <p14:cNvContentPartPr/>
              <p14:nvPr/>
            </p14:nvContentPartPr>
            <p14:xfrm>
              <a:off x="2862714" y="1889857"/>
              <a:ext cx="998280" cy="42192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196502A5-D272-4E5A-975E-AE49157F2EB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54071" y="1881217"/>
                <a:ext cx="1015926" cy="43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1A59FEF-921D-4C4B-A056-7EC62367CACD}"/>
                  </a:ext>
                </a:extLst>
              </p14:cNvPr>
              <p14:cNvContentPartPr/>
              <p14:nvPr/>
            </p14:nvContentPartPr>
            <p14:xfrm>
              <a:off x="1762914" y="2060857"/>
              <a:ext cx="222480" cy="219240"/>
            </p14:xfrm>
          </p:contentPart>
        </mc:Choice>
        <mc:Fallback xmlns=""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1A59FEF-921D-4C4B-A056-7EC62367CAC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753914" y="2052217"/>
                <a:ext cx="240120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35BD9167-9C30-45C6-850C-056D285D1412}"/>
                  </a:ext>
                </a:extLst>
              </p14:cNvPr>
              <p14:cNvContentPartPr/>
              <p14:nvPr/>
            </p14:nvContentPartPr>
            <p14:xfrm>
              <a:off x="6553434" y="1826137"/>
              <a:ext cx="261360" cy="4125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35BD9167-9C30-45C6-850C-056D285D141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544434" y="1817497"/>
                <a:ext cx="279000" cy="43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8BFFE069-BFE0-49C1-8124-2D6AB825F0AD}"/>
                  </a:ext>
                </a:extLst>
              </p14:cNvPr>
              <p14:cNvContentPartPr/>
              <p14:nvPr/>
            </p14:nvContentPartPr>
            <p14:xfrm>
              <a:off x="4166634" y="1917217"/>
              <a:ext cx="2133720" cy="23580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8BFFE069-BFE0-49C1-8124-2D6AB825F0A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157634" y="1908577"/>
                <a:ext cx="2151360" cy="25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70" name="Ink 69">
                <a:extLst>
                  <a:ext uri="{FF2B5EF4-FFF2-40B4-BE49-F238E27FC236}">
                    <a16:creationId xmlns:a16="http://schemas.microsoft.com/office/drawing/2014/main" id="{55656B1A-7BA3-4BB6-997F-4C8DAB212E3E}"/>
                  </a:ext>
                </a:extLst>
              </p14:cNvPr>
              <p14:cNvContentPartPr/>
              <p14:nvPr/>
            </p14:nvContentPartPr>
            <p14:xfrm>
              <a:off x="8543514" y="1976977"/>
              <a:ext cx="618480" cy="217800"/>
            </p14:xfrm>
          </p:contentPart>
        </mc:Choice>
        <mc:Fallback xmlns="">
          <p:pic>
            <p:nvPicPr>
              <p:cNvPr id="70" name="Ink 69">
                <a:extLst>
                  <a:ext uri="{FF2B5EF4-FFF2-40B4-BE49-F238E27FC236}">
                    <a16:creationId xmlns:a16="http://schemas.microsoft.com/office/drawing/2014/main" id="{55656B1A-7BA3-4BB6-997F-4C8DAB212E3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8534519" y="1968337"/>
                <a:ext cx="63611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BB6BE9E8-DA8D-4754-BF71-E8B66C0C3905}"/>
                  </a:ext>
                </a:extLst>
              </p14:cNvPr>
              <p14:cNvContentPartPr/>
              <p14:nvPr/>
            </p14:nvContentPartPr>
            <p14:xfrm>
              <a:off x="8100714" y="1926937"/>
              <a:ext cx="329040" cy="22068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BB6BE9E8-DA8D-4754-BF71-E8B66C0C390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8092065" y="1917937"/>
                <a:ext cx="346699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9470FCB0-9B21-433E-AA79-AB4CD9D35DB7}"/>
                  </a:ext>
                </a:extLst>
              </p14:cNvPr>
              <p14:cNvContentPartPr/>
              <p14:nvPr/>
            </p14:nvContentPartPr>
            <p14:xfrm>
              <a:off x="7132314" y="1861417"/>
              <a:ext cx="757080" cy="23472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9470FCB0-9B21-433E-AA79-AB4CD9D35DB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123318" y="1852764"/>
                <a:ext cx="774712" cy="2523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BC42508B-60D6-460B-8A4E-9C7D7C205FBB}"/>
                  </a:ext>
                </a:extLst>
              </p14:cNvPr>
              <p14:cNvContentPartPr/>
              <p14:nvPr/>
            </p14:nvContentPartPr>
            <p14:xfrm>
              <a:off x="2085474" y="2797417"/>
              <a:ext cx="131040" cy="23904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BC42508B-60D6-460B-8A4E-9C7D7C205FBB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076474" y="2788777"/>
                <a:ext cx="148680" cy="25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896EE92A-7C3E-4B4F-9A7A-67A0C3B971F6}"/>
                  </a:ext>
                </a:extLst>
              </p14:cNvPr>
              <p14:cNvContentPartPr/>
              <p14:nvPr/>
            </p14:nvContentPartPr>
            <p14:xfrm>
              <a:off x="1752114" y="2834497"/>
              <a:ext cx="223920" cy="20268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896EE92A-7C3E-4B4F-9A7A-67A0C3B971F6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743474" y="2825497"/>
                <a:ext cx="24156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87" name="Ink 86">
                <a:extLst>
                  <a:ext uri="{FF2B5EF4-FFF2-40B4-BE49-F238E27FC236}">
                    <a16:creationId xmlns:a16="http://schemas.microsoft.com/office/drawing/2014/main" id="{9C81AD11-3F0C-43A0-95A1-9A0B0746E338}"/>
                  </a:ext>
                </a:extLst>
              </p14:cNvPr>
              <p14:cNvContentPartPr/>
              <p14:nvPr/>
            </p14:nvContentPartPr>
            <p14:xfrm>
              <a:off x="2679474" y="2779777"/>
              <a:ext cx="1531800" cy="295920"/>
            </p14:xfrm>
          </p:contentPart>
        </mc:Choice>
        <mc:Fallback xmlns="">
          <p:pic>
            <p:nvPicPr>
              <p:cNvPr id="87" name="Ink 86">
                <a:extLst>
                  <a:ext uri="{FF2B5EF4-FFF2-40B4-BE49-F238E27FC236}">
                    <a16:creationId xmlns:a16="http://schemas.microsoft.com/office/drawing/2014/main" id="{9C81AD11-3F0C-43A0-95A1-9A0B0746E338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670474" y="2771137"/>
                <a:ext cx="154944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CDDAA071-7BDB-432C-ADF8-F04355F3682A}"/>
                  </a:ext>
                </a:extLst>
              </p14:cNvPr>
              <p14:cNvContentPartPr/>
              <p14:nvPr/>
            </p14:nvContentPartPr>
            <p14:xfrm>
              <a:off x="6283074" y="2909737"/>
              <a:ext cx="360" cy="36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CDDAA071-7BDB-432C-ADF8-F04355F3682A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274074" y="29007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DC318955-1801-4BFB-89FC-4FC9B51EDA24}"/>
                  </a:ext>
                </a:extLst>
              </p14:cNvPr>
              <p14:cNvContentPartPr/>
              <p14:nvPr/>
            </p14:nvContentPartPr>
            <p14:xfrm>
              <a:off x="6110274" y="2974537"/>
              <a:ext cx="128160" cy="172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DC318955-1801-4BFB-89FC-4FC9B51EDA24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101274" y="2965537"/>
                <a:ext cx="14580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3" name="Ink 102">
                <a:extLst>
                  <a:ext uri="{FF2B5EF4-FFF2-40B4-BE49-F238E27FC236}">
                    <a16:creationId xmlns:a16="http://schemas.microsoft.com/office/drawing/2014/main" id="{68A8A846-CB55-4C2D-B96C-41161ABBFC48}"/>
                  </a:ext>
                </a:extLst>
              </p14:cNvPr>
              <p14:cNvContentPartPr/>
              <p14:nvPr/>
            </p14:nvContentPartPr>
            <p14:xfrm>
              <a:off x="8349474" y="3040417"/>
              <a:ext cx="5040" cy="14040"/>
            </p14:xfrm>
          </p:contentPart>
        </mc:Choice>
        <mc:Fallback xmlns="">
          <p:pic>
            <p:nvPicPr>
              <p:cNvPr id="103" name="Ink 102">
                <a:extLst>
                  <a:ext uri="{FF2B5EF4-FFF2-40B4-BE49-F238E27FC236}">
                    <a16:creationId xmlns:a16="http://schemas.microsoft.com/office/drawing/2014/main" id="{68A8A846-CB55-4C2D-B96C-41161ABBFC48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340834" y="3031777"/>
                <a:ext cx="22680" cy="3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071860A3-ECA1-4469-9EFE-BA2DD2FCCBD1}"/>
                  </a:ext>
                </a:extLst>
              </p14:cNvPr>
              <p14:cNvContentPartPr/>
              <p14:nvPr/>
            </p14:nvContentPartPr>
            <p14:xfrm>
              <a:off x="7394034" y="2824417"/>
              <a:ext cx="817560" cy="28692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071860A3-ECA1-4469-9EFE-BA2DD2FCCBD1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7385394" y="2815777"/>
                <a:ext cx="835200" cy="30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CD896189-E95C-447E-BDE2-7D3BC6933ABC}"/>
                  </a:ext>
                </a:extLst>
              </p14:cNvPr>
              <p14:cNvContentPartPr/>
              <p14:nvPr/>
            </p14:nvContentPartPr>
            <p14:xfrm>
              <a:off x="6380634" y="2813257"/>
              <a:ext cx="732600" cy="24264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CD896189-E95C-447E-BDE2-7D3BC6933ABC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371998" y="2804617"/>
                <a:ext cx="750231" cy="26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B377C111-80E5-49DE-9CCB-6C396D5DC767}"/>
                  </a:ext>
                </a:extLst>
              </p14:cNvPr>
              <p14:cNvContentPartPr/>
              <p14:nvPr/>
            </p14:nvContentPartPr>
            <p14:xfrm>
              <a:off x="5453994" y="2800657"/>
              <a:ext cx="560520" cy="38340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B377C111-80E5-49DE-9CCB-6C396D5DC76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445348" y="2791665"/>
                <a:ext cx="578171" cy="4010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7" name="Ink 106">
                <a:extLst>
                  <a:ext uri="{FF2B5EF4-FFF2-40B4-BE49-F238E27FC236}">
                    <a16:creationId xmlns:a16="http://schemas.microsoft.com/office/drawing/2014/main" id="{69A3ABE9-9269-41C8-979D-6FB6926CBFBC}"/>
                  </a:ext>
                </a:extLst>
              </p14:cNvPr>
              <p14:cNvContentPartPr/>
              <p14:nvPr/>
            </p14:nvContentPartPr>
            <p14:xfrm>
              <a:off x="5152314" y="2822977"/>
              <a:ext cx="205560" cy="166320"/>
            </p14:xfrm>
          </p:contentPart>
        </mc:Choice>
        <mc:Fallback xmlns="">
          <p:pic>
            <p:nvPicPr>
              <p:cNvPr id="107" name="Ink 106">
                <a:extLst>
                  <a:ext uri="{FF2B5EF4-FFF2-40B4-BE49-F238E27FC236}">
                    <a16:creationId xmlns:a16="http://schemas.microsoft.com/office/drawing/2014/main" id="{69A3ABE9-9269-41C8-979D-6FB6926CBFBC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143330" y="2814337"/>
                <a:ext cx="223169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17E7DAD9-6D50-4260-896B-93B2674D6C98}"/>
                  </a:ext>
                </a:extLst>
              </p14:cNvPr>
              <p14:cNvContentPartPr/>
              <p14:nvPr/>
            </p14:nvContentPartPr>
            <p14:xfrm>
              <a:off x="4503954" y="2742697"/>
              <a:ext cx="280080" cy="435600"/>
            </p14:xfrm>
          </p:contentPart>
        </mc:Choice>
        <mc:Fallback xmlns=""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17E7DAD9-6D50-4260-896B-93B2674D6C98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4495314" y="2733697"/>
                <a:ext cx="297720" cy="45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14209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18" name="Ink 517">
                <a:extLst>
                  <a:ext uri="{FF2B5EF4-FFF2-40B4-BE49-F238E27FC236}">
                    <a16:creationId xmlns:a16="http://schemas.microsoft.com/office/drawing/2014/main" id="{7251BA60-F03D-4D67-92A0-E059DB4AB1D5}"/>
                  </a:ext>
                </a:extLst>
              </p14:cNvPr>
              <p14:cNvContentPartPr/>
              <p14:nvPr/>
            </p14:nvContentPartPr>
            <p14:xfrm>
              <a:off x="316794" y="58177"/>
              <a:ext cx="8800200" cy="6100560"/>
            </p14:xfrm>
          </p:contentPart>
        </mc:Choice>
        <mc:Fallback xmlns="">
          <p:pic>
            <p:nvPicPr>
              <p:cNvPr id="518" name="Ink 517">
                <a:extLst>
                  <a:ext uri="{FF2B5EF4-FFF2-40B4-BE49-F238E27FC236}">
                    <a16:creationId xmlns:a16="http://schemas.microsoft.com/office/drawing/2014/main" id="{7251BA60-F03D-4D67-92A0-E059DB4AB1D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7794" y="49177"/>
                <a:ext cx="8817840" cy="611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F352F6C-8A26-46DE-A0BC-07AA495BB5F0}"/>
                  </a:ext>
                </a:extLst>
              </p14:cNvPr>
              <p14:cNvContentPartPr/>
              <p14:nvPr/>
            </p14:nvContentPartPr>
            <p14:xfrm>
              <a:off x="3316674" y="5106457"/>
              <a:ext cx="1268280" cy="595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F352F6C-8A26-46DE-A0BC-07AA495BB5F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08034" y="5097817"/>
                <a:ext cx="1285920" cy="61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604340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F7B8C81-FA6D-4D14-9ABD-EACCACEC9BD8}"/>
                  </a:ext>
                </a:extLst>
              </p14:cNvPr>
              <p14:cNvContentPartPr/>
              <p14:nvPr/>
            </p14:nvContentPartPr>
            <p14:xfrm>
              <a:off x="658434" y="170137"/>
              <a:ext cx="165960" cy="35784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F7B8C81-FA6D-4D14-9ABD-EACCACEC9B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9453" y="161497"/>
                <a:ext cx="183562" cy="37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CB33EC6-DDAC-4B23-94B3-D12CFAB24759}"/>
                  </a:ext>
                </a:extLst>
              </p14:cNvPr>
              <p14:cNvContentPartPr/>
              <p14:nvPr/>
            </p14:nvContentPartPr>
            <p14:xfrm>
              <a:off x="1772274" y="143137"/>
              <a:ext cx="193680" cy="37080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CB33EC6-DDAC-4B23-94B3-D12CFAB2475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763291" y="134489"/>
                <a:ext cx="211287" cy="38845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91F27C6-28B3-4AF9-A992-2AD5351C132F}"/>
                  </a:ext>
                </a:extLst>
              </p14:cNvPr>
              <p14:cNvContentPartPr/>
              <p14:nvPr/>
            </p14:nvContentPartPr>
            <p14:xfrm>
              <a:off x="1221834" y="547057"/>
              <a:ext cx="106200" cy="158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91F27C6-28B3-4AF9-A992-2AD5351C132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13194" y="538417"/>
                <a:ext cx="123840" cy="1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D35A717-1138-4000-8625-CCC4593FC854}"/>
                  </a:ext>
                </a:extLst>
              </p14:cNvPr>
              <p14:cNvContentPartPr/>
              <p14:nvPr/>
            </p14:nvContentPartPr>
            <p14:xfrm>
              <a:off x="1419114" y="602497"/>
              <a:ext cx="422280" cy="835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D35A717-1138-4000-8625-CCC4593FC85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410114" y="593497"/>
                <a:ext cx="439920" cy="10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D6876E23-AFE3-4A4B-8367-EF4238831657}"/>
                  </a:ext>
                </a:extLst>
              </p14:cNvPr>
              <p14:cNvContentPartPr/>
              <p14:nvPr/>
            </p14:nvContentPartPr>
            <p14:xfrm>
              <a:off x="749154" y="647137"/>
              <a:ext cx="316080" cy="114480"/>
            </p14:xfrm>
          </p:contentPart>
        </mc:Choice>
        <mc:Fallback xmlns=""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D6876E23-AFE3-4A4B-8367-EF423883165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40154" y="638497"/>
                <a:ext cx="33372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9529BBD1-B1E1-4ADF-8862-DE424A13F923}"/>
                  </a:ext>
                </a:extLst>
              </p14:cNvPr>
              <p14:cNvContentPartPr/>
              <p14:nvPr/>
            </p14:nvContentPartPr>
            <p14:xfrm>
              <a:off x="668154" y="823177"/>
              <a:ext cx="1296720" cy="39852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9529BBD1-B1E1-4ADF-8862-DE424A13F923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9514" y="814177"/>
                <a:ext cx="131436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4ED43ACF-BBD0-4C4D-910F-44BCABF1F0F4}"/>
                  </a:ext>
                </a:extLst>
              </p14:cNvPr>
              <p14:cNvContentPartPr/>
              <p14:nvPr/>
            </p14:nvContentPartPr>
            <p14:xfrm>
              <a:off x="4780434" y="310897"/>
              <a:ext cx="138600" cy="1116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4ED43ACF-BBD0-4C4D-910F-44BCABF1F0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71434" y="302257"/>
                <a:ext cx="15624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83040D60-4767-4F2F-9430-8CF53BFE717A}"/>
                  </a:ext>
                </a:extLst>
              </p14:cNvPr>
              <p14:cNvContentPartPr/>
              <p14:nvPr/>
            </p14:nvContentPartPr>
            <p14:xfrm>
              <a:off x="4781154" y="357697"/>
              <a:ext cx="149040" cy="1872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83040D60-4767-4F2F-9430-8CF53BFE717A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772514" y="349057"/>
                <a:ext cx="166680" cy="3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C8C6CBBB-8AC2-4EAF-8E76-13B1C207010D}"/>
                  </a:ext>
                </a:extLst>
              </p14:cNvPr>
              <p14:cNvContentPartPr/>
              <p14:nvPr/>
            </p14:nvContentPartPr>
            <p14:xfrm>
              <a:off x="2383194" y="87337"/>
              <a:ext cx="2306880" cy="52308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C8C6CBBB-8AC2-4EAF-8E76-13B1C207010D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74553" y="78343"/>
                <a:ext cx="2324523" cy="5407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6226C4E9-CE84-4270-B524-7A15BE63D221}"/>
                  </a:ext>
                </a:extLst>
              </p14:cNvPr>
              <p14:cNvContentPartPr/>
              <p14:nvPr/>
            </p14:nvContentPartPr>
            <p14:xfrm>
              <a:off x="5014794" y="181297"/>
              <a:ext cx="146520" cy="8172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6226C4E9-CE84-4270-B524-7A15BE63D221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006154" y="172657"/>
                <a:ext cx="164160" cy="9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50342A8D-DB2A-42F4-BA8D-CA9B3162B352}"/>
                  </a:ext>
                </a:extLst>
              </p14:cNvPr>
              <p14:cNvContentPartPr/>
              <p14:nvPr/>
            </p14:nvContentPartPr>
            <p14:xfrm>
              <a:off x="5240514" y="195337"/>
              <a:ext cx="83520" cy="7560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50342A8D-DB2A-42F4-BA8D-CA9B3162B35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231874" y="186337"/>
                <a:ext cx="101160" cy="9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9FA15177-1BF0-4242-A0A4-208036995515}"/>
                  </a:ext>
                </a:extLst>
              </p14:cNvPr>
              <p14:cNvContentPartPr/>
              <p14:nvPr/>
            </p14:nvContentPartPr>
            <p14:xfrm>
              <a:off x="5010474" y="319537"/>
              <a:ext cx="311760" cy="756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9FA15177-1BF0-4242-A0A4-208036995515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001474" y="310897"/>
                <a:ext cx="32940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B4549DFF-7F79-4173-A7EC-1D7205A42D6E}"/>
                  </a:ext>
                </a:extLst>
              </p14:cNvPr>
              <p14:cNvContentPartPr/>
              <p14:nvPr/>
            </p14:nvContentPartPr>
            <p14:xfrm>
              <a:off x="5017314" y="369937"/>
              <a:ext cx="249480" cy="15660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B4549DFF-7F79-4173-A7EC-1D7205A42D6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008674" y="360937"/>
                <a:ext cx="267120" cy="17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200" name="Ink 199">
                <a:extLst>
                  <a:ext uri="{FF2B5EF4-FFF2-40B4-BE49-F238E27FC236}">
                    <a16:creationId xmlns:a16="http://schemas.microsoft.com/office/drawing/2014/main" id="{F17202D4-16D7-4C5B-982B-4C9A4C5EEF0A}"/>
                  </a:ext>
                </a:extLst>
              </p14:cNvPr>
              <p14:cNvContentPartPr/>
              <p14:nvPr/>
            </p14:nvContentPartPr>
            <p14:xfrm>
              <a:off x="1386354" y="2339857"/>
              <a:ext cx="161640" cy="144360"/>
            </p14:xfrm>
          </p:contentPart>
        </mc:Choice>
        <mc:Fallback xmlns="">
          <p:pic>
            <p:nvPicPr>
              <p:cNvPr id="200" name="Ink 199">
                <a:extLst>
                  <a:ext uri="{FF2B5EF4-FFF2-40B4-BE49-F238E27FC236}">
                    <a16:creationId xmlns:a16="http://schemas.microsoft.com/office/drawing/2014/main" id="{F17202D4-16D7-4C5B-982B-4C9A4C5EEF0A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77714" y="2331217"/>
                <a:ext cx="179280" cy="16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99299EBC-9E6F-4B42-8F2A-162B8F793639}"/>
                  </a:ext>
                </a:extLst>
              </p14:cNvPr>
              <p14:cNvContentPartPr/>
              <p14:nvPr/>
            </p14:nvContentPartPr>
            <p14:xfrm>
              <a:off x="997554" y="2383417"/>
              <a:ext cx="183240" cy="10548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99299EBC-9E6F-4B42-8F2A-162B8F793639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988914" y="2374417"/>
                <a:ext cx="200880" cy="12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A3D6747D-8DA4-41AB-A08B-E94E34BFFE68}"/>
                  </a:ext>
                </a:extLst>
              </p14:cNvPr>
              <p14:cNvContentPartPr/>
              <p14:nvPr/>
            </p14:nvContentPartPr>
            <p14:xfrm>
              <a:off x="697674" y="2358577"/>
              <a:ext cx="176400" cy="16884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A3D6747D-8DA4-41AB-A08B-E94E34BFFE68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89034" y="2349577"/>
                <a:ext cx="1940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D9BEAF07-1E6A-4775-8FE5-B673FC78A11D}"/>
                  </a:ext>
                </a:extLst>
              </p14:cNvPr>
              <p14:cNvContentPartPr/>
              <p14:nvPr/>
            </p14:nvContentPartPr>
            <p14:xfrm>
              <a:off x="2078994" y="2023777"/>
              <a:ext cx="310680" cy="25632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D9BEAF07-1E6A-4775-8FE5-B673FC78A11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069994" y="2014777"/>
                <a:ext cx="328320" cy="27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29E63775-F8A0-4A8F-BD58-F8CC94ADC547}"/>
                  </a:ext>
                </a:extLst>
              </p14:cNvPr>
              <p14:cNvContentPartPr/>
              <p14:nvPr/>
            </p14:nvContentPartPr>
            <p14:xfrm>
              <a:off x="3044874" y="1984177"/>
              <a:ext cx="423720" cy="16092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29E63775-F8A0-4A8F-BD58-F8CC94ADC54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36234" y="1975177"/>
                <a:ext cx="441360" cy="17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EBF822C6-A133-4204-BD0A-28F342807EFC}"/>
                  </a:ext>
                </a:extLst>
              </p14:cNvPr>
              <p14:cNvContentPartPr/>
              <p14:nvPr/>
            </p14:nvContentPartPr>
            <p14:xfrm>
              <a:off x="3605394" y="2028817"/>
              <a:ext cx="172080" cy="24480"/>
            </p14:xfrm>
          </p:contentPart>
        </mc:Choice>
        <mc:Fallback xmlns=""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EBF822C6-A133-4204-BD0A-28F342807EFC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596394" y="2019817"/>
                <a:ext cx="18972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04A580F4-D0BD-49BC-875D-3EA81BFA489E}"/>
                  </a:ext>
                </a:extLst>
              </p14:cNvPr>
              <p14:cNvContentPartPr/>
              <p14:nvPr/>
            </p14:nvContentPartPr>
            <p14:xfrm>
              <a:off x="3599994" y="2090737"/>
              <a:ext cx="135720" cy="10044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04A580F4-D0BD-49BC-875D-3EA81BFA489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591018" y="2082097"/>
                <a:ext cx="153313" cy="11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B83DEA49-FE80-462E-B0B7-664416821C43}"/>
                  </a:ext>
                </a:extLst>
              </p14:cNvPr>
              <p14:cNvContentPartPr/>
              <p14:nvPr/>
            </p14:nvContentPartPr>
            <p14:xfrm>
              <a:off x="3595314" y="1868977"/>
              <a:ext cx="222840" cy="12060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B83DEA49-FE80-462E-B0B7-664416821C43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586674" y="1860311"/>
                <a:ext cx="240480" cy="1382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52CC76B4-217B-41C3-89D9-21E226F8C34E}"/>
                  </a:ext>
                </a:extLst>
              </p14:cNvPr>
              <p14:cNvContentPartPr/>
              <p14:nvPr/>
            </p14:nvContentPartPr>
            <p14:xfrm>
              <a:off x="3032634" y="2405377"/>
              <a:ext cx="96480" cy="9144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52CC76B4-217B-41C3-89D9-21E226F8C34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023634" y="2396737"/>
                <a:ext cx="114120" cy="10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95D48191-16DF-41CD-AB1D-0C5DEDF46527}"/>
                  </a:ext>
                </a:extLst>
              </p14:cNvPr>
              <p14:cNvContentPartPr/>
              <p14:nvPr/>
            </p14:nvContentPartPr>
            <p14:xfrm>
              <a:off x="3902034" y="2312497"/>
              <a:ext cx="249480" cy="14796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95D48191-16DF-41CD-AB1D-0C5DEDF4652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893394" y="2303497"/>
                <a:ext cx="26712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C0C68E67-4F11-43AF-B8BF-4B91EAEAA2A4}"/>
                  </a:ext>
                </a:extLst>
              </p14:cNvPr>
              <p14:cNvContentPartPr/>
              <p14:nvPr/>
            </p14:nvContentPartPr>
            <p14:xfrm>
              <a:off x="797394" y="3012337"/>
              <a:ext cx="122760" cy="1044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C0C68E67-4F11-43AF-B8BF-4B91EAEAA2A4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788394" y="3003337"/>
                <a:ext cx="14040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DF36C95E-9B40-4882-849E-787994C74FEB}"/>
                  </a:ext>
                </a:extLst>
              </p14:cNvPr>
              <p14:cNvContentPartPr/>
              <p14:nvPr/>
            </p14:nvContentPartPr>
            <p14:xfrm>
              <a:off x="797394" y="3092257"/>
              <a:ext cx="137880" cy="1548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DF36C95E-9B40-4882-849E-787994C74FEB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788394" y="3083617"/>
                <a:ext cx="15552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7B79E055-04C1-4918-85CE-8138AA5FBE4F}"/>
                  </a:ext>
                </a:extLst>
              </p14:cNvPr>
              <p14:cNvContentPartPr/>
              <p14:nvPr/>
            </p14:nvContentPartPr>
            <p14:xfrm>
              <a:off x="550434" y="2995417"/>
              <a:ext cx="96480" cy="16200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7B79E055-04C1-4918-85CE-8138AA5FBE4F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41434" y="2986777"/>
                <a:ext cx="114120" cy="1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2C2AFFD8-A9DF-4802-9F21-5F6854A71F4C}"/>
                  </a:ext>
                </a:extLst>
              </p14:cNvPr>
              <p14:cNvContentPartPr/>
              <p14:nvPr/>
            </p14:nvContentPartPr>
            <p14:xfrm>
              <a:off x="3256914" y="2516977"/>
              <a:ext cx="168120" cy="7920"/>
            </p14:xfrm>
          </p:contentPart>
        </mc:Choice>
        <mc:Fallback xmlns=""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2C2AFFD8-A9DF-4802-9F21-5F6854A71F4C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248274" y="2508337"/>
                <a:ext cx="185760" cy="2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AEE2BECB-1407-47BE-9B58-DED3E80F009C}"/>
                  </a:ext>
                </a:extLst>
              </p14:cNvPr>
              <p14:cNvContentPartPr/>
              <p14:nvPr/>
            </p14:nvContentPartPr>
            <p14:xfrm>
              <a:off x="3248274" y="2283697"/>
              <a:ext cx="555480" cy="205920"/>
            </p14:xfrm>
          </p:contentPart>
        </mc:Choice>
        <mc:Fallback xmlns=""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AEE2BECB-1407-47BE-9B58-DED3E80F009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3239634" y="2275057"/>
                <a:ext cx="5731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E9A9AFD6-FFF4-49E8-B933-5A20D6EC6E8E}"/>
                  </a:ext>
                </a:extLst>
              </p14:cNvPr>
              <p14:cNvContentPartPr/>
              <p14:nvPr/>
            </p14:nvContentPartPr>
            <p14:xfrm>
              <a:off x="556194" y="3555577"/>
              <a:ext cx="344880" cy="201960"/>
            </p14:xfrm>
          </p:contentPart>
        </mc:Choice>
        <mc:Fallback xmlns=""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E9A9AFD6-FFF4-49E8-B933-5A20D6EC6E8E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47554" y="3546577"/>
                <a:ext cx="36252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57" name="Ink 356">
                <a:extLst>
                  <a:ext uri="{FF2B5EF4-FFF2-40B4-BE49-F238E27FC236}">
                    <a16:creationId xmlns:a16="http://schemas.microsoft.com/office/drawing/2014/main" id="{5D145963-1E6F-4B0C-989C-EF835126B7C1}"/>
                  </a:ext>
                </a:extLst>
              </p14:cNvPr>
              <p14:cNvContentPartPr/>
              <p14:nvPr/>
            </p14:nvContentPartPr>
            <p14:xfrm>
              <a:off x="560154" y="4388257"/>
              <a:ext cx="104760" cy="97920"/>
            </p14:xfrm>
          </p:contentPart>
        </mc:Choice>
        <mc:Fallback xmlns="">
          <p:pic>
            <p:nvPicPr>
              <p:cNvPr id="357" name="Ink 356">
                <a:extLst>
                  <a:ext uri="{FF2B5EF4-FFF2-40B4-BE49-F238E27FC236}">
                    <a16:creationId xmlns:a16="http://schemas.microsoft.com/office/drawing/2014/main" id="{5D145963-1E6F-4B0C-989C-EF835126B7C1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551514" y="4379617"/>
                <a:ext cx="12240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358" name="Ink 357">
                <a:extLst>
                  <a:ext uri="{FF2B5EF4-FFF2-40B4-BE49-F238E27FC236}">
                    <a16:creationId xmlns:a16="http://schemas.microsoft.com/office/drawing/2014/main" id="{815C87B9-5E14-4952-A560-85128D610721}"/>
                  </a:ext>
                </a:extLst>
              </p14:cNvPr>
              <p14:cNvContentPartPr/>
              <p14:nvPr/>
            </p14:nvContentPartPr>
            <p14:xfrm>
              <a:off x="727914" y="4280257"/>
              <a:ext cx="27360" cy="79200"/>
            </p14:xfrm>
          </p:contentPart>
        </mc:Choice>
        <mc:Fallback xmlns="">
          <p:pic>
            <p:nvPicPr>
              <p:cNvPr id="358" name="Ink 357">
                <a:extLst>
                  <a:ext uri="{FF2B5EF4-FFF2-40B4-BE49-F238E27FC236}">
                    <a16:creationId xmlns:a16="http://schemas.microsoft.com/office/drawing/2014/main" id="{815C87B9-5E14-4952-A560-85128D610721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19274" y="4271617"/>
                <a:ext cx="45000" cy="9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65" name="Ink 364">
                <a:extLst>
                  <a:ext uri="{FF2B5EF4-FFF2-40B4-BE49-F238E27FC236}">
                    <a16:creationId xmlns:a16="http://schemas.microsoft.com/office/drawing/2014/main" id="{539D73AE-2A07-4F26-82A0-C0E680770DE0}"/>
                  </a:ext>
                </a:extLst>
              </p14:cNvPr>
              <p14:cNvContentPartPr/>
              <p14:nvPr/>
            </p14:nvContentPartPr>
            <p14:xfrm>
              <a:off x="824394" y="4406257"/>
              <a:ext cx="146160" cy="53280"/>
            </p14:xfrm>
          </p:contentPart>
        </mc:Choice>
        <mc:Fallback xmlns="">
          <p:pic>
            <p:nvPicPr>
              <p:cNvPr id="365" name="Ink 364">
                <a:extLst>
                  <a:ext uri="{FF2B5EF4-FFF2-40B4-BE49-F238E27FC236}">
                    <a16:creationId xmlns:a16="http://schemas.microsoft.com/office/drawing/2014/main" id="{539D73AE-2A07-4F26-82A0-C0E680770DE0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815416" y="4397257"/>
                <a:ext cx="163757" cy="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8ECD8B53-74F3-48A5-B7F3-2279A055DD9D}"/>
                  </a:ext>
                </a:extLst>
              </p14:cNvPr>
              <p14:cNvContentPartPr/>
              <p14:nvPr/>
            </p14:nvContentPartPr>
            <p14:xfrm>
              <a:off x="4723914" y="1841257"/>
              <a:ext cx="291240" cy="16668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8ECD8B53-74F3-48A5-B7F3-2279A055DD9D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715274" y="1832617"/>
                <a:ext cx="30888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FD7828F2-2705-4A8E-A396-2004D86EEA0D}"/>
                  </a:ext>
                </a:extLst>
              </p14:cNvPr>
              <p14:cNvContentPartPr/>
              <p14:nvPr/>
            </p14:nvContentPartPr>
            <p14:xfrm>
              <a:off x="5099034" y="1873297"/>
              <a:ext cx="186840" cy="12276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FD7828F2-2705-4A8E-A396-2004D86EEA0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090394" y="1864297"/>
                <a:ext cx="204480" cy="14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396" name="Ink 395">
                <a:extLst>
                  <a:ext uri="{FF2B5EF4-FFF2-40B4-BE49-F238E27FC236}">
                    <a16:creationId xmlns:a16="http://schemas.microsoft.com/office/drawing/2014/main" id="{2F523C8A-6DF0-4CD5-9ABA-8860225AF85F}"/>
                  </a:ext>
                </a:extLst>
              </p14:cNvPr>
              <p14:cNvContentPartPr/>
              <p14:nvPr/>
            </p14:nvContentPartPr>
            <p14:xfrm>
              <a:off x="2453394" y="693937"/>
              <a:ext cx="3228120" cy="1080000"/>
            </p14:xfrm>
          </p:contentPart>
        </mc:Choice>
        <mc:Fallback xmlns="">
          <p:pic>
            <p:nvPicPr>
              <p:cNvPr id="396" name="Ink 395">
                <a:extLst>
                  <a:ext uri="{FF2B5EF4-FFF2-40B4-BE49-F238E27FC236}">
                    <a16:creationId xmlns:a16="http://schemas.microsoft.com/office/drawing/2014/main" id="{2F523C8A-6DF0-4CD5-9ABA-8860225AF85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444754" y="685294"/>
                <a:ext cx="3245760" cy="109764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04" name="Ink 403">
                <a:extLst>
                  <a:ext uri="{FF2B5EF4-FFF2-40B4-BE49-F238E27FC236}">
                    <a16:creationId xmlns:a16="http://schemas.microsoft.com/office/drawing/2014/main" id="{96929298-2881-4E43-9F85-FBB32C506CDD}"/>
                  </a:ext>
                </a:extLst>
              </p14:cNvPr>
              <p14:cNvContentPartPr/>
              <p14:nvPr/>
            </p14:nvContentPartPr>
            <p14:xfrm>
              <a:off x="5187954" y="2117737"/>
              <a:ext cx="111600" cy="31320"/>
            </p14:xfrm>
          </p:contentPart>
        </mc:Choice>
        <mc:Fallback xmlns="">
          <p:pic>
            <p:nvPicPr>
              <p:cNvPr id="404" name="Ink 403">
                <a:extLst>
                  <a:ext uri="{FF2B5EF4-FFF2-40B4-BE49-F238E27FC236}">
                    <a16:creationId xmlns:a16="http://schemas.microsoft.com/office/drawing/2014/main" id="{96929298-2881-4E43-9F85-FBB32C506CDD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179314" y="2109097"/>
                <a:ext cx="129240" cy="4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05" name="Ink 404">
                <a:extLst>
                  <a:ext uri="{FF2B5EF4-FFF2-40B4-BE49-F238E27FC236}">
                    <a16:creationId xmlns:a16="http://schemas.microsoft.com/office/drawing/2014/main" id="{40F55F19-53ED-4DAD-9B98-6A24F98A29C3}"/>
                  </a:ext>
                </a:extLst>
              </p14:cNvPr>
              <p14:cNvContentPartPr/>
              <p14:nvPr/>
            </p14:nvContentPartPr>
            <p14:xfrm>
              <a:off x="5388834" y="2070937"/>
              <a:ext cx="103680" cy="45360"/>
            </p14:xfrm>
          </p:contentPart>
        </mc:Choice>
        <mc:Fallback xmlns="">
          <p:pic>
            <p:nvPicPr>
              <p:cNvPr id="405" name="Ink 404">
                <a:extLst>
                  <a:ext uri="{FF2B5EF4-FFF2-40B4-BE49-F238E27FC236}">
                    <a16:creationId xmlns:a16="http://schemas.microsoft.com/office/drawing/2014/main" id="{40F55F19-53ED-4DAD-9B98-6A24F98A29C3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380194" y="2062297"/>
                <a:ext cx="121320" cy="6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9B46544C-691B-4829-96F8-4FC0EF92EF7F}"/>
                  </a:ext>
                </a:extLst>
              </p14:cNvPr>
              <p14:cNvContentPartPr/>
              <p14:nvPr/>
            </p14:nvContentPartPr>
            <p14:xfrm>
              <a:off x="5194434" y="2183617"/>
              <a:ext cx="124560" cy="104400"/>
            </p14:xfrm>
          </p:contentPart>
        </mc:Choice>
        <mc:Fallback xmlns=""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9B46544C-691B-4829-96F8-4FC0EF92EF7F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185769" y="2174977"/>
                <a:ext cx="142251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37" name="Ink 436">
                <a:extLst>
                  <a:ext uri="{FF2B5EF4-FFF2-40B4-BE49-F238E27FC236}">
                    <a16:creationId xmlns:a16="http://schemas.microsoft.com/office/drawing/2014/main" id="{A330558A-6082-46A6-A616-160E5BF7ECD0}"/>
                  </a:ext>
                </a:extLst>
              </p14:cNvPr>
              <p14:cNvContentPartPr/>
              <p14:nvPr/>
            </p14:nvContentPartPr>
            <p14:xfrm>
              <a:off x="4718874" y="2181817"/>
              <a:ext cx="363960" cy="164880"/>
            </p14:xfrm>
          </p:contentPart>
        </mc:Choice>
        <mc:Fallback xmlns="">
          <p:pic>
            <p:nvPicPr>
              <p:cNvPr id="437" name="Ink 436">
                <a:extLst>
                  <a:ext uri="{FF2B5EF4-FFF2-40B4-BE49-F238E27FC236}">
                    <a16:creationId xmlns:a16="http://schemas.microsoft.com/office/drawing/2014/main" id="{A330558A-6082-46A6-A616-160E5BF7ECD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710234" y="2172817"/>
                <a:ext cx="381600" cy="18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74" name="Ink 473">
                <a:extLst>
                  <a:ext uri="{FF2B5EF4-FFF2-40B4-BE49-F238E27FC236}">
                    <a16:creationId xmlns:a16="http://schemas.microsoft.com/office/drawing/2014/main" id="{A95D38EE-D5C7-47F1-A16D-C932C3CABC41}"/>
                  </a:ext>
                </a:extLst>
              </p14:cNvPr>
              <p14:cNvContentPartPr/>
              <p14:nvPr/>
            </p14:nvContentPartPr>
            <p14:xfrm>
              <a:off x="6679074" y="2453257"/>
              <a:ext cx="212400" cy="241920"/>
            </p14:xfrm>
          </p:contentPart>
        </mc:Choice>
        <mc:Fallback xmlns="">
          <p:pic>
            <p:nvPicPr>
              <p:cNvPr id="474" name="Ink 473">
                <a:extLst>
                  <a:ext uri="{FF2B5EF4-FFF2-40B4-BE49-F238E27FC236}">
                    <a16:creationId xmlns:a16="http://schemas.microsoft.com/office/drawing/2014/main" id="{A95D38EE-D5C7-47F1-A16D-C932C3CABC41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670074" y="2444257"/>
                <a:ext cx="23004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475" name="Ink 474">
                <a:extLst>
                  <a:ext uri="{FF2B5EF4-FFF2-40B4-BE49-F238E27FC236}">
                    <a16:creationId xmlns:a16="http://schemas.microsoft.com/office/drawing/2014/main" id="{1F3C8E9C-52FA-442B-8F80-41B346D13693}"/>
                  </a:ext>
                </a:extLst>
              </p14:cNvPr>
              <p14:cNvContentPartPr/>
              <p14:nvPr/>
            </p14:nvContentPartPr>
            <p14:xfrm>
              <a:off x="7057074" y="2541817"/>
              <a:ext cx="126000" cy="13680"/>
            </p14:xfrm>
          </p:contentPart>
        </mc:Choice>
        <mc:Fallback xmlns="">
          <p:pic>
            <p:nvPicPr>
              <p:cNvPr id="475" name="Ink 474">
                <a:extLst>
                  <a:ext uri="{FF2B5EF4-FFF2-40B4-BE49-F238E27FC236}">
                    <a16:creationId xmlns:a16="http://schemas.microsoft.com/office/drawing/2014/main" id="{1F3C8E9C-52FA-442B-8F80-41B346D13693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048074" y="2533177"/>
                <a:ext cx="14364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476" name="Ink 475">
                <a:extLst>
                  <a:ext uri="{FF2B5EF4-FFF2-40B4-BE49-F238E27FC236}">
                    <a16:creationId xmlns:a16="http://schemas.microsoft.com/office/drawing/2014/main" id="{CA73659F-449F-49BA-93B4-91F5F5C078D5}"/>
                  </a:ext>
                </a:extLst>
              </p14:cNvPr>
              <p14:cNvContentPartPr/>
              <p14:nvPr/>
            </p14:nvContentPartPr>
            <p14:xfrm>
              <a:off x="7017474" y="2595457"/>
              <a:ext cx="232920" cy="22320"/>
            </p14:xfrm>
          </p:contentPart>
        </mc:Choice>
        <mc:Fallback xmlns="">
          <p:pic>
            <p:nvPicPr>
              <p:cNvPr id="476" name="Ink 475">
                <a:extLst>
                  <a:ext uri="{FF2B5EF4-FFF2-40B4-BE49-F238E27FC236}">
                    <a16:creationId xmlns:a16="http://schemas.microsoft.com/office/drawing/2014/main" id="{CA73659F-449F-49BA-93B4-91F5F5C078D5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7008834" y="2586457"/>
                <a:ext cx="2505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608" name="Ink 607">
                <a:extLst>
                  <a:ext uri="{FF2B5EF4-FFF2-40B4-BE49-F238E27FC236}">
                    <a16:creationId xmlns:a16="http://schemas.microsoft.com/office/drawing/2014/main" id="{8845DD35-267C-4FFB-9C27-B065E4018087}"/>
                  </a:ext>
                </a:extLst>
              </p14:cNvPr>
              <p14:cNvContentPartPr/>
              <p14:nvPr/>
            </p14:nvContentPartPr>
            <p14:xfrm>
              <a:off x="7406530" y="2055991"/>
              <a:ext cx="883080" cy="570240"/>
            </p14:xfrm>
          </p:contentPart>
        </mc:Choice>
        <mc:Fallback xmlns="">
          <p:pic>
            <p:nvPicPr>
              <p:cNvPr id="608" name="Ink 607">
                <a:extLst>
                  <a:ext uri="{FF2B5EF4-FFF2-40B4-BE49-F238E27FC236}">
                    <a16:creationId xmlns:a16="http://schemas.microsoft.com/office/drawing/2014/main" id="{8845DD35-267C-4FFB-9C27-B065E4018087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397890" y="2046991"/>
                <a:ext cx="900720" cy="58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613" name="Ink 612">
                <a:extLst>
                  <a:ext uri="{FF2B5EF4-FFF2-40B4-BE49-F238E27FC236}">
                    <a16:creationId xmlns:a16="http://schemas.microsoft.com/office/drawing/2014/main" id="{08F8AA44-2397-4B64-BFF7-5376A19CA659}"/>
                  </a:ext>
                </a:extLst>
              </p14:cNvPr>
              <p14:cNvContentPartPr/>
              <p14:nvPr/>
            </p14:nvContentPartPr>
            <p14:xfrm>
              <a:off x="8488690" y="2092351"/>
              <a:ext cx="270000" cy="14400"/>
            </p14:xfrm>
          </p:contentPart>
        </mc:Choice>
        <mc:Fallback xmlns="">
          <p:pic>
            <p:nvPicPr>
              <p:cNvPr id="613" name="Ink 612">
                <a:extLst>
                  <a:ext uri="{FF2B5EF4-FFF2-40B4-BE49-F238E27FC236}">
                    <a16:creationId xmlns:a16="http://schemas.microsoft.com/office/drawing/2014/main" id="{08F8AA44-2397-4B64-BFF7-5376A19CA659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8479690" y="2083351"/>
                <a:ext cx="28764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614" name="Ink 613">
                <a:extLst>
                  <a:ext uri="{FF2B5EF4-FFF2-40B4-BE49-F238E27FC236}">
                    <a16:creationId xmlns:a16="http://schemas.microsoft.com/office/drawing/2014/main" id="{37676AF4-39A8-445F-BB35-4F4BE309105A}"/>
                  </a:ext>
                </a:extLst>
              </p14:cNvPr>
              <p14:cNvContentPartPr/>
              <p14:nvPr/>
            </p14:nvContentPartPr>
            <p14:xfrm>
              <a:off x="8562130" y="2172991"/>
              <a:ext cx="154440" cy="77040"/>
            </p14:xfrm>
          </p:contentPart>
        </mc:Choice>
        <mc:Fallback xmlns="">
          <p:pic>
            <p:nvPicPr>
              <p:cNvPr id="614" name="Ink 613">
                <a:extLst>
                  <a:ext uri="{FF2B5EF4-FFF2-40B4-BE49-F238E27FC236}">
                    <a16:creationId xmlns:a16="http://schemas.microsoft.com/office/drawing/2014/main" id="{37676AF4-39A8-445F-BB35-4F4BE309105A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8553490" y="2164351"/>
                <a:ext cx="1720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615" name="Ink 614">
                <a:extLst>
                  <a:ext uri="{FF2B5EF4-FFF2-40B4-BE49-F238E27FC236}">
                    <a16:creationId xmlns:a16="http://schemas.microsoft.com/office/drawing/2014/main" id="{7124EB48-60E5-41F2-B7CD-CBB4BCA86413}"/>
                  </a:ext>
                </a:extLst>
              </p14:cNvPr>
              <p14:cNvContentPartPr/>
              <p14:nvPr/>
            </p14:nvContentPartPr>
            <p14:xfrm>
              <a:off x="8890450" y="1979311"/>
              <a:ext cx="108360" cy="136800"/>
            </p14:xfrm>
          </p:contentPart>
        </mc:Choice>
        <mc:Fallback xmlns="">
          <p:pic>
            <p:nvPicPr>
              <p:cNvPr id="615" name="Ink 614">
                <a:extLst>
                  <a:ext uri="{FF2B5EF4-FFF2-40B4-BE49-F238E27FC236}">
                    <a16:creationId xmlns:a16="http://schemas.microsoft.com/office/drawing/2014/main" id="{7124EB48-60E5-41F2-B7CD-CBB4BCA86413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8881810" y="1970311"/>
                <a:ext cx="12600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616" name="Ink 615">
                <a:extLst>
                  <a:ext uri="{FF2B5EF4-FFF2-40B4-BE49-F238E27FC236}">
                    <a16:creationId xmlns:a16="http://schemas.microsoft.com/office/drawing/2014/main" id="{C9E26D20-329A-48A3-A8C2-20D7D981ABC3}"/>
                  </a:ext>
                </a:extLst>
              </p14:cNvPr>
              <p14:cNvContentPartPr/>
              <p14:nvPr/>
            </p14:nvContentPartPr>
            <p14:xfrm>
              <a:off x="8468170" y="1925311"/>
              <a:ext cx="336600" cy="124200"/>
            </p14:xfrm>
          </p:contentPart>
        </mc:Choice>
        <mc:Fallback xmlns="">
          <p:pic>
            <p:nvPicPr>
              <p:cNvPr id="616" name="Ink 615">
                <a:extLst>
                  <a:ext uri="{FF2B5EF4-FFF2-40B4-BE49-F238E27FC236}">
                    <a16:creationId xmlns:a16="http://schemas.microsoft.com/office/drawing/2014/main" id="{C9E26D20-329A-48A3-A8C2-20D7D981ABC3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8459180" y="1916311"/>
                <a:ext cx="354221" cy="14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643" name="Ink 642">
                <a:extLst>
                  <a:ext uri="{FF2B5EF4-FFF2-40B4-BE49-F238E27FC236}">
                    <a16:creationId xmlns:a16="http://schemas.microsoft.com/office/drawing/2014/main" id="{BC9EFCCA-3BE3-45EF-AC94-8A1CCE4D3F8D}"/>
                  </a:ext>
                </a:extLst>
              </p14:cNvPr>
              <p14:cNvContentPartPr/>
              <p14:nvPr/>
            </p14:nvContentPartPr>
            <p14:xfrm>
              <a:off x="5095330" y="4034191"/>
              <a:ext cx="123120" cy="15480"/>
            </p14:xfrm>
          </p:contentPart>
        </mc:Choice>
        <mc:Fallback xmlns="">
          <p:pic>
            <p:nvPicPr>
              <p:cNvPr id="643" name="Ink 642">
                <a:extLst>
                  <a:ext uri="{FF2B5EF4-FFF2-40B4-BE49-F238E27FC236}">
                    <a16:creationId xmlns:a16="http://schemas.microsoft.com/office/drawing/2014/main" id="{BC9EFCCA-3BE3-45EF-AC94-8A1CCE4D3F8D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5086330" y="4025191"/>
                <a:ext cx="1407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646" name="Ink 645">
                <a:extLst>
                  <a:ext uri="{FF2B5EF4-FFF2-40B4-BE49-F238E27FC236}">
                    <a16:creationId xmlns:a16="http://schemas.microsoft.com/office/drawing/2014/main" id="{325EF257-3112-4ED0-A027-DC8946164343}"/>
                  </a:ext>
                </a:extLst>
              </p14:cNvPr>
              <p14:cNvContentPartPr/>
              <p14:nvPr/>
            </p14:nvContentPartPr>
            <p14:xfrm>
              <a:off x="5322850" y="3857071"/>
              <a:ext cx="230400" cy="289080"/>
            </p14:xfrm>
          </p:contentPart>
        </mc:Choice>
        <mc:Fallback xmlns="">
          <p:pic>
            <p:nvPicPr>
              <p:cNvPr id="646" name="Ink 645">
                <a:extLst>
                  <a:ext uri="{FF2B5EF4-FFF2-40B4-BE49-F238E27FC236}">
                    <a16:creationId xmlns:a16="http://schemas.microsoft.com/office/drawing/2014/main" id="{325EF257-3112-4ED0-A027-DC8946164343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313864" y="3848071"/>
                <a:ext cx="248012" cy="30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50" name="Ink 649">
                <a:extLst>
                  <a:ext uri="{FF2B5EF4-FFF2-40B4-BE49-F238E27FC236}">
                    <a16:creationId xmlns:a16="http://schemas.microsoft.com/office/drawing/2014/main" id="{88E14F0B-62F7-4661-BEC8-6D5899A9BA80}"/>
                  </a:ext>
                </a:extLst>
              </p14:cNvPr>
              <p14:cNvContentPartPr/>
              <p14:nvPr/>
            </p14:nvContentPartPr>
            <p14:xfrm>
              <a:off x="1099434" y="2630017"/>
              <a:ext cx="3917056" cy="1974960"/>
            </p14:xfrm>
          </p:contentPart>
        </mc:Choice>
        <mc:Fallback xmlns="">
          <p:pic>
            <p:nvPicPr>
              <p:cNvPr id="650" name="Ink 649">
                <a:extLst>
                  <a:ext uri="{FF2B5EF4-FFF2-40B4-BE49-F238E27FC236}">
                    <a16:creationId xmlns:a16="http://schemas.microsoft.com/office/drawing/2014/main" id="{88E14F0B-62F7-4661-BEC8-6D5899A9BA8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090434" y="2621017"/>
                <a:ext cx="3934696" cy="19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858" name="Ink 857">
                <a:extLst>
                  <a:ext uri="{FF2B5EF4-FFF2-40B4-BE49-F238E27FC236}">
                    <a16:creationId xmlns:a16="http://schemas.microsoft.com/office/drawing/2014/main" id="{F779ADDD-4BFA-41C7-8046-3C46B5DCAE0E}"/>
                  </a:ext>
                </a:extLst>
              </p14:cNvPr>
              <p14:cNvContentPartPr/>
              <p14:nvPr/>
            </p14:nvContentPartPr>
            <p14:xfrm>
              <a:off x="5658370" y="2824417"/>
              <a:ext cx="3622320" cy="3316680"/>
            </p14:xfrm>
          </p:contentPart>
        </mc:Choice>
        <mc:Fallback xmlns="">
          <p:pic>
            <p:nvPicPr>
              <p:cNvPr id="858" name="Ink 857">
                <a:extLst>
                  <a:ext uri="{FF2B5EF4-FFF2-40B4-BE49-F238E27FC236}">
                    <a16:creationId xmlns:a16="http://schemas.microsoft.com/office/drawing/2014/main" id="{F779ADDD-4BFA-41C7-8046-3C46B5DCAE0E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649370" y="2815417"/>
                <a:ext cx="3639960" cy="333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861" name="Ink 860">
                <a:extLst>
                  <a:ext uri="{FF2B5EF4-FFF2-40B4-BE49-F238E27FC236}">
                    <a16:creationId xmlns:a16="http://schemas.microsoft.com/office/drawing/2014/main" id="{02DDC8FA-6FB7-433A-92B7-6BB550C29FB0}"/>
                  </a:ext>
                </a:extLst>
              </p14:cNvPr>
              <p14:cNvContentPartPr/>
              <p14:nvPr/>
            </p14:nvContentPartPr>
            <p14:xfrm>
              <a:off x="3741370" y="4767151"/>
              <a:ext cx="149760" cy="17640"/>
            </p14:xfrm>
          </p:contentPart>
        </mc:Choice>
        <mc:Fallback xmlns="">
          <p:pic>
            <p:nvPicPr>
              <p:cNvPr id="861" name="Ink 860">
                <a:extLst>
                  <a:ext uri="{FF2B5EF4-FFF2-40B4-BE49-F238E27FC236}">
                    <a16:creationId xmlns:a16="http://schemas.microsoft.com/office/drawing/2014/main" id="{02DDC8FA-6FB7-433A-92B7-6BB550C29FB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3732730" y="4758511"/>
                <a:ext cx="167400" cy="3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866" name="Ink 865">
                <a:extLst>
                  <a:ext uri="{FF2B5EF4-FFF2-40B4-BE49-F238E27FC236}">
                    <a16:creationId xmlns:a16="http://schemas.microsoft.com/office/drawing/2014/main" id="{446ED015-194B-4809-9CB2-F2501225E07D}"/>
                  </a:ext>
                </a:extLst>
              </p14:cNvPr>
              <p14:cNvContentPartPr/>
              <p14:nvPr/>
            </p14:nvContentPartPr>
            <p14:xfrm>
              <a:off x="3991930" y="4656271"/>
              <a:ext cx="371520" cy="164520"/>
            </p14:xfrm>
          </p:contentPart>
        </mc:Choice>
        <mc:Fallback xmlns="">
          <p:pic>
            <p:nvPicPr>
              <p:cNvPr id="866" name="Ink 865">
                <a:extLst>
                  <a:ext uri="{FF2B5EF4-FFF2-40B4-BE49-F238E27FC236}">
                    <a16:creationId xmlns:a16="http://schemas.microsoft.com/office/drawing/2014/main" id="{446ED015-194B-4809-9CB2-F2501225E07D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3982939" y="4647271"/>
                <a:ext cx="389143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898" name="Ink 897">
                <a:extLst>
                  <a:ext uri="{FF2B5EF4-FFF2-40B4-BE49-F238E27FC236}">
                    <a16:creationId xmlns:a16="http://schemas.microsoft.com/office/drawing/2014/main" id="{225C01D3-E65E-4678-938D-B0955524378A}"/>
                  </a:ext>
                </a:extLst>
              </p14:cNvPr>
              <p14:cNvContentPartPr/>
              <p14:nvPr/>
            </p14:nvContentPartPr>
            <p14:xfrm>
              <a:off x="473650" y="4767151"/>
              <a:ext cx="3172680" cy="1379160"/>
            </p14:xfrm>
          </p:contentPart>
        </mc:Choice>
        <mc:Fallback xmlns="">
          <p:pic>
            <p:nvPicPr>
              <p:cNvPr id="898" name="Ink 897">
                <a:extLst>
                  <a:ext uri="{FF2B5EF4-FFF2-40B4-BE49-F238E27FC236}">
                    <a16:creationId xmlns:a16="http://schemas.microsoft.com/office/drawing/2014/main" id="{225C01D3-E65E-4678-938D-B0955524378A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65010" y="4758511"/>
                <a:ext cx="3190320" cy="139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900" name="Ink 899">
                <a:extLst>
                  <a:ext uri="{FF2B5EF4-FFF2-40B4-BE49-F238E27FC236}">
                    <a16:creationId xmlns:a16="http://schemas.microsoft.com/office/drawing/2014/main" id="{2F6DC1C1-356B-4230-8863-80A04F2BE924}"/>
                  </a:ext>
                </a:extLst>
              </p14:cNvPr>
              <p14:cNvContentPartPr/>
              <p14:nvPr/>
            </p14:nvContentPartPr>
            <p14:xfrm>
              <a:off x="622330" y="1579711"/>
              <a:ext cx="1362704" cy="671226"/>
            </p14:xfrm>
          </p:contentPart>
        </mc:Choice>
        <mc:Fallback xmlns="">
          <p:pic>
            <p:nvPicPr>
              <p:cNvPr id="900" name="Ink 899">
                <a:extLst>
                  <a:ext uri="{FF2B5EF4-FFF2-40B4-BE49-F238E27FC236}">
                    <a16:creationId xmlns:a16="http://schemas.microsoft.com/office/drawing/2014/main" id="{2F6DC1C1-356B-4230-8863-80A04F2BE924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613687" y="1570713"/>
                <a:ext cx="1380350" cy="6888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D32772E-D350-4B13-9F72-C77A2A7BDAE6}"/>
                  </a:ext>
                </a:extLst>
              </p14:cNvPr>
              <p14:cNvContentPartPr/>
              <p14:nvPr/>
            </p14:nvContentPartPr>
            <p14:xfrm>
              <a:off x="6261834" y="2051857"/>
              <a:ext cx="1800" cy="5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D32772E-D350-4B13-9F72-C77A2A7BDAE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252834" y="2043217"/>
                <a:ext cx="194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2A5FBD3D-FB39-4DE6-AD14-3659C37A2E98}"/>
                  </a:ext>
                </a:extLst>
              </p14:cNvPr>
              <p14:cNvContentPartPr/>
              <p14:nvPr/>
            </p14:nvContentPartPr>
            <p14:xfrm>
              <a:off x="1360074" y="923977"/>
              <a:ext cx="71280" cy="752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2A5FBD3D-FB39-4DE6-AD14-3659C37A2E98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1351434" y="915337"/>
                <a:ext cx="8892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ADBEFB5-1001-485D-93B2-280FE34B6E04}"/>
                  </a:ext>
                </a:extLst>
              </p14:cNvPr>
              <p14:cNvContentPartPr/>
              <p14:nvPr/>
            </p14:nvContentPartPr>
            <p14:xfrm>
              <a:off x="861834" y="1750537"/>
              <a:ext cx="60840" cy="752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ADBEFB5-1001-485D-93B2-280FE34B6E04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852834" y="1741537"/>
                <a:ext cx="7848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920CE47-B4B2-49E9-9089-4E36B2F57AC0}"/>
                  </a:ext>
                </a:extLst>
              </p14:cNvPr>
              <p14:cNvContentPartPr/>
              <p14:nvPr/>
            </p14:nvContentPartPr>
            <p14:xfrm>
              <a:off x="4514754" y="844057"/>
              <a:ext cx="57600" cy="784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920CE47-B4B2-49E9-9089-4E36B2F57AC0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4505754" y="835057"/>
                <a:ext cx="75240" cy="9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0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478F870-B990-4D2A-9BE2-F4F213CF19C1}"/>
                  </a:ext>
                </a:extLst>
              </p14:cNvPr>
              <p14:cNvContentPartPr/>
              <p14:nvPr/>
            </p14:nvContentPartPr>
            <p14:xfrm>
              <a:off x="2885394" y="1019737"/>
              <a:ext cx="87840" cy="105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478F870-B990-4D2A-9BE2-F4F213CF19C1}"/>
                  </a:ext>
                </a:extLst>
              </p:cNvPr>
              <p:cNvPicPr/>
              <p:nvPr/>
            </p:nvPicPr>
            <p:blipFill>
              <a:blip r:embed="rId121"/>
              <a:stretch>
                <a:fillRect/>
              </a:stretch>
            </p:blipFill>
            <p:spPr>
              <a:xfrm>
                <a:off x="2876754" y="1011097"/>
                <a:ext cx="105480" cy="12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2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B1D8545D-5E30-4133-8B4A-6BE24929806B}"/>
                  </a:ext>
                </a:extLst>
              </p14:cNvPr>
              <p14:cNvContentPartPr/>
              <p14:nvPr/>
            </p14:nvContentPartPr>
            <p14:xfrm>
              <a:off x="8210514" y="2475217"/>
              <a:ext cx="49680" cy="10800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B1D8545D-5E30-4133-8B4A-6BE24929806B}"/>
                  </a:ext>
                </a:extLst>
              </p:cNvPr>
              <p:cNvPicPr/>
              <p:nvPr/>
            </p:nvPicPr>
            <p:blipFill>
              <a:blip r:embed="rId123"/>
              <a:stretch>
                <a:fillRect/>
              </a:stretch>
            </p:blipFill>
            <p:spPr>
              <a:xfrm>
                <a:off x="8201874" y="2466217"/>
                <a:ext cx="67320" cy="12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8094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42807BAE-5F08-48DF-B8AD-A715F5CC38B3}"/>
                  </a:ext>
                </a:extLst>
              </p14:cNvPr>
              <p14:cNvContentPartPr/>
              <p14:nvPr/>
            </p14:nvContentPartPr>
            <p14:xfrm>
              <a:off x="1723570" y="2583751"/>
              <a:ext cx="793800" cy="23760"/>
            </p14:xfrm>
          </p:contentPart>
        </mc:Choice>
        <mc:Fallback xmlns=""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42807BAE-5F08-48DF-B8AD-A715F5CC38B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14570" y="2574751"/>
                <a:ext cx="811440" cy="4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77438BC9-11D8-48CE-858D-4F94589ED6AD}"/>
                  </a:ext>
                </a:extLst>
              </p14:cNvPr>
              <p14:cNvContentPartPr/>
              <p14:nvPr/>
            </p14:nvContentPartPr>
            <p14:xfrm>
              <a:off x="3360490" y="2478271"/>
              <a:ext cx="251280" cy="669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77438BC9-11D8-48CE-858D-4F94589ED6A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51850" y="2469271"/>
                <a:ext cx="268920" cy="8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8E38BE7F-13E0-4FFA-8368-82B9D11F0F7F}"/>
                  </a:ext>
                </a:extLst>
              </p14:cNvPr>
              <p14:cNvContentPartPr/>
              <p14:nvPr/>
            </p14:nvContentPartPr>
            <p14:xfrm>
              <a:off x="3749650" y="2344711"/>
              <a:ext cx="425880" cy="249840"/>
            </p14:xfrm>
          </p:contentPart>
        </mc:Choice>
        <mc:Fallback xmlns=""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8E38BE7F-13E0-4FFA-8368-82B9D11F0F7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740658" y="2335711"/>
                <a:ext cx="443505" cy="26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892653FE-FDED-4FC0-95CA-3D58B3BA3C13}"/>
                  </a:ext>
                </a:extLst>
              </p14:cNvPr>
              <p14:cNvContentPartPr/>
              <p14:nvPr/>
            </p14:nvContentPartPr>
            <p14:xfrm>
              <a:off x="2686930" y="2441911"/>
              <a:ext cx="392400" cy="21564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892653FE-FDED-4FC0-95CA-3D58B3BA3C1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77930" y="2432911"/>
                <a:ext cx="41004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C8F090B5-0AEC-4EC7-8AED-5EDA1801DC68}"/>
                  </a:ext>
                </a:extLst>
              </p14:cNvPr>
              <p14:cNvContentPartPr/>
              <p14:nvPr/>
            </p14:nvContentPartPr>
            <p14:xfrm>
              <a:off x="1867570" y="2659351"/>
              <a:ext cx="566640" cy="220680"/>
            </p14:xfrm>
          </p:contentPart>
        </mc:Choice>
        <mc:Fallback xmlns=""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C8F090B5-0AEC-4EC7-8AED-5EDA1801DC6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858570" y="2650697"/>
                <a:ext cx="584280" cy="2383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FADB1349-C4E2-46A5-8147-96B629605E39}"/>
                  </a:ext>
                </a:extLst>
              </p14:cNvPr>
              <p14:cNvContentPartPr/>
              <p14:nvPr/>
            </p14:nvContentPartPr>
            <p14:xfrm>
              <a:off x="1742650" y="2324911"/>
              <a:ext cx="753840" cy="20916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FADB1349-C4E2-46A5-8147-96B629605E39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734010" y="2316271"/>
                <a:ext cx="77148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4A6A238E-88B3-4ECF-8BF4-A51DF3456D43}"/>
                  </a:ext>
                </a:extLst>
              </p14:cNvPr>
              <p14:cNvContentPartPr/>
              <p14:nvPr/>
            </p14:nvContentPartPr>
            <p14:xfrm>
              <a:off x="901330" y="2521111"/>
              <a:ext cx="578160" cy="26676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4A6A238E-88B3-4ECF-8BF4-A51DF3456D4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92330" y="2512111"/>
                <a:ext cx="59580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979B58F8-1511-4DCA-BBD9-1A51713FF2CE}"/>
                  </a:ext>
                </a:extLst>
              </p14:cNvPr>
              <p14:cNvContentPartPr/>
              <p14:nvPr/>
            </p14:nvContentPartPr>
            <p14:xfrm>
              <a:off x="1613770" y="3265591"/>
              <a:ext cx="146520" cy="167400"/>
            </p14:xfrm>
          </p:contentPart>
        </mc:Choice>
        <mc:Fallback xmlns=""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979B58F8-1511-4DCA-BBD9-1A51713FF2C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05130" y="3256951"/>
                <a:ext cx="16416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20C6F15B-834C-41D7-8B86-CBBAC8A21FAE}"/>
                  </a:ext>
                </a:extLst>
              </p14:cNvPr>
              <p14:cNvContentPartPr/>
              <p14:nvPr/>
            </p14:nvContentPartPr>
            <p14:xfrm>
              <a:off x="1240450" y="3143191"/>
              <a:ext cx="216360" cy="41400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20C6F15B-834C-41D7-8B86-CBBAC8A21FA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31450" y="3134191"/>
                <a:ext cx="234000" cy="43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88E9C6C5-4633-470A-A673-33A32DB157D9}"/>
                  </a:ext>
                </a:extLst>
              </p14:cNvPr>
              <p14:cNvContentPartPr/>
              <p14:nvPr/>
            </p14:nvContentPartPr>
            <p14:xfrm>
              <a:off x="834370" y="3201871"/>
              <a:ext cx="268920" cy="25776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88E9C6C5-4633-470A-A673-33A32DB157D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25382" y="3192871"/>
                <a:ext cx="286536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D6129F05-618C-4516-A17C-86EE5FC20B1F}"/>
                  </a:ext>
                </a:extLst>
              </p14:cNvPr>
              <p14:cNvContentPartPr/>
              <p14:nvPr/>
            </p14:nvContentPartPr>
            <p14:xfrm>
              <a:off x="2708170" y="3357391"/>
              <a:ext cx="180360" cy="11160"/>
            </p14:xfrm>
          </p:contentPart>
        </mc:Choice>
        <mc:Fallback xmlns=""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D6129F05-618C-4516-A17C-86EE5FC20B1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699530" y="3348751"/>
                <a:ext cx="19800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6F95789E-47A6-442B-B85A-80D5AD5F6D09}"/>
                  </a:ext>
                </a:extLst>
              </p14:cNvPr>
              <p14:cNvContentPartPr/>
              <p14:nvPr/>
            </p14:nvContentPartPr>
            <p14:xfrm>
              <a:off x="1880170" y="3103951"/>
              <a:ext cx="714240" cy="52740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6F95789E-47A6-442B-B85A-80D5AD5F6D0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871175" y="3095317"/>
                <a:ext cx="731871" cy="5450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194D2D0E-70CB-496E-9B68-EA7EF5B0F93B}"/>
                  </a:ext>
                </a:extLst>
              </p14:cNvPr>
              <p14:cNvContentPartPr/>
              <p14:nvPr/>
            </p14:nvContentPartPr>
            <p14:xfrm>
              <a:off x="3014170" y="3065791"/>
              <a:ext cx="908640" cy="52236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194D2D0E-70CB-496E-9B68-EA7EF5B0F93B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005530" y="3056797"/>
                <a:ext cx="926280" cy="5399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07859ADC-0CFD-4B78-8DB0-949D69995000}"/>
                  </a:ext>
                </a:extLst>
              </p14:cNvPr>
              <p14:cNvContentPartPr/>
              <p14:nvPr/>
            </p14:nvContentPartPr>
            <p14:xfrm>
              <a:off x="4106050" y="3101791"/>
              <a:ext cx="697320" cy="22140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07859ADC-0CFD-4B78-8DB0-949D6999500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097406" y="3092791"/>
                <a:ext cx="714969" cy="23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64D1AC8B-57FE-44A8-A96E-3EA2D95EB5FF}"/>
                  </a:ext>
                </a:extLst>
              </p14:cNvPr>
              <p14:cNvContentPartPr/>
              <p14:nvPr/>
            </p14:nvContentPartPr>
            <p14:xfrm>
              <a:off x="1885570" y="3998911"/>
              <a:ext cx="264600" cy="24192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64D1AC8B-57FE-44A8-A96E-3EA2D95EB5FF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876570" y="3990271"/>
                <a:ext cx="282240" cy="25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BA739D53-934D-48C8-A744-2A67E2E83C02}"/>
                  </a:ext>
                </a:extLst>
              </p14:cNvPr>
              <p14:cNvContentPartPr/>
              <p14:nvPr/>
            </p14:nvContentPartPr>
            <p14:xfrm>
              <a:off x="3041530" y="4098631"/>
              <a:ext cx="437400" cy="972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BA739D53-934D-48C8-A744-2A67E2E83C02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032530" y="4089631"/>
                <a:ext cx="45504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A8DB254F-B1E6-4549-8648-364F09B548C2}"/>
                  </a:ext>
                </a:extLst>
              </p14:cNvPr>
              <p14:cNvContentPartPr/>
              <p14:nvPr/>
            </p14:nvContentPartPr>
            <p14:xfrm>
              <a:off x="1573450" y="4438831"/>
              <a:ext cx="2111760" cy="2628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A8DB254F-B1E6-4549-8648-364F09B548C2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64450" y="4430191"/>
                <a:ext cx="2129400" cy="4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62E89686-92C4-48ED-B1B3-55263B2036FE}"/>
                  </a:ext>
                </a:extLst>
              </p14:cNvPr>
              <p14:cNvContentPartPr/>
              <p14:nvPr/>
            </p14:nvContentPartPr>
            <p14:xfrm>
              <a:off x="1745170" y="4669591"/>
              <a:ext cx="43560" cy="20556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62E89686-92C4-48ED-B1B3-55263B2036FE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736170" y="4660951"/>
                <a:ext cx="61200" cy="22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3161523F-4EB1-41DA-9F17-AACF5DDD51CF}"/>
                  </a:ext>
                </a:extLst>
              </p14:cNvPr>
              <p14:cNvContentPartPr/>
              <p14:nvPr/>
            </p14:nvContentPartPr>
            <p14:xfrm>
              <a:off x="2213530" y="4789471"/>
              <a:ext cx="567720" cy="21240"/>
            </p14:xfrm>
          </p:contentPart>
        </mc:Choice>
        <mc:Fallback xmlns=""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3161523F-4EB1-41DA-9F17-AACF5DDD51C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204530" y="4780831"/>
                <a:ext cx="58536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65CE5BAD-FDB2-4C5A-8611-C5D6CD9AF45E}"/>
                  </a:ext>
                </a:extLst>
              </p14:cNvPr>
              <p14:cNvContentPartPr/>
              <p14:nvPr/>
            </p14:nvContentPartPr>
            <p14:xfrm>
              <a:off x="2260330" y="4886311"/>
              <a:ext cx="550080" cy="18648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65CE5BAD-FDB2-4C5A-8611-C5D6CD9AF45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251330" y="4877311"/>
                <a:ext cx="567720" cy="20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9F46544D-21CC-4E1F-80B9-2A0E4CB512B2}"/>
                  </a:ext>
                </a:extLst>
              </p14:cNvPr>
              <p14:cNvContentPartPr/>
              <p14:nvPr/>
            </p14:nvContentPartPr>
            <p14:xfrm>
              <a:off x="2301010" y="4541431"/>
              <a:ext cx="533160" cy="16776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9F46544D-21CC-4E1F-80B9-2A0E4CB512B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92016" y="4532772"/>
                <a:ext cx="550788" cy="1854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B3E74F25-5482-4DA5-9BEB-4C9CD7A41E0B}"/>
                  </a:ext>
                </a:extLst>
              </p14:cNvPr>
              <p14:cNvContentPartPr/>
              <p14:nvPr/>
            </p14:nvContentPartPr>
            <p14:xfrm>
              <a:off x="1899250" y="4705591"/>
              <a:ext cx="167040" cy="150840"/>
            </p14:xfrm>
          </p:contentPart>
        </mc:Choice>
        <mc:Fallback xmlns=""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B3E74F25-5482-4DA5-9BEB-4C9CD7A41E0B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890610" y="4696951"/>
                <a:ext cx="18468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ECE3A42F-4479-4C00-BD39-860101F47109}"/>
                  </a:ext>
                </a:extLst>
              </p14:cNvPr>
              <p14:cNvContentPartPr/>
              <p14:nvPr/>
            </p14:nvContentPartPr>
            <p14:xfrm>
              <a:off x="3069610" y="4161631"/>
              <a:ext cx="495720" cy="158040"/>
            </p14:xfrm>
          </p:contentPart>
        </mc:Choice>
        <mc:Fallback xmlns=""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ECE3A42F-4479-4C00-BD39-860101F47109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060610" y="4152971"/>
                <a:ext cx="513360" cy="17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207" name="Ink 206">
                <a:extLst>
                  <a:ext uri="{FF2B5EF4-FFF2-40B4-BE49-F238E27FC236}">
                    <a16:creationId xmlns:a16="http://schemas.microsoft.com/office/drawing/2014/main" id="{5BA21842-E46F-4FBC-A5B9-9E23DAB7F6B1}"/>
                  </a:ext>
                </a:extLst>
              </p14:cNvPr>
              <p14:cNvContentPartPr/>
              <p14:nvPr/>
            </p14:nvContentPartPr>
            <p14:xfrm>
              <a:off x="3053410" y="3852031"/>
              <a:ext cx="479880" cy="184680"/>
            </p14:xfrm>
          </p:contentPart>
        </mc:Choice>
        <mc:Fallback xmlns="">
          <p:pic>
            <p:nvPicPr>
              <p:cNvPr id="207" name="Ink 206">
                <a:extLst>
                  <a:ext uri="{FF2B5EF4-FFF2-40B4-BE49-F238E27FC236}">
                    <a16:creationId xmlns:a16="http://schemas.microsoft.com/office/drawing/2014/main" id="{5BA21842-E46F-4FBC-A5B9-9E23DAB7F6B1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044770" y="3843031"/>
                <a:ext cx="497520" cy="20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EA634F6B-4147-4516-9B8F-BB81FCB778D8}"/>
                  </a:ext>
                </a:extLst>
              </p14:cNvPr>
              <p14:cNvContentPartPr/>
              <p14:nvPr/>
            </p14:nvContentPartPr>
            <p14:xfrm>
              <a:off x="2332330" y="3990631"/>
              <a:ext cx="541080" cy="193680"/>
            </p14:xfrm>
          </p:contentPart>
        </mc:Choice>
        <mc:Fallback xmlns=""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EA634F6B-4147-4516-9B8F-BB81FCB778D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323330" y="3981631"/>
                <a:ext cx="558720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209" name="Ink 208">
                <a:extLst>
                  <a:ext uri="{FF2B5EF4-FFF2-40B4-BE49-F238E27FC236}">
                    <a16:creationId xmlns:a16="http://schemas.microsoft.com/office/drawing/2014/main" id="{DDB9FDAD-C341-46D6-91CD-DB0F1EA9EBEE}"/>
                  </a:ext>
                </a:extLst>
              </p14:cNvPr>
              <p14:cNvContentPartPr/>
              <p14:nvPr/>
            </p14:nvContentPartPr>
            <p14:xfrm>
              <a:off x="3905530" y="4323271"/>
              <a:ext cx="184320" cy="19440"/>
            </p14:xfrm>
          </p:contentPart>
        </mc:Choice>
        <mc:Fallback xmlns="">
          <p:pic>
            <p:nvPicPr>
              <p:cNvPr id="209" name="Ink 208">
                <a:extLst>
                  <a:ext uri="{FF2B5EF4-FFF2-40B4-BE49-F238E27FC236}">
                    <a16:creationId xmlns:a16="http://schemas.microsoft.com/office/drawing/2014/main" id="{DDB9FDAD-C341-46D6-91CD-DB0F1EA9EBEE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896890" y="4314631"/>
                <a:ext cx="20196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D46EC0BB-4029-4A8E-B01B-D9649F4A33F0}"/>
                  </a:ext>
                </a:extLst>
              </p14:cNvPr>
              <p14:cNvContentPartPr/>
              <p14:nvPr/>
            </p14:nvContentPartPr>
            <p14:xfrm>
              <a:off x="3893650" y="4401031"/>
              <a:ext cx="226800" cy="1188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D46EC0BB-4029-4A8E-B01B-D9649F4A33F0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3885010" y="4392391"/>
                <a:ext cx="24444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DFB1F72A-24C6-4C0E-B3AF-BBB08864CF92}"/>
                  </a:ext>
                </a:extLst>
              </p14:cNvPr>
              <p14:cNvContentPartPr/>
              <p14:nvPr/>
            </p14:nvContentPartPr>
            <p14:xfrm>
              <a:off x="4300090" y="3617311"/>
              <a:ext cx="2044800" cy="158904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DFB1F72A-24C6-4C0E-B3AF-BBB08864CF9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91090" y="3608671"/>
                <a:ext cx="2062440" cy="160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BB9CD18B-7419-493A-880D-A3FCE90525BF}"/>
                  </a:ext>
                </a:extLst>
              </p14:cNvPr>
              <p14:cNvContentPartPr/>
              <p14:nvPr/>
            </p14:nvContentPartPr>
            <p14:xfrm>
              <a:off x="524050" y="3821071"/>
              <a:ext cx="880200" cy="119304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BB9CD18B-7419-493A-880D-A3FCE90525BF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15054" y="3812071"/>
                <a:ext cx="897833" cy="12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78" name="Ink 277">
                <a:extLst>
                  <a:ext uri="{FF2B5EF4-FFF2-40B4-BE49-F238E27FC236}">
                    <a16:creationId xmlns:a16="http://schemas.microsoft.com/office/drawing/2014/main" id="{968D9524-4189-4C6B-9D80-AED02C79E4F9}"/>
                  </a:ext>
                </a:extLst>
              </p14:cNvPr>
              <p14:cNvContentPartPr/>
              <p14:nvPr/>
            </p14:nvContentPartPr>
            <p14:xfrm>
              <a:off x="624850" y="119191"/>
              <a:ext cx="8402040" cy="2023920"/>
            </p14:xfrm>
          </p:contentPart>
        </mc:Choice>
        <mc:Fallback xmlns="">
          <p:pic>
            <p:nvPicPr>
              <p:cNvPr id="278" name="Ink 277">
                <a:extLst>
                  <a:ext uri="{FF2B5EF4-FFF2-40B4-BE49-F238E27FC236}">
                    <a16:creationId xmlns:a16="http://schemas.microsoft.com/office/drawing/2014/main" id="{968D9524-4189-4C6B-9D80-AED02C79E4F9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16210" y="110551"/>
                <a:ext cx="8419680" cy="20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E69397F-7E4E-47F6-81E5-65163C237917}"/>
                  </a:ext>
                </a:extLst>
              </p14:cNvPr>
              <p14:cNvContentPartPr/>
              <p14:nvPr/>
            </p14:nvContentPartPr>
            <p14:xfrm>
              <a:off x="3770634" y="1526617"/>
              <a:ext cx="193680" cy="216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E69397F-7E4E-47F6-81E5-65163C237917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761634" y="1517977"/>
                <a:ext cx="211320" cy="3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175D8BA-CFED-4775-9BEF-F03010A49F5A}"/>
                  </a:ext>
                </a:extLst>
              </p14:cNvPr>
              <p14:cNvContentPartPr/>
              <p14:nvPr/>
            </p14:nvContentPartPr>
            <p14:xfrm>
              <a:off x="3774954" y="1585297"/>
              <a:ext cx="255600" cy="64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175D8BA-CFED-4775-9BEF-F03010A49F5A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765954" y="1576297"/>
                <a:ext cx="273240" cy="8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2386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6" name="Ink 105">
                <a:extLst>
                  <a:ext uri="{FF2B5EF4-FFF2-40B4-BE49-F238E27FC236}">
                    <a16:creationId xmlns:a16="http://schemas.microsoft.com/office/drawing/2014/main" id="{6AAE5B95-849D-431D-88B7-B138F6F38D06}"/>
                  </a:ext>
                </a:extLst>
              </p14:cNvPr>
              <p14:cNvContentPartPr/>
              <p14:nvPr/>
            </p14:nvContentPartPr>
            <p14:xfrm>
              <a:off x="7667215" y="1567390"/>
              <a:ext cx="690480" cy="202680"/>
            </p14:xfrm>
          </p:contentPart>
        </mc:Choice>
        <mc:Fallback xmlns="">
          <p:pic>
            <p:nvPicPr>
              <p:cNvPr id="106" name="Ink 105">
                <a:extLst>
                  <a:ext uri="{FF2B5EF4-FFF2-40B4-BE49-F238E27FC236}">
                    <a16:creationId xmlns:a16="http://schemas.microsoft.com/office/drawing/2014/main" id="{6AAE5B95-849D-431D-88B7-B138F6F38D0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8215" y="1558750"/>
                <a:ext cx="70812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6" name="Ink 125">
                <a:extLst>
                  <a:ext uri="{FF2B5EF4-FFF2-40B4-BE49-F238E27FC236}">
                    <a16:creationId xmlns:a16="http://schemas.microsoft.com/office/drawing/2014/main" id="{04FCDCB6-444C-4226-A6CD-01F3C1886EFF}"/>
                  </a:ext>
                </a:extLst>
              </p14:cNvPr>
              <p14:cNvContentPartPr/>
              <p14:nvPr/>
            </p14:nvContentPartPr>
            <p14:xfrm>
              <a:off x="7557301" y="1966212"/>
              <a:ext cx="937080" cy="281160"/>
            </p14:xfrm>
          </p:contentPart>
        </mc:Choice>
        <mc:Fallback xmlns="">
          <p:pic>
            <p:nvPicPr>
              <p:cNvPr id="126" name="Ink 125">
                <a:extLst>
                  <a:ext uri="{FF2B5EF4-FFF2-40B4-BE49-F238E27FC236}">
                    <a16:creationId xmlns:a16="http://schemas.microsoft.com/office/drawing/2014/main" id="{04FCDCB6-444C-4226-A6CD-01F3C1886E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548661" y="1957561"/>
                <a:ext cx="954720" cy="298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5A550181-064D-45A5-B41E-70E308CF7BE1}"/>
                  </a:ext>
                </a:extLst>
              </p14:cNvPr>
              <p14:cNvContentPartPr/>
              <p14:nvPr/>
            </p14:nvContentPartPr>
            <p14:xfrm>
              <a:off x="227097" y="59626"/>
              <a:ext cx="7219080" cy="223812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5A550181-064D-45A5-B41E-70E308CF7BE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8097" y="50626"/>
                <a:ext cx="7236720" cy="225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19099E5D-CC69-4E78-B6F4-96CF63DF59E0}"/>
                  </a:ext>
                </a:extLst>
              </p14:cNvPr>
              <p14:cNvContentPartPr/>
              <p14:nvPr/>
            </p14:nvContentPartPr>
            <p14:xfrm>
              <a:off x="8781777" y="1571986"/>
              <a:ext cx="178560" cy="144720"/>
            </p14:xfrm>
          </p:contentPart>
        </mc:Choice>
        <mc:Fallback xmlns=""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19099E5D-CC69-4E78-B6F4-96CF63DF59E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773137" y="1562986"/>
                <a:ext cx="19620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FC221689-1FB1-452C-AC2A-CD0A50917789}"/>
                  </a:ext>
                </a:extLst>
              </p14:cNvPr>
              <p14:cNvContentPartPr/>
              <p14:nvPr/>
            </p14:nvContentPartPr>
            <p14:xfrm>
              <a:off x="8845137" y="1849906"/>
              <a:ext cx="235080" cy="20016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FC221689-1FB1-452C-AC2A-CD0A5091778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836497" y="1841266"/>
                <a:ext cx="25272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E7FFABB5-0F1E-4DB7-8B3F-7AD633FA700A}"/>
                  </a:ext>
                </a:extLst>
              </p14:cNvPr>
              <p14:cNvContentPartPr/>
              <p14:nvPr/>
            </p14:nvContentPartPr>
            <p14:xfrm>
              <a:off x="1896057" y="2524906"/>
              <a:ext cx="430920" cy="21384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E7FFABB5-0F1E-4DB7-8B3F-7AD633FA700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87057" y="2515906"/>
                <a:ext cx="448560" cy="23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22" name="Ink 221">
                <a:extLst>
                  <a:ext uri="{FF2B5EF4-FFF2-40B4-BE49-F238E27FC236}">
                    <a16:creationId xmlns:a16="http://schemas.microsoft.com/office/drawing/2014/main" id="{3A99FD43-207E-47A9-927B-C118F21C5802}"/>
                  </a:ext>
                </a:extLst>
              </p14:cNvPr>
              <p14:cNvContentPartPr/>
              <p14:nvPr/>
            </p14:nvContentPartPr>
            <p14:xfrm>
              <a:off x="2502657" y="2357866"/>
              <a:ext cx="3504960" cy="718200"/>
            </p14:xfrm>
          </p:contentPart>
        </mc:Choice>
        <mc:Fallback xmlns="">
          <p:pic>
            <p:nvPicPr>
              <p:cNvPr id="222" name="Ink 221">
                <a:extLst>
                  <a:ext uri="{FF2B5EF4-FFF2-40B4-BE49-F238E27FC236}">
                    <a16:creationId xmlns:a16="http://schemas.microsoft.com/office/drawing/2014/main" id="{3A99FD43-207E-47A9-927B-C118F21C580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493657" y="2348866"/>
                <a:ext cx="3522600" cy="73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12" name="Ink 311">
                <a:extLst>
                  <a:ext uri="{FF2B5EF4-FFF2-40B4-BE49-F238E27FC236}">
                    <a16:creationId xmlns:a16="http://schemas.microsoft.com/office/drawing/2014/main" id="{E8A76D7B-3BCF-473C-A1C4-E931159FEA1E}"/>
                  </a:ext>
                </a:extLst>
              </p14:cNvPr>
              <p14:cNvContentPartPr/>
              <p14:nvPr/>
            </p14:nvContentPartPr>
            <p14:xfrm>
              <a:off x="920097" y="3297106"/>
              <a:ext cx="5824440" cy="1768680"/>
            </p14:xfrm>
          </p:contentPart>
        </mc:Choice>
        <mc:Fallback xmlns="">
          <p:pic>
            <p:nvPicPr>
              <p:cNvPr id="312" name="Ink 311">
                <a:extLst>
                  <a:ext uri="{FF2B5EF4-FFF2-40B4-BE49-F238E27FC236}">
                    <a16:creationId xmlns:a16="http://schemas.microsoft.com/office/drawing/2014/main" id="{E8A76D7B-3BCF-473C-A1C4-E931159FEA1E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911097" y="3288464"/>
                <a:ext cx="5842080" cy="178632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325" name="Ink 324">
                <a:extLst>
                  <a:ext uri="{FF2B5EF4-FFF2-40B4-BE49-F238E27FC236}">
                    <a16:creationId xmlns:a16="http://schemas.microsoft.com/office/drawing/2014/main" id="{AEA1A162-90BA-4357-9F69-305C608E8A37}"/>
                  </a:ext>
                </a:extLst>
              </p14:cNvPr>
              <p14:cNvContentPartPr/>
              <p14:nvPr/>
            </p14:nvContentPartPr>
            <p14:xfrm>
              <a:off x="6888177" y="4283866"/>
              <a:ext cx="741600" cy="313560"/>
            </p14:xfrm>
          </p:contentPart>
        </mc:Choice>
        <mc:Fallback xmlns="">
          <p:pic>
            <p:nvPicPr>
              <p:cNvPr id="325" name="Ink 324">
                <a:extLst>
                  <a:ext uri="{FF2B5EF4-FFF2-40B4-BE49-F238E27FC236}">
                    <a16:creationId xmlns:a16="http://schemas.microsoft.com/office/drawing/2014/main" id="{AEA1A162-90BA-4357-9F69-305C608E8A37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79177" y="4275226"/>
                <a:ext cx="759240" cy="33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1345A9E0-FD87-48C6-8EAC-AEB7531AB4DA}"/>
                  </a:ext>
                </a:extLst>
              </p14:cNvPr>
              <p14:cNvContentPartPr/>
              <p14:nvPr/>
            </p14:nvContentPartPr>
            <p14:xfrm>
              <a:off x="6945417" y="3951226"/>
              <a:ext cx="757800" cy="227880"/>
            </p14:xfrm>
          </p:contentPart>
        </mc:Choice>
        <mc:Fallback xmlns=""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1345A9E0-FD87-48C6-8EAC-AEB7531AB4D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6936417" y="3942572"/>
                <a:ext cx="775440" cy="24554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43" name="Ink 342">
                <a:extLst>
                  <a:ext uri="{FF2B5EF4-FFF2-40B4-BE49-F238E27FC236}">
                    <a16:creationId xmlns:a16="http://schemas.microsoft.com/office/drawing/2014/main" id="{A0190AEB-1540-41D1-9539-BCFAA4E4CB5B}"/>
                  </a:ext>
                </a:extLst>
              </p14:cNvPr>
              <p14:cNvContentPartPr/>
              <p14:nvPr/>
            </p14:nvContentPartPr>
            <p14:xfrm>
              <a:off x="8158617" y="4258666"/>
              <a:ext cx="979920" cy="509760"/>
            </p14:xfrm>
          </p:contentPart>
        </mc:Choice>
        <mc:Fallback xmlns="">
          <p:pic>
            <p:nvPicPr>
              <p:cNvPr id="343" name="Ink 342">
                <a:extLst>
                  <a:ext uri="{FF2B5EF4-FFF2-40B4-BE49-F238E27FC236}">
                    <a16:creationId xmlns:a16="http://schemas.microsoft.com/office/drawing/2014/main" id="{A0190AEB-1540-41D1-9539-BCFAA4E4CB5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8149977" y="4250020"/>
                <a:ext cx="997560" cy="52741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46" name="Ink 345">
                <a:extLst>
                  <a:ext uri="{FF2B5EF4-FFF2-40B4-BE49-F238E27FC236}">
                    <a16:creationId xmlns:a16="http://schemas.microsoft.com/office/drawing/2014/main" id="{11E8674E-E7D2-4229-A727-3C90FCFBCF17}"/>
                  </a:ext>
                </a:extLst>
              </p14:cNvPr>
              <p14:cNvContentPartPr/>
              <p14:nvPr/>
            </p14:nvContentPartPr>
            <p14:xfrm>
              <a:off x="7953057" y="3796066"/>
              <a:ext cx="954360" cy="297720"/>
            </p14:xfrm>
          </p:contentPart>
        </mc:Choice>
        <mc:Fallback xmlns="">
          <p:pic>
            <p:nvPicPr>
              <p:cNvPr id="346" name="Ink 345">
                <a:extLst>
                  <a:ext uri="{FF2B5EF4-FFF2-40B4-BE49-F238E27FC236}">
                    <a16:creationId xmlns:a16="http://schemas.microsoft.com/office/drawing/2014/main" id="{11E8674E-E7D2-4229-A727-3C90FCFBCF17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944060" y="3787426"/>
                <a:ext cx="971993" cy="315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801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401</cp:revision>
  <cp:lastPrinted>2018-09-02T07:43:37Z</cp:lastPrinted>
  <dcterms:created xsi:type="dcterms:W3CDTF">2018-09-01T14:54:20Z</dcterms:created>
  <dcterms:modified xsi:type="dcterms:W3CDTF">2018-10-17T10:55:21Z</dcterms:modified>
</cp:coreProperties>
</file>